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ppt/ink/ink25.xml" ContentType="application/inkml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ink/ink35.xml" ContentType="application/inkml+xml"/>
  <Override PartName="/ppt/ink/ink36.xml" ContentType="application/inkml+xml"/>
  <Override PartName="/ppt/ink/ink37.xml" ContentType="application/inkml+xml"/>
  <Override PartName="/ppt/ink/ink38.xml" ContentType="application/inkml+xml"/>
  <Override PartName="/ppt/ink/ink39.xml" ContentType="application/inkml+xml"/>
  <Override PartName="/ppt/ink/ink40.xml" ContentType="application/inkml+xml"/>
  <Override PartName="/ppt/ink/ink41.xml" ContentType="application/inkml+xml"/>
  <Override PartName="/ppt/ink/ink42.xml" ContentType="application/inkml+xml"/>
  <Override PartName="/ppt/ink/ink43.xml" ContentType="application/inkml+xml"/>
  <Override PartName="/ppt/ink/ink44.xml" ContentType="application/inkml+xml"/>
  <Override PartName="/ppt/ink/ink45.xml" ContentType="application/inkml+xml"/>
  <Override PartName="/ppt/ink/ink46.xml" ContentType="application/inkml+xml"/>
  <Override PartName="/ppt/ink/ink47.xml" ContentType="application/inkml+xml"/>
  <Override PartName="/ppt/ink/ink48.xml" ContentType="application/inkml+xml"/>
  <Override PartName="/ppt/ink/ink49.xml" ContentType="application/inkml+xml"/>
  <Override PartName="/ppt/ink/ink50.xml" ContentType="application/inkml+xml"/>
  <Override PartName="/ppt/ink/ink51.xml" ContentType="application/inkml+xml"/>
  <Override PartName="/ppt/ink/ink52.xml" ContentType="application/inkml+xml"/>
  <Override PartName="/ppt/ink/ink53.xml" ContentType="application/inkml+xml"/>
  <Override PartName="/ppt/ink/ink54.xml" ContentType="application/inkml+xml"/>
  <Override PartName="/ppt/ink/ink55.xml" ContentType="application/inkml+xml"/>
  <Override PartName="/ppt/ink/ink56.xml" ContentType="application/inkml+xml"/>
  <Override PartName="/ppt/ink/ink57.xml" ContentType="application/inkml+xml"/>
  <Override PartName="/ppt/ink/ink58.xml" ContentType="application/inkml+xml"/>
  <Override PartName="/ppt/ink/ink59.xml" ContentType="application/inkml+xml"/>
  <Override PartName="/ppt/ink/ink60.xml" ContentType="application/inkml+xml"/>
  <Override PartName="/ppt/ink/ink61.xml" ContentType="application/inkml+xml"/>
  <Override PartName="/ppt/ink/ink62.xml" ContentType="application/inkml+xml"/>
  <Override PartName="/ppt/ink/ink63.xml" ContentType="application/inkml+xml"/>
  <Override PartName="/ppt/ink/ink64.xml" ContentType="application/inkml+xml"/>
  <Override PartName="/ppt/ink/ink65.xml" ContentType="application/inkml+xml"/>
  <Override PartName="/ppt/ink/ink66.xml" ContentType="application/inkml+xml"/>
  <Override PartName="/ppt/ink/ink67.xml" ContentType="application/inkml+xml"/>
  <Override PartName="/ppt/ink/ink68.xml" ContentType="application/inkml+xml"/>
  <Override PartName="/ppt/ink/ink69.xml" ContentType="application/inkml+xml"/>
  <Override PartName="/ppt/ink/ink70.xml" ContentType="application/inkml+xml"/>
  <Override PartName="/ppt/ink/ink71.xml" ContentType="application/inkml+xml"/>
  <Override PartName="/ppt/ink/ink72.xml" ContentType="application/inkml+xml"/>
  <Override PartName="/ppt/ink/ink73.xml" ContentType="application/inkml+xml"/>
  <Override PartName="/ppt/ink/ink74.xml" ContentType="application/inkml+xml"/>
  <Override PartName="/ppt/ink/ink75.xml" ContentType="application/inkml+xml"/>
  <Override PartName="/ppt/ink/ink76.xml" ContentType="application/inkml+xml"/>
  <Override PartName="/ppt/ink/ink77.xml" ContentType="application/inkml+xml"/>
  <Override PartName="/ppt/ink/ink78.xml" ContentType="application/inkml+xml"/>
  <Override PartName="/ppt/ink/ink79.xml" ContentType="application/inkml+xml"/>
  <Override PartName="/ppt/ink/ink80.xml" ContentType="application/inkml+xml"/>
  <Override PartName="/ppt/ink/ink81.xml" ContentType="application/inkml+xml"/>
  <Override PartName="/ppt/ink/ink82.xml" ContentType="application/inkml+xml"/>
  <Override PartName="/ppt/ink/ink83.xml" ContentType="application/inkml+xml"/>
  <Override PartName="/ppt/ink/ink84.xml" ContentType="application/inkml+xml"/>
  <Override PartName="/ppt/ink/ink85.xml" ContentType="application/inkml+xml"/>
  <Override PartName="/ppt/ink/ink86.xml" ContentType="application/inkml+xml"/>
  <Override PartName="/ppt/ink/ink87.xml" ContentType="application/inkml+xml"/>
  <Override PartName="/ppt/ink/ink88.xml" ContentType="application/inkml+xml"/>
  <Override PartName="/ppt/ink/ink89.xml" ContentType="application/inkml+xml"/>
  <Override PartName="/ppt/ink/ink90.xml" ContentType="application/inkml+xml"/>
  <Override PartName="/ppt/ink/ink91.xml" ContentType="application/inkml+xml"/>
  <Override PartName="/ppt/ink/ink92.xml" ContentType="application/inkml+xml"/>
  <Override PartName="/ppt/ink/ink93.xml" ContentType="application/inkml+xml"/>
  <Override PartName="/ppt/ink/ink94.xml" ContentType="application/inkml+xml"/>
  <Override PartName="/ppt/ink/ink95.xml" ContentType="application/inkml+xml"/>
  <Override PartName="/ppt/ink/ink96.xml" ContentType="application/inkml+xml"/>
  <Override PartName="/ppt/ink/ink97.xml" ContentType="application/inkml+xml"/>
  <Override PartName="/ppt/ink/ink98.xml" ContentType="application/inkml+xml"/>
  <Override PartName="/ppt/ink/ink99.xml" ContentType="application/inkml+xml"/>
  <Override PartName="/ppt/ink/ink100.xml" ContentType="application/inkml+xml"/>
  <Override PartName="/ppt/ink/ink101.xml" ContentType="application/inkml+xml"/>
  <Override PartName="/ppt/ink/ink102.xml" ContentType="application/inkml+xml"/>
  <Override PartName="/ppt/ink/ink103.xml" ContentType="application/inkml+xml"/>
  <Override PartName="/ppt/ink/ink104.xml" ContentType="application/inkml+xml"/>
  <Override PartName="/ppt/ink/ink105.xml" ContentType="application/inkml+xml"/>
  <Override PartName="/ppt/ink/ink106.xml" ContentType="application/inkml+xml"/>
  <Override PartName="/ppt/ink/ink107.xml" ContentType="application/inkml+xml"/>
  <Override PartName="/ppt/ink/ink108.xml" ContentType="application/inkml+xml"/>
  <Override PartName="/ppt/ink/ink109.xml" ContentType="application/inkml+xml"/>
  <Override PartName="/ppt/ink/ink110.xml" ContentType="application/inkml+xml"/>
  <Override PartName="/ppt/ink/ink111.xml" ContentType="application/inkml+xml"/>
  <Override PartName="/ppt/ink/ink112.xml" ContentType="application/inkml+xml"/>
  <Override PartName="/ppt/ink/ink113.xml" ContentType="application/inkml+xml"/>
  <Override PartName="/ppt/ink/ink114.xml" ContentType="application/inkml+xml"/>
  <Override PartName="/ppt/ink/ink115.xml" ContentType="application/inkml+xml"/>
  <Override PartName="/ppt/ink/ink116.xml" ContentType="application/inkml+xml"/>
  <Override PartName="/ppt/ink/ink117.xml" ContentType="application/inkml+xml"/>
  <Override PartName="/ppt/ink/ink118.xml" ContentType="application/inkml+xml"/>
  <Override PartName="/ppt/ink/ink119.xml" ContentType="application/inkml+xml"/>
  <Override PartName="/ppt/ink/ink120.xml" ContentType="application/inkml+xml"/>
  <Override PartName="/ppt/ink/ink121.xml" ContentType="application/inkml+xml"/>
  <Override PartName="/ppt/ink/ink122.xml" ContentType="application/inkml+xml"/>
  <Override PartName="/ppt/ink/ink123.xml" ContentType="application/inkml+xml"/>
  <Override PartName="/ppt/ink/ink124.xml" ContentType="application/inkml+xml"/>
  <Override PartName="/ppt/ink/ink125.xml" ContentType="application/inkml+xml"/>
  <Override PartName="/ppt/ink/ink126.xml" ContentType="application/inkml+xml"/>
  <Override PartName="/ppt/ink/ink127.xml" ContentType="application/inkml+xml"/>
  <Override PartName="/ppt/ink/ink128.xml" ContentType="application/inkml+xml"/>
  <Override PartName="/ppt/ink/ink129.xml" ContentType="application/inkml+xml"/>
  <Override PartName="/ppt/ink/ink130.xml" ContentType="application/inkml+xml"/>
  <Override PartName="/ppt/ink/ink131.xml" ContentType="application/inkml+xml"/>
  <Override PartName="/ppt/ink/ink132.xml" ContentType="application/inkml+xml"/>
  <Override PartName="/ppt/ink/ink133.xml" ContentType="application/inkml+xml"/>
  <Override PartName="/ppt/ink/ink134.xml" ContentType="application/inkml+xml"/>
  <Override PartName="/ppt/ink/ink135.xml" ContentType="application/inkml+xml"/>
  <Override PartName="/ppt/ink/ink136.xml" ContentType="application/inkml+xml"/>
  <Override PartName="/ppt/ink/ink137.xml" ContentType="application/inkml+xml"/>
  <Override PartName="/ppt/ink/ink138.xml" ContentType="application/inkml+xml"/>
  <Override PartName="/ppt/ink/ink139.xml" ContentType="application/inkml+xml"/>
  <Override PartName="/ppt/ink/ink140.xml" ContentType="application/inkml+xml"/>
  <Override PartName="/ppt/ink/ink141.xml" ContentType="application/inkml+xml"/>
  <Override PartName="/ppt/ink/ink142.xml" ContentType="application/inkml+xml"/>
  <Override PartName="/ppt/ink/ink143.xml" ContentType="application/inkml+xml"/>
  <Override PartName="/ppt/ink/ink144.xml" ContentType="application/inkml+xml"/>
  <Override PartName="/ppt/ink/ink145.xml" ContentType="application/inkml+xml"/>
  <Override PartName="/ppt/ink/ink146.xml" ContentType="application/inkml+xml"/>
  <Override PartName="/ppt/ink/ink147.xml" ContentType="application/inkml+xml"/>
  <Override PartName="/ppt/ink/ink148.xml" ContentType="application/inkml+xml"/>
  <Override PartName="/ppt/ink/ink149.xml" ContentType="application/inkml+xml"/>
  <Override PartName="/ppt/ink/ink150.xml" ContentType="application/inkml+xml"/>
  <Override PartName="/ppt/ink/ink151.xml" ContentType="application/inkml+xml"/>
  <Override PartName="/ppt/ink/ink152.xml" ContentType="application/inkml+xml"/>
  <Override PartName="/ppt/ink/ink153.xml" ContentType="application/inkml+xml"/>
  <Override PartName="/ppt/ink/ink154.xml" ContentType="application/inkml+xml"/>
  <Override PartName="/ppt/ink/ink155.xml" ContentType="application/inkml+xml"/>
  <Override PartName="/ppt/ink/ink156.xml" ContentType="application/inkml+xml"/>
  <Override PartName="/ppt/ink/ink157.xml" ContentType="application/inkml+xml"/>
  <Override PartName="/ppt/ink/ink158.xml" ContentType="application/inkml+xml"/>
  <Override PartName="/ppt/ink/ink159.xml" ContentType="application/inkml+xml"/>
  <Override PartName="/ppt/ink/ink160.xml" ContentType="application/inkml+xml"/>
  <Override PartName="/ppt/ink/ink161.xml" ContentType="application/inkml+xml"/>
  <Override PartName="/ppt/ink/ink162.xml" ContentType="application/inkml+xml"/>
  <Override PartName="/ppt/ink/ink163.xml" ContentType="application/inkml+xml"/>
  <Override PartName="/ppt/ink/ink164.xml" ContentType="application/inkml+xml"/>
  <Override PartName="/ppt/ink/ink165.xml" ContentType="application/inkml+xml"/>
  <Override PartName="/ppt/ink/ink166.xml" ContentType="application/inkml+xml"/>
  <Override PartName="/ppt/ink/ink167.xml" ContentType="application/inkml+xml"/>
  <Override PartName="/ppt/ink/ink168.xml" ContentType="application/inkml+xml"/>
  <Override PartName="/ppt/ink/ink169.xml" ContentType="application/inkml+xml"/>
  <Override PartName="/ppt/ink/ink170.xml" ContentType="application/inkml+xml"/>
  <Override PartName="/ppt/ink/ink171.xml" ContentType="application/inkml+xml"/>
  <Override PartName="/ppt/ink/ink172.xml" ContentType="application/inkml+xml"/>
  <Override PartName="/ppt/ink/ink173.xml" ContentType="application/inkml+xml"/>
  <Override PartName="/ppt/ink/ink174.xml" ContentType="application/inkml+xml"/>
  <Override PartName="/ppt/ink/ink175.xml" ContentType="application/inkml+xml"/>
  <Override PartName="/ppt/ink/ink176.xml" ContentType="application/inkml+xml"/>
  <Override PartName="/ppt/ink/ink177.xml" ContentType="application/inkml+xml"/>
  <Override PartName="/ppt/ink/ink178.xml" ContentType="application/inkml+xml"/>
  <Override PartName="/ppt/ink/ink179.xml" ContentType="application/inkml+xml"/>
  <Override PartName="/ppt/ink/ink180.xml" ContentType="application/inkml+xml"/>
  <Override PartName="/ppt/ink/ink181.xml" ContentType="application/inkml+xml"/>
  <Override PartName="/ppt/ink/ink182.xml" ContentType="application/inkml+xml"/>
  <Override PartName="/ppt/ink/ink183.xml" ContentType="application/inkml+xml"/>
  <Override PartName="/ppt/ink/ink184.xml" ContentType="application/inkml+xml"/>
  <Override PartName="/ppt/ink/ink185.xml" ContentType="application/inkml+xml"/>
  <Override PartName="/ppt/ink/ink186.xml" ContentType="application/inkml+xml"/>
  <Override PartName="/ppt/ink/ink187.xml" ContentType="application/inkml+xml"/>
  <Override PartName="/ppt/ink/ink188.xml" ContentType="application/inkml+xml"/>
  <Override PartName="/ppt/ink/ink189.xml" ContentType="application/inkml+xml"/>
  <Override PartName="/ppt/ink/ink190.xml" ContentType="application/inkml+xml"/>
  <Override PartName="/ppt/ink/ink191.xml" ContentType="application/inkml+xml"/>
  <Override PartName="/ppt/ink/ink192.xml" ContentType="application/inkml+xml"/>
  <Override PartName="/ppt/ink/ink193.xml" ContentType="application/inkml+xml"/>
  <Override PartName="/ppt/ink/ink194.xml" ContentType="application/inkml+xml"/>
  <Override PartName="/ppt/ink/ink195.xml" ContentType="application/inkml+xml"/>
  <Override PartName="/ppt/ink/ink196.xml" ContentType="application/inkml+xml"/>
  <Override PartName="/ppt/ink/ink197.xml" ContentType="application/inkml+xml"/>
  <Override PartName="/ppt/ink/ink198.xml" ContentType="application/inkml+xml"/>
  <Override PartName="/ppt/ink/ink199.xml" ContentType="application/inkml+xml"/>
  <Override PartName="/ppt/ink/ink200.xml" ContentType="application/inkml+xml"/>
  <Override PartName="/ppt/ink/ink201.xml" ContentType="application/inkml+xml"/>
  <Override PartName="/ppt/ink/ink202.xml" ContentType="application/inkml+xml"/>
  <Override PartName="/ppt/ink/ink203.xml" ContentType="application/inkml+xml"/>
  <Override PartName="/ppt/ink/ink204.xml" ContentType="application/inkml+xml"/>
  <Override PartName="/ppt/ink/ink205.xml" ContentType="application/inkml+xml"/>
  <Override PartName="/ppt/ink/ink206.xml" ContentType="application/inkml+xml"/>
  <Override PartName="/ppt/ink/ink207.xml" ContentType="application/inkml+xml"/>
  <Override PartName="/ppt/ink/ink208.xml" ContentType="application/inkml+xml"/>
  <Override PartName="/ppt/ink/ink209.xml" ContentType="application/inkml+xml"/>
  <Override PartName="/ppt/ink/ink210.xml" ContentType="application/inkml+xml"/>
  <Override PartName="/ppt/ink/ink211.xml" ContentType="application/inkml+xml"/>
  <Override PartName="/ppt/ink/ink212.xml" ContentType="application/inkml+xml"/>
  <Override PartName="/ppt/ink/ink213.xml" ContentType="application/inkml+xml"/>
  <Override PartName="/ppt/ink/ink214.xml" ContentType="application/inkml+xml"/>
  <Override PartName="/ppt/ink/ink215.xml" ContentType="application/inkml+xml"/>
  <Override PartName="/ppt/ink/ink216.xml" ContentType="application/inkml+xml"/>
  <Override PartName="/ppt/ink/ink217.xml" ContentType="application/inkml+xml"/>
  <Override PartName="/ppt/ink/ink218.xml" ContentType="application/inkml+xml"/>
  <Override PartName="/ppt/ink/ink219.xml" ContentType="application/inkml+xml"/>
  <Override PartName="/ppt/ink/ink220.xml" ContentType="application/inkml+xml"/>
  <Override PartName="/ppt/ink/ink221.xml" ContentType="application/inkml+xml"/>
  <Override PartName="/ppt/ink/ink222.xml" ContentType="application/inkml+xml"/>
  <Override PartName="/ppt/ink/ink223.xml" ContentType="application/inkml+xml"/>
  <Override PartName="/ppt/ink/ink224.xml" ContentType="application/inkml+xml"/>
  <Override PartName="/ppt/ink/ink225.xml" ContentType="application/inkml+xml"/>
  <Override PartName="/ppt/ink/ink226.xml" ContentType="application/inkml+xml"/>
  <Override PartName="/ppt/ink/ink227.xml" ContentType="application/inkml+xml"/>
  <Override PartName="/ppt/ink/ink228.xml" ContentType="application/inkml+xml"/>
  <Override PartName="/ppt/ink/ink229.xml" ContentType="application/inkml+xml"/>
  <Override PartName="/ppt/ink/ink230.xml" ContentType="application/inkml+xml"/>
  <Override PartName="/ppt/ink/ink231.xml" ContentType="application/inkml+xml"/>
  <Override PartName="/ppt/ink/ink232.xml" ContentType="application/inkml+xml"/>
  <Override PartName="/ppt/ink/ink233.xml" ContentType="application/inkml+xml"/>
  <Override PartName="/ppt/ink/ink234.xml" ContentType="application/inkml+xml"/>
  <Override PartName="/ppt/ink/ink235.xml" ContentType="application/inkml+xml"/>
  <Override PartName="/ppt/ink/ink236.xml" ContentType="application/inkml+xml"/>
  <Override PartName="/ppt/ink/ink237.xml" ContentType="application/inkml+xml"/>
  <Override PartName="/ppt/ink/ink238.xml" ContentType="application/inkml+xml"/>
  <Override PartName="/ppt/ink/ink239.xml" ContentType="application/inkml+xml"/>
  <Override PartName="/ppt/ink/ink240.xml" ContentType="application/inkml+xml"/>
  <Override PartName="/ppt/ink/ink241.xml" ContentType="application/inkml+xml"/>
  <Override PartName="/ppt/ink/ink242.xml" ContentType="application/inkml+xml"/>
  <Override PartName="/ppt/ink/ink243.xml" ContentType="application/inkml+xml"/>
  <Override PartName="/ppt/ink/ink244.xml" ContentType="application/inkml+xml"/>
  <Override PartName="/ppt/ink/ink245.xml" ContentType="application/inkml+xml"/>
  <Override PartName="/ppt/ink/ink246.xml" ContentType="application/inkml+xml"/>
  <Override PartName="/ppt/ink/ink247.xml" ContentType="application/inkml+xml"/>
  <Override PartName="/ppt/ink/ink248.xml" ContentType="application/inkml+xml"/>
  <Override PartName="/ppt/ink/ink249.xml" ContentType="application/inkml+xml"/>
  <Override PartName="/ppt/ink/ink250.xml" ContentType="application/inkml+xml"/>
  <Override PartName="/ppt/ink/ink251.xml" ContentType="application/inkml+xml"/>
  <Override PartName="/ppt/ink/ink252.xml" ContentType="application/inkml+xml"/>
  <Override PartName="/ppt/ink/ink253.xml" ContentType="application/inkml+xml"/>
  <Override PartName="/ppt/ink/ink254.xml" ContentType="application/inkml+xml"/>
  <Override PartName="/ppt/ink/ink255.xml" ContentType="application/inkml+xml"/>
  <Override PartName="/ppt/ink/ink256.xml" ContentType="application/inkml+xml"/>
  <Override PartName="/ppt/ink/ink257.xml" ContentType="application/inkml+xml"/>
  <Override PartName="/ppt/ink/ink258.xml" ContentType="application/inkml+xml"/>
  <Override PartName="/ppt/ink/ink259.xml" ContentType="application/inkml+xml"/>
  <Override PartName="/ppt/ink/ink260.xml" ContentType="application/inkml+xml"/>
  <Override PartName="/ppt/ink/ink261.xml" ContentType="application/inkml+xml"/>
  <Override PartName="/ppt/ink/ink262.xml" ContentType="application/inkml+xml"/>
  <Override PartName="/ppt/ink/ink263.xml" ContentType="application/inkml+xml"/>
  <Override PartName="/ppt/ink/ink264.xml" ContentType="application/inkml+xml"/>
  <Override PartName="/ppt/ink/ink265.xml" ContentType="application/inkml+xml"/>
  <Override PartName="/ppt/ink/ink266.xml" ContentType="application/inkml+xml"/>
  <Override PartName="/ppt/ink/ink267.xml" ContentType="application/inkml+xml"/>
  <Override PartName="/ppt/ink/ink268.xml" ContentType="application/inkml+xml"/>
  <Override PartName="/ppt/ink/ink269.xml" ContentType="application/inkml+xml"/>
  <Override PartName="/ppt/ink/ink270.xml" ContentType="application/inkml+xml"/>
  <Override PartName="/ppt/ink/ink271.xml" ContentType="application/inkml+xml"/>
  <Override PartName="/ppt/ink/ink272.xml" ContentType="application/inkml+xml"/>
  <Override PartName="/ppt/ink/ink273.xml" ContentType="application/inkml+xml"/>
  <Override PartName="/ppt/ink/ink274.xml" ContentType="application/inkml+xml"/>
  <Override PartName="/ppt/ink/ink275.xml" ContentType="application/inkml+xml"/>
  <Override PartName="/ppt/ink/ink276.xml" ContentType="application/inkml+xml"/>
  <Override PartName="/ppt/ink/ink277.xml" ContentType="application/inkml+xml"/>
  <Override PartName="/ppt/ink/ink278.xml" ContentType="application/inkml+xml"/>
  <Override PartName="/ppt/ink/ink279.xml" ContentType="application/inkml+xml"/>
  <Override PartName="/ppt/ink/ink280.xml" ContentType="application/inkml+xml"/>
  <Override PartName="/ppt/ink/ink281.xml" ContentType="application/inkml+xml"/>
  <Override PartName="/ppt/ink/ink282.xml" ContentType="application/inkml+xml"/>
  <Override PartName="/ppt/ink/ink283.xml" ContentType="application/inkml+xml"/>
  <Override PartName="/ppt/ink/ink284.xml" ContentType="application/inkml+xml"/>
  <Override PartName="/ppt/ink/ink285.xml" ContentType="application/inkml+xml"/>
  <Override PartName="/ppt/ink/ink286.xml" ContentType="application/inkml+xml"/>
  <Override PartName="/ppt/ink/ink287.xml" ContentType="application/inkml+xml"/>
  <Override PartName="/ppt/ink/ink288.xml" ContentType="application/inkml+xml"/>
  <Override PartName="/ppt/ink/ink289.xml" ContentType="application/inkml+xml"/>
  <Override PartName="/ppt/ink/ink290.xml" ContentType="application/inkml+xml"/>
  <Override PartName="/ppt/ink/ink291.xml" ContentType="application/inkml+xml"/>
  <Override PartName="/ppt/ink/ink292.xml" ContentType="application/inkml+xml"/>
  <Override PartName="/ppt/ink/ink293.xml" ContentType="application/inkml+xml"/>
  <Override PartName="/ppt/ink/ink294.xml" ContentType="application/inkml+xml"/>
  <Override PartName="/ppt/ink/ink295.xml" ContentType="application/inkml+xml"/>
  <Override PartName="/ppt/ink/ink296.xml" ContentType="application/inkml+xml"/>
  <Override PartName="/ppt/ink/ink297.xml" ContentType="application/inkml+xml"/>
  <Override PartName="/ppt/ink/ink298.xml" ContentType="application/inkml+xml"/>
  <Override PartName="/ppt/ink/ink299.xml" ContentType="application/inkml+xml"/>
  <Override PartName="/ppt/ink/ink300.xml" ContentType="application/inkml+xml"/>
  <Override PartName="/ppt/ink/ink301.xml" ContentType="application/inkml+xml"/>
  <Override PartName="/ppt/ink/ink302.xml" ContentType="application/inkml+xml"/>
  <Override PartName="/ppt/ink/ink303.xml" ContentType="application/inkml+xml"/>
  <Override PartName="/ppt/ink/ink304.xml" ContentType="application/inkml+xml"/>
  <Override PartName="/ppt/ink/ink305.xml" ContentType="application/inkml+xml"/>
  <Override PartName="/ppt/ink/ink306.xml" ContentType="application/inkml+xml"/>
  <Override PartName="/ppt/ink/ink307.xml" ContentType="application/inkml+xml"/>
  <Override PartName="/ppt/ink/ink308.xml" ContentType="application/inkml+xml"/>
  <Override PartName="/ppt/ink/ink309.xml" ContentType="application/inkml+xml"/>
  <Override PartName="/ppt/ink/ink310.xml" ContentType="application/inkml+xml"/>
  <Override PartName="/ppt/ink/ink311.xml" ContentType="application/inkml+xml"/>
  <Override PartName="/ppt/ink/ink312.xml" ContentType="application/inkml+xml"/>
  <Override PartName="/ppt/ink/ink313.xml" ContentType="application/inkml+xml"/>
  <Override PartName="/ppt/ink/ink314.xml" ContentType="application/inkml+xml"/>
  <Override PartName="/ppt/ink/ink315.xml" ContentType="application/inkml+xml"/>
  <Override PartName="/ppt/ink/ink316.xml" ContentType="application/inkml+xml"/>
  <Override PartName="/ppt/ink/ink317.xml" ContentType="application/inkml+xml"/>
  <Override PartName="/ppt/ink/ink318.xml" ContentType="application/inkml+xml"/>
  <Override PartName="/ppt/ink/ink319.xml" ContentType="application/inkml+xml"/>
  <Override PartName="/ppt/ink/ink320.xml" ContentType="application/inkml+xml"/>
  <Override PartName="/ppt/ink/ink321.xml" ContentType="application/inkml+xml"/>
  <Override PartName="/ppt/ink/ink322.xml" ContentType="application/inkml+xml"/>
  <Override PartName="/ppt/ink/ink323.xml" ContentType="application/inkml+xml"/>
  <Override PartName="/ppt/ink/ink324.xml" ContentType="application/inkml+xml"/>
  <Override PartName="/ppt/ink/ink325.xml" ContentType="application/inkml+xml"/>
  <Override PartName="/ppt/ink/ink326.xml" ContentType="application/inkml+xml"/>
  <Override PartName="/ppt/ink/ink327.xml" ContentType="application/inkml+xml"/>
  <Override PartName="/ppt/ink/ink328.xml" ContentType="application/inkml+xml"/>
  <Override PartName="/ppt/ink/ink329.xml" ContentType="application/inkml+xml"/>
  <Override PartName="/ppt/ink/ink330.xml" ContentType="application/inkml+xml"/>
  <Override PartName="/ppt/ink/ink331.xml" ContentType="application/inkml+xml"/>
  <Override PartName="/ppt/ink/ink332.xml" ContentType="application/inkml+xml"/>
  <Override PartName="/ppt/ink/ink333.xml" ContentType="application/inkml+xml"/>
  <Override PartName="/ppt/ink/ink334.xml" ContentType="application/inkml+xml"/>
  <Override PartName="/ppt/ink/ink335.xml" ContentType="application/inkml+xml"/>
  <Override PartName="/ppt/ink/ink336.xml" ContentType="application/inkml+xml"/>
  <Override PartName="/ppt/ink/ink337.xml" ContentType="application/inkml+xml"/>
  <Override PartName="/ppt/ink/ink338.xml" ContentType="application/inkml+xml"/>
  <Override PartName="/ppt/ink/ink339.xml" ContentType="application/inkml+xml"/>
  <Override PartName="/ppt/ink/ink340.xml" ContentType="application/inkml+xml"/>
  <Override PartName="/ppt/ink/ink341.xml" ContentType="application/inkml+xml"/>
  <Override PartName="/ppt/ink/ink342.xml" ContentType="application/inkml+xml"/>
  <Override PartName="/ppt/ink/ink343.xml" ContentType="application/inkml+xml"/>
  <Override PartName="/ppt/ink/ink344.xml" ContentType="application/inkml+xml"/>
  <Override PartName="/ppt/ink/ink345.xml" ContentType="application/inkml+xml"/>
  <Override PartName="/ppt/ink/ink346.xml" ContentType="application/inkml+xml"/>
  <Override PartName="/ppt/ink/ink347.xml" ContentType="application/inkml+xml"/>
  <Override PartName="/ppt/ink/ink348.xml" ContentType="application/inkml+xml"/>
  <Override PartName="/ppt/ink/ink349.xml" ContentType="application/inkml+xml"/>
  <Override PartName="/ppt/ink/ink350.xml" ContentType="application/inkml+xml"/>
  <Override PartName="/ppt/ink/ink351.xml" ContentType="application/inkml+xml"/>
  <Override PartName="/ppt/ink/ink352.xml" ContentType="application/inkml+xml"/>
  <Override PartName="/ppt/ink/ink353.xml" ContentType="application/inkml+xml"/>
  <Override PartName="/ppt/ink/ink354.xml" ContentType="application/inkml+xml"/>
  <Override PartName="/ppt/ink/ink355.xml" ContentType="application/inkml+xml"/>
  <Override PartName="/ppt/ink/ink356.xml" ContentType="application/inkml+xml"/>
  <Override PartName="/ppt/ink/ink357.xml" ContentType="application/inkml+xml"/>
  <Override PartName="/ppt/ink/ink358.xml" ContentType="application/inkml+xml"/>
  <Override PartName="/ppt/ink/ink359.xml" ContentType="application/inkml+xml"/>
  <Override PartName="/ppt/ink/ink360.xml" ContentType="application/inkml+xml"/>
  <Override PartName="/ppt/ink/ink361.xml" ContentType="application/inkml+xml"/>
  <Override PartName="/ppt/ink/ink362.xml" ContentType="application/inkml+xml"/>
  <Override PartName="/ppt/ink/ink363.xml" ContentType="application/inkml+xml"/>
  <Override PartName="/ppt/ink/ink364.xml" ContentType="application/inkml+xml"/>
  <Override PartName="/ppt/ink/ink365.xml" ContentType="application/inkml+xml"/>
  <Override PartName="/ppt/ink/ink366.xml" ContentType="application/inkml+xml"/>
  <Override PartName="/ppt/ink/ink367.xml" ContentType="application/inkml+xml"/>
  <Override PartName="/ppt/ink/ink368.xml" ContentType="application/inkml+xml"/>
  <Override PartName="/ppt/ink/ink369.xml" ContentType="application/inkml+xml"/>
  <Override PartName="/ppt/ink/ink370.xml" ContentType="application/inkml+xml"/>
  <Override PartName="/ppt/ink/ink371.xml" ContentType="application/inkml+xml"/>
  <Override PartName="/ppt/ink/ink372.xml" ContentType="application/inkml+xml"/>
  <Override PartName="/ppt/ink/ink373.xml" ContentType="application/inkml+xml"/>
  <Override PartName="/ppt/ink/ink374.xml" ContentType="application/inkml+xml"/>
  <Override PartName="/ppt/ink/ink375.xml" ContentType="application/inkml+xml"/>
  <Override PartName="/ppt/ink/ink376.xml" ContentType="application/inkml+xml"/>
  <Override PartName="/ppt/ink/ink377.xml" ContentType="application/inkml+xml"/>
  <Override PartName="/ppt/ink/ink378.xml" ContentType="application/inkml+xml"/>
  <Override PartName="/ppt/ink/ink379.xml" ContentType="application/inkml+xml"/>
  <Override PartName="/ppt/ink/ink380.xml" ContentType="application/inkml+xml"/>
  <Override PartName="/ppt/ink/ink381.xml" ContentType="application/inkml+xml"/>
  <Override PartName="/ppt/ink/ink382.xml" ContentType="application/inkml+xml"/>
  <Override PartName="/ppt/ink/ink383.xml" ContentType="application/inkml+xml"/>
  <Override PartName="/ppt/ink/ink384.xml" ContentType="application/inkml+xml"/>
  <Override PartName="/ppt/ink/ink385.xml" ContentType="application/inkml+xml"/>
  <Override PartName="/ppt/ink/ink386.xml" ContentType="application/inkml+xml"/>
  <Override PartName="/ppt/ink/ink387.xml" ContentType="application/inkml+xml"/>
  <Override PartName="/ppt/ink/ink388.xml" ContentType="application/inkml+xml"/>
  <Override PartName="/ppt/ink/ink389.xml" ContentType="application/inkml+xml"/>
  <Override PartName="/ppt/ink/ink390.xml" ContentType="application/inkml+xml"/>
  <Override PartName="/ppt/ink/ink391.xml" ContentType="application/inkml+xml"/>
  <Override PartName="/ppt/ink/ink392.xml" ContentType="application/inkml+xml"/>
  <Override PartName="/ppt/ink/ink393.xml" ContentType="application/inkml+xml"/>
  <Override PartName="/ppt/ink/ink394.xml" ContentType="application/inkml+xml"/>
  <Override PartName="/ppt/ink/ink395.xml" ContentType="application/inkml+xml"/>
  <Override PartName="/ppt/ink/ink396.xml" ContentType="application/inkml+xml"/>
  <Override PartName="/ppt/ink/ink397.xml" ContentType="application/inkml+xml"/>
  <Override PartName="/ppt/ink/ink398.xml" ContentType="application/inkml+xml"/>
  <Override PartName="/ppt/ink/ink399.xml" ContentType="application/inkml+xml"/>
  <Override PartName="/ppt/ink/ink400.xml" ContentType="application/inkml+xml"/>
  <Override PartName="/ppt/ink/ink401.xml" ContentType="application/inkml+xml"/>
  <Override PartName="/ppt/ink/ink402.xml" ContentType="application/inkml+xml"/>
  <Override PartName="/ppt/ink/ink403.xml" ContentType="application/inkml+xml"/>
  <Override PartName="/ppt/ink/ink404.xml" ContentType="application/inkml+xml"/>
  <Override PartName="/ppt/ink/ink405.xml" ContentType="application/inkml+xml"/>
  <Override PartName="/ppt/ink/ink406.xml" ContentType="application/inkml+xml"/>
  <Override PartName="/ppt/ink/ink407.xml" ContentType="application/inkml+xml"/>
  <Override PartName="/ppt/ink/ink408.xml" ContentType="application/inkml+xml"/>
  <Override PartName="/ppt/ink/ink409.xml" ContentType="application/inkml+xml"/>
  <Override PartName="/ppt/ink/ink410.xml" ContentType="application/inkml+xml"/>
  <Override PartName="/ppt/ink/ink411.xml" ContentType="application/inkml+xml"/>
  <Override PartName="/ppt/ink/ink412.xml" ContentType="application/inkml+xml"/>
  <Override PartName="/ppt/ink/ink413.xml" ContentType="application/inkml+xml"/>
  <Override PartName="/ppt/ink/ink414.xml" ContentType="application/inkml+xml"/>
  <Override PartName="/ppt/ink/ink415.xml" ContentType="application/inkml+xml"/>
  <Override PartName="/ppt/ink/ink416.xml" ContentType="application/inkml+xml"/>
  <Override PartName="/ppt/ink/ink417.xml" ContentType="application/inkml+xml"/>
  <Override PartName="/ppt/ink/ink418.xml" ContentType="application/inkml+xml"/>
  <Override PartName="/ppt/ink/ink419.xml" ContentType="application/inkml+xml"/>
  <Override PartName="/ppt/ink/ink420.xml" ContentType="application/inkml+xml"/>
  <Override PartName="/ppt/ink/ink421.xml" ContentType="application/inkml+xml"/>
  <Override PartName="/ppt/ink/ink422.xml" ContentType="application/inkml+xml"/>
  <Override PartName="/ppt/ink/ink423.xml" ContentType="application/inkml+xml"/>
  <Override PartName="/ppt/ink/ink424.xml" ContentType="application/inkml+xml"/>
  <Override PartName="/ppt/ink/ink425.xml" ContentType="application/inkml+xml"/>
  <Override PartName="/ppt/ink/ink426.xml" ContentType="application/inkml+xml"/>
  <Override PartName="/ppt/ink/ink427.xml" ContentType="application/inkml+xml"/>
  <Override PartName="/ppt/ink/ink428.xml" ContentType="application/inkml+xml"/>
  <Override PartName="/ppt/ink/ink429.xml" ContentType="application/inkml+xml"/>
  <Override PartName="/ppt/ink/ink430.xml" ContentType="application/inkml+xml"/>
  <Override PartName="/ppt/ink/ink431.xml" ContentType="application/inkml+xml"/>
  <Override PartName="/ppt/ink/ink432.xml" ContentType="application/inkml+xml"/>
  <Override PartName="/ppt/ink/ink433.xml" ContentType="application/inkml+xml"/>
  <Override PartName="/ppt/ink/ink434.xml" ContentType="application/inkml+xml"/>
  <Override PartName="/ppt/ink/ink435.xml" ContentType="application/inkml+xml"/>
  <Override PartName="/ppt/ink/ink436.xml" ContentType="application/inkml+xml"/>
  <Override PartName="/ppt/ink/ink437.xml" ContentType="application/inkml+xml"/>
  <Override PartName="/ppt/ink/ink438.xml" ContentType="application/inkml+xml"/>
  <Override PartName="/ppt/ink/ink439.xml" ContentType="application/inkml+xml"/>
  <Override PartName="/ppt/ink/ink440.xml" ContentType="application/inkml+xml"/>
  <Override PartName="/ppt/ink/ink441.xml" ContentType="application/inkml+xml"/>
  <Override PartName="/ppt/ink/ink442.xml" ContentType="application/inkml+xml"/>
  <Override PartName="/ppt/ink/ink443.xml" ContentType="application/inkml+xml"/>
  <Override PartName="/ppt/ink/ink444.xml" ContentType="application/inkml+xml"/>
  <Override PartName="/ppt/ink/ink445.xml" ContentType="application/inkml+xml"/>
  <Override PartName="/ppt/ink/ink446.xml" ContentType="application/inkml+xml"/>
  <Override PartName="/ppt/ink/ink447.xml" ContentType="application/inkml+xml"/>
  <Override PartName="/ppt/ink/ink448.xml" ContentType="application/inkml+xml"/>
  <Override PartName="/ppt/ink/ink449.xml" ContentType="application/inkml+xml"/>
  <Override PartName="/ppt/ink/ink450.xml" ContentType="application/inkml+xml"/>
  <Override PartName="/ppt/ink/ink451.xml" ContentType="application/inkml+xml"/>
  <Override PartName="/ppt/ink/ink452.xml" ContentType="application/inkml+xml"/>
  <Override PartName="/ppt/ink/ink453.xml" ContentType="application/inkml+xml"/>
  <Override PartName="/ppt/ink/ink454.xml" ContentType="application/inkml+xml"/>
  <Override PartName="/ppt/ink/ink455.xml" ContentType="application/inkml+xml"/>
  <Override PartName="/ppt/ink/ink456.xml" ContentType="application/inkml+xml"/>
  <Override PartName="/ppt/ink/ink457.xml" ContentType="application/inkml+xml"/>
  <Override PartName="/ppt/ink/ink458.xml" ContentType="application/inkml+xml"/>
  <Override PartName="/ppt/ink/ink459.xml" ContentType="application/inkml+xml"/>
  <Override PartName="/ppt/ink/ink460.xml" ContentType="application/inkml+xml"/>
  <Override PartName="/ppt/ink/ink461.xml" ContentType="application/inkml+xml"/>
  <Override PartName="/ppt/ink/ink462.xml" ContentType="application/inkml+xml"/>
  <Override PartName="/ppt/ink/ink463.xml" ContentType="application/inkml+xml"/>
  <Override PartName="/ppt/ink/ink464.xml" ContentType="application/inkml+xml"/>
  <Override PartName="/ppt/ink/ink465.xml" ContentType="application/inkml+xml"/>
  <Override PartName="/ppt/ink/ink466.xml" ContentType="application/inkml+xml"/>
  <Override PartName="/ppt/ink/ink467.xml" ContentType="application/inkml+xml"/>
  <Override PartName="/ppt/ink/ink468.xml" ContentType="application/inkml+xml"/>
  <Override PartName="/ppt/ink/ink469.xml" ContentType="application/inkml+xml"/>
  <Override PartName="/ppt/ink/ink470.xml" ContentType="application/inkml+xml"/>
  <Override PartName="/ppt/ink/ink471.xml" ContentType="application/inkml+xml"/>
  <Override PartName="/ppt/ink/ink472.xml" ContentType="application/inkml+xml"/>
  <Override PartName="/ppt/ink/ink473.xml" ContentType="application/inkml+xml"/>
  <Override PartName="/ppt/ink/ink474.xml" ContentType="application/inkml+xml"/>
  <Override PartName="/ppt/ink/ink475.xml" ContentType="application/inkml+xml"/>
  <Override PartName="/ppt/ink/ink476.xml" ContentType="application/inkml+xml"/>
  <Override PartName="/ppt/ink/ink477.xml" ContentType="application/inkml+xml"/>
  <Override PartName="/ppt/ink/ink478.xml" ContentType="application/inkml+xml"/>
  <Override PartName="/ppt/ink/ink479.xml" ContentType="application/inkml+xml"/>
  <Override PartName="/ppt/ink/ink480.xml" ContentType="application/inkml+xml"/>
  <Override PartName="/ppt/ink/ink481.xml" ContentType="application/inkml+xml"/>
  <Override PartName="/ppt/ink/ink482.xml" ContentType="application/inkml+xml"/>
  <Override PartName="/ppt/ink/ink483.xml" ContentType="application/inkml+xml"/>
  <Override PartName="/ppt/ink/ink484.xml" ContentType="application/inkml+xml"/>
  <Override PartName="/ppt/ink/ink485.xml" ContentType="application/inkml+xml"/>
  <Override PartName="/ppt/ink/ink486.xml" ContentType="application/inkml+xml"/>
  <Override PartName="/ppt/ink/ink487.xml" ContentType="application/inkml+xml"/>
  <Override PartName="/ppt/ink/ink488.xml" ContentType="application/inkml+xml"/>
  <Override PartName="/ppt/ink/ink489.xml" ContentType="application/inkml+xml"/>
  <Override PartName="/ppt/ink/ink490.xml" ContentType="application/inkml+xml"/>
  <Override PartName="/ppt/ink/ink491.xml" ContentType="application/inkml+xml"/>
  <Override PartName="/ppt/ink/ink492.xml" ContentType="application/inkml+xml"/>
  <Override PartName="/ppt/ink/ink493.xml" ContentType="application/inkml+xml"/>
  <Override PartName="/ppt/ink/ink494.xml" ContentType="application/inkml+xml"/>
  <Override PartName="/ppt/ink/ink495.xml" ContentType="application/inkml+xml"/>
  <Override PartName="/ppt/ink/ink496.xml" ContentType="application/inkml+xml"/>
  <Override PartName="/ppt/ink/ink497.xml" ContentType="application/inkml+xml"/>
  <Override PartName="/ppt/ink/ink498.xml" ContentType="application/inkml+xml"/>
  <Override PartName="/ppt/ink/ink499.xml" ContentType="application/inkml+xml"/>
  <Override PartName="/ppt/ink/ink500.xml" ContentType="application/inkml+xml"/>
  <Override PartName="/ppt/ink/ink501.xml" ContentType="application/inkml+xml"/>
  <Override PartName="/ppt/ink/ink502.xml" ContentType="application/inkml+xml"/>
  <Override PartName="/ppt/ink/ink503.xml" ContentType="application/inkml+xml"/>
  <Override PartName="/ppt/ink/ink504.xml" ContentType="application/inkml+xml"/>
  <Override PartName="/ppt/ink/ink505.xml" ContentType="application/inkml+xml"/>
  <Override PartName="/ppt/ink/ink506.xml" ContentType="application/inkml+xml"/>
  <Override PartName="/ppt/ink/ink507.xml" ContentType="application/inkml+xml"/>
  <Override PartName="/ppt/ink/ink508.xml" ContentType="application/inkml+xml"/>
  <Override PartName="/ppt/ink/ink509.xml" ContentType="application/inkml+xml"/>
  <Override PartName="/ppt/ink/ink510.xml" ContentType="application/inkml+xml"/>
  <Override PartName="/ppt/ink/ink511.xml" ContentType="application/inkml+xml"/>
  <Override PartName="/ppt/ink/ink512.xml" ContentType="application/inkml+xml"/>
  <Override PartName="/ppt/ink/ink513.xml" ContentType="application/inkml+xml"/>
  <Override PartName="/ppt/ink/ink514.xml" ContentType="application/inkml+xml"/>
  <Override PartName="/ppt/ink/ink515.xml" ContentType="application/inkml+xml"/>
  <Override PartName="/ppt/ink/ink516.xml" ContentType="application/inkml+xml"/>
  <Override PartName="/ppt/ink/ink517.xml" ContentType="application/inkml+xml"/>
  <Override PartName="/ppt/ink/ink518.xml" ContentType="application/inkml+xml"/>
  <Override PartName="/ppt/ink/ink519.xml" ContentType="application/inkml+xml"/>
  <Override PartName="/ppt/ink/ink520.xml" ContentType="application/inkml+xml"/>
  <Override PartName="/ppt/ink/ink521.xml" ContentType="application/inkml+xml"/>
  <Override PartName="/ppt/ink/ink522.xml" ContentType="application/inkml+xml"/>
  <Override PartName="/ppt/ink/ink523.xml" ContentType="application/inkml+xml"/>
  <Override PartName="/ppt/ink/ink524.xml" ContentType="application/inkml+xml"/>
  <Override PartName="/ppt/ink/ink525.xml" ContentType="application/inkml+xml"/>
  <Override PartName="/ppt/ink/ink526.xml" ContentType="application/inkml+xml"/>
  <Override PartName="/ppt/ink/ink527.xml" ContentType="application/inkml+xml"/>
  <Override PartName="/ppt/ink/ink528.xml" ContentType="application/inkml+xml"/>
  <Override PartName="/ppt/ink/ink529.xml" ContentType="application/inkml+xml"/>
  <Override PartName="/ppt/ink/ink530.xml" ContentType="application/inkml+xml"/>
  <Override PartName="/ppt/ink/ink531.xml" ContentType="application/inkml+xml"/>
  <Override PartName="/ppt/ink/ink532.xml" ContentType="application/inkml+xml"/>
  <Override PartName="/ppt/ink/ink533.xml" ContentType="application/inkml+xml"/>
  <Override PartName="/ppt/ink/ink534.xml" ContentType="application/inkml+xml"/>
  <Override PartName="/ppt/ink/ink535.xml" ContentType="application/inkml+xml"/>
  <Override PartName="/ppt/ink/ink536.xml" ContentType="application/inkml+xml"/>
  <Override PartName="/ppt/ink/ink537.xml" ContentType="application/inkml+xml"/>
  <Override PartName="/ppt/ink/ink538.xml" ContentType="application/inkml+xml"/>
  <Override PartName="/ppt/ink/ink539.xml" ContentType="application/inkml+xml"/>
  <Override PartName="/ppt/ink/ink540.xml" ContentType="application/inkml+xml"/>
  <Override PartName="/ppt/ink/ink541.xml" ContentType="application/inkml+xml"/>
  <Override PartName="/ppt/ink/ink542.xml" ContentType="application/inkml+xml"/>
  <Override PartName="/ppt/ink/ink543.xml" ContentType="application/inkml+xml"/>
  <Override PartName="/ppt/ink/ink544.xml" ContentType="application/inkml+xml"/>
  <Override PartName="/ppt/ink/ink545.xml" ContentType="application/inkml+xml"/>
  <Override PartName="/ppt/ink/ink546.xml" ContentType="application/inkml+xml"/>
  <Override PartName="/ppt/ink/ink547.xml" ContentType="application/inkml+xml"/>
  <Override PartName="/ppt/ink/ink548.xml" ContentType="application/inkml+xml"/>
  <Override PartName="/ppt/ink/ink549.xml" ContentType="application/inkml+xml"/>
  <Override PartName="/ppt/ink/ink550.xml" ContentType="application/inkml+xml"/>
  <Override PartName="/ppt/ink/ink551.xml" ContentType="application/inkml+xml"/>
  <Override PartName="/ppt/ink/ink552.xml" ContentType="application/inkml+xml"/>
  <Override PartName="/ppt/ink/ink553.xml" ContentType="application/inkml+xml"/>
  <Override PartName="/ppt/ink/ink554.xml" ContentType="application/inkml+xml"/>
  <Override PartName="/ppt/ink/ink555.xml" ContentType="application/inkml+xml"/>
  <Override PartName="/ppt/ink/ink556.xml" ContentType="application/inkml+xml"/>
  <Override PartName="/ppt/ink/ink557.xml" ContentType="application/inkml+xml"/>
  <Override PartName="/ppt/ink/ink558.xml" ContentType="application/inkml+xml"/>
  <Override PartName="/ppt/ink/ink559.xml" ContentType="application/inkml+xml"/>
  <Override PartName="/ppt/ink/ink560.xml" ContentType="application/inkml+xml"/>
  <Override PartName="/ppt/ink/ink561.xml" ContentType="application/inkml+xml"/>
  <Override PartName="/ppt/ink/ink562.xml" ContentType="application/inkml+xml"/>
  <Override PartName="/ppt/ink/ink563.xml" ContentType="application/inkml+xml"/>
  <Override PartName="/ppt/ink/ink564.xml" ContentType="application/inkml+xml"/>
  <Override PartName="/ppt/ink/ink565.xml" ContentType="application/inkml+xml"/>
  <Override PartName="/ppt/ink/ink566.xml" ContentType="application/inkml+xml"/>
  <Override PartName="/ppt/ink/ink567.xml" ContentType="application/inkml+xml"/>
  <Override PartName="/ppt/ink/ink568.xml" ContentType="application/inkml+xml"/>
  <Override PartName="/ppt/ink/ink569.xml" ContentType="application/inkml+xml"/>
  <Override PartName="/ppt/ink/ink570.xml" ContentType="application/inkml+xml"/>
  <Override PartName="/ppt/ink/ink571.xml" ContentType="application/inkml+xml"/>
  <Override PartName="/ppt/ink/ink572.xml" ContentType="application/inkml+xml"/>
  <Override PartName="/ppt/ink/ink573.xml" ContentType="application/inkml+xml"/>
  <Override PartName="/ppt/ink/ink574.xml" ContentType="application/inkml+xml"/>
  <Override PartName="/ppt/ink/ink575.xml" ContentType="application/inkml+xml"/>
  <Override PartName="/ppt/ink/ink576.xml" ContentType="application/inkml+xml"/>
  <Override PartName="/ppt/ink/ink577.xml" ContentType="application/inkml+xml"/>
  <Override PartName="/ppt/ink/ink578.xml" ContentType="application/inkml+xml"/>
  <Override PartName="/ppt/ink/ink579.xml" ContentType="application/inkml+xml"/>
  <Override PartName="/ppt/ink/ink580.xml" ContentType="application/inkml+xml"/>
  <Override PartName="/ppt/ink/ink581.xml" ContentType="application/inkml+xml"/>
  <Override PartName="/ppt/ink/ink582.xml" ContentType="application/inkml+xml"/>
  <Override PartName="/ppt/ink/ink583.xml" ContentType="application/inkml+xml"/>
  <Override PartName="/ppt/ink/ink584.xml" ContentType="application/inkml+xml"/>
  <Override PartName="/ppt/ink/ink585.xml" ContentType="application/inkml+xml"/>
  <Override PartName="/ppt/ink/ink586.xml" ContentType="application/inkml+xml"/>
  <Override PartName="/ppt/ink/ink587.xml" ContentType="application/inkml+xml"/>
  <Override PartName="/ppt/ink/ink588.xml" ContentType="application/inkml+xml"/>
  <Override PartName="/ppt/ink/ink589.xml" ContentType="application/inkml+xml"/>
  <Override PartName="/ppt/ink/ink590.xml" ContentType="application/inkml+xml"/>
  <Override PartName="/ppt/ink/ink591.xml" ContentType="application/inkml+xml"/>
  <Override PartName="/ppt/ink/ink592.xml" ContentType="application/inkml+xml"/>
  <Override PartName="/ppt/ink/ink593.xml" ContentType="application/inkml+xml"/>
  <Override PartName="/ppt/ink/ink594.xml" ContentType="application/inkml+xml"/>
  <Override PartName="/ppt/ink/ink595.xml" ContentType="application/inkml+xml"/>
  <Override PartName="/ppt/ink/ink596.xml" ContentType="application/inkml+xml"/>
  <Override PartName="/ppt/ink/ink597.xml" ContentType="application/inkml+xml"/>
  <Override PartName="/ppt/ink/ink598.xml" ContentType="application/inkml+xml"/>
  <Override PartName="/ppt/ink/ink599.xml" ContentType="application/inkml+xml"/>
  <Override PartName="/ppt/ink/ink600.xml" ContentType="application/inkml+xml"/>
  <Override PartName="/ppt/ink/ink601.xml" ContentType="application/inkml+xml"/>
  <Override PartName="/ppt/ink/ink602.xml" ContentType="application/inkml+xml"/>
  <Override PartName="/ppt/ink/ink603.xml" ContentType="application/inkml+xml"/>
  <Override PartName="/ppt/ink/ink604.xml" ContentType="application/inkml+xml"/>
  <Override PartName="/ppt/ink/ink605.xml" ContentType="application/inkml+xml"/>
  <Override PartName="/ppt/ink/ink606.xml" ContentType="application/inkml+xml"/>
  <Override PartName="/ppt/ink/ink607.xml" ContentType="application/inkml+xml"/>
  <Override PartName="/ppt/ink/ink608.xml" ContentType="application/inkml+xml"/>
  <Override PartName="/ppt/ink/ink609.xml" ContentType="application/inkml+xml"/>
  <Override PartName="/ppt/ink/ink610.xml" ContentType="application/inkml+xml"/>
  <Override PartName="/ppt/ink/ink611.xml" ContentType="application/inkml+xml"/>
  <Override PartName="/ppt/ink/ink612.xml" ContentType="application/inkml+xml"/>
  <Override PartName="/ppt/ink/ink613.xml" ContentType="application/inkml+xml"/>
  <Override PartName="/ppt/ink/ink614.xml" ContentType="application/inkml+xml"/>
  <Override PartName="/ppt/ink/ink615.xml" ContentType="application/inkml+xml"/>
  <Override PartName="/ppt/ink/ink616.xml" ContentType="application/inkml+xml"/>
  <Override PartName="/ppt/ink/ink617.xml" ContentType="application/inkml+xml"/>
  <Override PartName="/ppt/ink/ink618.xml" ContentType="application/inkml+xml"/>
  <Override PartName="/ppt/ink/ink619.xml" ContentType="application/inkml+xml"/>
  <Override PartName="/ppt/ink/ink620.xml" ContentType="application/inkml+xml"/>
  <Override PartName="/ppt/ink/ink621.xml" ContentType="application/inkml+xml"/>
  <Override PartName="/ppt/ink/ink622.xml" ContentType="application/inkml+xml"/>
  <Override PartName="/ppt/ink/ink623.xml" ContentType="application/inkml+xml"/>
  <Override PartName="/ppt/ink/ink624.xml" ContentType="application/inkml+xml"/>
  <Override PartName="/ppt/ink/ink625.xml" ContentType="application/inkml+xml"/>
  <Override PartName="/ppt/ink/ink626.xml" ContentType="application/inkml+xml"/>
  <Override PartName="/ppt/ink/ink627.xml" ContentType="application/inkml+xml"/>
  <Override PartName="/ppt/ink/ink628.xml" ContentType="application/inkml+xml"/>
  <Override PartName="/ppt/ink/ink629.xml" ContentType="application/inkml+xml"/>
  <Override PartName="/ppt/ink/ink630.xml" ContentType="application/inkml+xml"/>
  <Override PartName="/ppt/ink/ink631.xml" ContentType="application/inkml+xml"/>
  <Override PartName="/ppt/ink/ink632.xml" ContentType="application/inkml+xml"/>
  <Override PartName="/ppt/ink/ink633.xml" ContentType="application/inkml+xml"/>
  <Override PartName="/ppt/ink/ink634.xml" ContentType="application/inkml+xml"/>
  <Override PartName="/ppt/ink/ink635.xml" ContentType="application/inkml+xml"/>
  <Override PartName="/ppt/ink/ink636.xml" ContentType="application/inkml+xml"/>
  <Override PartName="/ppt/ink/ink637.xml" ContentType="application/inkml+xml"/>
  <Override PartName="/ppt/ink/ink638.xml" ContentType="application/inkml+xml"/>
  <Override PartName="/ppt/ink/ink639.xml" ContentType="application/inkml+xml"/>
  <Override PartName="/ppt/ink/ink640.xml" ContentType="application/inkml+xml"/>
  <Override PartName="/ppt/ink/ink641.xml" ContentType="application/inkml+xml"/>
  <Override PartName="/ppt/ink/ink642.xml" ContentType="application/inkml+xml"/>
  <Override PartName="/ppt/ink/ink643.xml" ContentType="application/inkml+xml"/>
  <Override PartName="/ppt/ink/ink644.xml" ContentType="application/inkml+xml"/>
  <Override PartName="/ppt/ink/ink645.xml" ContentType="application/inkml+xml"/>
  <Override PartName="/ppt/ink/ink646.xml" ContentType="application/inkml+xml"/>
  <Override PartName="/ppt/ink/ink647.xml" ContentType="application/inkml+xml"/>
  <Override PartName="/ppt/ink/ink648.xml" ContentType="application/inkml+xml"/>
  <Override PartName="/ppt/ink/ink649.xml" ContentType="application/inkml+xml"/>
  <Override PartName="/ppt/ink/ink650.xml" ContentType="application/inkml+xml"/>
  <Override PartName="/ppt/ink/ink651.xml" ContentType="application/inkml+xml"/>
  <Override PartName="/ppt/ink/ink652.xml" ContentType="application/inkml+xml"/>
  <Override PartName="/ppt/ink/ink653.xml" ContentType="application/inkml+xml"/>
  <Override PartName="/ppt/ink/ink654.xml" ContentType="application/inkml+xml"/>
  <Override PartName="/ppt/ink/ink655.xml" ContentType="application/inkml+xml"/>
  <Override PartName="/ppt/ink/ink656.xml" ContentType="application/inkml+xml"/>
  <Override PartName="/ppt/ink/ink657.xml" ContentType="application/inkml+xml"/>
  <Override PartName="/ppt/ink/ink658.xml" ContentType="application/inkml+xml"/>
  <Override PartName="/ppt/ink/ink659.xml" ContentType="application/inkml+xml"/>
  <Override PartName="/ppt/ink/ink660.xml" ContentType="application/inkml+xml"/>
  <Override PartName="/ppt/ink/ink661.xml" ContentType="application/inkml+xml"/>
  <Override PartName="/ppt/ink/ink662.xml" ContentType="application/inkml+xml"/>
  <Override PartName="/ppt/ink/ink663.xml" ContentType="application/inkml+xml"/>
  <Override PartName="/ppt/ink/ink664.xml" ContentType="application/inkml+xml"/>
  <Override PartName="/ppt/ink/ink665.xml" ContentType="application/inkml+xml"/>
  <Override PartName="/ppt/ink/ink666.xml" ContentType="application/inkml+xml"/>
  <Override PartName="/ppt/ink/ink667.xml" ContentType="application/inkml+xml"/>
  <Override PartName="/ppt/ink/ink668.xml" ContentType="application/inkml+xml"/>
  <Override PartName="/ppt/ink/ink669.xml" ContentType="application/inkml+xml"/>
  <Override PartName="/ppt/ink/ink670.xml" ContentType="application/inkml+xml"/>
  <Override PartName="/ppt/ink/ink671.xml" ContentType="application/inkml+xml"/>
  <Override PartName="/ppt/ink/ink672.xml" ContentType="application/inkml+xml"/>
  <Override PartName="/ppt/ink/ink673.xml" ContentType="application/inkml+xml"/>
  <Override PartName="/ppt/ink/ink674.xml" ContentType="application/inkml+xml"/>
  <Override PartName="/ppt/ink/ink675.xml" ContentType="application/inkml+xml"/>
  <Override PartName="/ppt/ink/ink676.xml" ContentType="application/inkml+xml"/>
  <Override PartName="/ppt/ink/ink677.xml" ContentType="application/inkml+xml"/>
  <Override PartName="/ppt/ink/ink678.xml" ContentType="application/inkml+xml"/>
  <Override PartName="/ppt/ink/ink679.xml" ContentType="application/inkml+xml"/>
  <Override PartName="/ppt/ink/ink680.xml" ContentType="application/inkml+xml"/>
  <Override PartName="/ppt/ink/ink681.xml" ContentType="application/inkml+xml"/>
  <Override PartName="/ppt/ink/ink682.xml" ContentType="application/inkml+xml"/>
  <Override PartName="/ppt/ink/ink683.xml" ContentType="application/inkml+xml"/>
  <Override PartName="/ppt/ink/ink684.xml" ContentType="application/inkml+xml"/>
  <Override PartName="/ppt/ink/ink685.xml" ContentType="application/inkml+xml"/>
  <Override PartName="/ppt/ink/ink686.xml" ContentType="application/inkml+xml"/>
  <Override PartName="/ppt/ink/ink687.xml" ContentType="application/inkml+xml"/>
  <Override PartName="/ppt/ink/ink688.xml" ContentType="application/inkml+xml"/>
  <Override PartName="/ppt/ink/ink689.xml" ContentType="application/inkml+xml"/>
  <Override PartName="/ppt/ink/ink690.xml" ContentType="application/inkml+xml"/>
  <Override PartName="/ppt/ink/ink691.xml" ContentType="application/inkml+xml"/>
  <Override PartName="/ppt/ink/ink692.xml" ContentType="application/inkml+xml"/>
  <Override PartName="/ppt/ink/ink693.xml" ContentType="application/inkml+xml"/>
  <Override PartName="/ppt/ink/ink694.xml" ContentType="application/inkml+xml"/>
  <Override PartName="/ppt/ink/ink695.xml" ContentType="application/inkml+xml"/>
  <Override PartName="/ppt/ink/ink696.xml" ContentType="application/inkml+xml"/>
  <Override PartName="/ppt/ink/ink697.xml" ContentType="application/inkml+xml"/>
  <Override PartName="/ppt/ink/ink698.xml" ContentType="application/inkml+xml"/>
  <Override PartName="/ppt/ink/ink699.xml" ContentType="application/inkml+xml"/>
  <Override PartName="/ppt/ink/ink700.xml" ContentType="application/inkml+xml"/>
  <Override PartName="/ppt/ink/ink701.xml" ContentType="application/inkml+xml"/>
  <Override PartName="/ppt/ink/ink702.xml" ContentType="application/inkml+xml"/>
  <Override PartName="/ppt/ink/ink703.xml" ContentType="application/inkml+xml"/>
  <Override PartName="/ppt/ink/ink704.xml" ContentType="application/inkml+xml"/>
  <Override PartName="/ppt/ink/ink705.xml" ContentType="application/inkml+xml"/>
  <Override PartName="/ppt/ink/ink706.xml" ContentType="application/inkml+xml"/>
  <Override PartName="/ppt/ink/ink707.xml" ContentType="application/inkml+xml"/>
  <Override PartName="/ppt/ink/ink708.xml" ContentType="application/inkml+xml"/>
  <Override PartName="/ppt/ink/ink709.xml" ContentType="application/inkml+xml"/>
  <Override PartName="/ppt/ink/ink710.xml" ContentType="application/inkml+xml"/>
  <Override PartName="/ppt/ink/ink711.xml" ContentType="application/inkml+xml"/>
  <Override PartName="/ppt/ink/ink712.xml" ContentType="application/inkml+xml"/>
  <Override PartName="/ppt/ink/ink713.xml" ContentType="application/inkml+xml"/>
  <Override PartName="/ppt/ink/ink714.xml" ContentType="application/inkml+xml"/>
  <Override PartName="/ppt/ink/ink715.xml" ContentType="application/inkml+xml"/>
  <Override PartName="/ppt/ink/ink716.xml" ContentType="application/inkml+xml"/>
  <Override PartName="/ppt/ink/ink717.xml" ContentType="application/inkml+xml"/>
  <Override PartName="/ppt/ink/ink718.xml" ContentType="application/inkml+xml"/>
  <Override PartName="/ppt/ink/ink719.xml" ContentType="application/inkml+xml"/>
  <Override PartName="/ppt/ink/ink720.xml" ContentType="application/inkml+xml"/>
  <Override PartName="/ppt/ink/ink721.xml" ContentType="application/inkml+xml"/>
  <Override PartName="/ppt/ink/ink722.xml" ContentType="application/inkml+xml"/>
  <Override PartName="/ppt/ink/ink723.xml" ContentType="application/inkml+xml"/>
  <Override PartName="/ppt/ink/ink724.xml" ContentType="application/inkml+xml"/>
  <Override PartName="/ppt/ink/ink725.xml" ContentType="application/inkml+xml"/>
  <Override PartName="/ppt/ink/ink726.xml" ContentType="application/inkml+xml"/>
  <Override PartName="/ppt/ink/ink727.xml" ContentType="application/inkml+xml"/>
  <Override PartName="/ppt/ink/ink728.xml" ContentType="application/inkml+xml"/>
  <Override PartName="/ppt/ink/ink729.xml" ContentType="application/inkml+xml"/>
  <Override PartName="/ppt/ink/ink730.xml" ContentType="application/inkml+xml"/>
  <Override PartName="/ppt/ink/ink731.xml" ContentType="application/inkml+xml"/>
  <Override PartName="/ppt/ink/ink732.xml" ContentType="application/inkml+xml"/>
  <Override PartName="/ppt/ink/ink733.xml" ContentType="application/inkml+xml"/>
  <Override PartName="/ppt/ink/ink734.xml" ContentType="application/inkml+xml"/>
  <Override PartName="/ppt/ink/ink735.xml" ContentType="application/inkml+xml"/>
  <Override PartName="/ppt/ink/ink736.xml" ContentType="application/inkml+xml"/>
  <Override PartName="/ppt/ink/ink737.xml" ContentType="application/inkml+xml"/>
  <Override PartName="/ppt/ink/ink738.xml" ContentType="application/inkml+xml"/>
  <Override PartName="/ppt/ink/ink739.xml" ContentType="application/inkml+xml"/>
  <Override PartName="/ppt/ink/ink740.xml" ContentType="application/inkml+xml"/>
  <Override PartName="/ppt/ink/ink741.xml" ContentType="application/inkml+xml"/>
  <Override PartName="/ppt/ink/ink742.xml" ContentType="application/inkml+xml"/>
  <Override PartName="/ppt/ink/ink743.xml" ContentType="application/inkml+xml"/>
  <Override PartName="/ppt/ink/ink744.xml" ContentType="application/inkml+xml"/>
  <Override PartName="/ppt/ink/ink745.xml" ContentType="application/inkml+xml"/>
  <Override PartName="/ppt/ink/ink746.xml" ContentType="application/inkml+xml"/>
  <Override PartName="/ppt/ink/ink747.xml" ContentType="application/inkml+xml"/>
  <Override PartName="/ppt/ink/ink748.xml" ContentType="application/inkml+xml"/>
  <Override PartName="/ppt/ink/ink749.xml" ContentType="application/inkml+xml"/>
  <Override PartName="/ppt/ink/ink750.xml" ContentType="application/inkml+xml"/>
  <Override PartName="/ppt/ink/ink751.xml" ContentType="application/inkml+xml"/>
  <Override PartName="/ppt/ink/ink752.xml" ContentType="application/inkml+xml"/>
  <Override PartName="/ppt/ink/ink753.xml" ContentType="application/inkml+xml"/>
  <Override PartName="/ppt/ink/ink754.xml" ContentType="application/inkml+xml"/>
  <Override PartName="/ppt/ink/ink755.xml" ContentType="application/inkml+xml"/>
  <Override PartName="/ppt/ink/ink756.xml" ContentType="application/inkml+xml"/>
  <Override PartName="/ppt/ink/ink757.xml" ContentType="application/inkml+xml"/>
  <Override PartName="/ppt/ink/ink758.xml" ContentType="application/inkml+xml"/>
  <Override PartName="/ppt/ink/ink759.xml" ContentType="application/inkml+xml"/>
  <Override PartName="/ppt/ink/ink760.xml" ContentType="application/inkml+xml"/>
  <Override PartName="/ppt/ink/ink761.xml" ContentType="application/inkml+xml"/>
  <Override PartName="/ppt/ink/ink762.xml" ContentType="application/inkml+xml"/>
  <Override PartName="/ppt/ink/ink763.xml" ContentType="application/inkml+xml"/>
  <Override PartName="/ppt/ink/ink764.xml" ContentType="application/inkml+xml"/>
  <Override PartName="/ppt/ink/ink765.xml" ContentType="application/inkml+xml"/>
  <Override PartName="/ppt/ink/ink766.xml" ContentType="application/inkml+xml"/>
  <Override PartName="/ppt/ink/ink767.xml" ContentType="application/inkml+xml"/>
  <Override PartName="/ppt/ink/ink768.xml" ContentType="application/inkml+xml"/>
  <Override PartName="/ppt/ink/ink769.xml" ContentType="application/inkml+xml"/>
  <Override PartName="/ppt/ink/ink770.xml" ContentType="application/inkml+xml"/>
  <Override PartName="/ppt/ink/ink771.xml" ContentType="application/inkml+xml"/>
  <Override PartName="/ppt/ink/ink772.xml" ContentType="application/inkml+xml"/>
  <Override PartName="/ppt/ink/ink773.xml" ContentType="application/inkml+xml"/>
  <Override PartName="/ppt/ink/ink774.xml" ContentType="application/inkml+xml"/>
  <Override PartName="/ppt/ink/ink775.xml" ContentType="application/inkml+xml"/>
  <Override PartName="/ppt/ink/ink776.xml" ContentType="application/inkml+xml"/>
  <Override PartName="/ppt/ink/ink777.xml" ContentType="application/inkml+xml"/>
  <Override PartName="/ppt/ink/ink778.xml" ContentType="application/inkml+xml"/>
  <Override PartName="/ppt/ink/ink779.xml" ContentType="application/inkml+xml"/>
  <Override PartName="/ppt/ink/ink780.xml" ContentType="application/inkml+xml"/>
  <Override PartName="/ppt/ink/ink781.xml" ContentType="application/inkml+xml"/>
  <Override PartName="/ppt/ink/ink782.xml" ContentType="application/inkml+xml"/>
  <Override PartName="/ppt/ink/ink783.xml" ContentType="application/inkml+xml"/>
  <Override PartName="/ppt/ink/ink784.xml" ContentType="application/inkml+xml"/>
  <Override PartName="/ppt/ink/ink785.xml" ContentType="application/inkml+xml"/>
  <Override PartName="/ppt/ink/ink786.xml" ContentType="application/inkml+xml"/>
  <Override PartName="/ppt/ink/ink787.xml" ContentType="application/inkml+xml"/>
  <Override PartName="/ppt/ink/ink788.xml" ContentType="application/inkml+xml"/>
  <Override PartName="/ppt/ink/ink789.xml" ContentType="application/inkml+xml"/>
  <Override PartName="/ppt/ink/ink790.xml" ContentType="application/inkml+xml"/>
  <Override PartName="/ppt/ink/ink791.xml" ContentType="application/inkml+xml"/>
  <Override PartName="/ppt/ink/ink792.xml" ContentType="application/inkml+xml"/>
  <Override PartName="/ppt/ink/ink793.xml" ContentType="application/inkml+xml"/>
  <Override PartName="/ppt/ink/ink794.xml" ContentType="application/inkml+xml"/>
  <Override PartName="/ppt/ink/ink795.xml" ContentType="application/inkml+xml"/>
  <Override PartName="/ppt/ink/ink796.xml" ContentType="application/inkml+xml"/>
  <Override PartName="/ppt/ink/ink797.xml" ContentType="application/inkml+xml"/>
  <Override PartName="/ppt/ink/ink798.xml" ContentType="application/inkml+xml"/>
  <Override PartName="/ppt/ink/ink799.xml" ContentType="application/inkml+xml"/>
  <Override PartName="/ppt/ink/ink800.xml" ContentType="application/inkml+xml"/>
  <Override PartName="/ppt/ink/ink801.xml" ContentType="application/inkml+xml"/>
  <Override PartName="/ppt/ink/ink802.xml" ContentType="application/inkml+xml"/>
  <Override PartName="/ppt/ink/ink803.xml" ContentType="application/inkml+xml"/>
  <Override PartName="/ppt/ink/ink804.xml" ContentType="application/inkml+xml"/>
  <Override PartName="/ppt/ink/ink805.xml" ContentType="application/inkml+xml"/>
  <Override PartName="/ppt/ink/ink806.xml" ContentType="application/inkml+xml"/>
  <Override PartName="/ppt/ink/ink807.xml" ContentType="application/inkml+xml"/>
  <Override PartName="/ppt/ink/ink808.xml" ContentType="application/inkml+xml"/>
  <Override PartName="/ppt/ink/ink809.xml" ContentType="application/inkml+xml"/>
  <Override PartName="/ppt/ink/ink810.xml" ContentType="application/inkml+xml"/>
  <Override PartName="/ppt/ink/ink811.xml" ContentType="application/inkml+xml"/>
  <Override PartName="/ppt/ink/ink812.xml" ContentType="application/inkml+xml"/>
  <Override PartName="/ppt/ink/ink813.xml" ContentType="application/inkml+xml"/>
  <Override PartName="/ppt/ink/ink814.xml" ContentType="application/inkml+xml"/>
  <Override PartName="/ppt/ink/ink815.xml" ContentType="application/inkml+xml"/>
  <Override PartName="/ppt/ink/ink816.xml" ContentType="application/inkml+xml"/>
  <Override PartName="/ppt/ink/ink817.xml" ContentType="application/inkml+xml"/>
  <Override PartName="/ppt/ink/ink818.xml" ContentType="application/inkml+xml"/>
  <Override PartName="/ppt/ink/ink819.xml" ContentType="application/inkml+xml"/>
  <Override PartName="/ppt/ink/ink820.xml" ContentType="application/inkml+xml"/>
  <Override PartName="/ppt/ink/ink821.xml" ContentType="application/inkml+xml"/>
  <Override PartName="/ppt/ink/ink822.xml" ContentType="application/inkml+xml"/>
  <Override PartName="/ppt/ink/ink823.xml" ContentType="application/inkml+xml"/>
  <Override PartName="/ppt/ink/ink824.xml" ContentType="application/inkml+xml"/>
  <Override PartName="/ppt/ink/ink825.xml" ContentType="application/inkml+xml"/>
  <Override PartName="/ppt/ink/ink826.xml" ContentType="application/inkml+xml"/>
  <Override PartName="/ppt/ink/ink827.xml" ContentType="application/inkml+xml"/>
  <Override PartName="/ppt/ink/ink828.xml" ContentType="application/inkml+xml"/>
  <Override PartName="/ppt/ink/ink829.xml" ContentType="application/inkml+xml"/>
  <Override PartName="/ppt/ink/ink830.xml" ContentType="application/inkml+xml"/>
  <Override PartName="/ppt/ink/ink831.xml" ContentType="application/inkml+xml"/>
  <Override PartName="/ppt/ink/ink832.xml" ContentType="application/inkml+xml"/>
  <Override PartName="/ppt/ink/ink833.xml" ContentType="application/inkml+xml"/>
  <Override PartName="/ppt/ink/ink834.xml" ContentType="application/inkml+xml"/>
  <Override PartName="/ppt/ink/ink835.xml" ContentType="application/inkml+xml"/>
  <Override PartName="/ppt/ink/ink836.xml" ContentType="application/inkml+xml"/>
  <Override PartName="/ppt/ink/ink837.xml" ContentType="application/inkml+xml"/>
  <Override PartName="/ppt/ink/ink838.xml" ContentType="application/inkml+xml"/>
  <Override PartName="/ppt/ink/ink839.xml" ContentType="application/inkml+xml"/>
  <Override PartName="/ppt/ink/ink840.xml" ContentType="application/inkml+xml"/>
  <Override PartName="/ppt/ink/ink841.xml" ContentType="application/inkml+xml"/>
  <Override PartName="/ppt/ink/ink842.xml" ContentType="application/inkml+xml"/>
  <Override PartName="/ppt/ink/ink843.xml" ContentType="application/inkml+xml"/>
  <Override PartName="/ppt/ink/ink844.xml" ContentType="application/inkml+xml"/>
  <Override PartName="/ppt/ink/ink845.xml" ContentType="application/inkml+xml"/>
  <Override PartName="/ppt/ink/ink846.xml" ContentType="application/inkml+xml"/>
  <Override PartName="/ppt/ink/ink847.xml" ContentType="application/inkml+xml"/>
  <Override PartName="/ppt/ink/ink848.xml" ContentType="application/inkml+xml"/>
  <Override PartName="/ppt/ink/ink849.xml" ContentType="application/inkml+xml"/>
  <Override PartName="/ppt/ink/ink850.xml" ContentType="application/inkml+xml"/>
  <Override PartName="/ppt/ink/ink851.xml" ContentType="application/inkml+xml"/>
  <Override PartName="/ppt/ink/ink852.xml" ContentType="application/inkml+xml"/>
  <Override PartName="/ppt/ink/ink853.xml" ContentType="application/inkml+xml"/>
  <Override PartName="/ppt/ink/ink854.xml" ContentType="application/inkml+xml"/>
  <Override PartName="/ppt/ink/ink855.xml" ContentType="application/inkml+xml"/>
  <Override PartName="/ppt/ink/ink856.xml" ContentType="application/inkml+xml"/>
  <Override PartName="/ppt/ink/ink857.xml" ContentType="application/inkml+xml"/>
  <Override PartName="/ppt/ink/ink858.xml" ContentType="application/inkml+xml"/>
  <Override PartName="/ppt/ink/ink859.xml" ContentType="application/inkml+xml"/>
  <Override PartName="/ppt/ink/ink860.xml" ContentType="application/inkml+xml"/>
  <Override PartName="/ppt/ink/ink861.xml" ContentType="application/inkml+xml"/>
  <Override PartName="/ppt/ink/ink862.xml" ContentType="application/inkml+xml"/>
  <Override PartName="/ppt/ink/ink863.xml" ContentType="application/inkml+xml"/>
  <Override PartName="/ppt/ink/ink864.xml" ContentType="application/inkml+xml"/>
  <Override PartName="/ppt/ink/ink865.xml" ContentType="application/inkml+xml"/>
  <Override PartName="/ppt/ink/ink866.xml" ContentType="application/inkml+xml"/>
  <Override PartName="/ppt/ink/ink867.xml" ContentType="application/inkml+xml"/>
  <Override PartName="/ppt/ink/ink868.xml" ContentType="application/inkml+xml"/>
  <Override PartName="/ppt/ink/ink869.xml" ContentType="application/inkml+xml"/>
  <Override PartName="/ppt/ink/ink870.xml" ContentType="application/inkml+xml"/>
  <Override PartName="/ppt/ink/ink871.xml" ContentType="application/inkml+xml"/>
  <Override PartName="/ppt/ink/ink872.xml" ContentType="application/inkml+xml"/>
  <Override PartName="/ppt/ink/ink873.xml" ContentType="application/inkml+xml"/>
  <Override PartName="/ppt/ink/ink874.xml" ContentType="application/inkml+xml"/>
  <Override PartName="/ppt/ink/ink875.xml" ContentType="application/inkml+xml"/>
  <Override PartName="/ppt/ink/ink876.xml" ContentType="application/inkml+xml"/>
  <Override PartName="/ppt/ink/ink877.xml" ContentType="application/inkml+xml"/>
  <Override PartName="/ppt/ink/ink878.xml" ContentType="application/inkml+xml"/>
  <Override PartName="/ppt/ink/ink879.xml" ContentType="application/inkml+xml"/>
  <Override PartName="/ppt/ink/ink880.xml" ContentType="application/inkml+xml"/>
  <Override PartName="/ppt/ink/ink881.xml" ContentType="application/inkml+xml"/>
  <Override PartName="/ppt/ink/ink882.xml" ContentType="application/inkml+xml"/>
  <Override PartName="/ppt/ink/ink883.xml" ContentType="application/inkml+xml"/>
  <Override PartName="/ppt/ink/ink884.xml" ContentType="application/inkml+xml"/>
  <Override PartName="/ppt/ink/ink885.xml" ContentType="application/inkml+xml"/>
  <Override PartName="/ppt/ink/ink886.xml" ContentType="application/inkml+xml"/>
  <Override PartName="/ppt/ink/ink887.xml" ContentType="application/inkml+xml"/>
  <Override PartName="/ppt/ink/ink888.xml" ContentType="application/inkml+xml"/>
  <Override PartName="/ppt/ink/ink889.xml" ContentType="application/inkml+xml"/>
  <Override PartName="/ppt/ink/ink890.xml" ContentType="application/inkml+xml"/>
  <Override PartName="/ppt/ink/ink891.xml" ContentType="application/inkml+xml"/>
  <Override PartName="/ppt/ink/ink892.xml" ContentType="application/inkml+xml"/>
  <Override PartName="/ppt/ink/ink893.xml" ContentType="application/inkml+xml"/>
  <Override PartName="/ppt/ink/ink894.xml" ContentType="application/inkml+xml"/>
  <Override PartName="/ppt/ink/ink895.xml" ContentType="application/inkml+xml"/>
  <Override PartName="/ppt/ink/ink896.xml" ContentType="application/inkml+xml"/>
  <Override PartName="/ppt/ink/ink897.xml" ContentType="application/inkml+xml"/>
  <Override PartName="/ppt/ink/ink898.xml" ContentType="application/inkml+xml"/>
  <Override PartName="/ppt/ink/ink899.xml" ContentType="application/inkml+xml"/>
  <Override PartName="/ppt/ink/ink900.xml" ContentType="application/inkml+xml"/>
  <Override PartName="/ppt/ink/ink901.xml" ContentType="application/inkml+xml"/>
  <Override PartName="/ppt/ink/ink902.xml" ContentType="application/inkml+xml"/>
  <Override PartName="/ppt/ink/ink903.xml" ContentType="application/inkml+xml"/>
  <Override PartName="/ppt/ink/ink904.xml" ContentType="application/inkml+xml"/>
  <Override PartName="/ppt/ink/ink905.xml" ContentType="application/inkml+xml"/>
  <Override PartName="/ppt/ink/ink906.xml" ContentType="application/inkml+xml"/>
  <Override PartName="/ppt/ink/ink907.xml" ContentType="application/inkml+xml"/>
  <Override PartName="/ppt/ink/ink908.xml" ContentType="application/inkml+xml"/>
  <Override PartName="/ppt/ink/ink909.xml" ContentType="application/inkml+xml"/>
  <Override PartName="/ppt/ink/ink910.xml" ContentType="application/inkml+xml"/>
  <Override PartName="/ppt/ink/ink911.xml" ContentType="application/inkml+xml"/>
  <Override PartName="/ppt/ink/ink912.xml" ContentType="application/inkml+xml"/>
  <Override PartName="/ppt/ink/ink913.xml" ContentType="application/inkml+xml"/>
  <Override PartName="/ppt/ink/ink914.xml" ContentType="application/inkml+xml"/>
  <Override PartName="/ppt/ink/ink915.xml" ContentType="application/inkml+xml"/>
  <Override PartName="/ppt/ink/ink916.xml" ContentType="application/inkml+xml"/>
  <Override PartName="/ppt/ink/ink917.xml" ContentType="application/inkml+xml"/>
  <Override PartName="/ppt/ink/ink918.xml" ContentType="application/inkml+xml"/>
  <Override PartName="/ppt/ink/ink919.xml" ContentType="application/inkml+xml"/>
  <Override PartName="/ppt/ink/ink920.xml" ContentType="application/inkml+xml"/>
  <Override PartName="/ppt/ink/ink921.xml" ContentType="application/inkml+xml"/>
  <Override PartName="/ppt/ink/ink922.xml" ContentType="application/inkml+xml"/>
  <Override PartName="/ppt/ink/ink923.xml" ContentType="application/inkml+xml"/>
  <Override PartName="/ppt/ink/ink924.xml" ContentType="application/inkml+xml"/>
  <Override PartName="/ppt/ink/ink925.xml" ContentType="application/inkml+xml"/>
  <Override PartName="/ppt/ink/ink926.xml" ContentType="application/inkml+xml"/>
  <Override PartName="/ppt/ink/ink927.xml" ContentType="application/inkml+xml"/>
  <Override PartName="/ppt/ink/ink928.xml" ContentType="application/inkml+xml"/>
  <Override PartName="/ppt/ink/ink929.xml" ContentType="application/inkml+xml"/>
  <Override PartName="/ppt/ink/ink930.xml" ContentType="application/inkml+xml"/>
  <Override PartName="/ppt/ink/ink931.xml" ContentType="application/inkml+xml"/>
  <Override PartName="/ppt/ink/ink932.xml" ContentType="application/inkml+xml"/>
  <Override PartName="/ppt/ink/ink933.xml" ContentType="application/inkml+xml"/>
  <Override PartName="/ppt/ink/ink934.xml" ContentType="application/inkml+xml"/>
  <Override PartName="/ppt/ink/ink935.xml" ContentType="application/inkml+xml"/>
  <Override PartName="/ppt/ink/ink936.xml" ContentType="application/inkml+xml"/>
  <Override PartName="/ppt/ink/ink937.xml" ContentType="application/inkml+xml"/>
  <Override PartName="/ppt/ink/ink938.xml" ContentType="application/inkml+xml"/>
  <Override PartName="/ppt/ink/ink939.xml" ContentType="application/inkml+xml"/>
  <Override PartName="/ppt/ink/ink940.xml" ContentType="application/inkml+xml"/>
  <Override PartName="/ppt/ink/ink941.xml" ContentType="application/inkml+xml"/>
  <Override PartName="/ppt/ink/ink942.xml" ContentType="application/inkml+xml"/>
  <Override PartName="/ppt/ink/ink943.xml" ContentType="application/inkml+xml"/>
  <Override PartName="/ppt/ink/ink944.xml" ContentType="application/inkml+xml"/>
  <Override PartName="/ppt/ink/ink945.xml" ContentType="application/inkml+xml"/>
  <Override PartName="/ppt/ink/ink946.xml" ContentType="application/inkml+xml"/>
  <Override PartName="/ppt/ink/ink947.xml" ContentType="application/inkml+xml"/>
  <Override PartName="/ppt/ink/ink948.xml" ContentType="application/inkml+xml"/>
  <Override PartName="/ppt/ink/ink949.xml" ContentType="application/inkml+xml"/>
  <Override PartName="/ppt/ink/ink950.xml" ContentType="application/inkml+xml"/>
  <Override PartName="/ppt/ink/ink951.xml" ContentType="application/inkml+xml"/>
  <Override PartName="/ppt/ink/ink952.xml" ContentType="application/inkml+xml"/>
  <Override PartName="/ppt/ink/ink953.xml" ContentType="application/inkml+xml"/>
  <Override PartName="/ppt/ink/ink954.xml" ContentType="application/inkml+xml"/>
  <Override PartName="/ppt/ink/ink955.xml" ContentType="application/inkml+xml"/>
  <Override PartName="/ppt/ink/ink956.xml" ContentType="application/inkml+xml"/>
  <Override PartName="/ppt/ink/ink957.xml" ContentType="application/inkml+xml"/>
  <Override PartName="/ppt/ink/ink958.xml" ContentType="application/inkml+xml"/>
  <Override PartName="/ppt/ink/ink959.xml" ContentType="application/inkml+xml"/>
  <Override PartName="/ppt/ink/ink960.xml" ContentType="application/inkml+xml"/>
  <Override PartName="/ppt/ink/ink961.xml" ContentType="application/inkml+xml"/>
  <Override PartName="/ppt/ink/ink962.xml" ContentType="application/inkml+xml"/>
  <Override PartName="/ppt/ink/ink963.xml" ContentType="application/inkml+xml"/>
  <Override PartName="/ppt/ink/ink964.xml" ContentType="application/inkml+xml"/>
  <Override PartName="/ppt/ink/ink965.xml" ContentType="application/inkml+xml"/>
  <Override PartName="/ppt/ink/ink966.xml" ContentType="application/inkml+xml"/>
  <Override PartName="/ppt/ink/ink967.xml" ContentType="application/inkml+xml"/>
  <Override PartName="/ppt/ink/ink968.xml" ContentType="application/inkml+xml"/>
  <Override PartName="/ppt/ink/ink969.xml" ContentType="application/inkml+xml"/>
  <Override PartName="/ppt/ink/ink970.xml" ContentType="application/inkml+xml"/>
  <Override PartName="/ppt/ink/ink971.xml" ContentType="application/inkml+xml"/>
  <Override PartName="/ppt/ink/ink972.xml" ContentType="application/inkml+xml"/>
  <Override PartName="/ppt/ink/ink973.xml" ContentType="application/inkml+xml"/>
  <Override PartName="/ppt/ink/ink974.xml" ContentType="application/inkml+xml"/>
  <Override PartName="/ppt/ink/ink975.xml" ContentType="application/inkml+xml"/>
  <Override PartName="/ppt/ink/ink976.xml" ContentType="application/inkml+xml"/>
  <Override PartName="/ppt/ink/ink977.xml" ContentType="application/inkml+xml"/>
  <Override PartName="/ppt/ink/ink978.xml" ContentType="application/inkml+xml"/>
  <Override PartName="/ppt/ink/ink979.xml" ContentType="application/inkml+xml"/>
  <Override PartName="/ppt/ink/ink980.xml" ContentType="application/inkml+xml"/>
  <Override PartName="/ppt/ink/ink981.xml" ContentType="application/inkml+xml"/>
  <Override PartName="/ppt/ink/ink982.xml" ContentType="application/inkml+xml"/>
  <Override PartName="/ppt/ink/ink983.xml" ContentType="application/inkml+xml"/>
  <Override PartName="/ppt/ink/ink984.xml" ContentType="application/inkml+xml"/>
  <Override PartName="/ppt/ink/ink985.xml" ContentType="application/inkml+xml"/>
  <Override PartName="/ppt/ink/ink986.xml" ContentType="application/inkml+xml"/>
  <Override PartName="/ppt/ink/ink987.xml" ContentType="application/inkml+xml"/>
  <Override PartName="/ppt/ink/ink988.xml" ContentType="application/inkml+xml"/>
  <Override PartName="/ppt/ink/ink989.xml" ContentType="application/inkml+xml"/>
  <Override PartName="/ppt/ink/ink990.xml" ContentType="application/inkml+xml"/>
  <Override PartName="/ppt/ink/ink991.xml" ContentType="application/inkml+xml"/>
  <Override PartName="/ppt/ink/ink992.xml" ContentType="application/inkml+xml"/>
  <Override PartName="/ppt/ink/ink993.xml" ContentType="application/inkml+xml"/>
  <Override PartName="/ppt/ink/ink994.xml" ContentType="application/inkml+xml"/>
  <Override PartName="/ppt/ink/ink995.xml" ContentType="application/inkml+xml"/>
  <Override PartName="/ppt/ink/ink996.xml" ContentType="application/inkml+xml"/>
  <Override PartName="/ppt/ink/ink997.xml" ContentType="application/inkml+xml"/>
  <Override PartName="/ppt/ink/ink998.xml" ContentType="application/inkml+xml"/>
  <Override PartName="/ppt/ink/ink999.xml" ContentType="application/inkml+xml"/>
  <Override PartName="/ppt/ink/ink1000.xml" ContentType="application/inkml+xml"/>
  <Override PartName="/ppt/ink/ink1001.xml" ContentType="application/inkml+xml"/>
  <Override PartName="/ppt/ink/ink1002.xml" ContentType="application/inkml+xml"/>
  <Override PartName="/ppt/ink/ink1003.xml" ContentType="application/inkml+xml"/>
  <Override PartName="/ppt/ink/ink1004.xml" ContentType="application/inkml+xml"/>
  <Override PartName="/ppt/ink/ink1005.xml" ContentType="application/inkml+xml"/>
  <Override PartName="/ppt/ink/ink1006.xml" ContentType="application/inkml+xml"/>
  <Override PartName="/ppt/ink/ink1007.xml" ContentType="application/inkml+xml"/>
  <Override PartName="/ppt/ink/ink1008.xml" ContentType="application/inkml+xml"/>
  <Override PartName="/ppt/ink/ink1009.xml" ContentType="application/inkml+xml"/>
  <Override PartName="/ppt/ink/ink1010.xml" ContentType="application/inkml+xml"/>
  <Override PartName="/ppt/ink/ink1011.xml" ContentType="application/inkml+xml"/>
  <Override PartName="/ppt/ink/ink1012.xml" ContentType="application/inkml+xml"/>
  <Override PartName="/ppt/ink/ink1013.xml" ContentType="application/inkml+xml"/>
  <Override PartName="/ppt/ink/ink1014.xml" ContentType="application/inkml+xml"/>
  <Override PartName="/ppt/ink/ink1015.xml" ContentType="application/inkml+xml"/>
  <Override PartName="/ppt/ink/ink1016.xml" ContentType="application/inkml+xml"/>
  <Override PartName="/ppt/ink/ink1017.xml" ContentType="application/inkml+xml"/>
  <Override PartName="/ppt/ink/ink1018.xml" ContentType="application/inkml+xml"/>
  <Override PartName="/ppt/ink/ink1019.xml" ContentType="application/inkml+xml"/>
  <Override PartName="/ppt/ink/ink1020.xml" ContentType="application/inkml+xml"/>
  <Override PartName="/ppt/ink/ink1021.xml" ContentType="application/inkml+xml"/>
  <Override PartName="/ppt/ink/ink1022.xml" ContentType="application/inkml+xml"/>
  <Override PartName="/ppt/ink/ink1023.xml" ContentType="application/inkml+xml"/>
  <Override PartName="/ppt/ink/ink1024.xml" ContentType="application/inkml+xml"/>
  <Override PartName="/ppt/ink/ink1025.xml" ContentType="application/inkml+xml"/>
  <Override PartName="/ppt/ink/ink1026.xml" ContentType="application/inkml+xml"/>
  <Override PartName="/ppt/ink/ink1027.xml" ContentType="application/inkml+xml"/>
  <Override PartName="/ppt/ink/ink1028.xml" ContentType="application/inkml+xml"/>
  <Override PartName="/ppt/ink/ink1029.xml" ContentType="application/inkml+xml"/>
  <Override PartName="/ppt/ink/ink1030.xml" ContentType="application/inkml+xml"/>
  <Override PartName="/ppt/ink/ink1031.xml" ContentType="application/inkml+xml"/>
  <Override PartName="/ppt/ink/ink1032.xml" ContentType="application/inkml+xml"/>
  <Override PartName="/ppt/ink/ink1033.xml" ContentType="application/inkml+xml"/>
  <Override PartName="/ppt/ink/ink1034.xml" ContentType="application/inkml+xml"/>
  <Override PartName="/ppt/ink/ink1035.xml" ContentType="application/inkml+xml"/>
  <Override PartName="/ppt/ink/ink1036.xml" ContentType="application/inkml+xml"/>
  <Override PartName="/ppt/ink/ink1037.xml" ContentType="application/inkml+xml"/>
  <Override PartName="/ppt/ink/ink1038.xml" ContentType="application/inkml+xml"/>
  <Override PartName="/ppt/ink/ink1039.xml" ContentType="application/inkml+xml"/>
  <Override PartName="/ppt/ink/ink1040.xml" ContentType="application/inkml+xml"/>
  <Override PartName="/ppt/ink/ink1041.xml" ContentType="application/inkml+xml"/>
  <Override PartName="/ppt/ink/ink1042.xml" ContentType="application/inkml+xml"/>
  <Override PartName="/ppt/ink/ink1043.xml" ContentType="application/inkml+xml"/>
  <Override PartName="/ppt/ink/ink1044.xml" ContentType="application/inkml+xml"/>
  <Override PartName="/ppt/ink/ink1045.xml" ContentType="application/inkml+xml"/>
  <Override PartName="/ppt/ink/ink1046.xml" ContentType="application/inkml+xml"/>
  <Override PartName="/ppt/ink/ink1047.xml" ContentType="application/inkml+xml"/>
  <Override PartName="/ppt/ink/ink1048.xml" ContentType="application/inkml+xml"/>
  <Override PartName="/ppt/ink/ink1049.xml" ContentType="application/inkml+xml"/>
  <Override PartName="/ppt/ink/ink1050.xml" ContentType="application/inkml+xml"/>
  <Override PartName="/ppt/ink/ink1051.xml" ContentType="application/inkml+xml"/>
  <Override PartName="/ppt/ink/ink1052.xml" ContentType="application/inkml+xml"/>
  <Override PartName="/ppt/ink/ink1053.xml" ContentType="application/inkml+xml"/>
  <Override PartName="/ppt/ink/ink1054.xml" ContentType="application/inkml+xml"/>
  <Override PartName="/ppt/ink/ink1055.xml" ContentType="application/inkml+xml"/>
  <Override PartName="/ppt/ink/ink1056.xml" ContentType="application/inkml+xml"/>
  <Override PartName="/ppt/ink/ink1057.xml" ContentType="application/inkml+xml"/>
  <Override PartName="/ppt/ink/ink1058.xml" ContentType="application/inkml+xml"/>
  <Override PartName="/ppt/ink/ink1059.xml" ContentType="application/inkml+xml"/>
  <Override PartName="/ppt/ink/ink1060.xml" ContentType="application/inkml+xml"/>
  <Override PartName="/ppt/ink/ink1061.xml" ContentType="application/inkml+xml"/>
  <Override PartName="/ppt/ink/ink1062.xml" ContentType="application/inkml+xml"/>
  <Override PartName="/ppt/ink/ink1063.xml" ContentType="application/inkml+xml"/>
  <Override PartName="/ppt/ink/ink1064.xml" ContentType="application/inkml+xml"/>
  <Override PartName="/ppt/ink/ink1065.xml" ContentType="application/inkml+xml"/>
  <Override PartName="/ppt/ink/ink1066.xml" ContentType="application/inkml+xml"/>
  <Override PartName="/ppt/ink/ink1067.xml" ContentType="application/inkml+xml"/>
  <Override PartName="/ppt/ink/ink1068.xml" ContentType="application/inkml+xml"/>
  <Override PartName="/ppt/ink/ink1069.xml" ContentType="application/inkml+xml"/>
  <Override PartName="/ppt/ink/ink1070.xml" ContentType="application/inkml+xml"/>
  <Override PartName="/ppt/ink/ink1071.xml" ContentType="application/inkml+xml"/>
  <Override PartName="/ppt/ink/ink1072.xml" ContentType="application/inkml+xml"/>
  <Override PartName="/ppt/ink/ink1073.xml" ContentType="application/inkml+xml"/>
  <Override PartName="/ppt/ink/ink1074.xml" ContentType="application/inkml+xml"/>
  <Override PartName="/ppt/ink/ink1075.xml" ContentType="application/inkml+xml"/>
  <Override PartName="/ppt/ink/ink1076.xml" ContentType="application/inkml+xml"/>
  <Override PartName="/ppt/ink/ink1077.xml" ContentType="application/inkml+xml"/>
  <Override PartName="/ppt/ink/ink1078.xml" ContentType="application/inkml+xml"/>
  <Override PartName="/ppt/ink/ink1079.xml" ContentType="application/inkml+xml"/>
  <Override PartName="/ppt/ink/ink1080.xml" ContentType="application/inkml+xml"/>
  <Override PartName="/ppt/ink/ink1081.xml" ContentType="application/inkml+xml"/>
  <Override PartName="/ppt/ink/ink1082.xml" ContentType="application/inkml+xml"/>
  <Override PartName="/ppt/ink/ink1083.xml" ContentType="application/inkml+xml"/>
  <Override PartName="/ppt/ink/ink1084.xml" ContentType="application/inkml+xml"/>
  <Override PartName="/ppt/ink/ink1085.xml" ContentType="application/inkml+xml"/>
  <Override PartName="/ppt/ink/ink1086.xml" ContentType="application/inkml+xml"/>
  <Override PartName="/ppt/ink/ink1087.xml" ContentType="application/inkml+xml"/>
  <Override PartName="/ppt/ink/ink1088.xml" ContentType="application/inkml+xml"/>
  <Override PartName="/ppt/ink/ink1089.xml" ContentType="application/inkml+xml"/>
  <Override PartName="/ppt/ink/ink1090.xml" ContentType="application/inkml+xml"/>
  <Override PartName="/ppt/ink/ink1091.xml" ContentType="application/inkml+xml"/>
  <Override PartName="/ppt/ink/ink1092.xml" ContentType="application/inkml+xml"/>
  <Override PartName="/ppt/ink/ink1093.xml" ContentType="application/inkml+xml"/>
  <Override PartName="/ppt/ink/ink1094.xml" ContentType="application/inkml+xml"/>
  <Override PartName="/ppt/ink/ink1095.xml" ContentType="application/inkml+xml"/>
  <Override PartName="/ppt/ink/ink1096.xml" ContentType="application/inkml+xml"/>
  <Override PartName="/ppt/ink/ink1097.xml" ContentType="application/inkml+xml"/>
  <Override PartName="/ppt/ink/ink1098.xml" ContentType="application/inkml+xml"/>
  <Override PartName="/ppt/ink/ink1099.xml" ContentType="application/inkml+xml"/>
  <Override PartName="/ppt/ink/ink1100.xml" ContentType="application/inkml+xml"/>
  <Override PartName="/ppt/ink/ink1101.xml" ContentType="application/inkml+xml"/>
  <Override PartName="/ppt/ink/ink1102.xml" ContentType="application/inkml+xml"/>
  <Override PartName="/ppt/ink/ink1103.xml" ContentType="application/inkml+xml"/>
  <Override PartName="/ppt/ink/ink1104.xml" ContentType="application/inkml+xml"/>
  <Override PartName="/ppt/ink/ink1105.xml" ContentType="application/inkml+xml"/>
  <Override PartName="/ppt/ink/ink1106.xml" ContentType="application/inkml+xml"/>
  <Override PartName="/ppt/ink/ink1107.xml" ContentType="application/inkml+xml"/>
  <Override PartName="/ppt/ink/ink1108.xml" ContentType="application/inkml+xml"/>
  <Override PartName="/ppt/ink/ink1109.xml" ContentType="application/inkml+xml"/>
  <Override PartName="/ppt/ink/ink1110.xml" ContentType="application/inkml+xml"/>
  <Override PartName="/ppt/ink/ink1111.xml" ContentType="application/inkml+xml"/>
  <Override PartName="/ppt/ink/ink1112.xml" ContentType="application/inkml+xml"/>
  <Override PartName="/ppt/ink/ink1113.xml" ContentType="application/inkml+xml"/>
  <Override PartName="/ppt/ink/ink1114.xml" ContentType="application/inkml+xml"/>
  <Override PartName="/ppt/ink/ink1115.xml" ContentType="application/inkml+xml"/>
  <Override PartName="/ppt/ink/ink1116.xml" ContentType="application/inkml+xml"/>
  <Override PartName="/ppt/ink/ink1117.xml" ContentType="application/inkml+xml"/>
  <Override PartName="/ppt/ink/ink1118.xml" ContentType="application/inkml+xml"/>
  <Override PartName="/ppt/ink/ink1119.xml" ContentType="application/inkml+xml"/>
  <Override PartName="/ppt/ink/ink1120.xml" ContentType="application/inkml+xml"/>
  <Override PartName="/ppt/ink/ink1121.xml" ContentType="application/inkml+xml"/>
  <Override PartName="/ppt/ink/ink1122.xml" ContentType="application/inkml+xml"/>
  <Override PartName="/ppt/ink/ink1123.xml" ContentType="application/inkml+xml"/>
  <Override PartName="/ppt/ink/ink1124.xml" ContentType="application/inkml+xml"/>
  <Override PartName="/ppt/ink/ink1125.xml" ContentType="application/inkml+xml"/>
  <Override PartName="/ppt/ink/ink1126.xml" ContentType="application/inkml+xml"/>
  <Override PartName="/ppt/ink/ink1127.xml" ContentType="application/inkml+xml"/>
  <Override PartName="/ppt/ink/ink1128.xml" ContentType="application/inkml+xml"/>
  <Override PartName="/ppt/ink/ink1129.xml" ContentType="application/inkml+xml"/>
  <Override PartName="/ppt/ink/ink1130.xml" ContentType="application/inkml+xml"/>
  <Override PartName="/ppt/ink/ink1131.xml" ContentType="application/inkml+xml"/>
  <Override PartName="/ppt/ink/ink1132.xml" ContentType="application/inkml+xml"/>
  <Override PartName="/ppt/ink/ink1133.xml" ContentType="application/inkml+xml"/>
  <Override PartName="/ppt/ink/ink1134.xml" ContentType="application/inkml+xml"/>
  <Override PartName="/ppt/ink/ink1135.xml" ContentType="application/inkml+xml"/>
  <Override PartName="/ppt/ink/ink1136.xml" ContentType="application/inkml+xml"/>
  <Override PartName="/ppt/ink/ink1137.xml" ContentType="application/inkml+xml"/>
  <Override PartName="/ppt/ink/ink1138.xml" ContentType="application/inkml+xml"/>
  <Override PartName="/ppt/ink/ink1139.xml" ContentType="application/inkml+xml"/>
  <Override PartName="/ppt/ink/ink1140.xml" ContentType="application/inkml+xml"/>
  <Override PartName="/ppt/ink/ink1141.xml" ContentType="application/inkml+xml"/>
  <Override PartName="/ppt/ink/ink1142.xml" ContentType="application/inkml+xml"/>
  <Override PartName="/ppt/ink/ink1143.xml" ContentType="application/inkml+xml"/>
  <Override PartName="/ppt/ink/ink1144.xml" ContentType="application/inkml+xml"/>
  <Override PartName="/ppt/ink/ink1145.xml" ContentType="application/inkml+xml"/>
  <Override PartName="/ppt/ink/ink1146.xml" ContentType="application/inkml+xml"/>
  <Override PartName="/ppt/ink/ink1147.xml" ContentType="application/inkml+xml"/>
  <Override PartName="/ppt/ink/ink1148.xml" ContentType="application/inkml+xml"/>
  <Override PartName="/ppt/ink/ink1149.xml" ContentType="application/inkml+xml"/>
  <Override PartName="/ppt/ink/ink1150.xml" ContentType="application/inkml+xml"/>
  <Override PartName="/ppt/ink/ink1151.xml" ContentType="application/inkml+xml"/>
  <Override PartName="/ppt/ink/ink1152.xml" ContentType="application/inkml+xml"/>
  <Override PartName="/ppt/ink/ink1153.xml" ContentType="application/inkml+xml"/>
  <Override PartName="/ppt/ink/ink1154.xml" ContentType="application/inkml+xml"/>
  <Override PartName="/ppt/ink/ink1155.xml" ContentType="application/inkml+xml"/>
  <Override PartName="/ppt/ink/ink1156.xml" ContentType="application/inkml+xml"/>
  <Override PartName="/ppt/ink/ink1157.xml" ContentType="application/inkml+xml"/>
  <Override PartName="/ppt/ink/ink1158.xml" ContentType="application/inkml+xml"/>
  <Override PartName="/ppt/ink/ink1159.xml" ContentType="application/inkml+xml"/>
  <Override PartName="/ppt/ink/ink1160.xml" ContentType="application/inkml+xml"/>
  <Override PartName="/ppt/ink/ink1161.xml" ContentType="application/inkml+xml"/>
  <Override PartName="/ppt/ink/ink1162.xml" ContentType="application/inkml+xml"/>
  <Override PartName="/ppt/ink/ink1163.xml" ContentType="application/inkml+xml"/>
  <Override PartName="/ppt/ink/ink1164.xml" ContentType="application/inkml+xml"/>
  <Override PartName="/ppt/ink/ink1165.xml" ContentType="application/inkml+xml"/>
  <Override PartName="/ppt/ink/ink1166.xml" ContentType="application/inkml+xml"/>
  <Override PartName="/ppt/ink/ink1167.xml" ContentType="application/inkml+xml"/>
  <Override PartName="/ppt/ink/ink1168.xml" ContentType="application/inkml+xml"/>
  <Override PartName="/ppt/ink/ink1169.xml" ContentType="application/inkml+xml"/>
  <Override PartName="/ppt/ink/ink1170.xml" ContentType="application/inkml+xml"/>
  <Override PartName="/ppt/ink/ink1171.xml" ContentType="application/inkml+xml"/>
  <Override PartName="/ppt/ink/ink1172.xml" ContentType="application/inkml+xml"/>
  <Override PartName="/ppt/ink/ink1173.xml" ContentType="application/inkml+xml"/>
  <Override PartName="/ppt/ink/ink1174.xml" ContentType="application/inkml+xml"/>
  <Override PartName="/ppt/ink/ink1175.xml" ContentType="application/inkml+xml"/>
  <Override PartName="/ppt/ink/ink1176.xml" ContentType="application/inkml+xml"/>
  <Override PartName="/ppt/ink/ink1177.xml" ContentType="application/inkml+xml"/>
  <Override PartName="/ppt/ink/ink1178.xml" ContentType="application/inkml+xml"/>
  <Override PartName="/ppt/ink/ink1179.xml" ContentType="application/inkml+xml"/>
  <Override PartName="/ppt/ink/ink1180.xml" ContentType="application/inkml+xml"/>
  <Override PartName="/ppt/ink/ink1181.xml" ContentType="application/inkml+xml"/>
  <Override PartName="/ppt/ink/ink1182.xml" ContentType="application/inkml+xml"/>
  <Override PartName="/ppt/ink/ink1183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2517" autoAdjust="0"/>
  </p:normalViewPr>
  <p:slideViewPr>
    <p:cSldViewPr snapToGrid="0">
      <p:cViewPr>
        <p:scale>
          <a:sx n="81" d="100"/>
          <a:sy n="81" d="100"/>
        </p:scale>
        <p:origin x="72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6:39.9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172 585 6904,'-34'-6'32,"31"6"24,-3-2 8,5 1 172,1 3-199,0 3 2,0-4-36,1 0 1,-1 0-1,1-1 1,-1 1-1,1 0 1,-1-1-1,1 1 0,0 0 1,-1-1-1,1 1 1,0-1-1,-1 1 1,1-1-1,0 1 1,0-1-1,0 1 1,-1-1-1,1 0 1,0 1-1,0-1 0,0 0 1,0 0-1,0 0 1,-1 0-1,1 0 1,0 0-1,0 0 1,0 0-1,0 0 1,0 0-1,0 0 0,0 0 1,-1-1-1,1 1 1,0 0-1,1-1 1,17-6 28,-1 1 0,0-2 0,-1-1 0,0 0 0,0-1 0,-1 0 0,24-21 0,-16 9 68,-2-2 1,0 0 0,35-54-1,-9-7 234,-14 29 258,82-102 1,-111 153-486,1-3 47,1 1 0,0 0 0,11-8 0,-16 13 51,3-4-6,-4 5-31,2-4-15,-3 5-146,0 0-1,0 0 1,1 0-1,-1 0 0,0 0 1,0 0-1,0 0 1,0 0-1,0 0 1,0 0-1,0 0 0,0 0 1,0 0-1,0 0 1,0 0-1,0 1 1,0-1-1,0 0 0,0 0 1,1 0-1,-1 0 1,0 0-1,0-1 0,0 1 1,0 0-1,0 0 1,0 0-1,0 0 1,0 0-1,0 0 0,0 0 1,0 0-1,0 0 1,-16 41 161,10-26-139,0 1 0,1-1 0,-5 28 0,-15 98 53,-12 100 100,7-24-120,23-169-27,-30 194 18,30-195-18,-28 197 17,28-195-24,-52 323 84,35-239-64,21-114-32,-1 5 2,-1 0-1,-1 0 1,-18 46 0,19-59-2,2-2-10,-1 0 0,0 0 1,0-1-1,-1 1 0,0-1 0,0 0 0,-1-1 0,-6 8 1,-2-1 16,0-1 0,-23 16 0,32-25-16,-1-1 1,0 1-1,0-1 0,0-1 0,0 1 0,0-1 0,0 0 0,-1 0 0,1-1 0,-1 0 0,-10 1 0,15-2-4,0 0-1,0 0 1,1 0 0,-1 0-1,0-1 1,0 1-1,1 0 1,-1-1-1,0 1 1,-1-2 0,-5-1 2,-35-12 4,35 10-8,-21-11 1,24 12-2,2-1 0,-15-13-10,17 17 4,1 1 5,-1-1 1,1 1-1,-1 0 1,1 0-1,-1-1 1,1 1-1,0 0 0,-1-1 1,1 1-1,0 0 1,-1-1-1,1 1 1,0-1-1,0 1 1,-1-1-1,1 1 1,0 0-1,0-1 1,0 1-1,0-1 1,-1 1-1,1-1 1,0 1-1,0-1 1,0 1-1,0-1 1,0 1-1,0-1 1,0 1-1,0-1 1,1 1-1,-1-1 1,0 1-1,0-1 1,0 1-1,0-1 1,1 1-1,-1 0 1,0-1-1,0 1 0,1-1 1,-1 1-1,1-1 1,4-1 0,0 0-1,0 0 1,0 0 0,9-2-1,13-2-5,23-5 5,17-1 1,-14 4 5,1 3-1,74 1 1,-103 5-4,-6 0 3,-1 0-1,24 6 0,228 40 92,-173-29-23,-83-15-45,3 0 7,0 1-1,0 0 0,31 14 1,-32-10 13,-5-2 55,1 0-1,-1-1 1,1 0 0,0-1-1,1 0 1,23 3 0,-34-8-82,-1 1 0,1-1 1,-1 0-1,1 0 0,-1 0 1,1 0-1,-1 0 1,0-1-1,1 1 0,-1 0 1,0-1-1,0 1 0,2-3 1,-1 1-9,10-13-66,-1 0 0,-1-1 0,-1 0 0,0 0 0,7-22 1,-3 6-1229,23-47-7138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38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0 128 8432,'3'-4'4,"-3"3"-3,1 0-1,-1 0 1,1 0 0,-1 0 0,1 0 0,0 0 0,-1 1 0,1-1 0,0 0 0,0 0 0,0 1 0,-1-1 0,1 1-1,0-1 1,0 1 0,0-1 0,0 1 0,2-1 0,-2 1-1,-1 0 0,0-1 0,0 1 0,1 0 0,-1 0 0,1 0 0,-1 0 0,0 0 0,1 0 0,-1 0 1,0 0-1,1 0 0,-1 0 0,0 0 0,1 0 0,-1 0 0,0 0 0,1 0 0,-1 0 0,0 0 0,1 1 0,-1-1 0,0 0 0,1 0 0,-1 0 0,0 0 0,1 1 0,-1-1 0,11 15 26,-4-4-4,0 1 1,-1 0-1,-1 0 0,7 24 1,38 161 482,-46-170-475,10 39 283,52 172 659,-65-234-881,0 1 1,0-1-1,0 0 1,0 1-1,-1-1 1,1 6-1,-1-4-10,-13-18 452,6 5-489,-14-24 238,-35-69 14,44 78-229,1 0 1,1-1 0,-9-34 0,16 47-55,-2-9 14,0 1 0,2-1 0,0 0 1,0-28-1,2 25-21,1-5 8,7-47-1,-4 57-12,1 1-1,1-1 1,8-20 0,-6 22-1,0 0 0,2 0 0,11-16 0,-14 22 0,1 1 0,1-1 0,-1 1 0,16-12 0,-16 16 0,-1 0-1,1 0 1,-1 1 0,1 0 0,0 0 0,0 0 0,1 1 0,-1 0 0,0 1 0,1-1-1,-1 1 1,11 1 0,-17-1 0,0 1-1,0 0 1,0 0 0,0 0-1,0 0 1,0 1-1,0-1 1,0 0 0,0 0-1,-1 1 1,1-1-1,0 0 1,0 1-1,0-1 1,1 2 0,0-1-2,3 2-2,1 0-1,-1 0 1,1 1 0,-1 0 0,0 0 0,-1 0 0,1 1 0,-1 0-1,0-1 1,0 2 0,0-1 0,-1 0 0,0 1 0,4 8 0,2 6-39,-1-1 1,-2 2-1,0-1 1,0 1-1,3 38 1,-12-13 6,-3-29-57,-4 0 48,-2 0 1,-17 19-1,14-25-60,1-3 74,-1-1 0,0-1 0,0 0 0,-1-1 0,1-1 0,-19 2 0,30-5-65,-57 8 221,53-8-324,1-1 1,0 1-1,0-2 0,-1 1 1,1-1-1,0 0 0,-9-3 1,5 0-6682</inkml:trace>
</inkml:ink>
</file>

<file path=ppt/ink/ink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6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1 775 5208,'19'-8'0,"14"-8"-7,55-46 1,-73 51-7,31-25-10,67-68 0,-44 38 16,6-8 6,32-47 4,-95 100 10,-7 10-9,-1-1 0,-1 0 0,0 0 0,0-1 0,1-14 0,-7 11 36,-8-17-5,-1 0 0,-20-36 0,31 68-34,1 0-1,-1 0 1,0 0-1,1 1 1,-1-1 0,0 0-1,1 0 1,-1 1-1,0-1 1,0 1-1,0-1 1,0 1 0,1-1-1,-1 1 1,0-1-1,0 1 1,0 0-1,0-1 1,0 1-1,-1 0 1,-2-1 1,-27-3 0,-2 8 4,3 7-4,28-9-1,0 0 0,0-1 1,1 1-1,-1 1 0,0-1 0,1 0 0,-1 0 0,1 1 0,0-1 1,-1 0-1,1 1 0,1 0 0,-1-1 0,0 1 0,0-1 1,1 1-1,0 0 0,-1-1 0,1 1 0,0 0 0,0 0 0,1-1 1,-1 1-1,2 4 0,1 11 27,1 0 1,11 27 0,-7-19-13,0 0 66,0 0 0,19 36 0,-8-18 17,8 23 96,-15-41-73,0-1 1,26 38 0,-35-58-50,31 49 26,-31-48 46,1 0 1,-2 1-1,1-1 1,-1 0-1,0 1 1,0-1-1,0 1 1,0 8-1,-14-17 294,9 1-404,1 0 0,-1-1 1,1 1-1,-1-1 0,1 1 1,-1-1-1,1 0 0,0 0 1,0 0-1,0 0 0,0 0 0,-3-5 1,-15-29 52,17 29-61,-3-9 167,5 2-141,0 1-1,1 0 1,1-1 0,4-24 0,2 18 108,8-8-47,24-32 0,-24 47 33,13-3-45,33-14 1,-56 28-74,0 0-1,0 0 0,0 1 1,0-1-1,0 1 1,0 0-1,0 1 1,9-1-1,4 0 9,-1-1-13,-11 1-5,0 1 0,0-1-1,0 1 1,-1 0 0,1 1-1,0-1 1,11 3 0,9 3 64,43 16 0,-54-13 31,-2 3-79,-1 1 0,0 0 1,11 17-1,-15-11-7,0 32 4,-11 14-25,2-59-100,1 1 0,-1-1 0,1 0 1,0 0-1,1 0 0,0 1 0,0-1 1,0 0-1,0 0 0,1 0 0,0 0 1,1 0-1,4 8 0,12 18-6400</inkml:trace>
</inkml:ink>
</file>

<file path=ppt/ink/ink10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17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185 342 6640,'-4'7'25,"0"0"0,1 1 0,-1-1 1,1 1-1,1 0 0,-1 0 0,2 0 1,-1 0-1,0 11 0,0 7 137,4 40 0,-2-65-161,4 55 115,0-34 232,13 29 164,27 57 0,-16-52-201,10 23 153,-37-77-504,5 5 325,-6-7-314,0 0 0,0 0-1,0 0 1,1 0 0,-1 0 0,0-1-1,0 1 1,0 0 0,1 0 0,-1 0-1,0 0 1,0-1 0,0 1 0,0 0 0,1 0-1,-1 0 1,0-1 0,0 1 0,0 0-1,0 0 1,0-1 0,0 1 0,0 0-1,0 0 1,0-1 0,0 1 0,0 0 0,0 0-1,0-1 1,0 1 0,0 0 0,0 0-1,0-1 1,0 1 0,0 0 0,0 0-1,0-1 1,0 1 0,-1 0 0,1-15-5631</inkml:trace>
  <inkml:trace contextRef="#ctx0" brushRef="#br0" timeOffset="1">0 0 9688,'4'3'185,"57"56"423,35 25-127,75 64 310,-30-36-2056,-64-54-5775</inkml:trace>
</inkml:ink>
</file>

<file path=ppt/ink/ink10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18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77 370 8520,'0'0'56,"-3"2"-10,-1 0-11,0 1-1,0 0 1,0 0 0,0 0-1,0 0 1,1 1-1,-1 0 1,1-1-1,-4 8 1,-21 41 261,27-49-265,0 0 1,0 1 0,0-1 0,1 1 0,0-1-1,-1 0 1,1 1 0,0-1 0,1 1-1,-1-1 1,1 1 0,-1-1 0,1 1 0,0-1-1,0 0 1,3 6 0,-3-8-20,-1 0-2,0-1 0,1 1 0,-1-1 0,1 1 1,-1-1-1,1 1 0,0-1 0,-1 1 0,1-1 0,-1 0 1,1 1-1,0-1 0,-1 0 0,1 1 0,0-1 0,-1 0 1,1 0-1,0 0 0,-1 0 0,1 0 0,1 0 0,0 1 13,5-1 0,-1 0 0,0 0 0,0-1 0,1 0 0,-1 0 0,0 0 0,0-1 0,0 0 0,0 0 0,0-1 0,0 1 0,-1-1 0,10-7 0,-3 4-9,0-2 29,1 0 0,-2 0 0,1-1 0,-1-1 0,20-20 0,-22 20-23,6-6 79,21-28 1,6-8 10,-31 41-73,-1 1 0,13-10 0,-21 19-30,-1 1 0,0-1 0,1 1 0,-1 0 0,0 0 0,1-1 0,-1 1 0,1 0 0,-1 0 0,0 0 0,1 0 0,-1 0 0,1 1 1,-1-1-1,0 0 0,1 1 0,-1-1 0,0 1 0,0-1 0,1 1 0,-1 0 0,0-1 0,0 1 0,2 2 0,-1-2 2,3 5 39,3 9-20,-2 0-1,0 0 1,8 31 0,28 91 105,-41-135-129,0 0-1,-1 0 1,1 0-1,0 0 1,0 0 0,0 0-1,0-1 1,1 1-1,-1 0 1,0-1 0,1 1-1,-1-1 1,1 1 0,0-1-1,-1 0 1,1 0-1,0 0 1,0 0 0,-1 0-1,1 0 1,0 0-1,0 0 1,0-1 0,0 1-1,0-1 1,0 0-1,1 1 1,-1-1 0,0 0-1,0 0 1,0 0 0,0-1-1,0 1 1,0 0-1,0-1 1,0 1 0,0-1-1,0 0 1,4-1-1,7-5 4,1 0-1,-1 0 0,-1-2 0,18-13 0,-8 6 10,42-23 4,-44 28-17,70-36 21,-76 40-19,1 1 0,0 1 0,0 0 1,22-4-1,-33 8-1,0 1 0,0 0 0,0-1 0,0 2 0,0-1 1,0 0-1,0 1 0,0 0 0,-1 0 0,1 0 0,0 0 0,0 1 0,-1-1 0,6 4 1,-5-3 0,9 6 16,0 0 1,-1 1 0,15 12 0,-14-11-12,6 5 27,13 10 10,1-2-1,44 24 0,-64-40-41,-6-3-1,0-1-1,1 0 1,-1 0 0,12 2 0,23 6 15,0-4-14,-6-7 0,-5-8-3,-18 2-19,0 0 0,-1-2 1,0 1-1,-1-1 0,1-1 1,-2 0-1,16-16 1,-17 16 10,-1 0-75,0 0 0,0-1 0,-1 1 0,10-21 0,-13 22 17,1 1-1,-1-1 1,1 1-1,1 1 1,-1-1-1,7-6 1,-10 12 27,0 0-1,-1 0 1,1 0-1,0 0 1,0 0-1,0 0 1,0 0-1,0 1 1,0-1-1,0 1 1,0-1 0,0 1-1,0 0 1,0 0-1,0 0 1,0 0-1,0 0 1,0 1-1,0-1 1,0 0-1,1 1 1,-2 0-1,1-1 1,0 1 0,0 0-1,2 1 1,5 3-68,-1 1 0,1-1 1,-1 1-1,7 8 1,-9-9 93,5 6-16,-6-6-5,-1-1 0,1 1 0,0-1 0,10 6 0,18 10-136,64 29 0,-84-43 155,-9-4 2,-1 0 1,0-1 0,1 0 0,-1 0 0,1 0 0,-1 0 0,1 0 0,3 0 0,6 0-18,0-1-1,21-1 1,-32 0 26,0 1 0,0 0 0,-1 0 1,1-1-1,0 1 0,-1-1 0,1 0 1,-1 0-1,1 1 0,-1-1 0,1 0 1,-1 0-1,1 0 0,-1 0 0,0-1 1,2-1-1,2-2-2,-3 4 4,0-1 0,-1 0 0,1 0-1,0 1 1,-1-1 0,1 0 0,-1-1-1,0 1 1,2-3 0,-2 0 0,0 1 0,-1-1 0,0 0 0,1 1 0,-2-1 0,1 1 0,0-1 0,-1 1 0,0-1 0,0 1 0,0-1 0,-2-4 1,2 6-1,-7-12 8,-11-8 2,-38-36 0,55 57-6,-1 0 0,1 0-1,-1 0 1,0 0 0,1 1 0,-7-4 0,-44-17 15,-57-16 0,72 30 16,-149-9 18,182 17-47,1 0-1,-1 0 1,0 0 0,1 1-1,-8 1 1,-28 9 10,1 1 1,-43 21-1,78-31-8,0 0 0,1 0-1,-1 0 1,0 0 0,-5 6 0,-18 18 13,0 2 0,-23 31 1,49-57-18,-1-1 0,1 1 0,0 0 0,0 0 0,0 0 0,0 0 0,0 0 0,0 0 0,-1 5 0,0 2 1,1 0 1,-1 1-1,1-1 1,1 1-1,0 0 1,0-1-1,1 1 0,0-1 1,3 12-1,-3-20-2,-1 0-1,1 1 1,-1-1-1,1 0 0,-1 1 1,1-1-1,0 0 0,0 0 1,0 0-1,0 0 1,0 1-1,0-1 0,1 1 1,20 17 12,2 0 0,41 25 0,-33-30 13,169 35 13,-156-44-27,185-2 4,-186-8-4,168-47 4,-172 36-4,137-89 3,-173 102-16,1 0 0,-1 0 0,0 0 0,0-1 1,5-5-1,11-14 2,21-28 0,-26 27-1,16-33-1,-17 24 6,16-106 6,-30 117 14,-4-4-3,-11-40 1,14 63-14,0 0-1,0 1 1,-1-1-1,1 0 1,-1 0-1,0 1 1,0-1 0,0 1-1,0-1 1,0 1-1,-1 0 1,1 0-1,0 0 1,-1 0 0,0 0-1,1 1 1,-1-1-1,0 1 1,-4-2-1,6 2-1,-8 1 139,0 3-106,1 1-1,0 0 1,0 1-1,-13 9 1,21-14-34,-1 1 0,0-1 0,1 1 0,-1-1 0,0 1 0,1 0-1,-1-1 1,1 1 0,-1 0 0,1-1 0,-1 1 0,1 0 0,-1 0 0,1-1 0,-1 2 0,-1 7 13,-1-1 0,1 1 1,1-1-1,0 1 0,0-1 1,0 1-1,2 15 0,5-3 73,69 117 31,-53-107-57,110 126 33,-105-127-27,97 117 27,-122-145-95,-1 1 0,1-1 0,0 0 0,-1 1 0,1-1 0,-1 1 0,0-1 0,0 1 1,0-1-1,1 6 0,-2-8-6,4 14 16,-1 1 1,0-1 0,2 30-1,-6-27-10,-1 1 0,0 0 0,-6 21 0,8-39-6,0 3 4,-1-1 0,1 1 0,-1-1 0,0 1-1,0-1 1,0 1 0,0-1 0,0 1 0,-1-1-1,1 0 1,-1 0 0,1 0 0,-5 4 0,-11 15 13,-2-1 1,-30 27 0,9-17-691,-64 36 1,-54 26-6108</inkml:trace>
</inkml:ink>
</file>

<file path=ppt/ink/ink10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23.4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4128,'13'90'97,"12"115"365,-18-136-181,-3-28-74,-1 4-166,-2-33-232,0 1 1,6 17-1,-3-12-2669</inkml:trace>
</inkml:ink>
</file>

<file path=ppt/ink/ink10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23.8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7264,'3'17'0,"2"17"1,-4-14 6,8 81 11,14 49 113,-14-101-31,14 55 37,-21-97-119,0 0 0,1-1 0,0 1-1,0-1 1,1 0 0,0 0-1,0 0 1,0 0 0,1-1 0,0 1-1,9 6 1,-7-4-1,-6-7-10,0 0-1,0 0 1,0 0 0,0 0 0,0-1-1,0 1 1,0 0 0,0 0 0,1-1 0,-1 1-1,2 0 1,3 2-70,0-2-1,0 1 0,1-1 1,-1 1-1,0-2 1,1 1-1,-1-1 0,0 0 1,1 0-1,-1-1 1,0 1-1,12-4 0,35-10-4582</inkml:trace>
  <inkml:trace contextRef="#ctx0" brushRef="#br0" timeOffset="1">740 110 7896,'1'75'-16,"14"128"-30,-14-185 41,-1-13-9,0 0-1,1 0 0,0-1 1,0 1-1,0 0 0,0-1 0,1 1 1,2 4-1,4 7-49,0 0 0,18 23 0,-14-28-248,-7-8 217,0 0 0,1-1-1,-1 0 1,0 0 0,1 0 0,0-1 0,-1 0-1,1 0 1,0 0 0,0-1 0,11 0-1,27-3-3770</inkml:trace>
</inkml:ink>
</file>

<file path=ppt/ink/ink10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24.2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6368,'16'62'0,"-12"-40"35,3 44 0,-5-42-8,4 98 110,-6-112-91,0 1 0,1-1 0,0 1 0,1-1 0,0 0 0,1 0 0,0 0 0,8 16 0,-9-21-22,6 6 216,-5-8-288,0 0-1,1-1 1,-1 0 0,1 1 0,-1-1-1,1-1 1,0 1 0,0-1 0,0 1 0,0-1-1,6 1 1,18 2-4285</inkml:trace>
  <inkml:trace contextRef="#ctx0" brushRef="#br0" timeOffset="1">650 9 6456,'-3'43'32,"3"1"0,5 48 0,14 72 88,-16-140-107,-2-12 22,1 0 1,6 21 0,-1-7-376,18 39 1,-5-21-3574</inkml:trace>
</inkml:ink>
</file>

<file path=ppt/ink/ink10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2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42 7896,'-2'86'73,"2"118"79,2-133-112,6-5 1,-3-56-27,2-3-170,1 0 1,0 0-1,0-1 1,1 0-1,14 8 0,26 12-4590</inkml:trace>
  <inkml:trace contextRef="#ctx0" brushRef="#br0" timeOffset="1">718 0 7896,'-1'3'177,"-15"56"398,1 83 189,10-90-491,2-28-230,-1 29 86,4-44-200,-1 7-77,1 0 1,0-1-1,1 1 0,1-1 0,6 25 1,-2-23-5753</inkml:trace>
</inkml:ink>
</file>

<file path=ppt/ink/ink10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25.0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8248,'0'0'0,"2"19"56,-4 12 8,-7 28 64,-4 20 8,-5 27-136,0-4 8,-1-9-8,-1-1-6000</inkml:trace>
</inkml:ink>
</file>

<file path=ppt/ink/ink10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29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10 904,'231'0'17,"42"-8"11,-220 6-1,204 8 21,-205-3 33,224 4 57,-221-7 35,364 17 226,-294-15-373,-77-2 21,323 6 133,-259-6-151,-67-1 58,291 9 317,-304-7-380,58-2 165,189-12 325,-193 9-324,129-1 466,-124-2-38,-99 21-432,-16 14-711,1 5-2195</inkml:trace>
</inkml:ink>
</file>

<file path=ppt/ink/ink10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30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5323 346 4760,'-1'-5'105,"-2"-10"-126,2 4 172,-1 1-1,-1-1 1,0 0-1,-5-12 0,6 19-86,0 0-1,0 0 1,-1 1-1,1-1 0,-1 1 1,0-1-1,0 1 0,0 0 1,0 0-1,-1 0 1,1 1-1,-1-1 0,0 1 1,1 0-1,-5-2 0,-3 0-22,1 0-1,-1 1 0,0 0 0,0 1 1,0 1-1,0-1 0,0 2 0,-12 0 0,4 0-20,-17-1 109,-53 6 1,62-3-109,-195 18 260,21-4-161,157-12-33,-171 7 33,171-10-40,-189 3 20,183-4-79,-192-12 12,193 8-18,-76-6 4,-30-4-14,0-1 0,6 0-2,-1 1 2,-4 3-3,-4-5-2,1-6 0,7 3 0,9 5 0,2 1 0,-3 1 0,6 2 0,10 5 0,8 0 0,13-3 0,4 2 0,1 3 0,3 3 0,7 2 0,8-1 0,11-2 0,7-4 0,-1 1 0,-141 0-15,134 8-9,-128-13-113,186 8 131,-31-3-62,-57 2-1,86 2 64,6 0 2,0 0-1,0 0 1,0 1 0,1 1 0,-1 0-1,-13 4 1,21-5-9,22 7-13,72 16-14,30-2 20,-91-20 14,60 1 4,39-2 1,168-7 1,-236 4 6,118-3-1,26 0-2,-112 3 10,440-5 3,-418 7-9,503 4 8,-555-3-907</inkml:trace>
</inkml:ink>
</file>

<file path=ppt/ink/ink10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33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1400 0 3952,'0'0'749,"-4"3"-577,-62 66 295,58-61-447,-27 18 69,3-5-28,-2-1-1,-52 22 0,-8-5 30,-69 37 4,129-59-20,-137 50 32,136-55-11,-153 25 48,150-30-23,-51 8-18,-144 15 644,217-28-597,4-1 46,1 2 1,-1-1-1,-18 4 0,26-2 84,-1 4-20,9-3-47,20 8-60,33 14 65,64 7-20,-74-23-72,81 5 0,-58-8-53,215 31 102,-180-19-107,-55-8 87,51 16 0,-96-24-7,4-1 34,-5-1 23,4 2 11,-6 0 1,-1 3-2,13 3 176,-10-6-349,0 1 0,1-1 0,-1 0 0,0 0 0,1-1 0,-1 1 0,1-1 0,0 0 0,7 1 0,-4-3-339,0 1 0,0-1 0,0-1 0,12-3 0,31-7-6962</inkml:trace>
</inkml:ink>
</file>

<file path=ppt/ink/ink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6.9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1 444 4488,'7'-6'144,"76"-68"35,-1-4 159,-30 25 281,108-86 1041,-105 95-1040,6-6 628,-87 55-864,-17 8-1487,-3 2-4570</inkml:trace>
</inkml:ink>
</file>

<file path=ppt/ink/ink10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34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1564 1 6368,'-16'0'99,"1"2"-1,0 0 1,0 1 0,0 0 0,-21 8 0,10-3 121,-44 8 0,-73 6-128,-94 18 8,37-10-56,156-23-16,-165 26 17,169-25-11,-256 79 86,273-79-114,10-3 2,0 1 1,0 0-1,-18 13 1,-43 31 31,73-49-35,-1 1 1,0-1-1,1 1 1,-1 0-1,1 0 1,0 0-1,0 0 1,-1 0-1,1 0 1,0 0-1,1 0 1,-1 0-1,0 0 1,1 0-1,-1 1 1,1-1-1,-1 4 1,1-2 4,3 3 57,-3-6-62,4 4 7,0-1 0,0 0-1,0 0 1,0 0 0,0 0 0,1-1-1,0 0 1,-1 0 0,1 0-1,0 0 1,1-1 0,-1 0-1,8 2 1,5 2 19,0-1-1,1 0 1,0-1 0,0-2-1,31 2 1,105 2 81,124 0 232,58 13 100,-234-11-389,-62-5 86,-6-2-56,131 15 198,-145-13-171,4 2 61,1-1 1,32-1-1,-56-3-6,-1 0 45,-1 0-195,1 0 0,-1 0 0,1 0 0,-1 0 1,1 0-1,-1 0 0,1 0 0,-1 0 1,1 0-1,-1 0 0,1 0 0,-1 0 1,1 0-1,-1 0 0,1 0 0,-1 0 1,1 1-1,-1-1 0,0 0 0,1 0 0,-1 1 1,1-1-1,-1 0 0,1 0 0,-1 1 1,0-1-1,1 1 0,-1-1 0,0 0 1,1 1-1,-1-1 0,0 1 0,0-1 1,1 1-1,-1-1 0,0 0 0,0 1 1,0-1-1,0 2 0,1-2-14,-1 0 0,0 0 0,0 0 0,0 0 0,0 0 0,0 0 0,0 0 0,0 0 0,0 1 0,1-1 0,-1 0 0,0 0 0,0 0 0,0 0 0,0 0 0,0 0 0,0 0 0,1 0 0,-1 0 0,0 0 0,0 0 0,0 0 0,0 0 0,0 0 0,1 0 1,-1 0-1,0 0 0,0 0 0,0 0 0,0 0 0,0 0 0,0 0 0,1 0 0,-1 0 0,0 0 0,0 0 0,0-1 0,0 1 0,0 0 0,0 0 0,1 0 0,-1 0 0,0 0 0,0 0 0,0 0 0,0 0 0,0-1 0,0 1 0,14-8-423,0-1-1,20-17 1,6-8-6640</inkml:trace>
</inkml:ink>
</file>

<file path=ppt/ink/ink10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3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1267 0 7088,'-8'1'16,"0"-1"1,0 1-1,0 0 1,0 1 0,0 0-1,0 1 1,1-1-1,-1 1 1,1 1-1,0-1 1,-8 6-1,-25 16 138,-53 27 11,50-30-44,-56 21 0,30-16 8,-229 81 277,197-84-354,60-15 83,-170 30 169,97-10-133,110-28-146,0 0 1,-1 1 0,1 0-1,0-1 1,0 1 0,0 1 0,1-1-1,-1 0 1,1 1 0,-1 0-1,-5 6 1,5-5-2,3-3-17,1 0 0,0-1 0,0 1 0,0 0 1,0 0-1,0-1 0,0 1 0,0 0 0,0 0 1,0-1-1,0 1 0,1 0 0,-1-1 0,0 1 0,0 0 1,1-1-1,-1 1 0,0 0 0,1-1 0,-1 1 1,1 0-1,-1-1 0,1 1 0,-1-1 0,1 1 0,-1-1 1,1 1-1,-1-1 0,1 1 0,1-1 0,-1 2 11,26 20 26,-8-14 56,32 5-32,67 7 1,-69-15 18,280 12 37,-246-16-23,156-6 4,80-10-1295,9-1-4870</inkml:trace>
</inkml:ink>
</file>

<file path=ppt/ink/ink10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52.4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1528,'1'-1'141,"0"1"1,0-1-1,0 0 1,0 0-1,0 0 0,0 1 1,0-1-1,0 0 1,0 0-1,0-1 0,0 1 1,0 0-1,-1 0 1,1 0-1,0 0 0,-1-1 1,1 1-1,-1 0 1,0-1-1,1 1 1,-1 0-1,0-1 0,0-1 1,-1-42 721,-2 8 358,3 35-762,0 1-419,1 1-1,-1-1 1,0 1 0,0 0-1,1-1 1,-1 1-1,0-1 1,1 1 0,-1 0-1,0-1 1,1 1 0,-1 0-1,1-1 1,-1 1-1,1 0 1,-1-1 0,1 1-1,-1 0 1,1 0-1,0 0 1,0 0-16,1 1 0,-1-1 0,1 1 0,-1 0 0,0 0 0,1 0 1,-1 0-1,0 0 0,0 0 0,0 0 0,0 0 0,0 0 0,0 1 0,1 0 0,17 22 199,1-5-113,1-1 1,0-1-1,34 21 0,-40-29-93,-10-5 0,1-1 0,1 0 1,-1 0-1,13 4 0,-5-3 8,-1 0 0,1-1 0,0 0 0,1-1 0,-1-1 0,28-1 0,-30-1-17,-6 0 3,-1 1 0,1-2-1,-1 1 1,1-1 0,6-2 0,4-2 33,-1-1 0,1 0 0,-2-1 0,1-1 0,22-17 0,-16 10 41,-19 15-10,3-4 11,-4 5-82,-1 0-1,0 0 1,0 0 0,0 0 0,0-1-1,0 1 1,0 0 0,0 0 0,0 0 0,0 0-1,1 0 1,-1 0 0,0 0 0,0 0-1,0-1 1,0 1 0,0 0 0,1 0 0,-1 0-1,0 0 1,0 0 0,0 0 0,0 0 0,0 0-1,1 0 1,-1 0 0,0 0 0,0 0-1,0 0 1,0 0 0,0 0 0,1 0 0,-1 0-1,0 0 1,0 0 0,0 0 0,0 0 0,0 1-1,1-1 1,-1 0 0,0 0 0,0 0-1,0 0 1,0 0 0,0 0 0,0 0 0,0 0-1,1 1 1,-1-1 0,0 0 0,2 9 22,10 37 43,-11-43-67,1 0 0,-1 0 0,1 0 0,0 0 0,0 0 0,0 0 0,0 0 0,1-1 0,-1 1 0,1-1 0,-1 0 0,7 4 0,20 9 10,13-4-8,-33-10-7,-1-1 0,1 0-1,-1 0 1,1-1 0,-1 0 0,1 0-1,-1-1 1,0 0 0,0 0 0,0-1-1,0 0 1,0-1 0,8-4 0,-3 0-92,0-1-1,0 0 1,-1 0 0,0-2 0,12-13 0,52-74-1066,-72 93 1106,-1 1 1,1-1 0,0 1-1,1-1 1,-1 1-1,1 1 1,0-1-1,0 1 1,0-1 0,0 2-1,10-5 1,-11 6 41,0 0 0,1 1 0,-1-1 0,0 1 0,0 0 0,1 0 0,-1 0-1,0 1 1,0-1 0,1 1 0,-1 0 0,0 0 0,0 1 0,0-1 0,0 1 0,6 3 0,18 14-8,-18-8-19,-4 0 28,-1 0 0,0 0 0,-1 0 0,0 1 1,0 0-1,-1-1 0,-1 1 0,1 16 0,-2 27-24,-18 71-31,16-123 61,3-8-1,8-20 6,12-17 1,-9 25 0,1 0 0,0 2 1,20-18-1,-23 23 4,1 1 0,1 0 0,-1 1 0,1 0 0,17-7 0,-13 7 0,12-7 38,-2 0 11,55-20 0,-53 26-1,37-8 0,-49 17 36,6 4-23,38 15 1,-57-18-49,0 1 1,0-1-1,0 1 1,0 0-1,0 1 0,0-1 1,0 1-1,-1-1 1,5 6-1,4 3 9,2-1-11,-10-8-6,0 1-1,-1 0 1,1 0-1,-1 0 1,0 1-1,1-1 0,-2 1 1,1 0-1,3 4 1,-3-3 10,1 0-8,0 1 0,0 0 1,-1 0-1,1 0 0,-1 1 1,-1-1-1,1 1 0,-1 0 1,0 0-1,-1 0 0,0-1 0,0 1 1,0 10-1,-1-8 27,1-2-24,-1-1 0,0 1 1,0 0-1,0-1 0,-1 1 0,0 0 0,-1-1 0,1 1 1,-1-1-1,-1 1 0,-4 8 0,-27 33-933,17-29-4227</inkml:trace>
</inkml:ink>
</file>

<file path=ppt/ink/ink10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5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5832,'42'60'49,"81"102"27,-74-104-73,84 99-178,-129-152 118,24 21-246,-20-20 258,-2-2 37,0 0-1,-1 1 1,0 0-1,0 0 1,7 9-1,-8-9 25,1 0-1,-1 0 1,1-1 0,0 0-1,0 0 1,11 6 0,-13-10-1,-1 0 1,1 0 0,0 0 0,0-1 0,-1 1 0,1-1 0,0 1 0,0-1 0,-1 0 0,5-2 0,-6 3-1,9-3 26,0 0-1,0-1 0,-1 0 1,1-1-1,9-6 1,-4 3-5,129-65 792,-111 54-706,58-30 894,-88 48-988,0 1-1,0-1 1,0 1-1,0-1 1,0 1-1,0 0 0,0 0 1,0 1-1,0-1 1,0 1-1,0-1 1,0 1-1,0 0 1,0 0-1,4 2 0,-1 0 44,21 6 17,3 2-32,1-1 0,1-1 1,40 5-1,-7-5-31,16 1-19,24-2-13,-90-8 4,0 0 1,-1-1-1,1-1 0,24-5 1,-36 6-4,0 0-1,0 0 1,0 0 0,0-1 0,0 1 0,5-4-1,-5 2 4,-2 2 2,-1 0 0,0 0-1,1 0 1,-1 0 0,1 0 0,-1 0-1,0 0 1,0 0 0,0-1 0,0 1-1,0 0 1,0 0 0,0 0 0,0 0-1,0 0 1,0 0 0,-1-1 0,0-1-1,0-1-1,-9-36 1,8 35 2,0 1 0,0 0 1,-1 0-1,0 0 1,0 0-1,0 0 0,0 0 1,0 1-1,-1-1 0,1 1 1,-1 0-1,0 0 0,0 1 1,-9-5-1,12 6 2,0 1 0,0 0 0,1-1 0,-1 1-1,0 0 1,0-1 0,0 1 0,0 0 0,0 0 0,0 0 0,0 0-1,0 0 1,0 0 0,-2 0 0,-17 3 32,-1 0-1,1 1 1,0 1 0,0 1 0,0 1-1,-27 13 1,8 5-1,36-23-23,0 0 0,0 1 0,0 0 0,0-1-1,0 1 1,1 0 0,-1 0 0,1 1 0,0-1-1,-1 0 1,2 1 0,-1 0 0,0-1 0,1 1-1,0 0 1,-1 0 0,1 4 0,0-5-3,1-2 0,-1 0 0,1 1 0,0-1 0,0 1 0,-1-1-1,1 1 1,0-1 0,1 1 0,-1-1 0,0 1 0,0-1-1,1 1 1,-1-1 0,0 1 0,1-1 0,0 0 0,-1 1-1,2 1 1,1 2 10,-2-3-10,0 1 0,0-1 0,0 0 0,1 0 0,-1 1-1,1-1 1,-1 0 0,1-1 0,0 1 0,-1 0 0,1 0 0,0-1 0,0 1 0,1-1-1,-1 1 1,0-1 0,0 0 0,1 0 0,-1 0 0,1 0 0,-1-1 0,0 1 0,1-1 0,4 1-1,0-1 8,0 0-1,0-1 0,0 0 0,0 0 0,-1 0 0,1-1 1,0 0-1,-1-1 0,9-4 0,95-49 99,-81 36-95,-18 12-2,1 0 1,0 1-1,23-11 1,33-2 21,-54 19-9,-2 4-19,0 0 1,-1 1-1,0 0 0,13 7 1,-14 0 30,1 8-14,15 39 1,-22-36 1,1 141 12,-6-123-32,-5 61 4,-6 10-9,-6-6-3,-6-6 0,11-52-1,-23 52 0,34-95 1,1 0-1,-1-1 1,1 1-1,-1-1 1,0 1-1,0-1 1,0 0-1,-1 0 0,1 0 1,-4 3-1,-2 2 1,6-6 0,0 0 0,1 0 0,-1-1 0,0 1 0,0-1 0,0 1 0,0-1 0,0 1 0,0-1 0,-1 0 0,-1 1 0,2-2 0,1 0 1,0 0 0,-1 0 0,1 0 0,0 0-1,-1 0 1,1 0 0,0 0 0,-1-1 0,1 1-1,0-1 1,-1 1 0,1-1 0,0 1 0,0-1-1,-1 1 1,1-1 0,0 0 0,0 0-1,0 0 1,0 0 0,0 0 0,0 0 0,0 0-1,0 0 1,1 0 0,-1 0 0,0 0 0,0 0-1,1-1 1,-1 1 0,1 0 0,-1-1 0,1-1-1,-3-6 8,1 1-1,0-1 1,0 0-1,0-14 1,1 7 2,0 8 9,1 0 1,0 0-1,0 0 1,1 0-1,3-13 1,2-9 78,1 1 1,1-1 0,1 2-1,20-42 1,7 7-20,-17 36 141,112-126 93,-99 123-66,128-91 85,-156 118-302,-1 1 0,2 0 0,-1 0 1,0 0-1,9-3 0,-4 2 8,12-5-7,0 2 0,0 0 0,0 1 0,1 1 0,-1 1 0,1 2 1,30 0-1,118 9-1445,-84-2-5972</inkml:trace>
</inkml:ink>
</file>

<file path=ppt/ink/ink10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53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1 7176,'-4'1'0,"-19"31"0,13-16-2,1 1 1,0 0 0,1 1-1,-7 22 1,-60 168 80,44-128 33,-54 167-596,67-196-3976</inkml:trace>
</inkml:ink>
</file>

<file path=ppt/ink/ink10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54.1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0 6368,'25'44'0,"-1"-1"0,4 14 0,59 119-88,-52-115-64,-7 13-9,-20-48 103,1 0 1,19 35-1,-27-58 53,1 0 0,0 0 0,0 0 0,0 0 0,1 0 0,-1 0-1,5 4 1,1 0 0,-4-2 10,1 0-1,-1 0 1,1 0 0,0-1 0,10 7 0,-6-4-677,1 2-2521</inkml:trace>
  <inkml:trace contextRef="#ctx0" brushRef="#br0" timeOffset="1">1 386 7000,'105'-19'96,"31"-2"90,-82 14-76,123-12 14,-140 17-104,159 11-862,-91 2-3484</inkml:trace>
</inkml:ink>
</file>

<file path=ppt/ink/ink10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55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 4848,'0'0'1512,"5"0"-1336,-2-1-133,-2 1-37,0 0 1,0 0-1,0-1 1,-1 1-1,1 0 1,0 0-1,0 0 1,0 0 0,0 0-1,0 1 1,0-1-1,-1 0 1,1 0-1,0 0 1,0 1-1,0-1 1,-1 0-1,1 1 1,0-1 0,0 1-1,-1-1 1,1 1-1,0-1 1,-1 1-1,1 0 1,0-1-1,-1 1 1,1 0-1,-1-1 1,1 1-1,-1 0 1,0 0 0,1 1-1,4 4 23,0 0 0,0-1 0,0 1 0,1-1 0,0 0 0,0 0 0,9 5 0,51 29 119,-48-29-164,32 24 67,-30-20-42,44 34-1,-4-2-3,-14-8-3,-12-8-2,-13-9 0,-9-5 0,-8 2 0,-7 5 0,-5 7 1,-38 80 15,-8 49 4,41-118 8,-60 181 21,58-175 5,-54 211 24,57-207-4,-26 159 26,35-180-39,4 1-333,2 0-1,8 40 1,4-4-4208</inkml:trace>
</inkml:ink>
</file>

<file path=ppt/ink/ink10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5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45 4312,'-7'2'26,"-16"8"300,22-9-310,1-1 0,-1 1 0,0 0 0,0 0 0,1 0 0,-1 0 0,1 0 0,-1 0 0,1 0 0,-1 0 0,1 0 0,0 0 0,-1 0 0,1 0 0,0 0 0,0 0 0,0 0 0,0 0 0,0 0 0,0 1 0,0-1 0,0 0 0,1 1 0,0 11 71,0 0 1,0 1-1,-3 20 1,2-24-69,-2 137 40,4-111-38,27 152 11,-22-149-24,17 171 11,-22-166 2,-15 175 75,-3 16 172,9-151-96,7-84-168,-1 24 107,1 0-1,7 45 0,-5-58-21,0-5-51,-1 0 1,0 0-1,0 0 1,-1 1 0,0-1-1,0 0 1,0 0-1,-1 0 1,0 1 0,-2 7-1,2-10 137,5-13 3,-3 8-167,0 0 1,-1 0-1,1 0 0,0 0 0,0 0 1,-1 0-1,1 0 0,0 0 0,-1 0 1,1-1-1,-1 1 0,0 0 1,1-1-1,3-13 47,-1 0 0,0 0-1,-1-1 1,0-29 0,7-95 101,-5 109-38,37-148 50,-29 138-70,58-189 43,-56 180-56,-10 34-65,10-41 33,-3-1 1,8-103-1,-8-44 41,-11 170-43,-4-9 4,-2-1-1,-13-50 1,14 69-39,1 18 21,-2 4-33,0 1 1,0 0-1,-1 0 0,1 0 1,-1 1-1,-9-3 1,15 5-7,0 0 0,0 0 1,0-1-1,0 1 0,0 0 1,0 0-1,0 0 0,0 0 1,0 0-1,0 0 0,0 0 1,0 1-1,0-1 0,-1 1 1,-7 2 1,0 0 0,0 1 0,1 1 0,0-1 1,0 1-1,0 1 0,-12 10 0,18-15-2,1 0-1,0 0 1,0 0-1,0 1 1,1-1-1,-1 0 1,0 0-1,0 0 1,1 1-1,-1-1 1,1 0-1,-1 1 1,1-1-1,-1 1 1,1 1-1,-10 41 8,-9 90 0,17-88-1,-1 74-1,0 25-4,10-7-2,11-8 0,21 84-8,-28-160 1,4-1 6,10 15 10,-24-67 7,-10-50 42,6 33-40,0 0-1,2-1 1,-1-20-1,-4-117 59,1 20 57,1 3-63,1-45-2,6 143-8,4 1-33,2 0 1,16-39-1,-24 69-21,0 0-1,0 0 1,0 0-1,0 0 1,0 1-1,0-1 1,0 0-1,1 1 1,1-2-1,4-4 4,0 1 0,0 1 0,1-1 0,0 1 0,0 1 0,0-1 0,0 1 0,12-3 0,-19 6-6,-1 1-1,1 0 0,0 0 0,-1-1 0,1 1 0,0 0 1,-1 0-1,1 0 0,-1 0 0,1 0 0,0 0 1,-1 0-1,1 0 0,0 0 0,-1 0 0,1 0 1,-1 1-1,1-1 0,0 0 0,-1 0 0,1 1 0,-1-1 1,1 0-1,0 1 0,3 1 4,-1 0 0,0 0 0,1 0 0,-1 1 0,0 0 0,0-1 0,-1 1 0,1 0 0,0 0 0,-1 0 0,0 1 0,0-1 0,0 1 0,0-1 0,0 1 0,-1-1 0,1 1 0,-1 0 1,0 0-1,0 0 0,-1 0 0,1 0 0,-1 0 0,0 5 0,13 110 86,-13-93-31,-5 4-34,-1-1 0,-18 53 0,10-50-10,-6 23-2,19-50-13,-15 62 2,0 5-6,30-77-7,-14 5 9,1 0-1,-1 0 1,0 0 0,0 0-1,0 0 1,1 0 0,-1-1-1,0 1 1,0 0 0,0 0-1,0 0 1,0 0 0,1 0-1,-1-1 1,0 1 0,0 0-1,0 0 1,0 0 0,0 0-1,0-1 1,0 1-1,0 0 1,0 0 0,1 0-1,-1-1 1,0 1 0,0 0-1,0 0 1,0 0 0,0-1-1,0 1 1,0 0 0,-1 0-1,1-1 1,0 1 0,0 0-1,0 0 1,0-1 0,0-2-2,-1-1 1,0 1 0,0 0-1,0-1 1,0 1 0,0 0-1,0-1 1,-1 1-1,0 0 1,0 0 0,0 0-1,0 0 1,0 1 0,0-1-1,-5-3 1,-13-19-48,14 18 35,0 1 8,1-1-1,0 0 0,0-1 1,0 1-1,1-1 1,0 0-1,1 0 0,-1 0 1,-3-18-1,-23-213-53,28 198 44,1 24 11,0 0 0,-4-21 0,3 29-40,-2-3-10,2 41-79,1-16 123,6 37-77,1-17 35,2 0-1,1-1 1,23 56 0,-24-71 42,-4-8-3,1-1-1,0 1 1,1-1-1,9 11 1,133 152-177,-147-171 187,-1 0 0,0 1-1,0-1 1,1 1-1,-1-1 1,0 0 0,0 1-1,1-1 1,-1 0-1,0 1 1,1-1-1,-1 0 1,1 1 0,-1-1-1,0 0 1,1 0-1,-1 0 1,1 1 0,-1-1-1,1 0 1,-1 0-1,1 0 1,0 0 0,2-4-13,-3 4 13,2-23-1088,-2-5-4308</inkml:trace>
</inkml:ink>
</file>

<file path=ppt/ink/ink10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46.3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5832,'0'0'1438,"0"5"-876,-17 78 886,19-32-1103,0 53-36,-4-61-51,0-12-122,2 1 0,7 60 0,0-42 112,1 0 0,17 54 0,-24-101-221,1-1 1,-1 1 0,1-1 0,-1 1-1,1-1 1,0 1 0,0-1-1,0 0 1,0 0 0,0 0 0,0 0-1,1 0 1,-1 0 0,0-1-1,4 3 1,-2-2-1,-2-1-55,1 0 0,-1 0 0,0 0 0,1-1 0,-1 1 0,0-1 0,1 1 0,-1-1 0,1 0 0,-1 0 0,1 0 0,-1 0 0,0 0 0,1-1 0,-1 1 0,1-1 0,2 0 0,-1 0-646,18-4-6466</inkml:trace>
</inkml:ink>
</file>

<file path=ppt/ink/ink10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46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6 7264,'-13'0'8,"-2"-1"-13,-16-3 142,70 13 32,6 4 34,-34-11-163,31 8 160,61 22 0,-91-27-180,-5-1 7,0-1-1,0 1 1,0 1 0,8 5-1,21 15 86,8 4-89,-36-25-24,1 0 0,0-1 1,0 0-1,0 0 0,1-1 1,-1 0-1,13 1 0,-18-3-2,-1 1-1,0-1 0,1 0 0,-1 0 0,1 0 0,-1 0 0,1-1 0,-1 0 0,1 1 0,-1-1 1,5-2-1,5-2-3,36-14-974,-2-2-3899</inkml:trace>
</inkml:ink>
</file>

<file path=ppt/ink/ink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7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7264,'38'52'65,"49"73"299,-78-112-340,18 18 211,-8-12 5,1-2 0,40 26 0,-59-42-223,0-1 1,0 0 0,1 1-1,-1-1 1,0 0 0,0 0-1,0 0 1,0 0 0,0 0-1,1 0 1,-1 0 0,0 0-1,0 0 1,0 0-1,0-1 1,0 1 0,0-1-1,1 1 1,-1-1 0,0 1-1,0-1 1,0 1 0,-1-1-1,1 0 1,0 1 0,0-1-1,0 0 1,0 0 0,-1 0-1,1 0 1,0 0 0,-1 0-1,2-2 1,5-4 27,25-19-1106,2-1-4379</inkml:trace>
</inkml:ink>
</file>

<file path=ppt/ink/ink10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4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48 5560,'-1'12'3,"0"0"0,-1 0 0,-1 0 1,0 0-1,0-1 0,-6 13 0,-35 74 40,13-30-19,0 21 103,-13 28 193,42-113-299,1-1 0,0 0-1,0 0 1,0 1 0,1-1 0,-1 1 0,1-1 0,0 0 0,0 1 0,0-1 0,1 7-1,-1-10-10,0 1 0,0-1-1,0 0 1,1 0-1,-1 0 1,0 1-1,0-1 1,0 0 0,0 0-1,1 0 1,-1 1-1,0-1 1,0 0-1,0 0 1,1 0-1,-1 0 1,0 0 0,0 0-1,1 0 1,-1 1-1,0-1 1,1 0-1,-1 0 1,0 0-1,0 0 1,1 0 0,-1 0-1,0 0 1,0 0-1,1 0 1,-1 0-1,0-1 1,0 1-1,1 0 1,-1 0 0,0 0-1,0 0 1,1 0-1,-1 0 1,0 0-1,0-1 1,0 1 0,1 0-1,-1 0 1,0 0-1,0-1 1,0 1-1,0 0 1,1 0-1,-1 0 1,0-1 0,0 1-1,3-6 77,0 0 1,-1 0-1,0 0 1,2-11-1,3-8 9,20-54 182,-8 32-88,2 0 1,38-60-1,-5 37 18,-43 53-169,41-54 189,-47 64-203,1 1 1,0 0-1,0 0 1,0 0-1,1 1 1,-1 0-1,1 0 1,10-5-1,-17 10-20,1 0 0,-1-1 0,0 1 0,1 0 0,-1 0 0,1 0 0,-1 0 0,0 0 0,1 0 0,-1-1 0,1 1 0,-1 0 0,0 0 0,1 0 0,-1 0 0,1 0 0,-1 1 0,0-1 0,1 0 0,-1 0 0,0 0 0,1 0 0,-1 0 0,1 0 0,-1 1 0,1-1 0,3 3 12,-1-1 0,1 1 0,0 0 0,-1 0-1,0 0 1,1 0 0,-1 1 0,-1-1 0,1 1 0,0 0 0,-1 0-1,0 0 1,0 0 0,0 0 0,0 1 0,1 5 0,3 11 62,7 42 0,-11-50-89,2 13 56,-1-1 1,-2 1-1,-2 39 1,0-37-28,3 76 148,3-39-135,-5-59-21,1 0 0,0 0 0,0-1 0,0 1 0,1 0 0,-1-1 0,1 1 0,1-1 0,-1 1 0,1-1 0,0 0 0,0 0 0,0 0 0,8 8 0,-9-11-7,-2-1-1,1-1 0,-1 1 0,0-1 0,1 0-1,-1 1 1,1-1 0,-1 1 0,1-1 0,-1 1 0,1-1-1,-1 0 1,1 0 0,-1 1 0,1-1 0,0 0 0,-1 0-1,1 1 1,0-1 0,5 1-105,0 0 0,0-1 0,0 0 0,0 0 0,0 0 0,0-1 0,0 1 0,0-1 0,0-1 0,7-2 0,28-8-5797</inkml:trace>
</inkml:ink>
</file>

<file path=ppt/ink/ink10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47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19 382 5744,'-8'7'-103,"6"-2"97,1-1 0,-1 1 0,1-1 0,-1 1 0,1-1 0,1 1 0,-1 0 0,1 0 0,0-1 0,0 1 0,1 8 0,11 55-25,3-13 29,18 38 6,-31-90 0,-1 0-1,0 0 1,1 0 0,-1 0 0,1 0 0,0-1 0,0 1-1,0-1 1,0 1 0,0-1 0,0 0 0,1 0-1,-1 0 1,1 0 0,0 0 0,-1-1 0,1 1-1,6 2 1,-8-4-2,8 0 112,-4-1-80,0-1 0,0 0 1,0-1-1,0 1 0,-1-1 1,1 0-1,-1 0 0,0-1 1,0 1-1,0-1 0,0 0 1,4-6-1,3-5 123,-1 0 0,-1-1-1,8-17 1,-11 20-88,63-120 1173,-42 98-917,-26 34-310,-1 1 1,1-1-1,0 1 0,0-1 0,0 1 0,-1-1 1,1 1-1,0-1 0,0 1 0,0 0 0,0-1 1,0 1-1,0 0 0,0 0 0,0 0 1,0 0-1,0 0 0,0 0 0,0 0 0,0 0 1,0 0-1,0 0 0,0 0 0,0 1 0,1 0 1,15 9 17,-16-10-15,4 4 30,-1 0 0,1 0 0,-1 0 0,0 0 0,6 9 1,18 19 74,38 33-15,-50-52-87,34 16 4,-38-23-23,1-1 0,-1 0-1,17 3 1,-19-6-1,0 0 0,0-1 0,0 0 0,16-1 0,-18-1 0,-1 0-1,0 0 0,1-1 0,-1 0 0,13-5 1,-12 4-1,-1-1 0,0 0 0,0-1 0,11-8 0,19-26 1,-30 31 4,-1 1 0,0-1 1,0-1-1,-1 1 0,0-1 0,0 0 1,-1 0-1,0 0 0,-1-1 0,4-15 0,-3 9 0,-3 9 3,1 0 1,-1 0-1,-1 0 0,1-1 0,-1-10 0,-1-7 22,0 0 0,-1 1 1,-9-38-1,-15-100 221,26 162-248,0 0 0,0 0 0,-1 0 0,1 0 0,0-1 0,-1 1 0,1 0 0,0 0 0,0 0 0,-1 0 0,1 0 0,0 0 0,-1 0 0,1 0 0,0 0 0,-1 0 0,1 0 0,0 0 0,-1 0 0,1 0 0,0 0 0,-1 0 0,1 0 0,0 0 0,-1 0 0,1 1 0,0-1 0,0 0 0,-1 0 0,1 0 0,0 1 0,0-1 0,-1 0 0,1 0 0,0 0 0,0 1 0,0-1 0,-1 0 0,1 1 0,0-1 0,0 0 0,-4 4 11,1 0-1,0 0 1,0 1-1,0-1 1,1 1 0,-1-1-1,1 1 1,0 0-1,-2 7 1,-7 42 17,8-39-27,1-6 4,0 0 0,1 0-1,0-1 1,0 1 0,1 14 0,1 0-2,3 55 1,8-3-2,5-1-3,-1-30-4,25 53 1,-27-73-12,67 75-13,-64-85-20,0-7 30,-1 0 1,2-1 0,27 7-1,-43-13 14,0 0-1,0 0 0,-1 1 1,1-1-1,0 0 0,0 0 1,0-1-1,-1 1 0,4-1 1,22-6-10,-1-2 1,31-14-1,-54 22 11,-1 0-1,0 0 1,0 0-1,0-1 1,0 1-1,0-1 1,0 0-1,2-2 1,22-23-8,33-49 0,-46 52 3,11-37-1,-1-11 6,-15 40 5,-1-1 0,-1 0 0,1-39 0,-2-30 91,-8-106 0,2 194-77,1 12 76,-2 5-44,0 0-46,-1 0 0,1 1 1,0-1-1,0 1 1,1 0-1,-1-1 0,1 1 1,0 0-1,0 0 0,-1 8 1,1-6-1,-3 14 6,1 0 0,2 0 0,0 0 0,2 32 1,0-34-9,4 63 10,-2-54-11,8 63 1,15 80-4,-11-88-3,-9-55 4,17 67-22,-19-82 22,15 56-28,-16-60 22,-1 0 0,2 0 0,-1 0 1,1 0-1,0-1 0,7 9 1,-10-16 4,-1 1 1,1-1 0,0 1-1,-1-1 1,1 0-1,0 1 1,0-1 0,-1 0-1,1 1 1,0-1-1,0 0 1,0 0 0,-1 0-1,1 0 1,0 1-1,0-1 1,0 0 0,0-1-1,-1 1 1,1 0-1,0 0 1,0 0 0,0 0-1,-1-1 1,1 1 0,0 0-1,0-1 1,-1 1-1,1 0 1,0-1 0,0 0-1,17-15-33,-13 1-1184,-1 0-4854</inkml:trace>
</inkml:ink>
</file>

<file path=ppt/ink/ink10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48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11 296 5208,'-10'10'-45,"10"-6"17,24-11 11,35-22 40,1-5 85,53-29 40,-83 46 0,0 2 0,49-17 0,-32 15 67,-22 6-78,0-1 1,0-1 0,-1-1-1,36-29 1,-57 41 116,-4 6-156,-48 97 107,41-84-197,4-9 1,1 1-1,-1-1 1,2 1-1,-3 14 1,2-11 5,-3 10 3,2 1-1,0-1 0,1 1 0,1 27 1,4 8 99,9 63 0,-11-120-111,0 0 0,0 0-1,0-1 1,0 1 0,0 0 0,1 0 0,-1 0 0,0 0 0,1-1 0,-1 1 0,0 0-1,1 0 1,-1-1 0,1 1 0,-1 0 0,1 0 0,-1-1 0,1 1 0,0-1 0,-1 1-1,1-1 1,0 1 0,0-1 0,-1 1 0,1-1 0,0 1 0,0-1 0,0 0 0,-1 0-1,1 1 1,0-1 0,0 0 0,0 0 0,0 0 0,0 0 0,-1 0 0,2 0 0,0 0 3,3-3 86,-3-1-169,0 0 1,0 0-1,-1-1 1,1 1 0,-1 0-1,0 0 1,0-1-1,-1 1 1,1-1 0,-1-5-1,2-27-4578</inkml:trace>
</inkml:ink>
</file>

<file path=ppt/ink/ink10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48.4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6008,'0'0'0,"10"21"0,4 4 0,8 11 0,7 10-80,8 6 80,2-1-472,3-4 472,-1 1-3616</inkml:trace>
  <inkml:trace contextRef="#ctx0" brushRef="#br0" timeOffset="1">238 506 4488,'-1'33'0,"-1"29"0,1 16 0,2 2 0,4-35 137,2 1 0,24 80 0,-26-104-101,-2-11 135,1 1 0,9 20 0,10 13 260,17 38 859,-49-116-675,4 7-494,-17-78-933,9 43-3801</inkml:trace>
</inkml:ink>
</file>

<file path=ppt/ink/ink10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48.8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1 591 7088,'12'-14'0,"13"-14"1,-13 18-2,1 0 0,0 1 0,0 1 0,18-10 0,-27 16-9,0 0 0,0 0 0,0 0 0,1 0 0,-1 1 0,1 0 0,-1 0 0,1 0 0,6 0 0,4-1-4,-1-1-14,-10 2-13,0 1-1,0-1 1,0 1 0,0-1 0,0 1 0,-1 0 0,1 1 0,0-1-1,0 1 1,6 1 0,-5-1-81,0 0 88,-1-1 0,0 1 0,0 0-1,0 0 1,0 1 0,0-1 0,0 1 0,0 0-1,0 0 1,-1 0 0,1 0 0,-1 1 0,1 0 0,-1 0-1,0-1 1,0 2 0,3 3 0,-2 0 9,0 0 0,-1-1 0,0 1 0,-1 0 1,1 1-1,-1-1 0,-1 0 0,1 1 0,-1-1 0,0 1 1,-1 0-1,0-1 0,0 1 0,-1-1 0,-2 10 1,-9 35 12,4-31 5,-21 33 0,20-40 7,0-1 0,-19 21 0,21-27 5,0 1-1,-1-1 1,0 0-1,0-1 1,-1 0 0,0 0-1,0-1 1,0 0-1,0-1 1,-1 0-1,-15 4 1,-33 8-557,35-12-2448</inkml:trace>
  <inkml:trace contextRef="#ctx0" brushRef="#br0" timeOffset="1">597 1 5024,'0'2'1,"1"1"-1,0-1 1,0 0 0,0 1-1,0-1 1,0 0 0,1 0-1,-1 0 1,1 0 0,2 3-1,-2-3 2,-1-1-1,0 1 0,1-1 0,-1 1 1,0-1-1,0 1 0,0 0 1,-1 0-1,1 0 0,0-1 0,-1 1 1,1 0-1,0 2 0,3 22 17,2 44-1,-6-32 48,-5 52 0,-2-17 177,5-11 211,8 104 0,-3-142-402,9 39 368,-8-47-336,20 73 390,-21-79-418,1 0-1,0-1 1,0 1-1,1-1 0,0 0 1,0-1-1,8 10 1,-4-13 66,3-3-316,0 0-1,0 0 1,15-1 0,10-1-4465</inkml:trace>
</inkml:ink>
</file>

<file path=ppt/ink/ink10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49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1 125 5920,'0'0'0,"0"-1"0,1 1 1,-1 0-1,0-1 0,1 1 0,-1 0 0,0-1 1,1 1-1,-1 0 0,0 0 0,1-1 1,-1 1-1,1 0 0,-1 0 0,1 0 1,-1-1-1,0 1 0,1 0 0,-1 0 1,1 0-1,-1 0 0,1 0 0,-1 0 0,1 0 1,-1 0-1,1 0 0,-1 0 0,0 0 1,1 0-1,-1 1 0,1-1 0,-1 0 1,1 0-1,-1 0 0,0 0 0,1 1 1,-1-1-1,1 0 0,-1 1 0,0-1 0,1 0 1,-1 1-1,0-1 0,1 0 0,-1 1 1,0-1-1,0 0 0,1 1 0,-1-1 1,0 1-1,0-1 0,0 1 0,0-1 1,0 0-1,1 1 0,-1-1 0,0 1 0,0-1 1,0 1-1,0-1 0,0 1 0,0-1 1,-1 1-1,1-1 0,0 0 0,0 1 1,0 0-1,-1 0 0,1 1 0,0-1 0,-1 1 0,1 0 0,0-1 0,0 1 0,0-1 0,0 1 0,0-1 0,1 1 0,-1-1 0,0 1 0,1-1 0,1 4 0,0-1 0,10 15 0,-11-17 2,1 1 0,0-1 0,-1 1-1,1-1 1,0 0 0,0 0 0,1 0 0,-1 0 0,0 0 0,1-1 0,-1 1 0,1-1-1,0 1 1,-1-1 0,1 0 0,0 0 0,0 0 0,3 0 0,5-1 24,-1 0 0,0-1-1,0 0 1,0-1 0,-1 0 0,1-1 0,0 1 0,-1-2-1,1 0 1,-1 0 0,0-1 0,16-10 0,5-7 157,0-1-1,33-34 1,-57 51-138,0-1-1,0 0 1,-1 0 0,0-1 0,-1 1 0,1-1 0,3-11-1,-7 17 116,0 5-78,0-1-77,0 0 0,0 0 0,-1 0 0,1 0 0,-1 0 0,1 1 0,-1-1 0,0 0 0,0 0 0,0 1 0,0-1 0,0 0 0,-1 0 0,0 4 0,-4 31 72,-4 96 4,6-79-27,5 57-1,1-20-17,1 87-2,-5-145-20,-30 130 3,20-131-9,-49 107 8,47-117-9,8-15-4,-1 2 1,-1-1-1,0 0 0,0 0 0,-1 0 0,1-1 0,-2 0 0,1 0 1,-16 8-1,-28 10 37,51-24-28,0-1 0,0 0 0,0 0 1,0 1-1,0-1 0,0 0 0,0 0 0,0 0 1,-1 0-1,1 0 0,0 0 0,0 0 0,0 0 1,0-1-1,0 1 0,0 0 0,0-1 1,0 1-1,0-1 0,0 1 0,0-1 0,0 1 1,0-1-1,1 0 0,-1 1 0,0-1 0,0 0 1,1 0-1,-1 1 0,0-1 0,1 0 0,-1 0 1,1 0-1,-1 0 0,1 0 0,-1 0 1,0-1-1,0-14 77,-1 1 1,2-1 0,1-16-1,1 17 22,0 0-1,1-1 1,0 1-1,1 1 1,1-1-1,1 1 0,11-23 1,-11 25-45,8-12 315,-1 7-246,1 0-1,1 2 1,28-25 0,-24 30 246,2 5-606,0 1 0,0 1 0,42-1 0,9 4-6588</inkml:trace>
</inkml:ink>
</file>

<file path=ppt/ink/ink10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49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78 235 6008,'0'0'1897,"-1"5"-1638,-1 2-217,-9 23 272,3-8-106,0 1 0,-7 45-1,-1 42 143,15-105-359,-14 123 529,15-113-339,1-10-158,1-1-1,0 0 1,0 0 0,0 1-1,1-1 1,-1 0 0,1-1-1,0 1 1,0 0 0,7 5-1,-10-8-15,1-1 1,0 1-1,-1-1 0,1 1 0,0-1 0,-1 0 0,1 1 0,0-1 0,0 0 0,-1 0 0,1 0 0,0 1 0,0-1 1,-1 0-1,1 0 0,0 0 0,0 0 0,0 0 0,34 0 97,51-7 0,-58 0 103,-4-2-135,-1 0 0,-1-2 1,31-20-1,-37 14 136,16-31 203,40-87 1,-70 131-368,-1 1 1,1-1-1,0 1 1,1-1 0,-1 1-1,0 0 1,1 0-1,0 0 1,0 1 0,0-1-1,6-3 1,-6 3-11,-1 2-10,1 0 1,-1 0 0,0 0-1,1 0 1,-1 0-1,1 0 1,0 1-1,-1-1 1,1 1-1,-1 0 1,1-1-1,0 1 1,-1 1 0,1-1-1,0 0 1,-1 1-1,1-1 1,4 2-1,-4-1 7,5 4 143,-7-3-159,1 0 1,-1 1 0,0-1 0,0 1-1,0-1 1,-1 1 0,1-1 0,-1 1-1,1 0 1,-1-1 0,0 1 0,0 0 0,0-1-1,0 1 1,-1-1 0,0 5 0,1-3 3,-1 1 0,1-1 1,0 1-1,0 0 1,0-1-1,1 1 0,-1 0 1,3 6-1,-1-4-3,-1-5-10,0 1 1,0 0-1,0-1 0,1 1 1,-1-1-1,0 1 0,1-1 1,0 0-1,0 1 0,0-1 1,-1 0-1,2 0 0,-1 0 1,3 2-1,5 4 29,0-1-1,17 10 1,-18-17 12,-1-2-39,-1 0 0,1-1 0,0 0 0,-1 0 0,0-1 0,0 0 0,0 0 0,0-1 0,0 0 0,6-6 0,8-8 10,27-32 0,-39 37 2,-6 7-15,-1-1 1,0 1 0,0 0 0,0-1 0,-1 0 0,0 1 0,0-1 0,-1 0 0,0 1 0,0-1 0,-1 0-1,0 0 1,-4-12 0,-14-27 8,6 26 26,-83-89 18,42 55 37,45 44-83,-12-17 10,-1-1 91,8 22-92,14 7-20,-1 1 0,1-1-1,-1 0 1,1 0 0,0 0 0,-1 0 0,1 0-1,0 1 1,-1-1 0,1 0 0,0 0-1,-1 1 1,1-1 0,0 0 0,-1 0-1,1 1 1,0-1 0,0 0 0,-1 1-1,1-1 1,0 0 0,0 1 0,0-1 0,0 0-1,-1 1 1,1-1 0,0 1 0,0-1-1,0 0 1,0 1 0,0-1 0,0 1-1,0-1 1,0 0 0,0 1 0,0-1-1,0 1 1,0-1 0,0 0 0,1 1-1,-1-1 1,0 0 0,0 1 0,0 0 0,1 2-1,0 0 1,0 1-1,0-1 1,0 0 0,1 0-1,-1 0 1,1 0-1,3 5 1,3 0-1,0-1 1,0 1 0,1-1-1,0-1 1,0 1-1,1-2 1,-1 1-1,18 6 1,-22-10-2,24 10-12,153 34-1782,-79-25-7098</inkml:trace>
</inkml:ink>
</file>

<file path=ppt/ink/ink10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50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7088,'3'1'0,"1"1"0,-1-1 0,1 1 0,-1 0 0,0 1 0,0-1 0,0 0 0,0 1 0,0 0 0,-1 0 0,1 0 0,-1 0 0,0 0 0,1 0 0,-1 0 0,-1 1 0,1-1 0,-1 1 0,1-1 0,-1 1 0,0 0 0,0 0 0,0-1 0,-1 1 0,0 0 0,1 5 0,-18 117 58,15-111-54,2-10-1,-1 0-1,1 0 0,0 0 1,0 1-1,1-1 0,-1 0 1,3 6-1,0 10 10,2-1 1,0 1-1,2-1 0,0-1 0,16 31 0,2-22-4,-24-26-44,1 0 0,0-1-1,0 1 1,0-1-1,0 0 1,0 1-1,0-1 1,0 0 0,0 0-1,0-1 1,0 1-1,1 0 1,-1-1 0,0 1-1,1-1 1,-1 0-1,0 0 1,1 0-1,-1 0 1,1 0 0,3-1-1,10-1-4116</inkml:trace>
</inkml:ink>
</file>

<file path=ppt/ink/ink10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5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6280,'35'34'0,"-1"-2"0,10 6 0,5 0 0,3 0 1,-14-15 28,2-3 0,62 25 0,-34-22 100,-7-9 15,35 10 204,-92-23-323,-1 1-1,0 0 1,0-1 0,0 1-1,0 0 1,-1 0 0,1 1-1,-1-1 1,1 0-1,-1 1 1,1 0 0,2 4-1,-2-2 3,1 5 93,0 10-54,-1 1 0,-1 0 1,-1 27-1,10 171 222,-6-131-184,3-18 9,17 68 1,-22-127-102,17 48 93,-15-49-59,-1-4-27,-2-1 0,1 1 0,0 0 0,-1 0 0,0 0 0,-1 0 1,2 6-1,-2-3 63,-21-23 33,-11-24-1132,-1-4-4123</inkml:trace>
</inkml:ink>
</file>

<file path=ppt/ink/ink10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5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0 380 5920,'11'-7'1,"-10"6"0,0 0-1,0 0 1,0 0 0,1 0-1,-1 1 1,0-1 0,1 0-1,-1 1 1,0-1 0,1 1-1,-1 0 1,1-1 0,-1 1-1,1 0 1,-1 0-1,1 0 1,1 0 0,5 0 0,19-4 14,93-19 32,-80 13 101,110-25 142,-122 27 164,-1-4-238,-2-1 0,37-24 0,-45 21 305,-10 7-306,5-4 3,-1-1 0,-1-1-1,0 0 1,14-28 0,-17 30 127,0-3 81,0 1 1,10-32-1,-14 41 123,-4 20 49,0-4-546,-2 19 157,-3 41 30,5-56-173,0-1-40,1-1 1,0 0 0,1 1 0,0-1-1,1 0 1,1 1 0,5 16 0,-3-14-7,2 1 1,-1-1-1,2-1 1,0 1 0,1-1-1,1 0 1,0-1-1,16 16 1,-25-28-20,0 0-1,0 1 1,0-1 0,1 0 0,-1 0 0,0-1-1,1 1 1,-1 0 0,1 0 0,-1-1 0,1 1-1,-1-1 1,1 1 0,3-1 0,1 1 0,20 1 2,-2-5 2,3-7-3,1-6-2,0-5 0,1-4 0,1-1 0,-3 6 0,-6 8 1,-20 12 0,1-1-1,0 1 1,-1-1 0,1 1-1,-1 0 1,1 0-1,0 0 1,-1 0 0,1 0-1,0 0 1,-1 0 0,1 1-1,0-1 1,-1 1 0,1-1-1,-1 1 1,1-1 0,-1 1-1,1 0 1,-1 0 0,0 0-1,1 0 1,-1 0 0,0 0-1,0 0 1,1 0 0,-1 0-1,0 1 1,1 1-1,4 5 5,-1 0-1,0 0 1,7 16-1,-10-19-4,14 30 3,5-3 2,-18-28-4,1-1-1,0 1 1,0-1-1,0 1 0,9 4 1,-1-2-155,0-1 1,1-1-1,0 0 0,0 0 0,0-2 1,18 3-1,-23-4-331,62 10-7355</inkml:trace>
  <inkml:trace contextRef="#ctx0" brushRef="#br0" timeOffset="1">1668 354 7712,'2'-9'15,"-1"6"3,-1 1 1,1-1-1,0 0 0,-1 0 1,0 1-1,0-1 0,0 0 1,0 0-1,0 1 0,0-1 0,-1 0 1,-1-4-1,1 6 169,-1 1-153,-1 0 0,1 1 1,0 0-1,-1 0 0,1 0 0,-1 0 1,1 0-1,0 0 0,0 0 0,0 1 1,0-1-1,0 1 0,0-1 1,0 1-1,0 0 0,-2 4 0,-3 1-12,4-5-12,1 1 0,-1-1 1,1 1-1,0 0 0,-1 0 0,1 0 1,1 0-1,-1 0 0,0 1 1,1-1-1,0 0 0,-1 1 0,0 6 1,1-8-5,1 2 3,0-1-1,0 0 0,0 1 1,0-1-1,0 0 0,1 0 1,0 1-1,-1-1 0,1 0 1,0 0-1,1 0 0,-1 0 0,0 0 1,3 4-1,-1-3 1,0 2 3,0 0-1,0 0 1,1-1 0,0 1 0,0-1 0,1 0 0,7 7 0,-6-6-6,4 0 21,-4-4-22,1-1 0,-1 0 0,1-1 0,-1 0 1,1 0-1,0 0 0,-1-1 0,1 0 0,-1 0 0,1 0 1,-1-1-1,0 0 0,0 0 0,1-1 0,7-4 0,-6 3 4,0-1-1,0 0 1,0-1-1,0 1 1,-1-1-1,0-1 1,8-8-1,-14 14-5,-1 0 1,1 0-1,-1 0 0,1-1 0,-1 1 0,1 0 0,-1 0 0,0 0 0,1-1 0,-1 1 1,0 0-1,0 0 0,0-1 0,0 1 0,0 0 0,0 0 0,-1 0 0,1-3 0,-1-2 5,0-4-1,1 4 2,-1 0 0,0 1 1,0-1-1,-1 1 0,-3-10 1,1 1 22,-2 0 1,0-1-1,-1 2 1,0-1-1,-1 1 1,-1 0-1,0 1 1,0 0 0,-23-21-1,24 26 3,16 11-227,3 2-756,13 7-4792</inkml:trace>
</inkml:ink>
</file>

<file path=ppt/ink/ink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7.7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131 430 7000,'-6'4'-9,"0"0"1,0 1 0,1-1-1,-1 1 1,1 1 0,0-1-1,1 1 1,-1 0-1,1 0 1,-5 10 0,0 3-50,-13 37-1,17-42 54,-2 3 27,2 1-1,0 0 0,-5 32 0,7-28 85,1-10-28,1 0 1,0 20-1,1-31-59,0-1 1,0 1-1,0-1 0,1 1 1,-1-1-1,0 1 1,0-1-1,0 1 1,1-1-1,-1 1 0,0-1 1,1 0-1,-1 1 1,0-1-1,1 1 1,-1-1-1,0 0 0,1 1 1,-1-1-1,1 0 1,-1 0-1,1 1 1,-1-1-1,0 0 0,1 0 1,-1 1-1,1-1 1,-1 0-1,1 0 1,0 0-1,-1 0 0,1 0 1,-1 0-1,1 0 1,0 0-1,0 0 12,1 0-1,-1 0 1,0-1 0,0 1-1,1 0 1,-1-1 0,0 1-1,0-1 1,1 1-1,-1-1 1,0 0 0,0 0-1,0 1 1,0-1-1,1-1 1,8-10 142,-1-1-1,0 0 1,-1-1-1,0 1 1,7-22-1,16-29 193,-28 59-317,8-15 131,-1 0 0,-1 0 0,-1-1 0,7-24 0,-15 43-59,17 37 124,-15-33-239,0 0 0,0 0 0,1 0 0,-1 0 0,1 0 0,-1 0 0,1-1 1,0 0-1,-1 1 0,1-1 0,0 0 0,0 0 0,0 0 0,0-1 0,0 1 0,0-1 1,4 1-1,34-1 4,-29-2-9,0-1 0,0 0 1,0 0-1,-1-1 0,0-1 0,0 0 1,13-8-1,1-2-5,29-24 0,-47 33-2,0 0 1,-1 0-1,0-1 0,0 0 1,0 0-1,-1 0 0,0-1 1,0 0-1,-1 0 0,4-10 1,-4 9 0,2-10-20,-5 2 18,0 0 1,-1 1 0,-1-1 0,-3-18 0,-4 15-13,-11-12 6,-25-32 1,26 49 1,-4 1 8,0 1 0,-1 1 1,-1 1-1,0 1 0,-1 1 0,-46-11 0,67 20 3,0 0 0,1 0 0,-1 0 0,0 0 0,0 0 0,1 1 0,-1 0 0,0 0 0,1 0-1,-1 0 1,1 0 0,-1 1 0,-3 1 0,2 0-1,5-3 2,-1 0-1,1 0 1,0 0-1,0 0 1,-1 0 0,1 1-1,0-1 1,-1 0-1,1 0 1,0 0-1,0 0 1,-1 1 0,1-1-1,0 0 1,0 0-1,0 1 1,-1-1 0,1 0-1,0 0 1,0 1-1,0-1 1,0 0-1,0 1 1,-1-1 0,1 0-1,0 1 1,0-1-1,0 1 1,-5 24-8,9 14 7,12 9 1,-11-37 0,1 0 0,1-1 0,6 10 0,0-6 0,0 0 0,0-1 0,1-1 1,1 0-1,19 12 0,-26-19 3,0 1 1,1-1-1,0-1 0,17 7 1,-4-2-1,-2 1-1,-11-6 5,0 1-1,1-2 1,13 5-1,-10-5 12,0 0-1,0 0 1,0-1 0,0-1-1,0 0 1,1-1 0,25-3-1,-36 2-6,-1 0-1,0-1 0,0 1 0,0-1 0,0 0 0,0 0 1,-1 0-1,1 0 0,0 0 0,-1 0 0,0 0 1,1 0-1,-1 0 0,0-1 0,0 1 0,1-4 1,-1 4 2,1-3 5,0 1-1,0-1 1,-1 1-1,1-1 1,-1 0 0,0 1-1,0-1 1,-1 0 0,1 0-1,-2-7 1,3-20 123,5-14 69,17-59 1,-14 72-160,-10 32-41,0-1 0,1 1 1,-1 0-1,1-1 1,0 1-1,-1 0 1,1 0-1,0 0 1,0 0-1,-1-1 0,1 1 1,0 0-1,0 0 1,0 1-1,0-1 1,1 0-1,-1 0 0,0 0 1,0 1-1,3-2 1,1 0 16,23-11 20,-26 12-35,1 0 0,0 1 0,0-1 1,0 1-1,0 0 0,0 0 0,0 0 0,0 0 1,0 0-1,0 0 0,0 1 0,0 0 0,0-1 0,0 1 1,0 0-1,-1 0 0,1 1 0,0-1 0,4 4 0,-6-5-8,-1 1-2,0-1 0,1 0 0,-1 0 1,0 0-1,1 0 0,-1 1 0,0-1 0,0 0 1,1 0-1,-1 1 0,0-1 0,0 0 1,1 0-1,-1 1 0,0-1 0,0 0 0,0 1 1,0-1-1,1 0 0,-1 1 0,0-1 1,0 0-1,0 1 0,0-1 0,0 0 0,0 1 1,1 20 31,0 0 1,-2-1 0,0 1 0,-8 39 0,3-24-28,5-27-1,0-1 0,-1 1 0,0-1 0,-1 1 0,0-1 0,0 0 0,0 0 0,-1 0 0,-9 13 0,10-16-3,1-2 0,0 1 0,0-1 0,0 0 0,-1 0 1,1 0-1,-1 0 0,1-1 0,-1 1 0,0-1 1,-6 4-1,-2 2 2,-33 19-1,27-19-276,-1-1 0,1-1 0,-1-1 1,0 0-1,-28 2 0,29-5-7401</inkml:trace>
</inkml:ink>
</file>

<file path=ppt/ink/ink10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51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6008,'2'1'8,"-1"0"0,0 0 0,0 0 0,0 0 0,1 0 0,-1 1 0,0-1 1,0 0-1,0 0 0,-1 1 0,1-1 0,0 1 0,0-1 0,-1 0 0,1 1 0,-1-1 0,1 1 0,-1 0 0,0-1 1,0 1-1,1 1 0,5 45 250,-6-40-228,2 11 13,-3-13-12,1 1-1,1-1 0,-1 0 1,1 0-1,0 1 0,1-1 1,-1 0-1,1 0 0,0 0 1,1 0-1,0-1 0,5 9 1,-3-7 16,1-1-1,0 1 1,1-2 0,0 1 0,0-1 0,0 0-1,0 0 1,15 6 0,-16-9-14,0-1 0,0 1 1,0-1-1,0-1 0,0 1 0,0-1 0,0 0 0,0-1 1,0 1-1,0-1 0,0 0 0,0-1 0,0 1 0,-1-1 1,10-4-1,143-79 1335,-154 83-1326,0 0 0,0 0 0,1 0 0,-1 1 0,0 0 1,1 0-1,-1 0 0,1 1 0,-1-1 0,1 1 0,-1 0 1,9 1-1,-10-1-17,4 1 38,-1 0-1,0 1 1,1-1-1,-1 1 1,0 1-1,0-1 1,10 6-1,-7-3-18,38 20 326,-34-18-318,1 0 1,-1-1-1,19 5 1,105 22 139,-114-29-117,36 2 1,-29-4-54,48 3 6,-49-5 26,94-19 18,-104 13-32,-1-5-22,-1 0 0,20-16 0,-28 13 17,3-13-8,10-43-1,-17 49-9,-1 0-1,-2-1 1,0 1-1,-2-39 0,0 38-6,-3-71 104,-1 27-29,3 54-67,2 6 5,-1 0-1,0 1 1,0-1 0,-1 0 0,0 1-1,0-1 1,0 0 0,-1 1-1,1 0 1,-4-7 0,4 12-18,1 0 0,-1 0-1,1 0 1,-1-1 0,1 1 0,-1 0-1,1 0 1,-1 0 0,0 0 0,1 0 0,-1 0-1,1 0 1,-1 0 0,0 0 0,1 0-1,-1 0 1,1 0 0,-1 1 0,1-1 0,-1 0-1,1 0 1,-1 0 0,1 1 0,-1-1 0,1 0-1,-1 1 1,1-1 0,-1 1 0,1-1-1,-1 0 1,1 1 0,0-1 0,-1 1 0,1-1-1,0 1 1,-1-1 0,1 1 0,0-1-1,0 1 1,0 0 0,-1-1 0,1 1 0,0-1-1,0 1 1,0 0 0,-1 21 34,2 34-1,1-34-22,2 0 0,0 0 0,1 0 0,15 38 0,-13-40-12,6 10 11,73 115 9,-66-119-17,-6-9-4,1 1 0,0 0-1,2-2 1,0 1-1,21 14 1,3-2 3,-33-24-5,0 0-1,0-1 0,10 5 1,-12-7-138,1-1 1,-1 1 0,1-1-1,-1 0 1,1-1-1,-1 0 1,1 0 0,0 0-1,-1-1 1,11-1 0,22-4-7364</inkml:trace>
</inkml:ink>
</file>

<file path=ppt/ink/ink10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51.8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97 8248,'-6'4'18,"-14"14"101,19-16 32,14 0 22,-11-2-166,0 1-1,0-1 0,0 1 1,0-1-1,-1 0 0,1 0 1,0 0-1,0 0 0,0 0 1,0 0-1,0 0 0,2-1 1,118-13 111,-21 4 168,59-11 31,76-28-1190,-106 19-4847</inkml:trace>
</inkml:ink>
</file>

<file path=ppt/ink/ink10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00.4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127 813 4216,'-19'3'0,"-26"7"17,42-9 3,-3 0 19,-1 1-1,0 1 1,1-1 0,0 1-1,-1 0 1,1 0 0,-6 5 0,10-6 334,12-12 628,1-11-760,0 0 0,-2-1 1,0 0-1,-2-1 0,0 0 0,3-24 0,12-47 199,16-81 20,-32 139-290,-2 0-1,-1-55 0,-4 73-130,-1-46 313,-1 42-298,-3-41 212,4 54-165,0 5-56,1-1 1,1 1-1,-1-1 1,1 1-1,0-1 1,0 1-1,0-1 1,0 1-1,1-1 1,1-6-1,-2 11-34,-1 0 1,1 0-1,-1 0 1,1 0-1,-1 0 0,1 0 1,-1 1-1,1-1 1,-1 0-1,1 0 1,-1 1-1,1-1 0,-1 0 1,1 0-1,-1 1 1,1-1-1,0 1 0,-1-1 1,1 0-1,0 1 1,-1-1-1,1 1 1,0-1-1,-1 1 0,-3 5 10,3-4-9,-1 1-1,0-1 1,1 1-1,0 0 0,0 0 1,0 0-1,0 0 1,0 0-1,1 0 1,-1 5-1,-16 127 125,16-101-89,0-7-27,1 33 6,9 69 0,0-52-13,3 5-10,1-10-3,-1-10 0,2-14 0,-2-17 0,-12-31 0,0 1 0,1 0 0,-1-1 0,0 1 0,0 0 0,0-1 0,1 1 0,-1-1 0,0 1 0,1-1 0,-1 1 0,0-1 0,1 1 0,-1-1 0,1 1 0,-1-1 0,0 1 0,1-1 0,-1 1 0,1-1 0,0 0 0,-1 1 0,1-1 0,-1 0 0,2 1 0,1-10 0,-2 5 0,18-28 0,-2 0 3,-7 13 3,0 1 0,20-26 0,-21 31-3,-5 8 0,-1 1 0,1-1 0,0 1 0,0 0 0,0 1 1,0-1-1,9-5 0,77-44 36,-72 47 1,3 3-21,-1 2 0,36 1 0,-39 5 28,-12-3-34,-2-1-9,1 0 0,-1 1-1,1-1 1,-1 1 0,0 0 0,1 0-1,-1 0 1,0 1 0,0-1 0,-1 1-1,1-1 1,0 1 0,-1 0 0,0 0-1,1 0 1,-1 1 0,-1-1 0,1 0-1,0 1 1,-1-1 0,2 5 0,10 76 37,-12-79-40,0-1 0,-1 1 0,0-1 1,0 1-1,0-1 0,0 1 0,-1-1 0,0 1 0,-1 4 1,-2 6-1,-10 38 1,7-37-3,-1 1 1,0-1 0,-14 19-1,11-24-4,0-4 4,0-1 0,0 0 0,-1-1 0,-18 5 0,14-8-19,11-2 16,0-1 1,0 1 0,0-1-1,1-1 1,-1 1 0,0 0-1,0-1 1,1 0 0,-7-4-1,11 6 3,-1 0 0,1 0-1,0 0 1,0-1-1,0 1 1,-1 0 0,1 0-1,0 0 1,0-1 0,0 1-1,-1 0 1,1 0-1,0 0 1,0-1 0,0 1-1,0 0 1,0 0 0,0-1-1,-1 1 1,1 0-1,0-1 1,0 1 0,0 0-1,0 0 1,0-1 0,0 1-1,0 0 1,0 0 0,0-1-1,0 1 1,0 0-1,1-1 1,-1 1 0,2-13-276,1 1 0,0 0 0,0 0 0,10-19 1,9-19-6364</inkml:trace>
</inkml:ink>
</file>

<file path=ppt/ink/ink10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00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5208,'2'9'-7,"0"-1"1,1 1-1,0-1 1,1 0-1,7 12 0,2 4-6,-1 0-1,9 28 1,-15-37 44,2 1 0,0-2-1,0 1 1,1-1 0,1 0 0,19 20 0,-29-33 6,1-1 0,-1 1 1,1-1-1,-1 1 0,1 0 1,0-1-1,-1 1 0,1-1 0,0 1 1,-1-1-1,1 0 0,0 1 1,0-1-1,-1 0 0,1 1 0,0-1 1,0 0-1,0 0 0,0 0 1,-1 0-1,1 0 0,0 0 0,0 0 1,1 0-1,-1 0 2,0-1 0,1 0 0,-1 1 0,0-1 0,1 0 0,-1 0 0,0 1 0,0-1 0,0 0 0,0 0 0,0-1 0,0 1 0,1-1 0,4-8 177,-1 0-1,0 1 1,5-15-1,-8 20-122,3-13 166,-3 10-75,0 0 0,1 1 0,-1-1 0,1 0 0,1 1 0,-1 0 0,1 0 0,0 0 0,1 0 0,-1 1 0,9-8 0,-13 13-173,0 0 1,0 0-1,0-1 1,1 1 0,-1 0-1,0 0 1,0 0-1,0 0 1,1 0-1,-1 0 1,0 0-1,0 0 1,0 0 0,1 0-1,-1 0 1,0 0-1,0 0 1,1 0-1,-1 0 1,0 0 0,0 0-1,0 0 1,1 0-1,-1 0 1,0 0-1,0 0 1,0 0 0,1 0-1,-1 0 1,0 1-1,0-1 1,0 0-1,1 0 1,-1 0 0,0 0-1,0 1 1,0-1-1,0 0 1,0 0-1,0 0 1,1 1-1,3 7 66,0 4 8,-2 1-1,0 0 1,0 0-1,-1 24 1,-1 52 86,18 76-19,-13-131-72,-5-28-67,2 17 14,-1 0 0,-1 1 0,-1-1 0,-1 0 0,-9 40 1,-9 68 94,10-55-47,8-60-66,-9 33 41,-2 4-1437,8-34-5786</inkml:trace>
</inkml:ink>
</file>

<file path=ppt/ink/ink10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01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5656,'-7'28'181,"1"0"0,-2 30 1,6-29 198,4 55 0,1 13-4,-6 90-6,4-152-195,5 11-54,22 72 1,-18-86 18,-1 11-43,8 70 0,-19-84 38,-5 3-39,-19 54 0,24-81-71,1-1 1,-1 0-1,1 0 1,-1 1-1,1-1 0,1 1 1,-1-1-1,0 1 1,1 6-1,1-8-20,-1 0 0,1 0 0,0 0 0,0 0 1,0 0-1,0 0 0,0-1 0,4 6 0,3 0 102,-3-4-244,1-1 0,0 0 0,0-1 1,0 0-1,0 1 0,9 0 0,9 3-5289</inkml:trace>
</inkml:ink>
</file>

<file path=ppt/ink/ink10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01.6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7448,'55'-11'32,"72"-14"120,-66 7-44,55-14 138,-94 27-229,49-5 61,-50 8-59,62-7 80,-69 7-53,0 0-1,-1-1 1,24-8 0,-35 10 69,5-1 71,-8 0-42,0 1-132,0 1-1,1 0 1,-1 0-1,0-1 1,0 1 0,0 0-1,0 0 1,0 0 0,0 0-1,0 0 1,0 1 0,0-1-1,0 0 1,0 0 0,0 1-1,-1 0 1,-3 1 2,0 1 0,0 0 1,0 0-1,1 0 0,-1 1 0,1 0 0,0 0 1,0 0-1,0 0 0,0 0 0,1 1 0,0 0 1,0-1-1,0 1 0,1 0 0,-1 1 1,1-1-1,0 0 0,1 1 0,-1-1 0,1 1 1,0 8-1,-5 29-1,3 14-10,3-41-4,1-1 0,0 1 1,1-1-1,5 19 0,3-5-33,24 53 0,-34-81 33,0-1 1,0 0 0,0 0-1,0 0 1,0 0 0,0 0 0,0 0-1,0 1 1,0-1 0,0 0-1,0 0 1,0 0 0,0 0-1,0 0 1,0 0 0,0 0 0,1 1-1,-1-1 1,0 0 0,0 0-1,0 0 1,0 0 0,0 0-1,0 0 1,0 0 0,1 0-1,-1 0 1,0 0 0,0 0 0,0 0-1,0 0 1,0 0 0,0 0-1,1 0 1,-1 0 0,0 0-1,0 0 1,0 0 0,0 0-1,0 0 1,1 0 0,-1 0 0,0 0-1,0 0 1,0 0 0,0 0-1,0 0 1,19-7-8,9-13 8,-23 13 16,1-1 0,-2 1 0,1-1-1,-1 0 1,0 0 0,0 0 0,-1 0 0,4-14 0,3-7 68,-5 14-60,14-26 316,-6 22-110,-7 11-30,-1 0 0,0-1-1,0 1 1,6-17 0,-10 25-171,-1-1 1,1 1-1,0 0 0,-1 0 0,1 0 1,0-1-1,-1 1 0,1 0 1,0 0-1,0 0 0,-1 0 1,1 0-1,0 0 0,-1 0 1,1 1-1,0-1 0,0 0 0,0 1 1,1-1 26,2 0-31,0 1-1,0-1 0,-1 1 0,1 0 0,-1-1 1,1 2-1,-1-1 0,1 0 0,-1 1 0,1 0 1,-1 0-1,0 0 0,0 0 0,0 0 0,0 0 1,-1 1-1,1-1 0,0 1 0,-1 0 1,0 0-1,0 0 0,0 0 0,0 0 0,2 6 1,17 44 71,-13-42-56,-4-7-30,2 1-6,-1 0 0,1 0 0,-1-1 0,1 0 0,1 0 0,-1-1 0,0 1-1,1-2 1,0 1 0,-1-1 0,13 3 0,6-1 4,29 1 0,-51-5-6,0 0-1,0 0 1,0-1-1,0 1 1,0-1 0,0 0-1,0 0 1,0 0-1,0 0 1,0 0 0,0-1-1,-1 1 1,4-3 0,-2 1-1,0 0 0,0 0 1,0 0 0,-1-1-1,1 0 1,-1 1-1,0-1 1,0 0-1,0-1 1,-1 1-1,3-6 1,-1 3 4,41-67 98,-45 74-101,1 0 1,-1-1-1,0 1 1,0 0-1,1-1 1,-1 1-1,0-1 1,0 1-1,0-1 1,0 1 0,0-1-1,0 1 1,0-1-1,1 1 1,-1-1-1,0 1 1,-1 0-1,1-1 1,0 1-1,0-1 1,0 1-1,0-1 1,-2-5 13,0 1-1,0-1 1,0 1-1,-1 0 1,0 0 0,0 0-1,0 1 1,-7-9-1,-35-33 186,45 46-201,-7-7 15,-5-4 165,-1 1 0,-14-10 1,26 19-127,12-8-1655,0 0-6600</inkml:trace>
</inkml:ink>
</file>

<file path=ppt/ink/ink10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02.0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192 1 7352,'9'-1'10,"-1"2"1,0-1 0,0 1-1,14 4 1,-21-5-9,-1 0-1,0 0 0,0 0 1,1 0-1,-1 0 1,0 1-1,0-1 1,1 0-1,-1 0 1,0 0-1,0 1 0,0-1 1,1 0-1,-1 0 1,0 0-1,0 1 1,0-1-1,0 0 1,0 1-1,0-1 0,1 0 1,-1 0-1,0 1 1,0-1-1,0 0 1,0 0-1,0 1 1,0-1-1,0 0 0,0 1 1,0-1-1,0 0 1,0 0-1,-1 1 1,1-1-1,0 0 1,0 0-1,0 1 0,0-1 1,0 0-1,0 0 1,-1 1-1,1-1 1,-11 14 33,-102 117 57,103-117-82,1 0 0,1 0 0,0 0 0,-8 22 1,10-20-9,-1 2 5,6-11-6,0-1 0,0 1 0,1-1 0,0 1 0,0-1 0,0 0 0,1 1 0,0-1-1,0 1 1,3 6 0,3-2 13,1-5-10,0 1 1,1-1 0,17 9-1,-13-13 11,12-6 2,34-8 1,-40 4 42,74-51 50,-88 56-71,0-1-1,-1 1 0,0-1 0,0 0 0,0 0 0,0 0 0,0-1 0,2-4 0,4-5 13,0 2-10,-7 9 5,0-1-1,0 1 0,-1-1 0,1 0 0,-1 0 0,0 0 0,0 0 1,2-6-1,-1 0 52,0 0 1,-1-1 0,0 1-1,0-12 1,-5 10 303,-3 2-307,0 1-1,0 0 1,-1 1-1,-1-1 1,-8-7-1,15 15-64,0 1 0,0-1 0,0 0 0,0 0-1,0 0 1,0 1 0,-1-1 0,1 0 0,0 1 0,0-1-1,-1 1 1,0-1 0,-11-2 61,1-1 1,-1 2-1,1 0 1,-1 0-1,0 1 0,0 1 1,1 0-1,-1 1 1,-13 2-1,-118 8-1049,68-7-6107</inkml:trace>
</inkml:ink>
</file>

<file path=ppt/ink/ink10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1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141 19 4040,'0'0'24,"-3"8"-4,-7 21 4,8-14 77,6 106 251,-38 220 518,28-302-716,-44 267 381,36-211-302,-3 29 207,9-73-156,8-48-57,5-16 98,4-7 18,-2 0-1,10-39 1,25-231 1064,-39 252-1006,2-280 899,-8 208-840,-1 61-249,0 18-17,2 0 0,1 0 0,4-50 0,4 58 117,-6 20-261,0-1 1,0 1-1,-1 0 1,1 0-1,-1 0 1,1-1-1,-1 1 0,-1-6 1,1 7 348,-2 8-313,-1 1-73,2-5-8,0 1 0,0-1 0,0 1 0,1-1 0,-1 1 0,0-1 0,1 1 0,0-1 0,0 1 1,-1 0-1,2 3 0,-3 110 53,4-87-44,17 47-1,-8-46-12,14 27 1,37 92-13,-42-96 6,45 96-21,-49-123-19,-10-18 33,12 18-14,2-1 1,33 32 0,33 24-50,-116-90 69,18 5 8,8 3 2,0-1-1,0 1 0,0-1 0,0 0 1,0 0-1,0 0 0,1-1 0,-6-3 1,-2-2 15,-1 0 0,0 0 0,1-1 0,0-1 0,1 0 1,-1 0-1,-14-21 0,-59-89 157,77 110-89,0 0-1,1 0 1,0-1 0,-6-15-1,5 7-26,-14-38 27,18 37 100,3 13-143,1-1 1,1 0-1,-1 0 1,1 1-1,1-1 1,-1 1 0,1 0-1,6-10 1,-9 16-42,0 1 1,0 0-1,0 0 1,1 0-1,-1-1 0,0 1 1,0 0-1,0 0 1,0 0-1,0-1 0,0 1 1,0 0-1,0 0 1,0-1-1,0 1 1,0 0-1,1 0 0,-2-1 1,1 1-1,0 0 1,0 0-1,0-1 0,0 1 1,0 0-1,0 0 1,0-1-1,0 1 0,0 0 1,0 0-1,0-1 1,0 1-1,-1 0 1,1 0-1,0 0 0,0-1 1,0 1-1,-1 0 1,1 0-1,0 0 0,0 0 1,0-1-1,-1 1 1,1 0-1,0 0 1,0 0-1,0 0 0,-1 0 1,-13 0 30,13 1-29,0-1 0,0 0 0,1 0 0,-1 0 0,1 0 0,-1 0 0,1 0 0,-1 1 0,1-1 0,-1 0 0,1 0 0,-1 1 0,1-1 0,-1 0 0,1 1 1,-1-1-1,1 0 0,0 1 0,-1-1 0,0 2 0,-6 7 18,-1 1 1,1 1 0,1-1-1,0 1 1,-7 20-1,7-6 51,-3 134 15,12-125-83,9 9-2,29 74-1,-28-89-8,-8-16 4,-1 1 1,0-1 0,2 15-1,-5-23 1,0 3-5,0 0 0,-1 0 0,0 0 0,0 0 0,0 0 0,-1 0 0,0 0 0,-4 13-1,5-19 6,-2 5-11,1 0 0,0 0 0,0 0-1,1 0 1,0 0 0,0 0 0,0 0 0,1 1 0,0-1 0,0 0 0,1 0 0,-1-1 0,1 1 0,1 0 0,-1 0-1,1-1 1,0 0 0,4 7 0,3-1-37,-10-18-51,-7-17 2,7 23 115,-3-8-34,1-1 0,0 1 1,1-1-1,0 1 0,0-1 1,1 0-1,1-15 0,0 19 10,-1 2-1,0-1 1,0 1-1,1-1 1,0 1-1,0 0 1,0 0-1,0-1 1,1 1-1,3-6 1,2-5-3,3-5 4,-7 15 3,0-1 0,0 0-1,-1 1 1,1-1 0,-1 0-1,2-11 1,-4 17 2,4-16-4,4-33 0,-7 24 3,-3-49 1,-13-29 0,-6 14 1,18 79 0,1 0 0,0 0 0,0 0 0,1 0 0,0 0 0,1 0 0,0 0 0,3-20 0,-3 29 0,1 0 0,-1 0 0,0 1-1,0-1 1,1 0 0,-1 0 0,0 0-1,1 0 1,-1 1 0,1-1 0,-1 0-1,1 0 1,-1 1 0,1-1 0,0 0 0,-1 1-1,1-1 1,0 0 0,0 1 0,-1-1-1,1 1 1,0 0 0,0-1 0,0 1 0,0 0-1,-1-1 1,1 1 0,0 0 0,0 0-1,0 0 1,0 0 0,0-1 0,0 1 0,0 1-1,0-1 1,0 0 0,-1 0 0,1 0-1,0 0 1,0 1 0,0-1 0,1 1 0,-2-1-1,1 0 1,-1 0-1,0 1 1,0-1 0,0 0-1,1 0 1,-1 0-1,0 1 1,0-1 0,0 0-1,0 0 1,1 1-1,-1-1 1,0 0 0,0 0-1,0 1 1,0-1-1,0 0 1,0 0 0,0 1-1,0-1 1,0 0-1,0 0 1,0 1 0,0-1-1,0 0 1,0 1-1,0-1 1,0 0 0,0 0-1,0 1 1,0-1 0,-1 33 11,-6 40 1,7-70-12,-6 29 13,-14 56-1,-8 24-10,21-77-6,2 0 0,1 0 1,2 1-1,3 38 1,-1-47 0,0-16-3,0 12-1,-1 0-1,-1 0 1,0 0 0,-2 0-1,-1-1 1,-7 24 0,-18 61-42,30-105 52,-1 0 1,1 0-1,-1 0 1,1 1-1,0-1 1,0 0 0,0 0-1,0 1 1,1-1-1,-1 0 1,0 0 0,1 1-1,1 2 1,-1-3-151,0-1 1,0 0-1,0 0 1,0 0 0,0 1-1,0-1 1,0 0-1,0 0 1,1 0-1,-1-1 1,0 1-1,1 0 1,1 0 0,15 8-9275</inkml:trace>
</inkml:ink>
</file>

<file path=ppt/ink/ink10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19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386 241 8072,'-5'4'-24,"3"-2"21,-1 0 1,1 0-1,0 0 1,0 0 0,0 1-1,0-1 1,1 1-1,-1-1 1,1 1 0,-1 0-1,1-1 1,0 1-1,0 0 1,-1 4-1,1 2-9,-1 1 0,2-1 0,-1 1 0,2 12-1,2 37-73,-6-21 33,-2-1 0,-2 0 0,-12 40 0,2-21 33,9-37-19,8-19 39,-4 8-9,-1 0 1,0-1-1,-9 12 0,7-12 8,0-1 0,-1 0-1,1 0 1,-13 6 0,-47 23 5,58-34 16,-3-5-12,1-1 1,-1 0 0,-19-11 0,29 15-7,-14-11 65,10 8-27,2 0-21,0 1 1,-1-1-1,1 1 1,1-1-1,-1-1 0,0 1 1,1 0-1,0-1 0,0 0 1,0 1-1,1-1 0,0 0 1,0-1-1,0 1 0,0 0 1,-1-8-1,3-44 368,1 50-302,-1 1-1,1 0 1,0 0 0,1-1-1,0 1 1,-1 0-1,6-10 1,-5 13-47,0 0 0,-1 1-1,1 0 1,0-1 0,0 1 0,1 0-1,-1 0 1,0 0 0,1 0 0,-1 0-1,5-2 1,-5 4-8,0-1-1,0 0 1,-1 1 0,1 0-1,0-1 1,0 1 0,0 0 0,0 0-1,0 0 1,0 0 0,0 0-1,-1 1 1,1-1 0,0 0-1,0 1 1,0 0 0,-1-1 0,1 1-1,0 0 1,0 0 0,-1 0-1,3 2 1,86 60 441,-64-42-390,-6-4-48,1-1 1,1-1 0,24 13 0,4-11-24,-29-13 4,22-2-1,-41-2-13,1 0 0,-1-1 1,1 1-1,-1 0 0,0-1 0,1 0 1,-1 1-1,0-1 0,1 0 0,-1 0 0,4-3 1,1-2-1,0-1 0,0 0 0,-1-1 0,0 1 0,8-15-1,-7 13 0,0-1-1,-1-1 0,1 1 0,-2-1 0,1-1 0,-2 1 0,1-1 0,2-15 0,-5 20 1,7-36-17,-7 25 16,7-37 1,-7 16 2,-2-41 0,-1 64 5,0 1-1,-1-1 1,-1 1-1,-1 0 1,0 0-1,-1 1 0,-10-23 1,10 27 0,3 2 12,-2 1 0,1-1 1,-1 1-1,0 0 0,-8-10 1,2 3-3,8 12-25,0-3 29,0 1-1,-1 0 1,0 0 0,0 0-1,-1 0 1,1 0-1,-1 1 1,1-1-1,-1 1 1,0 0 0,0 0-1,-8-3 1,10 10 60,-2 19-11,1 4-19,-1 31 0,7 162 117,-5-197-161,1-17-4,1-1 1,-1 1 0,1-1 0,0 1-1,1 0 1,1 8 0,0-5 1,0 0-1,1 0 1,0-1-1,1 1 1,-1-1 0,9 14-1,-11-22-2,-1 1 0,1 0 0,-1 0 0,1-1-1,-1 1 1,1 0 0,0-1 0,-1 1 0,1 0 0,0-1-1,0 1 1,0-1 0,-1 0 0,1 1 0,1 0 0,17 6 4,-1-1 1,23 6 0,-23-12 2,-10-1-3,1 0-3,0 0 1,-1 0-1,1-1 1,-1 0 0,0-1-1,0 0 1,0 0-1,0-1 1,12-7 0,0-3 9,27-24 0,-39 31-7,0 0 1,-1-1-1,0 0 1,0 0-1,-1-1 1,9-14-1,-12 11 30,-4-14 5,-1 1-1,-1-1 1,-11-41 0,13 60 0,0-2 5,16 81 26,-14-61-65,2-1 1,-1 1-1,1-1 0,1 0 1,0 0-1,1 0 1,9 15-1,-3-5-2,-1 0 0,-1 1 0,0 0 0,-2 0 1,8 38-1,3 25-47,-18-82-10,-2-5-1,-11-13-1404,-2-4-5782</inkml:trace>
</inkml:ink>
</file>

<file path=ppt/ink/ink10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0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6456,'2'0'2,"0"1"0,0 0 0,0 0 0,-1 0 0,1 0 0,0 0 0,-1 0 0,1 0 0,-1 1 0,1-1 0,-1 0 0,1 1 0,0 2 1,-1-4-3,22 30 4,4 17 1,3 17-3,-16-28-13,-2 0 0,16 71 1,12 108-206,-30-134 89,16 117-173,-26-197 295,0 1-1,0 0 1,0 0 0,0-1-1,0 1 1,1 0 0,-1 0-1,1-1 1,0 1 0,-1-1-1,1 1 1,0 0 0,0-1-1,0 1 1,0-1 0,0 0-1,0 1 1,0-1 0,1 0-1,2 3 1,-4-5 4,1 1 1,0 0-1,-1 0 0,1 0 0,0-1 0,-1 1 0,1 0 1,-1-1-1,1 1 0,-1 0 0,1-1 0,0 1 0,-1-1 1,1 1-1,-1-1 0,0 1 0,1-1 0,-1 1 1,1-1-1,-1 1 0,0-1 0,1-1 0,-1 2 0,11-25 0,34-169 115,-42 177-96,1 1 37,0-1 1,1 1-1,1 0 1,1 0-1,13-24 0,-12 25 2,64-112 753,-60 109-723,-6 7 112,0 1-1,1 0 0,16-19 0,-8 13-84,25-27 67,-38 40-114,0 1-1,1-1 1,-1 1-1,0 0 1,1 0-1,-1 0 0,1 0 1,-1 0-1,1 1 1,0-1-1,5-1 1,1 0 42,-8 2-86,1 0 0,-1 1 0,1-1 0,-1 1 0,1-1 0,-1 1 0,1 0 0,-1 0 0,1 0-1,-1-1 1,1 1 0,-1 1 0,1-1 0,-1 0 0,1 0 0,-1 1 0,1-1 0,-1 0 0,1 1 0,-1 0 0,1-1 0,-1 1 0,0 0 0,1 0 0,-1-1 0,0 1 0,0 0-1,0 1 1,1-1 0,-1 0 0,0 0 0,0 0 0,-1 0 0,1 1 0,0-1 0,0 0 0,-1 1 0,2 2 0,0 2 21,0 0 0,0 1 0,0-1 0,-1 1 0,1-1 0,-2 1 0,1 8 0,-4 44 97,3-49-127,0 0 1,1 0-1,1-1 0,0 1 0,0 0 1,1-1-1,0 1 0,0-1 0,6 10 1,7 20 11,-7 4-19,-8-31-7,1-1 0,1 0 0,0 1-1,0-1 1,1 0 0,1-1 0,-1 1 0,11 15 0,15 4-29,-10-12 6,-19-17 4,1-5-13,5-20 24,-3-12 7,-3 9-619,-4-37 0,-1 14-5580</inkml:trace>
</inkml:ink>
</file>

<file path=ppt/ink/ink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8.1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8520,'1'12'34,"0"-1"1,1 0-1,4 15 0,3 13 66,-7-10 38,-2-19-11,1 0 0,0 0 0,0 0 0,1-1 0,1 1 0,5 15 0,-6-19-26,1 0 1,0-1-1,1 1 1,0 0 0,-1-1-1,2 0 1,-1 0-1,1 0 1,-1-1-1,11 8 1,-12-11-70,-1 0 1,1 0-1,0 0 1,-1 0-1,1 0 1,0-1-1,0 0 1,0 1-1,0-1 1,-1 0-1,1-1 1,0 1-1,0 0 1,0-1-1,-1 1 0,1-1 1,0 0-1,3-2 1,3-1-109,-1-1 1,0 0-1,-1 0 0,10-9 1,-3 2-808,19-13-5990</inkml:trace>
</inkml:ink>
</file>

<file path=ppt/ink/ink10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0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11 6104,'0'0'48,"-4"-11"96,17 22-48,13 7-96,4 8 0,8 4 0,-1 0-4320</inkml:trace>
</inkml:ink>
</file>

<file path=ppt/ink/ink10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0.8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416 437 4040,'-1'3'22,"1"-2"-13,-1 0 0,1 0-1,0 0 1,-1 0 0,1 0 0,-1-1 0,1 1 0,-1 0 0,0 0 0,1-1 0,-1 1 0,0 0 0,1-1 0,-1 1 0,0-1 0,0 1 0,1-1 0,-3 2 0,-2 1 79,0 1 0,-1 0 0,0-1 0,-11 5 0,7-3-16,-4 2 175,0 0 1,-28 10-1,-23 9 372,-35 26 146,82-42-590,1 1 0,0 1 0,1 0 0,-16 16 0,30-26-145,0 0 1,1 1-1,-1-1 0,0 1 1,1-1-1,0 1 0,-1-1 0,1 1 1,0 0-1,1 0 0,-1 0 1,0 0-1,1 0 0,0 0 0,-1-1 1,1 1-1,1 5 0,-1-4 6,3 3 158,1-3-162,1-1 0,0 0 0,-1 0 0,1 0 0,1-1 0,-1 0 0,0 0-1,0 0 1,1 0 0,-1-1 0,1 0 0,-1 0 0,11 0 0,1-1 14,0 0-1,30-4 1,-32 1-15,0 0 0,0-1 0,-1 0 0,1-1 0,22-12 0,-22 10-9,3-5 98,-3-3-58,-1-1 0,24-31 0,-37 45-40,0 0-1,0 1 0,-1-1 1,1 0-1,0 1 0,0-1 1,-1 0-1,1 0 0,0-3 1,13-133 283,-14 54 123,-2 53-363,1 1-25,-3-46 290,2 57-200,0-8-8,-1 0-1,-2 0 1,-8-28 0,-7-17 223,19 71-330,1 0-1,0 1 0,-1-1 1,1 0-1,-1 0 1,1 1-1,-1-1 0,1 0 1,-1 1-1,1-1 0,-1 0 1,0 1-1,1-1 1,-1 1-1,0-1 0,0 1 1,1 0-1,-1-1 0,0 1 1,0 0-1,1-1 1,-1 1-1,0 0 0,0 0 1,0 0-1,0 0 0,0 0 1,1 0-1,-1 0 1,0 0-1,0 0 0,0 0 1,0 0-1,1 0 0,-1 1 1,0-1-1,0 0 1,0 1-1,1-1 0,-1 1 1,0-1-1,0 0 0,1 1 1,-1 0-1,-1 0 1,-5 9 37,1 0 0,0 0 1,-8 17-1,10-10 35,2 11-46,1 0 0,1 0 0,4 31 0,15 70-4,-15-107-31,10 35 0,-7-34-5,18 49 1,-21-60-3,-1-3 1,1-1-1,0 1 0,0-1 1,0 0-1,1 0 0,0 0 0,1-1 1,8 10-1,-11-15 0,0 1-1,0-1 1,-1 0 0,1 0-1,1 0 1,-1-1 0,0 1-1,0-1 1,1 0 0,-1 0-1,1 0 1,-1 0 0,1 0-1,-1-1 1,1 0 0,-1 1-1,1-1 1,0-1 0,-1 1-1,1 0 1,-1-1 0,5-1-1,2 0 0,-5 1 1,-1 0-1,1-1 1,-1 1 0,1-1-1,7-4 1,1-1-1,0 0 0,-1-1 0,0 0 0,0-1 0,0 0 0,-1-1 0,10-12 0,9-22 2,-1 3 0,2 7 0,-26 31 0,-1-1 0,0 1 0,1 0 0,0 0 0,0 0 0,0 0 1,0 1-1,8-3 0,-12 5 1,1-1 0,-1 1-1,0 0 1,0 0 0,0 0 0,1 0 0,-1 1-1,0-1 1,0 0 0,0 0 0,0 1 0,0-1-1,1 1 1,-1-1 0,0 1 0,0-1 0,0 1-1,0-1 1,0 1 0,0 0 0,1 1 0,1 1 1,84 70 34,-46-43-23,-12-13-11,-25-16-2,-1 0 0,0 0 0,1 0 0,-1 0 0,1-1 0,-1 1 0,6-1 0,-3 0 0,0-1 0,1 1 0,-1-1 0,9-3 0,-8 1 0,1 1 0,-1-1 0,11-7 0,-13 7 0,0 0 0,0-1 0,0 0 0,0 0 1,4-6-1,-4 4 1,-1 0-1,0-1 1,-1 1 0,0-1 0,0 0-1,0 0 1,-1-1 0,0 1-1,0 0 1,0-10 0,-1-2 7,-3 2-3,-1 0-1,-1 1 1,-7-22 0,1 23 15,-6 0-10,-1 0 0,-26-17 0,25 23 25,3 4-21,-1 2-1,0 0 1,-23-2 0,24 8 27,12-2-30,-2 1-5,0 0 0,0 1 1,0-1-1,0 1 0,1 0 0,0 0 1,-1 0-1,1 1 0,0-1 0,1 1 0,-1 0 1,1 0-1,0 1 0,0-1 0,-3 6 1,-63 106 57,55-88-24,-30 106 10,43-132-49,1 0 1,-1-1-1,1 1 0,0 0 0,-1-1 1,1 1-1,0 0 0,0-1 0,0 1 0,1 0 1,-1 2-1,0-4-1,2 8 4,-1 0-1,1 0 1,1 0 0,4 10 0,-4-12-4,1 0 1,0-1 0,0 0-1,0 1 1,0-1 0,1-1-1,8 7 1,9 5 1,1-1-1,40 20 1,-39-27-8,137 15-6,-121-22-7,213-12-1621,-110 1-6473</inkml:trace>
</inkml:ink>
</file>

<file path=ppt/ink/ink10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1.6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257 680 6104,'-12'0'133,"5"0"126,1 0 1,-1 0 0,0 1-1,1 0 1,-1 0 0,0 1 0,-9 3-1,15-5 479,-6-14-373,4 10-333,1-1 0,0 1 0,0-1 1,0 0-1,1 0 0,-1 0 0,1 1 0,0-1 0,0-10 0,5-45 162,-1 33-105,1-44 122,9-54 11,-12 98-28,-1 20-150,1-9 18,-2-1 0,0 0 1,-1 1-1,-1-1 0,0 1 0,-10-27 1,-12-56 394,24 96-417,0-1-1,0 0 1,0 1-1,-1-1 1,1 1 0,-1 0-1,0 0 1,0-1-1,0 1 1,0 0 0,-1 0-1,1 1 1,-1-1-1,0 0 1,0 1 0,0 0-1,0 0 1,0 0-1,-4-3 1,5 6-22,1-1 0,0 1-1,0-1 1,0 1 0,0-1 0,0 1 0,0-1-1,0 1 1,0 0 0,1 0 0,-1-1 0,0 1-1,0 0 1,0 0 0,1 0 0,-2 2 0,0 0 19,-20 22 15,13-10 36,-1 16-31,-13 61 1,20-59-37,2 53 4,2-53-22,6 37 0,0-35-5,1 1 0,2-2 0,17 41 0,-17-47-14,-2 0 0,6 40 1,-11-53 2,1 0 0,8 21 0,-11-34 11,1 0-1,-1 0 1,1 0-1,-1-1 1,1 1 0,0 0-1,0-1 1,0 0-1,0 1 1,0-1-1,0 0 1,0 0-1,0 0 1,1 0 0,-1 0-1,0-1 1,1 1-1,-1-1 1,0 0-1,1 1 1,-1-1-1,0 0 1,4-1 0,-4 1-1,1 0 2,1 0-1,-1 0 1,1-1 0,-1 0 0,0 0-1,0 0 1,1 0 0,-1 0 0,0 0-1,0-1 1,0 0 0,0 0 0,-1 1-1,1-1 1,0-1 0,3-3 0,-3 4-1,-1 0 2,0 0-1,0 1 0,0-1 1,-1 0-1,1 0 0,0 0 1,-1-1-1,2-2 1,2-4-1,13-18 1,-16 23 1,0 0 1,0 0-1,0 0 1,0-1-1,-1 1 1,1 0-1,-1-1 1,0 1 0,-1 0-1,1-1 1,-1 1-1,0-1 1,0 0-1,0 1 1,0-1-1,-1 1 1,0 0-1,-2-7 1,3 10 0,0-1 1,0 1-1,-1 0 0,1 0 1,0 0-1,0-1 1,0 1-1,0 0 0,1 0 1,-1 0-1,0-1 0,1 1 1,-1 0-1,0 0 0,1 0 1,-1 0-1,1 0 1,0 0-1,-1 0 0,1 0 1,0 0-1,1-2 0,0 0 4,2-2 1,-1 2 0,-1-1 0,1 1 0,0 0 0,1 0 0,-1 0 0,0 0 0,8-3 0,31-23 58,-40 29-59,0-1 0,0 1 0,0 0 0,1 0 0,-1 0 0,0 0 0,0 0 0,1 1 0,-1-1 0,0 1 0,0 0 0,0-1 0,0 1 0,0 0 0,0 0 0,2 1 0,-2-1 0,6 2 21,6 3 1,36 20-8,-35-20-30,-1-1 0,0-1 0,1 0 0,22 2 0,-16-3-29,1 2-1,22 7 1,-38-10 25,-4-2 11,0 0 0,-1 1 0,1-1 0,0 1 0,0 0 0,0 0 0,0 0 0,-1 0 0,1 0 1,-1 0-1,1 0 0,0 0 0,1 3 0,2 8-58,-2 4 18,21 39 3,-23-54 38,-1-1 1,0 1-1,0 0 1,1-1-1,-1 1 1,0-1-1,0 1 1,0 0-1,1-1 1,-1 1-1,0 0 1,0-1-1,0 1 1,0-1-1,0 1 1,-1 0-1,1-1 1,0 1-1,0 0 1,0-1-1,-1 1 1,-2 6-4,0 0 1,-1 0 0,0 0 0,0-1 0,0 1 0,-1-1 0,0 0 0,0-1 0,-1 1-1,-11 8 1,-9 2-22,-150 59-8,139-62 28,-96 31-1,124-41 9,-1 0-1,0-1 1,0-1 0,-1 1-1,1-2 1,0 1 0,0-2-1,-13-1 1,9 1 0,-6-2 12,16 2-13,-1 0 1,0-1 0,0 0-1,0 0 1,1 0 0,-1 0-1,1-1 1,-1 0 0,1 1-1,0-2 1,-4-4 0,4-2 18,-6-70-1519,3 31-6114</inkml:trace>
</inkml:ink>
</file>

<file path=ppt/ink/ink10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 7176,'-88'17'521,"80"-16"-294,1 0 0,-1-1 0,-14-1 1,2 1-69,18 0 36,2 0-186,0 0 1,0 0-1,0 1 1,0-1-1,0 0 1,0 1-1,0-1 1,0 0 0,0 0-1,0 1 1,0-1-1,0 0 1,0 1-1,0-1 1,0 0-1,0 0 1,1 1-1,-1-1 1,0 0-1,0 0 1,0 1-1,0-1 1,0 0 0,1 0-1,-1 1 1,0-1-1,0 0 1,0 0-1,1 0 1,-1 0-1,0 1 1,0-1-1,1 0 1,-1 0-1,0 0 1,0 0-1,1 0 1,-1 0 0,0 0-1,1 0 1,-1 1-1,0-1 1,0 0-1,1 0 1,-1 0-1,1-1 1,1 2 393,-7 6-325,5-6-67,-1 1 0,0-1 1,0 1-1,1-1 0,-1 1 0,1-1 1,-1 1-1,1 0 0,0-1 0,0 1 1,0 0-1,0-1 0,0 1 0,0 0 1,0-1-1,0 1 0,0 0 0,1 1 0,13 34 142,-5-15-47,-1 21 37,-2-23-64,1 0 0,1-1 1,14 27-1,-15-34-23,1-1-1,0-1 1,18 19 0,-24-28-48,0 0 0,0-1 1,0 1-1,-1 0 1,1-1-1,0 0 0,0 1 1,0-1-1,0 0 1,0 0-1,0 0 1,0 0-1,-1 0 0,1-1 1,3 0-1,-3 1 3,0 0-2,0-1 0,-1 1 0,1 0 0,0-1 0,0 1 0,-1-1-1,1 1 1,0-1 0,0 0 0,-1 0 0,1 0 0,2-2 0,5-3 8,4 1-4,23-16 140,-35 19-150,15-8 111,-1 0-1,-1-1 1,0-1 0,-1-1 0,0 0-1,0 0 1,19-29 0,-29 35-2,0 1-1,0-1 1,-1 0 0,0 0 0,0 0 0,0 0-1,0-9 1,1-54 1158,-4 67-1082,0-3 36,-1 3-25,-2-2-21,2 4 61,1 0-151,-4-3-11,1 3-35,-3 1-14,7 0-28,-1 0 1,0 0 0,1 0 0,-1 0 0,1 0 0,-1 0 0,1 0 0,-1 0-1,1 1 1,-1-1 0,1 0 0,-1 0 0,1 0 0,-1 1 0,1-1 0,-1 0-1,1 1 1,-1-1 0,0 1 0,0-1 0,-5 13 1,0 12-2,-2 11 0,0 16 0,1 17 0,-1 9 0,0 3 0,-2-7 0,0-12 0,0-9 0,5-4 0,0 2 0,-1 6 0,-1 8 0,-1 2 0,3-1 0,5-12 1,9 41 28,-9-95-28,0 0 1,0 1-1,0-1 0,0 0 1,1 0-1,-1 0 0,0 1 1,0-1-1,0 0 0,1 0 1,-1 0-1,0 0 0,0 0 0,1 0 1,-1 0-1,0 1 0,0-1 1,1 0-1,-1 0 0,0 0 1,0 0-1,1 0 0,-1 0 1,0 0-1,1 0 0,-1 0 0,0-1 1,0 1-1,1 0 0,-1 0 1,0 0-1,0 0 0,1 0 1,-1 0-1,0 0 0,0-1 1,0 1-1,1 0 0,-1 0 0,0 0 1,0 0-1,0-1 0,0 1 1,1 0-1,-1 0 0,0-1 1,0 1-1,0 0 0,0 0 1,0-1-1,20-24-1909,2-5-7665</inkml:trace>
</inkml:ink>
</file>

<file path=ppt/ink/ink10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3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1 242 6552,'0'0'745,"5"-4"-258,9-9-79,26-30 1,19-21-105,-41 48-258,2 0-1,0 1 1,0 1-1,38-19 1,-9 16-14,-43 15-11,1 1 0,-1 0-1,1 0 1,-1 0 0,1 0 0,0 1 0,-1 0 0,1 1-1,0 0 1,-1 0 0,14 3 0,-13-2 0,6 4 120,-3 4-89,0-1-1,-1 1 1,13 18 0,-15-12 108,11 72 56,-18-70-95,-21 80 50,12-77-71,-54 93 30,45-84-91,-1-1-1,-26 30 0,26-36-27,-26 31 59,30-39-60,3-2-4,-29 26 21,-29 25 185,69-62-65,5-3-74,0 1 0,0 0 1,0-1-1,0 0 0,0 0 1,-1 0-1,7-3 0,-5 2-73,54-16 286,73-17 0,-56 19 56,-49 12-290,-3-1-20,47-5 176,-52 7-119,-3 0-36,1 1 0,0 1-1,-1 0 1,23 2 0,-39-1-52,45 7 182,-41-6-162,0 0 1,0 0 0,0 0-1,-1 1 1,1 0-1,0-1 1,0 1 0,-1 1-1,7 4 1,-9-7-15,-1 1 1,1 0-1,-1-1 1,1 1 0,-1 0-1,0-1 1,1 1-1,-1 0 1,0-1-1,1 1 1,-1 0-1,0 0 1,0-1-1,0 1 1,0 0-1,0 0 1,0-1-1,0 1 1,0 0-1,0 0 1,0 0-1,0-1 1,0 1 0,-1 0-1,1 0 1,0-1-1,0 1 1,-1 0-1,1-1 1,0 1-1,-1 0 1,1-1-1,-1 1 1,1-1-1,-1 1 1,1 0-1,-1-1 1,0 1-1,0 0 1,-1 1 10,-1 0 0,1-1 0,-1 1 0,0 0 0,1-1 1,-1 1-1,0-1 0,-4 1 0,5-1-1,1 0 0,-1-1 0,0 0-1,0 1 1,0-1 0,0 0 0,0 0 0,0 0 0,0 0 0,0-1 0,0 1 0,0 0-1,0-1 1,1 0 0,-1 1 0,-2-2 0,1 0-243,-1-1 1,1 0-1,0 1 0,0-1 0,0 0 1,0-1-1,-2-3 0,-15-18-8440</inkml:trace>
</inkml:ink>
</file>

<file path=ppt/ink/ink10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3.4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64 6816,'-45'-44'425,"44"43"-17,-6-5 45,-3-1 475,4 2-474,15 19 345,2 4-784,7 13 15,-12-14 11,-3 7-26,-1-1 0,-1 1 0,-2 31 0,-2-22 6,1-1 0,5 55 1,2 1 6,-13 106 5,2-153-18,-33 159 14,31-163 5,-10 113 11,19-126-17,0-15-17,0 5-1,1-1 0,1 1 0,0-1-1,1 0 1,0 0 0,9 18 0,-7-18 4,3 6 28,0 0 0,23 34 0,-27-52 26,5-3-44,-1-1 0,1 0 1,17-9-1,-20 9-8,-3 1 8,1 1 0,-1-1 0,1-1 0,-1 1 0,0-1 0,0 0 0,0 0-1,0 0 1,3-4 0,4-4 11,0 2-8,-7 6 3,0-1 0,0 0-1,0 0 1,0-1 0,-1 1 0,5-8 0,51-76 214,-48 66-63,10-39 4,-18 49-177,0 0 0,-2 0-1,1 0 1,-1-22 0,-2 26-2,0-1 0,0 1 1,0-1-1,-1 1 0,-1 0 0,0 0 1,0 0-1,-7-14 0,0 7-507,0-1-1,-24-27 1,-33-32-6772</inkml:trace>
</inkml:ink>
</file>

<file path=ppt/ink/ink10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0 101 6640,'26'-6'-2,"31"-4"-11,133-16-18,-141 20-74,197-22-19,-200 24 112,63-6 4,11 1 7,-77 8 2,64 5 0,-103-3 1,0-1 0,-1 1-1,1 0 1,0 0 0,-1 0 0,1 0-1,-1 1 1,0-1 0,1 1-1,-1 0 1,0 0 0,0 0-1,0 1 1,0-1 0,0 1-1,-1-1 1,1 1 0,-1 0-1,3 3 1,-4-3 0,0-3 0,-1 1 0,1-1-1,-1 0 1,0 1-1,0-1 1,1 1 0,-1-1-1,0 1 1,0-1-1,1 1 1,-1-1-1,0 1 1,0-1 0,0 1-1,0-1 1,0 1-1,0-1 1,0 1-1,0-1 1,0 1 0,0 0-1,0 5 5,-1 0 0,1-1 0,-1 1 0,-1 0 0,-1 5 0,-21 45 70,-25 55 7,42-86-22,3-11-33,0 2-9,0 1 0,1 0 0,1-1 0,1 1 1,1 31-1,9 42 57,-5-78-16,0-6-46,0-1 0,1 0 0,0 0 1,0-1-1,11 9 0,-4-9 54,-4-4-44,1 1 0,0-1 0,-1-1 0,1 1 0,0-1-1,-1-1 1,1 0 0,-1 0 0,1 0 0,12-7 0,7-10 26,-18 9 124,-1-6-13,0-1 1,-1 0 0,0 0 0,-2-1-1,0 0 1,6-28 0,-10 33-71,3-49 654,-7-70 1352,2 127-1690,-2-2 50,2 7-431,-1-1-1,1 1 1,-1 0-1,0 0 1,1-1-1,-1 1 1,1 0-1,-1 0 1,0 0 0,1 0-1,-1 0 1,1-1-1,-1 1 1,0 0-1,1 0 1,-1 1 0,1-1-1,-1 0 1,0 0-1,1 0 1,-1 0-1,-1 1 1,1 0-11,0-1 0,0 1 0,0 0 0,-1 0 1,1-1-1,0 1 0,0 0 0,0 0 0,0 0 0,0 0 0,0 0 0,1 1 0,-1-1 1,0 0-1,1 0 0,-1 1 0,0-1 0,1 0 0,0 0 0,-1 1 0,1-1 1,-1 3-1,1 26 41,1-27-49,-1 3 8,2 0 1,-1 0 0,0-1-1,1 1 1,0-1-1,1 1 1,-1-1 0,1 0-1,0 1 1,6 6 0,-4-5-7,-1-1-2,0 0 0,1-1 1,0 1-1,0-1 0,0-1 0,0 1 0,1-1 1,10 7-1,-6-5-4,-8-4-2,0 0 0,1 0 0,0 0 0,-1-1-1,1 1 1,0-1 0,0 0 0,0 1 0,0-1 0,0-1 0,0 1 0,4 0 0,5 1 0,42 5 1,4-10-2,1-9 0,-9-7 0,-43 16 0,-1 0 0,0 0 0,-1-1 0,7-5 0,-7 5 3,0-1 0,-1 0 1,1 1-1,-1-1 0,-1-1 1,1 1-1,-1 0 1,0-1-1,0 0 0,0 0 1,-1 0-1,0 0 0,0 0 1,0 0-1,-1 0 0,0-1 1,0 1-1,-1-9 1,-3 6 37,-5-1-22,0 0 0,0 1 0,-1 0 0,0 1-1,-1-1 1,0 2 0,0-1 0,0 2 0,-1-1 0,-12-4 0,13 7 49,0 0 0,0 1 0,0 0 1,0 0-1,-1 1 0,-19-1 0,28 3 0,5 1-54,68 13-1760,-19-3-7020</inkml:trace>
</inkml:ink>
</file>

<file path=ppt/ink/ink10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4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 9056,'-24'8'480,"7"-3"-358,5-2-53,0 1 1,-1 1 0,2 0 0,-1 1-1,1 0 1,-1 0 0,-11 10 0,16-9-51,1 0 0,-1 0 0,1 1 0,-8 13 1,10-8 20,3-3-30,1 1-1,0-1 1,1 1 0,0 0 0,1-1 0,0 1 0,1-1 0,0 0-1,6 15 1,12 8-2,-10-21 7,8 0-2,38 19-1,-39-26 2,3-4-8,0-1 0,35-5 0,-38-1 8,-5-2-6,0 0 0,-1-1 0,0-1 0,12-10-1,-19 14 4,1 1 0,-1-1 0,0 0-1,-1 0 1,0-1 0,0 1-1,0-1 1,-1 0 0,1 0-1,-2 0 1,3-8 0,-5 15-4,0-1 0,1 1 0,-1-1-1,0 1 1,0-1 0,0 1 0,0-1 0,0 0 0,0 1 0,0-1 0,0 1 0,0-1 0,0 1 0,-1-1 0,1 1 0,0-1 0,0 1 0,0-1 0,-1 1 0,1-1 0,0 1 0,-1-2 0,-6-8 28,-1 1-1,0 0 1,0 0 0,-1 0 0,0 1 0,-11-8 0,12 10 41,0 0 1,0 0 0,0 1 0,-1 0-1,-12-5 1,1 2-11,-37-15 54,34 17 214,-9 3-103,-49 1 0,77 2-181,0 0 0,0 0 0,1 1 0,-1-1 0,0 1 0,1 0 0,-1 0 0,1 0 0,-1 0 0,-5 3 0,0 1 27,-15 10-1590,4 0-6367</inkml:trace>
</inkml:ink>
</file>

<file path=ppt/ink/ink10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5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0 176 7536,'2'5'6,"12"32"9,-8-21-9,0-1 0,-1 1-1,-1 0 1,0 0 0,1 23 0,-3-27-7,1 0-1,0 0 1,0-1 0,1 1 0,0-1 0,8 13 0,3-5 1,-12-14 0,-2-3 0,0-1 0,1 0 0,-1 0 0,0 0 0,0 1 0,1-1 0,-1 0 0,1-1 0,-1 1 0,1 0 0,-1 0 0,1-1 0,-1 1 0,4 0 0,-3 0 2,1 0 0,0 0 0,-1-1 0,1 1 0,0-1 1,-1 0-1,1 0 0,0 0 0,0 0 0,-1 0 0,1-1 0,0 1 0,-1-1 1,1 0-1,0 1 0,-1-1 0,4-2 0,5-2 20,-1-1-1,16-12 0,-8 6-3,22-13 118,-20 12-108,-4 2 126,0 0 0,0 2 1,26-12-1,-40 21-131,0 0-1,-1 0 0,1-1 1,0 1-1,0 1 1,0-1-1,0 0 1,0 0-1,0 1 1,0-1-1,0 1 1,0 0-1,-1-1 1,1 1-1,0 0 0,0 0 1,-1 0-1,1 0 1,-1 1-1,2 0 1,2 1 61,43 32 149,-21-14-63,44 24 0,-70-44-164,0-1 0,0 0 0,0 1 0,0-1 0,0 0 0,0 0 0,0 0 0,0 1 0,1-1 0,-1 0 0,0-1 0,0 1 0,0 0 0,0 0 0,0 0 0,0-1 0,0 1 0,0 0-1,0-1 1,0 1 0,1-2 0,2 1 10,15-10 46,-1 0 1,0-1-1,21-18 0,-36 27-46,0 0-1,0 1 1,-1-1-1,1 0 0,-1 0 1,0-1-1,0 1 1,0 0-1,0-1 0,-1 1 1,0-1-1,1 1 1,-1-1-1,1-5 0,-2 6 2,1 0 9,0 1 0,-1-1-1,1 0 1,-1 1-1,0-1 1,0 0-1,0 0 1,0 1 0,-1-1-1,1 0 1,-1-2-1,-2-8 22,2-2-17,1 9 10,-1 0 0,0-1 0,0 1-1,-1 0 1,-2-7 0,-39-107 449,14 46 46,29 73-525,-1-2 34,0 0 1,-1 0 0,1 0 0,-1 0 0,0 1 0,-3-5 0,5 7-30,-1 0-1,1 0 1,0 0-1,-1 1 1,1-1 0,-1 0-1,1 0 1,0 1-1,-1-1 1,1 0 0,0 1-1,-1-1 1,1 1 0,0-1-1,-1 0 1,1 1-1,0-1 1,0 1 0,0-1-1,-1 1 1,1-1-1,0 0 1,0 1 0,0-1-1,0 2 1,0 6 22,0 1 0,0-1 1,1 0-1,0 0 0,1 1 0,0-1 0,0 0 1,1 0-1,4 9 0,2-5 31,1-4-49,0-1-1,1 0 1,-1-1 0,24 9-1,-13-10 16,41-2-1,20-9-25,-4-9-3,-16-5-3,-47 13-4,0 0 1,18-13 0,-25 14-2,1 0 0,0 1 0,0 1 0,0-1 0,1 1-1,12-3 1,-21 8 3,0-1 0,0 1-1,0 0 1,0 0 0,-1 0-1,1 0 1,-1 0 0,1 0-1,0 0 1,-1 0 0,0 0-1,1 0 1,-1 0 0,1 0-1,-1 0 1,0 0 0,0 0-1,0 2 1,1-2 0,1 8-1,3 30-5,-4 7 5,-4 8 1,1-4 0,3-8 0,4 14 1,-5-39 4,0-16-5,0-1 0,0 0 0,0 1 0,0-1 0,0 0 0,0 1 0,0-1 0,0 0 0,0 1 0,0-1 0,0 0 1,0 1-1,-1-1 0,1 0 0,0 1 0,0-1 0,0 0 0,-1 1 0,1-1 0,0 0 0,0 0 0,-1 1 0,1-1 0,0 0 0,-1 0 0,1 0 0,0 1 0,-1-1 0,1 0 0,0 0 0,-1 0 0,1 0 0,0 0 0,-1 0 0,1 0 0,0 1 0,-1-1 0,1 0 0,0 0 0,-1-1 0,1 1 0,-1 0 0,1 0 0,0 0 0,-1 0 0,1 0 0,0 0 0,-1 0 0,1-1 0,0 1 0,-1 0 0,1 0 0,0 0 0,0-1 0,-1 1 0,1 0 0,-1-1 0,-1 0 1,-29-15-1,26 12-112,0 0-1,1-1 1,0 1 0,0-1 0,0 0 0,0-1 0,1 1 0,-1-1 0,2 1 0,-1-1 0,1 0 0,-1 0-1,-1-10 1,-14-37-7734</inkml:trace>
</inkml:ink>
</file>

<file path=ppt/ink/ink10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6.1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7000,'16'-44'5,"15"-36"30,29-40 11,-46 103-12,26-15-1,-33 28-31,1 0-1,0 1 1,0 0 0,12-4-1,-16 6-1,-1 0 0,0 0 1,0 0-1,0 0 0,1 1 0,-1-1 0,0 1 0,0-1 1,0 1-1,1 0 0,-1 1 0,0-1 0,0 0 0,1 1 1,4 1-1,-6-1-4,1 1 1,-1-1 0,1 0 0,-1 1-1,0 0 1,0-1 0,0 1-1,3 3 1,9 8-1,3 0 2,35 31-85,67 74-22,-96-93-31,-7-5 65,6 7 4,-2 1 0,0 0-1,16 35 1,38 91-155,-63-121 60,-8-22 130,8 33-29,-2 1-1,5 57 1,-8-28 38,1-2 22,-3-44 31,1-1 1,0 1 0,12 29-1,-16-52 68,0 2 26,-1-5 32</inkml:trace>
</inkml:ink>
</file>

<file path=ppt/ink/ink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8.5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65 158 6728,'-7'-8'7,"4"8"-5,3 17 16,1 6 44,-1-16-27,0-3-20,-1 1 0,1-1-1,0 1 1,1-1 0,-1 0 0,1 1-1,-1-1 1,1 0 0,3 7 0,-4-10-5,1 0 1,-1 0 0,1 0-1,0 0 1,0 1-1,-1-1 1,1 0 0,0 0-1,0 0 1,0-1-1,0 1 1,0 0 0,0 0-1,0 0 1,0-1-1,0 1 1,0-1 0,1 1-1,-1-1 1,0 1-1,0-1 1,3 1-1,-2-1 9,0 0-1,0 0 1,0-1-1,0 1 1,0-1-1,0 1 1,0-1-1,0 0 1,0 1-1,0-1 0,0 0 1,3-2-1,3-4 35,1 0-1,-1 0 0,-1 0 0,9-10 1,-11 11-68,4-3 64,0-1-1,-1 0 0,0-1 1,-1 1-1,0-1 0,8-20 0,-5 12 53,16-35 74,-26 53-162,0-1 1,0 1 0,0-1-1,0 0 1,-1 1 0,1-1-1,0 1 1,-1-1-1,1 1 1,-1 0 0,0-1-1,1 1 1,-1-1 0,0 1-1,0 0 1,0 0 0,0-1-1,0 1 1,-1-1-1,1 1 1,-5-3 100,-7 2-63,-1 0 1,-25 0-1,21 5 44,8 2-76,-1 0 0,1 1 0,0 1 0,0 0 0,1 0 0,-16 15 0,11-1 55,9-11-51,-4 5-5,1 0-1,1 1 1,1 0-1,0 0 0,1 1 1,-6 32-1,3 54 50,12-89-46,0-7-16,0 0 0,0-1-1,1 1 1,0-1 0,1 0 0,8 7-1,-1-7 11,9-3-2,44 1-1,-44-6 2,122-36 4,-110 26-4,128-73 6,-131 64 0,146-113-1119,-81 56-4514</inkml:trace>
</inkml:ink>
</file>

<file path=ppt/ink/ink10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6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0 429 5920,'29'-1'40,"1"-1"1,-1-2 0,38-8-1,-37 3 95,132-53 60,-130 46-54,217-130 231,-221 129-357,39-27 102,90-72 1210,-162 135-938,1-9-362,-7 25 125,-6 78 8,16-86-115,0 1 1,1-1 0,7 40 0,-5-47-32,10 63 119,-9-63-123,4 22 58,-5-36-50,-1 1 0,1-1 0,0 0-1,1 0 1,-1 0 0,1-1 0,0 1 0,1 0 0,-1-1 0,1 0 0,0 0 0,5 5 0,-8-10-3,1 0 0,-1 1 0,0-1 0,0 0 0,1 0 0,-1 0 0,0 0 0,0 0 1,1 0-1,-1 0 0,0 0 0,0 0 0,1-1 0,-1 1 0,0 0 0,0-1 0,1 1 0,-1-1 0,0 1 0,2-2 0,4-2 156,0 1-67,0-1 1,-1 0-1,0-1 1,1 0 0,-2 0-1,1 0 1,8-10-1,34-46 404,-39 49-382,2-3-58,-6 8 71,0 0-1,1 0 0,11-11 1,-10 17 41,0 2-145,-1 1 0,1 0 1,0 0-1,0 1 0,-1 0 1,1 0-1,-1 0 1,7 5-1,54 42 204,-50-36-216,31 18-1,-44-30-19,-1 0 1,1 0-1,0 0 0,0 0 0,0-1 0,0 0 0,0 0 1,7 1-1,4 1 2,39 5 0,3-6 0,4-7-3,-46 3-7,1-1 0,-1-1 0,1 0 1,-1-2-1,0 1 0,-1-2 1,0 1-1,0-2 0,0 0 0,21-17 1,-31 21-9,1 0 1,-1-1 0,0 0 0,0 0 0,0 0 0,-1 0-1,1-1 1,-1 1 0,0-1 0,2-7 0,6-12-81,-6 15 69,-1 0 1,0 0-1,0 0 1,-1-1-1,0 1 1,-1-1-1,1-16 1,-4 27 22,0 0 0,0-1 0,0 1 0,0 0-1,0-1 1,0 1 0,0 0 0,0 0 0,0 0 0,0 0 0,0 0 0,0 0 0,0 1-1,0-1 1,0 0 0,0 0 0,-1 1 0,2-1 1,-29 13-1,26-11 1,0 0 0,1 0 0,-1 0 0,1 0 0,0 1 0,0-1 0,0 1 0,0-1 0,0 1 0,-1 3 0,1-2 0,1 1 0,-1 0 0,1 0 0,0-1 0,0 1 0,1 0 0,-1 5 0,2 14-1,5 40 0,-1-49-4,1-6 5,0 0-1,1 0 1,0-1-1,1 0 1,9 7-1,-1-6-4,33 8 4,19 0 1,-3-8 0,-15-9 0,-44-1 0,1 0 0,-1 0 0,0-1 0,8-2 0,-10 3 0,0-1 0,-1 0 0,1 0 0,-1 0 0,0 0 0,5-5 0,-4 3 0,-1 0 0,1 0 0,-1-1 1,0 1-1,0-1 0,-1 0 0,1 0 1,-1 0-1,0 0 0,2-7 0,-3-3 15,-2 14-13,0-11 6,-1 0-1,0 0 1,-1 1 0,0-1 0,-1 1-1,0 0 1,-9-16 0,10 22-1,-11-23 21,-27-41 0,35 61 3,0-1-1,0 1 1,-1 0 0,0 1 0,-1 0-1,0 0 1,0 0 0,0 1 0,-1 0-1,-11-5 1,11 9 23,19 11-21,19 7-26,-8-8-532,1-1 0,40 8 0,0-3-7348</inkml:trace>
</inkml:ink>
</file>

<file path=ppt/ink/ink10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7.0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40 548 8880,'0'0'25,"0"1"-21,1 0 0,-1-1 0,0 1 0,1 0 0,-1 0 0,0 0 0,0-1 0,1 1 0,-1 0 0,0 0 0,0 0 0,0-1 0,0 1 0,0 0 0,0 1 0,-1-1-2,-9 25 153,1 0 0,2 0 1,-6 31-1,12-48-74,0 0 1,1 1 0,1 10 0,-1-16-43,0-1 1,1 1-1,-1 0 1,1-1-1,0 1 1,0-1-1,0 0 1,1 1-1,-1-1 1,1 0-1,0 0 1,0 1-1,2 1 1,1-1 10,-1-1 0,1 0 0,0 0 0,0-1 0,1 1 0,-1-1 0,0 0 0,1-1 0,5 2 0,45 8 227,-55-11-288,12 1 111,0 0-1,1 0 1,-1-1-1,0-1 0,25-4 1,-23 2-46,-5 2 27,0-1 0,0 0 1,0 0-1,-1-1 0,1-1 1,17-8-1,-23 10-57,3-2 53,0-1 0,0 1 0,0-1 0,0 0 0,7-9 0,-4 5-31,45-43 527,-26 22-348,-28 29-217,0 1 1,0-1 0,0 1 0,0-1-1,0 1 1,0 0 0,-1-1-1,1 1 1,0 0 0,0 0 0,1 0-1,-1 0 1,0 0 0,0 0 0,0 0-1,0 0 1,0 0 0,0 0-1,0 0 1,1 1 0,3 0 14,14 3 48,-1 0-1,1 2 1,35 14-1,2 2 16,-38-15-75,-10-4-2,-1-1 1,1 0 0,-1 0 0,1 0 0,13 0 0,95 3 54,-95-9-24,-7-3-30,-1 0 1,0 0 0,0-1 0,19-16 0,-19 8 24,37-86 18,-48 96-46,1 0 1,-1 0-1,0 0 0,0 0 1,-1-1-1,1 1 0,-1-8 0,1-4 2,1 2-4,-1 8 2,-1 1 0,-1-1-1,1 1 1,-2-13 0,-24-215 85,22 210-90,-6-57 65,0 6 20,9 70-89,0-3 38,-5 19 11,1-3-42,3-4-2,0 0-1,0 0 1,0 0 0,0 0-1,0 0 1,1 0 0,-1 0 0,1 0-1,0 6 1,-1 44 22,3-31-21,7 31-1,-1-19-3,3 0-1,1-1 1,1 0 0,28 50 0,-30-64-2,33 48-11,-11-19-95,96 133-1643,-103-148-7295</inkml:trace>
</inkml:ink>
</file>

<file path=ppt/ink/ink10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7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8968,'17'8'42,"-14"-7"-22,1 1-1,-1 0 1,1-1-1,0 0 0,-1 0 1,1 0-1,0 0 1,7 0-1,118 8 184,-92-8 258,184 2 183,-173-3-217,238-18-1265,-126 3-5908</inkml:trace>
</inkml:ink>
</file>

<file path=ppt/ink/ink10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0 188 6192,'0'-1'312,"0"-4"57,0 1 230,0-5 34,0 7-89,47 79 976,-44-73-1508,1 0-1,0 1 1,0-2-1,0 1 1,1 0-1,-1-1 1,1 0 0,0 0-1,0 0 1,0 0-1,0-1 1,0 0-1,1 0 1,-1 0-1,1-1 1,-1 0 0,1 0-1,0 0 1,6-1-1,2 0 3,-1 0-1,1-1 1,-1-1-1,0 0 1,24-8-1,-36 9-8,1 1 1,-1-1-1,0 1 1,1-1-1,-1 1 1,0-1-1,0 0 1,0 0-1,0 0 1,0 0-1,0 0 0,0 0 1,0 0-1,0 0 1,1-2-1,3-3 8,2-1 0,16-25 106,-18 25-59,-2 3-26,0 0-1,-1-1 0,1 1 1,-1-1-1,0 1 1,0-1-1,0 1 1,-1-1-1,2-9 1,-2 12 82,6 3-10,-6-1-102,0 0 1,-1 0-1,1 0 0,0 0 1,0 0-1,-1 0 1,1 0-1,0 0 0,-1 1 1,1-1-1,0 0 1,0 1-1,-1-1 0,1 1 1,-1-1-1,1 0 1,0 1-1,-1-1 0,1 1 1,-1 0-1,1-1 1,-1 1-1,1-1 0,-1 1 1,0 0-1,1-1 1,0 2-1,27 54 43,-15-30-43,-11-23-5,0 0 0,0 0 0,0 0 0,1 0 0,0 0 0,-1-1 0,1 0 0,0 1 0,0-1 0,0 0 1,0 0-1,1-1 0,-1 1 0,0-1 0,6 2 0,0 0-4,0-1 1,0-1-1,-1 0 1,11 1-1,-11-3-1,0 1-1,-1-1 1,1 0-1,0-1 1,-1 0-1,0 0 1,1 0-1,11-7 1,-8 5 0,1-1-4,1-1 0,-1 0 0,0 0 0,18-14-1,-24 16 8,-1 0-1,0 0 0,0 0 0,0 0 0,0 0 0,-1-1 0,0 0 0,0 0 0,0 0 0,-1 0 0,5-10 0,12-18-19,47-64-9,-45 67 31,-14 25 1,-3 4 1,-4 1 0,0 0-1,0 0 1,0 0-1,0 1 1,1-1 0,-1 0-1,-1 1 1,1-1-1,0 1 1,0-1 0,0 1-1,0 0 1,0-1 0,0 1-1,-1 0 1,1 0-1,0 0 1,0-1 0,0 3-1,0-2 1,5 5 1,-4-4 1,0 0-1,0 0 0,0 1 1,0-1-1,0 1 0,-1-1 1,1 1-1,-1 0 0,2 5 1,13 33 41,20 74 1,-23-53-6,-7-41-26,-3-10 0,1 0 0,-2 1 0,0 0 0,0 0 0,-1-1 0,0 1 0,-1 0 0,-1 0-1,-1 14 1,1-24 29,-2-10 1,2 7-41,1 1-1,-1-1 0,1 0 0,-1 1 0,1-1 1,-1 0-1,1 0 0,0 1 0,0-1 1,-1 0-1,1 0 0,0 0 0,0 1 1,0-1-1,0 0 0,0 0 0,0 0 0,0 0 1,0 1-1,0-1 0,0 0 0,1-1 1,1-8 6,1 1 1,0 0-1,1-1 1,0 1 0,0 0-1,1 1 1,0-1-1,1 1 1,-1 0-1,2 0 1,-1 1-1,1 0 1,11-9 0,71-54 39,-78 63-37,0 1 0,1 0 0,-1 0 1,1 1-1,0 0 0,0 1 0,24-4 1,-24 6-4,9-1 46,-4 5-36,0 0 1,0 1 0,23 6-1,-26-1 36,-5 1-37,0 0-1,-1 0 1,0 1 0,-1 0 0,0 0 0,0 1 0,-1 0 0,5 13 0,-6-13-11,-3-7-3,-1-1 0,1 1 0,-1-1 0,0 1 0,0-1 0,0 1 0,-1-1 0,1 8 0,0-3 5,0-1-3,-1 0 0,1 0 0,-1 0 0,-2 11 0,0-6-1,-1 0 1,-1 0 0,0 0-1,-9 18 1,12-29-52,1 1 0,0-1 0,-1 0 0,1-1-1,-1 1 1,1 0 0,-1 0 0,1 0 0,-1 0 0,0 0 0,1 0 0,-1-1 0,0 1 0,0 0 0,0-1-1,1 1 1,-1 0 0,0-1 0,0 1 0,0-1 0,0 1 0,0-1 0,0 0 0,0 1 0,0-1-1,0 0 1,0 0 0,0 0 0,0 0 0,-2 0 0,-13 0-7286</inkml:trace>
</inkml:ink>
</file>

<file path=ppt/ink/ink10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6280,'4'-1'-3,"80"-28"222,-77 27-197,0 0 0,-1 1-1,1 0 1,0 0 0,0 1-1,0 0 1,0 0 0,-1 0-1,14 3 1,-19-2-16,1-1 0,-1 1-1,1-1 1,-1 1 0,1 0 0,-1-1 0,0 1-1,1 0 1,-1 0 0,0 0 0,0 0 0,0 0-1,0 0 1,2 3 0,3 2 7,26 27 39,25 26-789,-26-27-3183</inkml:trace>
</inkml:ink>
</file>

<file path=ppt/ink/ink10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8.9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74 6456,'-1'9'83,"0"0"0,1 0 0,0-1 0,1 1-1,0 0 1,0 0 0,1-1 0,0 1 0,3 9 0,1-4 70,0 1 0,1-1 0,0 0-1,1-1 1,1 0 0,0 0 0,16 17 0,-23-28-128,0-1 1,0 1 0,1 0-1,-1-1 1,0 1 0,1-1 0,-1 0-1,1 0 1,-1 0 0,1 0-1,0 0 1,-1-1 0,1 1-1,0-1 1,0 0 0,-1 0-1,4 0 1,1 0 8,1-1-1,-1 0 1,0-1-1,7-2 1,-10 3-26,-1 0 25,0 0-1,1 0 1,-1-1-1,0 1 1,0-1-1,0 0 1,0 0-1,0 0 1,-1 0 0,1 0-1,-1-1 1,1 1-1,-1-1 1,0 0-1,0 0 1,0 0-1,3-5 1,0 0 179,6-11 86,-1 0 0,14-36 0,14-52 716,-26 71-824,-9 30 64,0-1 38,-2 6-280,-1 1 0,0 0 0,0-1 0,1 1 0,-1 0 0,0 0 0,1-1 0,-1 1 0,1 0 0,-1-1 1,0 1-1,1 0 0,-1 0 0,1 0 0,-1 0 0,0-1 0,1 1 0,-1 0 0,1 0 0,-1 0 0,1 0 0,-1 0 0,0 0 1,1 0-1,-1 0 0,1 0 0,-1 0 0,1 1 0,-1-1 0,1 0 0,-1 0 0,0 0 0,1 0 0,-1 1 0,1-1 1,-1 0-1,0 0 0,1 1 0,-1-1 0,11 8 13,55 49 351,-50-45-255,99 41 35,-100-46-139,0-2 0,28 7 0,-15-6-8,55 15-2,-67-18-9,71 13-39,-79-15 36,0 0 1,0-1 0,0 0-1,0 0 1,0-1-1,0 0 1,0-1-1,12-3 1,-19 4-1,0 0 0,-1 0 0,1 1 0,0-1 0,-1 0-1,1 0 1,0 0 0,-1 0 0,1 0 0,-1 0 0,1 0 0,-1 0 0,0 0 0,1 0 0,-1 0 0,0 0 0,0 0 0,0 0-1,1 0 1,-1 0 0,0 0 0,-1 0 0,1 0 0,0 0 0,0 0 0,0 0 0,-1-1 0,1 0 0,-10-30-7,9 30 6,-1-6-5,-1 0 0,0 0 0,0 0 0,-1 0 0,0 1 1,0 0-1,-10-12 0,11 15 8,-6-4-3,-15-2-1,22 9 7,-1 1 0,0-1-1,0 1 1,0 0 0,0 0 0,1 0 0,-1 0 0,-5 2 0,2 0 0,-1 0 0,1 1 0,0 0 1,0 0-1,0 1 0,0 0 1,1 0-1,-9 7 0,10-7 3,0 0-1,1 0 0,-1 1 1,1 0-1,-1-1 0,1 1 1,1 0-1,-1 0 1,1 0-1,0 1 0,0-1 1,0 1-1,0 7 0,0-8 3,1 2 3,0 0 0,0 0 0,1 0 0,0 0 0,0 0 0,1 0 1,-1 0-1,1 0 0,1 0 0,2 8 0,-1-6 3,-1 1 7,1-1 1,0 0 0,1 1 0,0-1 0,0-1-1,7 10 1,-5-7-4,-4-8 1,1 1 0,-1 0 0,1-1 0,-1 0 0,1 1 0,0-1 0,0 0 0,0 0 0,6 3 0,-1 0-2,-7-5-11,1-1 1,-1 1 0,1-1 0,-1 1 0,1-1 0,0 0 0,-1 1 0,1-1 0,-1 0-1,1 0 1,0 0 0,-1 0 0,1-1 0,-1 1 0,1 0 0,0-1 0,-1 1 0,1-1-1,-1 0 1,1 1 0,-1-1 0,0 0 0,3-2 0,29-20 26,-31 22-33,41-30 48,-18 13 27,36-21 0,-50 34-54,0 1 0,22-6 1,-31 9-15,-1 1 0,1 0 0,0 0 0,0-1 0,0 1 0,0 0 1,0 0-1,0 1 0,0-1 0,0 0 0,0 1 0,0-1 1,-1 1-1,1 0 0,0-1 0,2 3 0,4 0 6,25 14 2,-20-6 9,-13-11-21,6 9 8,0 0 1,9 16-1,-10-14-7,0 1 0,-1 0 0,0 0 0,2 14 1,-3-4-2,0-1 0,-1 29 0,-3-23 0,-7 50 0,0-44-1,-1 1 0,-2-2 1,-25 53-1,20-55-11,3-11 12,-61 96-19,53-85 7,-45 50-1,64-77 11,-1-1 0,1 1 0,-1-1 0,1 0 0,-1 0 0,0 0 0,0 0 0,0 0 0,0-1 0,0 1 0,0-1 0,0 0 0,-1 0 0,-5 2 0,7-3 1,2 0 1,-1-1 0,0 1 0,0 0-1,1-1 1,-1 1 0,0-1 0,0 1-1,1-1 1,-1 0 0,1 1 0,-1-1-1,0 1 1,1-1 0,-1 0 0,1 0-1,0 1 1,-1-1 0,1 0 0,-1 0-1,1 0 1,0 1 0,0-1 0,0 0-1,-1 0 1,1-1 0,0 0 0,-8-35 0,8 24 4,1 0 0,0-1 0,1 1 0,0-1 0,1 1 0,0 0 0,1 0 0,0 1 0,2-1 0,-1 1 0,1 0 0,13-18 0,-4 12 56,98-88 30,-84 82 5,139-109 48,-130 106-22,27-9-946,109-43-1,-37 27-8180</inkml:trace>
</inkml:ink>
</file>

<file path=ppt/ink/ink10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7:29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683 0 7624,'1'0'21,"-1"0"0,1 1 0,-1-1-1,1 0 1,-1 0 0,1 0 0,-1 0 0,0 0 0,1 0 0,-1 1 0,1-1 0,-1 0 0,1 0 0,-1 1 0,0-1 0,1 0 0,-1 1-1,0-1 1,1 0 0,-1 1 0,0-1 0,1 0 0,-1 1 0,0-1 0,0 1 0,1-1 0,-1 1 0,0-1 0,0 1 0,0-1-1,0 1 1,0-1 0,0 0 0,0 1 0,1-1 0,-1 1 0,-1-1 0,1 1 0,0-1 0,0 2 0,0 1 93,-1 0 1,0 0-1,0 1 1,0-1-1,0 0 0,0 0 1,-1 0-1,-1 3 1,-57 91 265,41-69-192,-38 45 1,-19 23-33,-33 93-17,91-146-119,-25 68 0,-1 21-15,9 1 0,6 0-3,-9 124-9,38-255 7,-25 213-9,13-167 9,11-44 0,-1 0 0,0-1 0,0 1 0,0 0 0,-1-1 0,1 0 0,-1 1 0,-3 2 0,3-3 0,-1 0 0,1 0 0,-1-1 0,0 1 0,0-1 0,0 0 0,-5 2 0,8-3-31,-1-1-1,1 1 1,0-1 0,-1 1 0,1-1 0,-1 0 0,1 1 0,0-1-1,-1 0 1,1 0 0,-1 0 0,1 0 0,-1 0 0,1-1 0,0 1 0,-1 0-1,1-1 1,-1 1 0,1-1 0,0 1 0,0-1 0,-1 1 0,1-1-1,0 0 1,0 0 0,0 0 0,-1 0 0,1 0 0,0 0 0,0 0 0,1 0-1,-1 0 1,0 0 0,0 0 0,0-1 0,1 1 0,-1 0 0,1-1-1,-1-1 1,-12-23-6195</inkml:trace>
</inkml:ink>
</file>

<file path=ppt/ink/ink10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3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1088 3 8072,'74'-3'89,"76"12"47,-115-3 72,138 48 80,-169-53-264,0 0 0,-1 1 0,1 0 0,-1 0 0,1 0 0,5 4 0,-9-6-24,18 14 86,29 26 0,-33-24-64,23 33 0,-21-21 26,-5 2-26,-2 0 0,10 59 1,-19-85-21,1-1 1,-1 1 0,0-1-1,0 1 1,-1-1 0,1 1-1,-2 3 1,-51 181 29,34-145-24,-39 64 4,-24 20-8,1 0 1,62-91-4,-24 63 0,34-69-2,1 0 1,1 0 0,2 1 0,1-1 0,0 48-1,4-75 1,0 0-1,0-1 1,0 1 0,1 0-1,-1 0 1,1 0-1,-1-1 1,1 1-1,0 0 1,0-1-1,2 4 1,5 14 0,1-1-1,15 23 1,-9-22-2,32 33 1,-47-53 1,4 4-2,0 0 0,0 0 0,0 0 0,0-1 0,6 4 0,158 93-11,-163-97 10,0-1-1,0 0 1,1 0 0,-1 0 0,6 1 0,209 35-20,-175-37-2,59-5 4,2-6 17,-58 3 10,29-4 18,-68 10-19,0 1 0,-1 0 0,1 0 1,0 1-1,13 2 0,-22-3-3,1 0-1,-1 0 1,0 0-1,0 0 0,0 0 1,0 0-1,1 0 1,-1 1-1,0-1 1,0 0-1,0 0 1,0 0-1,1 0 1,-1 0-1,0 0 1,0 0-1,0 1 1,0-1-1,0 0 1,0 0-1,1 0 1,-1 0-1,0 0 1,0 1-1,0-1 1,0 0-1,0 0 1,0 0-1,0 0 0,0 1 1,0-1-1,0 0 1,0 0-1,0 0 1,0 1-1,0-1 1,0 0-1,0 0 1,0 0-1,0 1 1,0-1-1,0 0 1,0 0-1,0 1 1,-1 11 16,-1 1 1,0 0-1,-1 0 1,-5 15-1,7-24-12,-10 22 88,-73 137 39,62-124-26,-111 209 34,107-189-73,-31 102 4,11 11-43,46-172-29,-4 17 25,0 1-1,-1 22 1,5-40-25,-17 196 73,15 1-45,6-120 40,44 291 29,-36-298-43,55 277 18,-55-280-31,23 254 20,-33-263-26,-19 190 16,9-205-30,-58 170 12,48-171-18,-87 152 9,80-160-17,-109 111 3,102-121 5,-171 87 14,152-88 5,-249 91 27,227-90 46,-361 97 49,339-97-16,-391 91 45,438-103-1498</inkml:trace>
</inkml:ink>
</file>

<file path=ppt/ink/ink10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5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1155 40 3320,'-18'-8'0,"13"5"4,0 1-1,-1 0 1,0 0 0,1 0-1,-1 0 1,-11-1-1,-109-12 39,95 14 11,-158 16 40,145-8 55,-177 52 76,214-57-182,1 0-1,-1 1 1,1 0 0,-10 6-1,-89 58 171,3 17-138,94-77-23,0 0 0,-12 16 0,-119 162 158,137-182-191,-1 2 0,1-1 0,-1 0 1,1 0-1,0 1 0,-1 5 0,-6 16 45,-7 36 1,12-35-42,-1 36 1,5-63-23,0 3 8,-1 0-1,1-1 1,0 1 0,0-1 0,1 1 0,-1-1-1,1 1 1,-1-1 0,1 1 0,0-1 0,-1 0-1,3 4 1,-3-6-8,7 17 27,0-1-1,2 1 0,11 17 1,-4-14-8,0 0 1,21 19-1,-33-36 5,-1 1-1,1-1 1,-1 0-1,1 0 1,0 0-1,0-1 1,7 4-1,-11-6-23,114 56 192,15-11-109,-129-45-83,59 15 220,288 34 58,-330-47-253,0-1 0,24-2 0,139-11 54,16-27-791,-3-8-2928</inkml:trace>
</inkml:ink>
</file>

<file path=ppt/ink/ink10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5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0 6008,'-28'12'0,"-31"11"0,-18 12 0,58-25 0,0 1 0,-23 18 0,25-13 1,0 1 1,1 0-1,1 1 1,1 1 0,-24 39-1,36-54 7,-1 0 0,1 0-1,0 0 1,1 0 0,-3 8 0,-8 40 39,-8 59 0,20-108-22,0 0-1,-1 0 0,1 0 0,1 0 0,-1 0 0,0 0 1,2 6-1,0 3 24,1-1 0,0 1 1,8 16-1,-6-20-27,0 1-1,0-1 1,1 1-1,8 7 1,-13-14 4,0-1-1,0 0 1,1 1 0,-1-1-1,0 0 1,1 0 0,-1 0 0,0 0-1,1 0 1,-1 0 0,1 0-1,2 0 1,25 9 125,0-1 0,57 10-1,-51-18 145,136-24 92,-168 23-366,0-1-1,0 0 0,0 0 0,0 0 1,0 0-1,0 0 0,0-1 0,5-3 1,13-8 66,30-24 1,-30 18-61,23-27 0,-41 42-8,1 0-1,-1 0 1,1 0-1,4-10 1,1-1 15,3-5-13,0 0 1,-2-1-1,0 0 1,-1-1-1,-1 0 1,5-28-1,-4-3 106,3-85 0,-12 133-59,-2 0 11,0 8-3,0 5-60,1 0 0,-1 0-1,2 0 1,-1 0 0,1 0 0,0-1-1,1 1 1,0 0 0,0 0 0,4 11-1,2 6 13,14 35 0,-9-35 21,85 103 20,-72-103-41,106 72 7,-129-96-32,1 1 0,-1-1-1,0 0 1,1 1 0,-1-1-1,1 0 1,-1-1-1,3 2 1,4 0-102,1-1-1,-1 1 1,0-2-1,0 1 1,1-1-1,-1 0 1,0-1-1,1 0 1,-1-1-1,12-3 1,36-12-5540</inkml:trace>
</inkml:ink>
</file>

<file path=ppt/ink/ink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74 192 5208,'-5'2'80,"-1"0"-51,3-1-16,1 0 1,-1 0 0,0 0 0,1-1-1,-1 1 1,0-1 0,-5 1 0,6-1 279,1 0-217,0 1 0,-1-1 0,1 1 0,0 0 0,-1-1 0,1 1 0,0 0 0,0 0 0,0 0 0,0 0 0,0 0 0,0 0 0,0 0 0,0 1 0,0-1 0,1 0 0,-2 3 0,-1 3-17,0 1 0,1 0 0,0 0 0,1 0 0,0 0 1,0 0-1,1 0 0,0 0 0,1 10 0,4 17 94,11 40 0,2 28 30,16 71 138,-14-106 167,-20-67-471,1 0 1,-1 0-1,0 0 0,1 0 0,-1 0 1,1-1-1,-1 1 0,1 0 1,-1 0-1,1-1 0,0 1 0,0 0 1,-1-1-1,1 1 0,0-1 1,0 1-1,-1-1 0,1 1 0,0-1 1,0 1-1,0-1 0,0 0 0,0 0 1,1 1-1,-1-1-5,-1-1 0,0 1 0,1 0 0,-1-1-1,0 1 1,1 0 0,-1-1 0,0 1 0,0-1 0,1 1 0,-1 0 0,0-1-1,0 1 1,0-1 0,0 1 0,0-1 0,0 1 0,1-1 0,-1 1 0,0-1 0,0 1-1,0 0 1,0-1 0,-1 1 0,1-1 0,0 1 0,0-1 0,0 1 0,0-1-1,0 1 1,-1 0 0,1-1 0,0 0 0,-11-22 246,7 15-243,-3-5 18,-10-28 224,-34-147 540,46 166-757,2 11 34,1 0 1,0-1 0,-1-12 0,2-13 114,2 1 0,1 0 1,8-46-1,8 13 46,-15 53-164,1 0 0,0-23 0,-4 36-57,0 0 0,1 0 1,-1 0-1,1 0 0,0 0 1,0 1-1,0-1 0,0 0 0,0 0 1,0 1-1,1-1 0,-1 1 0,1-1 1,0 1-1,0 0 0,3-4 1,-2 3 2,8-5 71,4 3-57,0 1 0,0 0 0,1 1 0,-1 0 0,1 2 0,0 0 0,0 0 0,21 3 0,39 8 17,-17-3-22,16 1-19,-14 1-2,-26 0-3,-9-1-2,2-2 0,2-3 20,-18-2-1,0 0 0,0 1 1,-1 1-1,1 0 0,17 6 1,-10 0-1630,1-1-6476</inkml:trace>
</inkml:ink>
</file>

<file path=ppt/ink/ink10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6.2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8344,'8'14'98,"0"-1"1,1 0 0,1 0-1,13 14 1,28 36 128,26 46-51,18 15 14,-65-87-131,-16-21-23,6 7 57,26 40-1,-44-60-18,-20-17-1,15 12-65,0 0 0,0-1 0,0 1-1,0-1 1,0 0 0,1 0 0,-1 0 0,-1-3 0,-54-81 73,54 81-71,1 1 0,0-2 1,0 1-1,0 0 0,1-1 0,0 1 0,-2-8 1,0-5 0,-8-36 12,10 33 44,3-4-20,10-51 0,-4 61 28,1 7-56,-1 1-1,1-1 1,1 2 0,-1-1-1,13-7 1,-5 9 68,74-1 38,-70 10-18,15 8-33,35 15 1,-51-14 33,7 14-33,34 43-1,-45-46 0,6 18 2,28 81 1,9 10 0,-57-129-72,1-1-1,-1 1 0,0-1 1,1 0-1,0 1 0,-1-1 1,4 3-1,6 5-193,1 0 0,0 0 1,0-1-1,1-1 0,0 0 0,22 9 1,31 11-6652</inkml:trace>
</inkml:ink>
</file>

<file path=ppt/ink/ink10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6.5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762 2 9240,'-28'-1'33,"-1"1"1,0 2 0,-30 6-1,27-2 54,0 3 0,-59 23 0,62-21-42,-7 4 195,-147 85 80,150-76-160,-90 91 57,107-95-90,7-4-82,0 0 0,2 0 1,-8 19-1,15-34-37,0 0 0,0-1 1,-1 1-1,1 0 0,0-1 0,0 1 1,0 0-1,0-1 0,0 1 0,0 0 0,0 0 1,0-1-1,0 1 0,0 0 0,0-1 1,1 1-1,-1 1 0,1 0 28,0 1-22,-1 0 0,1 0 0,0 0-1,0-1 1,1 1 0,-1 0 0,1-1 0,-1 1 0,1-1 0,0 0 0,0 1-1,0-1 1,0 0 0,0 0 0,0 0 0,0-1 0,1 1 0,-1 0-1,1-1 1,0 1 0,-1-1 0,1 0 0,0 0 0,4 1 0,115 20 219,-24-13 97,7 2-132,-89-10-130,-4 0-32,0 0-1,0 1 1,-1 0 0,1 1 0,-1 0 0,21 9 0,-26-8-8,0-1 0,-1 1 0,1 0 0,-1 0 0,9 10 0,-11-4 52,-4 2-54,-1 0 0,0 0 1,-8 23-1,1-19 22,-79 70 20,65-71-40,-108 38 12,107-47-32,-26-1 4,48-5-12,-1 0 0,1 0 1,0 0-1,0 0 0,-1-1 0,1 1 1,0-1-1,0 1 0,-1-1 0,1 0 1,0 0-1,0 0 0,0 0 0,0 0 0,0 0 1,-2-3-1,3 3 1,0-1 0,0 1-1,0-1 1,0 0 0,1 1 0,-1-1-1,1 0 1,-1 0 0,1 1 0,-1-1 0,1 0-1,0 0 1,0 0 0,0 0 0,0 1 0,0-1-1,0 0 1,1 0 0,-1 0 0,0 0-1,1 1 1,0-1 0,0-2 0,4-6-266,0 0 0,10-17 0,-8 15-511,31-55-7017</inkml:trace>
</inkml:ink>
</file>

<file path=ppt/ink/ink10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6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0 9416,'1'7'7,"-1"0"0,0 1 0,-1-1 0,0 0-1,0 0 1,0 0 0,-1 0 0,0 0 0,-5 11 0,4-9 29,-46 138 457,41-116-298,-17 159 65,25-148-153,0-19-62,1 2-13,1 0-1,0-1 0,2 1 0,1-1 0,15 46 0,33 63 85,-52-128-106,1-1 1,0 1-1,0-1 1,0 0-1,1 0 1,-1 0-1,1 0 1,0 0-1,3 3 1,3 2 4,9 9 7,-18-18-20,0 0-1,0 0 1,0 0-1,0 0 1,0 0-1,1 1 0,-1-1 1,0 0-1,0 0 1,0 0-1,0 0 1,1 0-1,-1 0 0,0 0 1,0 0-1,0 0 1,1 0-1,-1 1 1,0-1-1,0 0 1,1 0-1,-1 0 0,0 0 1,0 0-1,0-1 1,1 1-1,-1 0 1,0 0-1,0 0 0,0 0 1,1 0-1,-1 0 1,0 0-1,0 0 1,0 0-1,0 0 1,1-1-1,5-2 12,1 0 1,-1 0-1,0-1 1,0 0-1,0 0 1,-1 0-1,1-1 1,-1 0-1,6-8 1,112-130 144,-74 80-92,4 0-9,-52 62-56,0 0-1,0 0 1,-1 1 0,1-1-1,0 0 1,0 0 0,0 1-1,0-1 1,0 0 0,0 1 0,0-1-1,0 1 1,0 0 0,0-1-1,0 1 1,1 0 0,-1-1-1,0 1 1,0 0 0,0 0-1,0 0 1,0 0 0,1 0 0,-1 0-1,1 1 1,2-1 1,-1 1-2,0-1 1,0 1-1,1 0 0,-1 0 0,0 0 1,0 1-1,0-1 0,4 3 1,2 2-5,-1 0 1,0 1 0,1 0 0,-2 0 0,1 1 0,-1 0 0,10 15-1,31 59-40,-43-71 38,0-3-10,0 1 0,1-1 0,-1 0 0,1 0 1,1-1-1,0 0 0,14 13 0,-15-15 7,7 3-50,-3-5 44,0-1 1,1 0-1,-1 0 0,17 0 1,-13-5-26,3-5 23,-1-1 1,0-1 0,-1 0-1,0 0 1,-1-2-1,17-16 1,-17 15 12,-10 9 3,0 0 0,0 0 0,0 0 0,-1-1 0,1 0 0,-1 0 0,4-9 0,21-35 0,4-17 1,-5-1 7,-14 34 10,27-51-1,-40 84-15,0 0 1,1 0-1,-1 0 1,0 0 0,0-1-1,0 1 1,1 0-1,-1 0 1,0 0-1,0 0 1,0 0 0,1 0-1,-1 0 1,0 0-1,0 0 1,0 0 0,1 0-1,-1 0 1,0 0-1,0 0 1,0 1-1,1-1 1,-1 0 0,0 0-1,0 0 1,0 0-1,1 0 1,-1 0 0,0 0-1,0 1 1,0-1-1,0 0 1,0 0-1,1 0 1,-1 0 0,0 1-1,0-1 1,0 0-1,0 0 1,0 0 0,0 1-1,7 9 13,-2-3-7,-3-4-2,0 0 1,-1 0-1,1 1 0,0-1 1,-1 0-1,0 1 1,0-1-1,1 6 1,7 39 69,5 91 0,-10-63-41,0-32-14,1-3-15,-1-19-1350</inkml:trace>
</inkml:ink>
</file>

<file path=ppt/ink/ink10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7.3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8432,'0'0'0,"23"6"0,32 11 56,30 11 0,10 13 0,17 0 8,24-4-64,0-14 0,-18-19 0,2 0-6024</inkml:trace>
  <inkml:trace contextRef="#ctx0" brushRef="#br0" timeOffset="1">901 0 3864,'-67'147'196,"13"9"210,48-135-355,-2 14 256,-11 183 128,19-166-102,22 217 128,-14-213-154,46 226 119,-41-224-132,53 238 114,-56-241-128,18 171 102,-28-222-348,0 0-1,1 0 0,-2 0 1,1 1-1,0-1 0,-2 6 1,-2 6-125,0 0 1,-1 0-1,-1 0 1,0-1-1,-1 0 1,-1 0-1,-10 15 1,-26 30-4930</inkml:trace>
</inkml:ink>
</file>

<file path=ppt/ink/ink10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7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1229 9416,'49'-22'12,"-26"11"35,48-13-1,153-37 89,-171 51-14,256-40 35,-243 39-128,261-54 12,-318 63-38,1 0-1,-1-1 1,0 0-1,12-5 1,-21 8-2,125-60 12,-87 36-597,50-42-1,33-30-5280</inkml:trace>
  <inkml:trace contextRef="#ctx0" brushRef="#br0" timeOffset="1">1458 0 7088,'-9'34'21,"-2"22"87,-2 91 73,12-112 53,11 163 100,-3-155-60,46 191 98,-41-186-151,45 186 64,-48-190-210,22 144 24,-29-160-78,-5 16 4,3-42-79,-1-1 0,1 0 0,0 0 0,-1 0 0,1 0 0,-1 0-1,1 0 1,-1 0 0,0 0 0,1 0 0,-1 0 0,0 0 0,0 0 0,0 0-1,1 0 1,-1-1 0,0 1 0,0 0 0,-2 0 0,-15 10-5386</inkml:trace>
</inkml:ink>
</file>

<file path=ppt/ink/ink10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8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1 241 11032,'25'-16'0,"16"0"0,25-1 0,121-13 26,-174 29 1,34-5 241,225-19 121,-214 20-74,218-20 138,-226 19-98,205-51-1507,-122 20-6761</inkml:trace>
</inkml:ink>
</file>

<file path=ppt/ink/ink10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9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56 120 5560,'-23'-62'408,"4"4"986,13 95-742,3-18-608,-1 52 163,7 112 14,0-141-107,25 209 39,-21-197-66,-4-36-62,12 68 59,28 93 0,21 36 107,-35-115-90,-23-91-47,-2-13-40,0-8-14,-1-23 16,-2 15-12,7-45-1,0 24-4,15-42 0,-13 61-4,59-84 2,-51 87-2,0 4 4,0 2 1,1 1-1,28-15 0,-46 27 1,1-1-1,-1 0 1,1 1 0,-1-1-1,1 1 1,-1 0-1,1-1 1,-1 1-1,1 0 1,-1 0-1,3 0 1,7 1 0,-1 0-1,0 0 1,1 2 0,-1-1-1,0 1 1,18 8-1,-27-11 1,1 1-1,-1 0 1,0 0 0,0-1-1,0 1 1,0 0-1,1 0 1,-1 0-1,0 0 1,0 0-1,0 2 1,62 88-3,-53-68-2,10 43 4,-13-39 1,3 36 0,-8-40 0,-1 0 0,-3 28 0,0-24 0,-11 43 0,7-47 0,-14 35 0,16-49 0,-1 0 0,0 0 0,0-1 0,-7 10 0,6-11 0,0 0 0,0-1 0,-10 8 0,12-10 0,-1-1 0,1 0 0,0-1 1,-1 1-1,-8 3 0,9-5 1,0-1-1,0 1 1,0-1-1,1 0 1,-1 0 0,0 0-1,0 0 1,0-1-1,0 1 1,1-1-1,-1 0 1,0 0 0,1-1-1,-1 1 1,-3-3-1,6 4 1,1 0 0,-1-1-1,1 1 1,-1 0-1,0 0 1,1-1 0,-1 1-1,1-1 1,0 1-1,-1 0 1,1-1 0,-1 1-1,1-1 1,-1 1-1,1-1 1,0 1 0,0-1-1,-1 1 1,1-1 0,0 1-1,-1-2 1,-3-10-156,-1-1 1,2 0-1,0 0 1,0 0-1,1 0 1,0-15-1,-3-43-5331</inkml:trace>
</inkml:ink>
</file>

<file path=ppt/ink/ink10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9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1 763 6640,'10'14'12,"-7"-11"5,-1 0-1,0 1 1,0 0 0,0-1-1,0 1 1,-1 0 0,3 6-1,29 103 187,-26-77 78,7 63-1,-8-34 52,15 175 361,-14-156-530,-1-18-11,-1-71-4,4-8-116,16-39-1069,4-5-4243</inkml:trace>
  <inkml:trace contextRef="#ctx0" brushRef="#br0" timeOffset="1">131 0 9240,'0'0'293,"1"4"-9,1 1-233,0 0 0,0 0 1,1 0-1,0 0 0,0 0 0,0-1 0,0 0 0,5 5 0,0 2 121,64 83 180,59 78-1301,-64-89-5631</inkml:trace>
</inkml:ink>
</file>

<file path=ppt/ink/ink10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39.7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7712,'5'18'136,"-1"0"0,0 0 0,1 36 0,4 37 393,25 97 63,-24-147-225,49 165 117,-46-166-263,56 162 76,-56-163-162,-11-35-169,23 70-443,21 105 0,-42-151-6136</inkml:trace>
</inkml:ink>
</file>

<file path=ppt/ink/ink10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40.1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1 470 9952,'0'-3'17,"0"1"0,0 0 1,0-1-1,0 1 1,0-1-1,1 1 0,-1 0 1,1-1-1,0 1 1,0 0-1,0 0 0,0 0 1,0 0-1,0 0 1,0 0-1,1 0 0,1-2 1,1 0 26,0 1 0,1 0 1,0 1-1,-1-1 1,1 1-1,0 0 0,10-3 1,3-2-7,-6 2 79,0 1 1,1 1 0,21-3 0,148-21 434,-141 22-225,-29 3-246,209-36 559,-193 32-485,125-34 338,-72 16-158,-80 24-331,-1 0 1,1 0 0,0 0 0,-1 0-1,1 0 1,0 0 0,-1 0 0,1 0 0,0 0-1,-1 0 1,1 0 0,0 0 0,0 1 0,-1-1-1,1 0 1,-1 0 0,1 1 0,0-1-1,-1 0 1,1 1 0,-1-1 0,1 1 0,-1-1-1,1 1 1,-1-1 0,1 1 0,-1-1 0,1 1-1,-1 0 1,0-1 0,1 1 0,-1-1-1,0 1 1,0 0 0,1-1 0,-1 1 0,0 1-1,3 15 1,-5-5 9,-10 24-1,-14 19-10,-26 55-7,47-99-2,1 0 0,1 1 0,0-1 0,1 0 0,0 1 0,1 0 0,0 18 0,0-16-5,1-6-9,-1 0-1,1 0 1,1 0 0,0 0-1,0 0 1,0-1 0,6 16-1,-5-17 7,-2-5 6,0-1 0,1 1 1,-1 0-1,1 0 1,-1-1-1,1 1 1,-1 0-1,1 0 1,-1-1-1,1 1 1,0-1-1,-1 1 0,1-1 1,0 1-1,0-1 1,-1 1-1,1-1 1,0 1-1,0-1 1,0 0-1,-1 0 1,1 1-1,0-1 0,0 0 1,0 0-1,0 0 1,0 0-1,1 0 1,0 0-14,4 0-8,0 0 1,0-1 0,-1 0-1,1 0 1,0-1 0,-1 1-1,1-1 1,0 0 0,-1-1-1,0 1 1,10-7 0,41-31-104,95-67-54,-134 96 181,-11 6 0,1 1 0,0 0 0,0 0 0,13-5 0,9-1-8,34-8 0,-55 17 12,0 0 0,0 0-1,0 1 1,0 0 0,0 1-1,0 0 1,0 0 0,0 0-1,-1 1 1,12 4 0,-9-3-1,-1 0 1,1 0-1,-1 1 0,0 1 1,0-1-1,-1 1 0,1 0 1,-1 1-1,8 7 1,-7-5-1,10 6-1,-2 0 0,32 34 0,-35-34-2,26 27-9,-40-41 12,1 1 1,0-1-1,0 0 0,0 0 0,0 0 0,0 0 0,-1 0 0,1-1 1,0 1-1,0 0 0,0 0 0,0-1 0,-1 1 0,1 0 0,0-1 1,0 1-1,-1-1 0,1 1 0,0-1 0,-1 1 0,1-1 0,0 1 1,-1-1-1,1 0 0,-1 1 0,2-2 0,-1 1-1,5-5 0,-3 4 2,0-1 0,-1 1 0,0-1 0,1 0 0,-1 1 0,0-1 0,-1 0 0,1-1 0,0 1 1,0-3-1,17-36-6,-15 30 7,-1 0-1,4-21 1,-2-34 0,-5-9 0,-10-113 9,10 187-9,-1-77 18,1 70-13,1-1 0,0 1 0,0-1 0,1 1 0,0-1 0,1 1 0,4-11 1,-6 20-4,-1-1 0,1 0-1,0 0 1,0 0 0,0 1 0,0-1 0,0 0 0,0 1 0,0-1 0,0 1 0,0-1 0,0 1 0,1-1 0,-1 1 0,0 0 0,0 0 0,0 0 0,0 0 0,1-1 0,0 2 0,4-2 3,4-2 0,-6 2-2,-1 0 0,1 1 0,0-1 0,-1 1 0,1 0 1,-1 0-1,1 0 0,0 0 0,-1 1 0,6 1 0,25 5 18,49 16-1,8 16 15,-61-26-45,51 17 0,45 4-1527,-71-21-6063</inkml:trace>
</inkml:ink>
</file>

<file path=ppt/ink/ink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8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22 146 5656,'-3'2'2,"1"0"1,-1 1-1,1 0 1,0-1-1,0 1 1,0 0-1,-2 5 1,3-7-2,1-1-1,0 1 1,0 0 0,0-1 0,-1 1-1,1 0 1,0-1 0,0 1 0,0 0-1,0-1 1,0 1 0,0-1 0,0 1-1,1 0 1,-1-1 0,0 1 0,0 0 0,0-1-1,1 1 1,0 0 0,-1 0 0,1 0-1,0 0 1,0 0 0,0-1 0,0 1-1,0 0 1,0-1 0,0 1 0,1-1-1,-1 1 1,0-1 0,0 1 0,0-1-1,0 0 1,3 0 0,1 1 7,0-1 1,0 0-1,0 0 1,0-1-1,0 0 1,-1 0-1,1 0 1,0 0-1,0-1 1,0 1-1,-1-1 1,1-1-1,6-3 0,65-30 67,88-28 1,-128 52-49,150-33-670,-94 26-2730</inkml:trace>
</inkml:ink>
</file>

<file path=ppt/ink/ink10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40.5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7176,'14'13'42,"-1"0"0,0 1 0,-1 1 1,-1 0-1,0 1 0,-1 0 0,-1 0 1,10 24-1,-11-23-25,-4-8 11,0-1-1,-1 1 1,0-1 0,2 10 0,6 30 113,9 76 0,-17-56-23,0-2 58,-6-72-116,-1-1-51,-8-25 34,-22-82-979,12 40-3944</inkml:trace>
</inkml:ink>
</file>

<file path=ppt/ink/ink10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40.9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20 223 5920,'-7'-24'4,"-2"-20"33,7 16 39,0 0 0,2-1 0,5-37 0,-5 66-67,0 0 0,0 0 0,0 0 0,0 0 0,0-1 0,0 1 0,0 0 0,0 0 0,0 0 1,0 0-1,0 0 0,0-1 0,0 1 0,0 0 0,0 0 0,1 0 0,-1 0 0,0 0 0,0 0 0,0 0 0,0-1 0,0 1 0,0 0 0,0 0 0,1 0 0,-1 0 0,0 0 0,0 0 0,0 0 0,0 0 0,0 0 0,0 0 0,1 0 0,-1 0 0,0 0 0,0 0 1,0 0-1,0 0 0,0 0 0,1 0 0,-1 0 0,0 0 0,0 0 0,0 0 0,6-1 57,0 1 0,-1 0 0,1 0 1,-1 1-1,1-1 0,-1 1 0,1 0 0,-1 1 0,1-1 1,8 5-1,1-2 183,125 46 318,80 37 569,-214-85-1109,49 19 369,71 39 1,-125-60-390,0 1 1,-1-1 0,1 1 0,0 0 0,-1-1-1,1 1 1,-1 0 0,1 0 0,-1-1 0,1 1-1,-1 0 1,1 0 0,-1 0 0,0 0 0,1 0-1,-1-1 1,0 1 0,0 0 0,0 0 0,1 0-1,-1 0 1,0 0 0,0 0 0,-1 0 0,1 0-1,0 0 1,0 0 0,0 0 0,-1-1 0,1 1-1,0 0 1,-1 0 0,1 0 0,-1 0 0,1-1-1,-1 1 1,1 0 0,-1 0 0,1-1 0,-2 2-1,-26 26 60,26-26-65,-2 2 6,1 0 1,-1 1 0,1-1-1,0 1 1,0-1 0,0 1-1,1 0 1,0 0 0,-2 8-1,1-6-2,1-1-2,0 0 1,1 1 0,0-1-1,0 0 1,1 1 0,-1-1-1,1 1 1,1-1 0,-1 1-1,3 7 1,-2-5-2,3 9 12,7 8-3,25 44 0,-27-57-9,-1-1 0,2 0 1,0 0-1,0-1 0,1-1 0,19 15 1,-17-14-3,33 23 16,-37-28-14,-1 0 0,1 1 0,-2 0 0,14 14 0,-18-17-1,-1-1 1,1 1-1,-1-1 0,1 1 1,-1 0-1,0 0 1,-1 0-1,2 5 0,-3-8 1,0 0-1,0-1 1,0 1-1,0 0 1,0 0-1,0-1 0,0 1 1,-1 0-1,1 0 1,0 0-1,-1-1 1,1 1-1,0 0 0,-1-1 1,1 1-1,-1 0 1,1-1-1,-1 1 1,0-1-1,1 1 1,-1-1-1,1 1 0,-1-1 1,0 1-1,1-1 1,-1 0-1,0 1 1,-1-1-1,-15 6 9,17-6-9,-4 1 8,0-1-1,1 0 0,-1 0 0,0 0 0,1-1 0,-1 1 1,1-1-1,-1 0 0,0 0 0,1 0 0,0-1 0,-1 1 1,-4-4-1,3 3 5,3 1-5,-1 0 1,1-1-1,0 1 1,-1-1-1,1 0 1,0 1-1,0-1 1,0 0-1,0 0 0,1 0 1,-1 0-1,1-1 1,-1 1-1,1 0 1,-1-1-1,1 1 0,0-1 1,0 1-1,-1-6 1,1 5-3,1 3-6,0-1 1,0 1-1,0-1 0,0 1 1,0-1-1,-1 1 0,1-1 1,0 1-1,0-1 0,0 1 1,0-1-1,0 1 0,1-1 1,-1 1-1,0-1 0,0 1 1,0-1-1,0 1 0,0-1 1,1 0-1,14-31 31,-8 23-30,-1 0 0,1 1 0,10-9 0,40-33 3,17-6-2,79-58 2,-124 94-10,16-4 2,59-22-1,-76 39-22,7 6 11,-1 2-1,39 5 1,-46 2-51,-15-3 40,-1-1 14,1 1 0,-2 0-1,1 0 1,0 2 0,-1-1 0,0 1 0,-1 1-1,1-1 1,-2 2 0,10 9 0,-8-6-21,4 4 4,-1 0-1,-1 0 1,21 36-1,-28-42 15,24 42-54,-27-48 64,1 0-1,-1 0 1,1-1 0,0 1-1,0-1 1,1 0 0,-1 0-1,1 0 1,-1 0 0,8 4-1,-7-6 1,1 0 1,-1 0-1,0-1 0,1 1 0,-1-1 0,1 0 0,-1 0 0,1 0 0,6-2 0,-3 1 2,-6 1 3,0 0-1,1 0 0,-1 0 0,0 0 0,0-1 0,1 1 0,-1-1 1,0 0-1,0 0 0,0 0 0,0 0 0,0 0 0,4-2 1,2-2-2,-3 2 2,0 0 0,0 0-1,-1-1 1,1 1 0,4-6 0,-5 5 0,-1-1 0,0 1 0,-1-1 0,1 1 1,-1-1-1,0 0 0,0 0 0,0 0 1,-1 0-1,0 0 0,0-1 0,1-8 0,-4-3 15,-5 1-7,0 0 0,-1 0 0,-17-22 0,9 21 39,-15-5-13,-44-23 1,49 35 33,-20-1-21,-55-5-1,97 15-41,1 1 0,-1 0 0,0 0 0,0 0 0,1 0 0,-6 2 0,-10 1 8,0 1 0,-18 6 0,21-3-8,1 0-1,-20 12 1,33-18-1,-1 1-1,1-1 1,0 0-1,0 1 1,0 0-1,0-1 1,0 1-1,0 0 1,-2 3-1,-21 29 23,-36 64 0,60-95-22,-1 1 0,0-1 0,1 0 0,0 1 0,0-1 0,-1 7 0,-10 64 28,11-65-31,1 0 0,0-1 0,1 1 0,0 0 0,0 0 0,1-1 0,3 13 0,-2-13 0,1-1-1,-1 1 1,2-1-1,-1 0 1,0 0 0,1 0-1,1-1 1,10 12-1,-2-6 1,1 0-1,0-1 0,1 0 0,21 10 1,-7-6-1,1-1 0,40 11 0,-33-14 0,0-2 0,41 5 0,-43-10 17,1-3 0,64-4 0,73-21-1392,8-6-5245</inkml:trace>
</inkml:ink>
</file>

<file path=ppt/ink/ink10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42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9056,'8'149'561,"29"165"0,-15-199-489,-10-67 62,63 199 51,-58-199-57,-6-16-65,69 176 161,-6-51 134,-73-157-355,-1 0-1,1 0 0,-1 0 1,1-1-1,-1 1 0,1 0 0,-1 0 1,1 0-1,-1-1 0,0 1 1,1 0-1,-1 0 0,1-1 1,-1 1-1,0 0 0,1-1 0,-1 1 1,0 0-1,1-1 0,-1 1 1,0-1-1,0 1 0,0-1 0,1 1 1,-1 0-1,0-1 0,0 1 1,0-2-1,14-36 13,0-12-9,9-23-4,5-9-2,4 1 0,-25 68-1,0 0 1,1 1 0,0 0 0,0 0 0,1 1 0,21-20-1,-29 30 1,0 0 0,0 1-1,0-1 1,-1 0 0,1 1-1,0-1 1,0 0 0,0 1-1,0-1 1,1 1 0,-1 0-1,0-1 1,0 1 0,0 0-1,2-1 1,14 0-1,1 0 1,-1 0-1,0 2 1,29 4-1,-44-5 1,0 0-1,0 1 1,0-1 0,0 1-1,0 0 1,0-1-1,-1 1 1,1 0-1,0 0 1,0 0-1,1 2 1,-3-3 0,14 9 0,-1 1-1,19 16 1,-14-7-1,20 27 0,-17-15-4,130 221-4,-106-180 9,-1-13 0,-37-50 0,0-1 0,1 0 0,11 9 0,-15-14 0,0 0 0,0-1 0,0 1 0,0-1 0,1 0 0,-1-1 0,9 3 0,-9-3 0,0 0 0,0-1 0,1 1 0,-1-1 0,0 0 0,0-1 0,0 1 0,6-2 0,-3 0 0,0 0 0,0 0 0,0-1 0,11-7 0,35-25 0,-5-7 0,-11-2 1,-6-8 4,0-9-2,-1-6 2,-1-3-3,31-74-22,-59 144 17,1 1 0,-1-1 1,0 1-1,0 0 0,0-1 1,0 1-1,-1 0 0,1 0 1,0-1-1,0 1 0,0 0 1,-1 0-1,1 0 0,1 1 1,4 6-2,-3-5-3,0 0 0,0 1 1,-1 0-1,1 0 0,-1 0 1,2 5-1,18 37-22,-7-12-47,29 45 0,-10-37 52,-18-28-35,-14-12 55,12 8-9,1-1 0,-1 0 1,2-1-1,-1-1 0,28 9 0,-1-3-1,-5-7 12,-32-5 2,0-2 0,0 1 0,0-1 0,-1 1 0,1-1 0,0 0 1,-1-1-1,1 1 0,6-4 0,-2-2 7,0-6-2,-1 0-1,11-21 1,-15 17 30,-5 1-20,0 0 0,-1 0 0,-7-27 0,1 24 52,-4 3-44,0-1 1,-1 1 0,-18-17-1,30 32-16,-1 0 0,1 0-1,0 0 1,0 0 0,-1 0-1,1 0 1,-1 1 0,1-1-1,0 0 1,-4 0 0,-6-2 4,-1 1 1,1 0 0,0 1-1,-1 0 1,1 1 0,-1 0-1,-17 3 1,27-3-9,0 1-1,0-1 1,0 1-1,0-1 1,0 1-1,0 0 1,0 0-1,0 0 1,1 0-1,-3 1 1,4-2-3,-13 8 11,0 1-1,-16 14 1,19-14-9,0 1-1,1 1 1,1 0-1,-10 15 1,4 0-2,1 1 1,1 0-1,-10 38 0,17-39-25,4 6 11,2 0 0,4 32-1,-5-62 7,1 0 1,-1 0-1,1 0 0,-1 0 0,1 0 0,0 0 0,0 0 0,0 0 0,0 0 1,1 2-1,14 18-24,0-1 0,2 0 1,19 18-1,-35-37 19,1 0 1,-1 0-1,0 0 1,0-1-1,1 1 0,-1-1 1,1 1-1,4 0 1,31 12-41,0-2 0,42 7 0,-77-19 41,0 1-1,0-1 1,1 1-1,-1-1 1,0 0-1,0-1 1,0 1-1,6-1 1,-9 1 12,19-4-36,0 0 0,24-8 0,-23 3 20,37-21 0,-27 10-37,126-100-15,-151 115 64,0 1 0,0-1 0,0 0 1,5-6-1,60-78-11,-8-14 11,-42 59-1,21-68 4,-30 73 1,7-50 0,-6-32 0,-15 0 0,0 88 0,-9-42 0,7 53 0,-17-41 1,17 51 1,0 0-1,-1 1 1,-1 0 0,0 0 0,-1 1-1,-15-18 1,11 21 26,7 5-22,1 1-1,-1-1 1,0 1 0,0 1 0,0-1-1,0 1 1,1 0 0,-1 0 0,-6 1-1,10-1-1,1 0 1,-1 0-1,1 0 0,-1 0 0,1 1 0,-1-1 0,1 0 0,-1 0 0,1 1 1,-1-1-1,1 0 0,-1 0 0,1 1 0,0-1 0,-1 0 0,1 1 0,0-1 0,-1 1 1,1-1-1,0 1 0,0-1 0,-1 1 0,-8 14 33,1 0 0,1 0 0,-10 28 0,7-8 69,1 1-1,-3 37 1,7-43-79,1 2 80,0 153 34,6-146-73,36 164 27,-27-164-55,63 124 14,-58-139-19,53 61 21,-57-76-9,-6-5-36,1-2-1,0 1 1,0-1 0,-1 0 0,15 3 0,-10-9 36,-3-3-36,0 0 1,0-1-1,0 0 1,-1-1-1,8-11 1,-4-1 56,3-22-17,13-60 1,-12 5 102,13-45-19,24-31 225,-50 171-273,-1 4-76,1-1 0,-1 1 0,1 0 0,-1 0 0,1 0 0,-1 0 0,0 0 0,1 0 0,-1 1 0,0-1 0,0 0 1,0 1-1,0-1 0,0 1 0,0-1 0,-1 1 0,1-1 0,0 1 0,-1 0 0,1-1 0,-1 1 0,1 2 0,4 36-9,-4-35 11,6 56 40,-2-21-41,10 43-1,3-8 1,6 4-9,2-13-3,-3-12 0,10 15 0,-28-58-2,-3-6-3,1-1 0,-1 1 0,1-1 0,0 0 0,0 0 0,1 0 0,3 4 0,-5-6-8,4 7-11,-6-1 23,0-1 2,0-5 6,0-4 1,0-6 4,0 4-1,0 1 1,-1-1 0,0 0 0,1 0-1,-2 0 1,1 0 0,0 1 0,-1-1-1,1 0 1,-5-5 0,3 5 8,1 0-1,0 0 1,1 0-1,-1 1 1,1-1 0,-1-1-1,1 1 1,0 0-1,0-6 1,-1-3 43,1 8-18,1-1 0,-1 0 0,1 1 0,0-1 0,0 0 0,1 1 0,-1-1 0,1 0 0,0 1 0,1-1 0,0 1 0,0-1 0,3-5 0,0 9 93,-1 3-122,1 0 0,-1 1 1,0-1-1,1 1 1,-1 0-1,0 1 0,0-1 1,0 1-1,-1-1 1,1 1-1,-1 0 1,1 1-1,-1-1 0,5 8 1,1 1 0,0 0 0,12 25 0,-14-14-10,8 152-2,-15-130-18,-14 194-21,9-190-52,-13 196-45,16-200-2,1-19 74,-1 29-59,7 78 0,3 29-195,-15-175 239,-10-28 44,-27-78 0,33 87 4,-54-181-30,51 162-64,-56-262-1594,34 132-6132</inkml:trace>
</inkml:ink>
</file>

<file path=ppt/ink/ink10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42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0 450 7984,'8'-33'5,"-7"26"0,1-1-1,-1 1 1,2 0 0,-1 0-1,5-9 1,55-100 44,-43 93 5,-12 14-36,7-5 0,-1 1 0,1 0 0,1 1 0,0 0 0,1 1-1,1 1 1,20-10 0,31-12 147,98-30-1,-104 49-120,-58 12-23,1 0-1,0 0 1,0 0-1,-1 1 1,1-1-1,0 1 0,0 1 1,0-1-1,5 2 1,2 0 8,22 6 19,-33-8-44,-1 0-1,1 0 1,-1 0 0,0 1 0,1-1 0,-1 0 0,1 0 0,-1 0 0,0 0-1,1 1 1,-1-1 0,0 0 0,1 0 0,-1 1 0,0-1 0,0 0 0,1 0-1,-1 1 1,0-1 0,0 0 0,1 1 0,-1-1 0,0 1 0,0-1 0,0 0-1,0 1 1,1-1 0,-1 0 0,0 1 0,0 0 0,2 8 18,-1 0 0,1 0 0,-2 1 0,1-1 1,-1 1-1,-1-1 0,-2 16 0,-4 1 145,-64 124 66,54-120-66,-80 95 66,78-106-65,9-10-98,-1 1-14,-2 0 1,1 0-1,-1-1 0,-1-1 0,-23 12 0,26-15 1,-1 0 0,0-1 1,-13 3-1,25-7-51,-1 0-1,1 0 1,0-1-1,0 1 1,-1 0-1,1 0 1,0 0-1,0 0 1,-1 0-1,1 0 1,0 0 0,0 0-1,0-1 1,-1 1-1,1 0 1,0 0-1,0 0 1,0 0-1,-1-1 1,1 1-1,0 0 1,0 0-1,0 0 1,0-1 0,0 1-1,-1 0 1,1 0-1,0-1 1,0 1-1,0 0 1,0 0-1,0-1 1,0 1-1,0 0 1,0-1 0,0 1-1,0 0 1,0 0-1,0-1 1,0 1-1,0 0 1,0 0-1,1-1 1,1-12 43,16-28-1335,3-4-5294</inkml:trace>
</inkml:ink>
</file>

<file path=ppt/ink/ink10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43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8432,'5'126'36,"-3"-105"-27,14 144 40,-1-49 89,10 109 14,-20-182-31,-1-20-58,39 191 297,20-8 658,-63-206-1002,0 0-1,0 0 0,0 1 1,0-1-1,0 0 1,0 1-1,0-1 0,1 0 1,-1 0-1,0 1 1,0-1-1,0 0 0,0 0 1,1 1-1,-1-1 0,0 0 1,0 0-1,0 1 1,1-1-1,-1 0 0,0 0 1,0 0-1,1 0 0,-1 0 1,0 1-1,1-1 1,-1 0-1,0 0 0,0 0 1,1 0-1,-1 0 0,0 0 1,1 0-1,-1 0 1,0 0-1,1 0 0,-1 0 1,0 0-1,0 0 0,1 0 1,-1 0-1,0 0 1,1 0-1,-1-1 0,0 1 1,1-1 4,0 1-1,0-1 1,0 0 0,0 0 0,0 0 0,-1 0 0,1 0 0,0 0-1,-1 0 1,1 0 0,-1 0 0,1 0 0,-1 0 0,1-2 0,7-30 196,5-37 1,-12 63-178,23-142 179,-18 117-123,39-112 34,-43 138-116,1 0-1,-1 0 0,1 0 0,0 0 1,1 0-1,-1 1 0,6-7 1,2-1 2,14-18 1,-25 30-15,1 1 0,-1-1 0,0 1 0,1-1 0,-1 1 0,1-1 0,-1 1 0,1-1 0,-1 1 0,1 0 0,-1-1 0,1 1 0,0 0 0,-1 0 0,1-1 0,-1 1 1,1 0-1,1 0 0,32-5 19,-24 5-19,-1 1 0,0 0 0,0 0 0,12 4 0,-11-2 0,0 0 0,0 1 0,-1 1 0,11 5 0,-11-4 0,0 0-1,0 1 0,-1 0 0,8 9 1,-3-3-3,-1 1 0,-1 1 0,-1 0 0,16 29 0,-3-5-3,69 91-10,-70-108-10,3-5 15,0 0 0,51 22 1,-51-32-11,0-5 11,0 0 0,36-4 0,-59 2 8,-1 0 0,1 0 0,-1-1 0,1 1 0,-1 0 0,1-1 0,-1 1 0,0-1 0,1 0 0,-1 1 0,2-2 0,13-10-2,-1 0 1,0 0-1,23-26 0,-24 16-2,13-38 4,-21 42 1,8-38 0,-10 23 2,-1 0 0,-1-35 0,2-35 33,-2 61-8,-2 39-7,-3 6 0,1 1-16,0-1 0,0 0 0,0 1 0,0-1 0,1 1 0,0-1 0,-1 1 0,1 0 0,0-1 0,1 1 0,-1 6 0,1 5 1,0 0 0,2 1 0,0-1 0,0 0 0,2 0 0,0 0 0,0 0 0,2-1 0,6 14 0,13 12-3,-20-34-3,0 0 1,1 0 0,0 0 0,1 0 0,-1-1-1,15 8 1,-9-10-5,2-4 4,1-1 1,-1-1-1,20-6 0,-27 7 1,0-1-1,1-1 0,-1 1 1,-1-1-1,1 0 1,-1-1-1,1 0 0,-1 0 1,-1 0-1,9-9 0,-8 7 0,-2 3 0,-1 0 0,1-1 0,-1 1 0,0-1-1,0 0 1,-1 0 0,1-1 0,-1 1 0,-1 0-1,1-1 1,0 1 0,0-9 0,-1 7-1,0-8-11,-3 7 7,0 0 0,-1 0 0,1 0 1,-2 0-1,1 0 0,-1 0 0,0 1 1,-1 0-1,0 0 0,0 0 0,0 0 1,-7-5-1,-17-9-7,15 16-27,6 4 31,-1 0 0,0 1 1,0 0-1,0 0 0,-16 4 1,11 3-11,-3 7 11,1 1-1,-16 18 1,21-15-32,-24 95-28,32-87-31,12 116-40,-9-139 125,1 0 0,-1-1 1,1 1-1,-1 0 0,1-1 0,0 1 0,0-1 0,3 5 0,3 8-26,1 0-1,13 17 1,-10-18 22,1-1 0,15 13 0,-27-26 18,2 3-21,1-1 0,0 1 0,0-1 1,0 0-1,0 0 0,5 2 0,38 17-71,70 23 0,-79-37 53,133 0-5,-167-7 42,1 0 0,0-1 0,-1 1 0,1-1 0,-1 0 1,7-2-1,149-63-16,-155 64 17,1-1 0,0 1 0,-1-1 0,8-7 0,57-51 0,-45 36 1,24-34 0,11-26 0,-13 8 0,-13 8 0,-12 8 0,-11 12 0,-11 13 0,-6 17 0,7 19 0,0-1 0,-1 1 0,1 0 0,0 0 0,0-1 0,-1 1 0,1 0 0,0 0 0,-1 0 0,1 0 0,0 0 0,-1-1 0,1 1 0,0 0 0,-1 0 0,1 0 0,0 0 0,-1 0 0,1 0 0,0 0 0,-1 0 0,1 0 0,0 0 0,-1 0 0,1 1 0,0-1 0,-1 0 0,1 0 0,0 0 0,-1 0 0,1 1 0,-13 11 0,2 13 1,11-21 0,-1-1-1,1 1 1,0 0 0,0-1-1,0 1 1,0 0 0,2 5-1,12 34 3,13 6 2,9 5-3,7 11-2,5 10 0,-34-54-1,0 2 0,2 0-1,1-2 1,37 39-1,-14-21 1,-2 1 1,-33-34-1,0-1 0,0 1 1,-1 1-1,0-1 0,0 0 0,0 1 1,-1 0-1,0 0 0,0 0 1,-1 0-1,0 1 0,0-1 1,-1 1-1,1-1 0,-2 1 0,1-1 1,-1 1-1,0-1 0,-1 1 1,-2 11-1,2-12 0,0 0 0,0 0 1,1 0-1,0 0 0,1 1 0,-1-1 0,1-1 0,0 1 1,1 0-1,0 0 0,0 0 0,4 7 0,-6-14 1,0 1 0,1 0-1,-1-1 1,1 1 0,-1 0-1,1-1 1,-1 1 0,1-1 0,-1 1-1,1-1 1,-1 1 0,1-1-1,0 1 1,-1-1 0,1 0-1,0 1 1,0-1 0,-1 0-1,1 0 1,0 0 0,0 1-1,-1-1 1,1 0 0,0 0 0,0 0-1,-1 0 1,1 0 0,0 0-1,0 0 1,-1-1 0,1 1-1,1 0 1,23-14-11,-19 11 10,43-29 2,-21 10 5,42-44 0,-56 46 21,2-14-8,19-67 0,-20 43 33,11-97 0,-22 130-33,13-144 68,-15 158-70,-1 1-5,0 0 0,0 0 1,-1 0-1,-1 0 0,0 0 0,-2-12 0,2 19 14,0 7-6,0 2-17,1 0 1,-1 1 0,1-1-1,0 0 1,1 0-1,1 10 1,10 25 0,10 3 1,-15-33-4,1 0-1,13 13 1,-10-12-1,27 20 0,-24-21 0,29 14 0,-25-16-1,0-1 1,34 9-1,-40-17-4,3-4 4,-1 0 0,26-13 0,-26 7-4,15-22 4,-24 25 1,-1 1 0,0-2 0,0 1 1,3-9-1,-3 6 2,-2 0 0,1-1 0,-1 0 0,-1 1 0,1-20 0,-2 27 2,0 0 0,0 0 0,0 0 0,0 0 0,0 0 0,-1 1 0,0-1 0,1 0 0,-1 0 0,0 1 0,0-1 0,-2-3 0,-3-5 4,2-1 0,2 6 4,0 1 1,0 0 0,-1 0-1,1 0 1,-1 1-1,-4-6 1,-44-57 99,51 66-106,-1 1 0,1-1 0,-1 0-1,0 1 1,1-1 0,-1 0 0,0 1 0,0-1 0,1 1 0,-1-1-1,0 1 1,0-1 0,0 1 0,-1-1 0,-7-1 11,0 0 1,0 0 0,0 1-1,0 0 1,-1 1-1,-15 0 1,7 6 43,-11 11-18,-37 26 1,48-25-4,-5 15-14,-28 54 0,41-58-5,-17 140 11,26-166-31,1 1 0,0-1-1,0 1 1,0-1 0,0 1 0,1-1 0,1 8 0,-2-11-1,5 23 3,11 34 0,-12-46-2,1-1-1,1 1 0,-1-1 0,2 0 0,12 17 1,-8-16-1,-1 0 0,2 0 0,-1-1 0,17 12 0,-8-10 0,0 0 0,33 14 0,-22-15-1,0-2 1,0 0 0,55 6-1,-54-14-4,160-25 2,-187 24 3,0-1-1,0 0 0,0-1 0,-1 1 0,1-1 1,8-4-1,18-8 0,40-25 1,46-52-1445,-116 90 1424,115-96-7305</inkml:trace>
</inkml:ink>
</file>

<file path=ppt/ink/ink10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44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410 103 7896,'-38'21'6,"30"-17"0,0 0 1,0 0 0,-13 3 0,-1 0 28,0-1-1,0-1 0,-1-1 1,1-1-1,-27 0 1,34-3-23,9 0-6,1-1 1,0 1 0,-1-1-1,1 0 1,0 0 0,0 0-1,-10-4 1,7 2 21,2 2-12,1-1-1,-1 1 1,0-1-1,1-1 1,0 1-1,-1-1 1,1 0 0,0 0-1,0-1 1,1 1-1,-8-8 1,9 7 26,0 1 0,1-1-1,-1 0 1,1 1 0,0-1 0,-2-5 0,4 7-8,-1 0 1,1 0-1,-1 1 0,1-1 1,0 0-1,0 0 0,-1 0 1,1 1-1,1-1 0,-1 0 1,0 0-1,0 0 0,1 1 1,-1-1-1,1 0 0,-1 0 1,1 1-1,0-1 0,1-2 1,5-1 305,72-26 132,-55 25-151,18 1-108,47 1 1,-63 8-33,2 4-99,-1 2 0,30 15 1,-38-12 38,-7 1-89,0 0-1,-1 1 1,-1 1 0,10 18 0,-12-10 9,-4 23-12,0 55-1,-9-69-13,-19 50 4,15-60-18,-1 0 1,-17 28 0,-40 49 3,-12 11-3,53-75-5,-5 9-25,2 1-1,-30 62 1,8 8-1435,33-71-5410</inkml:trace>
</inkml:ink>
</file>

<file path=ppt/ink/ink10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8:44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0 12016,'0'0'0,"-7"10"112,-12 6 0,-21 17-112,-2 0-8704</inkml:trace>
</inkml:ink>
</file>

<file path=ppt/ink/ink10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3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156 219 5472,'0'0'1709,"-4"1"-1289,3 0-396,0 0 0,0-1 1,-1 1-1,1 0 0,0 0 0,0 0 0,0 0 1,0 0-1,0 0 0,0 0 0,0 0 0,0 1 1,1-1-1,-1 0 0,0 1 0,0 1 0,-7 31 281,5 38-38,3-60-278,-5 169 607,6-18-376,1-127-72,13 152 65,-3-60 94,0-15-92,-5-56-27,2-1 0,3-1 0,22 62 0,-10-41 272,-24-76-457,0 0 1,0 1-1,0-1 1,0 0 0,0 0-1,0 0 1,0 1 0,0-1-1,0 0 1,0 0-1,0 0 1,0 1 0,1-1-1,-1 0 1,0 0-1,0 0 1,0 0 0,0 1-1,0-1 1,0 0 0,0 0-1,0 0 1,1 0-1,-1 1 1,0-1 0,0 0-1,0 0 1,0 0-1,1 0 1,-1 0 0,0 0-1,0 0 1,0 0-1,0 1 1,1-1 0,-1 0-1,0 0 1,0 0 0,0 0-1,1 0 1,-1 0-1,0 0 1,0 0 0,0 0-1,1 0 1,-1 0-1,0 0 1,0 0 0,0-1-1,0 1 1,1 0 0,-1 0-1,0 0 1,0 0-1,0 0 1,0 0 0,1 0-1,-1 0 1,0-1-1,0 1 1,0 0 0,5-10 3,-4 9 7,-1-7 0,1 1-1,-1-1 1,-1 0-1,1 0 1,-1 1-1,-1-1 1,-1-8-1,-4-15-1,-40-142-71,20 96-266,-13-58-98,4-26-856,26 113 780,-1-7 94,-3 2 1,-30-78-1,30 104 395,13 26 12,1 1 0,-1-1 0,1 1 0,0-1 0,-1 0 0,1 1 0,0-1 0,-1 0 0,1 1 0,0-1 0,0 0 0,0 0 0,0 1 0,0-1 0,0 0 0,0 0 0,0 1 0,0-1 0,0 0 0,0 0 0,0 1 0,0-1 0,1 0 0,-1 1 0,0-1 0,0 0 0,1 0 0,0 0 0,1-5 35,1-1-1,0 1 0,1 0 1,0 0-1,0 1 0,0-1 1,9-8-1,38-33 303,-39 37-287,-6 5 14,0 0 0,1 1 0,0 0 1,0 0-1,11-5 0,-11 6-31,-4 2-11,0 0-1,0 0 1,0 0 0,0 1 0,0-1 0,0 1 0,0-1 0,1 1 0,-1 0 0,0 1-1,0-1 1,0 0 0,0 1 0,0 0 0,0 0 0,5 2 0,-5-2-1,-1-1-4,0 1-1,-1-1 1,1 1 0,0 0-1,0 0 1,-1 0 0,1 0 0,-1 0-1,1 0 1,-1 0 0,1 1-1,-1-1 1,0 0 0,0 1-1,2 1 1,2 4 22,3 1-13,-4-3-3,0-1 0,-1 1 1,1 1-1,-1-1 1,4 9-1,72 158 316,-71-150-327,19 38 63,-13-31-39,-3-3-17,1-1 1,1-1 0,2 0 0,0-1-1,31 35 1,-42-54-16,0 0-1,0-1 1,0 1-1,0-1 1,10 4-1,-14-6-4,1-1 0,0 0 0,-1 0 1,1 0-1,-1 0 0,1 0 0,-1-1 0,1 1 0,-1 0 0,1 0 0,-1 0 0,1 0 0,-1-1 0,1 1 0,-1 0 0,1 0 0,-1-1 0,1 1 0,-1 0 0,1-1 0,-1 1 0,0 0 0,1-1 0,-1 1 0,0-1 0,1 1 1,-1-1-1,0 1 0,0-1 0,1 1 0,-1-1 0,0 1 0,0-1 0,0 0 0,4-12 1,-3 10 0,0 1-1,-1-1 1,0 1 0,1-1-1,-1 1 1,0-1 0,0 1-1,0-1 1,-1-3 0,-1-5 1,-3-33 0,-2 12-37,-1 1 0,-21-48-1,29 78 35,-21-55-192,-23-150-456,38 171 534,2 0 0,1 0 0,2-38 0,1 45 73,2 0-1,1 0 1,1 0 0,2 0-1,13-43 1,-3 28 32,-16 42 9,0 1 0,0-1 0,0 1 0,0 0 0,0-1 0,0 1 1,0-1-1,1 1 0,-1 0 0,0-1 0,0 1 0,0-1 0,1 1 0,-1 0 0,0-1 1,0 1-1,1 0 0,-1 0 0,0-1 0,1 1 0,-1 0 0,0 0 0,1-1 0,-1 1 1,1 0-1,-1 0 0,0 0 0,1-1 0,-1 1 0,1 0 0,-1 0 0,0 0 0,1 0 1,-1 0-1,1 0 0,-1 0 0,0 0 0,1 0 0,-1 0 0,1 0 0,-1 0 1,1 0-1,-1 1 0,0-1 0,1 0 0,-1 0 0,0 0 0,1 1 0,-1-1 0,1 0 1,-1 0-1,0 1 0,1-1 0,-1 0 0,0 1 0,0-1 0,1 0 0,-1 1 0,0-1 1,0 0-1,0 1 0,1-1 0,-1 0 0,0 1 0,0-1 0,0 1 0,0-1 0,0 1 1,0-1-1,0 1 0,5 11 4,-2 1 0,0-1 1,3 21-1,7 83 13,-10-86-7,-2 1-1,-4 49 1,-3 3 0,10 179 19,-2-172-1111,0-1-4338</inkml:trace>
</inkml:ink>
</file>

<file path=ppt/ink/ink10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3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267 132 6816,'-3'-7'-23,"1"1"1,1-1 0,-1 0-1,0-12 1,-2 10-44,3 8 58,-10-5 2,8 5 9,0 1 0,-1-1 0,1 1 0,0 0 0,-1 0 0,1 0 0,0 1 0,-1-1 0,1 1 0,0 0 0,-1 0 0,1 0 0,0 0 0,0 0 0,-4 3 1,-36 24 92,41-26-89,-12 12 154,-54 88 82,57-77-22,-1 10-23,2 0-1,2 0 1,-8 67 0,19-55-116,2-31 92,-2-9-138,2-1-1,-1 0 1,0 1 0,1-2 0,0 1 0,1-1-1,-1 1 1,1-1 0,0-1 0,0 1 0,0-1-1,1 0 1,10 4 0,-6-3-13,-8-4-9,0 0 1,0 1 0,0-1 0,1 0 0,-1-1-1,0 1 1,1-1 0,-1 1 0,4-1 0,2 0 36,0 0 1,-1 0 0,18-3 0,-22 2-29,-1 0 0,1 0 1,0 0-1,0 0 1,-1-1-1,1 0 0,0 1 1,-1-1-1,0 0 0,1-1 1,-1 1-1,4-4 0,-6 3-1,1 0-1,0 0 0,-1-1 0,1 1 1,-1 0-1,0-1 0,0 1 0,-1-1 0,1 1 1,-1-1-1,1-5 0,-1 4-1,2-4 7,-1 0 1,0-1-1,0 1 1,-1 0-1,0-1 1,-1 1-1,-2-10 1,1-5 56,-22-164 224,22 168-293,1 11 14,-1 1 0,1-1 0,-6-14 0,3 9 4,1 0 54,-1 0 1,-1 0-1,0 0 0,-1 1 0,0 0 0,-16-24 1,-4 16-61,20 17-1046,-5-4-5881</inkml:trace>
</inkml:ink>
</file>

<file path=ppt/ink/ink10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4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8792,'1'2'8,"5"13"8,-2-6 1,-1 0 0,0 1 1,0 0-1,-1-1 0,0 1 0,-1 0 0,1 10 0,0 99 99,-2-74-28,0-3-15,10 83 1,35 129 182,-39-222-243,15 52 126,-18-76-115,7 27 43,2-1 0,28 57 0,-25-61-129,10 17-383,34 91-1,-53-123-5514</inkml:trace>
</inkml:ink>
</file>

<file path=ppt/ink/ink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9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428 339 6456,'-5'-2'10,"0"0"-1,-1 0 1,1 1 0,0 0 0,-1 0 0,1 1 0,-1-1 0,1 1-1,-1 0 1,1 1 0,-1 0 0,-9 2 0,-2 1 63,0 1 1,-20 10 0,23-9-29,-10 6 210,-87 67 122,93-61-42,-2 6-147,1 2 0,1 0-1,2 1 1,-20 42 0,36-67-165,0 0 1,0-1-1,0 1 0,0 0 1,0-1-1,0 1 0,0 0 1,0 0-1,1-1 1,-1 1-1,1-1 0,-1 1 1,1 0-1,0-1 1,-1 1-1,1-1 0,0 1 1,0-1-1,0 0 1,0 1-1,0-1 0,1 0 1,-1 0-1,0 1 1,0-1-1,1 0 0,-1 0 1,2 0-1,-1 0 20,8 4 265,0-3-219,0-1 0,0 0 1,-1-1-1,1 0 0,0-1 0,0 1 0,12-4 1,65-18 285,-77 19-395,3 0 85,0-2-1,-1 0 1,1 0-1,-1-1 0,-1 0 1,1-1-1,11-9 1,-15 9-31,2 1 23,-2-1 0,1-1 0,-1 0 0,0 0 0,-1 0 0,10-15-1,-8 12-22,-4 4 9,0 0 0,0 0 1,-1-1-1,0 1 0,0-1 1,3-9-1,-4 8-14,-2 7-17,-1 0 1,1 1 0,-1-1 0,0 0 0,1 0 0,-1 0 0,0 0-1,0 0 1,0 0 0,-1 0 0,1 0 0,0 0 0,-1 0 0,1 0-1,-1 0 1,0 0 0,0 0 0,1 1 0,-1-1 0,0 0 0,-1 1-1,1-1 1,0 0 0,0 1 0,-1-1 0,1 1 0,-1 0 0,1 0-1,-1-1 1,0 1 0,1 0 0,-1 0 0,0 0 0,0 1 0,0-1-1,1 0 1,-1 1 0,-3-1 0,4 1-7,0 0 0,0 1 1,0-1-1,0 1 0,0-1 0,0 1 0,0-1 1,0 1-1,0 0 0,1-1 0,-1 1 1,0 0-1,0 0 0,1-1 0,-1 1 0,1 0 1,-1 0-1,0 2 0,-2 1 9,-3 3-4,4-5-2,0 0-1,0 1 0,0 0 0,0-1 1,1 1-1,-1 0 0,1 0 0,-3 6 1,1 1 6,0 0 1,0 1-1,1-1 0,-1 18 1,6-17 11,-2-8-25,1-1 0,0 0 1,-1 0-1,1 0 0,0 0 1,0 0-1,1 0 0,-1 0 0,0-1 1,1 1-1,-1-1 0,0 0 1,1 1-1,5 0 0,-4-1-1,0 0 0,1 0 0,-1-1 0,1 0 0,-1 0 0,0 0 0,1-1 0,-1 1 0,0-1 0,1 0 0,5-2 0,3-2 0,1-1-1,18-10 1,30-25-1,0-8 0,-33 25-4,-2-2 0,0 0 0,-2-2 0,36-51 0,-58 75 0,-1 0 0,0-1 1,-1 1-1,1 0 1,-1-1-1,1 1 1,-1-1-1,-1 1 0,1-1 1,-1 1-1,1-1 1,-2-8-1,1 6-3,-2-11-25,0-1 0,-1 1-1,-1 0 1,-1-1-1,0 2 1,-11-25 0,15 41 34,-10-23-46,10 24 41,1-1-1,-1 0 1,1 1 0,-1-1 0,1 0-1,-1 1 1,0-1 0,1 1 0,-1-1-1,0 1 1,1-1 0,-1 1 0,0 0 0,1-1-1,-1 1 1,0 0 0,0-1 0,0 1-1,1 0 1,-1 0 0,0 0 0,0 0-1,0 0 1,-1 0 0,-2 3-29,-2 9 25,-1 0-1,1 0 1,1 1-1,1 0 1,-1 0 0,2 0-1,0 0 1,0 0-1,2 1 1,-1-1 0,2 1-1,0 14 1,3 20-13,3 0-1,12 54 1,-14-80 16,-2-15-2,-1 0 0,1 0 1,1 0-1,-1 0 0,1 0 0,6 9 1,45 75-47,-52-88 43,0 0 1,0 0 0,0 0-1,1 0 1,-1 0 0,1-1-1,-1 0 1,1 1-1,0-1 1,0 0 0,5 3-1,2 0-4,23 11-28,-19-14-111,-1-3 46,0 0 0,0-2 0,0 1 0,0-2 0,0 0 0,-1 0-1,1-1 1,17-11 0,-15 9 44,-9 4-18,-1 0 0,1-1 1,-1 0-1,1 0 0,7-8 0,9-9-242,-1-2 1,-1 0-1,21-30 0,-34 41 265,15-30-231,-17 33 177,-1 3 55,-1-1 1,0 1-1,0-1 1,-1 0-1,0 1 1,1-10-1,-3 15 52,0 1 1,0-1-1,-1 0 0,1 0 1,-1 0-1,1 1 0,-1-1 0,1 0 1,-1 1-1,1-1 0,-1 0 1,0 1-1,1-1 0,-1 1 0,0-1 1,0 1-1,1-1 0,-1 1 1,0-1-1,0 1 0,-1-1 0,2 1-1,-3-1 4,1 0 0,-1 1 0,1-1 0,-1 1 0,1-1 0,-1 1 0,0 0 0,1 0 0,-1 0 0,0 1 0,1-1-1,-6 2 1,-26 10 9,26-5 32,5-1-13,-1 0 1,1 0 0,1 1-1,-1-1 1,1 1 0,0-1-1,0 1 1,1 0 0,0 0-1,0 0 1,1-1-1,-1 1 1,2 0 0,0 8-1,0-5 8,0-7-11,-1 0 0,1 0 0,-1-1-1,1 1 1,0 0 0,0 0 0,0 0 0,1-1 0,-1 1 0,1-1 0,2 4 0,5 7 81,0 0 1,2-1 0,0 0-1,0-1 1,1 0 0,0 0-1,14 8 1,43 22 162,-37-21-89,0 1-1,41 35 1,-72-56-174,0 1 0,-1-1 0,1 1 0,0-1 1,-1 1-1,1-1 0,-1 1 0,1-1 0,-1 1 0,1 0 0,-1-1 0,0 1 1,1 0-1,-1 0 0,0-1 0,1 1 0,-1 0 0,0 0 0,0-1 0,0 1 0,0 0 1,0 0-1,0 0 0,0-1 0,0 1 0,0 0 0,0 0 0,0 0 0,0-1 1,-1 1-1,1 0 0,0 0 0,-1-1 0,1 1 0,0 0 0,-1-1 0,1 1 0,-1 0 1,1-1-1,-1 1 0,1 0 0,-1-1 0,1 1 0,-1-1 0,-1 1 0,-1 2 12,-1-1 0,0 0-1,0 0 1,-1 0 0,1 0-1,-6 1 1,0 0-7,4-1-2,-1 0-1,1-1 1,0 0-1,-12 0 1,-2 1 14,8 0-13,0 0 0,0-1 0,0-1 1,-18-2-1,29 2-9,1 0 0,-1 1 0,0-1 0,1 0 0,-1 0 1,0 0-1,1-1 0,-1 1 0,0 0 0,1 0 0,-1 0 0,0 0 0,1-1 0,-1 1 0,1 0 0,-1-1 1,1 1-1,-1 0 0,0-1 0,1 1 0,-1-1 0,1 1 0,0 0 0,-1-1 0,1 0 0,-1 1 1,1-1-1,0 1 0,-1-1 0,1 0 0,3-6 0,3-2-5,0 0 0,0 1 0,1-1 0,0 1 1,1 1-1,0-1 0,0 1 0,10-7 1,-7 6-3,91-69-99,-57 45 14,57-39-22,-92 64 94,1 0 0,0 1 0,1 1-1,-1 0 1,1 0 0,0 1 0,0 1 0,18-3-1,-17 3 7,2 0-7,1 1 0,-1 0 0,1 1 0,-1 0 0,1 2-1,22 2 1,-25-2 9,7 2-22,0 0-1,0 2 1,-1 0 0,0 1-1,19 8 1,25 9-66,-58-22 95,0 1 1,-1-2 0,1 1-1,0 0 1,0-1 0,-1 0-1,1 0 1,0 0 0,0-1-1,0 1 1,-1-1 0,1 0-1,-1-1 1,1 1 0,0-1-1,-1 0 1,0 0 0,0 0-1,7-5 1,6-9 3,-1-7 1,-3-7 1,-11 25 1,0 2 1,-1-1 0,1 0 1,0 0-1,-1 0 1,0-1-1,0 1 1,0 0-1,0-9 0,-1 11 2,-1 1 0,0-1-1,1 0 1,-1 1 0,0-1-1,0 1 1,0-1-1,0 1 1,0-1 0,0 1-1,0 0 1,0-1 0,-1 1-1,1 0 1,0 0-1,-1 0 1,1 0 0,-1 0-1,1 0 1,-1 0 0,0 1-1,1-1 1,-1 1-1,0-1 1,1 1 0,-5-1-1,-23-5 16,14 6 34,-1 6-37,0 0 0,1 1 1,-22 12-1,20-5 10,-2 9-15,1 0 0,-18 31 0,26-30 8,-18 91 5,27-95-18,10 22-1,-7-37-5,-1-1-1,1 0 0,0 1 1,1-1-1,-1 0 0,1 0 0,0 0 1,3 3-1,1-1 1,-1 0 0,1-1 0,0 1 0,8 3 0,41 20 1,-25-18-5,0-2 1,47 8 0,-46-13-31,198 7-1233,-92-6-4860</inkml:trace>
</inkml:ink>
</file>

<file path=ppt/ink/ink10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4.7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1 160 7264,'56'-21'0,"-30"19"-1,-13 1 0,-4 0 0,1 0-1,-1 1 0,14 0 1,0 1 1,51-1 1,48 6 30,-104-4-2,-1 1 1,0 0-1,0 2 0,28 10 0,-37-11 31,0 0 0,-1 0 0,0 1-1,0 0 1,0 0 0,-1 1-1,10 10 1,-7-7-4,6 6 289,19 25 1,-28-32-240,0 0 0,1-1 0,0 0 0,0 0 1,16 12-1,-19-17-79,0-1 1,1 1-1,-1-1 1,0 0-1,0 0 0,1-1 1,-1 1-1,0-1 1,1 0-1,-1 0 1,0 0-1,7-2 1,-4 2-1,0-1 12,0 0 1,0 0 0,0 0-1,0-1 1,0 0-1,0-1 1,-1 1 0,1-1-1,11-7 1,-6 1 1,0 1 0,17-17 0,-28 24-40,6-6 24,0 0 0,-1 0 0,0-1 0,-1 1 0,1-1 0,4-10 1,-5 8-8,-1 4 10,-2-1 0,1 0 0,0 0 0,-1-1 0,-1 1-1,1 0 1,-1-1 0,0 1 0,-1-1 0,0 1 0,0-1-1,-1 1 1,0-1 0,0 1 0,-3-13 0,3 18-15,0-1 1,0 1 0,0-1-1,0 0 1,-1 1 0,1 0-1,-1-1 1,1 1 0,-1 0-1,0 0 1,0 0 0,0 0-1,0 0 1,0 0-1,0 1 1,-1-1 0,1 1-1,-5-3 1,-2 0 6,0 1-1,0-1 1,-13-2-1,11 3-20,0 0 13,0 0 1,0 1 0,-1 0-1,1 0 1,-1 1 0,-12 1-1,19 0-8,-3 0 1,1 1 0,-1 0 0,0 1 0,0 0 0,0 0 0,1 0 1,-1 1-1,1 0 0,-9 6 0,5-4-2,3-2 2,1 0 0,-1 1-1,1 0 1,-7 5 0,3-2-2,-22 18 0,6 3-3,0 10 0,20-23-1,1-1 1,1 1 0,0 1 0,-5 29-1,8-30 0,1 1 0,0-1 0,1 1 0,0-1 0,5 29 0,-2-27-1,2 5-3,5 3 4,1-1 0,15 23 0,-12-31-4,28 18 4,-30-27 1,0 0 0,0-1 0,14 6 0,-4-5-1,-1-1 1,1-1 0,1-1 0,27 1-1,-24-5-5,12-4-233,-1-1 0,0-3 0,0 0 0,0-3 0,36-15 0,-15 0-6367</inkml:trace>
</inkml:ink>
</file>

<file path=ppt/ink/ink10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5.0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8520,'9'14'28,"-1"1"0,-1-1 0,-1 2 0,0-1 0,5 22 1,16 87 237,-18-79-211,16 71 207,14 63 27,-31-142-41,19 156 96,-23-155-136,-1-18-115,23 142 286,-2-26 149,-23-133-481,-2-1-1,1-2-45,0 0-1,0 1 0,-1-1 0,1 0 0,0 1 1,-1-1-1,1 0 0,0 0 0,-1 1 0,1-1 1,0 0-1,-1 0 0,1 0 0,-1 1 0,1-1 1,0 0-1,-1 0 0,1 0 0,-1 0 0,1 0 1,0 0-1,-1 0 0,1 0 0,-1 0 1,1 0-1,-1 0 0,1 0 0,0 0 0,-1 0 1,1 0-1,-1-1 0,1 1 0,0 0 0,-1 0 1,1 0-1,0-1 0,-1 1 0,1 0 0,0 0 1,-1-1-1,1 1 0,0 0 0,-1-1 1,1 1-1,-1-1 0,0 0 0,-22-17-1354,-3-2-5412</inkml:trace>
</inkml:ink>
</file>

<file path=ppt/ink/ink10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5.7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17 639 5920,'-10'-8'0,"4"1"-2,8 4-4,4-2 3,2 2 0,-1-1 0,0 1 0,1 0 1,-1 0-1,1 1 0,15-3 0,25-2 2,5 5 2,40-6 6,-24-5 44,82-27 0,-62 8 32,-20 3 44,69-39 1,-120 58-113,-8 4 15,0-1 1,-1 1 0,12-12-1,-4 3 37,-1 0-1,0-2 0,-2 0 1,25-37-1,-31 42-50,-6 7-2,1 0 0,-1 0 1,1-1-1,-2 1 0,1 0 1,1-9-1,4-8 63,-4 13 4,0 0-1,0 0 1,-1 0 0,-1 0 0,0 0-1,0 0 1,0 0 0,-1 0 0,-1-1-1,0 1 1,0 0 0,0 0 0,-1 0-1,-4-11 1,5 18 107,0 3-178,0 0-1,0 0 1,1 0 0,-1 0 0,0 1-1,0-1 1,1 0 0,-1 0-1,1 1 1,-1-1 0,1 0-1,0 1 1,-1 1 0,0 0 3,-1 4-2,-1 29 56,2 167 130,2-129-173,-1-32 53,10 76 0,-3-60 5,14 198 233,-19-239-298,11 46 98,13 34 210,-26-95-258,-2-2-57,1-1-1,-1 1 1,1-1 0,-1 1 0,1-1 0,0 0 0,-1 0 0,1 1 0,0-1 0,-1 0 0,1 0-1,0-1 1,0 1 0,0 0 0,-2-2 0,-13-19-14,14 19 14,-4-5-4,1 0 0,0 0 0,0-1 0,1 0 0,0 1 1,-4-15-1,5 13-4,1 6-1,0-1 1,1 1-1,-1 0 0,1-1 0,1 1 1,-1 0-1,0-1 0,1-6 1,-1-6-1,-1-44 2,4 2 2,5 7-2,6 13 2,7 10-2,4 9 2,5 8-3,4 8-2,4 8 0,5 3 0,5-2 0,-23 0 0,0 1 1,32 12-1,-37-8 7,-12-4-4,3 0 0,-1 0 0,0 1 0,0 0 0,-1 1-1,0 0 1,0 0 0,-1 1 0,0 0 0,5 10 0,-8-14 2,5 10 5,0 1 0,0 1 0,-2-1 0,0 2 0,6 21 0,28 148 102,-41-186-111,0 1 0,0-1 1,0 0-1,0 1 0,0-1 0,1 0 0,-1 1 0,0-1 1,1 0-1,-1 0 0,1 0 0,0 1 0,-1-1 0,2 1 1,0 1 0,11 7 1,-12-9-75,0-1 0,0 1 0,0-1 0,0 0 0,0 1 1,1-1-1,-1 0 0,0 0 0,0 1 0,0-1 0,1 0 1,-1 0-1,0 0 0,0-1 0,0 1 0,2-1 0,6 0-6034</inkml:trace>
</inkml:ink>
</file>

<file path=ppt/ink/ink10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469 598 5656,'-85'-25'17,"-48"3"71,128 21-80,0 1 0,0 0 0,0 0-1,0 0 1,0 0 0,0 1 0,0 0 0,0 0-1,0 0 1,0 1 0,1-1 0,-1 1 0,-5 3-1,-1 0 5,6-3 1,1 0 0,0 1 0,1-1 0,-1 1 0,0 0 0,1 0 1,-1 0-1,-4 6 0,-17 18 65,-21 32 1,34-38 109,8-10-110,-3 4-16,1 1 0,0-1 0,1 1-1,1 0 1,1 0 0,-2 19 0,2 71 268,6-89-75,0-10-204,1 1 0,0-1 0,0 1 0,1-1-1,0 0 1,10 9 0,-2-8 176,11-1-75,44 8 1,-62-14-117,0 0 1,0-1-1,0 1 0,1-1 1,-1 0-1,0-1 0,9-1 1,5-1 5,0 2-16,-13 0-8,0 1 0,0-1 1,0 0-1,0-1 0,-1 0 0,13-5 1,-9 4 16,0 0-18,0 0 1,0-1-1,0-1 1,0 0-1,-1 0 0,0-1 1,0 0-1,9-8 1,-9 6-3,0-1 0,-1 0 0,0 0 1,-1-1-1,0 0 0,0-1 0,-1 1 0,-1-1 1,6-15-1,-7 13-7,6-33 57,-9 36-37,0 1 0,0-1 0,-1 1 0,-1-1 0,1 0 0,-2 1 0,-2-15 0,3 22 20,1 2-45,-1 0-1,1 0 1,-1 0 0,1 0 0,0 0-1,-1 0 1,1-1 0,-1 1-1,1 0 1,0 0 0,-1 0 0,1 0-1,-1 0 1,1 1 0,0-1-1,-1 0 1,1 0 0,-1 0-1,1 0 1,0 0 0,-1 0 0,1 1-1,0-1 1,-1 0 0,1 0-1,0 1 1,-1-1 0,1 0-1,0 0 1,-1 1 0,1-1 0,0 0-1,0 1 1,-1 0 0,-4 10 14,1-2-13,0 0 0,1 0 0,0 0 0,1 0 0,-3 15 0,-2 27 8,6-37-11,1 0 1,1 19-1,0-24 0,1-1 1,0 1-1,5 16 0,-4-19 0,-1-1-1,1 1 1,0-1 0,7 10-1,-4-8 2,0-1-1,0 1 1,0-1 0,1-1-1,0 1 1,0-1 0,0 0 0,1-1-1,-1 1 1,1-2 0,0 1-1,0-1 1,1 0 0,13 2-1,-16-4 4,0-1-1,0 0 0,0-1 0,-1 1 0,1-1 0,0 0 1,0-1-1,10-3 0,-7 2 0,4-3 17,-4-1-13,0 0 0,0 0 0,-1-1 0,0 0 0,-1 0 0,1-1 0,-2 0 0,1 0 0,-1-1 0,-1 1 0,7-16 0,-5 8-2,-2 4 2,0 1 0,-1-1 0,3-17 1,35-208 88,-33 137-66,0-60-6,-8 74-13,-2 59-11,-3-54 1,3 71-3,-9-68-24,9 72 21,-1 1 0,1-1 0,-1 0 0,-1 0 0,1 1-1,-1 0 1,-1-1 0,-6-9 0,6 11-35,3 5 35,1 0 0,-1 0-1,0 0 1,1 0-1,-1 0 1,0 0 0,1 0-1,-1 0 1,0 0-1,1 0 1,-1 1 0,1-1-1,-1 0 1,0 0 0,1 1-1,-1-1 1,1 0-1,-1 1 1,1-1 0,-1 1-1,1-1 1,-1 1-1,0 0 1,-3 3-5,0 1 1,0 0-1,1 0 0,-1 0 0,1 0 1,0 0-1,1 0 0,-1 1 0,-1 5 1,-10 46-12,11-42 18,-1 1-10,0-1 1,-1 27-1,3-13 7,-8 74 1,12 87 6,2-158 12,31 126 8,-26-128 12,-3-14-15,4 10 13,0 0-1,2-1 1,28 44-1,-8-24 166,2-1 0,49 47 0,-70-77-104,-6-6-19,0 0 0,1-1 1,-1 0-1,1 0 1,1-1-1,0 0 1,0 0-1,0-1 1,19 8-1,-24-12-57,0 0 1,0-1-1,0 1 0,-1-1 1,1 0-1,0 0 1,0-1-1,0 1 0,-1-1 1,1 0-1,0 0 0,6-2 1,4-3-39,26-16 1,-6 4-1234,1 1-5626</inkml:trace>
</inkml:ink>
</file>

<file path=ppt/ink/ink10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6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 10488,'13'-13'0,"15"-10"0,17-3 0,18 1 0,-25 13-3,43-6 1,-23 6 0,190-55-95,-173 50-1129,-2 2-4860</inkml:trace>
</inkml:ink>
</file>

<file path=ppt/ink/ink10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3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5384,'0'0'768,"5"4"-348,2 3-289,-1-1 1,0 1-1,0 1 1,0-1 0,-1 1-1,0 0 1,-1 0-1,0 0 1,5 13-1,-2-1-28,-1 1-1,6 29 0,-9-26-26,0-1-1,-2 1 0,-1-1 0,-5 42 0,3-41-47,0 14 86,-11 163 38,11-161-72,1 287 192,5-208-144,23 133 440,-26-224-416,-1-21-62,0 1 0,0-1 0,1 0-1,1 8 1,-6-28-109,1 0-1,-2-17 1,2 9-1088,-4-15-5113</inkml:trace>
</inkml:ink>
</file>

<file path=ppt/ink/ink10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3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51 176 6456,'11'-55'16,"-7"32"13,9-32 0,-13 53 12,1-1 0,-1 1 0,1 0-1,0 0 1,0 0 0,0 0-1,0 0 1,0 0 0,0 0 0,1 0-1,-1 0 1,1 1 0,-1-1-1,1 1 1,0-1 0,0 1-1,-1-1 1,1 1 0,0 0 0,0 0-1,0 0 1,0 0 0,1 0-1,-1 1 1,0-1 0,0 0 0,0 1-1,1 0 1,-1-1 0,0 1-1,5 0 1,20 3 331,30 8 0,-55-11-340,0 1 0,0-1-1,0 1 1,-1 0 0,1 0 0,0 0 0,0 0 0,-1 0-1,1 0 1,-1 0 0,1 1 0,-1-1 0,1 0-1,-1 1 1,2 1 0,3 5 39,1-1-24,22 28 229,7 24 22,-35-57-276,0 0 0,0 0 0,0 1 0,-1-1 0,1 0 0,0 0 0,-1 1 0,0-1 0,1 0 0,-1 1 0,0-1 0,0 1 0,-1 2 0,1 7 24,0 1-18,1-6 6,-1-1 0,0 1 0,-1-1-1,-1 12 1,-2 0 29,0 1-1,-8 19 1,4-26 45,-3-2-57,-1-1-1,-22 15 1,20-19 37,-1-3-48,0-1 0,0-1-1,-1-1 1,1 0 0,0 0 0,-27-8 0,-39-24-1284,66 26-5376</inkml:trace>
</inkml:ink>
</file>

<file path=ppt/ink/ink10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5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0 509 5384,'17'48'3,"-6"-33"2,-6-9-4,-4-5 0,1 0 0,-1 1 0,0-1-1,1 0 1,-1 0 0,1 0 0,-1-1-1,1 1 1,-1 0 0,1-1 0,-1 1 0,1-1-1,0 1 1,3 0 0,4 1 1,4 2 1,-8-2 6,1 0 0,-1-1-1,1 1 1,0-1 0,0-1 0,9 1 0,20-1 33,49-5 1,-61 0 64,11-10-31,34-21 0,-51 22 44,1-9-36,30-49 0,-44 65-49,0 0 1,-1 0-1,0 0 1,0-1-1,3-14 1,-1 0-3,19-54 177,-20 64-177,5-18 153,1-1 1,1 1-1,2 1 1,17-29-1,-28 56-161,-1 0 0,0 0 0,1 1-1,-1-1 1,1 0 0,0 1 0,-1 0 0,1-1 0,0 1 0,0 0-1,0 0 1,0 0 0,0 0 0,0 0 0,0 0 0,1 0 0,1 0-1,0 1 13,1-1-1,-1 1 1,0 0-1,0 0 1,1 1-1,-1-1 0,0 1 1,6 2-1,2 0 37,0 2 0,-1 0 0,0 0 0,18 13 0,-16-11-49,-10-5-11,1 0 0,-1 0 1,1 0-1,-1 1 1,0-1-1,0 1 0,0 0 1,3 4-1,5 7 26,0 1 0,-2 0 0,1 0-1,-2 1 1,0 0 0,5 17 0,7 32 40,38 131 85,-57-193-161,0 1 1,0-1 0,1 1-1,0-1 1,-1 1-1,1-1 1,1 0 0,-1 0-1,0 0 1,1 0 0,2 3-1,-2-4-1,4 1 6,16-5 4,16-11-9,-31 8-3,1 0 0,-1 0 0,11-9 0,25-29 0,-14 8-8,-3-1 1,34-58-1,-25 32-48,28-68-139,-60 110 99,-4 17 3,-20 97 50,20-93 43,0 1 0,0-1-1,0 0 1,0 0 0,0 0-1,1 0 1,-1 0 0,0 1-1,1-1 1,-1 0 0,0 0 0,1 0-1,-1 0 1,1 0 0,0 0-1,-1 0 1,1 0 0,1 1-1,1 2 1,18 21 0,4-1 0,5-9 0,10-6 0,9-9 0,-34-2-5,0-1 1,0-1-1,-1-1 0,1 0 1,-1 0-1,0-1 0,-1-1 1,1-1-1,-1 0 1,21-18-1,-32 25-2,0 0 1,0-1-1,-1 1 0,1-1 1,-1 1-1,1-1 0,-1 0 1,0 0-1,0 1 1,1-1-1,-1 0 0,0 0 1,1-4-1,1-4-7,12-22-10,-11 17-42,-3 9 52,-1-1 1,0 1 0,-1-1 0,1 1-1,-1-1 1,-1 1 0,1-1 0,-1 1-1,0 0 1,0 0 0,-1-1 0,0 2-1,0-1 1,0 0 0,-6-7 0,-16-7-7,13 15-20,5 4 34,0 1 0,1-1 0,-1 1 0,0 0 0,0 1 0,0 0 1,1 0-1,-1 0 0,0 1 0,1 0 0,-1 0 0,1 0 0,0 1 0,0 0 1,0 1-1,-8 5 0,1-1 2,6-4 0,1 1 0,0 0 0,0 0 0,1 0 0,-8 9 0,-71 78-22,82-90 26,0 0-1,1 0 0,-1 0 0,1 0 0,-1 1 0,1-1 1,-2 4-1,-39 117-9,42-120 10,-1 0-1,0-1 0,1 1 1,0 0-1,0-1 0,0 1 1,0 4-1,3 22 0,2-1 0,12 41 0,-6-47-4,10 7 4,35 36-1,-38-52-3,25 11 4,-36-21 1,0 0 0,1 0 0,-1 0 0,14 2 0,-12-4 0,0 0 0,1-1 0,-1 0 0,13-2 0,1-1 0,30-8 0,-12-3-1,69-32 0,-83 30-4,13-16 2,36-38 1,-58 46-17,15-26-32,-3-1 0,42-98 0,-69 143 44,8-24-111,9-33-1,-20 61 60,2 8-53,17 155 13,-15-117 99,3 61-13,-4-5 12,-3 2 1,-2-10 1,1-15 4,-4 56 11,4-118-14,1-8 1,-1 1 0,0-1 0,-1 0 1,-3 10-1,2-7 2,0-1 0,-1 0 0,-7 13 0,10-21-4,1-1 0,0 1 0,-1-1 0,1 1 0,-1-1 1,1 0-1,-1 1 0,0-1 0,1 1 0,-1-1 0,1 0 0,-1 0 1,0 1-1,1-1 0,-1 0 0,1 0 0,-1 0 0,0 0 0,1 0 0,-1 0 1,0 0-1,1 0 0,-1 0 0,0 0 0,1 0 0,-1 0 0,0 0 1,1 0-1,-1-1 0,0 1 0,1 0 0,-1 0 0,1-1 0,-1 1 0,1-1 1,-1 1-1,0-1 0,-12-10 5,9 6 1,0-1 1,0 1-1,0-1 1,1 1-1,0-1 0,0 0 1,1 0-1,-3-11 0,1 7-1,-1-1 5,1-1 1,0-1-1,0 1 0,1 0 0,-1-18 1,-2-10 19,-15-76 3,15 79-19,-2-61-1,7 71-12,0 16 1,0 1 1,1-1-1,0 1 1,3-15-1,-1 4 0,-1 2-1,0 12-1,-1 1 1,1-1-1,0 0 0,1 1 0,-1 0 1,5-11-1,2-6 4,1 0 1,1 1 0,22-35-1,-26 46-3,-4 9-1,0-1 1,0 0 0,-1 1-1,1 0 1,1-1-1,-1 1 1,0 0-1,0 0 1,1 0 0,4-2-1,13-9 26,2 1 0,44-18 0,-57 27-17,0 1-1,-1 0 1,1 1-1,0 0 1,0 0-1,1 1 1,-1 0-1,0 1 1,0 0-1,0 0 1,0 1-1,-1 0 1,1 0-1,0 1 1,-1 0-1,1 1 0,-1 0 1,8 5-1,-9-1 25,-5-1-27,0 1 0,0-1 0,-1 1 0,1-1 0,-2 1 0,1-1 0,-1 1 0,0 0 0,-1-1 0,-1 13 1,-2-3 2,0 0 0,-1-1 0,-1 0 1,-13 26-1,-1-4 32,-3 0 0,-1-2 0,-31 35 0,26-38 7,26-31-35</inkml:trace>
</inkml:ink>
</file>

<file path=ppt/ink/ink10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5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57 8608,'8'10'13,"1"0"1,-2 0-1,1 1 0,-2 0 1,9 18-1,-4-9 52,21 32-1,-11-21-8,60 79 121,-72-97-165,-6-9-4,0-1 0,-1 0 1,1 0-1,0 0 0,0 0 1,1 0-1,-1 0 0,1-1 1,6 4-1,14 7 37,42 16 1,-46-25-26,30-5 0,-41 0-19,0-1-1,-1 0 1,1 0 0,12-4 0,-10 0-6,-1 0 1,0 0-1,-1 0 1,1-1-1,-1-1 1,-1 0-1,1 0 1,-1 0-1,-1-1 1,1 0-1,-2-1 1,11-17-1,-11 15-4,-3 9-4,-1-1 1,-1 0 0,1 1 0,0-1-1,-1 0 1,0 0 0,0 0 0,0 0-1,0-6 1,1-6-45,0-1 0,-1 1 0,-1-1-1,-1 0 1,0 1 0,-5-26 0,3 31 34,2 8 10,0-1-1,0 1 1,0 0-1,0 0 1,-1 0 0,1 0-1,-1 0 1,0 1-1,0-1 1,0 0 0,-3-2-1,0-1-12,0 0-1,-1 1 1,0 0-1,0 0 1,0 0 0,-1 1-1,1 0 1,-1 0-1,0 1 1,-1 0 0,1 0-1,0 0 1,-1 1-1,-11-2 1,-30 2-7,28 4-27,-91 35-19,90-26 47,-77 65-4,83-58 23,-3 9 8,2 1 0,1 1 0,2 1 1,-20 54-1,20-14 6,11-42 6,5-4-2,1 1 0,12 45-1,-5-50 31,8 2-5,41 38 0,-39-47 38,18 4-16,54 17 0,-65-29 36,14-3-27,47-4 1,-65-3-1,10-10-20,39-22-1,-52 23-25,6-13-4,35-46-1,-47 49-16,48-129-985,-33 66-3922</inkml:trace>
</inkml:ink>
</file>

<file path=ppt/ink/ink10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5.9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5208,'-10'1'-7,"10"-1"7,0 1 0,-1-1 0,1 0 0,0 0 0,0 0 0,-1 0 0,1 1 0,0-1 0,0 0 0,-1 0 0,1 1 0,0-1 0,0 0 0,-1 0 0,1 1 0,0-1 0,0 0 0,0 1 0,0-1 0,0 0 0,0 1 0,0-1 0,-1 0 0,1 1 0,0-1 0,0 0 0,0 1 0,0-1 0,0 0-1,0 1 1,0-1 0,1 0 0,-1 1 0,0-1 0,0 0 0,0 1 0,0-1 0,0 0 0,0 0 0,1 1 0,-1-1 0,0 0 0,0 0 0,0 1 0,1-1 0,-1 0 0,0 0 0,0 1 0,1-1 0,-1 0 0,0 0 0,1 1 0,0-1 0,105 106 104,-93-93-96,20 28 137,-6 0 59,-1 0 0,28 64 0,-44-82-168,14 41 251,-19-50-229,6 16 197,-2 0-1,-1 0 0,-1 1 1,4 51-1,-13-59 181,2-21-287,-9-42 148,-1-8-224,-34-141 20,29 119-89,8 37-8,1 6-11,1 1-1,-2-51 0,7 76 14,0 0 0,0 0 0,0 0 0,0 0 0,0 0 1,0 0-1,0 0 0,0 0 0,1 0 0,-1 0 0,0 0 0,1 0 0,-1 0 0,1 0 0,-1 0 0,1 0 0,0 0 0,-1 0 1,1 0-1,0 0 0,-1 1 0,1-1 0,0 0 0,0 1 0,0-1 0,0 0 0,0 1 0,0-1 0,0 1 0,0 0 0,0-1 1,0 1-1,0 0 0,0-1 0,0 1 0,0 0 0,0 0 0,0 0 0,0 0 0,0 0 0,1 0 0,-1 0 0,0 1 0,0-1 1,0 0-1,0 0 0,0 1 0,0-1 0,0 1 0,0-1 0,1 1 0,13 6 5,0 1 1,-1 0-1,0 1 0,0 1 0,21 19 0,-23-19 0,-8-7 2,-1 0-1,1 0 0,-1 1 1,0-1-1,0 1 0,-1 0 0,1 0 1,-1 0-1,3 5 0,15 34 44,-2 1 0,14 50 0,-11-18 27,-14-35-26,10 50 113,-8-71-1170,-5-12-4271</inkml:trace>
</inkml:ink>
</file>

<file path=ppt/ink/ink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0.2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395 403 7352,'3'7'66,"0"1"245,-15-8-68,-88-36 42,83 29-213,1-1-1,-1 0 1,-23-18-1,28 19-45,3 1 11,0-1 0,0 0 0,1 0 0,0 0 0,0-1 0,1 0 0,-7-11 0,10 14-18,-2-3 20,1 1 0,1-1 0,0 0 0,0 0 0,0 0 0,1 0 0,-3-15 0,2 10-11,3 9-10,-1 0 0,1 0 0,1 0 0,-1 0 0,0 0 0,1 0 0,0 0 0,0-1 0,0 1 0,1 0 0,-1 0 0,1 0 0,0 0 0,0 0 0,3-7 0,-3 10-14,4-7 97,-1 5-83,0 0 0,1 1 0,-1-1 0,0 1 0,1-1 0,0 1 0,-1 1 0,1-1 0,0 1 0,0-1 0,0 1 0,0 1 0,0-1 0,0 1 0,0 0 0,0 0 0,5 1 0,21 10 7,-20-2 9,-5 1-26,0 0 1,0 1-1,-1 0 1,7 22-1,-10-14 7,-5 6-3,-12 50 0,6-56-5,-20 28-1,-13 9-3,-1 3 2,6 5-3,7-1-2,7-10 1,19-41 1,0 0 1,1 0-1,-2 18 0,5-30-1,0 1 0,0-1-1,0 0 1,0 1-1,0-1 1,0 1 0,0-1-1,0 1 1,0-1 0,0 0-1,1 1 1,-1-1-1,0 1 1,0-1 0,0 0-1,1 1 1,-1-1-1,0 0 1,0 1 0,1-1-1,-1 0 1,0 1 0,1-1-1,-1 0 1,0 0-1,1 1 1,-1-1 0,0 0-1,1 0 1,-1 0 0,1 1-1,-1-1 1,0 0-1,1 0 1,-1 0 0,1 0-1,-1 0 1,1 0-1,-1 0 1,1 0 0,0 0 0,7-1 8,-1-1 0,1 0 0,0 0-1,-1 0 1,1-1 0,10-6 0,-18 9-10,14-6 7,-6 3 8,0-1 0,-1 0 1,14-9-1,143-105 181,-113 67-71,-41 41-67,-2 3 26,0-1 0,0 0 0,10-15 0,-16 20 48,2-5-13,-6 11-108,1-1 1,0 1-1,0 0 0,0-1 0,0 1 0,1 0 0,-1 0 0,1 0 1,-1 0-1,1-1 0,0 1 0,0 0 0,0 0 0,1 0 0,-1 0 1,1 0-1,-1-1 0,1 1 0,0 0 0,0-1 0,0 1 0,3 3 1,0 4-5,-2-5-3,0-1 0,0 0 0,1 0 1,-1 0-1,1-1 0,0 1 0,4 4 1,20 23 16,3 0-15,-26-28-4,0 0 0,0 0-1,0 0 1,0-1 0,1 0 0,4 2-1,-2-1 1,1-1-1,0 0 0,0 0 0,7 0 1,1-1-1,-1-1 0,17-1 0,47-9 0,-57 7 0,7-1-2,-1-1 0,1-2 0,43-16 0,-60 19 2,52-21-15,-57 22 13,0 0-1,-1-1 1,1 1 0,-1-1-1,0-1 1,0 1 0,6-7-1,-11 10 3,0 0 0,-1 0-1,1 1 1,0-1-1,-1 0 1,1 0 0,-1 0-1,1 0 1,-1 0 0,1 0-1,-1 0 1,0 0-1,0 0 1,1 0 0,-1-1-1,0-2 1,1 3 0,-1 0 0,0 0 0,0 0 0,0 0 0,0-1 0,0 1 0,0 0 0,0 0 0,0 0 0,-1 0 0,1 0 0,0 0 0,-1 0 0,1 0 0,-1-1 0,-1-1 0,0 0 0,0 1 0,0-1 0,-1 1 0,1 0 0,-1 0 0,-4-4 0,-41-22 0,-81-25 2,95 39 12,-52-24 6,57 24 17,16 3-18,0 0 0,-20-24 0,32 34-15,1 1-1,-1-1 1,1 0 0,-1 0-1,1 0 1,-1 1-1,1-1 1,-1 0-1,1 0 1,0 0-1,0 0 1,-1 0 0,1 0-1,0-1 1,0 2-4,-2-7 8,1-1 0,0 1 0,1-1 0,0 1 0,0-1 0,0 1 0,1-1 1,0 1-1,1 0 0,-1-1 0,5-9 0,21-61 32,-27 78-40,1-1 1,-1 0-1,0 1 0,0-1 1,1 0-1,-1 1 0,0-1 1,1 1-1,-1-1 0,0 1 0,1-1 1,-1 0-1,1 1 0,-1 0 1,1-1-1,-1 1 0,1-1 1,-1 1-1,1 0 0,1-1 1,6-4 0,0 1 1,0-1 0,11-2-1,-4 2 0,1 1-1,31-4 1,-20 6-3,1 2 1,0 0 0,49 9-1,-75-9 0,0 1 0,0-1-1,0 0 1,0 1 0,0 0-1,0-1 1,0 1 0,0 0 0,0 0-1,2 1 1,7 6-4,0 1-1,0 0 1,0 0-1,-1 1 1,14 17-1,-15-8-58,11 98-31,-20-115 83,1 0 1,-1 1-1,0-1 1,0 1-1,-1-1 0,1 0 1,0 1-1,-1 2 1,-2 7-16,0 0 1,0 1-1,-1-2 1,-1 1-1,0 0 1,-1-1-1,0 0 1,0 0-1,-1-1 1,-10 12-1,-116 158-397,121-162 407,-20 23-68,-19 16-2,51-57 85,0 0 1,-1 1 0,1-1-1,0 0 1,-1 1 0,1-1-1,0 0 1,-1 1-1,1-1 1,0 0 0,0 1-1,-1-1 1,1 0 0,0 1-1,0-1 1,0 1 0,0-1-1,0 1 1,-1-1 0,1 0-1,0 1 1,0-1 0,0 1-1,0-1 1,0 1-1,0-1 1,1 1 0,5 3-10,-6-4 10,4 1-5,-2 0 5,0-1-1,1 1 0,-1-1 1,0 0-1,1 0 0,-1 0 1,0 0-1,1 0 0,-1 0 0,0-1 1,0 1-1,1-1 0,-1 1 1,3-3-1,94-31-34,-79 23 18,23-21 4,-35 25 15,0 0-1,-1-1 0,11-14 1,-15 18 0,0-1 0,0 0 1,-1-1-1,1 1 1,-1 0-1,0-1 0,0 1 1,-1-1-1,0 0 0,0 1 1,0-1-1,-1 0 0,0-6 1,1 3 2,-1 4 12,0 2-9,0 1 1,0-1-1,1 0 1,-1 1-1,0-1 1,1 1-1,0-1 1,0 1-1,0 0 0,0-1 1,0 1-1,0 0 1,0-1-1,1 1 1,-1 0-1,1 0 1,-1 0-1,1 0 1,0 1-1,0-1 1,3-2-1,-9 14 259,-3-4-246,-15 17 236,11-6-157,0 1 1,-11 25 0,17-25 142,6 4-123,0-1 0,7 37 1,-8-52-61,2 0 0,-1-1 0,1 1 1,0-1-1,0 1 0,0-1 0,1 0 1,3 6-1,3 4 18,18 30 25,-15-30 107,59 40 75,-70-54-272,0 0 1,0 0 0,1-1 0,-1 1-1,0 0 1,0-1 0,1 1 0,-1-1 0,1 0-1,-1 1 1,2-1 0,19 2-297,1-1-1,-1 0 1,0-2 0,24-4-1,35-6-7720</inkml:trace>
</inkml:ink>
</file>

<file path=ppt/ink/ink10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6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660 846 7800,'-4'-13'6,"3"8"1,0 1 0,0-1 0,-1 0 0,0 1 1,0-1-1,0 1 0,0-1 0,-1 1 0,0 0 0,0 0 0,0 0 0,0 0 0,0 1 1,-1-1-1,-6-4 0,-10-1 8,0 0 0,-1 2 0,0 0 0,0 2 0,-41-6 0,45 9-7,0 0 0,0 2 0,0 0-1,-24 4 1,24-3-1,-5 1 25,0 2 0,-42 10 0,47-9-20,4-2 12,0 1-1,1 1 1,-1 0 0,1 0 0,-20 14 0,24-15-14,2 0 2,0 1 0,0-1 1,1 1-1,-1 0 0,1 0 0,0 1 0,0-1 1,1 1-1,-1 0 0,1 1 0,1-1 0,-5 10 1,5-9-4,1-4 3,0 1 0,0 0 1,0 0-1,1-1 0,-1 1 0,1 1 0,0-1 1,0 0-1,0 7 0,0 4 6,-3 25 17,4-34-17,0-1-1,0 0 1,1 0 0,0 1 0,0-1 0,0 0 0,0 0 0,1 0-1,0 0 1,0-1 0,1 1 0,4 7 0,-3-6 4,5 4 112,4-1-78,0-1 1,1-1 0,1 0-1,-1-1 1,1 0 0,0-2-1,26 6 1,-23-6-34,-12-2-4,1-1 1,-1-1 0,0 1-1,0-1 1,1 0 0,-1 0-1,9-2 1,14-2 40,-1-1 0,29-11 0,-35 6 47,80-65 22,-84 55-121,3-12-2,29-59 0,-40 62-18,27-121-11,-33 120-42,-6-126-31,-2 106-27,-15-64-1,13 82 94,4 18-31,-1-1 0,0 0-1,-7-14 1,3 7 26,1 1 13,4 14 5,0 0 0,0 0 0,-1 0 0,0 1 1,0-1-1,-5-6 0,-19-30-129,-41-47 1,68 90 141,-1-1 1,1 1-1,-1-1 0,1 1 0,-1-1 1,1 1-1,-1-1 0,1 1 0,-1 0 1,0-1-1,1 1 0,-1 0 0,1-1 1,-1 1-1,0 0 0,0 0 0,1 0 1,-1-1-1,0 1 0,1 0 0,-1 0 1,0 0-1,1 0 0,-1 0 0,0 0 1,0 1-1,1-1 0,-1 0 0,0 0 1,1 0-1,-1 1 0,0-1 1,1 0-1,-1 1 0,0-1 0,1 0 1,-1 1-1,1-1 0,-1 1 0,1-1 1,-1 1-1,1-1 0,-1 1 0,1 0 1,0-1-1,-1 1 0,1-1 0,-1 2 1,-3 5-15,1-1 1,-1 1 0,-4 14 0,-15 54-19,20-54 24,6 114 1,1-103 6,11 50 4,-8-54 1,11 34 0,-1-25 0,1 0 1,26 39-1,-44-76 0,18 27 7,138 164 37,-115-149-40,-34-36-4,1-1 0,-1 1 0,14 7 0,-12-9 0,0 0 0,0 0 0,15 3 0,-10-5-1,1 0 1,-1-1-1,1 0 1,22-2-1,-27 0-3,0-1 1,-1 0-1,1-1 0,0 1 0,-1-2 0,0 0 1,15-8-1,-11 6-2,-3 1-3,-1 1 1,0-1-1,0-1 1,-1 0-1,0 0 0,0-1 1,0 0-1,7-8 0,-10 10 3,2-3-12,0 0 0,-1 0 0,0 0 0,0-1 0,6-14 0,-6 11 3,-1 2-31,-1-1 0,0 0 0,-1 0 0,0 0 0,0 0 0,-1 0 0,0-21-1,-1 19-17,1-10-142,-3-29 0,0 49 184,0 0 1,0 0-1,0 0 0,0 0 0,-1 0 0,1 1 1,-1-1-1,0 1 0,0-1 0,0 1 1,0 0-1,-3-3 0,2 2-3,2 2 14,0 0 0,0-1 1,0 1-1,0 0 0,0 0 0,-1 0 0,1 0 1,0 0-1,-1 0 0,1 0 0,-1 1 0,1-1 0,-1 0 1,1 1-1,-1-1 0,0 1 0,-1-1 0,-4 0-14,-2-2 10,4 1 4,1 1 0,-1 0 0,0 0 0,0 1 0,0-1 0,-5 1 0,-14-1-24,-1 0 1,0 2-1,-26 4 0,40-4 30,8 0 3,0-1 0,1 1 0,-1 0 0,0-1 0,0 1 0,1 1-1,-1-1 1,0 0 0,1 0 0,-1 1 0,-3 3 0,-22 16-18,1 7 16,23-23 4,1 0 1,-1 0-1,1 0 1,1 0-1,-1 1 0,1-1 1,0 1-1,0 0 1,0 0-1,0 8 1,1-10 6,1 0 0,1 1 0,-1-1 0,1 0 0,-1 0 1,1 0-1,0 0 0,1-1 0,-1 1 0,1 0 0,-1 0 1,1-1-1,0 1 0,0-1 0,1 1 0,5 5 0,-1 1 3,-3-6 5,-1 0 0,0 0-1,1 0 1,0-1 0,0 1 0,7 4 0,142 94 345,-89-64-159,-35-22-124,95 62 390,-112-68-418,-1 1-1,-1-1 1,0 2 0,0 0-1,-1 0 1,11 20-1,-19-32-47,-1 3 4,1-1-1,0 0 0,-1 1 0,1-1 1,-1 1-1,0-1 0,0 1 0,0-1 1,0 1-1,0-1 0,0 1 1,-1-1-1,1 1 0,-1-1 0,0 0 1,0 1-1,0-1 0,-2 4 0,2-4 1,0 2-2,-1-1 0,0 0 0,0 1 0,0-1 0,0 0 0,-1 0 0,1-1 0,-1 1 0,0 0 1,0-1-1,0 0 0,0 1 0,-6 2 0,4-2-1,3-2-1,0 1 0,0-1 0,0 1 0,-1-1 0,1 0 0,0 0 0,-1 0 1,1 0-1,-1-1 0,-4 2 0,-4 0 0,-32 6 2,-8-2 2,-6-2-2,-82 7-994,63-6-3995</inkml:trace>
</inkml:ink>
</file>

<file path=ppt/ink/ink10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9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277 246 4128,'-25'-18'-1,"24"18"0,-1-1 0,0 0 0,0 1 0,1-1 1,-1 1-1,0-1 0,0 1 0,0 0 0,1 0 1,-1 0-1,0 0 0,0 0 0,0 0 0,0 1 0,1-1 1,-1 1-1,0-1 0,0 1 0,-3 1 0,3-1-1,-9 3-7,-1 1 1,1 0 0,0 1-1,0 1 1,0 0-1,1 0 1,-13 12 0,3-4 8,13-9 3,-1 0-1,1 1 1,0 0-1,0 0 0,1 0 1,-7 11-1,6-9 5,3-4 2,1 0 0,0 0 0,0 0 0,1 0 1,-1 1-1,1-1 0,0 1 0,1-1 0,0 1 0,-1 0 0,1 6 0,0-4 8,1 6 96,4 1-71,1 1 0,1-1 0,8 18 0,-2-18 119,7 4-43,41 29 0,-41-38 70,73 15 76,-74-24-96,87-20 60,-81 11-121,-14 3-73,8-4-4,0 0 1,-1-1-1,0-1 0,0 0 0,24-24 1,51-58 63,-79 74-59,-2-2-8,15-45 1,-25 49 13,-1 12-29,-1-1-4,1-1 0,-1 1-1,0-1 1,-1 1 0,1 0-1,-1-1 1,-1 1 0,1 0-1,-1 0 1,0 1 0,0-1-1,-5-5 1,1 1 13,0 1-1,-1 0 0,0 0 1,0 0-1,-1 1 0,0 1 1,-1 0-1,0 0 0,0 0 1,-16-7-1,24 14-15,1-1 0,-1 1 0,0-1-1,1 1 1,-1 0 0,0-1 0,0 1 0,1 0 0,-1 0 0,0 0-1,0 1 1,1-1 0,-1 0 0,0 1 0,0-1 0,-2 2-1,-3 0 7,2-1 4,-1 1-1,1 0 0,-1 0 0,1 1 0,0 0 1,0 0-1,0 0 0,0 0 0,1 1 0,-1-1 1,1 1-1,0 0 0,0 1 0,0-1 0,1 1 1,-6 8-1,5-5 30,-1 0 0,1 0 0,1 1 1,-1 0-1,1 0 0,-2 16 0,5-19-13,0 0 0,1 0 0,0 0-1,1 0 1,-1 0 0,1-1 0,0 1 0,0 0-1,1-1 1,0 1 0,0-1 0,0 0-1,1 0 1,-1 0 0,1-1 0,0 1 0,1-1-1,-1 0 1,9 6 0,-4-3-7,-5-3 1,0-1-1,0 0 0,1 0 1,0-1-1,-1 1 0,8 2 1,10 3 73,1 0 0,-1-2 0,1-1 0,31 4 0,-40-7-73,-10-2-7,0 1 0,0-1 1,0 0-1,0 0 0,0 0 1,0-1-1,0 1 0,4-2 1,11-3 63,0 0-1,-1-1 1,0-1 0,22-12 0,-30 14-63,-6 3-5,-1 0 1,0 0 0,0 0-1,0-1 1,0 1 0,-1-1-1,6-5 1,4-5 36,0 0 0,0-1-1,-1-1 1,-1 0 0,-1 0 0,0-1 0,-1 0 0,11-32-1,-15 36-28,0-1-1,-1 0 0,-1 0 1,0 0-1,-1 0 0,-1-22 1,0 24-6,0 6-13,0-1 1,-1 1 0,0 0-1,0-1 1,0 1-1,0 0 1,-1 0-1,0-1 1,0 1 0,0 0-1,-1 1 1,0-1-1,0 0 1,0 1-1,-5-6 1,-3-2 1,2 7-3,-3 8-2,6 10 0,8 3 0,6 7 0,12 11 0,14 9 0,12 1 0,7-6 1,114 55 40,-164-90-38,1-1-1,-1 0 1,0 1 0,0 0-1,0 0 1,0 0-1,0 0 1,-1 0-1,1 1 1,-1-1-1,3 5 1,-3-4 0,-1-1-1,-1-1 0,1 1 0,0 0 0,-1-1 0,1 1 1,-1 0-1,0 0 0,0 0 0,0-1 0,0 1 0,-1 0 0,1 0 0,-1 0 1,0-1-1,1 1 0,-1 0 0,0-1 0,-1 1 0,1-1 0,-3 5 1,2-4 0,-3 8 7,-1-1 0,0 0 1,-12 14-1,-16 26 9,16-18-7,2 1 1,-21 62-1,29-42-8,10-6 1,-1-41-4,1 1-1,-1-1 0,1 0 0,4 10 1,-2-10-1,-1 0 0,1 0 0,0 0 0,7 7 0,26 23 0,-20-21-2,1-2 0,35 22 1,-45-31 0,0 0 0,0 0-1,1-1 1,0 0 0,-1-1 0,1 0 0,0 0 0,0-1 0,13 1 0,5-4-9,-19-2-35,-5-1 35,-1 0-1,1 0 1,-1 0-1,0 0 1,0-1-1,2-10 1,-5-2-109,-30-162-1164,4 61-4443</inkml:trace>
</inkml:ink>
</file>

<file path=ppt/ink/ink10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11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474 277 992,'0'-5'137,"1"-17"29,-2-42 2069,0 60-2105,1 1 0,-1-1-1,1 1 1,-1-1 0,0 1-1,0-1 1,-1 1 0,1 0 0,-1 0-1,1-1 1,-1 1 0,0 0-1,0 0 1,-4-3 0,5 6-93,1-1 1,-1 0-1,0 1 1,0-1-1,-1 1 1,1-1-1,0 1 1,0 0-1,0-1 0,0 1 1,0 0-1,0 0 1,0 0-1,0 0 1,-3 0-1,-3 0 50,-2-3-32,6 3-20,0-1 1,0 0 0,-1 1-1,1 0 1,0 0-1,0 0 1,0 0 0,-5 1-1,-14 3 82,0 0-1,-26 10 0,28-4 78,-7 9-77,1 1-1,1 2 1,1 0 0,-27 34 0,10 0-61,27-32 65,-35 112 50,43-108-71,-2 100 37,12-107-50,0-10-63,1 1 0,1-1 1,0 0-1,14 20 0,-7-22 63,0-5-64,-1-1 1,1 0-1,0 0 1,15 0-1,-10-6 44,8-6-22,41-24 0,-49 20 9,4-9-23,-1-1 1,-2-1 0,0-1 0,25-44-1,-41 62-26,3-6 7,0 0-1,4-18 0,-8 24 0,38-127 103,-39 130-60,-1-2 19,0 5 39,-1 1-100,1 0 0,-1 0-1,0 0 1,0 0 0,1 1 0,-1-1-1,0 0 1,0 1 0,1-1 0,-1 0 0,0 1-1,1-1 1,-1 1 0,1-1 0,-1 1-1,0-1 1,1 1 0,-1-1 0,1 1-1,0 0 1,-1-1 0,0 2 0,-7 19 158,5-14-170,-2 6 25,-9 33 172,5 7 45,-5 88 1,13-119-222,3 35 98,-1-41-85,1 1-1,1-1 1,0 0 0,1-1-1,1 1 1,1-1 0,9 19-1,-14-32-29,0-1-1,0 0 0,1 0 1,-1 0-1,0 0 0,1 0 1,-1-1-1,1 1 0,-1 0 1,1-1-1,-1 1 0,1-1 1,-1 1-1,1-1 0,0 0 1,-1 1-1,1-1 0,0 0 0,-1 0 1,1 0-1,-1-1 0,1 1 1,1-1-1,-1 1 0,6-3 4,14-15-1,6-18-4,-19 21-10,-1 0 1,0 0 0,-2-1 0,10-29 0,-8 21-4,2-8 15,2-7-139,2 1 0,1 0 0,35-60 0,-42 84 108,-2 2-56,1 1 0,1-1 0,0 2 0,0-1 0,1 1 0,0 0 0,12-10 0,-20 20 77,0-1-1,1 1 0,-1-1 0,0 1 1,0 0-1,0 0 0,0 0 0,0-1 0,0 1 1,1 0-1,-1 0 0,0 0 0,0 1 1,0-1-1,0 0 0,0 0 0,1 1 1,-1-1-1,0 0 0,0 1 0,0-1 0,1 2 1,1-1-12,1 1 13,0 0 1,-1 0-1,1 0 0,-1 0 0,0 1 1,1 0-1,-1 0 0,0 0 0,-1 0 1,1 0-1,0 0 0,-1 1 0,0-1 1,0 1-1,3 6 0,16 44 0,-4 19 5,-7 19 1,-7-58 3,0 11 5,-2-1 0,-4 49 0,2-75 2,0 7 1,-2-1 0,0 0 0,-2 0 1,-9 30-1,10-39 9,0-1-7,-1 0 0,1-1 1,-2 1-1,0-1 0,-1 0 1,-9 14-1,-25 23 78,32-45-25,-3-5-48,1 0 0,0-1 0,0 0 0,-11-3 1,6-2 60,11 3-57,1 1-14,-1-1-1,1 1 1,0-1 0,-1 0-1,1-1 1,0 1-1,1-1 1,-1 1-1,1-1 1,0 0 0,-1 0-1,2-1 1,-1 1-1,0 0 1,1-1-1,-3-8 1,-14-80 82,19 71-31,26-108 21,-26 128-78,13-43 38,1 0 0,2 2 0,27-52 0,-33 73-18,2-6-3,2 1 0,1 0 0,31-41 1,-3 13 19,6 5-31,-46 47-9,1-1 0,-1 1 0,1-1 0,-1 1 0,1 0 0,0 0 0,0 1 0,1-1 0,-1 1 0,0 0 0,1 0 0,0 0 0,-1 0 0,1 1 0,0 0 0,0 0 0,0 0 0,-1 1 0,11 0 0,-4 1-4,0 2 0,-1-1 1,1 2-1,0-1 0,-1 1 0,0 1 0,17 10 0,-17-9 1,-8-5 1,1 1-1,-1-1 0,0 1 1,1 0-1,-1 0 1,0 0-1,0 0 0,0 0 1,0 1-1,-1-1 0,2 3 1,37 67-34,-35-54 16,-5-13 16,2 6 0,-1 1 1,-1-1-1,1 0 0,-2 0 1,0 1-1,0-1 1,-1 0-1,-1 0 0,-5 16 1,-76 160-31,83-185 32,1-1 0,-1 1 0,0-1 0,0 1 0,-1-1 0,1 1 0,0-1 0,0 0 0,-1 1 0,1-1 0,-1 0 0,1 0 0,-1 0-1,1 0 1,-1 0 0,0-1 0,1 1 0,-1 0 0,0-1 0,0 1 0,0-1 0,1 0 0,-4 1 0,1-1-4,0-1-1,0 1 1,0-1 0,0 1-1,0-1 1,-7-3 0,10 4 6,-8-6-73,4-2 53,0-1 0,0 1 0,1-1 1,0 0-1,-3-11 0,4 2-132,5 1 109,0 1 0,1-1-1,0 1 1,8-19 0,0 14-149,65-78-87,-57 80 14,95-68-103,-102 78 249,0 0 0,1 1 0,15-7 0,-4 4 48,-3-2 27,-14 8-13,0 1 1,1 0 0,0 1-1,-1 0 1,15-4 0,1 1-116,44-7 0,-52 15 92,59 25-19,-61-18 86,16 22-1,-25-26 14,-1 0 0,0 0-1,1 1 1,-2 0 0,1-1-1,2 8 1,-3 1 1,1 0 0,-2 0 0,0 0 0,0 1 0,-2-1-1,-1 16 1,1-22 9,1 1 0,-1-1-1,-1 0 1,0 0 0,-6 16-1,0-1 0,2 2-1,0-7 26,0 0 1,-8 18-1,-40 79 109,43-94-77,-1-1 1,0-1-1,-2 0 0,-23 25 0,35-44-60,1 1 1,-1 0-1,1-1 0,-1 1 0,0-1 0,1 0 0,-1 1 0,0-1 0,1 0 0,-1 0 0,0 0 0,1 0 0,-1 0 0,0 0 0,1-1 0,-1 1 1,0-1-1,-2 0 0,3 1 0,-6-5 14,-9-20 0,12 17-19,1 0 0,0-1 0,-4-16 0,1-17-3,0-59 1,6 95 0,1-25-19,25-130-18,-17 128-27,55-132-20,-48 134 26,88-114-17,-79 120 24,9 1 20,64-36 0,-73 51 0,-8 6 23,1 1-1,0 1 1,31 1 0,-48 0 8,0 0-1,-1 0 1,1 0 0,0 0 0,0 0 0,0 1 0,0-1-1,0 0 1,0 1 0,0-1 0,0 1 0,0-1 0,-1 1-1,1-1 1,1 2 0,9 8-3,0 0 0,-1 1 0,0 0 0,11 17 0,-12-7-8,22 96 0,-29-93 0,-2-12 8,0 3 1,0-1 0,-1 0 0,0 0 0,-1 0 0,-1 0 0,-7 23 0,1-10-8,-1 0 0,-1-1 1,-2-1-1,0 0 0,-30 42 1,41-65 4,1-1 3,-1 1 0,1-1 0,-1 1 0,1-1 0,0 1 0,0 0 0,0 0 0,0 0 0,0 0 0,-1 3 0,-9-3-870,0 0-3407</inkml:trace>
</inkml:ink>
</file>

<file path=ppt/ink/ink10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12.1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4312,'97'137'236,"-85"-118"-131,1 0 1,0-2 0,1 1-1,27 25 1,-32-35-81,-6-5 3,0 0-1,0 0 0,0-1 1,0 1-1,1-1 0,-1 0 1,4 2-1,2 0 32,-1-1 1,0 0 0,0 0-1,1 0 1,0-1 0,-1-1-1,1 0 1,0 0 0,0 0-1,13-2 1,-12 0-25,-6 1-7,0-1 1,0 1 0,0-1 0,0 0 0,0 0-1,-1-1 1,6-1 0,1-2 46,0 0-1,-1 0 1,1-1-1,-1 0 1,0 0-1,-1-1 1,0 0-1,15-16 1,-15 13-44,-5 6-6,0-1-1,0 1 0,0-1 0,0 0 1,-1 0-1,3-6 0,-1 0 14,1-1 0,-2 0 0,0 1 0,0-1-1,-1-1 1,-1 1 0,0 0 0,0 0 0,-2-15 0,-1 14-23,1 8-4,1 0 0,-2-1 0,1 1 0,0 0 0,-1 0 0,-4-8 0,4 8-1,-24-48 71,25 50-76,-1-1 0,0 1 0,0 0-1,0 0 1,-1 1 0,1-1 0,-1 0 0,0 1 0,1-1 0,-1 1-1,0 0 1,-1 0 0,1 0 0,-4-1 0,6 2-3,-1 1 0,0 0 0,1 0 0,-1 0 0,1 0 0,-1 0 0,1 0 0,-1 0 0,1 0 0,-1 0 1,1 1-1,-1-1 0,1 1 0,-1-1 0,1 1 0,-2 1 0,-5 1 3,-27 12 0,19-3 3,-8 13 1,-33 46 1,48-58 3,1 0 0,-12 27 0,6-13-6,-2-1-3,9-15 3,0 0-1,1 0 0,-7 21 1,-28 92 22,39-102-2,5-4-18,1 1 0,0-1 1,9 22-1,-4-25 19,48 44 17,-54-57-40,0 1-1,0-1 1,0 0-1,0 0 1,0 0-1,0 0 1,1-1-1,-1 1 1,1-1-1,-1 0 1,1 0-1,-1 0 1,1-1-1,0 1 0,-1-1 1,1 0-1,0 0 1,7 0-1,-8-1 1,12-2 35,-4-1-27,0-1 1,-1-1 0,1 0-1,-1 0 1,0-1-1,-1 0 1,0-1 0,0 0-1,13-16 1,-17 17-10,2-2 1,-1 0 0,-1 0 0,5-13 0,-8 20-4,75-157 36,-54 103-35,26-51-4,-38 88-3,8-4 3,33-32 0,-49 52 0,0 0-1,1 0 1,-1 0 0,1 1-1,0-1 1,0 1 0,0 0-1,0 0 1,6-2 0,4-1-2,-1-2 2,-9 5 2,-1 0-1,0 0 0,0 1 0,1-1 0,-1 1 1,1 0-1,0 0 0,-1 1 0,1-1 1,4 0-1,30-1-6,-33 2 7,0 1 0,0 0-1,1 0 1,-1 0 0,9 3 0,-9-2 0,-1 0 0,0 1 0,1-1 0,-1 1 0,-1-1 0,8 7 0,-7-5 0,0 1 0,0 0 0,0 0 0,0 0 0,4 9 0,-4-5 0,1 1 0,-1 0 0,2 13 0,6 41 1,-9-28 4,-2-1 0,-6 64 0,-17 45 5,5-65 14,9-54-21,2 0-1,-15 43 15,17-59-14,-16 46 15,19-51-16,-1 0 0,0-1 1,1 1-1,-2 0 1,1-1-1,0 1 0,-1-1 1,1 0-1,-1 0 0,0 0 1,-5 4-1,7-7-1,0 0 0,0 0-1,0-1 1,1 1 0,-1 0 0,0 0 0,0 0-1,0-1 1,0 1 0,0 0 0,0-1 0,1 1-1,-1-1 1,0 1 0,0-1 0,0 0 0,1 1-1,-1-1 1,0 1 0,1-1 0,-1 0 0,0-1-1,0 1 2,-1-1-1,-1-1-1,1 0 1,0 0-1,0 0 1,1 0-1,-1 0 1,-1-5-1,0 2 1,1-1 0,1 0 0,-1 0 0,1 0 0,0-8-1,1-2 1,0 1-1,4-22 1,-1 18-1,12-38 0,16-19 0,85-143-15,-103 198 14,-5 8-1,1 0-1,17-20 1,71-68-1,-77 87-2,31-7 4,-45 20 1,0 1 0,0-1 0,1 1 0,-1 1 0,0-1 0,0 1 0,10 1 0,-10-1 0,-1 1 0,1 0 0,-1 1 0,0 0 0,0-1 0,0 2 0,0-1 0,7 4 0,-5-1 0,-1-1 0,0 1 0,0 0 1,-1 1-1,1-1 0,4 8 0,0 3 3,0 0-1,-2 1 1,1 0 0,10 37-1,-12-28 33,5 119 20,-17 0 35,-2-57-27,5-63-37,0 4 0,0 1 0,5 46 0,2-33 13,-4-38-38,0-1 0,0 1 1,0 0-1,1-1 0,2 7 1,-3-9-43,1 0 1,-1-1-1,1 1 1,-1 0 0,1-1-1,-1 1 1,1-1-1,0 0 1,0 0-1,0 1 1,-1-1 0,1 0-1,0-1 1,0 1-1,1 0 1,-1 0-1,0-1 1,0 0-1,0 1 1,0-1 0,4 0-1,-5 0-97,28 5-5002</inkml:trace>
</inkml:ink>
</file>

<file path=ppt/ink/ink10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12.9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593 734 6456,'25'-26'0,"-5"1"0,-19 23 0,1 0 0,-1 0 0,0-1 0,0 1 0,0-1 0,0 1 0,-1 0 0,2-5 0,-2 5 0,0 0 0,0 0 0,0 0 0,-1 0 0,1 0 0,0 0 0,-1 0 0,0-1 0,1 1 0,-1 1 0,-1-4 0,-1 0 0,0 0 0,0 0 0,0 1 0,-7-8 0,-24-17 0,-5 7 1,32 18 2,0 1 0,-1 0 0,0 1 0,1 0 0,-1 0 0,0 0 0,0 1 0,0 0 0,0 1 0,0 0 0,-13 1 0,10 0 0,7 0 0,0-1-1,1 1 1,-1 0 0,0 0 0,1 0 0,-1 0 0,1 1-1,-6 2 1,-17 10 22,1 1 0,-42 33 0,-30 35 29,73-60 20,2 1 0,-37 49 0,50-60-52,-5 10 133,-32 86 73,43-89-40,4-8-134,0 0-1,0 0 1,1 0-1,7 19 1,-9-30-43,0 0-1,0 0 0,1-1 1,-1 1-1,0-1 1,1 1-1,-1 0 1,0-1-1,1 1 1,-1-1-1,1 1 0,-1 0 1,1-1-1,-1 0 1,1 1-1,0-1 1,0 1-1,6 3 23,0 0 0,0-1 0,1 0-1,-1 0 1,1-1 0,-1 1 0,12 0 0,-1-4 128,4-7-87,-1 0 0,36-21-1,-36 14 41,23-29 45,73-93 0,-72 73-133,-27 36 15,66-136 18,-68 127-38,123-335 59,-79 177 5,-76 211-69,-12 28-13,-7 20 2,-5 12-3,1 19-2,4 19 0,22-68 0,-3 13 4,-14 91 1,11 5 14,18-130 1,4 2-6,13 51 1,-9-63 12,-1-9-22,0 0 1,1 0 0,-1 0 0,1-1-1,0 0 1,12 6 0,-4-8 35,-10-3-31,4 0 1,0-1 0,1 1 0,-1-1 0,0-1 0,0 1 0,0-2 0,0 1 0,0-1 0,16-9 0,15-9 54,-1-2 0,55-43 0,-78 53-55,27-28 64,-21 14-38,0 0 0,-2-2 1,25-45-1,-36 57-31,-5 9 2,-1 1 0,1-1-1,-2 0 1,4-13 0,-1 7 5,-2 5-2,0 0 0,-1 0 0,0 0 1,0 0-1,-1-1 0,0 1 0,-1-1 1,0 1-1,0-1 0,-1 1 0,-3-18 0,3 26-8,1 1-1,0 0 0,-1 0 0,1-1 0,0 1 0,0 0 1,-1 0-1,1 0 0,0 0 0,-1 0 0,1-1 0,0 1 1,-1 0-1,1 0 0,0 0 0,-1 0 0,1 0 0,-1 0 1,1 0-1,0 0 0,-1 0 0,1 0 0,0 0 0,-1 0 1,1 1-1,0-1 0,-1 0 0,1 0 0,0 0 0,-1 0 1,1 0-1,0 1 0,0-1 0,-1 0 0,1 0 1,0 1-1,-1-1 0,1 0 0,-8 6 4,1 0 0,0 1 1,0-1-1,0 1 0,1 1 1,0-1-1,0 1 0,1 0 1,0 0-1,0 1 0,1 0 1,-3 9-1,6-17-4,0 1 0,0 0 0,1-1 0,-1 1 0,0 0 0,1 0 0,0-1 0,-1 1 0,1 0 0,0 0 0,0 3 0,0 1 0,2 23 2,0-16 7,0 1 0,1-1 0,0 0 0,1 0 0,1-1 0,0 1-1,0-1 1,15 23 0,84 127 313,-100-155-305,0 1-1,-1 0 1,0 1-1,-1-1 1,1 0 0,-1 1-1,-1 0 1,0-1-1,0 1 1,-1 0 0,0-1-1,0 1 1,-1 0-1,-2 10 1,2-18-12,1 1 0,-1-1 0,1 0 0,-1 0-1,1 0 1,-1 0 0,0 0 0,0 0 0,1 0 0,-1 0 0,0 0 0,0 0 0,0 0 0,0-1-1,0 1 1,0 0 0,0-1 0,0 1 0,-2 0 0,-3 2 9,-2 3-3,-31 15 63,-56 20 13,93-40-83,0 0-1,0-1 1,0 1 0,0-1-1,0 1 1,0-1 0,0 0-1,0 0 1,-2 0 0,-14 0-221,0-2 0,0 0 0,1-1 0,-1-1 0,-33-12 0,-31-14-6544</inkml:trace>
</inkml:ink>
</file>

<file path=ppt/ink/ink10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8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885 165 5112,'0'0'80,"-3"-4"-13,-1 0-55,-9-13 251,12 15-133,-4-6-6,3 5-108,-1 1-1,1 0 1,-1 0 0,1 0-1,-1 0 1,0 1 0,0-1-1,0 1 1,0-1 0,0 1-1,0 0 1,0 0 0,-4 0 0,4 0 1,-218-59 678,173 49-581,-112-22 346,154 32-432,-1 1-1,1-1 0,-1 1 0,1 1 0,-1-1 0,1 1 0,-1 0 1,-9 4-1,6-3-9,5 0-3,-1 0 0,1-1 0,-1 2 0,1-1-1,0 1 1,0 0 0,0 0 0,0 0 0,1 1 0,-1-1 0,1 1 0,0 0 0,0 1-1,0-1 1,1 1 0,0 0 0,0-1 0,-5 11 0,7-12-11,0-1 1,1 1 0,-1-1-1,1 1 1,-1 0-1,1-1 1,0 1 0,0-1-1,0 1 1,0 0-1,1-1 1,-1 1 0,1-1-1,-1 1 1,1-1-1,0 1 1,0-1 0,2 4-1,-2-3 1,2 1-1,-1 0 1,1 0 0,-1 0 0,1 0-1,1 0 1,-1 0 0,0-1 0,1 1-1,0-1 1,8 5 0,-6-3-1,-4-3-1,1 0 1,0 0 0,-1 0-1,1 0 1,0 0 0,0-1-1,1 1 1,-1-1-1,0 0 1,5 1 0,6 3 2,0 1-2,33 9 7,135 30 18,-162-40-27,-13-3 0,1 0 1,-1 1 0,1 0-1,-1 0 1,8 4 0,5 4 12,0 0 0,-1 1 0,0 1 0,-1 1 0,0 1 0,23 24 0,-39-35-6,1 0-1,-1-1 1,-1 1 0,1 0-1,0 0 1,-1 1 0,0-1-1,0 0 1,0 0 0,0 1 0,-1-1-1,0 8 1,1-5 3,-1-4-1,0 1 0,0 0 0,0-1 0,-1 1 0,1-1 0,-1 1 0,0 0-1,0-1 1,0 0 0,-1 1 0,1-1 0,-1 0 0,1 0 0,-1 0 0,-5 6 0,5-6 1,-7 6 76,-9 1-51,0-1 1,-1-1-1,0 0 0,0-1 1,-1-2-1,0 0 0,-40 5 1,34-7 0,0 0 1,0-2-1,-1-1 1,1-1-1,-36-7 0,48 4-10,0 0 0,0-1 0,1-1 0,0-1 0,0 1 0,-17-14 0,10 7 11,7 5-30,-19-9 66,-103-40 106,93 35-1297,3 1-4510</inkml:trace>
</inkml:ink>
</file>

<file path=ppt/ink/ink10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9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1 7264,'0'9'0,"0"-2"-2,-5 25 40,4-28-9,0 0 0,1 0-1,-1 0 1,1 0 0,-1 0-1,1 0 1,0 0 0,1 0-1,-1 0 1,2 5 0,47 211 1289,-31-119-1011,26 167 337,-27-163-449,-12-81-145,41 198 242,-24-149-162,5 6 196,-26-78-252,-7-7 14,-7-4-16,-29-39 44,-52-76 1,69 84-117,1-2 0,-21-56 0,43 93-6,1 1-1,-1-1 1,1 1 0,1-1 0,-1 0-1,1 1 1,0-1 0,0 0 0,1 1-1,-1-1 1,3-7 0,-1 5-3,-1 2-1,0 0 0,1 0 0,0 0 0,0 1 0,1-1 0,0 0 0,0 1 0,0 0 1,0 0-1,1 0 0,4-5 0,-3 4 0,-3 4 0,-1-1 1,1 1-1,0 0 1,1 0-1,-1-1 1,0 2-1,0-1 1,1 0-1,-1 0 1,6-2-1,4-2-5,-1-3 6,-7 6 2,0 1 1,0-1 0,0 0 0,1 1 0,-1 0 0,8-2 0,6-4-12,118-44-27,-76 38 44,-3 9 1,-48 6 0,1 0 0,0 0 1,10 3-1,-11-1 1,0 0 1,0 1-1,0 0 0,0 1 1,-1 0-1,14 10 0,-19-14 2,-1 1-1,1 0 0,-1 0 0,0 0 0,0 1 1,0-1-1,0 0 0,0 1 0,0-1 0,-1 1 1,1 0-1,1 3 0,2 5 3,1 0-1,-3-6 3,0 1-1,0-1 1,-1 1-1,0 0 1,2 11 0,43 172 127,-41-163-127,14 39 52,0-11 55,48 89 1,-64-139-88,-4-4-27,0 1 1,1-1-1,-1 0 1,0 1-1,1-1 1,-1 0-1,0 0 1,1 0-1,-1 1 1,0-1-1,1 0 1,-1 0-1,1 0 1,-1 0-1,0 0 1,1 0-1,-1 0 1,1 0-1,-1 0 1,1 0-1,-1 0 1,0 0-1,1 0 1,-1 0-1,1 0 1,-1 0-1,0 0 1,1 0-1,-1-1 1,1 1-1,-1 0 1,0 0-1,1-1 1,-1 1-1,1-7 7,-1 7-7,-3-17-1354,-1 1-5412</inkml:trace>
</inkml:ink>
</file>

<file path=ppt/ink/ink10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9.3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7352,'14'12'-25,"-1"-1"0,-1 2 0,0-1 0,15 22-1,-24-31-1,0 1-1,0 0 0,-1-1 0,0 1 0,0 0 0,0 0 0,0 1 1,1 5-1,2 6-8,14 43 8,15 83 29,-29-123 5,5 36 0,-8-33-5,4 48 2,-3-16 2,-2-19-2,-1-34-3,0-1 1,0 1-1,0 0 0,0 0 1,0 0-1,0 0 0,0-1 0,0 1 1,-1 0-1,1 0 0,0 0 1,0 0-1,-1-1 0,1 1 1,0 0-1,-1 0 0,0 0 0,0 0 1,0-1-1,1 0 0,-1 0 1,0 0-1,1 0 0,-1 0 0,0 0 1,1 0-1,-1 0 0,0 0 1,1-1-1,-1 1 0,0 0 0,1 0 1,-1-1-1,0 1 0,1 0 0,-1-1 1,1 1-1,-1-1 0,0 1 1,1 0-1,-1-1 0,1 1 0,0-1 1,-1 0-1,0 0 0,-14-19-502,13 17 210,-18-24-3648</inkml:trace>
</inkml:ink>
</file>

<file path=ppt/ink/ink10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49.7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8608,'0'0'0,"-10"11"-48,10 1-120,4 7 168,3 11-384,3 14 384,-2-2-5528</inkml:trace>
</inkml:ink>
</file>

<file path=ppt/ink/ink10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50.2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0 214 7176,'115'125'258,"-73"-78"-187,65 80 168,-98-115-223,-6-8 0,0 0 0,-1 0 0,1 0 0,-1 1 0,0-1 0,0 1 0,0-1 0,1 9 0,6 25 73,6 48 0,-13-48 40,0 0-1,-6 47 1,2-52-85,-1 0 156,-46 232 509,38-190-620,9-45 145,2-11-124,-1 0-36,1 0-1,1 0 1,1 0 0,1 0-1,6 25 1,24 49 238,-33-92-298,1 0 0,-1 0 1,0 0-1,1 0 1,-1 0-1,1 0 0,0 0 1,-1 0-1,1-1 0,0 1 1,0 0-1,-1 0 1,2 0-1,8 6 41,1 0 1,0 0-1,0-1 1,12 5-1,-8-9 99,59-5 54,-61-2-87,1-5-65,0 0 0,18-20 0,-21 15 31,11-34-1,-15 31-76,7-33-1,-8 17-8,-2-1 0,-1-40 0,-5 49-20,-29-103-32,21 103-114,-65-109-111,57 109-136,5 9 223,-4-7 0,-1 2 0,-1 0 0,-40-36 0,-35-17-433,72 59 409,-1 1 0,0 1 0,-34-14 0,9 9 139,51 20 79,0 0 1,1-1 0,-1 1-1,0 0 1,1-1-1,-1 0 1,4 0 0,2 1 3,9 1 22,-1-1 0,1 0 0,25-3 0,-24 1-19,169-11 201,-183 11-203,119-17 112,-96 13-95,0-2-1,48-17 0,-60 14-12,17-18-1,-27 22-12,-1 0-1,0 0 1,0-1-1,5-7 1,-6 4-3,1 0 0,-1 0 0,-1 0 0,0 0 0,0-1 0,-1 1 0,0-1 0,0-17 0,-1-4-27,-5-38 1,3 60 17,-13-103-639,9-22-1424,5 134 1957,2 5-6,4 12 174,-1 1-1,-1 0 1,-1-1-1,0 1 0,1 30 1,-6 75 204,1-105-259,1 168 597,2-158-383,1 1-1,11 46 0,-9-49-145,0-4 52,0 0-1,2-1 1,0 0 0,13 24-1,-11-24-61,-1 1 69,2 0 0,0-1 0,1 0 1,1-1-1,15 20 0,-20-30-74,35 44 285,-38-49-284,-1 0-1,1 0 1,0-1 0,0 1 0,1-1-1,-1 0 1,1 0 0,0-1-1,-1 0 1,1 1 0,8 1 0,-10-4-99,-1 0 1,1 0 0,0-1-1,0 1 1,0-1 0,0 1-1,0-1 1,0 0-1,-1 0 1,1 0 0,0-1-1,-1 1 1,1-1 0,-1 1-1,1-1 1,-1 0 0,0 0-1,0 0 1,0 0-1,0 0 1,3-4 0,14-16-6092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39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35 6816,'2'8'17,"1"0"0,-1 0 1,0 1-1,-1-1 0,0 0 1,0 1-1,-1-1 0,0 0 1,-1 1-1,1-1 0,-2 1 1,-2 13-1,0-7 85,2 1-1,0-1 1,0 1-1,2 0 1,0 0-1,1 0 1,4 22-1,-4-35-58,1 1 1,0-1-1,0 1 0,0-1 1,0 0-1,0 0 0,1 0 1,-1 0-1,1 0 0,0-1 1,0 1-1,0-1 0,0 0 1,0 1-1,1-2 0,-1 1 1,1 0-1,-1-1 0,1 1 1,0-1-1,5 1 0,-4-1 15,0-1-1,0 0 0,-1 0 1,1-1-1,0 0 1,0 1-1,0-1 0,-1-1 1,1 1-1,0-1 0,-1 0 1,0 0-1,1 0 0,-1 0 1,7-6-1,1-1 89,-2 1 1,1-1-1,-1-1 0,9-11 1,-16 17-97,-1 0 1,0 0 0,1 0 0,-1-1 0,-1 1-1,1-1 1,-1 1 0,0-1 0,0 1 0,0-1-1,0 0 1,-1 0 0,0-6 0,0 4 6,1-1 43,0-1 0,-1 1 0,-1-1 0,0 0 0,-3-14 0,2 11-39,2 12-52,0 0 0,0-1 0,0 1 0,0 0 1,0-1-1,0 1 0,-1-1 0,1 1 0,0 0 0,0-1 0,0 1 0,0 0 1,-1-1-1,1 1 0,0 0 0,0 0 0,0-1 0,-1 1 0,1 0 0,0 0 0,-1-1 1,1 1-1,0 0 0,-1-1 0,-5-2 30,0 0 1,0 1-1,0-1 0,0 1 1,0 0-1,0 1 0,-11-2 1,0 5 141,-3 5-118,1 0-1,0 2 1,-20 12 0,20-6 77,-63 74 46,70-71-91,6-5-69,2 0 0,-1 0 0,1 1 0,-2 17 1,8-16 33,1-8-51,1 0 1,0 0-1,0-1 1,1 1-1,0-1 1,0 0-1,0-1 1,1 1-1,0-1 1,0 0-1,0 0 1,1-1-1,-1 0 1,1 0-1,14 5 1,-5-1-4,-10-5-3,0 0 0,-1-1 0,1 1 1,1-2-1,-1 1 0,0-1 0,8 1 1,105 11 21,-94-15-17,110-25 9,-107 18-2,91-50 9,-101 44-17,-2-5-4,-2-1 0,22-38 0,-28 35 4,-5 13-4,1-6 1,0-1-1,-1 1 1,0-1 0,-2 0-1,-1-25 1,0 31 0,1 0 12,-1 1 0,-1 0 1,0 0-1,0 0 0,-6-20 0,5 27 19,-3-1 9,5 5-43,0-1 0,0 1 1,-1 0-1,1 0 0,0 0 0,0 0 1,0 0-1,-1 0 0,1-1 0,0 1 0,0 0 1,0 0-1,0 0 0,-1-1 0,1 1 1,0 0-1,0 0 0,0 0 0,0-1 1,0 1-1,0 0 0,0 0 0,0-1 1,0 1-1,0 0 0,0 0 0,0 0 0,0-1 1,0 1-1,0 0 0,0 0 0,0-1 1,0 1-1,0 0 0,0 0 0,0-1 1,0 1-1,0 0 0,0 0 0,0-1 0,0 1 1,1 0-1,-1 0 0,0 0 0,0 0 1,0-1-1,0 1 0,1 0 0,-1 0 1,0 0-1,0 0 0,0-1 0,1 1 1,-1 0-1,20 1 29,17 8-20,-37-9-10,6 2 2,0-1 0,0 1 0,-1 1 0,1-1 0,6 5 0,3 1-1,42 23 2,1 5 2,-9 3-3,-43-32-3,1 1 1,-1 0 0,0 0-1,-1 0 1,1 1 0,-2 0-1,6 12 1,-7-6-12,-3-6 5,-1 1 0,-1-1 0,1 1 0,-2-1 0,1 0 1,-1 0-1,-1 0 0,0 0 0,0 0 0,0-1 0,-8 11 0,-21 25-78,22-32 43,5-7 15,0 1 0,1 0 0,-1 0 1,-7 13-1,12-18 23,0 1 0,1-1-1,-1 0 1,1 1 0,-1-1 0,1 0 0,-1 1 0,1-1-1,0 1 1,0-1 0,0 0 0,0 1 0,0-1 0,0 1-1,0-1 1,0 1 0,1-1 0,-1 0 0,0 1 0,1-1-1,-1 0 1,1 1 0,0-1 0,-1 0 0,1 0 0,0 1 0,0-1-1,0 0 1,0 0 0,0 0 0,0 0 0,0 0 0,0 0-1,0-1 1,0 1 0,0 0 0,1 0 0,-1-1 0,0 1-1,3 0 1,3 1 0,0-1 0,0 1 0,0-1 0,0-1 0,0 1-1,12-2 1,38-5-7,-29 2-8,40 0-1,-50 4-28,-1-1 0,32-5-1,-3-10-1553,-2-1-6338</inkml:trace>
</inkml:ink>
</file>

<file path=ppt/ink/ink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0.6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35 174 6456,'-5'-1'19,"-16"-6"206,21 6-218,-1 1 0,1 0 1,0 0-1,-1 0 0,1 0 0,-1-1 0,1 1 1,0 0-1,-1 0 0,1-1 0,-1 1 1,1 0-1,0 0 0,-1-1 0,1 1 0,0 0 1,0-1-1,-1 1 0,1-1 0,0 1 1,0 0-1,0-1 0,-1 1 0,1-1 0,0 1 1,0-1-1,0 1 0,0-1 0,0 1 0,0 0 1,0-1-1,0 1 0,0-1 0,0 1 1,0-1-1,1 0 33,0 0 0,0 0 0,0 0 0,0 0 0,0 0 0,0 0 0,0 1 0,0-1 0,1 1 0,-1-1 0,0 1 0,0-1 0,1 1 0,-1-1 0,2 1 0,4-2 46,45-13 565,57-16 10,-75 22-228,70-9-1,-39 10-55,199-30 445,-164 25-731,-48 8-46,-49 4-43,0 1-1,0-1 0,0 1 0,0 0 0,0 0 0,0 0 0,0 0 0,6 1 0,-9 0-52,0-1 0,0 1 0,0 0 0,0-1 1,0 1-1,0-1 0,0 1 0,0 0 0,0-1 0,0 1 1,0 0-1,-1-1 0,1 1 0,0-1 0,-1 1 1,1-1-1,0 1 0,-1 0 0,1-1 0,0 1 0,-1-1 1,1 0-1,-1 1 0,1-1 0,-2 1 0,-14 18-6555</inkml:trace>
</inkml:ink>
</file>

<file path=ppt/ink/ink11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50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1 263 6280,'0'0'104,"0"-1"-93,0 1 1,0 0-1,-1-1 1,1 1-1,0-1 1,0 1-1,0-1 1,0 1-1,0-1 1,0 1 0,0-1-1,0 1 1,1-1-1,-1 1 1,0-1-1,0 1 1,0 0-1,0-1 1,1 1-1,-1-1 1,0 1-1,0-1 1,1 1-1,-1-1 1,77-14 411,-10 3-293,48-13-39,25-16 41,-121 34-119,-4 3 26,0-2-1,21-10 1,-13 5-22,56-26 70,-65 31-77,22-13 68,1 2-1,55-16 1,-88 32-66,1 1-1,-1-1 1,1 1 0,-1 0 0,1 1 0,-1-1 0,1 1 0,-1 0-1,0 0 1,1 0 0,7 4 0,-5-3 4,-2 0 4,-1 0-1,1 0 0,0 0 0,-1 0 0,0 1 0,1-1 0,-1 1 0,0 1 0,-1-1 0,7 6 1,-7-5-5,1 0 5,0 1 0,-1 0 0,0 0 0,0 0 0,-1 0 0,1 0 0,-1 0 0,0 1 0,0-1 0,1 11 0,-1-8 1,2 5 32,0 1 0,-1-1 0,-1 0 0,2 26 0,-3-16 45,-1 130 264,-1-90-243,-1-7-4,2-55-111,-1 0 1,1 0 0,-1 0 0,1 0 0,-1 0-1,0 0 1,1 0 0,-1 0 0,0 0-1,0-1 1,1 1 0,-1 0 0,0 0 0,0-1-1,0 1 1,0 0 0,0-1 0,0 1-1,0-1 1,-1 1 0,1-1 0,0 0 0,0 1-1,0-1 1,0 0 0,-1 0 0,1 0-1,0 0 1,0 0 0,0 0 0,0 0 0,-1 0-1,1-1 1,0 1 0,-1-1 0,-12-6-281,0-2 0,1 0 1,-14-11-1,-14-12-5397</inkml:trace>
</inkml:ink>
</file>

<file path=ppt/ink/ink11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51.0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6456,'0'0'0,"8"5"0,15 5 0,11 3 0,15 0 0,2-2-24,0-3 24,-2 1-264,-2 0 264,2-1-4152</inkml:trace>
</inkml:ink>
</file>

<file path=ppt/ink/ink11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51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1 4576,'19'41'-55,"-2"1"1,15 53-1,-15-22 76,14 105 318,-20-108-14,-4-26-134,-2-21 95,0 0-1,-2 0 0,-1 1 0,-1-1 1,-3 25-1,1-48-67,0 0-206,0 0 1,0 0 0,0 1 0,1-1 0,-1 0 0,0 0 0,0 0-1,0 0 1,0 0 0,0 0 0,0 0 0,0-1 0,1 1 0,-1 0 0,0 0-1,0-1 1,-1 0 0,-4-4 29,0 1 0,0-2-1,0 1 1,1-1 0,0 0 0,0 0 0,0 0-1,-6-12 1,-4-9 80,1 1 1,1-2-1,-11-34 0,19 46-97,3 8 16,0-1 0,0 1 1,-1-16-1,-2-71 147,5 91-161,0-1 0,0 1 0,1-1 0,-1 1 0,1-1 0,0 1 0,0 0 0,3-8 0,2-3 10,-2-2-15,-1 8 10,-1 0-1,1 0 1,7-14 0,39-70 112,-37 78-57,4 1-48,1 1 1,20-13-1,-21 21 36,9 2-21,35 1 0,-42 6 14,5 4-35,-2 1 0,28 16 0,-32-12 28,-11-8-42,4 6 0,1-1 0,-1 2 0,-1-1 0,0 1 0,-1 1 0,8 15 0,38 81 78,-45-88-46,-1 2 0,0-1 0,6 37 0,-8-33-27,2 5 62,-1 0 0,4 56 0,-6-37 11,-5-46-90,12 80 113,-10-74-106,0-1-1,1 0 0,0 0 0,0 0 0,1 0 0,0 0 0,9 13 0,-6-16-5,0-4-8,-1-1 1,1 1-1,-1-1 1,1 0-1,0 0 0,0-1 1,-1 0-1,1 0 0,0-1 1,11-2-1,-5 0-16,0-1-1,0 0 0,0-1 0,-1 0 1,19-11-1,67-46-1324,-43 25-4999</inkml:trace>
</inkml:ink>
</file>

<file path=ppt/ink/ink11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51.8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432 21 6008,'0'-1'-1,"0"0"1,0 0 0,0 0-1,0 0 1,0 1-1,0-1 1,-1 0-1,1 0 1,0 0-1,-1 1 1,1-1 0,-1 0-1,1 0 1,-1 1-1,1-1 1,-1 0-1,1 1 1,-1-1-1,0 1 1,1-1 0,-1 1-1,0-1 1,1 1-1,-1-1 1,0 1-1,0 0 1,1-1 0,-1 1-1,0 0 1,0-1-1,0 1 1,0 0-1,1 0 1,-1 0-1,0 0 1,0 0 0,0 0-1,0 0 1,0 0-1,1 0 1,-2 1-1,-37 9-27,33-9 23,-14 5-9,0 0 0,-37 18 0,42-17 13,-3 2 23,0 2 0,1 0 0,0 0 0,1 2 0,1 0-1,0 1 1,-16 18 0,31-32-21,-12 12 15,7-8 16,0 1-1,1 0 1,-1 0 0,1 1 0,-4 7 0,-36 62 198,42-72-201,0 0-1,1 0 0,0 0 0,-1 0 0,1 0 1,0 0-1,0 1 0,1-1 0,-1 0 0,1 1 1,-1 3-1,1 7 20,-3 28 24,5-25 96,0-10-132,1 0 0,0 1-1,1-1 1,-1 0 0,1-1-1,1 1 1,-1-1 0,1 0 0,0 0-1,1 0 1,-1-1 0,1 1-1,9 5 1,-10-8-10,0-1 0,1 1 1,-1-1-1,0 0 0,1-1 0,0 1 0,-1-1 1,1 0-1,0-1 0,0 1 0,0-1 0,-1 0 1,1-1-1,0 1 0,9-3 0,-4 0 20,0-1 0,1 0 0,-1-1 0,-1 0 0,1 0 0,-1-1 0,15-12 0,94-76 258,-108 85-291,24-13 62,10 2 18,-41 18-84,1 0 1,-1 1 0,1 0 0,-1 0-1,1 1 1,-1-1 0,1 1 0,0 0 0,7 1-1,-11-1-5,1 0 0,-1 1-1,1-1 1,-1 1-1,0-1 1,1 1-1,-1 0 1,0 0 0,1 0-1,-1-1 1,0 1-1,0 0 1,0 0-1,0 1 1,0-1 0,0 0-1,1 2 1,2 2 5,16 21 4,-13-11 15,2 20-5,4 42-1,-10-41 18,-1 60-1,-3-23-12,1 93-1,0-102-4,-4 135 3,1-106-13,-2 12-8,-4-6 1,-11-5-3,13-67-3,-2-1 1,-1 0 0,-16 27-1,15-36-5,-2-5 2,0-1 1,-29 19-1,26-24-8,-1-6 9,1 1-1,-1-2 1,-21-3 0,21-3-16,-3-6 12,1-1 0,-25-24 0,29 20-12,-42-96 0,48 89 14,-6-41 4,12 46 1,-2-35 1,6 16 5,13-74 0,-7 83 21,52-135 14,-42 131 7,96-119 25,-86 126-18,208-160 198,-214 171-238,35-19 109,-35 24 23,41-16-1,-53 23-239,1 1-1,-1 0 1,1 1-1,0 0 1,0 1-1,0 0 1,0 1 0,0 0-1,11 1 1,-7 1-6067</inkml:trace>
</inkml:ink>
</file>

<file path=ppt/ink/ink11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52.3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7712,'0'0'80,"7"10"-14,2 2-52,24 36 194,14 39 13,-41-69-154,3 99 18,-12-87-58,-57 186-979,15-87-3968</inkml:trace>
</inkml:ink>
</file>

<file path=ppt/ink/ink11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58.0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63 3056,'0'0'-15,"0"-3"-23,0-12 52,0 10 74,0-1 20,0 3-8,0-5 32,1 4 119,2-3 49,-3 5 496,1 0-347,3-4 14,-3 4 874,0 2-1280,-1 1-1,1-1 0,0 0 1,0 0-1,-1 1 1,1-1-1,0 0 1,0 1-1,-1-1 0,1 1 1,0-1-1,-1 1 1,1-1-1,-1 1 1,1-1-1,-1 1 1,1 0-1,-1-1 0,1 1 1,-1 0-1,1 1 1,9 21 193,-8-17-98,3 3-110,-3-4-2,0-1 0,-1 1 1,1-1-1,-1 1 0,0 0 1,0 6-1,19 124 283,-18-101-102,0 273 490,-5-209-638,2-59 94,11 251 355,-12-198-339,17 84 229,-16-159-227,1-15-162,0 0-1,-1 0 1,1-1-1,0 1 1,1 0 0,-1 0-1,0 0 1,0 0-1,1 0 1,-1 0-1,2 3 1,-1-4 77,-1 11 179,0-5-258,-13-30-18,11 12-40,1 3-45,0 1 1,-1-1-1,-4-13 1,3 17-147,-6-3-23,5 3-35,0-1-6,3 4 17,2 0-1029,6-4 1304,-6 4 7,1 1 1,3 0 0,-4 0-1111</inkml:trace>
</inkml:ink>
</file>

<file path=ppt/ink/ink11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1:5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 3952,'5'-18'65,"-5"17"-25,3-1-1,3-2-27,0 0 21,0 0-1,1 0 1,13-6 0,-19 9 151,1 1-150,3 0 4,-3 0 155</inkml:trace>
</inkml:ink>
</file>

<file path=ppt/ink/ink11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0.5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216 215 1624,'0'0'443,"7"18"658,-5-13-626,0 0-277,0 0 0,1 1 0,0-1 1,0-1-1,0 1 0,0 0 1,1-1-1,0 0 0,0 0 0,0 0 1,0 0-1,1-1 0,-1 1 1,1-1-1,0 0 0,0-1 0,7 4 1,1-1-3,1 0 1,0-1 0,0 0-1,0-1 1,15 1 0,-24-4-123,0 0 1,-1 1 0,1-2 0,0 1-1,-1 0 1,1-1 0,8-2 0,15-3 231,-20 5-215,0-1-1,0 0 1,0 0 0,0-1 0,0 1 0,-1-2 0,12-6-1,-12 5-40,-2 0 0,1-1 0,0 0 0,-1-1 0,-1 1 0,1-1 0,-1 0 0,0 0 0,0 0 0,-1-1 0,0 1 0,0-1 0,-1 0 0,0 1 0,1-11 0,-2 14-31,-1 0-1,0 0 0,1 0 0,-2 0 1,1 0-1,0 0 0,-1 0 1,-1-5-1,0 0-3,1 6-7,0-1 0,0 1 0,0 0-1,-1 0 1,1 0 0,-1 0 0,0 0-1,0 1 1,0-1 0,0 0 0,0 1-1,-1 0 1,1-1 0,-1 1 0,-3-2-1,3 1 1,-3-1 0,0-1-1,0 1 0,0 0 0,-1 1 1,1 0-1,-1 0 0,0 0 1,0 1-1,-11-3 0,9 2-1,-4 0 2,1 0 0,-1 1 1,0 0-1,0 1 0,0 1 0,-16 0 1,14 1-6,1-2 3,0 2-1,-1-1 0,1 2 1,0 0-1,0 1 0,0 0 1,-25 10-1,35-12-2,-5 2 3,2-1-4,0 0 0,1 0 0,-1 0 0,1 1 0,0 0 1,0 1-1,0-1 0,0 1 0,1 0 0,-1 1 0,-7 8 1,-50 67 15,52-59-3,-32 102 12,37-96-6,4-9-7,-2 3-1,2 0 0,0 0 0,2 0 1,3 38-1,16 43 54,-13-87-7,2-4-37,1-1 0,-1 0 1,1-1-1,1 0 1,0 0-1,0-1 0,1 0 1,13 7-1,10 0 9,-20-13 63,12-2-33,1-1 0,0-1 0,-1-2 0,1 0 0,-1-2 0,0-1 0,31-13 0,57-30 89,-95 36-70,6-12-24,33-44 1,-45 47 3,-6 9-38,3-9-7,0 0 0,-1-1 0,-2 0 0,6-28 0,12-136 22,-25 141-35,1 33 0,-6-39 1,4 45-5,-7-25 3,5 22 5,0 8-1,3 3-6,-1 0 1,1 0-1,-1-1 0,1 1 0,-1 0 0,1 0 1,-1 0-1,0 0 0,1 0 0,-1 0 0,1 0 0,-1 0 1,1 0-1,-1 0 0,1 1 0,-1-1 0,1 0 1,-1 0-1,0 0 0,1 1 0,0-1 0,-1 0 0,1 0 1,-1 1-1,1-1 0,-1 1 0,1-1 0,0 0 1,-1 1-1,1-1 0,0 1 0,-1-1 0,1 1 0,0-1 1,-1 1-1,1-1 0,0 2 0,-2 0 1,-14 24 1,0 13-2,5 14 1,7 1 7,3 0 1,10 94-1,-7-131-8,0 8 14,1 1 0,12 44 0,-5-30 22,-8-34-33,10 39 51,-11-42-44,0 1 0,0 0 0,1-1 1,0 1-1,-1-1 0,1 0 0,1 0 0,-1 1 1,0-1-1,4 3 0,-5-5-6,1-1 1,-1 1-1,1-1 0,-1 1 1,1-1-1,-1 0 0,0 1 1,1-1-1,-1 0 1,1 0-1,-1 0 0,1 0 1,-1 0-1,1 0 0,-1-1 1,1 1-1,-1 0 0,1-1 1,-1 1-1,1-1 0,-1 0 1,0 1-1,0-1 1,1 0-1,-1 0 0,0 0 1,0 0-1,0 0 0,0 0 1,0 0-1,0 0 0,0 0 1,0-1-1,0 1 1,0 0-1,0-2 0,12-30 2,-7 5-223,2-38-1,-6 49-955,5-48-6867</inkml:trace>
</inkml:ink>
</file>

<file path=ppt/ink/ink11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0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1 9144,'0'0'0,"-11"0"16,2 0 64,0 4-24,3 7 8,-2 1 8,-2 3-40,3 4 0,0 7-32,2 0-6648</inkml:trace>
</inkml:ink>
</file>

<file path=ppt/ink/ink11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5024,'3'-1'224,"11"4"729,-13-1-910,1-1 0,-1 1 0,0-1 0,0 1 0,0 0 0,0 0-1,0-1 1,0 1 0,0 0 0,0 0 0,-1 0 0,1 0 0,-1 0 0,0 0 0,1 0-1,-1 2 1,0-3-4,1 10 51,0-1-1,0 1 1,-1 0-1,-1 0 1,-1 10-1,0-6-35,-10 162 754,3-30-492,9-118-95,6 31 200,26 116 1,-26-155-380,-1-6 42,0 0-1,9 17 1,13 24 285,36 54-1,-62-108-360,-1-1-42,1 1 0,0-1 1,0 1-1,1-1 0,-1 0 0,0 0 1,0 1-1,0-1 0,1 0 0,-1 0 0,1 0 1,-1 0-1,1-1 0,-1 1 0,1 0 1,-1-1-1,1 1 0,0-1 0,-1 1 0,1-1 1,0 0-1,2 0 0</inkml:trace>
</inkml:ink>
</file>

<file path=ppt/ink/ink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0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0 6552,'2'11'2,"-1"-4"5,1-1 0,-1 1 0,-1 0 0,0 0 0,0 0 0,0-1 0,-2 11 0,-15 45 55,13-39-25,1 0 0,1 29-1,5-32 239,5 4-22,1 0 1,19 33-1,-26-52-129,0-1-86,0-1-1,0 1 1,0-1-1,0 1 1,-1 0-1,0-1 1,0 1-1,0 0 1,0 0-1,0 0 1,-1 0-1,0 0 0,0 0 1,0 0-1,0 0 1,-1 0-1,0 5 1,-1-4-50,0 0 0,-1 1 1,1-1-1,-1 0 0,0 0 0,-1 0 1,1-1-1,-1 1 0,0-1 1,0 0-1,0 0 0,-1 0 0,-7 5 1,-3 0-5569</inkml:trace>
</inkml:ink>
</file>

<file path=ppt/ink/ink11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41 764 7000,'-19'-5'0,"7"0"4,8 4 16,-2-2 5,19-1 39,37-3-19,97-25 1,-69 3-17,62-25 4,-109 41-18,124-67 9,-125 60-16,-22 14-5,15-13 1,-1 0 0,0-2 0,-2 0 0,32-43 0,-35 41-4,51-74 26,-58 79 0,0 1 1,-1-1 0,-2 0 0,12-38 0,-17 49-17,8-46 112,-9 50-106,-1 1 0,0-1 1,0 0-1,0 1 1,0-1-1,0 1 0,-1-1 1,1 0-1,-1 1 1,1-1-1,-1 1 0,0 0 1,0-1-1,0 1 1,0 0-1,-1-1 1,1 1-1,-1 0 0,-1-2 1,1 2 44,-3 2 14,2 0-66,1 1 0,-1 0-1,1 0 1,-1 0 0,1 0 0,-1 1 0,1-1 0,0 1 0,-1-1 0,1 1 0,0 0-1,0 0 1,-2 2 0,3-3-1,-3 4 0,0-1 1,0 1 0,0 0-1,1 0 1,-1 0-1,1 1 1,0-1 0,1 1-1,-4 9 1,3-7-5,-4 10 9,1 0-1,-7 36 0,9-35-9,-5 19 12,-5 63 0,12-80-13,-16 195 53,15-61-14,5-73 57,0-51-82,3 77 109,-5-91-76,11 111 182,-10-125-191,1 17 134,2 0 0,8 26 1,-12-45-34,1-1-126,-1 1 0,1-1 1,0 0-1,-1 1 0,1-1 0,0 0 0,-1 0 0,1 1 1,-1-1-1,1 0 0,0 0 0,0 0 0,-1 0 0,1 0 1,0 0-1,-1 0 0,1 0 0,0 0 0,-1 0 1,2-1-1,7-10 15,1 0 0,-2-1 1,0 0-1,0 0 1,-1-1-1,-1 0 0,0 0 1,-1-1-1,6-23 1,4-17-11,0-19-15,1 1 0,4 6-3,-14 49-19,1 0 0,0 1 0,1 0 0,1 0 0,1 1 0,1 0 0,-1 0 1,22-19-1,-30 32 2,0 0 0,0 0 0,0 1 1,1-1-1,-1 1 0,1-1 0,-1 1 0,1 0 1,-1 0-1,1 0 0,0 1 0,0-1 0,-1 0 1,1 1-1,0 0 0,0 0 0,-1 0 1,1 0-1,0 0 0,0 0 0,0 1 0,-1-1 1,1 1-1,0 0 0,-1 0 0,1 0 0,0 0 1,-1 1-1,1-1 0,-1 0 0,0 1 0,3 2 1,0 0 2,0 0-1,-1 0 1,1 0 0,-1 0 0,-1 1 0,1 0 0,0 0 0,-1 0 0,0 0-1,2 6 1,1 0 6,-3-4 2,0 1 0,0-1 0,-1 1 0,2 8 0,9 32-10,0 10 12,33 120 212,-46-177-203,0 0 0,0-1 0,1 1 0,-1 0 0,1 0 0,-1 0 0,1 0 0,-1 0 0,1 0 0,-1-1 0,1 1 0,0 0 0,-1 0 0,1-1 0,0 1 0,0-1 0,0 1 0,0-1 0,-1 1 0,1-1 0,0 1 0,0-1 0,0 0 0,0 1 0,0-1 0,0 0 0,0 0 0,0 0 0,0 0 0,0 0 0,0 0 0,0 0 0,0 0 0,0 0 0,0 0 0,0 0 0,0-1 0,0 1 0,0 0 0,0-1 0,0 1 0,-1-1 0,1 1 0,0-1 0,1 0 0,4-3-1,0 0 1,0 0 0,-1-1 0,0 1 0,6-7 0,-6 6-8,18-27-27,15-38-1182,-19 30-4676</inkml:trace>
</inkml:ink>
</file>

<file path=ppt/ink/ink11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02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1 417 4488,'14'-17'9,"-10"11"0,1 0 0,0 0 0,0 1 1,0 0-1,12-9 0,-13 11 0,0 1-1,0 0 1,1 1 0,-1-1 0,0 1-1,1 0 1,-1 0 0,1 0 0,-1 0-1,1 1 1,-1 0 0,1 0 0,-1 0-1,1 0 1,4 2 0,3 1 25,0 0 1,0 1-1,0 0 1,-1 1-1,12 6 1,-11-5-24,17 11 127,76 65 432,-59-47-143,-45-34-410,0-1 0,-1 0 0,1 0 0,0 1 0,0-1 0,0 0 0,-1 0 0,1 0 0,0 0 0,0 0 0,-1 0 0,1 0 0,0 0 0,0 0 0,0 0 0,-1-1 0,1 1 0,0 0 0,0 0 0,-1-1 0,1 1 0,0 0 0,0-2 0,2 1 28,4-3 34,1 0-1,-1 0 1,0-1-1,0-1 1,-1 1-1,1-1 0,-1 0 1,8-11-1,-2 2 60,0-2 0,13-24 0,-22 35-95,0 0 0,0-1 0,-1 1 0,0-1-1,0 1 1,0-1 0,-1 0 0,0-8-1,0 10-19,-1 0 2,0-1-1,0 1 0,-1 0 0,1 0 0,-1 0 0,-1-1 0,1 1 1,-1 0-1,1 0 0,-1 0 0,-3-4 0,1 1-2,2 3-3,0 1 0,-1-1-1,0 0 1,0 1-1,0 0 1,0 0-1,-1 0 1,0 0 0,0 0-1,-7-5 1,5 5-2,3 1-5,0 1 1,-1-1 0,1 1-1,-1 0 1,1 1 0,-1-1-1,0 1 1,0-1 0,0 1-1,0 0 1,0 1-1,0-1 1,-7 0 0,7 1-2,-3 0 3,0 0 1,0 1-1,0 0 1,0 0-1,1 0 1,-1 1-1,0 0 0,-10 5 1,6-3-4,-8 2 14,1 1 1,0 1-1,-29 17 0,32-17-18,-2 2 6,0 0 0,1 1 0,0 1 0,-19 19 1,19-17-9,-1 3 16,-2 12-4,-21 39-1,33-47-2,4-3 2,0 0-1,2 1 1,0-1 0,0 1 0,2-1 0,5 33-1,9-9 12,-6-27 61,2-3-54,1 0-1,1-1 1,18 13 0,-14-16 86,12 0-13,0-1 0,1-1 1,57 3-1,-68-8-85,-12-1-3,-1 0 0,0 0-1,1 0 1,-1-1 0,0 0 0,0 0-1,9-3 1,9-2 32,-1-2-1,0-1 1,0 0 0,0-2-1,35-23 1,-42 23-40,-8 5 2,0 0-1,-1-1 0,1 0 0,10-13 0,-3 4 14,2-1-9,0-2 1,-2 1-1,25-41 1,90-186 101,-122 228-113,1-1 4,-1-2-1,0 1 0,-2-1 1,0 0-1,-1-1 0,3-25 1,-7 28-4,-4 0-4,-6 2-2,-7 2 0,13 13-1,-1 0 1,1-1 0,0 1-1,0 1 1,0-1 0,-1 0-1,1 1 1,0-1 0,-1 1-1,1 0 1,-1 0 0,1 1-1,0-1 1,-1 0 0,1 1-1,-5 2 1,-1 0-1,-1 0 0,2 1 0,-15 8 0,20-9 1,-1-1-1,0 1 1,1-1-1,0 1 0,0 0 1,0 1-1,0-1 1,0 0-1,0 1 1,1 0-1,-4 7 0,4-7 0,1-2 1,0 1 0,1-1-1,-1 1 1,1-1 0,0 1-1,0-1 1,0 1 0,0-1-1,0 1 1,1-1 0,-1 1 0,1 0-1,0-1 1,-1 0 0,1 1-1,0-1 1,1 0 0,-1 1-1,0-1 1,1 0 0,1 2-1,-2-1 0,4 3 1,0 1-1,0 0 0,1-1 0,-1 0 0,1 0 0,1 0 1,9 6-1,-6-5-1,-6-3 0,0 0 0,1-1 1,0 1-1,-1-1 0,11 4 0,1 1 0,34 20 1,4-2 1,0-3 1,-12-7 1,-19-7 14,0 0-1,-1 1 1,29 18-1,-20-1 21,-31-26-33,1 0-1,-1 0 1,1 1 0,-1-1-1,0 0 1,1 0 0,-1 0-1,0 1 1,0-1-1,1 0 1,-1 0 0,0 0-1,0 1 1,-1-1 0,1 0-1,0 0 1,0 1 0,-1-1-1,0 2 1,0 2 4,0 4-1,-10 26 35,-49 108 87,53-126-122,4-11-3,1 0 1,0 1 0,0-1-1,1 0 1,-1 1 0,1 6 0,-2 6 6,1 0 0,1 0 0,1 0 0,0 0 0,5 28 0,-2-37-8,-3-7-1,1 0 0,0 0 0,0 0 0,1 0 0,-1 0 0,1 0 0,-1 0 0,1 0 0,0-1 0,2 3 0,9 10 3,1-1 1,0 0-1,0-2 1,1 1-1,1-2 1,0 0-1,21 10 1,25 5 61,-49-21-52,-11-5-6,0 1-1,0-1 1,0 1 0,0-1-1,0 0 1,0 0-1,0 0 1,0 0 0,0 0-1,0 0 1,0-1 0,0 1-1,-1-1 1,1 1-1,0-1 1,0 0 0,0 1-1,0-1 1,2-2 0,-1 1 6,-2 2-5,0-1 0,0 0 1,0 0-1,0 1 0,0-1 1,0 0-1,0 0 0,0 0 1,0 0-1,0-1 0,-1 1 1,1 0-1,0 0 0,-1 0 1,1-1-1,-1 1 0,1 0 1,-1-2-1,2-2 14,0 0-16,-1 0 1,0-1 0,0 1-1,0 0 1,0 0 0,-1 0-1,0-1 1,0 1 0,0 0 0,-1 0-1,1 0 1,-3-8 0,-14-31-1404,-3 0-5624</inkml:trace>
</inkml:ink>
</file>

<file path=ppt/ink/ink1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16.3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1 225 5472,'75'112'232,"-64"-96"-206,-6-10 0,0 0 0,0-1-1,0 1 1,1-1 0,0 0-1,0-1 1,13 8-1,-11-7-6,0 0 7,-1-1 0,1 0-1,0 0 1,1-1-1,-1 0 1,1 0-1,10 1 1,-9-2-8,0 0 9,-1 0 0,0-1 0,1 0 0,-1 0 0,1-2 0,18-1 1,-17 1-13,-3 0 3,-1 0-1,1-1 0,-1 0 1,1 0-1,-1-1 0,0 0 1,0 0-1,0-1 0,10-7 0,-7 6 6,-2 0 14,0-1 0,0 1 0,-1-1 0,0-1 0,0 1 0,0-1 0,9-13-1,-7 9 3,-3 3 16,0 1 1,-1-1-1,0 0 1,0 0-1,0-1 1,-1 0 0,4-14-1,-4 14-17,-2 0 22,1 1 0,-1-1 0,0 0-1,0 0 1,-1 1 0,-1-1-1,0-15 1,0 14-20,0 6-10,0-1 0,-1 0 1,0 1-1,0-1 0,0 0 0,0 1 1,-1-1-1,1 1 0,-1 0 0,-1-1 1,1 1-1,0 0 0,-1 0 0,-3-3 1,3 2-4,0 1 7,-1 0 0,1 1-1,-1-1 1,0 1 0,0-1 0,0 1 0,-1 1-1,1-1 1,-1 0 0,-7-2 0,5 2-5,1 0-2,1 1-1,-1 0 1,0 0-1,0 1 1,1 0-1,-1 0 1,0 0-1,0 1 1,0 0-1,-6 0 1,4 0-7,-6 2 74,-6 7-32,-35 19 1,39-15 5,-70 81 27,70-70-54,-47 101 19,55-100-33,-10 90 9,20-95-16,3-8-15,0 1 0,1-1 1,0 0-1,16 22 0,-7-20 9,6-2-8,0 0 1,33 13 0,-32-21 14,90-6 16,-90-3-2,-11 2-18,5-2-5,-2 0 1,1 0-1,0-2 1,-1 1-1,-1-2 1,20-13-1,5-8 58,-2-1 0,52-56-1,-73 69-59,-9 11-4,0-1 0,-1 0 1,1 0-1,-2 0 0,7-12 0,15-38 28,26-82 0,-46 118-32,8-22 7,-12 38-9,17-37 12,-17 39-10,0 0 0,0-1 0,0 1 0,0 0 0,1 0 0,-1 0 0,1 0 0,0 1 0,0-1 0,4-2 0,-5 5 0,0 0 0,0 0 0,0 0-1,1 0 1,-1 1 0,0-1-1,0 1 1,0-1 0,0 1 0,0 0-1,0-1 1,-1 1 0,1 0 0,0 0-1,0 1 1,-1-1 0,3 2 0,-4-3 0,6 7 18,-2 0-17,-1 1 0,0-1-1,0 1 1,-1 0 0,0 0 0,0-1 0,-1 1 0,0 0 0,-1 1 0,0 9 0,2 44 3,-4 19-4,-3 2-2,-3-2 0,-6-6 0,-3-7 0,-5-8 0,-1-7 0,4-13 0,6-18 0,13-21 0,-1 0 0,0-1 0,1 1 0,-1 0 0,0-1 0,0 1 0,0-1 0,0 1 0,0-1 0,0 0 0,0 1 0,0-1 0,0 0 0,0 0 0,0 1 0,-1-1 0,0 0 0,0 0 0,0 0 0,0 0 0,-1 0 0,1-1 0,0 1 0,0-1 0,0 1 0,-4-2 0,4 0 0,0 1 0,-1 0 0,1-1 0,0 1 0,0-1 0,0 0 0,1 0 0,-1 0 0,0 0 0,1 0 0,-3-2 0,1-2 0,0 0 0,1 0 0,-1 1 1,1-2-1,-2-7 0,2 5 1,1 0 0,0 0 0,0 1 0,1-12 0,0 10 0,2-1 0,-1 0-1,5-13 1,13-33 4,5-2-2,5-2 2,5-2-3,-27 50-3,24-41-17,42-58-1,-68 106 15,-1 1-1,1 0 0,0 0 0,1 0 0,-1 1 0,1 0 1,0 0-1,0 0 0,0 1 0,0-1 0,0 2 1,14-5-1,-19 7 3,1-1 0,-1 1 1,1 0-1,-1 0 0,1 0 0,-1 1 1,0-1-1,1 0 0,-1 0 1,1 1-1,-1-1 0,0 1 0,1-1 1,-1 1-1,0 0 0,0-1 1,1 1-1,-1 0 0,0 0 0,1 1 1,2 1-3,4 2 0,-5-3 2,-1 0 0,1 0 0,0 0 0,-1 1 0,0-1 0,1 1-1,-1-1 1,0 1 0,0 0 0,2 5 0,15 23-9,-2 1 1,24 61-1,-18-19 3,-11-28 7,-3 0 1,-5-8 0,-3-5 0,-3-7 0,2-25 0,0 0 0,0 0 0,0 0 0,0 0 0,0 0 0,-1 0 0,1 0 0,0 0 0,-1 0 0,1 0 0,0 0 0,-1 0 0,1 0 0,-2 1 0,1-1 0,0-1 0,1 1 0,-1-1 0,0 1 0,0-1 0,0 1 0,1-1 0,-1 0 0,0 1 0,0-1 0,0 0 0,0 0 0,0 0 0,0 0 0,0 0 0,0 0 0,-1 0 0,0-1 0,0 0 0,0 0 0,-1-1 0,1 1-1,0-1 1,1 1 0,-1-1 0,0 0 0,0 0 0,1 0 0,-1 0 0,1 0 0,-1 0 0,1 0 0,-2-4 0,2 3-1,-2-1 1,1-1-1,0 1 1,0 0-1,1-1 1,-1 0-1,1 1 1,0-1-1,0 0 1,1 0-1,-1 0 1,1 1-1,0-1 0,0 0 1,2-6-1,-2 7 0,1-5-2,1 1 1,0-1-1,1 1 1,0 0-1,0 0 1,0 0-1,1 0 1,7-11-1,-4 8-3,0-2-9,1 0 0,1 1 0,0 0 0,0 1 0,17-16 0,-12 13 1,9-11-89,-11 11 69,0 1-1,1 0 0,1 1 0,0 1 1,20-13-1,-11 10-36,41-18 1,-49 28 10,-8 5 55,0-1 0,-1 1 0,1 0 0,-1 1 1,1 0-1,-1 0 0,1 0 0,-1 1 0,0-1 1,0 2-1,-1-1 0,1 1 0,-1-1 0,1 1 0,-1 1 1,0-1-1,5 8 0,-2-3 5,-2 0 0,1 1 0,5 11 0,-1 4 4,-1 2 1,11 38-1,-17-41 31,-3-5-16,2 4-5,-2 0 0,0 1-1,-2-1 1,-3 25 0,2-33-9,-9 64 75,-29 116-1,34-182-75,4-11 1,-5-9-3,6 1-2,1-1 0,0 1 0,0 0 0,1 0 0,-1-1 0,1 1 0,3-8 0,-2 4-2,0-4-47,1 0-1,1 1 0,0-1 1,1 1-1,0 0 1,1 0-1,7-12 0,-1 2-707,24-48-4943</inkml:trace>
</inkml:ink>
</file>

<file path=ppt/ink/ink1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16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0 198 6008,'30'-30'1,"-5"13"4,-23 16-4,0 0-1,0 0 0,0 1 0,0-1 1,0 1-1,0-1 0,-1 1 0,1 0 1,0 0-1,4 0 0,-3 1 2,1 0-1,-1 0 0,1 0 1,-1 1-1,0-1 1,0 1-1,0 0 0,0 0 1,0 0-1,0 0 1,0 1-1,-1-1 0,1 1 1,3 4-1,-5-5 3,2 1 12,-1-1-1,0 1 0,1 0 1,-1 0-1,0 0 0,-1 0 1,1 0-1,-1 0 0,1 1 1,1 5-1,1 5 10,11 31 40,-12-22 163,2 119 109,1 111 686,1-176-794,-1-20 218,-3 1 0,-5 88 1,2-143-421,0-1-1,0 1 1,-1-1 0,1 1 0,-1 0 0,0-1 0,0 1 0,0-1 0,0 1-1,0-1 1,0 0 0,-1 1 0,1-1 0,-1 0 0,1 0 0,-1 0-1,0 0 1,0 0 0,-4 2 0,5-3-15,0-1 0,0 0 0,0 0-1,0 0 1,-1 0 0,1 0 0,0 0 0,0 0 0,0 0-1,0 0 1,0 0 0,-1-1 0,1 1 0,0-1-1,0 1 1,0 0 0,0-1 0,0 0 0,0 1 0,0-1-1,0 0 1,-1-1 0,1 1 9,-6-2 0,5 1-11,-1-1-1,0 1 1,0 0 0,1 0 0,0-1 0,-1 0 0,1 1-1,0-1 1,-3-5 0,-47-76 91,44 63-66,-20-101 13,27 94-41,4-46-1,10-21-4,32-70-4,-33 137-3,61-114 1,-55 115-9,82-99-7,-79 105 0,15-6 4,44-24 1,-57 41-18,-13 6 18,-2 1 9,-1 0-1,1 0 0,0 1 1,1 0-1,-1 1 0,0 0 0,0 0 1,1 1-1,-1 0 0,13 1 1,-10 2-9,0-1 1,1 2 0,13 5-1,-25-8 13,1-1 0,-1 0 0,0 0 0,1 0 0,-1 1 1,1-1-1,-1 0 0,0 1 0,1-1 0,-1 0 0,0 1 0,1-1 0,-1 0 0,0 1 0,1-1 0,-1 1 0,0-1 0,0 1 0,0-1 0,1 0 0,-1 1 0,0 0 0,3 11-7,0 0 0,-1 0 0,-1 0 0,0 0-1,-1 23 1,-1-13-1,-1 0 0,-2-1 0,0 1 0,-13 38 0,12-43 6,-5 14-11,-1 0 1,-23 42 0,23-50 11,-6 13 0,-33 52-1,24-47-2,16-23 5,2-2-7,-18 26 1,25-40 5,-1-1 1,1 1-1,-1-1 1,1 0-1,-1 1 1,1-1-1,-1 0 1,0 0-1,1 0 1,-1 0-1,0 0 1,0-1-1,0 1 1,0 0-1,0-1 1,0 0-1,0 1 0,0-1 1,0 0-1,-2 0 1,1 0-5,0 0 0,0-1 0,0 0-1,0 1 1,0-1 0,0 0 0,0 0 0,0-1 0,1 1 0,-1-1 0,0 1 0,1-1-1,-1 0 1,1 0 0,-1 0 0,-2-3 0,-3-5-240,1 0 0,-1-1 0,2 0 0,-8-14-1,-6-17-5539</inkml:trace>
</inkml:ink>
</file>

<file path=ppt/ink/ink1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17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7264,'13'18'0,"14"16"0,4 14 0,0 8 0,-6 9 0,-7 9 0,0 101 3,-18-171-2,1 33 20,-16 229 236,5-176-2,9-59-49,1 0-1,1 0 1,8 46 0,-8-73-46,3-4 0,10 0-118,-13 0-40,-1 0-1,0 0 1,0 0-1,0 0 1,1 0-1,-1 0 1,0 0-1,0 0 1,0 0-1,1 0 1,-1 0-1,0 0 1,0-1-1,0 1 1,0 0-1,1 0 1,-1 0-1,0 0 1,0 0-1,0 0 1,0 0-1,1 0 0,-1-1 1,0 1-1,0 0 1,0 0-1,0 0 1,0 0-1,0-1 1,1 1-1,-1 0 1,0 0-1,0 0 1,0-1-1,0 1 1,2-5-113,0 1 1,-1-1-1,1 0 1,-1 1-1,0-1 1,-1 0-1,1 0 1,-1-9-1,0-21-5182</inkml:trace>
</inkml:ink>
</file>

<file path=ppt/ink/ink1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17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0 285 7000,'8'2'1,"-4"1"4,-3-1-4,1-1-1,0 1 0,0 0 0,-1 0 0,1-1 0,1 1 0,-1-1 0,0 1 0,0-1 0,0 0 1,1 0-1,-1 0 0,1 0 0,-1 0 0,1-1 0,4 2 0,-1-2 1,17 6 15,-1-1 0,1-2-1,0 0 1,-1-1 0,27-2-1,-11 0 10,-14 2 120,0 0 0,-1 2 0,0 0 0,34 11 0,-8 2 251,90 17 564,-80-24-601,-45-8-293,0-1 1,1 0 0,-1-1-1,0 0 1,0-1 0,1-1-1,24-6 1,-29 1-39,11-17 4,-1-14-25,-7-1-42,-3 1 1,7-49 0,-13 68 24,3-28-197,-6 35 146,1-1-68,-1 0-1,0 0 0,0 0 0,-2 0 1,-2-17-1,2 24-27,0 6 143,-1 0 0,1 1 0,0-1 0,0 1 0,0-1 0,0 1 0,0-1 0,0 1 0,0-1 0,0 1 0,1 0 0,-2 1 0,-5 5 7,0 1-1,1 1 0,0-1 0,1 1 0,-1 0 1,2 0-1,-1 1 0,2-1 0,-1 1 1,-2 14-1,2-12 5,-29 89-10,1-11 12,-14 102 6,40-153 22,-13 159 21,17-158 33,-10 285 315,8-228-341,1-59 85,-20 124 57,16-135-49,4-16-94,-3 7-6,-1 0 1,0-1-1,-1 0 0,-1 0 1,-19 27-1,9-17 43,-1-2 1,-1 1-1,-1-2 1,-30 24-1,50-47-81,0 1-1,0-1 1,0 0-1,-1 0 1,1-1 0,0 1-1,0 0 1,-1-1-1,1 1 1,0-1-1,-1 0 1,1 0-1,0 0 1,-1 0-1,1 0 1,0 0-1,-1-1 1,1 1-1,0-1 1,-1 0-1,1 0 1,-4-1-1,4 1 2,-6-6 70,-2-7-22,-13-31-1,19 29 16,3 6-46,-1-2-15,2 1 0,-1 0 0,1-1 0,1 1 0,0 0 0,0 0 0,1 0 0,4-12 0,33-116 56,-21 78-28,30-65 0,-41 109-36,9-18 23,86-141 13,-77 143-26,115-124 9,-113 129-17,95-72 2,-102 88-2,-10 8-4,1 0 0,0 0-1,1 1 1,21-3 0,-33 5-1,1 1-1,-1 0 1,1 0 0,0 0-1,-1 0 1,1 0-1,-1 0 1,1 1 0,-1-1-1,1 0 1,-1 0-1,1 0 1,-1 0 0,1 1-1,-1-1 1,1 0-1,-1 0 1,1 1-1,-1-1 1,1 1 0,11 9 11,-1 1 0,0 0 1,14 20-1,-16-19 9,-2 0 1,1 1-1,-2 0 1,0 0-1,0 0 1,5 22-1,-7-20-4,17 59 198,-17-56-187,-4-15-90,1-1 0,0 1-1,-1-1 1,0 1 0,1-1 0,-1 1 0,0 0 0,0-1 0,-1 1-1,0 3 1,1-3-503,-3 8-6616</inkml:trace>
</inkml:ink>
</file>

<file path=ppt/ink/ink1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18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61 6728,'4'-4'133,"0"0"-1,1-1 1,-1 1 0,1 1-1,0-1 1,-1 1 0,2-1 0,-1 2-1,0-1 1,11-4 0,15-8 23,-29 14-144,1 1 0,-1-1 0,0 1 0,0 0 0,0 0 0,1 0 0,-1 0 0,0 0 0,0 0 0,0 0 0,1 1 1,-1-1-1,0 1 0,0 0 0,0-1 0,0 1 0,0 0 0,0 0 0,2 2 0,4 0 6,-1 1 1,0-1-1,0 2 1,0-1-1,0 1 1,-1 0-1,0 0 0,0 0 1,0 1-1,6 7 1,-7-5-8,-3-5-4,0 0 0,0 0 0,-1 0-1,1 0 1,-1 0 0,0 0 0,0 0 0,0 1 0,0-1-1,0 0 1,0 5 0,2 36 113,-1 59 0,-2-53-9,7 79 313,-7-121-361,0 1 1,-1-1-1,-2 13 0,-2 8-1248,3-10-4595</inkml:trace>
</inkml:ink>
</file>

<file path=ppt/ink/ink1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18.9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0 6192,'-1'115'216,"-1"-66"1,-11 60-1,8-73-168,0 2 160,-31 186 80,28-176-120,3-17-79,-31 224 357,32-216-285,-15 175 390,17-192-404,-1 28 140,3 55 0,0-95-165,1 9 97,-1 0-1,-3 23 0,2-43-201,1 1 0,-1-1-1,0 1 1,1-1 0,-1 0 0,1 1-1,-1-1 1,1 0 0,-1 1-1,1-1 1,-1 0 0,1 1 0,0-1-1,-1 0 1,1 0 0,-1-1-1,-1-5 0,-1-33 43,-1-100-1264,2 54-5095</inkml:trace>
</inkml:ink>
</file>

<file path=ppt/ink/ink1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19.2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0 363 6552,'19'-98'16,"-4"50"112,35-79 1,-46 118-83,1 0 1,1 1-1,0-1 0,12-14 0,-14 20-10,-1 0-1,1 0 0,-1 0 0,1 1 1,0-1-1,0 1 0,0 0 1,0 0-1,1 0 0,-1 1 1,0-1-1,1 1 0,5-1 0,-6 2 3,0 0-1,0 0 0,0 0 1,-1 0-1,1 1 0,0 0 1,-1 0-1,1 0 0,0 0 0,-1 0 1,1 1-1,-1-1 0,0 1 1,0 0-1,1 0 0,-1 0 1,0 1-1,-1-1 0,1 1 0,3 3 1,1 2 15,-1 0 1,1 1 0,-2-1 0,8 16-1,-8-14 27,0 1-1,-1 1 0,0-1 0,-1 0 0,0 1 0,1 18 0,-2-16-31,-1-3 6,0 0 1,0 0 0,-1 1 0,-1-1-1,1 0 1,-2 0 0,0 0-1,-3 12 1,2-12-19,0 1 21,-1 0 0,0 0 0,-1 0 0,0-1 0,0 0 0,-15 21 0,12-20-27,-5 9 54,-2-1 0,0 0 1,-1-1-1,0-1 0,-34 28 0,47-44-72,0 0-1,0 1 0,-1-1 1,1 0-1,-1-1 0,0 1 1,1-1-1,-1 1 0,-7 0 1,4 0-4,5-1-31,0-1 0,1 0 0,-1 0 1,0 0-1,1 0 0,-1 0 0,0 0 1,1 0-1,-1-1 0,0 1 0,1-1 0,-1 1 1,1-1-1,-1 1 0,1-1 0,-1 0 1,1 0-1,-3-1 0,0-1-775,-11-5-5575</inkml:trace>
</inkml:ink>
</file>

<file path=ppt/ink/ink1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0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215 101 9144,'-12'41'14,"-5"-4"-12,-5 11-2,-2 7 0,-6 3 0,-4 3 0,3-4 0,9-7 0,15-29 1,-8 41 0,15-59 1,-1 0 0,1 0 0,0 0 0,0 0-1,0 0 1,1 1 0,-1-1 0,1 0 0,0 0 0,-1 0-1,1 0 1,1 0 0,-1 0 0,0-1 0,1 1-1,-1 0 1,5 4 0,-5-5 0,6 3 26,-2-3-22,-1-2-1,1 1 0,0 0 1,-1-1-1,1 0 1,0 0-1,-1 0 1,1-1-1,0 1 1,-1-1-1,1 0 1,-1 0-1,8-4 1,-2 1 3,0-1 0,0 0 0,0-1 1,9-7-1,-14 9 3,0-1 0,0 1 0,-1-1 0,1 0 0,-1 0 0,-1 0 0,1-1 0,-1 0 0,0 1 0,0-1 0,2-7 0,-1 5 6,5-13 66,-1 0 0,8-29-1,-13 39-60,1-3 30,-1-1 1,-1 1 0,0 0 0,0-27 0,-2 24-30,1-8 56,-2-1-1,-3-27 1,1 32-58,2 9 10,0-1-1,-1 0 0,-1 1 0,0 0 1,0 0-1,-7-14 0,8 21-22,1 2 3,0 0 0,-1 0-1,1 0 1,-1 0-1,1 0 1,-1 0 0,0 1-1,0-1 1,-1 1 0,1-1-1,0 1 1,-1 0 0,-4-3-1,5 3-3,1 2-4,0-1 0,0 1 0,0 0 0,0-1 0,0 1 0,0 0 0,0 0 0,0 0 0,0 0 0,0 0 0,0 0 0,0 0 0,0 0 0,0 0-1,0 1 1,0-1 0,0 0 0,0 1 0,0-1 0,-1 1 0,-1 1 6,-2-1-3,0 1-1,1 0 0,-1 0 0,1 0 0,0 1 0,0 0 1,0 0-1,0 0 0,0 0 0,-5 7 0,-9 20 0,15-22-7,0 0 1,0 1-1,1-1 1,-1 11-1,3-17-1,1 1 0,-1-1 0,1 1 0,0-1 1,0 0-1,0 1 0,0-1 0,0 0 0,1 0 0,-1 0 0,0 0 0,1 0 0,0 0 0,0 0 1,-1-1-1,1 1 0,3 2 0,-3-3-4,-1 0 0,1 1 0,-1-1 0,1 1 0,-1-1 1,1 0-1,0 0 0,-1 0 0,1 0 0,0 0 0,0 0 0,0-1 0,0 1 0,0 0 1,3 0-1,4 1-6,0 1 2,-6-2 1,0 1 1,0-2-1,0 1 1,0 0-1,0-1 1,0 1-1,0-1 1,0 0-1,0 0 1,5 0-1,3-1-23,0-1 0,0 1 0,0-2 0,0 1 0,-1-2 0,1 1 0,-1-2 0,13-6 0,21-20-89,76-65-159,-73 65 192,-33 23 59,0 0-1,0 1 1,1 0 0,-1 1 0,22-6 0,-34 13 26,-1-1-1,0 0 1,1 1-1,-1-1 1,1 1-1,-1-1 1,0 1 0,1-1-1,-1 1 1,0 0-1,0 0 1,0 0-1,0-1 1,1 1 0,-1 0-1,0 1 1,0-1-1,-1 0 1,1 0-1,0 0 1,0 0 0,-1 1-1,1-1 1,0 0-1,-1 1 1,1-1-1,-1 2 1,3 6-6,2 3 4,-2 0 0,0 1 0,0-1 0,1 24 1,1 20-3,-4 13 6,2-4 1,4-3 0,9 19 5,4 22 4,-17-85-7,-2-12-1,0 1 0,0 0 1,-1-1-1,0 1 0,-1-1 1,-1 11-1,-16 82 16,17-93-13,-1-1-1,0 1 0,0-1 0,-1 1 0,0-1 0,1 0 0,-2 0 1,1 0-1,0-1 0,-1 1 0,-8 7 0,7-7-1,-5 0 13,4-4-12,0 0 0,-1-1 0,1 0 0,0 0-1,0 0 1,-1-1 0,1 0 0,0 0 0,0-1 0,0 0 0,0 0 0,0 0 0,1-1-1,-1 0 1,1 0 0,-1 0 0,-5-5 0,-15-19 2,18 14 9,2-8-4,-8-42 0,14 44 11,7-7-4,15-41 1,-12 49 2,23-17-3,1 1 1,39-30 0,-13 13-14,0-2 1,-1-1-2,1 3 2,-45 40-3,31-19-1,-39 26 0,1 1 0,0-1 0,0 2 0,0-1-1,15-2 1,-16 4 0,1 0-1,0 1 1,-1 0-1,1 0 0,0 1 1,8 2-1,-7-1 1,0 1 0,0 1 0,0 0 0,-1 0 0,1 1 0,-1-1 0,0 2-1,0 0 1,7 6 0,-3 3 14,-7-7-8,2 4 0,0 1 0,0 0 0,-1 0 0,-1 1 0,-1 0 0,6 23 0,-1 18 45,2 86 0,-10-118-47,-4 38 30,2-51-30,-2 28 45,-15 76 0,17-113-49,1-1 0,-1 1 0,1 0 0,-1-1 0,1 1 0,-1-1 0,1 1-1,-1 0 1,1-1 0,-1 1 0,0-1 0,1 0 0,-1 1 0,0-1 0,0 0 0,1 1-1,-1-1 1,0 0 0,0 0 0,1 1 0,-1-1 0,0 0 0,0 0 0,0 0 0,1 0-1,-1 0 1,0 0 0,0 0 0,1-1 0,-1 1 0,0 0 0,0 0 0,0-1 0,1 1-1,-1 0 1,0-1 0,1 1 0,-1 0 0,0-1 0,1 1 0,-2-2 0,-8-10-301,-1 0 0,2-1 1,-9-15-1,-13-19-5733</inkml:trace>
</inkml:ink>
</file>

<file path=ppt/ink/ink1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1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127 365 9328,'-2'1'36,"-1"0"1,0 0 0,0-1-1,0 1 1,0-1 0,1 0-1,-1 0 1,0 0 0,0 0-1,0-1 1,0 1-1,0-1 1,1 1 0,-1-1-1,0 0 1,0 0 0,-4-3-1,4 1 24,-1 0-1,1 0 1,1 0-1,-1 0 1,0 0-1,1-1 1,0 1-1,0-1 1,0 0-1,0 0 1,0 0-1,-1-6 1,-10-21 133,8 20-102,0-1 0,1 1 0,0-1 0,-3-17 0,6-9-16,6 23 105,-1 5-138,0 1 1,1 1-1,0-1 1,1 1-1,0 0 1,1 0-1,-1 0 1,1 1-1,16-12 1,31-27 202,-52 45-227,1 0-1,-1-1 1,1 1 0,-1 0-1,1 0 1,-1 1-1,1-1 1,0 0-1,-1 1 1,1 0 0,0-1-1,0 1 1,-1 0-1,1 0 1,0 1-1,-1-1 1,1 1 0,3 0-1,-2 0 8,10 3 83,8 7-34,34 26 0,-42-23-6,-10-9-50,1 0-9,-1 1 0,1 0 0,-1 0 0,-1 1 0,1-1 0,-1 1 0,0 0 0,-1 0 0,0 0 0,0 0 0,0 0 0,0 9 0,0 6 11,0 4 14,0-1 1,9 37 0,-10-60-32,0 1 1,1 0 0,-1-1 0,1 1 0,-1-1-1,1 1 1,0-1 0,-1 0 0,1 0 0,0 0 0,1 0-1,-1 0 1,0 0 0,1 0 0,-1-1 0,0 1-1,1-1 1,0 0 0,-1 0 0,1 0 0,0 0 0,0 0-1,0 0 1,-1-1 0,1 0 0,0 1 0,4-1-1,6 0-1,-1-1-1,0 0 0,0 0 0,17-6 0,-18 5-1,8-2-11,1 0 0,-1-2 1,29-11-1,-36 11-4,23-9-251,56-34 0,-45 22-23,21-8-100,-46 21 178,-7 4-28,1 1-1,22-11 0,-36 20 194,-1 2-17,-2 3 60,1 1 9,-1 0-1,1 0 0,0 0 0,0 1 1,0 5-1,1-10 1,0-1 0,0 0 0,0 1 0,0-1-1,0 1 1,1-1 0,-1 0 0,0 0 0,1 1 0,-1-1 0,1 0-1,0 1 1,-1-1 0,1 0 0,0 0 0,0 0 0,-1 0 0,1 0 0,0 0-1,0 0 1,0 0 0,0 0 0,1 0 0,-1-1 0,0 1 0,0 0-1,0-1 1,1 1 0,-1-1 0,0 1 0,0-1 0,3 1 0,10 1 57,0 0 0,0-1 1,0-1-1,1 0 0,17-2 1,-26 0-29,0 0 0,0 0 0,-1 0 0,1 0 0,-1-1 1,0 0-1,0 0 0,8-7 0,-5 5 2,-1 1 51,0 0 8,1-1-1,-1 1 1,0-1-1,0-1 1,0 1-1,-1-1 1,0 0-1,0-1 1,0 1 0,-1-1-1,5-10 1,-9 17-88,-1-1 1,0 1 0,1-1 0,-1 1 0,0-1 0,1 1 0,-1 0-1,1-1 1,-1 1 0,1-1 0,-1 1 0,1 0 0,-1-1 0,1 1-1,-1 0 1,1 0 0,0-1 0,-1 1 0,1 0 0,-1 0-1,1 0 1,0 0 0,-1 0 0,1 0 0,-1 0 0,1 0 0,0 0-1,-1 0 1,1 0 0,-1 0 0,1 0 0,0 0 0,-1 0 0,1 1-1,-1-1 1,1 0 0,-1 1 0,1-1 0,-1 0 0,1 1 0,-1-1-1,1 0 1,-1 1 0,1-1 0,-1 1 0,0-1 0,1 2 0,22 29 68,-16-20-57,-3-7-17,0 1-1,1-1 1,-1 0-1,1-1 0,0 1 1,0-1-1,0 0 1,1 0-1,-1 0 0,9 2 1,-4-1-2,-1-1-2,-1-1-1,0 0 1,17 1 0,21 1-29,54-2 0,-42-6-78,-42 4 35,-9 0 12,1 0 1,-1-1-1,1 1 0,-1-1 1,0-1-1,1 0 1,-1 0-1,9-4 0,-14 6-145,-2-2 160,1 1 1,-1 0 0,1-1 0,0 1 0,0 0 0,0 0-1,0 0 1,0 0 0,0 0 0,0 0 0,0 0-1,0 0 1,0 0 0,0 0 0,1 0 0,-1 1-1,0-1 1,1 0 0,-1 1 0,0-1 0,1 1 0,-1 0-1,1-1 1,-1 1 0,1 0 0,2 0 0,122 14-263,-27-2 234,-79-10 69,-10-2-3,0 1-1,1-1 1,13-3 0,1 1-11,0-1 0,-1-2 0,43-12 0,-65 16 17,0 0 0,0-1 0,0 1 0,0 0 0,-1-1 0,1 1 0,0-1-1,0 0 1,-1 1 0,1-1 0,-1 0 0,0 0 0,1 0 0,-1 0 0,0 0 0,0 0 0,0-1 0,-1 1 0,1 0 0,0 0 0,0-5 0,-1 2 2,1 0 1,-1 0-1,0 0 0,0 0 0,-1-1 1,-1-6-1,-3 3 7,0 4-5,-1 1-1,0 0 1,0 0 0,0 0 0,-1 1 0,-10-5 0,0 6 25,-6 4-12,0 1 0,-38 10 0,35-3 52,-109 65 30,111-58-9,7-2-56,1 0 1,1 0-1,-19 26 0,33-40-24,1 0-1,-1 0 0,0 0 0,1 0 1,-1 0-1,1 0 0,-1 0 1,1 0-1,-1 0 0,1 1 0,0-1 1,-1 2-1,1 6 13,0 0 0,0 0-1,0 0 1,1 0 0,0 0 0,4 12 0,-4-20-14,-1 0 1,0 1 0,1-1 0,-1-1-1,1 1 1,-1 0 0,1 0 0,0 0-1,-1 0 1,1 0 0,0 0 0,0-1-1,-1 1 1,3 1 0,26 21 62,53 31 1,-49-38-10,176 50 18,-158-57-43,87 6 4,45-10-1481,3-2-5804</inkml:trace>
</inkml:ink>
</file>

<file path=ppt/ink/ink1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0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0 113 7624,'0'0'0,"24"-18"8,-7 5 0,-2 7 0,2 2 0,2 1-8,8 1 8,3 4-8,1 1-5272</inkml:trace>
  <inkml:trace contextRef="#ctx0" brushRef="#br0" timeOffset="1">558 0 5560,'4'14'22,"-1"0"0,0-1 0,-1 1 1,0 0-1,-2 26 0,-7 60 193,4-78-177,2-4 54,-13 207 422,12-37-264,3-151-76,-1-27-158,35 337 712,-28-305-396,-6-28-243,-6-35-906,-2-13-3963</inkml:trace>
</inkml:ink>
</file>

<file path=ppt/ink/ink1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0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74 3952,'-4'-15'148,"5"15"-136,-1-1 1,1 1-1,-1-1 0,1 1 0,-1-1 1,1 1-1,-1 0 0,1-1 1,-1 1-1,1 0 0,-1 0 1,1-1-1,0 1 0,-1 0 1,1 0-1,-1 0 0,1 0 1,0 0-1,-1 0 0,2 0 1,5-1 77,1 1 1,-1 0 0,1 1-1,-1 0 1,14 3 0,33 5 262,111 4 344,-99-8-481,-52-4-164,-3 1 13,0-1 1,0 0-1,0-1 0,0 0 1,0-1-1,0 0 0,0-1 1,20-6-1,28-19 326,-39 16-58,1 1 0,0 1 1,40-11-1,-59 20-303,0-1 0,1 1-1,-1 0 1,0-1 0,0 1 0,1 0 0,-1 0-1,0 1 1,0-1 0,1 0 0,-1 1 0,0-1-1,0 1 1,0 0 0,0 0 0,1-1 0,-1 2-1,0-1 1,-1 0 0,1 0 0,0 1 0,0-1-1,0 1 1,-1-1 0,2 3 0,0-1-5,-1 2 1,0-1 0,0 0-1,-1 0 1,1 1 0,-1-1-1,0 1 1,0-1 0,0 1-1,-1-1 1,1 1-1,-1 7 1,-1 0-8,-1-1-1,1 1 1,-2 0 0,0 0-1,0-1 1,-1 0-1,0 1 1,-8 12 0,-11 4-9,17-23-144,0-1 0,0 0 0,-1 0 0,1-1 1,-1 0-1,1 0 0,-10 3 0,15-6 73,-33 11-5678</inkml:trace>
</inkml:ink>
</file>

<file path=ppt/ink/ink1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1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6456,'0'0'0,"8"3"0,14 4 0,5 4 0,-5-2 0,0 6-88,9 7 88,-1-3-4296</inkml:trace>
</inkml:ink>
</file>

<file path=ppt/ink/ink1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1.7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160 56 4312,'5'7'5,"-1"1"1,-1-1-1,7 16 0,-4 5-1,-6-11 26,-1-1-1,0 1 0,-1-1 0,0 1 1,-9 26-1,-31 87 512,30-95-414,3-11-86,4-11 40,1-1-1,0 1 1,-2 15 0,-18 116 299,22-132-244,1 1-1,0 0 0,1 22 1,1-13-58,-1-2-26,0-14-11,0 0 1,0-1-1,1 1 1,0 0-1,0 0 1,0 0 0,3 7-1,1 3 83,1 0 0,9 17 0,-7-25 103,3-1-126,1 0 0,23 8 1,-20-13 59,14-6-44,34-8-1,-44 3 58,74-62 55,-91 70-216,0-1 1,0 0-1,0 0 0,-1 0 1,1 0-1,-1 0 0,3-4 1,14-30 56,21-57 1,-33 64-4,4-106 26,-12 110-26,0 15-45,0-2-9,-1 0 0,0 0 1,-1 0-1,-1 0 0,1 0 0,-2 1 0,0 0 0,0 0 0,-8-10 0,-13-12 29,-1 2-1,-1 1 1,-43-33 0,56 50-36,8 7 1,-1 0-1,0 1 1,0-1 0,-11-3 0,-26-13 19,-2 6-20,17 10-17,26 5 5,-1 1 1,1-1 0,0 0-1,0 0 1,0-1 0,0 0 0,0 0-1,1 0 1,-1 0 0,-5-4-1,10 5-3,0 0 1,0 0-1,-1 0 0,1 0 0,0 0 0,0 0 0,0 0 0,0 0 0,0 0 0,1 0 0,-1 0 1,0 0-1,0 0 0,1 0 0,-1 0 0,1 0 0,-1 0 0,0 0 0,1 0 0,0 1 0,-1-1 0,1 0 1,0 0-1,-1 0 0,1 1 0,0-1 0,1-1 0,7-5-42,0 0 1,1 1-1,0 0 0,0 0 1,0 1-1,1 0 0,-1 1 1,1 0-1,21-4 0,-18 5 40,26-1-55,-15 5 44,0 1 1,0 2-1,49 12 0,-22 3 20,-38-12 6,1 1 1,-2 1-1,1 0 0,-1 1 1,0 1-1,-1 0 1,-1 0-1,1 1 0,9 15 1,-13-17 2,23 38 70,-10-16-25,32 54 173,-28-30-117,-18-40-79,2 2 10,-1 1 0,-1 0 0,0 0 0,-2 0 0,5 33 0,-7-34-23,-1-3-10,-1 0 1,0 1 0,-1-1-1,0 1 1,-4 19 0,4-34-8,1 0 1,-1 0 0,0 0 0,0 0 0,-1 0-1,1 0 1,0 0 0,0 0 0,0 0-1,0 0 1,-1 0 0,1 0 0,-1-1 0,1 1-1,0 0 1,-1 0 0,0 0 0,1 0-1,-1-1 1,1 1 0,-1 0 0,0-1-1,1 1 1,-1 0 0,0-1 0,0 1 0,0-1-1,1 1 1,-1-1 0,0 0 0,0 1-1,0-1 1,0 0 0,0 1 0,0-1 0,0 0-1,0 0 1,0 0 0,0 0 0,-1 0-1,1 0 1,0-1 0,0 1 0,0 0-1,0 0 1,0-1 0,0 1 0,0-1-1,0 1 1,0-1 0,0 1-1,0-1 1,1 1 0,-1-1 0,0 0-1,0 0 1,1 1 0,-1-1 0,0 0-1,1 0 1,-1 0 0,1 0-1,-1 0 1,1-1 0,-2 0 0,-4-10-2,0 0 0,1-1 0,-7-24 0,2-5 2,3 2 0,8 2 0,3 20-2,0 0 0,2 1 1,0-1-1,1 1 0,0 0 0,20-30 1,-21 37-8,0 1 0,1-1 1,0 1-1,13-13 0,7-7-54,-11 11 16,2 1-1,-1 0 1,40-27 0,-51 41 35,0 0 1,0 0-1,0 1 1,1-1-1,-1 1 1,0 1-1,1 0 1,-1 0-1,1 0 1,0 0-1,-1 1 1,8 1-1,-12-1 8,-1 0-1,1 1 0,-1-1 0,1 1 1,-1 0-1,1-1 0,-1 1 0,1 0 0,-1 0 1,0 0-1,1 0 0,-1 0 0,0 0 1,0 0-1,2 2 0,3 4-5,4 1 3,-7-6 4,0 1-1,1 0 0,-1 0 0,0 0 1,-1 0-1,1 0 0,-1 1 0,4 4 1,5 11-14,0 0 0,-1 0 0,-1 1 1,10 31-1,-7 6-3,-9-33 13,17 148-18,-19-134 25,-1-25 0,1 27 1,1-30-992</inkml:trace>
</inkml:ink>
</file>

<file path=ppt/ink/ink1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2.1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534 0 6728,'-13'3'39,"0"1"-1,1 0 1,0 1 0,0 1 0,0 0-1,1 0 1,-21 16 0,-77 64 271,77-59-270,10-10 79,1 2 0,1 0 1,-25 30-1,-1 1 82,45-48-187,0-1 0,0 1 0,0-1 0,-1 1 0,2 0 0,-1-1 0,0 1 0,0 0 0,1 0 0,-1 0 0,0 0 0,1 0 0,0-1 0,0 1 0,-1 0 0,1 0 0,0 0 1,1 0-1,-1 0 0,0 0 0,1 3 0,0-3 1,3 7 100,11 6-34,29 22-1,-25-26 15,167 70 185,-116-51-200,-66-28-80,20 9 59,-1 0-1,0 2 1,-1 1 0,33 26-1,-53-38-36,1 0 0,-1 1 0,0 0 0,0-1-1,0 1 1,-1 0 0,1 0 0,-1 0 0,1 0-1,-1 0 1,1 4 0,-1-3-2,-1 4 100,-1-6-98,0 4 0,-1 0 0,0-1 1,-1 1-1,1-1 0,-1 0 0,0 0 0,0 0 0,-1 0 0,1 0 0,-1-1 1,-8 8-1,-65 56 144,58-57-51,8-6-69,-6 3-7,-1-1 0,0-1-1,0-1 1,0-1 0,-25 4 0,-92 4 98,133-11-136,-1-1 0,1 0 0,0 0 0,-1 0-1,1-1 1,-1 1 0,1-1 0,-4 0 0,-9-4-181,0-1 0,1 0 1,0-1-1,0-1 0,1 0 0,-23-19 0,-26-22-6186</inkml:trace>
</inkml:ink>
</file>

<file path=ppt/ink/ink1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3.5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49 338 6552,'0'0'205,"-2"8"71,-8 41 67,2 0-1,-2 66 1,-3 74 316,9-132-538,2 0 0,11 94-1,-9-151-117,0 1 0,0-1-1,0 1 1,0-1-1,0 1 1,0-1 0,0 1-1,0-1 1,1 1-1,-1-1 1,0 1 0,0-1-1,0 1 1,1-1-1,-1 0 1,0 1 0,1-1-1,-1 1 1,1-1-1,0 1 1,3 2 5,1 0 0,0 0-1,0 0 1,0-1 0,0 1-1,0-1 1,1-1 0,-1 1 0,10 1-1,3-3 27,5-6-20,0-1 0,39-18 0,-38 11 0,-18 9-12,12-8 2,-1-1 0,0-1-1,-1-1 1,0 0-1,16-23 1,8-14 2,-2-8-3,-11 7 2,-6 4-3,-15 37-2,9-40 0,-11 36 1,-5 19 3,-2 34 8,3-28-6,0 0-1,1 0 1,0 0-1,1 0 1,0 0-1,0 0 1,7 15-1,-7-19 0,1 0 0,0-1 0,-1 1 0,1-1 1,1 1-1,-1-1 0,0 0 0,1 0 0,-1 0 0,1-1 0,8 5 0,19 3 5,-17-9 10,2-4-14,-1-1 0,-1 0 0,1-1 0,-1 0 0,0-1 0,0-1 0,0 0 0,-1-1 0,13-10 0,18-20 3,-28 20 18,-1-6-15,0-1 0,15-35 0,-23 33 8,2-127 6,-12 123-12,-31-117 3,24 122-9,-46-74 8,56 98-15,-1 0-1,0 0 1,0 0-1,0 1 1,-1-1 0,1 1-1,0-1 1,-1 1-1,1-1 1,-1 1 0,1 0-1,-1 0 1,0 0-1,1 0 1,-1 0 0,0 0-1,0 0 1,0 0-1,-3 0 1,0 0 0,3 0 0,-1 1-1,1 0 0,-1-1 0,1 1 0,-1 0 1,0 0-1,1 1 0,-1-1 0,1 1 0,-1-1 0,1 1 1,-1 0-1,-2 1 0,-2 2 1,0 1 0,0-1 0,1 2 0,-1-1 0,1 1 0,0 0 0,1 0-1,-1 0 1,-6 12 0,11-17-1,-10 19 14,-40 118 7,43-105 6,-11 143 11,20-142-4,28 107 14,-28-140-45,-1 1 1,1 0 0,0 0-1,-1 0 1,1 0 0,0 0-1,0-1 1,0 1-1,1 0 1,1 1 0,15 17 14,0-1 0,35 26 0,-30-32 16,16 0-12,54 9 1,-66-20 5,10-5-7,52-10-1,-67 5-6,84-55 3,-86 47-10,26-30-1,3-15-3,-10-5 2,-9-1-3,-18 35-2,11-23 9,-23 55-9,0 0 1,0 0-1,0 0 0,0 0 0,0 0 0,0 0 1,0 0-1,0 0 0,0 0 0,1 0 1,-1 0-1,0 0 0,0 0 0,0 0 1,0 0-1,0 0 0,0 0 0,0 1 1,0-1-1,0 0 0,0 0 0,0 0 1,1 0-1,-1 0 0,0-1 0,0 1 1,0 0-1,0 0 0,0 0 0,0 0 0,0 0 1,0 0-1,0 0 0,0 0 0,0 0 1,0 0-1,0 0 0,1 0 0,-1 0 1,0 0-1,0 0 0,0 0 0,0 0 1,0 0-1,0 0 0,0 0 0,0 0 1,0-1-1,0 1 0,0 0 0,0 0 1,0 0-1,0 0 0,0 0 0,0 0 1,0 0-1,0 0 0,0 0 0,0 0 0,0 0 1,0-1-1,0 1 0,0 0 0,0 0 1,0 0-1,0 10 15,-2 18-2,-8 36 14,-28 136 41,34-176-65,1-11 11,1 1-1,-1 26 1,1 5 25,2 1 0,2-1 0,2 0 0,13 63 1,-14-126 6,1-25-39,0-87-1256,-1 55-5031</inkml:trace>
</inkml:ink>
</file>

<file path=ppt/ink/ink1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3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 8248,'2'-2'9,"5"-6"4,0 27 3,5 44 22,0 11-989,-7-51-3862</inkml:trace>
  <inkml:trace contextRef="#ctx0" brushRef="#br0" timeOffset="1">438 44 8248,'0'4'8,"4"330"1196,-4-203-758,-1-95-411,2 49 200,2-35-115,5 170 224,-8-216-398,0 1 0,0-1 0,0 0 0,-1 1 0,0-1 0,1 0 0,-1 0 0,-1 0 0,1 0 0,-1 0 0,-2 5 0,2-4-472,-6 14-5780</inkml:trace>
</inkml:ink>
</file>

<file path=ppt/ink/ink1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4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33 502 6456,'-31'-32'73,"30"31"-25,1 1-42,0-1 0,0 1 0,0 0 0,0 0 0,0-1 0,0 1 0,0 0 0,0 0 0,0-1 0,0 1 0,1 0 0,-1 0 0,0-1 0,0 1 0,0 0 0,0 0 0,1 0 0,-1-1 0,0 1 0,0 0 0,1 0 0,-1 0 0,0 0 0,0-1 0,1 1 0,-1 0 0,0 0 0,0 0 0,1 0 0,-1 0 0,0 0 0,0 0 0,1 0 0,-1 0 0,0 0 0,1 0 0,-1 0 0,0 0 0,0 0 0,1 0 0,-1 0 0,0 0 0,1 1 0,18 4 20,-9-1-5,41 9 35,131 14 94,-161-24-142,-13-2 4,0 0 0,0-1 0,1 0-1,14-2 1,18-3 48,0-1 0,52-16 0,-75 17-50,-11 3 7,0 0 1,-1 0-1,1-1 1,-1 0-1,10-6 1,74-48 107,-72 43-18,111-143 270,-89 97-218,-21 34-83,-5 4 80,2 0 0,35-37 0,-22 31 33,-27 26-82,8-8 206,-12 26-298,0 0 0,-1 0 1,0 0-1,-10 24 0,-7 23-11,-2 10 1,-1 5-3,5-22-5,0-2-4,-11 58-1,22-51-6,8-54 15,-1 0 1,-8 18 1,18-54 16,11-30 24,-14 48-33,1-1 0,0 1 1,1 0-1,0 1 0,0 0 1,1 0-1,1 1 1,19-13-1,3-4 37,-25 18-34,27-20 50,-33 27-57,1 0 0,-1-1 0,0 1-1,1 0 1,-1 0 0,1 1 0,-1-1 0,1 0 0,0 1 0,-1 0 0,1-1-1,-1 1 1,1 0 0,0 0 0,-1 1 0,5 0 0,-1 0 2,0 1 0,-1 0 0,1 0 0,-1 1 0,0-1 0,0 1 0,0 0 1,0 1-1,0-1 0,-1 1 0,1 0 0,4 6 0,-2-2-2,-4-5-2,-1 1 0,1-1 1,-1 1-1,0 0 0,0-1 0,0 1 1,3 8-1,2 9 13,-1 1-1,0 0 1,-1-1-1,2 38 1,-6 21 4,-1-42-96,-3 142-995,0-141-4850</inkml:trace>
</inkml:ink>
</file>

<file path=ppt/ink/ink1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6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416 115 2424,'-2'-4'7,"-1"-2"53,0 0 1,-1 1 0,1 0-1,-1-1 1,0 1 0,-1 1-1,1-1 1,-1 1 0,-7-6-1,-1 2 141,-1 0-1,0 1 1,0 0-1,-1 1 1,0 0-1,0 2 1,-16-4-1,26 8-162,1 0 0,0 0-1,-1 0 1,1 0 0,0 1 0,0 0-1,0 0 1,0 0 0,-1 0 0,1 1-1,-7 3 1,5-2 4,-3 1 22,0 0-1,0 1 1,0 0 0,0 1-1,1 0 1,-10 9 0,8-6-22,-4 4 158,2 5-131,0 1 0,1 0 0,-9 24 0,13-17 112,-7 112 74,16-112-95,-1-16-102,0-1-30,1 1-1,0-1 0,0 1 0,1-1 0,0 1 0,1-1 0,0 0 0,0-1 0,1 1 1,0-1-1,8 10 0,3 0 67,1-2 0,0 0 0,1 0 0,31 19 0,-35-27-73,-9-4 3,1-1 0,0 0-1,0 0 1,0 0-1,7 1 1,-3-1 2,0 0-1,0-1 1,0-1-1,0 1 1,1-1 0,-1-1-1,0 0 1,1 0-1,-1-1 1,15-4-1,-10 2-14,-10 2-4,0 0 0,1-1 1,-1 1-1,0-1 0,0-1 0,9-4 1,13-10 25,0-2 0,48-43-1,-59 50-28,-11 8-1,0 0-1,-1 0 0,0 0 1,0 0-1,0-1 0,0 1 1,4-8-1,47-82 23,-47 73-11,-4-5-8,-1 0 1,0-29 0,-6 34 13,-2 7-14,-1 0-1,0 1 1,-1 0 0,-12-19 0,6 19 21,0 5-14,0-1 0,0 2 0,-1 0 0,0 1 0,0 0-1,-21-5 1,21 9 1,-1 0 0,0 1 0,-15 2 0,-1 2-8,24-1-151,0 0 0,-1-1 0,1-1 1,-1 1-1,0-1 0,-13-2 0,7 1-4721</inkml:trace>
</inkml:ink>
</file>

<file path=ppt/ink/ink1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416 183 1440,'0'0'400,"0"-11"299,-1-35-35,-1 17 34,5-51 0,4 64 873,-2 16-491,-1 13-1170,0 29 411,-3-2-79,-3 1 0,-7 47-1,5-68-208,2-8 31,-1 1 1,-8 22-1,-13 36 93,-29 85 134,29-68-239,14-49 88,-43 158 57,42-158-50,-51 165 55,49-163-68,7-26-90,-68 178 208,54-150-169,-34 81 186,53-123-262,1 6 47,0-6-52,1-1-1,0 1 1,-1-1 0,1 1 0,0-1-1,-1 0 1,1 1 0,0-1-1,0 0 1,0 0 0,-1 0 0,1 1-1,0-1 1,0 0 0,0 0 0,-1 0-1,1 0 1,0 0 0,1-1 0,3 1-172,0-1-1,0 0 1,0 0 0,0 0 0,9-4 0,-13 4-41,22-7-5949</inkml:trace>
</inkml:ink>
</file>

<file path=ppt/ink/ink1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2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 42 6640,'-47'0'2409,"45"0"-1730,5 0-139,239-35 1144,-80 29-1070,-134 6-566,-17 0 21,-1-1 1,1 2-1,0-1 0,18 5 0,-13-1-21,-9-3-426,0 1 0,0 0 0,13 6 0,13 7-7382</inkml:trace>
</inkml:ink>
</file>

<file path=ppt/ink/ink1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7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49 6280,'-1'0'-16,"-5"0"-15,5 0-57,3-2 7,10-14-45,-11 15 101,8-10-15,-2 7 43,-6 4 18,13 22 328,-7-9-314,-7-13-32,0 0 0,0 0 1,0 1-1,0-1 0,0 0 0,1 0 0,-1 0 1,0 0-1,0 1 0,0-1 0,1 0 0,-1 0 0,0 0 1,0 0-1,0 0 0,1 1 0,-1-1 0,0 0 1,0 0-1,1 0 0,-1 0 0,0 0 0,0 0 0,1 0 1,-1 0-1,0 0 0,1 0 0,-1 0 0,0 0 0,0 0 1,1 0-1,-1 0 0,0 0 0,0-1 0,0 1 1,1 0-1,-1 0 0,0 0 0,0 0 0,1 0 0,-1-1 1,0 1-1,0 0 0,0 0 0,0 0 0,1-1 0,-1 1 1,0 0-1,0 0 0,0 0 0,0-1 0,1 0 5,15-20-720,2-5-2934</inkml:trace>
</inkml:ink>
</file>

<file path=ppt/ink/ink1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8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0 5384,'-5'4'25,"-17"15"58,1 1 1,1 2-1,-32 42 0,39-49-91,0 2 78,1 1-1,0 0 0,2 1 0,-13 29 0,17-35-35,-3 6 59,2 0-1,0 1 0,2 0 0,-6 29 0,7-29-57,1 4 99,4 4-73,1 0 0,7 32 1,-1-37 59,9 8-36,35 48 1,-50-77-74,0 0 1,-1 0 0,1 0-1,0 0 1,1 0 0,-1 0-1,4 2 1,26 15 56,68 28 1,-70-40-9,4-3-325,2-2 0,53-3 0,-5-6-4089</inkml:trace>
</inkml:ink>
</file>

<file path=ppt/ink/ink1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2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75 5296,'-1'2'0,"0"-2"-1,1 1 0,-1-1 0,1 1 0,-1 0 0,1-1 1,-1 1-1,1 0 0,-1 0 0,1-1 0,0 1 0,-1 0 0,1 0 1,0 0-1,0 0 0,0-1 0,-1 1 0,1 0 0,0 0 0,0 0 1,0 0-1,1 0 0,-1-1 0,0 1 0,0 0 0,0 0 1,1 0-1,-1 1 0,7 8-19,3-2 22,1 0 0,1 0 0,-1-1 0,1 0 0,0-1 0,1-1 0,0 0 0,23 6 1,-22-7 16,0-1 0,1-1 0,28 1 0,-29-3-1,49 1 201,-52-2-120,-1 1-1,1 0 0,-1 1 0,1 0 0,0 0 1,17 6-1,-19-4-32,-7-3-31,0 0 0,1 1-1,-1 0 1,0-1-1,0 1 1,0 0-1,0 0 1,0 0-1,0 0 1,0 0-1,0 0 1,0 1-1,0-1 1,0 1-1,-1-1 1,1 1-1,-1 0 1,1-1-1,-1 1 1,0 0-1,1 0 1,-1 0-1,0 0 1,0 0 0,-1 1-1,1-1 1,1 4-1,0 4-10,-1-6-9,0 0 0,0 0 0,-1 0 0,0 0 0,1 0 0,-2 0 0,1-1 0,-1 7 0,-4 23 76,-2-1 1,-21 64-1,1-30-29,15-41-44,1 0 18,-1 0-1,-1-1 1,-29 41 0,24-38 12,18-27-47,0 0 0,0 1 0,0-1 0,0 0 0,0 1 0,0-1 0,0 0 0,0 1-1,0-1 1,0 0 0,0 1 0,0-1 0,0 0 0,0 1 0,0-1 0,0 0 0,1 1 0,-1-1 0,0 0 0,0 0 0,0 1-1,0-1 1,1 0 0,-1 1 0,0-1 0,0 0 0,1 0 0,-1 0 0,0 1 0,0-1 0,1 0 0,-1 0 0,0 0 0,1 0 0,-1 1-1,0-1 1,1 0 0,-1 0 0,0 0 0,1 0 0,-1 0 0,1 0 0,17 3 11,-9-2-10,26-1 8,-13-4 2,-1-1 1,0-1-1,0 0 0,-1-2 0,34-17 0,-36 17-7,-11 4-1,0 0 0,0 0 0,0-1 0,-1 0 1,7-5-1,30-30 30,68-78 0,-57 46-14,-19 29 7,78-73 0,-82 94-10,-12 12 6,-17 8-12,4 1 2,-3 1-5,-2 1-7,0-1-1,0 1 0,0 0 0,0 0 0,0-1 0,0 1 0,0 0 0,0 0 0,0 0 0,0 0 1,-1 0-1,1 0 0,0 0 0,0 2 0,2 3 0,47 77 0,-39-69 0,-5-15 0,-4 1 0,18-6 0,8-7 0,4-11 0,-5-3 0,-24 25 0,-1-1 0,0 0 0,0 0 0,0 0 0,0 0 0,1-5 0,-2 5 0,0 0-1,-1 0 1,1-1 0,-1 1 0,0 0 0,0-1-1,0 1 1,-1-1 0,1 1 0,-1 0 0,1 0 0,-1-1-1,0 1 1,-1 0 0,1 0 0,0 0 0,-3-4-1,-2-2 0,1 1-1,-1 0 0,-11-11 0,15 16 1,0 1-1,0 0 0,-1 0 1,1 1-1,-1-1 1,0 0-1,1 1 1,-1 0-1,0-1 1,0 1-1,0 0 1,0 0-1,0 1 1,-3-1-1,3 0 0,-1 1-1,1 0 0,-1 0 0,0 0 0,1 1 0,-1-1 0,1 1 0,-1 0 0,1 0 0,-1 0 0,1 0-1,-6 3 1,4-1-2,0-1 0,-1 1 0,1 0-1,0 0 1,0 1 0,0-1-1,0 1 1,1 0-1,0 0 1,0 1 0,-7 9-1,5-7 0,-2 3-5,0 0 1,0 1-1,1 1 1,1-1-1,-7 15 0,5-9 7,2-5 1,0 2-1,1-1 1,0 0-1,1 1 1,-5 28-1,6-27 2,1 7-4,2 32-1,7 5 6,4-13 1,-10-42 0,0 0 0,0 0 0,1 0 0,0-1 0,4 8 0,-4-8 1,1 0-1,0 0 1,0 0 0,1-1 0,-1 1-1,1-1 1,-1 1 0,1-1 0,0 0 0,6 2-1,40 9 13,-45-12-12,0 0-1,0-1 1,-1 0 0,1 0-1,6-1 1,29-10 4,12-13-3,6-12-2,-2-7 0,-29 15 4,-1 0 0,33-46 1,-43 53-4,29-36 9,70-89 22,-76 94-23,-20 29-4,-11 15-3,8-6 2,5 5 1,-17 6-3,13-4 4,-14 7-1,5 4-3,-3 15-2,-5 9 0,-4 8 0,-6 106-8,10-129 7,0-9 0,0 0 0,0 0 0,0 0 0,1-1 0,-1 1 1,1 0-1,2 7 0,1 2-6,1 1 1,0-1-1,1 0 1,0 0-1,1 0 1,12 16-1,7-5-2,-12-16-24,11 0 10,44 8 0,-46-15-2,10-6 7,44-11 0,-57 8-35,-16 5 41,9-4-9,0 0 0,-1-2 0,1 0 0,-2 0 0,1-1 0,11-13 0,108-137-420,-125 152 410,-1 1 1,0-2 0,0 1-1,-1-1 1,0 1 0,0-1-1,-1 0 1,3-15-1,-6 23 29,0 0-1,0 0 0,0 1 0,1-1 0,-1 0 1,-1 0-1,1 0 0,0 0 0,0 1 0,0-1 0,0 0 1,0 0-1,-1 0 0,1 1 0,0-1 0,-1 0 1,1 0-1,-1 1 0,1-1 0,-1 0 0,1 1 0,-1-1 1,1 0-1,-1 1 0,0-1 0,1 1 0,-1-1 1,0 1-1,1-1 0,-1 1 0,0 0 0,0-1 0,1 1 1,-1 0-1,0-1 0,0 1 0,0 0 0,1 0 1,-1 0-1,0 0 0,0 0 0,0 0 0,0 0 0,-1 0 1,-1 0-1,0 1 1,1-1 0,-1 1-1,0-1 1,0 1 0,0 0-1,0 0 1,1 0 0,-1 0-1,0 1 1,1-1-1,-4 3 1,-12 14-6,-2 11 7,2 8 1,4 3 0,6-2 0,9-4 0,8 0 0,5 3 1,11 15 10,-25-51-9,1-1-1,-1 1 1,1 0 0,-1 0 0,1-1 0,0 1-1,-1-1 1,1 1 0,0-1 0,-1 1 0,1-1-1,0 1 1,0-1 0,0 1 0,-1-1 0,1 0-1,0 0 1,0 1 0,0-1 0,0 0 0,0 0-1,1 0 1,2 0 3,1 1 4,0 0 0,0-1 0,1 0 0,-1-1 0,0 1 0,0-1 0,0 0 0,1 0 0,-1 0 0,0-1 0,7-3 0,-3 1 3,-6 3-3,0-1 1,0 1-1,0-1 0,0 0 1,0 0-1,-1-1 1,1 1-1,-1 0 0,1-1 1,3-5-1,-1 2 32,0 2-25,-1-1 0,0 1 0,0-1 0,0 0 0,-1-1 0,0 1-1,0 0 1,0-1 0,0 0 0,-1 0 0,0 0 0,2-9 0,-3 2 20,0 0 0,-1 0 1,0 0-1,-1 0 0,0 0 0,-1 0 0,-1 0 0,-4-14 0,3 15-22,3 7-3,-1 0 0,0 0 0,-1 0 0,1 1 0,-1-1 0,-4-6 0,-1 0 10,1-1 0,-2 1 1,1 0-1,-2 1 0,1 0 0,-1 0 0,-1 1 1,-18-12-1,24 19-13,-23-19 0,8 0-944,14 12-3744</inkml:trace>
</inkml:ink>
</file>

<file path=ppt/ink/ink1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0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1 137 4936,'38'-2'26,"-37"2"-20,1 0-1,-1 0 1,1 0-1,-1 0 1,1 0 0,-1 0-1,0 0 1,1 1-1,-1-1 1,1 1 0,-1-1-1,0 1 1,2 0-1,-1 0-1,3 1 25,1 1 1,-1 0-1,0 0 1,0 1-1,-1 0 1,1 0 0,4 5-1,-2-3 3,8 7 124,-1 0 0,0 1 0,-1 0 0,17 25 1,-20-25-39,1 0 0,1 0 0,0-1-1,20 16 1,-22-21-85,0 0 0,1-1 0,0 0 0,1-1 0,0 0-1,0-1 1,17 5 0,-16-6 7,1-1-1,-1-1 1,1-1 0,0 0-1,0 0 1,0-2 0,0 1-1,-1-2 1,1 0-1,23-7 1,-32 8-19,0-1 0,0 0 0,-1 0-1,1 0 1,-1-1 0,0 1 0,0-1 0,0 0 0,0 0-1,0-1 1,5-5 0,-7 7-14,-1-1 1,0 1-1,1 0 1,-1 0-1,0-1 0,0 1 1,0 0-1,0-1 1,-1 1-1,1-1 0,-1 1 1,1-1-1,-1 0 1,0 1-1,0-1 0,0 1 1,-1-1-1,1 1 1,0-1-1,-2-4 0,0 4 2,0 0-1,1 0 1,-1 0-1,-1 0 0,1 0 1,0 1-1,-1-1 0,1 1 1,-1-1-1,0 1 1,0 0-1,0 0 0,0 0 1,-5-2-1,4 2 1,-1-1 3,-1 0 1,0 0-1,0 1 0,0 0 0,0 0 0,0 0 1,-1 1-1,-10-1 0,8 1-3,5 0 1,1 0 0,-1 1 0,0-1 0,0 1 0,0 0-1,-7 1 1,-1 0 1,-28 3-3,28-2-16,-1 0-1,0 1 1,1 1 0,0 0 0,0 0 0,0 1 0,0 1 0,1 0 0,-11 8-1,19-12 2,0 1-1,0-1 0,1 1 0,-1 0 0,1 0 0,0 0 0,0 0 0,0 1 0,0-1 0,1 0 1,-1 1-1,-1 6 0,1-5 0,1-2 0,1 1 0,-1 0 0,0-1 0,1 1 0,0 0 1,0-1-1,0 1 0,0 0 0,1-1 0,1 7 0,-1-3 1,0-1 0,0 0 1,1 1-1,-1-1 0,2 0 0,-1 0 0,0 0 0,1-1 0,0 1 0,1-1 0,4 8 0,2-2 5,-1 0-1,16 13 1,-24-22 1,3 1 1,-1 0-1,1 0 0,-1 0 1,1 0-1,0-1 1,0 1-1,0-1 0,5 2 1,6 3-1,45 19 1,-48-22 0,1 0 0,-1-1 0,18 2 0,-17-4 0,0-1 0,1 0 0,16-2 0,-6-3-6,0 0 1,-1-2 0,0 0-1,0-2 1,-1 0 0,26-15-1,-32 16 1,-11 5-7,1 0 0,-1-1 0,0 1-1,0-1 1,0 0 0,6-8 0,14-14-123,-2-1 0,37-56 1,-50 67 109,13-29-202,-6-2-54,15-61 0,-28 93 258,2-24-119,-5 34 105,-1 2 26,1-1 1,-1 1-1,0 0 0,0 0 0,0-1 0,0 1 1,0 0-1,-1-1 0,1 1 0,-1 0 1,0 0-1,0-1 0,0 1 0,0 0 1,-3-4-1,1 3-4,0 1 0,0-1 0,0 1 0,0 0 1,-1 0-1,-5-4 0,8 7 13,0-1 0,0 1 0,0-1 0,0 1 0,0-1 1,0 1-1,0-1 0,0 1 0,-1 0 0,1 0 0,0 0 0,0 0 0,0 0 0,0 0 1,0 0-1,-1 0 0,1 0 0,0 0 0,0 0 0,0 1 0,0-1 0,0 1 1,0-1-1,0 1 0,0-1 0,0 1 0,0-1 0,0 1 0,0 0 0,0 0 0,0-1 1,1 1-1,-2 1 0,-6 11 2,7-9 1,-1 0 1,1 0-1,1 0 1,-1 0-1,1 1 0,-1-1 1,1 0-1,0 0 1,1 0-1,-1 0 1,1 0-1,0 0 0,1 5 1,3 5 10,0 0 0,14 26 0,33 43 30,-49-79-30,0 1 0,0-1-1,1 0 1,-1 0-1,1 0 1,0-1 0,7 6-1,3 2 3,35 31 126,-32-28-104,72 62 412,-87-74-430,0-1 0,-1 0 0,1 1-1,-1 0 1,1-1 0,-1 1 0,0 0-1,0 0 1,0-1 0,0 1 0,0 0 0,0 0-1,0 0 1,-1 0 0,1 1 0,-1-1 0,0 0-1,1 0 1,-1 0 0,0 0 0,0 0 0,0 0-1,-1 1 1,1-1 0,0 0 0,-1 0-1,1 0 1,-1 0 0,0 0 0,0 0 0,0 0-1,-1 2 1,-1 0 7,-1 0-1,1 0 1,-1 0 0,0-1-1,0 1 1,0-1-1,-1 0 1,1 0-1,-1-1 1,1 1 0,-1-1-1,-8 2 1,-5 3 11,0-2 0,0 0 0,-1-1 0,0-1 0,-26 2 0,37-5-93,-13 1-153,0-1 0,0-1 0,-30-4-1,25-2-4275</inkml:trace>
</inkml:ink>
</file>

<file path=ppt/ink/ink1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0.8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8792,'16'13'-38,"0"0"0,-1 1 0,0 0 0,-1 2 0,-1-1 0,-1 2 0,17 27 0,-19-27 40,-5-6 8,0-1 0,0 1-1,6 22 1,42 193 263,-48-202-255,-3-7 21,0-1 0,0 20 0,-2 115 94,-3-121-59,-5 8-568,-24 66 1,4-35-4880</inkml:trace>
</inkml:ink>
</file>

<file path=ppt/ink/ink1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3.4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8792,'0'0'184,"4"-4"-78,11-13-58,-14 16-41,-1 1 0,0-1-1,1 1 1,-1-1 0,1 1-1,-1 0 1,1-1 0,-1 1-1,1 0 1,-1-1 0,1 1-1,-1 0 1,1 0 0,-1-1-1,1 1 1,0 0 0,-1 0-1,1 0 1,0 0 0,64-12 262,78-4 0,-101 14-190,75-6 25,82-4 84,-178 12-180,34-5 44,80-8 95,-133 13-99,-2-1-47,0 0 0,-1 1 0,1-1 0,-1 1 0,1-1 0,-1 1 0,1-1 0,-1 1 0,1-1 0,-1 1-1,1-1 1,-1 1 0,0 0 0,1-1 0,-1 1 0,0 0 0,1 0 0,-2-1 0,-26-1 1,28 2-2,-21-1-14,1 2 0,-1 0 0,-37 8 0,-123 35-358,164-39 342,12-3-21,-1 0 0,1 0 0,0 0 0,-1 1 0,1-1 0,-8 7 0,-10 8-162,0 1 0,0 1 0,-21 25 0,33-33 178,8-8 11,1-1 0,-1 1-1,1 0 1,-1 0 0,1 0 0,0 0 0,0 1 0,-2 5 0,-5 13-83,-10 37-1,17-40 42,5 14 36,2 0 1,1 0 0,18 56-1,3-2 28,32 114 19,-54-182-4,4 9 15,1 0-1,21 43 1,-17-41 12,32 61 231,-44-88-191,3 2 15,-3-2-92,-5-6 75,-24-22-61,3 1-5,-9-13-9,12 12-5,-15-17-65,-42-39 0,54 62-52,22 18 7,0-2-96,7 3 27,1 1 177,120 21-279,-103-19 278,0 0 0,0-2 0,43-3 0,-43 0 5,9 0 8,131-23 21,-131 17 46,-26 5-53,22-7 34,-1-1 0,0-1 0,0-1 1,25-18-1,159-118 577,-161 102-564,-33 28 86,54-88 42,-61 82-162,7-44 4,-5-24-30,-4 1-4,-2 9-3,-4 59-4,0 0 0,-2-1 0,-1 1 0,-7-44 0,7 64-4,1 4 6,0-1-1,0 1 1,0 0 0,0-1 0,0 1 0,0 0 0,0 0 0,0-1 0,0 1-1,0 0 1,-1 0 0,1-1 0,0 1 0,0 0 0,0 0 0,0-1 0,0 1-1,0 0 1,0 0 0,-1 0 0,1-1 0,0 1 0,0 0 0,0 0 0,-1 0-1,1 0 1,0-1 0,0 1 0,0 0 0,-1 0 0,1 0 0,0 0 0,0 0-1,-1 0 1,1 0 0,0 0 0,0-1 0,-1 1 0,1 0 0,0 0 0,-1 0 0,1 0-1,0 0 1,-1 1 0,-9 4-2,9-3 2,-33 29 1,22-14 1,1-1 0,0 2 0,1-1 0,-14 36-1,6-5 19,-17 73-1,27-89-10,0 5 45,-28 274 383,36-217-353,2-58 164,-1-10-113,1 1-11,0 1 0,2-1 0,13 46 0,19 27 254,-35-97-340,0 0-1,1 0 1,-1 0-1,0 0 1,1 0-1,0-1 1,0 1-1,0-1 1,0 1-1,0-1 1,4 4-1,3 1 27,-7-4-45,1-1 0,0 1 0,-1-1 0,1 0 0,0 0 1,1 0-1,-1 0 0,0-1 0,1 1 0,-1-1 0,0 0 1,1 0-1,-1 0 0,1 0 0,0-1 0,-1 0 0,1 1 1,0-1-1,-1-1 0,1 1 0,-1 0 0,1-1 0,3-1 1,-4 1-46,0 0 0,-1-1 0,1 1 0,-1-1 0,0 0 1,1 1-1,-1-1 0,0 0 0,0-1 0,0 1 0,0 0 0,-1-1 1,1 1-1,-1-1 0,1 1 0,-1-1 0,0 0 0,1-3 0,2-1-848,11-23-6392</inkml:trace>
</inkml:ink>
</file>

<file path=ppt/ink/ink1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1185 9416,'4'0'-24,"14"3"4,9-4 16,16-9 4,14-10 0,81-43-2,-110 48-3,17-18-541,51-48 0,-21 12-4907</inkml:trace>
  <inkml:trace contextRef="#ctx0" brushRef="#br0" timeOffset="1">886 1 8520,'0'0'0,"-9"20"16,-10 30 0,-20 47 32,0 15 8,2 5-56,9-2-32,9-8 32,-2 2-5992</inkml:trace>
</inkml:ink>
</file>

<file path=ppt/ink/ink1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4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198 15 8520,'-2'-8'0,"-3"1"-2,0 7-4,3 1 5,-1 1 1,0-1-1,0 1 1,0 0 0,1-1-1,-1 1 1,-3 4-1,-19 26-46,20-25 26,-12 17 3,-14 18-82,-36 63 0,65-99 91,-1-1 0,1 1-1,0 0 1,1-1 0,-1 1-1,1 0 1,0 0-1,0 0 1,1 0 0,0 7-1,0-8 5,3 7-20,1-3 21,1-1-1,0 0 1,1 0 0,0-1-1,0 1 1,0-1 0,1 0-1,0-1 1,0 0-1,16 10 1,-11-8 3,-8-5 0,1-1 0,0 1 0,-1-1-1,1 0 1,10 3 0,-3-1-7,4 1 28,0 1-1,-1 0 1,1 1 0,-2 0 0,20 13 0,-32-18 10,-1-1 1,0 0 0,1 1-1,-1-1 1,0 1 0,0 0-1,0-1 1,0 1 0,0 0-1,0-1 1,-1 1 0,1 0-1,0 0 1,-1 0 0,0 0-1,1 0 1,-1-1 0,0 1-1,0 0 1,0 0 0,0 0-1,0 0 1,-1 2 0,0 1 26,-1 1 1,0-1 0,1 0-1,-2 0 1,-2 6 0,2-6-99,-1 4 109,-1-1 0,0 0 0,-1 0 0,1 0 0,-1-1 0,-1 0 0,-10 9 0,7-7-21,-95 96-581,83-83-5612</inkml:trace>
</inkml:ink>
</file>

<file path=ppt/ink/ink1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602 6 11568,'-30'-4'-33,"21"3"-8,0 1 0,1-1 0,-1 1 0,0 1 0,-8 1 0,-109 23-287,101-16 55,-89 48-57,93-43 324,-30 27-1,32-24 7,-20 24 0,22-19 4,0 2 0,2 0 0,-23 49 0,27-43 43,6-4-28,0 1 0,-3 53 0,8-78-18,0 0-1,0 0 1,1 0 0,-1-1 0,0 1-1,1 0 1,-1 0 0,1 0 0,-1 0-1,2 1 1,5 12-244,1 1-1,0-2 1,1 1-1,21 23 1,13 10-5917</inkml:trace>
</inkml:ink>
</file>

<file path=ppt/ink/ink1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6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667 636 8520,'-6'-5'18,"0"0"0,0 0 1,0 1-1,-1 0 0,1 0 1,-1 0-1,-8-2 0,4 1-4,7 4 1,0-1-1,0 1 0,-1 0 1,1 0-1,0 0 0,0 1 0,-1-1 1,-4 1-1,-43-2 98,-20 7-88,45-1-24,0 1 0,0 1-1,1 2 1,0 0 0,0 2 0,-24 12 0,36-13 0,0-1 0,-17 15 0,18-12 0,1 0 0,-17 22 0,14-14 0,-16 29 1,19-29 1,5-7 0,-1 0 0,2 1 0,0 0 1,0 0-1,-7 28 0,12-34 0,0 0 0,0 0 1,1 0-1,-1 0 0,2 0 0,0 9 1,4-8 38,1-3-31,0-1 0,0 0 0,1-1 0,0 1 0,-1-1-1,10 3 1,1-5 64,13-4-24,44-12 1,-50 6 16,113-70 22,-108 58-42,-10 7-27,6-4-2,-1-2-1,-1 0 0,40-47 0,-56 57-8,9-9 3,-1 0 0,0-2-1,-2 0 1,22-45 0,-24 35-8,-8 10 1,-3 21-5,0-1 0,0 1 0,0 0 1,0 0-1,0-1 0,0 1 0,0 0 0,0-1 0,0 1 0,-1 0 0,1 0 0,0-1 0,0 1 0,0 0 0,0-1 0,0 1 0,-1 0 0,1 0 0,0 0 0,0-1 0,-1 1 0,1 0 0,0 0 0,0 0 0,0-1 0,-1 1 0,1 0 0,0 0 0,-1 0 0,1 0 0,0 0 1,0 0-1,-1 0 0,1 0 0,0 0 0,-1 0 0,-1 0 0,1 0 0,-1 1 0,1 0 0,-1-1 0,1 1 0,0 0 0,-1 0 0,1-1 0,0 1 0,-3 3 0,-24 26 0,-5 22 0,0 19 0,29-62-1,-3 8 0,0 0 0,1 0 0,1 1 0,1 0 0,1-1 0,-3 33 0,6-31-4,1-1 0,4 27 0,-4-42 1,0-1 1,0 1-1,0 0 0,1-1 0,-1 1 1,1-1-1,-1 0 0,1 1 1,0-1-1,0 0 0,0 0 0,0 0 1,0 0-1,1-1 0,-1 1 0,0 0 1,1-1-1,0 0 0,-1 0 1,5 2-1,-3-2-5,8 1-56,1-4 44,0 0 0,0-1 0,22-9 0,-20 1-32,9-15 17,27-38 0,68-119-83,-22 50 82,-77 106 18,67-130-2,-32 38-13,-4 11 9,19-33-43,-87 189 40,-6 10 27,-20 41 1,-15 16 0,-11 6 0,1 9 0,10 12 0,18-7 0,32-102 0,-3 43 0,10-54 0,0-1 0,2 24 0,0-36 0,1 1 0,-1 0 1,1-1-1,7 17 0,-8-22 1,1 0-1,0 0 1,0-1-1,0 1 0,1 0 1,-1-1-1,1 0 1,0 0-1,0 0 1,5 4-1,-4-4 1,0 0-1,0-1 0,1 0 0,-1 1 1,1-2-1,0 1 0,-1 0 1,1-1-1,6 1 0,-2-1 1,0 0 0,-1-1 0,1 0 0,0-1 0,15-2-1,-5-2 1,-1 0-1,27-11 1,-21 6-1,41-25 0,-37 16 0,35-30 0,-4-5-1,56-70 0,-83 85-4,108-167 0,-116 164-14,77-186-10,-85 183-30,-7 21 30,50-157-118,-34 99 26,-24 81 107,-1-1 1,1 1 0,-1-1 0,0 1-1,0-1 1,0 1 0,0-1 0,0 0-1,0 1 1,0-3 0,-1 3 11,1 1 0,0 0 0,0 0 0,0-1 0,0 1 0,0 0 0,0 0 0,0-1 0,-1 1 0,1 0 0,0 0 0,0 0 0,0-1 0,0 1 0,-1 0 0,1 0 0,0 0 0,0-1 0,-1 1 0,1 0 0,0 0 0,0 0 0,-1 0 0,1 0 0,0 0 1,0 0-1,-1 0 0,1 0 0,0 0 0,0 0 0,-1 0 0,1 0 0,0 0 0,-1 0 0,1 0 0,0 0 0,0 0 0,-1 0 0,1 0 0,0 0 0,0 0 0,-1 0 0,1 0 0,0 1 0,0-1 0,-1 0 0,1 0 0,0 0 0,0 0 0,-1 1 0,-50 40-70,37-25 39,-68 116-11,64-98 24,-80 157-6,78-151 21,-24 59 4,5 19 2,30-78 4,2 1-1,-3 76 0,12-86 31,4 1-1,21 60 0,-26-90-23,-1 0 0,1-1-1,0 1 1,0 0 0,0-1 0,0 1 0,0-1-1,0 1 1,2 1 0,8 8 22,0-2 0,1 0-1,0 0 1,24 13 0,-16-16 114,-9-4-91,0 0-28,1 0 1,-1-1-1,1 0 0,-1-1 1,1 0-1,0-1 1,-1 0-1,19-4 1,-14 1 22,3 0-22,-1-1 0,0 0 0,0-2 0,0 0 0,17-10 0,87-54 67,-109 64-92,-1-1 0,22-18 0,-13 8-3,53-40 9,-28 20-4,-1 2-3,-10 11 2,-12 12-2,-21 12-2,0 1 1,-1 0-1,1-1 1,0 1-1,0 0 0,-1 0 1,1 0-1,0 1 1,0-1-1,-1 0 0,1 1 1,0-1-1,-1 1 1,1-1-1,0 1 0,-1 0 1,1 0-1,-1-1 1,1 1-1,-1 0 0,0 1 1,1-1-1,-1 0 1,0 0-1,0 0 0,2 3 1,2 2 9,0 1 1,-1 0-1,7 13 0,-8-14-13,5 9 40,-2-1 0,0 1 0,6 22 0,-9-24 2,1-1 0,0 0-1,1 1 1,1-2 0,10 18 0,-15-27-34,0 0-1,1 0 1,0 0 0,-1 0 0,1 0-1,0 0 1,0 0 0,0 0-1,0-1 1,0 1 0,1-1-1,-1 1 1,0-1 0,1 0-1,-1 0 1,1 0 0,-1 0 0,1-1-1,-1 1 1,1-1 0,4 1-1,-6-1-5,0 0-1,0-1 1,0 1-1,0 0 0,-1-1 1,1 1-1,0 0 0,0-1 1,-1 1-1,1-1 1,0 1-1,-1-1 0,1 1 1,0-1-1,-1 0 0,1 1 1,-1-1-1,1-1 1,2-1-2,0 0-12,0-1 0,0 0-1,0 0 1,0-1 0,-1 1 0,0 0 0,0-1 0,0 1-1,0-1 1,1-9 0,-1 4-4,-1 7 3,0 0 0,-1-1 0,1 1 0,-1 0 0,0-1 0,0 1 0,-1 0 1,1 0-1,-1-1 0,1 1 0,-2-4 0,-3-12-68,-1 0 0,-1 0 0,0 0 0,-2 1 0,0 0 1,-15-21-1,15 25 57,6 9 14,0 1 0,0 0 0,-1 0 1,1 0-1,-1 0 0,0 0 0,0 1 0,-5-3 1,-56-38-92,53 41 70,2 3 24,0 1 1,0 0-1,0 1 1,-10 3-1,9 3-3,-16 23 4,18-19 8,2 1-1,-9 18 1,0 9 0,-16 64 1,27-75 6,5 105 2,6-110-1,-4-18-5,3 5 0,-1 0-1,1 0 1,1 0 0,0-1 0,1 0 0,0 0-1,0 0 1,1-1 0,12 11 0,26 22 10,-30-29-11,29 19 0,-28-23-1,2-1 0,-1-1 0,1 0 0,0-1 0,34 5-1,-21-7-5,152 3 0,-144-9-15,157-24-14,-158 18-12,164-46-29,-162 42-18,157-53-41,-163 51 28,217-116-184,-194 87 260,-40 25-49,-9 5 58,0 0 0,-1-1 1,-1 0-1,9-23 0,-16 36 16,1 0 0,-1 0 0,0 0 0,0 0-1,1 0 1,-1 0 0,0 0 0,0-1 0,0 1 0,0 0 0,0 0-1,-1 0 1,1-2 0,-2-4-7,0-1 0,-1 1 1,1-1-1,-2 1 0,1 0 0,-1 0 0,-7-10 0,11 16 8,-1 1 0,1-1-1,-1 0 1,0 1-1,1-1 1,-1 0-1,0 1 1,0-1-1,1 1 1,-1-1 0,0 1-1,0-1 1,0 1-1,-1-1 1,-9-2-11,0 0 0,-1 0-1,1 1 1,-1 0 0,-15 0 0,8 5-38,7 0 32,-1 0 15,1 1-1,0-1 1,0 2 0,1 0 0,-1 0 0,1 1-1,-11 8 1,-30 22 5,-13 13 2,49-37 4,-109 97 38,50-30 22,73-76-49,-1 0-1,0 0 0,1 0 1,0 1-1,0-1 0,0 1 1,0 0-1,0 0 0,1 0 1,-1 0-1,1 0 0,0 0 1,1 0-1,-2 7 0,2-9-3,0-1-8,0-1 1,0 0-1,0 1 1,0-1 0,0 0-1,0 0 1,0 1-1,0-1 1,0 0-1,0 1 1,0-1-1,0 0 1,0 0 0,0 1-1,0-1 1,0 0-1,0 1 1,1-1-1,-1 0 1,0 0 0,0 1-1,0-1 1,0 0-1,1 0 1,-1 0-1,0 1 1,0-1-1,0 0 1,1 0 0,-1 0-1,5 4 22,1 0 0,-1-1 0,1 0-1,0 0 1,0-1 0,0 1 0,11 2 0,0-4 134,5-3-86,-1-1-1,37-11 1,-37 5 73,87-63 37,-86 51-143,35-47 4,13-33-34,-51 71-11,112-185-8,-29 27-9,-83 150-23,75-183-112,-17 32-78,-93 226 228,-12 30 2,-13 27 0,-68 105 1,85-160 6,-87 169 9,93-165 25,-38 146 28,52-157 6,5-3-36,2-1-1,9 43 1,-12-69-29,1 0 0,-1-1 0,1 1-1,-1-1 1,1 1 0,0-1 0,-1 1 0,1-1-1,0 1 1,2 2 0,9 8 21,0 0 0,1 0 0,0-1 0,14 10 0,-7-13 70,8-2-52,0-2-1,30 1 0,-36-7 46,86-31-1064,-54 12-4436</inkml:trace>
</inkml:ink>
</file>

<file path=ppt/ink/ink1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1 636 9144,'24'14'1,"-13"-14"2,-3-1-1,34-3 1,17-7 2,17-4-3,85-29-6,-134 33-16,-4-3 9,-1 0 0,39-35-1,-60 47 8,1 1-1,-1-1 1,1 1-1,-1-1 1,0 0-1,0 0 1,0 1-1,0-1 1,2-3-1,6-21-18,0 1 1,8-46-1,-17 44-70,-4 0-190,-2 0 0,-1 1 1,-10-28-1,-11-17-4810</inkml:trace>
  <inkml:trace contextRef="#ctx0" brushRef="#br0" timeOffset="1">325 1 6368,'-5'3'0,"3"-2"2,0 0-1,0 0 1,0 0 0,0 0-1,1 1 1,-1-1 0,0 0 0,1 1-1,-1-1 1,1 1 0,0 0-1,-1-1 1,1 1 0,0 0-1,0 0 1,0 0 0,-1 3-1,6-2 73,79 29 463,37 9-4,15 7 355,-119-42-800,5 5 427,2 4-156,33 30 1,-56-44-334,1-1 1,0 1 0,-1 0-1,1-1 1,0 1 0,-1 0-1,1-1 1,-1 1 0,1 0-1,-1 0 1,0 0 0,1 0-1,-1-1 1,0 1 0,1 0-1,-1 0 1,0 1 0,2 11 82,-1 0 0,0 1 1,-1-1-1,-1 0 0,-2 17 1,-4-9 291,-56 86 144,47-87-251,-49 44 66,-35 34 145,56-43-425,42-53-62,1 0 1,-1-1-1,1 1 1,0 0 0,0 0-1,0 0 1,0 0-1,-1 5 1,0-4-83,1 1 0,-1-1 1,1 1-1,1 0 0,-1 0 1,0-1-1,1 1 1,0 0-1,0 0 0,0 0 1,0 0-1,0-1 0,1 1 1,0 0-1,0 0 0,0-1 1,0 1-1,0-1 1,1 1-1,0-1 0,3 6 1,20 26-7937</inkml:trace>
  <inkml:trace contextRef="#ctx0" brushRef="#br0" timeOffset="2">1985 328 10760,'0'0'0,"-10"-5"0,-19-7 0,1-2-7592</inkml:trace>
</inkml:ink>
</file>

<file path=ppt/ink/ink1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7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1 12912,'0'0'112,"2"6"-16,8 13-52,-1 1 0,-2 0 0,0 1 0,-1-1 1,4 24-1,-5 27-25,-5-37 2,-15 170 14,9-157-15,-41 211 6,35-206-11,-17 68 4,-5-3-15,-36 100-22,69-213-27,3-24-671,-1 1 75,-2-22-1,-1-4-7104</inkml:trace>
</inkml:ink>
</file>

<file path=ppt/ink/ink1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7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0 514 7624,'9'-14'0,"18"-38"8,-27 52-8,49-114 9,-40 89-1,2 0 0,1 0-1,0 2 1,27-38 0,-21 36 30,0 1 1,2 1 0,33-30-1,-44 46-18,-3 2 26,0 1 1,1-1-1,13-5 1,-15 7-1,0 1 0,0-1 0,1 1 0,-1 0 0,0 0 0,1 1 1,0 0-1,-1 0 0,1 0 0,0 1 0,0 0 0,-1 0 0,1 0 0,0 1 0,0-1 1,8 4-1,-9 1 195,-2 5-174,0 0-1,-1 0 1,0 0 0,0 13-1,-4-4 129,-37 106 76,27-98-110,1-6-82,0 3-27,-2 0 1,-1-2-1,-27 37 0,-3-11 42,39-42-79,-2 0 1,1 0-1,0-1 1,-1 0 0,0 0-1,-14 6 1,20-10-15,0-1 1,1 0-1,-1 0 0,0 0 1,1 0-1,-1 0 1,1 0-1,-1 0 1,0-1-1,1 1 1,-1 0-1,1 0 1,-1 0-1,0-1 0,1 1 1,-1 0-1,1 0 1,-1-1-1,1 1 1,-1-1-1,1 1 1,-1 0-1,1-1 1,-1 0-1,-1 0 3,-13-18 0,8 5-418,0 0 1,-10-27 0,2 0-5787</inkml:trace>
</inkml:ink>
</file>

<file path=ppt/ink/ink1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496 1 6904,'-34'19'0,"3"-3"0,-15 11 0,-9 9 0,-5 5 0,17-8 29,2 2 0,-46 51 1,72-71-22,9-9 18,0 0-1,0 1 1,1-1-1,-6 11 1,6-10-17,-2 4 81,0-1 0,0 1 1,1 1-1,0-1 0,-5 17 0,11-27-72,0 0 0,0 0 0,0 0 0,1 0-1,-1-1 1,0 1 0,0 0 0,1 0 0,-1-1-1,1 1 1,-1 0 0,0 0 0,1-1 0,0 1-1,-1 0 1,1-1 0,-1 1 0,1-1-1,0 1 1,-1-1 0,1 1 0,0-1 0,0 1-1,12 6 12,-8-5-5,0-1 0,0 1 0,0-1 0,-1 0 0,1 0 0,0-1 0,0 1 0,0-1 0,0 0 0,0-1 0,0 1 0,0-1 0,7-2 0,-5 2 2,5-1 7,1-1 1,-1 0 0,1-1-1,-1 0 1,0-1-1,-1-1 1,14-8 0,-12 8-17,4-4 17,0 0-1,0-2 1,-1 1-1,21-22 0,-22 20-20,2-5 41,-12 12-41,13-17 23,-2 0 0,24-43 0,12-33 128,-52 97-137,-4 17 7,-9 34 0,-5 20-29,-1 10 0,5-6-3,12-59-159,1 0 1,0 0-1,2 0 0,-1 0 1,2 0-1,3 19 1,6 19-5324</inkml:trace>
</inkml:ink>
</file>

<file path=ppt/ink/ink1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608 824 7000,'6'-12'2,"-1"0"1,0 0 0,-1 0-1,0-1 1,-1 1 0,0-1-1,-1 0 1,1-14 0,-5 11 37,-2 8-33,1-1 0,-2 1 0,1-1 1,-1 1-1,0 0 0,-8-8 0,0 7 7,7 6-8,0 0-3,1 0 1,-1 1-1,0-1 0,0 1 0,0 0 0,0 1 1,-1 0-1,1 0 0,0 0 0,-1 1 0,1 0 1,-10 1-1,-11 2 19,0 2 1,0 2-1,1 0 0,-31 13 1,41-13-16,8-3 1,0 0 1,0 1-1,1 0 0,-1 0 1,-7 7-1,-96 69 56,100-74-43,1 0-1,-1 1 0,-13 14 1,10-8-10,1-2-1,6-6 6,2-1 0,-1 1 1,1 1-1,-8 9 0,7-7 12,1-1-1,0 1 1,-8 18 0,14-19 92,3 0-92,1-1 1,0-1 0,0 1-1,1-1 1,8 8 0,0-5 111,1-4-91,0 0 0,1-2 1,28 5-1,-24-10 99,91-36 45,-86 25-138,112-93 18,-109 78-59,41-49-1,9-24-9,-45 57-4,83-126-24,-19 0-17,-42 66-119,-14 26 41,-17 21 7,-24 56 108,0 1 1,0-1-1,0 1 1,0-1-1,0 1 0,0-1 1,0 1-1,0-1 0,-1 1 1,1 0-1,0-1 0,0 1 1,-1-1-1,1 1 1,0 0-1,0-1 0,-1 1 1,1 0-1,0-1 0,-1 1 1,1 0-1,0-1 1,-1 1-1,1 0 0,-1 0 1,1 0-1,-1-1 0,1 1 1,0 0-1,-1 0 0,1 0 1,-1 0-1,1 0 1,-1 0-1,1 0 0,-1 0 1,1 0-1,-1 0 0,0 0 1,1 0 1,-4 0-6,1 0 0,-1 1 0,0-1 0,1 1 0,-1 0 0,0 0 0,1 1 0,-1-1 0,1 1 0,0-1 0,-1 1 0,1 0 0,0 0 0,0 1 0,-3 2 0,-4 5 0,0-1 0,-11 16 0,13-16 3,-18 21-19,2 2 1,-23 37-1,34-49 20,-58 90-2,9-14 7,-35 91 11,84-154 16,-17 99 21,29-128-39,0 0 0,0 0 0,1 1 0,0-1 0,0 0 0,0 0-1,0 0 1,1 0 0,2 8 0,0 1 5,7 26 11,-10-39-22,0 1 0,0 0 0,0-1 0,1 1 0,-1 0 0,0 0 0,1-1 0,-1 1 0,0 0 0,1-1 0,-1 1 0,1-1 0,-1 1-1,1-1 1,-1 1 0,1-1 0,0 1 0,0 0 0,11 6 18,-1 0-1,1 0 1,1-1-1,23 8 1,-13-10 45,112-11 15,-105 1-68,149-46-992,-74 19-3988</inkml:trace>
</inkml:ink>
</file>

<file path=ppt/ink/ink1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9.0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712 561 6008,'19'-6'0,"16"-6"0,33-21 14,-68 33-13,0 0-1,0 0 0,0 0 0,0 0 0,1 0 0,-1 0 0,0 0 0,0 0 0,0 0 0,0 0 0,0 0 0,1 0 0,-1 0 0,0 0 0,0 0 0,0 0 0,0 0 0,1 0 0,-1 0 0,0-1 0,0 1 0,0 0 0,0 0 0,0 0 0,0 0 0,1 0 0,-1 0 0,0 0 0,0 0 0,0-1 0,0 1 0,0 0 0,0 0 0,0 0 0,0 0 0,0 0 0,1 0 0,-1-1 0,0 1 0,0 0 1,0 0-1,0 0 0,0 0 0,0-1 0,0 1 0,0 0 0,0 0 0,0 0 0,0 0 0,0 0 0,0-1 0,0 1 0,0 0 0,-1 0 0,1 0 0,0 0 0,0-1 0,0 1 0,0 0 0,0 0 0,0 0 0,0 0 0,0 0 0,-1 0 0,-9-3 0,8 2 0,-39-6 0,-20 4 0,-11 9 1,-4 8 4,-1 9-2,37-4 2,-64 38 1,77-39 15,-108 91 26,110-85 34,17-16-48,-99 111 206,59-58-31,48-61-197,-1 1-1,1 0 1,-1-1-1,1 1 1,0 0-1,0-1 1,-1 1-1,1 0 1,0-1 0,0 1-1,0 0 1,0 0-1,0-1 1,0 1-1,0 0 1,0 0-1,0-1 1,0 1-1,0 0 1,0 0-1,1-1 1,-1 1 0,0 0-1,0-1 1,1 1-1,-1 0 1,1-1-1,-1 1 1,0 0-1,1-1 1,-1 1-1,1-1 1,1 2-1,11 8 36,-1-7 142,14-2-58,44-6 0,-45-1 18,109-52 48,-107 40-128,118-100 25,-115 90-59,120-113 7,-121 113-33,39-45 4,4-23-9,-70 93-3,17-25-3,-1 0 0,-1-1 0,-2-1 0,22-61 0,-4-31-12,-33 103-10,0 14 22,-2 0 0,1 0 0,0 0 0,-1 0 1,0 0-1,0 0 0,-1 1 0,1-1 0,-1 1 0,-5-7 0,8 11 2,0-1-1,-1 1 0,1 0 1,0-1-1,-1 1 1,1-1-1,-1 1 0,1 0 1,-1 0-1,1-1 1,-1 1-1,1 0 0,-1 0 1,1 0-1,-1-1 1,1 1-1,-1 0 1,1 0-1,-1 0 0,0 0 1,-10 0-9,0-1 1,0 2-1,1 0 0,-16 3 1,9 3-30,-88 63-8,80-48 21,-100 109-10,103-103 17,-27 46 4,3 11 13,13-5 2,26-59 0,-5 31 1,9-29 2,1 0 1,2 0-1,3 42 0,2-42 32,1-7-19,1 0 0,1 0 0,13 20 0,-9-25 71,8-2-45,1 0 1,30 8 0,-27-13 77,15-5-38,56-8 0,-66 2 18,102-52 34,-108 44-59,134-134 144,-142 133-210,22-20 26,-26 27-22,41-31 30,-52 40-42,0 0 0,1 0 0,-1 1 0,0-1 0,0 0 0,1 0 0,-1 1 0,0-1 1,0 0-1,1 1 0,-1-1 0,0 0 0,0 1 0,0-1 0,0 0 0,1 1 0,-1-1 0,0 1 0,0-1 1,0 0-1,0 1 0,0-1 0,0 0 0,0 1 0,0-1 0,0 1 0,0-1 0,0 0 0,0 1 0,0-1 1,-1 0-1,1 1 0,-3 18 10,-1-1 0,0 0 0,-11 27 0,6-19-6,-22 61 56,3-13-30,20-50-19,0 3 12,-1 0-1,-14 28 1,22-54-23,1 0 1,0-1 0,0 1 0,-1-1-1,1 1 1,0-1 0,0 1 0,-1-1-1,1 1 1,-1-1 0,1 1 0,0-1-1,-1 0 1,1 1 0,-1-1 0,1 0-1,-1 1 1,1-1 0,-1 0 0,0 0-1,1 1 1,-1-1 0,1 0 0,-1 0-1,1 0 1,-1 0 0,0 0 0,1 0-1,-1 0 1,1 0 0,-1 0 0,0 0-1,1 0 1,-1 0 0,1 0 0,-2-1-1,1 0 2,-1 0 0,1 0-1,-1 0 1,1 0-1,0 0 1,0-1 0,0 1-1,0 0 1,0-1 0,0 1-1,-1-4 1,-11-28-1091,0-2-4372</inkml:trace>
</inkml:ink>
</file>

<file path=ppt/ink/ink1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9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7536,'0'0'0,"14"-8"0,-3 1-8,-3 4 32,8 14-16,-5 3 8,4 5-16,0 0-5208</inkml:trace>
</inkml:ink>
</file>

<file path=ppt/ink/ink1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39.8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30 6280,'2'6'2,"2"19"-2,-2-3 39,1 20 3,-2 1 1,-5 50-1,2-76-14,-10 56 312,-49 165 1526,56-218-1310,5-33-331,7-37-159,-4 34-61,8-29 5,70-159-10,-49 144-7,-17 37-26,-4 8 11,-1 1 3,1 0 0,0 1 0,1 0 0,1 1 0,23-19 0,-12 14-71,1 1 1,0 1 0,54-22-1,-77 37 84,0 0-1,0 0 0,-1 0 0,1 0 0,0 1 0,0-1 0,-1 0 0,1 1 0,0 0 1,-1-1-1,1 1 0,0 0 0,-1 0 0,1 0 0,-1 0 0,1 0 0,-1 0 1,0 0-1,3 2 0,-3-2-2,0 1 4,1-1 0,0 0 0,-1 1 0,1-1 0,-1 1 0,0-1 0,0 1 0,1 0 0,-1-1 0,0 1 0,0 0 0,-1 0 0,2 3 0,3 5-5,2 1 4,-5-8 4,0 1-1,0-1 1,0 1 0,-1-1 0,1 1-1,-1 0 1,0-1 0,0 1 0,0 0-1,0 5 1,13 114-17,-13-108 16,-1 0-1,-3 29 0,-1-15 2,-4 60 1,-5-3 1,2-13 0,8-51 0,1 0 1,1 28-1,1-48 1,0 0-1,0 0 1,1-1 0,-1 1-1,0 0 1,1 0 0,-1-1-1,1 1 1,-1 0 0,1-1-1,0 1 1,0-1 0,0 1-1,0-1 1,0 1 0,0-1-1,2 2 1,2 3 0,17 17 5,-10-15 15,26 4 4,-27-10-23,-1-1-1,1 0 0,15 0 1,7-4-256,0-2 0,46-11 0,-72 14-4,79-18-4842</inkml:trace>
</inkml:ink>
</file>

<file path=ppt/ink/ink1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40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886 52 6104,'-5'-5'11,"0"1"1,1-1 0,-2 1-1,1 0 1,0 0 0,-1 0-1,0 1 1,0 0-1,0 0 1,0 1 0,0-1-1,-1 1 1,1 1-1,-1-1 1,1 1 0,-1 0-1,1 1 1,-1-1 0,0 1-1,-10 2 1,-32 2 14,28 1 48,-17 11-23,-47 27 0,58-25 23,-125 96 28,121-89-28,17-13-43,-32 27 54,-45 48 0,34-21 54,56-65-129,0 0 0,0 1 0,0-1 0,0 0 0,0 0 0,1 0 0,-1 1 0,0-1 0,1 0 0,0 1 0,-1-1-1,1 1 1,0-1 0,-1 1 0,1-1 0,0 0 0,0 1 0,0-1 0,0 1 0,0-1 0,1 1 0,-1-1 0,1 3 0,-1-3-3,6 2 87,2-1-53,2-1-21,0 1-1,-1-1 1,1 0 0,0-1 0,0 0 0,0-1 0,10-2 0,17-2 18,-1-2 0,-1-1 0,1-2 0,34-15 0,-53 17-31,-3 2 2,-1-1 1,23-17-1,21-17 17,55-37 0,-54 47-23,-9 13-3,-45 16 0,-1 1 0,0 1 0,1-1 0,-1 0 0,1 1 0,-1 0 0,1-1 0,5 2 0,-7-1 0,0 1 0,0 0 0,0-1 0,0 1 0,0 0 0,0 0 0,0 0 0,0 1 0,-1-1 0,1 0 0,0 1 0,-1-1 0,4 4 0,0 1 0,-1 0 0,1 1 0,-1 0 0,5 10 0,-5-6 0,0-1 0,0 1 0,3 18 0,-5-12 0,0 0 0,-1 22 0,-16 147 1,8-144 7,-43 190 17,38-182 30,-50 219 40,50-215 25,-46 195 41,45-204-73,-71 168 37,81-207-106,0 1-1,-1 0 0,-7 11 1,-52 65 54,-8-14-48,67-65-15,0-1-1,0 1 0,0-1 0,0-1 0,-6 4 0,-30 14 34,-67 23 1,105-43-37,0 1-1,0-1 1,0 1 0,0-1 0,0 1-1,0-1 1,0 0 0,0 0 0,0 0-1,0 0 1,-3-1 0,-10-2 11,0-1-1,1 0 1,0-1-1,-1-1 1,2 0-1,-15-8 1,27 13-9,-1 0 0,0 0 0,1-1 1,-1 1-1,1 0 0,-1-1 0,1 1 0,0-1 1,-1 1-1,-1-4 0,-72-131 142,64 105-30,-20-117 51,31 120-64,1 15-65,1-4-16,0 0 1,1 1-1,0-1 1,1 1-1,1 0 1,1 0-1,9-18 1,63-120 116,-56 122-63,-1 6-38,26-25-1,34-16-10,-81 67-32,37-23 74,152-74 28,-151 82-27,-23 10-46,29-9 36,1 2-1,70-10 1,-100 20-23,31-5 77,76 0 0,-108 7-98,3-1 56,0 1 0,26 3 0,-40-3-52,1 0-1,-1 1 0,0-1 0,0 1 0,0 0 1,0 0-1,0 0 0,0 0 0,0 1 1,0-1-1,0 1 0,0 0 0,-1-1 0,1 1 1,-1 0-1,1 1 0,-1-1 0,0 0 0,0 1 1,0-1-1,2 5 0,-3-4-17,0 0 0,0 0 0,0 0 0,-1 1 0,1-1 0,-1 0 0,0 0 0,0 1 0,0-1 0,-1 0 1,1 0-1,-1 0 0,1 1 0,-2 2 0,0 2 6,-13 49-1429,5-27-5744</inkml:trace>
</inkml:ink>
</file>

<file path=ppt/ink/ink1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12:40.6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9952,'4'3'15,"0"1"-1,0-1 1,0 1 0,-1 0 0,1 0 0,-1 1 0,0-1 0,3 7-1,-6-9-9,1-1-1,-1 0 0,1 1 1,-1-1-1,0 1 0,0-1 1,1 1-1,-1-1 0,0 0 1,0 1-1,0-1 0,-1 1 1,1-1-1,0 1 0,-1-1 1,1 1-1,-1-1 0,1 0 1,-1 1-1,1-1 0,-1 0 0,0 1 1,0-1-1,0 0 0,0 0 1,0 0-1,0 0 0,0 0 1,0 0-1,0 0 0,0 0 1,0 0-1,-1-1 0,1 1 1,-2 1-1,-3 0-90,0 0 0,0 0 0,0-1 0,-1 0 0,1 0 0,0 0 0,0-1 0,-1 0 1,1 0-1,0 0 0,-1-1 0,-8-2 0,-18-2-5974</inkml:trace>
</inkml:ink>
</file>

<file path=ppt/ink/ink1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1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193 22 6816,'0'0'136,"-2"-3"-23,0 1-33,1 1-11,0 0 0,1 0 0,-1 0 0,0 0-1,0 0 1,1 0 0,-1 0 0,1 0 0,-1 0-1,1-1 1,-1 1 0,1-2 0,-5 7 228,5-3-292,0-1 0,-1 0 1,1 0-1,0 0 0,-1 0 0,1 1 1,-1-1-1,1 0 0,0 0 0,-1 0 1,1 1-1,0-1 0,0 0 0,-1 1 1,1-1-1,0 0 0,0 1 0,-1-1 1,1 0-1,0 1 0,0-1 0,0 1 1,0-1-1,-1 0 0,1 1 0,0-1 1,0 1-1,0 0 0,-16 169 392,-2 54-171,1-35-154,14-149-31,-7 102 17,-8 109 59,16-231-107,0 13 10,-2 0-1,-2-1 0,-13 47 1,19-79-20,0 1 1,0 0-1,0 0 1,-1-1 0,1 1 0,0 0 0,0-1 0,-1 1 0,1-1-1,-1 1 1,1 0 0,-1-1 0,1 1 0,-1-1 0,1 1 0,-1-1 0,0 1-1,0-1 1,0 0 0,0 0 0,1 0 0,-1 0 0,0-1 0,0 1 0,1 0-1,-1 0 1,0-1 0,0 1 0,1 0 0,-1-1 0,0 1 0,1-1 0,-1 1 0,0-1-1,1 1 1,-1-1 0,1 0 0,-1 1 0,1-1 0,-1 0 0,1 1 0,0-1 0,-1-1-1,-11-23-702,10 21 281,-13-30-5125</inkml:trace>
</inkml:ink>
</file>

<file path=ppt/ink/ink1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2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82 294 7176,'-2'3'17,"0"4"-11,0 0-1,1 0 1,-1 1-1,1-1 1,1 0-1,-1 12 1,4 47 19,-2-50-13,2 127 360,1-44 111,-4-97-303,-1-3-151,1 1 1,-1-1-1,0 0 1,1 1-1,-1-1 1,1 0-1,-1 1 1,1-1-1,-1 0 1,1 0-1,-1 0 1,1 1-1,0-1 1,-1 0-1,1-1 1,-21-78 562,-23-95 410,40 158-951,2 11 4,1-1 0,0 0 1,0 1-1,1-1 1,0-8-1,1 2 28,-1 0 0,2 0 1,0 0-1,0 1 0,1-1 0,1 1 0,0-1 1,1 1-1,7-13 0,18-19 4,-14 27 113,14-5-66,53-29 1,-58 39-52,-1 2 0,2 0 0,49-11 1,-59 18-60,-1-1 34,-1 0 1,1 2-1,16-2 0,-8 2-24,0-1-14,-11 1 6,-1 1 0,1 1 0,19 1 0,80 8 109,-90-7-105,-1 2-1,0 0 1,38 14-1,-57-17-22,0-1 0,0 0 0,1 1 0,-1-1 0,0 1 0,0-1 0,0 1 0,0 0 0,0 0 0,0-1 0,0 1 0,0 0 0,0 0 0,0 0 0,0 0 0,0 0 0,-1 0 0,1 0 0,0 1 0,-1-1 0,1 0 0,0 2 0,-1-1-125,0-1 0,0 1 0,-1-1 0,1 0 0,0 1 0,-1-1 0,1 0 0,-1 1 0,1-1-1,-1 0 1,0 0 0,0 0 0,-1 2 0,-10 15-7748</inkml:trace>
</inkml:ink>
</file>

<file path=ppt/ink/ink1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1.8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0 316 5112,'1'-20'0,"2"-16"1,-1 18 17,0-1 28,0 1 1,1-1 0,1 1-1,10-27 1,-14 44 133,9 13 78,-8-10-229,0-1 0,0 1-1,0-1 1,0 1-1,0-1 1,-1 1-1,1 0 1,0 0 0,-1-1-1,0 1 1,1 0-1,-1 2 1,2 6 26,1 2-19,4 30 227,11 79 25,-12-88-162,0 0 0,2-1 1,17 45-1,-24-75-119,20 48 167,46 76 1,-56-107-161,22 30 55,-20-32-49,0-1 1,1 0 0,1-1-1,0-1 1,1 0 0,1-2-1,22 15 1,-36-26-17,-1 0 0,1 0 0,-1 0-1,1 0 1,-1-1 0,1 1 0,-1-1 0,1 0 0,0 1 0,-1-1-1,1 0 1,0-1 0,-1 1 0,1 0 0,-1-1 0,1 1-1,4-3 1,-5 2-1,4-4 24,-3-1-20,1-1-1,-2 0 1,1 0 0,-1 0 0,0 0-1,0-1 1,-1 1 0,0 0 0,0-10 0,-1-15 19,-5-35 1,-46-184 57,32 185-34,-13-66 16,-12-40 165,42 167-203,1 0 0,0 0 0,0 0 0,1-1 0,-1 1 0,1 0 0,0 0 0,1 0 1,-1-1-1,1 1 0,0 0 0,0 0 0,2-6 0,-2 10-42,0 0 0,0 0 1,1 0-1,-1 0 0,0 0 0,0 0 0,0 0 1,1 1-1,-1-1 0,0 0 0,1 1 1,-1-1-1,1 1 0,-1-1 0,0 1 0,1 0 1,-1-1-1,1 1 0,-1 0 0,1 0 0,-1 0 1,1 0-1,-1 1 0,3-1 0,-1 0-516,21 0-4796</inkml:trace>
</inkml:ink>
</file>

<file path=ppt/ink/ink1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2.2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156 148 7800,'-3'59'0,"-5"-36"0,4-11-2,-39 121 76,4-2 34,15-41 172,6-20-27,2-15 203,16-56-449,0 1 0,0 0 0,0 0 0,0-1 0,0 1 0,0 0 0,0 0 0,1-1 0,-1 1 0,0 0 0,0 0 0,0 0-1,0-1 1,0 1 0,1 0 0,-1 0 0,0 0 0,0 0 0,0-1 0,1 1 0,-1 0 0,0 0 0,0 0 0,1 0 0,-1 0 0,0 0 0,0 0 0,0 0 0,1-1 0,-1 1 0,0 0 0,0 0 0,1 0 0,0 0 1,0 0 0,0 0 0,0 0 0,0-1 0,0 1 0,0 0 0,0-1 0,0 1 0,-1-1 1,1 1-1,0-1 0,0 0 0,0 1 0,-1-1 0,1 0 0,0 1 0,-1-1 0,1 0 1,-1 0-1,2-1 0,51-90 185,11-47 1,-52 112-180,-5 11 13,0 1 0,5-24 0,-4 12-15,15-42 2,-16 42 7,-4 16-12,2-15 6,-1-1 1,1-53 0,-6 9 20,1 69-31,0 1 1,0-1-1,0 1 0,0 0 1,0-1-1,-1 1 0,1-1 1,0 1-1,-1 0 0,1-1 1,-1 1-1,1 0 0,-1-1 1,0 1-1,0 0 0,1 0 1,-1 0-1,0 0 0,0 0 1,0 0-1,0 0 0,0 0 1,0 0-1,-1 0 0,1 0 1,0 1-1,0-1 0,-1 0 1,1 1-1,0-1 0,-1 1 1,1-1-1,0 1 0,-1 0 1,1 0-1,-1 0 0,1 0 1,-1 0-1,-1 0 0,0 0 13,0 0 0,0 1-1,-1 0 1,1-1 0,0 1 0,0 1-1,0-1 1,0 0 0,0 1-1,0-1 1,1 1 0,-1 0 0,-4 4-1,5-4-59,0 1-1,0 0 0,0 0 0,1 1 0,0-1 1,-1 0-1,1 0 0,0 1 0,0-1 1,1 1-1,-1-1 0,1 0 0,0 1 1,0-1-1,0 1 0,0-1 0,1 1 0,-1-1 1,1 1-1,0-1 0,0 0 0,0 1 1,0-1-1,3 5 0,10 21-6210</inkml:trace>
</inkml:ink>
</file>

<file path=ppt/ink/ink1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2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9328,'1'2'-63,"23"23"6,-18-17 67,1 0 1,-2 1-1,1-1 0,-1 1 1,6 15-1,15 44 114,-21-54-93,3 11 82,-1 0 0,-2 1 0,4 32 0,-5-30-56,8 54 417,-9-49-401,10 79 262,33 114 223,-35-144-468,5 27-1388,-7-53-5508</inkml:trace>
</inkml:ink>
</file>

<file path=ppt/ink/ink1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3.1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1 231 10760,'48'7'-48,"7"-4"149,0-2 0,66-8 1,48-1 403,-77-4-381,-69 11-121,-19 2-28,1 0 1,0 0 0,0 1 0,-1-1-1,1 1 1,-1 0 0,1 0 0,-1 1 0,0 0-1,0-1 1,0 1 0,0 1 0,0-1-1,-1 0 1,4 5 0,-1-1-22,0-2 0,1 1 0,0-1 1,0 0-1,9 5 0,-9-6 27,0-1 1,1 0-1,0 0 1,0-1-1,0 0 0,0-1 1,0 1-1,0-2 1,0 1-1,1-1 1,-1 0-1,0-1 0,0 0 1,0 0-1,0-1 1,8-2-1,-6 1 15,-6 2 2,0 0-1,-1 0 1,1-1-1,0 0 1,-1 0-1,6-3 1,4-4-3,0 1-1,0-2 1,-1 0 0,-1 0 0,16-18 0,-6-7 4,-8-2 1,-10-1 0,-6 5 0,-4 4 0,-2 10 0,0 6 0,-8 6 0,14 7 0,0-1 0,-1 1 0,1 0 0,-1 0 1,1 0-1,-6 1 0,5 0 1,0 0-1,1 0 1,-1 0-1,1 1 1,-1-1 0,1 1-1,-1 0 1,-4 3-1,1 1 1,0 0 0,1 1-1,-12 13 1,10-9 1,-1 1 0,-8 18-1,-11 34 1,4 2-2,-1 5 1,-3 65 7,26-121-6,1 1 0,0-1 0,2 1 1,-1-1-1,2 1 0,3 18 0,-2-17 0,0-3 3,0 0-1,0 0 1,1 0-1,1-1 0,0 1 1,8 13-1,-8-16 0,6 4 23,0-5-19,1-1 0,0 0 0,0-1 0,22 11 0,-13-13 32,105-3 17,-98-8-10,141-58-1282,-75 21-5218</inkml:trace>
</inkml:ink>
</file>

<file path=ppt/ink/ink1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3.5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9056,'7'29'-208,"-1"1"1,2 46-1,-4-18 168,2 49 83,8 94 178,-2-114 144,-7-57-310,15 82 309,41 139 515,-46-188-559,-12-44-256,11 31 1,-8-33-207,0-1 0,2 0 1,0 0-1,1 0 0,0-1 0,1-1 0,14 16 0,-4-9-6284</inkml:trace>
</inkml:ink>
</file>

<file path=ppt/ink/ink1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4.2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1 789 9504,'2'0'-16,"24"-3"5,-1 0 1,-1-2 0,1-1-1,34-12 1,-55 17 11,238-79 1050,-119 37-734,-95 33-212,-1-1 0,38-23 0,-45 24-83,-1-3 53,-12 6-52,5-3-9,0-1 1,-1 0 0,0-1-1,-1 0 1,13-21 0,2-6-2,-3-1-10,-14 23-9,-1 1 1,0-1 0,-1 0-1,-1 0 1,-1-1 0,3-26-1,-4-57-78,-4 76 59,-5-79-38,3 152 74,-25 228 21,20-180-14,1 19 3,5 12-3,1-117-13,2-1-1,0 1 0,0-1 0,0 1 0,1-1 1,1 0-1,0 0 0,6 15 0,-5-15-2,-3-6 1,1 1 0,0-1-1,0 1 1,0-1 0,0 1 0,1-1-1,-1 0 1,1 0 0,0 0-1,0-1 1,0 1 0,0-1-1,5 3 1,-4-2-1,-1-2 0,0 0 0,0 0 0,0 0 0,0 0 0,0 0 0,0 0 0,0-1 0,0 0 0,0 0 0,1 0 0,-1 0-1,0 0 1,0-1 0,5 0 0,-4 0 0,13-2 6,-1 0 1,1-2-1,-1 0 0,0 0 0,0-2 1,-1 0-1,15-9 0,-17 9-6,57-34 70,-50 28-15,0 1 0,32-13 0,-42 21-12,1 2 0,-1-1 1,1 2-1,0-1 0,-1 1 1,13 1-1,-20 1-33,1-1-1,-1 1 1,1 0-1,-1 0 1,1 0 0,-1 1-1,0-1 1,0 1-1,1 0 1,-1 0 0,0 0-1,-1 0 1,1 1-1,0-1 1,-1 1 0,3 2-1,-1-1 12,14 13 27,2 0 0,21 14 1,-31-25-45,-7-3 1,1-1-1,0 0 0,-1 0 0,1 0 0,0-1 0,0 1 0,4 0 1,19 6 14,0-2 0,1 0 0,34 2 0,-1-7-1499,2-1-5928</inkml:trace>
</inkml:ink>
</file>

<file path=ppt/ink/ink1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200 327 8608,'10'-40'509,"-10"39"-281,-3 0 4,1 0-211,1 0 0,-1 1 0,0-1 0,0 1 0,1 0 0,-1 0 0,0-1 0,0 1 0,0 0 0,1 0 0,-1 1 0,0-1 0,0 0 0,0 1 0,1-1 0,-1 1 0,0-1 0,1 1 0,-3 1 0,-3 2 19,-1 1 1,1 0-1,0 0 0,0 1 1,1 0-1,0 0 0,0 0 1,0 1-1,0 0 0,1 0 0,-6 12 1,4-8-24,-3 4 80,1 0-1,0 1 0,-9 26 1,4-8 11,10-25-70,1-5-31,1 1 0,0-1 1,0 1-1,0 0 0,1 0 1,0 0-1,0 0 0,0 0 1,0 0-1,1 0 0,0 0 1,0 0-1,0 0 0,2 7 1,6 6-3,-7-16-6,0 0 1,1-1-1,-1 1 1,1 0-1,-1-1 1,1 1-1,0-1 1,0 0-1,-1 0 1,1 1-1,0-1 1,0-1-1,0 1 1,0 0-1,0 0 0,1-1 1,-1 1-1,0-1 1,0 1-1,4-1 1,-3 0-13,1-1 1,-1 1-1,1-1 1,-1 0 0,0 0-1,1 0 1,-1-1-1,0 1 1,0-1-1,0 1 1,0-1 0,0 0-1,4-4 1,81-70-320,-86 75 304,-2 0 27,0 1 0,1 0 0,-1 0 1,0 0-1,0-1 0,0 1 1,0 0-1,0 0 0,0 0 0,0 0 1,1-1-1,-1 1 0,0 0 0,0 0 1,0 0-1,0 0 0,1 0 1,-1-1-1,0 1 0,0 0 0,0 0 1,1 0-1,-1 0 0,0 0 0,0 0 1,0 0-1,1 0 0,-1 0 1,0 0-1,0 0 0,1 0 0,-1 0 1,0 0-1,0 0 0,0 0 0,1 0 1,-1 0-1,0 0 0,0 0 1,0 0-1,1 1 0,-1-1 0,0 0 1,0 0-1,12 8-20,-2 5 12,-1 0 4,1 0-1,0-1 0,1 0 0,0 0 1,0-2-1,17 13 0,-18-16 5,-7-5 0,0 0 0,0-1 1,0 1-1,0 0 0,0-1 0,1 0 1,-1 0-1,0 0 0,1 0 0,5 0 1,11 3-5,1-1-1,-1-2 1,1 0 0,-1-1 0,34-4 0,-36 2 4,-11 1-2,0-1 1,0 0-1,0 1 1,-1-2-1,13-5 1,84-42-10,-92 43 8,0-1 1,0 0-1,0 0 0,-1-1 1,0-1-1,0 1 0,8-14 1,-8 11 0,4-8-10,-6 3 7,0 0 1,-1 0-1,0-1 1,-2-1-1,0 1 1,3-25-1,3-25-9,-2-5 13,0-86 44,-8 140 61,0 18-85,-1-1 0,0 1-1,0 0 1,0-1 0,0 1 0,0 0 0,0-1 0,0 1-1,0 0 1,-1 0 0,1-1 0,0 1 0,-1 0 0,1 0-1,-1-2 1,-1 1 97,-1 4-92,-1-1 1,0 1-1,1 0 0,-1 0 0,1 1 1,0-1-1,0 1 0,0-1 0,0 1 1,0 0-1,0 0 0,1 1 0,0-1 1,-1 0-1,1 1 0,0-1 0,1 1 1,-1 0-1,1 0 0,-2 4 0,-2 9-13,0 1 0,-4 31-1,7-37 10,-4 20 19,1 1-1,2 0 1,2 52 0,0-60-23,1 11 0,1 1-1,2-1 1,13 66-1,-5-49-7,-10-47 169,-1-4-311,0-1-1,0 1 0,0-1 0,0 0 1,0 1-1,1-1 0,-1 1 1,0-1-1,1 0 0,-1 1 0,2 1 1</inkml:trace>
</inkml:ink>
</file>

<file path=ppt/ink/ink1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5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8880,'184'35'-132,"-12"-2"305,-32-12-12,-94-17-20,49 0 1,-10-3-50,103 3-1119,-83-2-4539</inkml:trace>
</inkml:ink>
</file>

<file path=ppt/ink/ink1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5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581 7 4664,'-106'-3'-135,"77"1"50,-1 1-1,1 1 0,0 2 1,-49 8-1,61-7 77,8-1 5,1 0 0,0 0 0,0 0 0,-13 7 0,-26 12-9,-3 11 10,40-24 5,0 1 0,1 0 0,0 0 0,0 1 0,1 0 0,0 0-1,1 1 1,0 0 0,1 0 0,-9 24 0,9-22 3,5-9 3,-1 1-1,1-1 0,0 0 0,0 1 0,0-1 0,1 1 0,-1-1 0,1 1 0,0 6 0,2 12 44,6 36 0,-3-45 62,2-4-73,0 0 1,1-1-1,0 0 0,0-1 1,1 0-1,0 0 0,0 0 1,1-2-1,0 1 0,18 8 1,-13-8-13,-8-3 9,1-1 1,-1 0-1,1-1 0,0 0 1,14 2-1,30 5 106,1-2 0,52-1 0,-40-11-733,-1-1-2457</inkml:trace>
</inkml:ink>
</file>

<file path=ppt/ink/ink1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5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237 346 6640,'-2'4'0,"0"0"0,-1 1 1,1-1-1,1 0 0,-1 1 1,0-1-1,1 1 0,0 0 1,-1 7-1,1 45 4,2-42-3,0 40 56,-2 131 356,-6-82 701,-4-98-1910,0 0-4064</inkml:trace>
  <inkml:trace contextRef="#ctx0" brushRef="#br0" timeOffset="1">10 3 8160,'0'0'0,"-9"-3"0,13 21-432,14 8 432,-1-1-5320</inkml:trace>
</inkml:ink>
</file>

<file path=ppt/ink/ink1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3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5920,'9'4'2,"1"-2"1,1 1-1,-1-1 1,0-1-1,15 0 0,47-1 0,103-6 2,-104 3 30,127-11 65,-168 11-48,164-21 217,-90 8 22,-102 16-249,0 0-1,-1-1 0,1 1 0,0 0 0,0-1 0,0 1 0,-1-1 0,1 1 0,0-1 0,-1 0 0,1 0 0,-1 1 1,1-1-1,-1-1 0,1 1 0,-1 0 0,1 0 0,1-3 0,-2 3 6,-1 1-40,0 0-1,0 0 1,0 0-1,0 0 0,0 0 1,0 0-1,-1 0 1,1 0-1,0 0 1,0 0-1,0 0 0,0 0 1,0 0-1,0 0 1,0 0-1,0 0 0,0 0 1,0 0-1,0 0 1,-1 0-1,1 0 0,0 0 1,0 0-1,0 0 1,0 0-1,0 0 1,0 0-1,0 0 0,0-1 1,0 1-1,0 0 1,0 0-1,0 0 0,0 0 1,0 0-1,0 0 1,0 0-1,0 0 0,-1 0 1,1 0-1,0 0 1,0 0-1,0-1 0,0 1 1,0 0-1,0 0 1,0 0-1,0 0 1,0 0-1,0 0 0,0 0 1,0 0-1,0 0 1,1 0-1,-1 0 0,0-1 1,0 1-1,0 0 1,0 0-1,0 0 0,0 0 1,0 0-1,0 0 1,0 0-1,0 0 1,0 0-1,0 0 0,0 0 1,-5-2 50,-1 0 0,0 0 0,0 1 1,0 0-1,0 0 0,0 1 0,-10 0 1,5 0-2,-6-1 51,0 2 0,0 0 0,0 1-1,0 1 1,-22 6 0,21-4-46,12-5 1,0 2 0,0-1 1,0 1-1,1 0 0,-1 0 1,0 0-1,-9 7 0,1-1 9,-25 16 35,28-13 142,5-2-183,0 1 1,1 0 0,0 0 0,-3 11 0,7-20-57,1-1 0,0 1 1,0 0-1,-1-1 0,1 1 1,0 0-1,0 0 0,0-1 1,0 1-1,0 0 0,0-1 0,0 1 1,0 0-1,1-1 0,-1 1 1,1 1-1,1 6 19,2-1 1,-1 1-1,1-1 1,0 0-1,1 0 1,9 11-1,0-8 61,13 0-47,0-1 1,30 7-1,-23-10 10,0-1 0,45 0 1,-55-4-37,-15 0 11,0-1 0,0 1-1,0-2 1,17-2-1,-8 0-6,-2 2-7,-11 1-3,-1 0 1,0-1-1,1 0 0,-1 0 0,0 0 0,0 0 0,0-1 1,6-2-1,-10 4-9,53-27 112,-47 24-84,-1-1-1,1 0 1,-1-1 0,1 1-1,-1-1 1,-1 0 0,1-1-1,6-8 1,5-14 92,-15 26 76,4 23-11,5 46-43,-7-56-133,-3-8-6,1 0 1,0 0 0,0 0-1,0 0 1,1 0 0,-1 0 0,0-1-1,1 1 1,0-1 0,0 1-1,2 2 1,5 5 3,0-2 0,0 1 0,0-1 0,1-1 0,1 0-1,-1 0 1,1-1 0,0 0 0,0-1 0,15 5 0,26 2-3,-45-11-3,1 0 0,-1-1 0,0 0 0,0 0-1,8-2 1,-8 0 0,0 0-1,0 0 0,-1 0 0,1-1 0,6-3 1,-4 1-1,-2 0 0,1 0 0,13-12 0,-12 8 0,-1 0 0,0 0 1,7-11-1,-7 9 2,-2-1 0,11-21-1,1-25 2,-9 8 2,-5 10-2,-3 5 2,-3-2-2,1 27 2,-1 0-1,0 0 1,0 0-1,-1 0 1,0 1 0,0-1-1,-1 1 1,-10-16-1,14 25-3,0-1-1,0 1 1,0 0 0,-1 0-1,1 0 1,0 0-1,0 0 1,-1-1-1,1 1 1,0 0 0,0 0-1,-1 0 1,1 0-1,0 0 1,0 0 0,-1 0-1,1 0 1,0 0-1,0 0 1,-1 0-1,1 0 1,0 0 0,0 0-1,-1 0 1,1 0-1,0 1 1,0-1-1,-1 0 1,1 0 0,0 0-1,0 0 1,0 0-1,-1 1 1,1-1 0,0 0-1,0 0 1,0 0-1,-1 0 1,1 1-1,0-1 1,0 0 0,0 0-1,0 1 1,0-1-1,0 0 1,0 0-1,-1 1 1,-6 16 17,6-6-13,1-1 0,-1 1 1,2 0-1,-1-1 0,2 1 1,3 16-1,6 14-1,4 5 1,6 3-3,-16-39-2,0-1 0,14 18 0,-12-19 0,0 0 0,16 13 0,16 4 0,-34-22 0,1-1 0,-1 0 0,1 0 0,9 2 0,34 0 0,18-7 0,-2-5 0,-17-4 0,-12-5 0,-7-4 0,-6-7 0,-5-5 0,4-16 0,-14 35 1,0 6 6,-6 6 9,-1 6-8,9 20-2,9 12-4,9 12-2,7 6 0,-15-26-4,47 49 1,-66-76 3,3 4 0,0 0-1,0 0 1,0 0 0,0 1-1,-1-1 1,0 1 0,4 9-1,-7-14 1,0 0-1,0-1 1,0 1-1,0 0 1,0 0-1,0 0 1,0 0-1,0 0 0,-1 0 1,1 0-1,0 0 1,0 0-1,-1-1 1,1 1-1,-1 0 1,1 0-1,0 0 1,-1-1-1,0 1 0,1 0 1,-1 0-1,1-1 1,-1 1-1,-1 0 1,-13 9-3,14-10 2,-5 2-2,0-1 1,0 0-1,0 0 0,0 0 1,0-1-1,-1 0 1,1 0-1,0-1 0,0 1 1,0-1-1,-7-2 0,5 1-1,7 2 4,-1 0 1,1 0-1,0 0 0,-1 0 0,1-1 1,-1 1-1,1 0 0,-1-1 1,1 1-1,0-1 0,-1 0 1,1 1-1,0-1 0,0 0 1,-2-1-1,3 1 0,0 1 1,0-1 0,0 1-1,0-1 1,0 1-1,1-1 1,-1 1 0,0-1-1,0 1 1,1 0-1,-1-1 1,0 1 0,1-1-1,-1 1 1,0 0-1,1-1 1,-1 1 0,0 0-1,1 0 1,-1-1-1,1 1 1,0 0 0,4-4 0,1-3 1,-3 4 2,0 0 0,0 0-1,0 0 1,0 0 0,0 1-1,7-4 1,96-49 31,-37 26 5,-43 19-28,0-1 0,36-23 0,112-74 45,-151 99-44,-8 6-11,6 10-2,12 7 0,47 34-14,-55-32 9,-20-14 2,0 0 0,0-1 0,0 1 0,0-1 1,0 0-1,1 0 0,-1-1 0,0 0 0,0 0 0,1 0 0,-1 0 0,10-3 1,1-2 2,-13 4 0,-1-1 1,1 0 0,-1 0 0,0-1 0,0 1 0,0 0 0,0-1-1,0 0 1,0 1 0,-1-1 0,1 0 0,-1 0 0,0 1 0,0-1-1,0 0 1,0 0 0,-1-1 0,1 1 0,-1 0 0,1 0 0,-1 0-1,0 0 1,0 0 0,-1 0 0,1 0 0,-1-1 0,0-2 0,1 6 0,0-1 1,0 1 0,-1 0 0,1-1 0,0 1-1,0-1 1,0 1 0,0-1 0,-1 1 0,1 0-1,0-1 1,0 1 0,-1 0 0,1-1 0,0 1-1,0 0 1,-1-1 0,1 1 0,0 0 0,-1 0-1,1-1 1,-1 1 0,-5-4 7,-1 1 0,1 0-1,-1 0 1,0 1 0,1-1 0,-1 1 0,-9-1 0,-1 3 71,9 1-46,2 0-20,-1-1 0,1 1 0,0 1 0,-1-1 0,1 1 0,0 0 0,0 1 0,0-1 0,0 1 0,1 1 0,-1-1 0,-8 7 0,-61 63 114,62-54-88,-8 32 0,19-42-39,0 0 1,1-1-1,0 1 1,0 0-1,1 15 1,2-14-2,-1 0 1,1 0 0,1 0-1,0 0 1,1-1-1,-1 1 1,2-1-1,-1 0 1,8 10-1,-11-18 0,-1 0-1,1 1 1,0-1-1,0 0 1,0 0 0,0 0-1,1 0 1,-1 0-1,0 0 1,0 0-1,3 1 1,28 17-2,56 22 0,-55-32-11,161 30-6,-152-33 7,212 24-1581,-112-15-6327</inkml:trace>
</inkml:ink>
</file>

<file path=ppt/ink/ink1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6.4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0 303 8072,'23'4'-414,"-21"-4"332,2-7 22,-3 7 61,-1-1 0,1 1-1,-1 0 1,1-1 0,-1 1 0,1-1-1,-1 1 1,0-1 0,1 1-1,-1-1 1,1 1 0,-1-1 0,0 0-1,0 1 1,1-1 0,-1 0-1,0 0 1,3-12 46,-1 1 0,-1-1 0,0 1 0,-1-1-1,0 0 1,-4-21 0,-1-2 395,-18-62 0,22 95-335,1-1-33,0 3-61,-1 0 0,1 0 0,0 0-1,0 0 1,0 0 0,0 0-1,0 0 1,1 0 0,-1 0 0,0 0-1,0 0 1,1 0 0,-1 0 0,0 0-1,1 0 1,-1 0 0,1 1 0,-1-1-1,1 0 1,0 0 0,-1 1 0,1-1-1,0 0 1,-1 1 0,1-1 0,0 0-1,0 1 1,1-2 0,3 0 0,0 0-1,0 0 1,0 1 0,0-1 0,0 1-1,0 0 1,0 0 0,0 1 0,0 0 0,0 0-1,1 0 1,-1 0 0,0 1 0,0 0 0,0 0-1,0 0 1,0 1 0,8 3 0,-5-2-1,-2 0 0,1 1 0,0-1 1,-1 1-1,1 1 0,-1-1 0,0 1 0,-1 1 0,1-1 1,-1 1-1,6 7 0,-9-8-4,0-1 1,-1 1-1,1-1 1,-1 1-1,1 0 1,-1 0-1,-1-1 1,1 1-1,-1 0 0,0 0 1,0 0-1,-1 7 1,1-5-2,-2 40 39,-1-1-1,-14 62 0,14-93-41,-2 39 23,2-13-23,3-32-3,0 0-1,1 0 1,0 0 0,1 0-1,2 8 1,2-8-13,1-4-156,0 0 1,1 0-1,-1-1 1,1 0-1,0 0 0,15 4 1,23 7-5653</inkml:trace>
</inkml:ink>
</file>

<file path=ppt/ink/ink1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6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0 8608,'-95'108'-608,"47"-54"508,38-43 95,1 1 1,0 0 0,0 0-1,1 1 1,1 0-1,-9 24 1,8-19 7,-59 147 210,59-150-196,7-11 2,-1-1 1,0 1 0,1 0 0,0 0 0,-1 0-1,2 0 1,-1 0 0,0 7 0,0-2 12,1-1 0,1 1 0,-1-1 1,2 1-1,1 9 0,-2-17-24,-1 1 0,1-1 0,-1 0 0,1 1 0,0-1 0,-1 0 1,1 1-1,0-1 0,0 0 0,0 0 0,0 0 0,0 1 0,0-1 0,1-1 0,-1 1 0,0 0 0,0 0 0,3 1 0,1 1 12,0 0-80,1 0-1,-1-1 1,1 0-1,-1 0 0,1 0 1,0-1-1,-1 0 0,1 0 1,0 0-1,0 0 1,0-1-1,0 0 0,0-1 1,9-1-1,18-2-5012</inkml:trace>
</inkml:ink>
</file>

<file path=ppt/ink/ink1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7.0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13 275 9328,'0'4'0,"0"0"0,0-1 1,0 1-1,0 0 0,-1 0 1,0-1-1,-2 8 0,-3 19 6,5-11 20,1-1 1,0 1-1,2-1 0,5 29 1,-4-34-17,-3-9-2,1 0 0,0 0 0,0 0 1,1 0-1,-1 0 0,1-1 0,0 1 1,3 5-1,-2-3 13,-1-2-12,1 1-1,-1 0 0,1-1 0,0 0 1,0 1-1,1-1 0,-1-1 0,1 1 1,0 0-1,0-1 0,0 0 0,0 0 1,1 0-1,6 3 0,-6-4 11,-2 0-15,1 0 1,-1 0-1,1-1 0,0 0 0,-1 0 1,1 0-1,0 0 0,0-1 0,0 1 0,0-1 1,0 0-1,0 0 0,0 0 0,0-1 0,5-1 1,52-24-1141,-26 9-4584</inkml:trace>
  <inkml:trace contextRef="#ctx0" brushRef="#br0" timeOffset="1">400 447 6008,'0'0'-1,"1"-1"0,-1 1 1,1-1-1,-1 1 0,1-1 0,-1 1 1,1-1-1,-1 1 0,1-1 0,0 1 0,-1 0 1,1-1-1,0 1 0,-1 0 0,1 0 1,0-1-1,0 1 0,-1 0 0,1 0 1,0 0-1,0 0 0,-1 0 0,1 0 1,0 0-1,0 0 0,-1 0 0,1 1 1,0-1-1,0 0 0,-1 0 0,1 1 1,0-1-1,-1 0 0,1 1 0,-1-1 1,1 1-1,0-1 0,-1 1 0,1-1 0,-1 1 1,1-1-1,-1 1 0,1-1 0,-1 1 1,0 0-1,1-1 0,-1 1 0,0 0 1,1-1-1,-1 2 0,11 20-27,2 12 23,-3-5 9,-6-13 3,2-1-1,0 0 0,11 21 0,-13-28-1,-3-6-1,0 0 1,0 0-1,1 0 0,-1 0 0,0 0 0,1-1 1,0 1-1,-1 0 0,1-1 0,0 1 0,0-1 1,0 0-1,-1 1 0,5 0 0,1 2 20,1-1 0,0 0 0,0 0 0,0-1 0,0 0 0,1-1-1,-1 0 1,0 0 0,1 0 0,-1-1 0,1-1 0,-1 1 0,11-3 0,25-10 22,-26 4 69,7-9-51,0-2 0,-1-1-1,-1-1 1,24-28 0,-6-5-827,1 0-3130</inkml:trace>
  <inkml:trace contextRef="#ctx0" brushRef="#br0" timeOffset="2">1104 114 5472,'8'-99'190,"-8"93"4,-1-1 51,-2 6 54,0 1-270,0 0 0,-1 1 0,1 0 1,0 0-1,0-1 0,0 2 0,1-1 0,-1 0 1,0 1-1,0-1 0,1 1 0,-1 0 0,1 0 1,-1 0-1,1 0 0,0 0 0,0 1 0,0-1 1,-3 5-1,-55 77 276,56-78-263,0 0-1,1 0 0,0 0 1,0 0-1,0 1 1,-2 9-1,-1 4 2,-3 0-17,6-14-5,0 1 0,1 0-1,0 1 1,0-1 0,0 0-1,0 8 1,-8 107 138,12-98-78,28 86 34,-21-92-55,3-2-237,1-2 0,0 1 0,1-2 1,17 14-1,21 14-4603</inkml:trace>
</inkml:ink>
</file>

<file path=ppt/ink/ink1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7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411 1 8248,'-7'5'7,"0"-1"0,0 1 0,0-1 0,0-1 0,-16 6 1,-9 2 45,0 3 121,1 1-1,-59 38 1,74-43-140,10-6 5,0 1-1,1-1 1,-1 1-1,1 0 1,0 0-1,-6 7 1,-9 14 128,1 1-1,1 0 1,-16 35 0,31-58-156,1 0 0,0 1-1,0 0 1,0-1 0,1 1 0,0 0 0,0-1 0,0 1 0,0 0 0,1 0 0,0 0 0,0 0 0,0 0 0,0 0-1,2 5 1,-2-10-10,1 1 0,0 0 0,-1-1 0,1 1 0,-1-1 0,1 0 0,0 1 0,-1-1 0,1 0 0,0 1 0,-1-1 0,1 0 0,0 1 0,-1-1 0,1 0-1,0 0 1,0 0 0,-1 0 0,1 0 0,0 0 0,0 0 0,-1 0 0,1 0 0,0 0 0,1-1 0,-1 1 1,9-2-6,-1 0 0,1-1 1,-1 0-1,0 0 0,0-1 0,0 0 0,0-1 0,7-5 1,1 0-19,-1 3-52,-1-1 1,0-1-1,0-1 0,-1 0 0,-1-1 1,21-20-1,-24 22 26,11-10-119,-2 0 1,0-1-1,23-33 0,-40 51 161,-1 2-1,6-3 7,-6 3 3,0 0-1,0 1 0,0-1 1,0 0-1,0 1 1,0-1-1,0 1 1,0-1-1,0 1 1,0 0-1,0-1 1,-1 1-1,1 0 0,0 0 1,0-1-1,-1 1 1,1 0-1,0 1 1,43 63 251,-43-64-244,0 0-1,0 0 0,0 0 0,0 0 0,1 0 1,-1-1-1,0 1 0,1 0 0,-1-1 0,0 1 0,1 0 1,-1-1-1,1 0 0,-1 1 0,1-1 0,-1 0 1,1 0-1,0 0 0,-1 0 0,1 0 0,-1 0 1,1 0-1,-1 0 0,1-1 0,2 0 0,4-2 0,0 0 0,-1-1 0,14-8-1,-20 12-7,29-18 18,6-6-15,-3 1-6,-6 3-1,41-22 0,-56 35 2,27-8-5,-6 5 5,4-3 1,-31 11 2,0 1 1,-1 0 0,1 0 0,0 0 0,0 0-1,0 1 1,0 0 0,0 0 0,0 1-1,-1 0 1,7 1 0,-9-1-1,0 0 0,0 0-1,0 0 1,-1 1 0,1-1 0,0 1 0,-1 0-1,1-1 1,-1 1 0,0 0 0,1 1 0,-1-1-1,0 0 1,0 1 0,0-1 0,-1 1 0,1-1-1,-1 1 1,1 0 0,-1 0 0,0 0 0,1 4-1,0 6 21,0 0-1,-1 1 1,0 26-1,-2-32-21,0 64 57,0-29 2,2 0-1,13 82 1,-13-121-52,0 0 1,0 0-1,1 0 0,-1 0 1,1-1-1,0 1 0,1 0 1,-1-1-1,0 0 0,1 1 1,0-1-1,0 0 0,4 4 1,-3-4-2,-3-2-3,0 0 0,0 0 0,0 0 0,1-1 0,-1 1 0,0 0 0,0-1 0,1 1 0,-1-1 0,0 1 0,1-1 0,-1 0 0,0 1 0,1-1 0,-1 0 0,0 0 0,1 0 0,-1 0 0,3 0 0,1-1 4,5 1-26,0-1 1,-1-1-1,1 1 1,-1-2-1,1 1 1,-1-1-1,0-1 1,0 0-1,0 0 0,-1-1 1,0 0-1,13-9 1,5-2-822,46-27-5000</inkml:trace>
</inkml:ink>
</file>

<file path=ppt/ink/ink1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1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806 129 4576,'-10'-10'0,"-22"-21"4,11 19 7,1 3-2,-7-4 21,-1 1-1,1 1 1,-44-10 0,52 17-20,9 2 9,-1 0 0,1 1 1,0 0-1,-21 1 0,-116 8 104,119-3-22,-97 33 59,103-28 8,-48 42 93,60-43-194,0 0 0,0 0-1,1 1 1,0 1 0,-7 11-1,-3 21 24,15-25 150,4-1-151,1 1 0,1 0 0,1-1 0,0 1 0,1-1 0,1 0 0,0 0 0,12 21 0,13 13 15,-14-34 184,4-2-152,1-2-1,39 19 1,-37-25 144,10-4-87,55-3 0,-64-5 62,-6-2-185,0-1 0,-1-1 0,0 0 1,16-14-1,-17 7 131,2-12-48,-1-1 1,-1 0-1,18-52 0,-29 68-125,4-31 131,-2 5-40,11-90 374,-18 127-401,0 6-13,4 68 72,15 81 0,-18-150-151,2 16 16,2 0 0,0 0 0,1 0 0,9 18 0,-6-15-10,-8-16-2,1 0 1,0-1-1,0 0 1,1 1-1,0-1 1,0 0-1,0 0 1,5 5-1,2 3 2,-1 1-2,-7-11-2,1 1 0,-1 0-1,1-1 1,0 1 0,0-1 0,1 0-1,-1 0 1,1 0 0,6 4 0,6 3-338,1-1 1,0 0 0,26 9-1,12 1-6450</inkml:trace>
</inkml:ink>
</file>

<file path=ppt/ink/ink1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8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589 83 4664,'-126'-58'-256,"112"52"256,9 3 2,0 1-1,0 0 1,0 0-1,-1 1 1,-8-2-1,-3 1 14,0 0 0,0 1-1,0 1 1,0 1 0,0 0-1,0 1 1,-26 7 0,24-5-4,11-2 13,0 0-1,0 1 1,0 0 0,0 0-1,-9 6 1,-7 4 76,1 0 1,1 1-1,0 2 1,-26 23 0,24-9-31,19-19 118,4-3-136,0 0 0,1 0 0,0 0 0,2 15 0,3-13 96,2-2-104,0-1-1,1 0 1,0 0 0,0 0-1,1-1 1,0-1-1,16 9 1,6 0 81,50 15 0,-47-19-71,155 54 377,-184-61-363,2 0 17,-6-2-79,-1-1-1,0 1 1,1-1-1,-1 1 1,0-1-1,1 1 1,-1-1-1,0 1 1,0 0-1,1-1 0,-1 1 1,0-1-1,0 1 1,0 0-1,0-1 1,0 1-1,0 0 1,0-1-1,0 1 1,0-1-1,0 1 0,0 0 1,0-1-1,-1 1 1,1 0-1,0-1 1,-1 2-1,-4 11 14,1-7-5,0-1 0,0 0 0,0 0 0,0 0 0,-1 0 0,1-1 0,-1 0 0,0 0 0,-1 0 0,1 0 0,-9 3 0,-21 8-7,-5-4-2,-5-3-3,9-6-10,-59-3 1,49-1-844,0 0-3395</inkml:trace>
</inkml:ink>
</file>

<file path=ppt/ink/ink1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7624,'25'25'0,"-4"2"1,-11-10 2,-2 1 1,13 36-1,-20-52-2,6 15 10,-2 1 0,0 0 1,-1 1-1,0-1 0,-2 1 0,1 32 1,-3-45-6,11 183 158,-1-107-72,-8-64-57,0 5 107,1 0-1,2-1 1,0 1-1,13 36 1,-17-58 10,9-10 81,32-62-49,-27 47-139,2-5 33,1 2 1,37-44-1,-47 62-59,-4 4 16,0 0 0,0 0 0,0 0 0,1 1 0,0 0 0,10-7 0,-14 11-25,0 0 0,0 0 0,0 0 0,0 0-1,0 0 1,1 0 0,-1 0 0,0 0 0,0 1 0,0-1 0,0 1 0,0-1 0,0 1-1,0-1 1,-1 1 0,1-1 0,0 1 0,1 1 0,12 10 1,-14-12-3,34 37 194,-1-3-82,-27-30-109,0 0 0,0 0 0,0-1 0,0 0-1,1 0 1,0-1 0,-1 1 0,1-1 0,9 1-1,-6-1-3,-3-1-1,-1-1 0,1 1-1,0-1 1,-1-1 0,10 0 0,-4 0-1,0 0 1,-1 0 1,0-1 0,1 0 0,11-4-1,5-5 0,-1 0 0,36-23 0,-25 11-6,-31 20 0,14-7 0,-5 4 0,3 3 0,-13 7 0,-4-2 0,16 11 1,-14-9 0,-1 0 1,0 1-1,-1-1 0,1 1 0,-1 0 1,0-1-1,0 1 0,0 0 1,-1 0-1,1 0 0,0 7 1,4 58 15,-5-56-17,0-2 9,1 1 1,0-1-1,5 18 0,-4-21-7,-2-5 1,3 7 9,7 9-3,-10-19-62,0-1 0,0 0 0,0 0 0,0 0 1,0 0-1,0-1 0,0 1 0,0 0 0,0 0 0,0-1 0,0 1 0,0 0 0,0-1 0,0 1 1,0-1-1,0 0 0,0 1-296,16-7-5924</inkml:trace>
</inkml:ink>
</file>

<file path=ppt/ink/ink1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9.2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68 7000,'0'0'0,"13"-7"8,-5 3-8,15-4 0,17-8 0,1 1-88,-5 7 88,0-1-4712</inkml:trace>
</inkml:ink>
</file>

<file path=ppt/ink/ink1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9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378 0 6104,'-24'65'1214,"7"-12"-1027,5-9-31,-9 70 0,18-95-144,2-10 4,0 1 1,1 0 0,2 18 0,9 106 56,9 17 23,-7-63 31,14 87 19,-22-139-11,13 147 65,-16-147-32,-1-18-95,0 7-8,-1 0 0,-1-1 0,-1 1 1,-6 31-1,4-41 10,0 1 1,-8 16-1,10-26-50,-1 0-1,1 0 0,-2-1 1,1 1-1,-1-1 1,1 1-1,-2-1 1,1 0-1,-7 5 0,10-9-20,0-1-1,0 1 1,0-1-1,0 1 0,0-1 1,0 1-1,0-1 0,0 0 1,0 1-1,-1-1 1,1 0-1,0 0 0,0 0 1,0 0-1,0 0 0,-1 0 1,1 0-1,-2-1 1,-3 0 5,-27-2-1145,-1-1-4584</inkml:trace>
  <inkml:trace contextRef="#ctx0" brushRef="#br0" timeOffset="1">1 963 7352,'6'-29'-4,"2"21"11,-5 5 8,-2 2-3,1 0 0,-1 0-1,0 1 1,1-1 0,-1 0-1,1 0 1,-1 1-1,1-1 1,0 1 0,-1-1-1,1 1 1,-1 0-1,4 0 1,6-2 12,2-1-1,34-6 293,121-13 714,-151 20-980,-10 1-4,0-1 0,0 1 1,1-1-1,7-4 1,172-73 381,-114 44-1536,2-2-4532</inkml:trace>
</inkml:ink>
</file>

<file path=ppt/ink/ink1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09.9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7176,'0'3'104,"-3"10"-38,-4 23 362,-5 69-1,19 72 380,3-93-607,14 153 224,-13-133-264,0-40 10,22 77 1,-27-123-155,-4-10 11,1-1-1,-1 1 0,2-1 1,6 12-1,4 4 75,1 0 1,1-1-1,34 37 0,-44-54-71,-1 0-1,1-1 1,0 1 0,0-2-1,0 1 1,1 0-1,-1-1 1,1-1 0,0 1-1,12 2 1,-12-7 30,4-4-22,-5 2-31,0 0-1,0 0 1,0-1-1,-1 1 1,0-1-1,0-1 1,0 1-1,4-7 1,59-87-1296,-34 41-5311</inkml:trace>
</inkml:ink>
</file>

<file path=ppt/ink/ink1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91 112 8072,'-2'8'-32,"-24"190"98,21-158 245,-2 0 0,-19 61-1,7-45-20,17-46-219,0 0-1,1-1 1,1 1 0,-1 0 0,2 0 0,-1 0-1,1 0 1,1 0 0,4 16 0,-5-24 70,2-3 4,-2 1-171,1-1 47,-1 1 0,1 0 0,-1-1 0,0 1 0,1-1 0,-1 0 0,0 1 0,0-1 0,0 0 0,1 0 0,-1 0 0,0 0 0,0 0 0,0 0 0,0 0 0,-1 0 0,1 0 0,0 0 0,0-1 0,-1 1 0,1 0 0,0 0 0,-1-1 0,1 1 0,-1-3 0,1-4 69,0 1-1,-1-1 0,0 0 0,-1 0 1,-2-12-1,-2-41 453,8 13-325,3 0 1,2 0 0,17-54-1,4 7 90,-22 70-284,10-28 122,-12 42-114,1 1 0,0-1 0,0 1 0,16-17 0,-21 25-24,1 0 1,0 0 0,-1 0 0,1 1 0,0-1 0,0 1 0,0-1 0,1 1 0,-1 0 0,0 0-1,0 0 1,1 0 0,4-1 0,2-1 8,1-1-6,-8 3-8,0 0 1,0 0 0,1 0-1,-1 0 1,0 1 0,1-1-1,-1 1 1,1-1 0,-1 1-1,1 0 1,-1 0 0,1 0-1,3 1 1,26 4 10,-1 2 0,1 1-1,-2 1 1,37 16 0,79 32 26,-48-13-22,-84-35-9,-12-6-79,-1-1 1,1 1-1,-1-1 1,1 1-1,-1 0 1,0-1-1,0 1 1,0 0-1,0 0 0,-1 0 1,1 0-1,-1-1 1,0 1-1,1 0 1,-1 0-1,-1 0 1,1 0-1,0 0 0,-1 0 1,1 0-1,-1 0 1,-2 5-1,-10 33-8115</inkml:trace>
</inkml:ink>
</file>

<file path=ppt/ink/ink1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0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9504,'2'3'4,"0"-1"0,0 0 0,0 0 0,0 0 0,0 0 0,0 0 0,0-1 0,1 1 0,-1-1 0,1 1 1,-1-1-1,1 0 0,0 0 0,-1 0 0,1 0 0,0 0 0,0-1 0,0 1 0,-1-1 0,5 0 0,10 2 70,32-2-1,-39 0-41,61 4 280,29-3-88,43-12-27,22-2-316,-127 12-790,59-3-5404</inkml:trace>
  <inkml:trace contextRef="#ctx0" brushRef="#br0" timeOffset="1">1852 172 5832,'5'8'-14,"-1"0"1,0 0 0,-1 0-1,1 0 1,-1 1 0,-1-1-1,0 1 1,0 0 0,-1-1-1,0 1 1,0 9 0,-1 33 13,-8 13 21,4-39 45,-2 37 0,6-52 118,-1-6-127,2 0 0,-1 0 1,0 0-1,1-1 0,0 1 0,0 0 0,2 5 0,-3-7 102</inkml:trace>
</inkml:ink>
</file>

<file path=ppt/ink/ink1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0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6640,'15'14'0,"-15"-13"0,28 39 0,-11-20-33,2 1 0,0-2 1,38 29-1,-54-45 2,1 1 0,-1-1-1,1 0 1,-1 1 0,5 6-1,0 1-617,8 8-2951</inkml:trace>
  <inkml:trace contextRef="#ctx0" brushRef="#br0" timeOffset="1">331 317 3232,'37'23'0,"-5"-4"0,2 2 1,-14-7 9,-2 0-1,35 34 0,-46-39 36,-1-1 0,0 2 0,0-1 0,-1 1 0,0 0 0,6 15 0,-11-23-23,0 1-1,0-1 1,0 0 0,0 0 0,0 0 0,0 1-1,-1-1 1,1 0 0,-1 0 0,0 0-1,1 0 1,-1 0 0,0 0 0,0 0-1,0 0 1,0 0 0,-1 0 0,1 0 0,-1-1-1,-1 3 1,1-2 12,-3 4 33,-1 1 0,0-1 1,0-1-1,0 1 1,-1-1-1,-8 5 1,6-4-26,-8 5 46,0-1-1,0-1 0,0-1 1,-1 0-1,-1-2 0,-20 6 1,25-8-32,-40 11 39,-10-1-620,34-8-2462</inkml:trace>
</inkml:ink>
</file>

<file path=ppt/ink/ink1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1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627 157 1800,'-18'-20'121,"0"1"-1,-1 0 1,-1 2-1,-1 0 1,-1 2-1,-36-21 1,54 34-99,-1 0 1,0 0-1,0 0 0,1 1 1,-1-1-1,-1 1 1,1 1-1,0-1 0,0 1 1,0-1-1,0 2 1,0-1-1,-6 1 0,6 0-2,-2 0 6,0 1 0,0-1 0,1 1 0,-1 1 0,1 0 0,0-1 0,-1 2-1,1-1 1,1 1 0,-7 5 0,3-4-1,-7 6 36,1 0 1,-1 1 0,-22 25 0,24-23-36,-55 56 228,44-43-231,17-19-16,1 0-1,0 0 0,1 0 1,0 1-1,0 0 1,1 0-1,-6 15 0,1-2-322,-16 27-1784</inkml:trace>
</inkml:ink>
</file>

<file path=ppt/ink/ink1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532 1334 2968,'13'-6'161,"-1"-1"0,0 0 0,0-1 1,-1-1-1,0 1 0,0-2 0,-1 0 0,12-15 1,-12 15-75,-7 7 29,0-1 1,0 1-1,0-1 0,0 0 0,-1 0 1,4-6-1,27-62 796,-31 67-817,-1 0 0,0-1 0,0 1 0,0 0 0,-1-1 0,1 1 0,-1-1 0,0 1 0,-1 0 0,0-1-1,0 1 1,-3-10 0,3 8-16,-2-1 33,1 0-1,-2-1 0,1 1 1,-1 1-1,0-1 1,-1 0-1,-9-11 1,6 8-39,-5-6 134,0-1 0,-1 2-1,-1 0 1,-1 1 0,-34-26-1,1 6 164,34 26-248,0 0 0,-1 2 0,0 0 0,0 0 0,-1 2 0,-19-5 0,-11 7-26,28 5 138,-1 4-129,0 0 1,-37 19 0,39-12 82,-66 79 71,69-68-118,-7 25-44,-16 56 1,30-70 2,-7 121 32,18-132-71,1-12-47,0 0 0,1 0 0,0 0 0,1-1 0,10 15 0,-16-26-12,1 1 0,-1 0 0,1 0-1,0 0 1,0-1 0,-1 1 0,1 0 0,0-1 0,0 1 0,0 0-1,0-1 1,0 1 0,0-1 0,1 1 0,10 3 5,1-1 0,-1 0 0,0-1-1,1 0 1,23 0 0,-34-2-5,1 0-1,-1 0 1,0-1-1,0 1 1,0 0-1,1-1 1,-1 0-1,3-1 1,55-24 11,-45 18-12,0-1 0,-1-1 0,15-14 0,-10 7 1,0-2-1,18-24 1,40-65 1,58-125 5,-113 188-1,76-192 5,-82 188 8,-2 3-7,47-184 39,-53 196-29,21-128 65,-26 145-59,0 1 15,0 0-1,-1-21 1,-5 40 36,-4 4-45,0 1 1,0 0-1,1 1 1,0 0-1,-8 16 1,0-3-21,-24 51 102,-46 108 15,70-141-65,-40 180 22,48-175-41,0 159 23,10-169-31,33 114 12,-26-125-31,1-9-12,0-1 0,0 1 0,27 21 0,-38-35-7,0 0-1,0 0 1,0 0 0,0-1 0,0 1 0,0-1-1,0 1 1,1-1 0,-1 1 0,0-1-1,0 0 1,0 1 0,1-1 0,0 0 0,19 2 10,0-1 0,39-4 0,-58 3-10,0 0 0,0-1 0,0 1 0,-1 0 0,1-1 0,0 0 0,0 1 0,-1-1 0,4-1 0,41-27 18,-36 20-19,1-1 0,16-21 1,-1-1-4,-3-1 0,0-1 0,20-42 0,-37 63 1,14-43-14,-20 56 14,6-18-5,-1 0 0,-1 0 0,2-27 1,-7 31 5,1 14 0,0 0 0,0 0 0,0 0 0,0-1 0,0 1 0,0 0 0,0 0 0,0 0 0,-1 0 0,1-1 0,0 1 0,0 0 0,0 0 0,0 0 0,0 0 0,-1 0 0,1-1 0,0 1 0,0 0 0,0 0 0,-1 0 0,1 0 0,0 0 0,0 0 0,0 0 0,-1 0 0,1 0 0,0 0 0,0 0 0,0 0 0,-1 0 0,1 0 0,0 0 0,0 0 0,-1 0 0,1 0 0,0 0 0,0 0 0,0 0 0,-1 0 0,-10 18 0,-5 22 0,3 10 0,6 5 0,6-41-1,1 0 1,0 0-1,4 19 1,-3-27-1,0-1 0,0 1 0,1-1 0,-1 0 0,1 0 0,1 0 0,-1 0 0,1 0 0,0 0 0,6 7 1,-7-10-41,-1-1 1,1 0-1,-1 0 1,1 0-1,0 0 1,0 0-1,-1-1 1,1 1-1,0 0 1,0-1 0,0 0-1,0 1 1,0-1-1,0 0 1,0 0-1,0 0 1,0 0-1,0 0 1,0 0-1,0-1 1,0 1-1,2-2 1,0 2-769,19-4-7711</inkml:trace>
</inkml:ink>
</file>

<file path=ppt/ink/ink1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5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0 118 8968,'36'8'-17,"0"-1"0,1-2 0,48 0 0,-11-7-75,-60 1 101,159-6-458,-169 7 420,1 0 0,0 1 0,-1 0 1,1-1-1,-1 2 0,1-1 0,-1 0 0,7 4 1,-5-2 5,-4-2 13,0 1-1,0 0 1,0 0-1,0-1 1,-1 1-1,1 0 1,-1 1-1,1-1 1,-1 0-1,0 0 1,0 0-1,0 1 0,0-1 1,-1 1-1,1-1 1,0 1-1,0 4 1,-1-5-2,1 13-41,-11 100-17,-5-37 24,7-44 39,-14 72 2,-27 125 6,40-186 7,4-14 2,-27 191 59,29-191-35,-1 14 19,2-1-1,3 59 1,19 53 101,-14-129-19,3-5-70,1 0-1,21 36 0,-30-57-53,0 0-1,-1 0 0,1 0 0,0 0 1,0 0-1,0 0 0,-1-1 0,1 1 1,0 0-1,0 0 0,0-1 0,2 2 1,4 1 12,0 1 0,1-1 0,-1-1 0,1 0 1,0 0-1,-1 0 0,14 0 0,-6-5 105,0-6-83,-1 0 0,0-1 0,17-15 0,-19 9 62,0-9-62,-2-1-1,11-37 1,-16 35-11,3-109 8,-11 110-28,-13-37-1,9 44-12,-1 1 0,-11-19 0,10 18-2,-2 1 0,-1 1 0,0 0 0,-1 0 0,-1 1 0,-22-20 0,-71-62-38,91 83 37,7 6 7,8 10-1,1-1 0,-1 1-1,0-1 1,1 0 0,-1 1 0,1-1-1,0 0 1,-1 1 0,1-1-1,-1 0 1,1 0 0,0 1 0,0-1-1,-1 0 1,1 0 0,0 0 0,0 0-1,0 1 1,0-1 0,0 0 0,0 0-1,0 0 1,0 0 0,0 1 0,1-1-1,-1 0 1,0 0 0,0 0 0,1 1-1,-1-1 1,1 0 0,-1 0 0,1 0-1,21-20 76,-20 20-80,8-8 13,-4 4 2,-1 1 0,1 0 0,1 0-1,-1 1 1,10-5 0,110-55 83,-28 14 17,-11 2-46,-76 41-55,3-1 6,0 0 0,-1-2-1,0 1 1,0-2-1,-1 0 1,-1 0 0,1-1-1,9-12 1,-20 21-7,1 7 0,4 25-8,-4-15-2,-2 0 1,1 0-1,-2 0 1,0-1-1,-4 21 1,-4 28 3,-3 30-3,2 11 2,5 3-3,3-7-2,1-10 0,5-11 0,6-10 0,4-10 0,3-15 0,0-17 0,-17-26 0,1-1 0,0 1 0,-1 0 0,1 0 0,0-1 0,0 1 0,-1-1 0,1 1 0,0 0 0,0-1 0,0 0 0,0 1 0,0-1 0,0 1 0,0-1 0,1 1 0,-1-2 0,0 1 0,0 0 0,0 0 0,0-1 0,0 1 0,-1 0 0,1-1 0,0 1 0,0-1 0,-1 1 0,1-1 0,0 0 0,-1 1 0,1-1 0,0 1 0,-1-1 0,1 0 0,-1 0 0,1 1 0,0-2 0,16-33 0,1-13 0,3-11 0,-2-11 0,-10-12 0,-5-12 0,-3-7 0,-1 0 0,-2 16 0,-2 23 0,3 24 0,1 35-1,-1 1 1,1 0 0,0-1-1,-1 1 1,1-1-1,-1 1 1,0 0 0,0-1-1,0 1 1,0 0-1,0 0 1,0 0 0,0-1-1,-1 2 1,1-1-1,-1 0 1,0 0 0,0 0-1,1 1 1,-1-1 0,0 1-1,0-1 1,-4-1-1,4 3 1,1 0-1,-1 0 0,1 1 1,0-1-1,-1 1 0,1-1 0,0 1 1,-1-1-1,1 1 0,0 0 1,0-1-1,-1 1 0,1 0 1,0 0-1,0 0 0,0 0 0,0 0 1,0 0-1,0 0 0,-1 3 1,2-3-1,0 0 0,0 1 0,0-1 0,0 0 1,0 0-1,0 1 0,0-1 0,0 0 0,0 0 0,1 1 1,-1-1-1,1 0 0,-1 0 0,1 1 0,-1-1 1,1 0-1,0 0 0,-1 0 0,1 0 0,0 0 0,0 0 1,0 0-1,0 0 0,0-1 0,0 1 0,0 0 1,0 0-1,0-1 0,0 1 0,0-1 0,0 1 0,1-1 1,-1 1-1,0-1 0,0 0 0,1 1 0,0-1 0,6 2-7,-1-1 0,0 0 0,1 0 0,0-1 0,-1 0 0,1 0 0,8-2 0,39-7-116,81-26 1,-114 28 107,-14 5-16,1-1 0,-1 0-1,0 0 1,15-10 0,39-24-126,62-34-470,-119 69 614,-2 1-3,-1-1 0,1 1-1,0 0 1,-1 0-1,1 0 1,0 0 0,3 0-1,-5 1 13,0 0 0,0 0 0,0 0 0,0 1 0,-1-1 0,1 0-1,0 0 1,0 1 0,0-1 0,0 0 0,0 1 0,-1-1 0,1 1 0,0-1 0,0 1-1,-1-1 1,1 1 0,0 0 0,-1-1 0,1 1 0,0 0 0,-1 0 0,1-1 0,-1 1-1,0 0 1,1 0 0,-1 0 0,1 1 0,2 8-2,0 1 0,-1 0-1,0 0 1,-1 0 0,0 0 0,-1 14-1,3 21-6,7-12 15,-9-30 2,0 0-1,1-1 0,-1 1 1,1-1-1,0 1 1,0-1-1,0 0 1,0 0-1,0 0 1,1 0-1,0 0 1,-1 0-1,1-1 1,0 1-1,0-1 1,0 0-1,1 0 1,-1 0-1,0 0 0,1-1 1,-1 1-1,1-1 1,0 0-1,0 0 1,-1 0-1,5 0 1,-6-1 0,0 0 0,0-1 1,0 1-1,0 0 0,0-1 1,0 1-1,0-1 0,0 0 1,0 0-1,-1 1 0,1-1 1,0 0-1,0-1 0,-1 1 1,1 0-1,-1 0 0,1-1 0,1-1 1,22-28 7,-25 30-11,11-19 2,-8-5-2,-9-10 0,-5-1 0,-4 6 0,10 23-1,0 1 0,0 0 1,0 0-1,0 0 0,-1 0 1,0 1-1,0 0 0,-1 0 1,0 1-1,1 0 0,-13-6 1,14 9 0,1 0 0,-1 0 0,1 0 0,-1 0 1,0 1-1,-5 0 0,4 1 1,0 0 0,0 0 0,0 0-1,0 1 1,0 0 0,1 1 0,-1-1 0,1 1 0,-1 0 0,-6 5-1,9-6 3,0 0 0,0 0-1,0 0 1,1 1-1,-1-1 1,1 1 0,-1-1-1,1 1 1,0 0-1,-3 6 1,-2 3 2,-17 26 5,17-21 25,-15 81 17,21-77-24,14 83 15,-7-85-23,38 59 6,-33-66-12,2-4-10,0-1 0,0-1 1,27 9-1,-21-12 3,35-6-1,-39 1-5,-1-1-1,25-9 1,-21 5-1,33-18 0,-34 15 0,31-24 0,-25 13-1,-1 0 1,32-42-1,-46 53-1,-1-1 0,0 0 0,0-1 0,-1 0 0,-1 0 1,0 0-1,4-17 0,-5 16-1,1-2-5,0 0 0,-1 0 0,-1-1-1,-1 1 1,0-1 0,-1-19 0,0 5-26,0 8 24,-2 6-7,2 0 0,0 0 0,0 1 0,2-1 0,0 0 0,6-18 0,0 13 10,3 4 6,-10 16 1,0 0 1,0 0-1,0 1 1,0-1-1,0 0 0,0 1 1,0 0-1,0-1 1,0 1-1,0 0 1,0 0-1,0 0 0,0 1 1,0-1-1,0 0 1,0 1-1,0-1 1,0 1-1,0 0 1,0 0-1,0-1 0,0 1 1,-1 0-1,3 2 1,37 26 14,-40-28-15,4 4 4,0 0 0,1 1 0,-2 0-1,1 0 1,-1 0 0,0 0-1,5 11 1,-4-9 0,0 2 2,-1-1 0,0 1 1,0 0-1,-1 0 0,0 0 0,2 16 1,-3-15-3,1 3 3,-1-1 0,0 1 1,-1 0-1,-1 0 1,-1 16-1,0 9 10,0-21-10,0 24 19,4 58 0,7-50-18,-3-32 12,-4-11-13,-1-1-5,1-1 1,0 1-1,0-1 1,0 0-1,1 1 1,-1-1-1,1-1 0,0 1 1,1-1-1,-1 1 1,1-1-1,0 0 1,7 4-1,6 0 10,37 11 0,-39-18-4,3-3-1,0-1 0,23-8 0,-26 3 27,-5 0-18,2-1-5,-1-1-1,0 0 1,0-1 0,-1-1 0,15-18 0,98-150 130,-111 161-133,-8 11 4,1-1 1,-1 0-1,7-18 1,52-148 327,-63 173-232,-6 14 141,0 22-111,1 0 0,0 37 1,4-69-131,1 1 0,0-1 0,-1 1 0,1-1 0,0 0 0,0 0 0,0 1 0,0-1 0,0 0 1,1 0-1,-1 0 0,1 0 0,-1 0 0,1 0 0,0-1 0,0 1 0,0-1 0,0 1 0,0-1 0,0 1 0,3 0 1,-3 0 1,2 0 0,0-1 1,-1 1 0,1 0-1,0-1 1,0 0 0,0 0-1,0 0 1,0 0-1,0-1 1,0 0 0,0 0-1,5 0 1,-4 0-4,0 0-1,1-1 0,-1 0 0,0 0 0,1-1 0,-1 1 0,0-1 0,0 0-1,0 0 1,0-1 0,6-4 0,-4 3-3,-4 3-2,1-1 1,-1 0-1,0 1 0,0-2 0,0 1 1,0 0-1,0-1 0,4-4 1,2-2-1,-3 2 0,1 0-1,-1-1 0,6-9 1,-6 4-11,0 0 0,-1 0 1,0-1-1,-1 1 1,0-1-1,-2 0 0,1 0 1,-2-1-1,1-19 1,-1 18 0,0 12-6,-1-1 0,0 0 1,0 1-1,0-1 0,-1 0 0,0 1 1,-1-9-1,-17-48-122,13 52 17,-4 4 85,0 1 1,1 0-1,-1 0 1,-17-4 0,26 8 24,0 0 0,-1 0 0,1-1 0,0 1 0,0 0 0,0 0 0,0 0 0,-1 0 0,1 0 0,0 0 0,0 1 0,0-1 0,-2 1 0,-15 5-27,1 1 0,-1 1 0,2 0 0,-18 12 1,12-1-44,-81 112-24,84-101 64,-49 116-12,61-120 33,-2 83-1,13-90 8,4-1 9,1 0 1,1-1-1,13 16 0,-22-31 3,0-1-1,0 1 0,0-1 1,0 0-1,1 0 0,-1 1 1,1-1-1,-1 0 0,4 1 1,11 6-2,0-1 0,1 0 0,0-1 0,28 5 0,-43-10 2,1-1-1,-1 0 0,1 0 0,0 1 1,-1-1-1,1-1 0,0 1 0,2-1 1,62-12-7,-48 7 7,-1 0-1,26-14 1,-2-4-3,-1-3 0,73-60 1,-60 38 2,-9 0 0,-9 3 1,34-48 42,-69 92-22,0 1-18,-1 1 1,1-1-1,-1 1 0,1-1 1,-1 1-1,1 0 0,-1-1 0,1 1 1,-1-1-1,1 1 0,0 0 1,-1 0-1,1-1 0,0 1 0,-1 0 1,3 0-1,-1 15 25,-2-12-25,0 0 1,1 0-1,-1 0 1,1 1-1,0-1 1,0 0 0,3 5-1,3 8 11,0-1-1,2 0 1,-1 0-1,2-1 1,13 16-1,-16-22-9,-6-6-2,1 0-1,0 0 1,-1-1-1,1 1 1,0-1-1,0 1 0,0-1 1,0 1-1,0-1 1,1 0-1,-1 0 1,4 1-1,10 4 12,1-1 1,0 0-1,0-2 0,32 4 1,-38-7-12,28-4 8,-2-3-4,12-4-4,6 0-2,7 1 0,4 2 0,-2 4 0,-5 6 0,-5 8 0,-35-4-5,-1 0 1,-1 2-1,1 0 1,26 17-1,-32-17 4,20 12-30,37 8-1,-62-26 25,0 0 1,1-1-1,-1 0 0,1 0 1,-1 0-1,1-1 0,-1 0 1,1-1-1,9-1 0,-6 0-3,6-1-49,-2-4 36,0 0 0,-1-1 0,20-15 0,-20 9-110,1-14 32,21-45 0,-30 48-105,18-122-88,-21 131 164,-1-1 0,1-32-1,-4 23 76,2 2 19,0 12-7,-1 1-1,-1-1 1,0 0 0,-2-11 0,-30-132-367,32 153 409,0-1 0,0 0 0,0 0 0,-1 1-1,1-1 1,-1 1 0,0 0 0,1-1-1,-1 1 1,-3-2 0,0-2 4,4 6-1,1-1 0,-1 1-1,0 0 1,0-1 0,0 1 0,1 0 0,-1-1 0,0 1 0,0 0 0,0 0 0,0 0-1,0 0 1,0 0 0,1 0 0,-1 0 0,0 0 0,0 0 0,0 0 0,0 1-1,0-1 1,-1 1 0,-1 0 3,-5-1 3,6 0-1,-1 0-1,1 1 1,0-1 0,0 0 0,0 1-1,0 0 1,-1-1 0,1 1-1,0 0 1,0 0 0,0 0-1,0 1 1,-1 0 0,-5 4 20,1-1 0,0 1 0,1 0-1,-1 1 1,1 0 0,1 0 0,-1 0 0,1 0 0,1 1 0,-1 0 0,1 0 0,0 0 0,1 1 0,-3 10 0,-1 0-3,4-8 12,0 0 0,0 0 0,1 0 0,0 14 0,-9 212 506,11-216-514,7 38 155,0-28-136,-2-8-171,0 0 0,-2 0 1,1 29-1</inkml:trace>
</inkml:ink>
</file>

<file path=ppt/ink/ink1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6.3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0 200 11120,'5'0'0,"0"0"1,0 0-1,0 0 1,0-1-1,0 0 1,5-1-1,7-2 3,56-8-1,111-26 6,-148 30 32,35-12-9,156-40 44,-105 37-44,16 1-1339,-74 13-5385</inkml:trace>
</inkml:ink>
</file>

<file path=ppt/ink/ink1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6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161 1 8248,'-17'29'31,"11"-20"-8,1-1-1,0 1 1,-5 11-1,-32 84 90,34-76 56,-30 150 84,32-138-24,-17 259 373,23-273-578,0-11 11,0 1 1,6 27 0,-4-26 2,1 5-9,0 1 1,2-1 0,8 25 0,-7-31-591,14 28 0,-7-21-5331</inkml:trace>
</inkml:ink>
</file>

<file path=ppt/ink/ink1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7.1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1 441 9416,'32'18'-17,"-18"-10"1,1-1-1,-1 0 1,18 5-1,-21-7 13,-7-4 3,-1 0 0,1 0 0,-1 0 1,1 0-1,0 0 0,-1-1 0,1 0 0,0 0 0,6 0 0,44-2-6,21-7 6,-27-2 9,59-22 1,-79 21 78,94-66 50,-101 60 30,123-155 289,-131 157-438,-8 9 6,0 0-1,0 0 1,6-12 0,39-83 192,-49 100-169,-1 2-40,0-1 0,0 1 0,1 0 0,-1 0 0,0 0 1,0 0-1,0 0 0,0-1 0,0 1 0,1 0 0,-1 0 1,0 0-1,0 0 0,0-1 0,0 1 0,0 0 0,0 0 1,0-1-1,0 1 0,0 0 0,0 0 0,0 0 0,0-1 0,0 1 1,0 0-1,0 0 0,0 0 0,0-1 0,0 1 0,0 0 1,0 0-1,0 0 0,0-1 0,0 1 0,0 0 0,-1 0 1,1-1-1,0 1-7,-4 3 10,0 1 1,0-1-1,0 1 0,1-1 1,0 1-1,-1 0 1,1 0-1,0 1 0,1-1 1,-1 0-1,1 1 0,0 0 1,-2 6-1,-38 111 69,36-93-39,-2 28-19,3 0-1,2 73 1,5-116-20,0 1-1,7 20 1,-6-26-2,0 0 1,1 0 0,1 0-1,-1 0 1,1-1 0,1 0-1,8 10 1,-3-10-13,-4-5 6,0-1 0,1 0 0,0 0 0,-1 0 0,1-1 0,0-1 0,0 1 0,-1-1 0,1-1 0,0 1 0,0-1 0,-1-1 0,1 1 0,0-1 0,10-5 0,39-12-24,-33 7-82,7-9 29,49-43 0,-61 42-75,121-179-474,-80 116 187,-58 82 341,0 6 4,0 1 93,-1-1 1,1 1 0,-1 0 0,0-1 0,0 1-1,0 0 1,-1 0 0,1 0 0,-1 0-1,0 0 1,0-1 0,0 1 0,-1 4-1,-7 52 2,0-13 10,-15 119 28,22-115-14,2-45-5,-1 0 0,1 0 0,-1 0 0,2 0 0,-1 0 0,1 0 0,-1 0 0,2-1 0,-1 1-1,1-1 1,-1 1 0,5 5 0,-3-5 6,5 4 109,-6-8-105,1 1 0,0-1 0,-1 0 1,1 0-1,0-1 0,0 1 0,0-1 0,0 0 0,0 0 0,0 0 0,0-1 1,1 1-1,-1-1 0,0 0 0,0 0 0,0-1 0,1 1 0,-1-1 1,0 0-1,0 0 0,0 0 0,5-3 0,33-16-1171,2-4-4765</inkml:trace>
</inkml:ink>
</file>

<file path=ppt/ink/ink1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7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9328,'0'0'0,"12"15"120,2 0 8,3 0-72,8 2 0,2 9-56,2 0-8,-2-4 8,-1-2-6784</inkml:trace>
</inkml:ink>
</file>

<file path=ppt/ink/ink1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9 103 10488,'-2'1'-119,"-4"7"-33,5-7 123,1-1 1,0 1-1,0 0 0,0 0 1,0 0-1,0-1 0,0 1 1,0 0-1,1 0 0,-1 0 1,0 0-1,0-1 0,1 1 1,-1 0-1,0 0 0,1-1 1,0 2-1,0 1-40,1 2 63,0-1 1,-1 1-1,0 0 0,0-1 1,0 1-1,0 0 1,-1 0-1,0 5 0,0 2 7,3 37 98,-2-14 196,12 64-1,-13-97-264,1 0 1,-1 0-1,1 0 0,-1 0 0,1-1 0,0 1 0,0 0 0,0 0 0,0-1 0,0 1 0,1-1 0,-1 1 0,3 2 1,-2-2-9,-1-2-17,0 1 0,-1-1-1,1 0 1,0 0-1,0 0 1,0 1 0,0-1-1,0 0 1,0 0-1,0 0 1,-1-1-1,1 1 1,0 0 0,0 0-1,0 0 1,0 0-1,0-1 1,-1 1 0,1-1-1,1 1 1,0-1 5,29-14 1,-14 5-17,-1 0-1,0-1 1,-1-1 0,20-18 0,12-16-106,55-65 0,-56 44-81,-43 63 171,3-6-17,1-1-1,0 2 1,0-1 0,1 1-1,1 0 1,17-16-1,-25 25 40,0 0 0,0 0 1,-1 0-1,1-1 0,0 1 0,0 0 0,0 0 0,0 0 0,-1 0 0,1 0 0,0 1 0,0-1 0,0 0 0,-1 0 0,1 0 0,0 1 0,0-1 0,-1 0 1,1 1-1,0-1 0,-1 1 0,1-1 0,0 1 0,-1-1 0,1 1 0,0-1 0,-1 1 0,1 0 0,-1-1 0,1 1 0,-1 0 0,0-1 0,1 1 0,-1 0 0,0 0 1,1-1-1,-1 1 0,0 0 0,0 0 0,0 0 0,0-1 0,0 1 0,0 1 0,3 17 16,-1-1-1,-1 1 1,-1 19 0,0 0-10,-1 8 73,2 0 1,7 53 0,-5-84-172,1-1 1,9 28-1,-8-29-718,9 22-5390</inkml:trace>
</inkml:ink>
</file>

<file path=ppt/ink/ink1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6.0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1 409 7800,'13'-2'18,"-1"0"0,1 1 0,16 0 1,5-1 17,42-4-5,-39 3 70,175-26 44,-167 22-51,195-23 34,-193 24-47,-28 4-58,197-32 65,-101 11-94,-141 33-43,-12 8 25,-70 19-4,42-17-66,34-10 78,-50 22 1,28-6 8,43-19 7,0 0 0,-16 12 0,21-13 2,0-1 0,0 1 1,1 0-1,0 0 0,0 1 0,1-1 0,-6 10 0,10-15 2,0 0-1,0 0 0,0-1 0,-1 1 0,1 0 0,0-1 0,0 1 1,0 0-1,0 0 0,0-1 0,1 1 0,-1 0 0,0 0 1,0-1-1,0 1 0,1 0 0,-1-1 0,0 1 0,1 0 1,-1-1-1,0 1 0,1-1 0,-1 1 0,1-1 0,-1 1 0,1-1 1,-1 1-1,1-1 0,0 1 0,-1-1 0,1 1 0,0-1 1,0 1-1,0-1 3,2 1 14,0 1 1,0-1-1,0 0 1,0-1-1,0 1 0,0 0 1,0-1-1,0 0 1,1 0-1,4 0 1,36-5 162,-24 2-146,-7 1 55,-1 0-1,1-1 1,16-6 0,-3 1 58,101-34 201,-109 35-144,0-2-1,0 0 1,-2 0-1,1-2 0,24-20 1,-35 25-59,0 0 0,-1 0 0,1-1 0,4-8 0,-2 2-35,-7 12 95,-2-3 113,0 1-147,-4 12-100,3-2-46,-1-1 0,1 1 0,0 0 0,1 0-1,0 0 1,0 0 0,1 0 0,-1 0 0,2 12-1,1-7-12,0 1-1,0-1 1,2 0-1,6 17 1,-4-19-7,17 9 4,-21-17-12,1-1 0,0 0 1,-1 0-1,1 1 0,0-1 1,0-1-1,0 1 0,0 0 0,5 0 1,-3-1-1,0-1 0,1 1 0,-1-1 0,0 0 0,0 0 0,8-3 0,1-1 0,0-1 0,13-8 0,29-22 0,-5-2 0,-6-2 0,-8-2 0,-27 29-2,-1-1 1,16-31 0,-22 32-18,-2-32-34,-6-62 1,-7 23-96,10 66 124,2 15-35,-4 6 4,-1 1 48,0 0-1,1 0 1,0 1-1,-1 0 1,2 0-1,-1 0 1,0 1-1,1-1 0,0 1 1,0-1-1,-3 12 1,-4 13-7,-6 30 1,15-54 10,-4 12 1,2-11 0,2 1-1,-1 0 0,1-1 1,0 1-1,1 10 1,3 78-9,-3-92 10,1 0 0,-1 0 0,1 0 0,0-1 0,0 1 0,0 0 0,0 0 0,1-1 0,0 1 0,1 3 0,4 5-1,14 27-1,-11-26-2,23 15 4,-28-24 1,0-1 0,0 0 0,1 0 0,-1-1 0,12 4 0,-12-5 0,1 0 0,0 0 0,-1 0 0,1-1 0,0 1 0,6-2 0,-4 0 0,1 0 0,-1-1 0,15-5 0,30-16 0,1-6 0,-2-3 0,-8 0 0,-36 26 2,-1 0 0,0-1 0,9-10 0,-14 14-1,0 1 0,0-1 0,0 0 0,-1 0 0,1 0 0,-1 0 0,1 0 0,-1 0-1,0 0 1,0 0 0,-1 0 0,1-1 0,0-3 0,-2-1 12,0-1 1,0 1-1,-1 0 0,1-1 1,-2 1-1,1 0 0,-8-13 1,8 15 34,0 15 40,4-2-74,0 1 1,1 0 0,0-1 0,0 0 0,1 1-1,4 6 1,0 1-2,0-2 20,0 0 0,0 0 1,1-1-1,0 0 1,15 14-1,10 12 45,-27-29-71,23 37 17,19 25-4,-47-70-21,-1 1 0,1 0-1,-1-1 1,1 1 0,-1 0 0,0 0 0,0 0-1,0 0 1,0 1 0,0-1 0,-1 0 0,1 0 0,-1 0-1,1 1 1,-1-1 0,0 0 0,0 1 0,0-1-1,0 0 1,0 1 0,0-1 0,-1 0 0,1 0-1,-1 1 1,0-1 0,-1 3 0,0-2-6,1 0 0,-1-1-1,0 0 1,0 1 0,-1-1 0,1 0 0,0 0 0,-1 0-1,1 0 1,-1-1 0,0 1 0,0-1 0,1 1 0,-1-1-1,-6 2 1,6-2-7,-1 1-5,-1-1 0,1 0 0,0 0 0,-1 0 0,1 0 0,-1-1 0,1 0 0,0 1 0,-1-2 1,-7 0-1,6 0 7,4 1 7,-1 0 1,1 0-1,0-1 1,0 1 0,0-1-1,-1 0 1,1 0 0,0 0-1,0 0 1,0 0-1,0 0 1,1 0 0,-1 0-1,0-1 1,0 1 0,1-1-1,-1 1 1,1-1-1,-1 0 1,-1-3 0,2-2-15,3 1 17,-1 0 0,1 0 0,0 1 1,0-1-1,1 1 0,0-1 0,0 1 0,0 0 0,0 0 0,1 1 1,0-1-1,6-6 0,28-27 1,18-6 1,3 4 0,1 5 0,-56 33 0,16-9 1,1 0 0,-1 2 1,1 0-1,1 2 0,30-7 1,11 0 4,-48 11-5,0 1-1,17 0 1,-25 2-3,0 0 1,1 0 0,-1 1 0,0 0 0,0 0 0,0 1 0,0 0-1,0 0 1,-1 1 0,1-1 0,-1 2 0,1-1 0,-1 1 0,0-1-1,0 2 1,-1-1 0,1 1 0,-1 0 0,0 0 0,7 9 0,-2-2-14,1-1 1,-1 0 0,24 17-1,-33-27 15,0 0-1,-1-1 0,1 1 1,0-1-1,0 1 0,0-1 0,0 1 1,0-1-1,0 0 0,0 0 1,0 1-1,0-1 0,0 0 1,0 0-1,0 0 0,2 0 1,1 0-2,24 2 0,-21-5 2,-3 1 1,24-8 1,-23 2 3,-3 4 0,-2 3-1,1 0 0,-1-1 0,0 1 0,1 0 0,-1 0 0,0-1 0,0 1 0,0 0-1,0 0 1,0-1 0,0 1 0,0 0 0,0-1 0,-1 1 0,1 0 0,0 0 0,-1-1 0,1 1 0,-1 0 0,1 0 0,-1 0 0,0 0 0,0 0 0,1 0 0,-1 0 0,0 0 0,-1-1 0,-21-19 42,23 21-47,-4-2 7,0 0-1,0 1 1,1-1 0,-1 1 0,0 0 0,-1 0 0,1 1 0,0-1 0,0 1 0,0 0 0,0 0 0,0 0 0,0 1-1,-7 1 1,5-2 2,-1 2 0,-1-1 1,1 1-1,0 0 1,-1 1 0,1-1-1,0 1 1,0 1-1,1-1 1,-1 1 0,-9 8-1,8-6-2,-7 6 15,5 3-15,0-1 1,1 1-1,1 1 1,-8 19-1,10-12 2,2 37 4,4-50-11,1 1 0,0-1-1,0 0 1,6 18 0,-5-22 0,0 1-1,1-1 1,0 0 0,0 0-1,1 0 1,0 0 0,6 7-1,-4-6 0,1 0 1,0-1-1,0 0 0,1 0 0,11 6 1,2-1-2,1-2 1,0 0 0,0-2 0,46 10-1,-30-12-4,199 7 1,-182-13-8,284-45-1541,-144 12-6167</inkml:trace>
</inkml:ink>
</file>

<file path=ppt/ink/ink1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8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 3320,'-54'120'1015,"51"-113"-918,1 0 1,1 1-1,-1-1 1,1 1 0,0-1-1,1 1 1,1 14-1,10 54 1134,0-9 185,-10-34-1742,-1-22-4534</inkml:trace>
</inkml:ink>
</file>

<file path=ppt/ink/ink1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8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44 5296,'152'-42'93,"-148"41"-46,0 1 0,0 0 0,0 0 0,0 0 0,1 0 0,-1 1 0,0 0 1,0 0-1,0 0 0,0 0 0,0 1 0,0-1 0,0 1 0,-1 0 0,1 0 0,-1 0 0,1 1 0,-1-1 0,0 1 0,5 5 0,-7-7 8,0 0 0,-1 0 0,1 1 0,0-1 0,-1 0 1,1 0-1,-1 1 0,0-1 0,1 0 0,-1 0 0,0 1 0,0-1 0,0 0 0,0 1 0,0-1 0,0 0 0,0 1 0,0-1 0,-1 2 0,-8 26 405,6-23-390,-8 23-600,7-17-4356</inkml:trace>
</inkml:ink>
</file>

<file path=ppt/ink/ink1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19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94 4400,'0'-1'233,"0"-6"2238,12 6-1627,-9 3-793,1-1 1,-1 0 0,0 1 0,0 0-1,1 0 1,-2 0 0,1 0 0,0 0-1,0 0 1,-1 1 0,4 4 0,19 28 85,-20-28-107,-2-2 23,0 0-1,0 0 1,0 0 0,-1 0 0,0 0 0,0 0-1,2 7 1,1 7 11,3 0-26,-3-7 11,-1 0 1,-1-1-1,3 15 0,2 8 32,33 165 430,-40-187-470,1 4 57,0-1-1,6 20 0,-7-33 145,8-35-77,-4 17-148,12-44 34,30-134 25,-34 108-49,-12 85-27,12-69 25,-10 58-20,0 0 0,0 1 0,2-1 0,7-16 0,-11 26 1,0 1 0,0-1-1,0 0 1,1 1-1,-1-1 1,0 1 0,0-1-1,1 1 1,-1 0-1,1-1 1,0 1 0,-1 0-1,1 0 1,0 0-1,-1 0 1,1 0 0,0 1-1,0-1 1,0 1-1,0-1 1,0 1 0,0-1-1,0 1 1,0 0 0,0 0-1,0 0 1,0 0-1,0 0 1,0 1 0,0-1-1,0 1 1,-1-1-1,1 1 1,0-1 0,0 1-1,0 0 1,0 0-1,1 2 1,2 0 8,-1 1 1,0 0-1,0 0 0,0 1 1,-1 0-1,1-1 0,-1 1 1,0 0-1,-1 0 0,1 1 1,2 7-1,2 8 46,6 36 0,-9-36-28,13 58 79,-6-42-26,0 1 1,29 61 0,-33-86-74,-5-9-5,0 0 1,1 0-1,-1-1 1,0 1-1,1-1 1,0 1-1,0-1 1,0 0-1,4 3 1,5 4 16,1 0 1,1-1-1,0 0 1,0-1-1,0 0 1,1-1-1,16 5 1,-17-7-16,-10-4-5,-1 1 0,1-1 0,0 0 0,-1-1 0,1 1 0,0-1 0,0 1 0,0-1 0,0 0 0,5-1 0,18-2 15,-1-1 1,0-1-1,0-1 1,45-17-1,-6-9-12,-37 13-5,0-1 0,29-27-1,-39 27-7,62-98-10,-66 92-24,-7 11 20,-1 3 9,0 0 0,-1 0 0,-1 0 0,0-1 1,0 1-1,2-26 0,-5 26-6,0 1 1,-1-1 0,0 1-1,-1-1 1,-5-20 0,5 28 10,0-1-1,-1 1 1,1-1 0,-1 1-1,0 0 1,0 0 0,-1 0 0,1 0-1,-1 0 1,0 1 0,0-1 0,0 1-1,-1 0 1,1-1 0,-1 2-1,1-1 1,-9-4 0,3 5-7,-19 6-1,21-2 14,1 1-1,-1 0 1,1 0-1,-9 5 1,6-2 0,1 0 0,0 0 0,-14 15 0,11-8 0,0 0 0,-14 23 0,11-11 0,-14 33 0,-8 38 0,24-62-1,3-11 0,2 1-1,0 1 1,1-1-1,-2 27 1,5 33-14,3-81 11,0-1 0,1 1 0,-1-1-1,1 1 1,-1-1 0,1 0 0,0 1 0,0-1 0,0 0 0,0 0 0,1 0-1,-1 0 1,1 0 0,-1 0 0,1 0 0,0 0 0,-1 0 0,5 2-1,-4-2-1,-1-2 1,0 1 0,0-1 1,-1 1-1,1-1 1,0 1-1,0-1 0,0 0 1,0 1-1,0-1 1,0 0-1,1 0 0,-1 0 1,0 0-1,0 0 1,0 0-1,0 0 0,0 0 1,0 0-1,0 0 1,0 0-1,1-1 0,2 0-7,5-1-7,1 0-1,-1-1 1,0 0 0,0-1-1,-1 0 1,1 0-1,-1-1 1,13-9 0,-5 4 4,-3 2-20,0 0-1,0-1 1,0-1 0,-1 0-1,19-20 1,-12 10-13,98-112-39,-90 104 85,6-2 3,-32 30-1,-1 0 1,0 0-1,1 0 1,-1 0-1,0 0 1,1 0-1,-1 0 1,1 0-1,-1 0 1,0 0-1,1 0 1,-1 0-1,0 0 1,1 0-1,-1 0 1,1 0-1,-1 0 1,0 1-1,1-1 0,-1 0 1,0 0-1,1 0 1,-1 1-1,0-1 1,0 0-1,1 0 1,-1 1-1,0-1 1,1 0-1,-1 0 1,0 1-1,8 10 5,-8-11-5,15 30 15,-11-13 45,-4 108 34,-5-92 20,-39 194 50,31-173-23,-65 222 56,61-224-83,-70 221 71,58-190-140,-6-8-35,-8-5-18,42-69 1,0 0 1,1-1 0,-1 1-1,0 0 1,0 0 0,0-1-1,0 1 1,0-1 0,0 1-1,-1-1 1,1 1 0,0-1-1,0 0 1,0 1 0,0-1-1,0 0 1,-1 0 0,1 0-1,0 0 1,0 0 0,0 0-1,-1 0 1,1 0 0,0 0-1,0-1 1,0 1 0,0-1 0,0 1-1,-1 0 1,1-1 0,0 0-1,0 1 1,0-1 0,0 0-1,1 1 1,-1-1 0,0 0-1,0 0 1,0 0 0,1 0-1,-1 0 1,-1-2 0,-11-18-116,-16-36 1,21 37 10,1-1 0,1 1 1,1-1-1,-4-40 0,6 40 60,-1-10-189,1-37 22,10-117 1,6 106 201,-5 47 4,21-42 4,-21 54 8,2 2 0,15-25 0,-14 28 2,2 1 0,-1 0 1,2 1-1,0 0 0,28-19 0,-21 20 32,90-22 22,-105 32-38,0 1 0,0 0 0,0 0 0,0 1 0,0-1 0,0 1 0,9 2 0,4-1 4,-1-1-6,-13 0 4,1 0-1,-1 0 0,0 0 1,0 1-1,0 0 0,1 0 1,8 3-1,55 23 166,-65-24-163,0 0 1,0 0-1,0 1 0,0-1 0,-1 1 0,1 0 0,-1-1 1,0 2-1,0-1 0,0 0 0,-1 0 0,3 6 0,-1-3-3,2 6 16,0-1 0,-1 1 0,0 0 0,5 23 0,5 11 10,5-6-1420,2-3-5531</inkml:trace>
</inkml:ink>
</file>

<file path=ppt/ink/ink1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5:2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 10224,'3'-6'-21,"4"-5"-70,22-3 35,-21 11 71,-1 1 1,1 1-1,0-1 1,0 1-1,0 1 1,0-1-1,0 2 1,0-1-1,0 1 1,0 0-1,0 0 1,13 5-1,-20-6-6,-1 0-1,1 0 1,-1 0-1,0 1 1,1-1-1,-1 0 1,1 0-1,-1 1 1,0-1-1,1 0 1,-1 1-1,0-1 1,1 0-1,-1 1 1,0-1-1,0 0 1,1 1-1,-1-1 1,0 1-1,0-1 1,1 1 0,-1-1-1,0 0 1,0 1-1,0-1 1,0 1-1,0-1 1,0 1-1,0-1 1,0 1-1,0-1 1,0 1-1,0-1 1,0 1-1,0-1 1,0 1-1,0-1 1,-1 0-1,1 1 1,0-1-1,0 1 1,-1-1-1,-11 16 177,6-9-73,4-6 1,-2 7 196,12-10-442,0-1 0,-1 0-1,0 0 1,1-1-1,12-8 1,-17 10-229,26-16-6458</inkml:trace>
</inkml:ink>
</file>

<file path=ppt/ink/ink1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7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369 411 6104,'3'4'41,"-2"-4"-25,0 1 0,-1 0 0,1 0 0,0-1 1,0 1-1,0 0 0,-1-1 0,1 1 0,0-1 0,0 1 1,0-1-1,0 1 0,0-1 0,0 0 0,0 1 1,2-1-1,-1 1 269,-2-2-237,-1 0-1,1 0 0,-1 0 1,1 0-1,-1 0 0,0 0 1,0 0-1,1 0 1,-1 0-1,0 0 0,0 0 1,-1 0-1,-10-5 117,-1 0-1,0 1 1,-16-5 0,-12-5 290,-79-40 1,73 25-356,31 15 141,2 0-129,0-1 1,-14-22-1,24 32-90,0-1 0,0 1 0,0-1 0,1 0 1,0-1-1,0 1 0,1 0 0,0-1 0,0 0 0,0-10 0,4 8 13,13-13-1,15-2-25,-26 22-8,1 0-1,-1 0 1,1 1 0,0 0 0,0-1-1,0 2 1,0-1 0,0 1 0,0-1-1,0 1 1,1 1 0,-1-1-1,0 1 1,1 0 0,-1 0 0,0 0-1,1 1 1,-1 0 0,0 0-1,0 0 1,0 1 0,0 0 0,6 2-1,-10-3-1,1 0 0,-1 0-1,0 0 1,0 0 0,0 0 0,0 0-1,0 0 1,0 0 0,0 0-1,0 0 1,-1 0 0,1 1-1,0-1 1,-1 0 0,1 0-1,-1 1 1,1 1 0,2 4-3,9 24-5,-9-15-15,-3 5 18,-2-1-1,-1 0 1,-6 26 0,-1-22-12,5-12 13,-8 13-2,-1 0-1,-31 43 0,-42 67-8,75-104 18,12-30 0,0 1 0,-1-1 0,1 0 0,0 1 0,0-1-1,0 0 1,0 1 0,0-1 0,0 0 0,0 1 0,0-1 0,1 0 0,-1 1 0,0-1 0,1 0 0,-1 0 0,1 1-1,-1-1 1,1 0 0,0 0 0,0 0 0,-1 0 0,1 0 0,0 0 0,0 0 0,0 0 0,0 0 0,0 0-1,0 0 1,0-1 0,1 1 0,-1 0 0,0-1 0,0 1 0,0-1 0,1 1 0,-1-1 0,0 0 0,2 1-1,4 0 10,0-1 0,-1 1 1,1-1-1,0-1 0,-1 1 0,1-1 0,-1 0 0,10-3 0,1-1 3,7-1 44,34-13 0,-49 15-9,0 0 0,1-1 0,-2 0 0,1-1 1,0 1-1,-1-2 0,12-11 0,-13 11 8,1-1 75,-1 0 1,1 0 0,-2 0-1,1-1 1,-1 0 0,-1-1 0,0 1-1,6-16 1,-11 44 278,1 2-261,0-9-109,0 0 0,1 0 1,0 1-1,1-2 1,1 1-1,5 13 0,3-1-21,-3-16 9,5-1-18,1 0 0,0-1 0,21 5 0,-16-7-6,0-1 1,0 0 0,0-2-1,36-1 1,-34 0-4,-10 0 2,1 0 0,0-1 0,21-3 0,-9-1-2,56-9 1,-7-4-2,-9-2 0,-11 2 0,-15 2 0,-31 13 0,-1-1 0,0 0 1,11-8-1,-18 11 0,1 1 1,-1-1-1,0 1 1,0-1-1,0 0 1,0 1-1,1-1 1,-1 1-1,0-1 0,0 0 1,0 1-1,0-1 1,0 0-1,0 1 1,-1-1-1,1 1 1,0-1-1,0 0 1,0 1-1,0-1 0,-1 1 1,1-1-1,0 0 1,-1 1-1,1-1 1,-1 0-1,0 0 1,-3-6 12,0 1 1,0 0-1,0 1 0,-1-1 0,0 1 0,-10-9 1,-41-28 126,27 21-55,15 11-66,9 6 27,0 0 1,0 0-1,0-1 1,-8-9 0,-5-7 95,-14-24 0,26 30 118,2-6-85,-3-39 0,10 45 19,4 2-129,0 1 0,0 1 1,18-22-1,-11 22 83,6 1-90,1 1 1,0 0-1,0 2 1,0 1-1,1 0 1,34-4-1,4 8-30,-37 4 7,1 5-10,44 17-1,-67-24-23,-1 1 0,1-1-1,0 0 1,-1 1 0,1-1-1,0 0 1,-1 1 0,1-1 0,0 1-1,-1-1 1,1 1 0,-1 0-1,1-1 1,-1 1 0,1 0-1,-1-1 1,1 1 0,-1 1 0,0-2-1,3 5 2,0 0 1,0 1 0,-1-1-1,3 11 1,-4-9-3,0-1 1,-1 1-1,1-1 1,-1 1-1,-1-1 1,1 1-1,-3 8 1,1-3 0,-2 0 0,1 0 0,-2-1 0,-7 16 0,1-6 0,-1-1-1,-16 19 1,2-6-3,-2-1 0,-1-2 1,-40 33-1,49-46 0,1-2 1,0 2-1,2 0 1,-19 22-1,26-25 1,1 1 0,-12 24 0,20-37 1,0-1 0,1 0-1,-1 0 1,1 1 0,0-1 0,-1 0-1,1 0 1,0 1 0,0-1-1,0 1 1,0-1 0,0 0 0,0 1-1,0-1 1,0 0 0,1 1 0,-1-1-1,0 0 1,1 0 0,-1 1-1,1-1 1,0 2 0,1 0 0,-1-2 0,-1 0 0,1 0 0,0 1 0,-1-1 0,1 0 0,0 0 0,0 0 0,0-1 0,0 1 0,0 0 0,0 0 0,0 0 0,0-1 0,0 1 0,0 0 0,0-1 0,2 1 0,1 0 0,1 0 0,-1 0 0,0-1 0,0 1 0,0-1 0,0 0 0,6-1 0,49-9 0,5-7 0,-2-4 1,-46 14 4,0 0 0,-1 0 0,1-2-1,-2 0 1,1-1 0,-1 0 0,-1-1 0,15-15 0,-11-2 71,-16 26 33,-9 20-5,3-10-96,4-5-2,-1 0 0,1 1 0,-1-1 1,1 0-1,0 0 0,0 1 0,0 4 1,-11 78 47,14-66-20,4 9-21,2-1 1,0-1 0,2 0 0,21 39 0,-2-20-10,-28-44-4,0-1 1,0 0-1,0 0 1,0 0-1,0 0 1,0 0-1,0 0 1,0 0-1,0 0 1,0 0-1,1 0 1,-1 0-1,2 0 1,14 7-269,0-1 0,0-1 0,0 0 0,1-1 0,0-1 0,25 2 0,51 5-9152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40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457 494 4936,'0'0'184,"-6"-3"-161,-1-1-15,-24-9 265,16 10-137,1 0 1,-1 1 0,0 0-1,0 1 1,0 1 0,1 0-1,-29 5 1,23-2-75,12-2 10,0 0-1,0 1 0,0 0 1,1 0-1,-13 6 1,-11 4 221,-31 18-1,52-24-196,-1 0 0,1 0-1,1 1 1,-1 0-1,1 1 1,1 0 0,-12 13-1,19-20-73,0 0 0,1 1 0,-1-1 0,0 0 0,1 1 0,-1-1 0,1 0 0,-1 1 0,1-1 0,-1 1 0,1-1 0,0 0 0,0 1 0,0-1 0,0 1 0,0-1 0,0 1 0,0-1 0,0 1 0,1-1 0,-1 1 0,1-1 0,-1 0 0,1 1 0,-1-1 0,1 0 0,0 1 0,-1-1 0,1 0 0,0 0 0,0 1 0,2 0 0,-2-1-5,8 4 210,0-3-133,4 0-34,0 1-1,1-2 0,-1 0 0,0 0 0,20-2 0,92-14 149,-102 9-80,6-6-37,36-21-1,-51 22 25,-1-4-51,-1-1 0,-1-1 0,0 1 0,-1-2 0,14-30 0,-20 35-43,-2 8 7,0 0-1,-1-1 0,0 1 0,0-1 0,1-9 0,0 7 55,-1 4-49,0 0 1,-1 0-1,1 0 1,-1 0-1,1 0 0,-1 0 1,-1 0-1,1 0 0,0 0 1,-1 0-1,0 0 1,-2-7-1,2 12-11,-1 0-1,1 0 1,0-1-1,0 1 1,0 0 0,0 0-1,0 0 1,0 0 0,0 0-1,0 0 1,1 0-1,-1 1 1,-1 1 0,-1 4-1,1-4-9,0 1 1,1-1-1,0 1 1,0 0-1,0 0 0,0-1 1,1 1-1,-1 7 1,1 5 17,0-1-1,1 1 1,3 19 0,2-21 10,7 1-24,0 0 1,18 15-1,-15-21-8,35 7 4,-30-11-11,32 3 1,-29-7-2,30 0 0,23-10 0,-50 3 0,-1-1 1,48-19-1,-54 15 7,-4-4-3,0 0 0,27-32 0,-42 46-2,0-1 0,0 1 0,0-1 0,0 1 0,0-1 0,-1 1 1,1-1-1,-1 0 0,2-3 0,1-5 9,0-1-5,0 0 1,-1 0 0,0-1 0,0 1 0,-1 0 0,-1-1 0,0 0 0,-1 1 0,-1-13 0,-44-144 201,25 113-105,20 52-99,-3-6 34,0 0 1,-1-1 0,0 1-1,-1 1 1,0-1 0,-7-7-1,12 15-32,0 1-1,1 0 1,-1 0-1,0 0 0,1 0 1,-1-1-1,0 1 1,1 0-1,-1 0 1,0 0-1,0 0 0,1 1 1,-1-1-1,0 0 1,1 0-1,-1 0 1,0 1-1,1-1 1,-1 0-1,0 0 0,1 1 1,-2 0-1,-8 6 2,9-6-4,0-1 0,0 1 0,0 0 0,1 0 0,-1 0 0,1 0 0,-1 0-1,0 0 1,1 0 0,-1 0 0,1 0 0,0 0 0,-1 0 0,1 0 0,0 0 0,0 0-1,0 0 1,0 0 0,0 1 0,0-1 0,0 0 0,0 2 0,0 0 4,0 4-2,0-4-2,0-1-1,0 1 0,0 0 0,0-1 0,1 1 0,-1-1 0,1 1 0,0-1 0,0 1 1,-1-1-1,2 1 0,1 3 0,88 202 62,-67-144-52,-19-44-11,15 48 2,-4-2 58,13 45-1653</inkml:trace>
</inkml:ink>
</file>

<file path=ppt/ink/ink1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7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39 299 5472,'18'-16'34,"-18"15"-23,1 1-1,-1-1 0,1 1 0,-1-1 0,1 1 0,-1-1 0,1 0 0,-1 1 0,0-1 0,1 0 0,-1 1 0,0-1 0,0 0 0,0 1 0,1-1 0,-1 0 0,0 1 0,0-1 1,0 0-1,0 0 0,0 1 0,0-1 0,-1 0 0,1 0 0,0 1 0,0-1 0,0 0 0,-1 1 0,1-1 0,0 0 0,-1 0 0,0-1 15,-1-1 33,0-1-1,-1 1 1,1 0 0,-1-1-1,0 1 1,-6-5-1,6 5 6,0 0 0,0 0 0,0 0 0,0-1 0,-3-5 0,5 8 192,1-4 53,0 3-278,1 4 304,13 58 93,-11-40-127,-4 2-195,-2 0 0,0-1 1,-9 33-1,5-30 203,6-14-249,-1 1-1,1-1 1,1 1-1,0-1 1,0 1-1,1-1 1,1 1-1,-1-1 1,2 0 0,-1 1-1,6 11 1,-7-18-3,5 13 63,-1 0-1,-1 0 1,0 0-1,1 29 1,-5-46-111,1 11 84,0-1 0,0 0 0,4 13 0,-5-23-87,0 0 1,0 0-1,0 0 0,0 0 0,0 0 0,0 1 1,0-1-1,0 0 0,0 0 0,1 0 1,-1 0-1,0 0 0,0 0 0,0 1 1,0-1-1,0 0 0,0 0 0,0 0 1,0 0-1,0 0 0,0 0 0,1 0 1,-1 0-1,0 1 0,0-1 0,0 0 1,0 0-1,0 0 0,0 0 0,1 0 1,-1 0-1,0 0 0,0 0 0,0 0 1,0 0-1,0 0 0,1 0 0,-1 0 1,0 0-1,0 0 0,0 0 0,0 0 1,0 0-1,1 0 0,-1 0 0,0 0 1,5-1 26,-1 0-1,1 0 1,0-1 0,-1 0 0,1 1 0,-1-2 0,0 1 0,0 0 0,5-4 0,-6 4-9,11-9 211,-6 0-180,0 0 0,0 0 0,-1-1 0,0 1 0,4-14 0,-7 6 167,-4 13-158,1-2-25,-1 0-1,-1 0 0,1 0 1,-1 0-1,0 1 0,-1-1 0,0 0 1,0 1-1,-1-1 0,0 1 0,-4-7 1,-36-70 239,36 67-90,0-20-69,0 0 0,3 0 1,0-44-1,3 60-101,1 12-7,0 1 1,0 0-1,1 0 1,0 0-1,3-10 1,-1 4 6,1 0 0,1 0 0,10-22 0,-6 26 10,21-7-1,-23 13-25,0 2 0,1-1 0,-1 1 1,9-1-1,10 1-6,0 0 0,0 2 0,0 1 0,0 1 0,33 8 0,-41-7 1,35 11-58,-48-12 64,49 15-159,80 38 0,-116-43 71,-11 1-1650</inkml:trace>
</inkml:ink>
</file>

<file path=ppt/ink/ink1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8.0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7448,'20'4'-3,"-16"-3"2,1-1-1,0 1 0,0-1 0,0 0 1,0 0-1,7-1 0,108-15-19,99-23-95,-177 31 19,186-31-414,-165 31-3809</inkml:trace>
</inkml:ink>
</file>

<file path=ppt/ink/ink1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9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288 368 7176,'-38'7'87,"27"-6"-39,1 1-1,0 0 1,-1 1 0,-16 7-1,-14 9 188,15-3-18,0 1 0,1 1 1,-32 29-1,57-46-212,-1-1 0,1 0 0,0 1 0,-1-1 0,1 0 0,0 1 0,-1-1 0,1 0 0,0 1 0,-1-1 0,1 0 0,0 1 0,0-1 0,0 1 0,-1-1 0,1 1 0,0-1 0,0 0 0,0 1 0,0-1 0,0 1 0,0-1 0,0 1 0,0-1 0,0 1 0,0-1 0,0 1 0,0-1 0,0 1 0,0-1 0,1 0 0,-1 1 0,0-1 0,1 1 0,0 0 3,0 0 0,0 0 0,0 0 0,0 0 0,1 0 0,-1-1 0,0 1 0,1 0 0,-1-1 0,0 1 0,3-1 0,38 7 104,-41-7-106,8 0 18,1 0 0,-1 0 0,0-1 0,13-2 0,-20 2-13,0 0 0,0 1-1,-1-1 1,1 0 0,0 0-1,-1 0 1,1 0 0,-1 0-1,1 0 1,-1 0 0,1-1-1,-1 1 1,0-1 0,0 1-1,0-1 1,1 1 0,-2-1-1,1 1 1,0-1 0,0 0-1,0 0 1,-1 1 0,1-1-1,-1 0 1,1 0 0,-1 0-1,0 0 1,0 0 0,0-2-1,-1 3 85,1 1-81,0-1 0,0 1 0,0-1 0,-1 1 0,1 0 1,0-1-1,0 1 0,0 0 0,0-1 0,0 1 0,0-1 0,0 1 0,0 0 0,0-1 0,0 1 0,0-1 1,0 1-1,0 0 0,0-1 0,0 1 0,0-1 0,1 0 0,-1 2-7,1-1 0,0 1 0,0-1 0,-1 1 0,1-1 0,0 1 0,-1 0 1,1-1-1,-1 1 0,1 0 0,-1 0 0,1-1 0,-1 1 0,0 0 0,1 0 0,-1 0 0,0-1 0,1 1 0,-1 0 0,0 0 0,0 0 0,0 0 1,0 0-1,0 0 0,0-1 0,0 1 0,0 0 0,0 0 0,-1 1 0,1-1-3,1 0-1,-1-1 1,0 1 0,0 0-1,0-1 1,1 1 0,-1-1-1,0 1 1,1 0 0,-1-1-1,1 1 1,-1-1 0,0 1-1,1-1 1,-1 1 0,1-1-1,-1 0 1,1 1 0,0-1-1,-1 1 1,1-1 0,-1 0-1,1 0 1,0 1 0,-1-1-1,2 0 1,-2 0-3,6 3 6,-3-1-5,0-1 1,0 1-1,0-1 0,1 0 1,-1-1-1,0 1 0,1 0 1,5-1-1,34 4 17,12-6-14,11-10 0,14-9-3,63-37-4,-122 44-4,1-5 0,37-43 1,-48 44-8,-7 8 7,2-1 1,-1-1 1,-1 1 0,0-1 0,0 0-1,-2-1 1,1 1 0,0-19 0,-3-22-16,-10-72 0,10 101 21,0 22 7,-3 8 4,0-1-8,1-3 1,1 0 0,-1 1 0,1-1 0,0 0 0,0 0 0,0 1 0,0-1 0,1 0 0,-1 1 0,0 4 0,-16 93 72,15-91-45,1 0 0,0 0 0,1 0 0,0 0 0,2 14-1,0-1-2,-1-1-8,-1-11 13,1-1 0,0 1 0,1-1 0,3 15 0,26 69 158,-30-89-174,0-1 0,1 0 0,-1 0-1,1 0 1,0 0 0,0 0 0,0 0 0,0 0 0,0-1 0,0 1 0,4 2 0,4 4 13,-3 0-10,-5-6-10,0-1 0,0 1 0,1-1 0,-1 0 1,0 0-1,1 0 0,-1 0 0,1 0 0,0-1 0,0 1 0,4 1 0,5 1 24,0 0 1,1 0-1,-1-1 1,1-1-1,0 0 0,-1-1 1,1 0-1,0-1 1,15-2-1,-11 1-20,-5 0-5,-1 0 0,0-1 0,12-4 0,-5 2 6,70-21 15,-60 15-25,-26 8-6,1 1 1,0-1-1,-1 1 0,0-1 0,1 0 0,-1 0 0,3-2 1,9-19-1,-4-7 0,-5-4 0,-7 1 1,-4-5 10,6 36 46,-2 2 2,0 1-53,1 1 1,0-1-1,-1 0 1,1 0-1,0 1 1,0-1 0,0 0-1,0 1 1,0-1-1,0 1 1,1 0 0,-1-1-1,0 1 1,1-1-1,-1 1 1,1 0-1,-1 0 1,1-1 0,0 1-1,0 0 1,0 0-1,0-1 1,0 1-1,0 0 1,1 2 0,7 42 76,-6-41-67,1 1-1,-1-1 0,1 1 1,1-1-1,-1 0 1,1 0-1,0-1 0,0 1 1,0-1-1,8 6 0,-5-4 0,58 52 161,-48-44-129,26 26 1,-35-32-39,-6-6-4,0 0 1,0 0-1,0 0 0,0 0 0,0 1 0,-1-1 0,1 0 0,-1 1 0,0-1 1,0 1-1,0 0 0,1 4 0,1 2 8,-1 0 0,-1 0 0,0 0 0,0 0 1,-1 12-1,-3-10 28,1-7-33,0 0 0,-1-1 0,1 0-1,-1 0 1,0 1 0,0-1 0,0-1 0,0 1 0,0 0 0,0-1-1,-1 0 1,1 0 0,-1 0 0,0 0 0,0 0 0,0-1 0,0 0 0,1 0-1,-9 2 1,7-3 0,0 0-1,0-1 0,1 1 1,-1-1-1,0 0 0,0 0 1,1 0-1,-1-1 0,1 0 1,-1 1-1,1-2 0,0 1 1,-6-4-1,9 5-5,1 0 1,-1 0-1,0 0 0,1 0 1,-1 0-1,1 0 1,0 0-1,-1 0 0,1 0 1,0-1-1,-1 1 0,1 0 1,0 0-1,0 0 1,0 0-1,0 0 0,0 0 1,0-1-1,1-1 0,-1-1 4,-1-5-2,1 6-3,0 0-1,0 0 1,0 1 0,0-1 0,0 0 0,1 0 0,-1 1-1,1-1 1,0 0 0,0 1 0,1-4 0,14-29 5,-12 29-6,0 1 1,1 0-1,0-1 0,-1 2 0,8-6 1,10-6-2,43-24 1,-57 36-1,28-15-2,54-20 0,-68 30 1,-11 4 1,-1 1 0,0 0 0,1 0 0,15-2-1,-3 2 2,-3-2-1,-8 4-1,-1-1 1,1 1-1,13 0 1,-15 1 0,-3-1 0,0 2 1,-1-1-1,1 1 1,0 0-1,-1 0 1,1 0-1,0 1 0,-1 0 1,1 1-1,-1 0 1,0 0-1,1 0 1,-1 0-1,9 6 1,5 9 0,-6 5 0,-6 2 0,-4-17-1,-3-4 2,0-1-1,-1 0 0,1 1 0,-1-1 0,1 1 0,-1-1 0,0 1 0,1-1 0,-1 0 1,0 1-1,-1-1 0,0 4 0,1-5 0,1-1 1,-1 1-1,0 0 0,0 0 1,0-1-1,0 1 0,1 0 1,-1 0-1,0-1 0,1 1 1,-1 0-1,0-1 1,1 1-1,-1 0 0,1-1 1,-1 1-1,1-1 0,0 1 1,-1-1-1,1 1 0,-1-1 1,1 1-1,0-1 0,-1 0 1,1 1-1,0-1 1,0 0-1,-1 1 0,1-1 1,0 0-1,0 0 0,-1 0 1,1 0-1,0 0 0,0 0 1,-1 0-1,1 0 0,0 0 1,0 0-1,0 0 1,-1-1-1,1 1 0,0 0 1,1-1-1,3 1 3,1-1 0,0 0 0,0-1 0,-1 1 0,1-1 0,-1 0 1,9-4-1,6-3 19,-14 6-19,0 1 3,-1 0 0,-1 0 0,1-1 0,0 1 0,0-1 0,7-7 0,-11 9 0,0 0 0,1 0 0,-1-1-1,-1 1 1,1 0 0,0-1-1,0 1 1,0-1 0,-1 1-1,1-1 1,-1 0 0,1 1-1,-1-1 1,0 1 0,1-1 0,-1 0-1,0 1 1,0-1 0,0 0-1,0 1 1,-1-1 0,1 0-1,0 1 1,-1-1 0,1 0-1,-1 1 1,1-1 0,-1 1 0,0-1-1,0 1 1,-1-3 0,-14-17 20,7 15 48,2 4-59,0 0 0,1 1 1,-1 0-1,0 0 0,1 1 0,-1 0 1,0 0-1,0 0 0,1 1 1,-1 0-1,0 0 0,-11 5 1,2-1 7,-1 2 1,1 0-1,-19 11 1,25-12-16,0 1 0,0 0 0,1 1 1,0 0-1,0 0 0,-14 18 0,15-16-5,-3 5 5,-6 28 4,16-35-11,-1-1-1,1 1 1,1 0 0,-1 0-1,2 12 1,1-6 0,1 1 1,1 0-1,0-1 0,1 0 1,11 23-1,-15-36 0,0 1-1,0 0 1,0-1 0,0 1-1,0 0 1,0-1 0,0 1-1,0-1 1,3 3 0,42 35 5,-35-32-5,1 0-1,0 0 0,0-1 0,16 5 1,-1-3-1,52 10 0,57-2 0,-54-16-552,1-3 1,87-15 0,10-4-7715</inkml:trace>
</inkml:ink>
</file>

<file path=ppt/ink/ink1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9.6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76 3864,'-3'0'624,"-12"0"75,12 0 298,4-3-104,2-1-733,0 0-1,1 1 0,-1-1 1,1 1-1,0 0 1,0 0-1,0 0 1,0 0-1,1 1 1,-1 0-1,1 0 0,8-3 1,-7 2-98,8-2 93,0 1-1,0 0 1,1 1 0,-1 0 0,1 1 0,20 0 0,-17 0-90,56-2 294,-48 5-305,58-1 36,-57 2-708,26 5 0,-20-2-5802</inkml:trace>
</inkml:ink>
</file>

<file path=ppt/ink/ink1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09.9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7176,'19'1'2,"21"-3"12,70-14 7,47-16 44,-109 22-61,-9 1 11,136-54 16,-145 47 9,11-12-440,60-51 0,-32 14-3840</inkml:trace>
</inkml:ink>
</file>

<file path=ppt/ink/ink1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10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98 1 6368,'-52'37'169,"44"-30"-107,1 0 0,0 1 0,-12 17 0,18-23-16,0 0 0,1 1 0,-1-1-1,0 1 1,1-1 0,0 1 0,-1-1 0,1 1-1,0-1 1,1 1 0,-1 0 0,0-1 0,1 1 0,-1-1-1,1 0 1,0 1 0,2 4 0,-2-4 20,5 5 314,0-3-303,1 0-1,0 0 1,0-1 0,1 0 0,-1 0 0,1-1-1,0 0 1,0 0 0,15 3 0,170 42 748,-121-29-273,-11 2 33,-55-16-210,-4-1-319,-1-1 0,0 1 1,0-1-1,0 0 0,0 1 0,0 5 1,-1-1 30,-1 0 0,0 0 1,0 0-1,-3 8 1,-34 122 352,26-106-120,-114 235 452,84-181-716,25-52 45,-50 122-1621,36-84-6713</inkml:trace>
</inkml:ink>
</file>

<file path=ppt/ink/ink1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12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94 6640,'0'0'313,"8"3"-161,21 7-113,-27-9-34,1 0 1,-1 0-1,1 0 0,0-1 1,0 1-1,-1-1 0,1 0 1,0 1-1,0-1 0,-1 0 1,1-1-1,3 0 0,8 0 6,53-3 13,205-39 97,-247 38 40,42-9 262,95-9 0,50 3 1075,-208 19-1283,-9 17 54,5-16-267,0 1-1,-1-1 0,1 0 0,0 0 0,0 1 1,0-1-1,0 0 0,0 0 0,-1 1 0,1-1 1,0 0-1,0 0 0,0 0 0,-1 1 0,1-1 0,0 0 1,0 0-1,0 0 0,-1 0 0,1 0 0,0 1 1,0-1-1,-1 0 0,1 0 0,0 0 0,-1 0 1,1 0-1,-1 0 0,-8 2-197,0 0-1,-1 0 1,1-1-1,-1-1 1,-17 0-1,-23-2-5929</inkml:trace>
</inkml:ink>
</file>

<file path=ppt/ink/ink1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13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6368,'5'5'-165,"0"1"1,1-1 0,-1 0-1,13 9 1,14 9-70,-28-20 302,-1 1-1,1-1 1,-1 1 0,0 0 0,0 0 0,0 0-1,0 0 1,-1 0 0,0 1 0,0-1 0,0 1-1,0 0 1,1 6 0,0 4 404,0 1 0,0 22 1,-2-24-294,1 102 2149,-3-66-1591,2 52 653,0-96-989,1 4 71,-1-6-57,1 4-38,-1-6 359</inkml:trace>
</inkml:ink>
</file>

<file path=ppt/ink/ink1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13.6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5744,'1'2'112,"3"4"-81,-1 1 1,0-1-1,-1 1 1,0 0-1,0 0 0,0 0 1,-1 0-1,0 0 1,-1 1-1,1 6 1,-1-2-21,6 100 156,-5-63 77,10 206 1229,-6-205-876,12 55 1,10-25 245,-19-61-770,-7-15 128,1-1 1,0 1-1,0-1 1,1 1-1,4 5 1,-1-2 1622,-9-9-1612,0 0-312,-1 0 0,1 0 0,-1-1 0,1 0 0,0 1 1,0-1-1,0 0 0,0-1 0,0 1 0,1 0 0,0-1 0,-3-4 0,-3-12-8126</inkml:trace>
</inkml:ink>
</file>

<file path=ppt/ink/ink1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14.0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120 302 6104,'-38'-13'-35,"15"4"-19,-36-12-44,60 20 126,-1 0 1,1 0-1,0-1 0,-1 1 0,1 0 0,0 0 1,0 0-1,-1 0 0,1 0 0,0 0 0,0 0 1,0 1-1,0-1 0,0 0 0,1 0 0,-1 1 1,0-1-1,0 1 0,3-2 0,14-6 205,-2 0-50,0 1 1,33-9-1,95-16 319,31-3 294,-99 18-317,116-25 93,-152 34-184,163-20 149,-163 23-202,188-14 496,-37 9 491,-186 9-868,2-1 62,-5 1 254,-4 1-471,-1 0-276,1 0 0,0 0 0,0 0 0,-1 0 0,1 0 0,0 1 0,-1-1 0,1 1 0,0 0 0,0-1 0,-4 3 0,-26 10 149,-54 8-1885,39-12-7687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41.1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1 381 5744,'35'-14'116,"53"-13"-1,-61 20-81,201-54 715,-228 61-747,218-53 1095,-218 52-1085,1 1-1,0 0 1,-1-1 0,1 1 0,0 0-1,-1 0 1,1 0 0,0-1-1,0 1 1,-1 0 0,1 0-1,0 0 1,-1 0 0,1 0 0,0 0-1,0 0 1,-1 0 0,1 1-1,0-1 1,-1 0 0,1 0-1,0 1 1,-1-1 0,1 0 0,0 1-1,-1-1 1,1 0 0,-1 1-1,1-1 1,0 1 0,-1-1-1,1 1 1,-1-1 0,0 1 0,1 0-1,-1-1 1,1 1 0,-1 0-1,0-1 1,0 1 0,1 0-1,-1-1 1,0 1 0,0 0-1,0-1 1,0 1 0,0 0 0,1 0-1,-1-1 1,-1 1 0,1 0-1,0 1 1,-1 33 200,2 37 94,0-65-283,0 0 0,0 0 0,1 0 0,0 0 0,0 0 0,0 0 0,6 10-1,-5-13-4,0 1 0,0-1-1,1 0 1,-1 0 0,1-1 0,0 1-1,0-1 1,0 1 0,1-1-1,-1 0 1,7 2 0,-5-1-5,0-1 1,0-1-1,0 1 1,1-1 0,-1 0 0,1 0 0,-1-1 0,1 0 0,0 0 0,9 0 0,-6-1-3,-1 1 11,-1 0 0,0-1 0,1 0 0,-1-1 0,0 1-1,1-2 1,-1 1 0,0-1 0,0-1 0,0 1 0,0-1-1,-1-1 1,1 1 0,-1-1 0,14-10 0,-15 6 98,-2-4-75,-1 0 0,0 0 1,2-19-1,-6 13 142,-4-6-97,-1 1 1,-10-26 0,6 32 150,-8-4-74,-28-25 1,32 37 33,5 5-145,1 1 1,-1 0-1,-1 0 0,1 1 0,0 0 1,-1 1-1,1 0 0,0 1 1,-1-1-1,1 2 0,-1-1 0,1 2 1,-16 3-1,23-4-38,0 0 0,0 1 0,0-1 0,0 1 1,0-1-1,0 1 0,1 0 0,-1 0 0,1 0 0,-1 0 0,1 0 1,0 0-1,0 0 0,0 0 0,0 1 0,0-1 0,0 0 0,1 1 0,-1-1 1,1 0-1,0 1 0,-1 3 0,1-3 1,1 9 69,5 6-28,14 30 0,-10-34-13,13 6-18,39 26 0,-54-41-23,0 0 0,1 0-1,-1-1 1,19 7 0,-5-3-1,53 19-1,-56-21-5,-2 0 0,0-1 0,0 0 0,1-1-1,31 2 1,-14-6 0,-32 0 1,1-1 0,0 1 0,0-1 0,0 0 0,-1 0 0,1 0 0,4-2 0,-2-1 0,-1 0 1,1-1-1,-1 1 1,0-1 0,0 0-1,0 0 1,-1 0-1,0-1 1,0 0-1,0 0 1,5-12 0,0-2 5,12-37 1,-17 46 1,-1 0-1,-1-1 1,0 1 0,0-1 0,0-17 0,-2 22-2,0-5 52,0 0 0,-1-1 1,-1 2-1,0-1 0,-1 0 0,0 0 0,0 1 1,-9-19-1,11 28 58,-2-4-1,1 1-4,11 3 2,10 3-62,-1 2 0,1-1 0,28 9 0,-31-7-46,-2 0 2,-1 0 0,1 1 0,-1 1 1,0 0-1,0 0 0,-1 2 0,14 9 0,-13-9-4,-7-4-1,1 0 1,-1 1-1,0-1 1,0 1-1,-1 0 0,8 9 1,0 1 0,-3-5-2,0 1 0,12 18 0,-16-19-1,0 1 0,-1-1 0,4 13 0,5 29 0,-13-43-3,0 0 0,0 1 1,-1-1-1,-1 0 1,1 0-1,-1 0 1,-1 0-1,0 0 0,0 0 1,-1-1-1,0 1 1,0-1-1,-1 1 0,-9 13 1,12-21 1,0 0 0,1 1 0,-1-1 0,0 0 0,1 0 1,-1 1-1,1-1 0,-1 0 0,1 1 0,-1-1 0,1 0 0,0 1 0,0-1 0,0 1 1,0-1-1,0 0 0,0 1 0,0-1 0,0 1 0,1-1 0,-1 0 0,0 1 0,1-1 1,-1 0-1,1 0 0,0 1 0,-1-1 0,1 0 0,0 0 0,0 0 0,0 0 0,0 1 1,0-1-1,0-1 0,1 2 0,2 1-1,0-1 1,0 1-1,0-1 0,0 0 1,0-1-1,1 1 0,-1-1 1,0 0-1,1 0 0,0 0 1,-1 0-1,1-1 0,-1 0 1,1 0-1,0 0 0,5-2 1,7 0-5,-1-2 1,29-9-1,-28 7 7,109-37-22,-105 35 19,6-4-3,39-25 4,-46 24 1,33-28 0,-40 29 0,-1-1 0,-1 1 0,11-16 0,-10 10 0,18-35 0,-19 30 0,-4 9 2,0 0 0,-1 0 0,7-26 0,-11 33 3,-1 0 0,0 0 0,-1-1 1,0 1-1,0 0 0,0 0 0,-1-1 1,0 1-1,0 0 0,-1 0 0,0 0 1,0 0-1,-1 0 0,1 1 0,-2-1 1,1 1-1,-9-12 0,11 17 1,0 0-1,0 0 1,0 0-1,0 0 1,0 0-1,0 0 1,0 0 0,0 0-1,0 1 1,0-1-1,-1 1 1,1-1-1,0 1 1,0-1-1,-1 1 1,1-1-1,0 1 1,-3 0 0,2 16 28,4-9-20,11 11-1,13 6-9,11 2 1,11 4-3,69 54-4,-68-47-4,-18-13 2,45 44 0,-41-32-3,-30-31 7,0 1-1,-1-1 1,0 1 0,4 9 0,-6-13 0,-1 1 0,0-1 0,0 1 0,0 0 0,-1 0 0,1-1 0,-1 1 0,0 0 0,1 5 0,-2-6 0,1 0 0,0 0 0,-1 0 0,1 0 0,-1 0 0,0 0 0,1 0 0,-1 0 0,0 0 0,0 0 0,-1 0 0,0 1 0,-1 0 0,0 0 0,0 0 0,0 0 0,0-1 0,0 0 0,-1 1 0,-3 1 0,-39 15 1,4-5 1,11-4 18,-58 26 1,74-29-17,10-4 3,-1 0 0,1 0 0,0 0 1,1 1-1,-1-1 0,1 1 0,-5 4 0,-99 90-1694,46-38-7059</inkml:trace>
</inkml:ink>
</file>

<file path=ppt/ink/ink1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1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 97 6904,'-37'-1'454,"32"-1"32,7 1 101,38-7 1676,-27 6-1940,77-14 380,76-14-51,-101 19-235,67-2 0,-88 10-190,-31 2-136,127-5 385,-123 5-395,-1 0 48,0 1 0,0 0 0,0 1 0,25 6 0,-39-7-155,-1 1-1,1 0 1,-1 0-1,1 0 1,-1 0-1,1 0 1,-1 0-1,0 1 1,1-1 0,-1 0-1,0 1 1,0-1-1,0 1 1,1 1-1,1 2-1189,8 10-7697</inkml:trace>
</inkml:ink>
</file>

<file path=ppt/ink/ink1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15.7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281 513 8968,'48'-21'103,"-45"19"-91,0 0 0,0 0 0,0 0 0,-1 0-1,1-1 1,-1 1 0,1-1 0,-1 1-1,0-1 1,4-6 0,-6 9-9,0 0-1,0 0 1,0 0-1,0-1 1,0 1 0,1 0-1,-1 0 1,0 0-1,0 0 1,0-1 0,0 1-1,0 0 1,0 0-1,0 0 1,0-1-1,0 1 1,0 0 0,0 0-1,0 0 1,0-1-1,0 1 1,0 0 0,0 0-1,0 0 1,0-1-1,0 1 1,0 0 0,0 0-1,-1 0 1,1-1-1,0 1 1,0 0-1,0 0 1,-4-5 17,1 1-1,-1 0 1,0 0 0,0 0-1,0 0 1,0 1 0,-8-5-1,-3 2 216,-7 3-114,0 1 0,-36 1 0,37 4 260,10 0-224,3 0-95,-1-1 0,1 1 0,0 0 0,0 1 0,0-1 0,0 2 0,1-1 0,-1 1 0,1 0 0,-7 8 0,-45 47 367,57-58-403,0 0 0,0 0 0,1 0 1,-1 0-1,1 0 0,-1 0 0,1 1 0,0-1 0,0 0 1,0 1-1,0-1 0,0 1 0,0-1 0,1 1 0,-1 0 1,1-1-1,0 1 0,0 0 0,0-1 0,0 1 0,0 0 1,0-1-1,1 3 0,0-2 4,0 0 0,0-1 0,0 1 1,1 0-1,-1-1 0,1 1 0,-1-1 0,1 0 0,0 0 0,0 0 1,0 1-1,0-2 0,0 1 0,3 2 0,-1-1 2,-3-2-13,1 1-1,0-1 1,-1 0 0,1 0-1,0 0 1,0 0 0,0 0-1,0 0 1,0 0 0,0-1-1,0 1 1,0-1 0,4 1-1,6 1 21,1 2-14,35 4 118,-25-5-74,1-2 1,0-1-1,-1-1 0,1-1 1,30-7-1,-52 8-56,0 0 1,-1 1 0,1-2-1,0 1 1,-1 0-1,1 0 1,-1 0-1,0-1 1,1 1-1,-1-1 1,0 1-1,0-1 1,0 1-1,0-1 1,0 0-1,0 0 1,0 1-1,0-1 1,-1 0-1,1 0 1,-1 0 0,1 0-1,-1-2 1,0 4-12,9-42 150,-9 41-143,0-1 1,0 1 0,0 0 0,0-1 0,0 1-1,0 0 1,0 0 0,-1-1 0,1 1 0,-1 0-1,1 0 1,-1-1 0,1 1 0,-1 0 0,1 0 0,-1 0-1,0 0 1,0 0 0,0 0 0,0 0 0,-1-1-1,-1-1 16,-1-3-4,2 3-5,-1 1 0,1-1 1,-1 1-1,0-1 0,0 1 1,0 0-1,0 0 0,-5-2 1,3 0 20,1 1-13,-1 1 1,0-1-1,0 1 1,-8-4 0,12 7-19,1-1 1,0 1 0,0-1 0,-1 0 0,1 1-1,0-1 1,0 1 0,0-1 0,-1 1 0,1 0-1,0-1 1,0 1 0,0-1 0,0 1 0,0-1-1,0 1 1,0-1 0,0 1 0,1-1 0,-1 1-1,0-1 1,0 1 0,0 0-3,1 4 2,0 0 1,0 0-1,0 0 1,1 0-1,-1-1 1,1 1 0,0 0-1,1-1 1,-1 1-1,1-1 1,0 0 0,0 1-1,0-2 1,0 1-1,1 0 1,4 3 0,14 6 6,3-2-10,-15-7-4,1-2 0,0 1 0,-1-2 0,1 1 0,0-2 1,0 1-1,13-2 0,2 0-1,38-7 0,-50 1-11,19-19-1,-24 16 13,-1 0 0,14-21 1,-13 16 0,0-1 0,6-19 0,-6 13 0,5-30 0,1-23 0,-7 6 0,-6 47 4,-1 0 0,-1 0 0,-1 0 0,-1 0 0,-1 0 0,-1 0 0,-9-29 0,2 25 14,10 24-4,-2 7-1,-1 1-11,-9 19 15,6-7-13,1-1 0,1 1 1,0 0-1,2 0 0,0 0 1,0 21-1,8 41-2,-1-49-3,0 2-1,1-1 0,17 60 0,15 7-2,-35-95 2,0 0 1,0 1-1,1-1 0,0 0 1,0 0-1,0-1 1,0 1-1,0 0 0,1-1 1,0 0-1,0 0 1,5 3-1,-4-2 0,-1-2 1,-1 0 0,0-1 0,1 1 0,-1-1 0,1 0 0,-1 0 0,1 0 0,-1 0 0,1-1 1,0 0-1,-1 1 0,1-1 0,0-1 0,-1 1 0,5-1 0,-3 1-1,3-2-1,-1 1-1,1-1 1,0 0 0,-1 0 0,1-1-1,-1 0 1,0-1 0,12-6 0,-10 4 0,7-5-10,-6 2 8,-1 0 1,0-1 0,-1 0 0,0-1 0,-1 0 0,0 0 0,0-1 0,-1 1-1,-1-1 1,5-17 0,-5 14 2,-3 5 0,0-1 0,0 1 0,1-19 0,1-18-5,-1 4 6,5-14-1,-8 56-4,0 2 5,0-1 1,0 1-1,0 0 1,1-1-1,-1 1 1,0 0-1,0-1 1,0 1 0,1 0-1,-1-1 1,0 1-1,1-1 1,-1 1-1,0-1 1,1 1-1,-1 0 1,2 0 0,7 11-7,61 84-63,-45-64 55,72 97-235,-92-121 230,0 1 1,-1 0-1,1 0 0,-2 1 0,1-1 0,3 20 1,-6-26 13,-1 0 0,0 0 0,0 0 0,-1 0 0,1 0 1,-1 0-1,1 0 0,-1-1 0,0 1 0,0 0 1,0 0-1,0-1 0,-1 1 0,-1 3 0,1-3 2,1-2 2,0 0 0,1 0 0,-1 0 1,0 0-1,0 0 0,1 0 1,-1-1-1,0 1 0,0 0 1,0-1-1,0 1 0,0 0 1,0-1-1,0 1 0,0-1 0,-1 0 1,1 1-1,0-1 0,0 0 1,-2 1-1,-1 0-2,-7 1 0,1-1 0,0 0 1,-1 0-1,1-1 1,-1-1-1,1 1 0,-1-2 1,1 1-1,-12-4 1,-18-10-7,37 13 4,2-1-2,1 3 8,0-1 0,0 1-1,-1 0 1,1-1 0,0 1 0,0 0 0,0-1-1,0 1 1,0 0 0,0-1 0,0 1 0,-1 0-1,1-1 1,0 1 0,0-1 0,0 1 0,1 0-1,-1-1 1,0 1 0,0 0 0,0-1 0,0 1 0,0 0-1,0-1 1,0 1 0,1 0 0,-1-1 0,0 1-1,0 0 1,0-1 0,1 1 0,-1 0 0,0 0-1,0-1 1,1 1 0,-1 0 0,16-14-2,38-27-4,42-29 3,-74 55 0,1 0-1,1 2 0,48-21 1,-50 24 1,10-2-4,-23 10 3,20-8-4,2 2-1,-1 2 1,56-6 0,14 10-25,-96 2 27,0 1 0,0 0 0,0 0 0,0 0 0,0 1-1,0-1 1,-1 1 0,1 0 0,0 0 0,-1 0 0,1 1 0,-1-1 0,0 1 0,0-1 0,5 7 0,-4-5-1,61 66-99,-59-63 94,-4-6-1,-1 1 4,6 1 7,4-8 2,-6 0 0,0 0 1,0 0 0,-1-1-1,5-7 1,-5 8-1,-3 2 1,1 1 1,0 0-1,-1-1 0,0 1 0,1-1 1,-1 0-1,0 1 0,0-1 0,0 0 0,-1 0 1,1 0-1,0-3 0,0-5 3,3-25 5,-5 23 25,-1 9-26,0-1 0,1 1 1,-2 0-1,1 0 0,0 0 1,-1 0-1,0 0 0,1 0 0,-2 1 1,1-1-1,0 1 0,-1 0 0,1 0 1,-1 0-1,0 1 0,0-1 0,0 1 1,0 0-1,-6-2 0,5 3 3,-1 1-1,1 0 1,0 0-1,-1 0 0,1 0 1,-1 1-1,1 0 1,0 0-1,0 1 1,0-1-1,0 1 0,0 0 1,-7 4-1,-2 1 1,7-4 1,1 0 0,-1 0 0,1 1 0,0 0 0,0 1 0,-5 4 0,-96 82 96,86-70-35,1 3-43,2 0 1,-17 28-1,34-51-29,1 0 1,-1 0-1,1 0 0,-1 0 0,1 0 1,-1 0-1,1 0 0,0 1 0,0-1 0,-1 0 1,1 0-1,0 0 0,0 0 0,0 2 1,1 4 0,-1-1 1,2 1 0,-1-1 0,0 0 0,1 1 0,1-1 0,-1 0 0,1 0-1,0 0 1,4 6 0,6 1 10,32 13-1,-26-17-11,29 9 0,-27-11 0,1-1 1,0 0-1,0-2 1,0-1-1,44 2 1,25-2 3,39-2-3,-1-3 2,-18-7-2,-66 2 3,60-17 0,-86 17 21,-12 2-23,0-1 1,0 1-1,-1-1 1,0-1-1,0 1 1,0-1-1,5-8 1,-6-1 15,-3-14-611,-2 0 0,-3-32 1,-4-11-8390</inkml:trace>
</inkml:ink>
</file>

<file path=ppt/ink/ink1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33.1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1976,'0'0'192,"0"4"-72,1 14-36,-1-14 216,24 17 676,-21-19-929,0 0-1,1 0 1,-1 0 0,1 0-1,-1-1 1,1 1 0,0-1-1,-1 0 1,1 0-1,0 0 1,0-1 0,0 0-1,4 1 1,12 0 196,84 5 74,-24-3 31,63-4-100,-116 0-217,74-3 389,103-17 0,-192 19-311,0 0 22,0 0 0,0-1 1,17-5-1,-26 5 52,2-3-7,-4 3-25,-1-2-17,0 3-36</inkml:trace>
</inkml:ink>
</file>

<file path=ppt/ink/ink1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33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2336,'-2'4'29,"0"0"1,0-1-1,1 1 1,-1 0-1,1 0 1,0 0-1,0 1 1,1-1-1,-1 0 1,1 0-1,-1 0 1,2 1-1,-1 6 1,1 13 53,-2 6-10,-6 31 1,-3 36 36,11-32 17,11 64-1,-7-76-100,-5-53-24,8 175 501,-8-139-113,2-1-1,1 1 0,9 45 1,-5-48 569,-6-32-644,-1 2 72,0-3-369,0 0 0,0 1 1,0-1-1,0 0 0,0 1 1,0-1-1,0 0 0,0 1 0,0-1 1,0 0-1,0 1 0,0-1 1,0 0-1,0 1 0,0-1 1,0 0-1,1 1 0,-1-1 0,0 0 1,0 0-1,0 1 0,0-1 1,1 0-1,-1 0 0,0 1 1,0-1-1,1 0 0,-1 0 1,0 0-1,0 1 0,1-1 0,-1 0 1,17 7-853,2 1-3612</inkml:trace>
</inkml:ink>
</file>

<file path=ppt/ink/ink1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34.7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1 510 2968,'3'12'0,"-1"-4"-1,-1-7 0,0-1 1,0 0-1,0 1 1,0-1-1,0 0 1,0 1-1,0-1 1,0 0-1,0 0 0,1 0 1,-1 0-1,2-1 1,-3 1 0,3 1 0,-1-1 1,1 0-1,-1 0 1,1 0-1,-1 0 1,1-1-1,-1 1 1,1-1-1,-1 1 1,0-1-1,1 0 1,-1 0-1,0 0 1,1 0-1,-1-1 1,0 1-1,0-1 1,2-1-1,0-1 18,1 1 2,-1 0 1,0-1-1,0 1 1,0-1-1,-1 0 1,1 0-1,-1-1 1,0 1 0,0-1-1,2-5 1,-1 4 35,0-1 31,-1 0-1,1 0 0,-1 0 1,-1 0-1,0-1 1,0 1-1,0-1 0,-1 0 1,1-14-1,-1 12-2,1-10 270,-1 1 0,-3-28 0,1 28-241,0 7 187,0-1 1,0 1 0,-1 0-1,-1-1 1,0 1-1,-7-16 1,8 24 60,-3-4 63,3 5-57,-2-4-35,2 5-79,8 2-204,0 1-1,-1 0 1,1 0 0,-1 1 0,1 0-1,-1 0 1,0 0 0,0 0-1,0 1 1,0 0 0,0 0-1,0 0 1,4 5 0,4 4-48,1 0 1,11 16 0,-22-25 15,1 2-14,0-1 0,0 1-1,-1 0 1,1 0 0,2 6 0,2 4 0,18 30 0,-20-30-8,0 1 1,-2 0 0,1 1 0,-2-1 0,0 1-1,0 30 1,-1-26 2,-2-19 0,1 1 1,-1-1 1,0 1-1,0 0 0,0-1 0,0 1 1,-1 0-1,1-1 0,0 1 0,-1-1 0,0 1 1,0-1-1,0 1 0,0-1 0,0 1 1,0-1-1,-2 3 0,1-4 0,1 1 0,0 0 1,0-1-1,0 1 0,0 0 0,1-1 0,-1 1 1,0 0-1,1 0 0,-1 3 0,1-4 1,0-1 0,0 0-1,0 1 1,0-1-1,0 0 1,0 1 0,0-1-1,0 0 1,0 1 0,1-1-1,-1 0 1,0 1 0,0-1-1,0 0 1,1 1 0,-1-1-1,0 0 1,0 0-1,0 1 1,1-1 0,-1 0-1,0 0 1,1 0 0,-1 1-1,0-1 1,1 0 0,18 0-6,19-10 5,3-3 1,-10-3 0,-1-7 0,9-16 1,-32 30 0,-1 1 1,1-1-1,7-16 0,-10 16 0,-1 0-1,0 0 0,3-16 1,-2 8-2,-2 6-1,0 0 0,1 1 0,0-1 1,1 1-1,0 0 0,1 0 1,6-11-1,25-35-58,-35 54 24,1 24 5,1 1 0,10 37 0,-10-54 27,-1-1 1,1 1 0,0-1 0,0 0 0,0 0-1,1 0 1,0 0 0,0-1 0,0 1-1,0-1 1,1 0 0,0 0 0,5 3-1,-4-3 0,63 46-50,-67-49 52,0 1 0,0 0 1,0-1-1,1 0 0,-1 1 1,0-1-1,1 0 1,-1 0-1,1 0 0,0-1 1,-1 1-1,1-1 0,0 1 1,-1-1-1,4 0 0,1-1-3,-1 0 0,1 0 0,-1-1 0,11-4 0,-10 4 5,41-17 0,-38 13 5,1 0 1,-1 0-1,-1-1 0,1-1 1,-1 1-1,-1-2 1,1 1-1,-1-1 1,-1 0-1,1-1 1,5-10-1,19-34 107,19-55 743,-50 108-603,1 2-240,0 0 1,0 1-1,0-1 0,-1 1 1,1-1-1,0 1 1,-1 0-1,0 0 1,1 0-1,-1 0 1,0 0-1,2 4 0,-3-6-5,20 25 33,-13-19-34,27 22 0,10-1-6,6-5 0,-34-17-1,1 0 1,23 4-1,-38-8 1,0-1-1,1 0 1,-1 0-1,1 0 1,-1 0-1,0 0 1,1 0 0,-1-1-1,0 1 1,1-1-1,3-1 1,8-2-1,2 0 0,39-11-5,-27 7 5,2 0-29,-1-1 0,0-2 0,50-25 0,-74 34-17,-2 0 20,-1 0 0,1 0 1,-1 0-1,1 0 0,-1 0 0,0 0 0,0-1 0,1 1 0,-2-1 0,4-3 0,-4 4-133,1 1-161,4-2 161,-2 17-127,-2-9 242,0 1 0,0 0-1,0-1 1,1 1 0,0-1 0,0 0-1,0 0 1,0 0 0,1-1 0,0 1-1,0-1 1,0 0 0,1 0 0,-1 0-1,9 5 1,-7-9-88,10-6 79,-1-1 0,0-1-1,0 0 1,0-1 0,-1 0 0,16-15 0,-24 20 42,-1 0-1,0-1 1,-1 0-1,1 0 1,-1 0 0,0-1-1,0 0 1,0 1-1,-1-1 1,0-1 0,0 1-1,2-8 1,-5-10 8,0 20 5,-1 1 0,0-1 0,0 1 0,0 0 1,0 0-1,-1 0 0,0 0 0,1 0 0,-1 0 1,0 0-1,0 0 0,0 1 0,-1-1 0,1 1 0,-1-1 1,1 1-1,-1 0 0,0 0 0,0 0 0,0 0 1,0 1-1,0-1 0,0 1 0,-1 0 0,1 0 0,0 0 1,-1 0-1,1 1 0,0-1 0,-1 1 0,1 0 1,-1 0-1,1 0 0,-5 1 0,-10 2 11,0 1-1,0 1 1,1 0-1,0 1 1,0 1-1,1 1 1,0 0 0,-16 11-1,-12 17 4,43-35-12,-1 0 0,1 0 1,0 0-1,0 0 0,0 0 1,0 0-1,0 1 0,1-1 1,-1 0-1,0 0 0,-1 3 1,-1 5 2,0-1 1,1 1 0,0 0-1,0 0 1,1-1 0,0 1-1,0 0 1,2 12 0,4-2 54,10 9-14,24 36-1,-23-48 28,83 52 28,-74-57-28,145 20 27,-129-30-33,212-31-1045,-110 4-4343</inkml:trace>
</inkml:ink>
</file>

<file path=ppt/ink/ink1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35.9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393 411 5024,'0'0'376,"0"-3"-136,2-15 636,-3 17-813,0 0 1,-1 0-1,1 0 1,0 0-1,-1 1 1,1-1-1,-1 1 1,1-1-1,-1 1 1,-2-1-1,4 1-39,-24-4 186,0 1-1,-44 1 1,-2-1 92,52 2-271,12 1 4,0-1 0,0 0 0,0 0-1,1 0 1,-12-4 0,-45-19 208,61 23-227,0 1 0,-1-1 1,1 0-1,0 0 0,0 0 0,0 0 1,0 0-1,0 0 0,0 0 0,0 0 1,0 0-1,0-1 0,0 1 0,0 0 1,1-1-1,-1 1 0,1 0 0,-1-1 1,0-1-1,-1-3 25,-2-2-3,3 5-13,0 1 0,0-1-1,0 0 1,0 0 0,0 0 0,1 0-1,-1 0 1,1 0 0,0 0 0,0 0-1,0-3 1,1-14 122,0 0 0,1 1 0,1 0 0,1-1-1,9-28 1,-10 38-102,-2 7-26,0 1-1,-1 0 1,1 0 0,0 0 0,0 0-1,0 0 1,1 0 0,-1 0-1,0 0 1,1 1 0,-1-1 0,1 0-1,-1 1 1,3-2 0,6-5 41,1 0 0,-1 1 1,1 1-1,0 0 0,0 0 0,1 1 1,0 0-1,18-4 0,12 4-24,-27 6 18,-10 0-48,-1 0 0,1 0 0,-1 1 0,1 0 1,-1 0-1,0 0 0,0 0 0,0 1 0,0 0 0,4 4 1,-7-7-6,-1 1-1,0-1 1,1 0 0,-1 1 0,0-1 0,0 0 0,1 1 0,-1-1 0,0 1 0,0-1-1,0 0 1,0 1 0,1-1 0,-1 1 0,0-1 0,0 1 0,0-1 0,0 0 0,0 1-1,0-1 1,0 1 0,0-1 0,-1 1 0,-1 17 7,-1-1 0,0 0 0,-10 26 0,0-8-1,-1 0 1,-22 37 0,23-48-7,-3 3 6,-26 38-1,-11 5-4,26-33-3,-23 42 0,47-76 1,1 1-1,0 0 0,0 1 1,0-1-1,0 0 1,0 1-1,1-1 0,0 1 1,-1 5-1,0 3 1,1-8-1,1 1 0,-1-1 1,1 1-1,-1 0 0,2-1 1,-1 1-1,1-1 0,-1 1 1,1-1-1,1 1 0,1 5 1,-2-9 0,0-1 0,-1 1 0,1-1 0,0 0 0,-1 1 0,1-1 0,0 0 0,0 0 0,0 0 0,0 1 0,0-1 0,0 0 0,1-1 0,1 3 0,-1-3 0,1 1 0,-1 0 0,0-1 0,1 1 0,-1-1 0,0 0 0,1 0 0,-1 0 0,1 0 0,-1 0 0,3-1 0,48-11 0,12-14 0,2-9 1,-49 25 2,-4 3 1,-1-1 0,1-1 1,-1 0-1,22-21 0,54-56 164,-88 84-80,-2-1 25,1 3-109,0 0 1,0 0-1,0 0 0,0-1 0,0 1 0,0 0 0,0 0 0,0 0 1,0 0-1,0-1 0,0 1 0,0 0 0,0 0 0,0 0 1,0 0-1,0-1 0,0 1 0,-1 0 0,1 0 0,0 0 0,0 0 1,0 0-1,0-1 0,0 1 0,0 0 0,0 0 0,-1 0 1,1 0-1,0 0 0,0 0 0,0 0 0,0 0 0,0-1 0,-1 1 1,1 0-1,0 0 0,0 0 0,0 0 0,0 0 0,-1 0 1,1 0-1,0 0 0,0 0 0,0 0 0,0 0 0,-1 0 0,1 0 1,0 0-1,0 0 0,0 0 0,0 1 0,-1-1 0,1 0 1,0 0-1,0 0 0,0 0 0,0 0 0,0 0 0,-1 0 1,1 1-1,-2 7 27,-1 1 1,2 0 0,-1-1-1,1 1 1,1 0 0,-1 0-1,2 0 1,-1 0 0,1 0 0,0 0-1,1-1 1,4 13 0,13 13-14,-7-21 17,63 41 16,-56-47-31,45 1 0,-39-7-18,48-6 0,-36 0-13,0-2 0,-1-2 0,0-1 0,62-26 0,-76 27-22,160-70-199,-122 50 91,121-65-232,-178 93 357,0-1-1,-1 0 0,1 0 1,0 0-1,-1 0 1,1-1-1,-1 1 0,0-1 1,0 1-1,4-6 1,-4 5 4,-2 2 10,0 1 1,0 0 0,0 0 0,0 0 0,0 0 0,0 0-1,0 0 1,0 0 0,0-1 0,0 1 0,0 0 0,0 0-1,1 0 1,-1 0 0,0 0 0,0-1 0,0 1 0,0 0-1,0 0 1,0 0 0,0 0 0,0 0 0,-1 0-1,1-1 1,0 1 0,0 0 0,0 0 0,0 0 0,0 0-1,0 0 1,0-1 0,0 1 0,0 0 0,0 0 0,0 0-1,0 0 1,-1 0 0,1 0 0,0 0 0,0 0 0,0 0-1,0-1 1,0 1 0,0 0 0,0 0 0,-1 0 0,1 0-1,0 0 1,0 0 0,-8-6-13,-1 0 1,1 1-1,-1 0 1,-16-7-1,19 10 9,-15-6-35,-33-2 8,-107-7 1,76 14 30,55 2 3,6 1 3,-1-2 1,1 0-1,-38-10 1,45 8 10,-29-12 1,45 16-15,1 0-1,0 0 1,0 0-1,-1-1 1,1 1 0,0 0-1,0 0 1,-1 0-1,1 0 1,0 0 0,0-1-1,-1 1 1,1 0-1,0 0 1,0-1 0,0 1-1,-1 0 1,1 0-1,0-1 1,0 1 0,0 0-1,0 0 1,0-1-1,0 1 1,-1 0 0,1-1-1,0 1 1,0 0-1,0-1 1,-1-8 11,0 0 0,1 0 0,0 0 0,1-1 1,1-11-1,3 3 68,8-9-20,22-37-1,-21 48 35,-11 14-81,8-7 6,0 0 1,1 1-1,-1 1 1,1 0 0,1 0-1,-1 1 1,1 1-1,16-4 1,-24 7-9,31-10 23,0 2-1,59-8 1,-91 18-35,-1 0 0,1 0 1,-1 1-1,1-1 1,-1 1-1,1 0 0,-1 0 1,0 0-1,4 2 1,-5-3-1,-1 1 0,1 0 0,-1 0 0,1 1 0,-1-1 0,0 0 0,0 0 0,1 0 0,-1 1 0,0-1 0,0 1 0,0-1 0,-1 1 0,1-1 0,0 1 0,0 0 0,0 2 0,0 1 0,-1-1 0,1 1 0,-1 0 0,0 0 0,-1 0 0,1 0 0,-2 8 0,-17 56 0,-13 18 0,20-61-2,-28 44 0,-5 8-1,39-69 1,-1 5 0,0-1 0,0 1 0,1 0 0,1 1 0,0 0 0,-2 16 0,6-28 3,-12 78-22,12-69 16,0-1-1,1 1 0,0-1 0,1 0 0,3 20 0,-3-29 4,-1 0 0,1 0-1,-1 0 1,1 0 0,0-1-1,0 1 1,0 0-1,0 0 1,0 0 0,0-1-1,1 1 1,-1-1 0,0 1-1,1-1 1,-1 1 0,1-1-1,0 0 1,-1 0 0,1 0-1,0 0 1,0 0-1,2 1 1,-4-2 2,9 0-19,2-3 14,1 0 1,0-1-1,-1-1 0,0 0 1,0 0-1,-1-1 0,1 0 1,-1-1-1,-1 0 0,1-1 1,-1 0-1,0-1 0,13-16 1,47-63-27,-57 73 31,-6 6 7,-5 7 2,-2 3-8,0-1 1,0 0-1,1 0 0,-1 1 1,0-1-1,0 1 0,0-1 0,1 1 1,-1-1-1,0 1 0,0-1 1,1 1-1,-1 0 0,1-1 1,-1 1-1,0 0 0,1 0 1,-1-1-1,1 1 0,0 0 1,-1 0-1,1 0 0,0 0 0,-1-1 1,1 3-1,-7 24 16,7-27-17,-3 11 3,-1 33 14,7 56 1,1-78-4,15 30-1,-13-38-12,0-1 0,14 21 0,-1-10-2,2 0 1,27 26-1,-28-34-4,19 9-704,56 25 1,-14-13-6372</inkml:trace>
</inkml:ink>
</file>

<file path=ppt/ink/ink1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36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 4312,'7'-1'489,"177"-23"1814,-113 16-1935,21-4-47,133-18 196,-129 18-234,-66 10-154,9-1 68,52-9 1,-89 11-171,-6 1-1,-16 0-1088,-3 0-4278</inkml:trace>
</inkml:ink>
</file>

<file path=ppt/ink/ink1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36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0 6456,'-6'12'21,"1"0"0,1 1 1,0 0-1,0-1 0,1 1 1,1 0-1,1 1 0,0-1 1,0 13-1,2-15-8,8 51 92,-8-59-92,40 235 564,-38-222-537,-2-7 16,0-1 0,1 1 0,0-1 0,0 0 0,0 0 0,2 1 0,-1-2 0,1 1 0,0 0 0,0-1 0,1 0 0,6 9 0,-4-8 25,-3-4-5,0 1-1,0-1 1,0 0-1,0 0 0,1 0 1,6 4-1,-2-5-162,1-1 0,0-1 0,0 1-1,0-2 1,0 1 0,19-3 0,5 0-5273</inkml:trace>
</inkml:ink>
</file>

<file path=ppt/ink/ink1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37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110 423 6008,'28'2'50,"-25"-1"204,-6 0-1,-3 0-112,1 1 0,0-1 0,-1 0 0,1-1 0,-1 0 0,1 1 0,-1-2 0,1 1 0,-1-1 0,1 1 0,0-1 0,-1-1 0,1 1 0,0-1 0,-10-5 0,14 7-105,0-1-1,0 0 1,0 0-1,0 1 1,1-1-1,-1 0 1,0 0-1,1 0 1,-1 0-1,0 0 1,1 0-1,-1-2 1,-3-4 35,-2 0-29,5 5-23,-1 1 0,1-1-1,-1 0 1,1 1 0,0-1 0,0 0-1,0 0 1,0 0 0,0 0-1,0 0 1,1 0 0,-2-4 0,1-3 38,0 0 0,1-1 0,-1 1 0,2 0 1,1-12-1,0-33 184,-5 35-221,-2-21 176,5 28-162,1 0 1,0 0 0,1 0-1,1 0 1,5-18 0,1 14 86,-6 12-91,2-2-6,1-1 0,-1 1 1,1 0-1,0 1 0,0 0 0,0-1 0,1 2 1,0-1-1,11-5 0,-12 7 14,-4 2-30,0-1 1,1 1-1,-1 0 1,0 0-1,0 0 0,1 1 1,-1-1-1,1 1 1,-1-1-1,0 1 0,4 0 1,-6 0-3,0 1 1,1-1-1,-1 1 0,0 0 1,0-1-1,0 1 1,1 0-1,-1 0 1,0-1-1,0 1 0,0 0 1,0-1-1,0 1 1,0 0-1,0 0 1,-1-1-1,1 2 1,0 0 3,-1 4 1,0-1-1,1 1 0,0 0 1,0 0-1,1-1 1,0 1-1,0 0 0,2 8 1,2-3-5,1 0 0,0 0 1,10 12-1,-7-8 1,19 30 6,-4 5-9,-6-5 1,-3-6-3,-14-37-2,0 1 0,-1-1 0,1 1 0,-1-1 0,0 1 0,0-1 0,0 1 0,0-1 0,0 1 0,0-1 0,-1 3 0,-1 0 0,0-1 0,0 0 0,0 0 0,-1 0 0,-2 5 0,3-7-1,0 0 1,1 0 0,0 0-1,-1 0 1,1 1 0,0-1-1,0 0 1,1 1 0,-1-1-1,0 1 1,0 2 0,1-4-1,1 1 1,-1-1 0,0 0 0,0 0 0,1 0 0,-1 0 0,1 1-1,-1-1 1,1 0 0,0 0 0,-1 0 0,1 0 0,0 0-1,0 0 1,-1-1 0,1 1 0,0 0 0,0 0 0,0 0 0,0-1-1,0 1 1,0 0 0,0-1 0,0 1 0,2-1 0,4 3-1,-1-1 0,1 0 0,-1-1 0,1 0 0,0 0 0,0-1 0,11 1 0,25-4 1,3-5 0,3-7 0,-4-4 0,-11-2 0,-3-7 0,1-14 0,-20 25-7,-1-1 1,-1-1-1,-1 1 1,0-2-1,11-36 1,-20 54-34,-2 7 5,2-4 32,-25 74-194,24-68 177,-1 0 0,1-1 0,0 1 0,0 0-1,1 0 1,0 0 0,1 1 0,1 12 0,0-17 6,-1 1 1,0-1-1,1 0 0,0 0 1,0 0-1,0 0 1,0-1-1,0 1 0,0 0 1,5 3-1,-2-1 4,-3-3 6,0-1 1,0 1-1,0 0 1,0-1-1,0 1 1,0-1-1,1 0 1,-1 0-1,0 0 1,1 0-1,-1 0 1,1 0-1,-1-1 1,1 1-1,0-1 1,-1 0-1,1 0 1,-1 0-1,1 0 1,0 0-1,-1 0 1,1-1-1,-1 1 1,1-1-1,-1 0 1,5-2-1,25-7 2,-26 7 8,0 0 0,0 0 0,0 0 0,0-1 0,-1 0 1,1 0-1,-1-1 0,0 1 0,-1-1 0,1 0 0,-1-1 1,6-7-1,-2-6 108,-1 0 1,-1 0-1,-1-1 1,-1 0-1,0 1 1,1-33-1,-4 39 14,0 5 108,0 6-8,2 104 199,-3-99-423,0 1 1,0 0-1,1 0 0,-1-1 1,1 1-1,0 0 1,0-1-1,2 7 1,1 1 1,11 25 0,-10-26-9,1 0 1,1-1-1,-1 0 1,15 15 0,-17-20 1,0 0 0,0 0 0,1-1 0,-1 0 0,1 0 0,0 0 0,0-1 0,0 1 0,0-1 0,0 0 0,11 2 0,6-2-13,-1 0 0,1-2 0,39-3 0,-15-6-1498,-29 5-5928</inkml:trace>
</inkml:ink>
</file>

<file path=ppt/ink/ink1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3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95 6368,'-15'-4'0,"5"2"-3,9 2 2,0 0 0,0 1 0,0-1 0,0 1 0,0-1 0,0 1 0,0-1 0,1 1 0,-1-1 0,0 1 0,0 0 0,0 0 0,1 0 0,-1-1 0,0 1 0,1 0 0,-2 2 0,1-2-1,-12 18 1,4 0 1,9-18 0,-1 0 0,1 0 0,0-1 0,0 1 0,0 0 0,0 0 0,0 0 0,0 0 0,0 0 0,0 0 0,0 0 0,0 0 0,0 0 0,1 1 0,0 0 0,1 0 0,0 0 1,-1 0-1,1 0 0,0 0 1,0 0-1,0 0 0,0-1 1,0 1-1,1-1 0,-1 0 1,0 1-1,1-1 0,-1 0 0,1-1 1,-1 1-1,6 1 0,41 5 15,-46-7-13,13 2 19,0-1 0,0-1 0,0-1 0,0 0-1,17-4 1,-10 2 57,2-1 20,29-8 0,-44 9 15,0-1 0,0 0 1,0 0-1,0-1 0,0 0 0,15-11 0,-23 14-72,0 1 0,-1-1 0,1 0 0,0 0 0,-1 0 0,1 0 0,-1 0 0,0-1 0,1 1 0,-1 0 0,0-1 1,0 1-1,-1 0 0,1-1 0,-1 1 0,1-1 0,-1 0 0,0 1 0,1-1 0,-1 1 0,-1-1 0,1 1 0,0-1 0,-1 1 0,-1-6 0,1 2 1,-2 0-1,1 0 1,0 1 0,-1-1-1,0 1 1,-1-1-1,-4-5 1,8 11-31,0-1 1,-1 1-1,1-1 0,-1 1 1,1-1-1,-1 1 0,1-1 1,-1 1-1,1 0 0,-1-1 1,1 1-1,-1 0 0,0-1 1,1 1-1,-1 0 0,1 0 1,-1 0-1,0-1 0,0 1 1,-12-2 39,1 1 0,0 0 1,0 1-1,0 0 0,-23 4 1,12 3 129,15-3-133,-9 3-2,0 0 0,0 2-1,1 0 1,1 0 0,-1 2-1,-16 14 1,6-1 10,2 1 1,0 1-1,2 1 0,-28 41 0,46-55-41,4-10-12,0 1-1,0-1 1,0 1 0,0-1-1,1 1 1,1 5 0,-1-6-3,0 0 1,1 0-1,0 0 0,-1 0 1,1 0-1,0-1 1,0 1-1,1 0 1,-1-1-1,0 0 1,4 3-1,11 6 2,1 0-1,1-1 1,-1-1-1,23 8 1,-33-14-2,11 5 4,1 0 0,21 4 0,-9-3-3,63 19 2,82 9 6,-143-34 5,171-10-1222,-92-3-4912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41.9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295 249 4128,'-64'0'161,"25"-1"420,0-1 0,0-2 0,-62-14 0,96 17-193,-3 0 48,9 0-403,-1 0-1,1 0 0,-1 0 1,1 0-1,-1 1 1,1-1-1,0 0 0,-1 0 1,1 0-1,0 1 1,-1-1-1,1 0 1,0 1-1,0-1 0,1 0 1,3-1-3,16-5 28,-2 3 90,110-17 77,107-4 137,-190 21-329,14 0 108,311-19 56,-278 18-82,175-10 4,30 1-75,-169 8 56,569-22 34,-550 23-60,627-20 20,-617 20-59,632-9 20,-632 12-14,612 9 28,-618-4 5,586 18 32,-596-17-11,524 19 45,-543-18-33,440 14 39,-460-16-51,358 5 48,-378-7-22,296 2 56,-312-2-42,273 3 185,-86-9 24,-70 3 16,-59-6 193,-123 7-459,-3 0-84,1 0 0,-1 0 0,1 0 0,-1 0 0,1 0 0,-1 0 0,0 0 0,1 0 0,-1 0 0,0 1 0,0-1 0,0 0 0,0 0 0,0 1 0,0-1 0,0 0 0,0 1 0,0-1 0,0 1 0,0-1 0,0 1 0,0 0 0,-2-1 0,-3-1-6,-38-16-1575,-4-2-6342</inkml:trace>
</inkml:ink>
</file>

<file path=ppt/ink/ink1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38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2968,'2'4'616,"-1"-3"-573,0 0 1,-1 0-1,1 0 1,0 0-1,0 0 1,0 0-1,1 0 1,-1 0-1,0 0 0,0 0 1,0 0-1,1-1 1,-1 1-1,0-1 1,0 1-1,1-1 1,-1 1-1,1-1 1,-1 0-1,3 1 1,4-2 326,0 1 1,0-1 0,12-4 0,-12 3-267,12-2 32,44-8 805,116-7 83,-140 15-457,249-31 735,-159 21-1012,38-8 6,-150 21-268,-18 1-28,0 0 0,0 0 1,0 0-1,0 0 0,0 0 1,0 0-1,0 0 0,1 1 1,-1-1-1,0 0 0,0 0 1,0 0-1,0 0 0,0 0 1,0 0-1,0 0 0,0 0 1,0 1-1,0-1 0,0 0 1,0 0-1,0 0 0,0 0 1,0 0-1,0 0 0,0 0 1,0 0-1,0 1 0,0-1 1,0 0-1,0 0 1,0 0-1,0 0 0,0 0 1,0 0-1,-1 0 0,1 0 1,0 0-1,0 1 0,0-1 1,0 0-1,0 0 0,0 0 1,0 0-1,0 0 0,0 0 1,0 0-1,-1 0 0,1 0 1,0 0-1,0 0 0,0 0 1,0 0-1,0 0 0,0 0 1,0 0-1,0 0 0,-1 0 1,-20 11 15,-58 13-16,-177 52-1259,109-33-5034</inkml:trace>
</inkml:ink>
</file>

<file path=ppt/ink/ink1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38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1 189 6728,'62'7'0,"-50"-5"-4,0-1 1,1-1-1,18-1 0,42-3-4,42-5 8,135-15 8,-203 19 0,190-30 4,-193 25-24,16-9-373,68-32 1,-38 10-3416</inkml:trace>
</inkml:ink>
</file>

<file path=ppt/ink/ink1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39.2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 4216,'-7'6'-2,"1"0"1,-1 0-1,1 1 1,1 0-1,-1 0 1,-7 14-1,13-19 1,-1-1-1,0 0 1,1 1 0,0-1-1,-1 1 1,1 0 0,0-1-1,0 1 1,-1-1-1,1 1 1,0-1 0,1 1-1,-1-1 1,0 1 0,0 0-1,1 1 1,1 4-2,7 29 1,-1-16 8,22 33 0,-26-46-2,7 10 20,2 1-1,0-2 1,1 1 0,24 21-1,-21-21 10,61 66 374,-57-57-380,26 25 395,129 95 960,-167-139-1213,0 0-1,-1 1 1,8 9-1,-7-7-99,-7-8-37,0 1-1,0-1 1,0 1 0,-1-1-1,1 1 1,-1 0-1,0 0 1,0 0 0,0 0-1,0 0 1,-1 0 0,1 0-1,-1 0 1,1 0 0,-1 0-1,0 0 1,-1 0-1,0 6 1,1-6 2,-1 8 29,-1-1 1,0 0-1,-1 0 0,0 0 1,0 0-1,-7 12 1,4-10-24,-5 17 155,-23 42 1,6-19 2,9-12-95,-73 130 402,86-161-463,1 1 0,0-1 0,1 1-1,0 0 1,-3 11 0,6-17-12,0 0-1,0 0 1,0 0 0,1 0-1,-1 0 1,1-1 0,0 1-1,0 0 1,1 0 0,-1 0-1,1 0 1,0 0 0,0 0-1,0-1 1,0 1 0,1 0-1,0-1 1,2 5 0,0-4 19,0 1 1,0-1 0,1 0 0,0 0-1,0 0 1,10 6 0,-7-5-17,6 1 114,-6-4-261,1-2 0,0 1 0,0-1 0,0 0 0,0-1 0,0 0 0,0 0 0,-1-1 0,10-3 0,41-13-6466</inkml:trace>
</inkml:ink>
</file>

<file path=ppt/ink/ink1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1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 5744,'0'0'2952,"9"-2"-2826,1-2-106,-6 3-10,1 0 1,-1 0-1,0 0 1,1 0 0,-1 0-1,1 1 1,-1 0-1,7 0 1,117 0 94,-107 1-70,22 0 14,-1-2 0,78-11 0,223-26 335,-333 36-326,5 0 40,0 0 1,22-7-1,-35 8-11,-17-5 1,14 6-84,0 0 0,0-1 0,0 1 0,-1 0 1,1 0-1,0 0 0,0 0 0,0 0 0,-1 0 1,1 0-1,0 0 0,0 1 0,0-1 0,-1 0 1,1 1-1,0-1 0,-1 1 0,-5 2 7,-35 10-1201,-3 2-4810</inkml:trace>
</inkml:ink>
</file>

<file path=ppt/ink/ink1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2.0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2872,'0'2'49,"2"3"19,5 5 172,-6-9-221,0-1 0,0 1 0,0 0-1,0 0 1,0 0 0,0 0 0,-1 0 0,1 0 0,0 0 0,-1 0-1,1 0 1,-1 0 0,1 0 0,0 2 0,41 177 891,-39-167-920,0 5 185,0 0-1,-1 0 1,-1 21 0,0 13 282,9 32 232,-4-43-169,0 46 0,-7-74-169,5 12 345,-13-18-1400</inkml:trace>
</inkml:ink>
</file>

<file path=ppt/ink/ink1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2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17 363 6008,'-15'18'16,"14"-17"13,1-3 86,0-4 61,2 1 160,23-28 340,29-51 0,-51 76-566,0 1-1,0-1 1,0 1 0,-1-1 0,0 0-1,-1 0 1,2-14 0,-2 10-36,0 3 27,0 0-1,-1 0 1,0 0 0,0-1 0,-1 1-1,-3-13 1,2 12-45,1 4 47,-1-1 0,1 1 0,-2 0 0,1-1 0,-1 1-1,0 0 1,0 1 0,0-1 0,-1 0 0,-7-8 0,9 13 220,2 2-307,0 0 1,0 0 0,0 0 0,-1 0 0,1-1 0,0 1-1,-1 0 1,1 0 0,-1 0 0,1 0 0,-1 0-1,0 0 1,1-1 0,-2 2 0,1-1-11,0 0 0,0 0 0,0 0 0,1 0 0,-1-1 0,0 1 0,1 0 0,-1 1 0,1-1 0,-1 0 0,1 0 0,-1 0 1,1 0-1,0 0 0,0 0 0,-1 1 0,1-1 0,0 0 0,0 0 0,0 0 0,0 2 0,2 1 6,0 0 0,0 0 0,0 0-1,0-1 1,0 1 0,1-1 0,-1 1 0,1-1 0,0 0-1,0 0 1,0 0 0,1 0 0,3 2 0,52 34 59,-47-32-73,57 29 58,-54-30-48,-1 2 1,17 11-1,-27-17-6,-1 1-1,0 0 1,0-1 0,0 1 0,-1 1-1,1-1 1,-1 0 0,1 1-1,-1-1 1,0 1 0,-1 0 0,1 0-1,1 5 1,2 21 2,-5-27-3,-1-1-1,1 1 1,0 0-1,-1-1 1,0 1 0,0 0-1,0-1 1,-1 4-1,-16 20 2,-1-2-2,6 0 0,6-1 0,7-2 0,5-8 0,-5-12 0,0-1 0,0 1 0,0-1 0,0 1 0,1-1 0,-1 1 1,0-1-1,1 1 0,-1-1 0,0 1 0,1-1 0,-1 1 1,1-1-1,-1 0 0,0 1 0,1-1 0,-1 0 0,1 1 0,-1-1 1,1 0-1,-1 0 0,1 1 0,-1-1 0,1 0 0,0 0 0,-1 0 1,1 0-1,-1 0 0,1 0 0,-1 0 0,1 0 0,0 0 0,-1 0 1,1 0-1,-1 0 0,1 0 0,-1 0 0,1-1 0,-1 1 0,2 0 1,-1-1-1,33-7 23,0-2 0,41-18 0,-66 24-16,32-13-1425,-1-1-5702</inkml:trace>
</inkml:ink>
</file>

<file path=ppt/ink/ink1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7000,'5'3'0,"9"16"-22,-11-14-13,0 0 0,-1 1 0,0-1 0,3 12-1,-2 5 34,-3-8 32,0 0 1,-4 23-1,2-25 87,0 0 0,1 21-1,2-29 92,3 4 53,-3-7-219,0 0-1,0 1 1,0-1-1,1 0 1,-1 0-1,0 0 0,1 0 1,-1 0-1,1 0 1,-1 0-1,1-1 1,-1 1-1,1 0 1,0-1-1,-1 1 0,1-1 1,0 0-1,-1 1 1,1-1-1,0 0 1,1 0-1,30-2 262,-27 1-236,-1 1 0,0-2 0,0 1 0,1-1 0,-1 0 0,0 0 0,0 0 0,5-4 0,12-6 246,125-65 1047,-104 43-315,-42 33-1028,0 1 0,-1-1 0,1 1 0,0-1 0,0 1 0,0-1 0,0 1 0,0 0 0,0-1 0,0 1-1,0 0 1,-1 0 0,1 0 0,0 0 0,0 0 0,0 0 0,0 0 0,0 0 0,0 0 0,0 0 0,0 0 0,0 1 0,0-1-1,0 0 1,1 1 0,-1 0 2,0 0 0,1 1 0,-1-1 0,0 0 0,0 0-1,0 1 1,0-1 0,0 1 0,0-1 0,0 1 0,-1-1 0,2 4-1,0 1 8,0 0-1,-1 1 1,0 0-1,0-1 0,0 9 1,-3 9 1,1-19-19,1 0 1,-1-1 0,1 1-1,0 0 1,2 9-1,-2-13-6,0 0-1,0-1 0,1 1 1,-1 0-1,0-1 1,0 1-1,1 0 0,-1-1 1,1 1-1,-1 0 0,1-1 1,-1 1-1,1-1 1,-1 1-1,1-1 0,0 1 1,2 2 1,9 5 0,-7-6-4,0-1 1,0 0-1,0 0 1,0-1 0,0 0-1,1 1 1,-1-2-1,0 1 1,6-2 0,51-9-7,-45 7 6,80-18-249,-66 14-1100,28-7-6470</inkml:trace>
</inkml:ink>
</file>

<file path=ppt/ink/ink1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3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83 184 7448,'42'-48'166,"-41"45"269,-4 8-276,-3 1-105,-22 26 189,26-30-201,0 1 0,0 0 0,1-1 0,-1 1 0,1 0 0,-1 0 0,1-1 0,0 1 0,0 0 0,0 0 0,0 5 0,2-7-18,-1 0-1,1 0 1,0 0 0,0 0-1,0 0 1,0 0-1,0 0 1,0 0 0,0 0-1,0-1 1,0 1-1,1 0 1,-1-1 0,0 1-1,0-1 1,1 1-1,-1-1 1,0 1 0,1-1-1,-1 0 1,0 0-1,1 0 1,2 0 0,18 0 133,1-2 1,-1 0 0,26-7-1,-44 8-131,0 0 0,0-1 0,0 1 0,0-1 0,-1 1 0,1-1 0,-1 0 0,1 0 0,-1-1 0,0 1 0,0-1-1,0 0 1,0 0 0,0 0 0,0 0 0,-1 0 0,3-4 0,-1 0 42,-1 0-1,0-1 1,0 1 0,0-1-1,-1 1 1,0-1 0,0 0-1,-1 0 1,0 0-1,0 0 1,-1 0 0,0 0-1,0 0 1,-2-8 0,1 15-61,1-4 39,0-1-1,-1 0 0,0 1 1,0-1-1,-5-9 1,6 14-42,0 1 1,0 0 0,0 0-1,0 0 1,0 0 0,0 0-1,0-1 1,0 1 0,0 0-1,0 0 1,-1 0 0,1 0 0,0 0-1,0 0 1,0-1 0,0 1-1,0 0 1,0 0 0,-1 0-1,1 0 1,0 0 0,0 0-1,0 0 1,0 0 0,-1 0-1,1 0 1,0 0 0,0 0-1,0 0 1,0 0 0,0 0-1,-1 0 1,1 0 0,0 0 0,0 0-1,0 0 1,0 0 0,-1 0-1,1 0 1,0 0 0,0 0-1,0 1 1,-10 1 49,0 1 1,0 0-1,0 1 1,-14 7-1,22-9-42,-16 7 70,1 1 1,1 1-1,0 1 0,-20 19 0,19-17-50,11-9-2,-1 0-1,1 0 1,0 1 0,1 0 0,0 0 0,-6 7 0,-1 4 1,-20 26 5,31-42-32,1 0 1,-1 0 0,0 0-1,1 1 1,-1-1 0,0 0 0,1 0-1,0 0 1,-1 0 0,1 1-1,-1-1 1,1 2 0,-1 0 7,0 0-8,1 1 0,-1-1 0,1 1 0,-1-1 0,1 0-1,0 1 1,0-1 0,1 1 0,-1-1 0,1 0-1,-1 1 1,1-1 0,0 0 0,1 1 0,-1-1-1,0 0 1,1 0 0,0 0 0,0 0 0,-1 0-1,2 0 1,-1-1 0,4 4 0,77 62 28,-62-56-25,18 4-2,49 14 0,-57-25 9,170 13 8,-157-17 13,-20-1-16,27 0 31,99-12 1,-17-16-1600,-68 9-6591</inkml:trace>
</inkml:ink>
</file>

<file path=ppt/ink/ink1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9.5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1 319 2696,'0'0'663,"7"2"-126,23-2-80,0-1 0,-1-1 1,44-9-1,-46 7-476,113-24 751,-115 23-670,138-43 511,-125 35-502,-1 1 249,237-102 921,-192 76-577,-70 33-409,-4 1-74,1 0 0,-1 0 0,0-1-1,0 0 1,13-10 0,-19 13-66,-45 7-1339,-1-1-5176</inkml:trace>
</inkml:ink>
</file>

<file path=ppt/ink/ink1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9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1 6104,'-4'4'16,"0"1"0,0-1 0,1 1 0,0 0 0,0 0 0,0 0 0,1 0 0,0 0 0,0 1 0,0-1 0,0 1 0,1 0 0,0-1 0,0 1 0,0 9 0,1 9 136,1 0 0,4 29 0,-3-43-97,-1 1 0,0 0-1,0 0 1,-1 0 0,-1 0 0,0 0 0,-3 16 0,1-12-9,-5 44 346,5-35-282,0 1 1,2 0 0,2 27 0,3 10 118,1-17 239,-3 66 1,-3-105-372,1-1 0,0 0-1,1 1 1,-1-1-1,1 1 1,0-1 0,1 0-1,-1 0 1,1 0-1,0 0 1,0 0-1,0 0 1,1 0 0,0 0-1,0-1 1,0 0-1,5 7 1,-6-10 151,5-1-331,0-1 1,0 0-1,0 0 0,0 0 1,0-1-1,0 0 0,11-5 1,19-8-7058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42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357 403 2072,'-68'5'142,"0"3"165,8-2 397,-81-4 0,134-3-456,-4-2 26,11 3-271,-1 0 1,1 0 0,0 0 0,0 0 0,0 0-1,0-1 1,0 1 0,0 0 0,0 0 0,0 0-1,0 0 1,0 0 0,0 0 0,0 0 0,-1 0 0,1 0-1,0 0 1,0 0 0,0 0 0,0-1 0,0 1-1,0 0 1,0 0 0,0 0 0,0 0 0,0 0-1,0 0 1,0 0 0,0 0 0,0-1 0,0 1-1,0 0 1,0 0 0,0 0 0,0 0 0,0 0 0,0 0-1,0 0 1,0 0 0,0 0 0,1-1 0,-1 1-1,0 0 1,0 0 0,0 0 0,0 0 0,0 0-1,0 0 1,0 0 0,0 0 0,0 0 0,0 0 0,0 0-1,0 0 1,1 0 0,-1 0 0,0 0 0,0 0-1,0 0 1,0-1 0,7-3 28,-1 2-16,27-4 62,108-7 26,-103 11 24,199-12 74,-181 11 11,278-18 92,-253 17-57,399-23 104,-370 22-104,498-20 97,-479 21-130,534-18 86,-525 16-106,590-22 80,-581 23-95,562-11 64,-572 14-104,540-10 62,-545 8-28,496-13 67,-513 15-73,405-6 65,-426 6-99,333-6 54,-351 7-47,-7 0-54,233-7 138,-296 8-214,269-18 225,-241 15-203,15 1 121,0-3 1,76-18 0,-124 22-144,0 1 1,0 0-1,0 0 1,0-1-1,0 1 0,0 0 1,0-1-1,0 1 1,-1-1-1,1 1 0,0-1 1,0 0-1,-1 1 1,1-1-1,0 0 0,-1 1 1,1-1-1,0 0 1,-1 0-1,1 0 0,-1 0 1,1 1-1,-1-1 1,0 0-1,1 0 0,-1 0 1,0 0-1,0 0 1,0 0-1,0 0 0,0 0 1,0 0-1,0 0 1,0-1-1,-1-3-204,0 1 0,-1-1 0,1 0 0,-1 1 0,0 0 0,-4-7 0,-10-16-6560</inkml:trace>
</inkml:ink>
</file>

<file path=ppt/ink/ink1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0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38 374 6008,'-2'2'0,"-2"2"1,0 1 1,0 0-1,1 0 1,-1 0-1,1 0 1,0 0-1,1 1 1,-1 0-1,-2 8 0,5-12 73,0-1-67,0-1 0,0 0 0,1 0 0,-1 0 0,0 0 0,0 1 1,0-1-1,1 0 0,-1 0 0,0 0 0,0 0 0,0 0 0,1 1 0,-1-1 0,0 0 1,0 0-1,1 0 0,-1 0 0,0 0 0,0 0 0,1 0 0,-1 0 0,0 0 0,0 0 0,1 0 1,-1 0-1,0 0 0,0 0 0,1 0 0,-1 0 0,0 0 0,0 0 0,1-1 0,-1 1 1,0 0-1,0 0 0,0 0 0,1 0 0,-1 0 0,0-1 0,0 1 0,0 0 0,1 0 0,-1 0 1,0-1-1,0 1 0,0 0 0,0 0 0,0 0 0,0-1 0,1 1 0,-1 0 0,0 0 1,0-1-1,0 1 0,8-17 261,0-27 306,19-118 1060,-19 93-899,-6 53-450,1 1-1,0-1 1,1 0 0,0 1-1,13-30 1,-15 43-243,0 1 1,-1-1-1,1 0 1,0 1-1,0-1 0,0 1 1,0-1-1,0 1 1,0 0-1,1 0 0,-1 0 1,0 0-1,1 1 0,-1-1 1,0 1-1,1-1 1,3 1-1,-3-1 3,0 1-16,0 1 0,0-1 0,1 1 1,-1-1-1,0 1 0,0 0 0,0 0 0,-1 0 0,1 1 0,0-1 1,0 1-1,-1 0 0,1-1 0,-1 1 0,1 0 0,2 4 0,-2-4 3,1 2-10,-1-1 0,1 1 1,-1 0-1,0 1 1,0-1-1,0 0 1,0 1-1,-1 0 1,0-1-1,0 1 0,0 0 1,0 0-1,1 9 1,-2-7-4,7 20 76,6 40 1,-9-32-48,1 102 69,-6-128-109,0-9-6,0 1 0,0 0 0,0 0 1,0 0-1,1-1 0,-1 1 0,0 0 0,1 0 0,-1-1 1,1 1-1,-1 0 0,0-1 0,1 1 0,0 0 0,-1-1 1,1 1-1,-1-1 0,1 1 0,0-1 0,-1 1 0,1-1 1,0 1-1,-1-1 0,1 0 0,1 1 0,0 0-1,-1-1 0,1 1 0,0-1 0,0 1 0,0-1 0,0 0 0,0 0 0,0 0 0,0 0 0,3 0 0,2-2 0,1-1 0,-1 1 1,0-1-1,0 0 0,0-1 1,0 0-1,9-7 1,3-3-55,29-30 0,-39 34-110,-1 0-1,0 0 1,-1-1 0,0 0-1,-1 0 1,0-1 0,8-22-1,-5-5-531,-7 25 145,2-1 0,6-19 0,-9 32 442,1-1 0,-1 1 1,0-1-1,1 1 0,0 0 0,-1 0 0,1 0 1,0 0-1,0 0 0,0 0 0,4-2 0,-1 0 13,-5 4 76,1 0 0,-1 0 1,1 0-1,0 0 0,-1 0 0,1 0 1,0 0-1,-1 0 0,1 0 0,-1 0 1,1 0-1,0 0 0,-1 0 0,1 1 1,-1-1-1,1 0 0,-1 0 0,1 1 1,-1-1-1,1 0 0,-1 1 0,1-1 1,-1 0-1,1 1 0,-1-1 0,1 1 1,-1 0-1,9 8-4,-7-6 10,0-1 0,0 0 0,-1 1 0,1 0 0,-1-1 0,1 1 0,-1 0 0,0-1 0,0 1 0,0 0 0,-1 0 1,1 0-1,-1 0 0,1 0 0,-1 6 0,3 21-24,7 5 10,11 5 22,-11-27 6,-7-10 0,-1 0 1,0 1-1,1-1 1,-1 0-1,-1 1 0,1-1 1,0 1-1,-1 0 1,0-1-1,0 1 1,0 0-1,0 0 1,-1 0-1,1 4 0,-1-8 1,0 0 1,1 1-1,-1-1 0,0 0 0,0 0 0,0 1 0,1-1 0,-1 0 0,0 0 0,0 0 0,1 0 0,-1 1 0,0-1 0,1 0 0,-1 0 0,0 0 0,0 0 0,1 0 1,-1 0-1,0 0 0,1 0 0,-1 0 0,0 0 0,1 0 0,-1 0 0,0 0 0,0 0 0,1 0 0,-1 0 0,0 0 0,1 0 0,-1-1 0,12-2 12,-5 1-4,-3 0 3,0 1 0,-1-1-1,1 0 1,-1 0 0,1 0-1,-1 0 1,5-4 0,-1 0 29,0-1-1,0 1 1,-1-1 0,0 0 0,0-1 0,0 1 0,-1-1 0,0-1 0,4-9-1,0-7 260,6-42-1,-12 55-158,-3 11-126,1-1 0,0 1 0,-1-1-1,1 1 1,0-1 0,0 1 0,0 0 0,0 0 0,1-1 0,-1 1-1,0 0 1,0 0 0,1 0 0,-1 0 0,0 0 0,1 1 0,-1-1-1,1 0 1,-1 1 0,1-1 0,-1 1 0,1-1 0,0 1 0,-1 0-1,1-1 1,0 1 0,-1 0 0,1 0 0,0 0 0,-1 1 0,1-1-1,0 0 1,-1 1 0,1-1 0,-1 1 0,3 0 0,-3 2-3,1 0-1,-1 0 1,1 0 0,-1 0 0,0 0 0,-1 0-1,1 0 1,0 0 0,-1 1 0,0 2 0,3 10 4,11 36 53,-13-50-69,5 20 33,2-1 1,0 0-1,1 0 1,15 25-1,-22-44-23,0 0 1,-1-1-1,1 1 0,0-1 0,0 1 1,0-1-1,0 0 0,0 0 1,0 0-1,1 0 0,-1 0 0,0 0 1,0-1-1,1 1 0,-1-1 1,1 0-1,3 1 0,33-4 211,-35 2-232,0-1 0,-1 1 0,1-1 0,0 0 0,-1 0-1,1 0 1,-1 0 0,0-1 0,0 1 0,0-1-1,0 0 1,0 0 0,0 0 0,3-5 0,5-5-931,21-21-5212</inkml:trace>
</inkml:ink>
</file>

<file path=ppt/ink/ink1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0.8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55 7000,'-27'-21'272,"25"20"153,3 11-359,1 1 0,0 0 1,1-1-1,0 1 0,5 9 0,-7-16-54,0-2-10,-1 0 0,1 0 0,0 0 0,0-1 0,0 1 0,0 0 0,0-1 0,0 1 0,0-1 0,0 1 0,1-1 0,-1 0 0,0 1 0,3 0 0,1 2 2,-1 0-3,1-1 0,-1 0 0,1 0 0,8 4 0,24 5 4,0-8-3,3-8-2,9-7 1,-26 5 11,-1-2-1,0-1 0,-1 0 1,39-24-1,-59 32-1,0 0 0,1 0-1,-1 0 1,0-1-1,0 1 1,0 0 0,-1 0-1,1 0 1,0-1-1,0 1 1,-1 0 0,1-1-1,0 1 1,-1-1-1,0 1 1,1-1 0,-1 1-1,0-1 1,0 1-1,0-1 1,0 1 0,0-1-1,0 1 1,0-1-1,0 1 1,-1-4 0,0 1 16,-1 0 0,1-1 1,-1 1-1,0 0 0,-4-7 1,5 10-14,0 0 1,0 0 0,0 0 0,0 0-1,0 0 1,0 1 0,0-1-1,-1 0 1,1 0 0,0 1 0,0-1-1,-1 1 1,1-1 0,0 1 0,-1 0-1,1 0 1,-3-1 0,-3 0 19,-2-3-7,6 3-8,1 0-1,-1 0 0,0 0 1,0 1-1,0-1 0,0 1 1,0 0-1,1 0 0,-1 0 1,0 0-1,0 0 0,-3 1 1,-18 3 67,1 0 1,-29 11 0,31-4 81,-3 8-92,0 2 1,-24 29-1,46-49-61,1 1-1,-1 0 0,1 0 1,-1 0-1,1 0 0,0 0 1,0 0-1,0 1 0,-1 1 1,-2 10 12,0 0 0,1 1-1,1-1 1,0 1 0,1-1 0,0 17 0,1-29-15,1 0 0,-1 0-1,0 0 1,0 0 0,1 0 0,0 0 0,-1 0-1,1 0 1,1 2 0,48 87 141,-37-76-64,7-1-48,1-1 1,38 18-1,-33-22 15,120 25 26,-112-29-27,163 8 18,-152-14-31,224-35-1276,-118 8-5211</inkml:trace>
</inkml:ink>
</file>

<file path=ppt/ink/ink1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1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325 418 6192,'0'0'-4,"1"1"0,-1-1 0,0 0 1,0 0-1,1 0 0,-1 0 0,0 0 0,0 0 1,0 0-1,1 0 0,-1-1 0,0 1 0,0 0 1,1 0-1,-1 0 0,0 0 0,0 0 0,0 0 0,0 0 1,1 0-1,-1 0 0,0-1 0,0 1 0,0 0 1,0 0-1,1 0 0,-1 0 0,0-1 0,0 1 1,0 0-1,0 0 0,0 0 0,0-1 0,0 1 1,1 0-1,-1 0 0,0 0 0,0-1 0,0 1 1,0 0-1,0 0 0,0-1 0,0 1 0,-11-5-378,-20-1-310,29 6 663,-86-11-21,40-2 252,42 11-119,0-1 0,0 1 0,0-1 0,0 0-1,1-1 1,-1 1 0,1-1 0,0 0 0,0 0 0,0-1 0,0 0-1,1 1 1,-6-9 0,6 5-4,-12-30 465,-10-35 61,23 58-258,4 6-287,1 0 1,-1 0-1,1 0 1,1 1-1,0-1 0,0 1 1,1-1-1,0 1 1,0 0-1,1 0 1,0 1-1,0-1 1,1 1-1,8-8 0,-5 5-24,-7 7-19,1 1 0,-1-1 0,1 1 0,0 0-1,-1 0 1,1 0 0,0 0 0,0 0-1,1 0 1,-1 1 0,5-2 0,8-2 51,-1 0 1,20-2-1,-34 7-65,-1 0 0,1-1 0,-1 1 0,1 0 1,-1 0-1,1 0 0,-1 0 0,0 0 0,1 0 0,-1 0 0,1 0 0,-1 1 0,1-1 0,-1 0 0,1 0 1,-1 0-1,1 0 0,-1 1 0,1-1 0,-1 0 0,1 1 0,3 2 9,0 1 0,0 0 0,0 0-1,-1 0 1,1 0 0,-1 0 0,0 1 0,4 8 0,-4 4 89,-5 12-25,-11 51 0,5-55 52,8-24-124,-15 32 104,0 0 0,-33 49 0,16-30 60,-39 84 0,64-118-156,3-7 10,0 2 0,-5 22 1,-9 51 47,17-84-67,1-1-1,-1 0 1,1 1-1,0-1 1,-1 1-1,1-1 1,0 0-1,0 1 1,0-1-1,0 1 1,0-1-1,0 1 1,1-1-1,-1 0 1,0 1-1,1-1 1,-1 0-1,1 1 1,0-1-1,-1 0 1,1 1-1,0-1 1,0 0-1,-1 0 1,1 0-1,0 0 1,0 0-1,0 0 1,0 0-1,1 0 1,1 1-1,4-2 33,-1-3-22,3 0-5,0 0 0,0-1 1,-1-1-1,1 0 0,-1 0 0,0 0 0,8-8 1,120-121 96,-121 117-100,23-22 53,30-31 206,-67 69-257,-1 1 0,1-1 0,-1 1 0,1 0 0,-1-1 0,1 1 0,0 0-1,-1-1 1,1 1 0,-1 0 0,1 0 0,0-1 0,-1 1 0,1 0 0,0 0 0,-1 0 0,1 0 0,0 0 0,-1 0 0,1 0 0,0 0 0,-1 0 0,1 0 0,0 0 0,-1 0 0,1 1 0,1-1 0,16 16 118,4 18-55,-21-34-74,8 16 33,1-1 0,0 0 0,14 14-1,-16-21-21,6 5 13,3-2-14,1-2 0,0 0 1,20 7-1,-15-12 1,132-3-1,-118-4-12,-9-1-2,11 0-13,-1-2 0,76-22 0,-98 22-7,121-43-145,-135 49 171,8-4-53,0-1 0,0 0 1,17-12-1,-25 15 36,0 1 0,0-1 0,1 1 0,-2-1-1,1 0 1,0 0 0,0 0 0,-1 0 0,1 0 0,-1 0 0,1 0 0,-1 0 0,0-1 0,0 1 0,0 0 0,0-1-1,0 1 1,-1-1 0,1 1 0,-1-1 0,0 0 0,0 1 0,0-1 0,0 1 0,0-1 0,-1-3 0,0 4 10,0 0 1,-1 0-1,1 0 1,-1 0-1,1 1 0,-1-1 1,0 0-1,0 1 1,0 0-1,0-1 1,0 1-1,0 0 1,0 0-1,0 0 1,-1 0-1,1 0 1,0 0-1,-5 0 1,5 0-1,-3 0 6,0-1 0,1 1 0,-1-1 0,0 1 1,0 0-1,0 1 0,-8-1 0,-7 0-1,-61-6 2,-129-9 50,166 12 92,0-2 0,-52-14 0,96 20-136,0 0-1,0 0 1,0 0 0,0 0 0,0 0 0,0 0 0,0 0 0,-1 0 0,1 0-1,0 0 1,0-1 0,0 1 0,0 0 0,0 0 0,0 0 0,0 0 0,0 0 0,0 0-1,-1 0 1,1 0 0,0 0 0,0 0 0,0 0 0,0 0 0,0 0 0,0-1-1,0 1 1,0 0 0,0 0 0,0 0 0,0 0 0,0 0 0,0 0 0,0 0 0,0 0-1,0-1 1,0 1 0,0 0 0,0 0 0,0 0 0,0 0 0,0 0 0,0 0 0,0 0-1,0-1 1,0 1 0,0 0 0,0 0 0,0 0 0,0 0 0,0 0 0,0 0-1,0 0 1,0 0 0,0 0 0,0-1 0,3-5 44,0-1-1,1 1 1,-1 0 0,1 0 0,6-7-1,-6 7-6,5-5 45,1-1 1,1 2 0,-1-1 0,2 2 0,-1-1-1,20-11 1,-16 11-41,10-6 141,-3 3-88,2-2-29,0 2-1,1 0 0,38-12 0,57-15 92,-101 37-114,-8 3-36,0 1 1,0 0-1,0 1 0,19 5 1,-30-7-12,1 0 0,-1 0 1,0 0-1,1 0 0,-1 1 0,1-1 1,-1 0-1,0 0 0,1 0 0,-1 1 1,0-1-1,1 0 0,-1 0 0,0 1 1,1-1-1,-1 0 0,0 1 0,0-1 0,1 0 1,-1 1-1,0-1 0,0 0 0,0 1 1,1-1-1,-1 1 0,0-1 0,0 1 1,2 6-1,-1-1 1,-1 0 0,1 1-1,-1-1 1,0 1 0,0 0-1,-1-1 1,0 0 0,-3 12-1,-5 4-5,-71 100 0,8-36-35,21-29 25,33-33-37,-57 107-17,64-105 9,5-6 39,1 0 1,1 0 0,-2 31-1,8-36-24,2-4 26,1 0 0,11 16 0,-16-26 17,0-1 1,0 0-1,1 1 1,-1-1-1,0 0 1,0 0 0,1 1-1,-1-1 1,0 0-1,1 0 1,-1 1-1,0-1 1,0 0 0,1 0-1,-1 0 1,0 0-1,1 0 1,-1 1-1,1-1 1,-1 0 0,0 0-1,1 0 1,-1 0-1,0 0 1,1 0-1,0 0 1,14 0-10,1 0-1,-1-1 1,21-4 0,-14-2-9,10-9 7,36-25 0,-52 26 7,19-33-1,-3-12 6,32-71 62,-62 129 96,-9 20 97,-4 29-61,-4 49 23,15-74-9,21 84 83,-12-86-76,53 77 82,-46-80-96,4-2-582,0 0 0,1-1 1,32 15-1,16 5-8451</inkml:trace>
</inkml:ink>
</file>

<file path=ppt/ink/ink1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2.3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173 207 8608,'-2'5'96,"-5"13"5,1 1 0,-7 36 1,5-23 2,-2 6 91,-9 72-1,23-46-39,-3-54-110,0 1 0,-2 0 1,1-1-1,-1 1 0,-5 18 1,5-26 18,0-1-47,1 0 1,-1 0 0,0 0-1,1 1 1,-1-1-1,1 0 1,0 0 0,0 0-1,0 0 1,0 0 0,0 0-1,0 0 1,0 1-1,1-1 1,-1 0 0,1 0-1,0 0 1,-1 0 0,1 0-1,0 0 1,0-1-1,3 4 1,-3-3 169,-3-6-125,0 1 0,0-1 0,0 1 0,0-1 0,0 1 0,-1 0-1,1 0 1,-1 0 0,-4-3 0,-2-5-5,-21-28 188,24 29-199,0-1 0,1 1-1,0-1 1,1 0 0,0 0 0,1 0-1,0 0 1,-2-16 0,1-26-14,5 28 35,30-111 21,-31 133-83,1 0 1,1 0 0,-1 0-1,0 0 1,1 0 0,3-5 0,11-15 6,2 0 1,1 1 0,22-19-1,-17 24 3,-23 17-14,25-14 7,0 2 0,0 1-1,1 1 1,34-8 0,162-25 103,-141 35-70,79 4 48,-158 4-84,0 0 1,0 1-1,0-1 0,0 0 0,1 1 1,4 2-1,-3-2-3,-5 0-2,1-1 1,-1 0-1,0 1 1,1-1-1,-1 1 1,0-1-1,0 0 0,1 1 1,-1-1-1,0 1 1,0-1-1,0 1 1,1-1-1,-1 1 0,0-1 1,0 1-1,0-1 1,0 1-1,0-1 1,0 1-1,0-1 0,0 1 1,0-1-1,0 1 1,0-1-1,0 1 1,-1-1-1,1 1 0,0 0 1,-8 22-1487,0 0-5954</inkml:trace>
</inkml:ink>
</file>

<file path=ppt/ink/ink1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0 499 7624,'107'-5'249,"40"-10"67,62-20 354,-187 30-628,20-4 145,155-47 57,-162 43-144,-27 9-74,11-4 6,0-1 0,-1-1-1,0-1 1,-1 0-1,0-1 1,21-20 0,21-23 125,-59 55-153,0 0 1,1 0-1,-1 0 1,0 0-1,0 0 1,0-1-1,1 1 1,-1 0-1,0 0 0,0 0 1,0 0-1,1 0 1,-1 0-1,0-1 1,0 1-1,0 0 0,1 0 1,-1 0-1,0-1 1,0 1-1,0 0 1,0 0-1,0 0 1,0-1-1,0 1 0,0 0 1,1 0-1,-1-1 1,0 1-1,0 0 1,0 0-1,0 0 0,0-1 1,0 1-1,0 0 1,0 0-1,0-1 1,0 1-1,-1 0 1,1 0-1,0-1 0,0 1 1,0 0-1,0 0 1,0 0-1,0-1 1,0 1-1,-1 0 0,1 0 1,0 0-1,0-1 1,0 1-1,0 0 1,-1 0-1,1 0 1,0 0-1,0 0 0,0 0 1,-1-1-1,1 1 1,0 0-1,0 0 1,-1 0-1,1 0 0,0 0 1,-5 0 23,0 1 0,0-1 0,1 1 0,-1 0 0,0 1 0,1-1 0,-1 1 0,1 0 0,-1 0 0,-6 5 0,-2-1-6,5-2 4,1 0 1,0 1 0,1-1-1,-10 10 1,-27 22 158,-50 58-1,86-85-160,1-1 0,0 1-1,-9 16 1,14-22-18,-1 0-1,1 1 1,0 0 0,0-1-1,0 1 1,0 0 0,1-1-1,-1 1 1,1 0 0,0 0-1,0 4 1,5 2 22,0-5-24,0-1-1,0 0 1,0 0 0,1 0 0,0 0-1,0-1 1,0 0 0,0 0 0,0 0-1,1-1 1,-1 0 0,1-1 0,-1 1-1,1-1 1,7 0 0,37 1-1,-33-3 0,-1 0 0,0-1 0,0-1 1,0 0-1,0-2 0,0 0 0,-1 0 1,21-11-1,-30 11 15,0 0 1,0 0-1,0-1 0,-1 0 0,0 0 1,0 0-1,-1-1 0,9-13 0,-10 15 1,-3 3 301,-7 14-197,2-4-104,3-6-11,1 1-1,0-1 0,0 0 0,0 1 0,1-1 1,-1 1-1,0-1 0,1 0 0,0 1 0,-1-1 1,1 0-1,0 1 0,0-1 0,2 3 0,19 25 52,-13-25-11,11-1-32,1-1 0,-1-1 0,0-1 0,0-1 0,1-1 0,34-5 0,-51 5-14,0 1-1,0-1 1,1 1 0,-1-1-1,0-1 1,0 1 0,-1 0 0,1-1-1,7-4 1,1-1 1,0 2 0,-9 4-1,0 0 0,0 0 0,0-1 0,0 1 0,0-1 0,-1 0 0,1 0 0,-1 0 0,1 0 0,-1 0 0,3-4 0,9-10 19,-1-1 0,0-1 0,-1 1 0,-1-2 0,16-36 0,-19 36-11,-5 12 5,0 0 0,0-1 0,-1 1-1,0-1 1,-1 1 0,2-13 0,-2 9 17,3-11 16,-2-1 0,0 1 1,-3-41-1,-2 36 33,0 6 154,-1-34 0,1 55-111,2-1-119,0 1-1,1 0 0,-1 0 1,0-1-1,1 1 0,-1 0 1,0 0-1,1 0 1,-1 0-1,0 0 0,0 0 1,1 0-1,-1 0 1,0 0-1,0 0 0,1 0 1,-1 1-1,0-1 0,1 0 1,-1 0-1,0 1 1,0-1-1,0 2 11,-3 2 0,1 0-1,1 1 1,-1-1-1,1 1 1,-1-1 0,1 1-1,0 0 1,1 0 0,-1 0-1,1 0 1,-1 9 0,-1-1 16,1 1-14,-1 0 0,2 1 1,-1-1-1,2 0 0,0 1 0,3 20 1,18 81 52,-14-96-35,2-2-18,2-1 1,22 28-1,-18-33 10,-6-7-17,1 1-5,0 0 0,1-1 0,-1 0 1,1 0-1,0-2 0,1 1 0,-1-1 1,13 1-1,25 1 17,0-3 0,68-4 1,-95 1-20,-10 0 1,1-1 1,-1 0-1,15-4 1,-6 0 4,0-1-1,0 0 1,-1-2 0,0 0-1,24-16 1,-13-1-4,-22 14 10,-5 3-8,1-1 0,-2 0 0,1 0 0,-2 0-1,1 0 1,-1-1 0,-1 1 0,0-1 0,0 1 0,-1-16 0,-1 25-4,0-1-1,1 1 1,-1 0 0,0 0 0,0 0 0,0 0-1,1 0 1,-1 0 0,0 0 0,0 0 0,-1 0-1,1 1 1,0-1 0,0 0 0,0 1 0,0-1-1,-1 0 1,1 1 0,0 0 0,0-1 0,-1 1-1,1 0 1,0-1 0,-1 1 0,1 0 0,-1 0-1,1 0 1,0 0 0,-2 1 0,1-1-2,0 0 1,-1 0 0,1 0-1,0 1 1,0-1-1,0 1 1,-1-1-1,1 1 1,0 0 0,0 0-1,0 0 1,0 0-1,0 0 1,0 1-1,1-1 1,-1 0-1,0 1 1,1-1 0,-1 1-1,1 0 1,-1 0-1,1-1 1,0 1-1,0 0 1,0 0 0,0 0-1,0 0 1,-1 5-1,1-4-1,1 1 1,0 0-1,0-1 0,0 1 0,0 0 0,1 6 1,1-5-1,-1 0 0,1 0 0,-1 0 0,1-1 0,1 1 0,2 4 0,-1-2 0,1-1 0,0 0 0,1 0 0,6 7 0,1-2-4,0-1 1,0 0-1,1-1 1,1 0 0,30 12-1,-34-15 2,106 58-26,-107-58 14,1 1 0,-1 0 0,0 1-1,-1 0 1,0 1 0,0 0 0,12 18 0,-14-19 3,1 7-62,-6-7 58,0 0 1,-1 0-1,0 0 1,0 1-1,-1-1 1,-1 12-1,-4-10-50,-2-4 51,0 0 1,0-1-1,-1 0 0,1-1 1,-1 0-1,0 0 1,0 0-1,-1-1 0,1-1 1,-1 1-1,1-1 0,-1 0 1,-10 0-1,2 0 5,9-1-2,-1 0 0,0 0-1,0-1 1,-10-2 0,-50-4-41,69 6 52,-1 0-1,1 0 1,0 0-1,0 0 1,-1 0 0,1 0-1,0 0 1,0-1 0,-1 1-1,1 0 1,0 0-1,0 0 1,0 0 0,-1 0-1,1 0 1,0 0 0,0-1-1,0 1 1,-1 0-1,1 0 1,0 0 0,0 0-1,0-1 1,0 1 0,-1 0-1,1 0 1,0 0-1,0-1 1,0 1 0,0 0-1,0-1 1,-6-19-8,5 16 8,1 0 0,0 0-1,1 0 1,-1 0 0,1 0 0,-1 1 0,3-6 0,-2 4 0,1 0 0,0 1 0,1-1 0,-1 1 0,1-1 0,0 1 0,4-5 0,-1 1 0,2 1 0,-1 0 0,18-12 0,21-9 8,73-32 0,-76 40-3,37-20 30,127-39 41,-189 74-74,-10 2 1,0 1-1,1 1 0,-1-1 0,14 0 0,17 0 10,-9 6-8,-11 4 1,-6 5-3,-10-7-2,22 20 0,-6-9 0,5-3 0,2-4 0,0-7 0,-17-2 0,34-3 0,-37 2-1,19-6 3,-24 5-2,-1 1 1,1 0 0,0-1-1,0 1 1,-1-1-1,1 1 1,-1-1-1,1 0 1,-1 1-1,1-1 1,-1 0-1,1 1 1,-1-1-1,1 0 1,-1 0 0,0 1-1,1-1 1,-1 0-1,0 0 1,0 0-1,0 1 1,1-1-1,-1 0 1,0 0-1,0 0 1,0 0-1,-1 1 1,1-1 0,0-1-1,0 0 2,-1 0-1,1 0 1,0 1-1,-1-1 1,1 0-1,-1 0 1,0 1-1,0-1 1,1 0-1,-1 1 1,0-1-1,0 1 1,-1-1-1,0 0 1,-1-1 0,0 2 1,-1-1-1,1 0 1,0 1-1,-1-1 1,1 1-1,-1 0 1,1 0-1,-1 0 1,1 0-1,-1 1 1,0 0-1,1 0 1,-1 0-1,0 0 1,1 0-1,-1 1 1,-5 1-1,-7 2 15,-1 0-1,1 2 0,-24 10 1,38-15-16,-81 42 60,74-38-54,1 0-1,0 0 1,0 1 0,0 1 0,1-1-1,0 1 1,0 0 0,-6 10 0,10-7 14,4-5-18,0 0 1,1 0-1,-1 0 0,1 0 1,0 0-1,0 0 1,1-1-1,-1 1 0,1-1 1,0 0-1,0 0 1,0 0-1,1 0 0,-1 0 1,8 5-1,6 5 4,0-1-1,21 12 1,-33-23-8,18 11 15,-12-9-10,5 4-2,1-2 1,0 0 0,-1-1-1,2-1 1,-1 0 0,0-1-1,20 0 1,153 0 10,-146-5-18,205-24-1704,-113 9-6831</inkml:trace>
</inkml:ink>
</file>

<file path=ppt/ink/ink1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4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31 8248,'0'0'112,"5"2"-19,14 6-30,-18-8-46,-1 1 1,1-1-1,0 0 1,0 0-1,0 0 1,0 0-1,0 1 1,0-1-1,0 0 1,0-1-1,0 1 1,0 0-1,0 0 1,0 0 0,0 0-1,0-1 1,0 1-1,0-1 1,0 1-1,0 0 1,0-2-1,5 0 38,21-5 158,1 0-1,0 3 1,50-3 0,-60 5-84,69-6 256,-79 8-318,-1 0 0,1 0 0,0 0 0,-1 1 0,1 0-1,0 1 1,12 3 0,-8-1-19,-10-4-20,0 0 0,1 1 0,-1 0 0,0-1 0,0 1 0,0 0 0,0 0 0,0 0 0,3 2 0,-4-2-21,-1-1 0,0 0 0,1 1 0,-1-1 0,0 0 0,0 1 0,1-1-1,-1 1 1,0-1 0,0 0 0,1 1 0,-1-1 0,0 1 0,0-1 0,0 1 0,0-1 0,0 1 0,0-1-1,0 0 1,0 1 0,0-1 0,0 1 0,0-1 0,0 1 0,0-1 0,0 2 0,-2 0-144,1 0 1,-1 0-1,1 0 0,-1 1 1,0-2-1,0 1 1,0 0-1,0 0 1,-3 2-1,-26 19-6556</inkml:trace>
</inkml:ink>
</file>

<file path=ppt/ink/ink1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4.4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0 515 7712,'22'36'58,"-16"-33"-4,20 2-17,28-1 1,-53-3-37,31 0 34,-1-2 0,1 0 1,33-7-1,-41 4-18,13-1 77,169-33 59,-164 29 55,129-53 84,-168 61-268,0 0-1,0-1 1,-1 1-1,1-1 1,-1 0-1,1 0 1,3-3-1,9-11 28,-1 0 0,0-1 1,-2 0-1,16-26 0,-27 40-35,0 1 0,0-1 0,0 0 0,0 1 0,0-1 0,0 0 0,0-4 0,1-15 25,0 0 1,-2 0-1,-4-38 0,4 58-37,-1 0-1,1 0 0,-1-1 1,1 1-1,-1 0 0,0 0 1,0 0-1,1 0 0,-3-2 1,3 4-4,-7-13 11,-1 1 0,-10-13 0,12 18-10,-1 0 1,0 0-1,0 1 0,-1 0 1,-9-6-1,7 6 0,-1 0 1,0 1-1,-16-6 0,16 8 0,0 0-1,-1 0 0,-15-1 1,11 4-2,0 0 1,-1 1 0,1 1 0,-23 5-1,37-6 1,-1-1 0,1 0-1,-1 1 1,1-1-1,0 1 1,-1 0 0,1 0-1,0 0 1,0 0-1,0 0 1,0 1 0,0-1-1,0 0 1,0 1 0,-3 3-1,1-1 1,3-3 0,0 0 0,0 0 0,0 0 0,0 1 0,0-1 0,1 0 0,-1 0 0,0 0 0,1 1 0,-1-1 0,1 0 0,-1 0 0,1 1 0,0-1 0,-1 1 0,1-1 0,0 2 0,5 28 0,-3-25 0,0 0 0,0 0 1,0 0-1,6 9 0,-1-6 1,0-1 0,0-1 0,1 1 0,0-1 0,1-1 1,-1 1-1,1-1 0,18 8 0,-23-12 0,56 30 34,-23-12 5,55 39 1,-74-46-37,72 53 123,-81-60-102,0 2 0,-1-1 1,0 1-1,-1 1 0,0-1 0,0 1 0,10 18 0,-17-27-17,0 1 0,0-1 0,1 1 0,-1-1 1,0 1-1,0-1 0,0 1 0,0-1 0,0 1 1,0-1-1,1 1 0,-1-1 0,0 1 0,0-1 0,-1 1 1,1-1-1,0 1 0,0-1 0,0 1 0,0-1 1,-1 1-1,-2 8 38,-1-1 1,0 0-1,0-1 1,-1 1-1,0-1 0,0 0 1,-7 7-1,-57 61 478,8-8-206,48-51-281,8-10 1,0 1-1,0-1 1,1 1-1,0 1 1,1-1-1,-4 9 1,-36 89-1199,23-56-5959</inkml:trace>
</inkml:ink>
</file>

<file path=ppt/ink/ink1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4.8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56 314 5208,'1'10'134,"0"-1"0,1 1 0,1 0 0,-1-1 0,2 1 0,-1-1 0,6 10 0,-6-11-3,0 0 0,-1 0 0,0 0 0,0 0 0,-1 1 0,0-1 0,0 0 0,-1 1 0,0-1 0,-1 0 0,0 1 0,0-1 0,-3 9 0,1 2 59,-4 29 18,6-40-149,-7 35 72,8-41-113,-1 1-1,0-1 0,1 1 0,-1-1 0,0 0 0,0 0 0,0 1 0,-1-1 0,1 0 0,-1 0 0,1 0 0,-1 0 0,1-1 1,-1 1-1,-3 2 0,-1-1 132,5-4-127,0 0 1,0 0-1,0 0 0,0 0 1,0 0-1,0 0 0,0 0 0,0 0 1,0-1-1,0 1 0,0 0 1,1-1-1,-2-1 0,2 2-10,-4-6 16,-10-28 168,12 29-132,0 2-40,1 0 0,0-1 0,0 1 0,0 0 0,0 0 0,1-1-1,-1 1 1,1-1 0,0 1 0,0 0 0,1-1 0,0 1 0,-1-1 0,3-5 0,28-100 416,13-28-194,-40 123-177,0 1-1,2 0 0,8-18 1,-3 11-29,-2-1-15,-6 15-6,1 0 1,-1 0-1,1 0 1,1 0-1,-1 1 1,8-9-1,6-5 59,36-32 0,-38 43 29,6 0-42,1 1 0,0 2 0,1 0 0,30-3 0,-42 8-49,-7 0-1,-1 1 1,0 0-1,0 0 1,0 1-1,1-1 0,6 3 1,196 51 201,-144-34-190,-7-2-23,20 7-1445,-49-19-5799</inkml:trace>
</inkml:ink>
</file>

<file path=ppt/ink/ink1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56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1 495 7536,'129'-7'57,"-93"4"-32,24-1 50,86-16-1,-110 14-41,155-28 51,-152 26 56,-2 2-48,13-3 91,82-26-1,-123 32-114,38-13 185,49-24 1,-37 9 78,-55 29-72,-23 4 317,1 6-398,3-1-76,0 0-1,-20 13 1,-140 79 383,165-93-436,1 0 0,-17 15 0,24-19-41,0-1 1,0 1-1,1 0 1,-1 0-1,1 0 1,0 0-1,-1 0 1,1 0-1,0 0 1,0 1-1,0-1 1,1 0-1,-1 1 1,0-1-1,1 0 1,-1 4-1,1-5-6,0-1 0,0 0 0,0 0 1,0 0-1,0 1 0,0-1 0,0 0 0,0 0 0,0 1 0,0-1 0,0 0 1,0 0-1,1 0 0,-1 1 0,0-1 0,0 0 0,0 0 0,0 0 1,0 0-1,0 1 0,1-1 0,-1 0 0,0 0 0,0 0 0,0 0 1,0 1-1,1-1 0,-1 0 0,0 0 0,0 0 0,0 0 0,1 0 1,-1 0-1,4 2 27,1 2-10,1 0 1,-1-1-1,1 0 0,0-1 1,1 1-1,-1-1 0,0 0 0,1 0 1,10 0-1,17 3 46,0-2 0,1-2 0,39-3 0,-54 1-52,-8-1 20,-1 1 0,1-1 1,11-4-1,-21 6-35,70-21 196,-61 18-132,1-1 0,-1-1 1,-1 0-1,20-12 0,-28 16-38,0 0-1,-1-1 1,1 1-1,0-1 1,-1 1-1,0-1 1,1 0 0,-1 1-1,0-1 1,0 0-1,0 0 1,0 0-1,0 0 1,0 0-1,0 0 1,-1 0-1,1 0 1,-1 0-1,1-4 1,-2-3 128,-3 6-18,1 2-123,0 1-1,0 0 1,0 0 0,0 0 0,1 1-1,-1-1 1,0 1 0,0-1 0,1 1-1,-1 0 1,0 0 0,1 0-1,-1 0 1,1 1 0,-1-1 0,1 1-1,-4 2 1,2 0-3,0 0-1,0 0 1,0 0 0,1 0-1,-1 1 1,1-1-1,-3 7 1,5-10-8,1 0 0,-1 0 1,0 0-1,1 1 0,-1-1 0,1 0 0,0 0 1,-1 1-1,1-1 0,0 0 0,0 1 0,-1-1 1,1 2-1,0 2 2,2 10 0,-2-14-3,1 0 0,0 0 0,-1 0 0,1 0 0,0 0 0,0 0 0,0-1 0,0 1 0,0 0 0,0 0 0,0-1 0,2 2 0,25 8 0,-19-9 0,0 0 0,-1 0 0,13-1 0,40-8 0,6-6 0,-7-4 0,-8-3 0,-43 16 0,0-1 0,-1 1 1,10-10-1,-5 3 2,-1-2 1,0 1-1,18-30 0,-22 24 13,-1-7 7,-1 0 0,-2-1 0,0 0 0,-1-53 1,-4 62-16,1 8 8,-1 0-1,-1 0 0,-4-16 1,-12-34 58,18 59-68,0 0-1,0 0 0,0 1 0,-1-1 1,1 0-1,0 1 0,0-1 0,-1 0 1,1 1-1,0-1 0,-1 0 1,1 1-1,-1-1 0,1 1 0,-1-1 1,1 1-1,-1-1 0,1 1 1,-1-1-1,0 1 0,1-1 0,-1 1 1,0 0-1,1-1 0,-1 1 0,0 0 1,1 0-1,-1 0 0,0-1 1,0 1-1,1 0 0,-1 0 0,0 0 1,0 0-1,1 0 0,-1 0 0,0 0 1,1 1-1,-1-1 0,0 0 1,0 0-1,1 0 0,-1 1 0,0-1 1,1 0-1,-1 1 0,0-1 1,1 1-1,-1-1 0,1 1 0,-2 0 1,0 1 3,0 0 1,0 1-1,0-1 1,0 1-1,1 0 1,-1 0-1,1-1 1,-1 1-1,1 0 1,0 0-1,0 0 1,0 5 0,-3 31 28,3 0 0,2 1 1,6 52-1,-5-82-30,0 0 1,0 0-1,1-1 0,0 0 1,0 1-1,1-1 0,1 0 1,6 10-1,-5-8-2,-2-5-1,0 0 0,0 0 1,1-1-1,-1 1 0,1-1 1,1 0-1,-1 0 1,1-1-1,-1 1 0,1-1 1,11 5-1,-10-5 0,11 4 16,96 16 8,-101-23-19,-1 1 1,1-1 0,19-2 0,-7 0-3,0 2-3,-16 0-2,0-1 0,0 0 1,0-1-1,16-2 0,23-6 10,-7-2-8,-31 7-3,0-1 1,-1 0-1,17-11 0,-19 7-6,0-6 3,-2 0 0,0 0 0,0 0 0,-2 0 0,0-1 0,0 0 0,-1-16 0,-1 17-3,0 0-1,-1 0 1,-1 0 0,-4-22-1,5 35 5,-1 0 0,1 0-1,-1 0 1,1 1 0,-1-1 0,0 0-1,0 1 1,0-1 0,1 1 0,-2-1-1,1 1 1,0-1 0,0 1 0,0 0-1,-1-1 1,1 1 0,-2-1 0,2 2 0,0 0 0,1 1 1,-1-1-1,1 0 1,-1 1-1,1-1 1,-1 1-1,1-1 0,-1 1 1,1-1-1,0 1 1,-1-1-1,1 1 1,0-1-1,-1 1 0,1-1 1,0 1-1,0 0 1,-1-1-1,1 1 1,0-1-1,0 1 0,0 0 1,0-1-1,0 2 1,-2 18-8,1-18 8,1 6-6,0 1 1,0-1-1,0 1 1,1-1-1,0 0 1,4 14-1,-2-13 2,-1-4-4,0 1 0,1-1 1,0 0-1,0 0 0,5 8 1,-6-10 7,13 22-49,1-2 0,0 0 0,37 38 0,-48-57 30,0 0 0,-1 1 0,0-1 0,0 1 0,0 0 0,6 11 0,-8-12 13,-1-3 3,-1 0 0,0 0 0,1 0 0,-1 0 1,0 0-1,1 0 0,-1 0 0,0 1 0,0-1 0,0 0 0,0 0 1,0 0-1,-1 0 0,1 0 0,0 1 0,0-1 0,-1 0 0,1 0 1,-1 0-1,1 0 0,-2 2 0,-10 14 1,11-16-1,-1 1 2,-1 0-1,0 0 1,0 0 0,1 0-1,-1 0 1,0 0 0,0-1-1,-1 1 1,1-1 0,0 0 0,0 0-1,-1 0 1,1-1 0,0 1-1,-7-1 1,6 1-1,-26 0-4,20-1 6,-29-3 0,35 0 0,4 3 0,-1 0 0,1-1 0,-1 1 0,1 0 0,-1 0 0,0 0 0,1-1 0,-1 1 0,1 0 0,0-1 0,-1 1 0,1-1 0,-1 1 0,1 0 0,-1-1 0,1 1 0,0-1 0,-1 1 0,1-1 0,0 1 0,0-1 0,-1 1 0,1-1 0,0 1 0,0-2 0,2-2 0,8-6 1,4 3 1,0 0 1,29-9-1,-31 12-1,112-36 13,-31 11-4,-63 19-5,203-62 26,-143 53-27,-10 9 1,-21 9-3,-16 5-2,-13 2 0,-22-3-5,-8-3 6,1 0-1,0 0 1,-1 0-1,1 0 1,-1 1-1,1-1 0,-1 0 1,1 0-1,-1 1 1,1-1-1,-1 0 0,1 1 1,-1-1-1,1 0 1,-1 1-1,1-1 1,-1 1-1,0-1 0,1 1 1,-1 0-1,35 37-52,-34-37 50,0-1 0,0 1 1,1 0-1,-1-1 0,0 1 1,1-1-1,-1 0 1,0 1-1,1-1 0,-1 0 1,0 0-1,1 0 1,-1 0-1,1 0 0,-1 0 1,3-1-1,20-4-9,-24 5 11,5-1 0,-1 0 0,1 0-1,-1-1 1,1 1 0,-1-1 0,0 0 0,0 0 0,7-5 0,-3 2 1,-6 3 2,1 1-1,-1 0 1,0-1 0,0 0-1,-1 1 1,1-1 0,0 0 0,0 0-1,-1 0 1,1 0 0,-1 0-1,0 0 1,1 0 0,-1 0-1,0-1 1,0 1 0,-1-1 0,1 1-1,0 0 1,-1-1 0,0 1-1,1-1 1,-1 1 0,0-1 0,0 1-1,0-1 1,-1 1 0,1-1-1,-1 1 1,1-1 0,-1 1-1,0-1 1,0 1 0,-2-5 0,3 7-2,0-1 1,-1 1 0,1-1 0,0 1 0,0 0 0,-1-1 0,1 1 0,0-1 0,-1 1 0,1 0 0,0-1-1,-1 1 1,1 0 0,-1-1 0,1 1 0,-1 0 0,1 0 0,0-1 0,-1 1 0,0 0 0,-7-3 5,0 0 0,-1 1 0,1 0 0,-1 1 0,1 0 1,-1 0-1,-14 1 0,0 4 40,-115 40 15,111-31-28,-83 55 10,96-55-23,-5 18 4,18-29-24,0 0-1,0 1 1,0-1-1,1 0 1,-1 1 0,1-1-1,-1 1 1,1-1-1,0 1 1,0-1-1,1 6 1,-1-5-1,1 0 1,0 0 0,0 1-1,1-1 1,-1 0-1,1 0 1,-1 0 0,4 3-1,-1-1 0,0 0 1,0 0-1,0-1 0,9 7 1,0-2-2,0-1 0,1 0 0,0-1 0,1-1 0,-1 0 0,23 5 0,83 15-10,-104-23 10,18 3-11,155 21-12,-108-19 23,14-2 1,-64-4-584,-1-1 1,35-5 0,-19-1-8163</inkml:trace>
</inkml:ink>
</file>

<file path=ppt/ink/ink1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32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3127 30 4216,'-4'-3'73,"0"0"-44,0 0 0,0 0 1,-1 1-1,1-1 0,-1 1 0,1 0 0,-1 0 0,0 1 0,0-1 0,0 1 0,-8-1 1,-34 2 99,9 2-75,0 2 0,-47 11 1,-1 12-26,-77 31 2,125-44 2,-165 51 18,160-54 2,-191 37 20,186-40-25,-193 34 26,192-33-21,-213 28 14,209-31-53,32-4-9,-247 9 21,45-11-21,179-1-17,-373-5-293,215 8-176,184 0 450,9-1-30,0 0 0,1 1 0,-1 0 1,-9 3-1,15-4 44,-18 4-166,1 2-1,0 0 0,0 1 1,-19 11-1,7 9-214,2 2-1309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07.7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1712,'0'0'1753,"4"0"-1249,38-5-6,0 2 0,-1 1 0,82 9 0,68-4-197,-121-3-259,117 0 495,-161-1-434,63-1 254,-81 3-259,0-1 1,0 1-1,1 1 0,-1-1 0,0 2 0,0-1 1,-1 1-1,15 7 0,-20-9-66,-1 0 0,0 0 0,0 0 0,1 0 0,-1 0 0,0 1 0,0-1 0,0 0 0,0 1 0,-1-1 1,1 0-1,0 1 0,-1-1 0,1 1 0,-1-1 0,1 1 0,-1 0 0,0-1 0,1 1 0,-1-1 0,0 1 0,0 2 0,0-1 2,0 0 0,0 0 0,1-1 0,0 1 0,-1 0 0,1 0 0,2 4 0,12 16 34,-12-19-1042</inkml:trace>
</inkml:ink>
</file>

<file path=ppt/ink/ink1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33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263 628 1080,'-3'22'0,"-6"22"0,-38 198-7,45-232 11,-27 202 64,-12 82 244,28-180-25,-2 56 28,7-56 191,7-84-467,-5 36 245,-28 132 435,17-112-454,17-85-263,-36 245 879,35-238-858,2 19 335,0-26-342,0 1-1,1-1 1,-1 0 0,0 0-1,1 0 1,-1 0 0,1 0-1,-1 0 1,1-1 0,0 1-1,-1 0 1,1-1 0,0 1-1,-1-1 1,4 0 0,122 19 343,-67-11-199,-37-5-25,1 0 0,29-1 0,-12-2 67,108 5 57,112 3 322,-30-5-366,-180-3-94,212-1 47,-209 0-80,238-1 36,-227 2-57,308-6 22,-292 4-41,338-14 23,-331 11-31,367-24 10,-363 23-35,363-22 9,-365 24-17,131-7-1,41-2-4,-3 1-2,-1 2 0,0 1 0,6-3 0,2-1 0,5-2 0,3 0 0,-3-2 0,1-2 0,2-3 0,-1-1 0,1-3 0,-2-3 0,-7-2 1,203-27 7,-386 49-1,308-26 3,-316 29 5,274-23 10,-283 24-11,234-13 7,-244 16 7,228 0 52,11-2 99,-195 2-63,-71 2-75,-2 1 90,-1-2 1,0 0 0,37-8 0,-52 7 37,-6-1 7,3-2 7,-6 4-157,0 0 0,0 0 0,0 0 1,0 0-1,0 0 0,0 0 0,0 0 0,-1 0 1,1 0-1,0-1 0,-1 1 0,1-3 0,8-14 171,-1 6-96,0 1-38,-1-1-1,0-1 0,6-16 1,47-154 347,-37 100-219,71-233 369,-81 279-433,61-150 46,-57 150-66,65-158 34,-66 154-74,-13 33-56,79-219 107,-71 197-93,1-3 2,12-51 1,-20 62-16,-2 1 0,0-1 0,-2 0 0,-3-36 0,2 46-10,1 8-1,-1 0 0,0 1 0,1-1 0,-1 1 1,0 0-1,-1-1 0,1 1 0,-3-6 0,-12-21 11,-6-4-8,-8 2 1,-7 5-3,11 13-5,1 2 0,-49-17 1,60 24 0,9 3 0,0 0-1,-1 0 1,1 1-1,0 0 1,-7-1 0,-59-6-43,-74 1 0,-89 4-73,27-1 88,162 3 4,-201-5-10,191 4 17,-248 0-1,238 2 8,-288-6 0,279 5 0,-318-6 0,309 6 0,-345 1 0,338 1 0,-367 8 0,364-7-1,-374 12-6,375-12 6,-368 4-7,369-5 1,-360 4 0,361-3 13,-362 17-4,361-14 5,-353 27 2,357-25-2,-126 13 4,-39 7 1,3-4 0,3-6 0,-173 7-2,348-22-3,36-1 4,-311 1-6,200-5 6,-25 1 1,6 4 0,12 2 0,7 4 0,7 3 0,83-6-1,-14 2-2,-83 18 0,-58 32-1474,101-20-5903</inkml:trace>
</inkml:ink>
</file>

<file path=ppt/ink/ink1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35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1063 7448,'6'-1'72,"36"-5"37,-39 6-67,1 0 0,-1 0 0,1 0 0,-1 1 0,1-1 0,-1 1 0,1 0 0,-1 0 0,1 0 0,-1 0 0,0 1 0,0-1 0,6 5 0,2 1-14,0 1-1,-1 0 0,0 1 1,-1 0-1,0 1 1,0 0-1,-1 0 1,0 0-1,-1 1 0,0 1 1,-1-1-1,0 1 1,4 14-1,-5-14-22,8 26 21,21 99 12,-19-86-19,-9-36 2,1-1-1,0 1 0,0-1 1,2 0-1,9 13 1,-14-25 40,2-1 22,1-6 18,69-71 32,-53 54-63,1 0 0,1 1-1,1 2 1,45-26 0,-54 34-17,142-84 113,-125 75-51,163-105 50,-152 96-51,203-122 34,-192 121-87,259-113 26,-245 113-47,308-151 12,-301 142-31,284-136 12,-297 145-18,-21 11-6,223-95 21,-215 92 4,0-2 0,-1-2 1,69-48-1,-117 73-28,0-1 0,0 2 0,0-1 0,0 0 0,0 0 0,0 1 0,0-1 1,0 1-1,0-1 0,0 1 0,0 0 0,0 0 0,0 0 0,1 0 0,-1 0 0,2 1 0,14 0 67,36-5-1294,-28-1-5279</inkml:trace>
</inkml:ink>
</file>

<file path=ppt/ink/ink1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1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907 493 8520,'-4'4'137,"-12"10"-2,0-1 0,-1-1 0,0 0 0,0-1 0,-1-1 0,-1-1 1,0 0-1,0-1 0,-21 5 0,-188 47 667,159-51-738,41-8 70,-113-20 52,114 10-52,-94-53 47,101 47-73,7 0-70,0-1 1,0 0-1,-12-22 0,24 37-29,0 0-1,0-1 1,1 1-1,-1-1 1,1 1-1,-1-1 1,1 1-1,-1-1 1,1 0-1,0-2 1,-1-18 23,2 1 0,0-1 0,7-30 0,1 27 48,80-113 26,-66 110-52,103-87 19,-101 100-25,-6 8-31,1 1-1,0 0 1,33-4 0,-52 9-16,0 1 0,0 0-1,0 0 1,0 0 0,0 0 0,0 0 0,-1 0 0,1 0 0,0 0 0,0 0 0,0 1 0,0-1 0,0 0 0,-1 1 0,1-1 0,0 0 0,0 1 0,0-1 0,-1 1 0,2 0 0,7 6 1,-1 1 1,0 0 0,0 0 0,-1 1 0,0-1 0,0 2-1,-1-1 1,5 12 0,-1 6 4,6 51-1,-13-48-5,1 42 0,-22 166-2,16-225 0,-5 43-4,-50 226 0,44-227-14,-44 206-6,47-214-15,-19 154-20,27-167 1,23 116-21,-21-147 72,1-1 0,-1 0 0,1 1-1,0-1 1,0 0 0,0 1 0,0-1 0,2 3 0,3 3-4,-1 0 1,1-1-1,1 1 1,0-1 0,0-1-1,0 1 1,1-1-1,12 7 1,-19-12 7,-1-1 1,1 1-1,0-1 1,0 1-1,0-1 0,0 0 1,0 1-1,0-1 1,0 0-1,0 0 0,0 0 1,0 0-1,0 0 1,0 0-1,0 0 0,0 0 1,0 0-1,0 0 1,1-1-1,22-5-19,1-1 0,-1-1 0,36-18 0,-28 8-29,128-91-12,-131 84 32,88-115-5,-99 110 18,-15 22 16,12-23-2,-1-1-1,-1 0 0,12-50 1,-12 26-2,-4 11 6,-8 42 1,4-17 0,-4 37 0,-2 33 0,-1 18 0,7 6 0,-2-59 0,0 1 0,7 21 0,-7-30 0,0 0 0,0 1 0,1-1 0,0 0 0,6 8 0,-5-9 0,1 0-1,0-1 1,0 0 0,1 0 0,-1-1 0,1 1 0,0-1 0,0-1-1,15 6 1,-21-8 0,0-1-1,1 1 1,-1-1 0,1 0-1,-1 1 1,0-1-1,1 0 1,-1 0-1,1 0 1,-1 0-1,3 0 1,24-4-1,-1 0-1,41-13 1,-66 16 0,1 0-1,0 0 1,0 0 0,-1-1-1,1 1 1,-1-1 0,1 1-1,3-4 1,16-12-3,27-26 0,21-38-3,-42 43-18,135-200-1360,-73 105-5415</inkml:trace>
</inkml:ink>
</file>

<file path=ppt/ink/ink1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2.3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731 606 7264,'36'-113'105,"-35"108"-89,16-69 101,-17 72-101,0 1-1,0-1 0,0 0 1,0 0-1,0 0 0,0 0 1,0 0-1,-1 0 1,1 0-1,-1 0 0,1 1 1,-1-1-1,0 0 0,0 0 1,0 1-1,-1-3 0,1 2 11,1 2-21,0-1 0,-1 1 0,1 0 0,0 0 1,0 0-1,0 0 0,0 0 0,0-1 0,-1 1 0,1 0 0,0 0 0,0 0 0,0 0 0,-1 0 0,1 0 0,0 0 0,0-1 1,0 1-1,-1 0 0,1 0 0,0 0 0,0 0 0,0 0 0,-1 0 0,1 0 0,0 0 0,0 0 0,-1 0 0,1 0 1,0 1-1,0-1 0,0 0 0,-1 0 0,1 0 0,0 0 0,0 0 0,-20 4 76,0 0-1,-26 10 1,39-12-64,-162 61 304,111-38-189,-69 24 87,100-40-131,0 0-1,-1-2 1,-36 4-1,48-13 47,-3-4-71,1-2 1,-26-15-1,30 10 92,-2-9-42,-23-43-1,33 44 63,3-17-51,3-56 0,5 65 44,49-111 69,-39 116-83,1 7-105,0 1 0,0 1 0,24-17 0,-39 31-44,0 0 0,0 1 0,1-1 0,-1 0 0,0 1 0,1-1 0,-1 0 1,1 1-1,-1 0 0,0-1 0,3 1 0,8-1 9,0 0 0,1 1-1,-1 1 1,1 0 0,16 3 0,-27-3-13,-1-1 0,0 0 0,0 0 1,0 1-1,0-1 0,0 1 0,0-1 1,0 1-1,0 0 0,0-1 0,0 1 1,0 0-1,0-1 0,0 1 0,0 0 1,0 1-1,16 19 7,-1-1 0,-1 2 0,16 30 0,-19-19-1,13 59-1,-16-53-5,2 45 0,-11 189-3,-4-220-4,-29 240-25,23-100 10,11-160 1,24 95-8,-24-127 26,-1 0 1,0 1-1,0-1 1,1 0 0,-1 0-1,1 0 1,-1 0-1,1 0 1,0 0-1,-1 0 1,1 0 0,0 0-1,1 1 1,4 4-3,0-1 1,0 0 0,1 0 0,-1-1 0,1 0 0,0 0-1,13 4 1,-20-7 3,1-1 0,-1 0-1,1 0 1,0 1 0,-1-1 0,1 0-1,0 0 1,-1 0 0,1 0-1,0 0 1,0 0 0,-1 0-1,1 0 1,0 0 0,-1 0-1,1-1 1,0 1 0,-1 0 0,1 0-1,-1-1 1,2 0 0,40-20-7,-28 10 7,-1 0-1,19-19 1,-10 6 1,-1-1 1,-2-1-1,0-1 1,18-35 0,-26 41 4,0 1 4,1-1 1,1 1 0,22-24 0,-35 44-10,4-5 7,0 0 1,1 0-1,0 1 1,0-1-1,0 1 0,11-6 1,-16 10-8,0 0 1,0 0-1,0 0 1,1 0-1,-1 0 1,0 0-1,0 0 1,0-1-1,0 1 1,1 0-1,-1 0 1,0 0-1,0 0 1,0 0-1,0 0 1,1 0-1,-1 0 1,0 0-1,0 0 1,0 0-1,0 0 1,1 0-1,-1 0 1,0 0-1,0 1 1,0-1-1,0 0 0,1 0 1,-1 0-1,0 0 1,0 0-1,0 0 1,0 0-1,0 0 1,1 1-1,-1-1 1,0 0-1,0 0 1,0 0-1,0 0 1,0 0-1,0 1 1,0-1-1,0 0 1,3 3 4,-1 0 0,1 0 0,-1 0 0,0 0 0,0 0 1,-1 0-1,1 1 0,0-1 0,-1 1 0,0-1 0,1 6 0,13 39 105,60 136 11,-51-138-27,52 79 4,19 4-59,-75-103-1382</inkml:trace>
</inkml:ink>
</file>

<file path=ppt/ink/ink1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3.4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0 321 5832,'0'0'73,"5"-1"-8,18-4 95,1 2-1,42-2 1,27-2-8,85-7-40,-131 10-64,228-15 21,-211 14-34,118-8 4,28-2-22,-114 8 30,454-27 18,-429 28-18,538-21 18,-517 21-17,620-20 27,-599 20-15,704-30 24,-682 28-24,780-27 24,-765 28-24,841-20 22,-825 24-27,913 2 26,-900 3-26,902 23 29,-902-17-17,956 40 22,-946-38-42,953 33 11,-954-36-44,365 8-1,134 0-9,11-4 1,13-3-3,1-3-2,1-3 0,-9-3 0,-135-4-2,-372 2-4,968-19-4,-977 18 4,912-8-4,-925 13 5,336 3 4,110 7 1,-17 5 0,-24 7 1,-29 2 4,-115-4-1,-300-13 10,258 10-1,-25 0-5,-259-11 20,580 31 20,-606-30 0,468 35 29,-494-35-2,373 29 34,-396-29-34,293 35 36,-312-34-30,213 27 38,-233-32-39,13-4-569,81-10 0,-45-2-4877</inkml:trace>
</inkml:ink>
</file>

<file path=ppt/ink/ink1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4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25 2520,'-4'-4'248,"-14"-12"17,13 11 434,6 25 73,1-10-717,1 25 371,0 82 33,6 110 234,0-10-446,-6-169-86,14 194 70,-13-195-71,11 191 69,-13-191-41,25 195 284,-5 48 192,-20-180-432,-1-91-148,0 6 13,0-1 0,-6 47 0,2-51-114,0-6-41,0 1-1,2 0 0,0-1 1,0 1-1,3 26 1</inkml:trace>
</inkml:ink>
</file>

<file path=ppt/ink/ink1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8520,'0'0'-23,"0"3"8,-1 8 17,1 0-1,1-1 0,3 18 0,1 7 16,10 80 3,-3-34 21,1 22 50,-2 57 6,-8-71 53,-4-56-127,1 87 164,-17 158 361,11-184-464,5-56 163,3 36 190,22 131 0,-19-182-392,-1-8 26,0-1-1,1 1 1,7 16-1,-5-14-285,1-1 0,0 0-1,1-1 1,13 17 0,8 7-6558</inkml:trace>
</inkml:ink>
</file>

<file path=ppt/ink/ink1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5.7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119 239 2520,'-12'-9'229,"-2"2"1,1 0 0,-1 0-1,0 1 1,-21-5-1,26 9 159,1 1 359,11 4-161,3 1-392,3-1-53,4-1-100,-1-1 0,0 0 1,1-1-1,-1 0 0,1-1 0,13-2 0,128-13 87,-116 11-80,160-36 19,-158 31-46,163-39 14,-164 40-15,53-10 0,3-2-16,19-2-748,-77 18-2976</inkml:trace>
</inkml:ink>
</file>

<file path=ppt/ink/ink1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6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0 4664,'-1'13'55,"1"-1"0,0 1-1,0-1 1,4 25 0,2 26 143,-10 23-6,-2 68 16,3-45 192,-2-5-104,-8 149 400,12-226-663,4 42 263,5 21 44,-8-88-312,0 1-1,1 0 1,-1-1-1,1 1 1,0 0-1,0-1 1,0 1-1,0-1 1,0 1-1,1-1 1,-1 0-1,1 0 1,0 1-1,-1-1 1,1 0-1,0 0 1,0-1-1,4 4 1,-4-3 5,-2-2-26,1 0-1,-1 0 1,0 0-1,0 1 1,0-1-1,1 0 1,-1 0-1,0 0 1,0 0-1,0 0 0,1 1 1,-1-1-1,0 0 1,0 0-1,1 0 1,-1 0-1,0 0 1,0 0-1,1 0 1,-1 0-1,0 0 1,0 0-1,1 0 1,-1 0-1,0 0 1,1 0-1,-1 0 1,0 0-1,0 0 1,0-1-1,1 1 1,-1 0-1,0 0 1,0 0-1,1 0 1,-1 0-1,0-1 1,9-4-89,-1-1 1,0 0-1,0 0 1,0-1-1,-1 0 1,0 0-1,9-12 1,-15 17 21,44-51-4980</inkml:trace>
</inkml:ink>
</file>

<file path=ppt/ink/ink1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6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0 407 7000,'18'15'4,"-16"-12"0,2 0 0,-1 0 0,0 0 0,0-1 0,1 1 1,0-1-1,-1 0 0,1 0 0,0 0 0,0 0 0,0-1 0,7 2 0,-9-3 8,0-1 0,0 1-1,0-1 1,0 1 0,0-1-1,-1 0 1,1 0 0,0 0 0,0 0-1,-1 0 1,1 0 0,0-1-1,-1 1 1,1 0 0,-1-1 0,0 1-1,1-1 1,-1 0 0,0 1 0,0-1-1,0 0 1,1-3 0,2-1 102,3-5-23,-1 1 1,-1-2-1,0 1 0,0 0 0,-1-1 1,4-18-1,-5 17-56,0-25 258,-1-6 89,12-58 0,-12 85-346,11-27 228,-9 35-206,0 0 0,0 0 0,1 0 0,9-12 0,-6 16 117,-5 5-154,1 0 0,-1 1 0,1-1 0,0 1 0,-1-1 0,1 1 0,-1 0 0,1 0-1,-1 1 1,0-1 0,6 4 0,0 0 40,1 2-1,-1-1 0,12 12 1,-4-1 19,0 1 0,22 32 0,-29-37-67,-5-6 3,0 1-1,0 0 1,6 13-1,53 120 113,-57-126-123,16 28 22,-20-39-27,38 59 46,-37-58-39,1 1-1,-1-1 0,1 0 0,0-1 1,0 1-1,0-1 0,1 0 1,0 0-1,10 5 0,-6-9 28,-4-2-25,0 0 0,0 0 0,0 0 1,0-1-1,0 0 0,-1-1 0,1 1 1,-1-1-1,9-8 0,1-3 22,-2 0-1,18-25 1,-24 31-22,9-14 35,2 0 1,31-31-1,-39 44-36,-5 6 2,-1 1 0,1-1-1,-1 1 1,1 0-1,10-5 1,-6 3 1,1 0 0,0 1 0,0 0 0,0 1 0,1 0 0,-1 0 0,1 1 1,14 0-1,11 9-6,-1 6 0,-5 4-3,3 4-2,6 0 0,3-7 0,1-10 0,1-7 0,0-9 0,-7-6 0,-9-6 0,-9-3 0,-8 0 1,-9-4 4,-9-5-2,-6 5 2,-2 12-2,15 18-3,-1 0 1,0 1-1,1-1 0,-1 1 1,0-1-1,0 1 0,0-1 1,1 1-1,-1-1 0,0 1 1,0 0-1,0 0 0,0-1 1,0 1-1,-1 0 0,1 0 0,0 0 1,0 0-1,0 1 0,0-1 0,0 0 0,0 1 0,0-1 0,0 0 0,0 1 0,0-1 0,0 1 0,1 0 1,-3 1-1,0 1-1,-1 1 1,1 0 0,-1 0 0,1 0-1,1 1 1,-1-1 0,1 1 0,-1 0-1,1 0 1,0-1 0,-1 8 0,0 0-3,0 1 0,-1 22 0,6-21-17,0-8 12,0 1 1,1-1-1,0 0 1,1 0-1,-1 0 1,1 0-1,0-1 0,1 1 1,-1-1-1,1 0 1,0 0-1,0-1 1,11 8-1,-6-5 2,-7-5 1,0 0 1,-1-1-1,1 1 0,0-1 0,0 1 0,1-1 0,-1 0 0,0 0 1,6 1-1,10 2-17,1-1 1,-1-1 0,0-1-1,28-1 1,-37-1 16,28-8-26,-17 2 18,-1-1-1,0-1 1,0-1 0,-1-1-1,26-19 1,-35 23 10,0 0 1,0 0-1,1 1 1,-1 1-1,1 0 1,1 0-1,-1 1 1,1 0-1,15-2 1,8 7 2,0 8 0,1 4 0,4 7 0,3 4 0,4 0 0,-4-4 0,-8-7 0,-7-9 0,-25-4-1,0 0 1,-1 0 0,1-1-1,-1 1 1,1-1 0,0 1-1,-1-1 1,1 0 0,-1 0-1,0 0 1,1 0 0,-1 0-1,0-1 1,1 1 0,-1-1 0,0 1-1,0-1 1,0 0 0,-1 0-1,1 0 1,0 0 0,-1 0-1,1 0 1,0-3 0,9-26 0,-7-7 0,-7-5 0,-8-3 0,-8 1 0,15 37 0,-1 0 0,0 0 0,-8-8 0,9 11 0,-1 0 0,1 1 0,-1 0 1,0 0-1,-9-6 0,9 8 1,0 0 0,-1 0-1,1 0 1,-1 1 0,0-1 0,1 1-1,-1 1 1,0-1 0,0 1 0,1 0-1,-1 0 1,0 1 0,-9 1 0,-3 6 19,-7 10-5,-45 42 0,51-37 20,-63 109 21,80-129-49,0 1 0,0 0 0,0-1-1,1 1 1,0 0 0,-1 4 0,-25 164 60,26-168-64,1 0 0,0 1 0,0-1 0,0 0 0,1 0 0,1 7 0,-2-11-3,5 27 13,11 32-1,-7-36-8,18 32-1,-26-52-2,0 0 0,1-1-1,-1 1 1,1-1 0,0 1 0,0-1 0,0 1-1,0-1 1,3 2 0,39 32 7,61 40 0,-70-58-1,58 21-1,19-1-4,-65-27-454,1-1 0,88 4 0,-15-6-6328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0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 3952,'5'-1'56,"191"-30"1229,-123 24-808,113-25-1,-132 20-329,-46 10-186,29-5 411,-33 7-240,-5 1-11,-23 7 37,-91 25 201,112-32-342,1 0 1,-1 1-1,1-1 1,-1 0 0,1 1-1,0-1 1,0 1-1,0 0 1,-4 4-1,1-1 1,4-4-12,0 1 1,0 0-1,0 0 0,1 0 1,-1 0-1,0 0 0,1 0 1,-1 0-1,1 0 0,0 0 1,0 0-1,0 0 0,0 0 1,0 1-1,0-1 0,0 0 1,1 0-1,-1 0 0,2 3 1,-1-2-4,0 1-1,0 0 1,1 0 0,-1-1 0,1 1 0,0 0-1,5 5 1,5 10 2,0 0-1,-1 1 0,12 30 1,2 5-5,2 4 1,-17-35 3,14 47 0,-23-66-2,0 1 0,0-1 0,-1 0 0,0 0-1,0 0 1,0 0 0,0 0 0,-1 0 0,0 0 0,0 0 0,-1 0-1,-1 6 1,1-5 1,0-1 5,0 0 1,0 0-1,0 0 0,-1 0 1,-5 8-1,2-5 0,4-6-3,0 0 1,0 1-1,0-2 0,0 1 0,-1 0 0,1 0 0,-1-1 0,0 1 0,1-1 0,-1 0 0,0 0 0,0 0 0,1 0 0,-7 1 0,6-1 5,-11 3 75,1-1-1,-1 0 1,0-1 0,1 0 0,-1-1 0,0-1 0,-22-2-1,36 2-64,-1 0 0,1 0-1,-1 0 1,1 0-1,-1 0 1,1 0-1,-1 0 1,1 0-1,-1 0 1,1 0-1,-1-1 1,1 1 0,-1 0-1,1 0 1,-1-1-1,1 1 1,-1 0-1,1 0 1,0-1-1,-1 1 1,1-1 0,0 1-1,-1 0 1,1-1-1,0 1 1,0-1-1,-1 1 1,1-1-1,0 1 1,0-1-1,0 1 1,-1-1 0,1 1-1,0-1 1,0 0-1,0 0-11,1 0 0,-1 0 0,0 0 0,1 0 0,-1 0 0,0 0 0,1 0 0,0 0 0,-1 0 0,1 0 0,-1 1 0,1-1 0,0 0-1,0 0 1,0 0 0,-1 1 0,1-1 0,0 0 0,0 1 0,0-1 0,1 0 0,11-5 38,0 0 0,0 0 1,1 1-1,-1 1 0,19-4 0,89-8 109,-86 13-125,13-1 47,94-19 0,-122 17-65,-4-3-9,-14 7-132,1 0-1,-1 0 1,0-1 0,0 1 0,0-1 0,0 1 0,0-1 0,2-5 0,-4 7 92,8-15-5956</inkml:trace>
</inkml:ink>
</file>

<file path=ppt/ink/ink1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7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71 2 4312,'-5'-1'150,"-13"4"597,15 1-395,-3 10-131,1-4-154,2 0 1,-1 0 0,2 0 0,-3 13 0,-11 101 205,13-75 45,4 78 0,1-98-124,26 219 795,-23-216-943,12 49 312,-4-22-151,1 10 245,26 73 0,-37-130-318,-1-5-57,0 0-1,1 0 1,0-1 0,0 1 0,0-1 0,1 0-1,0 0 1,7 9 0,-6-9 87,-2-30 117,10-21-1554,2-4-5220</inkml:trace>
</inkml:ink>
</file>

<file path=ppt/ink/ink1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7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7896,'2'4'4,"0"0"1,0 1-1,0-1 1,-1 1-1,1-1 1,-1 1 0,0 0-1,-1-1 1,1 1-1,-1 0 1,0 0-1,0 0 1,-2 8-1,1 28 21,17 179 328,-14-198-326,11 50 154,20 76 36,2 18 192,-23-104-76,51 167 1059,-58-213-1214,-4-9-106,1 0 0,1 0 0,-1 0 0,1 0 0,0 0 0,6 8 0,-8-14-63,0-1 0,0 0-1,1 1 1,-1-1 0,0 0 0,0 0-1,0 0 1,0 0 0,0 0-1,1 0 1,-1 0 0,0 0-1,0-1 1,0 1 0,0 0 0,0-1-1,0 1 1,0-1 0,2 0-1,0 0 12,37-16-1395,4-2-5598</inkml:trace>
</inkml:ink>
</file>

<file path=ppt/ink/ink1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8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4312,'30'4'282,"0"-1"0,0-1 1,0-2-1,50-6 0,-52 4-121,138-18 581,-122 13-672,-6 2 210,159-24 98,-157 23-163,-37 6-201,209-25 484,-53 6 157,-172 17-489,-22-2-1184,-4 0-4162</inkml:trace>
</inkml:ink>
</file>

<file path=ppt/ink/ink1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8.5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5656,'-6'30'93,"2"-14"46,1 0 0,-2 30-1,5 19 50,7 81-3,5-31 9,0-8-53,18 136 183,-17-147-128,-12-82-125,15 102 297,-3-58-72,-13-57-299,0 0 0,1 0 1,-1 0-1,0 0 0,1-1 1,-1 1-1,1 0 0,-1 0 0,1 0 1,0-1-1,-1 1 0,1 0 1,0-1-1,-1 1 0,1-1 0,0 1 1,0-1-1,0 1 0,-1-1 1,1 1-1,0-1 0,0 0 0,0 1 1,0-1-1,0 0 0,0 0 1,0 0-1,0 0 0,-1 0 1,1 0-1,0 0 0,0 0 0,0 0 1,0 0-1,0 0 0,2-1 1,0 0-442,16 0-4516</inkml:trace>
</inkml:ink>
</file>

<file path=ppt/ink/ink1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49.4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1 751 8248,'0'0'104,"2"-2"-58,4-5 35,0 1 0,-1-1 0,0-1 0,0 1 0,0-1 0,-1 1 0,-1-1 0,6-16 0,14-62 278,-21 76-359,2-8 207,-1-1 0,1-19 0,-3 18 19,8-36 1,5 6 239,37-88 1,-43 119-426,-4 9 26,0 1-1,1-1 1,8-10 0,29-39 230,-41 58-286,-1 0 0,1 1 0,0-1 0,0 0 0,-1 1 0,1-1 0,0 1 0,0-1 0,0 1 0,0 0 0,0-1 0,0 1 0,0 0 0,-1 0 0,1-1 0,0 1 0,0 0 0,0 0 0,0 0 0,0 0 0,0 0 0,0 0 0,0 0 0,0 1 0,0-1 0,0 0 0,0 1 0,1-1 0,0 1 17,2 1-7,0 1 0,1-1 0,-1 1 0,0 0 0,-1 0 0,1 0 0,-1 0 0,1 1 1,-1-1-1,5 9 0,24 36 78,-13-12-26,46 63 0,-33-62-58,-11-15-3,1-1-8,-1-6 1,2-6-3,8-9-2,9-9 0,7-6 0,3-10 0,5-7 0,10-4 0,5-3 0,1-2 1,-7 6 4,-13 12-2,7 6 5,-57 17-8,0 0 1,0 0-1,0 1 1,0-1 0,-1 0-1,1 1 1,0-1-1,0 1 1,0-1-1,0 1 1,-1-1-1,1 1 1,0 0-1,0-1 1,-1 1-1,1 0 1,-1 0-1,1 0 1,0-1-1,-1 1 1,0 0-1,1 1 1,1 1 0,19 29 1,0 7-2,-3-4 0,18 21-2,-32-52 2,0 0-1,-1-1 1,2 1-1,-1-1 1,0 0-1,1 0 1,-1 0-1,1 0 1,0-1-1,0 0 1,0 0-1,6 2 1,-4-1-2,1-1 1,0 1-1,0-1 1,0-1-1,1 1 1,-1-2-1,0 1 1,0-1-1,1 0 1,15-2-1,-13 0 0,5 1-4,-1-1 0,1-1 1,-1-1-1,23-7 0,-18 4 2,-5 3-5,-1-1 0,1 0 0,20-12 0,-24 12 3,-1-1-4,-1 0-1,0-1 1,0 0 0,0-1-1,-1 0 1,0 0-1,7-10 1,5-3-16,23-23-67,-42 44 88,1 0 0,-1 0 0,0 0 0,0 1 0,0-1 1,1 0-1,-1 1 0,0-1 0,0 1 0,0-1 0,0 1 1,0 0-1,0-1 0,0 1 0,0 0 0,0 0 0,0-1 0,0 2 1,5 4-26,0 0 0,0 1 0,-1 0 1,0 0-1,-1 0 0,1 0 1,5 15-1,4 4-70,-8-17 54,0-1 0,0 0 0,1 0 0,0-1 0,0 0 0,1 0 0,0-1 0,1 1-1,-1-2 1,1 1 0,0-1 0,0-1 0,12 5 0,-19-9 33,1 1-1,0-1 1,0 1 0,0-1 0,-1 0-1,1 0 1,0 0 0,0 0 0,-1-1-1,1 1 1,0-1 0,0 0-1,-1 1 1,1-1 0,-1 0 0,1-1-1,-1 1 1,1 0 0,-1-1 0,0 1-1,3-3 1,2-1-2,0 0-1,-1-1 1,0 0-1,0 0 1,0 0-1,-1-1 1,0 1-1,0-1 1,5-10-1,-6 8 10,-1 1 0,0-1 0,-1 0 1,1 0-1,-2 0 0,1 0 0,-1 0 0,-1 0 0,1-1 0,-2 1 0,1 0 0,-4-15 0,-11-40-3,15 63 9,0 1 0,0-1 0,0 1 0,0-1 0,-1 1 0,1-1 0,0 1 0,0 0 0,0-1 0,-1 1 0,1-1 0,0 1 0,-1-1 0,1 1 0,0 0 0,-1-1 0,1 1 0,0 0 0,-1-1 0,0 1 0,0 3 0,1 0 0,-1 0 0,1 0 0,0 0 0,0 1 0,0-1 0,0 0 0,0 0 0,1 0 0,1 5 0,4 22 0,4-5 0,-7-18 0,19 24 0,-19-27-7,0 0 1,1 0-1,-1 0 1,1 0-1,0-1 1,0 1-1,0-1 0,0 0 1,1 0-1,-1-1 1,1 1-1,-1-1 1,1 0-1,0 0 1,0-1-1,0 1 1,0-1-1,7 1 1,25-6-81,-35 3 74,-1 1-10,7-3 20,-5 2 3,0 0-1,1 1 0,-1 0 0,1-1 0,-1 1 0,1 0 1,-1 0-1,0 1 0,1-1 0,-1 1 0,7 2 0,40 16-13,-18-7 8,-26-11 5,5 2-1,0 0-1,1-1 0,-1-1 0,1 0 0,-1 0 1,1-1-1,15-2 0,-7-2 1,0-1-1,-1-1 1,35-15 0,-45 16 1,-7 4 0,0 0 1,1 0-1,-1 0 1,0 0-1,0-1 1,0 1-1,0-1 1,0 0-1,-1 0 1,1 1-1,2-5 1,3-3-2,-1-1 1,0 1-1,-1-1 1,0 0-1,-1-1 0,0 1 1,-1-1-1,0 1 1,2-13-1,-5 16 2,1 1-1,-1-1 1,0 0 0,-2-10 0,0 10 0,0 0-1,0 1 1,-1-1 0,0 1 0,0 0 0,-1 0 0,0 0 0,0 0-1,-9-10 1,13 15 0,-1 0 0,0 1-1,0-1 1,0 0-1,1 0 1,-1 1 0,0-1-1,0 0 1,0 1 0,0-1-1,0 1 1,0-1-1,-2 0 1,3 1 0,-8-3 0,0 0-1,-1 0 1,-10-2 0,11 4 0,0 0 0,1 0 0,-1 1 0,0 0 0,0 1 0,-10 2 0,7-1 0,0 1 0,0 0 0,1 1 0,-18 9 0,12-4 0,0 1 0,-24 19 0,-28 35 0,3 6 1,56-58 0,0 0 1,1 1-1,-12 27 0,16-31 0,1-1-1,0 1 0,1 1 1,0-1-1,0 0 1,0 16-1,3-11 1,1 0 0,0 0-1,1-1 1,1 1 0,0-1 0,0 0 0,2 0-1,0 0 1,11 17 0,-16-26 0,1-1 0,0 0 0,0 0 0,1 0 0,-1 0 0,1 0 0,2 2 0,35 30 8,69 46 1,-104-77-6,0-1 0,1 0 0,-1-1 0,11 4 0,204 56 26,-171-56 4,205 1 14,-245-7-38,0 0 0,0-1 0,13-3 0,28-7-426,-1-2 0,89-38 0,-22-2-6064</inkml:trace>
</inkml:ink>
</file>

<file path=ppt/ink/ink1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0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0 137 3864,'0'0'757,"6"4"-473,-3 0-254,0-2 0,1 1-1,0 0 1,0-1 0,0 1-1,0-1 1,7 2 0,0-1 45,0 0 1,-1-2-1,1 1 0,13-1 1,121 5 281,-111-6-170,159-16 74,-150 10-73,173-25 79,-175 25-87,265-50 344,-273 51-504,35-8 124,-49 8-397,1-1 1,31-13-1,-14 2-4213</inkml:trace>
</inkml:ink>
</file>

<file path=ppt/ink/ink1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0.8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 4936,'-4'6'3,"0"1"1,1-1-1,-1 1 1,1 0-1,1 0 1,-1 1-1,1-1 1,1 0-1,-1 1 1,1-1-1,1 1 1,-1 13-1,1-5 2,3 33 121,14 81 42,-13-101 18,5 27 137,20 67 1,33 134 1436,-60-250-1703,4 19 240,1-1 1,1 1 0,20 42 0,-28-68-289,0 0 0,0 1-1,0-1 1,0 0 0,0 1 0,0-1 0,1 0 0,-1 0-1,0 1 1,0-1 0,0 0 0,1 0 0,-1 0-1,0 1 1,0-1 0,1 0 0,-1 0 0,0 0-1,0 0 1,1 1 0,-1-1 0,0 0 0,1 0-1,-1 0 1,0 0 0,0 0 0,1 0 0,3 0-73,0 1 0,0-1 0,1-1 0,-1 1 0,0 0 0,0-1 0,0 0 0,0 0 0,0 0 0,0-1 0,-1 1 0,6-4 0,29-13-5576</inkml:trace>
</inkml:ink>
</file>

<file path=ppt/ink/ink1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1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0 541 7896,'4'3'113,"2"1"-60,0 0 0,1 0 0,-1-1 0,1 0 0,0 0-1,0 0 1,0-1 0,0 0 0,1-1 0,-1 1 0,1-2 0,-1 1 0,0-1 0,1 0-1,-1 0 1,1-1 0,-1 0 0,1 0 0,-1-1 0,10-3 0,-7 3-20,-7 1-14,-1 0 0,1 0 0,0 0-1,-1 0 1,1 0 0,-1 0 0,0-1 0,1 1 0,-1-1 0,3-2 0,3-2 45,0-1 0,-1-1 0,0 0 1,0 0-1,-1 0 0,0-1 0,0 1 0,-1-2 0,0 1 0,5-14 0,-4 9-27,-4 7-1,1 1 0,-1-1 0,-1 0 0,1 0 1,0-10-1,6-170 509,-9 127-401,-4 13 129,20 62-173,6 22-57,30 34 0,-48-66-38,0-1 0,1 0 0,-1 0 0,1 0 0,0-1 0,0 1-1,8 5 1,4 2 2,43 34 7,-19-16-8,-1 4-3,-12-6 2,-26-25-5,0 0 1,0-1-1,0 1 0,0 0 0,0-1 0,0 1 0,0 0 0,-1 0 0,1 0 0,-1 0 0,1 0 1,-1 2-1,0-1 0,0-1 0,-1 1 0,1-1 0,-1 1 0,0 0 0,1-1 0,-1 1 0,0-1 0,-3 5 0,-22 33 0,-3 1 0,6-10 0,16-24-1,6-6 0,-1 1 1,1-1-1,-1 1 1,1-1-1,0 1 1,0 0-1,0-1 1,0 1 0,0 0-1,0 0 1,0 0-1,0 0 1,1 0-1,-1 0 1,1 0-1,0 0 1,-1 3-1,6-2-5,1-2 4,1 0 1,-1 0 0,0 0-1,1-1 1,-1 0 0,0-1-1,1 1 1,-1-1 0,0 0-1,0-1 1,1 1 0,5-4-1,8-2 0,-1-2-1,18-10 0,-25 12 1,-1 0-1,1-1 0,-1 0 0,-1-1 1,19-19-1,-23 21 1,4-4-6,0 0 1,-1-1-1,-1 0 0,0-1 1,7-15-1,-7 13-1,0 2-13,0-1-1,-2 0 1,0 0 0,0-1-1,6-26 1,-5 14-49,-4 13 21,-1 3-26,0 1 1,2-1-1,6-18 1,-7 33-13,0 9 61,0 0 0,-1 0 0,0 1 0,0 21 0,0-7 9,1-1 0,1 0 0,2 0-1,13 40 1,-18-65 18,-1 0 0,1 0-1,0-1 1,0 1-1,0 0 1,0-1 0,0 1-1,1 0 1,-1-1-1,0 1 1,1-1 0,-1 0-1,1 1 1,3 1-1,2 1 1,-3 0 0,0-1 0,0-1 0,0 1 0,0-1 0,6 3 0,-3-3 0,1 0 0,-1-1 1,0 0-1,1 0 0,-1 0 1,1-1-1,13-1 0,-17 0 2,0 0 0,0 0 0,-1 0-1,1 0 1,0 0 0,-1-1 0,1 1 0,-1-1-1,0 0 1,1 0 0,-1 0 0,0-1-1,0 1 1,-1-1 0,1 0 0,0 1-1,2-5 1,-2 4 1,3-8 25,1-19 1,-1 0 0,-2 0-1,-1 0 1,-1-48 0,-1 39 64,2 0 1,10-56-1,-7 105 87,23 129 98,-15-66-197,-11-52-72,-2-14-3,0 1 0,1-1 0,0 0 0,0 0 0,5 10 0,-3-7 7,-2-2-9,1 0 0,0-1 1,1 1-1,-1-1 0,1 0 1,1 0-1,-1 0 0,1-1 1,10 11-1,-6-10 4,0 0 0,0 0 0,1-1 1,-1 0-1,1-1 0,1 0 0,-1-1 0,18 6 0,-20-8-3,-5-2-4,-1 1 1,0-1-1,0 1 1,0-1-1,1 0 1,-1 0 0,0 0-1,0 0 1,0 0-1,1 0 1,-1-1-1,0 1 1,0-1 0,0 0-1,3 0 1,19-9 23,0-1-1,39-23 1,-19 1-2,-13 8-4,8-6-14,4 2 0,1 7-3,-38 18-3,1 1 0,0 0 1,0 0-1,1 1 0,-1 0 1,0 0-1,1 1 0,-1 0 1,1 0-1,-1 1 0,12 0 1,-9 2-1,-6-2-2,0 1 1,0 0 0,0 0 0,0 0 0,0 1 0,6 2 0,82 37-40,-89-40 41,-1 0 0,1-1 0,0 1 0,0-1 0,0 0 0,0 0 0,0 0 0,0 0 0,0-1 0,0 1 0,-1-1 0,1 0 0,3-1 0,-2 1-1,-2 1 2,-1 0-1,1-1 1,0 1 0,-1-1-1,1 1 1,0-1-1,-1 0 1,1 0 0,-1 1-1,1-1 1,-1 0-1,0 0 1,1-1 0,1-1-1,2-2 1,-1 2 0,-1 0 0,0 0 0,1-1 0,-1 1 0,3-7 0,-3 5 0,0-1 0,0 1 0,-1-1 0,3-8 0,4-33 1,-9 31 1,0-1 0,-1 1 0,-1 0 1,-4-18-1,0 16 18,-2 6-14,0 0 0,-1 0 1,-1 1-1,-13-14 1,22 24-4,0 0 0,-1 0 1,1 0-1,0 1 0,0-1 1,-1 0-1,1 0 0,0 1 1,-1-1-1,1 1 0,-3-1 1,-37-9 24,-53-5 1,59 14 18,-160 25 21,190-24-61,1 1 1,0 0 0,0 0-1,0 1 1,0-1 0,0 1-1,-6 3 1,10-5-8,-20 10 22,1 1 0,-28 21-1,29-17-12,2 1-1,-22 26 1,38-41-9,-4 3 10,0 0 0,1 1 0,0-1 1,0 1-1,-3 6 0,-18 41 34,-24 76 0,47-124-39,0-1 1,0 0-1,1 1 0,-1-1 1,1 1-1,0-1 0,0 1 1,0 3-1,1 14 12,1-1 1,5 24-1,-1-23-8,17 41-1,-22-59-4,0 0-1,1 0 1,-1 0-1,1 0 1,0 0-1,0 0 1,0 0-1,0-1 0,3 3 1,-5-5-4,19 21 19,37 32 1,43 15-4,-99-68-16,45 23 40,197 65 13,-192-76-26,207 26 6,-249-37-32,-1-1 1,1 1-1,-1-1 0,14-2 1,-21 2-2,40-5 3,40-9 0,-36 1-718,45-20 0,-86 32 629,131-51-7500</inkml:trace>
</inkml:ink>
</file>

<file path=ppt/ink/ink1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2.1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0 6192,'-6'18'140,"0"-1"0,1 1 0,1 0-1,-2 21 1,-6 89 1059,7-62-795,0-31-344,-4 49 370,11 152 459,-1-200-754,1 90 193,0-71-211,2 224 954,-5-273-1222,1-5 125,0 0 0,0 0-1,-1 0 1,1 0 0,0 0 0,0 0 0,0 0-1,0 0 1,0 0 0,0 0 0,0 0-1,0-1 1,1 1 0,-1 0 0,0 0-1,1 0 1,-1 0 0,0 0 0,1 0-1,-1 0 1,1 0 0,-1-1 0,1 1-1,0 0 1,-1 0 0,1-1 0,0 1-1,0 0 1,-1-1 0,1 1 0,0-1-1,0 1 1,1 0 0,7 1-7007</inkml:trace>
</inkml:ink>
</file>

<file path=ppt/ink/ink1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2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7712,'2'7'23,"-1"-1"1,0 1 0,0 0 0,-1-1-1,0 1 1,0 0 0,-1-1-1,-2 13 1,-15 51 321,12-51-270,-31 147 385,33-146-425,-2 17 125,-9 279 405,23-223-490,-3-56 126,-4-31-170,34 186 441,-32-180-432,9 37 310,-2 1-1,5 87 0,-14-131-228,1 3-1380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0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4488,'6'0'39,"-1"1"-1,0 0 1,0 0 0,1 0 0,-1 0 0,0 1-1,0 0 1,0 0 0,0 1 0,-1-1 0,1 1-1,-1 0 1,1 0 0,-1 0 0,0 1 0,4 4 0,4 6 152,0 0 0,-1 0 1,18 32-1,41 115 441,-46-96-393,-14-33-135,-2-8 55,0 0 0,22 44 0,-25-62-85,-1 1 0,1-1 0,0 0 0,0-1 0,1 0 0,0 1 0,0-2-1,11 8 1,-15-11 0,9 6-930,0-1-3864</inkml:trace>
</inkml:ink>
</file>

<file path=ppt/ink/ink1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2.8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264 405 7352,'5'18'111,"0"0"1,-1 0-1,0 0 0,0 34 1,-4 72 645,0-110-715,-1 12 26,-4 51 349,-18 167 378,21-220-768,-4 29 118,5-47-116,0-1-11,1 0 0,-2 0-1,1 1 1,-1-1 0,1 0-1,-4 5 1,5-10-17,0 0 0,0 0 1,0 0-1,0 0 0,0 0 0,0 1 1,0-1-1,0 0 0,0 0 0,0 0 1,0 0-1,0 0 0,0 0 0,0 0 1,0 0-1,0 0 0,0 0 0,-1 0 1,1 0-1,0 1 0,0-1 0,0 0 1,0 0-1,0 0 0,0 0 0,0 0 0,0 0 1,0 0-1,0 0 0,-1 0 0,1 0 1,0 0-1,0 0 0,0 0 0,0 0 1,0 0-1,0 0 0,0 0 0,0 0 1,-1 0-1,1 0 0,0 0 0,0 0 1,0 0-1,0 0 0,0-1 0,0 1 0,0 0 1,0 0-1,0 0 0,0 0 0,0 0 1,-1 0-1,1 0 0,0 0 0,0 0 1,0 0-1,0 0 0,0 0 0,0-1 1,0 1-1,0 0 0,0 0 0,0 0 1,0 0-1,0 0 0,0 0 0,0 0 0,0-1 1,-7-6 20,1-1 0,0 0 0,0 0 0,-6-12 0,8 12-7,-9-16 45,1-1-1,1 0 1,-9-30 0,11 28-39,-8-22 73,-16-72 0,25 89-78,0-6 51,-23-160 15,27 158-68,-4-56-1,3-3-9,0 14 1,1 12-3,2 18-2,2 26 1,0 29-1,0 0 0,0-1 0,0 1 1,0 0-1,0-1 0,0 1 0,1 0 0,-1-1 0,0 1 0,0 0 0,1 0 1,-1-1-1,0 1 0,0 0 0,1 0 0,-1-1 0,0 1 0,1 0 0,-1 0 1,0 0-1,1 0 0,-1-1 0,0 1 0,1 0 0,-1 0 0,0 0 0,1 0 1,-1 0-1,0 0 0,1 0 0,-1 0 0,0 0 0,1 0 0,-1 0 1,0 0-1,1 0 0,-1 0 0,1 0 0,-1 1 0,1-1 0,31 12 3,-12-5 0,93 31 17,-46-21 28,105 14 0,-146-28-41,58 0 59,146-12 41,-182 5-103,-47 4-50,1 0 1,-1 0 0,1 0 0,-1-1 0,1 1-1,-1 0 1,1-1 0,-1 1 0,1 0 0,-1-1-1,1 0 1,-1 1 0,0-1 0,1 0 0,-1 0-1,0 0 1,0 0 0,1 0 0,-1 0 0,0 0-1,0 0 1,0 0 0,0-1 0,0 1 0,-1 0-1,1-1 1,0 1 0,-1 0 0,2-2 0,2-14-6735</inkml:trace>
</inkml:ink>
</file>

<file path=ppt/ink/ink1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4.0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0 670 8696,'26'3'3,"59"2"58,86-5 27,-132-2 32,183-21 76,-174 16 64,-24 2-163,55-10 103,76-26 0,-142 37-154,168-59 244,-41 4 153,-138 59-382,-8 2 4,-1 0-54,5-1-8,0-1 1,-1 1 0,1 0 0,0 0 0,0-1 0,0 2 0,0-1 0,0 0 0,0 0 0,0 1 0,0-1 0,-3 4 0,-4 4 5,0 1 0,0 0-1,1 1 1,0 0 0,1 0 0,0 0 0,-5 14 0,0 3 0,-15 46 0,23-62-5,0 0 0,-3 24 0,4-17-3,-4 39 2,8-13 2,-1-43-5,0 1 1,1-1-1,-1 1 0,1-1 0,-1 0 0,1 1 0,0-1 0,0 0 0,0 1 1,2 1-1,-1-2 0,-1 0 0,1 0 0,0-1 0,0 1 0,-1-1 0,1 1 0,0-1 0,0 0 0,1 0 0,-1 0 0,3 1 0,1 1 0,1-1 0,0-1 0,0 1 0,12 0 0,-9-1 0,0-1 0,1-1 0,16-2 0,-13 0 0,-1 0 0,25-10 0,-24 7 0,0-1 0,22-14 0,-20 10 0,25-25 0,12-19 0,-10-5 0,-10 2 0,-11 9 1,-9 14 3,-9 23 0,-8 17 9,-1 2-12,3-4 0,0 0 0,1 0 0,-1 0 0,1 0 0,0 0 0,0 0 0,0 0 0,-1 7 0,-10 39 5,4 20-4,7-56-2,1 1 0,4 26 0,-2-28 0,1-1 0,0 1 0,7 14 0,-5-16-1,0 1 1,1-2 0,0 1 0,1-1 0,0 0 0,11 12-1,-5-13-4,24 6 4,-29-11 1,0-1 0,1-1 0,16 2 0,-18-3 0,0 0 0,-1-1 0,1 0 0,-1 0 0,11-3 0,-11 2 0,-1 0 0,0 0 0,0-1 0,1 1 0,-2-1 0,10-7 0,-8 5 0,-1-1 0,1 1 0,-1-1 0,0 0 0,6-12 0,-2 3 0,-2 0 1,9-24-1,-3-3 5,13-81 1,-23 91 14,3-235 92,-9 155-32,-4-43 80,3 85 1,1 73-96,-3 6-47,0 0 0,1 1-1,0 0 1,1 0 0,0 0-1,0 0 1,1 0 0,-3 18-1,2-13-12,-5 23 31,-7 69 0,14-90-33,1 11 4,3 39-1,0-50-5,1 0-1,7 23 1,2-6-2,31 62 0,-39-88-1,0 0 0,0-1 1,0 0-1,1 0 0,8 10 0,1-1 0,17 24-3,-28-37 2,0 1-1,0-1 1,0 0 0,1 0 0,-1 0 0,1 0 0,0-1 0,0 1 0,0-1-1,0 0 1,0 0 0,0-1 0,1 1 0,7 1 0,-7-2-1,7-1-29,-2-4 24,1-1 0,-1 1 0,-1-2 0,1 1 0,-1-1 0,0-1 0,0 0 0,0 0 0,-1-1 0,13-15 0,26-38-12,62-73-3,-66 94 24,4 7 0,3 6 0,-2 8 0,-41 17 0,0 1 0,0 0 0,0 0 0,10 0 0,-10 1 0,0 0 0,0 1 0,0 0 0,9 3 0,32 15 0,-4 6 0,-6 6 0,-4 7 0,-3 7 0,-27-37 0,0-1 0,0 1 0,-1 0 0,4 15 0,-5-12 0,0-1 0,-1 1 0,0-1 0,-1 13 0,-2-3-1,-1-1 1,-1 0 0,0 0 0,-9 21-1,12-35 1,-1 0-1,1-1 0,-1 1 1,0-1-1,-1 1 0,1-1 1,-1 0-1,-4 5 0,-1 2 1,4-6-2,1 0 1,-1 0 0,0-1-1,0 1 1,0-1 0,-1 0-1,1 0 1,-1-1 0,0 1-1,0-1 1,0 0 0,-10 4-1,13-7 2,1 0-1,-1 1 0,1-1 0,-1 0 0,1 0 1,-1 0-1,1 0 0,-1 0 0,1 0 0,0 0 1,-1-1-1,1 1 0,-1-1 0,1 1 1,-1-1-1,1 1 0,0-1 0,-3-1 0,2 1 0,1 0 1,1 1-1,-1-1 1,1 0-1,-1 0 1,1 1-1,-1-1 1,1 0-1,0 0 1,-1 0-1,1 1 1,0-1-1,-1 0 1,1 0-1,0 0 1,0 0-1,0 0 1,0 0-1,0 0 1,0 1-1,0-1 1,0 0-1,0 0 1,1-1-1,-1-1 0,0-5-1,0 5 1,0 0 0,0 0-1,0 0 1,1 0-1,-1 0 1,1 0-1,0 0 1,0 0 0,0 0-1,2-3 1,15-37-22,1 1 0,30-45 1,-9 29 10,-21 37-28,104-76-26,-95 80-20,97-43-79,-92 45 74,1 3 0,42-12 0,-72 24 77,-1-1 0,1 0 0,-1 1-1,1 0 1,-1 0 0,1 0 0,-1 0 0,1 1-1,0-1 1,-1 1 0,0 0 0,1 0-1,-1 0 1,1 0 0,-1 1 0,4 2 0,-4-3 2,-1 0 2,-1 0-1,1 0 1,-1 0 0,0 0 0,1 0-1,-1 1 1,0-1 0,1 0 0,-1 1-1,0-1 1,0 0 0,0 1 0,0-1-1,-1 1 1,2 3 0,2 2-13,0 0 10,14 34-79,-10-19 47,-3-4-4,1-1 0,1 0 0,10 16 0,-17-31 46,1-1 1,0 1-1,0-1 1,0 1-1,1-1 1,-1 0 0,0 1-1,0-1 1,1 0-1,-1 0 1,1 0-1,-1 0 1,1 0-1,-1 0 1,1 0-1,0 0 1,-1-1 0,1 1-1,0-1 1,0 1-1,-1-1 1,1 0-1,0 0 1,2 1-1,0-3 2,0 1-1,0-1 1,0 0-1,-1 0 0,1 0 1,-1 0-1,1-1 1,-1 1-1,0-1 1,5-5-1,-5 4 2,1-1-1,-1 1 1,0-1 0,4-8 0,-4 7 1,-1 0 0,0-1 1,0 1-1,-1 0 0,1-1 0,-1 0 1,-1 1-1,0-1 0,0 0 0,-1-12 1,-1 4 4,-1 1 1,-1 0-1,-5-15 1,1 14 33,-1 3-25,-1 0 0,0 0 0,-17-14 0,26 26-11,0-1 0,0 0 0,1 1 0,-1-1 0,0 1 0,0-1 0,0 1 0,0 0 0,0-1 1,0 1-1,0 0 0,1-1 0,-1 1 0,-2 0 0,0-1 7,-4 0-1,1 0 1,-1 1-1,0-1 1,1 1-1,-1 0 1,1 1-1,-1 0 1,1 0-1,-1 0 1,1 1-1,-1-1 1,1 2-1,0-1 1,-11 7-1,-112 64 102,102-54-25,-8 12-31,-40 48 0,73-77-53,1-1 0,0 1 1,-1 0-1,1-1 0,0 1 1,0 0-1,0 0 0,1 0 1,-1 0-1,0 0 0,0 4 1,1-6-4,-3 12 10,0 1 0,1-1 0,-1 20 0,3-17-6,1 0 0,7 29 0,-8-41-2,1 0 0,-1-1 0,1 1 0,0-1 0,0 1 0,0-1 0,0 1 0,0-1 0,3 4 0,7 11 4,0 0 1,14 16 0,-8-16-5,29 24 1,-46-41-3,4 4 1,0-1 1,0 0-1,0-1 0,0 1 1,7 2-1,75 34 11,10-12-8,-96-27-4,42 7 7,193 6 2,-187-15-1,164-26 12,-177 18 7,115-54 15,-147 63-35,-1 0 0,1-1-1,0 0 1,-1 1 0,1-1-1,-1 0 1,4-4 0,6-8-184,1 0-1,-2-1 1,0-1 0,-1 0 0,0 0 0,9-25 0,16-42-6343</inkml:trace>
</inkml:ink>
</file>

<file path=ppt/ink/ink1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5.4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18 474 2160,'0'0'120,"0"7"-20,0 37 353,0 57 101,-5 50 709,0-82-713,3-42-317,-2 11-1,3 0 0,3 46 0,4 26 708,-4-103-577,1-13-188,1-16-99,-4 21-57,1-7 66,-1 0-1,0 0 1,-1-13-1,-1-7-28,0-88 184,0 45-131,-4-174 407,11 145-441,-2 59 106,26-154 76,-20 161-82,45-100 65,-41 114-113,-7 13-83,-2 0-31,0 2 1,1-1-1,0 0 0,0 1 1,1 0-1,-1 0 0,1 0 1,0 1-1,1 0 0,-1 0 0,1 1 1,10-5-1,-1 3 3,1 1 0,-1 1 1,1 1-1,-1 0 0,1 1 0,0 0 0,23 3 0,27 14-2,-17-5-8,15 0-3,1-2 2,1 2-3,-6 5-2,-12 4 0,-44-18-153,1 0 1,-1 1-1,1 0 1,-1 0-1,0 1 1,0-1-1,6 7 1,2 3-5948</inkml:trace>
</inkml:ink>
</file>

<file path=ppt/ink/ink1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6.5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1 636 7624,'102'-13'305,"-92"12"-244,153-19 614,-75 7-347,154-20 36,-191 25-136,189-42 76,-197 38-176,-13 4-66,6-1-13,-1-2-1,55-25 0,-88 35-45,17-8 20,28-18 0,-43 24-15,-11 3 4,-31 3-8,28 0-2,-1 0 0,-18 9-1,-23 15 1,29-11 2,1 0 0,1 1 0,0 1 1,-20 23-1,29-30-2,8-7 5,1 0 0,-1 0 0,1 0-1,-1 0 1,-2 6 0,-28 49 41,31-47-8,3-6-33,0 1-1,0-1 1,1 0 0,0 0 0,0 0 0,1 0 0,3 8-1,-5-13-4,0-1-1,0 1 1,0-1-1,1 0 1,-1 1-1,0-1 1,0 1-1,1-1 1,-1 0-1,0 1 1,1-1-1,-1 0 1,0 1-1,1-1 1,-1 0-1,1 0 1,-1 1-1,0-1 1,1 0-1,-1 0 1,1 1-1,0-1 1,6 2 5,-1 0-1,1-1 1,0 1 0,0-1-1,0-1 1,0 1 0,13-2-1,-3-4 28,25-15-6,0-2 0,47-34 0,-72 44-25,-7 5-1,0 0 1,-1-1-1,9-10 1,0-1 7,0-1 0,-1 0 0,22-36 0,-49 61 10,0 4-14,0 1 0,0 0 0,1 0 0,0 1 0,-11 17 0,14-19-3,-2 7 17,2 6-12,0 0 1,-2 27-1,8-48-7,0 0-1,0 1 1,0-1 0,0 0-1,0 1 1,0-1 0,0 0-1,1 1 1,-1-1 0,0 0-1,2 3 1,1 4 1,1 0 0,0 0 1,1 0-1,0 0 0,0-1 0,1 0 0,9 11 0,-14-18-1,0 1 0,-1 0 0,1-1 0,0 1 0,0-1 0,0 1 0,0-1 0,-1 1 0,1-1 0,0 1-1,0-1 1,0 0 0,0 1 0,0-1 0,2 0 0,21 3 8,1-1 0,25-1 0,-30-6 11,27-18 0,-38 17-19,-1 0 0,0-1 0,0 0 0,7-10 0,2-4 2,-2 0-1,24-44 1,-30 43 4,-7 13-5,6-14 1,-2-1 0,-1 0 0,-1 0 0,1-27 0,7-208 41,-7 178-17,1 23 1,-6 54-8,-3 7 0,0 1-15,-1 0 0,0 0 0,1 1 1,0 0-1,0-1 0,1 1 0,-1 0 0,1 0 1,-3 10-1,-10 46 4,12-47-5,-6 24 18,2 0 1,-4 63-1,10-79-16,0 11 28,17 110 11,-9-119-17,4-5-13,0 0-1,24 30 1,-34-48-13,-1 0-1,1 0 1,0 0 0,0 0-1,-1-1 1,1 1 0,0 0-1,0-1 1,0 1 0,0-1-1,0 1 1,0-1 0,0 1-1,0-1 1,1 1 0,16 3 6,0 0 1,0-1 0,29 2-1,-23-8 7,108-31 9,-120 31-22,0-1 1,-1 0-1,1-1 0,12-7 1,-3 0-2,1 0 0,28-19 0,-25 11-2,-1-1 1,31-34-1,-49 48 0,0 1 0,0-1 0,-1-1 1,0 1-1,6-12 0,1-2 0,33-58-6,4-6 4,-48 83 3,0 0-1,-1 1 0,1-1 1,0 0-1,0 1 1,0-1-1,1 1 0,-1-1 1,0 1-1,1-1 1,-1 1-1,1 0 0,-1 0 1,1 0-1,-1 0 0,1 0 1,0 0-1,-1 0 1,1 1-1,0-1 0,0 0 1,0 1-1,0 0 1,-1-1-1,4 1 0,0 4-4,0 7 4,0 0 0,0 0-1,-1 0 1,4 19 0,-6-22-1,73 183-7,-39-119 1,23 76-23,-53-120 30,-6-27 1,-1 1 0,1-1 0,0 1 0,-1-1 0,1 1 0,-1-1 0,1 0 0,-1 1 0,0-1 0,0 0 0,1 0 0,-1 1 0,0-1 0,0 0 0,0 0 0,0 0 0,-1 0 0,1 0 0,0 0 0,0 0 0,0-1 1,-1 1-1,-1 1 0,2-2 0,-7 1 7,2-3-6,0-1 1,0 1 0,1-1-1,-1-1 1,1 1 0,0-1-1,-8-7 1,3-2 25,5 2-21,1 0 1,0 0 0,0-1-1,1 1 1,-1-13 0,5 6 33,7-7-12,18-41 1,-14 47 18,69-87 18,-63 84-18,85-69 10,-83 79-50,31-8-1,-45 18-6,0 1 1,1 0-1,0 0 0,-1 0 0,1 1 0,11 0 1,-11 2-2,0-1 1,0 1 0,0 1 0,0 0 0,0 0-1,-1 0 1,1 0 0,-1 1 0,0 0 0,0 1-1,0-1 1,6 8 0,-7-8-3,-1 0 0,1 0 0,-1 1 0,0 0 0,-1 0 1,1 0-1,3 7 0,3 5-1,32 50-22,-27-47 12,1-1 0,1-1 1,0 0-1,29 23 1,-34-34 9,-7-3 0,1 0 0,0 0 0,0-1 0,1 0 0,6 2 0,-7-2-4,-1-1 5,-1 0 1,0 0 0,1 0 0,0 0-1,-1-1 1,1 0 0,0 0-1,0 0 1,-1 0 0,1-1 0,0 0-1,0 0 1,5 0 0,-5-2 0,1 1 0,-1-1 1,1 0-1,-1 0 1,0 0-1,0-1 0,0 0 1,0 0-1,-1 0 1,1-1-1,-1 1 0,0-1 1,0 0-1,6-8 1,-8 9 1,0 0 0,-1 0 0,0 0 0,1-1 0,-1 1 0,0 0 0,0-7 0,0 6 0,-1-1 0,0 0 0,-1 1 0,1-1 0,-2-8 0,-14-30 1,8 28 1,-2 1 1,0 0-1,-23-25 0,17 26 12,-3 4-10,0 1 1,0 1 0,-29-7-1,45 14-2,1-1-1,0 1 0,0 0 1,0 0-1,0 0 0,0 0 1,-1 0-1,1 0 0,-3 1 1,-16 4 2,-1 1 0,2 0 1,-37 18-1,36-9 4,-24 33 4,37-38-11,0 0 0,1 0-1,1 1 1,-6 12 0,9-16 0,0 1-1,0-1 1,1 1 0,0 0 0,0 0 0,0 12-1,2-14 1,0 0-1,0 0 0,1 0 0,0 0 1,0 0-1,0 0 0,1 0 1,3 9-1,-1-7 1,0-1-1,0 1 1,1-1 0,0 0 0,0 0 0,11 9-1,0-1 1,1 0-1,22 13 1,122 71-3,-159-98 2,30 17-5,145 57 2,-141-65-3,7-3-460,-1-2 0,59-1 0,-4-6-6480</inkml:trace>
</inkml:ink>
</file>

<file path=ppt/ink/ink1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6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1 9416,'3'80'226,"-3"-60"-204,-5 43 235,-32 165 482,21-139-566,-6 60-22,13-69-7,7-55-122,-3 66 53,2-71-53,1-2 32,0 1 0,0-1-1,3 27 1,-1-45-49,0 1-1,1-1 1,-1 0-1,0 0 0,1 0 1,-1 0-1,0 0 1,1 0-1,-1 0 0,0 0 1,1 0-1,-1 0 1,0 0-1,0 0 1,1 0-1,-1 0 0,0 0 1,1 0-1,-1 0 1,0 0-1,1 0 0,-1 0 1,0 0-1,1 0 1,-1-1-1,0 1 1,0 0-1,1 0 0,-1 0 1,0-1-1,0 1 1,1 0-1,-1 0-3,16-13-1360,2-2-5507</inkml:trace>
</inkml:ink>
</file>

<file path=ppt/ink/ink1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7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0 9592,'-1'13'39,"0"-1"-1,-1 1 1,-5 16 0,-6 28 110,-11 73 20,20-112-48,1 1-1,-1 21 1,3-16-70,0-5-16,-1 51 173,7-18 53,16 83-1,0-52-102,-15-60-140,4 16 225,25 65 0,-33-100-209,1 0-1,-1 0 1,1 0 0,-1 0 0,1 0 0,0-1 0,5 5 0,-5-5-11,-3-3-20,0 0 0,0 0-1,1 1 1,-1-1 0,0 0 0,0 0-1,0 0 1,0 0 0,0 0 0,0 0-1,0 0 1,1 1 0,-1-1 0,0 0-1,0 0 1,0 0 0,0 0-1,1 0 1,-1 0 0,0 0 0,0 0-1,0 0 1,0 0 0,0 0 0,1 0-1,-1 0 1,0 0 0,0 0-1,0 0 1,0 0 0,1 0 0,-1 0-1,0 0 1,0 0 0,0-1 0,0 1-1,0 0 1,1 0 0,-1 0 0,0 0-1,0 0 1,11-6-225,-1 0 1,0 0-1,12-11 0,-17 14-226,34-27-6938</inkml:trace>
</inkml:ink>
</file>

<file path=ppt/ink/ink1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7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35 5296,'-4'-1'22,"-16"4"160,20-2-165,0-1 0,0 1 0,0-1 0,0 0 0,0 1 0,1-1 0,-1 1 0,0-1 0,0 1 0,0-1 0,0 0 0,0 1 0,1-1 0,-1 1 0,0-1 0,0 0 0,1 1 0,-1-1 0,0 0 0,0 1 0,1-1 1,-1 0-1,0 1 0,1-1 0,-1 0 0,1 0 0,-1 0 0,0 1 0,1-1 0,0 0 0,4 3 41,-3-2-15,1 0 0,0 0 0,-1 0 1,1 0-1,0-1 0,0 1 0,-1-1 0,1 1 1,0-1-1,3 0 0,3 0 92,18 2 79,0-1-1,35-3 1,151-24 395,-126 9-450,-39 10 107,1 2 0,84 2-1,-122 3-1269,-2 0-4182</inkml:trace>
</inkml:ink>
</file>

<file path=ppt/ink/ink1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8.0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0 8072,'1'21'2,"-4"23"117,-2 151 418,9-120-50,5 80 517,-11-83-656,-10 89 564,12-155-744,1 1 28,-1-6-193,0-1-1,0 0 1,0 0-1,0 0 1,1 0-1,-1 0 1,0 0-1,0 0 1,0 0-1,0 1 1,0-1-1,0 0 1,0 0-1,0 0 1,0 0 0,1 0-1,-1 0 1,0 0-1,0 0 1,0 0-1,0 0 1,0 0-1,0 0 1,0 0-1,1 0 1,-1 0-1,0 0 1,0 0-1,0 0 1,0 0 0,0 0-1,0 0 1,1 0-1,-1 0 1,0 0-1,0 0 1,0 0-1,0 0 1,0 0-1,0 0 1,0 0-1,1 0 1,-1 0 0,0 0-1,0 0 1,0 0-1,0 0 1,0-1-1,0 1 1,0 0-1,0 0 1,0 0-1,0 0 1,0 0-1,0 0 1,1 0-1,-1 0 1,0-1 0,0 1-1,0 0 1,19-10-434,0-1 1,23-18-1,-42 29 428,55-38-7190</inkml:trace>
</inkml:ink>
</file>

<file path=ppt/ink/ink1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8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12 389 9240,'0'0'16,"7"-1"512,-9 0-486,0-1 0,1 0 0,-1 0 1,1 0-1,0 0 0,-1 0 0,1 0 0,0 0 1,0 0-1,0-1 0,1 1 0,-1 0 0,0-1 1,1 1-1,-1-3 0,1 1-15,0-6 247,5-1-180,-1-1 0,2 1 0,0 0 0,0 0 0,1 0 1,0 1-1,1 0 0,0 0 0,0 1 0,1 0 0,0 1 0,17-12 1,-14 12-37,-1 0 1,1 1-1,0 1 1,1 0-1,0 0 1,0 1-1,0 1 1,0 0-1,16-2 1,18 4-7,-29 5 55,-11-1-74,2 0-14,0 1 1,0 0 0,-1 0 0,1 1 0,-1 0 0,0 0 0,0 1 0,0 0 0,9 8 0,-5-1 24,0 1 0,0 0 0,-1 0 1,10 16-1,27 54 51,-45-80-92,-1 1 1,1-1-1,1 0 1,-1 0 0,0-1-1,1 1 1,-1-1-1,1 0 1,0 0-1,0 0 1,4 2 0,-2-2-2,-3 0-1,-1-1 1,0 0-1,1 0 1,-1 0-1,1 0 0,-1 0 1,1-1-1,0 1 1,-1-1-1,1 0 1,5 0-1,2 1 2,37-3 1,5-9 1,2-11-3,1-9-2,2-9 0,-27 16-21,-1-1 1,-1-1 0,38-47-1,-52 57 13,-9 10-17,-1 0 0,1 0 0,-1-1 1,0 0-1,4-8 0,-3 4-62,-1 1-26,2 0 0,-1 1 0,1-1 0,14-15 0,-20 26 110,0-1-1,0 0 1,0 0 0,0 0-1,0 0 1,0 0-1,0 0 1,0 0 0,0 0-1,0 0 1,0 0 0,0 0-1,0 1 1,0-1 0,0 0-1,0 0 1,0 0 0,0 0-1,0 0 1,0 0 0,0 0-1,0 0 1,0 0-1,0 0 1,0 0 0,1 0-1,-1 0 1,0 0 0,0 0-1,0 0 1,0 0 0,0 0-1,0 0 1,0 0 0,0 1-1,0-1 1,0 0 0,0 0-1,1 0 1,-1 0 0,0-1-1,0 1 1,0 0-1,0 0 1,0 0 0,0 0-1,0 0 1,0 0 0,0 0-1,0 0 1,0 0 0,1 0-1,-1 0 1,0 0 0,0 0-1,0 0 1,0 0 0,0 0-1,0 0 1,0 0-1,0 0 1,0 0 0,0 0-1,0-1 1,0 1 0,0 0-1,0 0 1,1 2-11,1 0 1,-1 0-1,0 0 0,0 0 0,-1 0 1,1 1-1,0-1 0,-1 0 1,1 0-1,-1 0 0,0 1 0,0-1 1,1 0-1,-2 5 0,2 29-156,2-12 89,0 0 1,2-1-1,13 41 0,-13-52 70,18 28-40,3-4 7,-23-32 43,0-1 0,0 1-1,1-1 1,-1 0 0,1 0 0,0 0-1,-1-1 1,1 1 0,6 2 0,19-1 2,-19-5 4,0 0 1,-1-1-1,1 0 0,-1-1 0,0 0 1,0 0-1,0-1 0,0 0 1,0-1-1,-1 1 0,13-11 0,2-3 29,0-1-1,26-28 1,-37 33 19,0 0 0,-1-1 0,15-27 0,7-8 78,-32 49-126,-1 1 0,1 0-1,0-1 1,0 1 0,-1 0 0,1 0 0,0 0 0,0-1 0,0 1 0,-1 0 0,1 0 0,0 0 0,0 0 0,0 0 0,-1 1 0,1-1 0,0 0 0,0 0 0,0 0 0,-1 1 0,1-1-1,0 0 1,-1 1 0,1-1 0,0 1 0,-1-1 0,1 1 0,0-1 0,-1 1 0,1-1 0,-1 1 0,1 0 0,-1-1 0,1 1 0,-1 0 0,1-1 0,-1 2 0,90 128 92,-78-114-91,0-1 1,2-1-1,-1 0 1,19 15-1,-27-27-5,-1 1 1,1-1-1,0 1 0,0-1 1,0-1-1,0 1 0,0-1 1,0 0-1,0 0 0,10 1 1,-7-1-1,1-1 1,0 1-1,-1-1 1,1 0 0,0-1-1,0 0 1,0 0 0,-1-1-1,12-3 1,-8 2 0,6-2-58,0 0 0,-1-1-1,26-13 1,-15 7-1148,33-14-6089</inkml:trace>
</inkml:ink>
</file>

<file path=ppt/ink/ink1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8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1 121 6904,'36'-15'1,"-33"14"2,3 0-1,-5 1-1,1 0-1,-1 0 0,0-1 0,0 1 0,0 0 0,0 0 0,0 1 0,0-1 0,0 0 0,0 0 1,0 0-1,0 1 0,2 0 0,-1 0 2,1 1 0,0 0 0,0 0 0,-1 0 0,1 0 0,-1 0 0,1 1 0,-1-1 0,0 1 0,0-1 0,0 1 0,0 0 0,1 4 0,10 13 18,-5-9-35,11 18 140,1-1 0,28 30 0,-37-52 75,10 2-57,1-1 0,1-2 0,-1 0 1,40 3-1,-14-9-59,-29-2 117,3-5-61,40-21 0,-48 17 28,40-57 73,-47 53-66,-3 3-105,-1-1 0,-1 1 0,-1-1-1,0 0 1,0 0 0,-1 1 0,-4-24 0,-5 6-14,3 21 65,3 8-108,1 1-1,0-1 1,-1 1-1,1-1 1,-1 1-1,1 0 1,-1 0-1,0 0 1,0 0-1,1 0 1,-1 0-1,0 1 1,0 0-1,0-1 1,-5 1-1,2 1 8,-1 0-1,1 1 1,0-1 0,0 1 0,0 0-1,0 1 1,1-1 0,-9 6-1,-40 28 17,30-16 39,-91 104 33,95-98-41,-52 97 23,71-121-85,0-1-1,1 1 1,-1-1-1,0 1 1,1 0-1,-1-1 0,1 1 1,-1 0-1,1-1 1,0 1-1,0 3 1,0 10 7,1 1 0,1-1 0,0 0 0,1 0 0,7 21 0,-9-35-9,-1 1 0,1 0 1,0 0-1,0-1 0,-1 1 1,1-1-1,0 1 0,1-1 1,-1 1-1,0-1 0,3 2 1,25 23 24,58 39 0,-56-50 12,133 39 14,-128-48-20,180 0 18,-169-11 9,33-13-696,90-31 1,-38 1-6106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1.0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1 147 6640,'74'-4'257,"99"-18"1,-117 13-124,53-8 446,-20 0-233,26 3-18,-97 13-318,0-1 1,0-1-1,-1-1 1,0-1-1,26-9 1,-20 5-672,48-16-4566</inkml:trace>
</inkml:ink>
</file>

<file path=ppt/ink/ink1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9.5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182 134 7264,'4'-1'105,"-3"1"-74,0-1-23,-1 1 0,1-1 0,0 1 0,-1-1 0,1 1-1,0 0 1,0-1 0,-1 1 0,1 0 0,0 0 0,0-1 0,0 1-1,0 0 1,-1 0 0,1 0 0,0 0 0,0 0 0,0 0 0,0 0-1,-1 0 1,1 1 0,0-1 0,0 0 0,0 0 0,-1 1 0,1-1-1,0 0 1,0 1 0,-1-1 0,1 1 0,0-1 0,-1 1 0,1-1-1,-1 1 1,1-1 0,0 1 0,-1 0 0,1-1 0,-1 1 0,0 0-1,1 0 1,-1-1 0,1 1 0,-1 0 0,0 0 0,0-1 0,0 1 0,1 0-1,-1 0 1,0 1 0,2 123 380,-9 127 482,6-242-825,-14 200 217,12-168-147,3-40-113,-6 125 166,5-92-73,1 0 0,6 38 0,-5-67 26,-1-1 31,-3-9 7,-36-78 26,17 26-10,-16-66 0,29 92-93,-40-142 87,41 136-75,-18-152 34,25 151-48,22-126 29,-21 160-101,1 0 1,-1 1-1,1-1 1,0 0-1,0 1 1,0-1-1,3-4 1,6-8 10,0 0 1,1 1-1,0 0 1,22-19-1,-31 32-13,0-1 0,0 1 1,0-1-1,0 1 0,0 0 0,0 0 0,0 0 0,3-1 0,138-38 71,-110 36-42,138-1 18,-134 5-18,160 8 18,-157-6-18,-10 0-16,5-1-8,1 2 0,-2 2 0,42 10 0,-8 4 2,-2 6-10,7 11-1443,-51-23-5760</inkml:trace>
</inkml:ink>
</file>

<file path=ppt/ink/ink1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4:59.8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9864,'10'-2'104,"1"0"1,-1 0-1,15 1 1,0-1-47,68-5 523,86-12 16,-138 15-323,174-19 67,-172 18-273,161-36-1437,-105 18-5911</inkml:trace>
</inkml:ink>
</file>

<file path=ppt/ink/ink1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0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176 437 8608,'-76'98'8,"61"-76"9,1 1 0,0 0 0,2 0 0,1 1 0,-11 36 0,17-46-7,4-11-1,0 0 1,0 0-1,0 0 1,0 1-1,0-1 1,1 0-1,0 1 0,-1-1 1,1 0-1,1 7 1,11 49 120,-12-59-124,0 1 1,0-1-1,0 0 0,0 1 0,0-1 0,0 1 0,1-1 0,-1 1 0,0-1 0,0 0 0,1 1 0,-1-1 0,0 0 0,0 1 0,1-1 0,-1 0 0,0 1 0,1-1 1,-1 0-1,1 0 0,0 1 0,3 1 13,0 0-1,1 0 1,-1-1 0,1 1 0,0-1 0,-1 0-1,1 0 1,0-1 0,7 0 0,3-3 122,-12 1-118,10-4 22,1 0-1,-2-1 1,1 0 0,-1-1 0,0-1-1,18-16 1,2-2 14,-3 3 86,0-1 0,-2-1 0,32-40 0,-56 61-85,0 0 1,1-1-1,-1 1 1,3-8-1,-19 18 174,5 3-208,0 1 1,0 0-1,0 0 1,2 1 0,-1 0-1,1 0 1,0 0-1,1 1 1,-5 15 0,6-17-21,-3 15 75,4 6-43,1 1 0,1 32 1,1-61-34,1 0 1,-1 0-1,0-1 1,0 1 0,1 0-1,-1 0 1,1-1-1,-1 1 1,1 0-1,1 2 1,5 8 9,1-1-1,0 1 1,1-1 0,0-1-1,14 13 1,-6-13 33,3-4-31,0-1-1,0-1 1,22 2 0,-40-6-16,0 0 1,-1 0 0,1 0 0,0 0 0,-1 0-1,1 0 1,-1-1 0,1 1 0,0 0-1,-1-1 1,3-1 0,18-8 7,0-1-1,-2-1 1,23-16 0,-24 8 12,68-108 15,-74 107-13,16-37 1,-18 33-18,19-48 5,-20 43 17,16-142 19,-18 45 39,-6 94-78,0-51 58,-6-55 146,-3 157-109,0-5-86,-3 3-8,6-9 2,0 1 1,0-1-1,1 1 0,0 0 1,-4 12-1,-39 151 68,40-134-39,-3 129 13,12-137-26,42 110 9,-32-113-16,-13-26-20,12 18 10,22 22 0,-26-31-9,2 0 0,-1-1 0,1 0 0,20 11 0,-19-13 0,-1-1 0,1 0 0,0-1 0,22 6 0,-25-9-1,1 1 1,0-1-1,0-1 0,0 1 0,0-2 0,12-1 1,-12 1-2,0-1 1,1 0-1,-1 0 1,0-1 0,16-9-1,-12 5 0,-1-1 1,0 0-1,-1-1 0,16-15 0,24-27-26,52-65 1,-98 109 21,26-44-30,-25 39 8,80-148-160,-84 156 142,-2 5 39,1 0 1,0-1-1,-1 1 0,1 0 1,-1 0-1,1 0 0,-1 0 1,1-1-1,-1 1 0,1 0 1,-1 0-1,0 0 1,0 0-1,1 0 0,-1 0 1,0 2-1,0 18-23,5 50-22,17 35 12,-14-84 14,56 100-4,-42-86 5,46 59 0,-38-55-3,-20-28 20,37 50-17,-40-52 20,-1-1 0,0 1 0,0 0 0,6 18 0,-12-28 4,0 1 0,0 0 0,0-1-1,0 1 1,0-1 0,0 1 0,0 0-1,0-1 1,0 1 0,0-1 0,0 1-1,0 0 1,0-1 0,-1 1 0,1-1-1,0 1 1,0-1 0,-1 1 0,1-1 0,0 1-1,-1-1 1,1 1 0,-1-1 0,1 1-1,0-1 1,-2 1 0,1 0 0,-19 11 0,-9-9 0,24-3 0,0 0 0,0-1 0,0 1 0,1-1 0,-7-3 0,8 3 0,0 0 0,0 0 0,1-1 0,-1 1 0,0-1 0,1 0 0,0 0 0,-1 0 0,-2-3 0,3 3 0,0-1 0,0 0 0,0 1 0,1-1 0,-1 0 0,1 0 1,0 0-1,-1 0 0,0-4 0,1-3 1,1 1 0,-1-1 0,2 1 0,-1-1 0,1 1 0,0 0 0,5-15 0,-5 20-1,3-11 3,0 0 1,2 0-1,0 1 0,0-1 1,1 1-1,18-24 0,-17 25-1,10-11 12,14-8-4,45-34 1,-52 51 16,104-34 10,-105 45-10,-4 4-15,0 0 1,35 6-1,-41 0 15,4 9-9,23 24 0,-31-24 3,52 156 24,-58-161-44,0 0-1,12 17 1,-13-23-1,0-1-1,0 1 1,0-1 0,0 0 0,0 0 0,1 0 0,-1 0 0,1-1 0,0 1 0,0-1 0,0 0-1,0 0 1,6 2 0,3-5-5,22-11 4,-26 8 1,0-1 0,0-1 0,11-8 0,-8 4 0,21-23 0,5-17 0,-32 40 0,0 0 0,-1 0 0,5-15 0,-7 19 0,-1-1 0,-1 0 0,1 0 1,-1 0-1,0-11 0,-2 12 1,0-1 0,0 1-1,0-1 1,-1 1 0,0 0 0,0 0-1,0 0 1,-1 0 0,0 0 0,0 1 0,-6-9-1,-3 2 14,-4 0-7,-1 1 0,-24-12 0,23 18 21,-5 4-13,1 0 0,-26 2 0,28 5 19,-11 13-12,-43 32 0,71-49-19,1 0 0,-1 1 0,1-1 0,-1 1 0,1-1 0,-3 6 0,-8 10 10,-19 35-1,-4 35-2,36-88-10,-2 5 3,1 0 0,-1-1 1,1 1-1,0 0 0,-1 9 1,2-14-4,-3 30 10,1 31 0,4-39-8,7 38 1,-9-60-3,0 3 1,1-1-1,-1 0 1,1 1 0,0-1-1,-1 0 1,1 1 0,0-1-1,0 0 1,1 0 0,-1 0-1,2 2 1,-3-4-1,12 18 6,26 29 0,-20-29-4,29 21 0,-47-39-2,4 4 1,0-1 1,0 0-1,1-1 0,-1 1 1,8 2-1,211 78 15,-170-70-9,81 11-1,24-8-3,-103-17-378,-1-2-1,1-2 1,92-23 0,10-5-7165</inkml:trace>
</inkml:ink>
</file>

<file path=ppt/ink/ink1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1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8792,'20'56'184,"21"155"933,-36-183-1148,27 189 993,12-1-250,-43-213-696,1 0 1,-1 1 0,1-1-1,0 0 1,-1 0-1,1 0 1,1 0 0,-1-1-1,0 1 1,1-1 0,-1 1-1,1-1 1,0 0 0,0 0-1,5 3 1,-4-2-1,-4-3-11,1 0-1,-1 0 0,1 1 1,-1-1-1,0 0 0,1 0 0,-1 1 1,1-1-1,-1 0 0,0 0 1,1 0-1,-1 0 0,1 0 1,-1 0-1,1 0 0,-1 0 0,1 0 1,-1 0-1,1 0 0,-1 0 1,1 0-1,6-2-152,0 0 0,0 0 0,0-1 1,0 1-1,0-2 0,-1 1 0,0-1 0,12-8 0,23-18-7098</inkml:trace>
</inkml:ink>
</file>

<file path=ppt/ink/ink1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1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8968,'2'-9'14,"11"-20"54,-12 30-56,1 1 0,-1 1 0,0-1 0,0 0 0,0 0 0,0 0-1,0 0 1,1 5 0,8 60 327,5 251 849,-14-192-508,-2-10-251,0-70-113,-9 49 0,7-84-192,1-2-48,1 0 0,0 0-1,0 0 1,1-1-1,0 1 1,2 10-1,-2-18-64,1-1 0,-1 1 0,1-1-1,0 1 1,-1-1 0,1 0 0,-1 1-1,1-1 1,0 0 0,-1 1 0,1-1-1,0 0 1,0 0 0,-1 0 0,1 1 0,0-1-1,0 0 1,-1 0 0,1 0 0,0 0-1,0 0 1,-1-1 0,1 1 0,0 0-1,1-1 1,21-8-1579,3-5-6398</inkml:trace>
</inkml:ink>
</file>

<file path=ppt/ink/ink1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1.8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143 481 9864,'26'108'144,"10"51"53,-14-54 336,-3-18-207,-7-15-17,-13-57-1,1-15-302,0 1 0,0-1 0,0 0 0,0 0 0,0 0 0,-1 1 0,1-1 0,0 0 0,0 0 0,0 0 0,0 0 0,-1 0 0,1 0 0,0 1 0,0-1 0,0 0 0,0 0 0,-1 0 0,1 0 0,0 0 0,0 0 0,-1 0 0,1 0 0,0 0 1,0 0-1,0 0 0,-1 0 0,1 0 0,0 0 0,0 0 0,0 0 0,-1 0 0,1 0 0,0 0 0,-2-1 17,1 0-1,-1 0 1,1 0 0,-1 0 0,1 0-1,0-1 1,-1 1 0,1 0 0,0-1-1,0 1 1,-2-3 0,-2-4 6,3 5-9,0-1 0,0 1 1,0-1-1,0 1 1,1-1-1,0 0 0,-1 1 1,0-7-1,-22-117 179,22 95-118,0-149 31,4 144-64,30-144 20,-23 145-40,20-51 4,9-11-24,3 19-3,-34 67-4,1 1-1,16-20 1,-18 25-1,1 0 0,0 0 0,11-8 0,-14 11 0,1 1 0,-1-1 0,1 1 0,0 0 0,7-2 0,30-2 0,18 6 0,10 7 0,4 7 0,2 6 0,-2 3 1,-5 0 4,-3-2-3,-49-17-311,1 0 1,-1-2 0,1 0 0,22 0-1,8-2-7397</inkml:trace>
  <inkml:trace contextRef="#ctx0" brushRef="#br0" timeOffset="1">0 668 10672,'66'0'48,"103"-6"77,-122 3 263,225-26 173,-215 20-107,258-45 435,-72 16-2145,-118 20-6777</inkml:trace>
</inkml:ink>
</file>

<file path=ppt/ink/ink1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2.7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149 411 8344,'1'3'74,"-1"0"0,0 0 0,1 0 0,-1 0 0,-1 0 0,1 0 0,0 0 0,-1 0 1,1 1-1,-1-1 0,0-1 0,0 1 0,0 0 0,0 0 0,-3 4 0,-26 41 132,22-36-181,-17 29 238,13-23-206,1 1-1,-16 40 1,2 16 36,25-72-88,-1 0-1,1 0 1,0-1-1,0 1 1,0 0-1,0 0 1,1 0-1,-1 0 1,1-1-1,0 1 1,0 0-1,0-1 1,0 1-1,0-1 1,3 5-1,-2-3 0,4 1 11,2-2-11,0-1 0,0-1 1,0 1-1,0-1 0,9 0 0,-3-4 10,0-3-10,0 0 0,-1-1 1,24-17-1,-24 9 4,-3 1-2,-1 0 0,-1-1-1,0 0 1,0-1 0,-2 0 0,0 0 0,-1 0 0,-1-1-1,0 0 1,1-18 0,-5 0 19,0 36-23,-1-1 0,0 0-1,1 0 1,-1 0 0,1 1-1,-1-1 1,1 0 0,-1 1-1,1-1 1,-1 0 0,1 1-1,-1-1 1,1 1 0,-1-1-1,1 0 1,-1 1 0,1-1-1,0 1 1,-1 0 0,-3 6 2,0 0 0,1 1 0,0-1 0,0 1 1,1 0-1,-1 0 0,2 0 0,-1 0 0,1 0 1,0 16-1,1-13-2,1 8 18,4 0-13,0-1 0,1-1 1,13 25-1,-18-41-5,-1 1 0,1-1 0,0 0 0,-1 0 0,1 0 0,0 0 0,0 0 0,0 0 0,0 0 0,0 0 0,0 0 0,0 0 0,2 0 0,13 9 7,1-2-1,0 0 1,0-1-1,20 6 1,-11-10 12,7-4-4,64-10-1,-73 2-2,-8-1-11,-1-1 1,0-1-1,-1 0 1,23-25-1,-22 14 4,5-17 2,-1-1 0,-3-1 1,12-44-1,-24 66-7,-1 8 3,-1 0-1,0-1 1,-1-18-1,-1-204 69,0 147-35,1 24-1,-1 61-10,-1 8-1,-1 17-14,0 0 0,2 0-1,3 37 1,-2-45-11,0 1 7,0-1 0,6 26-1,-1-13-3,9 55 0,3 0 1,2 6-3,6 2-2,5-2 0,-21-66 0,21 34 0,-22-42 0,0-1 0,22 22 0,-21-26-1,0-1 1,1 0 0,0 0 0,1-1 0,-1 0 0,1-1-1,17 6 1,-8-8-5,7-5 4,42-7-1,-68 7 2,0 1-1,0-1 1,-1 1-1,1-1 1,0 1-1,0-1 1,-1 0-1,1 0 1,2-2-1,102-75-3,-83 56-8,89-113-1,-41 39-27,-9 18 5,-54 67 30,18-26-31,32-56 0,-57 90 16,-2 6 0,1-1 17,-6 11-6,1 1 1,0 0-1,1 0 0,1 0 0,0 0 0,1 0 0,-1 20 0,4-23 7,0-4-1,0 0 1,0 0-1,0 0 0,1-1 0,5 13 1,17 42-18,36 71 1,-17-63 3,-17-30 8,-5 0 7,-9-2 1,-8 4 0,-8-6 0,-5-10 1,7-22 0,0 0-1,-1-1 1,0 1 0,1-1 0,-1 0-1,0 0 1,0 0 0,-1 0-1,1-1 1,-4 3 0,6-4-1,-1 0 1,0 1 0,0-1 0,1 0 0,-1 0 0,0 0 0,0 0 0,0 0 0,0 0 0,1 0 1,-1-1-1,0 1 0,0-1 0,1 1 0,-1-1 0,0 1 0,1-1 0,-1 0 0,0 0 0,1 0 0,-1 0 0,1 0 0,0-1 0,-3-1 0,4 3 1,-4-8 18,4 0-15,0 0 0,1 0 0,0 0 0,0 0 0,1 0 0,0 0 0,0 1 0,1-1 0,4-9 0,34-63 22,-36 71-28,19-31 27,48-62 0,-58 84-22,10-11 17,114-109 12,-110 115-19,-12 10-9,0 1-2,-1 0 0,2 1 0,0 1 0,0 0 1,36-14-1,-33 18 1,37-7 1,-46 15 2,-4 2-5,0 0 1,-1 0-1,1 1 1,-1 0-1,0 0 1,8 10-1,33 46 23,-17-20-11,28 26 4,-44-57-3,-3-5-10,1 0 0,1-1 0,-1-1 0,0 0-1,15 1 1,-7-5 30,-10 0-18,0-1-6,0 0 1,1 0-1,-1-1 0,-1 0 0,1 0 1,0-1-1,-1-1 0,18-10 1,-16 6 18,0 1 0,0-2 0,-1 0 0,0 0 0,-1-1 0,0 0 0,13-20 0,-13 0 6,-9 19 64,-4 3-77,0 1 1,-1-1-1,1 1 1,-2 0-1,-8-10 1,1 7 83,-3 5-79,1 0 1,-1 2 0,0 0 0,-20-3 0,11 8 52,-9 8-42,0 2 0,-34 16 0,65-26-28,0 1-1,-1 0 1,1 0-1,0 0 1,0 0-1,-5 5 1,-116 124 86,121-128-90,0 1 0,0 0 0,0 0-1,1 0 1,0 0 0,-2 5 0,4-9-7,-11 24 26,-11 37 0,16-38-19,-4 41-1,10-64-6,0 2 1,-1 0 0,1 0 0,0 0 0,0 1 0,0-1 0,0 0 0,0 0 0,0 1 0,1-1 0,-1 0 0,1 0 0,0 0 0,0 2 0,-1-4-1,4 12 2,0-1 1,1 1 0,0-1-1,11 16 1,-6-15-2,1 1 0,0-1 0,17 14 0,-25-23 0,0-1-1,0 1 1,1-1 0,-1 0 0,0 0-1,1 0 1,-1 0 0,6 1 0,108 42 5,-57-28-4,65 9-1,374 22-1203,-477-47 909,272 17-7213</inkml:trace>
</inkml:ink>
</file>

<file path=ppt/ink/ink1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8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1 182 4040,'0'0'240,"12"0"667,18-6-703,-1 2 1,1 1-1,40 2 1,-24 0-160,123-10 425,-25-5-264,79-10 430,-209 25-566,276-43 1244,-280 42-1300,1-1 0,-1-1-1,0 0 1,0 0 0,0-1-1,0 0 1,-1 0 0,15-12-1,-18 13-333,16-11-5333</inkml:trace>
</inkml:ink>
</file>

<file path=ppt/ink/ink1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8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0 5832,'-3'5'67,"1"1"0,0-1 1,0 1-1,0-1 0,1 1 1,0 0-1,0-1 0,0 1 0,1 0 1,-1 0-1,1 0 0,2 10 0,9 17 357,22 42 0,-24-58-331,-2 1 0,0 0-1,-1 1 1,5 21-1,-7-23-56,38 161 455,5 1-67,-29-101-264,23 129 166,-39-188-310,9 28 155,-5-28-19,-1 1 0,-1 0 0,0 0 0,1 32 0,-5-41-49,1-4-12,-1-1-1,0 1 1,-1-1 0,1 0 0,-3 13 0,-9 10-1359,-2 1-5265</inkml:trace>
</inkml:ink>
</file>

<file path=ppt/ink/ink1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31 1528,'0'0'456,"8"4"-269,24 14-86,-31-18-74,0 1-1,1 0 1,-1-1 0,0 1 0,1-1 0,-1 1-1,0-1 1,1 0 0,-1 1 0,1-1-1,1 0 1,122 6 396,36-13-78,-117 4-303,-7 0 131,180-18 64,-171 17-89,278-18 460,-215 19-304,88 13 501,-196-10-784,1 1-1,-1-1 0,1 0 0,-1 1 0,0-1 0,1 1 0,-1 0 0,0-1 0,1 1 0,-1 0 0,0 0 1,0 0-1,0 0 0,0 0 0,0 0 0,0 0 0,0 0 0,0 0 0,0 1 0,1 1 0,-1 0 2,-1-3-14,0 1-1,0 0 0,0 0 0,0 0 0,0 0 0,0 0 1,-1 0-1,1-1 0,0 1 0,-1 0 0,1 0 0,-1 0 0,1-1 1,-1 1-1,1 0 0,-1 0 0,1-1 0,-1 1 0,0-1 0,1 1 1,-1 0-1,0-1 0,0 1 0,0 0 0,0-1 1,-25 13-701,-5 1-2867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9:36:40.7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893 11 7624,'6'11'-8,"-6"-8"5,1 0 0,-1-1 0,0 1 1,0 0-1,-1-1 0,1 1 0,0-1 0,-1 1 1,1 0-1,-1-1 0,0 1 0,0-1 0,0 1 1,0-1-1,-1 0 0,-1 3 0,-26 36-55,21-32 52,5-4-5,-1-1 1,0 0-1,0 0 1,0 0 0,-8 5-1,-14 9-37,0-2-1,-55 26 1,18-19 24,15-7 10,-13 4 12,26-8 14,0 1 1,2 2 0,-59 36-1,47-15 15,28-18 80,-7 21-25,-23 51 0,35-57 99,-38 167 88,41-152-35,-38 240 96,36-220-76,-34 301 98,39-296-111,-1 241 95,11-261-128,38 174 88,-29-187-88,72 120 81,-84-157-269,1 0-1,0-1 0,0 1 0,0-1 1,0 1-1,1-1 0,-1 0 0,3 2 1,35 25 96,54 29 0,-64-46 4,117 18 46,-144-29-149,1-1-1,-1 1 0,1-1 0,-1 0 0,1-1 0,4 0 1,37-7 60,60-20 0,-100 26-61,-1 1-1,0-1 1,1 0 0,-1-1-1,5-3 1,161-129 114,-133 98-36,143-166 44,-146 159-3,134-213 65,-135 201-33,117-219 63,-125 223-76,80-191 55,-90 198-82,34-155 46,-44 163-66,0-151 38,-7 151-58,0 15-47,-1-6-2,-1 0 1,-1 1-1,-16-53 0,-65-119 166,45 122-153,22 44-21,-2 0 0,-42-48 0,51 68-26,8 8-1,-1 0 0,0 1 0,-1-1 0,1 1 0,-8-5 0,-21-13 10,-2 2-9,2 7 1,1 4-3,22 6-2,1 1 0,-29 5 0,-15-1 0,24 1 0,-1 5 0,26-5 0,0-1 0,0 1 0,1 0 0,-1 0 0,-4 5 0,-27 30 0,-1 14-6,2 1 1,-30 62-1,48-84 3,3-9-16,6-12-200,-1-1 1,1 1-1,-2-2 1,1 0-1,-1 0 1,0 0-1,-17 8 1,-26 12-8435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1.9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7536,'1'1'33,"1"0"-1,-1 0 1,0 0 0,1-1 0,-1 1 0,0 0-1,0 1 1,0-1 0,0 0 0,0 0 0,0 0-1,0 1 1,0-1 0,-1 0 0,1 1 0,0-1-1,-1 0 1,1 1 0,-1-1 0,0 1 0,1-1-1,-1 1 1,0 0 0,0-1 0,0 3 0,5 21 282,60 183 83,-38-117-66,-15-40-85,25 154 461,-28-132-352,1 38 551,-10-109-687,1 5 520,-5-19-625,1 1 0,0-1 1,1 0-1,0 0 0,0-13 1,1 21-100,1-10 87,0 0 0,0 0 0,1 0 0,1 1 0,6-23 0,-5 21-47,-2 9 0,0 0 0,0 1 0,0-1 0,1 1 0,0-1 0,0 1 0,6-10 0,0 0 10,-1 0-24,-5 10-6,1 0 0,-1 0-1,1-1 1,1 2 0,-1-1 0,8-7 0,-4 3 33,1 1 0,0 0 0,1 0-1,0 1 1,0 0 0,1 0 0,-1 1 0,20-8 0,-20 10-44,-6 3-15,-1 0-1,1 1 1,-1-1 0,1 0-1,0 1 1,-1-1-1,1 1 1,0 0-1,-1 0 1,1 0-1,4 1 1,-2-1 2,0 0 0,0 1 0,0 0 0,0 0-1,-1 0 1,1 1 0,0 0 0,-1 0 0,1 0 0,-1 0 0,0 0 0,1 1 0,-1 0 0,0 0 0,5 6 0,-4-3-7,0 0 1,-1 1-1,0-1 1,0 1 0,-1 0-1,0 0 1,0 1 0,0-1-1,-1 1 1,0-1 0,-1 1-1,2 14 1,4 21 5,13 41-1,-10-56-7,5-9 2,-12-17-5,-1 0 1,1 0-1,0-1 0,0 1 0,0-1 0,5 2 1,3 0-2,0-1 1,0-1 0,0 0 0,15-1 0,-23 0-1,7 0-1,-1-1 0,0 0 0,1-1-1,-1 0 1,0 0 0,0-1 0,0 0-1,16-9 1,-16 8-15,7-3-111,15-7-99,-1-1 0,38-25 1,-37 21 108,0 1-441,-1-1 0,-1-1 0,0-2 0,32-32 0,-61 53 541,1 1 0,-1-1 0,1 1 0,0-1 0,-1 0 0,0 1 0,1-1 0,-1 1 1,1-1-1,-1 0 0,0 1 0,0-1 0,1 0 0,-1 0 0,0 1 0,0-1 0,0 0 1,0 1-1,0-1 0,0 0 0,0 0 0,0 1 0,0-1 0,0 0 0,0 0 0,0 1 0,0-1 1,-1 0-1,1 0 0,0 1 0,0-1 0,-1 0 0,1 1 0,-1-1 0,1 1 0,-1-1 0,1 0 1,-1 1-1,1-1 0,-1 1 0,0-1 0,-3-1-24,1-1 1,-1 1-1,1 1 0,-1-1 1,0 0-1,0 1 0,0 0 1,-5-1-1,-5 0-36,-1 0 0,1 1 0,0 0-1,0 1 1,0 1 0,-1 0 0,-24 7 0,-6 8 35,29-7-9,-17 20 4,29-24 46,0 0 1,1 0-1,-1 0 1,1 0-1,-5 11 1,3 0 2,0 0-1,-5 33 1,10-46 1,0 0 0,0 0-1,0 0 1,0 1-1,1-1 1,-1 0 0,1 0-1,0 0 1,0 0 0,0 0-1,0-1 1,0 1-1,1 0 1,-1 0 0,1-1-1,0 1 1,0-1 0,0 1-1,2 1 1,-1 0 3,7 3 36,-3-3-27,1-1 0,0-1-1,-1 1 1,1-2 0,0 1-1,0-1 1,1 0 0,-1 0 0,0-1-1,0 0 1,0-1 0,10-1 0,-2 0-3,-11 1 1,1 1 0,-1-2 1,1 1-1,-1-1 0,0 1 0,1-1 1,7-5-1,79-42 115,-75 37-7,-13 8-85,5-4-2,-1-1 1,-1 1 0,1-1-1,-1-1 1,-1 1-1,0-1 1,6-13 0,-6 12 47,0 2 17,-2-1 1,1 0 0,3-14 0,-8 24-90,0-1 0,0 1 1,0-1-1,-1 0 1,1 1-1,0-1 0,0 1 1,-1-1-1,1 1 0,0-1 1,-1 1-1,1 0 1,-1-1-1,1 1 0,0-1 1,-1 1-1,1 0 1,-1-1-1,1 1 0,-1 0 1,0 0-1,1-1 0,-1 1 1,1 0-1,-1 0 1,0 0-1,-1-1 2,0 1 0,1 0 1,-1 0-1,0 0 0,0 0 0,0 0 1,0 1-1,1-1 0,-1 0 0,0 1 0,0-1 1,1 1-1,-1 0 0,0 0 0,1-1 1,-1 1-1,0 0 0,0 2 0,-24 19 37,23-18-42,0-1 2,0 1 0,0 0 0,0-1 0,1 1 1,0 0-1,0 0 0,0 0 0,0 0 0,1 1 1,-1-1-1,1 0 0,0 1 0,0-1 1,1 1-1,-1 5 0,1-5-2,2 8 22,1-6-23,1-1 0,0 1 0,0-1 1,1 0-1,-1 0 0,1-1 0,10 9 0,0-6 9,14 1-7,35 6 0,-43-15-13,10-5-12,47-15 1,-57 10-115,152-106-733,-158 105 807,-8 6-67,-1 0-1,0-1 0,9-11 1,18-20-439,-32 36 519,0-1 1,0 1 0,0 0-1,0-1 1,0 1 0,-1-1-1,1 1 1,0-1 0,-1 1-1,1-1 1,-1 0 0,0 1-1,0-1 1,1 0 0,-1 1-1,0-1 1,0 1 0,-1-1-1,1 0 1,0 1 0,0-1-1,-1 0 1,1 1-1,-1-1 1,0 1 0,1-1-1,-1 1 1,0-1 0,0 1-1,0 0 1,0-1 0,0 1-1,0 0 1,-1-2 0,-1 1-6,0-1 0,0 0 0,0 1 0,0-1 0,0 1 0,-1 0 1,1 0-1,-1 0 0,1 1 0,-1-1 0,-5 0 0,8 2 43,0-1-1,0 1 1,0 0-1,0 0 1,0 0-1,0 0 1,0 1-1,0-1 1,0 0-1,0 0 1,0 1-1,0-1 1,0 0-1,0 1 1,1-1-1,-1 1 1,0-1-1,0 1 1,0 0-1,0-1 1,1 1-1,-1 0 1,0-1 0,1 1-1,-1 0 1,0 0-1,1 0 1,-1 0-1,1 0 1,-1 0-1,1 0 1,0 0-1,-1-1 1,1 1-1,0 0 1,0 1-1,0-1 1,0 0-1,-1 0 1,1 0-1,1 0 1,-1 0-1,0 0 1,0 0-1,0 0 1,0 0-1,1 0 1,0 1-1,2 2-2,0 0 0,0 0-1,1 0 1,-1 0-1,1-1 1,0 1-1,0-1 1,1 0-1,-1 0 1,1-1 0,7 4-1,47 22-69,38 28 13,-92-53 67,1 0-1,-1 1 0,0 0 1,0 0-1,0 0 0,0 0 0,5 8 1,2 2-1,0-2 7,-8-9 3,0 1 0,-1 0 1,1 0-1,-1 0 0,0 1 0,0-1 1,4 9-1,25 59 113,-30-58 93,-4-7-169,1 1 1,-1 0-1,0-1 0,-1 1 1,0-1-1,-5 10 0,-2-6 261,-6-1-156,0 0 0,0-1 0,-1-1 0,0-1 0,0 0 0,-25 5 0,-57 8 784,95-19-654,7-10-1240,0 0-5547</inkml:trace>
</inkml:ink>
</file>

<file path=ppt/ink/ink2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6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5208,'4'12'-24,"0"-1"0,0 0 0,2 0-1,-1 0 1,1-1 0,14 18 0,-12-18 63,-1 2 0,1-1 0,-2 1-1,0 0 1,10 26 0,-13-23 49,-1 0 0,-1 0 0,0 0 0,-1 0 0,0 1 1,-1-1-1,-1 0 0,0 0 0,-8 24 0,-22 96 599,27-115-579,1 0-1,0 1 1,2 0 0,0 0 0,2 24 0,0-23 29,0-20-129,4 79 312,-3-70-214,0 0 0,1 0 1,1 0-1,0-1 0,0 1 0,8 14 1,-11-24-144,1 0 1,0 0-1,-1 0 1,1 0-1,0 0 0,0 0 1,0-1-1,0 1 1,0 0-1,0 0 1,0-1-1,0 1 1,0-1-1,0 1 1,0-1-1,0 1 0,0-1 1,2 0-1,-3 0 32,8 2-5255</inkml:trace>
</inkml:ink>
</file>

<file path=ppt/ink/ink2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7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0 119 3416,'0'0'880,"9"0"-527,44 0 79,64-15-33,-106 13-343,58-10 176,90-4 0,151-7 200,-183 12-279,50-8 183,-156 17-283,3 0 317,1-1 0,40-10 0,-63 13-229,-11 0-937,0 0-4057</inkml:trace>
</inkml:ink>
</file>

<file path=ppt/ink/ink2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7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4760,'1'12'103,"1"0"0,0 1 0,1-1 0,0 0 1,1-1-1,6 14 0,9 28 187,-15-37-251,-2-7 19,0-1 1,0 1 0,-1 0 0,0 10 0,9 173 741,-13-114-504,3-73-278,-7 177 636,7-163-622,1-8 22,-1-1 0,1 0 0,3 15 0,8 23 375,25 65 1,-36-111-399,-1 1 1,1 0-1,0 0 0,-1 0 1,0 0-1,0 0 1,0 0-1,0 0 0,0 0 1,0 0-1,-1 0 1,0 0-1,1 0 0,-1 0 1,0-1-1,0 1 1,-2 3-1,-4 24-1006,4-15-4691</inkml:trace>
</inkml:ink>
</file>

<file path=ppt/ink/ink2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09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1 187 1176,'6'5'39,"0"0"1,0-1-1,1 1 0,0-1 1,0-1-1,0 0 0,0 0 1,0 0-1,1-1 0,-1 0 1,1 0-1,0-1 0,-1 0 1,1 0-1,11-1 0,-1 1 2,-5-1 78,1 0-1,21-4 0,17-4 295,-1-2 0,73-25 0,-16-7 132,63-18-33,-91 36-147,-54 18-310,-3-1-22,29-4 185,-51 10-219,32-4 456,37-13 0,-68 17 125,3 20-60,-7 5-1297,-2 1-3343</inkml:trace>
</inkml:ink>
</file>

<file path=ppt/ink/ink2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1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1 275 992,'0'0'204,"4"0"-7,3-2-134,0 1 0,-1-1 0,1 0 0,-1-1 0,0 0 0,0 0 0,0 0-1,0-1 1,0 1 0,-1-1 0,8-8 0,6-6 198,28-37-1,-45 52-234,10-10 2,-5 5 72,0 0 0,-1-1 0,0 1 1,0-1-1,-1 0 0,6-14 0,-5 11 4,-4 9-7,0-1 0,0 0 0,-1 0 0,1 0 0,-1 0 0,1 0 0,-1 0 1,-1 0-1,1-1 0,0-5 0,-1 8 244,-8-4 611,7 9-904,1 0 0,-1-1-1,1 1 1,0 0 0,0 0-1,0-1 1,0 1 0,0 0-1,0 0 1,1-1 0,-1 1-1,1 0 1,0-1 0,0 1-1,0 0 1,0-1 0,0 1-1,1-1 1,-1 0 0,1 1-1,-1-1 1,1 0 0,4 4-1,-1-2 4,0 1 0,1-1-1,-1 0 1,1-1 0,0 1-1,1-1 1,-1 0-1,11 3 1,-2 0-22,-10-4-13,1 0 1,-1-1-1,1 1 1,-1-1-1,1 0 0,-1-1 1,11 1-1,41-1 153,85-11 1,-57-1-38,-67 9-132,104-12 580,-116 16-538,0 0 1,0 0 0,0 1 0,-1 0-1,1 0 1,0 0 0,-1 0-1,0 1 1,10 6 0,-3-1 35,10 3-1133,-1 0-4311</inkml:trace>
</inkml:ink>
</file>

<file path=ppt/ink/ink2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2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2 390 3768,'0'0'26,"0"1"1,0-1-1,-1 0 1,1 0-1,0 0 1,0 1-1,0-1 1,0 0-1,0 0 1,0 1-1,0-1 1,0 0-1,0 0 1,0 0-1,0 1 1,0-1-1,0 0 1,0 0-1,0 1 1,0-1-1,0 0 1,0 0-1,0 1 1,0-1-1,1 0 0,-1 0 1,0 0-1,0 1 1,0-1-1,0 0 1,0 0-1,0 0 1,1 0-1,-1 1 1,0-1-1,0 0 1,0 0-1,1 0 1,-1 0-1,0 0 1,0 0-1,0 1 1,1-1-1,-1 0 1,0 0-1,0 0 1,1 0-1,-1 0 1,0 0-1,0 0 1,1 0-1,-1 0 1,0 0-1,0 0 1,0 0-1,1 0 0,-1 0 1,0 0-1,0-1 1,1 1-1,-1 0 1,0 0-1,0 0 1,0 0-1,1-1 1,1 1 12,0-1 1,0 0-1,0 0 1,0 0-1,0 0 0,0 0 1,0 0-1,-1 0 1,4-3-1,5-4 17,37-18 283,-13 7 94,61-44 1,-80 52-394,-8 6 31,0 0 0,-1-1 0,11-11 0,1-2 126,-1-1 1,-1 0 0,-1-2 0,-1 1-1,-1-2 1,11-25 0,-15 11 312,-8 35-355,-2 2-137,1-1 0,0 1 1,0 0-1,0-1 0,0 1 0,1 0 0,-1-1 1,0 1-1,0 0 0,0-1 0,0 1 0,0 0 0,0-1 1,0 1-1,0 0 0,1-1 0,-1 1 0,0 0 1,0 0-1,0-1 0,1 1 0,-1 0 0,0 0 0,0-1 1,1 1-1,-1 0 0,0 0 0,1 0 0,-1-1 1,0 1-1,1 0 0,-1 0 0,0 0 0,1 0 1,-1 0-1,17 10 100,28 12 1,-18-9-54,29 18 1,-13-4-13,6 8-41,-35-24-12,0 1 0,-1 0 0,-1 1-1,0 0 1,-1 1 0,0 1 0,9 15 0,-14-19-2,-5-8 0,1 0 0,0 0 0,-1 1 0,0-1 0,0 1-1,0-1 1,0 1 0,0-1 0,0 8 0,-1 3-10,-1 0 1,0-1-1,-1 1 1,0 0-1,-8 23 1,-11 31-72,21-68 81,0 1 0,0-1-1,0 1 1,1-1 0,-1 0 0,0 0 0,0 1-1,1-1 1,-1 0 0,0 1 0,1-1 0,-1 0-1,0 0 1,1 0 0,-1 1 0,0-1 0,1 0-1,-1 0 1,0 0 0,1 0 0,-1 0 0,0 1-1,1-1 1,-1 0 0,1 0 0,-1 0 0,1 0-1,0 0-2,11 1-8,1 0-1,-1-1 1,0 0-1,1-1 1,-1 0-1,21-5 0,-19 3 11,2 0-4,0-1-1,0 0 1,-1-1 0,0-1 0,28-14 0,-30 13 4,-4 3 2,0-1-1,-1 0 1,1-1-1,-1 0 1,-1 0-1,1-1 1,-1 0-1,0 0 1,6-9-1,-7 8 1,5-8-4,9-29 4,-15 29 1,-2 1 0,3-18 0,0-36 0,-7 5 0,-4-18 0,4 64-8,2 41 1,6 32-18,42 131-73,-43-167 93,14 29-28,-19-45 30,7 13-13,0 1 1,1-1-1,22 28 0,-30-44 16,-1 1 0,1-1-1,-1 1 1,1-1 0,-1 1 0,1-1-1,0 0 1,-1 1 0,1-1-1,-1 0 1,1 0 0,0 0-1,-1 1 1,1-1 0,0 0 0,0 0-1,-1 0 1,1 0 0,0 0-1,0 0 1,2 0 0,18-3 1,-14 0 5,0 0 0,-1 0 1,1-1-1,-1 0 0,0 0 0,0 0 1,-1-1-1,1 0 0,6-8 0,1-1 28,19-29-1,-29 39-15,0 0 0,-1 0 1,0 0-1,1 0 0,-1 0 0,-1-1 0,1 1 0,1-6 0,1-6 6,14-42 132,-16 47-86,-1 5-33,0 0 0,0 0 0,1 0 0,0 0 0,0 1 0,0-1 0,1 1 0,3-7 0,-3 10 79,6 0-10,-3 6-19,60 100 117,-59-94-196,-5-7-2,1 1-1,-1-1 0,1 0 0,0 0 1,0-1-1,0 1 0,5 2 1,17 14 27,8 0-25,-28-17-8,0 0 0,0 0 0,0 0 1,1-1-1,-1 0 0,0 0 0,11 1 0,-7-4-26,-3-2 7,0 0 1,-1 0 0,1-1 0,-1 1 0,0-1 0,0 0-1,0 0 1,-1-1 0,0 1 0,0-1 0,0 0-1,3-8 1,-1-1-136,0 0-1,-1 0 0,0-1 1,3-27-1,-5 10-49,-3 27 109,0 0 0,0 0-1,1 0 1,0 0 0,0 0-1,1 0 1,3-9 0,-2 9-127,-1 4 76,3 1 28,-4 1 111,0 1 0,1-1 0,-1 1-1,0-1 1,0 1 0,0 0 0,0 0-1,0-1 1,0 1 0,0 0 0,0 0 0,-1 0-1,1 0 1,1 2 0,2 1-6,32 37-28,-16-16 21,46 44 0,-31-47 20,1-7 0,-31-14 0,-1 0 0,1 0 0,-1-1 1,1 1-1,6-1 0,-1-2 2,1 1-1,-1-2 1,1 1 0,12-6-1,-18 6 0,-1 1 2,0-1 0,0 0 0,0 0-1,0 0 1,-1-1 0,1 1 0,0-1-1,-1 0 1,0 0 0,0 0 0,0 0 0,0 0-1,0-1 1,0 0 0,1-4 0,-2 5 0,0 0 7,0 0-1,-1-1 0,1 0 0,-1 1 0,0-1 1,0 0-1,0 0 0,-1 0 0,1 1 0,-1-1 1,0 0-1,0 0 0,-1-6 0,0 5 5,1 3-6,-1-1 0,1 1-1,-1 0 1,0 0 0,0 0-1,0 0 1,0 0 0,0 0 0,0 0-1,0 0 1,-1 1 0,1-1-1,-1 0 1,1 1 0,-1-1 0,0 1-1,0 0 1,0 0 0,1-1-1,-1 1 1,0 0 0,0 0 0,-1 1-1,1-1 1,-2 0 0,2 0 4,-11-1 103,-5 4-62,-1 1 0,-30 9 0,30-2 28,-4 10-26,-41 44-1,50-42-19,4 5-19,1 1 1,-8 39-1,17-65-14,-1 0-1,1 0 0,0 0 1,0 0-1,0 0 0,0 0 1,0 0-1,0 0 0,1 4 1,-1-6-2,3 12 4,0 0 1,7 18-1,-6-22-3,0-1-1,0 0 1,0 0-1,1 0 1,0 0-1,8 7 1,4 0 0,0 0 0,1-1 0,0 0 0,40 18 0,-40-21-2,0-2-1,20 7 0,-8-4 1,59 22 1,-1-7 0,-5-10 0,-67-13 47,80 12-1234,-53-11-4513</inkml:trace>
</inkml:ink>
</file>

<file path=ppt/ink/ink2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3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6 471 5208,'-3'-23'207,"2"20"-153,1 1-1,-1-1 0,1 0 0,0 0 0,0 0 0,0 0 0,0 0 0,0 1 0,1-4 0,1 1-8,1 0 0,-1 1 0,1-1 0,0 1 0,0-1 0,0 1-1,1 0 1,0 1 0,-1-1 0,1 0 0,1 1 0,6-5-1,-2 2-13,31-27 387,39-41 0,-69 64-388,14-19 241,-14 13-119,-1 0 1,-1-1-1,0 1 0,6-22 0,-12 30-75,1-1-1,-2 1 0,1 0 0,-1 0 0,-1-1 0,1 1 0,-1-1 1,-3-15-1,2 14 106,0 8 90,4 9-227,-1 1 0,0-1 0,0 1 0,1 12 0,4 17 6,-6-36-49,-1 1 0,1-1 0,0 0 0,-1 1-1,1-1 1,0 0 0,0 0 0,0 1 0,0-1-1,0 0 1,0 0 0,0 0 0,0 0-1,1 0 1,1 1 0,3 3 3,29 19 0,11 0 0,6-3-3,-5-7-17,-31-10-3,0 1 0,28 12 1,-42-15 8,0-1 1,-1 0 0,1 1 0,0-1 0,-1 1-1,1 0 1,-1-1 0,0 1 0,0 0 0,0 0-1,0 0 1,0 0 0,0 0 0,0 0-1,0 0 1,-1 0 0,1 0 0,-1 0 0,0 0-1,0 1 1,0-1 0,0 0 0,0 4 0,-1 3-5,0 0 1,0 0 0,-5 13 0,5-18 12,-20 53-96,17-50 88,1 0 0,1 0 0,-1 0-1,1 0 1,0 0 0,1 0 0,-1 13 0,1-18 6,2-1 1,-1 1-1,0 0 0,0 0 1,1 0-1,-1-1 0,1 1 1,-1 0-1,1 0 0,0-1 1,1 4-1,0-1-1,3-3-2,17-3 4,22-10 1,-32 7 0,0 0 0,16-10 0,-17 8 0,0 0 0,16-16 0,-11 6-3,-1-1-1,25-38 1,-37 52-7,0-1 0,0 0 0,0 1 0,-1-1 0,0 0-1,0 0 1,3-10 0,-1-1-2,2 1 0,-4 11-8,0-1-1,-1 1 0,1-1 1,-1 1-1,0-1 0,-1 1 0,1-10 1,-5-164-1252,9 234 1115,3 0 0,26 96 0,-30-138 144,1-1 0,0 1 0,1-1 1,14 23-1,-14-26 8,-2-3-1,0 0 0,1-1 0,0 1 1,0-1-1,9 8 0,-6-7 3,-6-5 3,1 0-1,-1 0 0,1 0 0,-1-1 0,1 1 0,0-1 0,0 0 0,0 0 0,0 0 0,0 0 1,0-1-1,0 1 0,0-1 0,6 1 0,-4-1 1,-3 0 1,0 1 0,0-1-1,1 0 1,-1 0 0,0 0 0,0 0 0,0-1-1,0 1 1,0-1 0,1 1 0,-1-1-1,0 0 1,0 1 0,2-3 0,5-1 0,2 1 3,-8 2 2,0 0-1,0 0 1,1-1 0,-1 1-1,-1-1 1,1 1-1,0-1 1,0 0 0,-1 0-1,6-5 1,3-5 50,0-1-1,0 0 1,-1-1 0,0 0 0,13-27-1,24-85 1188,-46 124-704,0 2-512,1 0 0,-1 1 0,0-1 1,0 0-1,0 1 0,1-1 0,-1 1 0,0-1 1,0 1-1,0 0 0,0-1 0,0 1 0,0 0 1,0 0-1,0 0 0,0-1 0,-1 1 1,1 0-1,0 0 0,0 1 0,0 1 0,1-1 36,7 9 23,9 12 45,38 37 1,-50-55-120,0 0 0,1-1 0,0 0 0,0 0 0,12 5 0,-13-7-8,0 0-1,-1 0 0,1 0 0,0-1 0,0 0 0,1-1-1,-1 1 1,0-1 0,0 0 0,0-1 0,0 1 0,0-1-1,12-4 1,-10 4-1,2-1 2,1 0 0,-1-1 1,15-5-1,-5 1-1,44-17 0,-30 12-25,-1-2 1,-1-2 0,-1-1-1,57-40 1,-85 56-32,-3 0 47,0 1 1,1 0-1,-1 0 1,1 0-1,-1 0 1,1 0-1,-1-1 1,1 1-1,-1 0 1,1 0-1,-1 0 1,1 1-1,-1-1 1,1 0 0,-1 0-1,1 0 1,-1 0-1,1 0 1,-1 0-1,0 1 1,1-1-1,-1 0 1,1 0-1,-1 1 1,1-1-1,-1 1 1,15 7-66,53 58-333,-66-64 389,-1 0 1,1 0-1,0 0 1,-1 0-1,1-1 1,0 1-1,0-1 1,0 1-1,0-1 0,1 0 1,-1 0-1,0 0 1,0 0-1,1 0 1,-1-1-1,0 1 1,1 0-1,-1-1 0,1 0 1,-1 0-1,1 0 1,-1 0-1,1 0 1,2 0-1,2-2 6,0 1 1,0-1-1,0-1 0,0 1 0,-1-1 1,1 0-1,-1 0 0,12-9 0,-17 11 9,0 0-1,0 1 1,-1-1-1,1 0 0,0-1 1,0 1-1,0 0 0,-1 0 1,1 0-1,0 0 1,-1 0-1,1-1 0,-1 1 1,0 0-1,1-1 0,-1 1 1,0 0-1,0-2 1,1-2-2,-1 2 2,1 0 0,-1 0 0,0-1-1,0 1 1,0 0 0,0 0 0,-1-4 0,-1 4 0,1-1 0,-1 0 0,1 1 0,-1-1 0,0 1 0,-1 0 0,1 0 0,0-1 0,-1 2 1,0-1-1,0 0 0,0 0 0,-6-3 0,8 5 0,-4-3 2,0 1 0,0 0 0,-1 1 0,1-1 0,-1 1 0,1 0 0,-1 0 0,0 1 0,0-1 0,0 1 0,-8 0-1,6 0 1,5 1 0,0-1 0,0 1 0,0-1 0,0 1 0,0 0 0,0 0 0,0 1 0,0-1 0,0 1 0,0-1 0,-5 3 0,-1 0 1,5-2-3,1 1 1,-1-1-1,0 1 0,1 0 1,-1 0-1,1 0 0,-6 5 1,2 0-1,1 0-1,0 1 1,0 0 0,0 0 0,1 0 0,-7 17-1,7-14-1,1 0 0,1-1 1,0 1-1,1 1 0,0-1 0,0 0 0,1 0 0,1 23 0,0-20-3,2 14-34,27 112-17,-18-115-16,5 3 23,35 45 1,-35-60-31,17 4 26,48 17 1,-47-24-3,1-1 1,37 4-1,-40-7 45,-4-3-16,1-4-322,-1-1 0,48-9 0,-8-4-4712</inkml:trace>
</inkml:ink>
</file>

<file path=ppt/ink/ink2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4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18 429 7000,'-18'-14'182,"19"12"-127,0 0-1,0 1 1,0-1-1,0 1 1,0-1-1,0 1 1,0-1-1,1 1 1,-1-1-1,3-1 37,2-2 15,0 0-1,0 1 1,1-1-1,-1 1 1,11-4-1,12-7 196,-14 7-233,11-6 120,0-1 0,-1-1 0,28-23 0,-50 36-153,-1 0 0,1 0 1,-1 0-1,0 0 1,0 0-1,0 0 0,-1-1 1,1 1-1,-1-1 0,1 1 1,-1-1-1,0 1 1,0-8-1,0 5 2,0 2-6,-1 0 1,0 0-1,1 0 1,-2 0-1,1 0 0,0 0 1,-1-1-1,0 1 1,0 0-1,0 0 1,-1 0-1,1 1 1,-3-6-1,1 4-1,2 1 5,-1 0-1,-1 0 1,1 0-1,0 0 1,-1 0-1,0 1 1,0-1-1,0 1 1,0 0-1,-1 0 1,1 0-1,-1 0 1,-5-3-1,6 5 5,2 0-26,0 0 0,0 0 1,0 0-1,0 1 0,0-1 0,-1 1 0,1-1 1,0 1-1,0-1 0,-1 1 0,1 0 1,0-1-1,-3 1 0,4 0-10,-1 0-1,1 1 1,0-1 0,-1 0 0,1 0-1,0 0 1,0 1 0,0-1-1,-1 0 1,1 0 0,0 1-1,0-1 1,0 0 0,0 1 0,-1-1-1,1 0 1,0 1 0,0-1-1,0 0 1,0 0 0,0 1 0,0-1-1,0 0 1,0 1 0,0-1-1,0 0 1,0 1 0,0-1 0,0 0-1,0 1 1,0-1 0,0 0-1,1 1 1,-1-1 0,0 0-1,0 0 1,0 1 0,0-1 0,1 1-1,4 12 19,1-2-14,1 0 0,11 13-1,6 3-3,22 15 4,-34-31-36,0 1 1,-1 1-1,-1 0 1,13 20-1,-18-26 15,0 1-1,-1 0 1,0 0-1,0 0 0,-1 1 1,0-1-1,-1 1 1,0 0-1,0-1 1,0 11-1,16-23-38,19-17 33,123-67-4,-95 51 24,-5-1 0,-8-1 0,-11 4 0,-15 7 1,-1-2 7,-25 30-8,0 0 0,0 0 0,0 0 0,0 0 1,0 1-1,0-1 0,0 0 0,0 0 0,1 0 0,-1 0 0,0 0 0,0 0 0,0 0 1,0 0-1,0 0 0,0 0 0,0 0 0,0 0 0,0 0 0,0 0 0,0 0 0,0 0 1,0 0-1,0 0 0,0 0 0,0 0 0,0 0 0,0 0 0,0 0 0,0 0 0,0 0 1,0 0-1,1 0 0,-1 0 0,0 0 0,0 0 0,0 0 0,0 0 0,0 0 0,0 0 1,0 0-1,0 0 0,0 0 0,0 0 0,0 0 0,0 0 0,0 0 0,1 4 1,1 12 3,-3-9-1,2 30-1,3-5-2,5-6 0,-4-18-2,0-1 1,1 0-1,-1 1 1,1-2-1,1 1 1,0-1 0,0 0-1,0 0 1,0-1-1,1 0 1,0 0-1,13 5 1,-18-9 0,-1 1-1,1-1 1,-1 0-1,1 0 1,-1-1 0,1 1-1,0-1 1,-1 1-1,1-1 1,0 0 0,-1 0-1,5 0 1,4-1-1,44-5 1,0-8 1,-11-5 0,-7-2 0,-6-1 0,-21 16 0,25-30 0,-30 29 0,20-14 0,-17 15-2,-5 5-3,3-2 0,-5 3 3,0 1 0,0-1 0,0 1-1,0-1 1,0 1 0,-1-1 0,1 1 0,0 0 0,0-1 0,-1 1 0,1 0 0,0 0 0,-1 0 0,1 1 0,0-2-1,6 8-26,1-1-1,0 0 0,0 0 1,1 0-1,0-1 0,0-1 1,0 0-1,0 0 1,1-1-1,0 0 0,0 0 1,15 2-1,-3 0-37,1-2 0,0-1 0,0 0 0,46-2 0,-53-2 53,-9 0-1,1 1 0,0-2 0,-1 1 0,12-4 0,-9 2 0,0 0 1,0-1-1,0 0 0,0-1 1,0 0-1,-1 0 0,14-10 1,-11-2 4,-6 9 7,0 0 1,0 0-1,12-11 1,-4 10-3,-8 14-3,-4-2 6,8 7-11,0 0 1,1-1-1,0-1 1,20 12-1,-22-15 11,-6-3-2,0-1 1,0 1-1,0-1 1,0 0 0,0 0-1,1 0 1,-1 0-1,6 0 1,25 3-25,0-2 0,58-3 0,-77 1 24,-11 0 1,0 0 1,-1 0-1,1-1 1,0 0-1,0 1 1,-1-1-1,1 0 1,-1-1-1,6-1 1,1-2-5,0-1 1,0 1 0,13-12-1,-17 8 1,0-17-1,-6 22 7,0 1 0,-1-1 0,1 1-1,-1 0 1,0-1 0,0 1 0,0 0 0,-2-5 0,0 3 0,1 1 0,-1-1 0,0 1 0,0 0 0,-8-8 0,6 8 0,0-1 0,0 1 1,-1 0-1,-9-4 0,7 3 1,0 2 1,0-1-1,-15-3 0,16 6 0,1-1-1,-1 2 1,0-1-1,0 1 1,-11 0-1,10 1 1,0 1 0,0-1 0,0 1 0,-12 5 0,11-3 0,1 0-1,-1 0 0,-13 10 1,11-5-1,1-1 0,-13 14 0,-17 28 0,34-42 0,1 1 0,0 0 0,-7 18 0,9-19 0,1 0 0,0 0 0,1 0 0,0 0 0,-1 10 0,3-4 0,0 0-1,1-1 1,1 1 0,0 0 0,1-1 0,8 20-1,-1-12-5,12 7 0,41 39 1,-62-65 4,0 0-1,0-1 1,0 1 0,0-1-1,0 1 1,1-1 0,-1 0-1,5 2 1,160 49-16,-126-45-22,172 11-16,-207-17 42,0-1 0,1 0-1,-1 0 1,9-2 0,12-3-225,0-1 1,-1-1-1,0-1 0,43-20 1,14-13-5303</inkml:trace>
</inkml:ink>
</file>

<file path=ppt/ink/ink2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5.2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170 481 7448,'-6'19'10,"3"-12"8,1 1-1,0-1 0,0 1 1,-1 13-1,-11 126 130,14-112 74,-1-10-101,0 4-26,2 0 1,1-1-1,1 1 1,7 30-1,-9-52-36,5 19 54,1 0-1,1 0 1,18 39-1,5 2 100,-31-67-206,0 1 0,0-1-1,0 0 1,0 0 0,0 1 0,0-1 0,1 0 0,-1 0 0,0 1 0,0-1 0,0 0 0,0 0-1,1 1 1,-1-1 0,0 0 0,0 0 0,0 0 0,1 1 0,-1-1 0,0 0 0,0 0 0,1 0-1,-1 0 1,0 0 0,1 0 0,-1 1 0,0-1 0,0 0 0,1 0 0,-1 0 0,0 0 0,1 0-1,-1 0 1,0 0 0,0 0 0,1 0 0,-1 0 0,0-1 0,1 1 0,-1 0 0,0 0 0,0 0 0,1 0-1,-1 0 1,0 0 0,0-1 0,1 1 0,-1 0 0,0 0 0,0 0 0,0-1 0,1 1 0,-1 0-1,0 0 1,0-1 0,1 1 0,-1 0 2,2-5 15,0 0-1,0 1 1,0-1-1,-1 0 1,1 0-1,-1 0 0,0 0 1,-1 0-1,1 0 1,-1-1-1,0 1 1,-1-6-1,0-3-2,1 7-2,-1-1-1,0 1 1,-1 0 0,0 0 0,0 0-1,-4-9 1,-47-131 108,3 24-51,7 11-65,4 0-4,9 11-3,22 70 2,2 0 0,1-1 0,-2-50 0,7 74-10,0-59 54,0 62-38,0 1-1,1-1 1,0 0-1,0 0 1,0 0-1,0 1 0,1-1 1,0 1-1,0-1 1,0 1-1,1-1 1,2-3-1,4 4 98,-8 3-101,14-3 47,1 0 0,0 1 0,0 1 0,27-1 1,296-26 370,-214 17-258,-23 4-84,-50 5-29,-9-1-42,-37 4 49,-5 0-105,-1 0-1,1 0 1,0 0 0,0 0-1,0 0 1,-1 0-1,1 0 1,0 0-1,0 0 1,0 0-1,-1-1 1,1 1-1,0 0 1,0 0-1,-1-1 1,1 1-1,0-1 1,0 1-1,-1-1 1,1 1-1,-1-1 1,1 1-1,0-1 1,-1 1-1,1-1 1,-1 0-1,1 1 1,-1-1-1,0 0 1,1-1-1,2-6-6700</inkml:trace>
</inkml:ink>
</file>

<file path=ppt/ink/ink2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5.7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8160,'42'0'0,"35"-1"1,135-14 15,-165 11 31,210-14 22,-203 15-1,79-2 4,23-4-56,109-10-987,-145 11-3915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2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4576,'0'0'1029,"5"5"-514,5 7-332,0 0 1,0 1 0,-2 0-1,0 0 1,0 1-1,7 18 1,-9-17-124,-3-9 20,0 0 0,-1 1 0,0-1 0,-1 1 0,2 10 0,5 25 555,3 82 1,-17-65-236,7-14 16,9 58 1,-4-40-113,-5-50-224,1 0 0,0 0 0,1-1 1,0 0-1,1 1 0,0-1 0,1 0 0,1-1 0,12 22 0,-17-32-109,1 1 0,-1-1-1,0 1 1,1-1 0,-1 1-1,1-1 1,-1 0 0,1 1-1,0-1 1,-1 0 0,1 0-1,0 0 1,0-1 0,0 1-1,0 0 1,0-1 0,0 1-1,0-1 1,0 0 0,0 1-1,0-1 1,0 0 0,0 0-1,4-1 1</inkml:trace>
</inkml:ink>
</file>

<file path=ppt/ink/ink2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6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281 343 6280,'-12'6'31,"1"0"1,-1 1-1,1 1 1,1 0-1,0 1 0,-18 17 1,-40 57 162,54-66-187,-3 6 136,0 0 0,-24 46 0,38-64-129,-1 1 31,1 1 1,-1-1 0,1 1-1,1 0 1,-1 0-1,1 0 1,-2 11-1,3-13-23,1-5-17,0 0 0,0 0 0,0 0 0,0 1 0,0-1 0,0 0-1,0 0 1,0 0 0,0 1 0,0-1 0,0 0 0,0 0 0,0 0-1,0 1 1,0-1 0,0 0 0,0 0 0,0 0 0,0 1-1,0-1 1,1 0 0,-1 0 0,0 0 0,0 0 0,0 1 0,0-1-1,0 0 1,0 0 0,1 0 0,-1 0 0,0 0 0,0 1 0,0-1-1,0 0 1,1 0 0,8 7 53,0-1 0,0 0 0,17 7-1,-21-11-39,13 5 156,15 0-54,41 2 1,-52-11 47,9-6-48,38-16 0,-53 14 47,0-4-92,-1-2 1,16-21-1,-23 21 59,-6 11-115,2-5 14,0 1 0,-1 0 0,0-1 0,-1 0-1,0 0 1,-1 0 0,0 0 0,0 0 0,-1 0-1,-1 0 1,1 0 0,-2 0 0,1 0 0,-1 0-1,-1 1 1,-4-13 0,12 64 70,1-13-90,10 7-10,-11-30-3,-1 0-1,1-1 1,0 1 0,1-1 0,-1 0 0,1-1 0,0 1 0,7 3-1,2-2-4,15-2 3,38 1 0,-45-8-11,0-6 6,0-1 0,35-20 1,-40 14-13,3-13 10,23-43-1,-40 65 10,-1 1-1,1-1 0,-2 0 0,1 0 0,-1 0 0,2-11 1,0-3-1,10-41 2,-11 32 9,-1 0 0,-2 0 0,-1 0 1,-5-35-1,4 46-6,-8-33 52,-5-3 10,15 54-63,0 1-1,0 0 1,0 0-1,0-1 1,-1 1-1,1 0 1,0 0-1,0-1 1,0 1-1,0 0 1,-1 0-1,1 0 1,0-1-1,0 1 1,0 0-1,-1 0 1,1 0-1,0 0 1,0 0-1,-1 0 1,1-1 0,0 1-1,0 0 1,-1 0-1,1 0 1,0 0-1,0 0 1,-1 0-1,1 0 1,0 0-1,0 0 1,-1 0-1,1 0 1,0 0-1,-1 0 1,1 0-1,0 0 1,0 1-1,-1-1 1,1 0-1,0 0 1,0 0-1,0 0 1,-1 0-1,1 1 1,0-1-1,-1 0 1,0 1 3,0 0 0,0 0-1,0 0 1,0 0 0,1 0 0,-1 0 0,0 0 0,0 0 0,1 0 0,-1 0 0,0 0 0,0 2 0,-2 10 9,1 0 0,0 1 1,0-1-1,1 1 0,1 0 1,0-1-1,1 1 0,1-1 1,3 14-1,-5-24-14,1-1 1,-1 1-1,1-1 1,0 1-1,-1-1 0,1 1 1,0-1-1,1 0 1,-1 0-1,0 1 0,4 2 1,1 4 1,20 27 0,-14-23-5,1 0 1,1 0 0,0-2-1,0 1 1,27 15 0,-30-20-2,-8-5 0,0-1-1,0 1 1,0 0 0,1-1 0,-1 0 0,0 1 0,1-1 0,5 1 0,21 4-25,1 0-1,-1-2 1,35 0 0,-50-5 5,1-1 0,-1 0 0,0-1 0,0 0 0,16-7 0,-25 8 4,1-1 0,-1-1-1,0 1 1,-1-1-1,7-5 1,17-9-17,-27 17 30,0 0-1,5-2 7,-5 2 7,-10 20 18,6-16-17,1-2-6,0 1-1,0-1 1,0 0 0,0 0-1,-1 0 1,1 0-1,0 0 1,0 0 0,-1-1-1,1 1 1,-1 0 0,1-1-1,0 1 1,-1-1-1,1 1 1,-1-1 0,-2 1-1,-29 12 9,16-11-1192,-1 0-4724</inkml:trace>
</inkml:ink>
</file>

<file path=ppt/ink/ink2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6.6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181 79 4040,'4'-10'169,"-1"1"0,0-1 0,-1 0 0,0 0 0,2-16 1,-5 25-147,1 1 0,0 0 0,-1-1 0,1 1 0,-1 0 1,1 0-1,-1-1 0,1 1 0,0 0 0,-1 0 1,1 0-1,-1 0 0,1 0 0,-1-1 0,1 1 1,-1 0-1,1 0 0,-1 0 0,1 0 0,-1 0 1,1 0-1,-1 1 0,1-1-10,-9 1 83,0 0 0,1 1 0,-1 0 0,1 1 0,-13 5 0,5-2-55,9-4 5,-1 1-1,1-1 0,0 2 0,0-1 0,0 1 0,0 1 1,0-1-1,1 1 0,0 0 0,0 0 0,0 1 0,1 0 1,0 0-1,0 0 0,-7 12 0,12-11 62,3-1-83,1-1 0,0 0 0,-1 0 0,2 0 0,-1-1 0,0 1 0,1-1 0,0 0 0,0 0 0,9 5 0,52 26 75,-61-33-108,21 10 67,46 14 0,-2-2 16,13 14-1,-80-37-66,0 1 0,0 0 0,-1 0 0,1 0 0,-1 0 0,1 1-1,-1-1 1,0 1 0,0-1 0,0 1 0,0 0 0,-1 0 0,1-1 0,-1 1 0,2 6 0,-1-5-1,-2 5 28,-2-5-30,0 0 1,0 0-1,0 0 1,-1 0 0,1-1-1,-1 1 1,0-1-1,0 0 1,0 0-1,0 0 1,-1 0-1,0 0 1,1-1 0,-1 0-1,0 1 1,-6 1-1,-2 1 4,-1 0-1,0-1 0,-22 5 0,32-9-4,0 1-1,0 0 1,0-1-1,0 1 0,-1-1 1,1 0-1,0 0 1,0 0-1,0-1 0,0 1 1,-5-2-1,-3-1 3,-20-5-3,21 2-7,7 1 3,0 0-1,0-1 1,0 1-1,0-1 1,1 0-1,0 0 1,-2-12-1,4 2-90,7-11-240,0 0 0,13-26 0,6-11-4100</inkml:trace>
</inkml:ink>
</file>

<file path=ppt/ink/ink2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7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 4576,'11'-1'-1,"-4"-1"-1,-1 2 0,1-1-1,0 1 1,10 1 0,-17-1 0,1 0 1,-1 1 0,1-1-1,0 0 1,-1 0-1,1 1 1,-1-1-1,1 1 1,-1-1 0,1 1-1,-1-1 1,0 0-1,1 1 1,-1 0 0,0-1-1,1 1 1,-1-1-1,0 1 1,1-1-1,-1 2 1,2 1-2,47 87 57,-32-62 43,2-1 0,28 31 0,-38-53 44,5-3-89,1 1-1,0-2 0,18 1 1,-13-5 102,10-6-36,40-18 0,-54 16 110,40-50 105,-51 49-59,-5 8-235,1 0 0,-1 0 0,0 0 0,0-1 0,-1 1 0,1 0 0,-1 0 0,0 0 0,0 0 0,-1 0 0,1 0 0,-1 0 0,1 1 0,-1-1 0,-1 0 0,1 1 0,0-1 0,-1 1 0,0 0 0,1 0 0,-1 0 0,0 0 0,-7-4 0,-27-11 67,20 14 149,-84 8 112,79 1-87,-90 43 92,90-34-192,-4 11-60,-43 54 0,67-77-105,0 1 0,1-1 0,-1 1 0,1-1 1,-1 1-1,1 0 0,-1 5 0,-4 7 27,1 2 0,-3 20-1,6-21-29,2 1 0,0 21 0,0-36-8,0 0 1,0 0-1,0 0 0,1 0 0,-1-1 0,0 1 0,1 0 0,-1 0 0,1 0 0,0 0 1,0 0-1,1 1 0,11 19 15,1 0 0,1-1 0,25 27 0,-38-46-13,0 0 0,0 0 0,1 0 0,-1-1 0,0 1 1,1-1-1,-1 1 0,0-1 0,5 2 0,18 9 27,37 11-1,47 2-12,-59-17 14,261 18-1142,-136-16-4632</inkml:trace>
</inkml:ink>
</file>

<file path=ppt/ink/ink2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8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14 904,'2'4'25,"-1"-2"-1,1 0 0,-1-1-1,0 1 1,1 0 0,0 0-1,-1-1 1,1 1 0,0-1-1,0 0 1,0 0-1,0 1 1,0-1 0,0 0-1,0 0 1,0-1 0,0 1-1,0 0 1,1-1 0,-1 1-1,0-1 1,0 0 0,4 0-1,40 7 465,15-7 157,88-12 1,-91 7-594,154-16 605,-200 20-634,128-9 247,-106 9-195,0 1 1,45 7-1,-71-6-69,0 0 0,0 0 1,0 1-1,-1 1 0,13 4 0,-8-2-363,9 4-2163</inkml:trace>
</inkml:ink>
</file>

<file path=ppt/ink/ink2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8.4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1 609 6816,'2'-1'-40,"2"-2"37,0 1-1,0 0 1,1 0 0,-1 1 0,0-1 0,1 1-1,-1 0 1,1 0 0,6 0 0,108-20 4,-79 13-27,0-2 0,41-15 0,-58 17-8,6-4-198,20-12-248,46-31 0,-23 8-2953</inkml:trace>
  <inkml:trace contextRef="#ctx0" brushRef="#br0" timeOffset="1">253 1 4128,'-12'1'153,"30"6"95,-5-3-188,65 24 39,165 53 354,-218-71-420,-4-3 112,33 18 0,57 41 192,-96-50-90,-10-8-198,0 1-1,0 0 1,-1 1 0,-1-1 0,1 1-1,3 19 1,-9-12 178,-3-3-166,-2 0 1,1 0 0,-2-1-1,-12 19 1,4-15 119,-39 27 13,-51 44 179,69-48-320,27-23 54,5-4-239,1 1 1,1 0 0,0 0-1,1 0 1,-1 20 0,0 26-4449</inkml:trace>
</inkml:ink>
</file>

<file path=ppt/ink/ink2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8.8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6640,'32'-2'46,"43"-7"0,-31 3-21,37-3-21,118-12 67,-167 18-155,198-9-278,-184 14-3744</inkml:trace>
</inkml:ink>
</file>

<file path=ppt/ink/ink2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9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1 541 6192,'0'1'4,"0"0"0,1 0 0,-1 0 0,0 0 1,1-1-1,-1 1 0,0 0 0,1 0 0,-1-1 0,1 1 0,0 0 1,-1-1-1,1 1 0,-1-1 0,1 1 0,0 0 0,0-1 0,-1 1 1,1-1-1,0 0 0,0 1 0,-1-1 0,1 0 0,0 1 0,0-1 1,0 0-1,1 0 0,37 2 168,77-11-48,-74 4-60,82-21 0,-102 21-59,1 0 3,35-14 1,-28 8-6,63-21 0,-68 22-195,-2 0 1,1-2 0,33-22-1,-10 2-3634</inkml:trace>
  <inkml:trace contextRef="#ctx0" brushRef="#br0" timeOffset="1">447 0 5112,'3'10'-2,"0"-1"0,1 0 0,0 0 1,1 0-1,0 0 0,0-1 0,0 0 0,1 0 1,1 0-1,-1-1 0,16 14 0,2-1-4,1 0-1,35 20 1,30 11 80,21 15 42,-95-52 71,-6-2-120,-1 0 1,0 1 0,12 23-1,-21-35-48,1 0-1,-1 0 0,1 0 0,-1 0 0,0 0 0,1 0 0,-1 0 0,0 1 0,0-1 0,0 0 0,0 0 0,0 2 0,-2 16 66,-1-1-1,-1 1 1,-11 30 0,4-25 156,-67 102 86,33-59 18,36-50-301,-20 39 18,28-54-50,0 0-1,1-1 1,-1 1-1,0 0 1,1-1-1,-1 1 0,1 0 1,0 0-1,-1-1 1,1 5-1,1 10 17,0 0-1,1 0 0,0 0 1,1 0-1,6 16 1,-8-29-18,0-1 0,0 0 0,0 0 0,0 0 0,0 1 0,0-1 0,1 0 0,1 2 0,10 11-166,0 0-1,1-2 0,1 1 1,26 17-1,16 8-4295</inkml:trace>
</inkml:ink>
</file>

<file path=ppt/ink/ink2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9.5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5112,'3'3'-25,"0"-1"0,0 1 1,1-1-1,0 0 0,-1 0 0,1-1 1,0 1-1,0-1 0,0 0 0,0 1 1,5-1-1,49 2-450,-37-2 379,43-1 37,93-6 115,32-6 543,-121 7-103,108-11 440,-92 7-1304,-48 8-3392</inkml:trace>
</inkml:ink>
</file>

<file path=ppt/ink/ink2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19.9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6 161 5296,'0'1'7,"-1"0"1,0 0 0,1 0-1,-1 0 1,1 0-1,-1 0 1,1 0-1,-1 0 1,1 0-1,0 1 1,0-1-1,0 0 1,0 2 0,0-2 2,0 0 0,0-1 1,0 1-1,0-1 0,1 1 1,-1-1-1,0 0 1,0 1-1,1-1 0,-1 1 1,0-1-1,1 1 0,-1-1 1,1 0-1,-1 1 1,0-1-1,1 0 0,-1 1 1,1-1-1,-1 0 0,1 0 1,0 1-1,4 0 58,1 0-1,-1 0 0,0-1 0,1 1 1,8-1-1,-13 0-65,15 0 29,43-2 268,107-17 43,-127 14-108,158-30 90,-159 28-104,-15 2-120,25-5 91,72-25-1,-1-12-913,-62 21-4003</inkml:trace>
</inkml:ink>
</file>

<file path=ppt/ink/ink2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20.2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6456,'-5'8'0,"4"3"1,10 7 4,17 10-3,103 82 32,-78-70-6,-29-21 33,0-1-1,1-2 0,45 26 0,-53-33-10,109 64 110,-116-69-116,0 1 1,0 0-1,0 0 0,12 12 0,-7-4-12,17 14 18,-30-27-46,0 0 1,1 1-1,-1-1 1,0 0-1,1 1 1,-1-1-1,0 0 1,1 1-1,-1-1 1,0 0-1,0 1 1,1-1-1,-1 1 1,0-1-1,0 0 1,0 1-1,0-1 1,0 1-1,0-1 1,1 0-1,-1 1 1,0-1-1,0 1 1,0-1-1,0 1 1,-1 0-1,0 6 12,0-1-1,-1 1 1,0-1 0,-1 0-1,1 0 1,-1 1 0,0-2-1,-1 1 1,1 0-1,-5 5 1,2-3 15,1-1 0,-1 0 0,0 0 0,-1 0 0,-12 10 0,-1 0-4,-45 39 12,38-32 49,-90 115 24,100-109-105,1 10-313,2-1 0,-10 51 0,6-2-4320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2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97 7264,'9'-6'5,"1"1"1,1 0 0,-1 0 0,0 1-1,15-4 1,51-10 20,-59 14-28,24-5 23,-2 0 12,72-7 0,-108 16-25,50-5 144,83 3 0,-120 2-28,-4 0-33,0 0 1,0 1-1,0 0 1,0 1-1,0 0 1,-1 1-1,1 0 1,-1 1-1,22 11 1,-21-10-30,-9-4-16,0 1 0,1 0-1,-1-1 1,0 1 0,0 0 0,0 1-1,-1-1 1,1 0 0,3 5 0,-3-4 68,-1-1-75,0 0 0,0-1-1,0 2 1,0-1 0,0 0 0,-1 0 0,1 1 0,-1-1 0,0 0 0,1 1-1,-1 0 1,0-1 0,-1 1 0,1 0 0,0-1 0,-1 1 0,1 0 0,-1 0-1,0-1 1,0 1 0,-1 5 0,0 1 121,-1 8 109,1 1 0,1 26 0,0-39-203,0-1-1,1 1 1,0 0 0,0 0-1,0 0 1,1-1-1,0 1 1,0-1-1,0 1 1,0-1-1,0 0 1,1 0 0,0 0-1,4 5 1,-7-9-53,0 0 1,1 0-1,-1 1 1,0-1 0,1 0-1,-1 0 1,0 0 0,0 1-1,1-1 1,-1 0-1,0 0 1,1 0 0,-1 0-1,0 0 1,1 0-1,-1 0 1,0 0 0,1 0-1,-1 0 1,0 0 0,1 0-1,-1 0 1,0 0-1,1 0 1,-1 0 0,0 0-1,1 0 1,-1 0-1,0 0 1,1 0 0,-1-1-1,0 1 1,1 0 0,-1 0-1,0 0 1,1-1-1,9-12 268,0-6-134,-1 1 1,0-1 0,-2-1 0,7-24-1,-14 35 27,-4 3-140,1 0 1,-1 1-1,-1-1 1,1 1-1,-1 0 1,0 0 0,0 1-1,0-1 1,-1 1-1,1 0 1,-1 1-1,-12-6 1,-4-2 42,-41-14-1,54 22-36,1 0 0,-1 1-1,0-1 1,0 2 0,-13-2-1,0 1-3,-37-3 1,39 6 10,17-1-147,-1 1-36,-1 0 0,1 0 1,-1 0-1,1 1 0,-1-1 1,1 1-1,0 0 0,-1 0 1,1 1-1,0-1 0,-7 7 1,-8 10-8785</inkml:trace>
</inkml:ink>
</file>

<file path=ppt/ink/ink2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20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27 187 5296,'-16'-2'1,"5"-2"9,31-1 38,27-3-2,76-9 21,139-22 385,81-16 308,-216 37-488,-125 18-291,34-6-268,46-12-1,-32 3-3798</inkml:trace>
  <inkml:trace contextRef="#ctx0" brushRef="#br0" timeOffset="1">272 391 8160,'15'4'8,"0"0"1,0-1 0,0-1-1,1 0 1,-1-1 0,1-1-1,16-1 1,-26 0-5,199-18 158,-164 13-85,189-26 72,-181 25-41,178-37 51,-221 43-139,-1 0 0,0 0 0,0-1 0,1 1 0,7-5 0,-13 6-20,19-9 40,0-1 0,24-16 0,-26 12-365,-1 0 1,27-31 0,-42 44 257,71-79-5253</inkml:trace>
</inkml:ink>
</file>

<file path=ppt/ink/ink2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21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377 0 7896,'40'43'294,"-3"1"0,-2 2 0,47 80 0,-70-104-268,-5-9 13,0 1 1,-1 0-1,6 19 1,21 97 124,-33-128-160,0 0 0,1-1 1,-1 1-1,0 0 0,0 0 0,0-1 1,0 1-1,-1 0 0,1-1 1,0 1-1,-1 0 0,1-1 0,-2 4 1,-11 26 15,-2-1 0,0-1 0,-26 36 0,37-60-14,0 1 1,0-1 0,-1 0-1,0-1 1,-7 7 0,-109 89 33,-74 37-1159,-16 3-4514</inkml:trace>
</inkml:ink>
</file>

<file path=ppt/ink/ink2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23.4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2336 21 728,'-97'3'17,"-64"-5"18,29-5 85,39 2-75,53 3 123,-184-5 84,175 7-24,-197 0 91,196-1-119,-219 1 75,214 2-102,-209 10 59,215-8-112,22-1-68,-207 29 168,231-32-213,-175 41 210,70-6 56,106-35-226,1 0-44,1 1 0,-1-1-1,0 1 1,1-1 0,-1 0 0,1 1 0,-1-1-1,1 1 1,-1-1 0,1 1 0,-1 0 0,1-1 0,-1 1-1,1-1 1,0 1 0,-1 0 0,1-1 0,0 1-1,0 0 1,0-1 0,-1 1 0,1 0 0,0 0-1,0-1 1,0 1 0,0 0 0,0-1 0,0 1 0,0 0-1,1 0 1,-1-1 0,0 2 0,4 20 17,0-3-3,-3-10-14,3 27 1,-1 12 2,-2 14-5,-3 19-1,-4 28 0,-1 8 0,3-7 0,-1-4 0,0 4 0,-3 132 8,-11 0 36,16-219-40,1 45 44,1-5-20,2 136 328,13-87 200,-13-109-531,0-1 1,1 1-1,-1-1 0,1 0 1,0 1-1,-1-1 0,1 0 1,0 0-1,0 0 0,0 0 1,1 0-1,-1-1 1,0 1-1,1-1 0,5 3 1,-5-2 4,-1-1-8,0 1 0,1-1-1,-1 0 1,0 0 0,1 0 0,0 0 0,-1 0 0,1 0 0,-1-1 0,1 1 0,0-1-1,2 0 1,9 2 20,1 1-15,-8-1 0,1-1 0,-1 0-1,1 0 1,-1-1-1,10-1 1,148-6 153,-123 4-73,212-27 41,-196 23-47,269-30 43,-253 29-56,342-37 40,-327 36-40,367-36 39,-367 38-46,330-18 39,-340 21-33,296-18 37,-309 17-23,-21 1-44,27-3 50,115-25 0,-167 28-55,36-9 74,69-26 0,-36 4 210,82-47 1,-154 73-198,-1-1 0,0 0 0,-1-2 0,25-23 0,-37 32-113,-1-1-1,0 0 1,0 0 0,0 0 0,0 0 0,-1 0-1,1 0 1,-1 0 0,0-1 0,-1 1 0,1 0-1,-1-1 1,1-4 0,-1 4 2,1-9 27,-1 0-1,0 1 1,-1-1 0,-1 1-1,-4-19 1,3 17-26,-24-109 256,9 57-131,-39-173 223,51 214-360,-9-65 77,-10-87 14,19 143-40,-30-120 31,26 128-38,-11-10-16,-39-54 1,58 88-39,0 1 1,0-1-1,-1 0 1,1 1-1,-1 0 1,0-1-1,-3-1 1,-153-87 74,155 89-75,0 0 0,0 0 0,-1 1 0,1 0-1,-1 0 1,1 0 0,-8-1 0,12 2-7,-132-13 59,-25 14-39,157-1-20,-73 5 40,-129 18 0,-19 14-28,133-23 9,-347 11-1405,215-27-5689</inkml:trace>
</inkml:ink>
</file>

<file path=ppt/ink/ink2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26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3388 247 1712,'-2'-5'25,"1"3"-20,0-1-1,0 1 0,0-1 1,0 1-1,-1-1 0,0 1 1,1 0-1,-1 0 1,0 0-1,0 0 0,0 0 1,0 0-1,0 0 0,0 0 1,-1 1-1,1 0 0,-1-1 1,1 1-1,-1 0 1,1 0-1,-4-1 0,-3-1 2,5 1 0,0 1 0,0 0 0,0 0 0,0 0 0,0 1 0,-6-1 0,-95-6 56,79 6-12,-1 1 0,-35 6 0,-14 1 74,-101 2 22,137-8-12,-178 10 62,172-8-48,-208 17 58,200-15-93,-204 14 42,207-15-61,-221 22 38,215-19-64,-216 23 30,220-24-45,-209 21 19,211-22-31,-343 31 87,289-26-113,66-5 25,-161 20 25,66-7-27,94-9-37,30-7-1,2 5 0,5-4 0,2 10 0,0 5 1,5 112 22,-2-98-20,0 5 11,7 37 0,0-11 4,18 162 70,-13-131-40,10 61 8,-4-37 38,1-12-36,31 93 77,-46-176-129,13 36 29,83 171 93,-88-203-109,-1-1 0,18 53 1,-30-76-16,1 0 1,-1 0 0,1 0 0,0 0 0,0 0 0,0-1 0,1 1 0,-1 0 0,1-1 0,-1 0 0,1 0 0,0 0 0,0 0-1,-1 0 1,7 2 0,43 18 39,-45-20-44,13 3 67,111 5 32,-99-11-6,178-18 46,-158 13-6,245-32 63,-230 29-16,323-52 69,-300 46-82,397-78 62,-386 72-81,408-89 56,-410 90-97,364-64 38,-377 71-57,304-31 37,-318 38-50,259-14 30,-271 18-50,262-8 64,-89 7-46,-232 3-73,44 0 23,0-1 0,64-12-1,-108 13-19,1-1 0,-1 0 0,0 0 0,0 0-1,0 0 1,0 0 0,0 0 0,0 0 0,0 0 0,0 0 0,0 0 0,0-1-1,0 1 1,-1 0 0,1 0 0,-1-1 0,1 1 0,-1-1 0,1 1 0,-1-1 0,0 1-1,0 0 1,1-1 0,-1-2 0,0 2 4,0 0 0,0 0 0,0 1 0,0-1-1,0 0 1,0 0 0,0 0 0,0 0 0,-1 0 0,1 0 0,-1 0 0,1 0 0,-1 0 0,0 0 0,0 1 0,-1-3 0,-2-5 8,0-2-1,-22-40 98,-54-81 24,60 102-16,-40-54 2,-61-89 170,72 90-245,31 48 60,-64-156 38,67 151-57,-106-289 176,84 231-239,22 61 29,5 13-29,-2-6-3,-2 1-1,-1 0 1,-23-34 0,-26-21 30,59 79-49,0 0 1,0 0 0,0 1-1,0-1 1,-1 2-1,1-1 1,-1 0 0,0 1-1,-1 0 1,1 1-1,-9-4 1,7 4-2,-10-2 5,-42 5-1,31 3-5,-36 8 0,-185 51-184,152-37-790,-121 32-4807</inkml:trace>
</inkml:ink>
</file>

<file path=ppt/ink/ink2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28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2817 14 904,'-21'-5'32,"0"2"0,1 0 0,-1 1 1,0 1-1,0 1 0,0 1 0,0 1 0,-32 7 0,-101 28 87,102-24-18,-159 46 78,-22 15-70,181-57-41,-236 67 30,226-68-44,-261 51 28,259-56-29,-236 30 19,246-36-31,19-2-19,-193 8 60,181-11-69,-3 2 69,0-2 0,0-3 1,0-2-1,-55-12 0,-56-29 457,160 46-537,0 0-1,0 0 1,0 1 0,0-1 0,0 0-1,0 1 1,1-1 0,-1 1 0,0-1-1,0 1 1,0 0 0,0-1-1,1 1 1,-1 0 0,0 0 0,1-1-1,-1 1 1,1 0 0,-1 0 0,1 0-1,-1 0 1,1 0 0,-1 0 0,1 0-1,0 0 1,-1-1 0,1 1-1,0 0 1,0 2 0,-4 21 5,0 14-6,4 8-1,7 9 0,44 247-9,-38-191 2,-2-25 7,16 157-8,-17-137 1,0 108-2,-10-150 9,4-3 0,1-1 1,-2-26 26,1 0 0,17 65-1,-20-97-18,0 0 0,0 0 0,-1 0 0,2 0 0,-1 0 0,0-1 0,0 1 0,0 0 0,1-1 0,-1 1 0,1-1 0,-1 0 0,1 1 0,0-1 0,-1 0 0,1 0 0,0 0 0,0 0 0,0 0 0,0-1 0,0 1 0,0 0 0,0-1 0,0 0 0,0 1 1,0-1-1,0 0 0,0 0 0,0 0 0,0 0 0,0-1 0,0 1 0,0 0 0,3-2 0,8-1 62,0-1 0,0 0 0,0-1 1,13-7-1,-10 4-36,60-24 180,61-27 16,-103 46-36,181-42 82,-162 45-88,242-41 68,-229 41-128,290-36 49,-282 38-83,298-28 38,-298 30-31,294-23 46,-294 25-46,283-18 35,-289 19-88,245-7 25,-256 11-19,220 11 22,-225-8-16,339 31 144,-290-26-183,-62-5 27,157 18 72,-179-19-108,9 0 32,40 1-1,-59-4-33,0 0-1,0 0 0,1-1 0,-1 0 0,0-1 0,0 1 0,0-1 0,-1-1 0,1 1 0,0-1 0,9-6 0,-13 6-7,-1 1 0,0-1-1,1 0 1,-1 0 0,0 0 0,-1-1 0,1 1-1,-1 0 1,1-1 0,-1 1 0,0-1 0,1-6-1,-1 6 1,4-14 6,-1-1 0,-1 1 0,-1-1 0,1-35 0,-2 11 3,0 22-9,-1 7 4,1 1-1,5-25 1,45-191 46,-28 113-23,10-69 6,-29 148-14,0-228 54,-6 240-72,1 10 3,-1-1 0,-7-27 0,1 11 6,-16-77 16,23 105-25,-2-19 39,-2 0 0,0 1-1,-1 0 1,-14-31 0,-3 18 121,22 34-122,-10-5 26,10 5-62,-1-1 0,1 1 1,-1 0-1,0 0 0,0-1 1,0 1-1,0 0 0,0 1 1,0-1-1,-3-1 0,-2 0-28,0 1 0,-1 0 0,1 0 0,-9 0-1,7 1 24,0-1-1,0 1 1,-1 0-1,-11 3 1,2-1 0,-56 5 0,-148 21 1,165-20 7,-119 18 4,-40 8-8,111-16 4,-199 37 4,-22 5-7,202-40 9,-150 5-1,-2-27-950,14-9-3763</inkml:trace>
</inkml:ink>
</file>

<file path=ppt/ink/ink2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30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4950 1243 1176,'24'52'8,"-12"-32"35,24 30 1,17 22 453,-35-47-201,2-1 1,0 0-1,44 38 0,-50-51-187,0-1 0,1-1 0,0 0 1,23 9-1,-24-11-68,10 1 139,149 24 72,-129-28-71,217-1 66,-201-4-126,287-18 50,-266 14-71,381-24 39,-363 22-45,422-30 42,-415 29-49,414-39 34,-419 37-33,367-34 39,-383 38-47,289-19 28,-307 21-47,231-15 24,-247 15-51,-25 1-21,178-24 38,-184 25-40,4-2 1,0 0 1,29-9-1,-44 10 1,-1 0 0,1-1 0,-1 0 1,0 0-1,0-1 0,0 0 0,0-1 0,12-11 0,-16 12 2,-1 0 0,0 0 0,0 0-1,0-1 1,-1 1 0,0-1 0,0 1-1,0-1 1,0 0 0,-1 0 0,0 0-1,0-10 1,-1-1 48,-1-1 1,-5-32-1,4 32-46,-10-36 130,-4-2-37,-27-107 340,33 104-204,-3-108 1,18 68-17,1 43-120,18-91 161,-12 30-161,-9 75-108,-4 33-2,-2-1 0,-3-18 0,-9-17 0,10 28 0,-2 1 0,-7 1 0,-6 3 1,-16 3 4,-16 3-2,-17 5 2,-21 8-3,-14 7-2,-8 2 0,-18 2 0,-21 3 0,-14-1 0,-10-1 0,-9-2 0,-11-3 0,-14 1 0,-6-1 1,-2-3 4,3-2-3,-170 1-4,314-8-3,-108 2 4,-39 0 1,-3 1 0,-1 0 0,-1-3 0,0-6 0,4-5 0,4-3 0,2 0 0,3 4 0,-2 2 0,-7 4 0,-6 2 0,-8 0 1,-7 3 4,-4 2-2,4-3 2,8-3-2,8-1 2,14 0-2,7 4 2,6 2-3,5-3-2,9 0 0,16 4 0,17 4 0,-159 3-7,-34-12-2,218-1-6,-158-5-24,189 5 5,-145 16-70,223-14 14,9-2 46,-1 1 1,1 0 0,0 0 0,-1 1-1,1 0 1,-1 0 0,1 1 0,0-1-1,0 2 1,0-1 0,0 0-1,0 1 1,0 0 0,1 1 0,-1-1-1,1 1 1,0 0 0,0 0 0,0 1-1,-5 6 1</inkml:trace>
</inkml:ink>
</file>

<file path=ppt/ink/ink2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30.7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2160,'21'-4'1,"30"-1"118,65 9 37,34 11 227,-58-4-265,142 20-3,-180-24-94,261 22 15,-241-25-9,351 12 10,-330-14-10,427-2 10,-409-2-9,480-16 18,-469 13-12,541-11 21,-530 15-15,520 1 19,-529 0-6,485-7 30,-493 5 11,424-7 58,-444 8 16,348-5 71,-368 5-79,325-8 369,-138 1 175,-119 9 40,-73 4-945</inkml:trace>
</inkml:ink>
</file>

<file path=ppt/ink/ink2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1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216 46 4848,'0'0'72,"2"5"72,57 146 507,-40-102-624,23 54 354,13 37-143,-49-123-178,10 27 37,-3 1 1,10 58-1,-23-103-97,9 54 196,3 76 0,-12-46 77,0-83-259,0 0-1,-1-1 0,1 1 0,0 0 1,0 0-1,-1 0 0,1-1 0,-1 1 1,1 0-1,0 0 0,-1-1 0,0 1 0,1 0 1,-1-1-1,1 1 0,-1-1 0,0 1 1,1-1-1,-1 1 0,0-1 0,0 1 1,1-1-1,-1 0 0,0 1 0,0-1 0,0 0 1,1 0-1,-1 1 0,0-1 0,0 0 1,0 0-1,0 0 0,0 0 0,1 0 1,-1 0-1,0 0 0,0-1 0,0 1 1,0 0-1,1 0 0,-1-1 0,0 1 0,0 0 1,0-1-1,1 1 0,-1-1 0,0 1 1,1-1-1,-1 1 0,0-1 0,1 0 1,-2-1-1,-71-87 249,72 88-262,-100-156 423,87 133-384,-5-9 142,-68-142 72,71 139-98,8 16-82,-18-41 122,-20-75 0,39 112-70,-3-5 31,2-1-1,-7-45 1,11 7 206,5 60-148,3-2 31,1 8-42,3 3-157,0 1 1,0 0-1,0 1 1,0 0 0,-1 0-1,1 0 1,-1 1-1,0 0 1,13 11-1,62 51 205,-12-1-158,60 38-5,-103-85-41,-5-4-23,2 2-3,0-1-1,2-2 0,31 13 0,-45-21-13,65 23 64,-68-25-58,1-1 0,-1 0 0,1 0-1,0 0 1,0-1 0,14-1 0,-23 0-42,0-1-1,1 1 1,-1-1 0,0 0-1,1 0 1,-1 1 0,0-1-1,0 0 1,0 0 0,0 0-1,0 0 1,0 0 0,0 0-1,0 0 1,0-1 0,0 1-1,-1 0 1,1-1 0,0 1-1,-1 0 1,1-1 0,-1 1-1,1 0 1,-1-1 0,0 1-1,0-1 1,0-2 0,1 1-567,3-21-7004</inkml:trace>
</inkml:ink>
</file>

<file path=ppt/ink/ink2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1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1054 8432,'2'1'3,"-1"0"1,0 0-1,1 0 1,-1 0 0,1 0-1,-1-1 1,1 1-1,-1 0 1,1-1-1,-1 1 1,1-1 0,0 0-1,-1 1 1,1-1-1,0 0 1,-1 0-1,1 0 1,0 0 0,-1 0-1,3-1 1,31-8 134,-30 7-105,19-5 74,0-2-1,0-1 1,39-22-1,-39 19-52,8-7 220,136-127 92,-134 113-172,129-109 103,-121 106-170,86-80 85,-126 115-203,0 1 0,-1-1 0,1 1 0,-1-1 0,1 0 0,-1 0 0,0 0 0,0 1 0,0-1 1,1-3-1,2-5-114,0 0-1,-1-1 1,-1 1 0,1-1 0,-2 1 0,0-1 0,0 0 0,-1 1 0,0-1 0,-2-13 0,-7-51-6275</inkml:trace>
  <inkml:trace contextRef="#ctx0" brushRef="#br0" timeOffset="1">497 0 7352,'41'52'249,"-4"-3"-1,58 76-8,-16-20 20,-19-32-197,-37-44 118,-10-11-97,15 20 94,45 81 0,-57-87-61,42 77 85,-23-49-1208,-22-38-4500</inkml:trace>
</inkml:ink>
</file>

<file path=ppt/ink/ink2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2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8968,'0'3'-3,"1"1"1,0 0-1,0 0 1,0-1 0,0 1-1,0-1 1,3 5-1,1 2 0,0 5 3,-2-7 7,0-1 1,0 1 0,1-1 0,6 10 0,64 98 54,-11-36 150,11 20 91,22 56 25,-35-47 252,-46-83-530,29 44 311,-11-23-19,2-1 1,74 73 0,-96-107-1742,-3-2-5654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3.6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447 385 8072,'0'0'398,"-3"-5"52,0 1-382,0 0 0,0 0 0,0 1 0,-1-1 0,1 0 1,-1 1-1,0 0 0,0 0 0,0 0 0,0 1 0,-1-1 0,1 1 1,-1 0-1,-7-2 0,-4-1 66,-1 0 0,-25-3 0,33 6-68,0 2 1,0-1 0,0 1-1,0 0 1,0 1 0,0 0-1,-16 4 1,16-3-28,5-1-13,1-1 1,0 1 0,0 0-1,-1 0 1,1 0-1,0 0 1,0 1 0,0-1-1,0 1 1,1 0 0,-4 2-1,-5 4 21,-2-1-13,9-5-1,0 0 1,0 1-1,0 0 1,0 0-1,0 0 1,1 0-1,-6 6 1,-6 5 77,1 1 0,1 1 0,0 0 0,1 1 0,1 0 0,-14 29 0,24-45-95,1 1 0,-1-1-1,1 1 1,-1-1 0,1 1 0,0-1 0,0 1 0,-1-1-1,1 1 1,0 0 0,1-1 0,-1 1 0,0-1-1,0 1 1,1-1 0,-1 1 0,0-1 0,2 4 0,1 1 23,-2 1-13,0-5-17,-1 0-1,1 0 1,-1 0-1,1 0 1,0 0-1,-1 0 1,1-1-1,0 1 1,0 0 0,1 0-1,-1-1 1,0 1-1,1-1 1,-1 1-1,2 1 1,49 40 136,-39-37-58,1-4-58,0-1 0,0 0 0,22-2 0,-17-3 32,89-47 27,-86 37-41,72-69 22,-79 64-2,45-97 27,-50 88-20,-9 25-65,11-42 82,11-85 1,-21 120-72,11-128 242,-13 139-259,0-1-1,0 0 1,0 0-1,-1 1 0,1-1 1,0 0-1,0 0 1,-1 0-1,1 0 1,0 1-1,0-1 0,-1 0 1,1 0-1,0 0 1,0 0-1,-1 0 1,1 0-1,0 1 0,-1-1 1,1 0-1,0 0 1,0 0-1,-1 0 1,1 0-1,0 0 0,-1 0 1,1 0-1,0 0 1,-1-1-1,1 1 1,0 0-1,0 0 0,-1 0 1,1 0-1,0 0 1,0 0-1,-1-1 1,1 1-1,0 0 0,0 0 1,-1 0-1,1-1 1,0 1-1,0 0 1,0 0-1,-1-1 0,1 1 1,0 0-1,0 0 1,0-1-1,0 1 1,0 0-1,0-1 0,0 1 1,-1 0-1,1 0 1,0-1-1,0 1 1,0 0-1,0-1 0,0 1 1,0 0-1,1 0 1,-1-1-1,0 1 1,0 0-1,0-1 0,-16 20 31,9-9-27,5-7-3,-1 0 1,1 1-1,0-1 0,1 1 1,-1 0-1,1-1 0,-1 1 1,1 0-1,-1 7 1,-6 29 12,-2 41 1,10-54-9,9 38 4,-5-47-11,0-1 1,8 19-1,-7-24 0,1 0 1,0 0-1,8 12 0,-7-14 0,0 0-1,19 17 1,14 6-1,-4-12 0,-31-19 0,0-1 0,0 1 0,1-1 0,-1 0 0,7 1 0,30-3 1,-3-8 4,-5-4-2,-27 9-2,1 0 1,-1 0-1,0-1 1,0 0-1,0-1 0,-1 0 1,8-8-1,-11 11 13,0 0 0,-1-1 0,1 0 0,-1 1 0,0-1 0,0 0 0,0 0 0,-1 0 0,1 0 0,-1 0-1,0-1 1,0 1 0,0 0 0,-1-1 0,0 1 0,1 0 0,-2-1 0,0-7 0,1 12-10,0 0 1,0 0-1,0 0 1,0-1-1,-1 1 1,1 0-1,0 0 0,0 0 1,0 0-1,0 0 1,-1 0-1,1-1 1,0 1-1,0 0 1,0 0-1,-1 0 0,1 0 1,0 0-1,0 0 1,0 0-1,-1 0 1,1 0-1,0 0 1,0 0-1,0 0 0,-1 0 1,1 0-1,0 0 1,0 0-1,-1 0 1,1 0-1,0 0 1,0 0-1,0 1 0,0-1 1,-1 0-1,1 0 1,0 0-1,0 0 1,-1 1-1,-7 4 29,4-1-18,1 1 1,0-1-1,0 1 1,0 0-1,0 0 1,1 1-1,0-1 1,0 0 0,0 1-1,1 0 1,-1-1-1,1 1 1,1 0-1,-1 5 1,4-1 51,0-5-56,0 0 0,1-1 0,-1 1 0,1-1 0,1 0 0,-1 0 0,0 0 0,1-1 0,0 1 0,0-1 0,0-1 0,7 4 0,0-1 1,1 0 0,0-1 0,1-1 0,-1 0 0,19 2 1,-6-2-4,1-1 1,0-2-1,0 0 1,-1-2-1,37-6 1,-61 7-9,1 1 0,-1-1 0,0 0 0,0 1 1,0-1-1,0 0 0,0-1 0,0 1 0,0 0 0,-1 0 1,1-1-1,0 1 0,-1-1 0,1 0 0,-1 1 0,1-1 0,-1 0 1,0 0-1,0 0 0,0 0 0,1-2 0,-2-3 13,-6-10-5,-15-25 0,10 27 6,-7-2-5,0 0-1,-28-17 1,26 24 25,-9 1-9,-50-9 0,59 18 1,-27 8-1,40-5-25,-1-1 0,1 1 0,0 1 0,-10 5 1,9-4-382,0 1 1,0 0 0,0 0 0,-11 13 0,4-1-9101</inkml:trace>
</inkml:ink>
</file>

<file path=ppt/ink/ink2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2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9592,'14'15'5,"-9"-10"7,0 0 0,-1 1-1,0 0 1,6 11 0,53 90 70,-9 2 98,-2-3 38,86 123 186,-87-153-288,-49-72-108,25 33 120,29 55 1,-55-90-41,-4-2 4,-1 0-73,0-1 0,1 0 0,0 0 0,-1 0 0,1 0 0,-1 0 0,1-1 0,0 1 0,0-1 0,0 0 0,0 0 0,-3-2 1,-30-29 23,29 26-23,-8-7 44,1 0 1,1 0-1,0-2 0,-17-27 1,24 35-46,-4-8 36,1 1-1,1-2 1,0 1 0,-7-24-1,9 22-32,1 6 4,1 0 0,1 0 0,0 0 0,1 0 0,0 0 0,0-22 0,1 22-15,1 8-2,-1 0-1,1 0 1,0-1 0,0 1-1,1 0 1,-1 0 0,1 0-1,0-1 1,3-7 0,1-2 4,9-28 4,-5 26 18,59-59 16,-50 62-30,13 0-4,52-15 1,-59 25 3,1 5-9,-1 1-1,45 11 1,-48-4 8,-14-5-14,3 1-3,-1 1 0,0 0 1,0 1-1,-1 0 1,0 0-1,0 1 0,-1 0 1,0 0-1,7 13 1,16 31 9,3 13-9,-5-6 1,-3-13-3,-3-13-2,-20-32 0,0 0 0,0 0 0,-1 0 0,1 0 0,0-1 0,1 1 0,-1-1 0,0 0 0,0 1 0,3 0 0,-1-1 0,-1-1 0,1 0-1,-1 0 1,1 0 0,-1 0 0,1 0 0,-1-1 0,1 1 0,-1-1 0,1 0 0,-1 0 0,0 0 0,0-1 0,1 1 0,2-3 0,-4 3-1,11-9-5,15-26-748,27-45 1,-5-1-6740</inkml:trace>
</inkml:ink>
</file>

<file path=ppt/ink/ink2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3.0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214 0 8696,'-26'43'0,"-14"29"1,22-39 6,-3 4 14,3 1 1,-20 54-1,-7 56 67,40-120 32,3 110 62,6-112 13,5-1-99,0-2 0,21 37 0,-30-58-77,1-1 0,0 0 0,-1 0 0,1 0 0,0 0 0,0 0 0,0 0 0,0 0 0,0 0 0,0-1 0,0 1 0,2 1 0,4 2 17,0-1 0,0 0 1,0 0-1,1-1 0,-1 1 0,1-2 1,0 1-1,10 0 0,-17-2-27,0 0-1,0 0 1,0 0-1,-1 0 1,1 0-1,0 0 1,0-1 0,0 1-1,0 0 1,0 0-1,-1-1 1,1 1-1,0 0 1,0-1-1,0 1 1,-1-1-1,2 0 1,12-10 45,-1 0 0,0-1 1,22-26-1,-23 18 114,2-12-45,-1 0 0,-2-1 0,12-54 0,-20 36-80,-4 31 37,-1 12-57,-1-8-1,0-1 0,-1 1-1,-1 0 1,-1 1-1,-8-17 1,9 23-4,-1-2 5,1 0 1,0 0 0,0 0-1,1-1 1,0 0-1,-3-19 1,11 37 2,18 25 5,-19-27-28,12 17 15,0-1 0,1 0 0,27 24 0,-32-34-16,-9-7-1,1-1 0,0 1 0,0-1 0,1 0 0,-1 0-1,0 0 1,1 0 0,-1 0 0,1-1 0,5 2 0,16 4 3,0 0 1,0-2-1,1 0 1,39 0-1,-16-7-5,-48 2 0,1 0 0,-1 0 0,0 0 1,0 0-1,0 0 0,0 0 0,1-1 0,-1 1 0,0 0 0,0-1 1,0 1-1,0-1 0,1 0 0,4-3-108,-1 0 1,0 1-1,-1-2 1,1 1-1,-1 0 1,1-1-1,-1 0 1,-1 0-1,1 0 1,-1-1-1,0 1 1,4-10-1,15-34-6897</inkml:trace>
</inkml:ink>
</file>

<file path=ppt/ink/ink2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3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12 604 7712,'-11'-23'332,"40"65"246,-25-35-510,1 1-1,0-1 1,1 0-1,-1 0 1,12 9-1,23 28 186,68 123 499,-72-110-327,-30-48-276,1 1 1,14 14-1,-21-24-129,1 1-1,0-1 1,-1 0-1,1 0 1,-1 0-1,1 1 1,-1-1 0,1 0-1,0 0 1,-1 0-1,1 0 1,-1 0-1,1 0 1,0 0-1,-1 0 1,1-1 0,-1 1-1,1 0 1,0 0-1,-1 0 1,1-1-1,-1 1 1,1 0 0,-1 0-1,1-1 1,-1 1-1,1-1 1,-1 1-1,0 0 1,1-1 0,0 0-1,-1 1 15,3-5 31,0 0 0,0 1 0,0-1 0,-1 0 0,0 0 0,0-1 0,-1 1 0,1 0 0,-1-1 0,0-5 0,0 8-83,12-70 364,13-129 388,-24 176-703,6-39 141,19-76 13,-19 114-91,10-12-32,23-35 1,-27 58 5,-4 9-50,1 0 1,0 1-1,0 0 1,19-6-1,-16 10 9,-5 4-24,0-1 1,0 1 0,-1 1 0,1 0 0,0 0 0,-1 1 0,0 0 0,0 0 0,0 1-1,0 0 1,9 9 0,15 19-2,-6 1-12,-18-22 1,1-1-1,0 0 0,18 16 1,-27-27 6,1 1 0,0-1 0,-1 0 0,1 0 0,0 0 0,-1-1 0,1 1 0,0 0 0,-1 0 0,1 0 0,-1 0 0,1 0 0,0-1 0,-1 1 0,1 0 0,-1-1 0,1 1 0,-1 0 0,1-1 0,-1 1 0,1-1 0,-1 1 1,1-1-1,0 0 0,0 0-3,4-5-3,0 0 0,-1-1 0,1 1 0,-1-1 0,0 0 1,-1 0-1,0-1 0,0 1 0,0-1 0,1-8 1,0 3 2,0-1-7,0 1 0,0-1 0,-1 0 0,1-27 0,0 6-3,-4 11 10,0 0 0,-1 1 0,-5-29 0,-3 29 6,9 23 0,0-1 0,0 0 0,0 1 0,-1-1 0,1 1 0,0-1 0,0 1 0,-1-1 0,1 1 0,0 0 0,-1-1 0,1 1 0,-1-1 0,1 1 0,-1 0 0,1-1 0,0 1 1,-1 0-1,1-1 0,-1 1 0,1 0 0,-1 0 0,0-1 0,0 1 0,-1 0 0,0 1 1,0-1-1,0 1 1,0-1-1,0 1 0,0 0 1,0 0-1,1 0 1,-1 0-1,0 0 1,0 0-1,1 0 0,-4 3 1,-17 19 0,18-19 0,-5 5 1,1 1 1,0 0 0,0 0-1,1 1 1,0 0-1,1 0 1,1 0-1,-7 18 1,8-17-2,-4 13 7,-2 42 4,9-50-11,0 0 1,4 29-1,-2-33 0,2 0 1,-1 0-1,8 19 0,-6-22 0,0-1-1,1 1 0,0-1 0,7 9 1,-7-11-1,0-1 0,1 1 0,0-1 0,11 9 0,-10-10 0,-1-1 0,1 0 0,0 0 0,13 5 0,-3-4-1,-1-1 1,1-1 0,33 3-1,-31-7-4,5-4 3,45-16 0,-53 11-11,-6 0 7,-2 1 0,1-2 0,-1 1 0,-1-1 1,8-15-1,-9 6-86,-1-18-775,-1-50 1,-4 13-7274</inkml:trace>
</inkml:ink>
</file>

<file path=ppt/ink/ink2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3.9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8160,'14'13'0,"107"116"-39,-31-31 3,-67-73 55,-2 1 0,24 38 1,-3-2 118,-1-2-74,-5-3 265,61 69 1,-74-103 318,-20-21-763,-1 0 1,0 0-1,0 0 0,0 0 1,-1 1-1,1-1 0,0 1 0,1 3 1,5 6-5586</inkml:trace>
</inkml:ink>
</file>

<file path=ppt/ink/ink2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0 508 8968,'57'-72'161,"84"-82"0,-118 132 14,113-91 68,-107 91-103,101-65 50,-109 77-76,-15 9-102,-1-1 1,1 1 0,-1 1 0,1-1 0,-1 1-1,1 0 1,-1 0 0,1 1 0,-1-1-1,1 1 1,9 3 0,-14-4-9,0 1 1,-1-1-1,1 0 1,-1 1-1,1-1 0,0 0 1,-1 1-1,1-1 1,-1 1-1,1-1 0,-1 0 1,1 1-1,-1 0 1,0-1-1,1 1 0,-1-1 1,1 1-1,-1-1 1,0 2-1,7 10 30,-2 0 0,0 0 0,0 1 0,4 24 0,7 53 72,-12-66-102,-2-6 14,0 0 1,2-1-1,0 1 1,2-1-1,0 0 0,0 0 1,2-1-1,0 0 1,10 16-1,-17-32-17,-1 1-1,1 0 1,-1 0-1,1-1 1,-1 1 0,1 0-1,0-1 1,-1 1-1,1-1 1,0 1 0,-1-1-1,1 1 1,0-1-1,0 0 1,0 1 0,-1-1-1,1 0 1,0 0 0,0 1-1,0-1 1,0 0-1,-1 0 1,1 0 0,0 0-1,0 0 1,0 0-1,0 0 1,0 0 0,0-1-1,1 1 1,-1-1 0,0 1-1,0-1 1,1 0-1,-1 1 0,0-1 0,0 0 1,1 0-1,-1 0 0,0 0 0,0 0 1,0-1-1,0 1 0,-1 0 0,1 0 1,1-3-1,4-8 2,-1 0-1,0-1 1,-1 0-1,3-13 1,-5 8 6,-11-79 11,2 77 2,-10-9 1,-33-42 0,31 52 46,-13-6-12,-43-25 0,73 49-42,0 0 0,0 0 1,0 0-1,0 0 0,0 0 0,0 1 1,0-1-1,-4 0 0,-3 0 9,-1 0 1,1 1-1,-1 0 0,1 0 1,-1 1-1,1 0 0,-18 6 1,26-7-16,0 0 0,0 1 0,0-1 1,0 0-1,0 1 0,1 0 0,-1-1 1,0 1-1,0-1 0,0 1 0,0 0 0,1-1 1,-1 1-1,0 0 0,1 0 0,-2 1 1,-8 14 28,1 0 0,0 0 1,1 1-1,-9 26 0,11-17 57,5-20-183,-3 21-521,0 41-1,4-30-6495</inkml:trace>
</inkml:ink>
</file>

<file path=ppt/ink/ink2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4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 10488,'0'0'281,"2"6"-98,69 155 293,-64-147-455,0 0 0,1-1 1,0 0-1,1 0 1,12 11-1,15 22 0,104 143 16,-103-144-35,-36-43-2,1 1 0,0 0 0,1 0 0,-1-1 0,0 1 0,1-1 0,0 0 0,0 1 0,-1-1 1,1-1-1,0 1 0,1 0 0,2 1 0,-5-3 0,-1 0 0,0 0 0,0 0 1,0 0-1,0 0 0,0 0 0,0 0 0,0 0 0,1 0 1,-1 0-1,0 0 0,0 0 0,0 0 0,0 0 0,0 0 1,0 0-1,1 0 0,-1 0 0,0 0 0,0 0 0,0 0 1,0 0-1,0 0 0,0 0 0,0 0 0,1 0 0,-1 0 0,0-1 1,0 1-1,0 0 0,0 0 0,0 0 0,0 0 0,0 0 1,0 0-1,0 0 0,0 0 0,0-1 0,0 1 0,0 0 1,0 0-1,1 0 0,-1 0 0,0 0 0,0 0 0,0 0 1,0-1-1,0 1 0,0 0 0,2-5 4,-1 0 0,1 0 1,-1-1-1,1 1 0,-2 0 0,1-1 0,0 1 1,-1-1-1,0 1 0,-1-1 0,1 1 0,-2-9 1,-11-183 173,11 173-167,0-34 89,14-59 19,-11 111-102,0 0 1,0 0-1,1 0 1,0 0-1,0 0 1,0 0-1,5-9 1,1 1 2,14-25 10,-21 37-25,0 1 0,0-1 0,0 1 0,0 0 0,0-1 0,0 1 0,0 0 0,1-1 0,-1 1 0,0 0 0,1 0 0,-1 0 0,1 0 0,-1 1 0,1-1 0,0 0 0,-1 0 0,1 1 0,0-1 0,-1 1 0,1 0 0,0-1 0,-1 1 0,1 0 0,0 0 0,0 0 0,-1 0 0,1 0 0,0 1 0,0-1 0,-1 1 0,1-1 0,0 1 0,2 1 0,4 5 22,-2 6-19,0 1 0,-1 0 1,5 20-1,-8-28-6,-1 0 0,0 0 0,0 0 0,0 0 0,-1 0 1,0 0-1,-1 10 0,-1 3 1,1 0-1,-5 30 0,3-32 0,-2-1 0,-6 20-1,3-18 0,-16 28 0,10-22-3,-1-1 1,-24 27 0,31-41 0,0 0 1,0-1-1,-1 0 0,0 0 0,-1-1 1,1-1-1,-18 10 0,26-16 1,1 0 0,-1 1-1,1-1 1,0 0 0,-1 0-1,1 0 1,-1 1 0,1-1 0,-1 0-1,1 0 1,-1 0 0,1 0-1,-1 0 1,1 0 0,-1 0-1,1 0 1,-1 0 0,1 0 0,-1 0-1,1-1 1,-1 1 0,-6-3-1,1 1 0,0-1 0,0-1-1,0 1 1,0-1 0,1 0 0,-1-1 0,-6-7 0,0-4-5,7 5-181,1-1 1,0 1-1,1-1 1,0 0-1,1 0 1,0-1-1,0-15 1,-1-36-7234</inkml:trace>
</inkml:ink>
</file>

<file path=ppt/ink/ink2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5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1 207 8072,'21'12'48,"-1"1"0,-1 1 0,0 1 0,0 1 0,18 20 0,3 10 233,-26-34-123,29 19 0,-41-30-133,0 0 1,-1 0-1,1 0 0,0 0 0,0-1 0,0 1 1,0 0-1,0-1 0,-1 1 0,1-1 1,0 0-1,0 0 0,0 0 0,0 0 0,3 0 1,4-1 30,23-1 44,-19-2 167,-3-3-187,0 0 0,0-1 1,-1 0-1,0-1 1,-1 1-1,0-2 0,0 1 1,-1-1-1,0-1 0,7-13 1,9-25 15,-17 28 125,-2-4-68,1-50 1,-8 58 26,-3 4-120,-1 1 1,0-1 0,-15-17-1,10 20 75,-1 4-91,0 0 1,0 1-1,-21-4 0,18 9 10,-1 6-37,0 1 0,1 0 0,-23 14 0,20-4 4,19-17-21,-12 13 13,-19 30-1,22-26-9,0 0-1,-12 35 0,11-19 0,2 1 0,-8 66-1,17-73-6,3-7 4,1-2 0,1 1 0,15 30 0,-21-48 0,1 1 0,-1-1 0,1 0 1,0 0-1,-1 0 0,1 0 0,0-1 0,0 1 0,0 0 1,0 0-1,0 0 0,0-1 0,0 1 0,0 0 0,2 0 1,15 8-5,1-1 0,1 0 1,39 8-1,-28-14-8,148-24-6,-141 13 6,148-63-13,-181 69 17,1 1 0,-1-1 0,1 0 0,6-5 0,19-16-481,0-1 0,53-57 1,-19 6-6611</inkml:trace>
</inkml:ink>
</file>

<file path=ppt/ink/ink2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5.5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 5 7712,'84'0'777,"-82"0"-194,-2 1-553,0-1 1,0 1 0,0 0-1,0-1 1,0 1-1,-1-1 1,1 1 0,0 0-1,0-1 1,0 1-1,-1-1 1,1 1 0,0-1-1,-1 1 1,1-1-1,0 1 1,-1-1-1,1 1 1,-1 0 0,-28 6 451,27-7-328,2 1-132,-1 0 1,0-1-1,1 0 1,-1 1-1,0-1 1,0 1-1,0-1 1,0 0 0,1 1-1,-1-1 1,0 0-1,0 0 1,0 0-1,0 0 1,0 0-1,0 0 1,0 0-1,1 0 1,-1 0 0,0 0-1,-2-1 1,-25-2 266,26 3-332,-14-3 79,1 0-1,-1-1 0,-22-9 1,36 12-15,2 1-19,0 0 0,-1 0 0,1 0 1,0 0-1,0 0 0,-1 0 0,1 0 0,0 0 0,0 0 0,-1 0 1,1 0-1,0 0 0,0 0 0,-1 0 0,1 0 0,0 0 0,0 0 1,-1 1-1,1-1 0,0 0 0,0 0 0,0 0 0,-1 0 1,1 0-1,0 1 0,0-1 0,0 0 0,0 0 0,-1 0 0,1 1 1,0-1-1,0 0 0,0 0 0,0 0 0,0 1 0,0-1 0,0 0 1,0 0-1,0 1 0,-1-1 0,1 0 0,0 0 0,0 1 0,0-1 1,0 0-1,0 0 0,1 1 0,-1-1 0,0 0 0,0 0 1,0 1-1,0-1 0,12 20-1,1 1 12,47 92 11,6 13-5,-58-110-6,1 0 0,14 18 1,-10-14-8,0 0-1,-9-14 1,0 1 0,0-1 0,1 0 0,0 0 0,0 0 0,10 7 0,-1 1-130,2-1 1,0 0-1,0-1 1,2-1-1,-1 0 1,1-1-1,1-1 1,27 9-1</inkml:trace>
</inkml:ink>
</file>

<file path=ppt/ink/ink2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0 471 8792,'3'1'8,"-1"1"1,0-1 0,1 0 0,-1 0-1,1 0 1,-1 0 0,1-1 0,-1 1-1,1-1 1,-1 0 0,1 1 0,0-1-1,-1 0 1,1-1 0,-1 1 0,1 0-1,-1-1 1,1 1 0,0-1 0,-1 0-1,0 0 1,1 0 0,-1 0-1,0 0 1,5-3 0,3-3 73,0 0 0,0-1-1,14-14 1,-18 16-50,51-48 291,-23 21-246,47-33 1,58-38 18,-115 86-56,7-12-604,30-34 0,-19 15-5316</inkml:trace>
</inkml:ink>
</file>

<file path=ppt/ink/ink2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1 587 7352,'1'2'0,"1"1"17,-1 1 0,1-1-1,0 0 1,0 0 0,1 0-1,-1 0 1,1 0 0,0 0-1,-1 0 1,6 2 0,-8-5-1,1 0 0,0 0 1,0 0-1,-1 0 0,1 0 0,0-1 1,0 1-1,-1 0 0,1-1 0,0 1 1,-1 0-1,1-1 0,0 1 1,-1-1-1,1 1 0,-1-1 0,1 1 1,-1-1-1,1 1 0,-1-1 0,1 1 1,0-2-1,0 1 16,4-6 49,1-1 0,-1 1 0,-1-1 0,1 0 0,-1 0 0,-1 0 0,0-1 0,4-15 0,-1 6-31,0-3 193,-1 0 1,-1 0-1,-1-1 0,1-38 0,-3 34-14,4-39 174,-4 56-356,11-65 400,-10 64-381,1 0 0,0 1 0,0-1 0,1 1 1,8-16-1,-11 23-51,1 0 1,0 0 0,0 0 0,0 0 0,1 0 0,-1 1 0,0-1-1,1 0 1,-1 1 0,1 0 0,-1 0 0,1 0 0,-1 0 0,1 0-1,0 0 1,0 1 0,-1-1 0,1 1 0,3 0 0,-3-1 0,0 1-5,-1 0 0,0-1 0,1 1-1,-1 0 1,0 1 0,1-1 0,-1 0 0,0 0 0,1 1 0,-1 0-1,0-1 1,1 1 0,2 2 0,5 1 10,1-1-8,-5-1-4,-1 0 0,0 0 0,0 1 0,0-1 0,9 7 0,127 92 82,-91-63-79,-22-17-6,15 8-4,-35-26-2,12 6 0,-17-8 0,0-1-1,0 0 1,0 0 0,0 0 0,0-1 0,0 1 0,0-1 0,0 0-1,0 1 1,0-1 0,0-1 0,-1 1 0,1 0 0,0-1 0,-1 1 0,1-1-1,-1 0 1,0 0 0,1 0 0,-1 0 0,0 0 0,3-4 0,4-5-3,0-1 1,14-22 0,-20 29 1,9-16-68,-1 0 0,-1 0-1,11-35 1,-7 18-1117,17-41-5980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111 39 6640,'0'0'609,"-5"-1"-97,-16-4-312,20 4-168,0 1 1,1 0-1,-1 0 0,0 0 0,0 0 0,1 0 1,-1 0-1,0 0 0,1 0 0,-1 0 1,0 0-1,0 0 0,1 0 0,-1 0 1,0 1-1,1-1 0,-1 0 0,0 1 0,1-1 1,-1 0-1,0 1 0,1-1 0,-1 1 1,1-1-1,-1 1 0,0 0 0,-1 1 78,-3 2-34,0 1 0,0 0 0,1 0 0,-1 0 0,1 0 0,1 0 0,-1 1 0,1 0 0,0 0 0,0 0 0,0 0 0,-2 10 0,2-3-28,0-1 0,1 1 0,0 0 0,1 0 0,0 15 0,1-25-36,0 0 0,0 0 0,0 0 0,1 0 0,-1-1 1,1 1-1,0 0 0,-1 0 0,1 0 0,0-1 0,1 1 0,1 3 0,2 4 11,-2-4-11,1 0 0,-1 1-1,1-1 1,1 0 0,-1-1 0,1 1-1,0-1 1,0 0 0,1 0 0,-1-1-1,1 1 1,0-1 0,0 0 0,0-1-1,12 5 1,-2-1 34,-1-1 0,30 7-1,-38-11-10,-1-1 0,0 0 0,1 0 0,0-1 1,-1 0-1,1 0 0,-1-1 0,1 1 0,-1-2 0,12-2 0,-14 2 40,0 0-1,0-1 1,-1 1 0,1-1 0,-1 0 0,0 0 0,1 0 0,-1 0-1,-1 0 1,1-1 0,0 1 0,3-9 0,-5 9 133,0-3 43,1 2-14,4-3-9,-5 7-211,0-1 1,0 1-1,-1-1 1,1 1-1,0 0 0,0-1 1,0 1-1,0 0 1,0 0-1,0-1 0,-1 1 1,1 0-1,0 0 1,0 0-1,0 0 0,0 0 1,0 0-1,0 1 1,0-1-1,1 1 0,13 4 1,-15-5-8,15 4 40,-1 0 0,1-1-1,0 0 1,0-1 0,18 0-1,-30-2-40,57 3 78,80-6-1,-137 3-80,-1-1-1,1 1 1,-1-1-1,0 1 0,1-1 1,-1 0-1,1 0 1,-1 0-1,0 0 1,0 0-1,0 0 0,1-1 1,-1 1-1,2-3 1,-1 2 0,-1-4 29,-3-6-22,-1 0 1,0 0-1,-4-15 0,-2 9 22,-5 0-21,-1 0 0,-1 1 0,-21-21 0,25 29 15,1 0 0,-24-15-1,15 12-14,3 1-4,-34-20 64,-10 0 15,58 31-83,0-1 0,1 1 0,-1-1-1,0 1 1,0 0 0,0-1 0,1 1 0,-1 0-1,0 0 1,0 1 0,0-1 0,1 0-1,-1 0 1,0 1 0,0-1 0,1 1 0,-1 0-1,0 0 1,-2 1 0,2-1 0,1 0-5,1-1 1,-1 1-1,1-1 1,0 1-1,-1-1 1,1 1 0,0 0-1,0-1 1,-1 1-1,1 0 1,0-1-1,0 1 1,0 0 0,0-1-1,0 1 1,0 0-1,0 0 1,0-1-1,0 1 1,0 0 0,0-1-1,0 1 1,0 0-1,1-1 1,-1 1-1,0 0 1,1 0 0,-1 0 0,1 1-1,0 1 0,0-1-1,1 0 1,-1 1 0,1-1 0,-1 0-1,1 0 1,3 3 0,0-1 0,-1 0 0,2 0 0,-1 0 0,11 5 0,-4-4 0,1 1-1,19 4 1,2-3-10,2-1 0,-1-2 0,0-1 0,43-2 1,-58-1 3,-12 0-8,-1 0 0,1-1 0,0 0 0,-1 0 0,8-3 0,2 1-29,-1-2-1,20-8 1,-29 11-11,-2-1 1,1 0-1,0 0 0,-1 0 1,1-1-1,-1 0 1,0 0-1,0 0 0,0-1 1,-1 0-1,4-5 0,-6 8 24,-1 0 0,1-1 0,-1 1 0,1 0 0,0 0-1,0 0 1,0 1 0,0-1 0,0 0 0,1 1 0,-1-1 0,0 1 0,1 0-1,-1 0 1,1 0 0,-1 0 0,1 0 0,0 1 0,4-2 0,-6 3 23,0-1 1,0 0 0,0 1-1,0-1 1,0 1 0,0 0-1,0-1 1,0 1 0,0 0-1,-1-1 1,1 1 0,0 0-1,-1 0 1,1-1 0,0 1-1,-1 0 1,1 0 0,0 2-1,1 1-6,4 2 4,-4-3 4,0-1 0,0 1-1,0 0 1,-1-1 0,1 1 0,-1 0-1,1 0 1,-1 0 0,1 4 0,40 133-66,-38-119 66,0-3 2,1 1 0,9 22 0,-10-12-1522,-4-19-6136</inkml:trace>
</inkml:ink>
</file>

<file path=ppt/ink/ink2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6.7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0 588 7896,'0'3'4,"1"1"0,0 0 0,-1-1 0,1 1 0,1-1 0,-1 1 0,0-1-1,1 0 1,0 1 0,0-1 0,0 0 0,4 6 0,33 30 84,-26-27-62,-3-1 6,1-2 0,0 1 1,0-1-1,1-1 0,0 0 0,1-1 0,13 6 0,-20-10-18,-1 0 0,1-1 0,0 0 0,-1 0 0,1-1 0,0 0 0,0 0 0,0 0 0,0 0 0,0-1 0,0 0 0,7-1 0,-10 0 2,0-1 0,-1 1 0,1 0 0,-1-1 0,1 0 0,-1 0 1,0 1-1,0-1 0,0 0 0,0-1 0,0 1 0,0 0 0,1-4 0,0 3 12,-1 0-3,0 0 1,0-1-1,-1 1 1,1-1-1,-1 1 0,0-1 1,0 0-1,0 1 0,0-1 1,-1 0-1,1 0 0,-1 0 1,0 1-1,-1-8 1,1 6 6,-1-7 61,-1 0 0,0 0-1,0 1 1,-1-1 0,-1 1-1,0-1 1,-8-15 0,6 13 16,-28-62 311,34 75-409,-1 0 0,1 0 0,-1 0 0,1 0 0,0 0 0,-1 0 0,1 0 0,0 0 0,0 0 0,0 0 0,0 0 0,0 0 0,0 0 0,0 0 0,0 0 0,0 0 0,0 0 0,1 0 1,-1 1-1,0-1 0,1 0 0,-1 0 0,1 0 0,-1 0 0,1 0 0,-1 0 0,1 1 0,0-1 0,-1 0 0,1 0 0,0 1 0,-1-1 0,1 1 0,0-1 0,0 0 0,1 0 0,1 0-1,-1 1-1,0-1 1,1 0-1,-1 1 1,0 0 0,1-1-1,-1 1 1,0 0 0,1 0-1,-1 0 1,1 1-1,-1-1 1,3 1 0,2 1-1,0 1 1,0 0 0,0 0 0,0 0 0,0 1-1,11 8 1,-11-7-5,0 0 0,0-1 0,1 0-1,0 0 1,15 5 0,5-3-2,-23-6-5,1 0 1,-1 0-1,0-1 1,0 1-1,0-1 1,0 0-1,0-1 1,0 1-1,-1-1 1,1 0-1,0 0 1,-1-1-1,1 1 1,-1-1-1,0 0 1,0 0-1,0 0 1,0-1 0,-1 1-1,1-1 1,-1 0-1,0 0 1,0 0-1,0-1 1,-1 1-1,3-6 1,0-2-3,0 1 0,0-1 0,-2 0 0,1 0 0,-2 0 0,0 0 0,0-1 0,-1 1 0,0-19 0,-6-3 3,6 28 2,0-3 0,-1 8 0,1 0 0,-1 0 0,1 0 0,-1 0 0,1 0-1,-1 0 1,1 0 0,-1 0 0,1 0 0,0 0 0,-1 1 0,1-1 0,0 0 0,0 0 0,0 1-1,0-1 1,0 1 0,0-1 0,0 1 0,-1-1 0,2 1 0,0-1 0,1 0 1,0 0 0,0 1 0,0-1 0,0 0 0,0 1 0,0 0 0,0 0 0,5 0 0,23 4 4,14 4-3,2 2 2,1-2-3,-4-8-2,-5-7 0,-7-2 0,-10 0 0,-17 7 0,2-2 0,8-19 0,-9 8 0,-6 4 1,-4 0 4,-1 0 0,1 0 0,-2 1 1,0-1-1,0 1 0,-1 0 0,-12-13 0,-56-61 67,73 82-57,-4 2 3,1 0 3,-3 10-1,4-2-17,0 0 0,1 0 0,0 1 0,0-1 0,1 1 1,0 0-1,-1 9 0,2 2-1,1 31 0,11 41 3,11 20-2,12-1 2,-23-83-4,18 35 0,-18-45-2,0-1 1,1 0 0,1-1 0,0-1 0,21 19-1,-14-21-4,2-4 4,2 0 0,37 7 0,-58-15 1,-1-1-1,0 0 0,1 1 0,-1-1 1,0 0-1,1 0 0,-1-1 0,3 0 1,39-8-7,47-17 0,-88 25 4,0 0 0,0 0 0,0-1 0,0 1 1,0-1-1,-1 1 0,1-1 0,3-3 0,-6 5 3,24-19-14,25-26 1,25-41 4,-74 86 9,30-41-19,113-232-1314,-71 116-5247</inkml:trace>
</inkml:ink>
</file>

<file path=ppt/ink/ink2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0 383 4128,'0'0'201,"9"-8"-29,39-39 360,135-123 955,-148 138-1119,46-39-56,-34 32-1007,-29 24-3498</inkml:trace>
</inkml:ink>
</file>

<file path=ppt/ink/ink2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8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0 555 6192,'8'0'3,"1"1"27,0-1 0,0-1 0,-1 0 0,1 0 0,13-3-1,-9 0-9,-8 3 4,0 0 0,0-1 0,0 0-1,0 0 1,0-1 0,-1 1-1,1-1 1,4-3 0,121-76 260,-91 57 65,23-15-25,60-50-1,4-24-69,-109 92-219,-8 7-260,-1-2-1,0 1 1,11-35 0,-5 0-4515</inkml:trace>
</inkml:ink>
</file>

<file path=ppt/ink/ink2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49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1 732 6552,'3'-1'0,"1"0"0,-1 0 0,1 0 0,-1-1 0,0 0 0,0 1 0,0-1 0,4-3 0,3-2 0,35-24 0,21-8 0,20-3 0,-62 32 0,4-2 6,0 0 1,1 2-1,59-12 0,38 7 43,-104 17 46,-6 3-64,-2 0 1,1 0-1,0 2 0,14 8 0,-28-15-20,-1 1-1,1-1 0,0 1 1,0-1-1,-1 1 1,1-1-1,0 1 1,-1 0-1,1-1 1,0 1-1,-1 0 0,1 0 1,-1-1-1,1 1 1,-1 0-1,0 0 1,1 2-1,5 16 59,0 0 0,-2 0 0,4 37 0,-9-25 158,-35 134 86,26-133-105,-7 12-88,-22 59 153,32-83-220,2 0 0,0 0 0,-3 21 0,8-41-51,0 1 0,0-1-1,0 1 1,0-1-1,0 1 1,0-1-1,0 1 1,0-1 0,0 1-1,0-1 1,0 1-1,0-1 1,0 1-1,0-1 1,0 1 0,0-1-1,1 1 1,-1-1-1,0 0 1,0 1 0,1 0-1,1 1-45,-1-1 0,1 1 0,-1-1 0,1 1-1,0-1 1,0 0 0,-1 0 0,1 1 0,0-1 0,0-1 0,0 1 0,1 0 0,-1 0-1,0-1 1,0 1 0,0-1 0,0 0 0,1 1 0,-1-1 0,0 0 0,5-1-1,27 1-5041</inkml:trace>
  <inkml:trace contextRef="#ctx0" brushRef="#br0" timeOffset="1">840 338 8880,'13'-5'-4,"1"-1"-1,-2 0 1,1-1 0,-1 0 0,0-1 0,0 0 0,-1-1 0,11-12-1,35-31 3,-3 0 16,70-50 1,-109 92-9,26-15 87,-2 5 32,-50 33 175,-16 16-1368,-4 3-4425</inkml:trace>
  <inkml:trace contextRef="#ctx0" brushRef="#br0" timeOffset="2">856 330 7000,'90'60'-30,"-64"-45"-34,49 36-1,-67-45 65,12 12 48,99 108 63,-91-93 130,133 160 116,-127-148-42,130 204 130,-135-198-130,96 180-984,-70-120-4591</inkml:trace>
</inkml:ink>
</file>

<file path=ppt/ink/ink2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34.1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405 445 7984,'-14'3'25,"-19"7"175,20-4-66,1 0 0,0 0 0,0 1 0,0 0 0,1 1 0,0 0 0,1 1-1,-12 13 1,-30 37 30,31-31 211,-77 116 121,83-116-288,-36 99 75,46-103-142,4-5-93,2 1 1,0-1-1,6 32 0,1-33 47,-2-9-73,1-1 1,0 0-1,1-1 1,-1 1-1,18 11 1,-25-19-19,1 1 1,0-1 0,0 0-1,-1 1 1,1-1 0,0 1 0,0-1-1,0 0 1,0 0 0,-1 0-1,1 1 1,0-1 0,0 0 0,0 0-1,0 0 1,1 0 0,7-1 7,1-1 1,-1 1 0,1-1-1,-1-1 1,0 0 0,0 0 0,0-1-1,0 0 1,-1-1 0,1 1-1,-1-2 1,-1 1 0,1-1 0,8-8-1,-3 3-4,-8 6-3,0 0 0,-1 0 0,1 0 1,-1-1-1,0 1 0,0-1 0,3-6 1,6-12 15,0-1 0,-1 1 0,-2-2 0,12-38 0,-19 47-16,-1 10 1,-1-1 0,0 0-1,0 1 1,-1-1-1,0-8 1,0 10 1,0-6 1,0 0 1,-1 0-1,0 0 0,-1 0 0,-1 0 1,-4-14-1,-9-21 39,15 43 39,1 8-43,2 9-14,-2-5-21,1-1-1,1 0 0,0 1 0,0-1 0,0 0 1,5 10-1,32 56 34,-30-63-27,20 2-1,-26-11-13,1-1 1,0 1-1,-1-1 0,1 0 0,0 0 1,0 0-1,0 0 0,3-1 1,1-1-2,0-1 1,0 0 0,0-1 0,0 1 0,-1-2 0,0 1 0,0-1-1,9-7 1,-2-2-6,3-12 2,0 0 0,11-29 0,-19 29-15,-4 11 13,-1-1 3,0 0 0,0 0 1,-2-1-1,0 1 0,-1-1 0,-1-22 1,-6-20-5,4 45 7,-1 1-1,-1 0 1,-5-13 0,3 10 0,-2 0 0,-11-17 0,-28-35 0,0 4 0,4 5 0,-7-9 1,44 59 7,50 71 47,22 34-29,53 77 21,-75-106-35,8 16-8,-2-2 1,-6-3-3,-32-55-4,-1-4-1,0 0 0,1 0 0,1-2 1,16 19-1,-24-30-118,35 37 358,-37-40-365,0-1 1,0 1-1,0 0 0,0-1 0,0 0 1,0 0-1,1 0 0,-1 0 1,1-1-1,-1 1 0,1-1 0,7 2 1,0-3-7193</inkml:trace>
</inkml:ink>
</file>

<file path=ppt/ink/ink2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34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0 867 8880,'12'-7'-3,"-1"-1"0,1 0 1,-2 0-1,18-17 0,-19 16 2,63-60-32,52-57 14,44-40 190,-139 136-91,93-127 33,-104 125-26,1-13-581,17-59 0,-16 31-4966</inkml:trace>
</inkml:ink>
</file>

<file path=ppt/ink/ink2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34.9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24 6640,'-28'0'213,"26"0"-41,2 4-13,0-1-100,0 1 1,0 0-1,1-1 0,-1 1 1,1-1-1,0 1 1,0 0-1,1-1 0,-1 0 1,1 1-1,-1-1 1,5 6-1,34 44 357,-20-29-219,28 39 130,38 61-3,-34-41 161,35 49-125,-28-47-136,72 101 321,-128-181-531,1 0 0,-1-1 0,1 1 0,0-1-1,1 0 1,-1 0 0,1 0 0,0-1 0,0 0-1,0 0 1,0 0 0,0 0 0,1-1 0,-1 0 0,9 2-1,-13-4-11,12 1 45,-3-3-257,0 0 0,0-2 0,0 1 0,0-1 0,13-7 0,16-11-6370</inkml:trace>
  <inkml:trace contextRef="#ctx0" brushRef="#br0" timeOffset="1">636 245 8072,'1'-1'24,"3"-7"9,-3 8-22,1 0-1,-1 1 1,1-1-1,-1 0 1,1 1-1,-1-1 0,0 1 1,1-1-1,-1 1 1,0-1-1,2 2 1,-2-1 0,20 6 48,0 0-1,1-2 0,34 5 1,-11-2 45,22 5 85,22-1 20,-85-12-180,1 0-1,0 0 1,0 0-1,-1-1 1,1 0-1,0 0 0,-1 0 1,1 0-1,-1-1 1,1 0-1,-1 1 1,0-2-1,7-3 0,-5 3 8,-2 0 4,1 0 0,-1-1 0,0 1 1,0-1-1,0 0 0,-1 0 0,1 0 0,-1 0 1,0-1-1,0 1 0,3-7 0,-2 4 2,3-6 68,-1 1 0,0-1 0,7-20 1,-8 18-67,-2 7 4,-1 1-1,0 0 0,0-1 1,0 1-1,-1-1 1,0 0-1,-1 0 1,0-13-1,0 16-23,0 2 5,0-1 1,0 1-1,-1 0 1,1-1-1,-1 1 1,1 0-1,-1 0 1,0 0 0,0 0-1,-1-1 1,-2-4-1,2 5-3,1 1 115,-1 2-114,0 0 1,0 1-1,0-1 0,0 1 1,0 0-1,0-1 1,0 1-1,0 0 0,0 0 1,0 0-1,0 0 1,1 1-1,-1-1 0,0 0 1,1 1-1,-2 1 0,-19 27-24,17-23 29,-2 3-2,0 0-1,0 1 1,1 0 0,1 0 0,0 0-1,0 1 1,-3 15 0,6-23-23,0 15 48,5 2-30,0 0 1,11 34-1,-4-37 2,8 6-9,27 28 1,-44-52-17,0 1 0,0 0-1,0 0 1,0 0 0,0-1 0,0 1-1,0 0 1,0-1 0,0 1 0,0-1 0,0 1-1,1-1 1,-1 0 0,1 1 0,14 2 3,1-1 1,-1 0-1,0-1 1,1-1-1,20-2 1,-7-5 2,141-48 5,-134 39-18,152-92-1471,-92 44-5897</inkml:trace>
</inkml:ink>
</file>

<file path=ppt/ink/ink2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35.5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121 194 8880,'-10'12'43,"0"0"-1,1 1 1,0 0 0,2 0 0,-1 0 0,1 1-1,1 1 1,-4 16 0,5-14-12,-7 24 335,-12 75 1,22-97-326,1-11 1,0 1-1,1-1 1,0 0 0,1 1-1,2 12 1,1 10 112,9 33 0,-11-54-116,1 0 1,0 1 0,1-1 0,0-1 0,1 1 0,0 0-1,12 15 1,-16-24-29,0 1 0,1-1 0,-1 0 0,1 1 0,-1-1 0,1 0 0,-1 0 0,1 0 0,0 0 0,0 0 0,-1 0 0,1-1 0,0 1 0,0 0 0,0-1 0,0 0-1,0 1 1,0-1 0,0 0 0,3 0 0,-4 0-3,4-3 48,-1-4-42,0 1 0,-1-1 0,0 0 0,0 0 0,-1 0 0,0 0 0,0 0 0,-1 0 0,1-9 0,0-5 10,-1-1 1,-3-31-1,0 26 4,-2 1 0,-2-1 0,-10-32 0,15 56 65,2 10-81,-1 0 0,2 0-1,-1 0 1,1 0 0,0-1 0,0 1-1,1 0 1,4 7 0,-6-12-11,4 11 5,-3-7 1,1-1-1,-1 0 1,1 0 0,0 0-1,7 9 1,2 1 8,1-1 0,22 19-1,-20-25 2,-1-5-10,0 0 0,0-1-1,0-1 1,16-1 0,-12-4 2,22-17-1,-34 16-5,0 1-1,0-1 1,-1-1-1,1 1 1,5-9-1,-5 7 1,-1-1 0,0 0 0,-1 0 0,4-10 0,-4 9 0,-1-1-1,0 0 0,2-14 1,-2-33-1,-9-2 0,-4 4-2,4 24 0,2-1 0,-2-46 0,11 19 0,-5 54 2,0 0-1,1 0 0,-1 1 1,1-1-1,1 0 0,-1 0 1,1 0-1,3-7 0,1-1 1,11-22-2,-15 32 2,0 0 0,0 0-1,0 0 1,1 1-1,-1-1 1,1 1 0,-1 0-1,1-1 1,0 1-1,0 0 1,0 1 0,0-1-1,0 0 1,0 1-1,0 0 1,5-2 0,-3 2-2,6-1-3,-4 4 4,1-1 1,-1 1-1,1 0 0,-1 0 0,0 0 1,0 1-1,0 1 0,0-1 1,-1 1-1,0 0 0,1 1 0,9 8 1,-6-4-1,23 29-5,71 101-3,-73-94 9,-7-4 0,-3-4 0,-8-7 0,-13-28 0,1-1 0,-1 1 0,0 0 0,0 0 0,0 0 0,0 0 0,0 0 0,0-1 0,0 1 0,0 0 0,-1 2 0,-1-1 0,1 1 0,-1-1 0,1 0 0,-1 0 0,0-1 0,0 1 0,-2 3 0,-30 27 0,23-24 0,-2 0 0,1-1 0,-1-1 1,-18 9-1,15-12 7,-11-4-3,-31-2 1,54 1-4,-1 1 0,1-1 0,0 1 1,0-1-1,0-1 0,0 1 0,0 0 0,0-1 0,-7-4 1,-2-1-1,-29-14 2,41 20-3,0 0 1,0 1 0,0-1-1,0 0 1,0 1-1,0-1 1,0 0-1,0 0 1,0 0-1,0 0 1,0 0-1,-1-1 1,-3-5 0,1 0 1,-1 0 0,-4-12-1,6 12-1,1 0 1,0 0-1,0-1 0,0 1 0,1-1 0,0-10 1,2-16-212,2 0 1,1 1 0,12-48 0,-13 67-349,21-98-6441</inkml:trace>
</inkml:ink>
</file>

<file path=ppt/ink/ink2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35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0 7624,'-3'16'-4,"1"-1"-1,0 1 1,1 0 0,0 0 0,2-1-1,0 1 1,0 0 0,2 0 0,0-1-1,6 21 1,42 91 97,-36-100 142,-7-16-132,7 12 32,0-1-1,2-1 0,0 0 0,25 21 1,61 60 441,-95-95-422,-2 0 0,1 0 0,-1 1 0,9 13 0,-3-3-38,32 46 383,21 25-1030,-59-79-6235</inkml:trace>
  <inkml:trace contextRef="#ctx0" brushRef="#br0" timeOffset="1">15 662 11120,'0'0'0,"2"-15"144,35-8 0,46-18 352,41-24 0,45-32-72,37-16 8,38-7-24</inkml:trace>
</inkml:ink>
</file>

<file path=ppt/ink/ink2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37.0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72 309 5384,'-8'9'7,"5"-7"3,1 1-1,0 0 1,-1 0-1,1 0 0,0 1 1,-2 5-1,-28 67 126,27-58 146,-4 95 115,9-93-280,1 1-1,0-1 1,2 0 0,9 38-1,-8-38-72,4 5 132,4-2-98,1 0 0,26 34 0,-38-55-69,0 0 0,1-1 0,-1 1 0,1-1 0,-1 0 0,1 1 0,-1-1 0,1 0 0,3 2 0,19 9 28,1-1 0,30 10 0,-33-18 25,1-5-39,-1-2 1,0 0-1,26-8 0,-46 11-16,0 1-1,0-1 0,0 0 1,-1 0-1,1 0 0,0 0 1,0 0-1,-1 0 0,3-2 1,8-9 8,0 0 1,-1 0 0,0-1-1,14-24 1,-23 36-10,-1-1 1,0 0-1,0 0 0,-1 0 1,1 0-1,0-1 0,-1 1 1,1-3-1,4-32 34,-1-48 1,-7 61 41,-2 10-60,-1 1 0,1-1 0,-2 2 1,0-1-1,-11-14 0,17 25-11,0 1 0,0 0 0,0 0 0,0 0 0,0 0 0,0 0 0,0 0 0,0 0 0,-1 1 0,1-1 0,-2 0 0,-18-9 48,-1 2 0,-37-9 0,36 15 96,10 2-86,2-1-34,0 1 1,-1 1-1,1 0 0,0 0 1,-1 1-1,1 0 0,0 1 1,-12 5-1,15-5 15,0 0-1,1 1 1,-1 0-1,1 0 1,-1 1-1,1 0 1,1 0-1,-1 1 1,1 0 0,0 0-1,-7 9 1,13-14-39,0 1 0,-1-1 0,1 0 0,0 0 0,0 1 0,0-1 0,0 0 0,0 1 0,0-1 0,1 0 0,-1 1 0,0-1 0,1 0 1,-1 0-1,1 0 0,-1 1 0,1-1 0,0 0 0,-1 0 0,1 0 0,0 0 0,0 0 0,0 0 0,0 0 0,0 0 0,0 0 0,1 0 0,-2 0 1,8 0 90,-1-2-79,0-1-1,0 0 1,0-1 0,-1 0-1,1 0 1,-1 0 0,0-1-1,0 0 1,0 0-1,7-6 1,6-8 30,21-23-1,-37 38-55,5-9 18,2-20-1,-10 29-13,0 0 1,1 0-1,-1-1 1,-1 1-1,1 0 1,0-1-1,-1 1 1,-1-5-1,-15-27 5,-4-1-3,1 1-2,9 0 0,8 8 0,3 26 0,0 0 0,0 0 0,0 0 0,0 0 0,0 0 0,1 0 0,-1 0 0,0 1 0,1-1 0,-1 0 0,1 0 0,-1 0 0,1 0 0,-1 1 0,1-1 0,0 0 0,0 0 0,1-1 0,0 0-1,0 1 1,0-1 0,0 1 0,1 0 0,-1 0-1,0 0 1,1 0 0,-1 0 0,4-1 0,38-2 27,-21 4 6,0 1 0,0 0 0,0 2 0,0 1 1,34 11-1,-38-10-18,-12-2 8,0-1 0,0 1 0,0 0 0,0 0 0,12 9 0,-15-9-15,20 10 155,0 2-1,-1 1 1,-1 1 0,-1 1-1,30 31 1,-47-45-127,-3-4-19,-1 1-1,1-1 0,0 1 0,-1 0 1,1-1-1,-1 1 0,1 0 0,-1 0 1,1-1-1,-1 1 0,0 0 0,1 0 1,-1 0-1,0 0 0,0-1 0,1 1 1,-1 0-1,0 0 0,0 2 0,-1-2-3,0-1 0,-1 1 0,1 0 0,0-1 0,0 1 0,-1 0 0,1-1 0,-1 0 0,1 1 0,0-1 0,-1 0 0,1 1 0,-2-1 0,-5-1-3,0 1 0,1-1 0,-1 0 0,0-1 0,0 0 0,1 0 0,0-1 1,-1 0-1,1 0 0,0 0 0,-6-5 0,2-2-2,-8-23 4,16 26-12,0 1 1,0-1 0,1 0-1,-2-13 1,2-3-2,1 1 1,1-1 0,4-26-1,1 26-5,6-4 0,25-45 0,-23 57-14,0 6 11,0 0 1,0 0 0,23-9-1,-19 14-37,-7 3 38,0 1 0,0 0 0,0 1 1,0 0-1,0 0 0,0 1 1,-1 1-1,1 0 0,0 0 0,-1 0 1,0 2-1,0-1 0,16 11 1,-14-6 4,-6-6 1,0 1 0,-1 0 0,1 1 1,-1-1-1,0 1 0,-1-1 0,1 1 1,4 10-1,24 36-6,1 11 7,-19-28-1,-11-25 1,0 0 1,1 0-1,0 0 0,0-1 0,8 12 0,-9-17 1,-1 0-1,1-1 1,0 1-1,0-1 1,0 1-1,1-1 1,-1 0-1,6 3 1,-9-5 0,1 0-1,-1 0 1,0 0-1,0 0 1,1 1-1,-1-1 1,0 0 0,1 0-1,-1 0 1,0 0-1,1 0 1,-1 0-1,0 0 1,1 0 0,-1 0-1,0 0 1,0 0-1,1 0 1,-1 0-1,0-1 1,1 1 0,-1 0-1,0 0 1,0 0-1,1 0 1,-1 0-1,1-1 1,5-3-159,0 0-1,0-1 1,0 0 0,-1 0 0,0-1-1,0 1 1,0-1 0,5-8 0,21-29-6961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4.9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5744,'0'0'0,"13"2"0,21 6 72,22 3 0,13 0-56,8-2 0,1 1-16,1-1-3960</inkml:trace>
  <inkml:trace contextRef="#ctx0" brushRef="#br0" timeOffset="1">630 18 5296,'-6'1'-9,"1"18"-78,1-5 215,1 0-1,1 1 1,0-1-1,1 0 1,1 1 0,0-1-1,2 15 1,6 29 692,4 133 1301,-11-169-2024,3 31 509,-1-36-438,4 54 633,-6-63-618,-1 1-1,-1-1 1,1 0 0,-2 0-1,1 0 1,-1 0 0,-4 13 0,-5-7-1507,5-5-6056</inkml:trace>
</inkml:ink>
</file>

<file path=ppt/ink/ink2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37.4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7624,'3'2'-4,"1"-1"0,-1 1 0,0 0 0,0 1 0,0-1 0,0 1 0,0-1 0,-1 1 0,1 0 0,-1 0 0,0 0 0,1 0 0,-1 0 0,1 4 0,16 19-26,-11-17 25,27 23-27,-7-12 29,1-1 1,1-1-1,34 15 0,-47-26 8,32 11 120,28-2 47,-74-16-141,1 0 0,-1 0 0,0 0 0,0 0 0,0-1 0,0 1 0,0-1 0,0 0 1,0 0-1,0 0 0,0 0 0,0-1 0,0 1 0,0-1 0,-1 1 0,6-5 0,-6 4 11,0 0 1,-1 0 0,1 0-1,-1 0 1,0-1-1,1 1 1,-1 0-1,0-1 1,0 1 0,-1-1-1,1 1 1,-1-1-1,1 1 1,-1-1 0,0 1-1,0-1 1,0 0-1,0 1 1,0-1-1,0 1 1,-1-4 0,0 4 16,0-6 38,0 1 0,-1-1 0,0 0 0,-1 1 1,1 0-1,-1 0 0,-1 0 0,-6-10 0,5 8-23,-5-6 267,-62-48 131,55 54-184,-9-1-93,-43-9-1,51 19 0,6 3-151,1 0-1,0 1 1,0 0 0,0 1 0,-15 9 0,25-13-33,0-1 0,-1 1 0,1 0-1,0 0 1,0 0 0,0 0 0,0 0 0,1 0 0,-1 0-1,0 0 1,0 0 0,0 2 0,-9 16 34,0 1 0,2 1 0,-6 21 0,10-17 44,10 98 35,0-100-62,4-5-44,0-1 1,1 0-1,1-1 0,15 16 1,-26-30-13,1 0 0,0 0 0,0 0 0,1-1 0,-1 1 0,0-1 0,5 3 0,21 8 11,0-1 1,57 15 0,-81-25-14,0 0-1,0-1 1,0 1-1,1-1 0,6-1 1,75-6 16,22-16-14,2-10 0,-1-2-3,-92 28-174,0 0 0,-1-1 1,0-1-1,0 0 0,-1-1 0,0-1 1,-1 0-1,21-22 0,26-30-7554</inkml:trace>
</inkml:ink>
</file>

<file path=ppt/ink/ink2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3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0 474 7536,'3'0'73,"16"-2"30,0-1 0,0 0 0,0-1 0,0-2 0,-1 1 0,0-2 0,0-1 0,29-16 0,-29 13-30,-1 0 0,0-1-1,-1-1 1,0-1 0,15-17 0,-15 15-30,49-47 326,45-37 62,-105 95-367,28-22 204,56-37 0,-79 58-161,2-1 66,0-1-1,19-16 1,-82 63-1440,15-10-5259</inkml:trace>
</inkml:ink>
</file>

<file path=ppt/ink/ink2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38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 7000,'-4'3'2,"3"-2"-1,-1 1 0,1-1 1,0 0-1,-1 0 0,1 1 0,0-1 0,0 1 0,0-1 0,0 1 1,1-1-1,-1 1 0,0 0 0,1-1 0,-1 1 0,1 0 1,-1 0-1,1 0 0,0-1 0,-1 5 0,5-2 4,32 21 315,97 68 1529,-97-67-1374,41 41 0,-58-45 72,73 122 205,-76-111-272,95 292-968,-89-253-7232</inkml:trace>
</inkml:ink>
</file>

<file path=ppt/ink/ink2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50.1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1 463 6368,'56'-38'860,"86"-76"0,-58 45-136,9 0-175,-60 46-335,10-10-3,2 2 0,88-44 0,-116 69-1401,-5 2-4796</inkml:trace>
</inkml:ink>
</file>

<file path=ppt/ink/ink2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50.5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0 365 6904,'1'3'2,"-1"-2"2,0 0 1,0 0-1,0 1 0,0-1 0,0 0 1,1 0-1,-1 1 0,1-1 1,-1 0-1,1 0 0,-1 0 0,1 0 1,-1 1-1,1-1 0,0 0 1,0 0-1,0 0 0,0-1 0,-1 1 1,1 0-1,0 0 0,1 0 1,-1-1-1,2 2 0,0-1 12,1 1-1,0-1 1,-1 0-1,1 0 1,0-1 0,0 1-1,0-1 1,-1 0-1,1 0 1,0 0-1,0-1 1,5 0 0,38-14 55,-35 10-48,9-5 171,103-68 67,-44 22 14,40-25-83,-9 9-34,-98 61-83,-13 11-83,2-1-22,-1 0-1,0-1 0,0 1 1,0 0-1,0-1 1,0 1-1,0-1 0,0 1 1,0-1-1,-1 1 0,1-1 1,-1 0-1,1 1 1,-1-1-1,0 0 0,1 0 1,-1 1-1,0-1 0,0 0 1,0 0-1,0 1 1,-1-1-1,1 0 0,0 0 1,-1 1-1,1-1 0,-1 0 1,0-1-1,-10-20-4922</inkml:trace>
</inkml:ink>
</file>

<file path=ppt/ink/ink2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5:51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0 554 8344,'0'1'0,"0"0"1,0 0-1,0-1 1,0 1-1,0 0 1,0-1-1,1 1 1,-1 0-1,0-1 1,0 1-1,1 0 1,-1-1-1,0 1 1,1 0-1,-1-1 1,1 1-1,-1-1 1,0 1 0,1-1-1,-1 1 1,1-1-1,0 1 1,-1-1-1,1 1 1,1 0-1,22 5 7,-11-4 5,161 24 258,-112-18-212,75 7 376,-64-9 36,-50-5-276,1 0-67,-1 1-1,-1 2 0,1 0 0,34 10 0,23 16 293,-78-29-400,0 0 1,-1 0-1,1 1 0,-1-1 1,1 0-1,-1 1 1,1-1-1,-1 1 1,0-1-1,0 1 1,0 0-1,0 0 1,0-1-1,0 1 0,0 0 1,-1 0-1,1 0 1,-1 0-1,1 0 1,-1 0-1,0 0 1,0 0-1,1 0 1,-2 3-1,1-2 11,-1 10 130,-54 189 283,45-166-432,3-12 43,1 1 0,-4 34-1,8-47-42,3 4 43,5 5-31,1 0 1,9 19-1,-11-32-16,-1 0-1,1-1 1,0 1-1,1-1 1,-1-1-1,2 1 1,-1-1-1,1 0 1,-1 0-1,10 5 1,-8-6-4,9 4 4,-2-5-299,1-1 0,0-1 0,0 0 1,26-1-1,19-4-7041</inkml:trace>
  <inkml:trace contextRef="#ctx0" brushRef="#br0" timeOffset="1">759 287 7264,'14'-2'15,"-1"1"0,1-2 1,-1 1-1,0-2 0,1 0 0,16-8 1,72-37 19,-17 4 56,-7 3 510,98-70-1,-160 102-1226</inkml:trace>
  <inkml:trace contextRef="#ctx0" brushRef="#br0" timeOffset="2">1003 202 8792,'62'55'120,"-51"-45"-54,0 1 1,-1 1 0,0 0 0,-1 0-1,0 1 1,-1 0 0,7 14 0,-7-11-5,146 233 1134,-15-11-687,-108-188-161,23 26-846,72 75 0,-25-44-6595</inkml:trace>
</inkml:ink>
</file>

<file path=ppt/ink/ink2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3:58.5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32 3416,'-4'3'120,"-7"10"70,0 0 1,1 0-1,0 1 1,1 0-1,-12 25 1,3 14 11,14-37-135,1 1 0,0-1 0,1 1 0,0 0 0,2 23 0,0-28-50,1-10-7,-1 1 0,0 0-1,0 0 1,1-1 0,-1 1 0,1 0-1,0-1 1,0 1 0,0 0 0,0-1-1,2 3 1,4 6 24,-1-1-1,2 0 1,12 14 0,-8-16 47,9 1-21,37 10 0,-41-18 28,-2-2-37,0-1-1,0 0 1,0-1-1,-1-1 1,1 0-1,-1-1 1,17-9-1,-22 9-23,-7 4-10,0 0-1,1 0 1,-1-1-1,0 1 1,0-1-1,0 1 1,0-1 0,-1 0-1,1 0 1,0 0-1,-1 0 1,1 0-1,0-2 1,2-3 48,0 1 0,-1-1 0,1 0 0,-1 0 0,-1 0 0,0-1 1,0 1-1,0 0 0,-1-1 0,0 1 0,0-16 0,-1 12-21,0 7-14,-1 1 1,1-1-1,0 0 0,-1 1 0,0-1 1,0 1-1,0-1 0,0 1 0,-3-4 1,-10-23 243,-2 1 1,-30-44 0,36 59-237,-20-22 197,-20-19 450,48 53-499,24 37 254,-1-12-322,46 39 1,-62-59-160,0 0 0,0 0-1,0 0 1,1 0 0,0-1 0,-1 0-1,1 0 1,0-1 0,0 1 0,0-1 0,0-1-1,-1 1 1,11-1 0,-6 0-529,36 2-5496</inkml:trace>
</inkml:ink>
</file>

<file path=ppt/ink/ink2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3:59.0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1 116 7984,'0'12'80,"0"-10"-80,0-1 1,0 1-1,1-1 0,-1 1 1,0-1-1,0 1 1,1-1-1,-1 1 1,1-1-1,-1 0 0,1 1 1,-1-1-1,1 0 1,0 1-1,0-1 1,0 0-1,2 2 0,2 3 1,22 31 79,85 134 310,-104-158-333,-2 0 1,0 1-1,0 0 0,-1 1 0,5 24 0,-6-23-29,-1-1 13,0 1 0,0-1 0,-2 1-1,0 0 1,-1 0 0,-1 15 0,0-14-15,0 6 83,-1 0 0,-1 0-1,-1-1 1,-8 28 0,11-48-22,-2-3 19,3 1-103,0 0 0,-1 0 1,1 0-1,0 0 0,-1 0 1,1 0-1,0 0 0,0 0 0,-1 0 1,1 0-1,0 0 0,-1 0 1,1 0-1,0 0 0,-1-1 1,1 1-1,0 0 0,0 0 1,-1 0-1,1 0 0,0-1 1,0 1-1,-1 0 0,1 0 1,0 0-1,0-1 0,0 1 0,-1 0 1,1 0-1,0-1 0,0 1 1,0 0-1,0-1 0,0 1 1,-1-1-1,-1-8 32,-1 0 1,1-1-1,1 1 1,0 0-1,0-1 1,1-13-1,-6-186 245,1 121-232,-14-240 21,17 261-19,6 71-30,73 73 77,-59-58-79,-1 0-1,-1 1 1,0 0-1,21 39 1,-31-49-15,-1 0 0,-1 1 0,0 0 0,-1-1-1,3 12 1,-6-20-2,0-1-1,0 1 0,0 0 0,0-1 0,0 1 0,0 0 1,0-1-1,0 1 0,-1-1 0,1 1 0,-1 0 0,1-1 1,-1 1-1,-1 1 0,0 0 1,0 0-1,-1 0 1,0 0 0,0 0-1,0-1 1,0 1 0,-4 2-1,-45 25 2,27-18-4,0-2 0,-1-1 1,0 0-1,-44 7 1,31-14 1,11-7 0,27 5 0,1 0 0,-1 0 0,1-1 0,-1 1 0,0 0 0,1 0 0,-1 0 0,1-1 0,-1 1 0,1 0 0,-1-1 0,1 1 0,0 0 0,-1-1 0,1 1 0,-1-1 0,1 1 0,0-1 0,-1 1 0,1-1 0,0 1 0,-1-1 0,1 1 0,0-1 0,0 1 0,0-1 0,0 1 0,-1-2 0,2 0 21,-1 0 0,0 0 1,1 0-1,0 0 0,-1 1 1,1-1-1,0 0 0,0 0 1,0 0-1,0 1 0,1-1 1,-1 0-1,3-2 0,24-22-598,-18 18-440,33-31-5463</inkml:trace>
</inkml:ink>
</file>

<file path=ppt/ink/ink2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3:59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21 148 8344,'0'0'97,"6"13"254,-5-8-107,0-1-16,4 5-19,-5-8-196,1 0 0,-1 0-1,1 0 1,-1-1 0,1 1 0,0 0-1,-1 0 1,1 0 0,0-1 0,0 1-1,-1 0 1,1-1 0,0 1 0,0 0-1,0-1 1,0 0 0,0 1 0,0-1-1,0 1 1,0-1 0,0 0 0,0 0 0,0 0-1,0 1 1,0-1 0,0 0 0,0 0-1,0-1 1,1 1 0,-1 0 0,0 0-1,0 0 1,0-1 0,2 0 0,1-1 14,1 0 0,0-1 1,-1 1-1,1-1 0,4-3 1,-7 4-22,4-3 25,1 0-1,-1 0 0,0-1 1,0 0-1,0 0 1,-1 0-1,0-1 0,7-12 1,-10 14-8,0 1 1,0-1-1,0 1 1,-1-1-1,0 0 1,0 1-1,-1-1 1,1 0-1,-1 0 1,0 0-1,0 0 1,0 1-1,-1-1 1,0 0-1,-2-6 1,2 6 77,-3-2 23,3 4-9,-2-4-6,2 6-9,-1 2-1,2-1-95,-1 1 1,0-1 0,1 1 0,-1-1 0,0 0 0,1 1-1,-1-1 1,1 1 0,-1 0 0,1-1 0,-1 1 0,1-1-1,-1 1 1,1 0 0,-1 1 0,-1 7 42,1-2-35,0-1 0,1 1 0,-1-1 0,1 0 0,2 12 0,5 27 10,1 1 0,3-2 1,26 69-1,-16-50-5,-16-45-14,9 44 0,-4 24-5,-10-83 1,1-1 0,-1 1 0,0 0 0,0 0 0,-1-1 1,1 1-1,0 0 0,-1 0 0,0-1 0,0 1 0,-2 4 0,-2 6-1,2 3 0,0-7-4,0 0 0,0 0 1,-6 12-1,5-12 5,-3 8-13,0-1 0,0 0 0,-2-1 0,0 0 0,-1 0 0,0-1 0,-1 0 0,-20 18 0,-28 13-34,57-44 51,1 0-1,0 0 1,-1 0-1,1-1 1,0 1 0,-1 0-1,1-1 1,-1 1-1,1-1 1,-1 1-1,0-1 1,1 1 0,-1-1-1,1 0 1,-1 0-1,0 0 1,1 0 0,-1 0-1,1 0 1,-1-1-1,0 1 1,1-1 0,-1 1-1,1-1 1,-1 1-1,1-1 1,0 0-1,-1 1 1,1-1 0,-1 0-1,1 0 1,0 0-1,-2-2 1,3 2 7,-1 0 1,0 0-1,0 0 1,0 0-1,1 0 1,-1-1-1,1 1 0,-1 0 1,1 0-1,-1-1 1,1 1-1,0 0 0,0-1 1,-1 1-1,1 0 1,0-1-1,0 1 1,0 0-1,1-1 0,-1 1 1,0 0-1,0-1 1,1 1-1,-1 0 1,1 0-1,-1-1 0,1 1 1,-1 0-1,1 0 1,0 0-1,0 0 1,0-2-1,4 0 22,-1 1 0,0-1 1,1 1-1,-1-1 0,1 1 0,0 1 1,-1-1-1,1 1 0,0-1 0,0 2 1,0-1-1,6 0 0,69-2 362,-69 3-383,60 0 172,136-12 203,-127 3-243,-74 9-133,192-29 327,-129 11-1965,1-2-6612</inkml:trace>
</inkml:ink>
</file>

<file path=ppt/ink/ink2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0.0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34 7088,'-3'-5'186,"2"4"-117,1 0-1,-1-1 1,1 1 0,-1-1 0,1 1 0,-1 0 0,1-1 0,0 1 0,0-1-1,-1 1 1,1-1 0,0 1 0,1-1 0,-1 1 0,0-3 0,1 4-7,-1-1-1,1 1 1,-1 0 0,1-1 0,-1 1-1,1 0 1,-1 0 0,1 0 0,-1-1 0,1 1-1,-1 0 1,1 0 0,-1 0 0,1 0-1,-1 0 1,1 0 0,0 0 0,-1 0 0,1 0-1,-1 0 1,1 0 0,-1 0 0,1 1-1,-1-1 1,2 0 0,-2 0 28,3 3-37,1-1 0,-1 1 0,0 0 0,0 0 1,0 0-1,-1 0 0,1 1 0,-1-1 0,1 1 1,-1-1-1,0 1 0,0 0 0,1 5 0,0-3-32,10 21 39,-1 0-1,8 33 1,-10-30-34,8 21 4,39 90 130,-54-130-136,-3-8-6,1-1-1,0 1 0,0-1 0,0 0 0,0 1 1,0-1-1,1 0 0,-1 1 0,0-1 0,1 0 1,0 0-1,0 0 0,-1 0 0,4 2 0,-4-4-10,-1 0 0,1 0 0,0 0 0,-1 1 0,1-1 0,0 0-1,-1 0 1,1 0 0,0 0 0,0 0 0,-1 0 0,1 0 0,0-1 0,-1 1 0,1 0-1,0 0 1,-1 0 0,1-1 0,0 1 0,-1 0 0,1-1 0,-1 1 0,2-1-1,-1 0 9,24-15-1381,3-2-5554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5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1 380 6192,'30'-1'-22,"56"-10"1,-74 9 8,30-5-73,135-27-3,-155 29 90,2 1 2,-1-2 0,0 0 0,0-2 0,26-12 0,-36 15 14,-3 1-3,0 0 0,0-1 0,0 0 0,-1-1 0,0 0 0,0 0 0,-1-1 0,10-9 0,-13 11 44,-1 1-29,-1 1 0,1-1 0,-1 0 1,0 0-1,0 0 0,-1 0 0,1 0 0,-1-1 0,0 0 0,0 1 0,0-1 0,0 0 0,0-5 0,-1 1 136,0-1-1,0 0 0,-1 0 1,-1 0-1,0 1 1,0-1-1,-1 0 1,0 1-1,0-1 1,-1 1-1,-8-17 0,10 24 111,0 1-85,1 1-173,-1-1 0,1 0 1,-1 1-1,0-1 0,1 1 1,-1 0-1,1-1 0,-1 1 0,0-1 1,1 1-1,-1 0 0,0-1 0,1 1 1,-1 0-1,0 0 0,0 0 1,1 0-1,-1 0 0,0-1 0,1 1 1,-1 0-1,0 1 0,0-1 0,1 0 1,-1 0-1,0 0 0,0 0 1,1 1-1,-2-1 0,2 1-6,-1-1 1,0 1-1,1 0 1,-1 0-1,1-1 1,0 1-1,-1 0 0,1 0 1,-1 0-1,1-1 1,0 1-1,0 0 0,-1 0 1,1 0-1,0 0 1,0 0-1,0 0 1,0-1-1,0 1 0,1 2 1,-1-3-7,1 9 25,1 0-1,0 0 0,1 0 0,4 11 0,0-1-15,15 50 88,-16-46-86,5 18 116,-1 0 0,-2 1 1,3 56-1,-11-93-114,0 86 572,0-89-423,-4 6 857,32-74-426,-19 43-427,1 0 0,14-24-1,8 2-78,-16 29 123,7-1-68,47-25 1,-50 35 13,77-8 66,-91 15-203,0 0 1,0 0-1,0 1 1,1 0 0,-2 0-1,1 0 1,0 1-1,0 0 1,0 0 0,-1 0-1,1 1 1,7 5 0,-7-5-4,1 1 10,-1 0 0,1 1 0,-1 0 0,0 0 0,0 1 0,-1 0 0,1 0 0,5 9 0,-4-7-2,10 15 148,-2 1 0,0 0 0,22 50 0,-31-63-166,3 2 129,0-5-394,1-1 1,0 0 0,0-1-1,0 0 1,1 0 0,13 4-1,30 11-9452</inkml:trace>
</inkml:ink>
</file>

<file path=ppt/ink/ink2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0.4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 8696,'0'0'6,"-1"0"1,0 0-1,1 0 1,-1 0-1,0 0 1,1 0 0,-1 0-1,0 0 1,1 0-1,-1 0 1,0 1-1,1-1 1,-1 0-1,1 0 1,-1 1 0,1-1-1,-1 0 1,0 1-1,1-1 1,0 1-1,-1-1 1,1 1-1,-1-1 1,1 1-1,-1-1 1,1 1 0,0-1-1,-1 1 1,1 0-1,0 0 1,-1 1 34,1 0 0,0-1-1,0 1 1,0 0 0,0 0 0,0 0 0,0 0 0,1 0 0,-1-1 0,2 4-1,0 3 97,1-1-1,1 0 0,-1 0 0,8 9 0,21 19-116,-11-18-410,1 0 0,40 23-1,-1-4-5495</inkml:trace>
</inkml:ink>
</file>

<file path=ppt/ink/ink2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0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0 8248,'-25'19'33,"1"0"12,-1-1 124,-36 38 0,53-47-122,0-1 0,0 2 0,1-1-1,0 1 1,1 0 0,0 0 0,0 1 0,2 0 0,-5 11 0,10-11 100,1-6-122,0 1 1,1-1 0,0 0 0,0 1-1,0-1 1,1-1 0,0 1 0,0-1-1,0 1 1,0-1 0,1 0 0,9 6-1,-5-4 4,0-1 0,0 0 0,1-1-1,-1 0 1,1-1 0,0 1 0,0-2-1,11 2 1,155 13 295,-158-16-309,-9 0 6,0 0 0,0 0 0,14 4 0,37 15 71,-60-20-89,1 1 0,0-1 1,-1 0-1,1 1 0,-1-1 1,1 1-1,-1-1 1,0 1-1,1-1 0,-1 1 1,0-1-1,1 1 0,-1 0 1,0-1-1,1 1 0,-1-1 1,0 1-1,0 0 0,0-1 1,0 1-1,0 0 0,1-1 1,-1 1-1,0 0 1,-1-1-1,1 1 0,0 0 1,0-1-1,0 1 0,0 0 1,0-1-1,-1 2 0,1-1 7,-3 5-1,1-1 1,-1 1-1,0-1 1,0 0-1,-1 0 1,1 0 0,-1-1-1,0 1 1,0-1-1,-1 0 1,-4 4-1,-1 0 0,-41 28 48,11-11-23,-98 66 108,135-89-227,-2 2-111,-1 0 1,0 0 0,0-1-1,0 1 1,-11 3-1,-2 0-6210</inkml:trace>
</inkml:ink>
</file>

<file path=ppt/ink/ink2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1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249 235 6192,'1'15'207,"1"0"0,1-1 1,0 0-1,1 1 0,0-1 1,7 14-1,-8-20-154,-1-2-10,1-1 1,0-1-1,1 1 1,-1 0-1,1-1 1,-1 1-1,1-1 1,1 0 0,-1-1-1,1 1 1,-1-1-1,1 0 1,0 0-1,0 0 1,0-1-1,8 3 1,-9-3-32,1-1 1,-1 0-1,1 0 0,0 0 1,-1-1-1,1 1 0,0-1 1,0 0-1,-1 0 1,1-1-1,0 0 0,0 0 1,-1 0-1,1 0 1,-1-1-1,1 1 0,-1-1 1,0 0-1,1-1 1,-1 1-1,0-1 0,0 0 1,3-3-1,-3 2 1,0 0-1,0 0 1,0 0-1,-1-1 1,1 0-1,-1 1 1,0-1-1,-1 0 0,1-1 1,-1 1-1,3-10 1,-2 7 4,-2 5-1,1 0 0,-1-1-1,0 1 1,0-1 0,0 1 0,-1-1 0,1 0 0,-1 1 0,1-1 0,-2-6 0,1-4 9,1 0-7,0 11-5,-1-1 1,0 0-1,0 0 1,0 1-1,0-1 0,-1 0 1,1 0-1,-1 1 0,0-1 1,-2-4-1,-4-11 45,-1 0 0,-13-24 1,10 30 62,2 6-86,-1 0 0,0 1 0,0 0 0,-19-8 0,14 11 85,-74 13 44,69-4-63,-16 14-29,-38 29 0,52-30 16,-75 92 33,84-88-66,3 0-30,2 1 0,-7 38 0,14-61-24,1 1 1,0-1 0,0 0-1,0 1 1,0-1 0,0 1-1,0-1 1,0 0-1,0 1 1,1-1 0,-1 1-1,1 1 1,5 11 3,0-1 1,0 1-1,2-1 0,-1-1 1,11 13-1,0-9 2,37 20-1,-38-27-5,0 0-1,22 7 1,-22-11-1,0 0 0,30 4 0,-29-7 0,1-1 0,27-2 0,-23-1 0,42-9 0,-36 4 0,32-14 0,25-18 0,-67 29 0,34-24 0,-41 25 0,0-1 0,-1 0 0,15-19 0,-16 16 0,0-1 0,-1 0 1,9-18-1,-5 0 3,-1-1-1,14-65 1,-22 84 0,-1-1 0,-1 1 0,1-16 0,-1 6-2,3-47 18,-5 17 60,-3 58-46,-2 2-28,1 1 0,0-1 0,1 1 0,0 0 0,0 0 0,0 0 0,-2 11 0,2-8-1,-18 53 45,-20 85 9,6 96 26,33-220-81,-1 34 23,3-54-23,0 29 32,7 53-1,-7-84-27,2-8-1,4-22-1322,3-6-5270</inkml:trace>
</inkml:ink>
</file>

<file path=ppt/ink/ink2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1.6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8072,'33'85'47,"-19"-46"-2,2 0 1,25 42 0,84 108 283,-61-102-113,94 142 312,-157-228-514,-1 1 1,1-1-1,0 0 0,0 0 0,0 0 1,0 1-1,0-1 0,0 0 0,1 0 0,-1-1 1,0 1-1,0 0 0,1 0 0,-1-1 1,1 1-1,1 0 0,-2-1-75,0 0 0,0 0 0,0 0 0,0 0-1,0-1 1,0 1 0,-1 0 0,1-1 0,0 1 0,0-1-1,0 1 1,-1-1 0,1 1 0,0-1 0,0 1 0,-1-1-1,1 0 1,0 0 0,11-13-5492</inkml:trace>
</inkml:ink>
</file>

<file path=ppt/ink/ink2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2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83 115 7624,'16'118'520,"17"188"304,-25-182-578,-4-15-27,-3-84-159,2 52 182,-3-67-191,0-1 1,-1 1 0,0-1 0,-1 0-1,-3 14 1,4-22-41,1 0 1,-1 0-1,0 0 0,1-1 1,-1 1-1,0 0 1,0-1-1,1 1 0,-1-1 1,0 1-1,0-1 0,0 1 1,1-1-1,-1 1 0,0-1 1,0 0-1,0 1 0,0-1 1,0 0-1,0 0 1,0 0-1,0 0 0,-2 0 1,1 0 15,-2 1-5,0-1-1,1-1 1,-1 1 0,0 0-1,0-1 1,1 0 0,-1 0-1,0 0 1,1 0-1,-1-1 1,1 1 0,0-1-1,-1 0 1,1 0 0,0 0-1,-5-5 1,-20-21 30,27 27-45,0 0 0,0 0 1,1 0-1,-1 0 0,0 0 0,1 0 0,-1 0 1,1 0-1,-1 0 0,1 0 0,-1 0 0,1 0 1,0-1-1,-1 0 0,-4-27 42,2-1 1,-1-39-1,8 37 19,43-145 27,-33 139-54,74-160 15,-70 158-48,-4 10-2,3-7-1,1 1 1,35-52 0,-43 74-4,2 0 0,-1 1 1,27-23-1,-37 35-2,-1 1 1,1-1-1,-1 1 1,1-1-1,0 1 1,-1-1-1,1 1 0,0 0 1,-1-1-1,1 1 1,0 0-1,0 0 0,-1 0 1,1-1-1,0 1 1,0 0-1,-1 0 1,2 0-1,5 1 2,1 0 0,-1 0 0,0 0 0,0 1 0,0 0 0,0 0 0,12 7 0,-18-9-2,0 1 1,0-1-1,0 1 1,0-1-1,0 1 1,0 0-1,-1-1 1,1 1-1,0 0 0,0 0 1,-1 0-1,1-1 1,0 1-1,0 1 1,8 15 2,-1 0 0,0 0 0,9 29 0,-14-22 18,-5 16-2,-8 46-1,4-63 17,-11 14 20,-1 0-1,-32 46 1,15-38-4,-2 9-10,18-25-1420,15-20-5547</inkml:trace>
</inkml:ink>
</file>

<file path=ppt/ink/ink2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3.0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0 374 8248,'33'66'140,"-33"-65"-116,1-1 1,-1 1-1,1-1 1,-1 1-1,1-1 1,-1 1-1,1-1 1,-1 1 0,1-1-1,-1 1 1,1-1-1,0 0 1,-1 1-1,1-1 1,-1 0-1,1 0 1,0 0-1,-1 1 1,1-1-1,0 0 1,-1 0-1,1 0 1,0 0-1,0 0 1,-1 0 0,1 0-1,0 0 1,-1 0-1,1-1 1,0 1-1,-1 0 1,1 0-1,-1-1 1,1 1-1,0 0 1,-1-1-1,2 0 1,16-15 312,-12 9-284,-4 4-9,1 0-1,-1 0 0,0 0 1,0 0-1,0-1 0,0 1 1,1-6-1,12-36 363,11-53-1,-24 90-360,2-9-8,-3 12-4,0-1 1,0 1-1,1-1 0,-1 1 1,2 0-1,2-7 1,2-3 63,1 1-1,0 0 1,14-19 0,-19 29-70,1 0 0,-1 0 0,1 0 0,0 1-1,0-1 1,0 1 0,0 0 0,0 0 0,1 0 0,-1 1 0,1-1 0,0 1-1,0 1 1,0-1 0,9-2 0,-9 4-4,0 0 0,0 0-1,0 1 1,0-1 0,0 1 0,0 0-1,-1 1 1,1-1 0,0 1 0,-1 0 0,1 0-1,-1 0 1,1 0 0,6 7 0,5 3 13,0 1 0,17 21 0,0-3-21,-10-9 12,-19-18-25,1 1 1,-1-2-1,0 1 1,1 0-1,0-1 1,6 4-1,11-3 1,-11-5 0,-1-1-1,1-1 1,-1 0 0,0-1 0,1 0-1,-2 0 1,1-1 0,16-11 0,-14 9-1,53-37 64,-51 34-35,0 0 0,16-8-1,-27 17-19,0 0-1,1 0 0,-1 1 1,0-1-1,0 1 0,1-1 1,-1 1-1,0 0 0,1 1 1,-1-1-1,0 0 0,0 1 1,1 0-1,-1 0 0,0 0 1,0 0-1,0 0 0,0 1 0,4 1 1,7 6 20,0-1 0,18 17 0,-20-16-33,26 20 7,5 7 0,6 5-3,-32-29-3,0-1 1,1 0 0,29 12-1,-44-21 0,0-1 0,1 1 0,-1-1 0,0 0 0,1 0 0,-1 0 0,1-1 0,0 1 0,-1-1 1,1 0-1,4 0 0,4 0-1,25-2-1,-24-3-2,15-13 4,2-16 1,-25 28 2,0-1 0,-1-1 0,0 1 1,0 0-1,-1-1 0,0 0 0,-1 0 1,1 0-1,-1 0 0,-1 0 0,0-1 1,1-15-1,-2 15 1,0 7-1,0 0 0,0 0 0,0 0 0,0 0 0,-1 0 1,1 0-1,0 0 0,-1 0 0,0 0 0,1 0 0,-1 0 0,0 0 0,0 0 0,0 0 0,-2-2 0,-7-8 13,0 0 1,-14-14 0,11 19 24,5 4-25,1 1-9,1 0 1,-1 0-1,0 0 0,0 1 0,0 0 0,0 0 0,0 1 0,0 0 1,0 0-1,0 0 0,-13 4 0,-97 29 45,93-23-31,-30 24 0,44-27-19,1 1 0,0 0 0,0 0 0,-8 10 0,12-10 0,-1-1 0,1 1 0,0 0-1,1 0 1,-6 14 0,7-14-1,0 1 1,1 0-1,0 0 0,1 0 0,-2 18 1,3-18-1,1 0 0,0 0 0,0-1 0,0 1 0,1 0 0,6 14 0,-5-14 0,2 0 0,-1 0 0,1 0 0,1 0 0,0-1 0,8 10 0,0-6-1,0 0 1,0 0-1,2-2 1,-1 1-1,1-2 1,1 0-1,21 7 1,-34-14-4,1 0 1,-1 0 0,1-1 0,-1 1 0,7-1 0,162 20-20,-138-23-2,147-40-4,-177 40 25,1 1 0,-1-2 0,0 1 1,9-5-1,139-99-16,-128 81 8,68-94 1,-81 97 6,11-29 4,-8-1 1,-6 5 0,0 7 1,4-4 7,-8 68 5,0 22-11,6 10-2,7 4 0,-6-24-1,31 86-6,-36-106 11,5 13-24,0 0 0,-3 1 1,9 37-1,-18-66 19,0 0 0,0 0 0,0 0 0,0 0-1,0-1 1,0 1 0,0 0 0,0 0 0,0 0 0,-1 0 0,1 0 0,0 0 0,-1 0 0,1 0 0,0 0 0,-1-1-1,1 1 1,-1 0 0,1 0 0,-1-1 0,-1 2 0,1 0-2,-1-1 3,1 1 0,0-1 0,0 0-1,0 0 1,0 0 0,-1 0 0,1 0-1,0-1 1,-1 1 0,1 0 0,-3 0 0,2 0 0,0-1 0,-1 1 0,1-1 0,0 0 0,-1 1 0,1-1 0,0 0 0,-5-1 0,4 1 0,0-1 0,0 0 0,0 0 0,0 0 0,0 0 0,0 0 0,0-1 0,-3-1 0,3 1 0,1-1 0,-1 1 0,0 0 0,1-1 0,-1 0 0,1 0 0,0 1 0,-3-6 0,2 2 0,0-1 0,0 0 0,1 1 0,-3-12 0,-3-38 0,7 42 0,1 0 0,2-23 1,1 24 0,0 0 0,1 0 0,1 0 1,0 1-1,0-1 0,14-21 0,-4 16 6,-13 17-7,11-12 3,1 1-1,0 0 0,1 1 1,0 1-1,1 1 1,21-11-1,169-62 42,-187 76-42,32-6 16,-38 9-8,0 1-3,1-1-1,-1 2 1,23-1 0,-22 5-5,-7 7-2,-6-6-1,0 1 0,-1 0 1,0 0-1,0-1 0,0 1 1,-1 0-1,1 0 1,-1-1-1,0 1 0,-3 5 1,3-5-3,-1-1 0,1 1 0,0 0-1,0 0 1,1-1 0,-1 1 0,1 0 0,0 0 0,0 0 0,1-1 0,-1 1 0,3 9 0,0-10 1,-1-1 1,0 1 0,1-1-1,0 0 1,0 1-1,0-1 1,0-1-1,1 1 1,-1 0-1,1-1 1,-1 0 0,1 1-1,0-1 1,0-1-1,0 1 1,0-1-1,5 2 1,1 0-1,12 5-8,2-1-1,-1-1 1,30 4-1,-5-1-12,-26-4-2,-1 1 0,29 14 0,-50-20 23,1 0 0,-1 0 0,1 0 0,-1 0 1,1 1-1,-1-1 0,1 0 0,-1 0 0,1 1 0,-1-1 0,1 0 1,-1 1-1,0-1 0,1 1 0,-1-1 0,0 1 0,1-1 0,-1 0 1,0 1-1,1-1 0,-1 1 0,0-1 0,0 1 0,0-1 0,0 1 1,1 0-1,-1-1 0,0 1 0,0-1 0,0 1 0,0-1 0,0 1 1,0-1-1,0 1 0,-1-1 0,1 1 0,0-1 0,0 1 0,0-1 1,0 1-1,-1-1 0,1 1 0,0-1 0,0 1 0,-1-1 0,1 1 1,-1 0-1,-20 17-12,-25 8 12,-14 1 2,-7-6 0,4-8 0,52-12 0,1-1 0,0 0 0,-13-1 0,12-1 0,1 0 0,-1-1 0,1 0 0,0-1 1,-14-6-1,21 8 1,1 0 1,-1 0-1,1 0 0,-1 0 1,1 0-1,0-1 0,0 1 0,0-1 1,0 0-1,0 1 0,1-1 1,-1 0-1,1 0 0,0 0 1,0 0-1,0 0 0,0 0 1,-1-5-1,1 4 2,1-9 24,3-1-18,1 1 1,1-1 0,7-14-1,-2 15 26,25-22 4,19-7-30,86-41-1282,-135 80 998,74-41-7498</inkml:trace>
</inkml:ink>
</file>

<file path=ppt/ink/ink2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3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185 239 7448,'8'16'15,"0"1"0,-2 0 0,0 0 0,-1 0 0,-1 1 0,3 26 0,-5-31-6,0 31 93,-3 107 163,1-137-252,-4 23 85,0-16-52,-1 0 147,2-1 1,0 1 0,1 25 0,2-45-186,1-1 0,-1 0-1,0 0 1,0 0 0,1 1-1,-1-1 1,0 0 0,0 0 0,1 0-1,-1 0 1,0 0 0,1 0-1,-1 0 1,0 0 0,0 0 0,1 0-1,-1 0 1,0 0 0,1 0-1,-1 0 1,0 0 0,0 0 0,1 0-1,-1 0 1,0 0 0,0 0 0,1 0-1,-1 0 1,0-1 0,0 1-1,1 0 1,-1 0 0,0 0 0,0 0-1,1-1 1,-1 1 0,0 0-1,0 0 1,0-1 0,0 1 0,1 0-1,-1-1 1,20-20-1051,2-5-4323</inkml:trace>
  <inkml:trace contextRef="#ctx0" brushRef="#br0" timeOffset="1">0 13 8344,'0'0'19,"0"-1"1,0 0-1,0 1 1,0-1-1,0 1 1,0-1 0,0 1-1,1-1 1,-1 1-1,0-1 1,0 1-1,0-1 1,0 1-1,1-1 1,-1 1-1,0 0 1,1-1-1,-1 1 1,0-1 0,1 1-1,-1 0 1,0-1-1,1 1 1,-1-1-1,1 1 1,-1 0-1,0 0 1,2-1-1,15 2 555,16 15-4,-30-15-650,4 3 165,1 0-1,-1 0 0,0 0 1,-1 0-1,1 1 1,-1 0-1,0 1 0,7 7 1,17 17 166,0-5-794,39 25 1,-10-12-6078</inkml:trace>
</inkml:ink>
</file>

<file path=ppt/ink/ink2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10 10224,'-1'4'192,"-24"89"516,-3 7-76,24-83-600,2-11-12,1 0 0,0 1 0,1-1 0,-1 0 0,1 1 0,1 8 0,11 97 125,-4-90-57,4-1-45,1-1-1,27 33 1,-23-40 44,-2-7-57,1 0 0,-1 0 0,25 4 0,-39-10-24,1 0 0,-1 1 0,0-1 0,0 0 0,0 0 1,0 0-1,1 0 0,-1-1 0,0 1 0,0 0 0,0 0 0,2-1 1,0 0 6,3-1-4,0 0 0,0 0 0,0 0 0,0-1 1,0 0-1,-1 0 0,1 0 0,-1-1 0,0 1 0,0-1 1,0-1-1,-1 1 0,0-1 0,1 1 0,4-9 1,3-7 12,0-1 1,-1-1 0,-1 1 0,-1-2 0,11-42 0,-16 49-18,-3 11-4,0 0 1,0 1 0,0-1 0,-1 0 0,0 0-1,0 0 1,0 1 0,-1-1 0,0-6 0,-11-50 14,-20-49-1,27 91-13,1 7-1,-9-26 3,24 44-17,-6 1 12,-3-6-1,-1 1 1,1 0 0,-1-1-1,1 1 1,0 0 0,-1-1-1,1 0 1,0 0 0,0 1-1,0-1 1,4 1 0,8 4-13,0 0 0,1-1 0,0 0 0,0-2 0,1 0 0,-1 0 0,20 0 0,26-5-82,133-3-367,-188 5 441,1 1-1,0 0 1,-1 0-1,1 1 1,-1-1-1,1 1 1,-1 1-1,0-1 1,0 1 0,0 0-1,6 5 1,-6-2 11,0 1 1,-1 0-1,0 0 1,0 0-1,-1 1 1,1-1-1,-2 1 0,1 0 1,-1 0-1,-1 0 1,1 1-1,-1-1 1,-1 1-1,0-1 1,0 1-1,0-1 1,-2 11-1,2-4 5,-1-6-1,-1 0-1,0 0 0,0 0 0,-4 11 0,-6 45-18,-24 111-23,34-170 48,-1-1-1,0 0 1,0 0-1,0 0 1,-1 0-1,1-1 1,-1 1 0,0-1-1,-4 5 1,3-4-1,-4 1-3,-15-1 4,20-5 1,0 1 0,1-1 0,-1-1 0,1 1 0,-1 0 0,1-1 0,-1 1 0,1-1 0,0 0 0,-4-1 0,2-1 0,0 0 0,0 0 0,0-1 0,1 1 0,0-1 1,0 0-1,0 0 0,0 0 0,0 0 0,1 0 0,0-1 0,0 1 1,-3-10-1,4 12 0,-4-17 15,-6-99 17,12 92 16,7-13-8,14-40 0,-12 57 47,57-82 37,-50 84-24,6 2-54,0 1 0,41-22 0,-62 38-36,0 0-1,0 0 0,0 0 1,0 0-1,1 0 0,-1 1 1,0-1-1,0 1 0,4 0 1,20-1 32,1 1 1,49 7 0,-73-6-34,-1-1 0,1 1 0,-1 0 0,0-1 0,1 1 0,-1 0 0,0 0 0,4 3 0,21 14 31,0 1 0,30 31 0,-54-48-29,-1 1 0,1-1-1,-1 1 1,0 0 0,0-1 0,-1 1 0,3 4 0,9 18 32,13 34 0,6 45-15,-22-58 27,8 203-1531,-15-115-6257</inkml:trace>
</inkml:ink>
</file>

<file path=ppt/ink/ink2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4.8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29 6728,'2'4'168,"7"12"41,-6-13 167,-4-1-302,1-1 0,0 1 0,0-1 0,0 0 0,-1 1 0,1-1 0,-1 0 0,1 1 0,-1-1 0,1 0 0,-1 0 0,0 0 0,1 1 0,-1-1 0,-2 1 0,-5 15 862,4-16-531,-1 0-316,-1 0-1,0 0 1,0-1-1,1 0 1,-1 0-1,0 0 1,-9-2-1,-46-11 286,35 7-184,-11-2-120,36 8-63,0 0 1,0 0-1,0 0 1,0 0-1,1 0 1,-1 0 0,0 0-1,0-1 1,0 1-1,1 0 1,-1-1-1,0 1 1,1 0-1,-1-1 1,0 1 0,0-1-1,1 1 1,-1-1-1,1 0 1,-1 1-1,1-1 1,-1 0-1,1 1 1,-1-1-1,1 0 1,-1 1 0,1-1-1,0 0 1,-1 0-1,1 0 1,0-1-1,0 0-80,0 1 0,1-1 0,-1 0 0,1 0 0,0 1 0,-1-1 0,1 0 0,0 1 0,0-1 0,1-1 0,1 0-512,12-23-6248</inkml:trace>
</inkml:ink>
</file>

<file path=ppt/ink/ink2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5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705 1 3864,'-46'32'89,"45"-32"-93,-15 10 169,0-1 1,-1-1 0,-24 9 0,-24 2 191,61-18-334,-26 8 337,-60 10 0,31-16-144,-64-3 321,123 0-536,-1 0 0,0 0 0,0 0-1,0 0 1,1 0 0,-1 0 0,0 0 0,0 0 0,1 1 0,-1-1-1,0 0 1,1 1 0,-1-1 0,0 0 0,1 1 0,-1-1-1,0 1 1,1-1 0,-1 1 0,1-1 0,-1 1 0,1 0-1,-1-1 1,1 1 0,-1-1 0,1 1 0,0 0 0,-1 0-1,1-1 1,0 1 0,-1 1 0,0 1 1,-36 64 0,6-11-2,-1 13 0,0 13 1,-6 78 20,36-150 1,0-1-1,1 0 0,0 1 1,1-1-1,0 11 0,1 1-2,-2-2-4,0-13 5,1-1 0,0 1-1,0-1 1,1 0 0,-1 1-1,1-1 1,1 0-1,1 7 1,30 76 199,-22-73-38,6-1-98,1 0 0,31 17 0,-27-22 52,102 20 53,-115-27-161,-1 0 1,0-1-1,0 0 0,1 0 1,-1-1-1,9-1 0,4 0 2,38-2 10,-36-1 41,22-10 47,-1-3 0,44-23 0,-44 14-66,-29 14 114,-9 5-267,0-1-1,0 0 1,-1 0 0,0-1 0,0 0-1,-1 0 1,-1 0 0,4-10-1,8-33-5133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5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27 6640,'0'0'161,"-4"-1"-22,-12-5 224,6 2-100,1 1 0,-1 0 1,-1 0-1,1 1 1,0 0-1,-21 0 0,19 1-186,8 1-40,1 0 0,0 0 0,-1 1 0,1-1 0,-1 1 0,1-1 0,0 1 0,-1 0 0,-5 3 0,-77 32 336,70-25-258,4 0-76,0 1 1,1 0-1,-14 22 0,18-18 36,2 7-18,-3 35-1,8-52-38,1 0-1,-1 1 0,1-1 0,1 0 1,-1-1-1,1 1 0,0 0 1,0 0-1,0-1 0,1 1 0,7 9 1,-6-7 1,7 4 88,7-1-57,1-1 0,32 14 0,-27-17 64,103 11 23,-101-18-129,11-3-660,66-16 0,-28 0-5941</inkml:trace>
</inkml:ink>
</file>

<file path=ppt/ink/ink2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6.4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15 339 7264,'-12'-3'14,"9"3"61,5-3 4,1 0-45,-1 1 0,0-1 0,1 1 0,-1 0 0,1 0 0,0 0 0,0 0 0,0 0 0,0 1 0,0-1 0,4-1 0,35-8 78,-31 8-58,26-7 563,81-25 200,120-29 411,-211 57-1176,-14 4 14,0 1 0,0-1 1,20 1-1,69-2 233,-97 5-251,0-1 0,0 0 1,0 1-1,0 0 0,0 1 0,0-1 1,0 1-1,0 0 0,9 4 1,-6-2-6,-1 3 132,-4-1-132,0 1 0,0 0 0,0 0 0,-1 0-1,0 1 1,0-1 0,0 11 0,3 51 138,-5-58-177,2 14 95,1-1 1,9 41-1,-12-64-97,2 3 25,3 3 2,-5-7-28,1 0 1,0 0 0,-1 0-1,1 0 1,0 0-1,-1 0 1,1 0-1,0 0 1,-1 0-1,1 0 1,-1 0 0,1-1-1,0 1 1,-1 0-1,1 0 1,-1-1-1,1 1 1,0 0-1,-1-1 1,1 1-1,-1 0 1,1-1 0,-1 1-1,1-2 1,3-3 3,0-1 1,-1 1-1,1-1 1,-1 0-1,4-12 1,-3 8-6,18-46 36,67-126 120,-56 131-132,-19 33 43,11-6-19,30-20 0,-50 40-35,0 1 0,1 0 0,-1 1 0,1-1 0,-1 1 0,1 0 0,0 0 0,0 1 0,0 0 0,0 0 0,0 0 0,0 1 0,9 0 0,-9 0-6,-2 0-2,-1 0 0,1 0 0,0 0 1,0 0-1,0 1 0,-1 0 0,1-1 0,6 4 1,2 0 0,38 15 0,46 32-277,-74-39-1074,42 23-6735</inkml:trace>
</inkml:ink>
</file>

<file path=ppt/ink/ink2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7.2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235 340 7448,'8'-3'0,"32"-12"-14,-39 14 13,-1 1 0,1-1-1,-1 1 1,1 0 0,-1-1-1,1 1 1,-1-1 0,0 1-1,1-1 1,-1 1 0,0-1-1,1 1 1,-1-1 0,0 1-1,0-1 1,0 0 0,1 1-1,-1-1 1,0 1 0,0-1-1,0 0 1,0 1 0,0-1-1,0 1 1,0-1 0,0 0-1,0 1 1,0-1 0,-1 1-1,1-1 1,0 0 0,0 1-1,-1-1 1,1 1-1,0-1 1,0 1 0,-1-1-1,0 0 1,0-1 8,0 1-1,0-1 1,-1 1-1,1-1 1,-1 1 0,1-1-1,-1 1 1,1 0-1,-4-2 1,4 3 6,0 0 1,0 0-1,0 1 0,0-1 1,0 0-1,0 0 1,0 1-1,0-1 1,0 1-1,0-1 1,1 1-1,-1-1 0,0 1 1,0-1-1,-1 2 1,-4 2 17,-4 0-8,5-2 20,1 0-1,0 0 1,0 1 0,-1-1-1,1 1 1,-4 4 0,-80 70 311,74-63-222,2 0-1,-1 1 0,2 0 0,-17 29 0,22-34-87,2-3 10,0 0-1,0 0 1,0 0-1,1 0 1,1 1-1,-1-1 1,1 1-1,0 0 1,0 8-1,1-14-41,2 10 156,3-2-122,1 0 1,-1-1-1,1 1 1,9 11-1,-2-12 81,3-4-84,0 0 0,0-1 0,17 2 0,-15-7 57,72-24 38,-71 16-43,2-3-43,-2-2-1,0 0 1,-1-1-1,0-1 1,20-26-1,-27 28-37,-5 8-2,-1 0 0,0 0 0,0-1 0,0 0 0,-1 1 0,2-9 0,-1 7 11,4-10 6,-2 0 0,1 0 0,-2-1 0,4-26 0,-6 28 16,8-60 155,-19 151-28,8-40-147,6 43 1,-1-55-5,3-4-13,0-1 0,1 0 0,14 21 0,-9-25-1,26 9-1,-31-18-5,0-1-1,0 0 0,0-1 0,10 2 1,-7-3-1,0 0 0,20-1 0,-24-1 0,0 0 0,0 0 0,-1-1 0,13-3 0,-15 3 0,0 0 0,0-1 0,1 0 0,-2 0 0,1 0 0,8-7 0,-7 4 0,0 0 0,0-1 0,-1 0 0,8-12 0,-5 5 0,-1 1 0,7-23 0,9-40 1,19-138 35,-37 143-25,-3 28-5,-2 4-4,0 17-4,-4 25-2,-2 7 2,3-2 1,-8 34-14,-11 75-9,16-78-3,2 1 1,1 47-1,3-58 19,0 6-32,1-15 21,-2-1 10,2-1-1,1 1 0,0 0 0,1-1 0,1 1 0,8 22 0,-8-29-4,-1-2 8,1 1 1,0-1-1,0 0 1,1 0 0,0-1-1,1 0 1,0 0-1,11 12 1,13 9-10,-26-26 15,1-1-1,0 0 1,0 0 0,0 0-1,9 4 1,-10-6 0,1 1 0,-1-1 0,1 0 0,0 0 0,-1-1 0,10 1 0,-7-1 0,0-1 0,0 0 0,0 0 0,10-4 0,-6 1-1,0-1 1,0 0 0,-1-1 0,0 0 0,12-10-1,-18 14 1,-1 0-1,0-1 1,0 1-1,0-1 1,-1 0-1,1 0 1,0 0-1,-1 0 1,0 0-1,3-5 0,2-5 1,2 1-2,-5 6 0,0 0 0,0 0 0,-1 0-1,0 0 1,4-12 0,29-98-15,-16 16-64,-13 66 26,11-39 0,-17 69 48,0 1 1,1-1-1,-1 1 1,1 0-1,0 0 1,3-6-1,-5 9 6,0 0 0,1 0 0,-1-1 0,0 1 0,0 0 0,0 0 0,1 0-1,-1-1 1,0 1 0,0 0 0,1 0 0,-1 0 0,0 0 0,0 0 0,1-1-1,-1 1 1,0 0 0,1 0 0,-1 0 0,0 0 0,0 0 0,1 0 0,-1 0-1,0 0 1,1 0 0,-1 0 0,0 0 0,0 0 0,1 0 0,-1 0 0,1 1-1,-1-1 1,1 1-1,0 0 1,-1 0-1,1 0 1,0 0-1,-1 0 0,1 0 1,-1 0-1,0 0 1,1 0-1,-1 0 0,0 0 1,1 0-1,-1 1 1,16 90-38,-8-53 32,2-1 1,1 0-1,25 55 0,-35-91 6,0 1 1,0-1-1,1 1 0,-1-1 0,1 0 0,-1 0 0,1 0 0,0 0 0,0 0 0,0 0 0,0 0 0,2 1 1,3 2-2,-4-3 2,-1 0 0,1 0 0,0 0-1,0-1 1,0 1 0,0-1 0,0 0 0,5 2 0,29-1 0,2-8 0,2-12 0,3-9 0,-29 12-1,-1 0-1,-1-1 1,0-1 0,-1 1 0,0-2 0,11-24 0,5-13-23,-7 12-8,-19 40-8,-2 9-47,-3 26 60,-1 38-3,4-42 16,1 1 1,1-1 0,11 47-1,-10-62 12,-2-10 2,0 0-1,0 1 0,0-1 0,0 0 1,1 0-1,-1 0 0,1 0 1,0-1-1,0 1 0,0 0 0,4 3 1,10 11-5,24 20 0,-25-30 0,13-2 3,49 5 0,-46-10-88,0 0 0,53-9 0,-43 3-920,50-5-5283</inkml:trace>
</inkml:ink>
</file>

<file path=ppt/ink/ink2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7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356 341 7352,'1'-1'9,"-2"-1"-1,1 0 1,0 0 0,0 0 0,0 1 0,-1-1-1,1 0 1,-1 0 0,1 1 0,-1-1 0,0 1 0,0-1-1,0 0 1,0 1 0,0-1 0,0 1 0,0 0-1,0-1 1,-1 1 0,1 0 0,0 0 0,-1 0-1,1 0 1,-1 0 0,1 0 0,-1 0 0,0 0 0,1 0-1,-1 1 1,0-1 0,1 1 0,-1 0 0,0-1-1,0 1 1,0 0 0,1 0 0,-1 0 0,0 0-1,0 0 1,-2 1 0,-6-1 21,4 0 30,1 0 0,0 0 0,0 1 0,0 0 1,-7 1-1,2 1 40,0-1 1,0 1-1,0 1 1,0-1-1,1 2 1,-1-1-1,1 2 1,1-1 0,-13 10-1,-30 37 272,38-40-298,-35 38 358,43-45-367,1 1-1,0-1 1,0 1 0,0 0-1,1 1 1,0-1 0,0 0-1,-3 14 1,4-8 19,2-1 1,0 23-1,4-24 70,0-6-125,1 0 1,0 0 0,1 0 0,-1 0-1,1-1 1,10 5 0,-2-6 90,-1-3-89,-1-1 0,0 0 0,0-1 0,0 0 1,0-1-1,0-1 0,0 0 0,-1 0 0,18-12 1,-13 8-20,-10 5-2,0 1 0,-1-1 0,1 0-1,-1-1 1,0 1 0,7-9 0,27-32 62,58-84 0,-48 48-56,-22 35-4,-3 8-9,-8 20-3,-16 18 0,1 0 0,-1 0 0,0 0 0,0-1 0,1 1 0,-1 0 0,0 0 0,1 0 0,-1 0 0,0 0 0,1 0 0,-1-1 0,0 1 0,1 0 0,-1 0 0,0 0 0,1 0 0,-1 0 0,0 0 0,1 0 0,-1 0 0,0 1 0,1-1 0,-1 0 0,0 0 0,1 0 0,-1 0 0,0 0 0,1 0 0,-1 1 0,0-1 0,0 0 0,1 0 0,-1 1 0,2 1-1,-1 0 1,1 0 0,-1-1 0,0 2-1,0-1 1,0 0 0,0 0 0,0 0 0,0 0-1,-1 1 1,1-1 0,-1 3 0,10 30-4,-3-17 1,1 0 1,1 0-1,0 0 0,1-1 1,20 24-1,-22-31 1,-6-7 1,1 0 0,-1-1 0,1 1 0,-1-1-1,1 0 1,0 0 0,0 0 0,0 0 0,0 0-1,0-1 1,4 2 0,28 10-7,-30-12 8,0 0 0,0 0-1,0 0 1,0-1 0,1 0 0,7-1 0,-7 0 0,1 0 0,0-1 0,-1 0 0,11-4 0,-10 2 0,0 1 0,0-1 0,12-9 0,-12 6 0,0 1 0,-1-1 1,0 0-1,0-1 0,-1 0 0,0 1 1,-1-2-1,5-8 0,-4-1 14,-5 4-11,1-1 1,-2 0 0,0 0 0,-1 1-1,0-1 1,-1 1 0,-1-1 0,0 1-1,-9-20 1,-18-15 0,0 11 1,5 10-3,24 25-3,-1 1 1,1-1 0,-1 1-1,0 0 1,0 0 0,0 0 0,0 0-1,-6-3 1,8 5-1,1 0 0,-1 1 0,0-1 1,0 0-1,1 0 0,-1 0 0,0 0 0,1 1 0,-1-1 0,0 0 0,0 1 1,1-1-1,-1 0 0,1 1 0,-1-1 0,0 1 0,1-1 0,-1 1 1,1-1-1,-1 2 0,-1 0-1,-4 3-2,2 0 0,-1 1 0,1-1 0,-1 1 0,1 0 0,1 0 0,-1 1 0,1-1 0,1 1 0,-1 0 0,1-1 0,-2 11 0,2-9 1,0-2-3,0 0 1,1-1-1,-1 1 0,1 0 0,1 0 0,-1 0 1,1 10-1,1 4-1,-2 2 2,0-10-3,1 0 0,0 0 0,5 24 0,5 30-20,24 84 1,-13-97 26,-5-12 1,-10-11 0,-5 5-1374</inkml:trace>
</inkml:ink>
</file>

<file path=ppt/ink/ink2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 9056,'30'-5'1,"183"-20"572,-194 21-539,-13 3 24,1 0-1,-1 0 1,0 0-1,1 1 1,11 1-1,79 12 339,-79-7-128,-11-2-163,1-1-58,-1 0-1,0 1 1,-1 0-1,1 0 0,-1 1 1,0-1-1,0 1 1,0 1-1,0-1 1,5 9-1,5 10 188,-1 1 1,-1 0-1,-1 1 1,17 49-1,-13-29-46,-13-36-114,-3-3-39,1-1 1,0 0-1,1-1 1,-1 1-1,8 10 1,-10-16-31,0 1 0,0-1 0,1 1 0,-1-1 0,0 1 0,0-1 0,1 1 0,-1-1 0,1 0 0,-1 1 1,0-1-1,1 0 0,-1 1 0,1-1 0,-1 0 0,1 1 0,-1-1 0,1 0 0,-1 0 0,1 0 0,-1 1 0,1-1 1,-1 0-1,1 0 0,-1 0 0,1 0 0,-1 0 0,1 0 0,-1 0 0,1 0 0,0 0 0,-1 0 0,1-1 0,-1 1 1,1 0-1,-1 0 0,1 0 0,-1-1 0,1 1 0,-1 0 0,0 0 0,1-1 0,0 0 0,1-1 8,0-1 0,0 1-1,0-1 1,0 0 0,-1 0 0,1 0-1,1-4 1,16-46-1574,0-5-6339</inkml:trace>
</inkml:ink>
</file>

<file path=ppt/ink/ink2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8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9416,'0'2'81,"0"2"-50,0 0-1,0 0 1,1 0 0,0-1-1,0 1 1,0 0 0,0-1-1,0 1 1,1 0 0,0-1-1,1 4 1,25 40 358,-21-38-433,0 2 110,0-1-1,1 0 0,1 0 1,0-1-1,0 0 0,15 11 1,-12-10-42,-2-2 12,-1 0 0,19 11 1,-9-6-20,38 27-3,-36-26-23,27 14 0,-41-25 0,0 0 0,-1 0 0,1 0 0,0-1 0,1 0 0,-1 0 0,0-1 0,9 1 0,-11-3-203,0-2-61,-4 1-95,-2-6 2,1 8 363,0 0-1,0 0 0,0 0 0,0 0 0,0 0 1,0 0-1,0 0 0,0-1 0,0 1 1,0 0-1,0 0 0,0 0 0,0 0 0,0 0 1,-1 0-1,1 0 0,0 0 0,0 0 0,0 0 1,0 0-1,0 0 0,0 0 0,0 0 1,0 0-1,0 0 0,-1-1 0,1 1 0,0 0 1,0 0-1,0 0 0,0 0 0,0 0 1,0 0-1,0 0 0,0 0 0,-1 1 0,1-1 1,0 0-1,0 0 0,0 0 0,0 0 0,0 0 1,0 0-1,0 0 0,0 0 0,0 0 1,0 0-1,-1 0 0,1 0 0,0 0 0,0 0 1,0 0-1,0 0 0,0 1 0,0-1 0,0 0 1,0 0-1,0 0 0,0 0 0,0 0 1,0 0-1,0 0 0,0 0 0,0 0 0,0 1 1,0-1-1,0 0 0,-18 10-152,3-2 106,1 1 1,-16 12-1,26-18 41,-12 9-7,0 1 0,0 1 0,2 0 1,-23 28-1,2 3 9,4-1 7,27-36 2,0 1 1,0-1-1,0 1 0,1 0 0,-3 16 0,7-13 32,3-5-26,0 0 0,1-1 0,0 1 0,0-1 0,0 0 0,9 8 0,1-5 73,4-2-41,1-1 0,32 5 0,-31-11 48,-10-1-36,-2 1-23,-1-1-1,1 0 0,-1 0 1,1-1-1,-1 0 1,0-1-1,0 0 0,0 0 1,14-8-1,-10 3 63,-1-1 0,-1 1-1,1-2 1,-2 0 0,1 0 0,-1-1 0,-1 0 0,12-19-1,-13 18-44,-5 9-14,0-1-1,0 1 0,-1-1 0,1 0 1,-1 0-1,0 0 0,0 0 0,0 0 1,0-6-1,7-65 383,-8 67-354,0 0 0,0-1-1,-1 1 1,0-1 0,0 1 0,-1-1-1,-5-12 1,7 20-40,-1-1 1,0 1-1,1 0 0,-1-1 1,0 1-1,0 0 0,0 0 1,0 0-1,0 0 1,0 0-1,0 0 0,0 0 1,0 0-1,-1 1 0,1-1 1,0 0-1,0 1 0,-1-1 1,1 1-1,-1-1 0,1 1 1,0-1-1,-1 1 0,1 0 1,-1 0-1,1 0 1,-1 0-1,1 0 0,-3 0 1,4 0-18,0 0 1,0 0 0,-1 0 0,1 0 0,0 0-1,0 0 1,0 0 0,-1 0 0,1 0 0,0 0-1,0 0 1,0 0 0,0 0 0,-1 0 0,1 0-1,0 1 1,0-1 0,0 0 0,0 0 0,-1 0-1,1 0 1,0 0 0,0 0 0,0 0 0,0 0-1,0 1 1,0-1 0,-1 0 0,1 0 0,0 0-1,0 0 1,0 0 0,0 1 0,0-1 0,0 0-1,0 0 1,0 0 0,0 0 0,0 1 0,0-1-1,0 0 1,0 0 0,0 0 0,0 0 0,0 1 0,0-1-1,0 0-1,1 1 0,-1-1 0,1 0 1,-1 1-1,1-1 0,-1 0 0,1 0 0,-1 0 0,1 0 0,-1 0 0,1 1 0,-1-1 0,1 0 0,-1 0 0,1 0 0,-1 0 0,1-1 0,-1 1 0,1 0 0,-1 0 0,1 0 0,-1 0 0,1 0 1,-1-1-1,2 1 0,24-9 11,12-4-9,5-4 1,2-1-2,0 4 2,-37 13-4,1-1-1,-1 2 0,13-1 1,27 8-1,-41-5 0,0 0 0,1 1 0,-1-1 0,7 6 0,-7-4 0,-1 0 0,0 0 0,0 1 0,7 7 0,21 29 0,-5 7 0,-3 3 0,-5-4 0,-7-11 0,-9-26-1,-4-7 2,1 1-1,-1 0 0,0 0 0,0 0 0,0 0 1,-1 0-1,1 7 0,-1-1 7,0-9-7,0 0 1,0-1-1,0 1 1,0 0 0,0 0-1,0-1 1,-1 1-1,1 0 1,0-1 0,-1 1-1,1 0 1,0-1-1,-1 1 1,1-1-1,-1 1 1,1 0 0,-1-1-1,1 1 1,-1-1-1,1 1 1,-1-1 0,0 0-1,1 1 1,-1-1-1,0 0 1,1 1 0,-1-1-1,0 0 1,0 0-1,1 1 1,-1-1-1,0 0 1,1 0 0,-1 0-1,0 0 1,0 0-1,1 0 1,-1 0 0,0 0-1,0-1 1,1 1-1,-2 0 1,-8-4 3,0-1 0,1 1 0,-17-12 0,15 5 4,2-3-3,1 0 0,0 0 0,-8-25 0,12 19 22,4-7-4,1 0 1,1 0-1,1 0 1,1 0-1,11-35 1,7 10 0,-11 34 43,5 0-35,1 0 0,21-16 0,-21 24 48,3 4-43,0 1 1,35-4 0,-34 10 50,90 24 32,-89-15-72,2 8-25,0 1 0,28 32 0,-34-28 11,-11-10-23,5 4-5,-2 1 1,0 0-1,-1 0 1,-1 1 0,-1 1-1,7 24 1,-2 9 12,-1-1-1,4 83 1,-15-130-91,0 1-1,1-1 1,-1 1 0,1-1-1,0 1 1,1-1 0,-1 1-1,5 8 1,-3-5-888,8 18-7166</inkml:trace>
</inkml:ink>
</file>

<file path=ppt/ink/ink2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9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6728,'0'0'87,"1"0"0,0 0 0,0 1 0,0-1 0,0 0 0,0 1 0,-1-1-1,1 0 1,0 1 0,0-1 0,0 1 0,-1 0 0,1-1 0,0 1 0,-1-1 0,1 1 0,-1 0 0,1 0 0,-1-1 0,1 1 0,-1 0 0,1 0 0,-1 0 0,0-1 0,1 3 0,8 28 71,-6-17 83,10 34-20,37 87 284,-33-75-282,-14-48-132,-1-3 1,0 0-1,1-1 0,0 1 1,7 14-1,-9-23-78,0 0 0,-1 0 0,1 0 1,0 0-1,0-1 0,-1 1 0,1 0 0,0-1 0,-1 1 1,1-1-1,-1 1 0,1 0 0,0-1 0,-1 1 0,1-1 1,-1 1-1,1-1 0,-1 0 0,0 1 0,1-1 0,-1 0 0,1 0 1,20-36-1309,1-6-5318</inkml:trace>
</inkml:ink>
</file>

<file path=ppt/ink/ink2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09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8696,'1'2'161,"21"49"230,-10-23-290,1-1 1,1 0 0,28 39-1,-4-26-81,-21-26-6,99 51-1132,-48-32-4548</inkml:trace>
  <inkml:trace contextRef="#ctx0" brushRef="#br0" timeOffset="1">586 328 7264,'-32'0'16,"-1"1"1,1 2 0,-32 6-1,-22 13 15,-148 57 226,229-77-223,0 0 0,0 1 0,0-1 0,1 1 0,-1 1 0,1-1 0,-1 1 0,-5 6 0,6-6-2,4-4-26,-1 0 0,1 1 0,0-1 0,0 0 0,0 0 0,-1 0 0,1 1 0,0-1 0,0 0 0,0 0 0,0 0 0,-1 1 0,1-1 0,0 0 0,0 0 0,0 1 0,0-1 0,0 0 0,0 0 0,0 1 0,0-1 0,0 0 0,0 0 0,0 1 0,0-1 0,0 0 0,0 1 0,0-1 0,0 0 0,2 9 36,0-1 0,1 0 0,0 1 1,0-1-1,6 10 0,1-3 145,13 8-43,1-1 0,1 0 0,40 25 0,1-5 24,-48-29-80,-1 0 0,-1 1 0,27 29 0,-43-43-87,0 0 1,0 0 0,0 0-1,0 0 1,0 0-1,0 0 1,0 1 0,1-1-1,-1 0 1,0 0 0,0 0-1,0 0 1,0 0-1,0 0 1,0 0 0,0 0-1,0 1 1,0-1 0,0 0-1,0 0 1,0 0-1,0 0 1,0 0 0,0 0-1,0 0 1,0 1 0,0-1-1,0 0 1,0 0 0,0 0-1,0 0 1,0 0-1,0 0 1,0 0 0,-1 0-1,1 1 1,0-1 0,0 0-1,0 0 1,0 0-1,0 0 1,0 0 0,0 0-1,0 0 1,0 0 0,0 0-1,-1 0 1,1 0-1,0 0 1,-5 7 45,1-3-32,0 0-1,0 0 0,-1 0 1,1 0-1,-1-1 0,0 1 1,0-1-1,0-1 0,-10 5 1,-12 5 36,-1-2 1,-1 0 0,0-2 0,-30 4-1,58-12-49,1 0 0,-1 0 1,1 0-1,0 0 0,-1 0 0,1 0 0,0 0 0,-1 0 0,1 0 0,0 0 0,-1 0 0,1 0 0,0-1 0,-1 1 0,1 0 0,0 0 0,-1 0 0,1-1 0,0 1 0,0 0 0,-1-1 0,1 1 1,0 0-1,0 0 0,0-1 0,-1 1 0,1 0 0,0-1 0,0 1 0,0 0 0,0-1 0,0 1 0,0 0 0,-1-1 0,1 1 0,0-1 0,0 1 0,0 0 0,0-1 0,0 1 0,1 0 1,-1-1-1,0 1 0,0 0 0,0-1 0,0 1 0,0 0 0,0-1 0,1 1 0,-1 0 0,0-1 0,16-27-1202,3-2-4853</inkml:trace>
</inkml:ink>
</file>

<file path=ppt/ink/ink2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10.3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777 452 7352,'4'-15'0,"-9"11"0,4 4 0,-17-6 0,-17 4 0,-16 4 0,-12 5 50,-119 29 1,154-28 9,0 1-1,0 1 0,-34 19 1,40-18-27,-6 5 148,-13 16-55,-46 46 0,66-52 22,0 13-45,-27 66 1,41-78 17,4-1-65,2-1 0,2 34 0,-1-59-51,0 1 0,0 0 0,0 0 0,0 0 1,0 0-1,0 0 0,1 0 0,-1-1 0,0 1 0,1 0 0,-1 0 0,0 0 0,1-1 0,-1 1 1,1 0-1,0 0 0,5 6 10,0-1-1,1 0 1,0-1 0,0 0 0,0 0 0,1 0 0,10 4-1,2-4 60,18-3-24,55-5 1,-65-3 16,8-10-21,62-37 0,-95 51-38,1 0 1,-1 0-1,0-1 1,0 0 0,-1 1-1,4-5 1,98-134 81,-86 109 4,60-134 43,-65 132-10,36-161 53,-41 154-39,22-164 179,-27 192-253,-2 5-39,1 1 1,-1-1-1,0 1 0,-1-1 0,0 0 0,0 1 0,0-1 0,-1 1 1,-1-1-1,1 1 0,-1-1 0,0 1 0,-4-8 0,6 15-19,-1 0 1,1 0-1,-1 0 0,1 0 0,-1 0 0,0 0 0,1 0 0,-1 0 0,1 0 0,-1 1 1,1-1-1,-1 0 0,1 0 0,-1 0 0,1 1 0,-1-1 0,1 0 0,-1 0 0,1 1 1,-1-1-1,1 0 0,-1 1 0,0 0 0,1-1-1,-5 5 9,1-1 1,0 1-1,0 0 1,0 0-1,0 0 0,1 0 1,0 1-1,0-1 1,0 1-1,1 0 0,0 0 1,0 0-1,1 0 0,-2 8 1,1-5-12,0-2 9,0 0 1,0 0 0,1 1-1,0-1 1,1 0 0,0 12-1,0 4 2,-1 1-6,0-11 4,1 0-1,1 1 1,3 22 0,23 96 47,-17-109-27,-5-13-19,2 3-3,0 0 0,1-1 0,0 0 0,1 0 0,0-1 0,1 0 0,18 15 0,-2-4 45,38 22 0,-50-35-32,1 0 0,0-1 0,1-1 0,0 0 0,18 4 0,-18-10 61,1-4-46,1 0-1,31-12 1,-32 5 53,8-9-19,0-1 1,-2-1 0,29-32-1,-41 40-60,-8 10-1,0-1-1,0 0 1,0 0-1,0-1 0,-1 1 1,1 0-1,2-10 1,2-1 23,0-2 0,-1 1 0,-1-1 1,-1 0-1,0 0 0,-2 0 0,2-19 0,-4 36-35,0 0 1,0 0-1,0-1 0,-1 1 0,1 0 0,0 0 1,0 0-1,0-1 0,0 1 0,0 0 0,-1 0 0,1 0 1,0-1-1,0 1 0,0 0 0,-1 0 0,1 0 0,0 0 1,0 0-1,0-1 0,-1 1 0,1 0 0,0 0 1,0 0-1,-1 0 0,1 0 0,0 0 0,0 0 0,-1 0 1,1 0-1,0 0 0,0 0 0,-1 0 0,1 0 1,0 0-1,0 0 0,-1 0 0,1 0 0,0 1 0,0-1 1,0 0-1,-1 0 0,1 0 0,0 0 0,0 0 1,0 0-1,-1 1 0,1-1 0,0 0 0,0 0 0,-1 1 1,-3 3 11,0 1 0,1 0 0,-1 0 1,1 1-1,-5 10 0,0-2-7,-20 38 2,15-25-7,2 0-1,-8 32 1,17-49-3,0 0 1,0 1-1,1-1 0,0 1 0,1-1 0,1 1 0,-1-1 0,2 1 1,2 11-1,-2-10-3,4 9-22,6 2 4,30 41 0,-29-52-37,-3-7 47,0-1 0,0-1 0,0 1 0,0-2 0,21 4 0,-30-6 9,0 0 1,0 0-1,1 0 1,-1 0-1,0 0 1,0 0-1,0 0 0,1 0 1,-1-1-1,0 1 1,0-1-1,2 0 1,11-6-9,0 0 1,0-2 0,24-18-1,-24 12 5,12-26-1,-22 33 7,0 0 0,0-1 0,4-16 0,-5 9 2,-1 0 0,-1-1 0,0 1 0,-2-24 1,-4 20 17,-8-9-4,-27-41 0,24 52 25,-86-55 23,78 62-16,-7 1-13,-63-11-1,72 21 1,-27 7 4,40-4-37,0 0 0,0 0 1,-10 5-1,12-4-268,1 0 0,-1 0 1,1 0-1,0 1 0,-10 9 0,0 1-7740</inkml:trace>
</inkml:ink>
</file>

<file path=ppt/ink/ink2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10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8792,'17'-23'132,"-15"22"64,1 1 30,-3-1-215,1 1 0,-1 0 0,1 0 0,-1 0-1,1 0 1,-1 0 0,1 0 0,-1 0 0,1 0 0,-1 0-1,1 0 1,-1 0 0,1 0 0,-1 0 0,1 1 0,-1-1-1,1 0 1,-1 0 0,1 0 0,-1 1 0,1-1 0,-1 0-1,0 1 1,1-1 0,32 52 587,48 103 0,-66-125-434,-7-8-64,0 1 0,-1-1 0,-1 1 0,4 34 0,-3 18 111,11 54 374,-18-126-458,1 2 50,1-8-42,1-15-31,-3-33 40,1-125 196,0 156-325,3-31 94,1 21-64,2 0 1,0 0-1,2 1 1,17-38 0,5 14-28,-17 34 17,0 6-22,0 0-1,1 1 1,21-13 0,-19 18 7,-3 6-15,-1 0 0,1 1 0,0 0 0,15 2 0,-13 4 3,-11-3-5,1 1-1,0-1-1,0 1 1,0 0 0,0 0-1,-1 1 1,0 0-1,0 0 1,0 0 0,-1 0-1,1 1 1,5 10 0,9 19 4,-4 6-4,-8 4-2,-7 7 0,-1-34-2,-1 1 1,0 0 0,-2-1-1,0 0 1,-8 19 0,-27 56-17,53-120-1635,-1-4-6580</inkml:trace>
</inkml:ink>
</file>

<file path=ppt/ink/ink2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11.1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69 8344,'3'5'13,"-1"0"0,0 0 1,-1 1-1,1-1 0,-1 1 0,0-1 1,-1 1-1,1-1 0,-1 9 0,0-6 3,16 99 225,-14-99-214,-1-2 25,0 0 1,0-1-1,0 1 1,1-1-1,0 1 0,0-1 1,6 10-1,0 0 9,-1 0-23,-5-11-13,0 1 0,0-1 0,0 1 0,1-1 1,0 0-1,0 0 0,0 0 0,5 4 0,5 5 58,1-1 0,27 19 0,-25-24 85,0-3-85,-1-1-1,1-1 1,0 0 0,0-1-1,0-1 1,0 0 0,27-5-1,-29 3-45,-11 1-16,1 0 0,-1 1 0,1-1 0,-1 0 1,1-1-1,-1 1 0,0-1 0,0 1 0,1-1 1,-1 0-1,3-3 0,5-4 51,1 0 1,-2-1-1,15-16 0,-18 11 103,-1-5-94,-1 0 0,2-32 0,-6 46-51,0 0 1,-1 0-1,0 0 1,0 0-1,-1-1 0,0 1 1,-2-6-1,-1-7 7,2 1-15,1 8 12,-1 0 0,0 0-1,-4-11 1,-3-2 41,-14-31 1,21 51-64,-1-1-1,1 1 1,-1 0 0,0 0 0,0 0 0,0 0 0,0 0 0,0 0 0,-1 1 0,1-1 0,-1 1 0,0 0 0,0 0 0,-6-2-1,4 2 5,-5 0 78,-3 3-64,0 1 0,1 0 0,-16 5 0,15 1 11,-3 6-21,1 1 0,-23 28 0,27-22 7,-11 40-1,18-41-23,-7 41 0,12-60-3,-2 12-2,0 0 1,1 1-1,0-1 1,1 0-1,1 0 1,0 0-1,1 0 1,0 0 0,1 0-1,6 15 1,-2-6-26,2-1 0,1-1 1,0 1-1,20 28 0,14-4-55,-22-24 3,1-2 1,47 32 0,-68-50 79,0 0 0,0-1 0,0 1 0,0 0 0,0-1 0,0 1 0,0-1-1,1 1 1,-1-1 0,0 0 0,0 0 0,0 0 0,1 0 0,-1 0 0,0-1 0,0 1 0,4-2 0,1-1-112,0 0-1,1 0 1,10-8 0,-2 1-982,10-4-6127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6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150 134 6728,'7'-18'16,"-5"12"21,0 1 0,0 0 0,-1-1 0,0 1-1,2-12 1,-3 17-28,-1-1 1,1 1-1,0-1 0,0 1 1,0 0-1,-1 0 0,1-1 0,0 1 1,-1 0-1,1-1 0,0 1 0,0 0 1,-1 0-1,1-1 0,0 1 1,-1 0-1,1 0 0,-1 0 0,1 0 1,0 0-1,-1-1 0,1 1 1,-1 0-1,1 0 0,0 0 0,-1 0 1,1 0-1,-1 0 0,1 0 0,0 0 1,-1 0-1,1 1 0,0-1 1,-2 0-1,-8 2 22,4 0 9,1 0 1,-1 1-1,1-1 1,0 1-1,0 0 0,0 0 1,0 1-1,-8 7 1,7-5-10,0-1-3,1 0 1,-1 0-1,1 1 1,1 0-1,-1 0 0,1 0 1,0 0-1,0 1 1,1-1-1,-4 12 1,3-9-1,0 2 35,-1 0 0,2 0 0,0 1 0,0-1 0,-2 23 1,4-22-24,0-7-3,0 1 1,1-1-1,0 1 0,0-1 1,1 0-1,-1 1 1,1-1-1,0 0 1,0 1-1,1-1 0,0 0 1,0 0-1,3 6 1,-4-9-25,6 8 214,0-6-181,-1-1-1,1 1 1,0-1 0,0 0 0,0-1 0,0 1 0,0-1-1,1-1 1,-1 0 0,0 0 0,1 0 0,0-1 0,-1 0-1,1 0 1,11-2 0,-5 0-5,-10 2-11,1-1-1,-1 0 0,0 0 0,1 0 0,-1 0 1,0-1-1,1 0 0,-1 0 0,0 0 0,4-3 1,13-8 158,31-25 1,-41 25 99,-4-2-189,-1-1-1,0 0 1,6-25 0,-12 21 122,-3 3-141,-1 0-1,-1 0 1,-12-29 0,4 29 160,9 13-187,-4-5 1,-1 1-1,0 0 1,-1 0-1,0 1 1,0 0 0,0 0-1,-1 2 1,-22-10 0,13 8 88,-35-8 1,47 13-117,1 0 1,-1 1 0,0 0 0,0 1 0,0 0 0,0 0 0,0 1-1,-15 3 1,22-4-59,1 1 0,-1-1 1,0 1-1,0-1 0,0 1 0,0 0 0,0 0 0,1-1 0,-1 1 0,0 0 0,1 0 1,-1 0-1,0 0 0,1 0 0,-1 0 0,1 0 0,0 0 0,-1 0 0,1 0 0,0 0 0,-1 0 1,1 0-1,0 0 0,0 0 0,0 0 0,0 1 0,0-1 0,0 0 0,1 0 0,-1 0 1,0 0-1,0 0 0,1 0 0,-1 0 0,1 1 0,-1-1-330,6 20-7558</inkml:trace>
</inkml:ink>
</file>

<file path=ppt/ink/ink2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11.6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8 146 9144,'0'0'129,"16"-13"622,-15 13-740,3-2 115,-1 1 0,1 0 0,-1 0 0,1 0 0,-1 1 0,1-1 1,0 1-1,-1 0 0,7 0 0,-9 0 394,-2 13-256,-1-11-249,0 1-1,0-1 1,1 0 0,-1 0 0,-1-1 0,1 1 0,0 0 0,0-1 0,-1 1-1,1-1 1,0 0 0,-1 0 0,1 0 0,-1 0 0,0 0 0,1 0 0,-1-1-1,-3 1 1,5-1-7,0-1-1,0 0 0,-1 1 0,1-1 1,0 0-1,0 0 0,0 1 1,0-1-1,0 0 0,0 0 0,0 0 1,0 0-1,1-1 0,-1 1 1,0 0-1,0 0 0,1 0 0,-1-1 1,1 1-1,-1 0 0,1 0 0,0-1 1,0 1-1,-1 0 0,1-4 1,0 0 4,1-1 1,0 1-1,0-1 1,0 0 0,1 1-1,0 0 1,0-1-1,0 1 1,1 0-1,-1 0 1,1 0 0,0 0-1,1 1 1,-1-1-1,1 1 1,5-5-1,-4 4 12,0 1 0,1 0 0,-1 0 0,1 0 0,0 1 0,0-1 0,0 1 0,0 1 0,1-1 0,-1 1 0,1 0 0,-1 1 0,14-2 0,-18 3-18,-1-1 1,0 1-1,0 0 1,1 0-1,-1 0 0,0 0 1,1 0-1,-1 1 0,0-1 1,1 0-1,-1 1 1,0-1-1,0 0 0,0 1 1,1 0-1,-1-1 1,0 1-1,0 0 0,0-1 1,0 1-1,0 0 1,0 0-1,0 0 0,0 0 1,0 0-1,-1 0 1,1 0-1,0 0 0,0 0 1,-1 0-1,1 1 0,-1-1 1,1 0-1,-1 0 1,0 1-1,0-1 0,1 2 1,-1 3-1,0 1 0,0-1 0,-1 1 1,1 0-1,-4 11 0,3-16-6,-13 43 3,10-30-3,-19 39 0,2-16-10,19-38 5,1-1 5,0 1 0,1-1 0,-1 0 0,1 0 0,-1 0 0,1 1-1,-1-1 1,1 0 0,0 0 0,0 0 0,-1 0 0,1 0 0,0 0 0,0 0 0,0 0 0,0 0 0,0 0 0,0 0 0,0 0 0,0 0 0,0 1 0,1-3-1,0-1 2,3-41-1,-2 37 0,5-14 1,-5 20-123,-1-1 0,0 1 0,1 0 0,-1 1 0,1-1 0,-1 0 0,1 0 0,0 1 0,0-1 0,0 1 1,0-1-1,4-1 0,10-8-7838</inkml:trace>
</inkml:ink>
</file>

<file path=ppt/ink/ink2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5:14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2248,'0'0'32,"41"14"0,-9-6-24,4-1 0,-4-3-8,1 0-1272</inkml:trace>
</inkml:ink>
</file>

<file path=ppt/ink/ink2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37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3219 287 816,'-77'4'0,"-75"3"0,-232 4 4,309-11 16,-295-7 5,298 5-17,-266-13 11,275 12 2,-246-16 17,249 15-4,-222-21 21,231 19-14,-195-28 62,200 25-77,-111-14 248,157 23-269,0 0-1,-1-1 1,1 1-1,0 0 1,0 0 0,0-1-1,0 1 1,0 0-1,0 0 1,0-1 0,0 1-1,0 0 1,0 0-1,0 0 1,0-1 0,0 1-1,0 0 1,0 0-1,0-1 1,0 1 0,0 0-1,0 0 1,0-1-1,0 1 1,0 0 0,0 0-1,0-1 1,1 1-1,-1 0 1,0 0 0,0 0-1,0 0 1,0-1-1,1 1 1,-1 0 0,0 0-1,0 0 1,0 0-1,1-1 1,1-1 3,0 1 1,0-1-1,1 0 1,-1 1-1,0-1 1,1 1-1,-1 0 1,1 0-1,-1 0 1,4-1-1,37-9 52,50-7 0,-52 13 28,196-16 39,-184 17-46,252-11 37,-236 13-44,313-16 37,-301 15-30,334-14 31,-333 14-65,307-10 14,-317 11-34,263-2 12,-273 3-6,88 1 0,19 1-25,-25 1-2,-37 6-5,77 2-9,-163-10 9,-44 15 19,14-11-16,-42 10 27,-103 16 6,114-25-9,-178 14 16,170-16-17,-221 11 10,210-12-9,-247 7 15,242-7-23,-276 7 7,269-7-14,-299 10 4,295-11-10,-116 2 0,-35-1-5,4-3 4,10-2-5,16-1-1,22 1 1,129 3 1,-248 1 11,79 1 4,198-3-11,4 1-3,-1 0 1,1 0-1,-1 1 0,1 0 0,0 1 1,-1 1-1,-15 5 0,32-6 3,35 4-4,32-3 4,37-5-4,27 1 4,19 0-5,174-7 2,-261 6 10,302-8 7,-290 8 1,347-7 11,-337 7-24,139 0 4,43 5-8,-11 1 2,-17 0-5,-16-1-1,-21 2 0,179 13-7,-348-16 6,194-2-6,-138-5 6,6 0 1,-21 3 0,-22 1 0,-21 0 0,-20 0 0,-33 6 0,-36 0 0,-41 1 0,-25 0 0,-12-1 0,-12-1 0,-22 3 0,-19-1 0,-23 0 1,-216-2 7,343-4 0,-329-10 10,330 9-5,-113-2 0,-28 1-9,4-2 2,9-2-5,-159-17-2,306 18-6,32 3 3,-242-24-16,-44-16-11,236 27 30,-6-3 1,56 13 3,27 5 29,9-2-2,17-2-14,1 2-1,25 0 1,220 2 113,6 10-74,-213-7-15,303 9 16,-281-10-16,380 9 16,-368-8-15,396 9 21,-394-9-28,390 11 16,-395-12-37,133 4 0,28 0-9,-19-1 2,-24-1-5,-31 0-1,-33 0 0,-28 0 0,-25-1 0,-20 1 0,-20-1 0,-40-3 5,-1 1-1,0 1 1,24 5 0,-37-6 25,0 0-7,3 6 2,-6-3 6,-6 1-11,0 0 0,0 0 0,-1 0 0,1-1 1,-1-1-1,0 1 0,0-2 0,-14 4 0,10-3-6,8-1-16,1 0 0,0-1 1,-1 0-1,1 0 0,0 0 0,-1-1 1,1 0-1,-1 1 0,-4-2 1,-4 0-73,8 1 17,-1-1 0,1 0 0,0-1 1,0 1-1,0-1 0,0 0 0,1 0 0,-7-4 0,-37-24-192,41 25 273,4 3-31,-32-28 107,31 26-77,2 2 806,4 6-733,22 46-536,-8-18-2200</inkml:trace>
</inkml:ink>
</file>

<file path=ppt/ink/ink2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53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0 3592,'-2'6'-40,"-10"46"0,11-49 41,-1 1 0,1-1-1,-1 0 1,1 0 0,-1 1 0,0-1 0,0-1-1,0 1 1,-1 0 0,1 0 0,-1-1 0,1 1-1,-1-1 1,0 0 0,0 0 0,0 0 0,0 0-1,0 0 1,0-1 0,-1 0 0,1 1 0,-5 0-1,1 0 31,0 0-1,-1-1 1,1 0-1,-1 0 1,1 0-1,-1-1 0,1 0 1,-1-1-1,1 0 1,-10-2-1,16 3 11,-1-1 0,1 1 0,-1-1 0,1 1 1,0-1-1,-1 1 0,1-1 0,0 0 0,-1 0 0,1 0 0,0 0 0,0 0 0,0 0 0,0 0 0,0 0 0,0-1 0,0 1 0,0 0 0,0-1 0,1 1 1,-1 0-1,0-1 0,1 1 0,-1-1 0,1 1 0,-1-4 0,1-1 65,-1-1 0,1 1 0,1-1 0,-1 1 0,2-7-1,1-8 247,-3 19 80,1 9-307,3 6-203,-1 0 0,2 0 0,0 0 0,0-1 0,11 19 0,6-1-3788</inkml:trace>
</inkml:ink>
</file>

<file path=ppt/ink/ink2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53.7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473 1 7088,'-65'49'10,"45"-31"44,-82 114 36,83-97 45,-55 178 68,60-164-22,-55 237 66,56-222-127,-50 286-931,30-160-3962</inkml:trace>
</inkml:ink>
</file>

<file path=ppt/ink/ink2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05.3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195 178 3864,'0'0'104,"4"-4"-17,8-13-43,-9 12 89,-1 3 0,5-5-90,0 0 1,0 1-1,0 0 0,1 0 0,0 1 1,11-6-1,-6 3-18,66-41 289,-63 40-282,-7 4-2,0 1 1,0 0 0,1 1 0,-1 0 0,1 0 0,0 1 0,16-1 0,-12 1-6,-1-1 7,-1 2 0,1 0 0,0 0 0,-1 1 0,1 0 1,0 2-1,16 2 0,-21-2-16,9 3 105,7 10-35,25 20 0,-37-21 21,-2 2-60,-1 0 1,0 1 0,-2 0-1,0 1 1,-1-1 0,5 26-1,-8-27-33,-1-9-5,-1 0 0,-1 0 0,1 0 0,-1 0-1,0 0 1,-2 7 0,-2 33 34,-2-1-1,-13 49 1,15-77-38,3-13-3,0 1 0,-1-1 0,0 0 0,0 0 0,0 0 0,0 0 0,-1-1 0,-3 6 0,-20 29 11,19-32-12,1 0 0,-1 1 0,-8 5 0,-1-2 7,0-1-1,0-1 1,-1 0-1,0-1 0,-1-1 1,0-1-1,0 0 1,0-1-1,-24 3 1,40-8 84,3-1-86,0 1 0,0-1 0,0 0 0,1 1 1,-1-1-1,0 0 0,1 1 0,-1 0 0,0-1 0,1 1 1,-1 0-1,0 0 0,1 0 0,-1 0 0,1 0 0,-1 0 0,0 0 1,3 1-1,2-1-3,6-1 3,24 3 36,39 12 4,-70-12-39,1 1-1,-1-1 0,0 1 0,0 0 0,0 0 0,-1 0 0,1 1 0,-1 0 0,0 0 0,0 0 0,7 9 0,-6-7 0,3 7 22,-4 0-19,-1-1 0,-1 1 0,0 0 0,0 17 0,-6-11 25,-41 80 14,31-80-7,-85 69 19,76-74-32,-93 40 15,107-51-38,0 0 1,0 0-1,0-1 1,-1 0-1,1 0 1,0-1-1,-1-1 1,-17 0 0,16-1 4,8 2 3,0-1 0,-1 0 0,1-1 0,0 1 0,-1-1 1,1 1-1,0-1 0,0 0 0,-1 0 0,-4-4 0,-5 0 9,-42-17 181,-34-18 22,83 37-235,1 1 0,-1-1-1,1 0 1,0-1-1,0 1 1,0-1 0,1 0-1,-1 0 1,1-1-1,0 1 1,0-1-1,1 0 1,-1 0 0,1 0-1,-3-8 1,1 4-410,-21-36-4420</inkml:trace>
</inkml:ink>
</file>

<file path=ppt/ink/ink2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05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17 4848,'-5'-3'32,"1"0"-15,3 2-12,0 0 1,0 0-1,0 0 1,-1 0-1,1 0 0,0 1 1,-1-1-1,1 0 0,0 1 1,-1-1-1,1 1 1,-1-1-1,1 1 0,-1 0 1,1 0-1,-1 0 0,1 0 1,-1 0-1,1 0 1,-1 0-1,1 0 0,0 0 1,-1 1-1,1-1 0,-1 1 1,1-1-1,-1 1 1,1-1-1,0 1 0,-1 0 1,1 0-1,0 0 0,-2 1 1,-8 9 162,0 0 0,0 1 0,1 0 1,0 1-1,-15 26 0,1-1 116,-10 8-180,21-25 124,-4 20-71,-15 55-1,27-65 18,-1 117 56,10-122-115,4-3-61,0 0 0,21 37-1,-16-45 41,-7-7-54,-1-3-25,0 0 0,0 0 1,0 0-1,1 0 0,0-1 0,0 0 0,0 0 0,0-1 1,11 5-1,-12-6 6,1-1 0,-1 1 0,0-1 0,0 0 0,1 0 0,-1-1 1,0 0-1,1 0 0,-1 0 0,0-1 0,1 1 0,-1-1 0,0-1 0,1 1 0,-1-1 1,0 0-1,5-2 0,22-20 36,-21 10 91,-7 7-123,0-1 0,0 0 0,-1 0 1,0 0-1,-1 0 0,0 0 0,0 0 0,-1-1 0,0 1 0,0-1 1,-1 1-1,0-1 0,-2-8 0,1 6 22,0-12 16,-1 0-1,-2 1 0,0-1 0,-15-43 1,13 47 16,0 0-13,0 0-1,-2 0 1,0 1 0,-21-34 0,23 41 26,2 4-51,-1 0-1,0-1 1,0 2-1,0-1 1,0 0 0,-1 1-1,0 0 1,-9-6-1,12 10-3,0 0-1,0 0 1,0 1 0,-1-1 0,1 1-1,-5-2 1,7 3-23,-1 0 0,1 0 1,0-1-1,0 1 0,0 0 0,0 0 1,-1 0-1,1 0 0,0 0 0,0 1 1,0-1-1,0 0 0,-1 0 0,1 1 1,0-1-1,0 1 0,0-1 0,0 1 1,0-1-1,0 1 0,0 0 0,0-1 1,0 1-1,0 0 0,1 0 0,-1 0 1,-1 1-1,1 1-2,-1 1 0,1-1 0,0 1 1,0-1-1,0 1 0,1-1 0,-1 1 0,1 0 0,0-1 0,0 1 1,0-1-1,1 1 0,-1 0 0,1-1 0,0 1 0,0-1 1,0 1-1,3 5 0,-1 0-8,-1-2-35,1 0 0,0 0 0,0-1 0,1 1 0,0-1 1,0 0-1,0 0 0,1 0 0,0 0 0,0-1 0,6 5 1,3 4-855,28 29-5648</inkml:trace>
</inkml:ink>
</file>

<file path=ppt/ink/ink2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0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264 1 7712,'-8'7'-8,"4"-1"10,-1 0 0,2 1 0,-1 0 0,1-1 0,0 1 0,-4 14 0,3-10 2,-2 7 2,1 0 0,1 1 0,0 0 0,-1 33 0,3-30-1,-3 27 30,1 81 1,4-102-20,0-7 73,4 39 0,-1-31-61,5 64 154,-5-46-42,-2 0 0,-1-1 1,-9 58-1,9-101-127,-1-1 0,0 1-1,1 0 1,-1-1 0,0 1 0,0-1-1,0 1 1,0-1 0,-1 0 0,1 1 0,-1-1-1,0 0 1,1 0 0,-1 0 0,0 0-1,0 0 1,0-1 0,0 1 0,-1 0-1,1-1 1,0 0 0,-1 1 0,-2 0-1,4-2-10,-9 1 106,4-3-90,-1-1-1,0 1 1,1-2 0,0 1-1,0-1 1,0 1 0,-6-7-1,1-2 17,-41-87-1093,24 39-4434</inkml:trace>
</inkml:ink>
</file>

<file path=ppt/ink/ink2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06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1 136 5656,'2'-4'0,"2"-7"7,1 0 0,0 1 0,14-21 0,-12 26 13,76-27 12,-62 25-14,0 2 0,0 0-1,1 1 1,37-2 0,-43 5-10,-8-1 4,0 2-1,1-1 1,-1 1 0,0 0-1,0 1 1,9 1 0,2 2-1,29 4 15,-32-2 54,-6 1-56,0 0 0,-1 1 0,0 1 0,11 12 0,-13-6 97,-5 1-77,0 0 0,0 1 0,-3 31 0,-4-27 83,2-11-81,-2 2-14,0 0 1,0 1-1,-1-2 0,-1 1 0,0-1 0,0 0 1,-15 16-1,19-23-5,-7 7 6,0-1 0,-1 0 0,0-1-1,0 0 1,-15 9 0,16-11-46,2-1-92,0-1 0,0 0 0,0-1-1,0 0 1,-13 4 0</inkml:trace>
</inkml:ink>
</file>

<file path=ppt/ink/ink2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0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58 104 6104,'13'57'273,"29"81"0,-36-121-256,16 32 77,-17-41-67,1 5-5,1 0 0,0-1 1,1 0-1,0 0 0,16 15 0,21 18 63,-43-44-75,-1 0 0,0 0-1,1 0 1,-1 0 0,1 0-1,-1-1 1,1 1-1,-1-1 1,1 1 0,0-1-1,-1 1 1,1-1-1,0 0 1,-1 0 0,1 1-1,0-1 1,-1-1 0,1 1-1,0 0 1,-1 0-1,1-1 1,0 1 0,-1 0-1,1-1 1,-1 0 0,1 1-1,-1-1 1,1 0-1,-1 0 1,3-2 0,2-1 13,0-1 1,-1 0-1,0 0 1,9-11-1,-10 11-31,6-9 122,-3 0-82,-2 1-1,1-1 1,-2-1 0,5-19-1,-9 14 84,-3 0-59,-2 1 0,-11-33 0,7 37 72,2 7-87,-1 0 0,0 1-1,0-1 1,-1 2 0,0-1 0,0 1 0,-1 1-1,1-1 1,-17-5 0,17 8-19,7 3-11,0-1 1,-1 0 0,1 1-1,0-1 1,0 1-1,-1 0 1,1 0-1,0 0 1,-1 0 0,1 0-1,0 1 1,0-1-1,-4 2 1,-12 3 81,-31 15 1,34-10 7,-5 12-35,-29 41 0,38-40-38,-27 103 12,36-102-32,4 32 4,-1-47-11,0-1 0,1 0-1,0 0 1,6 15 0,-6-17 0,1-1 0,0 1-1,1-1 1,-1 0 0,1 0 0,5 6-1,-4-6 1,1-1-1,-1 1 0,1-1 0,0 0 0,10 6 1,-8-6-1,0-1 0,1 1 0,0-2 0,14 4 0,-7-3 0,1-2 0,19 1 0,37-6 0,4-6 1,-59 6 1,0-1 0,0 0 0,-1-1 0,27-14-1,-28 8 13,6-14-3,25-40 0,-36 42 23,-9 19-29,8-24 16,-1 0 0,-2-1 0,5-37 0,-11 58-16,4-28 34,1 1 0,2 0 0,1 0 0,20-50 0,-8 46 21,-19 37-51,1-1 0,-1 0 0,1 1 0,0 0 0,0 0 0,0 0 0,0 0 0,0 0-1,8-4 1,-5 5-4,-1 0 0,1 1-1,-1-1 1,1 2 0,-1-1-1,1 0 1,0 1 0,0 0-1,-1 1 1,1-1 0,0 1-1,-1 0 1,1 0-1,-1 1 1,1 0 0,-1 0-1,11 5 1,-6-3-3,8 6 18,19 22 0,-33-27-20,0 0 1,0 0-1,0 1 1,0-1 0,-1 1-1,4 9 1,-3-2-1,-1-1-1,0 1 1,-2 0 0,1-1 0,-1 1 0,-1 0 0,-2 14-1,1-10 0,-1-1 0,-1 1 0,-1-1 0,0 0 0,-12 28-1,9-26 0,-24 63-18,22-60 10,2 0 0,-8 28-1,12-29 5,3-19 4,0 0 1,1-1 0,-1 1 0,0 0-1,1-1 1,-1 1 0,1-1 0,-1 1 0,1-1-1,-1 1 1,1-1 0,-1 0 0,1 1-1,-1-1 1,1 1 0,-1-1 0,1 0-1,0 1 1,-1-1 0,1 0 0,-1 0-1,1 0 1,0 1 0,-1-1 0,1 0-1,0 0 1,-1 0 0,1 0 0,1 0-1,-1 0 0,32 0-1141,3-3-4550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6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7352,'48'-25'266,"-46"24"-51,11-9 1096,-9 8-1266,0 0 0,0 0 1,0 1-1,0-1 1,0 1-1,1 0 0,-1 0 1,0 1-1,1-1 1,-1 1-1,0 0 0,1 0 1,-1 0-1,0 1 0,1 0 1,-1 0-1,0 0 1,1 0-1,-1 1 0,0-1 1,0 1-1,0 0 0,-1 0 1,1 0-1,0 1 1,3 3-1,8 7 103,-1 0-1,0 2 1,-1-1-1,-1 2 1,12 19-1,-17-23-104,-3-5 13,-1 0 0,1 1 0,-2-1 0,4 13 0,-1-5 73,-2 1 0,4 25 1,-6-35-88,-1 1 0,0-1 1,0 1-1,0-1 0,-1 1 1,0-1-1,0 0 0,-1 1 1,1-1-1,-5 8 0,4-12-20,1 1 0,-1-1 0,0 0 0,0 0 0,0-1-1,-1 1 1,1 0 0,0-1 0,-1 1 0,1-1 0,-1 0 0,1 0-1,-1 0 1,0 0 0,1 0 0,-1-1 0,0 1 0,0-1 0,-4 1-1,4-1 5,-3 1 4,0-1 0,0 0 0,0 0 0,0-1-1,1 0 1,-1 0 0,0 0 0,0 0 0,0-1 0,-5-2 0,3 1-2,0 0 5,1 0 0,-1-1 0,1 1 0,0-1 0,0-1 0,0 1 0,1-1 0,-10-9 0,10 8-6,2 3 0,0 0-1,1-1 0,0 0 0,0 1 1,0-1-1,0-1 0,1 1 0,-1 0 1,1-1-1,0 1 0,0-1 0,-1-7 1,1 7-1,1-6 129,21-60 64,-12 54-78,7-4-75,1 2-1,28-28 1,-24 33 49,-12 8-76,6-2-7,0 0 0,0 1 0,0 0 0,1 1 0,0 0 0,22-4 0,67-7 104,-97 16-117,1 1 1,-1 0 0,0 0 0,0 1 0,1 0 0,-1 0 0,0 0 0,8 4 0,-3-2-1,-9-2-9,0 1-1,0-1 1,-1 0-1,1 1 1,0 0-1,-1-1 1,1 1 0,-1 0-1,1 1 1,-1-1-1,0 0 1,0 0-1,0 1 1,-1 0-1,1-1 1,2 6-1,-1-4 4,-1 1 0,1 0 0,0 0 0,-1 0 1,0 0-1,0 0 0,0 0 0,-1 1 0,0-1 1,0 1-1,0-1 0,-1 11 0,3 11 48,1 19 18,-1 49 0,-9-42-28,6-45-319,0 0 0,1 1 0,0-1 0,0 0 0,1 1 0,3 9 0,6 16-9345</inkml:trace>
</inkml:ink>
</file>

<file path=ppt/ink/ink2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07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0 6904,'-16'0'26,"1"1"0,-1 0 0,1 1 0,-1 0 1,-28 10-1,-60 27 216,86-31-211,10-5 18,1 0-1,-1 0 0,1 1 0,0 0 1,0 0-1,-7 6 0,-3 3 1,-27 20 15,30-18 64,1 6-70,1 0 1,-11 28-1,21-44-44,0-1 0,1 1 0,-1 0 0,1-1 0,0 1 0,0 0 0,0 0 0,1-1 0,0 9 0,0 2 6,-1-2-6,1-8-4,0-1 0,0 0 0,0 0 0,0 1 0,0-1-1,1 0 1,0 0 0,0 0 0,2 6 0,0-1 14,1 0-1,0-1 0,0 1 1,6 9-1,-10-17-20,1-1 0,-1 0 0,0 1 0,0-1 0,1 0 0,-1 0 0,0 1 0,0-1 0,1 0 0,-1 0 0,0 1 0,1-1 0,-1 0-1,0 0 1,1 0 0,-1 1 0,0-1 0,1 0 0,-1 0 0,0 0 0,1 0 0,-1 0 0,1 0 0,-1 0 0,9 1 12,0-1 0,-1-1 0,1 1 0,0-1 0,-1-1 0,10-2 0,-8 1 7,1-1 0,0 0 0,-1-1 0,0-1-1,0 1 1,0-1 0,-1-1 0,12-10 0,-10 8-8,7-7 46,-10 8-38,3-4-3,0 0 1,0-1-1,-2 0 0,1 0 0,11-25 0,31-97 289,-51 135-306,-1-1-1,0 1 1,0 0 0,0 0-1,0 0 1,1 0-1,-1 0 1,0 0 0,0 0-1,0 0 1,0 0 0,1 0-1,-1 0 1,0 0-1,0 0 1,0 0 0,0 0-1,1 1 1,-1-1-1,0 0 1,0 0 0,0 0-1,0 0 1,1 0 0,-1 0-1,0 0 1,0 0-1,0 1 1,0-1 0,0 0-1,0 0 1,0 0 0,1 0-1,-1 0 1,0 1-1,0-1 1,0 0 0,0 0-1,0 0 1,0 0 0,0 1-1,0-1 1,0 0-1,0 0 1,0 0 0,0 0-1,0 1 1,0-1-1,0 0 1,0 0 0,5 36 44,-4-27-42,0 1 1,1 0-1,0-1 0,0 0 0,5 10 1,-5-14-4,27 67 5,-24-61-11,1 0 0,0 0-1,0 0 1,14 16 0,-14-22-87,3 1-1080</inkml:trace>
</inkml:ink>
</file>

<file path=ppt/ink/ink2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07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71 5472,'6'-16'15,"-3"8"12,1 0 0,-2-1 0,1 1 0,0-10 0,-3 18-22,0 0 0,0 0 0,0-1-1,0 1 1,1 0 0,-1 0-1,0 0 1,0 0 0,0 0-1,0-1 1,0 1 0,0 0-1,0 0 1,0 0 0,0 0-1,1 0 1,-1 0 0,0-1-1,0 1 1,0 0 0,0 0-1,0 0 1,1 0 0,-1 0-1,0 0 1,0 0 0,0 0 0,0 0-1,1 0 1,-1 0 0,0 0-1,0 0 1,0 0 0,0 0-1,1 0 1,-1 0 0,0 0-1,0 0 1,0 0 0,0 0-1,1 0 1,-1 0 0,0 0-1,0 0 1,0 0 0,0 0-1,0 1 1,1-1 0,-1 0-1,0 0 1,0 0 0,0 0 0,0 0-1,1 1 7,0 0 0,-1-1 1,1 1-1,-1 0 0,1-1 0,-1 1 0,1 0 0,-1 0 0,1 0 0,-1-1 0,0 1 0,1 0 0,-1 0 1,0 0-1,0 0 0,1 1 0,-1 17 154,0 0 0,-1 0 1,-5 23-1,1 7 143,-2-15-78,3-18 70,-2 31-1,6-45-105,0-18 76,0 3-124,1 1 0,1-1-1,0 1 1,0 0-1,8-22 1,-6 27-76,0 0 1,0 0-1,0 0 0,1 1 1,0-1-1,0 1 0,0 0 1,1 1-1,0-1 1,8-5-1,-8 6-10,-5 5-42,0-1 0,0 1-1,-1-1 1,1 1-1,0 0 1,0 0 0,0-1-1,0 1 1,-1 0 0,1 0-1,0 0 1,0 0-1,0 0 1,0 0 0,0 0-1,0 0 1,0 0-1,-1 0 1,1 1 0,0-1-1,0 0 1,1 1 0,19 10 95,-17-8-97,40 25 64,-9-2-32,68 48 3,-49-46-1311,2-2-5060</inkml:trace>
</inkml:ink>
</file>

<file path=ppt/ink/ink2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08.1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410 709 8128,'-2'-6'185,"-3"-4"-137,1 1 0,-1 0 0,-10-14 0,12 19-47,0 0 1,0 1-1,0 0 0,0 0 1,-1 0-1,1 0 0,-1 0 1,0 1-1,1-1 0,-1 1 1,-1 0-1,-3-1 0,-3 2 13,-1 3-5,-1 1 0,0 0-1,1 1 1,0 1 0,0 0 0,-18 10 0,8-2 14,-39 29 1,42-24 44,1 4-34,2 1 1,-17 28-1,27-31 47,5-14-53,-1 0-15,1-1-1,0 1 0,1 0 1,-1-1-1,1 1 1,0 0-1,1-1 1,0 1-1,-1 0 1,2-1-1,-1 1 0,1-1 1,-1 1-1,6 8 1,22 29 116,-29-43-127,0 0 0,0 1 1,0-1-1,1 0 0,-1 0 0,0 0 1,0 0-1,0 0 0,0 1 0,1-1 0,-1 0 1,0 0-1,0 0 0,0 0 0,0 0 1,1 0-1,-1 0 0,0 0 0,0 1 1,0-1-1,1 0 0,-1 0 0,0 0 0,0 0 1,1 0-1,-1 0 0,0 0 0,0 0 1,0 0-1,1-1 0,-1 1 0,0 0 0,0 0 1,0 0-1,1 0 0,-1 0 0,0 0 1,0 0-1,11-5 26,0 1 1,0-2 0,18-12-1,-26 16-22,14-12 74,5-11-46,-2-1 1,17-29 0,-25 29 6,25-109 18,-34 106-39,-3-140 5,-3 132-18,-7-56-1,-7-12-4,0 14-2,-2 23 0,2 21 0,16 44 0,0 1 0,-1-1 0,1 1 0,0-1 0,-1 1 0,1 0 0,-1-1 0,-2-1 0,3 4 0,1-1 0,-1 1 0,1 0 0,-1-1 0,0 1 0,1 0 0,-1 0 0,0-1 0,1 1 0,-1 0 0,1 0 0,-1 0 0,0 0 0,1 0 0,-1 0 0,0 0 0,1 0 0,-1 0 0,0 0 0,1 0 0,-1 1 0,0-1 0,1 0 0,-1 0 0,1 1 0,-1-1 0,-1 1 0,-24 23 1,-9 21 4,-6 21-2,29-43 0,-15 43-1,18-36-1,-9 47 0,13-45-1,-1 47 0,6-58 0,1-1 0,4 31 0,-1-37 0,0 1-1,0-1 1,2 0 0,-1 0 0,2-1 0,0 1 0,9 11-1,-14-21 1,0 0-1,1 0 0,-1-1 1,1 1-1,0-1 1,0 0-1,0 0 0,8 6 1,0-1-1,12 13-2,-21-20 1,-1 0 0,1 0 1,0 0-1,0 0 0,0-1 0,0 1 1,0-1-1,0 1 0,0-1 0,0 0 0,0 0 1,0 0-1,0 0 0,0 0 0,0 0 0,0 0 1,0-1-1,0 1 0,0-1 0,-1 0 1,1 1-1,4-3 0,-4 2-9,3-1-14,1-1 0,-1 1 0,0-1-1,0-1 1,0 1 0,0-1 0,-1 0 0,1 0 0,6-7-1,-5 4-2,1 0-27,-1 0 0,1-1 1,-1 0-1,0-1 0,6-12 0,-5 8 31,0 3-9,0-1-1,-1-1 1,-1 1 0,8-25 0,0-2-9,25-73-5,-36 115 52,1 33 14,-3-32-19,5 121 96,-3-111-90,-2-8 2,1-1 0,0 1 0,1-1 1,4 12-1,89 225 110,-86-221-94,-1 0 1,11 45-1,-15-51-19,-3 1 16,-3-8-17,-1 0 0,0 0 0,0 0 0,-1 0 0,0-1 0,0 1 0,-6 7 0,-5-2 4,-37 20 4,-30 3-8,-88 22-1081,88-33-4343</inkml:trace>
</inkml:ink>
</file>

<file path=ppt/ink/ink2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19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16 152 3680,'0'0'424,"1"-3"-237,7-11-65,-6 11 809,-4 2-764,0 0 1,0 1-1,1-1 0,-1 1 1,0-1-1,0 1 0,0 0 1,0 0-1,1 0 1,-1 0-1,0 0 0,-2 1 1,12 2 28,-8-2-190,0-1 1,1 1-1,-1-1 1,1 0-1,-1 1 1,1-1-1,-1 0 1,1 1-1,-1-1 1,1 0-1,-1 0 1,1 1-1,0-1 1,-1 0-1,1 0 1,-1 0-1,1 0 1,0 0-1,-1 0 1,1 0-1,-1 0 1,1 0-1,1 0 1,33 0 138,21 1 71,63-9 0,111-24 196,-207 29-386,42-11 247,98-38 499,-106 33-312,-52 17-354,-2 1-53,0-1 0,0 1 0,1 0 0,-1 0 0,0 1 0,1-1 0,-1 1 1,7-1-1,-10 2-41,0-1 1,0 0-1,0 0 1,0 1-1,1-1 1,-1 0-1,0 1 1,0-1-1,0 0 1,0 0-1,0 1 1,0-1-1,0 0 1,0 1-1,0-1 1,0 0-1,0 1 1,0-1-1,0 0 1,0 1-1,0-1 1,0 0-1,0 1 0,0-1 1,-1 0-1,1 0 1,0 1-1,0-1 1,0 0-1,0 0 1,-1 1-1,1-1 1,0 0-1,0 1 1,-7 10 86,-7 10-1438,-3 1-5474</inkml:trace>
</inkml:ink>
</file>

<file path=ppt/ink/ink2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0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58 5472,'7'-12'27,"-5"7"-6,1 0 1,0 1-1,0-1 1,0 1-1,0-1 1,5-3-1,-2 1 130,-4 5 98,-9 92 951,0-27-803,5-42-352,0 37 232,2-57-275,0 37 213,1 1 1,3 0-1,12 61 1,42 98 528,-54-182-578,4 30 0,-5-30-16,-1-1 1,8 22 0,-8-32-116,1 4 77,0 1-1,0 1 0,-1-1 0,2 14 1,11-22-1283,0 0-5362</inkml:trace>
</inkml:ink>
</file>

<file path=ppt/ink/ink2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0.9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24 174 4936,'-9'6'1,"8"-5"1,0-1 1,-1 1-1,1 0 0,0 0 0,0 0 0,0 0 1,0 0-1,0 0 0,0 0 0,0 1 1,-1 1-1,2-3-2,-1 1 1,1-1-1,0 1 1,0-1-1,1 1 1,-1-1-1,0 1 1,0-1-1,0 1 1,0-1-1,0 1 1,0-1-1,1 0 1,-1 1-1,0-1 1,0 1-1,0-1 1,1 0-1,-1 1 1,0-1-1,1 1 1,-1-1-1,0 0 1,1 0-1,-1 1 1,1-1-1,-1 0 1,0 0-1,1 1 1,-1-1-1,1 0 1,-1 0-1,1 0 1,-1 0-1,0 1 1,1-1-1,0 0 1,5 1 0,0 0 1,0 0 0,0 0 0,0-1 0,0 1 0,0-1 0,0-1-1,0 1 1,11-4 0,-3 2 6,-3 1 35,0-1 1,0-1-1,-1 0 0,1 0 0,-1-1 0,0 0 1,0-1-1,0 0 0,10-7 0,-12 7 73,0-1-1,0 0 1,-1 0 0,1-1-1,-2 0 1,1-1-1,-1 1 1,0-1 0,0 0-1,-1-1 1,0 1 0,-1-1-1,4-11 1,-8 19-92,1 0 1,-1 0 0,0 0-1,0 0 1,0 0 0,0 0-1,0 0 1,-1 0 0,1 0-1,0 0 1,0 0 0,-1 0-1,1 0 1,-1 0 0,1 0-1,-1 0 1,1 0-1,-1 0 1,0 0 0,1 0-1,-1 0 1,0 1 0,0-1-1,1 0 1,-1 0 0,0 1-1,0-1 1,-1 0 0,-25-14 140,26 15-165,-4-2 24,0 1 0,0 0 1,0 0-1,0 0 0,0 1 0,0 0 1,0 0-1,0 0 0,0 0 1,0 1-1,-1 0 0,-6 2 0,5-1-1,1-1 1,-1 1-1,1 0 0,0 0 0,-1 0 0,1 1 0,0 0 0,0 0 0,1 1 0,-1 0 1,-8 7-1,10-8-7,0 0 3,1 1 0,0-1-1,0 0 1,0 1 0,0 0 0,0 0 0,1 0-1,-1 0 1,1 0 0,0 0 0,1 0 0,-3 9-1,2-8-1,1 0-3,0-1 0,1 0-1,0 0 1,-1 1 0,1-1 0,1 0-1,-1 1 1,0-1 0,1 0-1,0 0 1,0 1 0,1-1-1,-1 0 1,3 6 0,-1-5 2,6 18 70,2 0 0,0-1 1,28 39-1,-32-50-75,14 16 41,-12-20-35,0 0 0,1 0 0,-1-1 0,1 0 0,0 0 0,1-1 0,16 5 0,-21-8-9,0-1 0,-1 0 0,1 0 0,0 0 0,0-1 0,0 0 0,-1 0 0,1 0 0,0-1 0,0 0 0,0 0 0,-1 0 0,1-1 0,8-3 0,1-1 10,0-1 1,0-1 0,-1 0-1,0-1 1,-1-1 0,0 0-1,0-1 1,18-19 0,80-87 198,-100 106-204,22-17 86,-29 25-87,31-29 126,-32 29-113,-1 1 0,0-1 1,0 0-1,-1 1 1,1-1-1,-1 0 0,1 0 1,-1 0-1,0 0 1,0-1-1,0 1 0,0 0 1,-1 0-1,1-5 1,-1 7-4,0 0 0,0-1 0,0 1 0,0 0 0,0 0 0,0 0-1,0-1 1,-1 1 0,1 0 0,0 0 0,-1 0 0,1-1 0,-1 1 0,1 0 0,-2-2 0,-20-6 111,16 7-101,-1 0-5,3 0-14,0 0 0,0 1 0,0-1 1,-1 1-1,1 0 0,-1 1 0,1-1 1,-1 1-1,1 0 0,-1 0 0,1 0 0,-1 1 1,1-1-1,-1 1 0,1 0 0,-7 3 1,11-4-14,-1 1 1,1-1 0,0 1-1,0-1 1,0 0 0,0 1-1,-1-1 1,1 1 0,0-1-1,0 0 1,0 1 0,0-1-1,0 1 1,0-1 0,0 1-1,0-1 1,1 0 0,-1 1-1,0-1 1,0 1 0,0-1-1,0 0 1,0 1 0,1-1-1,-1 1 1,0-1 0,1 1-1,13 11 3,5-1-5,1-2 0,0 0 0,0-1-1,24 6 1,-18-6 0,-23-6-4,1 0-1,-1 0 1,1 0 0,-1 1 0,0-1 0,0 1 0,0 0 0,0 0 0,-1 0-1,1 0 1,-1 0 0,0 0 0,3 6 0,-1-2 5,-2-5-1,-1 0 0,0 1 0,0-1 0,0 1 0,0-1-1,0 1 1,0-1 0,-1 1 0,1-1 0,-1 1 0,0-1 0,1 1 0,-2 4 0,2 11-13,1 8 9,10 81-21,-10-101 25,0 0 0,1 1-1,-1-1 1,1 0 0,1 0 0,-1-1 0,1 1 0,0-1 0,0 0 0,9 9 0,9 2 1,-17-14 0,-1 0 1,0 0-1,1 0 1,-1-1-1,1 0 1,0 0-1,-1 0 1,1 0-1,0-1 1,0 0-1,0 0 1,-1 0-1,1 0 1,0-1-1,7-1 1,18-9 0,-3-4 0,-5-6 0,-19 16-167,0 0 0,0 1 1,0-1-1,-1 0 0,0-1 1,0 1-1,1-7 0,4-12-6499</inkml:trace>
</inkml:ink>
</file>

<file path=ppt/ink/ink2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1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 5560,'9'-5'52,"1"0"0,-1 0 1,1 1-1,0 0 0,0 1 0,0 0 1,1 0-1,-1 1 0,1 1 0,-1-1 1,1 2-1,0 0 0,-1 0 1,16 3-1,-12-3-31,-10 1 0,1-1 0,-1 0 1,0 1-1,1 0 1,-1 0-1,0 1 0,6 1 1,-2 0 51,-1 1 0,1 0 0,-1 0 1,0 0-1,0 1 0,0 0 0,-1 0 0,0 0 1,0 1-1,10 12 0,-11-10-16,11 22 409,-8-4-216,-2 0 0,0 1 0,-1 0 0,0 31 0,1-12 278,-4-33-406,-1-1 0,0 0 0,0 1-1,-1-1 1,-2 15 0,0-21 65,-3 1 30,5-7-206,-1 1 0,1-1 1,-1 0-1,1 0 0,-1 1 0,1-1 0,-1 0 1,1 0-1,-1 0 0,1 0 0,-1 1 0,1-1 1,-1 0-1,1 0 0,-1 0 0,1 0 0,-1 0 1,1 0-1,-1-1 0,1 1 0,-1 0 0,1 0 1,-1 0-1,1 0 0,-1-1 0,1 1 0,-1 0 1,1 0-1,-1-1 0,1 1 0,-1 0 0,1-1 1,0 1-1,-1-1 0,1 1 0,-1 0 0,1-1 1,0 1-1,0-1 0,-1 1 0,1-1 0,0 1 1,0-1-1,0 1 0,-1-1 0,1 1 0,0-1 1,0 1-1,0-1 0,-4-11 94,2 4-73,-1 1 0,1-1 0,1 1 0,0-1-1,0 0 1,0 1 0,1-10 0,1-5 44,1 1-1,1 1 1,0-1-1,2 0 1,13-36-1,-13 44-53,-3 8-5,0 1-1,0 0 0,0 0 1,0 0-1,1 0 0,0 0 1,-1 0-1,7-5 1,2-3 49,0 1 0,1-1 0,0 2 0,1 0 0,24-15 0,-35 25-60,-1-1 0,0 1 0,0 0 0,0-1 0,1 1 1,-1 0-1,0 0 0,0 0 0,1 0 0,-1 0 1,0 0-1,0 0 0,1 0 0,-1 0 0,0 1 0,0-1 1,2 1-1,3 1 9,15 5 13,0 1 0,0 1 0,22 13 0,-41-20-26,1-1 0,0 1 0,0 0 0,-1-1 0,1 1 0,-1 1 0,1-1 0,-1 0 0,0 0 0,0 1 0,3 5 0,2 1 1,-3-2-3,1 0 1,-1 0 0,0 1-1,3 9 1,1 11-3,-2 0 0,-1 1 0,2 34 1,-3-25 0,6 25-15,-8-28 1,-2-20-13,1-1 1,3 22-1,-4-36 26,1 1-1,-1-1 0,0 1 0,1-1 1,-1 1-1,0-1 0,1 0 0,-1 1 1,0-1-1,1 1 0,-1-1 0,1 0 1,-1 1-1,1-1 0,-1 0 0,1 1 1,-1-1-1,1 0 0,-1 0 0,1 1 1,-1-1-1,1 0 0,-1 0 0,1 0 0,0 0 1,-1 0-1,1 0 0,17-1-785,-15 0 35,18 0-6827</inkml:trace>
</inkml:ink>
</file>

<file path=ppt/ink/ink2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2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39 4400,'-13'-4'123,"1"1"-1,-1 1 1,0 0 0,0 0 0,0 1 0,0 1 0,0 0-1,-23 4 1,21-2-98,-1 1 0,0 0-1,1 2 1,-1-1 0,1 2 0,-19 9-1,27-10-13,-20 20 69,11-10-62,8-8 53,0 0 1,1 0-1,0 1 1,0 0 0,1 0-1,-7 12 1,5 11 30,8-18 212,2-9-270,0 0 1,0 0-1,0 0 0,1-1 1,-1 1-1,1-1 1,0 1-1,0-1 0,0 0 1,0 0-1,0 0 1,1 0-1,-1-1 0,1 1 1,0-1-1,0 0 1,0 0-1,0-1 0,0 1 1,0-1-1,1 0 1,4 1-1,1 0 5,-6-1-18,-1 0-1,1-1 1,-1 1 0,1-1-1,-1 0 1,1 0-1,-1 0 1,1-1-1,5-1 1,16-3 180,-1-2 0,-1 0 1,45-22-1,-53 22-170,-9 4 17,0 0 0,0 0 0,0 0 0,8-8 0,-9 7-18,31-26 301,-34 28-288,0 0-1,0 0 0,0-1 1,0 1-1,-1-1 0,1 1 1,-1-1-1,1 0 0,-1 0 0,0 0 1,0 0-1,0 0 0,-1 0 1,1 0-1,-1-3 0,1-15 351,8 27-151,-4 30-72,-4-23-161,-1-1-7,-1-9-7,1 0 1,1 1 0,-1-1 0,0 0 0,1 0-1,0 0 1,-1 0 0,4 6 0,-1-1 1,1 0 0,0 0 0,1 0 0,-1-1 0,1 0 0,1 0 0,0 0 0,0-1 0,0 0 0,14 11 0,9-2-3,-27-14-3,1-1-1,-1 1 1,1-1-1,-1 1 1,1-1 0,0 0-1,-1 0 1,5 0-1,-4 0 0,0-1 1,0 0-1,0 0 0,0 0 0,0 0 0,0-1 0,3-1 1,22-18-1,2-10 0,0-5 0,-5 1 1,51-88 87,-73 116-73,1 1 0,1 0 1,-1 0-1,8-7 0,-10 11-9,0 0-1,0 0 1,0 0 0,1 1-1,-1-1 1,0 1 0,1-1-1,-1 1 1,1 0 0,-1 0-1,1 0 1,0 0 0,0 1-1,-1-1 1,6 1 0,-4 0 2,-1 0 0,1 0 0,0 1 0,0 0 0,0 0 1,-1 0-1,1 0 0,-1 0 0,1 1 0,-1 0 0,1-1 1,4 5-1,0-2 23,-2 0-16,1 0 1,-1 1-1,0-1 0,0 1 1,7 8-1,32 29 4,-24-18-19,-11 2 0,-1 36-3,-8-47 0,2 0 1,3 16-1,18 39-88,-24-70 89,1 1-1,-1 0 1,0-1-1,1 1 1,-1-1-1,1 1 1,-1-1-1,0 1 1,1-1-1,-1 1 1,1-1-1,-1 0 1,1 1-1,0-1 1,-1 1-1,1-1 1,-1 0-1,1 0 0,0 1 1,-1-1-1,1 0 1,0 0-1,-1 0 1,1 0-1,0 0 1,-1 0-1,1 0 1,0 0-1,-1 0 1,1 0-1,-1 0 1,1 0-1,0 0 1,1-1-1,21-9-32,-20 8 33,29-16-1393,1-1-5551</inkml:trace>
</inkml:ink>
</file>

<file path=ppt/ink/ink2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2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14 7448,'0'2'8,"-2"3"9,-8 8 90,9-13-103,1 0 0,-1 0 0,1 0 1,0 1-1,-1-1 0,1 0 0,-1 0 0,1 1 0,0-1 0,-1 0 1,1 1-1,0-1 0,-1 1 0,1-1 0,0 0 0,0 1 0,-1-1 0,1 1 1,0-1-1,0 1 0,0-1 0,0 1 0,-1-1 0,1 1 0,0-1 0,0 1 1,0-1-1,0 1 0,0-1 0,0 1 0,0-1 0,0 1 0,1-1 1,-1 0-1,0 1 0,0-1 0,0 1 0,0-1 0,1 1 0,-1-1 0,0 1 1,1-1-1,-1 0 0,0 1 0,0-1 0,1 0 0,-1 1 0,1 0 0,6 4 42,-1 1-1,1-1 0,0 0 0,1 0 0,-1-1 1,1 0-1,0 0 0,0-1 0,0 0 1,0 0-1,0-1 0,10 1 0,8 1 103,-1-1-1,0-2 0,31-1 1,-45-1-44,-1 0 1,0 0-1,19-6 1,-26 6-65,0 0 0,0 0 0,0 0 0,0 0 0,0 0 0,0-1 0,0 0 0,-1 1 0,1-1 0,-1 0 0,1 0 0,-1 0 0,0-1 0,0 1 0,0 0 0,0-1 0,0 1 0,1-4 0,-2 4-7,-1-1 0,1 1-1,-1-1 1,1 1-1,-1 0 1,0-1 0,0 1-1,0-1 1,-1 1 0,1 0-1,-1-4 1,-1-6 181,1-11 742,8 62-823,35 225 112,-22-139-178,-6-11-43,-10-58-7,-3 1 1,-6 63-1,3-99-14,1-12 2,0-1 0,-1 1 1,0-1-1,0 0 0,-5 11 1,1-3 7,-1 0-1,-15 27 1,20-41-8,0 1-1,0-1 0,0 0 1,0 0-1,-1 0 1,1 0-1,-1 0 0,1-1 1,-1 1-1,1-1 0,-1 0 1,0 1-1,0-1 0,0 0 1,0-1-1,-3 2 1,2-1 0,2-1 0,0 0-1,0 0 0,0 0 1,1 0-1,-1 0 0,0 0 1,0 0-1,0 0 0,0-1 1,0 1-1,0-1 0,0 0 1,0 1-1,1-1 0,-1 0 1,0 0-1,0 0 0,1 0 1,-3-2-1,2 2 4,-2-6 60,-7-62 35,11 51-22,1 8-47,0-2-14,1 1 0,-1 0 0,2 0 0,0 0 0,0 0 0,1 0 1,1 0-1,5-10 0,17-27 134,64-86 1,-42 80-120,-28 36 45,84-49 30,-87 62-36,-13 4-67,-1 1 1,1 0 0,-1 0 0,0 0 0,1 1-1,-1 0 1,0 0 0,0 0 0,1 0 0,-1 0-1,0 1 1,7 3 0,-11-5-6,0 1 0,1-1 0,-1 0 0,0 0 0,0 0 0,1 0 0,-1 1 1,0-1-1,0 0 0,1 0 0,-1 1 0,0-1 0,0 0 0,0 0 0,1 1 0,-1-1 0,0 0 0,0 1 0,0-1 1,0 0-1,0 1 0,0-1 0,0 0 0,0 1 0,0-1 0,0 0 0,0 1 0,0-1 0,0 0 0,0 1 0,0-1 1,-1 8 9,-1 0 1,0 0 0,0 0 0,-1 0 0,0-1 0,0 1-1,-1-1 1,0 0 0,-8 12 0,-5 9 19,-4 16-1680,1-2-6632</inkml:trace>
</inkml:ink>
</file>

<file path=ppt/ink/ink2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4.1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522 0 3416,'0'0'993,"-4"0"-474,-5 1-347,1 1 1,-1-1-1,1 1 0,0 1 1,-1-1-1,1 1 0,-14 8 1,13-7-150,-22 12 302,-58 38-1,74-45-275,-10 11 171,-96 112 77,99-99-129,-66 154 67,76-148-94,-13 149 59,27-153-73,38 144 46,-39-174-152,1 1 1,0-1-1,0 1 0,4 7 1,7 12 31,20 28 0,-18-34-33,26 27-1,-41-46-19,3 4 15,1-1-1,-1 0 1,1 0 0,-1 0-1,7 3 1,142 76 114,-119-69-35,-13-6-46,13 4 12,0-2 1,1 0-1,49 4 0,89-4-1001,-80-9-4679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35.5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1528,'0'0'3616,"-2"5"-3303,-21 106 1111,11-51-1032,-14 82 349,20-45-467,-27 150 360,30-225-604,1-14 0,1 1-1,1 0 1,-1-1-1,2 1 1,0 9-1,3 15 63,1-1 0,2 0 0,10 32 0,-16-62-88,0-1-1,0 1 1,0-1-1,0 1 1,0-1-1,1 0 1,-1 1-1,0-1 1,1 0-1,-1 0 1,1 0-1,-1 0 1,1 0-1,-1-1 1,1 1-1,0 0 1,-1-1-1,1 1 1,0-1 0,0 0-1,-1 1 1,1-1-1,0 0 1,0 0-1,0 0 1,-1 0-1,1 0 1,2-1-1,-2 1 2,7-1 1,0 0 0,-1 0 0,1 0 0,0-1 0,-1 0 0,11-5 0,39-10 4,5 2-4,19-5-3,-1 0 2,-4 2-2,-49 11-2,151-31 26,-158 34-25,-14 3 2,1 0-1,0 0 1,0 1-1,16 1 1,15 2 16,51 12-1,-20-3-5,-50-8-399,0 0 1,24 9-1,-16-2-5315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7.4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696 593 5744,'0'-5'11,"0"0"65,0-1 0,-1 0 0,1 1 0,-3-11 1,2 14-32,1 0 1,-1 0 0,0 0 0,0 0 0,0 0 0,0 1 0,0-1 0,0 0 0,0 1 0,-1-1 0,1 1-1,-1-1 1,1 1 0,-1 0 0,0-1 0,1 1 0,-1 0 0,-3-1 0,-9-3 107,0 0 1,0 2 0,0 0-1,0 0 1,-22 0 0,6 2-63,-37 3 1,38 2 156,-122 39 103,123-30-111,19-7-166,-6 2-14,1 0 0,0 1 0,1 1-1,0 0 1,1 1 0,0 0 0,-17 21 0,-48 63 256,72-90-272,0 1-1,1 1 1,-1-1 0,1 0-1,1 1 1,-1 0 0,1 0 0,1 0-1,-1 0 1,1 1 0,-2 9-1,4-15-28,-1 1 5,1-1-1,0 1 1,0-1 0,0 0 0,0 1 0,0-1 0,1 1 0,-1-1 0,1 0 0,-1 1-1,1-1 1,0 0 0,0 0 0,0 1 0,0-1 0,1 0 0,-1 0 0,0 0 0,1 0 0,-1-1-1,1 1 1,3 2 0,-3-2 4,8 4 144,3-4-107,0 0-1,0 0 1,0-2-1,0 1 1,0-2-1,25-3 1,-5-2 17,38-11 1,-45 5 36,100-74 46,-104 63-66,7-18-28,23-47-1,-40 59 8,7-38 32,17-111 0,-32 151-97,-2 8 8,0 1 1,-2-26-1,0 43-16,-2-111 64,0 88-47,0 0 0,-1 1 0,-8-28 1,11 50-18,0 0 1,-1 0 0,1 0 0,0-1-1,0 1 1,-1 0 0,1 0-1,-1 0 1,1 1 0,-1-1 0,1 0-1,-1 0 1,0 0 0,1 0 0,-1 0-1,0 1 1,0-1 0,1 0-1,-1 0 1,0 1 0,0-1 0,0 1-1,0-1 1,0 1 0,0-1 0,-2 0-1,-1 4 14,-1 5-8,1-1-1,0 1 1,-6 16 0,7-8 13,6 100 6,1-88-11,63 211 44,-59-215-56,20 44 14,-24-58-22,41 82 51,-38-77-27,1-1 0,1-1 0,0 0 0,18 20 0,-24-31-3,0 1 1,0 0-1,0-1 1,1 0-1,-1 1 1,1-1 0,-1-1-1,1 1 1,0 0-1,4 0 1,-2 1 5,-4-3-11,1 0 0,-1 0 1,0 0-1,0-1 1,0 1-1,0 0 0,0-1 1,0 0-1,0 1 1,0-1-1,0 0 0,0 0 1,0 0-1,0 0 1,0 0-1,-1 0 0,1-1 1,0 1-1,2-3 1,-3 3 6,4-4 10,0 1 0,0-1 1,-1 0-1,0-1 0,0 1 0,0-1 0,-1 1 0,0-1 0,0 0 0,3-9 0,-3 7 3,10-22 361,-1-1-1,11-47 1,-20 67-227,-2 8 33,1 3-38,0-1-144,0 1 1,0 0 0,0 0-1,0 0 1,0 1 0,0-1 0,0 0-1,0 1 1,0 0 0,0-1 0,0 1-1,0 0 1,0 0 0,-1 0-1,1 0 1,0 0 0,2 2 0,24 23 18,-23-21-26,102 103 111,-68-71-108,4 2-8,-4-11 1,-5-13-2,-6-12 2,-26-3-5,0 0 1,-1-1-1,1 1 0,0 0 0,0-1 1,-1 1-1,1-1 0,0 0 0,-1 0 0,1 0 1,2-1-1,0-2-66,0-1 0,-1 1 0,1-1 0,-1 1 0,0-1 1,0 0-1,-1 0 0,0 0 0,4-11 0,-1 2-1180,15-33-8314</inkml:trace>
</inkml:ink>
</file>

<file path=ppt/ink/ink3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4.5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321 0 5024,'-4'4'140,"0"0"0,-1 0 0,0-1 1,-9 6-1,-19 13 591,-107 107 686,119-108-1416,10-10 78,0 1 0,1 0 0,0 1 0,1 0 0,-11 21 0,13-22-47,0 6 109,3 5-75,1 0 1,1 29-1,5-32 55,6 2-36,21 40 1,-30-61-79,1 0 0,-1 0 0,1 0 1,0 0-1,-1 0 0,1-1 0,0 1 1,0 0-1,0 0 0,0-1 0,-1 1 1,1 0-1,2 0 0,10 6 20,0-1-1,1-1 1,-1 0 0,21 4-1,-13-8 9,35-10 4,-38 4-35,35-14 1,-10-1-546,63-42 1,-31 15-4900</inkml:trace>
</inkml:ink>
</file>

<file path=ppt/ink/ink3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5.2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30 6192,'-23'26'-8,"13"-11"10,-1 0 1,-15 15-1,-3 6 16,19-20-5,0 1-1,-12 32 0,19-42-4,2 0-1,-1 0 0,1 0 1,0 1-1,0-1 0,1 0 0,0 1 1,0-1-1,1 0 0,0 1 1,3 12-1,-2-13 1,4 9 67,-2-12-48,-1 2-14,0-1 0,1 0 0,0 0 0,0-1 0,0 1 0,1-1 0,-1 0 0,1 0-1,0-1 1,0 1 0,0-1 0,1 0 0,8 3 0,-2-2 23,1-1 0,0-1 0,17 2 0,-18-8 92,8-8-31,27-22-1,-43 31-65,-1 0 0,1 0 0,-1 0 0,0 0 0,0 0-1,0-1 1,0 0 0,-1 1 0,4-7 0,1-3 14,1 1-14,-4 7 1,-1 1-1,-1-1 1,1 0-1,-1 0 1,1 0-1,1-8 1,14-48 250,-19 51 53,-2 2-244,-1 1 0,1-1 0,-2 1 0,1 0 0,-1 0 0,0 1 0,-1 0 0,1-1 0,-9-5 0,0 0 76,-1 0 0,-25-15 0,35 23-77,-1 1 0,-1 0 0,1 0 0,0 0-1,-1 1 1,0 0 0,1 0 0,-1 1 0,0-1 0,0 2 0,0-1 0,0 1 0,0 0 0,-13 2 0,14-1-38,0 0 0,0 1 0,0-1 0,0 2 0,-6 2 0,10-4-41,1-1-1,0 1 0,-1 0 1,1 0-1,0 0 1,0 0-1,0 0 1,0 0-1,0 0 1,0 0-1,0 0 0,0 0 1,0 1-1,0-1 1,0 0-1,1 1 1,-1-1-1,0 1 0,1-1 1,0 0-1,-1 1 1,1-1-1,0 3 1,-1-4-10,1 0 1,0 0 0,0 1-1,0-1 1,1 0 0,-1 0-1,0 0 1,0 1 0,0-1-1,0 0 1,0 0 0,0 0-1,0 1 1,0-1 0,0 0-1,0 0 1,1 0 0,-1 1-1,0-1 1,0 0 0,0 0-1,0 0 1,0 0 0,1 0-1,-1 1 1,0-1 0,0 0-1,0 0 1,1 0 0,-1 0-1,0 0 1,0 0 0,0 0-1,1 0 1,-1 0 0,29 11 58,24-5-48,-25-6-59,0-2 0,48-9 0,61-18-189,-90 18 171,24-4-149,-21 2 3,-47 12 78,0 1-283,-1 0 406,1 0 1,0 0 0,-1 1 0,1-1-1,-1 1 1,1 0 0,0 0 0,-1 0-1,0 0 1,1 0 0,-1 0-1,0 0 1,1 1 0,-1 0 0,0-1-1,0 1 1,0 0 0,0 0 0,-1 0-1,4 4 1,55 91-46,-56-92 53,0 1 0,0 0-1,0 0 1,5 10 0,-4-3 0,15 37 1,-19-44 1,1-1 1,-1 0-1,0 0 1,0 1 0,-1-1-1,1 1 1,-1-1-1,-1 1 1,1-1 0,-1 1-1,0-1 1,0 0-1,0 1 1,-1-1-1,-2 6 1,3-8 11,-1-1-7,1-1 0,1 1 0,-1 0 0,0 0 0,0 0 0,1 0 0,-1 0-1,1 0 1,-1 0 0,1 0 0,0 0 0,0 0 0,0 0 0,0 0 0,0 0 0,1 0 0,-1-1-1,0 1 1,1 0 0,0 0 0,1 4 0,-17-28 183,11 18-159,1 0 0,0-1 0,0 1 0,0 0 1,1-1-1,-4-8 0,-19-61 208,24 59-43,5-8-79,1 0 0,2 0 0,0 1 0,12-24 1,-15 38-85,0 0 0,0 0 0,0 0 1,1 1-1,0 0 0,0 0 0,1 1 1,0-1-1,0 1 0,1 0 0,0 1 1,-1-1-1,2 1 0,-1 1 1,1 0-1,0 0 0,11-5 0,20 3 8,-22 7 48,5 4-62,0 1 1,-1 1 0,0 0 0,-1 2 0,29 16-1,-17 3-17,-24-16 7,2 21 4,-9-27-18,-1 0-1,0 0 1,0 0 0,0 0 0,-1 6 0,-4 10-1,0 0-1,-2 0 1,0-1 0,-16 33 0,6-26-7,17-28 6,0 0 0,0 0 0,-1 1 0,1-1 0,0 0-1,0 0 1,0 0 0,-1 1 0,1-1 0,0 0 0,0 0 0,0 1 0,0-1 0,-1 0 0,1 1 0,0-1 0,0 0 0,0 0-1,0 1 1,0-1 0,0 0 0,0 1 0,0-1 0,0 0 0,0 1 0,0-1 0,0 0 0,0 1 0,0-1 0,0 0 0,0 0-1,0 1 1,1-1 0,-1 0 0,0 1 0,0-1 0,0 0 0,0 0 0,1 1 0,-1-1 0,0 0 0,0 0 0,0 1 0,1-1-1,-1 0 1,0 0 0,0 0 0,1 0 0,-1 1 0,0-1 0,1 0 0,-1 0 0,0 0 0,0 0 0,1 0 0,-1 0 0,0 0-1,1 0 1,0 0-2,24-1-1477,6-3-5886</inkml:trace>
</inkml:ink>
</file>

<file path=ppt/ink/ink3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5.9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666 504 6728,'0'0'0,"0"0"-1,1 0 1,-1 0 0,0 0 0,1 0-1,-1 0 1,0 0 0,1 0 0,-1-1-1,0 1 1,1 0 0,-1 0 0,0 0-1,1 0 1,-1-1 0,0 1 0,1 0 0,-1 0-1,0-1 1,0 1 0,1 0 0,-1-1-1,0 1 1,0 0 0,0 0 0,0-1-1,1 1 1,-1 0 0,0-1 0,0 1-1,0-1 1,0 1 0,0 0 0,0-1-1,0 1 1,0 0 0,0-1 0,0 1 0,0 0-1,0-1 1,0 1 0,0-1 0,0 1-1,0 0 1,0-1 0,-1 1 0,1 0-1,0-1 1,0 1 0,0 0 0,-1 0-1,1-1 1,0 1 0,0 0 0,-1-1-1,1 1 1,0 0 0,0 0 0,-1 0 0,1-1-1,-1 1 1,-16-10-15,17 9 15,-107-42 235,91 39-91,0 0-1,0 1 1,0 1-1,0 0 1,-23 1-1,21 0-45,-7 1 122,1 0 1,-1 1 0,0 2-1,-27 6 1,33-6-130,-7 4 343,-80 39 144,90-33-284,-1 5-100,-25 37 1,34-38-7,-13 79 67,20-94-246,1-1 0,0 1 1,0-1-1,0 0 0,0 1 1,0-1-1,0 0 0,0 1 1,0-1-1,0 0 0,1 1 1,0 0-1,2 7 10,0-1 0,1 0-1,0 0 1,1-1 0,0 1 0,0-1 0,1 0 0,10 10-1,-15-16-10,0 0-1,0 0 0,0 0 0,1 0 1,-1 0-1,0 0 0,1-1 1,-1 1-1,0 0 0,1-1 0,-1 1 1,3-1-1,24 7 36,0-2-1,49 2 1,-73-7-36,-1 0 0,1 0 0,0-1-1,0 1 1,-1-1 0,6-1 0,27-10 17,0-1 1,41-21-1,-50 16 30,-14 8-34,9-7-1,-1 0-1,-1-1 1,-1-1-1,17-22 1,-13 10 16,22-43 1,-35 50 45,20-120 43,-27 111-17,-2 12-53,1-11 21,-1 0 1,-8-65 0,-4 5 235,11 91-301,0 0 0,0-1 1,0 1-1,-1 0 1,1 0-1,0-1 0,0 1 1,-1 0-1,1 0 1,-1 0-1,1-1 0,-1 1 1,0 0-1,1 0 1,-1 0-1,0 0 0,0 0 1,0 0-1,-1-1 1,0 1 2,0 0 1,0 1-1,0-1 0,0 0 1,0 1-1,0 0 1,0-1-1,-1 1 0,1 0 1,0 0-1,0 0 1,0 1-1,0-1 0,0 0 1,-3 2-1,-37 10 30,41-12-37,0 0 0,0 1 1,-1-1-1,1 1 0,0-1 1,0 1-1,0-1 0,0 1 0,0 0 1,0-1-1,0 1 0,0 0 1,-1 1-1,-4 5 7,0 0 0,1 0 0,0 1 0,0-1 0,1 1 0,0 0 0,0 0 0,-5 18 0,7-3 21,15 119 8,-11-123-30,9 35-1,-5-30-7,-3-10-3,1 1 1,9 22-1,-10-31 0,0 0-1,1 0 1,-1-1 0,1 1-1,0-1 1,1 0 0,8 8-1,-4-5 1,1-1-1,0-1 0,0 1 0,15 6 1,50 16-1,-2-7 0,-9-8 0,-10-10 1,-45-5 6,-1 0-1,1 0 1,-1-1 0,0 0 0,1 0 0,-1-1-1,0 0 1,-1 0 0,1-1 0,0 0-1,-1-1 1,13-10 0,-18 14 6,-1 0 0,1-1-1,-1 1 1,0-1 0,0 1 0,0-1 0,1 0 0,-2 0-1,1 1 1,0-1 0,0 0 0,-1 0 0,1 0-1,-1 0 1,1 0 0,-1-3 0,-3-33 328,1 25-125,1 6 1,1 5-26,13 37 205,18 27-318,-11-26-72,19 22-14,-35-52 7,1-1-1,0 0 1,0 0 0,0 0-1,1 0 1,0-1-1,9 6 1,-14-10 0,-1 1 0,1-1 1,0 0-1,0 0 0,0 0 0,-1 0 1,1 0-1,0 0 0,0 0 1,0 0-1,-1 0 0,1-1 0,0 1 1,0 0-1,-1 0 0,1-1 0,0 1 1,-1-1-1,1 1 0,0 0 0,-1-1 1,1 1-1,0-1 0,0 0 0,0 0 0,17-17-1858,0-1-7427</inkml:trace>
</inkml:ink>
</file>

<file path=ppt/ink/ink3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6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1 8520,'0'0'0,"-9"8"208,3 3 8,4 1 256,4 3 8,7 4-456,6 2 8,7-2-32,0 0-6984</inkml:trace>
  <inkml:trace contextRef="#ctx0" brushRef="#br0" timeOffset="1">698 9 5832,'-21'16'38,"17"-14"-21,1 0 0,0 0-1,0 0 1,0 1 0,0-1 0,1 1 0,-1 0-1,1 0 1,0-1 0,-1 2 0,1-1 0,1 0-1,-4 6 1,5-6 16,0 1 0,0 0 0,0-1-1,0 1 1,0-1 0,1 1 0,0-1 0,0 1 0,0-1-1,0 1 1,0-1 0,0 0 0,4 6 0,-3-5-1,5 11 114,-2-4-85,-1 1 1,0 0-1,0 0 1,-1 0-1,3 24 1,16 128 459,-20-149-493,8 26 192,-2-18-62,-3-8 8,0 0 0,-1 0 0,-1 0-1,0 1 1,-1-1 0,1 23 0,-5-34 35,-1 3-1122</inkml:trace>
</inkml:ink>
</file>

<file path=ppt/ink/ink3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6.6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 5296,'31'-5'0,"27"-3"0,115-12-3,-136 15-9,-13 1 5,146-28-43,-38-3 146,-130 35 145,-2 3-92,-1 0 0,1 0 0,-1-1 1,0 1-1,0 0 0,0 0 0,-3 3 0,4-4-167,-8 17 239,1 0 0,1 1 0,0 0 0,2 1 1,1-1-1,0 1 0,0 24 0,4-7 49,1-1-1,1 0 1,12 48 0,-2-41 346,-12-42-432,-2-4-23,-7-22 27,-12-28-1427,-3-4-5087</inkml:trace>
</inkml:ink>
</file>

<file path=ppt/ink/ink3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7.0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 6552,'29'-1'108,"-20"0"-23,0 1-1,0 0 1,0 0-1,0 1 1,0 0-1,0 1 1,0 0 0,9 3-1,-16-4-41,-1-1 1,1 1-1,-1 0 0,1-1 0,-1 1 1,1 0-1,-1 0 0,1 0 0,-1 0 1,0 0-1,1 0 0,-1 0 0,0 0 1,0 1-1,0-1 0,0 0 0,1 3 1,-2-4-24,0 1-1,-1 0 1,1-1 0,0 1 0,-1 0 0,1-1-1,-1 1 1,1 0 0,-1-1 0,1 1 0,-1-1 0,1 1-1,-1-1 1,1 1 0,-1-1 0,0 0 0,1 1-1,-1-1 1,0 0 0,1 1 0,-1-1 0,0 0-1,1 0 1,-1 0 0,0 0 0,0 1 0,1-1 0,-1 0-1,-1-1 1,-21 2 261,23-1-266,-6 0 67,6 2 185,9 3-202,-4-3-943,13 8-4828</inkml:trace>
</inkml:ink>
</file>

<file path=ppt/ink/ink3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7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117 151 6104,'0'0'248,"-3"3"-82,-5 5-6,1 0 0,0 0 0,1 1 0,0 0 0,1 0 0,0 0 0,-5 11 0,9-17-106,0 1-1,0 0 0,0 0 0,0-1 0,0 1 1,1 0-1,-1 0 0,1 0 0,0 0 0,1 0 0,-1-1 1,2 8-1,-1-9-25,0 1 0,0-1 0,0 0 0,0 0 1,0 1-1,1-1 0,-1 0 0,1 0 0,-1 0 0,1-1 0,0 1 1,0 0-1,0-1 0,0 1 0,0-1 0,0 0 0,0 1 0,0-1 1,1 0-1,-1 0 0,3 0 0,5 1 5,0 0 1,0-1-1,0-1 0,0 0 0,0 0 0,0-1 1,-1 0-1,1 0 0,0-1 0,0-1 1,-1 1-1,1-2 0,10-4 0,-19 7-18,1 0 0,-1 0 0,1 0 0,-1-1 0,0 1 0,1 0 0,-1-1 0,0 1 0,0 0 0,0-1 0,0 0 0,0 1 0,0-1 0,0 0 0,0 1 0,-1-1 0,1 0 0,-1 0 0,1 1 0,-1-1 0,0 0 0,0-2 0,0-2 23,0 0-1,0 0 1,-1 1 0,-2-10 0,2 10-46,0 3 32,1 0 1,-1-1 0,1 1-1,-1 0 1,0-1 0,0 1-1,0 0 1,0 0 0,0 0-1,-1 0 1,1 0-1,-4-3 1,-2-4 21,-18-22 36,13 19 139,5 8-143,2 0-53,0 0 1,0 0-1,-1 1 0,0 0 1,0 0-1,0 0 0,0 1 0,0 0 1,0 0-1,-1 1 0,1-1 0,-10 0 1,5 2 28,3-1-33,0 0-1,-1 1 0,1 1 1,0-1-1,0 1 0,0 0 1,-12 4-1,2 2-1304</inkml:trace>
  <inkml:trace contextRef="#ctx0" brushRef="#br0" timeOffset="1">474 4 8792,'0'0'0,"13"-1"0,1-2-6120</inkml:trace>
</inkml:ink>
</file>

<file path=ppt/ink/ink3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7.8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21 7712,'-2'-2'-16,"-16"-9"-26,16 10-83,0 0 4,-5-4 99,5 4 70,19 5 103,-4 1-82,-1 1-1,0 0 1,0 0-1,-1 1 0,0 0 1,0 1-1,0 1 1,-1-1-1,0 2 1,14 17-1,-5-2 148,0 1 0,-2 1-1,19 41 1,-32-59-161,0-1-1,-1 1 1,0 0-1,0 1 1,-1-1-1,0 0 1,-1 1-1,0-1 1,-1 1-1,0 17 1,-1-24-29,1 0-1,0 0 1,0 0-1,-1 0 1,0-1 0,0 1-1,1 0 1,-1 0 0,-1-1-1,1 1 1,0-1-1,-1 1 1,1-1 0,-1 1-1,0-1 1,0 0-1,0 0 1,0 0 0,0 0-1,-5 3 1,5-4 9,0 0 1,0 0-1,0-1 1,0 1-1,0-1 1,0 0-1,-1 0 1,1 1-1,0-1 1,0 0 0,0-1-1,-4 1 1,1-2 99,0 1 0,-1-1 0,1 0 1,0 0-1,0 0 0,-5-5 1,8 6-104,1 0-1,0-1 1,-1 1 0,1-1 0,0 1 0,0-1 0,0 0 0,0 1 0,1-1-1,-1 0 1,0 0 0,1 0 0,-1 1 0,1-1 0,0 0 0,-1 0 0,1 0-1,0 0 1,0 0 0,0 0 0,1 0 0,-1 1 0,0-1 0,1 0 0,-1 0-1,1 0 1,0-2 0,3-7 41,0 0 0,8-18 1,-9 25-80,12-30 216,19-32 1,-24 49-170,3-2 139,5 1-99,1 0 0,31-21 1,-29 29 58,96-19 40,-93 28-119,7 3-20,43 11 1,-57-6-21,15 17 4,-29-21-24,1 0 0,-1 1 0,0-1 0,-1 1-1,1 0 1,0 0 0,1 5 0,-1-2 0,0 0 0,-1 0 0,0 0 0,1 9 0,1 33 1,-4 0-2,0-6 0,-3-6 0,-2-5 1,-1-8-80,3-12-183,1-1-1,0 1 1,0-1 0,1 1-1,1 12 1</inkml:trace>
</inkml:ink>
</file>

<file path=ppt/ink/ink3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8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456 433 4760,'0'0'489,"-7"3"-77,-145 69 1578,95-47-1844,45-19-43,-118 59 350,114-57-379,5-4-37,0 1 1,1 0 0,0 1 0,-12 8 0,22-14-38,-1 1 10,-1 1 1,0-1 0,1 0-1,-1 1 1,1-1-1,0 1 1,-1-1-1,1 1 1,0 0-1,0 0 1,0 0 0,-1 2-1,5-1 77,8 1-53,0-2 0,0 1 0,0-1 0,0-1 1,11 0-1,55-1 68,-67 0-108,8-1 44,-1 0 0,0-1 1,20-5-1,-21 4-16,-12 2 1,-1 1 0,1-1 0,0 0 0,0 0 1,0-1-1,-1 1 0,1-1 0,-1 0 0,1 0 1,4-3-1,-4 0 72,0 1 1,0-1-1,-1 0 0,0 0 1,1 0-1,3-10 0,-6 13 91,-1 1-176,-1 1 1,1 0 0,0-1 0,0 1-1,-1 0 1,1 0 0,0-1 0,-1 1 0,1 0-1,0 0 1,-1 0 0,1-1 0,0 1-1,-1 0 1,1 0 0,0 0 0,-1 0-1,1 0 1,-1-1 0,1 1 0,0 0-1,-1 0 1,1 0 0,-1 0 0,1 0-1,0 0 1,-1 0 0,1 1 0,0-1-1,-1 0 1,1 0 0,-1 0 0,1 0 0,0 0-1,-1 1 1,1-1 0,0 0 0,-1 0-1,1 0 1,0 1 0,0-1 0,-1 1-1,-2 4 9,0 0 0,0 0-1,0 1 1,1-1 0,0 1-1,0-1 1,1 1 0,-1 0-1,1 0 1,0 0 0,0 10-1,5-6 16,32 32 7,-25-35-34,22 3-1,18-2-4,-21-9-3,1 0 0,31-6 0,-48 5-3,0-1 1,0-1-1,0 0 0,0 0 1,-1-1-1,0-1 0,15-9 0,-21 12 3,9-8-4,16-22 4,-27 27 1,0-2 0,0 1 0,0 0 0,4-11 0,-3 1 0,0-1 1,-1-1 0,-1 1-1,-1 0 1,2-21 0,-5 9 20,-1-15 21,-3-1 0,-10-45 1,10 70 2,-15-91 143,18 104-157,0-5 63,-1 0-1,0 0 0,-1 0 1,-1 0-1,0 1 1,0-1-1,-1 1 1,-11-19-1,7 47 184,5-9-258,3-5-12,0 0 1,0 1-1,1-1 0,-1 1 0,0-1 0,1 1 1,-1-1-1,1 1 0,0-1 0,0 1 0,0 3 1,1 17 32,1 0 0,10 44 0,16 46 4,-22-87-46,25 86 29,0-11-39,-24-80 16,28 73-48,-30-83 20,1 0 1,0 0 0,0-1 0,1 0 0,1 0 0,0 0 0,10 9 0,-7-8-30,-7-7 36,-1-1-1,0 1 1,1-1 0,0 0-1,0 0 1,0 0-1,0 0 1,0-1 0,1 1-1,-1-1 1,1 0 0,-1-1-1,1 1 1,0-1-1,8 1 1,-11-2 15,-1 0 1,1 0-1,-1 0 0,1 0 1,0-1-1,-1 1 0,1 0 1,-1-1-1,1 0 0,2 0 1,5-3-1,27-6 1,-17 6-367,1 2 0,-1 0 1,22 1-1,14 1-6985</inkml:trace>
</inkml:ink>
</file>

<file path=ppt/ink/ink3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29.6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3 3592,'11'-2'44,"0"2"1,0-1-1,0 2 0,0-1 1,0 2-1,0-1 0,13 5 1,68 23 569,-73-22-478,6 4 552,8 8-211,50 40-1,-81-57-399,1 0 0,-1 1-1,0-1 1,0 0 0,0 1-1,0-1 1,2 5 0,74 144 751,-67-116-368,14 132 166,-26-136-251,-9 8-120,-26 68-1,22-78 21,-74 121 104,68-123-158,17-23-190,-13 16 41,-1-1 0,-1-1 0,-1 0 0,-1-2 0,-31 22 0,-72 38-1211,64-42-5514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8160,'0'0'0,"19"18"0,9 1-48,25 8 48,14-5-72,11-18 72,-2 0-5552</inkml:trace>
  <inkml:trace contextRef="#ctx0" brushRef="#br0" timeOffset="1">637 0 6192,'-1'2'33,"0"1"0,0-1 1,0 0-1,0 1 0,0-1 1,0 1-1,1-1 0,-1 1 1,1-1-1,-1 4 0,2 22 1,1 1 186,2-1 0,1 1 0,1-1 1,2 0-1,19 48 0,-10-38 125,2 3 690,19 64 1,12 39 659,-34-108-1303,-14-31-484,1 0-1,-1-1 1,0 1 0,0 0-1,0 0 1,-1 1 0,1-1-1,-1 0 1,-1 0 0,1 1-1,-1-1 1,0 8 0,-3 4-7468</inkml:trace>
</inkml:ink>
</file>

<file path=ppt/ink/ink3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0.1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368 113 6280,'0'0'108,"-8"-1"-71,-2-1-28,0 2-1,0-1 1,0 1 0,1 1-1,-1 0 1,0 0-1,0 1 1,1 0 0,-1 1-1,1 0 1,0 1 0,-13 6-1,-25 20 25,28-14 102,17-14-118,-14 14 71,1 1 0,0 0-1,2 1 1,-23 37 0,-18 46 263,53-100-331,1 0 0,-1 0 0,1 0 0,-1 0 0,1 0 0,-1 1 0,1-1 1,0 0-1,0 0 0,-1 0 0,1 0 0,0 0 0,0 3 0,0 0 1,1-1-1,-1 1 1,1 0 0,0-1-1,0 1 1,0 0 0,0-1-1,1 1 1,-1-1-1,1 0 1,0 1 0,0-1-1,0 0 1,1 0 0,-1 0-1,1-1 1,-1 1-1,5 3 1,11 2 227,20 2-75,41 4-1,-54-13 43,7-3-61,46-10 0,-60 4 73,68-56 89,-71 46-96,0-8-68,22-56 0,-31 59 48,-2-94 80,-7 94-79,-5 2-108,0-1 1,-15-26-1,12 35 75,6 8-105,2 1-43,0 1 0,-1-1 0,0 1 1,1 0-1,-1 0 0,-1 0 0,1 0 0,0 1 0,-1 0 0,1 0 0,-1 0 0,1 0 0,-1 1 0,0 0 0,-8-1 0,5 2 14,-1 0 1,0 0-1,1 1 0,-1 1 1,1 0-1,-1 0 0,1 0 1,0 1-1,0 0 1,0 1-1,0 0 0,-8 5 1,-11 19 9,20-15 56,5-4-272,0 1 0,1-1 0,0 1 0,0 0 0,1 0 1,0 0-1,3 10 0,3 35-7301</inkml:trace>
</inkml:ink>
</file>

<file path=ppt/ink/ink3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0.6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204 63 9056,'0'-4'36,"-5"-13"172,4 15 5,0 2-184,1 1 0,-1-1 1,0 0-1,1 1 0,-1-1 0,1 1 0,-1-1 1,1 1-1,-1 0 0,1-1 0,-1 1 1,1 0-1,-1-1 0,1 1 0,0 0 0,-1-1 1,1 1-1,0 0 0,0 0 0,0-1 0,-1 1 1,1 0-1,0 0 0,0 0 0,0 1 0,-2 26 520,2-25-577,0 66 428,6 78-49,0-37 49,-5-80-371,4 39 150,6 14-18,8 77 151,-18-151-275,0-1 1,-1 1-1,0 0 0,-2 12 1,1-14-25,0-7-11,1 0 0,0 1 1,0-1-1,0 0 0,0 0 0,-1 1 1,1-1-1,0 0 0,0 0 0,-1 1 0,1-1 1,0 0-1,0 0 0,-1 1 0,1-1 1,0 0-1,-1 0 0,1 0 0,0 0 1,-1 0-1,1 1 0,0-1 0,-1 0 0,1 0 1,0 0-1,-1 0 0,1 0 0,0 0 1,-1 0-1,1 0 0,-1 0 0,1 0 1,0 0-1,-1-1 0,1 1 0,0 0 0,-1 0 1,1 0-1,-1-1 0,1 1 2,-6-3 5,0-1 0,1 0-1,0 0 1,0 0 0,0-1-1,0 0 1,-7-10 0,9 13-11,-40-51 8,-42-66-1550,46 62-6176</inkml:trace>
  <inkml:trace contextRef="#ctx0" brushRef="#br0" timeOffset="1">114 21 7088,'47'-10'1,"1"3"4,12 4-3,-42 3-2,31 7 0,-34-5 0,-1 2 1,26 9-1,-33-9 1,0-1 0,0 1-1,-1 1 1,1-1 0,-1 1-1,0 1 1,0-1 0,0 1 0,-1 0-1,0 0 1,0 0 0,5 10-1,-9-15 1,0 1 1,-1-1-1,1 0 0,0 0 0,-1 1 0,1-1 0,-1 0 0,1 1 0,-1-1 0,0 1 0,0-1 0,0 3 0,1 19 9,-1 0-1,-6 40 1,-2-42 58,-10 8-11,-30 36 1,32-50 83,9-11-93,-4 4 4,0 0 1,-1-1 0,0 0-1,0-1 1,-1-1-1,-24 8 1,32-12-18,-58 14 216,58-14-230,0 0-1,0-1 1,-1 1-1,1-1 1,-1 0 0,1-1-1,0 1 1,-1-1-1,1 0 1,-6-2-1,10 3-17,1-1 0,0 1 0,-1 0 0,1-1 0,0 1 0,-1-1 0,1 1 0,0 0 0,0-1 0,-1 1 0,1-1 0,0 1 0,0-1 0,0 1 0,0-1 0,0 1 0,0-1 0,0 1 0,0-1 0,0 1 0,0-1 0,0 1 0,0-1 1,0 1-1,0-1 0,0 1 0,1-1 0,-1-1 5,1-2-6,0 0 0,1 0 0,0 0-1,0 0 1,0 1 0,0-1-1,0 1 1,1-1 0,-1 1 0,1 0-1,0 0 1,0 0 0,7-5-1,42-35-985,5-2-3942</inkml:trace>
</inkml:ink>
</file>

<file path=ppt/ink/ink3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1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33 4936,'1'19'-22,"5"31"0,2 4-38,-6-20-7,-3 7 55,0-32 38,1 1 1,0-1-1,1 1 0,0-1 0,1 0 0,0 0 0,5 16 1,-5-24 13,-1 0 0,0 0 1,1 0-1,0 0 0,-1 0 1,1-1-1,-1 1 0,1-1 1,0 1-1,-1-1 1,1 0-1,0 1 0,0-1 1,-1 0-1,1 0 0,0 0 1,1-1-1,10-1 99,-1 0-1,1-1 1,-1-1-1,0 0 1,0 0-1,-1-2 1,1 1-1,14-10 1,-23 12-83,1 0 1,-1 0-1,0-1 1,0 1-1,-1-1 1,1 1-1,-1-1 1,0 0-1,0 0 0,0 0 1,0 0-1,-1 0 1,2-5-1,-1 2 14,2-2 38,-1 0 0,-1 0-1,1-1 1,-1 1 0,-1-1 0,1-12 0,-2 11-41,1 5-5,-1 0 0,-1-1 0,1 1-1,-1 0 1,0 0 0,-1-1 0,1 1-1,-1 0 1,0 0 0,-1 1 0,-3-8-1,2 5-4,-4-4 224,2 8-232,-1 0-1,0 0 1,1 0 0,-1 1-1,-1 0 1,1 0 0,-10-2-1,16 4-32,0 1-1,0 0 1,0 0 0,0 0-1,0 0 1,0 0-1,0 0 1,0 0-1,0 0 1,0 0-1,0 0 1,0 0 0,0 1-1,-1-1 1,-20 8 133,-43 22 0,47-16-55,-69 92 24,79-96-105,1 0 0,1 0 0,-1 1-1,-4 14 1,2-5-3,-15 38-1,20-36-1,3-12-4,1 0 0,2 19 0,-1-22-3,0 0-1,1-1 1,0 1-1,1-1 1,-1 0-1,7 11 1,-4-10 0,0 1 0,1-1 0,0 1 0,10 9 0,-7-9 0,1-1-1,-1 0 0,14 7 1,-12-7-1,1-1 0,1-1 0,13 5 0,-8-5 0,0-1 0,24 2 0,50-2 0,8-10 0,-62 0 1,-1-1-1,44-15 1,-72 19 3,-1-1-1,1 1 0,-1-2 1,1 1-1,-1-1 1,0 0-1,-1-1 0,0 1 1,8-8-1,-8 6 5,4-7 53,28-81 40,-37 89-72,0-1-1,0 0 0,0-1 0,-1 1 1,0 0-1,1-14 0,-2 0 1,2 1-7,-1 12 10,0-1 0,-1 1 0,0-1 0,-1 1 1,-1-11-1,-9-36 155,-6-36 294,17 86-301,0-3 28,1 8-200,-1-1 1,0 1 0,0 0-1,1 0 1,-1 0 0,0 0 0,0-1-1,1 1 1,-1 0 0,0 0 0,1 0-1,-1 0 1,0 0 0,0 0-1,1 0 1,-1 0 0,0 0 0,1 0-1,-1 0 1,0 0 0,1 0-1,-1 0 1,0 0 0,0 0 0,1 1-1,-1-1 1,0 0 0,1 0 0,-1 0-1,0 0 1,0 0 0,1 1-1,-1-1 1,0 0 0,0 0 0,1 1-1,10 8 37,0 0 0,0 0-1,-1 1 1,13 16 0,33 47 33,-25-23-69,-26-41-8,-1 0 1,-1 0-1,5 15 0,-6-16 0,-1 0-1,0-1 0,0 1 0,-1 9 1,-1-5-4,-1 1 1,0-2-1,-1 1 1,-1 0-1,1 0 0,-2-1 1,0 0-1,-7 14 1,-14 14-23,4-2-10,21-35 33,1-1-1,-1 1 0,0-1 0,1 0 0,-1 1 0,1-1 1,-1 1-1,1 0 0,0-1 0,-1 1 0,1-1 0,0 1 1,0-1-1,0 1 0,1 0 0,-1-1 0,0 1 0,0-1 1,1 1-1,-1-1 0,1 1 0,-1-1 0,1 1 0,0-1 1,0 0-1,1 3 0,5-2-30,73-2-682,-63 0-162,54-2-6883</inkml:trace>
</inkml:ink>
</file>

<file path=ppt/ink/ink3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1.7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542 442 8072,'-23'-5'239,"17"4"-152,0 0 0,0 0 0,0 1 0,1-1 0,-1 1 0,-9 1 0,-98 9 541,85-6-376,-1 0 1,1 2 0,-38 13 0,53-15-191,-8 3 106,0 1 0,1 0 0,-33 19 0,41-20-117,7-5-4,-1 1 0,1 0 0,0 0 0,0 1 0,1-1 0,-1 1 0,1 0 1,0 0-1,0 1 0,0-1 0,-6 10 0,10-14-35,-1 1 0,1 0 1,0-1-1,-1 1 0,1 0 1,0-1-1,0 1 0,-1 0 0,1-1 1,0 1-1,0 0 0,0 0 0,0-1 1,0 1-1,0 0 0,0 0 0,0-1 1,0 1-1,0 0 0,0 0 0,1-1 1,-1 1-1,0 0 0,1-1 0,-1 1 1,0 0-1,1-1 0,-1 1 0,0 0 1,1-1-1,0 1 0,14 10 18,-15-11-13,3 2 3,-1-1 0,1 0 1,-1 0-1,1 0 1,-1 0-1,1 0 0,0 0 1,0-1-1,-1 0 0,1 1 1,4-1-1,6 1 16,2 2-14,-7-2 5,0 0 0,0-1 0,0 1 0,15-3 0,103-9 129,-92 6-37,66-18 0,-85 18-97,-5 3 26,1-1 1,-1-1 0,1 0-1,-1-1 1,14-8-1,-17 9-24,-3 2 0,-1 0 0,1-1 1,-1 0-1,1 0 0,-1 0 1,0 0-1,0-1 1,0 1-1,-1-1 0,1 1 1,-1-1-1,0 0 1,2-6-1,4-4 103,17-39 339,-25 51-332,3 12-79,1 0 0,0 0 1,0 0-1,1-1 0,7 13 1,-11-21-62,0 1 10,0 0 0,0 0-1,0 0 1,1-1 0,-1 1-1,1 0 1,-1-1 0,1 1-1,0-1 1,0 1 0,0-1-1,-1 0 1,1 1 0,0-1-1,3 1 1,3 1 4,-1 1-7,1 0 1,0-1 0,0 0-1,9 1 1,49 7 3,15-6-3,-53-5-2,33-4 0,-38 0 0,41-10 0,-43 6-1,0 0 1,-1-1 0,1-1-1,31-22 1,-33 15-5,25-36 4,-34 39 1,-1-2 0,13-26 0,-15 26 0,-1 0 0,7-30 0,-10 31 0,-1-1 0,0-28 1,-3 26 1,0 0 0,-2 0 0,0 0 0,-9-27 1,11 42-1,0 0 1,1 0 0,-2 0 0,1 0 0,0 0 0,-1 0 0,1 0 0,-1 0 0,0 0 0,0 1 0,-4-5 0,-1 0 2,-14-16 8,11 19 35,5 3-41,0 1 0,0 0 0,0 1 0,0-1 1,0 1-1,0 0 0,0 0 0,1 0 0,-1 1 0,0-1 0,1 1 0,-1 0 1,1 1-1,0-1 0,-1 1 0,1 0 0,0 0 0,1 0 0,-6 6 1,2-3-4,5-4-3,0 0 0,1 0 0,-1 0-1,1 0 1,-1 0 0,1 0 0,-1 1-1,1-1 1,0 0 0,0 1 0,0-1-1,1 1 1,-1-1 0,0 5 0,-9 40 5,7-26-5,0 31 0,5-1-3,12 61 1,-8-80-11,8 20-4,24 56 0,-32-93 14,6 13-20,-2 1 0,-1 0 0,-1 1 0,7 54 0,-14-79-137,0-2 6,-1 0 1,0 0-1,0 0 1,0 0-1,0-1 0,0 1 1,-1 0-1,1 0 1,-1 0-1,-2 4 1,-1 6-8868</inkml:trace>
</inkml:ink>
</file>

<file path=ppt/ink/ink3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2.5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8608,'1'2'40,"6"4"6,-6-5-38,0 0-1,0 0 0,1 0 1,-1 0-1,1-1 0,-1 1 1,0-1-1,1 1 0,-1-1 1,1 1-1,-1-1 0,1 0 1,-1 0-1,1 0 0,-1 0 1,3 0-1,2 0 8,1 1-7,27-3 20,-27 1-17,234-41 46,-223 38-53,4 0 28,37-12 0,-34 8-22,0 1-2,-9 2 25,0 0-1,18-9 0,-16 7-10,7-3 238,40-21-1,-61 28-24,2-3 52,-4 4 1,-2 2-278,0 0 1,0 0 0,0-1 0,1 1-1,-1 0 1,0 0 0,0 0-1,0 0 1,1 0 0,-1 0 0,0 0-1,0 0 1,1 0 0,-1 0 0,0 0-1,0 0 1,0 0 0,1 0-1,-1 0 1,0 0 0,0 0 0,1 0-1,-1 0 1,0 0 0,0 1-1,0-1 1,1 0 0,-1 0 0,0 0-1,0 0 1,0 0 0,0 1 0,1-1-1,-1 0 1,0 0 0,0 0-1,0 0 1,0 1 0,0-1 0,0 0-1,1 0 1,-1 0 0,0 1 0,0-1-1,0 0 1,0 1 0,-9 80 292,4-57-277,2 0-1,0 49 1,15-17-22,16 26-6,-25-74 1,1 0 0,0 0 0,0-1 0,1 1 0,0-1 0,0 0 0,8 8 0,-12-14 1,0 0 0,-1-1 0,1 1-1,0 0 1,0-1 0,0 1-1,0-1 1,0 0 0,0 1 0,0-1-1,0 0 1,0 1 0,0-1 0,0 0-1,0 0 1,0 0 0,0 0-1,0 0 1,0 0 0,0 0 0,0 0-1,2-1 1,0 1 0,-1-1 0,0 1 0,0-1 0,1 1 0,-1-1 0,0 1 0,0-1 0,0 0 0,0 0 0,3-3 0,-1 1 0,0 0 0,0 0 0,-1 0 0,0-1 0,5-6 0,-2 1 0,0 1 0,-1-1 1,5-11-1,-7 10 8,0 0 0,-1 0-1,0-1 1,-1 1 0,0 0 0,0-1 0,-1 1-1,0-1 1,-1 0 0,0 1 0,-1 0 0,0-1 0,-6-16-1,4 14 6,2 8 3,1 0 1,-1 1 0,0-1-1,-1 0 1,1 1-1,-1 0 1,-3-5 0,-1-2 54,-1 1 0,0 0 0,-1 0 0,0 0 0,0 1 0,-1 1 0,-12-9 0,14 13 4,-1 1 0,1 0 0,-1 1 0,-10-2 0,14 3-15,1 0 0,0 0-1,0 1 1,-1 0 0,1 0 0,0 0-1,0 1 1,-1-1 0,1 1-1,0 0 1,-5 1 0,9-2-56,0 1 0,0-1 0,-1 0 0,1 0 0,0 0 0,0 0-1,-1 0 1,1 0 0,0 0 0,0 1 0,0-1 0,-1 0 0,1 0 0,0 0 0,0 1 0,0-1 0,0 0 0,-1 0 0,1 0 0,0 1 0,0-1 0,0 0 0,0 0 0,0 1 0,0-1 0,0 0 0,0 1 0,0-1 0,0 0 0,0 0 0,0 1 0,0-1 0,0 0 0,0 0 0,0 1 0,0-1 0,0 0 0,0 0 0,0 1 0,0-1 0,0 0 0,0 0 0,1 1 0,-1-1 0,0 0 0,0 0 0,0 1 0,13 9 113,-7-5-101,25 10 41,11-1-31,2-2 0,-1-2 0,68 7 0,-94-15-25,15 0 6,63 2 0,-78-3-9,-6 0-6,0 0 0,0-1 1,0-1-1,14-1 1,-22 1 5,0 0 1,1 0-1,-1 0 0,0 0 1,0 0-1,0-1 0,0 1 1,0-1-1,0 0 1,-1 0-1,1 0 0,0 0 1,-1-1-1,0 1 0,1-1 1,-1 1-1,0-1 1,2-4-1,10-23 1,-2-13 1,-7-10 1,1-21 13,2-54 47,-8 124-41,1-2 2,-1 4-4,2 4-16,0-1 1,-1 0-1,1 0 1,0 1-1,-1-1 1,0 1 0,1 0-1,-1-1 1,0 1-1,0 0 1,0 0-1,0 0 1,1 2-1,-1-2 0,18 33 3,-17-31-2,21 51 0,-12-34-5,1 0 0,1-1 0,25 30 0,26 32-65,-62-80 57,-1 1 0,1 0 0,-1 0 0,0 0 1,0 0-1,0 0 0,0 1 0,0-1 0,0 0 0,-1 0 1,0 1-1,0-1 0,0 0 0,0 0 0,-1 5 0,-1 0-33,0 1-1,-1 0 1,-7 16-1,6-18 9,0 1 0,1 0-1,1 0 1,-4 17 0,5-18 20,0 1 0,1-1 0,0 1 0,0-1 0,0 1 0,1-1 0,0 1 0,3 7 0,-2-10 8,0-1 0,0 0 0,0 1-1,1-1 1,0 0 0,0-1 0,0 1-1,0 0 1,0-1 0,1 0 0,-1 0-1,1 0 1,0 0 0,0-1 0,8 5-1,-1-1 3,-6-3 0,0-1 0,-1 1 1,1-1-1,0-1 0,1 1 0,7 1 1,141 24-80,-130-22 42,-12-3-214,1 1-1,0-2 1,0 0-1,0 0 1,17-2 0</inkml:trace>
</inkml:ink>
</file>

<file path=ppt/ink/ink3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06.5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337 33 1528,'-4'-3'40,"-34"-25"147,36 27-176,-1 1 0,1 0 0,0-1 0,-1 1 0,1 0 1,-1 0-1,1 1 0,-1-1 0,1 0 0,-1 1 0,1 0 1,0-1-1,-1 1 0,1 0 0,-4 2 0,5-2 3,-8 2 18,0 0 0,0 1 0,1 0 0,0 1 0,-1 0 0,-13 12 0,0-1 46,5-4-21,0 1 0,2 1-1,-29 31 1,36-34-44,-17 30 106,20-33-69,2-3-31,0 0 0,0 0 0,0 1 0,1-1 0,0 1 0,0-1 0,0 1 0,1 0 0,0-1 0,0 1 0,0 0 0,0 7 0,3 6 103,1 0-1,0 0 1,1 0 0,10 25-1,1-15-47,-13-27-54,0 0 0,0 1 0,0-1 0,0 0 0,0-1 0,0 1 0,0 0 0,0-1 0,1 1 1,-1-1-1,1 1 0,-1-1 0,1 0 0,0 0 0,-1-1 0,1 1 0,0 0 0,-1-1 0,6 1 0,-5-1 5,7-1 163,-1-2-129,-1-1 0,0 1 0,0-2 0,0 1 0,0-1 0,-1 0-1,0 0 1,0-1 0,0 0 0,-1-1 0,7-8 0,7-18 24,-15 19 111,-3 6-147,-1 0-1,-1 0 0,1 0 1,-1 0-1,-1-1 0,1 1 1,-1 0-1,-1 0 1,0 0-1,0 1 0,0-1 1,-1 0-1,-6-13 0,6 17-22,-22-27 113,18 23-28,-102-100 555,106 106-504,3 2-150,0-1-1,0 1 1,0 0 0,0 0 0,0 0 0,-1 0-1,1-1 1,0 1 0,0 0 0,0 0-1,-1 0 1,1 0 0,0 0 0,0 0 0,0 0-1,-1 0 1,1-1 0,0 1 0,0 0 0,-1 0-1,1 0 1,0 0 0,0 0 0,0 0-1,-1 0 1,1 0 0,0 1 0,0-1 0,-1 0-1,1 0 1,0 0 0,0 0 0,0 0 0,-1 0-1,1 0 1,0 0 0,0 1 0,0-1 0,-1 0-1,1 0 1,3 12 116,0-5-81,0 1 0,0 0 0,0-1 0,1 0-1,0 1 1,7 8 0,75 103-734,-30-46-3911</inkml:trace>
</inkml:ink>
</file>

<file path=ppt/ink/ink3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0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464 850 3416,'1'-5'272,"0"2"-211,-1 1 1,0-1-1,1 1 0,-1-1 1,0 0-1,0 1 1,0-1-1,0 0 0,-1 1 1,1-1-1,-1 0 0,0 1 1,1-1-1,-1 1 1,0-1-1,-1 1 0,1-1 1,0 1-1,-1 0 0,1 0 1,-1 0-1,0 0 1,1 0-1,-1 0 0,0 0 1,0 0-1,-1 1 0,1-1 1,-4-1-1,-1 0-26,0 0 0,0 1 1,-1 0-1,1 0 0,0 1 0,-1-1 0,-8 1 0,3 1-24,-36 3 48,-59 19 3,87-14-27,-79 56 16,84-48-30,3 0-10,2 0 0,-19 36 0,26-35 4,4-2-9,0 1 0,1 0 0,4 15 0,-5-30-5,0 0-1,0 0 0,0 0 1,1 0-1,-1-1 1,0 1-1,1 0 1,-1 0-1,0 0 1,1-1-1,-1 1 0,1 0 1,0 0-1,0 0 1,26 25 5,-22-23-5,0 0-1,1 0 1,-1 0-1,1-1 0,0 0 1,6 2-1,-4-2 1,0-1 0,1 1 0,-1-1 0,12-1 0,-10 0 0,0-1-1,0 0 0,18-5 1,-18 3-1,0 0 0,0-1 0,17-9 0,-18 7 0,0 0 0,-1 0 0,0 0 0,9-9 0,-8 4 0,0-1 1,-1 1 0,0-1-1,-1-1 1,0 0-1,8-23 1,-8 12 20,6-79 62,0-108 1,-9 82 82,-3 93-152,4-52 103,25-200 302,-29 231-174,-6 67-65,-49 108 73,12-28-157,9-13-73,21-42 25,-44 151 20,48-149-40,-27 239 76,34-194-93,3-49 9,19 101 5,-14-114-17,0-9-140,0 0-1,0-1 0,0 0 1,2-1-1,-1 0 1,12 10-1,22 15-4580</inkml:trace>
</inkml:ink>
</file>

<file path=ppt/ink/ink3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07.7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298 773 5920,'0'-2'2,"1"-2"6,-1 0 1,0 0-1,0 1 1,-1-1-1,1 0 1,-1 0-1,0 0 1,-2-5-1,-6 0 81,0 0 0,-1 0 0,0 1-1,0 0 1,-12-6 0,10 7-8,10 6-42,0 0 0,0 0 0,-1 0 0,1 1 1,0-1-1,-1 1 0,1 0 0,0-1 0,-1 1 0,1 0 1,-1 1-1,1-1 0,0 0 0,-1 1 0,1-1 0,0 1 0,-1 0 1,1 0-1,0 0 0,0 0 0,-3 2 0,-6 3 69,1 0 0,-15 12 0,20-14-136,-4 2 95,0 1 0,0 0 0,1 1-1,0 0 1,0 0 0,-7 12 0,10-14-38,1-1 14,0 1-1,1 0 0,-1 0 0,1 1 0,0-1 0,1 1 0,-1-1 0,-1 11 0,2-8-10,0-3-7,2 0 1,-1 0-1,0 0 1,1 0-1,1 0 1,-1 0-1,1 0 0,0 0 1,0 0-1,0-1 1,1 1-1,3 7 1,-3-5-1,1 0 4,0 0-1,0 0 1,1-1-1,0 1 1,0-1-1,1 0 1,0 0-1,0 0 1,7 6-1,-4-5-5,-5-4-2,1 0-1,0 0 1,0 0 0,0-1-1,1 0 1,-1 1 0,1-2-1,-1 1 1,1 0-1,0-1 1,9 3 0,-9-3-5,-2-2-5,0 1 1,-1-1-1,1 0 0,0 0 0,-1 0 1,1 0-1,0-1 0,0 1 1,-1-1-1,1 1 0,0-1 0,-1 0 1,1 0-1,-1 0 0,0 0 1,1-1-1,-1 1 0,0-1 0,1 1 1,2-4-1,-2 3 4,6-8 73,99-174 230,-104 175-321,6-13 64,26-125 26,-17 21-7,-4 3-56,-7-133 13,-16 185-33,0 17 1,1 23-2,7 30-2,0 0-1,0 0 0,0 0 1,0 0-1,0 0 1,0 1-1,-1-1 1,1 0-1,0 0 1,-1 0-1,1 1 1,0-1-1,-1 0 1,1 0-1,-1 1 1,0-1-1,1 0 1,-1 1-1,1-1 1,-1 0-1,0 1 1,0-1-1,1 1 1,-1 0-1,0-1 1,0 1-1,-1-1 1,0 2 1,1-1 0,-1 1 0,0 0-1,1 0 1,-1 0 0,1 0 0,-1 0 0,1 0 0,-1 0 0,1 0 0,0 1 0,0-1 0,-1 0 0,0 4 0,-7 4 1,3-2 2,1 0 1,0 0-1,0 0 0,-5 10 0,-55 100 28,54-90-18,-22 143 10,31-129-10,13 179 12,-4-172-7,65 224 6,-63-243-1287</inkml:trace>
</inkml:ink>
</file>

<file path=ppt/ink/ink3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7.1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1 4488,'-66'48'426,"-114"62"0,154-98-165,-121 38 100,71-29 15,48-14-318,-63 15 106,69-15-90,11-3-15,0 0 0,-1-1 0,0 0 0,0-1 0,-18 1 0,27-3 123,2 0-158,0 1 0,1-1 0,-1 0 0,0 0 0,0-1-1,0 1 1,0 0 0,1 0 0,-1 0 0,0 0 0,0-1-1,0 1 1,1 0 0,-1-1 0,0 1 0,0-1 0,1 1-1,-1-1 1,0 1 0,1-1 0,-1 1 0,1-1-1,-1 0 1,0 1 0,1-1 0,0 0 0,-1 1 0,1-1-1,-1 0 1,0-1 0,1 0 84,-1 5-23,-16 59-1,3 0 0,-7 79 0,16-74-55,4-43-24,0 40 0,6-11 0,8-7-3,-9-36-2,1 0-1,1-1 1,0 0 0,0 0 0,1 0 0,8 8-1,-1-5-4,82 41 2,-78-44 2,2-1 0,-1-1-1,1 0 1,33 5 0,-31-7-2,5-1-9,-16-3 8,5 1 1,1-1 0,0-1 0,0 0 0,-1-1 0,1-1 0,20-5 0,73-25-975,-54 13-3828</inkml:trace>
</inkml:ink>
</file>

<file path=ppt/ink/ink3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8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0 349 6280,'30'7'338,"-24"-5"-280,0 0 0,0-1 0,0 0 1,0 0-1,1 0 0,8-1 0,272-26 430,-172 9-315,-11 2-50,50-11 266,-153 26-381,-1 0 0,0 0 0,1 0 0,-1 0 0,1 0 0,-1 0 0,1 0 0,-1 0 0,1 0-1,-1 1 1,1-1 0,-1 0 0,1 0 0,-1 0 0,0 1 0,1-1 0,-1 0 0,1 0 0,-1 1-1,0-1 1,1 0 0,-1 1 0,0-1 0,0 1 0,1-1 0,-1 0 0,0 1 0,0-1 0,1 1-1,4 15 135,5 56 101,-7-40-134,10 40-1,-10-63-97,0 1 0,1-2 0,0 1 0,1 0 0,5 8 0,-4-8-8,-5-7 0,0 1-1,1-1 0,-1 1 1,1-1-1,0 0 0,0 0 1,0 1-1,0-1 0,4 3 1,1 0 0,-4-2-2,0-1-1,0 1 1,0-1-1,0 0 1,0 0-1,6 1 1,-7-2 0,1 0-1,0 0 1,0 0-1,0-1 1,0 0 0,0 1-1,0-1 1,5-1-1,-4 1 1,1-1-1,0 0 1,-1-1-1,1 1 1,6-4-1,23-17 5,-3-8-2,-10 1 5,-1-1 1,28-56-1,-46 82-8,-1 2 0,7-16 27,1 0 0,1 1-1,1 0 1,0 0 0,19-19-1,-30 35-20,1 0-1,0 0 0,0 1 0,0-1 0,0 0 0,0 1 0,0-1 1,0 0-1,0 1 0,1 0 0,-1-1 0,0 1 0,0 0 0,0-1 0,0 1 1,1 0-1,-1 0 0,0 0 0,0 0 0,1 0 0,-1 0 0,0 0 1,0 0-1,2 1 0,0 1-2,-1-1 0,1 0 1,-1 1-1,1-1 0,-1 1 1,0 0-1,0 0 0,0 0 0,2 2 1,20 25 1,1 7 0,-3-2-3,-17-29-3,-1 0 1,0 0 0,1-1-1,0 0 1,0 1 0,1-2-1,-1 1 1,1-1-1,7 4 1,6 1-3,31 9 0,-48-16 3,0 0-1,-1-1 1,1 1-1,-1-1 0,1 0 1,0 1-1,-1-1 1,1 0-1,0 0 0,-1 0 1,1 0-1,0 0 1,-1-1-1,1 1 0,0 0 1,-1-1-1,1 1 1,0-1-1,-1 0 0,1 1 1,-1-1-1,1 0 1,-1 0-1,0 0 0,1 0 1,-1 0-1,0 0 1,0-1-1,0 1 0,0 0 1,0-1-1,0 1 1,1-2-1,0-2-1,0 0-1,0-1 1,0 1 0,-1 0 0,0-1-1,0 1 1,0-11 0,-3-21 2,-4-1 0,-5-3 0,-15-31 2,25 69 1,0 0-1,-1 0 1,1 0-1,-1 0 1,0 0-1,0 1 0,0-1 1,0 1-1,0 0 1,-1-1-1,1 1 1,-1 0-1,0 0 0,1 1 1,-6-3-1,5 2 1,-6 1 17,2 1-16,0 1 1,0 1-1,0 0 1,0 0-1,0 0 1,1 1-1,-1 0 1,1 0-1,0 0 1,-10 8-1,-133 99 71,133-98-72,-21 19 15,-16 20 7,51-48-23,0-1 0,0 1-1,0 0 1,1 0-1,-1 0 1,1 0 0,0 0-1,0 0 1,0 0-1,0 0 1,0 0 0,1 0-1,-1 1 1,1-1 0,0 0-1,0 0 1,1 6-1,-1-5 1,3 8 6,0-7-6,0 1-1,1-1 1,0 0 0,0 0 0,1-1-1,-1 1 1,1-1 0,0 0 0,0 0-1,1 0 1,-1-1 0,1 0-1,-1 0 1,1 0 0,0-1 0,8 3-1,40 6 1,6-8-2,3-9 1,-38 2 3,-1-2-1,0-1 1,-1-1-1,1-1 1,34-18-1,-43 19-1,-9 5 0,-1 0 0,0 0 1,0 0-1,0-1 0,0 0 0,7-7 1,16-19 10,-24 25-12,0 0-1,0-1 1,0 0-1,4-11 1,-4 7-4,-1 0 1,-1 1 0,0-1-1,0 0 1,-1-1-1,0-18 1,-8-59-33,4 55 17,0-50-169,3 75 153,1 0 0,-1 0 1,2 0-1,-1 0 0,1 0 0,4-10 0,-6 18 27,1-1-1,0 0 1,-1 1-1,1-1 0,0 1 1,0-1-1,-1 1 0,1 0 1,0-1-1,0 1 1,0 0-1,0 0 0,0-1 1,-1 1-1,1 0 1,0 0-1,0 0 0,0 0 1,0 0-1,0 0 0,0 0 1,-1 1-1,1-1 1,0 0-1,0 0 0,0 1 1,0-1-1,-1 0 1,1 1-1,0-1 0,0 1 1,-1-1-1,1 1 1,0-1-1,-1 1 0,1-1 1,1 2-1,12 24-46,23 52 0,-36-76 53,22 53-3,19 77 15,-22-67-4,-4-20 23,-3-18 60,-11-22-28,-1 2 8,0-5 29,-1-2-91,1-1-1,-1 1 1,1 0-1,-1 0 1,0-1-1,1 1 1,-1 0 0,0 0-1,1-1 1,-1 1-1,0 0 1,0-1 0,1 1-1,-1-1 1,0 1-1,0 0 1,1-1-1,-1 1 1,0-1 0,0 1-1,0 0 1,0-1-1,0 1 1,0-1-1,0 1 1,0-1 0,0 1-1,0-1 1,1-17 108,-1 15-115,1-27 105,1 0-1,2 0 0,1 0 1,11-36-1,-12 47-87,-2 12 1,0 0 1,1 0-1,-1 0 1,1 0-1,5-8 1,1-2 14,1 0 0,1 0 0,0 2 0,1-1 1,1 1-1,0 1 0,15-13 0,10 7-10,-23 17 23,-9 3-42,-1 1 1,1 1 0,0-1 0,-1 1 0,1 0 0,-1 0-1,0 1 1,0-1 0,1 1 0,5 5 0,-10-7-3,0-1 0,0 1 0,0 0-1,-1 0 1,1 0 0,0 0 0,0 0 0,-1 0 0,1 0 0,0 0 0,-1 0 0,1 0 0,0 2 0,11 27 28,14 58 1,-22-57 9,0 142 19,-5-134-32,-7 207 13,8-189-27,30 264-1294,-8-145-5200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8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0 215 8880,'4'-4'1,"1"-1"0,-1 1 1,1 0-1,-1 0 0,1 1 1,0-1-1,1 1 0,-1 0 1,0 0-1,11-3 0,-7 2-1,17-7-4,0 2 0,1 0-1,30-5 1,-38 10-3,91-23-86,-21 5 84,67-18 34,-23 9 335,-129 31-318,-1 0-1,0 0 1,0 0 0,1 0-1,-1 0 1,0 1 0,0 0-1,0-1 1,1 1 0,-1 0-1,0 0 1,0 1 0,0-1-1,0 1 1,-1-1 0,1 1-1,4 4 1,0 0 43,1 1 1,-1 0-1,9 13 1,-13-16-83,1 2 46,0 0 0,-1-1 0,0 1 0,0 0 0,0 1 1,-1-1-1,0 0 0,2 9 0,-2-4-10,3 8 76,-1 0 0,-1 0 0,-1 0 0,0 1-1,-2 30 1,0-44-88,-1 0 1,1 0-1,-1 0 0,0 0 0,0 0 0,-1-1 0,0 1 0,0-1 0,0 1 0,0-1 1,-6 9-1,7-13-20,0 0 1,0-1 0,1 1-1,-1 0 1,0-1-1,0 1 1,0-1 0,0 0-1,0 1 1,0-1 0,0 0-1,0 1 1,0-1 0,0 0-1,0 0 1,0 0 0,0 0-1,0 0 1,0 0-1,0 0 1,0 0 0,-1-1-1,-17-4 4,18 5-3,-4-2-27,1 0-1,0-1 1,-1 1-1,1-1 1,0 0-1,0 0 1,1 0-1,-1 0 1,1-1-1,-1 1 1,-3-8-1,-4-1-1056,-17-18-6064</inkml:trace>
</inkml:ink>
</file>

<file path=ppt/ink/ink3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52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177 59 3952,'0'0'425,"-4"-2"-199,-12-4-125,12 4 179,4 1-232,1-1 0,-1 1 0,0 0 0,1 0 0,-1-1 0,1 1 1,0 0-1,-1 0 0,1 0 0,0 0 0,0 0 0,0 0 0,0 0 0,0 0 0,0 0 1,0 0-1,0 0 0,0 1 0,0-1 0,0 0 0,0 1 0,1-1 0,1 0 0,33-11 290,-31 11-276,11-3 56,1 1-1,-1 1 0,1 0 0,0 1 0,32 3 0,-29-1-59,6 1 86,1 0 1,0 2-1,28 8 1,-53-12-130,0 2-1,0-1 1,0 0-1,0 0 0,0 1 1,0-1-1,0 1 1,0-1-1,0 1 1,-1 0-1,1 0 1,-1 0-1,1 0 1,-1 0-1,2 4 1,-1-2 1,-1-1-6,-1-1 0,1 1-1,-1 0 1,1 0 0,-1 0-1,0-1 1,0 1 0,-1 0-1,1 0 1,0 0 0,-1-1 0,0 1-1,0 0 1,-1 3 0,1-3 0,0-1-4,1 1 1,-1-1-1,1 1 0,-1-1 0,0 0 1,0 0-1,-1 1 0,1-1 0,0 0 1,-1 0-1,1 0 0,-3 2 1,-4 5 4,1 3-3,3-6 2,0-1 1,0 1-1,0-1 0,-10 8 0,-16 15 46,-2-2 0,-54 36 0,28-30 8,57-31-43,3-1-11,0 0-10,0 0 1,1 0 0,-1 0 0,0 0 0,0 0-1,1-1 1,-1 1 0,0-1 0,3-1-1,26-6 9,9 2-3,5 6-3,-36 1-2,-1 0 0,0 1 0,0 0 1,0 0-1,0 1 0,11 5 0,-11 0 6,-6-4-6,-1 1-1,0-1 1,1 1 0,-2-1 0,1 1 0,0 0 0,-1-1 0,0 1-1,0 0 1,-1 7 0,-5 3 7,-7 4-2,0 0 1,-2-2-1,0 1 0,-1-2 0,0 0 1,-29 21-1,-39 18 30,72-47-22,-13 10 13,0 0 0,-38 39 0,55-49-15,-15 16 56,-2-1 0,-42 31 0,55-49-61,7-11 138,7-19-612,-1 17-149,4-22-4797</inkml:trace>
</inkml:ink>
</file>

<file path=ppt/ink/ink3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53.4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 56 2424,'-1'0'145,"-4"0"43,2 0 151,-3-2 53,5 1 65,1 1-425,0 0-1,0 0 0,0-1 1,-1 1-1,1 0 1,0-1-1,0 1 1,0 0-1,0 0 0,0-1 1,0 1-1,0 0 1,0-1-1,0 1 1,0 0-1,0-1 0,0 1 1,1 0-1,-1 0 1,0-1-1,0 1 1,0 0-1,0 0 0,0-1 1,1 1-1,-1 0 1,0 0-1,0-1 1,0 1-1,1 0 0,-1 0 1,0 0-1,0-1 1,1 1-1,-1 0 1,12-11 707,-6 7-562,0 0 1,1 0 0,-1 1-1,1-1 1,0 2 0,0-1-1,0 1 1,1 0 0,-1 1-1,0-1 1,1 1 0,-1 1-1,1 0 1,-1 0 0,14 2-1,17 5 252,-24-5-264,-1 1-1,1 0 1,22 10-1,-32-12-134,0 1-1,-1 0 1,1 1-1,-1-1 0,1 1 1,-1-1-1,0 1 1,0 0-1,0 0 0,0 0 1,-1 1-1,1-1 0,-1 1 1,0-1-1,0 1 1,3 7-1,-4-7-15,1 0 0,-1 0 0,0 0 0,0 1 0,0-1 0,-1 1 0,0-1 1,0 0-1,0 1 0,-1 4 0,0 14 35,-13 159 55,13-154-98,-7 26 3,5-38-9,-5 25 0,-1-5 0,-15 43-6,0-6 4,-3 17 2,22-77 0,0-4-1240</inkml:trace>
</inkml:ink>
</file>

<file path=ppt/ink/ink3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53.8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248 177 5208,'-44'17'145,"33"-12"-33,8-4-26,1 0 1,0 0-1,-1 0 0,1 0 0,-1 0 0,0 0 0,-4 0 0,5-1 393,-4 0-342,-1-1 0,1 0 0,0-1 0,0 1 0,0-1 0,-6-2 0,4 1-14,0 0 0,0 1 0,-16-3 0,-34 3 594,56 2-213,2 0-460,0 0-1,-1 0 1,1 0-1,-1 0 1,1-1-1,-1 1 1,1 0-1,-1 0 1,1 0-1,-1-1 1,1 1-1,0 0 1,-1-1-1,1 1 1,-1 0 0,1-1-1,0 1 1,-1 0-1,1-2 1,2-4 213,1 1-179,1 0 1,-1 0-1,1 1 1,0-1-1,0 1 1,0 0-1,1 0 0,-1 0 1,1 1-1,0 0 1,0 0-1,0 0 0,1 0 1,-1 1-1,10-3 1,-6 1-4,9-3-1,0 1 1,1 1 0,-1 0 0,21-1 0,127-13 158,-125 16-99,198-28-1478,-104 11-6176</inkml:trace>
</inkml:ink>
</file>

<file path=ppt/ink/ink3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54.7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27 4312,'-3'-5'208,"-8"-12"57,8 13 767,3 5-981,0 0 1,-1 1-1,1-1 1,0 0-1,0 1 0,0-1 1,0 0-1,0 1 0,0-1 1,0 0-1,1 1 0,-1-1 1,0 0-1,1 1 0,-1-1 1,1 0-1,0 2 0,5 13 329,4 21-118,-1 0 0,-2 0 0,5 75 0,-28 238 191,13-311-339,-3 34-45,-12 241 391,26-91 187,-8-220-603,1-1-32,-1-1 0,0 1 1,0 0-1,0-1 0,0 1 0,0 0 0,0-1 1,0 1-1,0 0 0,-1-1 0,1 1 0,-1 2 0,-2-19 262,3-28-93,6-87-1284,-2 49-5203</inkml:trace>
</inkml:ink>
</file>

<file path=ppt/ink/ink3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55.2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1 265 6008,'11'22'112,"-9"-17"-60,0 0-1,0-1 0,1 1 0,-1 0 1,1-1-1,1 0 0,-1 1 1,0-1-1,8 6 0,-6-7-20,1 0 0,0-1 0,0 0 0,0 0 0,0 0 1,0 0-1,0-1 0,0 0 0,0-1 0,10 1 0,4-1 68,31-5-1,-38 3-96,17-2 83,1-1 0,31-11 0,-33 8-57,144-27 249,-71 15-115,183-32 23,-220 41-18,295-46 66,-286 46-66,280-33 73,-289 37-39,286-25 295,-126 10 39,-87 4 530,-146 15-812,8 3-247,0-1 1,-1 1-1,1-1 0,-1 1 0,1 0 0,0 0 1,-1-1-1,1 1 0,-1 0 0,1 0 1,-1-1-1,1 1 0,-1 0 0,1 0 0,-1 0 1,1 0-1,-1 0 0,1 0 0,-1 0 0,1 0 1,-1 0-1,0 0 0,1 0 0,-1 0 0,0 0 1,-39 11-1231,18-3-5736</inkml:trace>
</inkml:ink>
</file>

<file path=ppt/ink/ink3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56.2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1 271 2608,'0'0'185,"0"-3"22,2-12 36,1 2 239,-1-11 338,-1 9-676,0 0 1,2 0-1,0 0 0,0 1 0,10-24 1,-11 33-119,0 1 1,1 0 0,-1-1-1,1 1 1,0 1 0,0-1-1,1 0 1,-1 1 0,1-1-1,7-4 1,-5 3 1,-1 1 6,1-1-1,0 2 1,1-1 0,-1 0 0,0 1 0,1 0-1,0 1 1,7-3 0,-4 2-10,0 0 8,0 0 1,1 1 0,-1 0-1,1 0 1,-1 1 0,15 0-1,-17 1-18,1 0 8,-1 0-1,1 1 0,0 0 0,-1 0 0,1 1 0,-1 1 0,17 5 0,-15-4-8,3 3 47,-4 0-43,-1 1-1,-1 0 1,1 0 0,9 15 0,-12-10 44,-3-4-51,-1 1 1,-1-1-1,0 1 0,0-1 0,-1 0 0,0 1 1,-1-1-1,0 0 0,0 1 0,-1-1 1,-7 15-1,-14 23-5,-5 1 1,-27 53-13,48-84 6,-13 36-14,-41 128-24,41-130 38,15-38 1,-10 16 0,3-5 1,3-4 17,-5 5-32,-28 18 393,39-41-235,-5 1 10,4-2 13,-4 3 12,7-3 18,2-1-176,0 1 0,-1-1 0,1 1 0,0-1 0,0 0 0,0 1 0,0-1 0,-1 0 0,1 1 0,0-1 0,0 0 0,0 1 1,-1-1-1,1 0 0,0 0 0,-1 1 0,1-1 0,0 0 0,-1 0 0,1 1 0,0-1 0,-1 0 0,1 0 0,0 0 0,-1 0 0,1 0 0,0 1 0,-1-1 0,1 0 0,-1 0 0,1 0 0,0 0 0,-1 0 0,1 0 0,-1 0 0,-9-1 2117,33-2-1947,0 1-33,0 0-1,32 2 1,-18 2 101,0-2 0,-1-2 0,57-10 0,-89 12-94,2 0 14,5-5 138,-5 1-272,8-2-43,0 0 1,0 1-1,0 1 0,0 0 0,1 1 1,19-1-1,-4 0-1220,40-7-6962</inkml:trace>
</inkml:ink>
</file>

<file path=ppt/ink/ink3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58.2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0 728,'11'6'21,"0"0"1,-1 0-1,1 1 1,-1 0-1,0 1 1,-1 0-1,0 1 1,14 17-1,-15-17 2,18 27 258,-4 6 233,24 60 0,-23-40-31,5 79 838,-16-67 207,-11-68-2006</inkml:trace>
</inkml:ink>
</file>

<file path=ppt/ink/ink3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58.7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268 135 6192,'-2'-7'161,"0"7"-145,0 0-1,1 0 1,-1 0-1,0 0 0,1 0 1,-1 1-1,1-1 1,-1 1-1,0-1 1,1 1-1,-1 0 1,1-1-1,-1 1 1,1 0-1,-2 1 1,-4 2-15,-44 21 101,-31 22-5,79-45-84,0 0 0,-1 0-1,1 0 1,0 1 0,0-1-1,1 1 1,-1-1 0,0 1-1,1 0 1,0 0 0,-3 4-1,-2 4 9,-1-2-1,5-5 1,1 0-1,-1 0 1,0 0 0,1 1 0,0-1-1,0 1 1,-2 6 0,-2 7 30,1 0 0,0 1 0,2-1 1,0 1-1,1-1 0,0 22 0,2-24-37,0-11-6,0 1-1,1-1 1,-1 0 0,1 0-1,0 0 1,0 0 0,1 0-1,3 7 1,32 77 69,-26-73-42,22 19 25,52 41 0,-36-39-13,-28-22-27,31 23 37,-48-34-43,0 0 0,0 0-1,0 0 1,-1 0 0,1 0 0,-1 1 0,0-1 0,0 1 0,3 7 0,-6-10-11,1 0 1,-1-1-1,0 1 0,1 0 1,-1 0-1,0 0 1,0-1-1,0 1 1,0 0-1,0 0 1,-1 0-1,1-1 0,0 1 1,-1 0-1,0 0 1,1-1-1,-1 1 1,0 0-1,0-1 0,0 1 1,0-1-1,0 1 1,0-1-1,0 0 1,0 1-1,-3 1 0,-1 1 1,0-1 0,0 1-1,0-1 1,-1 0-1,1 0 1,-1-1 0,-7 3-1,5-3 3,0-1-1,1 1 1,-1-2 0,0 1-1,0-1 1,1 0 0,-1-1-1,0 1 1,0-2 0,1 1-1,-9-3 1,13 2-2,0 0 1,0 0-1,0 0 0,0 0 1,0-1-1,0 1 0,1-1 0,-1 0 1,1 0-1,0 0 0,0 0 1,0 0-1,-3-6 0,3 5 3,-1-1 0,1 0 0,-1 0 0,1 0 0,0 0-1,1 0 1,-1 0 0,1 0 0,0-1 0,1 1 0,-1 0 0,1-1 0,0-8 0,1 7 1,1-10 46,37-83 19,-25 71-39,2 0 0,34-47 0,-34 53-24,4-4 38,147-166 249,-108 135-155,104-69 183,-82 56-1417,4-4-4461</inkml:trace>
</inkml:ink>
</file>

<file path=ppt/ink/ink3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59.6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0 168 1440,'2'-5'96,"1"-1"-31,0 1 1,0 0-1,0-1 1,1 1-1,0 1 1,0-1-1,0 0 0,0 1 1,1 0-1,0 0 1,7-5-1,86-48 1535,-83 49-1409,1 1 0,0 1-1,0 0 1,1 1 0,28-4-1,-36 8-114,0 0 0,1 0 0,-1 1 0,1 1 0,-1-1 0,0 2 0,1-1 0,-1 1 0,0 0 0,0 1 0,0 0 0,0 1 0,15 8 0,-19-9-43,0 0 0,-1 1-1,1-1 1,-1 1 0,1 0 0,-1 0-1,0 0 1,-1 1 0,1-1-1,2 7 1,-5-11-25,-1 1-1,0 0 1,0 0-1,1 0 1,-1 0 0,0 0-1,0 0 1,0 0-1,0 0 1,0-1 0,0 1-1,-1 0 1,1 0-1,0 0 1,0 0-1,-1 0 1,1 0 0,0-1-1,-1 1 1,0 1-1,-1 2 14,-1 3-8,-1 0 1,-1-1-1,1 0 0,-1 1 1,0-1-1,0-1 0,0 1 1,-1-1-1,0 0 0,0 0 1,-1-1-1,-7 5 0,3-2-10,-86 55 62,36-27-54,4 1 1,1 5-8,-11 9 4,53-38-3,13-12-4,1 0-1,-1 1 0,1-1 0,-1 0 1,1 1-1,-1-1 0,1 1 0,-1-1 0,1 1 1,0-1-1,-1 1 0,1-1 0,0 1 0,-1-1 1,1 1-1,0-1 0,0 1 0,0 0 0,-1-1 1,1 1-1,0-1 0,0 1 0,0 0 0,0-1 1,0 1-1,0-1 0,0 1 0,0 0 1,0-1-1,1 1 0,-1 0 0,0-1 0,0 1 1,0-1-1,1 1 0,-1-1 0,0 1 0,1-1 1,-1 1-1,0-1 0,1 1 0,-1-1 0,1 1 1,-1-1-1,1 1 0,-1-1 0,1 0 0,-1 1 1,1-1-1,0 1 0,2 1 1,0 0 1,0 0-1,0 0 0,1 0 0,-1-1 1,1 1-1,-1-1 0,1 0 1,-1 0-1,1 0 0,6 0 0,-5 0 1,5 1 3,-1 0-1,1-1 0,-1-1 0,1 1 1,-1-1-1,14-3 0,-10 2 0,14-1 27,-1 0 0,1-3 0,-1 0 0,40-13-1,-10-4 84,-38 13-119,-10 4-51,0 1 1,0 0 0,1 0-1,-1 0 1,1 1 0,0 1-1,0 0 1,-1 0-1,14-1 1</inkml:trace>
</inkml:ink>
</file>

<file path=ppt/ink/ink3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00.3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374 133 2520,'0'0'104,"-1"0"-78,0-1 0,0 1 1,1-1-1,-1 1 0,0-1 1,0 0-1,1 1 0,-1-1 0,1 0 1,-1 0-1,1 1 0,-1-1 1,0-1-1,3-11 274,0 0 1,1 0-1,0 0 1,1 0-1,1 1 1,0 0-1,10-18 1,-15 29-285,0 1 1,1 0 0,-1 0-1,0-1 1,0 1 0,1 0-1,-1 0 1,0 0 0,0 0-1,1-1 1,-1 1 0,0 0-1,1 0 1,-1 0-1,0 0 1,1 0 0,-1 0-1,0 0 1,1 0 0,-1 0-1,0 0 1,1 0 0,-1 0-1,0 0 1,1 0-1,-1 0 1,0 0 0,0 0-1,1 0 1,-1 0 0,0 1-1,1-1 1,-1 0 0,0 0-1,0 0 1,1 0 0,-1 1-1,1-1 1,12 15 299,-7-4-229,-1 0-1,-1 1 1,0 0-1,0-1 1,-1 1-1,-1 0 1,0 1-1,1 23 1,-2-20-51,-1-10-12,0 0 0,0 0 0,0-1 0,-1 1 1,0 0-1,0 0 0,0-1 0,-3 7 0,2-4 31,-2 6-4,-1 1 1,0-1-1,-1 0 0,0 0 1,-1-1-1,-9 14 1,-2 1 50,-67 99 252,74-111-334,7-10 2,-1 0-1,0-1 0,0 1 0,0-1 1,-1 0-1,-6 4 0,-11 10 76,0-2 0,-2-1-1,0 0 1,-31 13 0,45-28 11,7-2-180,0 0 1,-1 0-1,1-1 1,0 1-1,0-1 1,0 0-1,1-1 0,-1 1 1,0 0-1,1-1 1,0 0-1,-6-5 0,-19-20-5254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18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6640,'23'6'5,"109"23"70,59 11 29,-172-35-97,-10-3 10,-1 1-1,0 0 1,16 7-1,-10-4 18,-4-3-10,-1 1-1,1 1 1,-1-1 0,14 10-1,-22-12-15,1-1 1,0 1-1,0 0 0,-1 0 0,1-1 1,-1 1-1,1 0 0,-1 0 1,0 1-1,0-1 0,0 0 0,0 0 1,0 1-1,-1-1 0,1 0 0,-1 1 1,1-1-1,-1 0 0,0 1 0,0-1 1,0 1-1,0-1 0,-1 0 1,1 1-1,0-1 0,-1 0 0,0 1 1,1-1-1,-3 4 0,-5 9 46,0-1 0,0 0-1,-2 0 1,0-1 0,0 0 0,-13 11 0,-15 20 81,26-29-116,7-11-2,1 1 1,1 0 0,-1 1 0,1-1-1,0 1 1,-4 10 0,-27 75 119,32-86-122,1 1 0,0-1 0,0 1 1,0 0-1,1-1 0,0 1 0,0 0 0,0 0 0,1-1 0,0 1 1,0 0-1,1-1 0,1 7 0,-2-9-6,1 0 8,-1 0-1,0-1 0,1 1 1,0 0-1,-1-1 0,1 1 0,0-1 1,0 0-1,1 1 0,-1-1 1,0 0-1,1 0 0,-1-1 0,1 1 1,5 2-1,-4-2 6,-1 0-1,1 0 0,0-1 1,0 0-1,0 0 0,0 0 0,0 0 0,0-1 1,0 1-1,0-1 0,0 0 0,0 0 0,0-1 0,5 0 1,-3 0 13,-2 0-1,1 0 0,0 0 0,-1 0 0,0-1-1,1 0 1,-1 0 0,0 0 0,0 0 0,0-1 0,0 0 0,0 1 0,0-1-1,-1-1 1,7-6 0,-6 5 11,6-9 229,-4-7-145,0 0 0,5-35 1,-11 34 171,-1 9-159,1 1-70,-2 1 0,1-1 0,-1 1 0,-1-1 0,0 1 0,-1 0 1,-9-20-1,-2 6 198,0-1 1,-2 2 0,-35-40-1,46 58 40,4 5-275,1 0-1,-1 0 0,1 0 1,0-1-1,0 1 0,-1 0 1,1-1-1,0 1 0,0-1 1,0 0-1,1 1 0,-1-1 0,0 0 1,1 1-1,-1-1 0,1 0 1,-1 0-1,1 1 0,0-1 1,0-2-1,4 1 173,0 1-167,6-2 12,0 1 0,0 0 0,0 0 0,0 1 0,17-2 0,96-2 122,-68 5-1,79 11 0,-121-9-156,73 11 90,-73-10-85,-1 1 1,0 0-1,0 1 0,0 0 1,18 10-1,-26-11-17,0 0 0,0 0 0,-1 0 0,1 0 0,0 1 0,-1-1 0,0 1 0,0 0 0,0 0 1,0 0-1,-1 1 0,0-1 0,3 6 0,0 5 7,-1 0 0,6 29 0,-7-28-4,5 26-4,3 2 1,0-1-3,12 27-2,-15-47 0,-6-10 0,-2-13 0,-1 0 0,1 0 0,0 0 0,0 0 0,0 1 0,-1-1 0,1 0 0,0 0 0,0 0 0,-1 0 0,1 0 0,0 0 0,0 0 0,-1 0 0,1 0 0,0 0 0,0 0 0,-1 0 0,1 0 0,0 0 0,0 0 0,0 0 0,-1 0 0,1 0 0,0 0 0,0 0 0,-1 0 0,1 0 0,0-1 0,0 1 0,-1 0 0,1 0 0,0 0 0,-3-3 0,-1 1 1,1 0 0,1-1-1,-1 0 1,0 0 0,1 0 0,-1 0-1,1 0 1,0 0 0,0-1-1,0 1 1,-3-8 0,2 4-1,-4-5 27,1-1-1,0-1 1,0 1-1,2-1 1,0 0-1,0 0 1,1 0-1,-1-19 1,5 28 1,-1 0 1,1-1-1,0 1 1,1-1-1,-1 1 1,1 0 0,0 0-1,0 0 1,1 0-1,-1 0 1,1 1-1,0-1 1,1 1 0,6-8-1,-2 4 16,1 0 0,0 0 1,0 1-1,0 0 0,21-10 0,-16 9-22,-9 5-5,1 0-1,0 0 1,0 1 0,0 0 0,0 0-1,0 0 1,11-1 0,12-2 50,1 2-1,0 0 1,56 4 0,-71 0-58,-11 0-4,0-1-1,1 1 1,-1-1 0,0 1 0,0 1 0,0-1 0,0 0 0,5 4 0,2-1 6,0 1 1,-1 1-1,0 0 0,0 0 1,-1 1-1,0 0 0,11 10 1,-16-10-10,0 0 0,-1 0 1,1 0-1,-1 0 0,-1 0 1,1 1-1,1 9 0,3 27 0,-3 0-2,-2-5 0,-1 35 0,3-20 0,-4-48 0,-1-4 0,1-1 0,0 1 0,0-1 0,0 1 0,0-1 0,1 0 0,-1 1 0,0-1 0,1 1 0,-1-1 0,0 0 0,1 1 0,0-1 0,-1 0 0,1 1 0,0-1 0,1 2 0,7 6 0,-4-6-280,0-1 1,1 0 0,-1 0 0,1-1 0,-1 1 0,8 0 0,14 2-9487</inkml:trace>
</inkml:ink>
</file>

<file path=ppt/ink/ink3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00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0 816,'-46'55'161,"-20"46"35,45-63-37,-26 67 1,36-77-131,1-7 82,-10 36 0,12-32-79,-1 0-9,6-15 27,-1 1 0,1-1 0,1 0 0,-2 18 0,-7 97 239,12-100-82,5 3-108,2 0 0,11 30 0,-8-39 149,55 60 108,-52-68-89,-3-6-207,0 0 0,0-1 1,0-1-1,0 0 0,16 2 0,-10-7 147,1-5-108,0 0 0,30-20 0,-32 14 148,52-71 108,-58 65-61,-2-2-155,-2-1-1,6-29 1,-11 47-100,-1 1-1,1 0 1,-1 0 0,0 0-1,0 0 1,0 0-1,0 0 1,-1 0 0,1 0-1,-1 0 1,0 0-1,-1-4 1,-2-5 32,1 0-21,3 9-15,-1-1-1,0 1 1,0-1-1,0 1 1,0 0-1,-1-1 1,1 1-1,-1 0 1,-4-5-1,3 2 23,-1 1 0,-1-1 0,1 1 0,-1 0 0,0 0 1,0 0-1,0 1 0,-1 0 0,1 0 0,-1 0 0,0 1 0,0 0 0,-1 0 0,-10-4 0,-25 1 23,22 7 88,-102 39 64,93-25-104,-121 92 39,119-80-127,-136 150-984,77-73-4016</inkml:trace>
</inkml:ink>
</file>

<file path=ppt/ink/ink3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01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1 267 3232,'2'2'7,"0"0"0,0 0 0,0 0 0,0 0 0,1-1 0,-1 1 0,1 0 1,-1-1-1,1 0 0,-1 0 0,1 0 0,0 0 0,0 0 0,-1 0 0,1-1 0,0 1 0,0-1 0,0 0 0,3 0 0,7 0 22,0 0 0,21-4 0,-24 2-36,49-4 127,62-13-12,71-18 28,-148 28 112,192-40 119,-188 39-46,196-38 153,-196 39-60,198-34 641,-224 39-820,21-2 188,47-14 0,-73 14-68,-1 1 318,0 1 1,27-5-1,-49 10-779,-1 0 0,0 1 0,0-1 0,1 1 0,-8 4 0,-19 7-6234</inkml:trace>
</inkml:ink>
</file>

<file path=ppt/ink/ink3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02.1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0 216 4216,'0'0'16,"10"1"80,-9 1-82,1 0 0,0 0 1,0 0-1,0 0 0,0 0 0,0-1 1,0 1-1,0 0 0,0-1 0,1 0 1,-1 0-1,1 1 0,2 0 0,0-2 21,-1 1 0,0-1 0,0 0-1,1 0 1,-1-1 0,0 1-1,1-1 1,6-2 0,-3 0 25,-1 0-1,0 0 1,0 0 0,0-1 0,0 0 0,-1 0-1,12-10 1,40-42 371,-42 39-343,-8 9-5,-1 0 1,0 0-1,0-1 0,-1 0 0,-1-1 1,6-10-1,19-32 613,-29 51-164,-6 45-92,4-32-420,2 31 104,3-7 5,15 67 0,-1-50-91,22 125 0,-32-106-35,-7-49-2,4 77 10,-5-88-4,-1 0 0,-1-1 0,0 1 0,0 0-1,-1-1 1,-7 18 0,8-24 26,0 1-1,0-1 1,-1 0 0,0 0-1,0 0 1,0-1 0,-1 1-1,1-1 1,-1 0 0,0 0-1,0 0 1,0 0 0,-1-1-1,0 0 1,1 0 0,-1 0-1,0 0 1,0-1 0,-1 1-1,1-1 1,0-1 0,-1 1-1,1-1 1,-1 0 0,0 0-1,1-1 1,-1 0 0,0 0-1,-8-1 1,-26-3 283,38 4-208,-8-2 268,9-1 103,7 0-142,20-4 4,47-4-326,-49 8 48,20-6 65,147-16 93,7 13-70,-179 12-1509</inkml:trace>
</inkml:ink>
</file>

<file path=ppt/ink/ink3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22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1123 113 1176,'-5'3'9,"0"0"-4,3-1-3,0-1-1,0 1 1,0-1 0,0 0 0,0 0-1,0 0 1,0 0 0,0 0 0,0-1 0,-5 2-1,1-2 59,-1-1 1,1 0-1,-1 1 0,1-2 0,0 1 1,-10-4-1,1 0-19,-24-2 278,-43-15 1,56 15-209,0 2 0,-1 0 0,-27 0 0,43 5-83,-32-2 176,-1 2 1,0 2 0,-85 16-1,32 7 408,85-23-554,0 1 1,0 0-1,0 1 0,0 0 0,1 1 1,0 0-1,0 1 0,-14 9 0,6 0-14,1 0-1,1 1 0,-16 19 1,26-26-14,0 0 1,1 1 0,0 0-1,0 0 1,1 0 0,-6 19-1,6-16-22,-7 19 102,2 1-1,-8 37 1,-4 18 85,5-31-84,-30 105 226,46-156-324,-2 2 7,1 1-1,0 0 1,1 0 0,0 0-1,1 0 1,0 10 0,1-10-13,2 0 0,-1 0 0,2 0 1,-1-1-1,1 1 0,0-1 0,1 0 0,0 0 0,0 0 1,0 0-1,1-1 0,10 9 0,13 14-4,72 61-26,-60-61-25,-23-20 23,1-1 0,0 0 0,22 6 0,-12-11 20,28 0 73,107 22 1,-21-6 103,-89-15-112,-27-4-11,0 0 0,0-2 0,1-1-1,46-9 1,17-9 203,-69 12-198,0-2 0,0 0 0,-1-1 0,-1-1 0,0-1 0,0-1 0,31-30 0,62-59 111,-72 66-90,-13 10 10,-20 20-44,0 0 1,0-1-1,-1 1 0,0-2 1,0 1-1,-1-1 1,0 0-1,0 0 0,5-13 1,-9 10 41,0-1 0,0 1-1,-1-1 1,-1 0 0,0 0 0,-1 1 0,-4-25 0,3 21-78,-2-14 87,-1 0 1,-2 0-1,-1 1 0,-1 0 1,-22-47-1,21 59-54,0 0 0,0 1 0,-1 0 0,-1 1 0,-1 0 0,0 1 0,-1 1 0,-1 0 0,0 1 0,0 0 0,-29-16 0,-9-3 57,35 21-77,0-1 0,-29-24 1,22 14 0,-67-52 27,92 73-46,0 0 1,0 0-1,0-1 0,-1 1 1,1 0-1,0 0 0,0 0 0,0-1 1,0 1-1,0 0 0,0-1 1,0 1-1,0 0 0,-1 0 1,1-1-1,0 1 0,0 0 0,0 0 1,0-1-1,0 1 0,1 0 1,-1 0-1,0-1 0,0 1 1,0 0-1,0-1 0,0 1 1,0 0-1,0 0 0,0 0 0,0-1 1,1 1-1,-1 0 0,0 0 1,0-1-1,8-8 2,-8 8-2,29-26-1184,3-2-4742</inkml:trace>
</inkml:ink>
</file>

<file path=ppt/ink/ink3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32 260 1712,'-4'-3'104,"-13"-11"40,16 13-118,0 1 0,0-1 0,0 0 0,1 0 0,-1 0 0,0 0 0,1 0 0,-1 0-1,0 0 1,1 0 0,-1 0 0,1 0 0,0 0 0,-1 0 0,1 0 0,0 0 0,0 0 0,-1 0 0,1-1 0,0 1 0,0 0 0,1-2 0,-1 0 38,1 0 1,0 0-1,0 0 1,0 0-1,0 0 0,3-6 1,2-1 32,0 0 0,1 0 1,0 0-1,1 1 0,0 0 0,0 0 1,1 1-1,0 0 0,0 1 0,1 0 0,0 0 1,11-5-1,15-6 183,70-26 0,-91 39-256,-11 3-9,0 1 0,1-1 1,-1 1-1,1 1 0,-1-1 0,1 0 0,8 1 0,-4 0 10,1 1-1,0 0 1,-1 0-1,1 1 1,-1 0 0,0 1-1,1 0 1,-1 0-1,0 1 1,-1 0-1,11 7 1,-7-3-12,-6-4 4,0 0 0,-1 0 0,0 0-1,9 11 1,-4-5 15,0 1 0,-1 1 0,-1 0-1,0 0 1,-1 1 0,0 0 0,7 18 0,-7 6-4,-7-22 32,-3-3-39,-1 0 0,0 0 0,-1-1 1,0 0-1,-1 0 0,-10 14 0,-41 52 48,-46 51 67,-45 36 33,146-162-156,-1 1-1,0-1 0,1 1 0,0 0 0,-1 0 1,1-1-1,0 2 0,1-1 0,-1 0 0,0 0 1,0 5-1,1-7-4,1 0 0,0-1 0,0 1 0,0 0 0,0 0 0,0-1 0,0 1 0,1 0 0,-1 0 0,0-1 0,0 1 0,1 0 0,-1 0 0,0-1 0,1 1 0,-1 0 0,0-1 0,1 1 0,-1-1 0,1 1 0,0 0 0,1 1 16,0-1 0,0 0 1,0 1-1,0-1 0,0 0 0,1 0 1,-1-1-1,0 1 0,0 0 1,4 0-1,12 1 93,1 0-1,0-1 1,-1-1 0,1-1 0,31-5 0,83-23 366,-131 29-482,10-3 129,-1-1-1,1-1 1,-1 1 0,0-2-1,20-12 1,-27 15-77,-3 2-35,0 1 1,0-1 0,0 0-1,0 0 1,0 0-1,0 0 1,0 0 0,-1 0-1,1 0 1,0 0 0,-1 0-1,1 0 1,-1-1-1,1 0 1,3-6 22,14-28-1079,2-2-4308</inkml:trace>
</inkml:ink>
</file>

<file path=ppt/ink/ink3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1 4760,'-1'-1'576,"6"6"-269,0 0-263,1 0 0,-1 1 1,0 0-1,-1 0 0,1 0 1,5 10-1,-8-9-11,-1-1-1,1 1 1,-1 0-1,0-1 1,-1 1-1,0 0 1,0-1-1,0 1 1,-1 0-1,0-1 1,0 1 0,0 0-1,-1-1 1,-3 8-1,-68 152 441,45-113-177,22-42-238,0 1 0,0 0 0,-6 19 0,9-21-9,1 1 0,0-1 0,1 1-1,0 0 1,0-1 0,1 1 0,1 0-1,3 20 1,-1-20 8,1 1 0,1-1 0,0 0 0,0 0 0,1 0 0,0-1 0,12 13 0,-17-21-39,1-1 0,0 0 0,0 0 0,-1 0 0,1 0 0,0 0-1,0-1 1,0 1 0,0-1 0,0 1 0,0-1 0,0 0 0,0 1 0,0-1 0,1 0 0,-1-1-1,0 1 1,0 0 0,0 0 0,3-2 0,9-3 105,1-2 0,-1 1 1,0-2-1,-1 0 0,19-14 0,0 0 11,-22 16-108,26-12 139,-3 6 25,1 1-1,0 1 1,47-6 0,-39 6 63,-37 8-146,1-2-9,-6 3-92,0 1-1,1-1 1,-1 1-1,0-1 1,0 1-1,0-1 0,0 1 1,1-1-1,-1 0 1,0 1-1,0-1 1,0 1-1,0-1 0,0 1 1,0-1-1,-1 1 1,1-1-1,0 1 1,0-1-1,0 1 1,0-1-1,-1 1 0,1-1 1,0 1-1,0-1 1,-1 0-1,-6-10 16,7 11-19,-3-4 16,0 0 0,0 1 0,-1-1 1,1 1-1,-1 0 0,-6-5 0,-15-11 43,-27-28 107,48 44-112,-3-2-4,5 4-16,1 0-17,1 0-18,0 1-1,-1 0 1,1 0-1,0-1 1,0 1 0,0 0-1,0 0 1,-1-1-1,1 1 1,0 0 0,0 0-1,0 0 1,-1 0-1,1-1 1,0 1-1,0 0 1,-1 0 0,1 0-1,0 0 1,-1 0-1,1 0 1,0 0 0,0 0-1,-1 0 1,1 0-1,0 0 1,-1 0-1,1 0 1,0 0 0,0 0-1,-1 0 1,1 0-1,0 0 1,-1 0 0,0 3 0,0-1 0,0 1 1,0-1-1,0 1 1,1 0-1,-1 0 1,1-1-1,-1 1 1,1 0-1,0 0 1,1 4-1,1 34 4,6 13-3,21 91-4,-7-31-4,-18-93 5,6 65-6,6 59-1385,-8-72-5528</inkml:trace>
</inkml:ink>
</file>

<file path=ppt/ink/ink3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1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0 272 3864,'0'0'249,"0"0"-224,0 1 0,0-1-1,0 0 1,0 1 0,1-1 0,-1 0-1,0 1 1,0-1 0,0 0 0,0 1-1,0-1 1,1 0 0,-1 1-1,0-1 1,0 0 0,1 1 0,-1-1-1,0 0 1,0 0 0,1 0 0,-1 1-1,0-1 1,1 0 0,-1 0-1,0 0 1,1 1 0,-1-1 0,0 0-1,1 0 1,-1 0 0,58-9 687,56-5-498,112-11-47,-180 20-140,217-28 6,-208 26-25,220-31 11,-222 30 1,211-37 10,-213 36 4,207-39 143,-244 46-125,137-19 255,-88 15-74,-93 3-176,11 0-731,-24-1-3366</inkml:trace>
</inkml:ink>
</file>

<file path=ppt/ink/ink3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2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4760,'9'25'80,"0"0"0,-2 1 0,0 0-1,4 51 1,-9-63-43,9 67 152,7 122 336,-13-101-299,2 70 0,-1-50 128,0-9-109,12 60-6,-13-136-118,28 156 64,-26-157-10,54 243 457,-47-190-553,-9-53 122,1 10-114,0-5 92,-2 0 0,-1 0 0,-3 0 1,-8 79-1,-37 62 346,39-163-504,5-13-4,-1 0-1,0 0 1,0 0 0,-1 0 0,1-1 0,-7 10 0,7-12-94,-7 10 346,5-13-520,1-9-793,1-10-5029</inkml:trace>
</inkml:ink>
</file>

<file path=ppt/ink/ink3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3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0 122 3952,'0'0'788,"5"-1"-503,2-1-219,0 0 0,0 0-1,0-1 1,-1 0 0,1-1 0,-1 1 0,0-1-1,0-1 1,0 1 0,9-10 0,-3 3 68,1 1 0,17-10 1,11 0 58,-34 17-144,0 1-1,0 0 0,1 0 1,10-2-1,-16 4-29,1 0 0,-1-1 0,1 1 0,0 1 0,-1-1 0,1 0 0,-1 0-1,1 1 1,-1 0 0,0-1 0,1 1 0,-1 0 0,0 0 0,1 0 0,-1 0 0,0 1 0,0-1 0,4 4-1,-5-4-7,-1 0 0,1 0 0,-1 0 0,1 0 0,-1 0 0,1 0 0,-1 0 0,1 0 0,-1 0-1,0 0 1,0 0 0,1 0 0,-1 1 0,0-1 0,0 0 0,0 0 0,0 0 0,0 0 0,-1 1-1,1-1 1,-1 1 0,1 2 16,-2 4 11,0 1 0,-1-1 1,0 1-1,0-1 0,-1 0 0,0 0 0,-8 12 0,-32 34 116,24-30-105,0-3 21,2 1 1,1 1-1,0 1 1,-20 39-1,36-60-65,-6 11 36,-8 29-1,13-38-29,1 0 1,0 0-1,0 0 0,0 1 0,1-1 0,0 0 0,0 0 0,0 1 1,1-1-1,0 0 0,1 6 0,-2-10-8,1 0-1,-1 0 1,1-1 0,-1 1-1,1 0 1,-1 0 0,1-1-1,0 1 1,-1-1 0,1 1 0,0 0-1,0-1 1,-1 0 0,1 1-1,0-1 1,0 1 0,0-1-1,-1 0 1,1 1 0,0-1-1,0 0 1,1 0 0,26 1 42,274-55 201,-185 27-140,121-31-1037,-96 26-4202</inkml:trace>
</inkml:ink>
</file>

<file path=ppt/ink/ink3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3.5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6104,'20'12'35,"2"0"170,-1 2 0,0 0 1,34 31-1,4 20-29,-49-49-96,-5-5-43,2 3-6,-1 0 0,0 1 1,-1 0-1,-1 0 1,4 29-1,16 161 514,-16-143-259,-6-52-245,-1-2 48,0 0 1,0 0-1,1 0 0,0 0 1,1 0-1,0-1 0,6 13 1,-8-19-102,0 0-1,0 0 1,0 0 0,0-1 0,0 1 0,0 0 0,0-1-1,0 1 1,0-1 0,0 1 0,0-1 0,0 1 0,0-1-1,1 0 1,-1 1 0,0-1 0,0 0 0,0 0 0,1 0-1,-1 0 1,1 0 0,1 0-500,11 0-4928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20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406 1 6104,'-4'2'233,"-12"3"82,-1 0 0,0 0 0,-23 2 0,10-2 199,-37 12 0,39-7-399,1 2-1,0 0 1,-46 30 0,72-41-111,0 0 1,0 0-1,0 0 1,-1 1-1,1-1 1,0 0-1,0 0 1,1 1-1,-1-1 1,0 1-1,0-1 1,1 1-1,-1-1 1,1 1-1,-1 0 0,1-1 1,0 1-1,0-1 1,-1 1-1,1 0 1,0-1-1,0 1 1,1 0-1,-1-1 1,0 1-1,1 0 1,-1-1-1,1 1 1,0 2-1,0-3 2,4 8 35,2-3-28,1 1-1,-1-2 1,1 1-1,0-1 1,1 0-1,-1-1 1,17 6-1,81 21 47,96 34 6,-197-64-62,-1 1 0,0 0 1,0 0-1,0 0 0,0 1 0,0-1 1,-1 1-1,7 6 0,-6-5 8,-4-4-5,1 1 0,-1 0 0,0-1-1,0 1 1,0 0 0,0 0 0,1-1 0,-1 1 0,0 0 0,0-1-1,-1 1 1,1 0 0,0 0 0,0-1 0,0 1 0,0 0 0,-1-1-1,1 1 1,0 0 0,-1-1 0,1 1 0,0 0 0,-1-1-1,1 1 1,-1-1 0,1 1 0,-2 0 0,1 1 10,-3 6 7,3-6-5,0 0-1,-1 0 1,1 1-1,-1-1 1,0 0-1,1 0 1,-1 0-1,0 0 1,0-1-1,0 1 1,0-1-1,-1 1 1,-1 1-1,-28 16 293,0-1 0,-50 21-1,65-32-260,-30 8 284,-121 14-14,137-25-1214,-11 3-6305</inkml:trace>
</inkml:ink>
</file>

<file path=ppt/ink/ink3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3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74 6456,'0'0'0,"0"0"1,-1 0 0,1 0-1,0 0 1,0 0 0,-1 0-1,1 0 1,0 0 0,0-1-1,-1 1 1,1 0 0,0 0-1,0 0 1,-1 0 0,1-1-1,0 1 1,0 0 0,0 0 0,-1 0-1,1-1 1,0 1 0,0 0-1,0 0 1,0-1 0,0 1-1,-1 0 1,1-1 0,0 1-1,0 0 1,0 0 0,0-1-1,0 1 1,0 0 0,0 0-1,0-1 1,0 1 0,0 0-1,0-1 1,0 1 0,0 0-1,1-1 1,10-14 66,-6 11-36,1-1 0,0 1 0,0 0-1,10-5 1,3 3 39,0 1 0,1 1 0,-1 0 0,1 2 0,0 0 0,28 1-1,-43 1-41,1 1-1,-1-1 0,1 1 0,-1 0 0,0 0 0,1 0 0,-1 1 0,0-1 0,0 1 0,9 6 0,-10-6-11,-2-1-6,0 0 0,-1 0 0,1 0 0,-1 0 0,1 1 0,-1-1 1,1 1-1,-1-1 0,0 1 0,1-1 0,-1 1 0,0 0 0,0-1 0,0 1 0,-1 0 1,1 0-1,0 0 0,-1 0 0,1 0 0,-1 0 0,0 0 0,1 2 0,-1-2-4,-2 6 48,0-6-45,-3 7 3,0 0 1,-1-1-1,0 0 1,0 0 0,-1-1-1,-12 11 1,-71 67 28,77-73-31,0 1 0,-11 14-1,13-12-4,-27 38 0,33-45-4,1 0 0,0 0 0,1 0 0,0 1 0,0-1 0,1 1 0,-2 14 0,5-11 7,2-6-5,0 1 0,0-2 0,0 1 0,1 0 0,7 9-1,0-10 12,-9-4-13,12 2 3,1 1-1,0-2 1,0 0 0,0-1 0,19-1 0,182 0 18,-191 2-21,-16-1 1,0-1 0,0 0-1,0-1 1,0 1-1,10-3 1,12-4-308,0 0 1,37-15-1,0-4-4354</inkml:trace>
</inkml:ink>
</file>

<file path=ppt/ink/ink3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4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1 239 1976,'0'0'385,"2"-4"-59,9-17 115,1 1 0,1 0 0,23-26 0,-29 37-386,22-17 256,-28 25-296,17-15 203,1 2 0,36-23 0,-45 33-166,0 0-1,0 0 0,0 1 0,1 0 0,-1 0 0,21-1 0,-28 5-37,-1-1-1,0 1 1,0 0 0,1-1-1,-1 1 1,0 0 0,0 1 0,0-1-1,0 0 1,0 0 0,0 1 0,-1-1-1,1 1 1,0 0 0,1 2-1,-1-2 4,0 1-6,0 0 0,0 0 0,-1 0 0,1 0 0,-1 0 1,0 0-1,0 0 0,0 0 0,0 0 0,0 1 0,-1-1 0,0 0 0,1 1 0,-1-1 1,-1 0-1,0 6 0,1-5 6,-2 11 97,-8 11-11,0 0 1,-2-1 0,-26 41-1,1-11 68,15-29 151,-29 28 0,48-52-183,-5 3 7,29-5 145,-12-1-267,25-8 148,-3-1-70,0-2 1,54-30-1,-31 4-1101,1-3-4054</inkml:trace>
</inkml:ink>
</file>

<file path=ppt/ink/ink3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4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43 5208,'-8'-42'1464,"12"42"-1285,-4 0-175,1 0 0,-1 0 1,1 0-1,-1 0 0,1 0 1,-1 0-1,1 0 0,-1 0 1,1 0-1,0 0 0,-1 0 1,1 0-1,-1 0 0,1 0 0,-1 0 1,1 1-1,-1-1 0,1 0 1,0 1-1,1 4 14,0-1 0,0 1 0,-1 0 0,1 0 0,-1 0 0,0 0 0,-1 0 0,1 0 0,-1 0 0,0 0 0,0 0 0,-2 8 0,2 14 27,-9 83 86,-1-10-62,12 106 13,-2-202-78,0 0-1,1-1 0,-1 1 0,1-1 0,0 1 0,0-1 1,0 1-1,0-1 0,0 0 0,1 1 0,2 2 0,-2-2-1,-1-3 0,0 0-1,0 0 0,0 0 1,1 0-1,-1 0 0,0-1 1,1 1-1,-1 0 1,1-1-1,-1 1 0,1 0 1,-1-1-1,1 0 0,-1 1 1,1-1-1,0 0 0,-1 0 1,1 0-1,-1 0 0,1 0 1,0 0-1,2-1 0,-3 1 2,7-3 18,-1-2-9,-1 0-1,-1 0 1,1 0-1,-1-1 1,0 1-1,0-1 1,0-1-1,6-10 1,-3 1 42,-1-1 0,0 0 0,6-21 0,-10 22 27,-1 5-7,1 0 1,0 0-1,1 1 1,0-1 0,8-13-1,-12 24-71,0 0 0,0 0 0,0 0 0,0-1 0,0 1-1,0 0 1,0 0 0,0 0 0,0 0 0,0 0 0,0 0 0,0 0 0,0 0 0,0 0 0,0-1-1,0 1 1,0 0 0,1 0 0,-1 0 0,0 0 0,0 0 0,0 0 0,0 0 0,0 0 0,0 0-1,0 0 1,0 0 0,0 0 0,0 0 0,0 0 0,1-1 0,-1 1 0,0 0 0,0 0 0,0 0-1,0 0 1,0 0 0,0 0 0,0 0 0,0 0 0,1 0 0,-1 0 0,0 0 0,0 1 0,0-1-1,0 0 1,0 0 0,0 0 0,0 0 0,0 0 0,1 0 0,-1 0 0,0 0 0,0 0-1,0 0 1,0 0 0,0 0 0,0 0 0,0 0 0,0 0 0,0 1 0,0-1 0,0 0 0,0 0-1,0 0 1,0 0 0,0 0 0,0 0 0,3 2 20,-1 0 0,1 1-1,-1-1 1,0 0 0,0 1 0,0-1-1,2 6 1,12 36 186,11 72-11,-22-92-146,-2 1-1,1 42 0,0 13-2,12 55-1108,-5-69-4467</inkml:trace>
</inkml:ink>
</file>

<file path=ppt/ink/ink3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5.2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81 210 6640,'-5'0'17,"-1"0"1,0 0-1,0 0 1,1 1 0,-1-1-1,1 1 1,-1 1-1,1-1 1,-1 1-1,1 0 1,-6 3-1,7-2 157,0 2 34,4-4-191,0 0 0,1-1 1,-1 1-1,1 0 0,-1-1 1,0 1-1,1 0 0,-1-1 1,1 1-1,0-1 0,-1 1 1,1-1-1,-1 1 0,1-1 1,0 0-1,0 1 0,-1-1 1,1 0-1,0 1 0,-1-1 1,2 0-1,9 2 22,1 0-1,-1-1 1,0-1 0,1 0-1,16-2 1,-9 1-22,-8 1 12,-1-1 1,1 0-1,-1-1 1,11-3-1,152-33 142,-132 29-70,183-41 42,-178 39-63,201-43 34,-196 44-19,-20 4-44,200-31 185,-200 33-207,94-9 219,-97 10-158,0 2 0,41 4-1,-68-3-81,0 0 0,0 0-1,0 0 1,-1 0 0,1 0-1,0 1 1,0-1 0,0 0-1,0 0 1,0 1 0,0-1 0,0 1-1,0-1 1,-1 1 0,1-1-1,0 1 1,0-1 0,-1 1-1,1 0 1,0 0 0,-1-1-1,1 1 1,0 1 0,-1-1-78,0-1 0,0 1 0,0 0 0,0 0 0,0 0 0,0-1 0,0 1 1,0 0-1,0 0 0,0 0 0,0-1 0,-1 1 0,1 0 0,0 0 0,-1 0 0,0 0 0,-5 12-5576</inkml:trace>
</inkml:ink>
</file>

<file path=ppt/ink/ink3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9:15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229 279 5560,'-48'106'301,"44"-94"-281,2-8 24,0 0-1,0 0 1,0 1-1,0-1 0,-1 0 1,-2 3-1,-89 107 773,94-114-817,-20 23 300,-23 37 0,43-60-280,-1 1-1,1 0 1,0-1-1,0 1 1,-1 0-1,1 0 1,0-1-1,0 1 0,0 0 1,0 0-1,0-1 1,0 1-1,0 0 1,1 0-1,-1-1 1,0 1-1,0 0 0,0-1 1,1 1-1,-1 0 1,0-1-1,1 1 1,-1 0-1,1-1 1,-1 1-1,1 0 0,11 10 17,-11-11-9,7 4 201,-4-3-170,3 0-19,-1 0 0,1 0 0,-1 0 0,1-1 0,0 0-1,-1 0 1,1-1 0,-1 0 0,1 0 0,-1-1 0,10-2 0,22-11 267,0-1-1,65-38 1,-47 15-185,-35 21 174,1-7-159,-1 0 0,20-34 0,-29 33 132,-2-12-89,7-54 1,-18 68 9,-1 9-135,-2 0-1,0 0 1,-1 1-1,-9-20 1,3 21 107,-1 5-103,-1 0 1,0 1 0,-1 1 0,0 0 0,1 0 0,-2 1-1,-25-5 1,33 9-47,1 0-1,-1 1 0,1 0 0,-1 0 1,1 0-1,-1 1 0,1 0 0,0 0 1,-1 0-1,1 1 0,0 0 1,0 0-1,0 1 0,0-1 0,0 1 1,-6 5-1,1 7-7,11-13-3,0 0 0,-1 0 0,1 0-1,0 0 1,1 0 0,-1 0 0,0 0 0,1 0 0,-1 0 0,1 0 0,-1 0 0,1 0 0,0 0 0,0 0 0,0-1 0,0 1 0,0 0 0,2 2 0,-1-2-1,6 7-4,3-3 4,1 0-1,-1-1 1,24 8 0,-15-10-18,107-10-14,-90 3-69,1-2-1,54-15 1,-69 15-23,8-4 29,-13 4-93,1 0 0,1 1 0,-1 1-1,1 0 1,38-1 0,-57 5 172,-1 0 0,1 0 1,0 0-1,0 0 0,-1 1 0,1-1 0,0 0 1,0 0-1,0 0 0,-1 1 0,1-1 1,0 0-1,-1 1 0,1-1 0,0 0 0,-1 1 1,1-1-1,0 1 0,-1-1 0,1 1 0,-1-1 1,1 1-1,0 1 0,0 1-25,0 0 0,-1-1 0,0 1 0,1 0 0,-1 0 0,0 0 0,0 0 0,-1 3 0,1 7 8,-5 31-151,-28 138-204,30-166 373,2-11 3,0 1 0,1-1 0,-1 0 0,1 1 0,1-1 0,0 8 0,10 47-74,-10-58 85,0 0 1,0-1-1,0 1 0,1 0 0,-1-1 0,0 1 0,1-1 0,-1 1 0,1-1 0,-1 1 0,1-1 0,-1 0 1,1 0-1,0 0 0,0 0 0,0 0 0,0 0 0,0-1 0,-1 1 0,1 0 0,0-1 0,0 0 0,1 1 0,-1-1 1,3 0-1,-3 0-1,2 1 2,-1-1 0,0 0 0,0 0 0,1 0 0,-1 0 0,0 0 0,0 0 0,0-1 0,1 0 0,4-1 0,4-2-1,-2 2 2,-1-1-1,1 0 1,12-7 0,-15 5 0,1 1 0,-1-1 1,-1-1-1,1 0 0,-1 0 0,0 0 1,0 0-1,-1-1 0,9-13 0,-13 18 1,0 1 0,0 0 0,-1-1 0,1 1 1,0 0-1,-1-1 0,0 1 0,1-1 0,-1 1 0,0 0 0,1-1 0,-1-1 0,1-19 5,-1-1 0,-1 1 1,-6-37-1,6 55 1,1 1-1,-1-1 1,0 1 0,-1-1-1,1 1 1,-3-5 0,-22-38 27,-32-42 1,37 65 33,-83-63 37,103 85-98,0 0 0,0 0 0,-1 0-1,1 0 1,0 1 0,0-1 0,-1 0-1,1 1 1,0-1 0,-1 1 0,1-1 0,-1 1-1,-2-1 1,-12 0 16,-1 0 0,1 1 0,0 1 0,-1 0-1,-17 4 1,32-5-15,0 1 0,0-1 0,0 1-1,0 0 1,0-1 0,0 1 0,0 0 0,0 0-1,1 0 1,-1 0 0,-1 2 0,-17 13-217,0 1 0,2 1 0,0 1-1,-21 29 1,-17 30-5577</inkml:trace>
</inkml:ink>
</file>

<file path=ppt/ink/ink3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24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1504 42 1888,'0'0'57,"-1"-3"-5,0 1 14,0 0 0,0 0 0,0 0 0,0 0 0,-1 0 0,1 1 0,0-1 0,-1 0-1,1 1 1,-1-1 0,1 1 0,-1 0 0,0-1 0,0 1 0,0 0 0,1 0 0,-1 0 0,0 0 0,0 1-1,0-1 1,0 0 0,-4 0 0,-12-2 170,-1 1 0,1 1-1,-1 0 1,1 1 0,-22 4-1,-99 19 327,40-6-346,38-10-161,-135 10 39,158-12-91,-7 2 2,-8 3-2,-3 3 2,1 0-2,0 0 2,-1 2-2,2 5 2,5 5-2,8 2 2,5-1-3,4-2-2,-2 1 0,-4 1 0,-1-2 0,2 0 0,3 2 0,6 0 0,8-2 0,5-3 0,4 0 0,4 3 0,4 1 0,6 2 0,5 9 1,3 4 4,4 2-2,2 0 2,1 3-2,2-2 2,-1-5-2,2-8 2,1-3-2,25 26 5,-39-43-5,28 29 1,-14-19-4,5-2 0,4 0 0,7 0 0,5-1 0,5 3 0,4 6 0,2 6 0,0 1 0,0-3 0,-14-7 3,74 36 15,-98-50-16,-8-5 3,1-1-1,-1 1 1,17 3-1,23 6 40,97 11 0,-124-22-38,-10-1 6,1-1 0,0 0 1,13-1-1,77-9 44,-97 9-49,-1 1 0,0-1-1,0 1 1,0-1 0,0 0 0,0-1 0,0 1 0,-1-1-1,1 0 1,5-3 0,4-2 4,-5 2-1,37-23 54,-38 24-40,172-118 284,-97 74-160,-54 34-110,1 0 56,32-21 0,-51 28-58,0 0 0,-1-1-1,1 0 1,-2 0 0,1-1 0,-1 0 0,10-16 0,-8 8 16,-1 0-1,-2-1 1,1 0-1,-2-1 1,6-29-1,-9 32-35,4-45 91,-7 61-107,4-108 162,-5 89-98,-1 0 1,0-1 0,-1 1 0,-2 1 0,-6-21 0,-80-159 463,9 68-258,69 112-248,-5-6 79,-80-74 43,79 85-57,-7 3-30,-52-15 0,54 24-2,-33 10-587,-74 21 0,13 2-5141</inkml:trace>
</inkml:ink>
</file>

<file path=ppt/ink/ink3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2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 2160,'0'0'1715,"4"3"-1494,-1 1-189,1-1 1,-1 1 0,-1 0-1,1 0 1,0 0-1,-1 1 1,0-1 0,0 1-1,0-1 1,0 1-1,0 5 1,2 8 55,-1-1 1,0 27-1,0 1 101,17 86-1,-17-111-82,2 38-1,-5-55-45,-7 8 84,4-11-140,0 1 13,1-1 0,-1 0 0,0 1 0,0-1 0,1 0 0,-1-1 0,0 1 0,1 0 0,-1-1 1,0 1-1,0-1 0,1 0 0,-1 0 0,1 0 0,-5-3 0,0 1 2,5 3-10,0-1 1,0 0-1,1 0 1,-1 0 0,0 0-1,1 0 1,-1 0-1,0 0 1,1-1 0,0 1-1,-1-1 1,1 1-1,0-1 1,0 1 0,-2-4-1,-5-8-97,2 0-1,-1 0 1,2 0-1,0-1 1,-4-15 0,-8-33-3359</inkml:trace>
</inkml:ink>
</file>

<file path=ppt/ink/ink3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2.4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5560,'2'1'32,"18"14"189,-5-4-97,1 0 0,-2 1 0,1 0 0,-2 2 0,0-1 0,0 2 0,16 24 0,-13-11-879,-2-2-3111</inkml:trace>
</inkml:ink>
</file>

<file path=ppt/ink/ink3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2.9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0 413 6728,'4'0'10,"0"1"0,0 0 0,0-1 0,0 1 0,0 1 0,0-1 0,-1 1 0,1-1 0,0 1 0,-1 0 0,5 3 0,22 14-1,5 5-4,-2 4-3,-5 9-2,-2 7 1,-4 4 4,-5 1-3,-8-23 44,-1 2 0,5 30 0,-13-57 114,0-3-139,1 1-1,-1-1 0,1 0 0,-1 1 0,0-1 0,1 0 0,-1 1 0,0-1 1,0 0-1,-1-1 0,1-8 12,2-48 177,12-141 384,-12 180-562,-1 12 14,0 0-1,0 0 1,1 0-1,4-10 1,-1 3 52,1 0 0,0 1 0,1 0 0,1 0 0,10-14 0,-18 28-88,1-1-1,0 1 1,-1 0-1,1-1 1,0 1-1,-1 0 1,1-1-1,0 1 1,-1 0-1,1 0 1,0 0-1,-1-1 1,1 1-1,0 0 1,-1 0-1,1 0 1,0 0-1,0 0 1,-1 0-1,1 1 1,0-1-1,-1 0 1,2 1-1,1-1 15,1 1-6,0 1 0,1-1 0,-1 1 0,0 0 1,0 0-1,0 0 0,0 0 0,-1 1 0,1-1 0,-1 1 0,6 6 0,-2-2-4,-3-4-5,-1 1-1,0 0 1,0 0 0,0 0 0,0 0-1,2 5 1,19 34 37,-4-6-18,27 37 0,-8-29-22,-22-30 2,30 14-1,13-2-4,-1-10-2,-47-14 0,0-2 0,20 1 0,-23-2 0,1-1 0,0 0 0,12-3 0,-15 3 0,1-2 0,-1 1 0,0-1 0,11-6 0,-12 6 0,0-1 0,-1 0 0,0 0 0,0-1 0,8-7 0,-7 4 0,-1 1 0,0 0 1,0-1-1,4-9 0,1-7 5,0-2-1,-2 1 1,-1-1 0,-1-1-1,3-26 1,-7 37-2,-2 9 2,1 0 0,-1 0 0,0 0 0,-2-15 0,-31-146 106,17 97-54,12 55-21,1 3 6,0 1-1,1-1 1,0 1-1,0-25 1,2 35-15,2 18-1,0 24 1,-1 11-23,16 126-12,-6-111-40,22 121-155,-15-114 77,30 50-250,-47-122 372,-1 0-1,1 0 1,-1 0 0,1 0 0,0 0-1,0 0 1,-1-1 0,1 1 0,0 0 0,0 0-1,0 0 1,0-1 0,0 1 0,0-1 0,0 1-1,0 0 1,0-1 0,0 0 0,0 1 0,0-1-1,1 0 1,-1 1 0,0-1 0,0 0 0,0 0-1,0 0 1,1 0 0,-1 0 0,0 0 0,0-1-1,0 1 1,0 0 0,1-1 0,-1 1 0,0 0-1,0-1 1,0 1 0,0-1 0,0 0 0,0 1-1,0-1 1,0 0 0,0 0 0,-1 1 0,1-1-1,0 0 1,0 0 0,-1 0 0,1 0 0,0 0-1,-1 0 1,1 0 0,-1 0 0,1 0 0,-1-1-1,0 1 1,1 0 0,-1-1 0,13-80-1076,-6 28-4280</inkml:trace>
</inkml:ink>
</file>

<file path=ppt/ink/ink3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3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3 6192,'-14'-2'27,"27"8"6,3-2 5,1-1 0,0 0 0,0-1-1,0-1 1,34-2 0,-32 0-27,198 4 245,-166-1-161,186 8 69,-189-9-56,196-13-800,-117-2-3441</inkml:trace>
</inkml:ink>
</file>

<file path=ppt/ink/ink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22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340 1 6456,'-8'0'21,"0"1"1,1 0 0,-1 0-1,0 0 1,1 1 0,-1 1-1,1-1 1,0 1 0,0 0-1,-7 5 1,7-5 32,-9 10 446,-11 15-158,-34 48 1,45-47 84,-13 36-76,2 1 1,-19 74-1,31-58-267,11-49 90,3-12-97,-1 13-8,2-1 0,1 0 0,7 40 0,-4-45-29,16 88 157,-16-100-152,0-1-1,2 1 1,0-1 0,0-1 0,1 1 0,12 17 0,-15-26-21,0 0 15,0 0 0,1 0-1,9 10 1,-12-15-23,0 1 0,0 0 0,0-1 0,0 1 0,0-1-1,0 0 1,1 0 0,-1 0 0,0 0 0,1 0 0,-1 0 0,1-1 0,-1 1-1,1-1 1,-1 1 0,1-1 0,4 0 0,52-12-1213,-22 1-5383</inkml:trace>
</inkml:ink>
</file>

<file path=ppt/ink/ink3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3.6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744 572 4216,'0'-2'47,"-1"0"-1,0 0 1,1-1 0,-1 1-1,0 0 1,0 0 0,0 0-1,-1 0 1,1 0 0,0 0-1,-1 0 1,1 1 0,-1-1-1,0 0 1,1 1 0,-1-1-1,0 1 1,0 0 0,0 0-1,-4-2 1,-43-19 85,42 19-119,-7-3 22,1 2-1,-1 0 1,0 1-1,0 0 0,-1 1 1,-24-1-1,22 2-14,-11-1 34,0 1-1,0 2 1,-32 4-1,39-2-32,8-3 26,1 2-1,-1 0 0,-16 5 1,7-2-20,0-1-9,15-3-2,0 1 1,1-1-1,-1 1 1,0 0 0,1 1-1,-9 4 1,-78 43 107,77-37-63,12-8-46,-2 1-5,0 0 0,0 1 0,1 0 1,-1 1-1,2-1 0,-1 1 0,1 0 0,1 0 0,-1 0 1,-4 17-1,-7 61 48,15-82-50,0-1 0,0 1 0,0 0-1,1 0 1,-1 0 0,1 0 0,0 0-1,0 0 1,0-1 0,0 1 0,1 0-1,0-1 1,-1 1 0,1-1 0,4 6-1,-4-6 1,-1-2-1,0 0 0,0 0 0,0 0 0,0 1-1,0-1 1,0 0 0,1 0 0,-1-1 0,0 1-1,0 0 1,1 0 0,-1 0 0,0-1 0,1 1-1,-1-1 1,1 1 0,-1-1 0,1 0 0,1 1-1,3 0 12,27 4 16,-18-6 61,0-5-61,0 0-1,0 0 1,20-14 0,-18 6 47,72-87 36,-71 76-42,99-191 152,-106 194-217,-6 12 11,-1 0 1,0 0-1,0-1 0,1-10 0,37-212 347,-36 154-199,-3 3 639,-5 173-601,-6 134 21,8-143-160,9 121 76,-2-151-134,-7-53-7,0-1 0,1 1 0,0 0 0,-1 0 0,2-1 0,-1 1-1,1-1 1,-1 1 0,4 5 0,1 2 2,-4-8-5,0-1 1,0 1 0,0 0-1,0-1 1,0 1 0,1-1-1,5 6 1,-6-8 1,-1 0 1,1 1-1,0-1 0,-1 0 1,1 0-1,0 0 0,0-1 1,0 1-1,-1 0 0,1-1 1,0 1-1,0-1 0,0 0 1,0 1-1,0-1 0,3 0 1,30-8-1153,-35 8 1125,38-13-5681</inkml:trace>
</inkml:ink>
</file>

<file path=ppt/ink/ink3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4.2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425 468 6552,'0'0'40,"-3"-2"-7,-1 1-26,0 0-1,0 0 1,0 1 0,0-1-1,0 1 1,0 0 0,0 0-1,0 0 1,-1 1 0,1-1-1,0 1 1,-5 1 0,-55 19 59,52-16-52,-6 0-7,13-4 0,0 1 0,0-1 0,-1 1 1,2 1-1,-1-1 0,0 1 0,0 0 1,-4 3-1,-83 65 65,76-54-31,-55 87 22,67-98-53,1 0 0,-1 0 0,1 1 0,0-1 0,0 1 0,-3 12 0,2-3 0,-6 30 14,9-41-11,1 0 0,-1-1-1,1 1 1,1 0 0,-1 0 0,0 0 0,1 0 0,0 0 0,1-1 0,-1 1 0,1 0-1,-1-1 1,4 7 0,-2-6 3,4 4 85,5-2-51,-1-1 1,25 10-1,-20-15 71,17-5-34,33-8-1,-45 4 28,-15 4-85,6-2-4,0-1-1,-1 0 1,0-1-1,-1 0 0,0-1 1,0 0-1,-1 0 1,13-17-1,-17 19 5,7-8 10,-1 0 0,0-1 0,-2-1 1,0 1-1,12-32 0,47-150 765,-68 197-696,-4 8 30,4-7-134,-1 0 1,0 1-1,1-1 0,-1 1 0,1-1 1,-1 1-1,1-1 0,-1 1 0,1-1 0,0 1 1,-1 0-1,1-1 0,-1 1 0,1 0 1,0-1-1,0 1 0,-1 0 0,1-1 0,0 2 1,-2 17 20,0 0 0,1 0 1,1 1-1,1-1 0,1 0 1,7 36-1,-8-49-23,0 0 0,0 0 0,1 0 1,0 0-1,0-1 0,1 1 0,5 10 0,1-1 1,-4-6-2,0 0-1,1 0 1,0-1-1,9 9 1,-6-8-1,2-1-1,-1 1 1,1-2 0,1 0 0,-1 0 0,23 8-1,-13-9-4,35-2 4,-46-5 1,-1 1 0,0-2 0,0 1 0,0-1 0,10-3 0,-10 1 0,-1 1 0,1-1 0,-1-1 0,0 1 0,8-7 0,-6 3 0,-1 0 0,0-1 1,14-15-1,-9 4 3,-1-1 0,0 0 0,15-38 0,-22 43 9,0 0-1,-1-1 1,-1 1 0,0-1-1,2-33 1,-5 32-1,1-7 22,-1 0-1,-1 0 1,-1 0-1,-6-30 0,5 33-14,-11-63 146,8 59-141,1-1-8,2 15 14,0 0 0,-1 1 0,-8-23 0,4 13 42,-1 1 0,-1 0 0,0 1 0,-21-30 1,30 48-67,-1 0 0,0 1 0,1-1 1,-1 1-1,0-1 0,0 1 0,0-1 0,1 1 1,-1-1-1,0 1 0,0 0 0,0-1 0,0 1 1,0 0-1,0 0 0,0 0 0,0 0 1,0 0-1,0 0 0,0 0 0,0 0 0,1 0 1,-1 0-1,0 1 0,0-1 0,0 0 0,0 1 1,0-1-1,0 0 0,0 1 0,-2 1 2,0-1-1,1 1 1,-1 0-1,1 0 1,0 0-1,0 0 1,-4 4-1,2 1-3,-1 1 1,2 0-1,-1 0 1,1 0-1,0 0 1,1 0-1,-2 11 1,-7 44-1,-5 105-58,6 32-185,8-179 226,2-12-13,-1-1 1,1 1 0,1 0 0,2 13 0,5 25-163,26 86 0,-29-117 172,-4-12 9,0 0-1,1 0 0,-1-1 1,1 1-1,0 0 1,0 0-1,0-1 1,0 0-1,4 5 1,3 3-14,0-1 1,1 0 0,12 9-1,-18-17 18,-1 0 0,0-1 0,1 1 0,-1-1-1,1 0 1,-1 0 0,1 0 0,-1 0 0,1-1 0,0 1-1,-1-1 1,1 0 0,6-1 0,-4 1-2,4-3-19,1-5-188,-1 0 0,1-1 0,-1 0-1,9-12 1,-17 20 94,37-40-5681</inkml:trace>
</inkml:ink>
</file>

<file path=ppt/ink/ink3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4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11 204 6816,'-10'-1'94,"30"-1"-43,46-1-35,69-4 4,-93 4 11,81-17-1,-97 15-18,95-21 135,-3 0 68,88-37 583,-205 63-775,0 0-1,0 0 0,-1-1 0,1 1 1,0 0-1,0 0 0,-1-1 0,1 1 0,0 0 1,-1-1-1,1 1 0,0-1 0,-1 1 1,1-1-1,-1 1 0,1-1 0,-1 1 0,1-1 1,-1 1-1,1-1 0,-1 0 0,0 1 1,1-1-1,-1 0 0,0 1 0,1-1 1,-1 0-1,0 0 0,0 1 0,0-1 0,0 0 1,0-1-1,0 1 1,-1 0-1,1-1 1,-1 1 0,1 0 0,-1 0-1,0 0 1,1 0 0,-1 0-1,0 0 1,0 1 0,0-1 0,0 0-1,0 0 1,0 0 0,0 1 0,0-1-1,0 1 1,-2-1 0,-3-3 21,5 3-26,-1 0 0,0 0 0,0 0 0,0 0 1,0 0-1,0 1 0,0-1 0,0 1 1,-1-1-1,1 1 0,0 0 0,0 0 1,0 0-1,-4 0 0,-16 2 67,0 1 0,0 0-1,0 2 1,0 0 0,1 2 0,-21 8-1,24-8-64,9-2-6,-1-1 1,0 1-1,-16 11 1,-17 14 25,36-24-38,1 0-1,-1 0 1,1 0 0,-5 8 0,6-7-1,1 0-1,0 1 1,0-1 0,1 1-1,0 0 1,0 0 0,-2 17-1,4-21 0,1 1-1,0 0 1,0-1-1,0 1 1,0 0-1,1-1 1,0 1-1,0-1 1,0 1-1,1-1 0,0 1 1,0-1-1,0 0 1,4 7-1,-2-5-1,5 5-18,3-3 11,-1-1 1,1-1 0,0 0 0,1 0-1,0-2 1,0 1 0,0-2 0,0 0-1,25 3 1,16-2-4,-33-6-21,0-5 17,-1-1 0,36-18 0,-39 13-23,-6 3 26,-2 2 5,-1 0 0,0 0-1,11-16 1,-8 6 7,-1 1 0,-1-2 0,11-28-1,-17 42 4,1-12 66,-4 15 46,0 2-109,1 0-1,-1 0 0,0 0 0,1 1 1,-1-1-1,0 0 0,1 0 0,-1 0 1,0 0-1,1 1 0,-1-1 0,0 0 1,0 0-1,1 1 0,-1-1 0,0 0 1,0 0-1,0 1 0,1-1 0,-1 0 1,0 1-1,0-1 0,0 0 0,0 1 1,1 0-1,11 58 57,1-16-54,1 2-2,2-4-3,1-2-2,0-3 0,-4-9 0,-4-10 0,-4-20 0,-3 1 0,17-21 0,35-59-425,-46 69-385,27-43-5363</inkml:trace>
</inkml:ink>
</file>

<file path=ppt/ink/ink3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5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560 0 7264,'1'2'0,"0"-1"0,0 0 0,0 1 0,0 0-1,0-1 1,-1 1 0,1 0 0,-1-1 0,1 1 0,-1 0 0,1-1 0,-1 1 0,0 0 0,0 0 0,0-1 0,0 1 0,0 2 0,0 13 18,1-8-80,1 0 1,0-1-1,1 1 0,0-1 0,0 1 0,0-1 1,1 0-1,1-1 0,-1 1 0,1-1 1,12 14-1,2 0-4158</inkml:trace>
  <inkml:trace contextRef="#ctx0" brushRef="#br0" timeOffset="1">858 496 6640,'0'0'0,"-12"26"0,-22 45 144,-15 17 8,-14 9 320,-29 11 8,-35 18-392,-17-1 0,-25-4-88,2-4-5568</inkml:trace>
</inkml:ink>
</file>

<file path=ppt/ink/ink3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641 114 816,'-6'0'392,"-17"-3"45,23 3-417,0 0-1,-1 0 0,1 0 1,0 0-1,0 0 1,-1 0-1,1 0 0,0 0 1,-1 0-1,1 0 0,0 0 1,0 0-1,-1 0 1,1-1-1,0 1 0,0 0 1,-1 0-1,1 0 0,0 0 1,0-1-1,-1 1 1,1 0-1,0 0 0,0 0 1,0-1-1,-1 1 0,1 0 1,0 0-1,0-1 1,0 1-1,0 0 0,-4-8 147,-1 1 0,1 0-1,-1 0 1,0 1 0,0-1-1,-1 1 1,0 1 0,0-1-1,-1 1 1,1 0 0,-1 0-1,0 1 1,-1 0 0,1 0-1,-13-5 1,10 5-113,6 3-20,1-1 0,0 1-1,-1 0 1,1 0 0,0 1 0,-1-1-1,1 1 1,-7-1 0,-39 2 138,0 1-1,1 3 1,-57 12-1,95-15-142,1 0-1,-1 0 0,1 0 1,0 1-1,-10 5 0,2-1-4,4-2-10,6-2-3,0 0 1,1 1-1,-1-1 0,1 1 1,-7 6-1,-35 27 52,47-35-59,0-1 0,0 0-1,0 1 1,1-1 0,-1 0-1,0 1 1,1-1-1,-1 1 1,1-1 0,-1 1-1,1-1 1,0 1-1,0 0 1,0-1 0,0 1-1,0-1 1,0 1 0,0-1-1,0 1 1,0 0-1,1-1 1,-1 1 0,1-1-1,-1 1 1,1-1-1,0 0 1,1 3 0,-1-2 1,5 7 16,3-2-15,0 0 0,0 0-1,1-1 1,0-1 0,0 0 0,0 0 0,1-1 0,-1 0-1,1-1 1,14 3 0,52 8 6,-23 0-5,1 9-3,-16 1 2,-13-2-3,-25-20-3,1 0 0,0 0 0,-1 0 1,0 0-1,1 0 0,-1 0 0,0 0 1,0 1-1,0-1 0,0 0 0,0 1 0,-1-1 1,1 0-1,-1 1 0,0-1 0,1 1 1,-1-1-1,0 1 0,-1-1 0,1 4 0,-1-2-1,-1 0 0,1 0 0,-1-1 0,1 1 0,-1-1 0,0 1 0,-1-1 0,1 0 0,0 0 0,-1 0 0,0 0 0,1 0 0,-1 0 0,-4 2 0,-16 10-30,-1 0 0,-1-1 0,-39 15 0,6-8-16,56-21 46,-13 5-11,0-1 0,0 2 0,1 0 0,-25 14 0,37-18 7,-9 4-690,1 0-2744</inkml:trace>
</inkml:ink>
</file>

<file path=ppt/ink/ink3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7.2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517 6 5832,'-9'-2'8,"0"0"0,-1 1 1,1 0-1,-1 1 0,1 0 1,-1 1-1,-13 1 0,-60 17 75,67-15-72,-33 12 93,11 0 6,2 1 0,-36 24 0,57-31-92,-25 19 114,-1 12 11,37-36-115,-1 0 1,1 1-1,0-1 0,1 1 0,-1 0 1,1 0-1,-4 11 0,3 15 13,6-19 54,3-3-66,-1-1 1,2 1-1,-1-1 0,1 0 0,0 0 1,1 0-1,10 9 0,54 49 84,-65-61-119,8 6 39,1 0 0,0-1 0,1-1 0,30 15 0,-33-18-27,9 0 1,3-5-223,1-1 0,-1 0 0,34-5 0,20-5-4144</inkml:trace>
</inkml:ink>
</file>

<file path=ppt/ink/ink3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7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301 0 4488,'-17'5'59,"0"0"1,0 1-1,1 1 0,0 1 1,-21 12-1,26-13-42,6-4 4,1 0-1,-1 0 1,1 0 0,0 1-1,-7 7 1,-77 93 259,81-95-256,0 1-1,1-1 1,0 2 0,1-1-1,0 0 1,-7 21 0,12-27-19,0 0 1,0 0 0,0 0 0,0-1-1,1 1 1,-1 0 0,1 0 0,0 0 0,0 0-1,1-1 1,-1 1 0,1-1 0,3 7 0,-2-5-1,-2-3-2,-1 0 1,1 0-1,0 0 0,0-1 0,1 1 1,-1 0-1,0-1 0,0 1 1,1-1-1,-1 1 0,1-1 0,-1 0 1,1 1-1,0-1 0,1 1 0,4 2 5,0 3-2,-5-6-4,0 1 1,0 0 0,0-1-1,0 0 1,0 1 0,0-1-1,1 0 1,-1 0 0,0 0-1,1 0 1,-1-1 0,4 2-1,10 1 6,0 0 0,1 0 0,-1-2 0,1 0 0,-1-1 0,1-1 0,0 0 0,-1-1 0,1-1 0,-1 0 0,0-1 0,18-8 0,-18 7 5,-1 1-1,0-1 1,0-1-1,0-1 1,-1 0 0,17-11-1,-21 11 29,0 0-1,17-17 0,-24 21 2,0 0 1,0-1-1,-1 1 0,1-1 0,-1 0 0,1 0 1,-1 0-1,-1 0 0,1 0 0,0 0 1,-1-1-1,0 1 0,1-8 0,-1 1 91,-1 20 241,0 12-220,0 23-63,1-4-26,12 72-1,3-48-58,19 29-853,-20-58-3386</inkml:trace>
</inkml:ink>
</file>

<file path=ppt/ink/ink3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8.0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7088,'8'7'1,"-7"-6"8,2 1-1,-1-1 1,0 0 0,0 0 0,0 0-1,0 0 1,1 0 0,-1 0-1,0-1 1,5 1 0,4 1 4,108 33 122,-96-29-92,0 1 0,0 1 0,-1 1 0,-1 1 0,30 18-1,-41-21-24,-7-6-6,0 1 0,-1 0 0,1 0 0,-1 0 0,1 0 0,-1 0 1,0 1-1,0-1 0,0 1 0,0-1 0,3 6 0,5 10 53,-1 1 1,-1 0-1,0 0 0,9 39 1,-14-43-53,3 30 78,-5-37-62,0 0 0,-1 0 1,-1 1-1,1-1 0,-1 0 1,-1 1-1,0-1 0,0 0 1,0 0-1,-5 9 0,6-16-18,1-1-1,-1 1 0,0-1 0,0 1 0,0-1 0,1 1 0,-1-1 1,0 0-1,0 0 0,0 1 0,0-1 0,0 0 0,1 0 0,-1 0 1,0 0-1,0 0 0,0 0 0,0 0 0,0 0 0,0 0 0,0 0 1,1-1-1,-1 1 0,0 0 0,0-1 0,0 1 0,0 0 0,1-1 1,-1 1-1,0-1 0,0 1 0,0-2 0,-10-17 73,1 0 1,0 0-1,2-1 0,0 0 0,2 0 0,-5-23 1,9 34-44,1 0 0,0 0 0,0-1 0,1 1 0,1-1 0,-1 1 0,1 0 0,4-14 0,-4 16-16,1-1 16,1-1 0,0 1 0,0 0 0,0-1-1,1 1 1,0 1 0,1-1 0,5-7 0,-4 6-10,0 1 17,0-1 1,1 1-1,0 1 1,0-1-1,0 1 1,17-12-1,-16 13-22,7-2 109,-1 3-91,0 1 0,1 1 0,-1 0 0,1 1 0,-1 0 0,1 2 0,0-1 0,-1 2 0,21 3 0,-16-2-21,-12-1-2,1 0 0,-1 1 0,1 0 0,-1 0 1,0 1-1,8 4 0,90 46 127,-101-50-144,0-1 1,1 1-1,-1 0 1,0 0-1,-1 0 1,1 0-1,0 1 1,-1-1-1,3 6 1,4 3 1,-2-3-4,-1 0 0,11 19 1,-11-12-8,0 0 0,-2 0 0,0 1 1,0 0-1,-2 0 0,0 0 0,-1 0 0,0 24 1,-4 20-47,2-5-7,0-56 57,0 1 0,0-1 0,0 0 0,0 0-1,0 1 1,1-1 0,-1 0 0,0 0 0,0 1 0,0-1 0,0 0 0,1 0 0,-1 1-1,0-1 1,0 0 0,0 0 0,1 0 0,-1 0 0,0 1 0,0-1 0,1 0 0,-1 0-1,0 0 1,0 0 0,1 0 0,-1 0 0,0 0 0,1 1 0,-1-1 0,0 0 0,0 0 0,1 0-1,-1 0 1,0 0 0,1-1 0,-1 1 0,0 0 0,0 0 0,1 0 0,11-3-13,-12 3 14,32-17-1328,2-5-5271</inkml:trace>
</inkml:ink>
</file>

<file path=ppt/ink/ink3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8.4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405 132 6816,'-48'-57'290,"47"56"-263,0 0 0,0 0 0,0 0 0,0 0 0,0 0 0,-1 0 0,1 0-1,0 1 1,0-1 0,-1 0 0,1 0 0,0 1 0,-2-1 0,-6-3 30,-35-16 171,16 9-102,0 2-1,-43-9 1,67 18-118,0 0 1,0 0-1,0 0 1,0 1-1,1-1 0,-1 1 1,0 0-1,0 0 0,1 0 1,-1 1-1,0-1 1,-5 5-1,4-4-2,-1 1-1,1 0 0,0 0 0,0 1 0,0-1 0,0 1 1,0 0-1,1 1 0,0-1 0,-7 9 0,7-8-3,-3 7 6,-6 26 4,0 13-8,7 12 1,6 9-3,11 1-2,11 3 0,8 8 0,6 13 1,33 115 13,-68-208-13,22 75 27,15 106 0,-37-182-22,0 1 0,-1 0 1,0 0-1,0 0 1,0 0-1,0 0 0,0 0 1,-1 0-1,0 0 0,-1 4 1,-1 5 3,-6 21 8,3-24 37,2-7-132,0-1-1,1 1 1,-1-1-1,0 0 1,0 0-1,0-1 1,0 1 0,0-1-1,0 0 1,-1 0-1,-7 1 1,-24 2-4923</inkml:trace>
</inkml:ink>
</file>

<file path=ppt/ink/ink3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8.8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0 769 6904,'24'-10'99,"1"1"-1,-1 1 1,1 1 0,1 1 0,48-4 0,-38 5-7,74-16 307,-51 8-226,81-16 15,34-11-947,-102 22-4207</inkml:trace>
  <inkml:trace contextRef="#ctx0" brushRef="#br0" timeOffset="1">1259 24 6008,'-2'-2'-1,"1"0"1,-1 0-1,0 1 1,0-1-1,0 0 1,0 1-1,0-1 1,0 1 0,0-1-1,0 1 1,-1 0-1,1 0 1,0 0-1,-1 1 1,1-1-1,-1 0 1,1 1-1,-1-1 1,1 1-1,-1 0 1,-3 0-1,-3 1-4,1 0 1,0 1-1,-1-1 0,-11 6 0,8-4-3,8-2 0,0 0 0,1 0 0,-1 1 0,1-1 0,-1 1 0,1 0 0,-1-1 0,1 1 0,0 1 0,-4 3 0,-5 3-4,-3 0 2,10-5-5,0-1 0,0 1 1,0 0-1,1 0 0,-1 0 1,1 1-1,-7 8 0,-78 111-102,71-93 98,-25 49 4,-5 12 13,27-43 2,-24 85 1,38-99 7,-4 139 13,11-170-16,0 0 0,0 0 0,0 0 0,1 0 0,0 0 0,1 4 0,7 22 14,2-1 0,18 38 0,-28-65-12,1 0-1,-1 0 0,0 0 0,1 0 0,-1 0 0,1-1 0,-1 1 0,4 2 0,27 22 35,38 22 1,-46-37 19,21-1-14,52 5-1,-67-15 28,4-4-275,-1-1 0,37-11 0,-4-3-3252</inkml:trace>
</inkml:ink>
</file>

<file path=ppt/ink/ink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23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53 144 6816,'3'1'4,"-1"0"0,0 0 0,0 1 0,0-1 0,0 1 0,0 0 0,0-1 0,-1 1 0,1 0 0,0 0-1,-1 0 1,0 0 0,1 0 0,-1 0 0,0 1 0,0-1 0,0 0 0,0 1 0,0 2 0,15 27 118,-12-27-75,1 0-1,-1 0 0,1-1 1,0 0-1,1 0 1,-1 0-1,1 0 1,-1-1-1,1 0 1,0 0-1,10 3 0,-15-6-20,1 1-1,-1-1 1,0 0-1,0 0 0,1 0 1,-1 0-1,0 0 0,0 0 1,1 0-1,-1-1 0,0 1 1,0 0-1,1-1 1,-1 1-1,2-2 0,6-1 36,46-11 258,-34 8-251,1 0 147,31-12 1,-46 15-136,1 0-1,-1-1 1,0 0 0,0 0-1,-1-1 1,1 0-1,-1 0 1,11-12 0,-11 7 4,1 0 1,-1 0 0,6-17-1,-11 14 130,-3 7-177,0-1 0,0 0 1,-1 0-1,0 1 0,-1 0 1,1-1-1,-7-7 0,-2 4 177,7 7-147,1 0-42,-1 0 0,0 1-1,0-1 1,0 1 0,0 0 0,0 0 0,-1 1-1,1-1 1,0 1 0,-1 1 0,1-1 0,-1 1-1,1-1 1,-1 2 0,-5 0 0,-10 3 67,0 2 1,1 0-1,0 1 1,0 1 0,1 1-1,-25 16 1,-7 11-32,31-19 47,0 6-31,-31 48-1,43-52 18,5 0-63,0 0 0,1 0 1,1 21-1,5-22 36,6 1-38,1 0 1,20 27 0,-29-44-25,-1-1 0,0 1-1,1-1 1,-1 1 0,1-1 0,-1 0 0,1 0-1,0 1 1,2 0 0,32 17 31,49 18 0,-54-31 11,164 7 13,-151-15-39,178-40 12,-178 28-19,168-82 4,-173 73-4,-16 10-8,4-4-1,1-1 0,-2-1 0,-1-2 0,27-26 1,62-79 72,-113 126-75,-1-1-1,0 1 1,1 0-1,-1-1 1,0 1-1,0 0 1,1-1-1,-1 1 1,0-1-1,0 1 1,0 0-1,0-1 1,1 1-1,-1-1 1,0 1-1,0-1 1,0 1-1,0 0 1,0-1-1,0 1 1,0-1-1,0 1 1,0-1-1,0 1 1,0-1-1,-1 1 1,1 0-1,0-1 1,0 1-1,0-1 1,0 1-1,-1 0 1,1-1-1,0 1 1,0-1-1,-1 1 1,1 0-1,0 0 1,-1-1 0,1 1-1,0 0 1,-1-1-1,1 1 1,-1 0-1,1 0 1,0 0-1,-1-1 1,1 1-1,-1 0 1,1 0-1,0 0 1,-1 0-1,1 0 1,-1 0-1,1 0 1,-1 0-1,0 0 1,-6 4 14,-1 0 1,1 1 0,0 0-1,0 0 1,1 0 0,-1 1-1,1 0 1,1 0 0,-1 1-1,1 0 1,0 0 0,0 0-1,1 0 1,0 1 0,0 0 0,1-1-1,0 1 1,-2 11 0,-24 107 86,16-33 62,11-69-152,1-14 9,-1 1 0,0-1 1,-4 15-1,-21 55 84,25-77-100,1 0 0,-1-1 1,1 1-1,-1 0 1,0-1-1,0 1 1,0-1-1,0 0 0,0 1 1,0-1-1,-1 0 1,1 0-1,-1-1 1,0 1-1,1 0 0,-1-1 1,0 0-1,-5 2 1,6-2-1,0 0 3,0 0 0,0-1 0,0 1 0,0-1 0,0 1 0,0-1 0,0 0-1,-1 1 1,1-1 0,0 0 0,0-1 0,0 1 0,-3-1 0,-5 0 11,-1 2-10,8-1-8,-1 0 1,1 0-1,0 0 1,0-1-1,0 1 1,0-1-1,0 0 1,0 1-1,0-1 0,-6-3 1,-6-3-420,0 0 1,0-1-1,-15-11 0,-5-7-8090</inkml:trace>
</inkml:ink>
</file>

<file path=ppt/ink/ink3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9.2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 2872,'0'0'224,"0"-1"-157,0 1 0,0-1 1,1 1-1,-1 0 0,0-1 1,0 1-1,0 0 0,0-1 0,0 1 1,1-1-1,-1 1 0,0 0 0,0-1 1,0 1-1,1 0 0,-1-1 1,0 1-1,1 0 0,-1 0 0,0-1 1,1 1-1,1 13 70,0 1 0,-1-1 1,0 1-1,-1 0 0,-3 15 0,2-12-133,-1 11 176,-9 43 1,3-23-52,5 29-615,3-60-2921</inkml:trace>
</inkml:ink>
</file>

<file path=ppt/ink/ink3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39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5656,'39'171'80,"-21"-110"153,24 135 620,-20-118-379,-17-61-630,0 0 0,10 18 0,-2-9-4264</inkml:trace>
</inkml:ink>
</file>

<file path=ppt/ink/ink3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0.0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767 1 3232,'-2'0'57,"-2"1"-31,0 0-1,1 1 0,-1-1 1,1 1-1,-1 0 0,1 0 1,0 0-1,0 0 1,0 1-1,-4 3 0,-35 42 159,-70 114-49,66-93-125,28-45-2,-34 32 4,-19 10-8,-4 1 2,6 8-4,8 4 4,10 3-5,-64 108 19,111-185 0,-4 0-420</inkml:trace>
  <inkml:trace contextRef="#ctx0" brushRef="#br0" timeOffset="1">69 402 6104,'12'-3'44,"0"1"1,0 0 0,1 0-1,-1 1 1,0 1 0,0 0-1,1 1 1,-1 0 0,17 4-1,-28-5 26,1 1 0,0-1 0,0 1 0,0 0-1,0-1 1,0 1 0,-1 0 0,1 0 0,0 0-1,-1 0 1,1 0 0,-1 1 0,1-1 0,-1 0-1,1 1 1,1 2 0,-2-2 299,0 0-186,1 3-7,-2-4-25,15 3-1023,0 1-4208</inkml:trace>
</inkml:ink>
</file>

<file path=ppt/ink/ink3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0.3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5472,'0'2'6,"0"4"2,0-4 587</inkml:trace>
</inkml:ink>
</file>

<file path=ppt/ink/ink3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0.8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510 557 5472,'2'-2'-23,"5"-8"10,-5 3 21,-6 4 20,-7 1-3,0 0 0,0 1 0,-1 0 0,1 1-1,0 0 1,0 1 0,0 0 0,0 0 0,-21 7 0,-13 10 193,-83 47 0,103-50-104,0 2 1,-24 21-1,47-36-106,-7 6 31,0 0 1,1 1-1,0 0 1,0 0 0,1 1-1,0 0 1,-9 19-1,11-19-17,0 0 7,0 0 0,0 0-1,2 1 1,-1 0 0,1 0-1,1 0 1,0 0 0,-1 21-1,2-20-8,2 10 80,3-3-67,2 0 1,0-1 0,10 21-1,-4-24 41,66 48 27,-60-54-34,2-2-36,-1-1 1,1-1-1,0-1 1,0-1 0,26 1-1,-34-4-22,-8 1-2,-1-1 0,1-1-1,-1 1 1,1 0 0,-1-1-1,1 0 1,-1 0 0,1 0-1,5-3 1,7-3 20,-1-1 0,27-19 0,-28 13 28,3-12-8,25-48-1,-33 49 69,-4 7-68,6-19 26,10-73-1,27-144 41,-35 136-91,-3 45-11,1-2 4,1-90 0,-12 152-5,-1 0 0,0-1 0,-1 1 0,0 0 0,-7-22 0,8 33-7,0 1 0,1 0-1,-1 0 1,0 0 0,1 0 0,-1 0-1,0 0 1,0 0 0,0 0 0,0 0-1,0 1 1,0-1 0,0 0-1,0 0 1,0 1 0,0-1 0,-1 1-1,1-1 1,0 1 0,0 0 0,0-1-1,-1 1 1,1 0 0,0 0 0,-1 0-1,1 0 1,-2 0 0,-2 0 8,-1 1 0,1 0 0,0 0 0,-11 4 0,5-2-5,7-2-3,0 0 1,1 0 0,-1 1 0,0 0 0,1-1 0,-1 1-1,1 1 1,-5 2 0,-68 53 41,63-43-10,-6 15-10,-18 37-1,30-44-10,-15 112 3,20-124-15,1 1 1,0-1-1,1 0 0,2 17 1,0-4-2,3 49 2,2-10 2,1-5-3,-1-4-2,-3-4 0,-4-45 14,1 7-367,0 0 1,-3 21-1,1-14-4867</inkml:trace>
</inkml:ink>
</file>

<file path=ppt/ink/ink3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1.2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40 306 5296,'-3'-2'1,"0"-1"-1,1 0 1,-1 0 0,1 0 0,0 0 0,0-1-1,0 1 1,1 0 0,-1-1 0,1 1-1,0-1 1,0 0 0,0 1 0,-1-8 0,2 9 3,-5-26 97,2 0 1,1-1-1,1 1 1,2-1 0,5-39-1,-6 66-65,1 0-1,-1 0 1,1 0 0,-1 0-1,1 0 1,0 0 0,0 0-1,0 1 1,0-1 0,0 0-1,0 0 1,0 1-1,1-1 1,-1 1 0,1-1-1,-1 1 1,1 0 0,1-2-1,-2 3-12,0-1-1,0 1 1,0-1-1,0 1 0,0 0 1,0-1-1,0 1 1,0 0-1,0-1 0,0 1 1,0 0-1,0 0 0,1 0 1,-1 0-1,0 0 1,0 0-1,0 1 0,0-1 1,0 0-1,0 0 1,0 1-1,0-1 0,0 1 1,0-1-1,0 1 1,0-1-1,0 1 0,-1 0 1,1-1-1,0 1 1,0 0-1,0-1 0,0 3 1,2 0 6,0 0 0,-1 0 0,1 0 1,-1 1-1,0 0 0,0-1 0,0 1 1,-1 0-1,0 0 0,1 0 0,-1 0 0,0 0 1,-1 0-1,1 0 0,-1 0 0,0 0 0,0 1 1,0-1-1,0 0 0,-1 0 0,1 0 1,-4 8-1,3-10-15,-1 1 1,1-1-1,-1 0 0,0 0 1,0 1-1,0-1 0,0 0 1,0-1-1,0 1 1,0 0-1,-1-1 0,1 1 1,-1-1-1,1 0 1,-1 0-1,1 0 0,-1 0 1,0 0-1,0 0 1,1-1-1,-1 0 0,0 1 1,-4-1-1,2-4 33,2-1-129,1 0 1,0-1-1,0 1 0,0-1 1,1 0-1,-1 0 1,2 0-1,-1 0 0,0-5 1,1 9-27,-4-45-4792</inkml:trace>
</inkml:ink>
</file>

<file path=ppt/ink/ink3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1.6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5208,'1'0'-40,"5"0"-11,-5 0-41,1 3 11,12 17 78,-10-15 17,0 0 0,0 1 0,0-1-1,-1 1 1,0 0 0,0 0 0,0 1 0,-1-1 0,0 1 0,0-1-1,-1 1 1,2 8 0,-5 38 293,-11 60 0,8-69-240,3-24 171,0 1-1,3 33 0,0-31 18,4 36-331</inkml:trace>
</inkml:ink>
</file>

<file path=ppt/ink/ink3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2.0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1 7176,'-2'2'80,"-5"22"39,2 0 1,0 0-1,-3 44 1,6-51-138,-21 161 582,17-131-512,-10 106-668,16-125-4444</inkml:trace>
</inkml:ink>
</file>

<file path=ppt/ink/ink3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2.5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 1 1624,'0'1'337,"0"6"1361,-2-5-1589,-34 32 132,34-33-194,-5 9 97,6 0-79,0 1 0,1 0 1,0-1-1,3 18 0,8 45 262,-9-59-306,6 22 138,-4-23-79,0 1-1,1-2 0,8 15 1,-10-22-51,-1-1 0,1 0 1,0 0-1,1 0 0,-1 0 0,1 0 0,-1-1 1,1 1-1,0-1 0,1 0 0,-1 0 0,0 0 1,8 2-1,19 6 196,0-2 1,61 10 0,-48-11 42,65 19-31,-95-23-229,8 0 66,12-5-315,0-1 1,54-11-1,8-3-3805</inkml:trace>
</inkml:ink>
</file>

<file path=ppt/ink/ink3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3.3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401 1 3952,'0'0'353,"1"6"14,0-4-316,0 3-13,-1-1 0,1 1 0,-1 0 0,0 0 0,0-1 0,0 1 0,-1 0 0,1-1 0,-1 1 0,0-1-1,0 1 1,-1-1 0,0 1 0,1-1 0,-1 0 0,-5 8 0,-76 125 276,58-102-179,-149 174-636,70-90-2839</inkml:trace>
</inkml:ink>
</file>

<file path=ppt/ink/ink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23.5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8880,'24'2'-2,"-20"-1"2,0-1-1,1 1 1,-1 0-1,0 0 0,0 0 1,1 1-1,-1-1 1,4 3-1,82 44-24,-72-34-94,72 83-17,-74-76 140,0 1 0,19 36-1,-1 0 81,-28-50-53,41 65 64,-39-64 83,-1 1 0,1-1-1,0-1 1,1 1 0,0-2 0,11 8-1,-5-7-1287,0-3-4830</inkml:trace>
</inkml:ink>
</file>

<file path=ppt/ink/ink3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4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417 636 2520,'-4'0'33,"-13"0"10,-17 5 166,31-4-186,0 0 0,0 0 0,0-1-1,0 1 1,-1-1 0,1 0 0,0 0 0,-1 0 0,1 0 0,0 0 0,-6-2 0,0 0 17,1-1 0,0 0 0,0 0 0,0-1 0,1 0 0,-1 0 0,1-1 0,0 1 0,0-2 0,0 1 0,1-1 0,0 0 0,-6-8 0,-30-52 139,39 62-153,1 0 0,0 0 1,0 0-1,0-1 1,1 1-1,-1-1 0,1 1 1,-1-10-1,-1-3 10,-2-1-12,3 11 6,0-1 0,1 1 0,0 0 0,0-1 0,1-12 0,-1 4 34,0-2-18,1-1-1,0 0 1,2 0-1,0 0 1,8-29-1,-7 35 18,-2 2-33,1 1 1,1 0-1,0 0 0,1 1 1,-1-1-1,2 1 0,0-1 1,11-16-1,-8 16 29,1 0-1,0 1 1,1 0-1,0 0 1,0 1-1,1 0 1,12-6-1,-14 9-35,-6 4-10,0-1 1,0 1 0,-1 0-1,1 0 1,0 0-1,0 0 1,1 1-1,-1-1 1,0 1 0,4 0-1,5-1 27,0 1-1,0 1 1,0 0-1,0 0 1,0 1-1,0 1 1,-1 0 0,21 8-1,-5 7-11,-26-18-25,0 1-1,-1-1 1,1 0 0,-1 1-1,1-1 1,-1 1 0,1-1-1,-1 1 1,1-1 0,-1 1-1,0-1 1,1 1 0,-1 0-1,0-1 1,0 1 0,1 0-1,-1 0 1,0 0-3,3 4 6,-1 1-1,0 1 0,-1-1 1,1 0-1,-1 0 0,0 1 1,-1-1-1,0 1 0,0-1 1,0 0-1,-1 1 0,1-1 1,-2 0-1,-1 8 0,-12 44 14,-8 16-14,16-54-5,-1-1 0,0 0 0,-1 0 0,-2-1 0,1 0 0,-18 20 0,-91 142-39,75-99 13,-56 113-50,90-172 73,-14 23-22,-32 37-15,56-81 40,-3 3-4,-1 1 0,1 1 1,0-1-1,0 0 1,-3 9-1,6-13 3,-1 1 0,1-1 0,-1 1 0,1-1 0,0 1 0,-1-1 0,1 1 0,0-1 0,0 1 0,0-1 0,0 1 0,1 0 0,-1-1 0,0 1 0,1-1 0,-1 0 0,1 1 0,-1-1 0,1 1 0,0-1 0,-1 0 0,1 1 0,0-1 0,0 0 0,0 0 0,0 1 0,0-1 0,0 0 0,1 0 0,-1 0 0,0-1 0,2 2 0,3 1 0,-1-1 0,0-1 0,1 1 0,-1-1 0,1 1 0,-1-2 0,1 1 0,5 0 0,31-2 1,-28 0 0,-1-1 0,1-1 1,24-8-1,-32 9 2,-1-1 1,1 0-1,-1-1 0,1 1 0,-1-1 0,0 0 1,-1-1-1,1 1 0,-1-1 0,5-5 0,-3 2 3,17-17 38,-1-1 0,-1-1 0,-2 0 0,27-50 0,-30 48 71,-12 21-30,1 1 0,-2-1 0,5-14-1,-7 22-69,-1 0-1,1 0 1,-1 0-1,1 1 1,-1-1-1,1 0 1,-1 0-1,0 0 1,1 0-1,-1 1 1,1-1-1,-1 0 1,1 0-1,-1 1 1,0-1-1,1 0 1,-1 1-1,1-1 1,-1 0-1,0 1 1,0-1-1,1 0 1,-1 1-1,1 0 1,4 8 40,0 0 1,-1 1 0,0-1-1,0 1 1,-1 0 0,3 14-1,-1-3-28,43 133 367,2-1-241,-13-52 101,-12-42-1165,-1-6-3774</inkml:trace>
</inkml:ink>
</file>

<file path=ppt/ink/ink3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6.2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823 710 3864,'0'0'41,"-8"-3"-2,-99-43 274,79 34-105,0 2 0,0 1-1,-1 2 1,-58-9 0,63 12-185,3 0 57,-1 1 0,1 1 1,0 1-1,0 1 1,-30 2-1,26 1-6,0 0 0,0 1 1,0 1-1,-32 12 0,43-12-58,10-3-7,0-1 0,0 1 0,0 0 1,0 1-1,0-1 0,0 1 0,0-1 0,1 1 1,-5 5-1,-15 15 41,-21 27 1,33-32 16,1 9-21,-13 50 0,22-56 14,1-11-36,-1-2-15,1 0 1,1 0-1,-1 1 1,1-1-1,1 0 1,0 0-1,0 0 0,0 0 1,1-1-1,0 1 1,5 7-1,-3-7 7,0 0-1,1-1 1,0 0-1,0 0 1,0 0-1,1-1 1,0 0-1,1 0 1,-1 0-1,1-1 1,0-1-1,0 1 1,17 5-1,-15-9 40,6-6-28,-1 0 0,21-10 0,-19 4 27,9-14-17,35-40 0,-44 41 17,-13 17-41,12-20 22,-1 0 0,-1 0 0,19-57 0,-14 24 28,-4-1 0,11-79 0,-21 54-43,-5 51 34,0 12-29,0-1-6,-1 0 0,-2-1 1,0 1-1,-13-46 0,12 57 6,0-2 2,-1 0 0,0 0 0,-1 0 0,-17-27 0,15 30 83,-1 0 0,-1 1 0,0 0 0,-16-14-1,24 23 125,-4 3 50,6-1-274,-1 0 0,1 0 0,0 0 0,-1 0 0,1 0 1,-1-1-1,1 1 0,0 0 0,-1 0 0,1 0 0,-1 0 0,1 0 1,0 1-1,-1-1 0,1 0 0,-1 0 0,1 0 0,0 0 0,-1 0 1,1 0-1,0 1 0,-1-1 0,1 0 0,0 0 0,-1 1 0,1-1 1,-1 0-1,-3 7 62,1 0 0,0 0 0,0 0 0,0 0 0,0 1 0,1-1 0,1 1 1,-1-1-1,1 1 0,1 0 0,-1 0 0,2 12 0,-1-16-51,0 20 50,1 1 0,2 0-1,5 26 1,42 179 217,-45-213-278,16 45 36,0-15-1,48 78 1,-57-106-43,-7-10-1,1 0 1,0-1-1,12 13 1,18 17 9,-30-34-12,-1 1 1,1-1-1,0-1 1,0 1-1,12 5 1,-7-6-146,-1-1 1,1 0 0,0 0-1,0-1 1,0 0 0,0 0 0,0-2-1,14-1 1,36-2-6349</inkml:trace>
</inkml:ink>
</file>

<file path=ppt/ink/ink3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251 552 7896,'1'0'9,"-1"-1"1,0 0 0,0 1-1,0-1 1,0 1 0,0-1-1,0 0 1,0 1-1,0-1 1,0 0 0,0 1-1,0-1 1,0 0 0,0 1-1,0-1 1,-1 0 0,1 1-1,0-1 1,0 1-1,-1-1 1,1 1 0,0-1-1,-1 0 1,1 1 0,-1-1-1,1 1 1,-1 0 0,1-1-1,-1 1 1,1-1-1,-1 1 1,1 0 0,-1-1-1,0 1 1,1 0 0,-1 0-1,1-1 1,-1 1 0,0 0-1,1 0 1,-1 0-1,0 0 1,0 0 0,-4-1 65,1 0 0,-1 1 0,1 0 0,-1 0 0,0 0 0,1 0 0,-6 2 0,-2 1 8,0 2-1,1-1 1,-1 1 0,1 1 0,0 0-1,0 1 1,1 0 0,0 1 0,0 0-1,1 0 1,-10 11 0,9-4 125,2 0-144,1 1 0,1 0 0,0 0-1,1 1 1,1 0 0,1-1 0,-3 31 0,5-31-46,1-10-8,0-1-1,0 0 1,0 1 0,1-1-1,0 0 1,0 0 0,0 1-1,3 5 1,23 63 85,-19-63-55,-2-6-29,0 0 1,1 0 0,-1-1 0,1 0 0,0 0 0,0-1-1,1 0 1,-1 0 0,1 0 0,-1-1 0,1 0-1,0-1 1,9 1 0,14-5 7,-19-3 22,3-8-10,26-32-1,-30 29 5,-1-11-18,-1 0 0,-1-1 0,7-51 0,-15 34-14,0 34-3,-4-20 0,1 12 0,0 1 0,2 10 0,-6 14 0,3 11 0,11 11 0,11 9 0,12 4 0,6-3 0,-30-32 0,0 0 0,0-1 0,13 7 0,-13-8 0,0-1 0,0 0 0,1 0 0,8 2 0,-9-3 0,0-1 0,0 1 0,1-1 0,-1 0 0,7-1 0,-7 0 0,-1 0 0,1-1 0,-1 1 0,1-1 0,-1 0 0,7-4 0,-4 1 0,-1 1 0,0-1 0,0-1 0,9-8 0,-6 3 0,0 0 0,9-15 0,13-28 0,-24 35 0,-2 0 0,0 0 1,6-37-1,-11 33 8,-12-117 12,8 114 2,-27-161 64,-14 31 21,44 155-106,-1 1 1,1-1 0,0 1 0,-1-1 0,1 1-1,0-1 1,-1 1 0,1-1 0,-1 1-1,1 0 1,-1-1 0,1 1 0,-1 0 0,1-1-1,-1 1 1,1 0 0,-1 0 0,1-1-1,-1 1 1,1 0 0,-1 0 0,0 0 0,1 0-1,-1 0 1,1 0 0,-1 0 0,1 0-1,-1 0 1,0 0 0,1 0 0,-1 0 0,1 1-1,-1-1 1,1 0 0,-1 0 0,1 0-1,-1 1 1,1-1 0,-1 0 0,1 1 0,-1-1-1,1 0 1,-1 1 0,1-1 0,0 1-1,-1-1 1,0 1 0,-4 8 18,1-4-15,1 0 1,0 1-1,0-1 0,1 1 1,0 0-1,-1 0 0,-1 10 1,-17 97 19,18-99-22,2 0 0,-1-1 0,2 23 0,1-8-2,3 68 1,6-6-2,6-9 0,6-5 0,8-1 0,4-4 0,3-9 0,-32-55-154,-1 0 0,1 0 1,1-1-1,-1 0 1,1 0-1,0 0 0,1-1 1,10 7-1,6 3-6759</inkml:trace>
</inkml:ink>
</file>

<file path=ppt/ink/ink3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7.3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8072,'53'11'277,"1"-2"0,78 3 0,-104-10-292,37 3 259,112-5 0,149-24 300,-321 23-516,0 1-1,-1-1 1,1-1 0,0 1 0,-1-1 0,1 1 0,-1-1 0,0 0 0,0-1-1,0 1 1,0-1 0,7-5 0,-8 5-6,-2 1-6,1 0 1,0 0 0,-1-1-1,0 1 1,1 0 0,-1-1-1,0 1 1,0 0 0,-1-1-1,1 0 1,0 1 0,-1-1-1,0 1 1,1-1 0,-1 0-1,0 1 1,0-1 0,-1 0-1,1 1 1,0-1 0,-2-3-1,1 3 7,-3-9 125,-1 6-113,0-1 0,0 1 0,-1 0 0,0 0-1,-10-7 1,3 8 100,-5 3-88,0 2 1,-1 0-1,1 0 0,0 2 1,0 0-1,0 1 0,-19 6 1,19-4-32,10-2 4,-1-1 0,1 1 1,-1 1-1,-14 8 0,12-6 18,2-2-23,0 0 1,0 1-1,0 0 0,1 1 1,0 0-1,0 0 0,1 1 1,-9 9-1,-27 45 70,41-58-80,0 1-1,1 0 0,0 0 0,0 0 1,0 0-1,0 0 0,0 0 0,1 0 1,0 0-1,0 0 0,0 0 0,0 0 1,1 0-1,-1 0 0,1 0 0,2 4 1,-2-2-2,4 7 11,2-5-11,1 0-1,-1 0 1,1-1 0,0 0 0,10 6 0,-2-6 4,31 3-1,-35-9-5,1 0-1,-1-1 0,13-2 1,-10 0-1,0 0 0,18-6 0,26-14 1,-46 16 5,-2 0-1,1-1 1,-1 0-1,0 0 1,0-1-1,-1-1 1,0 0-1,0 0 1,-1-1-1,-1 0 1,1 0-1,7-14 1,9-23 130,-24 45-81,-2 5-9,-4 12-19,2 0 0,0 0 0,0 1 0,0 29 0,6 53-10,-2-87-14,4 48 9,-2-42-11,7 38 2,1-15 2,-11-39-5,0 0 0,0 1 1,1-1-1,-1 0 0,1 0 0,-1 0 0,1 1 0,0-1 0,0 0 0,-1 0 0,1 0 0,0 0 0,0 0 1,1 1-1,-1-2 0,0 0 0,0 0 0,0 0 0,0-1 0,0 1 0,-1 0 0,1 0 0,0-1 0,0 1 0,0-1 0,0 1 0,-1-1 0,1 1 0,0-1 0,-1 1 0,1-1 0,0 0 0,-1 1 0,1-1 0,-1 0 0,2-1 0,31-36-1490,2-5-5956</inkml:trace>
</inkml:ink>
</file>

<file path=ppt/ink/ink3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7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2 8696,'1'-1'2,"1"1"0,0 0 0,-1-1 0,1 1 1,-1 0-1,1 0 0,0 0 0,-1 0 0,1 0 0,0 1 1,-1-1-1,1 0 0,-1 1 0,1-1 0,-1 1 1,1-1-1,-1 1 0,1 0 0,-1 0 0,2 1 0,23 20 56,-21-17-52,26 22 248,-19-17-192,-1 1 0,-1-1-1,0 2 1,12 15 0,56 93 226,-63-91-48,-5-7-117,1 2-37,0 1 0,-2 0 0,-1 0 0,6 28 0,7 61 233,-20-94-79,-3 5-90,-1 1-1,-1 0 1,-2-1 0,-9 28 0,9-38-115,1-3 37,-1 0 0,-12 20 0,-16 22 215,-59 70 0,80-109-259,-29 27 154,32-31-109,3-3-48,0-1 0,0 0 0,-1-1 0,0 1-1,0-2 1,-1 1 0,-8 4 0,-34 6 73,49-16-97,1 0 0,0 0 0,0 0 0,0 0 0,-1 0 1,1 0-1,0 0 0,0-1 0,0 1 0,0 0 0,-1-1 0,1 1 0,0-1 0,0 1 0,0-1 0,0 0 0,0 1 0,0-1 0,0 0 0,0 0 0,1 1 0,-2-2 0,-1-1 2,-17-22-1570,0-5-6279</inkml:trace>
</inkml:ink>
</file>

<file path=ppt/ink/ink3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0:48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407 0 9688,'0'0'73,"14"1"444,-13-1-499,-1 0 0,0 0 0,1 0 0,-1 0 0,0 0 0,1-1 1,-1 1-1,0 0 0,0 0 0,1 0 0,-1 0 0,0 0 0,1 0 0,-1 0 0,0 1 1,1-1-1,-1 0 0,0 0 0,0 0 0,1 0 0,-1 0 0,0 0 0,1 0 0,-1 1 1,0-1-1,0 0 0,1 0 0,-1 0 0,0 1 0,0-1 0,0 0 0,1 0 1,-1 1-1,0-1 0,0 0 0,0 0 0,0 1 0,0-1 0,1 1 0,-8 3-146,1 0 1,-1-1-1,1 0 0,-1 0 0,0 0 0,-1-1 0,1 0 1,-8 1-1,-20 4-6452</inkml:trace>
  <inkml:trace contextRef="#ctx0" brushRef="#br0" timeOffset="1">381 532 9144,'0'0'0,"-4"15"0,-7 23 184,-9 38 0,-6 37 64,-11 16 8,-9 9-224,-18 5 8,-23 25-40,1-2-7088</inkml:trace>
</inkml:ink>
</file>

<file path=ppt/ink/ink3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45.9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32 5744,'-4'-4'200,"-22"-16"1366,26 19-955,1-5-50,-1 5 462,8 15-608,-4 0-317,15 66 109,18 141 110,-28-141-211,-4-52-64,-1-4 31,-1 1-1,1 31 1,-4-55-66,0 0 0,0 1 0,0-1 0,-1 0 0,1 0 0,0 0 0,0 0 0,-1 0 0,1 0 0,-1 0 0,1 0 0,-1 0 0,1 0 0,-1 0 0,0-1 0,1 1 0,-1 0 1,0 0-1,0 0 0,0-1 0,-1 2 0,1-2-5,1 0 1,-1 1 0,0-1 0,1 0-1,-1 0 1,0 0 0,1 0 0,-1 0-1,0 0 1,0 0 0,1 0 0,-1 0-1,0 0 1,1 0 0,-1 0 0,0 0-1,0-1 1,1 1 0,-1 0 0,0-1-1,1 1 1,-1 0 0,1-1 0,-1 1-1,0-1 1,1 1 0,-1-1 0,0 0-1,-14-19-1332,0-2-5370</inkml:trace>
</inkml:ink>
</file>

<file path=ppt/ink/ink3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46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9328,'136'-20'250,"-119"17"-184,1 2 0,0 0 0,-1 2-1,1-1 1,21 5 0,-21-2-15,-10-3 31,0 1 1,1 0-1,-1 1 1,0-1 0,10 5-1,-2 0-11,-2-3-23,-11-2-24,0-1 0,0 1 0,0 0 0,0 0 0,0 1 1,0-1-1,0 0 0,-1 1 0,1 0 0,0 0 0,3 3 1,-2-2 22,0 0 0,0 0 0,-1 1 0,1-1 0,-1 1 0,0 0 0,0 0 0,0 0 0,-1 0 0,0 0 0,1 0 0,-1 1 0,-1-1 0,1 1 1,-1 0-1,2 9 0,-6 17 47,-2-18 140,-1-5-171,0 0 0,-1 0 1,0-1-1,0 0 1,-1 0-1,0-1 0,0 0 1,-1 0-1,1-1 1,-13 6-1,-30 9 168,6-1-25,42-16-132,0 4-1590</inkml:trace>
</inkml:ink>
</file>

<file path=ppt/ink/ink3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46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15 429 8968,'-15'5'424,"29"-10"86,22-17-19,-8 2-130,0-2 1,38-39-1,-20 6-22,-34 41-261,7-11 134,2 2 1,0 0-1,43-35 1,-59 54-169,1 1 1,-1-1 0,1 1 0,-1 1-1,1-1 1,0 1 0,0-1-1,0 2 1,0-1 0,7 0 0,-8 2-23,0 1 0,1 0 0,-1 0 0,0 1 0,0 0 0,0-1 0,-1 2 0,1-1 0,0 1 0,-1-1 1,1 1-1,-1 0 0,4 4 0,8 7 35,23 27-1,-36-38-46,88 123 159,-90-124-142,14-2 9,-9-3-15,0-5-13,0 1 1,-1-1-1,1-1 0,-2 1 1,1-1-1,-1 1 0,3-11 0,21-77 45,-28 95-52,0 0-1,4-15 20,12-28-1,-15 40-11,1 0-1,0 0 1,0 0-1,0 0 1,0 1-1,0-1 1,1 1 0,0-1-1,0 1 1,0 0-1,0 0 1,0 0-1,1 1 1,-1-1-1,5-2 1,-7 5-5,1 0 1,-1 0-1,1 0 0,-1 0 1,1 0-1,0 0 1,-1 0-1,1 0 0,-1 1 1,0-1-1,1 0 1,-1 1-1,1-1 0,-1 1 1,1 0-1,-1-1 1,0 1-1,2 1 0,19 15 4,-20-14-5,9 7 3,-1 0 0,0 2 0,-1-1 0,0 1 0,-1 0 0,0 1-1,-1 0 1,11 25 0,-3 2-2,-4-12 2,-5-21-27,-3-10-142,0-9-1144,2-10-7468</inkml:trace>
</inkml:ink>
</file>

<file path=ppt/ink/ink3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47.0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 9144,'3'-2'3,"0"1"1,0-1 0,0 1 0,0 0 0,0 0-1,0 0 1,0 0 0,0 1 0,1-1-1,-1 1 1,0 0 0,0 0 0,0 0 0,1 0-1,-1 1 1,0-1 0,0 1 0,0 0-1,0 0 1,4 1 0,4 3 31,-1 0 1,1 1 0,16 11-1,-16-9-3,7 4 70,-1 0 0,0 2 0,21 20-1,-27-23-83,14 13-41,23 31-1,-23-26-1006,18 21-4763</inkml:trace>
</inkml:ink>
</file>

<file path=ppt/ink/ink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23.9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81 127 7712,'0'0'24,"0"0"-13,0-1 1,0 1 0,-1 0-1,1 0 1,0-1 0,0 1-1,0 0 1,-1 0 0,1-1-1,0 1 1,0 0-1,0-1 1,0 1 0,0 0-1,0-1 1,0 1 0,0 0-1,0 0 1,0-1 0,0 1-1,0 0 1,0-1 0,0 1-1,0 0 1,0-1-1,6 1 56,-1 1-1,1 0 0,0 0 0,-1 0 0,1 1 0,0 0 0,-1 0 0,0 0 1,0 1-1,6 3 0,0 1 7,0 1 0,15 14 0,-14-8 174,2 10-65,16 41 1,-25-44 165,-3 21 15,-1 0 0,-7 52 0,4-81-312,1-5 11,-1-1-1,1 1 1,-2-1-1,-2 8 1,-5 7 222,0 0 0,-19 29 0,28-51-272,1 0 0,0 1 1,-1-1-1,1 0 0,-1 0 1,1 1-1,-1-1 0,1 0 0,0 0 1,-1 0-1,1 1 0,-1-1 0,1 0 1,-1 0-1,1 0 0,-1 0 0,1 0 1,-1 0-1,1 0 0,0 0 0,-1 0 1,1 0-1,-1 0 0,1-1 0,-1 1 1,1 0-1,-1 0 0,1 0 1,0-1-1,-1 1 0,1 0 0,-1-1 1,-15-11 137,-64-89 46,71 88-195,2 4-5,1-1-1,1 0 1,0 0 0,0 0-1,1 0 1,0-1-1,0 0 1,-2-19 0,3 17-13,-1-3-26,1 0 1,1-1-1,0 0 0,1 1 0,1-1 1,3-22-1,-2 27 11,3-11-193,2 5 145,2 0 0,-1 0 0,14-20 0,-9 24-192,12-1 63,1 0 1,0 2-1,46-18 0,-54 24 176,28-6-35,-6 6 27,-30 6 39,0 0 0,0 1 0,11 2 0,-14-1 3,-1 0 0,0 0-1,1 1 1,-1-1 0,0 2 0,0-1 0,0 0 0,0 1 0,7 6 0,-11-9 1,-1 0-1,0 0 1,0 0-1,1 0 1,-1 1-1,0-1 1,0 0-1,1 0 1,-1 0-1,0 1 1,0-1-1,0 0 1,1 0-1,-1 1 1,0-1-1,0 0 1,0 0-1,0 1 1,0-1-1,0 0 1,0 1-1,1-1 1,-1 0-1,0 1 1,0-1-1,0 0 1,0 0-1,0 1 1,0-1-1,-1 1 1,1 4 14,-1 0-1,0-1 1,0 1 0,0 0 0,0 0 0,-1-1 0,0 1 0,0-1-1,0 1 1,-1-1 0,0 0 0,0 0 0,0 0 0,0 0 0,-7 6 0,-2 1 63,0-1 0,-1 0 0,0-1 0,-26 14 0,-134 57 512,115-50-350,47-25-237,5-2-126,0 0 0,0 0 0,0 0 0,0 1 0,1 0 0,0 0 0,0 0 1,-6 7-1</inkml:trace>
</inkml:ink>
</file>

<file path=ppt/ink/ink3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47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0 739 7448,'4'14'253,"0"1"-1,-2-1 1,2 26 0,-3-26 17,1 0 1,0 1-1,7 23 1,-8-36 36,7 9 698,-6-11-975,-1 0 1,0 0-1,0 0 1,1-1-1,-1 1 0,0 0 1,0-1-1,0 1 0,1-1 1,-1 1-1,0-1 1,0 0-1,0 1 0,0-1 1,0 0-1,0 0 0,0 0 1,0 0-1,-1 0 1,1 0-1,1-1 0,16-24 34,-16 23-28,7-11 68,0 0-1,0 0 1,-2-1-1,8-19 1,2-4 149,0-3-100,45-94 418,-58 129-431,3-3 17,-3 6-42,3-2-19,-2 7-31,58 65 72,-62-66-135,0 0-1,0 0 0,0 0 1,0 0-1,1 0 1,-1-1-1,0 1 0,0-1 1,0 1-1,1-1 1,-1 1-1,0-1 0,1 0 1,-1 1-1,0-1 1,1 0-1,-1 0 1,0 0-1,1 0 0,0 0 1,3 0 2,2 0-4,-1 0 1,0-1 0,0 1 0,10-4 0,3-2-2,0-1 0,0-1 0,19-11 0,-25 11-7,0 1 1,-1-2 0,0 0 0,-1-1 0,21-21-1,-22 20-8,-2 3-18,0-1-1,-1 0 1,0 0 0,0 0 0,-1-1 0,-1 0 0,8-17 0,-8 16 3,0-7-169,-4-18 56,-2-41 1,-4 51-89,-38-101-71,41 121 272,0 0 0,-1 1-1,1 0 1,-1 0-1,0 0 1,-1 0 0,-6-8-1,-1 1-3,-17-19-7,17 23-24,7 7 56,-1-1 0,0 1 1,0 0-1,0 1 0,0-1 1,0 1-1,0 0 1,-7 1-1,12-1 9,0 0-1,-1 0 1,1 0-1,-1 0 1,1 0 0,-1 0-1,1 0 1,-1 1-1,1-1 1,0 0 0,-1 0-1,1 1 1,-1-1-1,1 0 1,0 0 0,-1 1-1,1-1 1,0 0 0,-1 1-1,1-1 1,0 0-1,-1 2 1,-19 27-27,16-20 27,0 1-1,0 0 1,-4 16 0,3 4 2,1 1 1,0 55 0,7-55 25,0-18-14,1 12 7,2 0 0,1 0 0,1-1 0,21 45 0,59 109 93,-68-139 21,-2-6-56,64 134 172,-40-55-70,-39-94-120,-5-8-50,1 0 1,-2 0 0,0 0-1,0-1 1,0 1 0,-6 9-1,9-18-9,-1 0 0,1 0 0,-1 0 0,0 0 0,1 0 0,-1 0 0,0-1 0,0 1 0,1 0 0,-1 0 0,0-1 0,0 1 0,0-1 0,-1 2 0,-7 3-170,0-1 0,-1 1-1,0-2 1,1 1 0,-1-1 0,0-1 0,-1 0-1,-11 1 1,-40 3-7557</inkml:trace>
</inkml:ink>
</file>

<file path=ppt/ink/ink3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47.8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0 132 8880,'69'-16'39,"116"-10"0,-165 24-56,-12 1-55,0-1 1,0 1-1,0-1 0,0-1 0,-1 1 0,1-1 1,-1-1-1,0 1 0,0-1 0,0 0 1,12-11-1,-6 6-508,36-26-4320</inkml:trace>
</inkml:ink>
</file>

<file path=ppt/ink/ink3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48.1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293 316 4216,'-63'76'-3,"46"-52"-10,-70 145-8,70-128-6,-54 195 2,60-184 58,-16 224 32,27-223 63,27 181 70,-17-195-4,-3-18-107,11 34 118,36 76-1,13-6 105,-67-123-287,1-1-1,0 1 0,0-1 0,0 0 1,0 1-1,0-1 0,0 0 0,0 0 0,0 0 1,3 2-1,-1-1-42,0 1 0,0-1 0,1 0 0,-1 0 0,1-1 0,0 1 0,-1-1 0,1 0 0,0 0 0,0 0 0,0 0 0,0 0 0,-1-1 0,1 0 0,0 0 0,0 0 0,0 0 0,5-2 0,32-5-3372</inkml:trace>
  <inkml:trace contextRef="#ctx0" brushRef="#br0" timeOffset="1">176 7 7984,'2'-7'6,"3"11"29,49 71 54,-41-55 6,-2 1 0,0 0-1,-1 0 1,11 37-1,-14-37-57,27 77 283,-27-74-296,-6-17 2,1 0-1,1 0 1,-1-1-1,1 1 1,7 11-1,-7-13-88,-2-3 19,0 0 1,-1 0 0,2 0-1,-1 0 1,0 0 0,0-1 0,1 1-1,-1 0 1,1-1 0,-1 1-1,1-1 1,-1 1 0,1-1 0,0 0-1,0 0 1,0 0 0,0 0-1,0 0 1,3 1 0,13 2-5357</inkml:trace>
</inkml:ink>
</file>

<file path=ppt/ink/ink3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48.5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0 9416,'4'20'6,"1"14"28,-4 11-1,-5 25-25,-19 122 4,16-148 15,-31 187 9,30-186-16,-25 187-1119,18-114-4514</inkml:trace>
</inkml:ink>
</file>

<file path=ppt/ink/ink3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48.9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565 0 10760,'-7'19'72,"0"0"0,-16 28 0,11-24 31,-1-1 0,-1-1 0,-21 25 0,28-38-83,3-4-7,1-1-1,-1 1 1,1-1-1,-1 0 1,0-1-1,-5 4 1,-3 0 13,0-1 0,-1 0 0,0 0 0,0-1 0,0-1 0,-17 3 0,-46 2 20,39 0-42,-34 19-6,68-26 1,1 0 1,-1 0-1,1 0 0,-1 0 0,1 1 0,0-1 0,0 1 0,-1 0 0,1 0 0,0 0 0,0 0 1,-2 3-1,-4 5-1,-2-2 0,8-5-1,-1-1 0,0 1 0,1 0 1,-1-1-1,1 1 0,0 0 0,0 0 0,0 1 0,1-1 0,-3 5 1,-36 93-45,35-76-25,2 18 22,1 45 0,3-86 41,-1 0 0,0 1-1,0-1 1,0 0 0,1 0 0,0 1 0,-1-1-1,1 0 1,1 3 0,8 14-22,1 0-1,0 0 1,23 26 0,-33-43 21,1-1 0,-1 1 0,1 0 0,0-1 0,0 0 0,-1 1 0,1-1 0,0 0 0,3 2 0,129 51-120,-103-46 84,29 4-5,1-3 0,76 1 1,-65-16 36,-45-1-12,-12 0-136,-1 0 0,0-1 0,-1 0 0,0-1 0,0-1 0,-1 0 0,16-16 0,28-35-6158</inkml:trace>
</inkml:ink>
</file>

<file path=ppt/ink/ink3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4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1 487 8344,'25'-9'5,"0"0"1,0-2-1,-1-1 1,-1-1-1,0-1 1,-1-1-1,0-1 1,21-20-1,-8 5 36,134-106 1571,-168 136-1578,0 0-1,-1 1 0,1-1 0,0 0 0,0 1 0,0-1 0,0 1 1,0-1-1,0 1 0,-1 0 0,1-1 0,0 1 0,0 0 1,0 0-1,0 0 0,0-1 0,0 1 0,0 0 0,0 0 0,0 1 1,0-1-1,2 0 0,-2 1 11,1 1 1,-1-1-1,0 1 0,1-1 0,-1 1 1,0-1-1,0 1 0,0 0 1,-1-1-1,1 1 0,0 0 1,0 3-1,17 48 195,28 121 223,-42-163-431,1 1-1,0-1 1,0 0-1,2-1 1,-1 1-1,15 16 1,-21-27-29,0 0 0,0 0 0,0 1 1,1-1-1,-1 0 0,0 0 1,0 0-1,1 1 0,-1-1 0,0 0 1,0 0-1,1 0 0,-1 0 0,0 0 1,0 1-1,1-1 0,-1 0 1,0 0-1,1 0 0,-1 0 0,0 0 1,0 0-1,1 0 0,-1 0 0,0 0 1,1 0-1,6-1 11,0 0 0,-1 0 0,1-1 1,-1 0-1,1 0 0,10-6 0,-3-2 54,-7 3-51,-1 1 1,1-1 0,-1-1-1,-1 0 1,1 1 0,-1-2-1,0 1 1,-1 0 0,0-1-1,0 0 1,2-10 0,38-166 212,-32 117-186,-3 27-17,2 2-20,2-1-8,-13 40 2,0 0 0,0 0 0,0-1 0,0 1 0,0 0 0,0 0 0,0 0 0,0 0 0,1 0-1,-1 0 1,0 0 0,0 0 0,0 0 0,0 0 0,0 0 0,0 0 0,0-1 0,0 1 0,0 0 0,0 0 0,0 0 0,1 0-1,-1 0 1,0 0 0,0 0 0,0 0 0,0 0 0,0 0 0,0 0 0,0 0 0,0 0 0,0 0 0,1 0 0,-1 0-1,0 0 1,0 0 0,0 0 0,0 0 0,0 0 0,0 0 0,0 0 0,0 0 0,0 0 0,0 0 0,1 0 0,-1 1 0,0-1-1,0 0 1,0 0 0,0 0 0,0 0 0,0 0 0,0 0 0,0 0 0,0 0 0,0 0 0,0 0 0,0 0 0,0 1-1,0-1 1,0 0 0,0 0 0,0 0 0,0 0 0,0 0 0,0 0 0,7 5-10,-2 0 1,1 1-1,-1-1 0,0 1 1,0 0-1,0 1 1,6 12-1,23 52-102,-33-71 112,23 55-123,-8-25 10,2-1 0,21 27 0,-39-56 107,1 1 0,0-1 0,-1 1 0,1-1 0,-1 1 0,1-1 0,0 0 0,-1 1 0,1-1 0,0 0-1,-1 1 1,1-1 0,0 0 0,-1 0 0,1 1 0,0-1 0,0 0 0,-1 0 0,1 0 0,0 0 0,0 0 0,-1 0 0,1 0-1,0-1 1,0 1 0,-1 0 0,1 0 0,0-1 0,-1 1 0,1 0 0,0-1 0,-1 1 0,1 0 0,0-1 0,-1 1 0,1-1-1,-1 1 1,1-1 0,-1 1 0,1-1 0,-1 0 0,1 0 0,6-6-7,-2-1 1,1 1-1,-1-1 1,0 0-1,-1-1 1,1 1-1,-2-1 1,4-11-1,-1 1 4,-2 0-1,-1-1 0,2-26 0,-3-32 1,-7 52 9,4 24 0,0 1 0,0-1 0,0 1 0,-1-1 1,1 1-1,0 0 0,-1-1 0,1 1 0,-1 0 1,1 0-1,-1 0 0,1 0 0,-1 0 0,0 1 1,0-1-1,1 0 0,-1 1 0,0-1 0,0 1 1,0 0-1,0 0 0,1-1 0,-1 1 0,0 0 1,0 1-1,0-1 0,0 0 0,0 0 0,1 1 0,-1-1 1,0 1-1,-2 1 0,-6 1 3,-1 1 0,1 1-1,-16 9 1,21-12-2,1 1 2,-1-1 0,0 1-1,1 0 1,-1 0-1,1 0 1,0 0-1,0 1 1,-4 5 0,-3 3 0,2-2-2,1 0 1,-12 18-1,11-13 2,-13 28-1,14-25-1,-8 33 0,11-23-2,1-1 1,-1 54-1,8-57-4,4-3 4,2-1 1,0 1-1,15 22 0,-9-26-5,4-5 3,0 0 0,0-2 1,32 14-1,-25-18-9,105-2-3,-106-8-10,-2-5 13,0-1 1,36-21-1,-41 15-34,0-9 21,-1-1 0,18-36 0,-25 36-67,-7 16 58,1-3 11,0-1 0,-1 1 0,-1-1 0,0 0 0,-1 1 0,0-1 0,-1 0 0,-2-14 0,2 28 22,-1-14-52,-1 1-1,0 0 0,-1-1 1,0 1-1,-1 0 1,0 1-1,-2-1 1,1 1-1,-12-18 1,3 10-66,14 19 86,1 4-30,-1-2 63,0 1 0,1 0 0,-1 0 0,1-1-1,0 1 1,-1 0 0,1-1 0,0 1 0,0 0 0,0-1 0,0 0 0,1 1 0,-1-1 0,2 2-1,3 3 2,13 14 1,-1 2 1,17 25-1,-27-35 0,-3-5-1,-1 1 1,0 0-1,-1 1 0,1-1 0,-1 1 1,-1-1-1,0 1 0,0 0 1,-1 0-1,0 0 0,0 9 0,0-8 1,0 9 4,-1 0 0,0 0 0,-2 0 0,-4 24 0,4-29-2,1-4 3,-1 1 0,0-1 0,-1 1 0,-1-1 0,1 0 0,-1-1 0,-7 13 0,10-21-6,0 2 4,0 0-1,-1-1 1,0 1-1,0 0 1,1-1-1,-1 1 1,-1-1-1,1 0 1,0 1-1,-1-1 1,1 0 0,-1-1-1,1 1 1,-1 0-1,0-1 1,-4 2-1,7-3 0,-1 1 0,0-1 0,1 0-1,-1 0 1,0 0 0,0 0 0,1 0-1,-1 0 1,0 0 0,1-1 0,-1 1-1,0 0 1,1 0 0,-1 0-1,0-1 1,1 1 0,-1 0 0,1-1-1,-1 1 1,0 0 0,1-1 0,-1 1-1,1-1 1,-1 1 0,1-1 0,-1 1-1,1-1 1,0 0 0,-1 1 0,1-2-1,-8-11 16,6 2 69,2 9-75,-1-11 20,1 0 1,0 1-1,1-1 0,0 0 1,1 0-1,5-19 1,30-95 128,-29 104-89,1 0-1,1 1 0,24-38 0,-22 39-45,4-1 88,-6 8-59,0 0-24,0 1 0,1 0-1,1 1 1,0 0 0,0 1 0,19-12 0,-10 9 46,38-16 1,-56 29-66,1 0 0,-1 0 0,0 0 0,1 1-1,-1 0 1,0 0 0,1 0 0,-1 0 0,1 0 0,-1 1 0,0-1 0,1 1 0,-1 0 0,0 0-1,0 0 1,0 0 0,0 1 0,4 1 0,-3-1 3,6 6 78,-4 0-69,0 0 0,0 1 0,-1 0 0,0 0 1,-1 0-1,0 0 0,0 1 0,-1-1 1,0 1-1,-1 0 0,2 15 0,-2-11-11,-1-9-4,-1 0-1,1 0 1,-1 0-1,0 0 1,-1 0 0,1 0-1,-3 7 1,-10 45 93,-25 69 1,38-125-100,0-1 1,0 1 0,0-1-1,0 1 1,0 0-1,0-1 1,0 1 0,-1-1-1,1 1 1,0-1 0,0 1-1,0-1 1,-1 1 0,1-1-1,0 0 1,-1 1 0,1-1-1,0 1 1,-1-1 0,1 0-1,-1 1 1,1-1 0,-1 0-1,1 1 1,0-1 0,-1 0-1,1 0 1,-1 1-1,0-1 1,-6-8-1151,6 7 643,-5-11-7483</inkml:trace>
</inkml:ink>
</file>

<file path=ppt/ink/ink3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0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 86 10040,'1'-1'9,"-1"-4"22,6 22 137,-1-6-140,-1 0-12,5 23 124,-7-19-98,-1 1 1,0-1 0,-1 0-1,-1 1 1,-1-1 0,0 0-1,-5 19 1,-30 58 157,36-88-133,-5-34-1298,2 1-5322</inkml:trace>
  <inkml:trace contextRef="#ctx0" brushRef="#br0" timeOffset="1">162 0 9776,'26'129'18,"-18"-81"-49,4 68 0,-12-97-1,0-1-1,0 0 1,-7 34 0,5-37 7,-1-1-121,-2 6-1078</inkml:trace>
</inkml:ink>
</file>

<file path=ppt/ink/ink3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0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0 10136,'18'13'86,"26"15"0,6 3 123,-10 0-125,-25-16 204,45 79 113,-51-74-147,12 87 94,-21-85-128,-1-8-111,0-1-49,0 0-1,-2 0 1,1 0 0,-1 0 0,-1 0 0,-11 23 0,-47 93 240,46-101-119,-136 211 350,101-158-374,25-38 9,-35 77 0,54-105-150,3-3 17,0 0 0,-4 21 0,7-28-104,-31 158-1386,30-142-7183</inkml:trace>
</inkml:ink>
</file>

<file path=ppt/ink/ink3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1.0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36 1 9328,'0'0'384,"-29"38"-208,23-8 8,11 12-184,6-2-24,11-13 24,-1 4-7056</inkml:trace>
</inkml:ink>
</file>

<file path=ppt/ink/ink3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1.4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0 10224,'0'0'0,"-13"25"0,-24 40 104,-5 21 8,-6 9 168,-2 15 8,-3 27-240,-4-6 0,-5-17-48,4 1-7848</inkml:trace>
</inkml:ink>
</file>

<file path=ppt/ink/ink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25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1 396 3416,'0'5'617,"0"13"-18,0-13-94,0-5-449,0 1 1,0-1-1,0 1 0,0-1 1,0 1-1,0-1 0,0 1 1,0-1-1,1 1 0,-1-1 0,0 0 1,0 1-1,0-1 0,1 1 1,-1-1-1,0 1 0,1-1 1,-1 0-1,0 1 0,1-1 1,0 1-1,3-4 17,0 1 0,0-1 0,0 0 0,0 0 0,0-1 0,-1 1 0,1-1 0,4-6 0,0 1-44,31-37 373,60-71 1895,-98 115-2200,0 1 1,0-1-1,1 1 1,-1-1-1,0 1 0,1 0 1,0-1-1,-1 1 1,1 0-1,0 0 0,-1 0 1,1 0-1,0 1 0,3-2 1,-3 2-62,1 0 0,-1 0 0,0 0 0,0 1 0,0-1 1,0 1-1,0-1 0,0 1 0,0 0 0,2 1 0,-1 0-31,0-1 31,-1 1 0,0 0 1,1 0-1,-1 0 0,0 1 1,0-1-1,0 0 0,0 1 1,-1 0-1,1-1 0,-1 1 1,1 0-1,-1 0 0,0-1 1,0 1-1,1 4 0,-1-4 4,9 39 380,-8-34-372,-1 0 1,1-1 0,1 1 0,4 10 0,0 0 41,-3-6-15,0-1 1,1 0-1,0 0 1,1 0-1,11 16 1,-16-26-66,0-1 1,0 0 0,0 1-1,0-1 1,0 0 0,0 0-1,-1 1 1,1-1 0,0 0-1,0 0 1,0 0 0,0 0 0,0 0-1,0 0 1,0 0 0,0-1-1,0 1 1,0 0 0,1-1-1,2 0 17,30-10 143,50-23 1,-59 21-77,-1 0 0,-1-2-1,0-1 1,26-22 0,-29 20-49,-11 9 43,0 1 0,0 0 1,1 0-1,0 1 0,18-9 1,-26 16-73,0 0 1,1 0 0,-1 0-1,0 0 1,1 0-1,-1 0 1,0 0-1,1 1 1,-1-1-1,0 1 1,0 0-1,0 0 1,1 0 0,-1 0-1,0 0 1,0 0-1,3 3 1,27 23 59,-29-24-75,-2-1 2,8 7 15,0-1 0,0 1 0,1-1 0,0-1 0,0 0 0,0 0 0,1-1 0,12 5 0,-20-10-14,0-1 0,1 0 0,-1 0-1,0 0 1,1 0 0,-1 0 0,0-1 0,0 1 0,1-1 0,-1 0 0,0 0-1,0 0 1,0 0 0,5-4 0,-4 4 1,5-2 8,0-1 0,-1 0 0,1 0 0,-1 0 0,0-1 0,0 0 0,0-1 0,13-12 0,-18 13-6,0 0-1,0 0 1,-1 0 0,1 0 0,-1 0-1,0 0 1,-1-1 0,1 1 0,-1-1-1,0 1 1,-1-1 0,1 0 0,-1 1-1,-1-11 1,-3 5 27,-2 3-27,-1 1 1,0 0 0,0 1 0,-1 0-1,-12-8 1,5 7 27,-12 1-8,-32-4-1,55 10-21,1-1 1,0 1-1,-1 0 0,1 0 1,0 0-1,0 0 0,-1 1 1,1-1-1,0 1 0,0 0 1,-6 2-1,-2 2 5,-27 9 3,24-6 14,-15 19-1,24-22-24,0 1-1,1 0 0,0 0 1,-6 11-1,7-10 0,1 0 0,-1 0 0,1 0 0,-2 14 0,3-13-1,0 0 1,1 0-1,0 1 0,2 11 1,1-6-2,0 0 1,1-1-1,1 1 1,1-1-1,9 18 1,-3-16-12,7 0 7,1-1 0,32 18 0,-28-25-21,122 2-13,-114-12 7,16-8 14,52-20 0,-74 17 5,-17 8 9,8-4 1,-1-2 0,0-1-1,0 0 1,-2 0 0,25-30 0,11-23-3,-41 53 5,0 0 0,0-1 0,11-28 1,-17 32 0,-1 0 0,0 0 0,2-15 0,-4 17 0,0 0 0,0 1 0,0-1 0,-3-13 0,1 14 0,0 1 0,0 0 0,0 0 0,-1 0 0,-4-7 0,5 9 0,-1 0 0,0 0 0,0 1 0,0-1 0,0 1 0,-1 0 0,1 0 0,-1 0 1,0 0-1,0 1 0,-8-5 0,10 7 0,1-1 1,0 1-1,0 0 1,-1-1 0,1 1-1,0 0 1,0 0-1,-1 0 1,1 0-1,0 0 1,-1 0-1,1 0 1,0 0-1,0 0 1,-1 1 0,1-1-1,0 1 1,0-1-1,-1 1 1,1-1-1,-2 2 1,0 0 0,0-1 0,0 1-1,0 0 0,1-1 1,-1 1-1,1 0 0,-1 0 1,-2 4-1,-13 19 5,7 4-3,10-26-3,1 1 1,0-1 0,0 1-1,0-1 1,0 1 0,1-1 0,-1 1-1,1-1 1,0 1 0,0-1-1,0 0 1,0 0 0,1 1 0,1 2-1,3 4-2,1 0-1,11 14 0,-6-9-3,-10-12 2,17 23-69,24 47 0,-38-61 49,0-1 0,-1 1 0,0 1 1,-1-1-1,0 0 0,1 25 0,-3 1 3,-3-24-37,-2-7 47,0 0 0,-1 0 0,0 0 0,0-1 0,0 1 0,-1-1 0,0-1 0,0 1 0,0-1 0,-1 0 0,0 0 0,0-1 0,-11 5 0,12-6 4,1 0 0,0 0 0,-1-1 0,1 0 0,-1 0 0,1-1 1,-1 0-1,0 0 0,0 0 0,0-1 0,0 1 0,1-1 0,-13-2 0,17 2 6,-1-1 0,1 0 0,-1 1-1,1-1 1,0 0 0,-1 0 0,1 1 0,0-1-1,0 0 1,-1 0 0,1 0 0,0-1 0,0 1-1,0 0 1,0 0 0,1-1 0,-1 1 0,0 0-1,0-1 1,1 1 0,-1-1 0,1 1-1,-1-1 1,1 1 0,0-1 0,0 1 0,-1-1-1,1 1 1,0-1 0,1-2 0,-1-3 1,1 1 0,1 0-1,-1-1 1,1 1 0,3-7 0,-4 8 0,3-3 1,0-1-1,0 1 0,1 0 1,0 0-1,0 0 1,1 1-1,0 0 0,0 0 1,0 0-1,11-7 1,-8 6-2,12-9-3,42-25 4,26-5 1,-1 5 0,-12 6 0,-16 9 0,-17 5 0,-32 17 0,-7 4 0,-1-1 0,0 1 0,1-1 0,-1 0 0,0 0 0,0 0 0,6-6 0,0-3 0,-6-3 0,-3 13 0,0 0 0,0 0 0,0 0 0,-1 0 0,1 0 0,0 1 0,-1-1 0,1 0 0,0 0 0,-1 0 0,1 1 0,-1-1 0,1 0 0,-1 1 0,-1-2 0,1 1 0,-1 0 0,1 0 0,-1 0 0,0 0 0,1 1 0,-1-1 0,1 0 0,-1 1 0,-3-1 0,-22 1 0,-6 10 0,3 5 0,5 1 0,10-1 0,14-14 0,1-1 0,-1 1 0,1 0 0,-1 0 0,1-1 0,0 1 0,-1 0 0,1 0 0,0 0 0,0 0 0,0-1 0,0 1 0,0 0 0,0 0 0,0 0 0,0 1 0,1 1-1,0 0 1,1 0 0,-1 0-1,1 0 1,0-1-1,0 1 1,0-1 0,0 1-1,0-1 1,0 1 0,5 2-1,33 25-4,-29-22 5,40 28-21,-40-29 5,0 0 0,16 16 0,-25-21 11,-1 0-1,1 0 1,0 1 0,-1-1-1,0 1 1,1-1 0,-1 1 0,0-1-1,0 1 1,-1 0 0,1-1 0,0 1-1,-1 0 1,0 0 0,0-1-1,0 1 1,0 0 0,0 0 0,-1 3-1,0 2-1,-1-1-1,1 0 1,-2 0 0,-3 9-1,4-13 2,0 0 0,0 0 0,0 0 0,0-1-1,0 1 1,0-1 0,-1 1 0,1-1 0,-1 0 0,0 0-1,0 0 1,0 0 0,0 0 0,0-1 0,0 1 0,0-1 0,-1 0-1,1 0 1,0 0 0,-4 0 0,6-1 6,1 0-1,0 0 1,0 0 0,-1 0 0,1 0-1,0 0 1,-1 0 0,1 0 0,0 0-1,0 0 1,-1 0 0,1 0 0,0 0 0,0 0-1,-1 0 1,1 0 0,0 0 0,0 0-1,0-1 1,-1 1 0,1 0 0,0 0-1,0 0 1,0 0 0,-1-1 0,1 1-1,0 0 1,0 0 0,0-1 0,0 1-1,0 0 1,0 0 0,-1 0 0,1-1 0,0 1-1,0 0 1,0 0 0,0-1 0,0 1-1,0 0 1,0-1 0,0 1 0,0 0-1,0 0 1,0-1 0,0 1 0,0 0-1,0-1 1,7-12-5,28-36 5,-25 37 0,20-26 0,9-1 0,8-5 1,-4 12 10,84-49-1,-94 65-7,-11 10 2,-3 4-2,4 10 2,-20-6-5,1 0 1,0 1-1,-1 0 0,1-1 0,4 6 1,-6-5-1,1 0 0,-1 0 0,0 0 0,0 1 0,0-1 0,0 1 0,2 5 0,-3-3 0,1 0 0,-1 0 0,-1 0 0,1 12 0,-2 33 0,-3 8 0,-4 118-11,6-171-1,-2 2 3,4-8 8,0 0 1,0 0 0,0-1 0,0 1 0,0 0 0,0 0 0,0 0-1,0 0 1,0 0 0,0 0 0,0 0 0,0 0 0,0 0-1,0 0 1,0 0 0,0 0 0,0-1 0,0 1 0,0 0 0,0 0-1,0 0 1,-1 0 0,1 0 0,0 0 0,0 0 0,0 0 0,0 0-1,0 0 1,0 0 0,0 0 0,0 0 0,0 0 0,0 0-1,0 0 1,0 0 0,0 0 0,0 0 0,-1 0 0,1 0 0,0 0-1,0 0 1,0 0 0,0 0 0,0 0 0,0 0 0,0 0 0,0 0-1,0 0 1,0 0 0,0 0 0,0 0 0,-1 0 0,1 0 0,-1-6-256,-1 0 0,1 0 0,0 0 0,1 0 1,0 0-1,0-10 0,3-19-8657</inkml:trace>
</inkml:ink>
</file>

<file path=ppt/ink/ink3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2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77 2608,'-8'-15'457,"5"11"-206,1 0 0,0 0 1,0-1-1,0 1 1,1 0-1,-1-1 0,1 0 1,0 1-1,0-1 0,1 1 1,-1-8-1,1 10 269,3 5-115,5 7-280,-1 1-1,0-1 0,-1 1 0,0 0 0,-1 0 1,0 1-1,5 18 0,17 85 144,-21-87-250,17 87 289,-18-89-282,6 48 125,-10-68-147,5 70 203,-5-67-169,-1-1-1,-1 1 1,0-1 0,0 0-1,0 0 1,-1 1 0,-5 12-1,4-15 78,-5 3 19,8-8-128,0-1 0,0 0 1,-1 0-1,1 0 0,0 0 0,0 0 0,-1 1 0,1-1 0,0 0 1,0 0-1,-1 0 0,1 0 0,0 0 0,0 0 0,-1 0 1,1 0-1,0 0 0,-1 0 0,1 0 0,0 0 0,0 0 1,-1 0-1,1-1 0,0 1 0,0 0 0,-1 0 0,1 0 1,0 0-1,0 0 0,-1 0 0,1-1 0,0 1 0,0 0 0,-1 0 1,1 0-1,0-1 0,-7-7 27,-9-21-1152,0-5-4580</inkml:trace>
</inkml:ink>
</file>

<file path=ppt/ink/ink3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3.2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 7536,'22'-13'43,"-14"8"7,1 0-1,-1 0 1,13-4-1,19-1 27,-23 8 191,13 6-86,33 7 0,-45-4 34,4 7-66,29 22 1,-46-31-119,0-1 0,-1 1 1,0 0-1,0 0 0,-1 1 1,1-1-1,-1 1 0,0 0 1,0 0-1,-1 0 0,0 0 1,2 7-1,-2-5 2,0 8 147,-4 14-55,-8 41 0,2-49 49,-10 12-45,-2-1 0,-1 0 0,-37 42 0,8-27 51,13-10-16,34-36-104,9 0 0,23 3-1348,6 2-5212</inkml:trace>
</inkml:ink>
</file>

<file path=ppt/ink/ink3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51 413 5920,'-49'39'522,"47"-37"269,2-5-566,1-4-150,1 0 0,-1 0 0,1 0 0,0 1 0,1-1 0,5-12 0,-3 9-45,40-96 423,-36 83-356,1 1-1,2 1 0,14-23 0,-14 25-58,2 0 130,8-4-49,31-24 1,-38 39 41,3 3-86,0 1 0,27-3 0,-29 8 59,-3 3-96,0 0 0,-1 1 0,0 1 0,0 0 0,0 0 0,0 1 0,-1 0 0,13 12 0,-13-9-25,25 28 41,-14-12-21,80 86 25,-89-100-55,-8-7-2,-1-1 1,2 1-1,-1-1 1,0 0-1,8 3 1,19 13 4,3-3-3,-3-9 2,-4-8-3,4-13-2,7-16 0,-31 22 0,-1 0 0,1-1 0,8-13 0,18-37 1,-27 46-2,13-27 16,2 0-1,41-54 1,-28 61-3,-21 25 29,-7 5-33,1 1 1,0 0-1,0 0 0,-1 1 1,1 0-1,0 1 0,10 1 1,-17-1-7,0-1 1,-1 0-1,1 0 1,0 0-1,-1 0 1,1 1 0,-1-1-1,1 0 1,0 1-1,-1-1 1,1 0-1,-1 1 1,1-1-1,-1 1 1,1-1 0,-1 1-1,1-1 1,-1 1-1,0-1 1,1 1-1,-1-1 1,0 1-1,1 1 1,7 12 13,-1 1 0,-1 1-1,-1 0 1,0-1 0,5 29 0,-8-6 64,-26 218-1260,2-106-5200</inkml:trace>
</inkml:ink>
</file>

<file path=ppt/ink/ink3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6.0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 3144,'0'0'3472,"-6"3"-2972,-63 30 322,69-32-810,0 0 0,-1-1 0,1 1-1,-1 0 1,1-1 0,0 1-1,0 0 1,-1-1 0,1 1-1,0 0 1,0-1 0,0 1 0,0 0-1,0 0 1,0-1 0,0 1-1,0 0 1,0-1 0,0 1-1,0 0 1,1 0 0,-1-1 0,0 1-1,0 0 1,1-1 0,-1 1-1,1 0 1,0 1 14,13 23-952,4 3-3880</inkml:trace>
</inkml:ink>
</file>

<file path=ppt/ink/ink3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0 392 4936,'10'1'166,"0"1"-1,0 0 1,0 1 0,0 0 0,14 6-1,-19-6-76,0 0-1,-1 0 0,1 0 0,-1 1 1,0-1-1,1 1 0,-2 0 0,1 1 0,0-1 1,-1 0-1,5 9 0,-3-5-52,0 0 0,-1 0 0,-1 0 0,1 0 0,-1 0-1,-1 1 1,1 0 0,-1-1 0,-1 1 0,1 11 0,-2 4 28,-1-11-20,0 0 1,1-1-1,1 1 1,0 0-1,1-1 0,0 1 1,1-1-1,5 15 1,-7-26-35,0-1-1,-1 1 1,1-1 0,0 1 0,-1-1 0,1 1 0,0-1-1,0 0 1,-1 1 0,1-1 0,0 0 0,0 0 0,0 1 0,0-1-1,-1 0 1,1 0 0,0 0 0,0 0 0,0 0 0,0 0-1,1-1 1,1 1 14,3 0 8,1-1 1,0 0 0,-1-1 0,1 1-1,0-1 1,-1-1 0,0 1 0,10-6-1,-6 3-11,30-22 97,-6 0-25,-1-2 1,39-44-1,-14 1-14,11-16-7,-67 85-66,1 0-1,-1 0 1,1 0 0,0 1 0,0-1 0,0 1 0,0 0 0,0-1 0,0 1 0,1 1-1,-1-1 1,1 0 0,-1 1 0,1 0 0,-1 0 0,6-1 0,-8 1-4,8 3 32,-2 2-28,-1 0 0,0 1 0,1 0 0,-1 1 0,-1-1 0,9 11 0,-10-11-2,0 0-1,0 0 0,0 0 1,-1 0-1,0 0 0,4 11 1,2 2-1,25 51 8,-10-19-5,9 5-4,-21-40-3,1-1 1,0 0 0,26 20-1,-22-24-5,5-1 0,45 9 1,-49-18-7,4-4 8,-1 0-1,27-11 1,-31 6-16,-11 3 10,0 2 5,-1 0 0,0-1 0,0 0 0,0 0 0,0 0 0,-1 0 0,0-1 0,0 0 0,0 0 0,-1 0 0,0 0 0,0 0 0,3-11 0,22-111-74,-25 98-34,-3-217-302,-1 223 394,1 11-33,-1 1-1,-5-24 1,2 12-39,-2 0 1,-1 1-1,-14-35 0,20 56 48,0 3 40,-1 0 0,1 0-1,0 0 1,0 0 0,0 0 0,0 0 0,0 0-1,0 1 1,-1 1 0,0-1 4,1-1-1,0 0 0,0 1 1,1-1-1,-1 1 1,0-1-1,0 1 1,1-1-1,-1 1 1,1 0-1,-1-1 0,1 1 1,-1 0-1,1 3 1,-1 4-3,-2 3 3,-4 31-7,2 10 7,2 21 1,3 11 0,3 2 0,4-2 0,0-10 0,0-15 0,-3-16 0,6 12-888,-6-34-3552</inkml:trace>
</inkml:ink>
</file>

<file path=ppt/ink/ink3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7.1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1 471 7800,'31'5'1,"23"1"6,70-6 6,-76-2 23,146-15 27,-26-8-26,-139 18-10,-1-5-16,0 0 1,27-18-1,-54 29-9,1 1-1,-1-1 0,0 0 1,1 0-1,-1-1 0,0 1 1,0 0-1,0 0 0,1-1 1,0-2-1,25-39 18,-23 35-18,-1-1-1,1 1 1,-1-1 0,2-14 0,-4 10-2,0-1 1,-1 0-1,0 1 0,-1-1 1,0 0-1,-5-16 1,4 23-4,1 0 1,-2 0-1,1 0 1,-1 0 0,0 1-1,-1-1 1,1 1-1,-1 0 1,0 0 0,-1 0-1,-7-8 1,7 9-4,1-1-17,-1 1 1,1 0-1,-1 0 1,0 1-1,0 0 1,-1-1-1,1 2 1,-1-1-1,0 1 1,-6-4-1,8 6 15,1 0-1,-1 0 1,1-1-1,-1 2 1,1-1 0,-1 0-1,1 1 1,-1 0-1,1 0 1,-1 0 0,0 0-1,1 0 1,-1 1-1,1 0 1,-1-1-1,1 1 1,-1 1 0,1-1-1,0 0 1,-1 1-1,1 0 1,0-1 0,0 1-1,0 1 1,0-1-1,1 0 1,-1 1 0,0-1-1,1 1 1,0 0-1,0 0 1,-3 5-1,1-3 10,0 1-1,1 0 1,0 0-1,-3 9 1,1 6 0,0 1 1,1-1-1,0 27 0,3-41 1,-1 26 10,1 1-1,6 52 0,-2-60-3,-1 8 31,12 50 1,2 22 45,-6 68 12,-12-140-8,-18 108 44,13-119-24,-3-6-55,-1 1 1,-24 31-1,21-38 75,6-7-231,0 0 0,-1 0 0,1-1-1,-1-1 1,0 1 0,0-1 0,-14 1 0,-25 1-4817</inkml:trace>
</inkml:ink>
</file>

<file path=ppt/ink/ink3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7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72 7176,'0'0'0,"24"-2"0,44-7 40,24-3 8,15-3 88,7 4 0,-2 6-128,-16 1 0,-30-2-8,-1-1-5184</inkml:trace>
</inkml:ink>
</file>

<file path=ppt/ink/ink3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7.9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338 0 5384,'-7'0'63,"0"1"1,0 0-1,0 0 1,1 1-1,-1 0 1,0 0-1,1 1 1,-1-1-1,1 1 1,-7 4-1,-3 4 424,-28 23 0,31-24-394,-5 10 94,-73 126 51,75-110-163,-39 143 25,54-176-96,0 1 0,0 0 0,0 0 0,1 0 0,0 0 0,0 7 0,4 30 9,2 0 1,11 43-1,-16-80-12,0 0 0,1 0 1,-1-1-1,1 1 0,0-1 0,4 7 0,43 63 11,-33-51-10,38 35 0,-35-40 1,40 28-1,-45-36-1,1 0 0,-1-1-1,24 8 1,-27-13-70,1 0 0,0 0 0,-1-2 0,1 1 0,0-2 1,0 1-1,0-2 0,0 1 0,0-2 0,0 1 0,-1-2 0,14-3 0,56-14-4444</inkml:trace>
</inkml:ink>
</file>

<file path=ppt/ink/ink3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8.3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85 6552,'15'18'170,"0"1"0,-1 1 0,22 40 0,-17-26 16,40 65 420,-24-36-1292</inkml:trace>
  <inkml:trace contextRef="#ctx0" brushRef="#br0" timeOffset="1">254 0 7536,'15'73'36,"-1"7"-32,36 159-12,-30-155-48,-2-5-852,-13-49-3352</inkml:trace>
</inkml:ink>
</file>

<file path=ppt/ink/ink3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8.7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334 100 6456,'0'1'0,"-1"-1"0,1 1 0,0-1 0,-1 1 0,1-1 0,0 1 0,-1-1 0,1 1 0,-1-1 0,1 1 0,-1-1 0,1 1 0,-1-1 0,1 0 0,-1 1 0,1-1 0,-1 0 0,0 0 0,1 1 0,-1-1 0,1 0 0,-1 0 0,0 0 0,1 0 0,-1 0 0,0 0 0,1 0 0,-1 0 0,0 0 0,1 0 0,-2 0 0,-2-1 0,-12 2 25,-1 0 0,1 1 1,-1 0-1,1 2 0,0 0 1,0 1-1,-28 12 0,31-11-12,8-4 1,0 0 1,1 0-1,0 1 0,-1 0 0,1-1 1,0 2-1,-6 5 0,-52 51 119,52-46-58,1 10-23,-9 27 0,17-36-4,3-7-39,0-1 0,1 1 0,0-1-1,0 0 1,0 0 0,1 0 0,7 11 0,1-8 31,4-4-27,0 0 0,0 0 1,19 3-1,-16-9 15,-10-2-14,-1 1-6,1 0-1,-1-1 0,0 0 1,0 0-1,0-1 0,0 0 1,0-1-1,0 0 0,-1 0 0,11-8 1,-7 3 23,-1 0 1,1 0-1,-2-1 0,0-1 1,0 1-1,0-1 1,-2-1-1,11-19 0,-13 20-10,-4 8-7,0 0 0,0 0 0,0 0 0,0-1 0,-1 1 0,1 0 0,-1 0 0,0-1 0,0 1 0,0-7 0,-2-12 76,-1-1 1,-1 1-1,-1-1 1,-8-24-1,8 33-67,4 10-6,0 0 1,-1 0-1,0 0 1,0 0-1,0 1 1,0-1-1,0 0 1,-4-3-1,-35-40 163,40 46-171,-1 1-1,1-1 1,-1 0-1,1 1 1,0-1-1,-1 1 1,1-1 0,-1 1-1,1 0 1,-1 0-1,1 0 1,-1-1-1,1 1 1,-1 1 0,1-1-1,-1 0 1,1 0-1,-1 1 1,1-1-1,-1 0 1,1 1 0,-1 0-1,1-1 1,0 1-1,-1 0 1,1 0-1,0 0 1,-3 1-1,3-1 5,0 0-2,-1 0-1,0 1 0,1-1 1,-1 0-1,1 0 0,0 1 1,-1-1-1,1 1 0,0-1 0,0 1 1,0 0-1,0-1 0,0 1 1,1 0-1,-2 3 0,-1 2 12,-9 28 15,9-20 57,4-6-217,0-1 0,0 1 0,0-1 0,1 0 1,0 1-1,1-1 0,4 9 0,11 21-5350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36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333 114 2608,'-8'-3'15,"0"1"0,0 0 0,-1 0 0,1 1 0,0 0 0,0 0 0,-1 1 0,-14 2-1,7-2 31,6 1 10,0 0 0,1 0 0,-1 1 1,0 0-1,1 0 0,-16 7 0,15-5-8,2-1 10,0 0 1,0 1-1,0 0 0,1 0 1,-1 1-1,1 0 0,1 0 1,-1 1-1,-8 8 0,7-6-7,6-6-16,0 0 1,-1 0-1,1 0 1,0 1 0,0-1-1,0 1 1,0-1-1,0 1 1,1 0 0,-1 0-1,1 0 1,-2 4-1,-1 4 30,-9 26 37,11-22 147,5 1-162,0-1-1,1 1 0,7 17 1,-2-19 108,0-4-140,1-2 0,0 1 1,0-2-1,21 13 0,-13-14 107,2-5-87,1 0 0,39-3-1,-38-4 41,-9 2-68,1 0-22,0-2-1,0 1 0,-1-1 0,1-1 0,-1-1 0,-1 1 1,12-11-1,60-54 99,-83 72-119,-1-1 0,1 1 0,-1-1 0,1 1 0,-1-1 0,1 1 0,-1-1 0,0 1 0,1-1 0,-1 1 0,0-1 0,1 0 0,-1 1 0,0-1 0,0 0 0,0 1 0,0-2 0,1-34 50,-1 36-53,5-166 53,-5 161-44,0 1-1,1-1 0,-1 0 1,1 0-1,0 1 0,1-1 1,-1 0-1,1 1 0,-1-1 1,1 1-1,1 0 0,-1 0 1,1-1-1,3-3 0,2-3 29,-7 10-11,0 4 7,-1 29 49,-4 111 63,-1-119-128,1-27 15,-5-12 117,7 9-104,1 3-31,-1-1 1,1 0-1,-1 0 0,0 0 0,0 1 0,0-1 0,-1 1 0,1 0 0,-1 0 1,0-1-1,0 2 0,0-1 0,0 0 0,0 1 0,-1-1 0,1 1 0,-1 0 1,0 0-1,-5-2 0,2 3 21,0-1 1,0 1-1,0 0 1,0 1-1,0 0 1,0 0-1,-1 0 1,1 1-1,0 0 1,0 1 0,0-1-1,0 1 1,-8 4-1,7-2-11,5-4-14,1 1-1,0 0 0,0 0 0,0 0 0,0 1 0,0-1 0,0 0 0,1 1 0,-1-1 0,0 1 0,1 0 0,-1-1 0,1 1 0,-2 3 0,0 0 7,-1 0-1,1 0 1,1 0 0,-1 1 0,1 0-1,0-1 1,0 1 0,-1 7-1,4 11 20,-1-21-29,1 0-1,0 0 0,-1 0 1,2-1-1,-1 1 1,0 0-1,0-1 1,1 1-1,-1-1 1,1 0-1,0 1 0,0-1 1,0 0-1,0 0 1,0 0-1,0 0 1,1 0-1,-1-1 1,1 1-1,-1-1 1,1 1-1,0-1 0,4 2 1,5 0-190,1 0 1,-1-1-1,0 0 0,16 0 1,-25-2 63,56 4-4726</inkml:trace>
</inkml:ink>
</file>

<file path=ppt/ink/ink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2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8608,'0'0'0,"8"0"176,16 9 8,27 14-104,6 10 0,-3 5-80,1 3-6368</inkml:trace>
</inkml:ink>
</file>

<file path=ppt/ink/ink4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9.1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545 651 2072,'1'-1'66,"1"-1"0,-1 1 1,0-1-1,1 1 0,-1-1 1,0 0-1,0 1 0,0-1 0,0 0 1,1-3-1,-2 4-31,0 0-1,0 0 1,0 0 0,0 0-1,0 0 1,0 0 0,-1 0-1,1 0 1,0 0 0,-1 0-1,1 0 1,0 0 0,-1 0-1,1 1 1,-1-1 0,0 0-1,1 0 1,-1 0 0,1 1-1,-1-1 1,0 0 0,0 1 0,1-1-1,-3 0 1,-7-6 42,-1 1 1,1 0-1,-1 1 0,0 0 1,-1 0-1,1 2 0,-1-1 1,0 1-1,0 1 0,0 0 1,-24 0-1,21 1-48,8 1 0,0 0 0,0 1 0,1-1 1,-1 1-1,-9 3 0,-11 2 59,1 2-1,0 0 1,1 2 0,-38 20 0,18 1-34,41-29-28,0 1-1,0-1 1,1 1 0,-1 0-1,1 1 1,0-1 0,-1 0-1,1 1 1,-3 5 0,-2 4 10,-1-2-9,5-6 3,0 0 0,1 0 0,0 0 0,0 1 0,-4 9 0,1-2 38,1 1-1,0 1 1,1-1 0,1 0-1,0 1 1,1 0 0,-1 22-1,3-36-55,1 1 0,-1 0 0,1 0 0,-1-1 0,1 1 0,0 0 0,0-1 0,-1 1 0,1-1 0,0 1 0,0-1-1,1 1 1,-1-1 0,0 0 0,0 1 0,1-1 0,-1 0 0,1 0 0,-1 0 0,1 0 0,1 1 0,-1-1 3,5-1 85,0-4-70,0 0 0,0 0 0,0-1 0,-1 0 0,0 0 0,0-1 0,0 1 0,0-1 0,5-9 0,36-54 115,-37 52-78,-1-1-1,0-1 1,-1 1-1,7-29 1,-10 33-39,4-17 59,-2 0-1,0-1 0,2-49 0,-7 58-56,2-16 117,0-1-83,38-280 329,-27 256-293,-14 59-32,-2 8 4,-4 9-43,0 1 1,1-1-1,0 1 1,1 0-1,-1 14 1,2-18-22,-5 39 52,-2 57 0,8-88-48,1 16 62,17 143 27,-11-145-33,36 97 29,-31-108-42,2-2-402,1 0 1,33 31-1,-1-8-5206</inkml:trace>
</inkml:ink>
</file>

<file path=ppt/ink/ink4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9.4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257 369 6552,'1'-8'26,"-1"6"-16,0 0-1,0 0 1,0 0 0,-1 0-1,1 1 1,0-1-1,-1 0 1,1 0 0,-1 0-1,0 0 1,0 1 0,0-1-1,0 0 1,-1-2-1,1 4 0,1-1-1,-1 1 0,1-1 0,-1 1 0,0-1 0,1 1 0,-1-1 0,0 1 1,1 0-1,-1-1 0,0 1 0,0 0 0,1 0 0,-1-1 0,0 1 0,0 0 1,1 0-1,-1 0 0,0 0 0,0 0 0,0 0 0,1 0 0,-3 0 0,-13 3 16,16-3-19,-5 2 16,0 0 0,-1 0 0,1 0 0,0 1 0,1 0 0,-1 0 0,0 0 0,1 1 0,-7 6 0,4-4-4,-66 57 130,62-53-131,5-3 6,-1-1 0,1 1 0,1 0 0,-1 0 0,1 1 0,0 0 0,-4 9 0,4-7-4,1 4 77,-5 76 45,10-70-33,5 8-34,15 38 0,-11-49 21,-2-8-73,1 0 1,0-1-1,1 0 1,0-1 0,15 9-1,-7-11 66,-7-5-70,1 0 0,-1-1 0,1-1 0,-1 1 0,1-2-1,11-4 1,-5-3 58,7-13-21,30-36 0,-42 38 14,32-92 28,-40 89-49,0-50 6,-5-92 0,-1 142-49,-9-62 6,-1 18-4,-4 4-3,-4 0 8,18 60 10,0 8 4,-2 12 16,1 0-1,0 1 0,2 30 0,8 58 101,-6-75-96,0-5-30,7 50 86,4-7 34,21 69 1,-33-133-171,1-1 0,-1 1 0,1-1 0,-1 0 1,1 1-1,0-1 0,0 0 0,0 0 0,1 0 0,-1-1 1,1 1-1,-1 0 0,1-1 0,0 0 0,0 0 0,3 2 1,-1-1-438,17 12-5288</inkml:trace>
</inkml:ink>
</file>

<file path=ppt/ink/ink4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1:59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0 8792,'-6'20'79,"0"-1"0,1 1 1,1 0-1,1 0 0,1 1 1,1-1-1,2 34 0,-1-28-9,0 10 247,0 0-54,5 57-1,3-53-214,-2-27 47,-5-10-158,1-1 1,-1 0-1,1 1 1,0-1-1,0 0 0,0 0 1,0-1-1,0 1 1,1 0-1,-1-1 1,0 1-1,1-1 0,-1 0 1,1 0-1,0 0 1,-1 0-1,4 1 0,19 2-6163</inkml:trace>
  <inkml:trace contextRef="#ctx0" brushRef="#br0" timeOffset="1">193 75 7712,'1'1'0,"0"0"0,1 0 1,-1 1-1,0-1 0,0 0 0,0 0 1,0 1-1,0-1 0,0 1 0,0-1 1,0 1-1,0-1 0,-1 1 0,1-1 1,0 4-1,1 3 2,2 2-1,5 25-15,-3 16 47,-3 0 1,-6 85-1,2-110-173,-1-1 0,-11 49 0,11-66-124,-9 42-4369</inkml:trace>
</inkml:ink>
</file>

<file path=ppt/ink/ink4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2:00.3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0 7264,'19'21'120,"8"9"136,-1 0 0,26 41 0,-8 11-30,-38-63-131,0 116 37,-9-103-65,0-19-45,0 9-1,-2-1 0,-1 1 0,0-1 0,-2-1 0,0 1 0,-20 33 0,-3-2 78,-52 63 1,-57 85 201,101-145-218,12-15-14,25-37-42,3-10-1,1-26-1135,1-5-4464</inkml:trace>
  <inkml:trace contextRef="#ctx0" brushRef="#br0" timeOffset="1">841 174 8696,'0'0'0,"0"14"0,3 5-24,-2 11 24,9 8-32,7 14 32,1-1-6000</inkml:trace>
</inkml:ink>
</file>

<file path=ppt/ink/ink4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2:00.6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224 1 9056,'0'0'0,"-8"28"0,-20 48 0,-6 18 0,-8 8 0,0 4-48,8-12 48,-1-1-6280</inkml:trace>
</inkml:ink>
</file>

<file path=ppt/ink/ink4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5:05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79 992,'0'0'1453,"0"-5"-1082,-2-68 1553,2 74-1924,2 1 1,-1-1 0,0 1-1,0-1 1,0 0 0,1 1-1,-1-1 1,0 0 0,1 0-1,-1 0 1,4 2-1,-2-1-327,12 9-2373</inkml:trace>
</inkml:ink>
</file>

<file path=ppt/ink/ink4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5:07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1624,'0'0'817,"4"0"-649,11 0 8,-11 0 195,-3-2-198,2-3-2,-3 3 405,1 4-460,-1 3-11,2-3-26,5 1-14,-4-2-25,2 2-5,-2-1-14,3 3-1,-4-4-8,8 4 27,7 11-20,-12-10-12,1 0 0,0-1-1,0 0 1,0 0-1,1 0 1,0-1 0,0 0-1,0-1 1,0 1-1,0-1 1,1-1 0,12 4-1,-15-5-4,21 1 3,20-3 86,-43-3 312,-10 6 70,5 0-615,-1-1 189,-27 19 114,25-14-122,3-3 1,-3 4-2,4-5 36,-1-1-34,-4 5-2,4-5 26,1 1-37,-4 4 4,3-4 30,1-2-41,-6 0 1,6 0 13,-1 0-18,-5 0-2,5 0-3,-13 0 94,12 1-59,-3 2 4,3-1 12,-3 3 2,5-4 1,-16 15 358,17-15-413,1 0 0,0-1 0,-1 1 0,1-1 0,0 1-1,0-1 1,-1 1 0,1-1 0,0 1 0,0-1 0,0 0 0,-1 0 0,1 1 0,0-1 0,0 0 0,0 0 0,0 0 0,0 0 0,0 0 0,0 0 0,-1 0 0,1 0 0,0 0 0,0 0-1,0-1 1,0 1 0,0 0 0,1-1 0,10-1 127,-10 2 67,-1 0-169,4 0-2,-3 0 470,-2 2-454,2 4 6,-2-3 1,0 3-3,0-5-10,1 0-24,-1 1 0,0-1 0,0 0 0,0 1 0,0-1 0,0 1 0,-1-1 0,1 0 0,0 1 0,-1 1 0,-6-1-6,6-2-3,0 0-1,-5 0 7,5 0 328,-3-3-276,3 3-47,1-1 0,-1 1 0,0-1-1,1 1 1,-1 0 0,1-1-1,-1 1 1,1 0 0,-1-1 0,0 1-1,1 0 1,-1 0 0,0-1-1,0 1 1,1 0 0,-1 0 0,-1 0-1,2 0-18,-1 0-1,1 0 0,-1 0 0,1 1 1,-1-1-1,1 0 0,-1 0 0,1 1 1,-1-1-1,1 0 0,0 1 0,-1-1 1,1 0-1,-1 1 0,1-1 0,0 0 1,-1 1-1,1-1 0,0 1 1,0-1-1,-1 1 0,1-1 0,0 1 1,0-1-1,0 1 0,-1-1 0,1 1 1,0-1-1,0 1 0,0-1 0,0 1 1,0-1-1,0 1 0,0-1 0,1 2 1,1 30-14,0-8-7,-5 61-1122,-1-35-4479</inkml:trace>
</inkml:ink>
</file>

<file path=ppt/ink/ink4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3.4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 2336,'0'0'501,"1"-4"-353,6-12 3,-7 15-132,1 1-1,0-1 1,0 0 0,-1 0 0,1 0 0,0 0-1,0 1 1,0-1 0,0 0 0,0 1-1,0-1 1,0 1 0,0-1 0,0 1 0,0 0-1,1-1 1,-1 1 0,0 0 0,0 0 0,0 0-1,3 0 1,22 0 143,-23 1-152,2-1 22,0 0 0,0 0 0,0 1 0,0-1 0,0 1-1,0 1 1,0-1 0,0 1 0,0-1 0,-1 1 0,5 3 0,0 1-7,-1 1 1,0 0-1,14 15 1,-5-5 56,-14-13-49,1 0 0,-1 0 0,0 0 0,0 0 0,-1 1 0,1-1 0,-1 1 1,0 0-1,0 0 0,-1-1 0,2 8 0,1 2-129,1-1 1,9 22 0</inkml:trace>
</inkml:ink>
</file>

<file path=ppt/ink/ink4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4.6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1 608 3768,'0'0'241,"5"3"-109,4 1-15,0 0-1,0-1 1,0 0-1,0-1 1,1 0-1,-1 0 1,18 0-1,18 2 176,1 1 58,76-4 0,28-8-99,56-5 55,-111 4-184,189-17 27,-219 18-1,311-30 69,-291 29-43,384-38 71,-368 36-57,417-39 76,-411 40-96,450-25 65,-442 29-99,496-17 42,-484 19-95,519-5 24,-513 7-90,204-4 4,80 2-15,12 3-4,-72 5-2,-213-3-3,592 13 1,-588-13-9,585 5-6,-585-4 6,611 20-6,-608-19 6,577 7-6,-585-10 7,218 1 4,77 1 7,-8-4 1,-16-6 0,340-13 1,-618 17 6,519-14 3,-526 12 5,518-28 10,-519 26-11,187-8-1,51-1-9,-15 1 1,-12 0-3,-1 0-2,1 0 0,-3 0 0,-11 0 1,248-10 7,-473 20-1,373-16 2,-384 16-2,329-16 2,-341 16-2,283-16 2,-293 16-2,254-12 2,-261 14-2,-1 1-3,187-14 16,-30-2 0,-175 15 0,151-13 36,-65 7 84,-125 9-3,-1-1-38,3-4 9,-3 3 289,2-4-156,-3 4-124,-9 2-57,4 0-54,-67 2-1182,24 0-5057</inkml:trace>
</inkml:ink>
</file>

<file path=ppt/ink/ink4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5.5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1 880 6904,'14'-23'0,"9"2"0,12 1 0,66-15-1,-96 33 0,23-5-4,56-6 4,46-1 2,172-20 10,-237 26 9,317-36 13,-293 35 15,411-41 32,-391 39 7,476-55 34,-459 51-34,553-67 33,-536 64-40,588-66 34,-580 70-19,633-47 38,-623 50-58,648-41 32,-648 42-47,647-34 21,-647 35-34,661-28 18,-654 30-18,675-21 15,-674 22-27,664-21 16,-670 22-30,624-7 11,-636 11-25,219 4-1,68 7-4,-12 3-2,-83-3-2,-210-6-4,195 5-1,62 3 6,-8 0 1,-8 1 1,-5-3 4,-67-4-1,-182-4 10,487 6 8,-487-7 12,460 8 15,-469-6-1,422 9 25,-430-10-19,405 6 24,-408-6-3,389 11 40,-394-12-15,372 4 38,-377-4-44,333 3 36,-343-3-35,298-8 44,-308 4-39,295-8 125,-98 6-93,-219 5-25,-19-1-51,169 6 216,-146-2-158,114 9 382,-90 4-274,-52-11-827,27 3 0,-21-6-6361</inkml:trace>
</inkml:ink>
</file>

<file path=ppt/ink/ink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2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142 1 5384,'-6'11'2,"-28"54"204,31-57-188,-1 2 108,0-1-1,1 1 0,0-1 1,1 1-1,-3 19 0,5-25-64,0 0 0,0 1-1,0-1 1,1 1 0,0-1 0,0 1-1,0-1 1,0 0 0,1 0-1,-1 1 1,1-1 0,0 0 0,0 0-1,6 6 1,-5-6-5,1 0 0,0-1 0,-1 0 0,1 0 1,1 0-1,-1 0 0,0 0 0,1-1 0,-1 0 0,1 0 0,0 0 0,-1-1 0,1 1 0,0-1 0,0 0 0,0-1 1,0 1-1,6-1 0,0 0 62,1 0 0,-1-1 0,0-1 0,0 0 0,0 0 0,16-6 0,-27 8-96,1-1 0,0 1 0,0-1 0,0 1 0,0-1 0,-1 0 0,1 0-1,0 1 1,-1-1 0,1 0 0,-1 0 0,1 0 0,-1 0 0,1 0 0,-1 0 0,1 0 0,-1 0 0,0 0 0,0 0 0,1 0-1,-1-1 1,1-2 36,5-27 35,-7 17 101,0 8-167,0 1 0,-1 0 0,0 0 0,0 0 1,0 1-1,-1-1 0,1 0 0,-1 1 0,0-1 1,-1 1-1,1 0 0,-1 0 0,0 0 0,0 1 0,0-1 1,0 1-1,-9-5 0,-13-6 156,0 2 0,-1 0 0,-49-13 0,6 14 409,57 9-508,11 1 84,4 5 4,2 1-146,-1-1 0,2 1 0,-1-1 0,0 0 0,1-1 0,-1 1 0,1-1 0,0 0 0,0 0 0,1 0 0,-1-1 0,0 0 0,1 0 0,0 0 0,6 1 0,15 3 22,45 5 0,-55-9-41,57 8 33,-31-7-36,-37-3-10,0 1 0,0-1 0,0 0 0,0-1 0,0 0 0,0 0 0,0 0 0,0 0 0,0-1 1,0 0-1,0 0 0,-1-1 0,7-3 0,-3-1-13,-6 5 12,1-1 0,-1 1-1,1 0 1,0 0 0,0 0-1,0 0 1,6-1 0,-8 1 6,5 2 2,19 2 0,-11 0 2,1 0-1,26 9 1,-36-9-2,-1 1 0,1-1 1,-1 1-1,0 0 0,0 0 0,0 1 1,0-1-1,-1 1 0,1 0 0,-1 0 0,4 6 1,-2-5-1,-3-1 0,1 0 1,-1 1-1,0-1 1,0 1-1,-1-1 1,0 1-1,1 0 1,-1 0-1,1 6 1,0-3 0,-2-4 1,0 0 1,0-1-1,-1 1 0,1 0 0,-1 0 0,0 0 1,0 0-1,0 0 0,0 0 0,-1 0 0,1-1 1,-1 1-1,0 0 0,-3 7 0,1-5 2,0 0 0,0 0 0,-1 0 0,0-1 0,1 1 0,-10 8 0,11-12 0,0 0 0,0-1 0,0 1 0,0 0 0,-1-1 0,1 1 0,0-1 1,-1 0-1,1 0 0,-1 0 0,-3 1 0,2-1 3,4-1-4,-1 0-1,1 0 1,-1 0-1,1 0 1,0 0-1,-1 0 0,1 0 1,-1 0-1,1 0 1,0 0-1,-1 0 1,1-1-1,0 1 1,-1 0-1,1 0 1,-1 0-1,1 0 0,0-1 1,0 1-1,-1 0 1,1 0-1,0-1 1,-1 1-1,1 0 1,0-1-1,0 1 0,-1 0 1,1-1-1,0 1 1,0 0-1,0-1 1,-1 0-1,-3-14 113,3 7-55,1 0 1,0 0-1,0 0 0,1-1 1,0 1-1,1 0 1,-1 0-1,2 0 1,-1 1-1,1-1 1,6-11-1,-4 9 30,1 0 0,0 0 0,1 0-1,0 1 1,0 0 0,1 1 0,18-16 0,-17 18-47,0 0 1,1 1 0,0 0 0,0 0 0,0 1 0,1 0 0,18-4 0,-6 3-12,0 2 0,33-2 0,-54 4-30,0 1-1,0 0 0,0 0 1,0 0-1,0 0 1,1 1-1,-1-1 1,0 0-1,0 1 0,0 0 1,4 1-1,1 1 3,23 13-1,-3 6-4,-24-19 0,-1-1 0,0 1 0,1 0 0,-1 0 0,-1 0 0,4 6 0,-4-6-1,-1 0 1,1 1-1,0-1 1,-1 0-1,0 1 1,1-1 0,-1 0-1,-1 1 1,1-1-1,0 1 1,-1-1-1,0 0 1,-1 4 0,-17 38-10,14-34 8,2-3 0,0 1 0,1-1-1,-1 1 1,2 0 0,-1 0 0,1 0-1,1 0 1,-1 0 0,3 16 0,4 2 2,2-6 0,4-4 0,-9-12 0,1 1 0,23 9 0,-24-14 27,0 1 1,-1-1 0,1 0 0,0 0 0,0-1 0,0 1 0,0-1-1,0 1 1,1-1 0,-1 0 0,0 0 0,0 0 0,4-1 0,38-13-1174,-33 9 32,33-12-7792</inkml:trace>
</inkml:ink>
</file>

<file path=ppt/ink/ink4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7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284 246 4576,'0'0'3153,"-6"1"-2754,-28 10-100,16-4-56,0-1 0,-20 3 0,24-7-125,1 0-1,-18 0 1,28-2-99,-1-1-1,0 1 1,1-1 0,-1 1-1,0-1 1,1 0 0,-1-1-1,1 1 1,-1 0 0,1-1-1,-6-3 1,8 4-11,0 0 0,0-1 0,0 1-1,0 0 1,0 0 0,1-1 0,-1 1 0,0 0 0,1-1-1,-1 1 1,1-1 0,-1 1 0,1 0 0,-1-1 0,1 1 0,0-1-1,0 0 1,0 1 0,0-1 0,0 1 0,0-1 0,0 1-1,1-1 1,-1 1 0,1-3 0,5-12 10,0 1 0,0-1 0,2 1 0,0 1 0,0-1 0,2 1 0,-1 1-1,18-18 1,-20 24-13,2-1 0,-1 1-1,1 1 1,0 0-1,0 0 1,1 1 0,12-6-1,-8 5-2,-10 3-1,0 1 0,0 0 1,0 0-1,1 0 0,-1 0 0,1 1 0,-1 0 0,1 0 1,8-1-1,0 1 0,-5 0 0,-1 1-1,0-1 0,1 2 0,-1-1 0,9 2 1,-7 0-1,-1 1-1,0-1 1,0 1 0,0 1 0,-1 0 0,1 0 0,9 7-1,-15-10 1,0 0-1,0 1 0,0-1 0,0 1 0,-1 0 1,1-1-1,0 1 0,-1 0 0,1 0 1,-1 0-1,0 0 0,0 0 0,0 0 0,1 4 1,3 3-2,1 1 0,-4-6-1,0-1-1,-1 1 1,1 0 0,-1-1 0,1 1 0,-1 0 0,0 0 0,0 0 0,0 7 0,4 79-37,-4-86 34,-1 0 0,-1 0 0,1 0 0,0 0 0,-1-1 0,0 1 1,0 0-1,0-1 0,0 1 0,-3 4 0,-2 6-3,2 2 3,2-11 0,0 1-1,0-1 0,0 1 0,-1-1 1,0 0-1,-4 8 0,-141 227-181,93-140 88,1-8 59,-82 114-34,129-196 71,1 0 0,0 0 0,1 1 0,0-1 1,1 1-1,0 0 0,0 1 0,1-1 0,1 0 0,0 1 0,-1 23 0,3-33 4,0 0-1,0 1 0,0-1 1,1 0-1,-1 1 1,1-1-1,0 0 0,-1 1 1,1-1-1,0 0 0,0 0 1,0 0-1,1 0 0,-1 0 1,0 0-1,1 0 1,0 0-1,-1-1 0,1 1 1,0-1-1,0 1 0,3 1 1,14 4 0,-16-7 8,0 1 0,0-1-1,0 0 1,0 0 0,0 0 0,0 0 0,0-1 0,0 1 0,0-1 0,-1 0 0,1 0 0,0 0-1,0 0 1,3-2 0,-1-1 38,1 0-1,-1 0 1,1-1-1,5-6 0,22-18 95,-32 29-135,0-1 0,1 0 0,-1 1 1,0 0-1,1-1 0,-1 1 0,1 0 0,-1 0 0,1 0 0,-1-1 1,0 2-1,1-1 0,-1 0 0,1 0 0,-1 0 0,0 1 0,1-1 0,-1 0 1,1 1-1,-1 0 0,0-1 0,0 1 0,1 0 0,-1-1 0,0 1 1,2 2-1,4 1-908,15 7-5210</inkml:trace>
</inkml:ink>
</file>

<file path=ppt/ink/ink4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7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20 6280,'0'2'-39,"0"4"3,0-3-8,0 3 12,0-5 79,1-2 58,3-3-52,1 0-1,0 1 1,-1-1-1,1 1 1,0 0-1,1 1 1,-1-1-1,0 1 1,1 0-1,0 1 1,-1-1 0,1 1-1,0 0 1,-1 0-1,1 1 1,0 0-1,0 0 1,0 0-1,9 2 1,-13-1-37,0 0 0,0 0 0,0 0 0,0 1 0,0-1 0,-1 0 0,1 1 0,0-1-1,-1 1 1,1 0 0,-1-1 0,0 1 0,0 0 0,0 0 0,1 0 0,-2 0 0,1 0 0,0 0 0,1 3 0,-2-3 6,3 4 28,-1 0 0,0 0 0,0 0 0,0 1 0,-1-1 0,0 0 0,-1 1 0,1-1 0,-1 0 0,0 1 0,-1-1 0,0 1 0,0-1 0,0 0 0,-1 1 0,1-1-1,-1 0 1,-4 6 0,6-11 65,-1 0 11,1-1-111,-1 0 0,0 1 1,0-1-1,1 0 0,-1 0 0,0 0 0,0 1 0,1-1 0,-1 0 0,0 0 0,0 0 0,1 0 0,-1 0 0,0 0 0,0 0 0,1-1 0,-1 1 0,0 0 0,0 0 0,1-1 0,-1 1 0,0 0 0,0-1 0,-1-1 9,1 0 1,-1 0 0,1 1 0,-1-1-1,1 0 1,0 0 0,0-1-1,0 1 1,0 0 0,1 0 0,-1 0-1,0-1 1,1 1 0,-1-5-1,1 6 3,-9-37 601,9 38-621,0 0 1,0 0-1,0 0 0,0 0 0,0-1 1,0 1-1,0 0 0,0 0 0,0 0 1,0 0-1,0-1 0,0 1 0,0 0 1,0 0-1,0 0 0,0 0 0,0 0 1,0-1-1,-1 1 0,1 0 0,0 0 1,0 0-1,0 0 0,0 0 0,0 0 1,0 0-1,0 0 0,-1-1 0,1 1 1,0 0-1,0 0 0,0 0 0,0 0 1,0 0-1,-1 0 0,1 0 0,0 0 1,0 0-1,0 0 0,0 0 0,0 0 1,-1 0-1,1 0 0,0 0 0,0 0 1,0 0-1,0 0 0,-1 0 1,1 0-1,0 0 0,0 0 0,0 0 1,0 0-1,0 1 0,0-1 0,-1 0 1,1 0-1,0 0 0,-8 8-1071,4 2-5349</inkml:trace>
</inkml:ink>
</file>

<file path=ppt/ink/ink4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8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203 106 2248,'0'0'4576,"4"3"-4463,12 10-76,-15-12-28,0 0-1,0 0 0,-1 1 0,1-1 0,0 0 0,-1 1 0,0-1 1,1 0-1,-1 1 0,0-1 0,1 1 0,-1-1 0,0 0 0,0 1 1,0-1-1,0 1 0,0-1 0,-1 1 0,1-1 0,-1 3 1,1-3-1,0 1 0,-1 0 0,1 0 0,0 1 0,-1-1-1,1 0 1,-1 0 0,0 1 0,0-1 0,0 0-1,0 0 1,0 0 0,0 0 0,-1 0-1,1-1 1,-1 1 0,1 0 0,-1 0 0,1-1-1,-1 1 1,0-1 0,0 0 0,0 1 0,0-1-1,0 0 1,0 0 0,0 0 0,0-1 0,-1 1-1,-3 1 1,2-2 10,-1 1 0,1-1 0,0 0 0,-1 0 0,1 0 0,0-1 0,0 0 0,-1 1 0,1-1-1,0-1 1,0 1 0,0-1 0,0 1 0,-7-6 0,-8-6 78,1-2 0,-24-24 0,36 34-39,4 4-44,0-1-1,0 1 1,0-1 0,0 0 0,0 0 0,1 0 0,-1 0 0,0 0 0,1 0-1,0 0 1,-1 0 0,1-1 0,0 1 0,0-1 0,0 1 0,1-1 0,-1 1 0,0-4-1,1 2 2,1 1-1,0-1 0,0 1 0,0 0 1,0-1-1,1 1 0,-1 0 0,1 0 1,0 0-1,0 0 0,0 0 0,0 0 1,0 1-1,1-1 0,-1 1 0,1-1 0,0 1 1,0 0-1,0 0 0,0 0 0,0 1 1,0-1-1,0 1 0,0-1 0,1 1 1,-1 0-1,5 0 0,1-2-2,28 0 41,25 8-2,-60-4-48,1 0 0,-1 0 0,0 0 0,1 0 0,-1 0 0,0 0 0,0 1 0,0-1 0,0 1 0,0 0 0,0 0 0,0-1 0,-1 1 0,1 0 0,-1 0 0,1 1 0,-1-1 0,2 4 0,-2-4-1,1 1 1,-1 0 0,0 0 0,0 0 0,0 0 0,0 0-1,0 0 1,0 0 0,-1 0 0,0 0 0,0 0 0,0 0 0,0 0 0,0 0 0,0 0-1,-2 5 1,0 1 2,-1-1 0,0 0 0,-5 11 0,4-10-2,3-6 2,0 0 0,-1 0-1,1 0 1,-1 1 0,0-1 0,0-1-1,0 1 1,0 0 0,-1 0 0,1-1-1,-1 1 1,1-1 0,-1 0 0,0 0-1,0 0 1,0 0 0,0-1-1,0 1 1,0-1 0,-7 3 0,8-4 20,-1 2 6,0-1-48,12-11 215,-6 7-191,2-3 19,0 0 1,1 1-1,0 0 1,-1 0-1,11-6 1,-14 10 14,-2 4 0,0 13-1124,0 6-4376</inkml:trace>
</inkml:ink>
</file>

<file path=ppt/ink/ink4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39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2 127 5024,'0'2'41,"0"3"5,0-4 156,13-10-63,-9 7-96,0 0 0,0 0 0,0 0 0,0 0 0,0 1 0,0 0 0,0 0 0,1 0 0,-1 0 0,0 0 0,1 1 0,-1 0 0,1 0 0,-1 0 0,0 1 0,1-1 0,4 2 0,-3 0-14,-1-1 0,1 1 0,-1 1 1,0-1-1,1 1 0,-1-1 1,-1 2-1,1-1 0,0 0 1,-1 1-1,5 4 0,-7-5-4,-1-1-1,1 0 1,-1 1 0,1-1-1,-1 1 1,0 0 0,0-1-1,0 1 1,-1 0 0,1-1-1,-1 1 1,1 0 0,-1 0-1,0 3 1,0 1 29,0 0 0,-1-1 0,0 1 0,-2 7 0,2-12-34,1-1 1,-1 1-1,0-1 0,1 1 1,-1-1-1,0 0 0,0 1 1,0-1-1,0 0 0,0 0 1,-1 0-1,1 1 0,0-1 1,0 0-1,-1-1 0,1 1 1,-1 0-1,1 0 0,-1-1 1,1 1-1,-1 0 0,1-1 1,-1 0-1,0 1 0,1-1 0,-3 0 1,1 0 2,1 1 1,-1-1 0,0-1-1,1 1 1,-1 0 0,1-1-1,-1 1 1,1-1 0,0 0-1,-1 0 1,1 0 0,0 0-1,-1 0 1,1 0 0,0 0-1,0-1 1,-3-2 0,1 0 18,-1 0 0,1-1 0,0 1 0,0-1 0,1 0 0,-1 0-1,1-1 1,1 1 0,-1-1 0,0 1 0,1-1 0,0 0 0,1 0 0,-1 0 0,1 0 0,1 0 0,-1 0 0,1-12 0,0 11-6,1-1 1,0 1-1,0-1 0,1 1 1,0-1-1,0 1 0,0 0 1,1 0-1,0 0 0,1 0 1,5-8-1,-6 11-19,0 1 1,0-1-1,0 1 1,1 0-1,-1 0 0,1 0 1,0 0-1,4-2 0,-6 4-14,-1 0-1,0 1 1,1-1-1,-1 1 1,1-1-1,-1 1 1,1 0-1,-1 0 1,0-1-1,1 1 1,-1 0-1,1 0 0,-1 0 1,1 1-1,-1-1 1,1 0-1,-1 1 1,1-1-1,-1 0 1,0 1-1,1 0 1,-1-1-1,0 1 1,1 0-1,-1 0 1,0 0-1,0-1 0,0 1 1,0 1-1,0-1 1,0 0-1,0 0 1,0 0-1,1 3 1,2 0 0,-3-2-2,1-1 0,-1 1 0,0-1 0,0 1 1,0 0-1,0-1 0,0 1 0,0 0 0,-1-1 0,1 1 0,-1 0 1,1 0-1,-1 0 0,0 0 0,1 3 0,0 10 5,-1-1 0,0 0 1,-1 1-1,-1-1 0,-5 24 0,-7-5-3,10-23 0,-20 25 1,7-12-4,16-20 0,-2 1-1,-14 5 3,14-7 1,2-2-2,0 1 0,1-1 0,-1 1-1,0-1 1,0 0 0,0 0 0,0 1 0,0-1-1,0 0 1,0 0 0,0 0 0,0 0 0,0 0-1,0 0 1,0 0 0,0 0 0,1 0-1,-1-1 1,0 1 0,0 0 0,0 0 0,0-1-1,0 1 1,0-1 0,0 1 0,1-1 0,-2 0-1,0-2 22,-3-6 4,3 5 12,0-1 2,1 4 73,1 0-110,0 1 0,0-1 0,0 1 0,0 0 0,0-1 0,0 1 0,1 0 1,-1-1-1,0 1 0,0 0 0,0-1 0,1 1 0,-1 0 0,0 0 0,0-1 0,0 1 0,1 0 0,-1 0 0,0-1 0,1 1 0,-1 0 0,0 0 0,1 0 1,-1-1-1,0 1 0,1 0 0,13 6 4,-11-2-5,-3-2-1,6 16 1,-8-11-2,1-5 0,0 1-2,0 1 0,-1-1 0,1 0 0,-1 1 0,1-1 0,-1 0 0,0 0 0,0 0 0,-4 4 0,5-5 1,0-1 0,0 0 0,-1 0 1,1 0-1,0 0 0,0 0 0,-1-1 0,1 1 0,0 0 0,-1 0 0,1-1 1,0 1-1,-1-1 0,1 1 0,-1-1 0,1 0 0,-1 0 0,0 0 1,1 1-1,-1-1 0,1-1 0,-1 1 0,1 0 0,-3-1 0,0-1-4,4 2 5,0 0 0,-1 0 0,1 0 0,0 0 0,0-1 0,-1 1 0,1 0 0,0 0 0,0 0 0,-1-1 0,1 1 0,0 0-1,0-1 1,0 1 0,-1 0 0,1 0 0,0-1 0,0 1 0,0 0 0,0-1 0,0 1 0,0 0 0,0-1 0,0 1 0,0 0 0,0-1 0,0 1 0,0 0 0,0-1 0,0 1 0,0-1 0,2-1 0,0-1 0,0 1 0,0-1 0,0 1 0,0 0 0,1 0 0,-1 0 0,4-2 0,49-34-1176,7-3-4704</inkml:trace>
</inkml:ink>
</file>

<file path=ppt/ink/ink4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4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 1712,'0'0'67,"4"2"-38,2 1-11,-1-1 0,1 1 1,0-1-1,0 0 0,0-1 0,1 0 1,10 1-1,52 2 163,-58-4-184,56 0 79,155-7 149,-114 6-145,82-4-1,-147 3-39,176 2 15,-174 1-22,192-1 14,-188-1-14,194-5 14,-196 6-14,204 0 14,-199 0-13,199-4 20,-201 3-21,209-6 16,-205 6-1,224-7 28,-222 7-9,215 0 28,-218 1-21,215-3 36,-215 3-37,354-2 176,-286 0-223,-74 2 28,295-7 97,-219 1-118,164 2 34,-189 1-38,-48 1-8,148-3 77,-159 3-67,-13 0 65,-1 1 0,38 4 1,38 18 250,-56-17-244,-25-3-53,0 1 1,22 5-1,43 13-10,-76-17-622</inkml:trace>
</inkml:ink>
</file>

<file path=ppt/ink/ink4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52.8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35 118 1976,'0'0'1401,"-5"-2"-1249,-12-4-98,13 4 59,2 4 0,1-2-105,1 0 0,0 1 0,-1-1 1,1 1-1,-1-1 0,1 1 0,0-1 0,-1 1 0,1-1 0,0 1 0,-1-1 0,1 1 0,0-1 0,0 1 0,-1-1 1,1 1-1,0-1 0,0 1 0,0 0 0,0-1 0,0 2 0,0-2 0,0 1-1,1 0 1,-1 0 0,1 0-1,-1-1 1,1 1 0,-1 0 0,1-1-1,-1 1 1,1 0 0,-1-1-1,1 1 1,0-1 0,0 1-1,-1-1 1,1 1 0,0-1 0,0 1-1,16 6 13,1 0 0,-1-1-1,1 0 1,0-2 0,35 5 0,88 3-2,-140-12-17,100 4 8,81-1 2,-140-4 2,186-1 6,-179 2-5,216-1 13,-209 0-6,226-7 14,-223 7-14,264 1 14,-252 0-15,307-4 13,-300 3 14,327-6 21,-322 6-8,332-8 25,-334 7-18,322-8 26,-324 10-26,304-4 28,-308 3-22,298-6 31,-299 6-24,290-1 30,-293 1-35,264-9 36,-275 7-30,-20 0-36,223-18 133,61-18 95,-216 27-154,-57 5 49,54-14 1,-102 20-137,28-2 164,-28 3-96,2-3 12,-3 2 128,-1 1-113,5-3-895</inkml:trace>
</inkml:ink>
</file>

<file path=ppt/ink/ink4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50.7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7 904,'49'5'4,"-34"-2"3,1-2 0,26 1 0,135-1 49,-49-2 204,-3 2 39,140-6 390,-165-2-473,-75 5-154,22-2 305,78 3 0,-123 1-343,-1 1-1,0-1 1,1 0-1,-1 1 1,0-1-1,1 1 1,-1-1-1,0 1 1,0 0-1,0-1 1,1 1-1,-1 0 1,0 0-1,0 0 1,1 1-1,-2-1-49,0-1 35,0 1 0,0-1 0,0 1 0,0-1 0,0 1 1,0-1-1,0 1 0,0-1 0,0 1 0,0-1 1,0 1-1,-1-1 0,1 1 0,0-1 0,0 1 0,-1-1 1,1 0-1,0 1 0,0-1 0,-1 1 0,1-1 1,-1 0-1,1 1 0,0-1 0,-1 1 0,-1 1 19,-9 10-63,-1 0-1,-17 16 1,15-17-2192</inkml:trace>
</inkml:ink>
</file>

<file path=ppt/ink/ink4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7:51.8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1080,'115'9'24,"67"-6"12,-142-4 25,167-11 50,-165 9 49,182-13 88,-177 13 32,312-15 517,-250 15-731,-67 2 48,288 2 293,-232-1-356,-58 0 83,282-2 348,-192-1-308,179-3 233,-208 2-231,108-11 181,-121 5-250,-37 4-59,-3 1 75,0-3 0,55-15 0,-73 15 21,1 2-1,0 1 1,36-1 0,117-6 342,-120 6-324,-46 4-131,-1 0 0,1 1 0,0 1 0,0 1 0,0 0 0,30 7 0,47 33-2,-37-23-843,3-2-3266</inkml:trace>
</inkml:ink>
</file>

<file path=ppt/ink/ink4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3:48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339 168 3320,'-35'0'27,"14"-1"43,0 1-1,0 1 1,1 1-1,-21 4 1,29-4-39,8-1 0,0 0 1,0 0-1,1 1 0,-1-1 1,0 1-1,1-1 1,-1 1-1,1 0 0,-5 4 1,-7 5 105,1 0 1,1 0 0,0 2-1,0-1 1,-15 22-1,9-2-55,17-27-57,0-1 1,0 0-1,1 0 1,0 1 0,0-1-1,0 1 1,0-1-1,1 1 1,0 0 0,0-1-1,0 1 1,0-1 0,1 1-1,2 7 1,-2-6 0,-1-3-7,0-1 0,1 0-1,-1 1 1,1-1 0,0 0 0,0 0-1,-1 1 1,2-1 0,-1 0 0,0 0-1,0 0 1,1 0 0,2 3 0,3 3 18,18 23 19,-11-20 72,-7-7-84,2 3-16,1-2 1,-1 0 0,1 0 0,1-1 0,-1 0-1,1 0 1,-1-2 0,21 4 0,101 7 137,-105-13-51,-10-1-54,-3 1-28,1-1 0,-1-1 1,1 0-1,-1-1 1,1 0-1,-1-1 1,14-7-1,-16 6 14,-1-2-1,1 1 1,-2-1 0,15-12-1,-17 7 168,-4-4-138,0 1 0,-1 0 0,3-24 0,-8 19 165,-31-99 96,22 94-122,-67-91 88,61 97-103,-9-3-66,-34-22 1,44 37 13,3 5-107,0 1 0,0 0-1,0 0 1,-14 3 0,14 2 66,4 1-81,1-1 0,0 2 1,0-1-1,1 1 0,-1 1 1,1-1-1,1 1 0,-1 0 0,1 1 1,-6 9-1,8-10-17,3-5-7,-1 0-1,1 0 1,0 0-1,1 0 1,-1 0-1,0 0 1,0 0-1,1 0 1,0 1-1,-1-1 1,1 0-1,0 0 1,0 0 0,0 5-1,4 25 18,-2-26-18,-1 0 0,2 0 0,-1 0 0,5 8 0,-4-9-1,1 1 0,0-1 0,0 0 1,1 0-1,-1 0 0,1-1 0,0 1 0,0-1 0,0 0 0,9 4 1,-2-2-3,0 0 1,1-1 0,13 4 0,-19-7 0,1 0-1,0-1 0,-1 0 1,1 0-1,0-1 0,0 0 1,0 0-1,12-2 0,-9 0 0,-2 1-1,0-1 1,0 0-1,0 0 0,-1-1 1,1 0-1,-1 0 1,15-9-1,-11 5 0,-2 2 0,-1-1 1,0 0-1,0-1 0,0 0 0,-1 0 1,0-1-1,0 0 0,-1-1 0,9-12 1,-3 5 0,11-14 2,-4 8 0,-2 9 1,-16 12 0,1 1-1,-1 0 1,0-1-1,1 1 1,-1 0 0,0 1-1,1-1 1,-1 0-1,0 1 1,1-1 0,-1 1-1,0 0 1,0 0-1,0 0 1,1 0 0,-1 0-1,0 0 1,0 0-1,-1 1 1,1-1 0,0 1-1,0-1 1,-1 1-1,1 0 1,-1 0 0,3 3-1,3 5 2,0 0 0,-1 0 1,7 14-1,-12-21-3,28 64 14,-3-4-10,2 3 2,2 0-3,-5 5-2,-8 5 0,-4-4 0,-6-13 0,-7-15 0,-1-42 0,1 1 0,0-1 0,-1 0 0,1 0 0,-1 0 0,1 0 0,-1 0 0,0 0 0,-2 4 0,2-5 0,0 0 0,0 0 0,0 0 0,0 0 0,0 0 0,0 0 0,0-1 0,0 1 0,0 0 0,-1-1 0,1 1 0,0 0 0,-3 0 0,2-1 0,-1 1 0,1-1 0,-1 1 0,0-1 0,1 0 1,-1 0-1,1 0 0,-5-1 0,1-1 1,0 0 0,0-1-1,0 1 1,1-1 0,0-1 0,-1 1 0,1-1-1,0 0 1,-6-5 0,10 8-1,-10-12 8,-10-25 38,1 0 0,-19-51 1,31 69-37,-8-29 152,8 18 11,2 1-1,-3-54 1,8 67-146,0 11 6,1 0 0,0 0 0,0 0 1,1 0-1,2-12 0,18-64 184,-19 75-192,1 0 1,1 0-1,0 1 0,-1-1 0,2 1 1,-1 0-1,1 0 0,0 1 1,0-1-1,10-7 0,-7 6 0,8-5 95,8-3-68,1 2 0,1 1 0,0 2 1,50-15-1,-59 21-44,-6 2 3,0 0-1,-1 1 1,16 0 0,-7 0 9,33 4 1,-49-2-20,0 0 0,0 0-1,0 0 1,0 1 0,0-1 0,0 1 0,-1 0-1,1 0 1,0 0 0,-1 0 0,0 0 0,1 1-1,-1-1 1,0 0 0,0 1 0,1 3 0,0-2-2,3 6-4,-5 0 4,1-1-1,-1 0 1,-1 1 0,0-1-1,-1 14 1,-4-7-31,-4-3 10,-1 0 1,0 0-1,-1-1 0,0 0 1,-1-1-1,0 0 1,-1-1-1,-23 15 0,27-20 9,-49 25-85,52-27 76,-168 68-506,198-80-157,33-17 1,-7 0-5756</inkml:trace>
</inkml:ink>
</file>

<file path=ppt/ink/ink4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3:48.5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96 6728,'-6'-6'1,"4"2"4,-4-3 10,6 7-14,0 0 1,0 0-1,0 0 0,0 0 1,0-1-1,0 1 0,0 0 1,0 0-1,0 0 0,0 0 1,0 0-1,0 0 0,0 0 0,0 0 1,0-1-1,0 1 0,0 0 1,0 0-1,0 0 0,0 0 1,0 0-1,0 0 0,0-1 0,0 1 1,0 0-1,0 0 0,0 0 1,0 0-1,0 0 0,0 0 1,0 0-1,0 0 0,0-1 1,0 1-1,0 0 0,0 0 0,1 0 1,-1 0-1,0 0 0,0 0 1,0 0-1,0 0 0,0 0 1,0 0-1,0 0 0,0 0 1,1 0-1,-1 0 0,0 0 0,0-1 1,10-7 55,0 1 0,1-1-1,-1 1 1,2 1 0,-1 0 0,1 1 0,-1 0 0,1 1-1,1 0 1,-1 1 0,0 0 0,1 1 0,15-1 0,26 1 235,5 3 4,-56-1-275,-1 1 0,0-1 0,0 1 0,0 0 0,1 0 0,-1 0 1,0 0-1,0 0 0,0 0 0,0 1 0,-1-1 0,1 1 0,0-1 0,-1 1 0,1 0 1,-1 0-1,1-1 0,-1 1 0,0 0 0,2 3 0,-1-2 9,1 7 137,-3 1-119,-1-1 0,0 1 1,0 0-1,-1-1 1,-1 1-1,1-1 0,-7 14 1,0-4 10,0-1 0,-1-1 0,-22 31 1,-21 18 50,-39 55 16,73-90-86,15-21-34,-7 19 1,9-7-2,2-22-5,0 0 1,0 0-1,0 0 0,1 0 0,-1 0 0,0 0 0,1 0 0,-1 0 0,1 0 0,-1 0 0,1-1 0,-1 1 0,1 0 0,-1 0 1,1 0-1,1 1 0,0-1 0,1 1 0,-1-1 0,1 0 0,-1 0 0,1 0 0,-1 0 0,1 0 0,4 1 0,44 3 0,17-7 0,10-5 1,-73 7-1,242-13 21,-212 15-20,42 1 41,-28-5-596,82-15 0,-33-2-5219</inkml:trace>
</inkml:ink>
</file>

<file path=ppt/ink/ink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26.7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95 8160,'0'-3'3,"-1"0"1,1 0 0,-1 1-1,0-1 1,1 0-1,-1 0 1,0 1 0,-1-1-1,1 1 1,0-1-1,-1 1 1,1 0 0,-1-1-1,0 1 1,0 0-1,0 0 1,0 0 0,0 0-1,-5-2 1,-1-2 24,-1 1 0,0 0 1,-15-6-1,18 9-16,-1-1 12,-1 0 0,0 1 0,1 0-1,-1 0 1,0 1 0,0 0 0,0 0 0,0 1 0,-12 1-1,11 0 0,3-1 8,0 0-1,0 1 0,0 0 1,0 0-1,0 1 1,1 0-1,-1 0 0,1 0 1,-10 6-1,6-4 12,8-3-21,-1-1 0,1 1 0,-1 0 1,1 0-1,-1 0 0,1 0 0,0 0 0,0 0 1,-1 0-1,1 0 0,0 0 0,0 1 0,0-1 1,0 0-1,0 1 0,0-1 0,1 1 0,-1-1 1,0 1-1,1-1 0,-1 1 0,0 2 0,1-2 3,0 1 0,1-1 0,-1 1 0,0-1 0,1 1 0,-1-1-1,1 1 1,0-1 0,0 0 0,0 0 0,0 1 0,0-1 0,2 2-1,3 5 38,1-1-1,0 0 1,0 0-1,16 12 1,23 15 60,96 56 114,-127-82-226,-11-6-2,1 0-1,-1 0 1,0 0-1,0 0 1,0 1-1,0-1 1,4 8-1,-6-9-5,29 39 72,-29-38-67,0 0 1,0 0-1,-1 0 0,0 0 0,1 0 0,-1 0 0,0 1 1,-1-1-1,1 0 0,-1 1 0,1-1 0,-1 1 0,0-1 1,-1 5-1,0-5 0,0 0 1,0-1-1,-1 1 0,1 0 1,-1 0-1,0-1 1,0 1-1,0-1 1,0 0-1,0 0 1,0 1-1,-1-1 1,1-1-1,-5 4 0,3-3 2,-9 8 18,-1-1 0,0-1 0,0 0 0,-1-1 1,0-1-1,-1 0 0,1-1 0,-32 6 0,41-9-24,-45 12-40,40-9-1219,-5 2-5229</inkml:trace>
</inkml:ink>
</file>

<file path=ppt/ink/ink4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3:45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151 82 1624,'0'0'2593,"-5"0"-2147,-1 0-289,1 0 1,-1 0 0,0 1-1,0 0 1,1 0-1,-1 0 1,-8 4 0,9-3-98,0 1 0,1 0 0,-1 0 0,1 0 0,0 1 0,0-1 0,0 1 0,0 0 0,-4 7 0,4-4-8,1 0 0,-1 0 0,2 1 0,-1 0 0,1-1 0,-2 12 0,-1 5-24,-1 1 81,2-1 0,-3 33-1,7-50-90,-1-1 0,2 0 0,-1 1-1,1-1 1,0 1 0,0-1-1,0 0 1,1 0 0,0 0-1,0 1 1,1-2 0,0 1-1,0 0 1,5 7 0,-5-11-15,-1 0 0,1 0 0,0 0 0,0 0 0,-1-1 0,1 1 0,0-1 0,0 0 0,1 0 0,-1 0 0,0 0 0,0-1 0,0 1 0,1-1 0,-1 0 0,3 0 0,-1 0-1,14 1 4,0-1 0,0-1-1,0-1 1,0 0 0,0-2-1,25-7 1,-25 6-2,-10 2 5,0 1 0,0-2-1,0 1 1,-1-1 0,1 0 0,-1-1-1,10-7 1,-10 6 1,-2 2 7,0-1 0,0 0-1,-1 0 1,1 0 0,-1-1-1,-1 1 1,1-1 0,6-12 0,-5 9 4,-3 4 2,-1 0-1,1-1 1,-1 1-1,0-1 1,0 0-1,-1 1 0,0-1 1,0 0-1,0 0 1,0 0-1,-1 0 1,-1-6-1,1 3 13,1 2 14,-1-1 0,-1 0 0,1 1 0,-1 0 1,-1-1-1,1 1 0,-1 0 0,-6-14 0,5 12-7,-3-3 71,0 1 0,0-1 0,-1 1 0,-1 0 0,0 1 0,0 0 0,-11-10 0,14 15-43,3 3-34,-1-1-1,1 0 1,-1 1-1,0-1 1,0 1-1,0 0 0,0 0 1,-1 0-1,1 1 1,-7-3-1,8 3-23,0 1 1,0 0-1,0 0 0,0-1 0,0 1 1,-1 1-1,1-1 0,0 0 1,0 0-1,0 1 0,0-1 0,0 1 1,0 0-1,0 0 0,0-1 0,0 1 1,-2 2-1,2-2 0,0 1 0,-1 0 0,1 0 0,0 0 0,0 0 0,0 0 0,0 0 0,0 0-1,1 1 1,-1-1 0,0 1 0,1-1 0,0 1 0,0 0 0,0-1 0,0 1 0,0 0 0,0 0 0,1 0 0,0-1 0,-1 1 0,1 0 0,0 0 0,0 0 0,1 4-1,0-2-100,0 0-1,0 0 0,1 0 0,-1 0 0,1 0 0,1-1 0,-1 1 0,0-1 0,1 1 1,0-1-1,0 0 0,0 0 0,8 7 0,12 10-6103</inkml:trace>
</inkml:ink>
</file>

<file path=ppt/ink/ink4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3:46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5472,'19'0'936,"14"0"-154,-30 1-707,3 4-20,-5-4-31,1 0-11,5 2-9,-5-3 3,0 0-1,5 0-4,2 0-2,-1-1 4,-5 0 17,4-3 16,-3 3 30,3-3 21,-5 3 39,8-7 386,-4 6-397,-4 1-9,-1 1-66,-1 0 0,1 1 1,0-1-1,0 0 0,0 0 1,0 1-1,-1-1 0,1 0 1,0 1-1,0-1 0,-1 1 1,1-1-1,0 1 0,-1 0 1,1-1-1,0 1 0,-1 0 1,1-1-1,-1 1 0,1 0 1,-1-1-1,0 1 0,1 0 1,-1 0-1,0 0 0,1-1 1,-1 2-1,10 32-101,-7-20 148,11 36-9,14 92 1,-7-51 81,-19-70-147,3 64 83,-5-61-77,0 12-2,9 62 1,-7-74-12,6 41 99,-11-71-60,-4-9-16,-2-3 6,0 0-1,-7-26 1,4 3 103,2 0 0,-6-44 0,14 68-113,1-31 194,12-104 362,-10 135-556,-1 12 2,0-1 0,1 1 0,0-1 0,0 1 0,4-11 0,22-57 158,-19 61-51,6 0-46,-1 0 0,2 2 0,0 0 0,30-16 0,-32 19-70,-9 5-6,0 0-1,0 0 1,1 0-1,-1 0 1,0 1-1,8-2 1,-1 1 10,1 0-1,0 1 1,-1 1 0,1 0-1,0 0 1,-1 1 0,23 5-1,-27-4-14,0 0-1,1 1 1,-1 0-1,-1 0 1,1 1-1,0 0 1,-1 0-1,0 0 0,9 9 1,-14-12-7,0 0 0,0 0 0,0 0 0,-1 0 0,1 0 0,0 1 0,-1-1 0,1 0 0,0 0 0,-1 1-1,0-1 1,1 0 0,-1 1 0,0-1 0,0 0 0,1 1 0,-1 1 0,0 3 2,0 23 0,-6 3-3,-11 0 0,-11-2 0,-7-1 0,-1-5 0,-21 10 0,35-23 0,23-11 0,-1 0 0,0 0-1,0 0 1,0 0 0,0 0 0,0 0 0,0 0 0,0 0 0,0 0 0,0 0 0,1 0 0,-1 0 0,0 1 0,0-1 0,0 0 0,0 0 0,0 0 0,0 0 0,0 0 0,0 0 0,0 0 0,0 1 0,0-1 0,0 0 0,0 0 0,0 0-1,0 0 1,0 0 0,0 0 0,0 0 0,0 1 0,0-1 0,0 0 0,0 0 0,0 0 0,0 0 0,0 0 0,0 0 0,0 0 0,0 0 0,0 1 0,0-1 0,0 0 0,-1 0 0,1 0 0,0 0 0,0 0 0,0 0 0,0 0 0,0 0-1,0 0 1,0 0 0,0 0 0,0 0 0,-1 1 0,31-2-4,77-15-1544,-43 6-6185</inkml:trace>
</inkml:ink>
</file>

<file path=ppt/ink/ink4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3:46.7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73 233 6904,'-7'3'26,"-3"1"16,2-1-1,-1 1 1,0 1 0,-7 5-1,15-9-36,1-1-1,0 1 0,0 0 0,0-1 0,0 1 0,1-1 0,-1 1 1,0 0-1,0-1 0,0 1 0,0-1 0,1 1 0,-1-1 0,0 1 0,0-1 1,1 1-1,-1-1 0,0 1 0,1-1 0,-1 1 0,1-1 0,-1 1 1,1-1-1,-1 0 0,1 1 0,-1-1 0,1 0 0,-1 1 0,1-1 0,-1 0 1,1 0-1,-1 0 0,1 1 0,-1-1 0,1 0 0,0 0 0,-1 0 1,1 0-1,1 0 0,9-2 55,1-1 0,0 0 0,0-1 1,-1 0-1,0-1 0,21-11 0,-28 12-23,0 1-1,0-1 1,0 0-1,-1 0 1,1-1-1,-1 1 1,0 0-1,0-1 0,-1 0 1,1 0-1,1-5 1,-1 2 6,-2 7-22,6-12 147,0 0 0,9-27-1,-15 35-78,0 0 0,-1-1 0,0 1-1,0 0 1,0 0 0,-1 0-1,1-1 1,-1 1 0,-1 0 0,-1-6-1,1 5 56,-5-14 417,5 18-528,0 1-1,1-1 1,-1 0-1,0 1 1,0-1-1,0 1 1,0 0-1,0 0 1,-1 0-1,1 0 1,0 0-1,-1 0 1,-3 0-1,5 1-17,-1-1-3,1 1 1,-1 0-1,0 0 0,0 0 1,0 0-1,0 0 1,0 0-1,0 1 0,0-1 1,0 1-1,1-1 0,-1 1 1,0-1-1,0 1 0,1 0 1,-1 0-1,0 0 1,1 0-1,-1 0 0,1 1 1,-1-1-1,1 0 0,0 1 1,-1-1-1,1 1 0,0-1 1,-1 3-1,-2 2-5,0 1 0,1-1 0,-1 1 0,-2 8 0,6-14-5,-2 3 2,1 0-1,0 0 1,0 0 0,0 0-1,0 0 1,0 0-1,1 1 1,0 7 0,0 6 0,-3 57 0,5-17-7,16 107 0,-1-97-19,13 73-68,-22-86 29,-6 77-70,-2-131 130,0 0 0,0 0 0,-1 0 1,1 1-1,0-1 0,-1 0 1,1 0-1,-1 0 0,1 0 0,-1 0 1,0 0-1,1 0 0,-1 0 1,0 0-1,0-1 0,1 1 0,-1 0 1,0 0-1,0-1 0,0 1 0,0 0 1,0-1-1,0 1 0,0-1 1,0 1-1,0-1 0,0 0 0,-2 1 1,-27 2-10,28-3 10,-4-1 8,0 0 0,0 0 0,0 0 0,0-1-1,0 0 1,1 0 0,-1 0 0,1-1 0,-1 0-1,1 0 1,0 0 0,0 0 0,0-1 0,1 0 0,-1 0-1,1-1 1,-5-6 0,9 10 2,1 0 1,-1 0-1,1 1 1,-1-1-1,1 0 1,0 0-1,0 0 1,-1 0-1,1 1 1,0-1-1,0 0 1,0 1-1,0-1 1,0 1-1,0-1 1,0 1-1,1-1 1,-1 0-1,7-4 7,-4 3-3,-1 0 0,1 0-1,-1 0 1,1 1 0,0-1-1,0 1 1,0 0 0,6-1 0,115-23 116,47 3 65,-126 17-181,-2 1 28,211-2 16,-199 4-43,22-7-700,145-36 1,-64 0-6248</inkml:trace>
</inkml:ink>
</file>

<file path=ppt/ink/ink4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31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554 627 2336,'0'0'1184,"-4"-2"-824,-6-4-268,0 1 0,0 1 0,0 0 0,-1 0 0,1 1 0,-1 0 0,0 1 1,0 0-1,1 1 0,-1 0 0,0 1 0,0 0 0,0 1 0,-12 2 0,8-2-71,-31 10 106,4 3 17,-78 37 0,74-23-119,29-15 30,-5 11-16,-22 31 1,36-38 1,3-4-20,1 1 0,1 0-1,0 1 1,1-1 0,1 0 0,0 1-1,1-1 1,2 16 0,-1-18-10,0-9-3,-1 0 0,1 0 0,-1 0 0,1 0 0,0 0 0,0 0 1,1 0-1,-1 0 0,0 0 0,5 5 0,2 4 18,1-1 0,1 1 0,11 10 0,-7-14 55,1-2-43,1-2-1,0 0 1,-1 0-1,1-2 1,1 0-1,-1 0 1,31-2-1,-31-1-21,-10 0-2,-1 1 0,1-1 1,0 0-1,0 0 0,0-1 1,10-4-1,8-4 45,36-20-1,-47 18 17,-1-7-40,-1-1-1,17-39 1,-19 32 2,-1 0-1,8-52 1,-12 52-23,1-2 24,-1-1-1,-2 0 1,-1-32-1,-1 45-20,-9-147 200,6 129-190,-6-47 183,5 59-180,-11-55 178,-18-88 781,29 129-658,2 23 26,-2 42-156,1 26-135,8 106-1,-5-153-62,7 80 2,1-2 0,4-11-3,-3-42-4,1-1 0,2-1 0,30 56 0,-12-28-14,-9-3 1,-6-14-50,22 44 1,-36-84 62,18 31-55,-17-30 54,-1 0-1,1 1 0,0-1 1,-1-1-1,1 1 1,0 0-1,0 0 0,1-1 1,-1 1-1,0-1 1,0 0-1,5 2 0,-6-2 4,1-1-1,-1 0 0,1 0 1,-1 0-1,1 0 0,-1-1 1,0 1-1,1 0 0,-1-1 1,1 1-1,-1-1 0,0 1 1,1-1-1,-1 1 1,0-1-1,0 0 0,2-1 1,2-1-2,4 0 1,-7 2 0,1 0 1,-1-1-1,1 1 1,-1 0-1,1-1 1,-1 1-1,0-1 1,0 0-1,0 0 1,0 0-1,0 0 1,3-4-1,4-7-228,0-1 0,0 1 0,-1-1 0,6-16 0,7-21-5491</inkml:trace>
</inkml:ink>
</file>

<file path=ppt/ink/ink4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3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284 554 2968,'-9'-3'1,"0"-1"39,0 0 0,0-1 0,0 0-1,-12-9 1,-11-7 215,29 20-191,-1 0 1,1 0 0,-1 0 0,1 0 0,-1 0 0,0 1-1,1-1 1,-1 1 0,0 0 0,1 0 0,-1 1 0,0-1-1,1 1 1,-8 1 0,5 0-17,-1 1 1,0 0-1,1 0 1,-12 7-1,13-7-7,0 1-1,0 1 1,0-1 0,1 1-1,-1 0 1,1 0-1,0 0 1,1 1-1,-6 9 1,5-7-12,0-1-2,1 0 0,0 0 0,0 0 0,0 0 0,1 1 0,0-1 0,1 1 0,0-1 0,-1 11 0,1-9-8,0 11 28,0-1 0,1 1 0,4 28 0,-2-30-32,0 1 19,1 0 1,0 1-1,9 25 0,-6-26-21,-5-13-1,1 1 0,0-1 0,1 1 0,0-1 0,0 0 0,0 0 0,0 0 0,1 0 0,6 6 0,-6-7-4,-2-3 0,0 1-1,1-1 1,-1 0-1,0 0 1,1 0-1,0 0 1,0-1-1,-1 1 1,1-1-1,0 1 1,0-1-1,0 0 0,0 0 1,1 0-1,5 0 1,-6 0-1,3-1 2,0 0 1,0 0-1,0 0 0,-1-1 0,1 1 1,0-1-1,0-1 0,-1 1 0,1-1 1,0 0-1,4-3 0,-2 2 1,9-5 44,10-11-5,-1-2 0,-1 0 1,-1-1-1,21-26 0,-33 34-33,-5 6 7,-1-1 0,0 1-1,-1-1 1,6-12 0,17-33 167,24-67 0,-49 112-73,-2 7-90,0-1-1,0 1 0,-1-1 0,1 1 0,-1-1 0,0 1 1,1-1-1,-1 1 0,0-1 0,-1 0 0,1 1 0,0-1 1,-2-4-1,2 6-16,-1 1-1,1-1 1,0 1 0,-1-1 0,1 1 0,0-1-1,-1 0 1,1 1 0,-1-1 0,1 1 0,-1 0-1,1-1 1,-1 1 0,1-1 0,-1 1 0,1 0-1,-1-1 1,0 1 0,1 0 0,-1 0 0,1-1-1,-1 1 1,0 0 0,1 0 0,-1 0 0,0 0-1,1 0 1,-1 0 0,0 0 0,1 0 0,-2 0-1,-21 3 227,20-2-221,1 0-1,-1 0 0,0 0 1,1 0-1,-1 0 1,0 1-1,1-1 1,0 1-1,-1-1 1,1 1-1,0 0 1,0 0-1,0 0 1,0 0-1,0 0 0,-2 4 1,1-1-4,1-1 0,0 1 0,0-1 0,1 1 0,-1 0 0,1-1 0,0 1 0,-1 9 0,1-4-3,0-7-5,1 0 1,0 1-1,-1-1 1,1 0-1,1 0 1,-1 0-1,0 1 1,1-1 0,1 5-1,37 143 65,-15-91-64,-24-60-4,8 22 4,2-2 1,0 1-1,2-1 0,16 23 0,-10-23-1,-17-18-2,0-1 0,0 0 0,1 0 1,-1 0-1,0 0 0,1 0 0,-1 0 0,1-1 0,-1 1 0,1 0 0,-1-1 1,1 1-1,-1-1 0,1 1 0,-1-1 0,1 0 0,0 0 0,-1 0 0,1 0 1,0 0-1,2 0 0,-1-1 3,-1 0 1,1 0-1,-1 0 1,1 0-1,-1 0 1,0-1-1,1 1 0,-1-1 1,0 0-1,0 1 1,0-1-1,0 0 1,0 0-1,-1 0 1,3-3-1,7-13 27,-1-1-1,0 0 1,7-22-1,25-77 145,-21 58-119,-14 42-45,19-42 48,25-53 11,-41 90-27,-1-1-1,-2 0 0,9-48 1,-12 52-29,5-23 73,-2-1-1,2-59 0,-8 94-75,1-10 63,-3-36 1,0 48-44,1 1 0,-2-1 0,1 0 0,-1 0 0,0 1 0,0-1 0,-1 1 0,1 0 0,-2 0 0,-4-7 0,2 3 20,2 4-2,0 1-1,0 0 1,-1 0 0,-5-6-1,8 10-35,0-1 0,0 1-1,0 0 1,0 0 0,0 0-1,-1 0 1,1 0 0,0 0 0,0 1-1,-1-1 1,1 1 0,0-1 0,-1 1-1,1 0 1,-4 0 0,2 0-9,0 1 1,0 0 0,0-1 0,0 1-1,0 1 1,1-1 0,-1 1 0,0-1-1,1 1 1,-1 0 0,1 0-1,-1 1 1,1-1 0,0 1 0,0-1-1,0 1 1,1 0 0,-1 0 0,0 0-1,1 1 1,-3 5 0,-3 5 0,2 0-1,0 0 1,0 1 0,-5 28 0,0 4 1,-2 25-4,-1 12-2,2 0 0,3-22-5,-12 110-20,20-150 23,1-6-3,0 0-1,4 26 1,15 91-14,-17-123 16,0 1 0,1-1 0,1 0 0,-1 0 0,1-1 0,1 1 0,0-1 0,0 0 0,9 10 0,-8-11 1,-3-2 0,2-1 1,-1 0-1,1 0 0,-1 0 1,1-1-1,0 1 1,1-1-1,-1-1 0,1 1 1,0-1-1,0 0 0,10 4 1,-10-4-1,11 1-4,33 3-1,16-8 6,-47 0 1,34-9 0,-36 5 0,0 0 1,23-11-1,-26 9 2,0-1 0,26-18-1,-25 13 0,0 0-1,16-18 1,-8 3-411,0-2 1,32-57 0,-11 10-5731</inkml:trace>
</inkml:ink>
</file>

<file path=ppt/ink/ink4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8:33.5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0 292 6728,'0'0'56,"3"-1"-10,205-104 1635,-140 72-1531,-47 23-122,32-20 155,-14 6 32,50-42 0,-86 62-141,1-4 11,-3 5-9,1-5-1,-5 9 15,1-1-83,0 0 1,0 1-1,0-1 1,0 1-1,0 0 0,0-1 1,0 1-1,0 0 1,0 0-1,-2 2 1,-17 16 30,7-8-23,1 2 0,0-1 0,1 2 0,0 0 0,-16 27 0,5 0 5,-1 10-15,4-2 0,8-3-3,11-36-3,0 0 1,1 0-1,0 0 1,1 0-1,3 17 1,1-13-12,3-1 4,0 0 1,1 0-1,1-1 0,0 0 1,1-1-1,0 0 0,15 12 1,-16-15 3,-7-6 1,-1 0 0,1 0 1,0-1-1,-1 1 0,1 0 1,0-1-1,0 0 0,0 0 1,0 0-1,0 0 0,6 1 1,11 1-11,-1-1 0,26 0 0,-41-2 8,0 0-1,0-1 1,-1 1 0,1-1 0,0 1-1,0-1 1,-1 0 0,1 0-1,-1-1 1,7-2 0,2-2-4,0 2 4,-8 2 2,-1 1 0,0 0 0,1-1 0,-1 1 0,0-1 0,0 0 0,0 0 0,0 0 0,-1 0 0,5-4 0,4-4-10,-1-1 1,15-17-1,-22 24 11,0 0 0,0-1 0,-1 1 0,1-1-1,-1 1 1,0-1 0,0 0 0,0 0 0,-1 1 0,0-1 0,0 0-1,1-7 1,-2 11 2,0-1 0,0 1-1,-1-1 1,1 0-1,0 1 1,-1-1-1,1 1 1,-1-1 0,1 1-1,-1-1 1,1 1-1,-1 0 1,0-1-1,-1-1 1,-3-5 0,-13-27 1,-33-46 54,50 79-15,-8-12 140,4 10 221,7 13-254,-1-6-140,0 0 0,0 0 0,0 0 1,-1 1-1,1-1 0,-1 0 1,0 1-1,0-1 0,0 0 0,-1 6 1,-13 27 9,5-12-12,2 7-3,5-12-4,1-1 1,1 0-1,1 0 0,0 1 1,8 32-1,-8-44 1,1 0-1,1 0 1,-1 0-1,1 0 1,1-1-1,-1 0 1,1 1-1,0-1 1,5 5-1,-4-4 0,6 4-10,2-3 10,0-1 1,0 0-1,1-1 0,0-1 0,0 0 1,0-1-1,0 0 0,1-1 0,15 1 1,-8-2 1,38-2 0,-13-6-228,-1-2 1,0-2 0,47-16-1,-82 23-94,129-38-5838</inkml:trace>
</inkml:ink>
</file>

<file path=ppt/ink/ink4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17.2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429 1 1976,'0'0'24,"-4"0"-4,1 0-4,0 0 0,0 1 1,0-1-1,0 1 0,0-1 0,0 1 0,0 0 1,0 1-1,0-1 0,0 0 0,0 1 1,1 0-1,-1-1 0,1 1 0,-1 0 0,1 0 1,-4 4-1,-1 3 58,-1 1 0,2 0 0,-1 0 0,1 0 0,1 1 0,0 0 0,0 0 0,1 0 0,1 1 0,-3 14 0,-3 25 237,-2 63-1,10-95-273,-15 196 394,14-193-408,-9 41 172,-27 88 43,6-30 155,6-4-81,0-19-47,-21 87 331,31-92-200,9-40-220,-13 53 245,20-104-194,-3-3-168,0-2-75,1 0-1,-1 0 1,0 0 0,1 0 0,0 0-1,-1-1 1,2 1 0,-1-1 0,0 0 0,0 1-1,1-1 1,0 0 0,0 0 0,-1-7 0,-1 0-500,-8-30-3857</inkml:trace>
</inkml:ink>
</file>

<file path=ppt/ink/ink4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17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8 113 2872,'0'-3'129,"-3"-6"21,3 8-125,0 0 0,-1 0 1,1 0-1,0-1 0,0 1 1,0 0-1,0 0 0,1 0 1,-1 0-1,0-1 0,0 1 1,1 0-1,-1 0 0,1 0 1,0-2-1,4-12 180,0-44 1107,-6 58-977,-3-3-7,4 3-31,-9 2 190,7 5-444,1 0 1,1 0-1,-1 1 1,1-1-1,0 0 1,1 0-1,-1 0 1,1 0 0,3 11-1,-1 1-6,0-2 9,0-1 1,7 18 0,-9-31-26,-2 6 83,0-8-85,1 1 0,-1-1 0,1 0 0,-1 0-1,1 0 1,-1 0 0,0 0 0,1 0 0,-1 0 0,1 0 0,-1 0-1,1 0 1,-1 0 0,1-1 0,-1 1 0,1 0 0,-1 0 0,1-1-1,-1 1 1,1 0 0,-1 0 0,1-1 0,-1 1 0,1 0 0,-1-1 0,1 0-14,1 0 0,-1 0 0,1 0 0,-1 1 0,0-1 0,1 0 0,0 1 1,-1-1-1,1 0 0,-1 1 0,1-1 0,0 1 0,-1-1 0,1 1 1,0-1-1,0 1 0,0 0 0,-1-1 0,1 1 0,0 0 0,0-1 1,0 1-1,0 0 0,-1 0 0,3 0 0,107-36-856,-40 13-3715</inkml:trace>
</inkml:ink>
</file>

<file path=ppt/ink/ink4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18.2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87 1712,'0'0'519,"-1"-2"-158,1 2-359,-2-3 65,1 1 1,0-1-1,-1 1 0,1-1 1,0 0-1,1 0 0,-1 1 1,0-1-1,1 0 1,-1 0-1,1 0 0,0 0 1,0 0-1,0 0 0,0 0 1,1 1-1,-1-1 0,1 0 1,0 0-1,0 0 1,1-4-1,-1 6-53,-1 1 0,0-1 0,0 0 0,0 0 0,1 0 0,-1 0 0,0 0 1,1 1-1,-1-1 0,1 0 0,-1 0 0,1 1 0,-1-1 0,1 0 0,0 1 0,-1-1 0,1 0 0,0 1 1,-1-1-1,1 1 0,0-1 0,0 1 0,0-1 0,-1 1 0,1 0 0,0 0 0,0-1 0,0 1 0,2 0 1,-2 0 119,0 8-9,-1 1-1,0-1 1,-1 1 0,1-1-1,-2 0 1,1 0-1,-1 1 1,0-1 0,-1 0-1,0 0 1,0-1 0,-9 15-1,10-18-106,-13 21 516,14-24-427,-6 3 80,19-6 23,22-10-1035,6-1-3355</inkml:trace>
</inkml:ink>
</file>

<file path=ppt/ink/ink4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19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22 207 5208,'-1'1'56,"-7"6"13,7-6 343,-2-4-265,3 3-137,-1 0 0,1 0 0,0 0 0,-1 0 0,1 0 0,0 0 0,-1-1 0,1 1-1,0 0 1,0 0 0,-1 0 0,1-1 0,0 1 0,0 0 0,-1 0 0,1-1 0,0 1-1,0 0 1,0 0 0,-1-1 0,1 1 0,0 0 0,0-1 0,0 1 0,0 0 0,0-1-1,0 1 1,0 0 0,-1-1 0,1-3 17,-1 0 1,1 1-1,0-1 0,0 1 0,0-1 0,0 0 1,1 1-1,-1-1 0,1 1 0,0-1 1,1-3-1,2-4 74,0 1 0,1 0 1,0 0-1,0 0 0,1 1 1,0 0-1,1 0 0,0 0 1,0 1-1,1 0 0,0 0 1,1 1-1,0 0 0,0 0 1,11-5-1,-15 9-37,1 1 1,-1 0-1,1 0 1,-1 1-1,1-1 0,0 1 1,0 1-1,0-1 0,-1 1 1,1 0-1,0 0 0,0 0 1,0 1-1,0 0 0,-1 0 1,1 1-1,0-1 1,-1 1-1,0 1 0,6 2 1,0 0-6,-1 1 1,0 0 0,0 1 0,-1 0-1,1 1 1,-2 0 0,1 0 0,-1 0 0,8 12-1,-12-13-50,1 0 0,-2 0 0,1 0 0,-1 1 1,0-1-1,0 1 0,2 13 0,-3-11-4,5 19 9,-1 0 1,-1 1 0,-2 0-1,0 30 1,-6-8-11,-4-4 1,-1-6-3,-8 15-13,-27 59-1,6-15-28,25-67 32,-41 108-79,41-103 77,12-31 11,6-2 7,-3-4 7,2-1 3,-2-1 12,2-1 7,-2 0 22,4-2 10,17-1 120,-9 3-55,3 0-6,35 3 1,9 1 71,-35 0-68,1 1 0,33 9 0,-40-8-124,-1-2 69,0 0 0,34 0 0,-32-2-60,3-3 51,3-5-332,-1-1-1,-1-2 1,0-1 0,34-19 0,39-23-6776</inkml:trace>
</inkml:ink>
</file>

<file path=ppt/ink/ink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27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604 1 3952,'0'0'136,"2"2"-63,21 23 147,-13-16-71,-1 1 0,-1 0 0,14 20 0,38 74 202,-44-72-173,0 1 0,16 53 1,-24-61-122,1 5 223,16 125 102,-25-151-348,0 0 0,1 0-1,-1 0 1,-1 0-1,1 0 1,-1 5-1,1-9-33,-4 24 119,-11 36 1,-21 30-31,34-85-54,0 0-1,-1 0 0,0-1 1,1 1-1,-6 5 1,-34 39 103,-48 44 0,86-89-115,0 0 0,-1-1 1,1 1-1,-1-1 0,-6 2 1,-200 91 162,165-80-91,-185 56-918,116-35-3883</inkml:trace>
</inkml:ink>
</file>

<file path=ppt/ink/ink4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21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50 2424,'59'0'784,"-1"-3"1,105-20-1,-102 2 544,-54 20-1310,-1 0-1,1 1 1,-1-1 0,1 1-1,-1 1 1,1 0-1,0-1 1,-1 2 0,12 3-1,3 1-4050</inkml:trace>
</inkml:ink>
</file>

<file path=ppt/ink/ink4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21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18 164 2424,'-1'0'46,"1"0"0,-1 0 1,0 0-1,0 0 0,0 0 0,0 0 1,0 0-1,0 0 0,0-1 1,0 1-1,0 0 0,0-1 0,0 1 1,0 0-1,0-2 0,-1-9 1008,2 6-940,0 3 146,0-1-123,0 0-1,0 0 1,0-1 0,1 1-1,0 0 1,-1 0 0,1 0-1,0 0 1,1 0 0,-1 0-1,0 1 1,1-1 0,-1 0-1,1 1 1,0-1 0,0 1-1,0-1 1,0 1 0,1 0 0,-1 0-1,1 0 1,4-3 0,3 0-59,0 0 1,1 1 0,-1 0 0,1 0 0,18-2 0,44-6 167,-43 9-41,59-16 0,-82 17-163,0 0 0,0 1 0,0 0 0,1 0 0,8 1 0,24-3 145,-7 0-338,-1 1 0,1 2 0,-1 2 0,34 5 0,-16-3-5502</inkml:trace>
</inkml:ink>
</file>

<file path=ppt/ink/ink4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22.4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34 1440,'-158'0'1865,"324"-4"-890,-66-7-421,-23 2 452,-59 5-790,-13 2-73,0 1 0,0 0 0,0 0-1,0 1 1,8-1 0,37 1 472,-37 1-697,0 1 0,0 0-1,0 0 1,-1 2 0,1-1 0,19 10 0,2 0-4431</inkml:trace>
</inkml:ink>
</file>

<file path=ppt/ink/ink4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22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50 1976,'-1'1'81,"0"6"26,0-6-72,0 1 0,0 0 0,0-1 1,0 1-1,-1-1 0,1 0 0,-1 1 0,1-1 0,-1 0 1,0 0-1,1 0 0,-1 0 0,0 0 0,0 0 0,1-1 0,-1 1 1,0-1-1,-3 1 0,-3 1 22,-9 2 211,0-1 0,-29 2 0,44-5-81,1 1-131,0-1 0,0 1 0,0-1 0,0 0 0,1 0 1,-1 0-1,0 1 0,0-1 0,0 0 0,0 0 0,0 0 0,0 0 0,0 0 1,0-1-1,0 1 0,0 0 0,1 0 0,-1-1 0,0 1 0,0 0 0,0-1 0,0 1 1,1-1-1,-1 1 0,0-1 0,0 1 0,1-1 0,-1 0 0,0 1 0,1-1 0,-1 0 1,1 0-1,-2-1 0,3 2-40,-1-1 0,1 1 0,-1-1 0,1 0 0,-1 1 1,1-1-1,-1 1 0,1-1 0,-1 1 0,1 0 0,0-1 0,-1 1 0,1-1 0,-1 1 1,1 0-1,0 0 0,0-1 0,-1 1 0,2 0 0,0-1 22,22-8 144,0 2 0,0 0-1,42-5 1,14-3 183,-30 6-94,0 3 0,85-1 0,-111 4 23,-15 3 254,-11 16-1447,0-5-4361</inkml:trace>
</inkml:ink>
</file>

<file path=ppt/ink/ink4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24.0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676 86 3592,'0'0'993,"-6"-2"-554,-158-57 295,137 48-667,21 9-54,1-1 1,-1 1-1,0 0 0,0 1 1,-11-3-1,-78 4 74,84 1-76,-1 1-1,1 1 1,0 0 0,0 0 0,0 1 0,0 0-1,0 1 1,1 1 0,-16 10 0,-3 2-6,1 4 0,6 4-3,9-9-11,2 1 0,0 1-1,2-1 1,0 2 0,1-1 0,-9 34 0,7-23 10,-1 1-65,1 0-1,2 1 1,-6 47 0,12-55 40,1 0 0,1 0 1,1 0-1,5 28 0,-5-47 24,0 1 0,0-1 0,0 0-1,1 0 1,-1-1 0,4 7 0,-2-2 2,0-4 11,-1 1 0,1 0 0,0 0-1,0-1 1,0 0 0,1 1 0,0-1-1,5 5 1,-1-1 11,-2-2 29,1 0 0,0 0 0,1-1 0,-1 0 0,1 0 1,0-1-1,1 0 0,-1-1 0,1 1 0,0-2 0,0 1 0,1-1 0,-1-1 0,19 3 0,-16-4 41,-1-2 0,0 1 1,0-1-1,21-5 0,-27 3-21,0 1 0,0-1 0,-1 1 0,0-2 0,1 1 0,-1 0 0,0-1 0,0 1 0,-1-1 0,7-9 0,-7 10 4,0-1-6,11-12 506,-2 0-1,22-35 0,46-71 1012,-67 102-1395,-2 3 6,-1 0 1,15-32 0,-15 21 16,7-32 0,6-19 37,-15 55-186,21-64 189,-28 84-239,-1 0 1,1 0 0,-1 0 0,0 0-1,0 0 1,0 0 0,-1 0-1,0 0 1,-1-5 0,1 6 9,-4-3 3,2 3-3,-4-4 4,4 4 1,-3 1 0,5 1-78,0 0 0,1 0 1,-1 0-1,0 0 0,0-1 0,0 1 1,1 0-1,-1 0 0,0 0 1,1-1-1,0 1 0,-1 0 1,1-1-1,0 1 0,-1 0 0,1-1 1,0-2-1,0 2-677,-2-13-7363</inkml:trace>
</inkml:ink>
</file>

<file path=ppt/ink/ink4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31.0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234 16 2336,'0'0'32,"4"-3"-5,16-6 258,-10 6 3015,-13 4-3191,1 0 0,-1 0-1,0 0 1,1 1 0,0-1 0,-1 1 0,1-1 0,0 1 0,-1 0 0,1 0-1,-2 3 1,-17 12 695,15-13-706,0 0 0,0 1 0,0 0 0,1 0 0,0 0 0,0 1 0,-5 6 0,3-4 18,1 0 1,-1 0-1,-1-1 0,-9 7 1,14-10-91,-1 0 0,0 0 0,1 0 0,0 0 0,0 1 1,1-1-1,-1 1 0,1 0 0,-3 6 0,-16 56 185,17-48-196,1 0 1,0 1-1,2-1 1,2 31-1,-1-18-6,0 11-5,0-34-2,4 37 3,-2-16 0,-5 3-2,2-27-2,1 0 1,-2 0-1,1-1 1,-5 11-1,-2 6 7,2-1 1,-9 44-1,4-17 0,4-14-3,3 6-2,10 145 31,-5-181-33,3 36 40,11 40 0,-9-50-14,-4-15-22,6 22 38,14 39 12,-15-62-15,2-3-30,2-1 0,-1 0 1,1 0-1,16 10 1,-18-14-1221</inkml:trace>
</inkml:ink>
</file>

<file path=ppt/ink/ink4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4:32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17 1440,'0'0'4864,"-3"-2"-4524,-12-8-224,11 7 124,4 3-230,0 0-1,0 0 1,0 0 0,-1-1 0,1 1-1,0 0 1,0 0 0,-1 0 0,1 0-1,0 0 1,0 0 0,-1 0 0,1 0-1,0 0 1,0 0 0,0 0 0,-1 0-1,1 0 1,0 0 0,0 0 0,-1 0-1,1 0 1,0 0 0,0 1 0,-1-1 0,1 0-1,0 0 1,0 0 0,0 0 0,-1 0-1,1 0 1,0 1 0,0-1 0,0 0-1,0 0 1,-1 0 0,1 1 0,0-1-1,0 0 1,0 0 0,0 0 0,0 1-1,0-1 1,0 0 0,0 0 0,0 1-1,0-1 1,0 0 0,0 0 0,0 1-1,0-1 1,0 0 0,0 0 0,0 1 0,0-1-1,0 0 1,0 0 0,0 1 0,0-1-1,0 0 1,0 0 0,0 0 0,0 1-1,1-1 1,-1 0 0,0 0 0,0 1-1,8 16 332,50 34 127,-37-32-341,-16-16-82,-1 1 0,0 0 0,0 0 0,0 0-1,0 1 1,0-1 0,-1 1 0,0 0 0,0 0 0,4 10 0,-3-7 14,-1-1-1,1 0 0,10 13 1,11 20 102,-24-38-155,1 3 13,0 0 0,1 0 0,0 0 0,0 0 0,0 0-1,0-1 1,1 1 0,0-1 0,0 0 0,0 0 0,0 0-1,1-1 1,-1 1 0,11 4 0,-13-7-11,0 0 0,0 0 0,0 0 0,0 0 0,0 1 0,0-1 0,0 0 0,-1 1 0,1 0 1,0-1-1,-1 1 0,1 0 0,-1 0 0,0 0 0,0 0 0,2 2 0,0 3 24,-1 1 1,1-1-1,1 13 1,-4-15-18,1 0 1,0 1 0,1-1 0,-1 0 0,1 0-1,0-1 1,0 1 0,0 0 0,1-1-1,0 1 1,4 5 0,-3-6 2,0 0 1,0 0-1,-1 0 1,1 1-1,-1 0 0,0-1 1,0 1-1,-1 0 1,3 8-1,37 129 242,-37-122-245,1-1 0,0 0 0,1 0 0,1-1-1,1 0 1,1 0 0,0-1 0,25 31 0,-18-25-1,-11-15-9,3 4 10,1 1 0,-2 0-1,1 0 1,-2 1 0,0 0-1,0 1 1,6 24 0,-5-1 98,-2 0 1,-2-1-1,-1 2 1,-2-1-1,-1 0 1,-8 44-1,5-64-86,-1 0 0,-1 0 0,-9 23-1,10-30-15,-22 47 15,17-41-7,1 0 1,-10 36 0,15-41-11,1-2 1,-1-1 0,0 1 0,0-1 0,-9 19 0,-17 7 18,-119 143 42,108-135-9,-46 48-8,-25 19-19,-38 31-1452,85-83-5862</inkml:trace>
</inkml:ink>
</file>

<file path=ppt/ink/ink4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5:54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40 512 1888,'0'0'193,"-4"-3"-27,-12-13-54,12 12 282,-11-7 1930,15 10-2288,1 0 0,-1-1-1,1 1 1,0 0 0,-1 0-1,1-1 1,0 1 0,0 0-1,0 0 1,0 0 0,0 0 0,0 0-1,2-1 1,-2 1-4,6-6 7,23-15 202,13-3 91,61-27 0,-30 24-5,140-66 466,-116 38-594,-43 23-97,141-78 405,-177 103-281,0 1 1,1 1-1,22-4 0,-40 9-199,1 2 0,-1-1 0,0 0 0,0 0 0,0 1 0,0-1 0,0 1 0,0-1 0,-1 1 1,1 0-1,0 0 0,0 0 0,0 0 0,0 0 0,-1 0 0,1 0 0,-1 1 0,1-1 0,-1 0 0,2 3 0,-1-3 4,1 7 176,-2 4-141,0 0 0,-1 1 1,-2 12-1,2-23-54,0 1-1,0 0 1,-1-1 0,1 1 0,-1 0-1,0-1 1,0 1 0,0-1-1,0 1 1,0-1 0,-1 1-1,-1 3 1,-3 2 9,-16 22-1255,-3-2-5026</inkml:trace>
</inkml:ink>
</file>

<file path=ppt/ink/ink4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5:55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8160,'2'1'-24,"4"4"1,23 12-8,5 3 65,-26-14-27,-4-3 9,-1 0-1,1 0 0,-1 1 1,0-1-1,5 8 1,76 108 541,-53-66-217,-27-46-303,4 5 77,-2 0-1,0 0 1,0 1 0,-1-1 0,0 1 0,-1 0-1,-1 1 1,0-1 0,2 24 0,-8 1 204,2-28-221,0 1 0,0-1 0,1 0 0,0 0 0,1 1 0,0-1 0,5 16 0,-6-25-118,1 0 0,0 0-1,0 0 1,-1 0 0,1 0-1,0 0 1,0 0 0,0-1 0,0 1-1,0 0 1,0-1 0,0 1-1,0-1 1,0 1 0,0-1-1,0 1 1,1-1 0,1 1-1,-1-1-698,12 5-6153</inkml:trace>
</inkml:ink>
</file>

<file path=ppt/ink/ink4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5:56.3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61 815 8968,'0'0'8,"0"13"64,8 22 82,-6-31-132,5 2-6,-3-3 1,3 1 11,-5-18 76,-2 4-76,0 0 0,0 1 0,-1-1 0,0 0 0,-1 0 0,0 1 0,-1-1 0,0 1 0,0 0 0,-1 0 0,0 0 0,-7-11 0,3 5-1,-39-80 642,47 94-646,-1-1 1,1 1-1,0-1 0,0 1 1,0-1-1,0 1 1,0-1-1,0 1 0,0-1 1,0 1-1,1-1 0,-1 1 1,1-1-1,-1 1 0,1 0 1,-1-1-1,1 1 1,0 0-1,-1-1 0,1 1 1,0 0-1,0 0 0,0 0 1,2-2-1,25-18 106,-24 19-137,1-1 27,1 0 1,0 0-1,0 0 0,0 1 0,0 0 0,0 0 0,1 0 0,-1 1 1,0 0-1,13 0 0,-11 0-8,6 1 0,0 0 1,0 0 0,0 1 0,0 1-1,-1 0 1,1 1 0,0 0 0,-1 2-1,17 6 1,-24-8-11,0 0 0,0 1-1,0 0 1,6 5 0,-8-6 0,0 1 0,0 0 0,-1 0 0,7 8 0,5 22 1,-4 3-2,-8 3 0,-2 1 0,-1-3 0,-1-26 0,0-6 0,1 0 0,-1 0 0,2 0 0,-1 0 0,2 10 0,2 1 0,4-8 0,4-4 0,5-4 0,12-8 0,13-11 0,-34 14 0,0-1 0,-1 0 0,14-11 0,-14 9 0,0 0 0,0-1 0,9-14 0,-7 8 0,12-29 0,4-21 1,-19 43 3,0 0 1,-1 1-1,-1-1 0,3-43 0,-13 23-1,4 28 0,-17-38 1,1 17-14,17 32 4,3 3-8,1-1 11,-1 1 0,1-1 0,-1 1 0,1 0 0,-1 0 0,1 0 0,-1 0 0,1 0 1,-1 0-1,0 1 0,4 2 0,9 6-19,103 68-39,-71-43 33,-29-21 12,-2-1 4,0-1 1,1 0-1,20 11 0,-36-24 11,0 1 1,0-1-1,-1 1 1,1-1-1,0 0 1,-1 1-1,1-1 1,0 0-1,-1 0 1,1 1-1,-1-1 0,1 0 1,-1 0-1,0 0 1,1 1-1,-1-3 1,5-18 0,-4 16-2,3-19 9,0 1 0,12-34 0,-15 51-3,2 1-1,-1-1 0,1 1 1,-1 0-1,1-1 0,1 1 1,-1 0-1,1 1 0,0-1 1,0 1-1,0 0 1,1 0-1,-1 0 0,1 0 1,7-4-1,-11 8-2,0-1 0,0 1 0,0-1 0,0 1 0,0 0 0,0 0 0,0-1 0,0 1 0,0 0 0,0 0 0,0 0 0,1 0 0,-1 0 0,0 0 0,0 0 0,1 1 0,3-1 2,14 4 1,-16-2-4,1-1 0,-1 1 1,0 0-1,1 0 0,-1 1 0,0-1 0,0 1 0,0-1 1,-1 1-1,1 0 0,2 4 0,-3-4-2,1 0 0,-1 0 0,1-1 0,-1 1 0,1-1 0,0 1 0,0-1 0,0 0 0,0 0 0,4 1 0,-5-2-1,1 0 0,0 0 0,-1-1 1,1 0-1,0 1 0,-1-1 0,1 0 0,0 0 0,-1 0 0,1-1 1,0 1-1,-1-1 0,1 1 0,-1-1 0,1 0 0,-1 0 0,1 0 1,2-2-1,3-2 1,-1 0 0,1 0 0,10-11 0,-6 6-4,-3 4 5,-7 5 0,0-1-1,0 1 1,0 0 0,0-1 0,-1 0 0,1 1 0,0-1 0,-1 0 0,1 0-1,-1 0 1,1 0 0,0-4 0,7-9-10,-1-1 0,0 0 1,-2-1-1,0 1 0,0-1 0,-2-1 0,0 1 1,-1 0-1,1-23 0,-4 37-42,0-2 9,0 6 38,0-1 1,0 0 0,0 0 0,0 0-1,0 0 1,0 0 0,0 0 0,0 0 0,0 0-1,0 0 1,0 0 0,0 0 0,0 0-1,0 0 1,0 0 0,0 0 0,0 0 0,1 0-1,-1 0 1,0 0 0,0 0 0,0 0-1,0 0 1,0 0 0,0 0 0,0 0 0,0 0-1,0 0 1,0 0 0,0 0 0,0 0-1,0 0 1,0 0 0,1 0 0,-1 0-1,0 0 1,0 0 0,0 0 0,0 0 0,0 0-1,0 0 1,0 0 0,0 0 0,0 0-1,0 0 1,0 0 0,0 0 0,0 0 0,0 0-1,0-1 1,0 1 0,0 0 0,0 0-1,0 0 1,0 0 0,0 0 0,0 0 0,0 0-1,0 0 1,0 0 0,0 0 0,43 87-335,-39-78 322,-2-6 7,-1-1 1,0 0-1,0 1 0,1-1 0,0 0 1,-1 0-1,1 0 0,0 0 0,0 0 1,0 0-1,4 2 0,5 4-39,1-1 1,-1-1-1,1 0 1,1 0-1,24 7 1,-33-12 44,0 0 1,0-1-1,0 1 1,0-1-1,0 0 0,1 0 1,-1 0-1,0-1 1,0 1-1,0-1 1,0 0-1,0 0 1,0-1-1,5-2 1,-2 1-3,-1-1 1,0 0 0,0-1 0,-1 0-1,1 0 1,7-9 0,15-22 7,-24 29 3,0-1 1,0 1-1,-1-1 1,0 0-1,0 0 0,-1 0 1,0 0-1,0 0 1,-1 0-1,0-1 1,0 1-1,-2-15 0,1 12 3,0 8-1,0 0 0,0 0 0,0 0 0,-1 1 0,1-1 0,-1 0 0,1 0 0,-1 1 0,0-1 0,0 0 0,-3-4 0,-4-6 26,-1-1-1,-11-12 1,19 24-23,0 1 0,-1-1 0,1 1 0,0-1 0,-1 1 0,0 0 0,1 0 1,-1 0-1,0 0 0,0 0 0,1 0 0,-1 0 0,0 1 0,0-1 0,-3 0 0,-3-1 12,-23-8 10,18 10 37,2 3-44,-1 1 0,1 0 0,-18 10 0,16-3 23,-9 17-17,-18 32 1,29-38-3,-22 99 13,32-98-27,10 29-1,-6-44-12,-1-2-1,1 1 1,1 0-1,-1 0 1,1-1-1,5 7 1,-2-5 0,0 1 1,0-1-1,15 11 0,-13-11 0,1-1-1,0-1 0,17 9 1,-16-10-1,-1-1 0,1-1 0,0 1 0,13 1 0,-8-3 0,0 0 0,0-1 0,17-2 0,-5-1 0,40-8 0,-39 3 0,49-16 0,-43 7-251,-1-1 0,-1-2 1,0-1-1,55-46 0,23-21-6015</inkml:trace>
</inkml:ink>
</file>

<file path=ppt/ink/ink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44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310 33 2072,'0'0'2535,"-3"-2"-1989,-1-1-482,0 0 0,0 0 0,0 1 0,0-1 0,-1 1 0,1 0-1,-1 0 1,0 1 0,0-1 0,1 1 0,-1 0 0,0 1 0,-8-1 0,-6-2 128,0 2 1,0 0-1,0 1 1,-35 5-1,42-3-147,9-2-21,0 1 0,0-1 0,0 1 0,0 0 0,0 0 0,0 0 0,0 0 0,0 1 1,0-1-1,1 1 0,-5 3 0,0 0 19,1 0 0,0 0 0,0 1 0,1 0 1,0 0-1,0 1 0,-5 7 0,6 0 284,5 6-130,0 0 0,2-1 0,0 1 0,7 20-1,-8-30-114,9 43 308,-9-46-330,1 1 1,0-1 0,0 0 0,1 0-1,0 0 1,0 0 0,1 0-1,0-1 1,0 0 0,0 0 0,1 0-1,12 9 1,-9-8-28,-6-4-15,0-1 0,1 0 0,-1 0-1,0 0 1,1 0 0,-1-1-1,1 1 1,0-1 0,6 1 0,19 6 64,1-1 1,58 5 0,-44-16-75,50-16-1270,-44 8-5044</inkml:trace>
</inkml:ink>
</file>

<file path=ppt/ink/ink4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5:57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1791 3504,'0'0'32,"1"4"-5,1 5 25,1 0 0,1 0 0,-1 0 1,1-1-1,1 1 0,0-1 0,0 0 0,10 12 1,21 34 234,50 75 252,-48-78-366,51 68 191,-62-86-323,-15-23 67,-3-6-79,1 0-1,0-1 1,0-1 0,0 1-1,12 0 1,-21-3-16,0 0 1,1 0-1,-1 0 0,0 0 1,0 0-1,0 0 0,1 0 1,-1-1-1,0 1 0,0 0 1,0-1-1,0 1 0,2-2 1,37-18 128,53-37 1,-56 29 164,78-66-1,19-25-179,-66 58 200,145-121-1,43-27-194,-135 115 202,220-162-1,27-11-213,-215 161 147,-153 106-267,386-249 266,66-23-1192,-441 265 850,451-266-5204</inkml:trace>
</inkml:ink>
</file>

<file path=ppt/ink/ink4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6:01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250 838 1080,'5'50'57,"18"70"285,-19-98 53,-1 0 0,1 29 0,-4-53-364,0 0 0,-1 0 0,1 0 1,0 1-1,-1-1 0,0 0 0,1 0 0,-1 0 0,0 0 0,0 0 1,0 1-1,0-1 0,-2-2 0,-10-17 278,-12-23 6,-47-81 446,37 77-193,25 35-453,1-1 0,0 0 0,-13-30 0,-6-22 404,-23-89 1,50 151-472,0 0 1,0-1 0,1 1-1,-1 0 1,1 0-1,0 0 1,0-1 0,1 1-1,-1 0 1,3-8-1,-2 6-1,1 2-6,-1-1 1,1 1-1,0 0 1,1 0-1,-1-1 0,1 1 1,0 1-1,0-1 0,0 0 1,0 1-1,7-6 1,-4 4 0,5-6 53,2 1 0,0 0 0,0 0 0,1 2 0,0-1 0,24-9 0,-9 4 25,37-21 55,94-55 181,-144 80-340,22-16 172,86-86 629,-120 109-875,41-38-728,-36 36-5307</inkml:trace>
</inkml:ink>
</file>

<file path=ppt/ink/ink4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6:01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1 299 1528,'0'0'0,"0"15"0,0-2-672</inkml:trace>
  <inkml:trace contextRef="#ctx0" brushRef="#br0" timeOffset="1">55 357 4216,'23'-1'58,"0"-2"-1,0-1 1,0 0 0,-1-2-1,1-1 1,-1 0 0,37-20-1,-36 16 135,-1-2-1,33-25 1,-32 21-127,14-7 358,-23 16-322,-1-1 0,0-1 1,20-20-1,-20 16-26,0 0-1,-2 0 0,0-1 1,-1 0-1,13-25 1,-12 23-806,-4 9-3002</inkml:trace>
</inkml:ink>
</file>

<file path=ppt/ink/ink4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6:02.1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115 527 4216,'-9'2'3,"8"-1"-2,0-1 1,0 1 0,0-1 0,0 1 0,1 0 0,-1-1 0,0 1 0,0 0-1,1-1 1,-1 1 0,0 0 0,1 0 0,-1 0 0,1 0 0,-1 0 0,1 0 0,-1 1-1,-5 8 51,-5 8 5,0 0-1,2 1 1,0 0 0,1 1-1,1 0 1,1 0 0,-5 28-1,6-30-34,-2 30 167,6-38-135,0 1 1,1 0-1,0-1 1,1 1 0,0-1-1,1 1 1,0-1-1,1 1 1,0-1-1,5 12 1,-6-20-40,0 0 1,0 0 0,0 0-1,1 0 1,-1-1-1,0 1 1,1-1 0,-1 1-1,1-1 1,-1 0-1,1 0 1,0 0-1,-1 0 1,1-1 0,0 1-1,5 0 1,-4-1 3,4 1 5,0 0 0,0 0 1,1-1-1,-1 0 0,0-1 1,0 0-1,0 0 0,13-4 1,-10 2-6,4 0 18,-1 0-1,0-1 0,0-1 0,0-1 0,19-9 0,-24 10-21,7-6 80,5-8-27,30-38 0,-40 37 19,-6 8-42,1 2-19,-1-1 0,-1-1 0,0 1 0,0-1 0,-1 1 0,-1-1 1,0 0-1,1-14 0,-3 7 55,-1 1-1,-3-26 1,3 37-26,0 0 1,-1 1-1,0-1 0,0 0 0,-1 0 0,0 1 0,0-1 0,0 1 0,-1 0 1,0 0-1,-6-7 0,8 9-17,1 4-23,1-1-1,-1 0 1,1 0-1,-1 1 1,0-1-1,1 1 1,-1-1 0,0 0-1,1 1 1,-1-1-1,0 1 1,0 0-1,1-1 1,-1 1 0,0 0-1,0-1 1,0 1-1,1 0 1,-1 0-1,0 0 1,0 0 0,-1-1-1,0 5 77,1 1-81,1 1 1,0 0-1,0-1 1,1 1-1,0-1 1,0 1 0,0-1-1,0 1 1,1-1-1,5 11 1,12 22-7,7 1-4,2-2 1,-24-32-1,32 34 10,-34-36-8,0-1 0,1 0 0,-1 1 1,1-1-1,0 0 0,0-1 0,0 1 0,0 0 0,0-1 1,0 0-1,5 2 0,-6-3 4,0-1-1,-1 0 1,1 1-1,0-1 1,-1 0 0,1 0-1,-1 0 1,1 0-1,-1 0 1,0 0-1,1 0 1,-1-1 0,0 1-1,0 0 1,0-1-1,0 1 1,0-1-1,0 1 1,0-1 0,0 0-1,0-1 1,2-3 15,0-2-5,1-1 0,-1 1 1,-1-1-1,1 0 1,-1 0-1,-1 0 0,1-13 1,0-5 52,-2 1 1,0-1 0,-5-30-1,-14-11 54,-13-59 5,21 57 22,8 44-127,-8-60 84,9 74-64,0-1-6,0 1 0,1 0-1,0-1 1,2-20 0,0 25-18,1-3 42,-2 12-60,0-1 1,0 0-1,0 0 1,0 0-1,0 0 0,0 0 1,0 0-1,0 0 1,0 0-1,0 0 0,0 0 1,0 0-1,0 0 1,0 0-1,0 0 0,0 0 1,1 0-1,-1 0 1,0 0-1,0 0 0,0 0 1,0 0-1,0 1 1,0-1-1,0 0 0,0 0 1,0 0-1,0 0 1,0 0-1,0 0 0,0 0 1,0 0-1,0 0 1,1 0-1,-1 0 0,0-1 1,0 1-1,0 0 1,0 0-1,0 0 0,0 0 1,0 0-1,0 0 1,0 0-1,0 0 0,0 0 1,0 0-1,0 0 1,0 0-1,0 0 0,0 0 1,1 0-1,13 72 89,-9-33-92,13 62-12,9 9-26,-20-86 17,1-1 1,1 0-1,12 23 0,-16-38 4,1 1 0,0-1-1,0 0 1,1 0 0,10 9 0,-7-7 5,-5-5-5,0 0 1,0-1-1,1 1 1,-1-1-1,1 0 0,8 4 1,-5-4 5,-6-2 8,0-1-1,0 1 1,1-1 0,-1 0-1,0 0 1,1 0 0,-1 0 0,1-1-1,0 0 1,-1 1 0,1-1-1,-1 0 1,1-1 0,-1 1-1,1-1 1,-1 0 0,1 1-1,-1-2 1,6-1 0,3-2-240,-1-1 0,0-1 0,19-14 0,-25 17-37,23-17-5131</inkml:trace>
</inkml:ink>
</file>

<file path=ppt/ink/ink4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6:02.8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29 180 6192,'2'-10'62,"5"-31"344,-6 34-206,-5 23-99,-9 34 125,8-32-159,0 0-1,1 0 1,1 1-1,-2 34 1,6-50-52,-1 0 0,1 1 0,-1-1 0,1 0 0,0 1 0,0-1 0,0 0 0,1 0 0,-1 0 0,1 0 1,3 4-1,-2-2 0,0-2-4,-1 0-1,1-1 1,-1 0 0,1 1 0,0-1-1,0 0 1,0-1 0,0 1 0,1 0 0,-1-1-1,0 0 1,5 1 0,-4 0 2,17 7 63,0-2 0,35 9 0,-42-13-53,0 1 1,0 0-1,0 1 0,21 11 0,-34-16-20,0 1 0,0-1-1,-1 1 1,1 0 0,0-1 0,0 1-1,-1 0 1,1 0 0,0-1 0,-1 1 0,1 0-1,0 0 1,-1 0 0,1 0 0,-1 0-1,0 0 1,1 0 0,-1 0 0,0 0 0,1 0-1,-1 0 1,0 0 0,0 0 0,0 2-1,0-1 3,-1 1-1,0-1 1,1 0-1,-1 1 1,0-1-1,0 0 0,0 1 1,0-1-1,-1 0 1,-1 2-1,-2 2 6,0 0 0,0 0-1,-1 0 1,-11 8 0,11-10 0,1 0-1,-1-1 1,0 0 0,0 0 0,0 0 0,0-1 0,-12 3-1,18-5-8,-1 0 1,1 0-1,-1 0 0,1 0 0,-1 0 0,1 0 0,-1 0 0,1 0 0,-1-1 0,1 1 0,-1 0 0,1 0 0,0 0 1,-1 0-1,1-1 0,-1 1 0,1 0 0,0 0 0,-1-1 0,1 1 0,-1-1 0,0 0 2,-5-9 1,6-12 1,9-13-3,63-164-159,-57 162 122,58-124-403,-71 159 424,-1 0-1,1 0 0,-1 0 0,1 0 0,-1 0 0,1 1 0,0-1 0,0 0 0,0 1 0,0 0 1,0-1-1,0 1 0,0 0 0,4-1 0,-2 0 0,-2 2 9,0-1 0,0 1 1,1 0-1,-1 0 1,0 0-1,0 0 0,0 0 1,1 0-1,-1 1 0,0-1 1,0 1-1,0 0 0,0-1 1,0 1-1,0 0 1,0 0-1,0 0 0,0 1 1,0-1-1,0 0 0,1 2 1,-1-1-2,3 2-1,0 0 0,0 1 0,0 0 0,-1 0 0,1 0 0,-1 1 0,-1-1 0,6 11 0,-4-6 3,11 15-4,-12-18 1,1 0 0,-1 0-1,1-1 1,9 11 0,2-4-1,0-1 0,25 15 1,-40-26 8,1 0 1,-1 0-1,0 0 1,1-1-1,-1 1 1,1 0-1,-1-1 1,1 1-1,-1-1 0,1 1 1,-1-1-1,1 0 1,0 0-1,1 0 1,-2 0 0,-1 0 0,1 0 1,0-1-1,-1 1 0,1 0 0,0-1 1,-1 1-1,1-1 0,-1 1 0,1-1 1,-1 1-1,1-1 0,-1 1 0,1-1 1,-1 1-1,1-2 0,0 0 3,4-4 16,0-1 1,-1 1-1,0-1 1,0 0-1,-1-1 1,0 1-1,0 0 1,-1-1-1,0 0 1,0 0-1,-1 1 1,0-1-1,0 0 1,-1 0-1,0 0 1,0 0-1,-1 0 1,-2-12-1,1 10-3,1 6-1,0 0-1,0 0 0,0 0 1,0 0-1,-1 1 0,0-1 1,-2-3-1,1 1 12,0 0 0,0 1 1,-1-1-1,0 1 0,0 0 0,0 0 0,-1 0 1,1 1-1,-1-1 0,0 1 0,-1 0 0,-6-4 0,8 7-9,1 0 0,0 0-1,-1 1 1,1-1 0,-1 1-1,1 0 1,-1 0 0,1 0-1,0 0 1,-1 1 0,1-1-1,-1 1 1,1 0 0,0 0-1,-1 0 1,1 0-1,0 1 1,0-1 0,0 1-1,0 0 1,0 0 0,-3 3-1,-3 3 9,1 0 0,0 0 0,0 1 0,-9 15 1,11-16-29,-1 3 18,0 1-1,0 0 1,1 0-1,0 0 1,2 1-1,-7 21 1,7-19-10,1-7 2,0 1 0,1-1 0,0 1 0,-2 16 0,2-6-2,-2 40 1,5-5-2,6 0-3,-2-33-4,1-1 1,0 0 0,2 0-1,0-1 1,19 33 0,-22-45-2,0 0-1,0 0 1,1 0 0,-1-1 0,2 1 0,-1-1 0,1-1 0,-1 1-1,2-1 1,10 6 0,-6-10-9,23-12 4,17-21 7,30-31 4,-24 17 2,75-51 4,-33 27 11,-16 10-17,75-56-1042,-84 63-4154</inkml:trace>
</inkml:ink>
</file>

<file path=ppt/ink/ink4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3:49.4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279 30 4488,'0'0'361,"-3"-3"-155,0 0-160,0 1 1,0-1-1,0 1 1,0 0-1,0 0 1,0 0 0,-1 0-1,1 1 1,-1-1-1,1 1 1,-1 0-1,1 0 1,-1 0 0,0 1-1,-6-1 1,-4 2 13,-1 1 1,1 0-1,0 1 0,0 1 1,0 0-1,-23 10 0,33-11-48,-1 0-1,0 0 1,1 0-1,-1 1 0,1-1 1,0 1-1,0 0 0,1 0 1,-1 0-1,1 1 0,0-1 1,0 1-1,-3 7 0,2-5-2,-3 10 26,-15 82 16,21-94-47,0 0 0,1 0-1,-1 0 1,1 0 0,0 0 0,0 0 0,1 0 0,1 9 0,1 2 1,-2 0-2,-1-12-1,0 1 0,1-1 0,0 0 0,0 1 0,0-1 0,0 0 0,1 0 0,3 7 0,2 4 7,1 0-1,16 21 0,-12-26 6,2-2-7,0-1 1,0 0-1,1-1 1,0-1-1,0-1 1,1 0-1,28 4 1,-28-7-3,-9 0 4,1-1 0,-1 0 0,0-1 1,1 1-1,9-3 0,58-12 69,-70 13-58,0 0-1,0-1 1,0 1-1,0-1 1,0 0-1,-1-1 1,1 1-1,-1-1 1,0 0-1,0 0 1,0 0-1,5-8 1,-4 6 8,6-10 132,-2-3-102,-1 1 0,0-1 0,5-25 0,-11 20 143,-2-7-23,-6-47-1,4 65-113,0 0 1,-1-1-1,-1 1 0,0 0 1,0 1-1,-12-23 0,7 26 131,2 5-156,1 1-1,-1 0 0,0 1 1,-1-1-1,1 1 1,-9-1-1,3 5 116,1 4-112,0 0 0,1 1 0,-1 0 0,-13 12 0,12-4 92,-7 20-45,-14 37 0,27-47 6,5-6-63,1 1-1,1 0 1,4 32 0,-4-50-30,0-1 1,1 0 0,-1 0 0,0 0-1,1 0 1,-1 0 0,0 1 0,1-1 0,-1 0-1,1 0 1,0 0 0,-1 0 0,1 0-1,1 1 1,33 36 42,-26-30-42,0-1-1,1 0 0,18 10 1,-9-8-197,1-2 1,-1 0 0,1-1-1,0-1 1,22 2 0,30 7-5607</inkml:trace>
</inkml:ink>
</file>

<file path=ppt/ink/ink4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3:49.8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74 229 6368,'2'-38'0,"1"23"2,-2 9 3,0 1 1,0-1-1,-1 1 1,1-1-1,-1 0 0,-1-8 1,1 14-4,0 1 0,0 0 1,0-1-1,0 1 0,0-1 1,0 1-1,0-1 0,0 1 0,0 0 1,0-1-1,0 1 0,0-1 1,1 1-1,-1-1 0,0 1 1,0-1-1,1 1 0,-1-1 0,0 1 1,1-1-1,0 1 0,0 0 12,-1 0 0,1 1 0,0-1 0,0 0 0,0 1 0,-1-1 0,1 0 0,-1 1 0,1-1 0,-1 1 0,1-1 0,-1 3 0,2 5 15,7 40 276,2 0 1,23 59-1,34 73 166,-60-161-453,-5-13-3,0-1-1,-1 1 1,0 0-1,0 0 1,0 0-1,0 9 1,-1-8 10,2 9 4,-1 0 0,0 0 1,-2 0-1,0 0 1,-3 27-1,-13 47 100,15-88-116,0 1-1,0-1 0,0 0 0,0 0 0,-1 0 0,1 0 0,-1 0 0,0 0 0,0 0 1,0 0-1,0-1 0,0 1 0,-1-1 0,1 1 0,-1-1 0,1 0 0,-5 2 1,6-3-8,-7 1 90,-2-4-57,0 0-1,1-1 1,-16-6 0,14 1 122,-46-66 61,47 54-73,-2-19 40,1-1 0,-11-78 0,15 32-1,7 41-71,1 0 1,13-83-1,6 59-84,-10 43 35,4-1-21,33-45 1,-32 59 21,21-6-22,0 1 0,65-21-1,-50 27-38,-10 10-2,-7 7-3,-29-3-3,0 0 0,0 0 1,-1 0-1,1 1 1,-1-1-1,1 1 1,-1 0-1,7 7 0,-10-8-1,1 1-1,-1-1 1,1 1-1,-1-1 0,0 1 1,0 0-1,0-1 1,0 1-1,0 0 0,-1 0 1,1-1-1,-1 1 1,0 0-1,0 0 1,0 0-1,0 0 0,0-1 1,-1 1-1,1 0 1,-3 5-1,3-5-3,-5 9-39,-3 0 20,0-1-1,-1 0 1,0 0-1,-21 18 1,-39 26-65,16-15-24,-12 8-1274,54-42-4718</inkml:trace>
</inkml:ink>
</file>

<file path=ppt/ink/ink4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3:50.3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689 32 7000,'0'0'89,"24"-8"279,75-1-16,-88 8-330,26-5 167,0 2 1,0 2 0,0 1 0,56 6 0,-91-5-172,0 1 1,0-1-1,0 0 1,0 1 0,0 0-1,0-1 1,0 1-1,-1 0 1,1 0 0,0 0-1,0 0 1,-1 0-1,1 1 1,-1-1-1,1 0 1,-1 1 0,1-1-1,-1 1 1,0 0-1,2 2 1,-2-2-3,0 1 0,0 0 0,-1 0-1,1 0 1,-1 0 0,1 0 0,-1 0 0,0 0 0,0 0 0,0 0 0,-1-1-1,0 6 1,-3 6 11,0 0 0,-1 0 0,0-1 0,-11 19 0,12-24-13,-3 8-6,-20 29 20,-7 0-3,15-21 24,-31 51 1,49-72-43,0-1 0,-1 0 0,1 1 0,0-1 0,0 1 0,0-1 0,1 1 0,-1-1 0,0 1 1,1-1-1,0 1 0,0 0 0,0 4 0,1-5-1,1-1-1,0 1 1,0 0 0,0 0 0,0-1 0,0 0-1,0 1 1,0-1 0,0 0 0,1 0 0,3 2-1,37 9 38,91 7 22,-117-14-53,-13-2-11,8 8 1,-11-10-3,-1 1 1,0-1 0,0 1 0,0-1 0,0 1-1,0-1 1,0 1 0,0-1 0,0 1 0,0-1-1,-1 1 1,1-1 0,-1 0 0,1 1-1,-1-1 1,1 1 0,-1-1 0,0 0 0,0 0-1,0 1 1,1-1 0,-1 0 0,-1 0 0,1 0-1,0 0 1,0 0 0,0 0 0,0 0-1,-1 0 1,-1 0 0,-80 46-4,50-32-11,-69 22 1,72-28 8,-144 42-51,137-41 53,-3-1-8,-182 40 1,215-47 10,1-1 0,-1 0 0,0 0 0,-13 0 0,-12-1 0,-51-7 1,51 1-384,0-2 1,-33-13-1,-61-22-5369</inkml:trace>
</inkml:ink>
</file>

<file path=ppt/ink/ink4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6:04.7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1644 4760,'1'4'56,"32"80"369,5-1-157,-36-78-243,-1-2-19,1 0 0,0 0 0,0 0 0,0 0 1,0 0-1,0-1 0,0 1 0,4 2 0,4 4-3,1-2-1,-8-4 12,1 3 11,-2-4 38,2 4 22,-2-3 54,0 2 14,-2-4-140,0-1-1,0 1 1,0-1-1,0 1 0,1-1 1,-1 1-1,0-1 1,0 1-1,1-1 1,-1 1-1,0-1 1,1 1-1,-1-1 1,0 0-1,1 1 1,-1-1-1,1 1 1,-1-1-1,1 0 1,0 1-1,23 17 470,-20-15-457,1 0 0,-1 0-1,1-1 1,0 0 0,0 0-1,0 0 1,0 0 0,0-1 0,0 0-1,1 0 1,-1 0 0,0-1 0,1 1-1,-1-1 1,10-2 0,5 0-7,1-1 0,24-7 0,-36 8-12,29-7 47,-1-2 0,63-27 0,47-24 19,-115 46 9,121-92 48,-121 82 5,165-117 59,-152 113-25,185-119 76,-184 117-56,188-152 80,-186 144-81,-14 11-85,169-157 293,-42 19-71,-131 133-97,199-227 499,-155 185-435,56-44 462,-74 68-466,-35 31-176,70-66 601,-46 47-259,-45 40-445,1 0 0,-1 0 1,0 0-1,1 0 0,-1 0 1,1 0-1,-1 0 0,0 0 0,1 0 1,-1 0-1,1 0 0,-1 0 0,0 0 1,1 1-1,-1-1 0,0 0 0,1 0 1,-1 0-1,0 1 0,1-1 0,-1 0 1,0 0-1,1 1 0,-1-1 1,0 0-1,0 0 0,1 1 0,-1 0 1,1-1 3,10 12-2,-6-6-359,1-1 0,-1 0 0,12 9 1,-6-7-8012</inkml:trace>
</inkml:ink>
</file>

<file path=ppt/ink/ink4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39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108 1 1176,'0'4'17,"-9"197"1639,9-176-1572,-3 51 504,-10 91 55,8-57 44,2-20-305,-20 106 595,23-161-519,0-32-424,0-1 1,1 1 0,-1 0-1,0-1 1,-1 1 0,1-1-1,0 1 1,-1-1 0,1 1-1,-2 2 1,2-5-24,0 0-1,0 1 1,0-1 0,0 0-1,0 0 1,0 1-1,0-1 1,0 0 0,0 1-1,-1-1 1,1 0 0,0 0-1,0 1 1,0-1-1,0 0 1,0 0 0,-1 1-1,1-1 1,0 0 0,0 0-1,-1 0 1,1 1-1,0-1 1,0 0 0,-1 0-1,1 0 1,0 0-1,0 1 1,-1-1 0,1 0-1,0 0 1,0 0 0,-1 0-1,1 0 1,0 0-1,-1 0 1,1 0 0,0 0-1,-1 0 1,1 0 0,0 0-1,0 0 1,-1 0-1,1 0 1,0 0 0,-1-1-1,1 1 1,-12-16 227,-1-18-1095,-1-6-3643</inkml:trace>
</inkml:ink>
</file>

<file path=ppt/ink/ink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45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320 83 6456,'13'-51'14,"-35"51"53,10 1-56,8-1 12,0 0-1,0 1 1,0-1 0,0 1 0,0 0 0,0 0-1,0 0 1,-6 4 0,-9 4 96,0 0-1,1 2 1,1 0 0,0 1-1,0 0 1,-22 24 0,23-22-64,9-6 46,0-1 0,0 1 0,1 0 0,-8 13 0,-3 6 189,-16 35 1,29-47 97,4-6-281,1-1-1,0 1 1,0-1 0,4 16-1,-5-24-95,0 1-1,0-1 1,0 0-1,1 1 1,-1-1-1,0 0 1,0 1-1,0-1 1,0 0-1,0 0 1,1 1-1,-1-1 1,0 0-1,0 0 1,1 1-1,-1-1 1,0 0-1,0 0 1,1 0-1,-1 1 1,0-1-1,1 0 1,-1 0-1,0 0 1,1 0-1,-1 0 1,0 0-1,1 0 1,-1 1-1,7 1 49,0 0-1,0 0 1,0-1 0,0 0-1,0 0 1,0-1 0,0 0-1,1 0 1,-1 0 0,0-1-1,14-3 1,112-28 312,-104 22-150,103-59 84,-109 53-130,-18 12-130,5-4-4,-1 1 1,0-2-1,0 0 0,-1 0 0,-1 0 0,1-1 1,-1 0-1,7-15 0,13-34 191,-27 57-220,1 0 0,-1 0 0,0 0 0,0 0 1,0 0-1,0 1 0,-1-1 0,1 0 0,0 0 0,-1 0 0,0 0 0,1 0 0,-1 0 1,0 1-1,0-1 0,0 0 0,0 1 0,0-1 0,0 0 0,-1 1 0,1-1 1,0 1-1,-4-3 0,4 3 5,-4-3 4,1 0 0,-1 0 0,0 1 0,0 0 0,0 0 0,-1 0 1,1 0-1,-1 1 0,0 0 0,-8-2 0,6 1-2,-1 1 0,1-1 0,-1 1 0,1 1 1,-1-1-1,0 2 0,0-1 0,0 1 0,-14 2 1,12-2-9,3 1-2,0 0 1,1 0-1,0 0 1,-1 1-1,1 0 1,0 1-1,0-1 0,-10 6 1,8-3-6,8-5-3,-1 0 0,1 1 0,0-1 0,0 1 0,-1 0 0,1-1 0,0 1 0,0 0 0,0 0 0,0 0 0,0 0 0,0 0 0,0 0 0,0 0 0,0 0-1,1 0 1,-2 2 0,0 0 2,2-3-3,0 1 0,0-1 0,-1 0 0,1 1 0,0-1 0,0 0 1,0 1-1,-1-1 0,1 1 0,0-1 0,0 0 0,0 1 0,0-1 0,0 0 0,0 1 0,0-1 0,0 1 0,0-1 0,0 0 1,0 1-1,0-1 0,0 1 0,0-1 0,0 0 0,1 1 0,-1-1 0,0 0 0,0 1 0,0-1 0,0 0 0,1 1 1,-1-1-1,3 2-1,0-1 1,0 0 0,0 1 0,0-2-1,0 1 1,0 0 0,0 0 0,0-1-1,0 0 1,0 0 0,0 0 0,0 0 0,5-1-1,-4 1-2,15-1-61,0-1 1,0 0-1,0-2 1,-1 0-1,34-13 1,-34 11 34,2-2-583,36-7-1,-51 14 475,1 1 0,0 0 0,0 0 0,-1 1-1,1-1 1,0 1 0,-1 1 0,1-1 0,5 3 0,40 19-144,-40-17 239,-5-3 16,0 1 0,0 0 0,-1 0 0,1 1 1,-1-1-1,0 1 0,-1 0 0,1 0 0,-1 1 1,6 8-1,-5-6 8,2 2 2,-1 1-1,0-1 0,-1 1 0,0 0 0,-1 1 0,0-1 0,3 19 1,-3-16 10,9 45-11,-10-40 16,3 37 1,-5-49 6,0 1 0,-1 0 0,0 0 0,-1 0-1,0-1 1,0 1 0,-1 0 0,1-1 0,-2 1 0,1-1 0,-1 1 0,0-1 0,-7 11 0,8-16 20,0-1 1,0 1-1,0-1 0,0 1 1,0-1-1,-1 0 0,1 0 1,0 0-1,-1 0 0,1 0 1,0 0-1,-1-1 0,1 1 1,-1-1-1,1 0 0,-1 0 1,-2 0-1,4-1-3,0 1-1,1-1 1,-1 0 0,1 0-1,-1 0 1,1 0 0,-1 0-1,1 0 1,0 0 0,-1 0-1,1 0 1,0 0 0,0 0-1,0 0 1,0-1-1,-1 0 13,0-20 109,0-1 1,2 1-1,5-34 0,0 36 52,51-96 81,-41 91-89,2 3-102,2 0 0,44-38 1,-40 46 74,14-3-50,43-12 0,-60 26 30,-4 4-79,1 0 1,31 6 0,-49-7-57,1 0-1,0 1 1,-1-1-1,1 0 1,0 0 0,-1 1-1,1-1 1,0 0 0,-1 1-1,1-1 1,0 0 0,-1 1-1,1-1 1,-1 1-1,1-1 1,-1 1 0,1-1-1,0 2 1,5 7 16,1 1-1,-1 0 1,-1 0 0,0 0 0,0 1-1,-1 0 1,-1 0 0,0 0-1,0 0 1,2 23 0,-3-16-13,0-8 1,-2 1-1,1 0 1,-2 16 0,0-20-5,0 22 13,-1-1-1,-1 1 1,-1-1 0,-11 33 0,15-59-15,-1-1-1,1 0-1,-1 0 1,1 0 0,-1 0 0,1 0 0,-1 0 0,1 0 0,0 0 0,0 0-1,-1 0 1,1 0 0,0 0 0,0 1 0,0-1 0,0 0 0,1 0-1,-1 0 1,0 0 0,0 0 0,1 0 0,-1 0 0,0 0 0,1 0-1,-1 0 1,1 0 0,0 0 0,-1 0 0,1 0 0,0 0 0,-1 0 0,1 0-1,2 1 1,16 1 2,-6-4-169,0-1 0,-1 0 1,25-7-1,-24 5-708,44-11-6846</inkml:trace>
</inkml:ink>
</file>

<file path=ppt/ink/ink4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3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0 145 5744,'1'-5'56,"-1"0"1,1 0-1,0 0 1,0-1-1,1 1 1,-1 1-1,1-1 1,0 0-1,1 0 1,-1 1-1,1-1 1,0 1-1,0 0 1,0 0-1,6-5 1,-3 2-13,-3 4-17,-1 1 0,0 0 0,0 0 0,1 0 0,-1 0 0,1 1 0,0-1-1,-1 1 1,5-2 0,74-29 258,-62 28-170,13 3-36,51 4-1,-75-2-59,0 0 1,-1 0-1,1 0 0,0 1 0,-1 1 0,10 3 0,2 1 1,33 15 8,-34-12 33,3 6-15,25 27 0,-37-30 21,-7-5-50,1 0 0,-1-1 0,-1 1-1,0 0 1,0 0 0,0 0 0,-1 0 0,0 0 0,0 0 0,-1 0 0,0 0 0,-1 0 0,0-1 0,0 1-1,-5 10 1,-17 32 22,11-30 68,-19 15-9,0-2 1,-57 45 0,41-48-82,-2 0-1013,37-21-4017</inkml:trace>
</inkml:ink>
</file>

<file path=ppt/ink/ink4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39.9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1 423 5744,'1'1'40,"3"4"21,-3-3 87,2-5-3,2-4-69,112-153 894,-33 2 567,-82 154-1469,1 0 0,0 0 0,0 0-1,0 0 1,1 0 0,-1 1 0,8-6 0,-7 6-32,-3 2-20,0 1 0,0-1 0,0 0 0,1 1 0,-1-1 0,0 1 0,1-1 1,-1 1-1,0 0 0,1-1 0,-1 1 0,0 0 0,1 0 0,-1 0 0,0 0 0,1 0 1,-1 0-1,0 0 0,3 1 0,0 0 22,5 1 7,-1-1 0,0 2 0,0-1 1,0 1-1,0 0 0,12 8 0,44 30 123,-37-23-99,30 18-10,-35-23-40,0 2 2,1-1-1,42 17 1,-64-30-20,-1-1 0,1 0-1,0 0 1,-1 0 0,1 0 0,0 0-1,-1 0 1,1 0 0,0 0 0,0 0-1,-1 0 1,1 0 0,0 0 0,-1-1 0,1 1-1,0 0 1,-1 0 0,1-1 0,-1 1-1,1 0 1,0-1 0,0 0 0,1 0 1,11-13 2,-8 2-1,-1 0-1,0 0 1,-1 0-1,0-1 1,-1 1 0,1-17-1,-1 13 1,5-73 24,-6 84-20,0-4 1,0 9-8,-1-1 1,0 1 0,0-1-1,0 0 1,1 1 0,-1-1-1,0 1 1,0-1 0,1 1-1,-1-1 1,1 1 0,-1-1-1,0 1 1,1-1 0,-1 1-1,1-1 1,-1 1 0,1-1-1,0 1 1,1-1 0,9-2 2,4 10 2,4 11-2,0 13 2,-3 9-2,4 36 5,-14-52-3,-27-57-1227,0-4-4938</inkml:trace>
</inkml:ink>
</file>

<file path=ppt/ink/ink4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40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1 219 6456,'-1'-24'7,"3"-18"43,0 18 47,1 0-1,1 0 1,14-47 0,-17 71-85,0 0-1,-1-1 1,1 1 0,-1-1 0,1 1 0,0 0 0,-1 0 0,1-1-1,0 1 1,0 0 0,-1 0 0,1 0 0,0 0 0,0 0 0,-1 0-1,1 0 1,0 0 0,-1 0 0,1 0 0,0 0 0,0 0 0,-1 0-1,1 1 1,0-1 0,-1 0 0,1 0 0,0 1 0,1 0 16,4 0 0,-4-1-19,0 0 0,0 1 0,-1-1 0,1 1 0,0 0 0,0-1 0,0 1 0,-1 0 0,1 0 0,-1 0 0,1 0 0,-1 0 0,1 1 0,-1-1 0,1 0 0,1 3 0,10 11 44,-1 1-1,19 33 0,-23-27-18,38 186 27,-36-144-58,-1-7-3,-1-7 1,-6-31 3,-2-14 4,1 0 0,-1 0 0,1 0 0,0-1 0,1 1 0,2 7 0,-2-31 89,1-22 10,-2 26-38,2 0 0,0 0-1,1 0 1,9-24 0,-8 29-19,1 1-1,-1-1 1,2 1-1,-1 0 1,1 1-1,10-10 1,-14 16-39,-1 1 1,1 0-1,-1 0 0,1 0 1,-1 0-1,1 1 1,0-1-1,-1 1 1,1-1-1,0 1 1,0 0-1,-1 0 0,1 0 1,0 0-1,-1 1 1,1-1-1,0 1 1,4 1-1,-4-1 4,4 0 0,0 1 1,0 0-1,-1 1 0,1 0 1,-1-1-1,0 2 1,0-1-1,10 8 0,-8-5-4,0-1 10,0 1 0,0 1-1,0 0 1,-1 0 0,11 13-1,-8-8 11,1 1 0,1-2-1,13 11 1,-25-22-29,1 0 0,-1 0 0,1 1 0,-1-1 0,1 0-1,-1 0 1,0 0 0,1 0 0,-1 0 0,1 0 0,-1 0 0,1 0 0,-1 0 0,1 0 0,-1 0 0,1 0 0,-1 0 0,1 0 0,-1 0 0,0-1 0,1 1 0,-1 0 0,1 0 0,-1 0 0,0-1 0,1 1 0,-1 0 0,1-1 0,-1 1 0,0 0 0,1-1 0,-1 1-1,0 0 1,1-1 0,10-18 18,2-21 17,-1-1 0,10-63 1,-15 50-5,11-63 32,-10 85-33,14-36-1,-22 68-30,1 0 0,0 1 0,-1-1 0,1 0 0,-1 1 0,1-1 0,0 1 0,-1-1 0,1 1 0,-1-1 0,1 1-1,-1 0 1,0-1 0,1 1 0,-1-1 0,0 1 0,1 0 0,-1-1 0,0 1 0,1 1 0,11 34 2,-3 0-6,-2-1 1,3 38-1,-9-68 3,30 234-52,-19-126 0,-10-89-48,30 238-1027,-21-210-4366</inkml:trace>
</inkml:ink>
</file>

<file path=ppt/ink/ink4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40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0 191 7088,'62'-11'144,"136"-28"777,-55 7-852,-113 24-75,126-54-949,-78 24-3778</inkml:trace>
</inkml:ink>
</file>

<file path=ppt/ink/ink4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41.1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510 4 5024,'-2'-1'0,"-1"1"-1,0-1 1,1 0 0,-1 1-1,0 0 1,0-1 0,1 1-1,-1 0 1,0 1 0,0-1 0,1 0-1,-1 1 1,0 0 0,1-1-1,-1 1 1,1 0 0,-1 0 0,1 0-1,-1 1 1,1-1 0,0 1-1,-1-1 1,1 1 0,0 0-1,-3 3 1,-1 0-1,2-3 0,1 0 0,0 1 1,0-1-1,0 1 1,0-1-1,0 1 0,1 0 1,-1 0-1,-2 5 1,-4 5-1,-30 48 1,-36 86 2,72-139 0,-11 25 18,-40 160 15,46-151 19,-20 187 33,26-182-6,-4 178 49,5-182 4,-1-7-57,-1 25 41,-13 81-1,-16 7 46,24-128-103,4-14-122,-1 0 0,1-1 0,-1 1 0,-1-1 0,1 0 1,-1 0-1,0-1 0,0 0 0,-10 7 0,-24 11-3391</inkml:trace>
  <inkml:trace contextRef="#ctx0" brushRef="#br0" timeOffset="1">64 1113 6904,'26'-9'18,"17"-3"69,100-17 65,-64 14 200,-34 7-136,73-22 0,31-23 149,-122 40-210,14-15-561,49-46 0,-24 14-4607</inkml:trace>
</inkml:ink>
</file>

<file path=ppt/ink/ink4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41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59 350 3592,'-9'18'74,"7"-14"-28,1-1 0,-1 0-1,0 1 1,1-1 0,0 1 0,0 0 0,-2 5 0,-24 139 530,24-108 71,-3 169 189,8-166-535,29 186 96,-21-183-242,52 150 52,-48-166-126,4 2-251,3-1 1,0-2-1,45 48 0,-51-63-4056</inkml:trace>
  <inkml:trace contextRef="#ctx0" brushRef="#br0" timeOffset="1">357 0 8696,'0'0'0,"-1"0"0,0 0 0,0 0 0,1 0 1,-1 1-1,0-1 0,0 0 0,1 0 0,-1 1 0,0-1 0,1 0 1,-1 1-1,0-1 0,1 0 0,-1 1 0,0-1 0,1 1 1,-1-1-1,1 1 0,-1 0 0,1-1 0,-1 1 0,1-1 0,0 1 1,-1 0-1,1-1 0,0 1 0,-1 0 0,1 0 0,0-1 1,0 1-1,0 0 0,-1 1 0,0 1 1,-12 47-22,2 2 6,-3 15 13,5 3 2,8-55 0,1 0 1,2 18-1,-1-20 2,2-1 0,6 23-1,-5-24 0,0-1-1,0 1 0,8 10 1,-9-16-68,1 1 0,0-2 0,0 1 0,0 0 0,0-1 0,1 0 0,-1 0 0,1 0 0,0-1 0,0 1 0,1-1 1,-1-1-1,1 1 0,7 2 0,31 12-4953</inkml:trace>
  <inkml:trace contextRef="#ctx0" brushRef="#br0" timeOffset="2">557 152 6280,'0'-30'1,"-3"13"4,0 10-1,0 9-2,-1 8 0,-4 30 65,-4 103 185,8-81-191,5-40 73,5 8-74,2 0 0,13 33 0,-20-60-48,0-1 1,0 1-1,1-1 1,-1 1-1,1-1 1,-1 0-1,5 5 1,4 5-101,1-1 0,1 0 1,0-1-1,0 0 0,1-1 1,1 0-1,15 7 0,39 16-4018</inkml:trace>
</inkml:ink>
</file>

<file path=ppt/ink/ink4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42.0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547 10 6552,'-1'-1'1,"0"0"0,-1 0 0,1 0 0,-1 0 0,1 0 0,-1 1 0,1-1 0,-1 0 0,0 1 0,0-1 0,1 1 0,-1 0 0,0 0 0,1-1 0,-1 1 0,0 0 0,0 0 0,1 1 0,-1-1 0,0 0 0,0 0 0,1 1 0,-3 0 0,0 1 5,0 1 0,0-1 0,0 0 0,1 1 0,-1 0 0,-3 5 1,-1-1 4,-78 69 680,47-51-212,25-17-343,1 1 0,-15 11 0,18-11-104,-26 28 160,-46 65 16,56-66-79,-30 58 0,44-72-113,-1 2 23,0 1-1,-14 42 0,22-52-31,1 5 14,0 33 4,5-41-23,0-1 0,0 1-1,5 17 1,-3-19-1,0 1 1,1-1-1,10 18 0,-10-20 0,0-1-1,1 0 1,1-1-1,-1 1 1,7 6-1,-5-8 1,0 1 0,0-1 0,0 0 0,15 7 0,-11-7 0,1-1-1,-1 0 0,15 3 1,-10-4-1,0-2-1,0 0 1,0 0 0,0-2 0,18-2-1,-15-2-4,29-18 4,-34 14 1,0 0 0,13-12 0,74-78-912,-98 96 766,47-50-5140</inkml:trace>
</inkml:ink>
</file>

<file path=ppt/ink/ink4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42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1 345 7352,'0'1'1,"0"-1"1,0 1-1,0-1 1,0 1-1,0-1 1,0 1-1,0-1 1,0 1-1,0-1 1,0 1-1,1-1 1,-1 0-1,0 1 1,0-1-1,1 1 1,-1-1-1,0 0 1,0 1-1,1-1 1,-1 0-1,0 1 1,1-1-1,-1 0 1,1 1-1,-1-1 0,0 0 1,1 0-1,-1 0 1,1 1-1,-1-1 1,1 0-1,-1 0 1,1 0-1,-1 0 1,1 0-1,-1 0 1,1 0-1,-1 0 1,0 0-1,1 0 1,-1 0-1,1 0 1,0 0-1,28-4 99,-22 3-84,58-11 43,133-43 223,-115 26-59,9 5 65,-76 20-200,1 1-1,0 1 1,-1 0 0,21 2 0,-35 0-72,-1 0 0,1 0 0,-1 0 1,0 1-1,1-1 0,-1 1 0,0-1 1,0 1-1,1-1 0,-1 1 1,0 0-1,0-1 0,0 1 0,0 0 1,1 0-1,-1 0 0,-1 0 0,1 0 1,0 0-1,0 0 0,1 2 0,1 1 27,2 2-10,-3-4-14,0 0 0,0 1 0,0-1 0,-1 1 0,1 0 0,-1-1-1,1 1 1,-1 0 0,0 0 0,1 6 0,13 50 255,7 61 0,-20-105-195,1 0-1,5 16 1,0 0 134,-7-31-204,0 0 0,-1 0 0,1 0 0,0 0 0,-1-1 1,1 1-1,0 0 0,-1-1 0,1 1 0,0 0 0,-1-1 0,1 1 0,-1-1 0,1 1 0,-1-1 0,1 1 0,-1-1 0,1 1 0,-1-1 0,0 0 0,1 0 0,4-7 15,-1 1-1,-1-1 1,0 0-1,0 1 1,0-2 0,-1 1-1,1-9 1,5-66 82,-3 6-30,2 25-50,8-21-19,1 3-2,-1 18-3,-12 41-3,1 1 0,0-1 0,8-15 0,-11 26-1,-1-1 1,1 0 0,0 1 0,-1-1 0,1 1 0,0-1-1,0 1 1,-1-1 0,1 1 0,0 0 0,0-1 0,0 1-1,0 0 1,0 0 0,0-1 0,-1 1 0,1 0 0,0 0-1,0 0 1,0 0 0,0 0 0,0 1 0,0-1-1,0 0 1,1 1 0,0-1-2,3 1-5,0 1 0,0-1 0,-1 1 0,1 0 0,-1 1 0,1-1 0,-1 1 0,0-1-1,0 1 1,0 0 0,-1 1 0,6 5 0,0 0-1,-5-6-1,-1 1 0,0 0 0,0-1 0,0 1 0,0 0 0,-1 1 0,4 7 0,110 212-622,-112-218 605,0-1 0,0 1 0,1-1 0,0 0 0,0 0 0,1-1 0,-1 0 1,1 0-1,0 0 0,0 0 0,11 4 0,-11-6 12,0 0-1,0-1 1,0 0 0,0 0-1,0 0 1,0-1-1,0 0 1,0 0 0,11-2-1,-2 0-12,1-1 1,19-7-1,-24 7 22,-7 2 4,0-1 0,-1 1 0,1-1 0,0 1-1,-1-1 1,1 0 0,5-4 0,20-15-6,3-8 8,-26 21 5,0 0 1,0-1-1,-1 0 1,0 0-1,-1-1 1,1 1-1,-2-1 1,0 0-1,0 0 0,-1 0 1,2-11-1,-1-13 9,-3 31-10,0 0 1,-1-1-1,1 1 1,-1 0-1,0 0 1,0 1-1,0-1 1,0 0-1,0 0 0,-1 0 1,1 1-1,-1-1 1,0 0-1,0 1 1,1 0-1,-2-1 1,1 1-1,0 0 1,-5-3-1,4 2 3,2 2-5,1 1 0,-1 0 0,1-1 0,-1 1 1,1-1-1,-1 1 0,1 0 0,-1-1 0,0 1 0,1 0 1,-1-1-1,0 1 0,1 0 0,-1 0 0,1 0 1,-1 0-1,0 0 0,0 0 0,-11-1 8,0 1 0,0 0 1,0 1-1,1 1 0,-14 2 0,4 5 25,-93 68 14,91-57-34,-28 32 4,39-39-18,1 1 1,-15 23 0,20-27-1,1 0 0,0 1 0,1-1 0,-5 16 0,7-17 0,0 0-1,1 1 0,-1-1 0,2 1 0,0 11 1,0-12-1,1 0 0,1 0 0,-1-1 0,2 1 0,5 15 0,-4-15 0,0 0 0,1 0 0,1-1 0,-1 0 0,9 11 0,-5-10 0,1 1 0,-1-2 0,22 16 0,-17-15 0,0 0 0,1-2 0,17 8 0,-15-9 0,-1-1 0,0-1 0,19 3 0,-18-5 0,0 0 0,0-2 0,20-1 0,-16-2 0,-1-1 0,0-1 0,0 0 0,0-2 1,-1 0-1,23-13 0,-12 3 7,-17 8-5,14-8 1,-2-1 0,0-1-1,-1-2 1,24-25 0,-16 11-588,38-58 0,-23 23-5301</inkml:trace>
</inkml:ink>
</file>

<file path=ppt/ink/ink4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42.9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6904,'0'0'24,"1"3"-4,0 0-20,1 0 1,-1-1-1,0 1 0,0 0 1,0 0-1,0 0 1,0 1-1,-1-1 1,1 0-1,-1 4 0,0 6 0,10 45 32,39 144 65,-24-117-41,16 108 116,-38-175-162,1 33 71,-1 7 13,-3-52-19,-2 1 22,2-7-95,0 0 0,0 0-1,0 0 1,0 0 0,0 0-1,0-1 1,0 1 0,0 0 0,0 0-1,0 0 1,0 0 0,0 0-1,0 0 1,0 0 0,0 0-1,0 0 1,0 0 0,0 0-1,0 0 1,0 0 0,0 0-1,0-1 1,0 1 0,0 0-1,0 0 1,0 0 0,-1 0-1,1 0 1,0 0 0,0 0-1,0 0 1,0 0 0,0 0-1,0 0 1,0 0 0,0 0-1,0 0 1,0 0 0,0 0 0,0 0-1,-1 0 1,1 0 0,0 0-1,0 0 1,0 0 0,0 0-1,0 0 1,0 0 0,0 0-1,0 0 1,0 0 0,0 0-1,0 1 1,0-1 0,0 0-1,-1 0 1,1 0 0,0 0-1,0 0 1,0 0 0,0 0-1,0 0 1,0 0 0,0 0-1,0 0 1,-4-4 21,0-1-1,0-1 1,0 1-1,1 0 1,0-1-1,0 0 1,0 0-1,1 0 0,0 0 1,0 0-1,-2-12 1,0-6 36,-2-32 0,5 43-26,2 0 1,-1 1-1,1-1 1,1 0-1,0 1 0,7-23 1,-5 21-15,1-1 11,0 1-1,1-1 0,0 0 0,1 1 1,0 1-1,13-18 0,-12 19-14,1-1 8,0 0 0,2 0 0,-1 1 0,1 0 0,1 1 0,18-14 0,-19 16-12,9-4 44,-1 5-36,-1 1 1,1 1-1,23-5 0,-41 11-16,0 0 0,0-1-1,1 1 1,-1 0-1,0 0 1,0 0-1,0 0 1,1 0-1,-1 1 1,0-1 0,0 0-1,2 1 1,12 5 8,-1 0 0,0 0 1,18 13-1,-20-7 16,1 5-12,-1 1 0,-1 1 0,0 0 0,-2 1 0,9 23 0,-13-29-10,-4-10-3,0-1 1,0 1-1,0-1 0,0 1 1,0 0-1,-1 0 0,0 0 1,0-1-1,0 1 1,-1 5-1,-1 11 13,-2 0 0,0 0 0,-1-1 0,-15 37 0,14-42-12,-16 23 22,20-33-107,-1 0-40,0 1 0,0-1 0,-1 0-1,0 0 1,1 0 0,-1 0 0,-5 3 0,-6 4-5291</inkml:trace>
</inkml:ink>
</file>

<file path=ppt/ink/ink4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43.3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83 7 8696,'-1'1'0,"0"-1"1,0 0-1,0 1 1,0-1-1,0 1 1,0 0-1,0-1 1,1 1-1,-1 0 1,0-1-1,0 1 1,0 0-1,1 0 1,-1 0-1,0 0 1,1 0-1,-1 0 1,1 0-1,-1 0 1,1 0 0,-1 2-1,-5 22 22,5-21-17,-23 121 197,17-94-163,-2 5 85,1 1-1,-3 52 0,12-82-102,-1 0 0,1 0 0,0 0 1,0 0-1,1 0 0,0 0 0,1 0 0,3 8 0,-2-6-2,-4-8-13,1 0-1,-1 0 0,0 0 1,1-1-1,-1 1 0,1 0 1,-1 0-1,1 0 0,-1-1 1,1 1-1,-1 0 0,1-1 1,0 1-1,-1-1 0,1 1 1,0-1-1,0 1 0,-1-1 0,1 1 1,0-1-1,0 0 0,0 1 1,0-1-1,-1 0 0,1 0 1,0 0-1,0 1 0,0-1 1,0 0-1,0 0 0,0 0 1,1-1-1,-1 1 6,2-1-129,0 1 0,-1-1 0,1 0-1,-1 0 1,1-1 0,-1 1 0,1 0 0,2-3 0,-5 4 60,26-17-5642</inkml:trace>
  <inkml:trace contextRef="#ctx0" brushRef="#br0" timeOffset="1">278 0 7712,'6'10'197,"-5"-2"-145,0 0-1,0 1 1,-1-1-1,-1 0 1,1 0-1,-1 1 1,0-1 0,-1 0-1,-4 11 1,3-4-25,-38 179 566,34-140-566,7-33 13,6 2-24,1 0 1,17 37-1,-24-58-15,1-1-1,0 1 1,0 0 0,0 0-1,0-1 1,1 1 0,-1-1-1,0 1 1,3 1 0,1 2-83,0 0 1,1-1-1,0 0 1,0 0-1,0 0 1,0-1-1,0 0 0,1 0 1,0 0-1,-1-1 1,1 0-1,10 2 1,36 4-5259</inkml:trace>
</inkml:ink>
</file>

<file path=ppt/ink/ink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45.9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657 637 7448,'1'0'1,"-1"0"1,0 0-1,1 0 1,-1-1-1,1 1 0,-1 0 1,1 0-1,-1-1 1,0 1-1,1 0 1,-1 0-1,0-1 1,1 1-1,-1 0 0,0-1 1,0 1-1,1-1 1,-1 1-1,0 0 1,0-1-1,1 1 1,-1-1-1,0 1 0,0-1 1,0 1-1,0 0 1,0-1-1,0 1 1,0-1-1,0 1 1,0-1-1,0 1 0,0-1 1,0 1-1,0-1 1,0 1-1,0 0 1,0-1-1,-1 1 0,1-1 1,0 1-1,0-1 1,0 1-1,-1 0 1,1-1-1,0 1 1,-1 0-1,1-1 0,0 1 1,-1 0-1,1-1 1,0 1-1,-1 0 1,0-1-1,-30-11 117,23 9-105,-77-24 338,69 22-291,-36-10 462,-58-10 1,94 23-458,10 1 22,0 0 1,0 0-1,0 1 1,0 0 0,1 1-1,-11 1 1,-95 18 616,99-17-586,1 1-1,-1 0 1,1 1 0,0 0 0,1 1 0,-1 0 0,1 0 0,-14 12 0,15-10-42,-6 6 331,8-4-332,1-1 0,0 1 0,1 0 1,0 1-1,0-1 0,-2 12 0,7-21-62,-1 0 0,1 0 0,0 0 0,0 0 0,0 0 0,0 0 0,0 0 0,0 0 0,0 0 0,0 0 0,0 0 0,0 0 0,0 0 0,1 2 0,3 7 30,0 0 1,1 0 0,0-1-1,0 1 1,14 16-1,-4-14 71,-6-7-73,-1-1-26,0 1 0,0-1 1,1-1-1,-1 1 0,1-2 0,0 1 1,-1-1-1,1 0 0,0-1 1,12 0-1,-7 0 10,5 0-9,0-1 0,0 0 0,1-2-1,-1 0 1,20-6 0,111-33 43,-120 28 1,-30 13-60,17-9 20,-1-1 0,17-13 0,-22 13-11,1-1 1,15-20 0,-27 31-10,15-24 88,31-97 43,-42 95-30,-3 17-71,1-14 12,-1 0 0,-1 1 0,-1-1 0,-5-30 0,-16-90 97,14 72 34,6 46-146,-4-47 98,6 71-123,-1-5 18,0-1 1,0 0 0,-1 1 0,0-1 0,-5-12 0,7 19-20,0 0 1,0 0 0,0 0 0,0 0-1,0-1 1,0 1 0,-1 0 0,1 0 0,0 0-1,0 0 1,0 0 0,0-1 0,0 1-1,0 0 1,-1 0 0,1 0 0,0 0 0,0 0-1,0 0 1,0 0 0,0 0 0,-1 0-1,1 0 1,0-1 0,0 1 0,0 0 0,-1 0-1,1 0 1,0 0 0,0 0 0,0 0-1,0 0 1,-1 0 0,1 0 0,0 0 0,0 1-1,0-1 1,0 0 0,-1 0 0,1 0-1,0 0 1,0 0 0,0 0 0,-1 0 0,-9 4 18,0 0 1,0 0 0,1 1 0,-17 10 0,23-14-16,2 0 2,-1 0-1,1 0 1,-1 0 0,1 0 0,-1 1 0,1-1-1,0 0 1,-1 1 0,-1 2 0,-6 11 8,0 0 1,0 0 0,2 1-1,0 0 1,-5 17-1,8-6 19,-9 182 35,4-142-65,7-49-1,1 31-1,2-33-1,1-1-1,5 22 1,11 23-1,-15-53 0,-1 0 0,1 0 0,1 0 0,7 11 0,-9-14 0,2-1 0,-1 0 0,0 0 0,1 0 0,-1 0 0,1 0 0,0-1 0,8 5 0,-3-3 0,0-1 0,1 1 0,-1-1 0,13 1 0,-3-2 0,0 0 0,0-2 0,-1 0 1,24-4-1,-24-1 7,-2-5-5,-1 0 0,0 0 1,14-14-1,-17 9 6,59-136 87,-24 57 170,-42 84-170,-4 8-30,-4 7-13,-2-1-44,4-2-5,0-1 0,-1 0 0,1 1-1,0-1 1,0 1 0,0 0 0,0-1 0,0 1 0,0 0-1,1-1 1,-1 1 0,0 0 0,1 0 0,-1 3 0,-1 10 6,0-1 1,1 1 0,1 0 0,0 0 0,1 0 0,5 23 0,4 14 2,-9-44-5,15 47 1,-8-32-8,-8-23 0,0 0 0,0 1 0,0-1 0,0 1 0,0-1 0,0 1 0,0-1 0,0 0 0,0 1 0,1-1 0,-1 0 0,0 1 0,0-1 0,0 1 0,1-1 0,-1 0 0,0 1 0,1-1 0,-1 0 0,0 0 0,0 1 0,1-1 0,-1 0 0,1 0 0,-1 1 0,0-1 0,1 0 0,-1 0 0,0 0 0,1 0 0,-1 1 0,1-1 0,-1 0 0,1 0 0,-1 0 0,0 0 0,1 0 0,-1 0 0,1 0 0,-1 0 0,0 0 0,1-1 0,-1 1 0,1 0 0,-1 0 0,0 0 0,1 0 0,-1-1 0,1 1 0,-1 0 0,0 0 0,1 0 0,-1-1 0,0 1 0,0 0 0,1-1 0,-1 1 0,0 0 0,1-1 0,-1 1 0,0 0 0,0-1 0,0 1 0,0-1 0,1 1 0,-1 0 0,0-1 0,0 0 0,1 0 0,21-30-1924,1-3-7696</inkml:trace>
</inkml:ink>
</file>

<file path=ppt/ink/ink4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43.7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535 1 7984,'0'4'-7,"1"0"1,-1 0-1,0 0 1,1 1 0,0-1-1,3 7 1,5 22-44,19 77-6,25 57 89,-32-106 29,43 133 38,-62-187-65,0 0 0,0 1 0,1 12 0,1 201 175,-4-212-156,-1-1 0,0 0-1,-4 12 1,-66 196 266,50-174-32,-118 162 120,106-165-121,-176 168 345,44-42-1616,81-75-5376</inkml:trace>
</inkml:ink>
</file>

<file path=ppt/ink/ink4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3.1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4576,'4'5'7,"26"31"155,47 78 0,-69-100-142,-1 1 1,0-1 0,-1 1-1,0 1 1,3 17 0,-5-18-12,6 23 35,10 67 0,-16-77-29,-1-14 27,-1 1 1,1 28-1,-3-20-23,1-3-4,-1 40 121,-7 86 344,7-145-491,0 1 0,0 0 0,0-1 0,0 1 0,0-1 0,-1 1 0,1 0 0,-1-1 0,1 1 0,-1-1 0,1 1 0,-1-1 0,0 0 0,0 1 0,0-1 0,-1 2 0,0-1-232,-6 9-3223</inkml:trace>
</inkml:ink>
</file>

<file path=ppt/ink/ink4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3.5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1 164 6640,'-1'-5'25,"1"0"-1,1 0 1,-1 1 0,1-1 0,-1 0 0,1 0 0,2-5-1,-1 7-2,0 0 0,0 0 0,0 0-1,0 0 1,0 0 0,1 1-1,-1-1 1,1 1 0,0 0-1,4-4 1,4-3-1,-7 6-4,0 0 0,0 0 0,0 0 0,0 0 0,1 0 0,8-3 0,23-8 52,39-11 1,-55 20-26,0 1 1,1 1 0,-1 1-1,38 1 1,-39 1-19,5 2 122,3 4-37,48 18-1,-60-15 85,-8-2-149,-1 1 1,1 0-1,-1 0 0,-1 1 0,6 9 0,-9-5 148,-3-4-151,0-1 0,-1 0 0,0 0 1,-1 0-1,0 0 0,0 0 0,0-1 1,-1 1-1,0-1 0,-1 0 0,0 0 1,0-1-1,-7 8 0,2-3-14,4-4 17,-1 0 0,-1-1-1,-13 10 1,-142 83 313,105-68-295,-6 3-1166</inkml:trace>
</inkml:ink>
</file>

<file path=ppt/ink/ink4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3.9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0 495 5656,'0'1'6,"0"-1"1,0 1 0,0-1-1,0 1 1,0-1-1,0 1 1,0-1-1,0 1 1,0-1 0,0 1-1,0-1 1,1 1-1,-1-1 1,0 1-1,0-1 1,0 0 0,0 1-1,1-1 1,-1 1-1,0-1 1,1 0-1,-1 1 1,0-1 0,1 0-1,-1 1 1,0-1-1,1 0 1,-1 1-1,0-1 1,1 0 0,-1 0-1,1 1 1,-1-1-1,1 0 1,-1 0 0,1 0-1,-1 0 1,1 0-1,17-13 324,-16 12-323,39-40 329,-3 6 90,58-70 0,-85 90-379,-6 8 29,0 0 0,0 0 0,-1 0 0,6-15 0,1-3 217,-1 0-1,-1 0 1,-2-1 0,5-27 0,-6-27 631,-6 78-743,0 1-153,1 0 1,-1 0-1,1 1 0,-1-1 1,1 0-1,-1 0 0,1 1 1,0-1-1,-1 0 0,1 1 1,0-1-1,-1 1 0,1-1 1,0 0-1,0 1 0,0 0 1,0-1-1,-1 1 0,3-1 1,3 2-6,0 0 1,0 0-1,0 0 0,0 1 1,-1 0-1,1 0 1,0 1-1,-1-1 1,6 5-1,-3-3-19,-1 0 5,1 1 0,-1 0 0,0 0 0,0 0 0,-1 1 0,0 0 0,8 10 0,-6-7-6,-5-7-2,0 1 1,0 0-1,0 0 1,-1 1-1,1-1 1,-1 1-1,3 4 1,0 2-1,11 26 1,28 112-77,-43-145 38,0-4-6,0-1 38,0 1 1,0 0 0,0 0 0,0 0-1,0-1 1,0 1 0,0-1 0,-1 1-1,1 0 1,0-3 0,-1 3 2,14-43-17,-3 9 11,1 2 7,-8 27 4,-1-1 0,1 1 0,0-1 0,1 1 0,-1 0 0,1 1-1,1-1 1,-1 1 0,1 0 0,-1 0 0,1 1 0,9-5 0,-12 8 4,1 0-1,-1 0 0,1 1 0,0-1 1,-1 1-1,1 0 0,0 0 1,-1 0-1,1 1 0,0-1 0,-1 1 1,7 2-1,-6-2 2,1 0-2,0 0 1,0 0 0,-1 1 0,1-1 0,-1 1-1,1 0 1,-1 1 0,0-1 0,0 1 0,0 0-1,0 0 1,6 7 0,-6-7-2,0 2 0,0-1 1,0 1-1,0-1 0,-1 1 0,0 0 1,0 1-1,0-1 0,-1 0 1,0 1-1,2 7 0,-1-4 0,7 17 31,14 31 2,-27-81-363,2 10-694,-6-27-5747</inkml:trace>
</inkml:ink>
</file>

<file path=ppt/ink/ink4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4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24 162 8248,'-21'-21'220,"19"19"-16,6 5-18,37 31-32,-1 1 0,-2 2-1,37 48 1,41 48-19,-97-108-112,45 53 2,-47-60-25,-14-14 0,-2 1 0,-2 11 0,-1-10 0,2 31 0,3-10 0,1 1 1,-2-23 1,0 1 0,0-1 0,0 1 0,0-1 0,1 0 1,0 0-1,0 0 0,0 0 0,1-1 0,0 1 0,-1-1 0,2 0 0,-1 0 0,0 0 0,6 3 0,-2-6 13,-8-1-15,8-1 5,0 0 0,0-1-1,0 0 1,0 0 0,0-1 0,-1 0 0,0 0-1,1-1 1,10-7 0,-9 6-3,35-21 69,-1-1 0,67-57 0,-73 47 59,42-52 0,-78 87-122,1 1 0,-1-1 0,0 1 0,1 0 0,-1-1 0,1 1 0,0 0 0,-1 0 1,1 0-1,0 0 0,0 0 0,-1 1 0,1-1 0,0 0 0,0 1 0,0-1 0,0 1 0,0 0 0,0 0 1,0 0-1,0 0 0,0 0 0,0 0 0,0 0 0,0 1 0,0-1 0,0 1 0,0-1 0,-1 1 0,1 0 1,0 0-1,0 0 0,-1 0 0,3 1 0,5 5 30,0-1 0,0 1 1,-1 0-1,12 14 0,-16-16-28,35 37 94,-25-29-71,0-1-1,0 0 1,1 0 0,0-2 0,32 17 0,8-5 18,-42-18-37,1-1 1,19 2 0,-31-4-13,0-1 0,0 0 1,-1 0-1,1-1 1,0 1-1,-1 0 0,1 0 1,0-1-1,-1 1 1,1-1-1,0 0 0,-1 1 1,1-1-1,-1 0 1,1 0-1,1-1 0,4-3 4,2 1-2,-7 3-2,1-1-1,0 1 1,-1-1-1,1 1 1,-1-1-1,1 0 0,-1 0 1,0 0-1,0-1 1,0 1-1,2-4 1,10-12 4,-2-1 0,12-23 0,-17 20 9,4-39 4,-6-23-14,-7-2 0,-2 3-3,-3 5-2,-4 12 0,6 47 0,3 11 0,0-1 0,0 0 0,1 0 1,-1-16-1,0 12 8,-2 11-5,-1 11-2,4-8 0,-12 37 1,1 29-2,2 23 0,6 14 0,8 6 0,-2-90-1,0 18 0,2-1-1,2-1 1,17 65-1,-8-54 8,20 74-35,-28-96 13,-2 0-1,3 46 1,-10-52-125,2-19 143,0 1-1,-1-1 0,1 0 0,0 0 0,0 1 0,0-1 1,0 0-1,-1 0 0,1 1 0,0-1 0,0 0 1,0 0-1,-1 0 0,1 0 0,0 1 0,0-1 0,-1 0 1,1 0-1,0 0 0,-1 0 0,1 0 0,0 0 1,0 0-1,-1 0 0,1 1 0,0-1 0,-1 0 0,1 0 1,-1-1-1,0 1-118,-1-1 0,1 0 0,-1 1 0,0-1 0,1 0 0,0 0 0,-1 0 0,1 0-1,-3-3 1,3 3-59,-18-17-6317</inkml:trace>
</inkml:ink>
</file>

<file path=ppt/ink/ink4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5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1 604 8696,'0'-1'1,"1"0"0,-1 1 1,1-1-1,-1 0 1,1 0-1,0 0 0,-1 0 1,1 0-1,0 0 0,0 1 1,-1-1-1,1 0 1,0 1-1,0-1 0,0 0 1,0 1-1,0-1 0,0 1 1,0 0-1,0-1 1,0 1-1,0 0 0,0 0 1,1-1-1,25-2 83,-24 3-60,56-5 351,-35 3-259,0-1 0,42-9 0,94-33 211,-128 33-167,121-63 56,-127 57-95,0-8-36,42-54 1,-57 57 15,-4 1-53,-1-1 0,3-35 0,-11 39 39,0 11-58,0 0-15,0-1 0,-1 1 0,0 0 0,0 0 0,-1 0 0,0 0 0,0 1 0,-1-1 0,0 1 1,-8-8-1,-40-36 78,52 50-87,-1 0 1,1 1-1,0-1 1,-1 0-1,1 0 0,-1 0 1,1 1-1,-1-1 1,1 1-1,-1-1 1,1 1-1,-1 0 1,0 0-1,1 0 1,-1-1-1,0 1 1,1 1-1,-1-1 0,1 0 1,-1 0-1,0 1 1,1-1-1,-1 1 1,1-1-1,-2 2 1,2-2-6,1 0 5,-1 1 0,0 0 0,0 0 0,0-1 1,0 1-1,0 0 0,1 0 0,-1 0 0,0 0 0,1 0 0,-1 0 0,1 0 0,-1 0 0,1 0 0,0 0 0,-1 1 0,1-1 0,0 0 0,0 2 0,-1 1 8,-3 16 44,-3 33 0,6-43-57,-6 62 51,-7 93 1,13-125-24,-1 161 15,4-160-23,7 183 6,-7-177-11,1 3-5,10 238 24,-15-259-32,-7 35 0,5-43 1,-14 38-1,14-48-1,0-1-1,-1 0 0,0 0 0,-10 14 1,13-21 26,-1 1-1,0-1 1,0 0 0,0 0 0,-1 0 0,1 0 0,-1-1 0,0 1 0,1-1 0,-1 0 0,0 0-1,-5 1 1,1 0-376,-1-1-1,1 0 0,-1-1 1,-15 0-1,-39 2-6643</inkml:trace>
</inkml:ink>
</file>

<file path=ppt/ink/ink4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5.3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1519 7264,'6'-7'3,"28"-20"34,23-10 59,62-29 1,-83 46-92,99-45 148,-42 23 65,201-95 406,-224 100-547,-46 20 117,-4-3-398,0-1 1,-1-2 0,29-44-1,4-19-5022</inkml:trace>
  <inkml:trace contextRef="#ctx0" brushRef="#br0" timeOffset="1">874 1 7264,'-8'17'17,"1"0"0,0 1 0,1 0 0,1 0 0,-4 26 0,6-28-7,-24 156 164,19-116-139,2-11 133,-27 217 75,28-204-63,-10 242 77,14-242-49,2-27-120,9 228 296,8-51-25,-16-177-852,-6 59 0,-3-34-5113</inkml:trace>
</inkml:ink>
</file>

<file path=ppt/ink/ink4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5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1 120 7000,'2'6'14,"-1"1"0,0 0 0,0-1 0,0 1 0,-1 0 0,0 9 0,0 37 88,14 92 6,1-34 18,2-13-40,-15-80-53,-1-5-8,0 0 0,2 0 1,-1 0-1,6 14 1,-8-27-55,0 1 13,0-1-1,0 1 1,0-1-1,0 0 1,0 1-1,0-1 1,1 0-1,-1 1 1,0-1-1,0 1 1,0-1-1,0 0 1,1 1-1,-1-1 1,0 0-1,0 0 1,1 1-1,-1-1 1,0 0-1,1 1 1,-1-1-1,0 0 1,1 0-1,-1 0 1,0 1-1,1-1 1,-1 0-1,0 0 1,1 0-1,-1 0 1,0 0-1,1 0 1,-1 0-1,1 0 1,-1 0-1,0 0 1,1 0-1,-1 0 1,1 0-1,-1 0 1,0 0-1,1 0 1,-1 0-1,0 0 1,1 0-1,0-1 1,7-3-4444</inkml:trace>
  <inkml:trace contextRef="#ctx0" brushRef="#br0" timeOffset="1">202 1 7000,'0'15'28,"-1"1"1,-1-1 0,0 1-1,-1-1 1,-1 0 0,-7 18-1,-1 10 28,5-19-43,-10 51 78,-20 122 7,28-152-44,-31 198-858,21-112-3536</inkml:trace>
</inkml:ink>
</file>

<file path=ppt/ink/ink4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6.2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55 114 7712,'0'70'96,"-18"118"410,13-128-435,6-35 97,6 17-54,13 40 0,-9-59-6,5 1-27,34 39-1,-35-52 55,-10-8-115,0-1-1,0 0 0,0-1 1,0 1-1,0-1 1,1 0-1,-1 0 1,0-1-1,9 1 1,-14-1-14,1 0-1,-1 0 1,1 0 0,-1 0 0,1-1 0,-1 1 0,1 0 0,-1 0 0,0 0 0,1-1-1,-1 1 1,1 0 0,-1 0 0,0-1 0,1 1 0,-1 0 0,1-1 0,-1 1 0,0 0-1,0-1 1,1 1 0,-1-1 0,1 0 0,12-17 62,-1-2 1,12-24-1,-16 29-11,-2-1 0,0 0-1,0-1 1,-2 1 0,5-30-1,-7 33-30,-1-10 115,-17-113 54,13 117-135,-1 0 0,-9-26 0,5 19-34,-18-47 13,14 47 49,-1 5-47,-1-1 1,-22-26-1,23 38 26,6 6-53,1 1-1,-1 1 1,0-1 0,0 1 0,0 0 0,-11-2 0,17 4-10,1 0-1,-1 0 1,1 0-1,0 0 1,-1 0-1,1 0 1,-1 0-1,1 0 1,0 0-1,-1 1 1,1-1-1,-1 0 1,1 0-1,0 0 1,-1 0-1,1 0 1,-1 1-1,1-1 1,0 0-1,-1 0 1,1 1-1,0-1 1,0 0-1,-1 1 1,-6 6 16,1 0 1,0 1-1,0 0 1,1 0-1,-7 13 1,9-16-8,1 0 1,-1 0 0,1 1 0,0-1-1,0 1 1,1-1 0,-1 9-1,-2 4 4,-8 46-1349,1 3-5394</inkml:trace>
</inkml:ink>
</file>

<file path=ppt/ink/ink4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6.6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381 934 8608,'0'-3'10,"0"-1"1,-1 0-1,1 1 1,-1-1 0,0 1-1,0-1 1,0 1-1,0-1 1,-1 1-1,1 0 1,-1 0 0,-3-5-1,4 8-1,0 0-1,0-1 1,-1 1-1,1 0 1,0 0-1,0 0 1,0 0-1,-1 0 1,1 0-1,0 1 1,0-1-1,0 0 1,0 0-1,0 1 1,0-1-1,-1 1 1,1-1-1,-1 2 1,-2-1 9,-6 2 0,6-1 0,1-1 0,-1 0 0,1 1 0,-1 0 0,1 0 0,-1 0 0,1 0 0,-6 5 0,-82 69 186,71-56-16,-82 105 85,84-96-58,1 12-59,-22 70 0,38-108-125,0 0 0,1 0 0,-1 0-1,1 0 1,-1 0 0,1 0 0,1 5 0,0 6 17,1-1 1,0 0-1,1 0 1,1 0 0,0 0-1,9 19 1,-12-31-37,-1-1 0,1 1 1,-1 0-1,1 0 0,-1 0 0,1 0 1,-1-1-1,1 1 0,0 0 1,-1-1-1,1 1 0,0 0 1,0-1-1,0 1 0,0-1 0,-1 1 1,3 0-1,6 2 22,0 0-1,0 0 1,0-1 0,1 0-1,-1-1 1,1 0-1,-1 0 1,19-2 0,-26 1-24,-1-1 1,1 1 0,-1 0 0,1 0-1,-1-1 1,1 1 0,-1-1 0,1 1-1,-1-1 1,1 0 0,-1 1 0,0-1-1,1 0 1,0-1 0,24-18 59,-2-1 0,37-42-1,-41 34-14,59-140 14,-68 131-75,24-188-29,-32 174-97,1-223-64,-5 220-17,0 8 90,0-211-281,0 55-52,3 185 428,3 25-4,3 20 16,0 8 9,-3 0 0,2 52 0,-5-57 5,1 15-3,1 82 4,-6 34 1,-5 6 0,-3-7 0,-3-9 0,1-12 0,9-81-600,5 95 0,5-69-5400</inkml:trace>
</inkml:ink>
</file>

<file path=ppt/ink/ink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46.3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9504,'10'12'-66,"1"0"1,15 13 0,-22-21 35,0-1 1,1 0-1,-1 0 1,1 0-1,0-1 0,0 1 1,0-1-1,0 0 1,0-1-1,7 2 0,36 1-1088,2-2-4042</inkml:trace>
  <inkml:trace contextRef="#ctx0" brushRef="#br0" timeOffset="1">448 18 5472,'1'7'-11,"0"1"0,0 0 0,-1-1 0,0 1 0,0-1 0,-3 15 0,-11 41-104,8-39 99,0 3 133,1 0 0,1 0 1,2 0-1,1 41 0,9-9 386,10 101 846,-18-140-1290,3 25 468,0-26-428,0 0 0,1 1-1,1-1 1,1-1 0,14 32 0</inkml:trace>
</inkml:ink>
</file>

<file path=ppt/ink/ink4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7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328 943 7712,'3'-20'98,"-6"22"-35,-5 5-44,1 0 0,0 1 0,-9 11-1,-6 9 75,-67 77 24,20-25 37,24-28-116,30-31 77,3 2-57,1 1 0,-12 38-1,20-40 97,3-9-83,0 0 0,5 25 0,-5-35-57,1 0 0,-1 0 1,1 0-1,0 0 0,-1 0 1,2 0-1,-1 0 1,0 0-1,0-1 0,1 1 1,0 0-1,-1-1 1,1 1-1,0-1 0,0 0 1,1 0-1,-1 0 1,0 0-1,1 0 0,-1 0 1,4 1-1,-6-3-10,1 1-1,-1-1 1,0 0 0,0 0-1,0 0 1,1 0-1,-1 0 1,0 0 0,0 0-1,1 0 1,-1 0-1,0 0 1,0 0 0,0 0-1,1 0 1,-1 0 0,0-1-1,0 1 1,0 0-1,1 0 1,-1 0 0,0 0-1,0 0 1,0 0 0,0 0-1,1-1 1,-1 1-1,0 0 1,0 0 0,0 0-1,0 0 1,0-1-1,1 1 1,-1 0 0,12-13 52,0 0 1,13-20 0,-23 31-51,7-11 31,-1 0 1,0-1-1,-1 0 0,0 0 1,-1-1-1,4-17 1,-4 15-16,-1-8 78,5-123 34,-12 114-59,-17-150 30,5 94-7,8 60-82,-13-66 52,0 21-3,19 74-60,-1 0 0,1 0 0,0 0 0,-1 0 1,1 0-1,-1 0 0,0 0 0,1 0 0,-1 0 0,0 1 0,1-1 0,-1 0 0,0 1 1,0-1-1,0 0 0,0 1 0,-1-2 0,2 2-3,0 0 0,-1 0-1,1 0 1,0 0 0,0 0 0,-1 0-1,1 0 1,0 0 0,-1 0 0,1 0-1,0 0 1,0 0 0,-1 0 0,1 0 0,0 0-1,-1 0 1,1 0 0,0 0 0,0 0-1,-1 0 1,1 0 0,0 1 0,0-1-1,-1 0 1,1 0 0,0 0 0,0 0 0,0 1-1,-1-1 1,1 0 0,0 0 0,0 0-1,0 1 1,0-1 0,-1 0 0,1 0-1,0 1 1,0-1 0,0 0 0,0 0 0,0 1-1,0-1 1,0 0 0,0 1 0,0-1-1,0 0 1,0 0 0,0 1 0,0-1-1,0 0 1,0 1 0,0 5 10,0 1 1,1-1-1,0 1 0,0-1 1,2 8-1,7 28 81,24 129 11,-24-130-23,-3-10-42,4 16-7,2-1 0,25 58 0,-7-32-6,3-4-19,-31-63-117,0 1-1,0-1 1,0 1 0,1-1-1,0 0 1,0 0 0,1-1-1,-1 0 1,1 1 0,0-1-1,10 6 1,12 5-6543</inkml:trace>
  <inkml:trace contextRef="#ctx0" brushRef="#br0" timeOffset="1">617 0 9240,'-5'19'3,"-8"37"50,-11 66 25,19-94-26,0 0-1,2 0 1,1 0-1,2 32 0,0-5-9,1 20-3,3-4-31,6 6-1144,-6-54-4544</inkml:trace>
</inkml:ink>
</file>

<file path=ppt/ink/ink4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7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7000,'5'5'9,"-1"-1"1,0 0 0,0 1-1,0 0 1,-1 0-1,1 0 1,-1 1-1,-1-1 1,1 1 0,2 7-1,-2-6 8,2 12 77,17 121 39,-19-103-25,6 190 39,-6-177-86,30 185-870,-9-119-3631</inkml:trace>
</inkml:ink>
</file>

<file path=ppt/ink/ink4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7:57.7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233 35 3952,'3'-5'137,"-1"2"-111,0 1-12,-1-1-1,1 1 0,-1 0 0,1 0 0,0-1 0,0 1 1,0 1-1,0-1 0,0 0 0,1 0 0,-1 1 0,3-2 1,5 3 259,21 6-54,40 13-1,-43-8 329,128 64 203,-151-73-670,-1 1-1,1-1 0,-1 1 0,0 0 0,6 6 0,14 11 160,26 31 1,15 37-100,-62-84-113,0 0 1,-1 0-1,1 0 1,-1 0-1,0 1 1,-1-1-1,3 9 1,7 22 82,8 52 0,-9 52-20,-10-139-90,0 9 40,0-1-1,0 1 0,-1 0 0,0 0 0,-4 12 0,-39 173 200,-26 31-151,70-225-88,-6 20 50,-1-2 0,-1 1 0,-15 26 0,-130 229 150,-78 72-1196,-13 4-4184</inkml:trace>
</inkml:ink>
</file>

<file path=ppt/ink/ink4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0.5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4848,'9'-15'482,"1"0"1,1 0-1,24-24 0,70-50 1526,-102 87-1973,1 0 1,-1 0-1,1 0 1,-1 0-1,1 1 0,-1 0 1,1-1-1,0 1 0,-1 1 1,1-1-1,0 1 1,0-1-1,0 1 0,5 0 1,5 2 6,-1 0 0,22 6 0,-22-5 9,3 0-36,32 12 77,65 33 5,-78-31-63,-1 1 0,41 30 0,-48-30-23,54 36 84,91 47-15,55 17-7,-177-93-19,238 122 14,-222-115-47,306 144 11,-291-141-25,134 49-1,59 8-3,16 8 2,11 11-3,257 94-4,-458-168-3,391 144 2,-394-144-3,389 161-4,-389-159 5,140 49 4,41 8 1,-5-5 0,-3 3 0,-5 2 0,-11-6 1,179 46 10,-359-115 10,275 74 28,-284-77 46,244 76 50,-254-74-11,-12-5-61,191 80 175,-216-87-191,151 79 230,-83-35-95,-84-51-186,1 0 1,-1 0 0,0 1-1,0-1 1,0 1-1,0-1 1,0 1-1,-1 0 1,1 0-1,0 0 1,-1 0-1,0 0 1,1 0-1,-1 0 1,0 0-1,2 5 1,-2-5-3,0 1 17,-3-7 4,-7-17-1403,-2-4-5542</inkml:trace>
</inkml:ink>
</file>

<file path=ppt/ink/ink4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1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691 101 9328,'-2'-1'0,"-41"-15"-52,28 11 32,-75-17-126,69 21-219,-41 3 4,45-1 337,-1 2 0,-31 7 0,26 0 25,-1 0 0,1 2 1,1 0-1,0 1 0,-31 26 1,24-12 39,-88 125 46,101-121 74,0 13-35,-11 47 0,27-89-102,-1 0 1,1 0-1,0 0 0,-1 0 0,1 0 1,0 0-1,0 0 0,0 1 0,1-1 0,-1 2 1,6 22 96,2 0 0,15 38 1,-23-62-102,1 0 0,0-1 0,0 1 0,0 0 0,0-1 0,1 1 1,-1 0-1,0-1 0,1 1 0,2 1 0,17 14 58,1-1-1,1-2 1,31 17 0,-24-22 122,17-2-64,58 1 0,-102-8-116,0 0 0,0 0 0,0 0 0,0-1 1,0 1-1,-1-1 0,7-1 0,30-14 93,54-28 1,-70 27 27,63-82 56,-75 78-83,-5-2-74,-1 0 0,-1-1 0,0-26 0,-6 24 81,-34-123 56,25 118-43,2 9-62,1 0-17,0 1-1,-2 0 1,-1 1-1,-15-22 1,26 42-54,-10-15 99,-1 0 0,-1 0 0,0 1 0,0 1 0,-20-15 0,32 28-88,-1 0 0,0 0-1,0 0 1,0 0-1,0 0 1,1 0 0,-1 1-1,0-1 1,0 0-1,0 0 1,1 1 0,-1-1-1,0 0 1,1 1 0,-1-1-1,0 1 1,1-1-1,-1 1 1,0 0 0,1-1-1,-1 1 1,1-1 0,-1 1-1,1 0 1,-1 0-1,1-1 1,0 1 0,-1 0-1,1 0 1,0-1-1,-1 1 1,1 0 0,0 0-1,0 1 1,-4 30 92,2-15-63,0 0 1,-8 28-1,-8-3-1641,-1-1-6453</inkml:trace>
</inkml:ink>
</file>

<file path=ppt/ink/ink4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1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621 150 2968,'-9'-32'345,"-15"-50"1327,22 78-1572,1 0-1,-1 0 1,0 1-1,0-1 1,-1 1-1,1 0 1,-6-6-1,2 8 289,2 3-333,-1-1 0,1 2 0,0-1 0,-1 0-1,1 1 1,1 0 0,-1 0 0,0 0 0,1 0 0,-1 1 0,1-1-1,0 1 1,-3 5 0,-75 91 276,62-70-190,-98 186 60,92-160-67,-99 270 52,101-258-51,-64 245 57,76-257-64,-6 190 52,17-240-158,0 1-1,1 0 1,-1 0-1,3 8 1,19 79 90,-13-72-91,17 36-1,-26-58-20,1 2 9,0 0-1,0 1 1,1-1-1,-1 0 1,1 0-1,-1 0 1,1 0-1,0 0 1,0 0-1,3 3 1,10 8 22,1 0 0,20 12 0,-15-13-12,39 15-1,-55-25-4,-1-1-1,1 1 0,-1-1 1,1 0-1,-1 0 0,6 0 1,190 12 100,-195-13-112,-1 0 0,1 0 0,-1-1 0,1 1 0,-1-1-1,1 0 1,4-2 0,-9 3-2,31-9 9,37-17 1,41-35-986,-105 59 873,107-67-5310</inkml:trace>
</inkml:ink>
</file>

<file path=ppt/ink/ink4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2.2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4 3680,'-13'-3'1550,"20"12"-672,5 6-656,14 20 80,-4 0-124,-1 1-1,15 42 1,-27-57-155,-2-3 26,-1 1 0,5 21 1,33 126 112,-4 11 60,-29-115-126,44 215 257,-36-185-177,-10-51 77,1-1 0,24 59 0,-28-82-1291,-2-2-4268</inkml:trace>
</inkml:ink>
</file>

<file path=ppt/ink/ink4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2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250 21 4576,'0'-2'104,"0"-6"16,0 7-109,0 1 0,0-1-1,0 1 1,0 0 0,0-1 0,0 1 0,-1-1-1,1 1 1,0-1 0,0 1 0,0-1 0,-1 1 0,1 0-1,0-1 1,-1 1 0,1 0 0,0-1 0,-1 1 0,1 0-1,-1-1 1,1 1 0,0 0 0,-1 0 0,1-1 0,-1 1-1,1 0 1,-1 0 0,1 0 0,-1 0 0,1 0-1,-1-1 1,1 1 0,0 0 0,-2 0 0,-20 4 162,10 1-119,0 0-1,1 1 1,0 0 0,0 1 0,0 0 0,1 1 0,0 0-1,1 1 1,0 0 0,-15 19 0,-26 48 100,47-71-135,0-1-1,1 1 0,0 0 0,0-1 0,0 1 0,1 0 0,-1 0 0,0 8 0,-1 5 6,-3 1-8,4-13-3,1 1 1,-1 0-1,1-1 0,0 1 1,1 0-1,0 0 0,0 8 1,12 109 104,-5-102-43,0-7-54,2-1 1,0 0-1,1 0 0,12 13 1,-21-26-17,0 1 0,0-1 0,1 0 0,-1 0 0,0-1 0,0 1 0,1 0 0,-1 0 0,0-1 0,1 1 0,1 0 0,99 30 80,-97-30-72,0 1 0,0-1 0,0-1 0,0 1 0,0-1 0,1 0 0,-1 0 0,8-1 0,2-1 3,24-2 10,-25-2 35,-6-1-45,0-1 1,0 0-1,-1 0 1,0-1-1,-1 0 0,7-11 1,-5-2 164,-1-8-45,4-63 0,-13 68 112,-6-8-72,-24-56 0,18 67 72,-14-7-74,-39-33 0,46 48 53,10 8-145,-1-2-30,-1 1 1,0 1-1,0 0 1,-1 1-1,0 0 1,-20-4-1,27 8 0,3-1-35,-1 1-1,0 0 0,0 0 0,0 0 0,1 0 0,-1 1 1,0 0-1,0 0 0,0 0 0,0 1 0,0 0 1,-6 1-1,1 3-1102</inkml:trace>
</inkml:ink>
</file>

<file path=ppt/ink/ink4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3.6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4 7176,'-1'0'33,"-5"0"12,5 0 30,21 0 220,-1 1-246,0 1 0,0 1 1,-1 1-1,23 7 0,-33-7-25,1-1 0,0 2 0,-1-1 0,0 1 0,0 1 0,9 7 0,-4-4-8,-1-1 11,-1 1 0,0 0 0,0 0 0,0 1 0,11 16-1,-16-20-17,5 8 15,0-1-1,-2 2 1,14 24 0,-14-24-14,-2-1 7,0 0 0,0 1 1,-1 0-1,-1 0 0,3 16 0,-4-17-7,2 8 24,-1 1-1,0 0 0,1 35 0,-2-19 16,-2-12-27,4 22 90,-3 91 0,-4-134-103,4 14 97,-3-17-43,-2 5 2,2-7 87,-3-11 15,2 0-109,0-18 150,-10-52 0,-1 22-58,-25-119 278,23 116-247,9 36-18,2-1 0,0-45 0,3 67-131,1 1-1,0-1 0,0 1 1,0-1-1,0 1 0,1-1 0,-1 1 1,1 0-1,0 0 0,0 0 1,0 0-1,1 0 0,2-3 1,34-29 114,-30 28-144,11-11 110,1 1 0,1 1 0,48-26 0,-16 18-5,-43 20-81,0-1-4,1 0 1,-1 1 0,1 1 0,0 0-1,0 1 1,21-2 0,-15 4-18,6 5-2,2 6 2,-1 6-3,-12-8-4,-1 1 0,-1 0 0,1 1 1,-2 0-1,18 23 0,-3 4-28,-18-29 9,-1 1 0,0 0 0,0 1 0,8 20 0,-2 0-81,-12-30 111,1 0-6,0 0 0,0 1 0,0-1 1,-1 0-1,1 0 0,-1 0 0,1 0 0,-1 0 0,1 1 1,-1-1-1,0 0 0,1 0 0,-1 1 0,0-1 0,0 2 1,3 9 44,23 49 23,25 51-44,-33-79-24,0-2 2,4 0-2,-12-18 0,1-1-1,15 14 1,-14-20 4,10-1-498,1-1-1,30 1 1,10-1-6915</inkml:trace>
</inkml:ink>
</file>

<file path=ppt/ink/ink4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4.7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306 3 2696,'-7'-1'19,"0"0"0,0 1-1,0 0 1,0 0 0,0 0 0,0 1-1,0 0 1,1 1 0,-1-1 0,0 1 0,0 1-1,1-1 1,0 1 0,-1 0 0,1 1 0,0-1-1,1 1 1,-1 1 0,1-1 0,-8 8 0,2-2 4,6-5 7,0 1 1,0-1 0,1 1-1,0-1 1,0 1-1,-4 8 1,-15 27 170,2 1 1,-29 83-1,32-57-137,13-40 76,7 115 51,5-114-78,8 9-37,33 59 0,-46-95-66,-1 1 0,1 0 0,0-1 1,0 0-1,0 1 0,0-1 0,4 3 0,20 16 27,1-2 0,35 19 0,-60-36-33,1-1 0,-1 0 0,0 0 0,1 0 1,-1-1-1,0 1 0,1-1 0,-1 1 0,4-1 0,24 3-123,0-2 0,1-1 0,37-6 0,21-7-2534</inkml:trace>
</inkml:ink>
</file>

<file path=ppt/ink/ink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46.7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1 238 7536,'1'0'3,"1"-1"0,-1 1 0,0-1 0,0 0 1,1 0-1,-1 1 0,0-1 0,0 0 0,0 0 0,0 0 1,0-1-1,2-1 0,-2 1 4,0 1 0,1-1 0,-1 0 0,1 1 0,0-1 0,-1 1 1,1 0-1,0-1 0,4-1 0,-1 0 6,9-4 5,1-1 0,0 2 0,0 0 1,24-6-1,199-43 154,-132 28-56,160-38 365,-211 48 26,-52 16-286,0 4 91,1-1-64,-7 6-39,-1-1-125,1 0-1,0 0 0,0 1 0,1-1 0,0 1 1,1-1-1,-2 14 0,2 47 102,1-60-176,1 9 67,2 1 0,0-1 0,0 0 0,12 30 0,-9-27-9,17 64 226,-22-81-199,3 5 106,-36-53-1532,8 11-5768</inkml:trace>
</inkml:ink>
</file>

<file path=ppt/ink/ink4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5.1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12 6008,'-28'-11'0,"21"11"0,2 1 0,2-1 0,1 1 0,0-1 0,0 1 0,0-1 0,0 1 1,0 0-1,0 0 0,0 0 0,0 0 0,-2 2 0,-2 2 1,0 0 1,0 0-1,1 1 0,0 0 0,0 0 0,0 0 0,-5 11 1,-25 54 9,11-12-8,-1 17 7,22-66-6,1 0 1,0 0-1,1 1 0,0-1 1,1 14-1,0-14-1,0-7-1,0 0 0,1 0 0,-1-1 0,0 1 0,1 0 0,0-1 0,0 1-1,0-1 1,0 1 0,0-1 0,0 1 0,3 3 0,4 6 13,0 0 0,0 0 0,1-1 0,1-1-1,0 0 1,15 13 0,0-8 5,-13-13 47,-4-2-43,1-1 1,-1 0 0,1-1-1,-1 0 1,1 0-1,-1-1 1,0 0-1,0-1 1,0 0 0,-1 0-1,1 0 1,-1-1-1,10-8 1,6-18 44,-17 17 159,-5 1-151,-1 1 1,0-1-1,0 0 0,-1 1 1,-1-1-1,0 1 0,-1-1 1,-1 1-1,1 0 0,-7-11 1,3 5-34,-21-39 244,-76-114 482,100 164-596,1-1 20,4 8-191,-1 0-1,0 0 1,0 0-1,0 0 1,0 0-1,0 0 1,0 0-1,0 1 1,0-1-1,0 0 1,0 0-1,0 0 1,0 0-1,0 0 1,0 0-1,0 0 1,1 0-1,-1 0 0,0 0 1,0 0-1,0 0 1,0 0-1,0 0 1,0 0-1,0 0 1,0 0-1,0 0 1,0 0-1,0 0 1,1 0-1,-1 0 1,0 0-1,0 0 1,0 0-1,0 0 1,0 0-1,0-1 1,0 1-1,0 0 1,0 0-1,0 0 1,0 0-1,0 0 0,0 0 1,0 0-1,0 0 1,0 0-1,0 0 1,1 0-1,-1 0 1,0 0-1,0 0 1,0-1-1,0 1 1,0 0-1,0 0 1,63 25-986,-17-6-4570</inkml:trace>
</inkml:ink>
</file>

<file path=ppt/ink/ink4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5.5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6640,'0'3'88,"8"216"506,-8-213-582,3 93 79,2 75-15,-3-136-48,7 160 17,-7-159-10,20 305 181,-22-332-203,1 11 59,2 0 0,9 46 0,-11-66 2,2-10-1,11-23-1006,3-6-3807</inkml:trace>
</inkml:ink>
</file>

<file path=ppt/ink/ink4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5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47 7800,'-1'2'49,"-3"28"115,2 1 0,1 36 1,1-61-191,0 11 87,1-1 1,0 1 0,2-1-1,6 25 1,-7-31-44,0-1 12,1-1 0,0 1 0,0-1-1,0 0 1,1 0 0,10 15 0,-10-17-12,-1-2 2,0 0 1,1 0-1,-1 0 0,1-1 1,0 0-1,0 0 0,0 0 0,0 0 1,0 0-1,1-1 0,7 3 1,-5-1 2,2 0 36,1 1 0,-1-1 0,1 0 1,12 2-1,-13-7 62,-1-4-90,-1 0-1,0 0 1,0-1 0,0-1-1,7-8 1,-4-1 136,-10 15-155,5-10 29,0-1 0,-1 0 0,0 0 1,-1 0-1,0 0 0,-1 0 0,-1-1 0,0 1 0,-1-14 1,0 9 11,1-12 86,-2-1 0,-1 1 1,-1-1-1,-2 1 0,0 0 0,-11-29 1,16 58-136,0 0-1,0 0 1,0 0 0,0 0 0,0 0 0,0 0 0,0 0 0,0 0-1,0 0 1,0 1 0,0-1 0,0 0 0,0 0 0,0 0 0,0 0 0,0 0-1,0 0 1,-1 0 0,1 0 0,0 0 0,0 0 0,0 0 0,0 0-1,0 0 1,0 0 0,0 0 0,0 0 0,0 0 0,0 0 0,0 0 0,0 0-1,0 0 1,0 0 0,0 0 0,0 0 0,0 0 0,0 0 0,0 0-1,0 0 1,-1 0 0,1 0 0,0 0 0,0 0 0,0 0 0,0 0 0,0 0-1,0 0 1,0 0 0,0 0 0,0 0 0,0 0 0,-1 9 27,6 37 38,9 76-12,-9-93-42,14 43 4,10 10-14,6-11 0,-25-54-4,19 24 0,-20-30-233,1-1 0,0 0 0,1 0 1,0-1-1,21 14 0,11 2-6721</inkml:trace>
</inkml:ink>
</file>

<file path=ppt/ink/ink4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6.3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8968,'7'-17'280,"-2"16"8,-2 1-239,7 0 28,1 0 1,-1 1-1,0 1 1,0-1 0,1 2-1,13 4 1,2 2 33,-2 0 0,1 2 1,-1 0-1,-1 2 0,30 21 1,-38-23-83,-7-4 6,0 0 1,0 0-1,0 1 0,6 8 0,1 2 33,-1 0 0,0 1-1,-2 0 1,0 1 0,-1 0 0,11 30 0,-21-47-52,0 1 1,-1 0 0,1-1 0,-1 1 0,0 0-1,0 0 1,0-1 0,0 1 0,-1 0-1,0 0 1,1-1 0,-4 7 0,3-5-1,1-4-9,0 1-1,-1-1 0,1 0 1,0 0-1,-1 1 0,1-1 1,-1 0-1,1 0 0,-1 0 0,1 0 1,-1 0-1,0 0 0,0 0 1,1 0-1,-1 0 0,0 0 1,0 0-1,0 0 0,0 0 1,0-1-1,0 1 0,0 0 1,-1-1-1,1 1 0,0-1 1,0 1-1,0-1 0,-1 1 1,1-1-1,0 0 0,0 0 0,-1 0 1,1 0-1,0 0 0,0 0 1,-1 0-1,1 0 0,0 0 1,0-1-1,-1 1 0,1 0 1,0-1-1,0 1 0,-3-2 1,2 1-3,0-1 0,0 1 0,-1-1 1,1 1-1,0-1 0,0 0 0,1 0 0,-1 0 1,0 0-1,1 0 0,-1 0 0,1-1 1,-1 1-1,1 0 0,0-1 0,0 1 0,0-1 1,1 1-1,-1-1 0,0 0 0,1-4 1,0-20 8,0-16-9,4-11 1,7-9-3,10-4-2,8-1 0,-21 53 0,0 0 0,12-16 0,-13 22 0,1 0 0,0 0 1,10-7-1,-10 10 1,-1 0 1,1 0-1,10-4 0,-14 7 0,1 1-1,0 0 0,0 1 1,-1-1-1,1 1 1,6-1-1,0 2 1,-1 0 0,1 0 0,-1 1 0,0 1 1,1 0-1,18 6 0,-27-7-1,18 8 7,-3 4-5,0 1 0,0 1 1,16 19-1,-21-13 5,11 37-1,-2 13-3,-7-4 2,-6-12-3,-5-40-2,-1 36 1,-2-36 6,-14-34 9,8 4-9,1-1 1,0 0 0,1-1-1,-2-24 1,3 12 22,1-53 0,2 63-25,7-42 44,10-10 8,-15 64-47,1 0-1,-1 0 0,1 1 0,0-1 0,1 1 0,0-1 0,0 1 0,10-11 1,-12 15-7,1 0 0,0 0 1,0 1-1,0-1 0,0 1 0,0 0 1,0 0-1,0 0 0,1 0 1,-1 0-1,0 1 0,4-1 1,-2 0-2,7 2 6,27 9 4,-28-6-11,-1 0 0,0 1 0,18 11 0,-17-8 0,0 0 0,0 1 0,-1 0 0,12 14 0,-5-1 0,30 47 0,-18-14-2,32 81 0,-51-102-5,-5 6-493,-1 1 0,-2 59 1,-6-6-6942</inkml:trace>
</inkml:ink>
</file>

<file path=ppt/ink/ink4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6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 9416,'5'-3'11,"0"0"0,0 0 0,0 1-1,10-4 1,-9 8 24,9 8-4,-8-6-30,0 0 1,-1 1-1,0 0 0,0 0 0,0 1 1,8 10-1,57 77-4,-59-68-3,30 140-4,-37-127 5,8 52 4,-1 0 1,-1-16 0,-1-15 1,-7-42 5,0 0 14,1 0 0,9 24-1,-12-39 60,-2-6 0,-5-23 128,-15-40 0,-5-15 36,13 15-190,9 38 62,2-138 46,6 133-66,-1 17-55,0-1-17,1 0 1,0 0 0,2 1 0,-1 0 0,2 0 0,13-23 0,18-24 81,-30 57-18,0 4-68,1 1 1,-1-1 0,1 2 0,0-1 0,14 0-1,-5 4 56,9 6-39,-1 1 1,29 13-1,-53-21-28,0 0-1,1 0 0,-1 0 1,0 1-1,-1-1 0,1 1 1,0-1-1,0 1 0,2 2 1,18 23 25,-1 1 0,26 45 1,-44-68-22,-1-1 0,1 1 0,-1 0 0,2 10 0,11 54 25,7 73 0,-20-95-22,-11 220-1396,1-122-5639</inkml:trace>
</inkml:ink>
</file>

<file path=ppt/ink/ink4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8.2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93 585 5832,'0'0'1796,"2"-5"-1087,13-35 126,16-71-1,-28 96-733,0 0 0,-1 0-1,-1-1 1,-1 1-1,-1-23 1,0 23-54,0-1 42,-1-1 1,0 1-1,-1-1 0,-8-21 0,6 21-47,2 5 17,-1 1 1,-1 0-1,0 1 0,0-1 1,-1 1-1,0 0 0,-1 1 0,0-1 1,-14-13-1,-11-16 156,16 22-135,10 11-26,11 14 163,3 1-206,1 0 0,1-1 0,16 12 0,24 13-7,-15-9-9,0 1 0,47 46 0,-69-59 1,-9-8-8,0 0 0,0 0 1,-1 0-1,1 1 1,-1-1-1,0 1 0,4 9 1,35 77-121,-37-72-47,-3 14-33,-2 0 1,-7 60-1,-5-41-41,4-9-3,8-40 236,0 0 0,-1 0-1,2 0 1,-1-1 0,0 1 0,0 0 0,1 0 0,0 0 0,0-1 0,-1 1 0,2 0 0,-1 0 0,0-1 0,3 5 0,3-4-79,15 1 38,39 3-1,-59-7 60,26 1-31,-1-2 0,1 0 0,38-8 0,-46 6 22,7-3-42,5-8 15,49-29 0,-79 42 33,-1 0 0,0 0 1,1 0-1,-1 0 1,1 0-1,-1 0 0,0-1 1,0 1-1,0 0 1,0-1-1,0 1 0,1-3 1,11-21-26,-1-1 1,17-54 0,-23 49-51,-3 10 40,0 1 12,-1-1 0,0 1 0,-2-1 1,0 1-1,-5-30 0,0 25-33,-15-44-1,19 67 54,0 0 0,1 0 1,-1 0-1,-1 0 0,1 0 0,0 0 0,0 0 0,-1 0 0,1 0 0,-1 1 0,1-1 0,-1 1 0,0-1 0,0 1 0,0-1 0,0 1 0,0 0 0,0 0 0,0 0 0,0 0 1,0 0-1,0 1 0,-4-1 0,-1 3-32,-2 5 27,1 1 0,0 1 1,-10 14-1,8-5 0,-10 40-1,13-33 13,-3 37 0,7-34 1,1 37 0,2-46 0,2-1 1,5 27-1,-4-33 4,0-1-1,1 1 1,0-1-1,1 0 1,0 0-1,0-1 1,1 1 0,1-1-1,0 0 1,0-1-1,1 0 1,0 0-1,1-1 1,11 10-1,-9-15 31,2-4-21,0-1 0,0 0 0,24-8 0,-19 1 47,-5-2-38,1-1 1,-1 0 0,18-23-1,-30 34-13,0-1 0,0 1-1,0 0 1,0-1-1,-1 1 1,1-1 0,0 0-1,-1 1 1,1-1-1,0-2 1,5-30 62,3-67 1,-12 70 49,-3-6-15,-2 0 0,-22-62 1,23 79-29,-1-5 5,-1 0 0,-17-31 1,19 43 6,-19-25 1,26 37-81,0 1-1,-1-1 1,1 1-1,-1-1 1,1 0 0,-1 1-1,1-1 1,-1 1-1,0 0 1,1-1-1,-1 1 1,1-1 0,-1 1-1,0 0 1,0 0-1,1-1 1,-1 1 0,0 0-1,-1 0 1,2 0-6,-1 0 0,1 0 0,0 0 0,-1 1 0,1-1 0,0 0 0,-1 0 0,1 1 0,0-1 0,-1 0 0,1 0 0,0 1 0,0-1 0,-1 1 1,1-1-1,0 0 0,0 1 0,0-1 0,-1 0 0,1 1 0,0-1 0,0 1 0,0-1 0,0 1 0,-1 2 9,1-1 1,0 1-1,0-1 0,0 1 0,0 0 0,0-1 1,0 1-1,1 0 0,0 3 0,15 26-1295,1 4-5218</inkml:trace>
</inkml:ink>
</file>

<file path=ppt/ink/ink4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8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0 133 8880,'7'64'-14,"-7"-59"13,2 49 1,6 85 9,-7-126-2,0 0 1,0 0-1,6 17 0,-2-8-2,-2-2 0,-1-11 17,0 0-1,0-1 1,6 16 0,-5-14 28,-2-4-18,0-1 1,1 0 0,0 0-1,0 0 1,0 0-1,1 0 1,-1 0 0,1 0-1,5 5 1,-3-8 151,3-4-150,-1 0 0,1-1 1,-1 1-1,0-2 1,0 1-1,0-1 0,0 0 1,-1 0-1,0 0 0,0-1 1,0 0-1,0-1 1,-1 1-1,0-1 0,0 0 1,0 0-1,4-9 0,-6 11-8,-1 0 0,0 1 0,0-2-1,0 1 1,0 0 0,-1 0 0,1 0 0,0-7-1,2-6 10,14-52 137,-4 28 36,39-78 0,-52 118-202,0 1 0,0 0 0,0-1 1,-1 1-1,1 0 0,0 0 0,0 0 0,0 0 0,0 0 1,0 0-1,-1 0 0,1 0 0,0 0 0,0 0 0,0 0 1,0 0-1,-1 1 0,1-1 0,0 0 0,0 1 0,0-1 1,-1 1-1,1-1 0,0 0 0,-1 1 0,2 0 0,-1 0 8,8 3-1,-6-3-10,-1 0 1,1 0-1,-1 1 1,1-1 0,-1 1-1,1 0 1,-1-1-1,0 1 1,0 0-1,0 1 1,0-1-1,3 4 1,28 33 29,7 15-25,-25-33-9,0-1 1,1-1-1,1-1 1,35 31-1,-43-47-5,-3-3 4,0 0 1,1-1 0,-1 0-1,0 0 1,0 0 0,8-5-1,-3-2-3,15-26 4,-21 25 1,0-1 0,0 1 0,4-17 0,-4 5 0,-1 0 0,-1 0 1,1-31-1,-5 32 8,-4-1 5,-1 1 1,-1 0-1,0 0 0,-2 1 1,-19-35-1,21 43-7,5 8 0,0 1 0,0 0 0,-1 0-1,1 0 1,-1 0 0,0 1 0,1-1-1,-1 0 1,-6-3 0,-5-3 18,-1 0-1,-21-9 1,34 17-75,-1 0-1,1 0 1,-1 1 0,1-1 0,-1 1 0,0-1 0,1 1 0,-1 0-1,1 0 1,-1 0 0,0 1 0,1-1 0,-1 0 0,1 1 0,-1 0-1,1 0 1,-1 0 0,1 0 0,-1 0 0,1 0 0,0 0 0,-3 3-1,4-4-54,-21 14-6747</inkml:trace>
</inkml:ink>
</file>

<file path=ppt/ink/ink4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48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905 1 9144,'0'0'25,"-8"13"47,5-2-39,0 0 1,0-1-1,1 1 0,1 0 0,0 0 1,0 1-1,1-1 0,0 0 0,1 0 1,4 22-1,3 2 45,16 49 1,-24-83-79,12 34 134,1-1 0,20 37 1,-7-18 19,-12-20-65,10 35-1,-23-67-84,-1 0 0,0-1 0,0 1-1,0-1 1,1 1 0,-1 0 0,0-1 0,0 1-1,0 0 1,0-1 0,0 1 0,0 0 0,0-1-1,0 1 1,-1-1 0,1 1 0,0 0 0,0-1-1,0 1 1,-1 0 0,1-1 0,0 1-1,-1-1 1,0 2 0,-6 7 13,0 0 0,-1 0 0,0 0-1,-1-1 1,1 0 0,-2-1 0,-11 8 0,-10 1 64,-209 82 35,178-76-48,-110 32 4,-53 6-1363,-7-1-5235</inkml:trace>
</inkml:ink>
</file>

<file path=ppt/ink/ink4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0.1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2281 0 4760,'-4'1'56,"-9"1"44,-1 2 0,1-1 0,0 2-1,0 0 1,0 0 0,-19 13 0,-58 41 71,87-57-172,-21 19 109,-121 146 44,112-123-64,-142 215 35,136-199-62,-194 283 30,181-268-31,-203 313 22,206-312-27,-184 285 33,190-295-1,-139 212 31,150-232-44,15-22-44,-20 27 11,-2-2 0,-57 56 0,80-89-16,-15 15 9,-1-1 0,-47 33 0,-18 4 34,93-64-58,0 0 0,0-1 0,0 1-1,-1-1 1,1 0 0,-1 0 0,0-1 0,1 1 0,-1-1 0,0 0 0,0 0 0,0-1 0,0 1 0,-6-1 0,9 0-5,1 0-2,1 0-1,0 0 0,-1 0 1,1 0-1,0 0 0,-1 0 0,1 0 1,0 0-1,-1 0 0,1-1 1,0 1-1,-1 0 0,1 0 1,0 0-1,-1 0 0,1 0 0,0 0 1,-1-1-1,1 1 0,0 0 1,0 0-1,-1 0 0,1-1 0,0 1 1,0 0-1,0-1 0,-1 1 1,1 0-1,0 0 0,0-1 0,0 1 1,-6-10-114,1 0 0,1 0 1,0 0-1,0 0 0,1-1 1,-3-18-1,-9-35-4202</inkml:trace>
</inkml:ink>
</file>

<file path=ppt/ink/ink4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0.5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6640,'30'15'45,"-1"2"1,48 34-1,-54-35-1,14 9 97,185 139 63,-171-126-56,258 175 69,-238-166-42,312 193 73,-305-193-80,295 166 57,-308-175-130,-42-23-60,51 33 71,110 93 0,3 23 364,-156-142-98,-30-22-315,-1-3 20,-3-12-128,0 1 0,-8-22 0,3 12-784,-14-44-4905</inkml:trace>
</inkml:ink>
</file>

<file path=ppt/ink/ink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47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6816,'148'11'-88,"24"6"-359,-153-15 416,-11-1-36,1 0-1,-1 1 0,0 0 0,10 3 1,55 21-324,-69-24 354,-1 0 0,0-1 0,0 1-1,0 0 1,0 1 0,-1-1 0,1 0 0,0 1-1,-1 0 1,0-1 0,0 1 0,1 0 0,-2 0-1,1 0 1,2 6 0,-2-5 7,1 6-89,-4-1 93,1 0 0,-2 0 0,1 0 0,-1 0 0,0 0-1,-1 0 1,-6 12 0,-40 71-36,48-90 61,-50 94-15,49-92 17,0 0 1,0 1-1,0-1 0,0 0 0,1 1 0,0-1 0,-1 1 1,2-1-1,-2 10 0,1-1 1,-1-1 5,2-9 1,-1 0 0,1 0 0,0 0 0,0 0 1,0 0-1,0 0 0,0 0 0,0 0 0,1 0 0,0 0 1,0 0-1,1 5 0,22 43 143,-16-45 43,-1-4-137,1 0-1,-1-1 1,1 0-1,0 0 1,0 0 0,-1-1-1,1 0 1,0-1-1,8-1 1,5-2 91,36-11 1,-50 13-92,-1-1 1,1 0-1,0 0 0,-1-1 1,1 0-1,-1 0 0,0 0 1,-1-1-1,1 1 0,-1-1 1,0-1-1,5-6 0,-7 9-22,5-10 306,-5 2-248,0 0 0,-1 1 0,-1-1 0,1-15 0,-2 25-77,1 1 0,-2-1 0,1 0 0,0 0 0,0 0-1,0 0 1,0 1 0,0-1 0,-1 0 0,1 0 0,0 1-1,-1-1 1,1 0 0,-1 0 0,0 0 0,-9-13 73,-1 0 1,0 1 0,-17-15-1,11 16 186,14 11-237,-12-7 65,0 1 0,0 1 0,-1 0 0,0 1 0,-22-5 0,1 4 342,-48-1-1,82 7-350,8-2-1,13-3-71,-1 1 0,1 1-1,-1 0 1,1 1 0,19 1 0,-27 1-21,86-2 19,-17-1-17,-42 2-1,130-14-28,-110 8 47,-56 7 6,0 10 36,0-9-56,-1 0 0,0 1 0,0-1 0,0 0 0,0 0 1,0 1-1,0-1 0,0 0 0,-1 0 0,1 0 0,0 1 1,-1 0-1,-6 23 73,2-1 1,0 1 0,2 0-1,1 0 1,1 36 0,2-49-39,0-1 0,1 0 0,0 1 0,1-1 0,0 0 0,1 0 0,9 20 0,-12-29 102,-5-10-89,-5-5 2,1-1-27,2 1 0,0-1 0,0-1 0,2 1 0,-6-24 0,8 27-18,2 8-3,-1-1 1,1 1-1,-1 0 0,1 0 1,0 0-1,0 0 0,1-1 0,-1 1 1,1 0-1,-1 0 0,2-4 1,1-3 26,0 1 0,1-1 0,-1 1 0,2 0 0,-1 1 0,1-1 1,1 1-1,0-1 0,13-13 0,-10 13-15,-7 6-7,1 0 1,0 1 0,-1-1 0,1 1-1,0 0 1,1 0 0,-1 0-1,0 0 1,1 1 0,4-3 0,18-6 62,0 1 0,0 0 1,0 2-1,37-5 0,-48 11-60,-8 0-3,-1 1-1,1 0 0,0 0 1,-1 1-1,1 0 1,6 1-1,-1 0 14,0 0 1,0 1-1,0 1 0,-1 0 1,1 0-1,-1 1 0,17 10 1,-24-11-21,0 1 0,0-1 1,-1 1-1,0-1 0,0 1 1,0 0-1,-1 0 0,1 1 1,-1-1-1,0 0 0,-1 1 1,1-1-1,-1 1 0,1 9 1,-1 3 3,0-1 0,-1 1 0,-3 20 0,1-25 11,-1-1 0,0 0 0,0 0 0,-10 22 0,-3 11 28,17-45-48,-1 1 0,0-1 0,0 0 0,1 0 0,-1 0 0,0 0 0,0 0 0,1 1 0,-1-1 0,0 0-1,1 0 1,-1 0 0,0 0 0,1 0 0,-1 0 0,0 0 0,1 0 0,-1 0 0,0 0 0,1 0 0,-1 0 0,0 0 0,0 0 0,1-1-1,-1 1 1,0 0 0,1 0 0,-1 0 0,0 0 0,0 0 0,1-1 0,-1 1 0,0 0 0,0 0 0,1-1 0,-1 1 0,0 0 0,25-17-1590,3-3-6392</inkml:trace>
</inkml:ink>
</file>

<file path=ppt/ink/ink4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1.2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72 1049 3232,'34'-22'1864,"-14"12"-1471,-5 2-233,0 1-1,31-9 1,94-19 145,-51 17-154,100-22-47,72-14-36,-202 42-47,276-75 14,-263 65-15,297-103 6,-299 100-12,248-86 4,-260 92-4,81-22-1,20 0-9,104-20 35,-243 57-49,151-38 316,-147 32 106,-23 7-215,-15 5 22,-37 12 10,-99 22-20,111-26-114,-193 49 37,180-45-64,-247 62 27,231-59-55,-303 70 12,293-71-31,-322 61 16,324-64-2,-278 46 21,289-49-8,-272 25 88,123-17 8,76-12 48,158-12-99,42-7-42,123-29 5,-136 31-9,241-68 18,-223 59-17,320-94 24,-300 89-24,380-100 24,-375 102-24,331-86 23,-348 89-30,305-90 63,-342 99-81,17-6 1,1 3 1,63-7-1,92 3-1207,-95 11-4963</inkml:trace>
</inkml:ink>
</file>

<file path=ppt/ink/ink4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3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90 3144,'0'0'81,"-4"-5"-9,-43-79 1923,46 83-895,1 4-887,-1 0-185,1 0 0,-1 1 0,1-1 0,0 1 0,0-1 0,1 1 0,-1-1 0,1 1 0,0-1 0,0 1 0,0-1 0,0 0 0,0 0-1,1 0 1,0 1 0,-1-1 0,4 3 0,4 7 25,20 24 0,-28-35-50,5 4 21,0 1 0,0-1 1,1 0-1,0 0 0,0 0 0,1-1 0,11 6 1,10 6 60,3 5-5,-1 1 1,50 49-1,-64-55-68,-7-7 16,0 1-1,16 22 1,69 109 64,-75-111-31,98 119 27,-91-121-40,121 123 24,-116-120-24,128 130 23,-127-130-31,150 106 13,-146-115-26,237 154 19,-197-111-43,75 68 20,-138-122-23,33 29 61,2-2 0,70 42 1,15-12 371,-118-60-504,0 0 0,-1 1 0,-1 1 0,24 23 0,-29-23-5735</inkml:trace>
</inkml:ink>
</file>

<file path=ppt/ink/ink4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4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4 440 6816,'0'0'192,"-1"0"-172,1 0 0,0 1 0,-1-1 1,1 0-1,0 1 0,0-1 0,-1 1 0,1-1 1,0 0-1,0 1 0,0-1 0,0 1 1,-1-1-1,1 1 0,0-1 0,0 1 0,0-1 1,0 1-1,0-1 0,0 0 0,0 1 0,0-1 1,0 1-1,1 0 0,12 29 265,41 110 213,5 78-337,-50-182-136,-8-34 15,-4-17 31,-9-29 1,-8-78 29,10 41 180,-10-65 105,-22-121 578,29 168-536,10 83-266,0 5-54,1 0 0,1-1 0,0 1 0,1-22 1,-1 33-101,1 0 0,0-1 0,0 1 0,0 0 0,0 0 0,0-1 0,0 1-1,0 0 1,0-1 0,0 1 0,0 0 0,0 0 0,1-1 0,-1 1 0,0 0 0,0-1 0,0 1 0,0 0 0,0 0 0,0-1 0,1 1 0,-1 0 0,0 0 0,0 0 0,0-1 0,1 1 0,-1 0 0,0 0 0,0 0 0,1-1 0,-1 1 0,0 0 0,0 0 0,1 0 0,-1 0 0,0 0 0,1 0 0,-1 0 0,0 0 0,0 0 0,1 0 0,-1 0 0,0 0 0,1 0 0,-1 0 0,0 0 0,0 0 0,1 0 0,-1 0 0,0 0 0,1 0 0,-1 0 0,0 0 0,0 1 0,1-1 0,-1 0 0,0 0 0,0 0 0,1 0 0,-1 1-1,0-1 1,0 0 0,0 0 0,1 1 0,-1-1 0,0 0 0,22 25 282,-15-17-288,32 39 80,-15-23 99,162 121 56,-180-141-225,0 1 1,0-2-1,0 1 0,1-1 0,13 5 1,-20-8-13,47 19 36,57 13 1,96 2-1415,-193-33 1223,206 28-7585</inkml:trace>
</inkml:ink>
</file>

<file path=ppt/ink/ink4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5.0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43 8248,'-7'-7'69,"-1"1"0,0 0-1,1 1 1,-2-1 0,-10-4 0,16 9-30,0 1 0,0-1 0,-1 1 0,1 0 0,0-1 0,-1 2-1,1-1 1,0 0 0,0 1 0,0-1 0,-1 1 0,1 0 0,0 0 0,-4 2 0,2-1 4,-3 0 11,0 1-1,1 1 1,-1 0 0,0 0 0,1 0 0,0 1 0,-9 8-1,8-7-27,2-1-8,0 0 0,0 0 1,1 1-1,0 0 0,0 0 1,0 0-1,1 0 0,0 1 1,-7 13-1,8-13-8,-3 8 38,3 9-16,-2 37 0,8-46-25,12 20-1,-12-31-5,0 1-1,0-1 0,0 0 0,1 0 0,7 7 1,8 3-3,1 0 1,1-2-1,0-1 1,1 0 0,0-2-1,26 8 1,-35-13-1,-3 0-4,0 0-1,-1 1 1,1 0 0,-1 0 0,17 13 0,-18-12 0,1 4-27,-5-2 23,-1 0 1,0 0 0,0 0-1,3 17 1,-7-12-24,-4 1 21,-1 0 0,-1 0 0,0-1 0,-1 0 0,0 0 1,-1-1-1,0 0 0,-21 21 0,-14 5 5,25-26 1,-30 11-1,34-17 6,-30 8 1,34-12 0,1 0 0,0-1 0,-15 1 0,20-2 0,0-1 0,0 1 0,0-1 0,0 0 1,0 0-1,0 0 0,-6-3 0,8 2-57,0 0 0,0 0 1,0-1-1,0 1 0,0-1 0,0 1 0,1-1 1,-1 0-1,1 0 0,0 0 0,-1-1 0,2 1 1,-1 0-1,0-1 0,1 1 0,-1-1 0,1 0 1,0 1-1,-1-8 0,-10-34-5656</inkml:trace>
</inkml:ink>
</file>

<file path=ppt/ink/ink4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5.4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6008,'17'9'21,"1"1"0,-1 1 1,29 24-1,39 50 88,-66-65-103,139 126-60,-152-140 28,0-2-1,1 1 0,-1 0 1,12 4-1,-9-3 15,-5-5 7,-1 0-1,1 1 1,0-1-1,-1 0 1,1 0 0,0-1-1,-1 1 1,1-1-1,0 0 1,0 0 0,-1 0-1,1-1 1,0 1-1,4-2 1,16-4 5,-20 4 0,0 0 1,-1-1-1,1 1 1,-1-1-1,0 0 1,1 1-1,-1-1 1,0-1-1,-1 1 1,5-5-1,-3-3 28,-3 3-9,0-1 0,0 1-1,-1-1 1,0 1 0,-1-1 0,1 1 0,-2 0-1,1-1 1,-1 1 0,0 0 0,-1 0-1,-4-10 1,-18-19 41,13 26 148,2 4-147,0 2 0,-1 0 0,0 0 0,-16-4 0,11 9 193,-2 5-127,-1 1 0,1 1-1,1 0 1,-29 17 0,-54 41 179,96-63-271,-1 1 1,1 1 0,0-1-1,0 1 1,0-1 0,0 1-1,1 0 1,-6 8 0,0 1 9,-12 21 11,17-20 39,5-6-77,0-1 0,0 1 0,1 0 0,0-1 0,1 1 0,5 12-1,3-6 17,80 65 7,-68-64-34,39 19-1,-44-26-5,0-1 0,23 6 0,-19-8 2,38 5-1,-36-8-1,41-2 0,-31-4-2,-1-2 1,62-18-1,-68 14-4,-2-1-331,-1-2-1,29-20 1,-12 3-4704</inkml:trace>
</inkml:ink>
</file>

<file path=ppt/ink/ink4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5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 5656,'0'-1'0,"1"1"0,-1-1 1,0 1-1,0-1 0,0 1 0,0 0 1,1-1-1,-1 1 0,0 0 0,0-1 1,1 1-1,-1 0 0,0-1 1,0 1-1,1 0 0,-1 0 0,1-1 1,-1 1-1,0 0 0,1 0 0,-1 0 1,0-1-1,1 1 0,-1 0 0,1 0 1,-1 0-1,0 0 0,1 0 0,-1 0 1,1 0-1,-1 0 0,1 0 1,16 7 19,11 18 26,-26-23-41,5 5 7,0 1 1,-1 0-1,0 0 0,0 1 1,0 0-1,6 14 0,-7-13-6,37 81 37,-28-59-41,-9-23 2,5 10 3,-1 1 0,-1 0 0,-1 0 0,5 22 0,-10-34-8,12 51 33,-13-53-24,0 1-1,0 0 0,-1-1 0,1 1 1,-2 0-1,1 0 0,-2 8 0,2-15-3,0 1 0,-1 0-1,1 0 1,0 0 0,0 0 0,0-1-1,-1 1 1,1 0 0,0 0 0,-1 0-1,1-1 1,0 1 0,-1 0 0,1-1 0,-1 1-1,1 0 1,-1-1 0,0 1 0,1-1-1,-1 1 1,0-1 0,1 1 0,-1-1-1,0 1 1,0-1 0,-1 1 0,1-1 11,0 0 0,0-1 1,0 1-1,0 0 0,0-1 0,0 1 1,0-1-1,0 1 0,0-1 1,0 0-1,0 1 0,1-1 1,-1 0-1,0 0 0,0 1 1,1-1-1,-2-1 0,-2-4 75,0 0 1,0-1-1,1 1 0,-4-10 0,2-12 142,1-1 0,1-45 0,4 47-39,0 0 0,10-42 0,-7 46-140,-3 15 14,0 0 0,0 0 0,1 0 0,0 0-1,6-14 1,0 5-8,12-30 28,-18 43-57,0 0 0,1 0 0,-1 0 0,1 0 0,0 0 0,0 0 0,1 1-1,-1-1 1,1 1 0,0 0 0,0 0 0,0 1 0,0-1 0,6-2 0,-4 2 2,-6 2-21,1 1-1,0 0 1,0-1-1,-1 1 1,1 0-1,0-1 1,0 1-1,0 0 1,-1 0-1,1 0 1,0-1-1,0 1 1,0 0-1,0 0 1,1 1-1,21 1 62,1 1-1,30 8 1,-31-1-32,33 28 0,-40-25-38,0 1 1,16 21 0,-16-17-5,0 1 1,-1 1 0,-1 1-1,-1 0 1,13 30 0,-18-36 2,2 5-31,-1 0 1,-1 1 0,0 0 0,-1 1-1,4 25 1,-11-45-3,0-6 11,1-1 20,0 0 0,0 0 0,-1 0 0,0 0 0,0-1 0,-1 1 0,-1-8 0,2 10 7,-1 0-1,1 0 0,-1 0 1,1 0-1,0 0 1,0 0-1,1-6 1,4-32 108,1-1 0,2 1 1,15-44-1,-18 70-10,2-7 160,18-40 0,-24 62-243,1 0 0,-1 0 0,0 0-1,0 0 1,0 0 0,1 0 0,-1 0 0,0 1 0,0-1 0,0 0-1,0 1 1,1-1 0,-1 1 0,1 0 0,0 0 6,27 13 26,-16-5 41,-12-8-90,6 5 8,-1 0 0,0 0 1,0 1-1,-1 0 0,0 0 1,0 0-1,-1 1 0,1 0 1,-2 0-1,1 0 0,3 12 1,29 137 48,-27-122-58,-7-31-3,-1 0-1,1-1 1,-1 1 0,1-1 0,0 0 0,1 0 0,-1 1 0,0-2 0,1 1-1,3 3 1,2-3-6,-1-5-161,1 1 1,0-1-1,-1 0 1,1-1-1,-1 0 1,0 0-1,10-6 1,27-15-6454</inkml:trace>
</inkml:ink>
</file>

<file path=ppt/ink/ink4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6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115 442 8248,'2'5'6,"-1"1"0,0-1 0,0 1 0,-1-1 0,1 7 0,-3 25 3,1-24-5,0 0-1,1 0 0,0 1 1,4 18-1,0 0 40,35 190 210,-35-204-236,16 44 113,-13-41-58,-2-3 40,14 34 0,-18-50-170,0 0-7,0 0 0,0 0 0,0 0-1,0 0 1,0 0 0,1 0 0,-1 0 0,1-1-1,-1 1 1,1-1 0,-1 1 0,3 1 0,7 3-5295</inkml:trace>
  <inkml:trace contextRef="#ctx0" brushRef="#br0" timeOffset="1">1 21 9144,'-1'-4'69,"4"-12"351,12 27 411,-8-6-766,-5-3-27,0-1-1,0 1 1,0 0 0,-1 0-1,1 0 1,0 1 0,-1-1 0,1 0-1,-1 1 1,2 4 0,48 104 398,18 77-1426,-38-105-5976</inkml:trace>
</inkml:ink>
</file>

<file path=ppt/ink/ink4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203 38 5560,'-10'-7'30,"4"2"105,-1 1 1,0-1-1,0 1 0,-14-5 1,19 8-105,-1 0-1,0 0 1,1 1 0,-1 0 0,0-1 0,0 1-1,1 0 1,-1 0 0,0 1 0,0-1-1,1 0 1,-1 1 0,0 0 0,1-1 0,-1 1-1,0 0 1,1 1 0,-5 1 0,0 0-5,6-2-20,-1 0 1,0 0 0,0 0 0,0 0-1,1 0 1,-1 1 0,0-1-1,1 0 1,-1 1 0,1-1 0,0 1-1,-1-1 1,1 1 0,0 0-1,-1 2 1,-11 19 48,-17 42 1,24-42-15,1 15-12,2 56 1,7-68-9,3-2-10,1-2-1,22 45 1,-16-50-4,7-1-4,0 0 0,23 11 0,-24-20 4,10-4-281,0-1-1,39-2 1,6-4-3879</inkml:trace>
</inkml:ink>
</file>

<file path=ppt/ink/ink4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7.3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 0 6280,'-3'1'-1,"1"0"0,-1-1 1,1 1-1,-1 0 0,1 0 0,0 0 1,0 0-1,-1 1 0,1-1 1,-3 3-1,-16 14 1,-2 11 0,19-21 0,0 0 0,1 0 0,-5 15 0,5-10 0,1-1 0,-3 25 0,5-17 0,3 35 0,0-33 0,9 34 0,-9-44 0,2 1 0,-1-1 1,10 18-1,-9-21 1,1-1 0,-1 0 0,1-1 0,14 14 0,-14-15 0,1 0-1,0-1 0,1 0 0,-1 0 1,10 4-1,-1-3 0,0 0 0,1-1 0,0-1 1,0-1-1,24 2 0,-34-4 2,0 0-1,0-1 1,0 0 0,0 0-1,0 0 1,9-2 0,0-1-1,23-4 6,-38 7-5,-1 0-1,1 0 1,0 0 0,0-1-1,0 1 1,-1 0 0,1 0-1,0-1 1,-1 1 0,1-1-1,0 1 1,-1-1 0,1 1-1,0-1 1,-1 1-1,1-1 1,8-9 9,-1 0 0,-1 0 0,1-1 0,9-20 0,-11 10 69,-2-19-16,-2-42 0,-6 57 96,0 11-86,2 2-32,-2-1-1,0 1 1,0 0-1,-1 0 1,-1 0-1,0 0 1,0 1-1,-11-13 1,-30-27 269,41 45-244,0 0-1,-1 1 1,0 0-1,0 0 0,0 1 1,-1-1-1,-7-2 0,6 4-26,7 2-25,-1 0 0,1 0-1,0 0 1,-1 1 0,1-1-1,-1 1 1,1 0 0,-1 0-1,0 0 1,1 0 0,-1 0-1,1 0 1,-5 2 0,-3 0 50,0 0 1,0 0 0,0 1-1,-11 5 1,17-6-124,1-1-1,-1 1 1,1 1-1,-1-1 1,1 0-1,0 1 1,0 0 0,0-1-1,0 1 1,0 0-1,1 1 1,-1-1-1,1 0 1,0 1 0,-3 6-1,-6 19-4974</inkml:trace>
</inkml:ink>
</file>

<file path=ppt/ink/ink4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7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6104,'3'6'7,"0"0"1,-1 0 0,1 0-1,-1 0 1,-1 0-1,1 0 1,-1 1-1,0-1 1,-1 1 0,1-1-1,-2 8 1,2-5 3,2 41 40,11 101 13,24 121 12,-19-151-40,-15-94-18,3 17 17,16 51 0,-3-20-723,-14-47-3025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36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 60 5656,'-1'1'-1,"13"-15"3,-6 5 3,-7 0-3,0 9 2,0-1 1,-1 0-1,1 1 0,0-1 1,-1 1-1,1-1 0,-1 1 1,1-1-1,0 1 1,-1 0-1,1 0 0,-1 0 1,1 0-1,-1 0 1,1 0-1,-1 0 0,1 1 1,-2 0-1,-26 6 141,26-6-115,-3 1 6,0-1 0,0 2 0,0-1-1,0 1 1,1 0 0,-1 0 0,1 1-1,0-1 1,0 1 0,-9 8 0,9-7 1,1-1 13,0 1 0,0-1 0,0 1 0,0 0-1,1 0 1,-1 0 0,2 0 0,-1 1 0,0-1 0,-2 12-1,2-10 2,2-4-9,0 1 0,0-1-1,0 1 1,0-1 0,1 1 0,0-1 0,-1 1 0,1-1 0,0 1-1,1 0 1,-1-1 0,1 1 0,0-1 0,0 4 0,0-4-8,0-1-12,-1-1 0,1 0 0,-1 0 0,1 1 0,-1-1 0,1 0 0,0 0 0,0 0 0,0 0 0,-1 0 0,1 0 0,0 0 0,0 0 0,0 0 0,1 0 0,-1 0-1,0-1 1,0 1 0,0 0 0,1-1 0,-1 1 0,0-1 0,0 0 0,1 1 0,-1-1 0,0 0 0,1 0 0,-1 0 0,0 0 0,1 0 0,-1 0 0,1 0 0,-1 0 0,2-1 0,4 0 14,0-1 1,0 0 0,0 0 0,9-4 0,-12 4-36,4-2 31,0 0 1,-1 0-1,1 0 0,-1-1 1,0 0-1,0-1 1,7-8-1,-4 5-11,0 0 31,0-1 0,-1-1 0,0 0 0,0 0 0,-1-1 0,-1 0 0,12-24 0,-10 19 13,-6 5-51,4-8 175,-7 20-187,0 0 0,0 0-1,1 0 1,-1 0 0,0 0 0,0 0-1,0 0 1,0 0 0,0-1 0,0 1-1,0 0 1,0 0 0,0 0 0,0 0-1,0 0 1,0 0 0,0 0 0,0 0-1,1 0 1,-1 0 0,0 0 0,0 0-1,0 0 1,0 0 0,0 0 0,0 0-1,0 0 1,0 0 0,0 0-1,0 0 1,1 0 0,-1 0 0,0 0-1,0 0 1,0 0 0,0 0 0,0 0-1,0 0 1,0 0 0,0 0 0,0 0-1,0 0 1,0 0 0,1 0 0,-1 1-1,0-1 1,0 0 0,0 0 0,0 0-1,0 0 1,0 0 0,0 0 0,0 0-1,0 0 1,0 0 0,0 0 0,4 14 56,-2-4-46,0 29 62,-8 92 10,3-98-53,2 0 1,1 0 0,1 0-1,10 51 1,-6-47 7,27 249 156,-23-184-135,-8-66-24,-1 1 0,-9 57 0,8-94-34,0 0 0,0-1 0,1 1 1,-1 0-1,0-1 0,0 1 0,0-1 0,0 1 1,1-1-1,-1 1 0,0-1 0,0 0 1,1 1-1,-1-1 0,1 0 0,-1 0 0,0-1 1,-6-4 0,5 4-1,0 0 0,0 0 0,0 0 0,0 0 0,0 0 0,1-1 0,-1 1 0,1-1 1,-1 1-1,1-1 0,-2-4 0,-29-90 30,30 90-22,0 0-1,0 0 1,1 0 0,0 0 0,1 0 0,0-8 0,-1-7 1,-2-1-5,1 14 10,1-1 1,1 0-1,0-18 1,16-115 57,-7 110-19,68-133 21,-56 134-49,-10 17-17,2-3-5,1 1 1,0 0-1,2 1 0,0 1 1,0 0-1,23-14 1,10-4 7,-6 9-9,4 8 1,-46 16-7,1 0 0,-1 0 0,0 0 0,1 1-1,-1-1 1,0 0 0,0 1 0,1-1 0,-1 1-1,0 0 1,0-1 0,0 1 0,1 0 0,-1 0-1,0 0 1,0 0 0,0-1 0,-1 2 0,1-1 0,0 0-1,0 0 1,0 0 0,-1 0 0,1 0 0,-1 1-1,1-1 1,0 3 0,8 15-28,0 1-11,0 1 1,-2-1 0,0 1-1,5 30 1,25 151-151,-37-198 186,1-1-1,-1 1 0,1 0 0,-1-1 0,0 1 1,-1 0-1,1 0 0,0-1 0,-2 6 0,0-4 2,2-2-16</inkml:trace>
</inkml:ink>
</file>

<file path=ppt/ink/ink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48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110 321 5208,'-8'-3'35,"0"0"0,-1 1 0,1 0 0,-17-2 0,21 4 43,1-1 1,-1 0 0,0 0 0,1 0-1,-1-1 1,1 1 0,-1-1 0,1 0 0,-6-3-1,3 1 94,6 4-148,0 0-1,-1 0 0,1 0 0,0 0 0,0 0 0,0 0 0,-1-1 0,1 1 0,0 0 0,0 0 0,0 0 0,-1 0 0,1 0 0,0-1 0,0 1 0,0 0 0,0 0 0,0 0 0,-1 0 0,1-1 0,0 1 0,0 0 0,0 0 0,0 0 0,0-1 0,0 1 0,0 0 0,0 0 0,0-1 1,0 1-1,0 0 0,0 0 0,0-1 0,0 1 0,0 0 0,0 0 0,0 0 0,0-1 0,0 1 0,0 0 0,0 0 0,0 0 0,0-1 0,1 1 0,-1 0 0,0 0 0,13-8 256,12-1-253,24-3 534,52-7-1,-53 11-432,-40 6-58,1 1 0,-1-2 0,0 1 1,0-1-1,-1 0 0,1-1 0,9-5 0,-13 6-37,-1 1 7,0 0 0,0 0 0,-1-1 0,1 1 0,-1-1 0,0 0 0,0 0 0,1 0 0,-2 0 0,1 0 0,0 0 0,-1 0 0,3-7 0,-2 5 2,0 1-1,0-1-1,-1 1 1,1-1 0,-1 0 0,0 1 0,0-1 0,0 0-1,0 0 1,-1 0 0,0 0 0,0 0 0,-1 1 0,1-1-1,-2-5 1,0 3 15,-1 0 0,0 0 0,0 1-1,0 0 1,-1-1 0,0 1 0,0 1 0,-6-7-1,9 10 101,1 2-144,-1 0 0,1 0 0,0-1-1,-1 1 1,1 0 0,-1 0 0,1 0 0,-1 0 0,1-1-1,0 1 1,-1 0 0,1 0 0,-1 0 0,1 0 0,-1 0-1,1 0 1,-1 0 0,1 0 0,0 1 0,-1-1 0,1 0 0,-1 0-1,1 0 1,-1 0 0,1 1 0,0-1 0,-1 0 0,1 0-1,0 1 1,-1-1 0,-10 11 93,2 9-35,2 1 1,1-1-1,-5 28 1,10-46-79,-3 19 62,1-1-1,-1 30 1,3-29-43,-2 39 61,2-35-57,-5 30 0,-13 148 30,19-184-42,4 45 7,-1-27-3,1 6 44,12 56-1,-16-97-1,0 1 17,0-3-59,0 0 1,0 1-1,0-1 0,0 0 0,1 0 0,-1 1 1,0-1-1,0 0 0,0 0 0,0 1 1,0-1-1,0 0 0,0 0 0,0 1 0,0-1 1,0 0-1,0 0 0,0 1 0,-1-1 0,1 0 1,0 0-1,0 1 0,0-1 0,0 0 1,0 0-1,0 0 0,-1 1 0,1-1 0,0 0 1,0 0-1,0 0 0,0 1 0,-1-1 0,1 0 1,0 0-1,0 0 0,-1 0 0,1 0 1,0 0-1,-1 1 0,-12-1 47,-1-1-1,0 0 1,0 0-1,1-1 1,-21-7 0,12 4-32,0 2 142,18 3-119,0 0 1,0-1-1,0 0 0,0 0 0,0 0 0,-7-3 0,11 4-38,0-1 0,0 1 0,-1 0-1,1-1 1,0 1 0,0 0 0,-1-1 0,1 1-1,0 0 1,0-1 0,0 1 0,0 0 0,0-1-1,-1 1 1,1-1 0,0 1 0,0 0-1,0-1 1,0 1 0,0-1 0,0 1 0,0 0-1,0-1 1,1 1 0,-1-1 0,0 1 0,0 0-1,0-1 1,0 1 0,0 0 0,1-1 0,-1 1-1,0-1 1,1 1 0,3-3 9,0 0 1,0 0 0,0 1-1,0-1 1,1 1-1,-1 0 1,1 0-1,0 1 1,0 0-1,-1-1 1,8 1 0,2-3-4,38-2 64,83-7 9,111-16 150,-21 12-21,-225 17-212,1-1-1,-1 1 1,0 0-1,1 0 1,-1 0-1,0-1 1,0 1-1,0 0 0,1-1 1,-1 1-1,0 0 1,0 0-1,0-1 1,1 1-1,-1 0 1,0-1-1,0 1 1,0 0-1,0-1 1,0 1-1,0 0 1,0-1-1,0 1 1,0 0-1,0-1 1,0 1-1,0 0 0,0-1 1,0 1-1,0 0 1,0-1-1,0 1 1,-1 0-1,1-1 1,0 1-1,0 0 1,0-1-1,0 1 1,-1 0-1,1 0 1,0-1-1,0 1 1,-1 0-1,1-1 1,-16-21-1765,-4-1-7083</inkml:trace>
</inkml:ink>
</file>

<file path=ppt/ink/ink5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8:58.1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163 1 6456,'-13'32'-42,"2"1"0,1 1 1,-6 39-1,14-55 33,-2 42-62,3-44 57,0 16-22,1 1 1,1-1 0,8 43-1,-9-74 35,0 0-1,1 0 1,-1 0 0,0 0 0,0-1-1,1 1 1,-1 0 0,0 0-1,1 0 1,-1-1 0,0 1-1,1 0 1,-1-1 0,1 1-1,0 0 1,-1-1 0,2 2-1,0-1-1,-2 0 3,0-1 0,1 0 0,-1 0 0,0 0 0,0 0 0,1 1 0,-1-1 0,0 0 0,1 0 0,-1 0 0,0 0-1,1 0 1,-1 0 0,0 0 0,1 0 0,-1 0 0,0 0 0,1 0 0,-1 0 0,0 0 0,1 0 0,-1 0 0,0 0-1,1 0 1,-1 0 0,0 0 0,1 0 0,-1-1 0,0 1 0,1 0 0,3-4 0,0 1 0,0-1 0,-1 0 0,1 0 0,-1 0 1,0 0-1,5-10 0,-3 7 8,-2 3 1,0 0 0,0-1 0,0 1 0,-1-1 0,1 0 0,-1 0 1,0 0-1,1-7 0,2-6 2,11-35 23,-12 31 86,-4-4-26,-7-53 1,7 75-55,-1 0-1,0 0 1,0 0-1,0 0 1,0 0 0,-1 0-1,0 0 1,0 1-1,-4-7 1,-2-3 17,3 1-15,3 8-11,1 1 0,-1 0 0,0 0 0,1 0 0,-1 0 0,-1 0 0,1 1 0,0-1 0,-1 1 0,-3-4 0,-3-2 82,0 1-1,0 0 1,-14-8-1,20 13-84,-1 0-1,1 0 1,-1 1 0,1 0-1,-1-1 1,1 1-1,-1 0 1,0 0 0,0 1-1,1-1 1,-1 1 0,0 0-1,0 0 1,0 0-1,-4 1 1,7 0-22,0-1 0,-1 1 0,1-1 0,0 1 0,0-1 0,0 1 0,0 0 0,0-1-1,0 1 1,0 0 0,0 0 0,0 0 0,0 0 0,0 0 0,1 0 0,-1 0 0,0 0 0,1 0 0,-1 0 0,0 2 0,-1 1 9,-10 24-964,1 2-3871</inkml:trace>
  <inkml:trace contextRef="#ctx0" brushRef="#br0" timeOffset="1">331 10 7352,'0'0'48,"8"14"88,16 33 188,36 95 1,-35-71-237,-16-45-54,4 12 45,2 0 1,22 39-1,-36-74-24,-2-8-9,-45-163 417,42 152-441,2 11 11,1 1 0,0-1 0,0 0 0,0 0-1,1 0 1,0-6 0,0 9-30,0-69 329,1 62-267,0-1-1,0 0 1,1 1-1,0-1 1,7-16 0,-8 23-38,1 1 0,0-1 0,0 1 0,0-1 0,0 1 0,1 0 0,-1-1 0,1 1 0,-1 0 0,1 1 0,0-1 0,-1 0 0,1 1 0,4-2 0,-2 1 6,6 0 141,11 5-98,0 2 1,31 9-1,-51-14-67,0 1 0,0 0 0,0 0 0,0-1 0,0 1 0,-1 0 0,1 1 0,0-1 0,0 0 0,-1 0 0,3 3 0,9 7 19,-1 1 0,0 0 0,12 17 0,-6-2-13,20 40-1,-34-59-5,0 0-1,0 0 0,3 13 1,66 265-1296,-43-124-5346</inkml:trace>
</inkml:ink>
</file>

<file path=ppt/ink/ink5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45.1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0 904,'0'0'1051,"5"4"-1006,0 0-32,-2-2-10,1 1 0,-1-1 1,0 0-1,1 0 0,-1 0 1,1 0-1,0 0 0,0-1 1,0 0-1,0 0 0,0 0 1,6 1-1,26 2 10,15 2-9,14 2 2,19 2-5,107 12-2,-151-17-5,196 15 2,-183-16-9,230 13-10,-224-13-9,267 31-10,-255-27-5,350 38-161,-182-21-552</inkml:trace>
</inkml:ink>
</file>

<file path=ppt/ink/ink5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45.5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1822 0 904,'0'0'0,"61"6"0,104 14 0,1-1-200</inkml:trace>
  <inkml:trace contextRef="#ctx0" brushRef="#br0" timeOffset="1">3517 69 992,'0'0'0,"40"0"0,60 0 0,2 0-264</inkml:trace>
  <inkml:trace contextRef="#ctx0" brushRef="#br0" timeOffset="2">4057 51 992,'0'0'0,"17"3"0,23 1 0,3 0-264</inkml:trace>
  <inkml:trace contextRef="#ctx0" brushRef="#br0" timeOffset="3">4294 51 1080,'0'2'24,"0"4"19,0-5 74,-15-5 203,-70-2 112,-68-2-133,113 6-45,-202-3 105,185 5-118,-259-4 97,245 2-124,-328-6 88,311 8-109,-384-7 75,375 5-88,-395-1 64,394 3-104,-373 6 53,384-5-66,-308 0 45,326-1-71,-228 9 48,248-4-35,-141 32 47,163-27-34,22-7-159,-1 0-6,1-1 1,0 1-1,0 0 0,1 1 0,-1-1 0,1 1 0,-1 0 1,1 0-1,0 0 0,1 1 0,-1-1 0,1 1 0,-4 6 0,-8 20-3528</inkml:trace>
</inkml:ink>
</file>

<file path=ppt/ink/ink5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4:24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4312,'4'4'8,"4"2"16,0 2 1,-1-1 0,0 1-1,0 1 1,-1-1-1,0 1 1,7 13-1,29 67 200,-40-84-221,28 76 239,-15-33-146,30 88 18,10 9 86,-40-108-179,15 30 122,-18-43-120,-2-1-9,16 28 126,59 81 281,-50-86-314,-4-3-741,-20-28-2932</inkml:trace>
</inkml:ink>
</file>

<file path=ppt/ink/ink5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4:25.2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0 811 9056,'2'-2'0,"-1"0"0,0 1 0,1-1 0,-1 0 0,1 1 0,-1-1 0,1 1 0,0-1 0,0 1 0,-1 0 0,1-1 0,0 1 0,0 0 0,1 0 0,1 0 0,6-2 0,48-20-7,79-26 0,-17 4-46,-13 0 48,113-50 15,-177 77 45,200-77 265,-221 86-212,8-2 13,0-2 0,0-2 0,32-21 0,-48 27 14,-1 2-70,-1-1 0,0 0 1,0-1-1,-1-1 0,0 1 1,15-18-1,-18 15 11,0 1 0,-1-1 0,0 0-1,-1 0 1,0-1 0,-1 1 0,6-20 0,-10 15 0,0 1 1,-1-1-1,-2-17 1,2 23-78,0 9 21,-1-1 0,1 1 1,0-1-1,-1 1 0,0-1 0,0 1 0,0-1 1,-1-2-1,0-1 3,1 5 133,-2 18-48,1-8-101,2-6-2,0 1-1,-1-1 1,1 1-1,1-1 1,-1 1-1,0 0 1,2 5-1,7 25 8,1-1 0,2 0 1,1-1-1,32 57 0,-20-43-16,23 58 0,-36-77-2,2 7-33,83 256-221,-80-244 69,-8-27 165,-7-13-33,3 2-1,-4-5 24,7-26 11,5-23 34,37-125 100,-46 151-100,-3 14 9,1-1-1,0 1 0,0 0 1,0 0-1,1 0 1,4-8-1,7-9 61,29-38 0,-29 48 70,0 4-94,1 0-1,-1 1 1,21-7 0,-18 13 106,1 5-92,0 1 1,32 11-1,-33-5 0,-4-1-34,0-1-20,-2 1 0,1 0 0,-1 1 0,-1 0 0,17 21 1,9 16 11,6 7-19,-3-7-2,-3-11-3,-8-13-2,-13-14 0,-14-9 0,0 0 0,-1 0 0,1 0 0,0 0 0,-1 0 0,1-1 0,0 1 0,-1 0 0,1 0 0,0-1 0,-1 1 0,1 0 0,-1-1 0,1 1 0,-1-1 0,1 1 0,-1-1 0,1 1 0,0-1 0,15-22 0,2-18 0,-3-18 1,31-159 54,-45 216-48,-1 0 1,0 0 0,1 0-1,0 1 1,-1-1 0,1 0-1,0 0 1,0 0 0,0 1-1,0-1 1,0 0 0,0 1-1,1-1 1,-1 1 0,1 0-1,-1-1 1,1 1 0,-1 0-1,1 0 1,-1 0 0,1 0-1,0 0 1,0 0 0,0 0-1,0 1 1,-1-1 0,1 1-1,0-1 1,0 1 0,0 0-1,0 0 1,0 0 0,0 0-1,0 0 1,0 0 0,0 0-1,0 1 1,0-1 0,3 2-1,3 3 88,-7-4-89,8 10 29,1 0 0,-1 1-1,-1 0 1,0 1 0,7 16 0,85 174 178,-90-186-205,-5-6 3,1 0 1,15 18 0,5 4 14,1-7-20,-26-26-61,0 1 1,0 0 0,1-1 0,-1 1-1,0 0 1,0-1 0,1 0 0,-1 1 0,0-1-1,0 0 1,1 1 0,-1-1 0,0 0-1,1 0 1,-1 0 0,0 0 0,1-1 0,-1 1-1,0 0 1,1 0 0,-1-1 0,0 1 0,1-1-1,-1 1 1,0-1 0,0 0 0,0 1-1,0-1 1,2-1 0,14-8-8079</inkml:trace>
</inkml:ink>
</file>

<file path=ppt/ink/ink5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4:25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0 9688,'-3'14'21,"2"-10"0,0 0 0,0 1 0,1-1 0,-1 0 0,1 0 0,0 1 0,1-1 0,-1 0 0,1 0 0,0 1 0,1 3 0,31 99 148,-23-82-155,58 87-2,-67-110-15,1-1 1,-1 1 0,1 0 0,-1 0 0,1-1-1,0 1 1,0-1 0,2 3 0,15 7-240,0 0 1,0-1-1,1-1 0,28 8 1,27 8-5679</inkml:trace>
</inkml:ink>
</file>

<file path=ppt/ink/ink5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4:26.0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1 8160,'-100'66'-23,"11"5"23,75-55 88,5 0-46,1-1 0,0 2 0,-9 31 0,16-46-18,1-1 0,-1 1 0,1-1 0,0 1 0,0 0-1,0-1 1,0 1 0,0-1 0,0 1 0,0 0 0,1 1 0,4 19 79,1 0 1,1-1 0,11 23-1,-17-42-73,0 0-1,0 0 1,0-1 0,0 1-1,0 0 1,0-1-1,0 1 1,1-1-1,-1 0 1,0 1-1,3 1 1,23 16 134,1-1 0,49 25 0,-45-31 144,41 12-81,162 59 609,-222-76-636,-13-6-165,1 0-26,0 0-1,0-1 1,0 1-1,0 0 1,0 0-1,0 0 1,0 0-1,-1 0 1,1 0-1,0 0 1,-1 0-1,1 0 1,-1 1-1,1-1 1,-1 0-1,1 0 0,-1 0 1,0 1-1,0-1 1,0 0-1,1 0 1,-1 1-1,0-1 1,-1 0-1,1 1 1,0-1-1,0 0 1,0 0-1,-1 0 1,1 1-1,-1-1 1,1 0-1,-1 0 1,1 0-1,-1 0 1,0 0-1,0 0 1,1 0-1,-1 0 1,0 0-1,0 0 1,0 0-1,0 0 1,-2 1-1,-32 18 95,-41 16-1,14-10 67,-121 55 17,65-24-1578,76-38-6081</inkml:trace>
</inkml:ink>
</file>

<file path=ppt/ink/ink5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4:26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8160,'21'27'74,"-2"2"0,-1 0 0,-2 1 1,0 1-1,16 50 0,-16-29 88,11 64-1,-20-81-141,0 2 41,44 277 112,-39-212-157,-8-63 18,-2-22-20,4 24 17,1 0-1,16 51 0,-18-73-104,-2-6 9,0-1 1,1 0 0,0 0 0,1-1 0,1 1 0,-1-1 0,2 0-1,0-1 1,0 1 0,17 18 0</inkml:trace>
</inkml:ink>
</file>

<file path=ppt/ink/ink5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4:26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1 843 8432,'128'1'192,"-91"-2"-152,182-18 57,-171 12 150,205-38 98,-201 35-98,-13 2-119,207-55 321,-66-3-97,-151 51-24,-12 3-236,-1-1-1,0-1 1,-1-1 0,20-25 0,-34 38-62,1 0 0,-1 0 0,0 0 0,0 0 0,0 0 0,0 0 1,0 0-1,-1 0 0,2-3 0,4-28 106,-1 0 0,1-34 0,-9 41 72,1 10-118,-1-1-32,0 0 1,-1 0-1,-1 1 0,0-1 1,-14-27-1,9 23 22,-1 0 0,-2 0 0,0 1 0,-1 0 0,-1 1 0,-27-25 0,21 22 49,20 21-75,4 4-35,0 1 0,0-1 0,0 1 0,-1 0 0,0 0 0,3 5 0,-2-4-15,3 5 1,11 24 13,3 13-5,9 24-9,26 104 1,-19-50-18,-7-15-147,28 119-427,-51-206 558,10 31-100,5 8 1,-21-61 126,0-1 0,0 1 0,0-1 1,0 1-1,0-1 0,1 1 1,-1-1-1,0 0 0,1 1 0,-1-1 1,0 1-1,0-1 0,1 0 0,-1 1 1,1-1-1,-1 0 0,0 1 1,1-1-1,-1 0 0,1 0 0,-1 1 1,1-1-1,-1 0 0,0 0 0,1 0 1,-1 0-1,1 0 0,-1 0 1,1 1-1,-1-1 0,1 0 0,-1 0 1,1 0-1,-1-1 0,1 1 0,-1 0 1,1 0-1,-1 0 0,1 0 1,0-1-4,4-1 3,0-2 0,0 1 0,0 0 0,0-1 1,-1 0-1,1 0 0,-1 0 0,0-1 0,-1 1 0,5-8 0,-7 11 2,39-52 0,101-130 116,-128 167-105,-3 5 26,0 0 1,16-12-1,-18 16-29,35-29 156,-39 33-135,1-1 0,0 1-1,-1 1 1,1-1 0,1 0-1,-1 1 1,0 0 0,7-1-1,-6 5 86,-3 0-75,1 1-26,-1-1 1,1 1-1,-1 0 0,0 0 0,0 0 0,0 0 0,-1 1 1,1-1-1,-1 1 0,0-1 0,0 1 0,0 0 0,2 8 1,24 94 82,-22-82-56,8 12-14,28 50 0,-41-84-25,0-1 0,0 1 1,0-1-1,0 1 1,0-1-1,0 0 1,0 1-1,1-1 0,-1 0 1,0 0-1,1 0 1,-1 0-1,4 1 1,12 8-232,0-2 0,1 0 0,0-2 1,1 0-1,-1 0 0,30 3 1,47 6-7931</inkml:trace>
</inkml:ink>
</file>

<file path=ppt/ink/ink5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4:27.5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454 493 9592,'-3'-5'1,"0"-1"0,-1 1 0,1 0 0,-1 0 0,0 0 0,-1 0 1,1 1-1,-1 0 0,0 0 0,0 0 0,0 1 0,-10-6 0,-24-2 2,38 11-2,0 0-1,0-1 1,0 1-1,0 0 1,0 0-1,0 0 1,0 0 0,0 0-1,0 0 1,-1 1-1,1-1 1,0 0-1,-2 1 1,-15 6 9,0 1-1,1 0 1,-26 17 0,34-19 31,0 0 1,1 0 0,-1 1 0,-12 14-1,3-1-9,-36 33 22,35-31 101,-56 91 73,66-90-41,7-4-123,0 0 0,1 1 0,3 38 0,4-36 96,1-10-116,0 1 0,0-1 0,1-1 0,17 19 0,-25-29-36,1 0-1,-1-1 1,1 1 0,-1-1 0,1 1 0,0-1 0,-1 1-1,1-1 1,0 0 0,0 1 0,-1-1 0,1 0 0,0 1 0,0-1-1,-1 0 1,1 0 0,1 0 0,5 1 15,1 0 0,-1-1 0,0 0 0,1-1 0,-1 0 0,0 0 0,0 0 0,8-3 0,-1-5 137,-11 7-132,5-5 10,1-1 1,-1 0 0,-1 0 0,0 0 0,0-1-1,0 0 1,-1 0 0,7-15 0,10-23 177,-2-1-1,15-54 1,-34 96-201,9-29 121,-10 33-126,0 0 1,0 0-1,0 1 0,0-1 1,0 0-1,0 0 0,0 0 1,1 1-1,-1-1 1,1 1-1,-1-1 0,1 1 1,0 0-1,-1-1 1,3 0-1,-3 2-3,1 0 1,-1-1-1,1 1 0,-1 0 0,1 1 1,-1-1-1,0 0 0,1 0 1,-1 0-1,0 1 0,1-1 1,-1 1-1,0-1 0,1 1 0,1 1 1,4 1 8,48 18 31,142 62 13,-117-58-57,-45-20-4,0 0 0,1-3 0,39-1 0,-39-5-18,12-7 7,63-24 0,-86 20-20,0-5 17,-2-1 0,28-32 0,-49 51 7,0-1 1,-1 1 0,1-1-1,-1 1 1,1-1 0,-1 1-1,2-5 1,7-26-18,0-1 1,6-48 0,-14 49-15,-2 17 25,1-4 6,-2-1 0,0 1-1,-1 0 1,-1 0 0,-1 0-1,-8-24 1,-32-73-20,41 110 26,1 1-1,-2 0 1,1 0 0,0 1 0,-1-1-1,0 1 1,-1-1 0,1 1 0,-1 0-1,0 1 1,0-1 0,-6-3-1,7 5 2,4 3 1,-1-1 0,1 1-1,-1 0 1,1-1 0,-1 1-1,1 0 1,-1-1 0,1 1-1,-1 0 1,1 0 0,-1 0-1,1-1 1,-1 1 0,0 0 0,1 0-1,-1 0 1,1 0 0,-1 0-1,1 0 1,-2 0 0,-4 1-1,0-1 0,1 1 0,-1 1 0,0-1 1,1 1-1,-1 0 0,1 0 0,-1 1 0,1 0 1,0 0-1,0 0 0,0 0 0,1 1 0,-1 0 1,1 0-1,0 0 0,0 0 0,0 1 0,-3 5 1,-13 27-3,14-19-9,2 23 5,0 53 1,7-61-14,33 142-10,-24-140 4,98 215-117,-99-227 133,-4-7-27,-1 0 1,7 23-1,43 173-399,-55-207 304,-5-24-1405,-1 0-5383</inkml:trace>
</inkml:ink>
</file>

<file path=ppt/ink/ink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53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3504,'0'0'4604,"2"8"-4207,53 149 462,-32-88-567,-16-46-200,36 119 474,-39-125-534,-2-9 7,0 1 1,-1 1-1,0-1 1,-1 10 0,0 37 83,-1-27 52,1 0 0,1 0 1,6 34-1,3-35 162,-8-26-291,-1 1 0,0 0 0,0-1 0,-1 1 0,1 0 0,0-1 0,-1 1 0,0 0 0,0 0 0,0 0 0,0 3 0,-1-7 203,1 1-241,0 0 0,-1 0 0,1 0 0,-1-1 1,1 1-1,-1 0 0,1 0 0,-1-1 0,1 1 1,0 0-1,-1-1 0,1 1 0,0 0 0,-1-1 0,1 1 1,0-1-1,0 1 0,-1 0 0,1-1 0,0 1 1,0-1-1,0 1 0,-1-1 0,1 1 0,0-1 1,0 1-1,0-1 0,0 1 0,0-1 0,0 1 0,0-1 1,0 1-1,0-1 0,0 1 0,0-1 0,1 1 1,-1-1-1,0 0 0,1-8 31,-1-13 57,1 0 0,1 0 0,1 0 0,1 1 0,1-1 0,15-41 0,-19 63-96,8-22 156,1 0 0,1 0 0,21-31 0,-23 43-124,-4 3 16,1 1 1,0 0-1,13-10 0,26-22 160,-44 38-201,0-1 0,0 1 1,-1 0-1,1-1 0,0 1 0,0 0 0,0 0 1,0 0-1,0 0 0,0 0 0,0 0 0,0 0 1,0 0-1,0 0 0,0 0 0,0 0 0,0 0 1,0 1-1,0-1 0,-1 0 0,3 2 1,2-1 13,5 1-7,25 10 55,-24-6-57,0-1 1,-1 2 0,1 0 0,-1 0-1,0 1 1,-1 0 0,0 0-1,9 12 1,-10-10-9,-5-7-3,-1 0 1,1 0-1,-1 1 0,0-1 1,0 1-1,0-1 1,2 8-1,9 25 11,-4 11-8,5 72 24,-7-96-25,-6-23-3,-1 1 0,1 0 0,0 0 0,0 0 0,0-1 0,0 1 0,0 0 0,0-1 0,0 1 0,0-1 0,0 1 0,0-1 0,0 0 0,0 1 0,0-1 0,0 0 0,0 0 0,0 0 0,0 1 0,2-2 1,20-2-4,-20 3 1,5-2-51,0 0 1,0 0 0,0-1 0,-1 0 0,1 0-1,-1-1 1,0 0 0,11-8 0,0 0-1316,28-15-7598</inkml:trace>
</inkml:ink>
</file>

<file path=ppt/ink/ink5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4:27.9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1 140 10760,'0'0'0,"48"-1"0,73-6 144,60 4 0,91 3-136,133-20 8,92-35-16,2 2-7824</inkml:trace>
</inkml:ink>
</file>

<file path=ppt/ink/ink5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17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2873 24 1976,'0'0'713,"-5"0"-494,-21-1 36,-1-1 0,-31-8 0,-26-1 27,18 13-77,-178 9 404,18-14-73,-73 3-149,198 0-351,60 0 45,-299 17 116,247-15-182,55-1 12,-272 16 26,200-7-42,34-3-5,-15 2-3,3 2 2,0 4-3,10 5-2,11 7 0,12 3 0,8 2 0,3 0 0,1 4 1,24-19 5,1 1-1,1 1 1,0 1-1,2 0 1,-16 27-1,29-44-2,0 1 0,1-1 0,0 1 0,-1 0 0,1-1 0,1 1 0,-1 0 0,1 0 0,-1 0 0,1-1 0,0 1-1,1 7 1,0-5 1,-1-4-2,0 0 0,0-1 0,0 1 1,0 0-1,1 0 0,-1-1 0,1 1 0,0 0 1,-1 0-1,1-1 0,0 1 0,0-1 0,0 1 1,0-1-1,1 2 0,3 4 3,0 2-1,-3-5 0,0-1 0,0 0 0,0 0 0,0 0 0,1 0 0,-1 0 0,6 4 0,159 138 105,-146-129-81,114 63 17,-102-64-11,153 57 11,-146-59-18,185 38 9,-177-43-15,199 21 12,-196-25-19,228 10 7,-218-12 7,262 5 19,-257-7-6,262-1 23,-262 0-17,266-5 21,-265 4-7,259-13 34,-263 11-14,227-22 38,-236 21-39,216-35 30,-217 30-35,-44 8-63,60-12 43,-1-3-1,71-29 1,77-36 45,-175 65-33,1 1-23,120-50 137,-147 60-168,7-3 98,0 0 0,-1-2-1,-1 0 1,27-20 0,-45 28-80,0 1 1,0 0-1,0-1 1,0 0-1,0 1 1,0-1 0,-1 0-1,0 0 1,1 0-1,-1 0 1,0 0-1,0 0 1,0-5-1,0 4 4,-1 2-14,1 0 0,-1 0 0,0 0 0,1 0 0,-1 0 0,0 0 0,-1 0 0,1 0 0,0 0 0,0 0 0,-1 0 0,1 0 0,-1 0 0,-1-3 0,-2-5 24,2-3-15,1 9-11,0 0 0,0 0 0,-1 0 0,1 0 0,-1 0 0,0 0 1,0 0-1,0 0 0,-4-3 0,-53-77 202,44 69-67,11 12-126,-8-7 13,0 1 0,-1 0-1,0 1 1,-1 0 0,0 1-1,-29-11 1,-197-48 270,139 43-214,-63-1 2,-84 4 89,-52-15-82,199 23-98,60 9 6,-305-16 23,233 16-33,67 3 4,-313 14 36,249-6-40,65-4 4,-307 49 21,236-29-26,-90 17-1348,111-24-5415</inkml:trace>
</inkml:ink>
</file>

<file path=ppt/ink/ink5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18.1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6 4936,'0'0'-56,"-3"-1"9,-8-1 23,-1 1 0,1 0 0,-1 0 0,0 1 1,1 1-1,-19 2 0,2 3 2,-28 8 1,40-9 19,1 0 1,-1 2 0,-17 9 0,22-10 4,7-5 4,0 1 0,0 0-1,0 0 1,0 1 0,1-1-1,-1 1 1,1-1 0,0 1-1,0 0 1,0 1 0,0-1-1,-2 4 1,4-6 2,1 0 1,0 0-1,-1 0 1,1 0 0,0 0-1,0 0 1,0 0-1,0 0 1,0 0-1,0 0 1,0 0-1,0-1 1,0 1-1,0 0 1,0 0-1,1 0 1,-1 0 0,0 0-1,1 0 1,-1 0-1,1-1 1,0 3-1,10 12 17,-11-15-16,8 7 123,5-1-75,1 1 0,0-2 0,0 0 0,0 0 0,22 3 0,67 8 105,-98-15-172,71 6 216,-58-6-179,1 1 0,0 1 0,-1 0 0,23 8 0,-15-2 31,38 17-1,-54-17 16,-9-6-54,1-2-14,-1 1-1,1 1 1,-1-1 0,0 0-1,0 0 1,0 0 0,0 1-1,0-1 1,0 0 0,-1 1-1,1-1 1,-1 0 0,0 1 0,1-1-1,-1 1 1,0-1 0,-1 1-1,1-1 1,0 1 0,-1-1-1,1 0 1,-1 1 0,0-1-1,0 0 1,-2 4 0,0-1 11,-2 5-2,-1 0 0,-1-1 0,0-1 0,0 1 0,0-1 0,-1 0 0,-17 13 0,-18 11 71,-94 54 0,65-54-27,9-5-10,57-25-42,-1-1-763</inkml:trace>
</inkml:ink>
</file>

<file path=ppt/ink/ink5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18.5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4400,'3'28'0,"-1"-17"0,7 38 1,2 12 5,4 5-5,49 114-9,-63-178 8,6 15-1,9 30-5,-1 4 5,2 17 1,0 5 0,0-3 1,-6-26-225,10 87-1,-20-104-2135</inkml:trace>
</inkml:ink>
</file>

<file path=ppt/ink/ink5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19.3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0 563 5920,'86'-20'224,"111"-13"0,-178 31-203,1-1 71,163-27 276,3-5 25,-183 34-189,-27-1-12,16 3-177,-38 9 77,-4 6 32,-68 29 0,104-38-111,8-5-2,1 1 1,-1 0 0,1 0 0,0 1-1,0-1 1,-7 9 0,2-4 14,1 1 0,1 0-1,-10 13 1,16-18-17,-1-1 1,1 1-1,-1 0 0,1 0 0,0 0 0,1 0 1,-1 0-1,1 0 0,-1 0 0,1 1 0,1-1 1,-1 0-1,1 1 0,-1 5 0,1-9-5,1-1 0,-1 1-1,0 0 1,1 0 0,-1-1 0,1 1-1,-1 0 1,1-1 0,-1 1 0,1 0 0,-1-1-1,1 1 1,-1-1 0,1 1 0,0-1-1,-1 1 1,1-1 0,0 0 0,-1 1-1,1-1 1,0 0 0,0 1 0,0-1 0,-1 0-1,1 0 1,0 0 0,1 0 0,16 1 7,-18-1-8,2 0 3,1 0 0,-1 0 1,0 0-1,0-1 0,1 1 0,-1-1 0,0 1 1,0-1-1,0 0 0,0 0 0,0 0 0,0 0 1,2-2-1,7-2 7,0-1-5,32-17 35,55-51 77,-53 39-8,-24 16-52,-10 8 7,0 1-1,14-9 1,-24 19-60,0 0 0,0-1-1,-1 1 1,1 0 0,0 0 0,0-1 0,0 1 0,0 0 0,0 0 0,0 0 0,0 0 0,0 0 0,0 0 0,0 1-1,-1-1 1,1 0 0,0 0 0,0 1 0,0-1 0,0 0 0,0 1 0,1 0 0,15 13 32,29 31-32,-40-39-10,-1 0 0,2 0-1,-1-1 1,8 5 0,5 5-26,1-1 1,0-1-1,1-1 0,0-1 1,28 10-1,-46-20 23,-1 0 0,1-1 0,-1 1 1,1-1-1,-1 1 0,1-1 0,-1 0 0,1 0 0,-1-1 0,1 1 1,-1 0-1,1-1 0,-1 0 0,1 1 0,-1-1 0,0 0 0,1 0 0,-1 0 1,4-3-1,-3 2 0,-1-1 0,1 0 0,-1 1 0,1-1 0,-1 0 0,0 0-1,0-1 1,0 1 0,-1 0 0,1-1 0,-1 1 0,1-5 0,0 3 1,11-20-17,18-30 0,-13 29 22,6 0 0,5 7 0,8 5 0,10 4 0,-38 9 0,1 0 0,-1 1 0,13 1 0,-13 0 0,0 1 0,0 0 0,13 5 0,-11-3 0,-1 1-1,0 1 1,0 0 0,0 0 0,8 9-1,-13-11 0,-1 0 0,0 1-1,-1-1 1,1 1-1,-1 0 1,0 0 0,0 1-1,0-1 1,-1 1 0,0-1-1,3 10 1,-3-6-4,4 5-12,-2 1-1,0-1 0,4 26 1,0 5-106,-4-20 14,2 0 0,1-1 0,0 0 1,15 28-1,-22-50 94,1-1 0,-1 0 0,1 0-1,0 0 1,-1 0 0,1 0 0,0 0 0,0 0 0,0 0 0,0 0 0,0 0 0,0 0 0,0 0 0,0-1 0,0 1 0,0 0 0,0-1-1,1 1 1,-1-1 0,0 1 0,0-1 0,1 0 0,-1 1 0,0-1 0,0 0 0,1 0 0,2 0 0,-1-1-5,1 0 1,-1-1 0,1 1-1,-1-1 1,0 0-1,0 0 1,1 0 0,-2 0-1,4-3 1,7-3 2,-7 3 8,0 0 0,-1 0 0,1 0 0,-1-1 0,8-9 0,128-182-55,-99 129 63,-29 42 2,-2 0 0,16-49-1,-22 50 14,-3-196 67,-2 207-59,-1 0 0,-1 0-1,0 1 1,-1-1 0,-9-25 0,11 37-13,0 0 0,0 0-1,-1 0 1,1 1 0,-1-1 0,1 0 0,-1 1 0,0-1 0,0 1 0,0 0 0,1 0 0,-1-1 0,0 1-1,-1 1 1,-3-3 0,3 2 3,-4 2 63,4 1-65,-1 1 0,0 0 0,1 0 0,0 0 0,-1 0 0,1 1 0,0-1 0,1 1 0,-1 0 0,1 0 0,0 0 0,0 0 0,0 0 1,0 0-1,1 1 0,-2 5 0,-1 6 3,0 1 0,-1 26 1,4-36-9,0 0 1,1 0 0,0-1 0,0 1-1,1 0 1,2 12 0,1 2 0,-2 0-2,-1-11-1,0 1 0,1-1-1,6 19 1,7 23 9,2 2-8,-10-31 3,0 0 0,7 48 0,-17-46-4,3-19-1,-1 1 1,-15 16-1,-7 6-938,12-16-3744</inkml:trace>
</inkml:ink>
</file>

<file path=ppt/ink/ink5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19.6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7896,'37'-4'9,"0"3"7,109-4 19,-49 5 0,-67 1-30,82 4 0,-1 4 0,-7 3-2,-86-9-156,-1-2 1,1 0-1,0-1 0,0-1 1,34-5-1,1-5-4460</inkml:trace>
</inkml:ink>
</file>

<file path=ppt/ink/ink5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20.6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 2336,'0'0'24,"1"4"-11,4 14-6,-4-14 14,-9 8 83,3 9-43,0 0-1,2 0 0,-2 30 1,0-2-3,-23 167 333,4-54 122,19-111-317,-27 118 330,-11 13-86,30-122-222,9-46-170,-5 17 372,-8 57 0,15-65-216,1-9-34,0 0 0,-6 26-1,3-28-82,1 0-1,1 0 1,-1 0-1,2 0 1,0 0-1,1 0 1,1 18-1,-1-27-78,11 87 476,-10-73-215,1 0 0,6 32 0,-8-44-126,0 2-136,10 18 898,-9-23-729,11 5 449,-5-3-465,-6-3 172,1-1-176,3 2 1,-4-1-3,9-4-1378,1 2-5656</inkml:trace>
</inkml:ink>
</file>

<file path=ppt/ink/ink5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22.7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2237 0 1800,'0'0'5297,"0"4"-5284,0 14-5,0-17-7,0 0-1,0-1 0,1 1 0,-1 0 0,0-1 0,0 1 0,1 0 0,-1 0 0,1-1 0,-1 1 0,0-1 0,1 1 0,-1 0 0,1-1 1,-1 1-1,1-1 0,0 1 0,2 2 0,2 2 0,20 0 0,14 0 0,-33-3 1,18 0 4,-5-2 1743,-18-1-1510,5-2 1780,-17 21-1924,-90 98 24,80-92-104,-35 35 7,-49 37 4,85-78-18,-1-1-1,-1-1 0,-1 0 0,-38 18 1,28-15-1,-188 116 16,136-70-11,-50 33 5,39-33-3,19-14-10,6-8 2,11-6-2,-116 62 21,147-85-12,-65 35 28,51-25-21,21-12-12,11-8 4,0 2 1,1 0 0,0 0 0,0 1-1,0 0 1,-12 12 0,5-2 37,-25 17-1,-17 17 140,-31 33-12,71-66-112,9-9-44,1 0-1,-1 0 1,-1-1 0,1-1-1,-1 0 1,-20 10 0,-122 44 40,95-40-31,10-5 15,-43 14 101,81-27-85,-14-1 39,22-2-71,15-4-1525,0 0-6143</inkml:trace>
</inkml:ink>
</file>

<file path=ppt/ink/ink5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23.6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88 2248,'1'1'105,"6"6"21,-4-6 60,2-3 16,-3 0-140,0 0 0,0-1 0,0 1 1,0 0-1,0-1 0,0 0 0,-1 1 1,0-1-1,2-3 0,0 1 98,-2 3-62,7-17 155,-6-22 4419,18 49-4298,151 66 108,-151-69-471,26 11 66,77 48 52,-86-43-92,-20-11-29,38 16 35,71 23 9,-56-25-6,-47-17-40,1 2-1,-1 1 1,36 21-1,8 8 7,11 14-8,2 6 1,5 5-3,9-2-2,5-2 0,-5-6 0,-8-2 0,104 59-7,-38-8 3,-122-79-9,43 40-1,8 15 12,-50-47 1,-8-8-3,2-1 1,0-1-1,35 23 1,8 0-5,19 9 7,-1 2 1,-4 7 0,22 38 4,-47-41 0,-11-16 7,103 74 0,-131-107-8,50 26 21,118 71 95,-167-96-113,23 19 45,-28-21-53,0 1 68,0-1 0,-1 2 0,0 0 1,-1 0-1,0 1 0,-1 1 1,14 21-1,-8 3 151,-17-37-206,0 0 0,0 0 0,0 0 0,0 0 0,0-1 0,0 1 1,0 0-1,0 0 0,-1 0 0,1 0 0,0 0 0,-1 0 0,1 0 0,-1 0 0,1 0 0,-1 0 0,1-1 0,-1 1 0,0 0 0,1 0 0,-2 0 0,-1 2 20,-14 20 22,17-23-47,0 1 0,-1-1 0,1 1 0,0-1 0,-1 1 1,1-1-1,-1 0 0,1 1 0,-1-1 0,1 0 0,-1 1 0,1-1 0,-1 0 0,1 0 0,-1 1 1,0-1-1,1 0 0,-1 0 0,1 0 0,-2 0 0,-6 2-126,-1-2 0,0 1 0,1-1 0,-1-1 0,0 1 0,1-1 0,-1-1 0,1 0 0,-15-5 0,-41-13-6673</inkml:trace>
</inkml:ink>
</file>

<file path=ppt/ink/ink5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24.3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1366 0 5024,'-3'3'9,"0"1"-2,-23 18 1,14-12 51,-1-2 0,1 1 1,-2-2-1,1 0 0,-1 0 0,-20 6 1,-69 30 367,-106 28 359,93-37-341,43-14-165,-9 9 0,-53 18-13,39-11-67,74-28-183,-40 18 115,62-25-132,-210 89 767,99-46 14,109-43-469,5 0-221,2 0-158,1-1 0,-1 0 1,0 0-1,0-1 0,0 0 1,0 1-1,9-4 0,-6 2-538,34-7-5448</inkml:trace>
</inkml:ink>
</file>

<file path=ppt/ink/ink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53.7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25 8880,'30'-10'1,"-13"3"2,-14 6-15,-10 1-2,-31 0 12,16 4 7,1 2 0,0-1-1,0 2 1,0 1 0,-29 16 0,35-17 0,8-5 20,1 1 0,0 0 0,0 1 1,-9 6-1,11-7-29,-33 27 218,34-28-178,0 0 0,1 1 0,-1-1 0,1 1 0,0 0 0,0 0 0,0 0-1,0 0 1,1 0 0,-1 0 0,-1 7 0,3-9-17,0-1-1,1 1 1,-1 0-1,0-1 1,1 1-1,-1 0 1,1-1-1,-1 1 1,1 0-1,-1-1 1,1 1-1,-1-1 1,1 1-1,0-1 1,-1 0-1,1 1 1,0-1-1,-1 1 1,1-1-1,0 0 1,-1 0-1,1 1 1,0-1-1,0 0 1,0 0 11,6 2 13,0-1 0,0 0 0,0-1 0,0 0-1,0 0 1,0 0 0,0-1 0,0 0 0,0 0 0,0-1-1,-1 0 1,1 0 0,9-5 0,-4 3-21,142-53 494,-146 54-483,3-1 14,109-51 209,-110 50-183,2-1 59,0-1 0,20-14 0,-31 20 16,-5 3-23,-4 1-89,1 0 1,0 0-1,0 1 0,0 0 0,1 1 0,-1-1 1,1 1-1,-8 8 0,11-9-23,-1 0-1,1-1 1,0 1-1,0 0 1,1 1-1,-1-1 1,1 0-1,0 1 1,0-1-1,0 1 1,1 0-1,0-1 1,0 1-1,-1 7 1,2-10-9,0 1 1,1-1 0,-1 1 0,1-1 0,0 0-1,0 1 1,0-1 0,0 0 0,0 1-1,0-1 1,0 0 0,1 0 0,-1 0 0,1 0-1,0 0 1,0 0 0,-1-1 0,1 1 0,4 2-1,-3-2 1,1 1-1,0-1 0,1 0 0,-1 1 1,1-1-1,-1-1 0,1 1 0,0-1 1,0 0-1,-1 0 0,1 0 0,9-1 1,-6 1-3,-2 0 0,0-1-1,1 0 1,-1-1-1,1 1 1,-1-1 0,0 0-1,1-1 1,10-3 0,-6 2 0,-5 1 2,-1 0 0,0 1 0,0-2 0,0 1 0,0 0-1,0-1 1,-1 0 0,1 0 0,6-7 0,8-4 19,-10 8-18,-2 1 10,0 0 0,0 0 1,-1-1-1,0 1 0,0-1 1,0-1-1,7-9 1,-13 14-13,2 0 3,-1-1 0,0 1 0,1-1-1,-1 1 1,1-1 0,0 1 0,0 0 0,0 0 0,0 0 0,0 0-1,1 0 1,-1 0 0,0 1 0,1-1 0,0 1 0,-1 0 0,1-1-1,0 1 1,-1 1 0,1-1 0,0 0 0,0 1 0,4-1 0,8 2 6,0 2 1,-1-1 0,0 2 0,1 0 0,13 7 0,67 30 27,-79-35-38,-12-4-1,1 0 0,-1 0 0,1 1 0,-1-1 0,0 1 0,0 0 1,4 4-1,19 17 5,-25-22-6,1 1 1,-1 0-1,0 0 0,0 0 0,0 0 0,-1 0 0,3 5 1,-3-4-1,0-1 0,0 1 0,0 0 0,-1-1 0,1 1 0,-1 7 0,-7 27 0,5-33 0,0 1 0,-1-1 0,1 0 0,-1 0 0,-5 8 0,3-7 0,1-1 0,-1-1 0,0 1 0,0 0 0,-8 4 0,3-3 0,0 0 0,-20 8 0,-29 5 1,43-15 8,0 0 1,1-1-1,-1-1 0,0-1 1,0 0-1,0-1 0,0-1 1,-24-3-1,38 3 0,0 0 0,-1 1 1,1-1-1,0 0 0,-1 0 0,1 0 0,0-1 1,0 1-1,0 0 0,0-1 0,0 0 0,0 1 1,0-1-1,1 0 0,-1 0 0,1 0 0,-1 0 1,1 0-1,0 0 0,0 0 0,0-1 0,0 1 1,-1-3-1,0-3-275,1 1-1,0 0 1,1 0 0,0-1 0,1-12-1,-1 18 131,3-42-8044</inkml:trace>
</inkml:ink>
</file>

<file path=ppt/ink/ink5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25.1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4216,'1'1'33,"4"0"10,9 6 61,-1 0 0,0 1 0,18 13 0,-16-10-59,18 11 168,-1 0 0,-2 2 0,55 55 0,-71-61-135,3 2-28,0-1 0,23 21 0,118 87 87,-140-113-132,36 20 21,-29-19-14,137 79 51,-142-83-59,45 17 28,85 26 8,-121-45-8,15 6 8,-1 1 1,78 41-1,50 27 43,-134-67-23,157 69 21,-154-70-33,291 101 103,-229-88-137,-60-18 20,300 76 115,-240-59-117,-60-16 76,288 109 429,-206-69-250,148 65 496,-177-77-462,104 36 412,-181-70-698,43 9 173,-2-3-54,103 24 205,-147-31-295,0-1 0,-1 2 0,0-1 0,0 2-1,0 0 1,24 18 0,-23-12-53,-13-5-10,-2-3 0,5 25-1287,-1 1-5154</inkml:trace>
</inkml:ink>
</file>

<file path=ppt/ink/ink5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25.7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1520 3504,'0'0'80,"-6"0"1656,121-58-769,-114 57-974,23-9 256,36-11 0,19-6 38,162-85 393,-133 52-432,73-27-3,-143 70-91,154-62 54,-153 62-87,161-70 52,-159 68-58,150-95 46,-153 88-66,168-105 48,-162 107-22,-38 20-103,238-116 292,74-19 254,-230 102-497,-54 22 93,-10 4-81,19-10 38,59-37 0,-19 5 40,-78 50-123,1-1 0,-1 0 0,0 0-1,-1-1 1,1 1 0,-1-1-1,0 0 1,0-1 0,5-9 0,-4 6 0,46-68 805,-47 46-1120</inkml:trace>
</inkml:ink>
</file>

<file path=ppt/ink/ink5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34.1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6 2968,'-12'-3'11,"10"3"-2,-1-1 1,1 0-1,-1 1 0,0-1 0,1 1 1,-1 0-1,0 0 0,1 0 1,-1 0-1,-4 2 0,-2-1 56,1 1 0,0 0-1,1 1 1,-1 0 0,0 0 0,1 1-1,-1 0 1,1 0 0,0 0-1,-8 8 1,7-5-17,5-4-13,0 0 1,0-1 0,0 1-1,1 1 1,-1-1-1,1 0 1,0 1 0,-2 3-1,-6 12 127,1 1 0,0-1 0,1 2 0,-8 37 0,12-41-127,2-10-4,1 0 0,0 0 0,0 1 0,1-1 0,0 11 0,7 82 169,-6-92-177,0-1 0,1 0 0,0 0 0,0 0 0,0 0 0,1-1 0,0 1 0,1-1 0,-1 1 0,1-1 0,5 6 0,-5-7-7,7 4 85,-3-6-80,0 0-1,0-1 1,0 0-1,0 0 1,0-1 0,15 1-1,-5-6 67,11-7-378,50-28 1,-18 4-3137</inkml:trace>
</inkml:ink>
</file>

<file path=ppt/ink/ink5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34.5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194 1 4576,'-19'27'-26,"-30"32"1,31-38 6,0 1 1,0 1-1,2 1 1,-14 27-1,16-18 12,4 9 6,9-4 1,6-8 1,-4-27 0,0-1 1,0 1-1,0-1 0,1 0 0,-1 0 1,1 0-1,0 0 0,0 0 1,-1 0-1,1 0 0,1 0 0,-1-1 1,0 1-1,0-1 0,0 1 0,1-1 1,-1 0-1,1 0 0,-1 0 0,1 0 1,-1-1-1,1 1 0,4 0 0,0 0 5,0-1 0,0 0 0,0 0 0,0 0 0,0-1 0,9-2 0,-12 2 11,0-1-1,0 1 0,0-1 1,-1 0-1,1 0 0,-1 0 1,1 0-1,-1-1 0,0 1 1,0-1-1,0 0 0,5-6 1,-4 4 17,0 1 20,0-1-1,-1 0 1,0 0 0,0-1 0,0 1 0,-1-1-1,1 1 1,-1-1 0,1-9 0,0 6 4,-1 3 26,0 0 0,-1 0 0,1 0 0,-1-1 0,-1 1 0,1 0 0,-1-7-1,0 7-26,-1 2-13,0 1 0,0-1 1,0 1-1,0-1 0,0 1 1,-1 0-1,0-1 0,0 1 1,0 0-1,0 0 0,0 0 1,0 1-1,-1-1 0,-4-4 1,3 4 7,-1-4 43,0 1 0,-1 0-1,0 1 1,0-1 0,0 1 0,-1 0-1,0 1 1,0-1 0,0 1 0,0 1-1,-1 0 1,1 0 0,-1 0 0,-16-3-1,23 6 12,5 0-33,18 0-1029,4 0-3897</inkml:trace>
</inkml:ink>
</file>

<file path=ppt/ink/ink5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34.94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0 102 5832,'1'1'16,"0"7"0,1-3-9,0 0 1,0 0 0,0 0 0,1 0-1,-1 0 1,5 5 0,-3-3-5,0-1 1,0 0 0,-1 1 0,4 12 0,2 13 9,-3 0 0,0 1 0,1 46 0,-6-64 11,0 0 0,-2 0 0,1 1-1,-2-1 1,0 0 0,-1 0 0,-8 26 0,8-36 37,-4 0 22,7-4-82,0-1 1,0 0 0,0 0-1,0 0 1,0 0 0,0 0-1,0 0 1,-1 0 0,1 0-1,0 0 1,0 0 0,0 0-1,0 0 1,0 0 0,0 0-1,0 0 1,-1 0 0,1 0-1,0 0 1,0 0 0,0 0-1,0 0 1,0 0 0,0 0-1,0 0 1,-1 0 0,1 0-1,0 0 1,0 0 0,0 0-1,0 0 1,0 0 0,0-1-1,0 1 1,0 0 0,0 0-1,-1 0 1,1 0 0,0 0-1,0 0 1,0 0 0,0 0-1,0 0 1,0-1 0,0 1-1,0 0 1,0 0 0,0 0-1,0 0 1,0 0 0,0 0-1,0 0 1,0-1 0,0 1-1,0 0 1,0 0-1,0 0 1,0 0 0,0 0-1,0 0 1,0-1 1,-3-4 17,0 0 0,0-1 0,1 1-1,0-1 1,0 1 0,0-1 0,1 0-1,0 0 1,0 0 0,0 0-1,1-10 1,0-8 44,1 0 0,1 0 0,1 1 0,2-1 0,13-44 0,-12 50-45,-4 12-3,1-1-1,0 1 1,0 0-1,0-1 0,1 2 1,0-1-1,5-6 1,19-24 97,1 0 0,36-31 1,-30 39-77,-31 25-25,0 1 1,0-1-1,1 1 0,-1 0 0,0 0 1,1 1-1,-1-1 0,1 1 1,-1 0-1,1 1 0,0-1 0,-1 1 1,1-1-1,0 1 0,5 1 0,-4 0-3,-3-1-5,-1-1-1,0 2 1,0-1-1,0 0 1,0 0-1,0 1 1,0-1-1,0 1 1,0 0-1,0-1 1,0 1-1,0 0 1,0 0-1,0 0 1,0 1-1,1 0 1,3 3 3,-3-3-6,0 0 0,0 1 0,0 0 0,0-1 0,-1 1 0,1 0 0,3 6 0,0 2 0,-1 0-1,0 1 0,0-1 1,-1 1-1,4 24 1,5 54-8,-12-77 7,4 58-19,2 10-6,-5-72 26,11 70-36,-11-67 27,1-1-1,1 1 1,0 0 0,10 19-1,-13-30 8,-1-1 0,1 1 0,-1 0 0,1 0 1,0 0-1,-1-1 0,1 1 0,0 0 0,0 0 0,0-1 0,0 1 0,-1-1 0,1 1 0,0-1 1,0 1-1,0-1 0,0 0 0,0 1 0,0-1 0,0 0 0,0 0 0,0 0 0,0 0 0,0 0 1,1 0-1,0 0 0,1 0-2,28-7-882,3-4-3528</inkml:trace>
</inkml:ink>
</file>

<file path=ppt/ink/ink5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35.4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248 567 6192,'0'-2'32,"0"-5"6,0 5 120,-1 2-148,1-1 0,0 1 0,0-1 0,-1 1 0,1-1 0,0 1 0,-1 0 0,1-1 0,0 1 0,-1-1 0,1 1 0,0 0 0,-1-1 0,1 1 0,-1 0 0,1 0 0,-1-1 0,1 1 0,-1 0 0,1 0 0,-1 0 0,1-1 0,-1 1 0,1 0 0,-1 0 0,1 0 0,-1 0 0,0 0 0,-22-1 145,13 2-120,-1 1-1,1 0 1,0 1 0,-1 0-1,1 1 1,1 0 0,-1 1-1,0 0 1,1 0 0,0 1-1,0 0 1,-11 10 0,9-2 66,1 2-55,1 1 1,0 1-1,2-1 0,0 2 1,1-1-1,-5 22 0,7 5-11,6-29 45,3-6-59,-1 1 1,2-1 0,-1 0-1,10 12 1,-3-13 39,-3-6-48,0-1 0,0 0-1,0 0 1,0-1 0,0 0 0,14-1-1,-5-5 43,6-8-26,-1-2-1,27-22 0,-29 18 47,76-97 36,-79 90-30,45-110 38,-56 108-39,8-135 28,-15 127-47,0 1-23,-7-124 60,6 159-97,-2-36 80,-13-51 1,15 86-79,0 1 0,0 0-1,0 0 1,0 0 0,0 0 0,0 0 0,0 1 0,0-1-1,0 0 1,0 0 0,0 1 0,0-1 0,0 0-1,0 1 1,1-1 0,-1 1 0,0-1 0,-1 2-1,-5 1 5,5-2-3,-1 0 1,1 0-1,0 0 1,0 0 0,0 1-1,0-1 1,0 1-1,1-1 1,-1 1 0,0 0-1,1 0 1,-1 0-1,-2 3 1,-11 19 34,-25 49-1,31-46-3,-22 130 13,28-124-40,2 44 4,7 3-9,-3-61-3,9 30 0,12 9 0,6-8 0,-25-43 0,1 0 0,0-1 0,0 0 0,8 6 0,-10-9 0,1 0 0,-1 0 0,1 0 0,0 0 0,0-1 0,9 3 0,-9-3 0,1-1 0,-1 0 0,0 0 0,1-1 0,-1 0 0,0 0 0,7-1 0,-5 0 0,-1-1 0,1 0 0,0 0 0,0-1 0,-1 0 0,1 0 1,-1 0-1,0-1 0,0 0 0,6-5 0,-9 7 2,-1 0-1,1 0 1,-1-1-1,1 1 1,-1 0-1,0-1 1,0 0-1,0 1 1,0-1-1,2-6 1,2-2 1,0 2 0,-3 5 2,-1 1 0,0-1-1,0 0 1,0 0 0,-1 0-1,3-8 1,24-131 137,-27 138-136,8-57 85,0 15 1,-8 43-32,9 24 52,-7-14-104,0 0 0,-1 0-1,1 1 1,-1-1 0,2 13 0,24 96 17,-12-67-25,0-4 0,33 59-60,-59-130-1123,-1-2-4710</inkml:trace>
</inkml:ink>
</file>

<file path=ppt/ink/ink5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35.9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6456,'4'1'3,"1"0"-1,-1 1 1,1 0 0,-1 0-1,0 0 1,1 0 0,-1 1 0,-1-1-1,1 1 1,4 4 0,35 36 50,-32-32-38,0-1 6,0-1 0,0 0 0,1-1 0,0 0 0,15 7 0,-17-10-12,-1 0-22,1 0 0,0-1 0,0-1 0,0 0 0,1 0 0,-1-1 0,1 0 0,16 1 0,-2-1-537,41 6-3296</inkml:trace>
  <inkml:trace contextRef="#ctx0" brushRef="#br0" timeOffset="1">481 110 5112,'-1'4'48,"-2"11"-13,-1 0-1,-12 29 1,-22 59 32,30-79-27,1-1 1,-6 37 0,9-35-26,-1-1 26,0-1-1,2 1 1,1 0 0,1 43 0,1-67-40,0 60-212,11 81 1,-6-113-3090</inkml:trace>
</inkml:ink>
</file>

<file path=ppt/ink/ink5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36.2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7352,'5'-5'10,"0"0"1,0 1-1,1 0 1,-1 0-1,1 0 0,0 1 1,0 0-1,9-4 1,47-12 155,-47 15-124,18-6 168,60-9 0,-25 8-3,-56 8-145,22-3 103,61-20 0,-80 20-58,-5 1-36,0 1 0,0 1 0,1-1 1,15-2-1,-25 6-61,0 0 0,0 0 1,0 0-1,0 0 0,0 0 0,0 1 1,0-1-1,0 0 0,0 0 0,0 0 1,0 1-1,0-1 0,0 1 0,0-1 1,0 1-1,-1-1 0,1 1 1,0-1-1,0 1 0,-1 0 0,1-1 1,0 1-1,0 1 0,1 0 3,-1 0 1,0 1-1,0-1 0,0 0 0,0 1 1,0-1-1,-1 1 0,2 3 1,-1 3 0,-1 0 0,1 0 1,-2 12-1,1-20-12,-18 128 181,17-79-130,2-14 20,-1-35-47,-2-6-6,-5-20-1176,-2-5-4644</inkml:trace>
</inkml:ink>
</file>

<file path=ppt/ink/ink5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36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14 6280,'0'-1'4,"1"0"1,-1 1 0,0-1-1,1 0 1,-1 0 0,0 1-1,1-1 1,-1 0-1,1 1 1,-1-1 0,1 1-1,-1-1 1,1 1 0,-1-1-1,1 1 1,0-1-1,-1 1 1,1-1 0,0 1-1,-1 0 1,1-1 0,0 1-1,-1 0 1,1 0-1,0-1 1,0 1 0,-1 0-1,1 0 1,0 0 0,0 0-1,0 0 1,-1 0-1,1 0 1,0 0 0,0 1-1,-1-1 1,1 0 0,0 0-1,0 1 1,-1-1-1,2 1 1,2 2 6,1 1 1,-1 0-1,0 0 0,-1 0 0,6 8 0,2 2 16,-2-4-10,87 101 35,-53-71-48,-3-6 1,-9-12-3,-22-18-2,-7-3 0,0 0 0,1 0 0,-1 0 0,0 0 0,0 0 0,-1 1 0,1-1 0,0 1 0,0-1 0,-1 1 0,3 2 0,-3-3 0,1 0 0,-1 0 0,0 1 0,0-1 0,1 0 0,-1 1 0,0-1 0,0 1 0,0-1 0,-1 1 0,1 0 0,1 3 0,-5 3-1,2-7 0,0 3 1,0-1-1,0 1 0,-1 0 1,1-1-1,-1 1 1,0-1-1,0 0 0,0 0 1,-1 0-1,-3 4 0,-5 7-5,-10 13 5,-2 9 1,4-3 0,7-3 0,11-27 0,0 1 1,1 0-1,0-1 1,0 1-1,0 0 1,1 0-1,-1-1 1,1 1-1,0-1 1,0 1-1,0 0 1,0-1-1,3 4 1,-2-1 1,1 0 0,1-1-1,-1 0 1,1 0 0,0 0 0,7 8 0,-10-13-1,0 1 1,0-1-1,0 1 1,0-1-1,0 0 1,0 1-1,-1-1 1,1 0-1,0 0 1,0 0-1,0 0 1,0 0-1,0 0 1,0 0-1,0 0 1,0 0-1,0 0 1,0 0-1,0 0 1,0-1-1,0 1 1,0 0-1,1-1 1,1 0 2,9-5 24,1 0 1,-1-1-1,0-1 1,20-16-1,-31 23-15,0 0 0,1 0 0,-1 0-1,0 0 1,0 0 0,0 0-1,0-1 1,0 1 0,-1 0-1,1-1 1,0 1 0,-1-1 0,1 1-1,-1-1 1,1 1 0,-1-1-1,0 1 1,1-2 0,0-4 19,0 1 12,0-1 1,-1 0-1,1 1 1,-1-1 0,-1 0-1,1 1 1,-1-1-1,-1 1 1,1-1-1,-1 1 1,0-1-1,0 1 1,-1 0-1,0 0 1,0 0 0,-6-9-1,1 3 54,0-2 69,-1 1 0,0-1 0,-1 2 0,-16-17 0,24 28-93,5 2-1,19 7-15,1-1-1,1-1 1,26 3 0,-36-6-49,10 0 2,34-12-7,-49 6-4,-5 1 0,0 1 0,1-1 0,-1 1 0,1 0 0,-1 0 0,1 0 0,8 1 0,18-2 0,5 6 0,1 2 0,0 5 0,-30-8-1,0 1 0,0-1 1,0 1-1,-1 1 1,1-1-1,-1 1 0,0 0 1,0 0-1,-1 1 1,0 0-1,0 0 0,5 8 1,-8-10-3,0 1 1,0 0 0,0 0 0,-1 0-1,0 0 1,0 0 0,0 1 0,0-1-1,-1 0 1,0 0 0,0 0 0,-2 10-1,0-5 0,2-4-2,-2 0 0,1 0-1,-1 0 1,0-1 0,-3 9 0,-7 14-41,-1 0 1,-33 50 0,45-77 41,1-1 1,0 1 0,-1 0-1,1 0 1,-1-1 0,1 1-1,-1 0 1,0-1 0,1 1-1,-1 0 1,0-1 0,1 1-1,-1-1 1,0 1 0,0-1-1,0 1 1,1-1-1,-1 0 1,0 1 0,0-1-1,0 0 1,0 0 0,0 0-1,1 0 1,-2 0 0,1 0 1,0 0 0,0-1 0,1 1 0,-1-1 0,0 0 1,0 1-1,1-1 0,-1 0 0,1 1 0,-1-1 0,0 0 1,1 0-1,0 1 0,-1-1 0,1 0 0,-1 0 0,1 0 1,-1-1-1,-5-34-5,6 36 6,-1-6 0,0 0 0,1 0 0,0 0 0,0 0 0,1-6 0,0 0 1,0 5 0,0 0 0,0 0 0,1 0 0,3-8 0,-2 6 0,2 0 0,-1 1 0,8-12 0,27-29 1,-4 10 11,2 1 0,52-41 0,-44 50-5,-43 27-5,1 0 0,0 0 0,0 1 0,0-1 0,0 1 0,0 0 0,0 0 0,0 0 0,1 0 0,-1 1 0,0-1 0,0 1 0,1 0 0,-1 0 0,0 0 0,1 0 0,-1 1 0,0-1 0,0 1 0,0 0 0,1 0 0,-1 0 1,4 2-1,-6-3-2,9 8 27,-2 4-17,-1 0 0,-1 0 0,10 24 0,-13-14 30,-11 128 16,-28 96-1032,18-130-4384</inkml:trace>
</inkml:ink>
</file>

<file path=ppt/ink/ink5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3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323 155 2336,'2'5'24,"2"8"29,-1 1 0,-1 0 0,2 15 0,-3-17 39,1 0 0,0-1 0,0 1 0,2-1 0,-1 0 1,6 12-1,-7-19-56,-1 0 7,1 1-1,0 0 0,1-1 1,-1 0-1,1 1 0,0-1 1,0 0-1,0 0 0,1-1 1,5 7-1,-6-9-11,-1 1-1,1-1 1,-1 1 0,1-1-1,0 0 1,-1 0-1,1 0 1,0 0 0,0-1-1,0 1 1,0-1 0,0 1-1,0-1 1,0 0 0,-1 0-1,1-1 1,0 1 0,5-2-1,-5 2-8,-1-1 0,1 0 0,-1 0-1,1 0 1,-1-1 0,0 1 0,0 0-1,1-1 1,-1 1 0,0-1 0,0 0 0,-1 0-1,1 0 1,0 0 0,-1 0 0,1 0 0,-1 0-1,1-1 1,-1 1 0,0 0 0,0-1-1,0 1 1,-1-1 0,2-3 0,-1-1 14,0 1 1,0 0 0,-1 0-1,0 0 1,0-1 0,-1 1-1,0 0 1,0 0 0,0 0-1,-3-8 1,-2-2 48,-2-1-1,-9-15 0,7 22 110,-1 5-140,1-1 1,-1 2-1,0-1 0,-15-3 1,8 7 146,-3 4-106,0 1-1,-37 13 1,37-6 93,-87 80 56,88-68-176,-63 91 21,80-110-86,-1 1 0,1 0-1,0 0 1,1 0-1,-1 0 1,1 1 0,0-1-1,-2 8 1,1 2 0,1-10-3,1 0 1,-1 1-1,1-1 0,1 0 1,-1 1-1,1-1 0,0 7 1,1-8-1,0 0-1,1 0 1,-1 0 0,1-1 0,0 1 0,-1 0 0,2-1 0,-1 1-1,0-1 1,1 1 0,-1-1 0,1 0 0,0 0 0,0-1-1,0 1 1,7 4 0,-10-7-1,1 1 0,0 0 1,0-1-1,0 1 0,0-1 0,0 1 0,0-1 0,0 1 0,0-1 1,0 0-1,0 0 0,0 1 0,2-1 0,21 2-5,1 0 1,35-3-1,-35-3-33,109-41-16,-107 33-11,-6 2 31,0-1 8,0 0 1,-1-1 0,0-1-1,31-26 1,62-78-62,-93 91 55,-7 8 20,6-8 4,-2-2 1,-1 0 0,18-41-1,-11 14 8,-4 10 1,-1 3 1,-22 43 6,4-1-7,-1-1 0,1 1 0,-1 0 1,1 0-1,-1 0 0,1 0 0,-1 0 1,1 0-1,-1 0 0,1 0 0,-1 1 1,1-1-1,-1 0 0,1 0 0,0 0 1,-1 0-1,1 1 0,-1-1 0,1 0 1,-1 0-1,1 1 0,0-1 0,-1 0 0,1 1 1,-1-1-1,1 1 0,0-1 0,0 0 1,-1 1-1,1-1 0,0 1 0,0-1 1,-1 2-1,-19 30 6,-12 31-3,-2 19 2,2 6-3,3-3-2,3-12 0,7-10 0,9-12 0,7-35 133,1 31-1009,2-39-2837</inkml:trace>
</inkml:ink>
</file>

<file path=ppt/ink/ink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54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8248,'0'0'392,"1"6"-206,2 104 604,-1-74-433,15 65 0,-11-71-143,-5-24-194,10 48 347,2 0 0,26 68 0,-35-112-324,3 8 193,15 28 0,-20-42-175,1 1 0,0-1 0,0 1 0,0-1 0,0 0 0,1 0 0,0 0 0,0-1 0,0 1 0,0-1 0,0 0 0,6 3 0,-6-4-127,-2-1-20,-1-1 0,1 1 0,-1-1 0,1 0 0,0 0 0,-1 0 1,1 0-1,-1 0 0,1 0 0,-1 0 0,1 0 0,-1 0 0,1-1 0,1 0 0</inkml:trace>
</inkml:ink>
</file>

<file path=ppt/ink/ink5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39.9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5832,'12'25'1,"-4"-10"6,18 29 1,-21-36-3,115 169-9,-64-110-100,70 66-16,-88-101 120,-34-30-44,-1 1 0,1-1 0,0 0 0,0 0 0,0 0 0,0 0 0,0-1-1,0 0 1,1 1 0,-1-2 0,0 1 0,1 0 0,8-1 0,16 0-3076</inkml:trace>
</inkml:ink>
</file>

<file path=ppt/ink/ink5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0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54 196 5208,'-2'9'65,"0"-1"0,0 1 0,1 0 1,1 0-1,-1-1 0,1 1 0,2 11 0,10 49 163,-7-50-92,1 0-1,12 27 1,-9-22-100,-3-8 45,1 0 1,10 18 0,9 20 34,-15-29-25,-1 0 0,6 29 0,-27-65 16,-21-19-48,2-2-21,-41-55 1,62 75-37,7 9-1,0-1 0,-1 1 0,1-1 0,0 0 0,1 1 0,-1-1 0,1 0 0,-1 0 0,0-7 0,-9-38 11,4-21-8,7 29 0,11-70 0,-4 84 4,1 3-2,2 0 1,17-32-1,-16 44 14,-2 5-14,0 0 0,1 1 0,0 1 0,15-7 0,-21 10-4,0 0 1,1 1-1,-1-1 0,0 1 1,1 0-1,-1 1 0,1-1 1,0 1-1,-1 0 0,1 0 1,-1 0-1,1 1 0,0-1 1,8 4-1,-5 2 45,-4 1-37,-1 0-1,1 0 1,-1 0 0,-1 1 0,1-1-1,-1 1 1,-1 0 0,1 0 0,-1 0 0,0 10-1,-1 0 5,0 0-1,-6 35 1,5-47-10,1-1 0,-1 1 1,-1-1-1,1 0 1,-1 1-1,0-1 0,-5 9 1,-2 2 0,3-1-2,-20 32 14,5-13-4,2-3-10,17-28-77,1 0 1,-1 0-1,1 0 1,-1 1-1,1-1 0,0 0 1,1 1-1,-1-1 1,0 0-1,1 1 1,0 4-1,0 11-4339</inkml:trace>
</inkml:ink>
</file>

<file path=ppt/ink/ink5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5208,'8'16'195,"-8"-15"-21,8-12 265,10-15-200,-2 4 52,-2 0 0,0 0 1,17-40-1,-3-2 289,-28 62-420,4 1 0,-3 0-168,0 1 18,0-1-1,1 1 1,-1 0 0,0-1-1,0 1 1,1 0 0,-1 0-1,0 0 1,0 0 0,1 0 0,-1 0-1,0 0 1,0 0 0,1 1-1,-1-1 1,0 0 0,0 1-1,0-1 1,0 1 0,1-1-1,-1 1 1,0 0 0,0-1 0,0 1-1,0 0 1,0 0 0,0 0-1,0 0 1,9 10 41,0 1 1,-1-1-1,14 24 0,-17-24-30,1-1-1,-1 0 1,2-1-1,-1 1 1,2-1-1,-1-1 1,19 16-1,-24-23-17,0 1 0,1-1-1,-1 0 1,0 0 0,0 0 0,1 0-1,-1 0 1,1-1 0,-1 1-1,1-1 1,-1 0 0,1 0 0,-1-1-1,0 1 1,1-1 0,5-1-1,-1 0 7,0-1 0,0 0 0,0 0 1,-1-1-1,1 0 0,11-9 0,-11 7 11,-1 0 0,0-1 0,-1 0 0,1 0 0,8-13 0,16-35 122,-30 53-108,-1 1-32,0 1 0,1-1-1,-1 1 1,0 0 0,0-1 0,0 1 0,1-1 0,-1 1 0,0-1 0,1 1 0,-1 0 0,0-1 0,1 1 0,-1 0 0,1-1 0,-1 1-1,0 0 1,1-1 0,-1 1 0,1 0 0,-1 0 0,1 0 0,-1-1 0,1 1 0,-1 0 0,1 0 0,0 0 0,18-1 28,4 9-26,-5 2-8,31 22 1,-28-18 2,-15-10-6,0 0 1,0 0 0,0-1-1,1 0 1,-1 0-1,1 0 1,-1-1 0,12 2-1,-14-4-3,-1 0 0,0 0 0,0-1 0,0 0 0,0 1 0,0-1 0,0 0 0,0-1-1,0 1 1,0-1 0,-1 1 0,1-1 0,0 0 0,-1 0 0,1 0 0,-1 0 0,0 0 0,0 0-1,3-5 1,0 2-3,-1-1-1,0-1 1,0 1 0,0 0-1,-1-1 1,4-9-1,-6 11 11,0 0-1,0 0 1,-1-1-1,1 1 1,-1 0 0,0 0-1,-1-1 1,1 1-1,-1 0 1,0 0-1,0 0 1,0-1-1,-1 1 1,0 1-1,0-1 1,0 0-1,-1 0 1,0 1-1,0-1 1,0 1-1,0 0 1,0 0-1,-1 0 1,0 0-1,0 1 1,0 0 0,-9-6-1,4 8-8,5 1 11,0 1 0,0 0-1,0 0 1,1 1 0,-1-1 0,0 1-1,1 0 1,-1 0 0,1 0 0,-1 0-1,-2 3 1,0 1-2,0 0 0,0 0 1,1 0-1,0 1 0,-6 10 0,-15 28-1,18-25-8,-16 86-1,23-87-6,4-3 14,1-1-1,0 0 1,9 20 0,-3-22-15,4-1 10,1 0 0,21 12 0,-20-18-16,83 6-12,-85-11 31,0-2 0,0 0 0,0-1 0,0 0-1,-1-1 1,24-7 0,-21 5 1,-10 3 1,0 1 0,1-1 0,-1 0 0,0-1 0,0 0-1,-1 0 1,8-4 0,3-3 0,1 2 1,-10 4-1,0 0 0,0 0 0,-1 0-1,0-1 1,7-5 0,49-44-24,-60 53 27,0-1-1,0 0 1,0 0 0,0 0 0,0 0 0,0-1 0,-1 1 0,1-1 0,-1 1-1,1-1 1,-1 1 0,0-1 0,1-3 0,1-5-2,3-2 2,-3 7 1,-1 0 0,0-1 0,0 1-1,-1-1 1,1 1 0,-1-9 0,6-28-6,-1 4 6,-1 13 1,-4 14 0,-8 25 0,0 19 0,1 14 0,2 11 0,7 3 0,8-1 0,8-4 0,5 1 0,3 0 0,-4-2 0,-9-9 0,-11-34 0,-2-8 0,0 0 0,0 0 0,-1 0 0,1 0 0,-1 0 0,0 0 0,0 0 0,0 0 0,0 1 0,0-1 0,-2 5 0,2-8 0,0 0 0,0 0 0,0 0 0,-1 0 0,1 0 0,0 0 0,0-1 0,0 1 0,0 0 0,0 0 0,0 0 0,-1 0 0,1 0 0,0 0 0,0 0 0,0 0 0,0 0 0,-1 0 0,1-1 0,0 1 0,0 0 0,0 0 1,0 0-1,-1 0 0,1 0 0,0 0 0,0 0 0,0 0 0,0 1 0,-1-1 0,1 0 0,0 0 0,0 0 0,0 0 0,0 0 0,-1 0 0,1 0 0,0 0 0,0 0 0,0 0 0,0 0 0,0 1 0,0-1 0,-1 0 0,1 0 0,0 0 0,0 0 0,0 0 0,0 1 0,0-1 0,0 0 1,0 0-1,0 0 0,0 0 0,0 1 0,0-1 0,0 0 0,0 0 0,0 0 0,0 0 0,0 1 0,0-1 0,0 0 0,0 0 0,0 0 0,0 0 0,0 1 0,0-1 0,-7-9 4,3 1 2,0-1-1,1 0 0,0 1 0,0-1 0,1-1 0,0 1 0,0 0 0,1 0 0,0-1 1,1 1-1,0-1 0,1 1 0,0 0 0,0-1 0,1 1 0,0 0 0,6-15 1,2-3 18,2 0 0,0 1 0,2 0 0,29-39 1,-32 48-22,26-32 23,-29 40-15,1-3-1,1 0 0,1 0 0,0 2 0,0-1 0,17-11 0,21-8 32,-47 29-40,-1 0 0,0 1 0,1-1-1,-1 1 1,1-1 0,0 1-1,-1 0 1,1 0 0,-1 0 0,1 0-1,-1 0 1,1 0 0,-1 0 0,1 0-1,0 1 1,-1-1 0,1 0-1,-1 1 1,1 0 0,-1-1 0,0 1-1,1 0 1,-1 0 0,0-1 0,1 1-1,-1 0 1,0 0 0,0 1-1,0-1 1,0 0 0,0 0 0,0 0-1,1 2 1,11 21 1,-7-15-3,13 42 0,-15-38-4,2-1 0,-1 0 0,2 0 0,0 0 1,0-1-1,1 0 0,12 14 0,-12-15-3,-7-9-18,1 1 4,5 4 9,-5-4-27,4 8-90,-6-8 124,0 1 0,0-1 0,0 1 0,0 0 0,0-1 0,-1 1 0,1-1 0,-1 1 0,0-1 0,0 0 0,0 1 0,0-1 0,0 0 0,0 1 0,-1-1 0,1 0 0,-1 0 1,1 0-1,-4 3 0,3-3 0,-7 8-13,0-1 0,0 0 1,-1 0-1,-1-1 0,1 0 1,-22 11-1,-55 20-14,80-36 30,0 0-2,0 0 0,0-1 0,-1 0 0,1 0 0,-1-1-1,1 0 1,-1 0 0,1-1 0,-1 0 0,1 0 0,-1 0-1,-12-4 1,19 4 4,-4-1-4,0 0 0,0 0 1,0-1-1,0 0 0,0 0 0,1 0 1,-1 0-1,0-1 0,-6-5 1,4 3-7,5 4-14,0-1 0,1 1 0,-1-1 0,1 0 0,0 0-1,0 1 1,0-1 0,0 0 0,0 0 0,0 0 0,0 0 0,0 0 0,1 0-1,-1 0 1,1-1 0,0 1 0,-1 0 0,1 0 0,1-3 0,-2-1-554,-2-19-4175</inkml:trace>
</inkml:ink>
</file>

<file path=ppt/ink/ink5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1.6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78 222 4400,'4'7'2,"-1"-1"1,0 1-1,0 0 1,0 0 0,-1 0-1,0 0 1,-1 1-1,2 13 1,0 72 38,-2-45-24,6 37 23,-1-29-15,7 124 133,-13-169-140,-1 0 0,0-1 0,0 1 0,-1 0 0,0-1 0,-1 1 0,0-1 0,-5 11 1,8-21-16,-1 0 1,1 1-1,-1-1 1,1 0-1,0 0 1,-1 0-1,1 1 1,-1-1 0,1 0-1,0 0 1,-1 0-1,1 0 1,-1 0-1,1 0 1,-1 0-1,1 0 1,0 0 0,-1 0-1,1 0 1,-1 0-1,1 0 1,0 0-1,-1-1 1,1 1-1,-1 0 1,1 0 0,0 0-1,-1-1 1,0 1-1,1-1 4,-17-10-539,-1-1-2188</inkml:trace>
  <inkml:trace contextRef="#ctx0" brushRef="#br0" timeOffset="1">1 1 7264,'0'0'0,"5"15"64,12 4 8,13 7 88,9 8 0,5 8-40,5 8 8,1 2-128,-2 1-5496</inkml:trace>
</inkml:ink>
</file>

<file path=ppt/ink/ink5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2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199 109 4400,'-2'4'0,"-18"29"19,8-14-6,-85 118 172,62-89 6,27-36-124,1 0 1,-8 18 0,15-29-57,-1 0 1,1 0-1,-1 0 1,1 1 0,0-1-1,-1 0 1,1 1 0,0-1-1,0 0 1,0 0 0,0 1-1,0-1 1,0 0 0,1 1-1,-1-1 1,0 0 0,1 0-1,-1 1 1,0-1 0,1 0-1,0 0 1,-1 0 0,1 0-1,0 0 1,-1 0 0,1 0-1,0 0 1,0 0-1,0 0 1,0 0 0,0 0-1,0 0 1,0-1 0,0 1-1,0-1 1,1 1 0,-1 0-1,0-1 1,0 0 0,1 1-1,-1-1 1,2 1 0,5 0 22,-1 0 0,0 0 0,1-1 0,14 0-1,-20 0-40,10-1 56,0 0-1,-1-1 1,1-1-1,0 1 0,20-10 1,-17 7-21,-6 2 11,-1 0 1,1-1-1,-1 0 1,0 0-1,0-1 0,14-10 1,-14 8-16,-6 6-12,0 0 0,-1 0-1,1 0 1,-1-1 0,1 1 0,-1-1 0,0 1-1,1-1 1,-1 0 0,0 1 0,0-1-1,0 0 1,0 0 0,0 0 0,0-3 0,2-4 12,10-31 11,-11 22 32,-4-13-24,-1 1 1,-2 1 0,-17-59-1,19 78-34,0 1-1,-2-1 1,1 0-1,-1 1 1,0 0-1,-1 0 1,-13-15-1,19 24-6,0-1-1,-1 1 0,1-1 0,-1 1 0,1 0 0,-1-1 0,1 1 0,-1 0 1,1 0-1,-1-1 0,0 1 0,1 0 0,-1 0 0,1 0 0,-1 0 0,0 0 1,1 0-1,-1 0 0,1 0 0,-1 0 0,0 0 0,1 0 0,-1 0 0,1 0 1,-1 0-1,-1 1 0,1-1 2,0 1-3,0-1 1,0 0-1,0 1 0,0 0 1,0-1-1,0 1 1,0-1-1,0 1 0,1 0 1,-1 0-1,0 0 1,-1 1-1,-6 16 5,8 1-3,1-16-6,0 1 1,0-1-1,1 0 0,-1 0 1,1 0-1,0 0 0,-1 0 1,1 0-1,1 0 1,-1-1-1,0 1 0,1-1 1,-1 0-1,1 1 1,0-1-1,-1 0 0,1-1 1,0 1-1,0 0 0,6 1 1,3 2-27,0-1 1,0-1-1,0 0 0,21 3 1,-22-5-6,-2 0-25,0 0 0,0 0 0,0 1 1,0 0-1,0 1 0,15 6 0,-21-6 51,0-1-1,-1 0 0,1 0 1,-1 1-1,0 0 0,0-1 1,0 1-1,0 0 0,0 0 1,-1 0-1,1 0 0,-1 0 1,0 0-1,1 4 0,0-3 1,25 82-78,-18-55 79,-5-11 5,-2-11 2,-1 0 0,2 0 0,-1 1 0,2-2 0,-1 1 1,7 12-1,-7-12 2,2-25 19,52-159 135,-50 154-149,12-29 109,21-33 69,-34 73-142,0 0 1,1 0 0,0 1 0,0 0-1,1 0 1,13-11 0,-21 19-39,1 1 1,-1 0 0,0 0-1,0-1 1,1 1 0,-1 0-1,0 0 1,0 0 0,1-1-1,-1 1 1,0 0 0,1 0-1,-1 0 1,0 0 0,1 0-1,-1 0 1,0 0 0,1-1-1,-1 1 1,0 0 0,1 0-1,-1 0 1,0 0 0,1 0-1,-1 1 1,0-1 0,1 0-1,-1 0 1,1 0 0,3 2 11,1 0 0,0 0 0,-1 1 1,0 0-1,0-1 0,0 2 0,0-1 1,0 0-1,0 1 0,-1-1 0,4 6 0,4 9 119,51 110 54,-50-94-75,38 188-854,-26-91-3640</inkml:trace>
</inkml:ink>
</file>

<file path=ppt/ink/ink5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3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1855 1 3768,'0'0'3465,"-4"2"-3246,-37 11 27,-1-1 1,-57 8 0,80-17-227,-67 13 40,-174 32 53,169-35-101,52-8 16,-272 48 99,200-35-55,-200 26 128,289-39-179,4-1-7,0 0-1,0-2 1,1 0-1,-27-1 1,43-1-14,1 1 1,-1 0-1,0-1 0,0 1 1,0 0-1,0-1 0,1 1 0,-1 0 1,0 0-1,0-1 0,1 1 1,-1 0-1,1 0 0,-1 0 0,1 0 1,-1 0-1,1 0 0,0 0 1,-1 0-1,1 0 0,0 0 1,0 0-1,0 0 0,0 2 0,-3 16-2,3-1-3,1 1-1,1-1 1,7 34-1,-3-18 2,-1 27-45,-3 66-1,-3-89 45,2 4-25,-1-13 18,-1-1-1,-8 47 1,-13 104-8,18-137 8,-10 178 1,11-174 6,-7 75 4,-4 31 1,3 6 0,6-1 0,1-4 0,-1-4 0,-2 6 0,-7 10 1,-33 171 22,2-73 1,35-211 17,-8 29-19,-40 204 201,48-188-180,9-61 85,1-17-68,-1 20 78,10 73-1,-5-91 9,1 1 1,1-1 0,12 29-1,-17-48 29,3 4 4,-4-6-163,0 0 0,0-1 0,0 1-1,0 0 1,1 0 0,-1 0 0,0 0-1,0 0 1,0 0 0,0 0-1,0 0 1,0 0 0,0 0 0,0 0-1,0 0 1,0 0 0,0 0-1,0-1 1,0 1 0,0 0 0,0 0-1,0 0 1,0 0 0,1 0-1,-1 0 1,0 0 0,0 0 0,0 0-1,0 0 1,0 0 0,0 0 0,0 0-1,0 0 1,0 0 0,0 0-1,0 0 1,0 0 0,1 0 0,-1 0-1,0 0 1,-18-71-1143,7 22-5539</inkml:trace>
</inkml:ink>
</file>

<file path=ppt/ink/ink5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3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261 346 3768,'-68'-27'16,"-79"-42"104,144 67-107,0 0 0,0 0 0,0 0-1,0-1 1,0 1 0,0-1 0,1 1 0,-1-1 0,1 0 0,0 0 0,0 0 0,0-1-1,0 1 1,0 0 0,1-1 0,-1 1 0,1-1 0,0 1 0,0-1 0,0-6 0,1 7 5,0 1 0,0 0 0,1 0 0,-1 0 0,1 0 0,0-1 1,0 1-1,0 0 0,0 0 0,0 1 0,0-1 0,0 0 1,0 0-1,1 0 0,-1 1 0,1-1 0,-1 1 0,3-2 0,-2 1 12,-1 0-7,1 1-1,0-1 0,-1 1 0,1-1 1,0 1-1,0 0 0,0 0 1,0 0-1,0 0 0,0 0 1,0 0-1,0 0 0,0 1 1,4-1-1,3-2 23,3 0-10,-7 1-1,1 0-1,0 1 1,0 0 0,-1 1-1,1-1 1,9 1 0,103-2 231,-105 2-188,183-8 454,-22-9-259,-138 12-105,15-3-78,22-3 311,124-34 0,-188 43-373,17-10 330,-23 10-205,-62 8 196,19-7-1288,-2-1-3853</inkml:trace>
</inkml:ink>
</file>

<file path=ppt/ink/ink5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4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 0 6368,'-12'1'0,"4"1"12,14 16 114,8 12 42,-2 1 0,-1 0-1,7 35 1,-15-51-140,4 40 167,1 81 30,2 99 399,-1-8 79,-9-203-672,5 34 179,7 14-1099,-6-43-4591</inkml:trace>
</inkml:ink>
</file>

<file path=ppt/ink/ink5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4.7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0 362 5296,'17'1'233,"-1"1"0,0 0 1,-1 2-1,27 7 0,53 25 1022,-28-8-972,-28-12-174,-1 3 0,53 34-1,-77-43-101,-6-5-5,-1 0 1,0 1-1,-1 0 1,8 8-1,29 34 11,-15-14 36,37 33 0,-60-63-33,0 0-1,0-1 1,0 1 0,0-1 0,0 0 0,1 0 0,0-1-1,-1 1 1,1-1 0,0-1 0,0 1 0,0-1 0,0 0-1,1 0 1,8-1 0,31-3 24,-25-2 67,100-48-1023,-55 19-4304</inkml:trace>
  <inkml:trace contextRef="#ctx0" brushRef="#br0" timeOffset="1">1477 10 6368,'-1'-1'0,"0"0"0,1 1 0,-1-1 0,0 0 0,1 1 0,-1-1 0,0 0 0,0 1 0,1-1 0,-1 1 0,0 0 0,0-1 0,0 1 0,0 0 0,0-1 0,0 1 0,0 0 0,0 0 0,1 0 0,-1 0 0,0 0 0,0 0 0,0 0 0,0 0 0,0 0 0,-1 1 0,-3 0 0,-28 6 0,12 4 0,0 0-1,-37 26 1,51-32-1,-20 16-4,-134 121 6,124-108 14,-163 148 28,158-145 57,-174 162-731,104-96-3122</inkml:trace>
</inkml:ink>
</file>

<file path=ppt/ink/ink5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6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 0 3232,'-6'1'97,"2"0"-56,1-1-20,0 1 0,0 0 0,0-1 0,1 1 0,-1 0 0,0 0 0,1 0 0,-1 1 0,1-1-1,-1 1 1,1-1 0,0 1 0,0 0 0,0 0 0,-3 3 0,-3 3 118,4-4-41,0 0 0,0 0-1,1 0 1,0 0 0,-1 1-1,1-1 1,1 1 0,-1 0 0,1 0-1,0 0 1,0 0 0,-2 8 0,4-12 35,-1 0-94,1 0 0,-1 0-1,1 0 1,-1 0 0,1 0 0,0 0 0,-1 0-1,1 0 1,0 0 0,0 1 0,0-1 0,0 0 0,0 0-1,0 0 1,0 1 0,0 0 53,0 0 13,0 0 1,0 0-1,1 1 0,-1-1 0,1 0 0,0 1 1,-1-1-1,1 0 0,0 0 0,0 0 1,2 3-1,3-2-26,1 0-42,1 1 1,-1-1-1,1-1 1,0 1-1,-1-1 0,1-1 1,0 1-1,9-1 1,127 13 167,92-10 98,-209-5-258,194-5 79,-175 5-57,320-11 145,-230 8-95,51 2 123,-52-1 432,-131 3-504,5 2 4,-8-1-158,0-1 1,0 1-1,0-1 0,0 1 0,0 0 1,-1-1-1,1 1 0,0 0 1,-1-1-1,1 1 0,0 0 0,-1 0 1,1 0-1,-1 0 0,1 0 0,-1 0 1,0 0-1,1 1 0,0 0 18,3 7 30,-1 0 0,0 1 0,0-1 0,-1 1 0,-1-1 1,2 20-1,1 6 25,-3-29-70,0 0-1,0 0 1,-1 0-1,0 0 0,0 0 1,0 0-1,-1 0 1,0 0-1,0 0 0,-3 7 1,0 2 29,-34 220 135,32-179-130,-19 107-3,10-85-29,-4 23-14,3 9 0,6 8-3,2 0-2,1-11 0,1 5 0,5 15 0,3 123-7,-2-159 6,0 25 1,0 3 0,0-5 0,0 106 8,-2-31 2,0-148 5,-30 290 44,18-219-49,8-67 25,-62 305 92,49-246-109,12-63 37,-27 292 258,33-318-265,1-1 0,1 1 0,0 0 0,1 0 0,1-1-1,0 1 1,1-1 0,9 22 0,-12-35-25,0 3-1,0 0 1,1 0 0,0 0-1,0 0 1,0-1 0,0 1-1,0-1 1,1 0 0,0 1-1,-1-1 1,6 4 0,-7-7-68,-1 1 1,1-1-1,-1 0 1,1 1-1,0-1 1,-1 0-1,1 1 1,0-1-1,-1 0 1,1 0-1,0 0 1,-1 0-1,1 0 1,0 0-1,-1 0 1,1 0-1,0 0 1,0 0-1,-1 0 1,1 0-1,0 0 1,-1 0-1,1-1 1,0 1-1,-1 0 1,1-1-1,-1 1 1,1 0-1,0-1 1,-1 1-1,2-1 1,11-8-7556</inkml:trace>
</inkml:ink>
</file>

<file path=ppt/ink/ink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54.6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 99 7712,'-17'-1'45,"36"-6"-28,29-1 57,71-8 26,-69 9 102,113-18 177,-162 25-380,223-34 985,-218 34-920,1-1 1,0 1 0,0 0-1,0 1 1,0-1 0,0 1-1,8 3 1,-7-2-16,-7-2-37,-1 1 1,1-1-1,-1 0 0,1 1 0,-1-1 0,1 0 0,-1 1 0,1-1 0,-1 1 0,0-1 0,1 1 0,-1-1 1,0 1-1,1-1 0,-1 1 0,0-1 0,0 1 0,1 0 0,-1-1 0,0 1 0,0-1 0,0 1 0,0 0 0,0-1 1,0 1-1,0 0 0,0-1 0,0 2 0,0 0 24,0 1-5,0 1 0,0 0 0,0 0 0,-1-1-1,0 1 1,0-1 0,0 1 0,0 0 0,0-1 0,-1 0 0,1 1 0,-1-1-1,0 0 1,0 0 0,0 0 0,0 0 0,-1 0 0,-4 4 0,3-3 14,1 0-1,-1 1 1,1-1 0,0 1 0,-5 9 0,8-11 122,0 3 31,6-4-3,5 0-142,0 0 1,1-1 0,-1 0-1,1-1 1,-1-1-1,21-2 1,160-37 435,-190 40-477,-1-1 0,0 1 0,1-1 0,-1 1-1,0-1 1,1 0 0,-1 1 0,0-1 0,0 0 0,0 0 0,0 0 0,0 0 0,0 0 0,0 0-1,0 0 1,0 0 0,0-1 0,0 1 0,-1 0 0,1 0 0,-1-1 0,1 1 0,-1 0 0,1-3-1,0 2 5,-1 2-12,0-1 0,0 1 0,0 0 0,0 0 0,0 0 1,0-1-1,0 1 0,0 0 0,0 0 0,0-1 0,0 1 0,0 0 0,0 0 0,0 0 0,0-1 0,0 1 0,0 0 0,0 0 0,0-1 0,0 1 0,0 0 0,-1 0 0,1 0 0,0 0 0,0-1 0,0 1 0,0 0 0,0 0 0,-1 0 0,1 0 1,0-1-1,0 1 0,-6-5 18,0 0 1,0 1-1,0-1 1,-1 1-1,1 0 1,-1 1-1,-9-4 1,14 6-18,-19-5 123,-116-6 57,121 11-105,1 1-1,-29 5 0,21-2-43,6-1-14,-48 10 121,-37 9-1704,49-10-6959</inkml:trace>
</inkml:ink>
</file>

<file path=ppt/ink/ink5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6.7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249 192 6904,'10'-23'933,"-9"21"446,-2 4-1059,-3 6-187,2-2-110,-1-1 1,1 0-1,0 0 1,1 1-1,-1-1 1,0 10-1,-16 101 49,3-7-52,6-13-17,3-2-3,3-8 0,3-3 0,2-5 0,0-12 0,0-23 0,-2-40 0,0-1 0,0 1 0,0 0 0,0-1 1,-1 1-1,1 0 0,0-1 0,-1 1 1,0 0-1,0-1 0,-1 4 0,-8-33 27,-8-36 32,-53-148 165,60 185-212,5 11 27,0-1-1,-6-25 1,-28-128 93,35 134-31,2 11-53,-1-2-19,2 0 0,0 1-1,2-1 1,3-27 0,9-25 48,-11 76-73,-1 0 0,1 0 0,-1 0 0,1 1 0,0-1 0,-1 0 0,1 1 0,0-1 0,0 0 0,0 1 0,0-1 0,1 1 0,-1 0 0,0-1 0,3-1 0,2-3 6,1-2-3,-5 5-2,1 0-1,-1 1 1,1-1 0,-1 1 0,1 0 0,0-1 0,0 1 0,0 1 0,5-4 0,20-8 30,1 2 1,0 0 0,37-8-1,-50 15-27,32-5 43,203-18 150,-225 24-161,0 1-1,44 3 1,1 0 23,-47-2-36,-7-1-14,1 1 0,-1 1 0,18 2 1,-7 3 6,2 8-16,-27-12-91,-1 0 1,0 1 0,0-1-1,0 1 1,0-1 0,0 1-1,0 0 1,0 0 0,0 0-1,-1 0 1,1 0 0,-1 0-1,0 1 1,1-1 0,1 5-1,3 10-6819</inkml:trace>
</inkml:ink>
</file>

<file path=ppt/ink/ink5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7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83 6552,'0'2'-2,"-1"1"-6,1-1-1,0 1 0,1 0 1,-1 0-1,0 0 0,1-1 1,0 1-1,-1 0 0,3 3 1,9 3 0,-3-6 8,0 0 0,0-1 0,1 0 0,-1 0 0,15-1 0,-17 0 1,15 1 9,3 1 7,1-2 0,0 0 0,0-2 0,44-6 0,110-22 83,-142 21 0,170-53-760,-93 22-3240</inkml:trace>
</inkml:ink>
</file>

<file path=ppt/ink/ink5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7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295 147 5920,'-23'13'8,"10"-4"11,-1-1-1,-14 14 1,-3 5 67,2 2 0,-28 33 0,45-47-67,5-7 26,1 0 0,0 0 0,-6 13 0,-23 47 208,31-59-202,0 0-1,1 0 1,0 0 0,1 1 0,0-1-1,-1 17 1,3-23-38,1-1 1,0 0-1,0 1 0,0-1 1,0 0-1,0 0 0,0 0 1,0 0-1,1 0 0,-1 0 0,1 0 1,0 0-1,-1-1 0,1 1 1,0-1-1,0 1 0,0-1 1,0 0-1,0 0 0,3 1 0,-3 0 3,0-1-6,0 0 0,0 0 0,0 0 0,0 0 0,0 0 0,1 0 0,-1 0 0,0-1 0,0 1 0,1-1 0,-1 1 0,1-1 0,3 0 0,4 0 10,1 2-6,-6-1-2,-1-1 0,1 0 1,-1 1-1,1-2 0,-1 1 0,1 0 1,5-2-1,4-1 19,0 0 0,1-1 0,-2 0 0,1-1 1,0 0-1,-1-2 0,15-8 0,-16 8-19,-9 5-3,0 0-1,0-1 0,1 1 0,-1-1 1,-1 1-1,1-1 0,0 0 0,-1 0 1,5-7-1,2-2 21,0-2 1,-1 1-1,10-24 0,-15 30 0,0 0-1,-1-1 0,0 1 0,0-1 0,-1 0 1,1 1-1,-2-1 0,1 0 0,-1 0 0,0 0 1,-2-8-1,0 9 5,-1 8 37,0 14 4,1-6-62,2 30 63,5-9-35,9 35 0,-6-47 0,8 5-15,35 35 0,-34-45-10,32 15 4,10-3-15,-8-9-4,-46-15 0,-1 0 0,1 0 0,0 0 0,-1-1 1,1 0-1,5 0 0,-4-2 1,0 1 0,0-1 0,-1-1-1,1 1 1,0-1 0,-1 0 0,0 0 0,0 0 0,8-7 0,-10 7-1,9-9 15,5-11 0,14-29-1,-25 33 21,-2-28 30,-1 0-1,-5-67 0,-5 24 38,-3-38 83,9 122-166,1-3 21,-1-1 0,0 1 0,-1-1 0,0 1 0,0 0 0,-6-13 0,8 21 20,-2 5 0,-5 34-22,1-1 0,2 1 0,1 59 1,2-53-35,0 34 13,2-53-14,4 54 1,7-15 1,4-19-3,1-14-2,-2-14 0,-13-16 1,0 1 0,0-1 0,0 0-1,0 0 1,1 0 0,-1 0 0,0 0 0,1-1 0,-1 1 0,1-1 0,-1 1 0,1-1 0,-1 0 0,0 0 0,1 0 0,-1 0 0,1-1 0,-1 1 0,1-1-1,-1 1 1,5-3 0,3-1 6,0 0-1,0-1 0,13-8 0,21-15 22,-14 6 18,37-36 0,-33 27-27,-25 24 4,0 1 0,0-1 0,17-8 0,-15 9-15,-10 6-7,0-1 1,0 1 0,0 0-1,0-1 1,-1 1 0,1 0-1,0 0 1,0 0 0,0 0-1,0 0 1,0 0 0,0 0-1,0 0 1,0 0 0,0 0-1,0 1 1,0-1 0,0 0-1,0 1 1,-1-1 0,1 0-1,0 1 1,0-1 0,1 2-1,1-1 4,22 18 1,-21-15-10,0 1 0,0 0 1,0 0-1,-1 1 0,0-1 1,0 1-1,0 0 0,-1-1 1,1 1-1,-1 1 0,-1-1 1,1 0-1,-1 0 0,0 0 1,0 12-1,-1-12-9,-1 0-1,1 1 1,-1-1 0,0 0-1,0 0 1,-1 0 0,0 0-1,0 0 1,0 0 0,-1 0-1,0-1 1,0 1 0,0-1-1,-1 0 1,-8 10 0,7-10-12,-1 1 1,1-1-1,-1 0 0,0 0 1,0-1-1,-1 0 1,0 0-1,-11 5 0,16-9 0,0-2 4,2 2 20,0 0 1,-1-1-1,1 1 0,-1-1 1,1 1-1,0-1 1,0 1-1,-1-1 1,1 1-1,0-1 0,0 1 1,-1-1-1,1 1 1,0-1-1,0 0 1,0 1-1,0-1 0,0 1 1,0-2-1,8-13-6,-4 8 7,0 0 0,1 0-1,-1 0 1,2 1 0,5-6-1,-2 3 2,21-20-1,6 0 0,9-6 0,4 3 0,-2 7 0,-10 8 0,-11 9 0,2 10 0,7 10 0,-27-6-2,1-1-1,-1 1 1,0 1 0,0 0 0,-1 0 0,1 0 0,-2 1 0,10 13 0,-13-18 1,1 1-11,0 0 1,0 0 0,0-1 0,1 1-1,-1-1 1,1 0 0,0 0 0,0-1-1,0 1 1,0-1 0,1 0 0,-1-1-1,1 1 1,9 0 0,-3 0-38,0-1-1,0 0 1,0-1 0,24-3 0,-24 2 34,-9 1 10,0-1 0,0 1 0,0-1 0,0 1 0,-1-1 0,1 0 0,0 0 1,0-1-1,0 1 0,4-3 0,48-34-45,-53 37 50,0 0 0,0-1-1,0 0 1,-1 1-1,1-1 1,-1 0 0,1 0-1,-1 0 1,1 0-1,-1 0 1,0 0 0,0 0-1,0 0 1,0-3-1,3-4 1,-2 3 0,0 0 0,0-1 1,0 1-1,1-11 0,-3 10 1,1 0 0,-2 0 0,1-1 0,-1 1 0,0 0 0,-1 0 0,0 0 0,0 0-1,-4-8 1,-2 3 13,-2 4-9,0 0 0,0 1 0,0 0 0,-18-7 0,9 10 42,-6 5-30,1 1 1,0 1 0,-27 8-1,24 0 58,-8 8-21,-49 39 0,67-40 14,10-4-49,-1 0 0,2 0 1,0 0-1,-6 23 0,11-36-17,1 0 1,0 0-1,0 0 0,0-1 0,0 1 1,0 0-1,0 0 0,0 0 1,0 0-1,0-1 0,0 1 0,0 0 1,0 0-1,0 0 0,1-1 1,-1 1-1,0 0 0,1 0 0,-1-1 1,1 2-1,7 10 9,0 0 1,0-1-1,1 0 0,1 0 1,20 16-1,-5-10 17,142 72 16,-128-72-16,19 2-597,121 23 1,-48-20-5312</inkml:trace>
</inkml:ink>
</file>

<file path=ppt/ink/ink5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8.7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7712,'5'2'153,"9"2"49,1-1-1,0 0 0,18 0 1,-7 0 231,42 9 0,147 59 483,-143-38-852,-44-18 43,-15-7-71,12 7-1,0 1 0,-1 2 1,33 31-1,65 73 56,-93-85-86,-3-3 0,0-5-3,9-4-2,10-3 0,-36-19 0,-1 0 0,0-1 0,1 0 0,10 0 0,-7-1 0,1-1 0,21-3 0,30-9 0,9-6 0,98-25-1284,-82 22-5136</inkml:trace>
</inkml:ink>
</file>

<file path=ppt/ink/ink5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49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1043 0 7352,'-8'1'19,"0"0"1,-1 1 0,1 0-1,0 0 1,1 1 0,-1 0-1,-11 6 1,9-4 17,-13 6 23,0 1-1,0 1 0,1 1 1,-28 23-1,28-21-37,-12 8 66,-142 96 39,138-97-47,-162 100 33,159-99-25,-14 5-523,-92 34 1,44-27-4466</inkml:trace>
</inkml:ink>
</file>

<file path=ppt/ink/ink5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0.2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 23 2248,'-46'-21'35,"44"20"18,1 1 16,1 0-64,-1 0 0,1 0 0,0 0 1,0 0-1,0 0 0,0 0 0,-1 0 1,1 0-1,0 0 0,0 0 0,0 0 0,0 0 1,-1 0-1,1 0 0,0 0 0,0 0 1,0 0-1,0 0 0,-1 0 0,1 0 0,0 0 1,0 0-1,0 0 0,0 0 0,-1 0 0,1 0 1,0 0-1,0 1 0,0-1 0,0 0 1,0 0-1,-1 0 0,1 0 0,0 0 0,0 0 1,0 1-1,0-1 0,0 0 0,0 0 0,0 0 1,0 1-1,12 57 51,9 53-17,9 80 74,-6 32 51,-22-196-155,2 53 43,-3 74 107,5-54 234,-6-98-111,0-1-116,0 6 9,0-6 178,0 1-201,0 3-4,0-3 131,0-1-155,0 4-7,0-3 91,0-1-116,0 6 8,0-6 159,-74-3-287,42-1-3832</inkml:trace>
</inkml:ink>
</file>

<file path=ppt/ink/ink5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1.7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127 28 2072,'-2'0'113,"-4"0"1694,-4-5-1160,7 5-402,0-2 1,0 1 0,0 0 0,0-1 0,0 1 0,-4-4 0,-10-5 262,16 9-448,0 3-54,0 0-5,0 0-1,0 0 1,1 0-1,-1 0 1,1 0-1,-1 0 1,1 0-1,0 0 1,0 0-1,0 0 0,0 0 1,0 0-1,0 2 1,2 8 0,-2 51 17,-20 164 48,14-197-62,-6 38 46,-4 93 8,12-74 40,3-55-82,-2 76 140,15 167 581,4-87-6,-15-157-511,-1-28-116,2 2-3,0-7-9,1-4-61,6-13 45,11-39 0,23-76-1116,-19 57-4600</inkml:trace>
</inkml:ink>
</file>

<file path=ppt/ink/ink5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2.95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412 352 5384,'-21'-5'91,"16"3"9,0 1 0,0 0 0,0 0 0,0 0 0,0 1 0,-8 0 0,7 1-38,0 1 1,0-1-1,0 1 0,0 0 0,1 1 1,-1-1-1,-10 8 0,12-7-39,-7 10-3,10-9-20,1-1 2,0-2-1,-1-1-1,1 1 0,0 0 0,0 0 0,0-1 0,0 1 0,0 0 0,0 0 0,0 0 0,0-1 0,0 1 0,0 0 0,0 0 0,0-1 0,0 1 0,1 0 0,-1 0 0,0-1 0,1 1 0,-1 0 0,0-1 0,1 1 1,-1 0-1,1-1 0,-1 1 0,1-1 0,-1 1 0,1-1 0,0 1 0,1 0 0,-1 1 0,4 1-1,1 1 1,-1-1-1,0 0 1,1 0-1,0-1 1,-1 1-1,1-1 0,0 0 1,0-1-1,0 0 1,1 0-1,-1 0 1,0 0-1,10-1 1,-6 0-2,6 1 1,-1 0-1,19-2 0,-3-1 1,74-1 1,133-13 4,-188 11 17,228-20 23,-217 20 23,280-20 41,-264 20 33,342-20 63,-331 20-56,371-24 63,-366 22-70,378-32 58,-377 30-79,363-36 44,-368 37-64,360-27 36,-360 29-55,347-18 32,-352 20-59,314-13 23,-325 14-9,313-2 108,-62 4-17,-258 1-141,14 0 80,-1-3 0,111-18 0,74-40 686,-260 60-640,4-2 0,-6 2 142,0 1-148,4-3-6,-4 2 104,0 3-211,-1 0 1,1 0 0,-1-1 0,0 1-1,1 0 1,-1 1 0,0-1 0,0 0-1,1 3 1,2 4 5,-1 0-1,1-1 1,-2 1 0,1 0-1,-1 1 1,1 11 0,0-4 25,1 25 31,-3 76 0,-6-48-37,-12 71-8,7-49-18,8-61-21,-3 70 1,3-4 1,0-5-3,0 1-2,4 9 0,-1-5 0,-3-16 1,-18 115 24,18-187-19,0 0-1,-1 0 0,-1 0 1,1-1-1,-1 1 0,-8 11 1,6-9-2,-4 7 9,-1 0 1,0-1 0,-1-1-1,0 0 1,-2 0-1,0-1 1,0-1 0,-24 18-1,24-23 0,0 0 0,0 0-1,-1-1 1,0-1 0,-19 6-1,20-8 0,-10 3 62,-122 18 34,-109 7 224,55-10-215,156-18-49,-195 20 31,187-21-38,-226 18 28,220-17-34,-243 22 29,238-20-17,-269 30 22,263-29-42,-293 27 18,287-28-18,-312 34 19,310-32-12,-298 37 20,302-38-20,-283 33 19,286-33-26,-277 28 17,278-31-24,-266 16 13,272-19-25,-270 11 51,76-3-33,207-8-12,-301 3 71,255-8-93,57 2 15,-300-15 65,301 11-67,0-1 1,-56-16-1,89 20-21,-138-37 56,141 39-54,18 6-4,-10-6-18,1-1 1,0 0-1,-1 0 1,1-1 0,0 0-1,-1 0 1,0 0-1,1-1 1,-1 0-1,0 0 1,5-4 0,9-4-1599,48-21-7379</inkml:trace>
</inkml:ink>
</file>

<file path=ppt/ink/ink5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3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7800,'0'0'228,"4"2"17,1 2-199,-1-1 1,0 1-1,0 0 0,-1 0 0,1 0 1,-1 1-1,0-1 0,0 1 0,0 0 0,-1 0 1,0 0-1,0 0 0,2 6 0,4 14 104,6 28-1,-13-49-172,6 30 177,6 50-1,-7-32 8,13 281 244,-17-295-337,11 86 31,-8-87-25,16 62 1,-16-80-61,-3-13 1,0 1 0,1-1 0,-1 1 1,1-1-1,1 0 0,6 10 0,28 41 117,-31-52-24,1-4-83,0 0 0,0-1 0,0 0 0,1 0-1,9-2 1,-4-4 50,-6 0-209,-1 0-1,1-1 1,-1 0 0,-1-1-1,1 0 1,-1 0-1,-1 0 1,6-11 0,20-34-6386</inkml:trace>
</inkml:ink>
</file>

<file path=ppt/ink/ink5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4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232 545 6456,'20'9'38,"0"0"1,1-1-1,0-1 0,1-2 1,30 6-1,-22-5 2,15 3 45,65 5 0,-85-12-67,13 1 77,192 7 41,-176-9-49,256-8 33,-238 4-39,342-28 39,-322 23-32,406-39 40,-391 36-40,445-61 39,-436 55-46,492-75 32,-485 73-58,492-77 25,-495 78-32,444-52 24,-461 58-24,360-38 28,-381 42-8,-6-1-25,244-24 66,-39 10 19,-148 12-51,-124 10-56,-1 1 0,0 0 0,0 0 0,1 0 0,-1 2 0,0-1 0,9 3 0,-7-1-5,-4-2 3,0 1 0,0 0 0,0 1 0,0-1 0,-1 1 0,1 0 0,-1 1 0,7 5-1,-5-4 0,2 5 77,0 6-50,0 0 1,6 21-1,-12-18 43,-5 115 39,-25 98 170,-27 66 71,34-198-323,11-60 70,-54 263 284,46-211-355,12-55 56,4-25-91,-10 75 226,1 160 1,10-201-92,-10 80 0,8-110-132,1-10-4,0-1 1,0 0 0,0 0 0,0 0-1,-1 0 1,-3 6 0,-1 3 9,-1-2 1,-1 1-1,0-1 0,0 0 1,-1-1-1,-1 0 1,0 0-1,-16 13 0,13-12-10,9-8-1,0-1-1,-1 1 0,1-1 1,-1 0-1,0 0 0,0-1 1,0 1-1,-5 1 1,-5 3 17,2-1-10,-1 0 0,1-1-1,-1 0 1,0-1-1,0-1 1,-20 3 0,-110 4 67,-39-11 115,126 0-171,8 1 89,-230-4 44,217 3-43,-268-3 48,259 3-62,-306 1 46,295 2-46,-367 14 39,355-12-73,-366 18 21,371-16-47,-337 25 19,343-24-33,-319 28 9,322-28-15,-321 33 12,322-32-19,-296 23 3,305-26-9,-250 17 8,261-18-9,-82 5-1,-21-3-3,18-4 2,21-2-2,10 0 2,8 1-3,13 1-2,11 2 0,17-3-9,31-1-6,-61 8 0,91-8 13,1 1 1,-1-1-1,0 0 0,0 0 1,0 0-1,0 0 1,0-1-1,1 1 1,-1-1-1,0 1 0,0-1 1,1 0-1,-1 0 1,0 0-1,-3-3 1,5 4 2,0-1 1,0 1 0,0-1-1,0 0 1,0 0 0,0 1-1,0-1 1,0 0 0,0 0-1,1 0 1,-1 0 0,0 0-1,0 0 1,1 0 0,-1 0-1,1-1 1,-1 1-1,1 0 1,0 0 0,-1 0-1,1-1 1,0 1 0,0 0-1,0 0 1,-1-1 0,1 1-1,1 0 1,-1 0 0,0-1-1,1-1 1,-1-1 5,17-199 540,-14 178-532,23-124 210,-21 125-205,4-9 68,72-139 39,-71 155-1891</inkml:trace>
</inkml:ink>
</file>

<file path=ppt/ink/ink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55.4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 6456,'1'-3'325,"8"-8"1062,-8 11-1336,0 0-1,0 0 1,0 0 0,-1 0 0,1 0 0,0 0 0,0 0-1,0 0 1,0 0 0,0 1 0,0-1 0,0 0 0,0 0-1,0 1 1,0-1 0,0 1 0,-1-1 0,1 1 0,0-1-1,0 1 1,-1 0 0,1-1 0,0 1 0,-1 0 0,1 0 0,0-1-1,-1 1 1,1 0 0,-1 0 0,1 1 0,7 12 66,-1 1 1,-1-1-1,0 1 1,-1 0 0,-1 0-1,0 1 1,-1-1-1,-1 1 1,1 23 0,-3 41 304,3 50 69,-1-106-284,1 1-1,2-1 1,9 33 0,-13-56-195,16 53 308,-17-53-306,0 0 1,1 0 0,-1 0 0,1 0-1,0 0 1,-1-1 0,1 1 0,0 0-1,-1 0 1,1 0 0,0-1-1,0 1 1,0 0 0,0-1 0,0 1-1,0 0 1,0-1 0,0 0 0,0 1-1,0-1 1,0 1 0,0-1 0,0 0-1,0 0 1,0 0 0,0 0 0,0 0-1,0 0 1,1 0 0,-1 0 0,0 0-1,0 0 1,0 0 0,0-1 0,0 1-1,0 0 1,0-1 0,2 0-1,1-1 15,1-1 0,-1 1-1,1-1 1,-1 0 0,5-3-1,-4 2 20,-1-1-1,1 1 0,0-1 1,-1 0-1,6-11 1,18-21 153,9 0 9,-33 34-178,1-1 1,-1 1 0,1 0-1,0 0 1,0 0-1,0 0 1,0 1-1,0 0 1,6-2 0,-1 2-6,-7 1-11,0 1 0,1-1-1,-1 1 1,1-1 0,-1 1 0,0 0 0,1 0-1,-1 1 1,1-1 0,5 2 0,-1 0 12,0 1 0,-1-1 0,1 1 0,-1 0 0,1 1 0,12 8 0,-12-2 79,-5-3-90,-1-1 0,0 1 0,0 0 0,0-1 0,-1 1 1,0 0-1,0 0 0,-1 0 0,0 0 0,0 0 0,-1 0 1,1 0-1,-2 0 0,1 0 0,-3 7 0,1-5-7,2-6-6,0-1 0,0 1 0,0-1 0,0 1 0,-1-1 0,1 0 0,-1 0 0,1 0 0,-1 0 0,0 0 0,0 0 0,-3 3 0,-3 1 5,-1 1 1,0-2 0,0 1 0,0-1 0,-1 0 0,0-1 0,0 0-1,0-1 1,-19 5 0,-22-2 12,45-5-19,0 0 0,0-1 0,0 0-1,0 0 1,-9-2 0,15 2-3,-1-1 1,1 1-1,-1-1 1,1 0-1,0 1 1,-1-1-1,1 0 1,0 0 0,-1 1-1,1-1 1,0 0-1,0 0 1,0 0-1,0 1 1,0-1-1,0 0 1,0 0-1,0 0 1,0 1-1,0-1 1,0 0-1,0 0 1,1-1-1,-1 1 1,9-34 1,-3 19-29,1 0 0,1 0 1,0 0-1,1 1 0,13-18 1,64-76-232,-62 88-228,126-70-240,-72 55-502,-55 27 1050,-2-1 65,-15 8-37,0-1 0,0 1 1,0-1-1,0 2 1,11-3-1,-1 2-76,0 1 0,0 0 0,20 3 0,-19 2 34,-11-2 166,0 1 0,-1 0-1,1 1 1,-1-1 0,0 1 0,0 0-1,0 0 1,7 9 0,-7-3-26,-5 0 37,0 1-1,-1-1 1,-3 17 0,-1 20 11,5-41 11,0 0 0,0 0-1,1 0 1,0 0 0,0 0 0,1-1 0,0 1 0,0 0 0,0-1 0,5 10 0,-6-14 4,1 0-1,-1-1 1,0 1 0,0-1 0,1 1 0,-1-1 0,1 1-1,-1-1 1,0 1 0,1-1 0,-1 0 0,1 0 0,-1 0 0,0 0-1,1 0 1,-1 0 0,1 0 0,-1-1 0,1 1 0,-1 0-1,0-1 1,2 0 0,-3 1 4,6-1 34,0-1 0,0 0 0,0 0 0,-1 0 0,1-1 0,-1 0 0,7-5 0,-4 4-11,-2 0 10,1 0 0,-1-1 0,1 0-1,-1 0 1,0 0 0,-1 0 0,7-8-1,-7 7-14,-3 4-11,-1 0 1,1-1-1,-1 1 1,1 0 0,-1 0-1,0-1 1,0 1-1,0-1 1,0 1-1,-1-1 1,1 1-1,-1-1 1,1 0-1,-1 1 1,0-1-1,0-4 1,0 4 2,0 2-11,-1-1 0,1 1 0,0 0 1,0 0-1,-1 0 0,1 0 0,-1 0 0,1-1 0,-1 1 0,0 0 0,1 0 1,-1 0-1,0 0 0,0 1 0,0-1 0,1 0 0,-1 0 0,0 0 1,0 1-1,-2-2 0,-1-1 22,-3-4-7,4 4-7,-1 0 1,1 0 0,-1 1-1,0-1 1,0 1-1,1 0 1,-6-2 0,-6-2 46,0 0 1,-26-6 0,27 13 97,0 3-93,0 1 1,-26 13 0,29-9 45,3 1-97,2-1 1,-1 1 0,1 0 0,0 0-1,1 1 1,0-1 0,1 1 0,0 1-1,1-1 1,-2 12 0,0 26-7,5-47-14,0-1 0,0 1 0,0-1 0,0 1 0,0-1 0,0 1 0,0-1 1,1 1-1,-1-1 0,1 4 0,3 4 2,1 1 1,0-1-1,0 0 1,0 0-1,1 0 1,1 0-1,7 7 1,4-4 14,93 29 6,-84-36-12,50 3-1,27-5-10,10-12-3,6-12 1,-43 1-805,108-44 0,-50 12-7269</inkml:trace>
</inkml:ink>
</file>

<file path=ppt/ink/ink5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6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315 291 2968,'-4'-3'113,"-22"-19"45,25 22-138,0-1-1,0 1 1,0 0 0,0-1 0,0 1 0,0 0 0,0-1 0,0 1 0,0 0 0,0 0 0,0 0 0,0 0 0,0 0 0,0 0 0,0 0 0,-1 1 0,-4 0 27,-4-2-11,7 1-11,0 0 0,0 0-1,0 0 1,1 0 0,-1 0 0,0 1 0,0 0 0,0-1 0,0 1 0,1 0 0,-4 2 0,-19 8 146,-37 22 1,44-18 61,0 9-127,2 0-1,-22 41 1,27-37 81,-15 106 65,27-111-111,4-6-102,1 0-1,0-1 1,1 0 0,9 15-1,-2-16 57,8 0-49,0-2 0,27 13-1,-28-20 49,-2-4-62,-1-2 1,1 1 0,22-4-1,-24-3 62,1-4-49,0-1 0,21-19 1,-38 29-35,1 0 0,-1 0 0,0 0 0,0 0 0,0-1 0,0 1 0,0 0 0,-1-1 0,1 1 0,1-3 0,8-20 49,-1-2-1,8-33 1,-14 32 80,-5-114 64,-2 114-24,-6-5-54,-26-58 0,23 70 54,-6-1-56,-37-30 0,41 42 36,2 5-104,-1 0 0,0 0 0,-18-2 0,19 8 104,-4 5-90,1 0 0,-23 15 0,26-10 25,4 0-61,1 1-1,0 0 1,-8 18 0,15-30-29,1 0 1,-1 0-1,1 0 0,0 0 1,-1 0-1,1 0 1,0 0-1,0 0 1,0 0-1,0 0 0,0-1 1,0 1-1,0 0 1,0 1-1,2 6 12,-1 0 0,1-1-1,1 1 1,0-1 0,0 1 0,0-1 0,1 0-1,0 0 1,0-1 0,0 1 0,1-1-1,0 0 1,1 0 0,-1-1 0,1 1 0,10 6-1,26 10 8,-25-17 11,-9-3-21,-3-1-9,1 0 0,0-1 0,-1 1 0,1-1 0,0 0 0,0-1-1,-1 1 1,1-1 0,0 0 0,-1 0 0,1-1 0,-1 0 0,1 0 0,9-5 0,-7 2 1,1-1 1,-1 0-1,0-1 0,-1 0 0,1 0 0,-1-1 1,-1 0-1,9-12 0,59-71 1,-69 84-9,1 1 1,0 0 0,0 0-1,0 1 1,1 0 0,12-8-1,-18 13 2,0 0 0,0-1-1,0 1 1,0 0 0,0 0 0,0 0-1,0 0 1,0 0 0,0 0-1,0 0 1,0 0 0,0 0-1,0 1 1,0-1 0,0 0-1,0 1 1,0-1 0,0 1-1,2 0 1,1 1 0,28 16 0,5 17 0,6 19 0,5 19 0,-1 18 1,40 89 15,-27-28 88,-59-149-56,-5-1 4,-13 6-31,8-6 34,-7-6-28,0 0-1,-23-9 1,22 4 21,-72-56 21,75 49-35,-2-13-12,-19-46 0,29 50-2,2-22-8,4-50 1,6 68-5,-4 20-6,4-11 1,1 0 0,0 0 0,2 1 0,0 0 0,1 0 0,17-22 0,66-91 6,-84 118-3,1 0-1,19-19 1,-13 16-3,25-24 4,-39 38-5,1 0 0,-1 1 0,1-1 0,0 1 0,0 0 1,0 0-1,0 0 0,1 0 0,-1 1 0,0-1 0,1 1 1,-1 0-1,1 0 0,-1 0 0,1 0 0,-1 0 0,1 1 1,0 0-1,-1 0 0,5 0 0,-8 0-2,1 0 1,-1 0-1,0 0 0,1 0 0,-1 0 1,0 0-1,1 0 0,-1 0 0,0 0 1,1 0-1,-1 1 0,0-1 0,1 0 1,-1 0-1,0 0 0,1 0 1,-1 1-1,0-1 0,0 0 0,1 0 1,-1 1-1,0-1 0,0 0 0,0 0 1,1 1-1,-1-1 0,0 0 0,0 0 1,1 1-1,6 11 4,-1 1 0,0-1 0,6 20 0,-8-13 3,0 35-1,-8 14-4,-5 4-2,-5 5 0,-5 2 0,-5-4 0,18-60 0,0 0 0,-12 19 0,12-26 0,1-1 0,-1 0 0,0 0 0,-10 10 0,7-10 0,1 0 0,-19 10 0,-17 4 0,32-17 0,-1 0 1,0 0 0,-21 2-1,32-6-28,-1 0 0,1 0-1,0 0 1,0-1 0,0 1-1,0-1 1,0 1 0,0-1-1,0 0 1,0 0 0,0 0 0,0 0-1,0 0 1,1 0 0,-1-1-1,0 1 1,1 0 0,-1-1-1,1 1 1,-1-1 0,1 0-1,0 1 1,-1-1 0,1 0-1,0 0 1,1 0 0,-1 0-1,-1-2 1,1 1-312,-14-27-5613</inkml:trace>
</inkml:ink>
</file>

<file path=ppt/ink/ink5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6.5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26 243 6640,'-2'-1'-8,"0"-1"1,0 0-1,0 0 0,0 0 1,0 0-1,1 0 1,-1-1-1,1 1 0,-1 0 1,1-1-1,0 1 1,0-1-1,0 0 0,0 1 1,1-1-1,-1 0 1,1 1-1,-1-1 0,1-4 1,2-58-9,3 18 15,1 32 2,-2 5 1,-3 7 1,1 0 0,-1 0 0,0 0 0,1 0 0,0 0 0,0 0 0,0 0 0,0 1 0,0-1 0,5-3 0,-3 2 4,-3 3-1,0 0-1,0 1 1,0-1 0,0 0-1,0 0 1,0 1-1,0-1 1,0 1-1,1-1 1,-1 1-1,0-1 1,0 1-1,1 0 1,-1-1-1,0 1 1,3 0-1,2-1 8,3-1-2,-7 1-1,1 0-1,-1 1 1,1-1-1,-1 1 1,1 0-1,-1 0 1,1 0-1,-1 0 1,1 0 0,3 1-1,7 1 39,-1 0 1,0 1-1,1 1 0,-1 0 0,-1 0 0,19 10 0,2 9-14,-21-10 27,3 11-18,21 51 1,-28-49-4,10 115 12,-17-113-31,-1-13-13,-1 4-2,0 0-1,-1 1 0,0-1 0,-2-1 0,-10 29 0,-10 17 1,-12 15-3,29-62-1,-8 15 5,-1-1 0,-34 46 0,4-11 17,47-65-22,0 0 0,-1-1 1,1 1-1,0 0 0,-1 0 1,1-1-1,0 1 0,0 0 1,0 0-1,0 0 0,-1-1 1,1 1-1,0 0 0,1 0 1,-1 0-1,0 0 0,0-1 1,0 1-1,0 0 0,1 0 0,-1 0 1,0-1-1,1 1 0,-1 0 1,0-1-1,1 1 0,-1 0 1,1-1-1,-1 1 0,1 0 1,0-1-1,-1 1 0,1-1 1,0 1-1,-1-1 0,1 1 1,0-1-1,-1 0 0,1 1 1,1-1-1,-1 1 5,0-1-4,-1 0 0,0 0 0,1 1 0,-1-1 0,0 0 0,1 0 0,-1 0 0,1 0 0,-1 0 0,0 0 0,1 0 0,-1 0 0,1 0 0,-1 0-1,0 0 1,1 0 0,-1 0 0,1 0 0,-1 0 0,0 0 0,1 0 0,-1-1 0,1 1 0,-1 0 0,33-10 55,39-19 0,-69 28-52,32-13 169,204-81 84,-180 71-38,302-146-957,-158 68-4297</inkml:trace>
</inkml:ink>
</file>

<file path=ppt/ink/ink5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7.5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757 68 3952,'0'-3'40,"0"0"-1,0 0 1,-1 0 0,1 0 0,0 0 0,-1 0 0,0 0-1,0 0 1,0 0 0,0 0 0,0 0 0,0 1-1,-3-4 1,3 4 2,-1 1-1,0-1 0,0 0 1,0 1-1,0-1 0,0 1 1,0 0-1,-1 0 0,1 0 1,0 0-1,-1 0 0,1 0 1,0 0-1,-1 1 0,-4-1 1,-3-1 17,7 1-15,-1 0 1,0 1 0,0-1-1,1 1 1,-1 0 0,0 1-1,0-1 1,-4 1 0,-96 11 396,71-8-260,0 3 0,-54 17-1,65-18-143,-10 6 103,-16 12-47,-56 37 0,78-37 1,-86 116 32,97-111-51,3 4-40,1 0 0,-6 39 0,16-70-28,1 0-1,0 1 0,0-1 0,0 0 0,0 1 0,0-1 0,0 0 0,1 5 0,3 10 9,1 0 1,1 0-1,1-1 0,9 18 0,-3-18 13,7-2-14,0 0 1,26 12-1,-26-20 6,-14-6-15,7 2 0,1 0 1,-1-2 0,1 0 0,-1 0 0,1-1 0,-1-1-1,1 0 1,13-5 0,87-34 42,-96 29-1,-4-2-30,-2-1 1,0-1 0,13-21-1,-24 35-8,0 0-1,-1 1 0,1-1 0,0 0 0,0 0 0,-1 0 0,1 0 1,-1-4-1,9-128 94,-11 107-27,1 10-34,-1 2-16,0 0 0,0 1-1,-1-1 1,-1 1 0,0 0 0,-11-23 0,5 19 46,-22-30 0,30 45-55,-1 1-1,1 0 0,-1 0 0,1 0 0,-1 0 1,0 1-1,0-1 0,0 1 0,0 0 0,0 0 1,0 0-1,0 0 0,0 0 0,0 1 0,-1-1 1,-2 1-1,1-1 4,-52-1 451,53 2-408,-3 1-1104</inkml:trace>
</inkml:ink>
</file>

<file path=ppt/ink/ink5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7.8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182 0 6640,'7'43'281,"-5"-18"-185,-1 0 0,-3 40 0,-3 91 52,1-38-15,0-3-63,-3 54-2,2-80 37,2-64-90,1 2-5,1-14 14,-1 1 1,-6 25 0,-18 47 61,25-84-77,1 0 0,-1 0 0,0 1 0,0-1 0,-1 0 0,1 0 0,0 0 0,-1 0 0,1-1 0,-1 1 0,0 0 0,1-1 0,-1 1 0,0-1 0,0 1-1,0-1 1,0 0 0,0 0 0,-4 2 0,6-3-8,-1 0 7,0 0-1,0-1 1,0 1-1,0 0 0,0 0 1,1 0-1,-1-1 1,0 1-1,0 0 1,0-1-1,0 1 0,0-1 1,1 1-1,-1-1 1,0 1-1,0-1 0,1 1 1,-1-1-1,0 0 1,1 1-1,-1-1 0,0-1 1,0 0 8,-5-5-17,1 0 0,1 0 0,-1 0 1,1-1-1,0 0 0,1 0 0,0 0 0,0 0 0,1-1 0,0 1 1,-1-12-1,-4-12-796,-10-39-4089</inkml:trace>
</inkml:ink>
</file>

<file path=ppt/ink/ink5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8.2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1 141 6456,'19'-24'7,"9"-8"26,-21 25-11,-3 2-11,-1 1-1,2-1 1,-1 1 0,1 0 0,-1 1 0,1-1 0,0 1-1,0 0 1,0 0 0,1 1 0,8-4 0,85-18 119,-84 21-94,-1 1 0,1 0-1,0 1 1,-1 1 0,24 3 0,-25-2-19,-7-1 2,1 1 0,-1 0-1,1 1 1,-1-1 0,0 1 0,1 1-1,-1-1 1,0 1 0,0 0-1,7 5 1,-6-3-3,3 4 64,-5-1-64,-1 1 0,0-1 0,-1 1 1,1 0-1,-2 0 0,3 11 0,-5-2 71,-5-1-56,-1-1 0,0 1 0,-15 26 0,8-26 70,-24 17 39,-67 48 0,51-50-77,11-7-7,39-24-15,17-9-936,0 0-3851</inkml:trace>
</inkml:ink>
</file>

<file path=ppt/ink/ink5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8.6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505 26 7176,'16'-16'130,"-9"13"21,9 0-85,0 1-1,0 0 1,32 2 0,10 2 76,81 13 1,-122-12-126,-10-2 10,0 1 1,0-1 0,-1 1-1,12 5 1,60 32 133,-64-28-34,-8-2-102,0 1 0,0-1 1,0 1-1,-2 0 0,1 0 1,3 11-1,-7-3 103,-4 6-38,-12 42 0,6-49 18,-7 3-33,-37 32 1,36-41 5,-156 57 211,166-64-225,-3 1 11,31 3 56,44 0-50,-24-3-55,164 23 167,-202-27-184,0 0 0,0 0 0,0 0 0,1 1 0,-1-1 0,0 1-1,-1 0 1,1 0 0,0 0 0,0 0 0,-1 1 0,0-1 0,1 1 0,-1-1 0,0 1 0,3 6 0,-2-6 2,-3-2-11,0-1-1,0 0 0,1 0 0,-1 0 1,0 1-1,0-1 0,0 0 0,0 0 1,0 1-1,1-1 0,-1 0 0,0 0 1,0 1-1,0-1 0,0 0 0,0 0 1,0 1-1,0-1 0,0 0 0,0 0 1,0 1-1,0-1 0,0 0 0,0 1 1,0-1-1,0 0 0,0 0 0,-1 1 1,1-1-1,0 0 0,0 0 0,0 0 1,0 1-1,0-1 0,-1 0 0,1 0 1,0 1-1,0-1 0,0 0 1,-1 0-1,1 0 0,-9 11 20,0-1-1,-1-1 1,0 0-1,-1 0 1,-18 11-1,23-16-11,-28 15 91,-229 96 44,246-108-98,-33 8 0,-131 28 46,-42-15-1229,214-27 988,-227 23-6365</inkml:trace>
</inkml:ink>
</file>

<file path=ppt/ink/ink5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19:59.8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1 4848,'0'0'368,"-3"1"-111,1-1-231,0 1 0,1-1 0,-1 1 0,0 0 0,1-1 0,-1 1 0,1 0 0,-1 0 0,1 0 0,-1 0 0,1 1 0,0-1 1,-1 0-1,-1 3 0,1-1 25,1 1 0,-1-1 0,0 1 0,1-1 0,0 1 0,0-1 1,0 1-1,-1 5 0,0 0-14,-1 40 163,7 145 240,1-109-305,-7-24 9,-12 68 0,2-37-55,-19 150 187,28-229-262,-17 62 86,19-69-82,-16 62 155,-9 81-1,20-62 10,3-60-126,0-6 74,2 0-1,0 0 1,0 0-1,5 25 1,-4-44-110,0 1 0,1-1 1,-1 0-1,1 1 0,0-1 1,0 0-1,0 0 0,0 0 1,0 1-1,1-1 1,-1-1-1,0 1 0,1 0 1,0 0-1,-1 0 0,1-1 1,0 1-1,0-1 0,0 1 1,0-1-1,0 0 0,4 2 1,6 0 10,-1 1 0,1-2 0,-1 0 0,1 0 0,0-1 0,0-1 0,21-1 0,-14 0-22,167-10 178,-162 9-155,186-18 50,-164 16-28,208-21 20,-199 20-20,246-20 22,-236 19-15,286-22 32,-280 22-19,264-21 27,-272 22-33,248-15 29,-251 17-42,266-14 96,-89 4-59,-193 10-31,168-25 30,-169 20-30,178-33 30,-178 33-31,264-59 136,-200 45-119,55-9 139,-158 30-169,4 1 9,-3 0 0,3-2 1,-4 2 6,3-1-1,-5 0 52,-1 0-58,7-3 0,-5 3 1,3 1 4,-2 1-2,4 3 0,-3-2-15,4 1-6,-9-2-35,1-1 0,0 1 0,0 0 0,0 0-1,-1 0 1,1 0 0,0 0 0,-1 0 0,1 0-1,-1 0 1,1 0 0,-1 0 0,0 0 0,1 0-1,-1 0 1,0 0 0,0 0 0,0 2 0,1 1 3,3 6-1,3 28 21,5 84 14,-5-36 47,4 45 2,34 143 158,-20-144-127,-10-69-72,-3-12 48,-1 0 0,-3 1 0,4 78 0,-25 54 205,3-124-170,6-26-345,2 1 1,2 35 0,0-65 122</inkml:trace>
</inkml:ink>
</file>

<file path=ppt/ink/ink5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01.4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6479 173 1976,'1'-3'-2,"0"-5"54,1 0 0,0 0 1,0 0-1,1 0 0,0 0 0,0 1 1,7-11-1,5-7 198,15-33 0,-28 54-190,-1-4-1,-1 6 226,0 6-150,-1 1 0,1-1 0,-1 0 0,0 0 0,0-1 0,-3 9 0,1-5 62,-1 0 0,0 0-1,-1 0 1,0-1 0,0 1-1,0-1 1,-1 0 0,-11 9-1,10-9-21,0 0 0,1 0-1,0 1 1,0 0 0,0 0 0,1 1-1,-5 8 1,9-13-122,0 1 1,0-1-1,0 0 0,0 0 1,0 1-1,0-1 0,1 1 0,0-1 1,0 5-1,-1 13 190,4 209 816,-3-196-932,-2 0 0,-6 40 0,-5-18 16,-42 93 219,49-135-344,4-9-3,0-1 0,0 0 0,0 0-1,0 0 1,-1 0 0,0-1 0,1 1-1,-5 3 1,-4 5 35,0 0-1,-2 0 1,1-1-1,-1 0 1,-1-1-1,-19 10 1,22-14-33,7-3-3,0-2-1,-1 1 1,1 0 0,0-1-1,0 0 1,-1 0-1,1 0 1,-7 0 0,-173 12 355,162-12-350,-42-2 137,-91-7 17,-135-10 199,26 6-219,206 10-59,-247 1 36,241 2-36,-287 8 35,277-6-42,-313 14 31,308-13-43,-319 20 32,320-20-47,-297 15 22,302-16-27,-270 20 28,277-18-22,-261 18 28,264-19-35,-242 17 18,247-18-31,-206 10 20,216-12-26,-314-2 92,241-1-94,117 2-32,-42-1 23,1-1-1,0-2 1,-79-19 0,-65-35 64,156 48-70,-53-16 35,83 24-37,0-3-2,3 3 10,1 1-13,4-3-4,11-4 18,-11 7-23,0 1 0,1-1 0,-1 1 0,0 0 0,0 1 0,6 0 1,0 3-3,25 33-16,-34-36 15,0 1 0,0 0 1,-1-1-1,1 1 0,-1 0 1,0 0-1,0 0 1,1 0-1,-1 0 0,0 0 1,0 4-1,0-3 0,0 0 0,1 1 0,-1-1 0,1 0 0,-1 0 0,1 0 0,0 0 0,0 0 0,4 3 0,-4-1-4,-2 3 2,0-4-3,-3 3-2,3-4 1,0 3 4,-1-3-2,-1 3 2,2-3-1,-3 0 1,-22 11 5,22-13 3,-1 1 0,1-1 1,0 0-1,-1 0 0,1 0 1,-1 0-1,1-1 0,-8 1 0,-15 4 76,16-3 43,-1 1-1,-20 1 1,-15 3 142,42-5-240,0-1-1,-1 1 1,1 0 0,0 0-1,0 1 1,1-1 0,-1 1-1,-4 4 1,2-2-11,0 0-1,0-1 1,0 1 0,-1-2-1,1 1 1,-1-1 0,0 0-1,-11 4 1,-13 6-8,4-1-7,21-8 0,-28 9 0,25-10-1,-1 0 0,0-1 0,1 0 0,-1-1 0,0 0 0,0 0 0,0-1 0,-12-2 1,-4-8-1810,-1-4-7236</inkml:trace>
</inkml:ink>
</file>

<file path=ppt/ink/ink5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02.3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740 0 3416,'0'2'17,"-1"4"17,1-5-28,-1 0 1,1-1 0,-1 1 0,1-1 0,-1 0 0,0 1 0,1-1 0,-1 1 0,0-1 0,1 0 0,-1 1 0,0-1 0,0 0 0,1 0 0,-1 0-1,0 1 1,0-1 0,1 0 0,-1 0 0,0 0 0,0 0 0,-10 1 135,-4 4-39,-4 2 70,-1-1-1,0 0 0,-32 3 0,-86-6 799,131-3-982,-87 2 437,32-1-146,-84-7 1,137 5-218,0 0 0,0 1 0,1 0 1,-1 1-1,0 0 0,0 0 0,0 1 1,1 0-1,-1 0 0,1 1 0,-10 5 0,17-8 31,0 1-80,0-1 1,0 1-1,-1-1 1,1 1 0,0 0-1,0 0 1,1-1-1,-1 1 1,0 0-1,0 0 1,0 0 0,0 0-1,1 0 1,-1 0-1,0 0 1,1 0-1,-1 0 1,1 0 0,-1 0-1,1 0 1,-1 3-1,-5 23 200,5-13-54,1 0 0,4 22 0,-4-30-126,2 4 166,1 1 1,0-1 0,8 18 0,-2-2 4,-6-15-43,-1-5-36,0 0 0,0 1 0,-1-1 0,1 12 0,-2-14 35,2 2 36,9 33 989,-11-38-1026,19 26 1064,-14-21-1068,-4-5 200,-1 0-171,0 5 6,0-5 369,-10-9-1920</inkml:trace>
</inkml:ink>
</file>

<file path=ppt/ink/ink5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04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1 252 3864,'19'35'1697,"-15"-32"-1648,0 1-1,0-2 1,0 1 0,0 0-1,1-1 1,-1 1-1,1-1 1,0-1 0,-1 1-1,1 0 1,0-1 0,0 0-1,0-1 1,9 1-1,-7 0-34,-2 0 17,0 0 1,0-1-1,0 0 1,-1 0-1,1 0 1,0-1-1,0 1 1,7-3-1,7-1 12,0 1-13,53-11 175,92-21 40,-73 15 95,103-17 2,31 0-48,-182 29-60,282-54 507,-223 44-449,-84 15-218,95-17 696,-113 19-760,0 1 1,0 0-1,1 0 0,-1 0 0,0-1 1,0 1-1,0 0 0,0-1 0,1 1 1,-1 0-1,0 0 0,0-1 1,0 1-1,0 0 0,0-1 0,0 1 1,0 0-1,0-1 0,0 1 0,0 0 1,0 0-1,0-1 0,0 1 1,0 0-1,0-1 0,0 1 0,0 0 1,0-1-1,0 1 0,-1 0 0,1 0 1,0-1-1,0 1 0,0 0 0,-1 0 1,1-1-1,0 1 0,0 0 1,0 0-1,-1-1 0,-5-6 26,2 3 13,0 0 1,-1 1-1,1 0 0,-1 0 0,1 0 0,-1 1 0,0-1 0,0 1 0,0 0 0,0 1 0,-1-1 0,1 1 0,0 0 1,-1 0-1,1 1 0,-9 0 0,-5 0 78,1 1 0,-1 1 0,-27 6 0,26-3-71,0 1 1,1 1-1,0 1 1,0 0-1,-20 13 1,14-7-33,0 2 1,-24 19-1,-8 14-8,31-27-11,-13 12-3,19-11-2,19-22-1,-1 1 0,0 0 0,1 0 0,0 0 0,0 0 1,-1 0-1,1 0 0,0 0 0,1 0 0,-1 1 0,0-1 1,1 0-1,-1 0 0,1 1 0,-1-1 0,1 5 1,1 1-5,0 1 0,0-1 0,4 13 0,-1-5 0,2 11 4,2 13 1,-5-13 4,-1 1 0,-2 49 0,-11 59 38,9-108-36,-2 4-3,-2 53 31,7 189 99,1-247-125,0-5 21,7 36 0,2 3-3,23 142 196,-32-167 208,-7-65 85,3 12-489,-2-43 164,0-103 29,-4-120 218,6 64-296,2 178-66,7-161 85,-1 113-83,-6 79-42,-2-3 5,-10 34-12,0 29-24,-12 121 0,23-170-4,-3 42-12,-12 201-7,14-191-26,-3 244-15,4-235 8,5 237-13,-3-246 25,1-4 15,2 153-54,-4-181 55,1-5 6,-1 0 0,-1 0 1,0-1-1,-6 27 1,6-38 6,0 1 1,-1-1 0,0 1 0,0-1-1,-4 8 1,5-12 9,1 0 0,0 0-1,-1 0 1,1 0-1,0 0 1,-1 0 0,1 0-1,0 0 1,-1 0 0,1 0-1,0-1 1,0 1 0,-1 0-1,1 0 1,0 0 0,-1 0-1,1-1 1,0 1 0,0 0-1,0 0 1,-1 0 0,1-1-1,0 1 1,0 0 0,0 0-1,-1-1 1,1 1 0,0 0-1,0-1 1,0 1 0,0 0-1,0-1 1,-8-13-8,-8-29 2,11 18 2,-7-53 4,0-34 1,-6-140 2,14 201 12,-18-214 8,18 211 13,-18-229 16,18 229-30,1 22-11,-21-184 19,16 162-23,2 13-3,1 28-1,2 16 0,-1 16 1,3-5-7,1 49-39,14 135-18,-8-152-38,33 202-48,-28-198-19,-7-31 112,62 227-252,-51-200 221,42 125-176,-55-168 215,-5-6-1,-7-13 40,0 0 0,1 0 1,1-1-1,1-1 0,-6-18 0,5 14 5,-3-11-3,-16-61 4,-2-31 1,9-18 0,12-21 1,7 59 10,16-112 1,-12 179-4,12-115 33,-14 145-32,11-49 29,-4 85 42,-4-12-75,-2-6-1,0 1 0,-1 0 0,0 0 0,-1 11 0,2 74 15,-4 44-15,-13 166-6,11-249-4,-8 217-6,11-226-8,1-41 18,0 87-53,14 99 0,-12-189 34,1-19 11,-1-25 9,-1-34 1,-1-133 2,1 160 12,16-220 10,-12 211 16,32-216 22,-29 222 12,1-6-25,23-142 110,-17 94-25,-14 102-43,0 6-60,2 12-6,1 68 22,-2 19-21,-4 49-19,1 24-2,4 17-3,27 144-6,-22-284-15,48 196-45,-50-221 43,-1-2-12,14 48-1,-12-65 1,-1-14 4,-5 0 25,1 1 0,-1-1 0,0 0 0,0 0 0,0-6 1,0-2 0,-1-53-5,-7-122 8,4 143 7,-21-199 7,18 193 20,-20-226 20,21 221 20,-30-213 119,12 158-62,23 110-128,0 1 0,0-1 1,0 1-1,0 0 0,0-1 1,0 1-1,0-1 0,0 1 1,-1-1-1,1 1 0,0 0 1,0-1-1,0 1 1,-1 0-1,1-1 0,0 1 1,-1 0-1,1-1 0,0 1 1,-1 0-1,1-1 0,0 1 1,-1 0-1,1 0 0,0-1 1,-1 1-1,1 0 0,-1 0 1,1 0-1,-1 0 1,1 0-1,0 0 0,-1 0 1,1-1-1,-1 1 0,1 0 1,-1 0-1,1 1 0,-1-1 1,1 0-1,0 0 0,-1 0 1,1 0-1,-1 0 1,1 0-1,-1 1 0,1-1 1,0 0-1,-1 0 0,1 1 1,0-1-1,-1 0 0,1 0 1,0 1-1,-1-1 0,1 0 1,-1 1-1,1 0 3,-17 22 30,10-3 44,-26 152 24,27-127-63,-19 198 15,22-193-48,0 77 4,9 23-9,30 138-11,-32-274-4,-3-10 7,0 0 0,-1 1 0,1-1-1,-1 0 1,0 0 0,0 8 0,0-21-1,-2-41-4,-3 3-6,-3-43 2,0-41 12,4-23 2,6-18 1,24-183 30,1 104 26,-16 144-16,-11 105-24,1 6-12,1 14 0,2 60-1,0 42 1,1 29-3,-10 181-4,3-264-3,-6 267 2,7-271-3,1-54 4,8 311-28,-5-277 16,4 152-36,-9-152-872,-7 43 1,1-31-8092</inkml:trace>
</inkml:ink>
</file>

<file path=ppt/ink/ink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55.8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4 7176,'-1'0'67,"0"0"0,1-1 1,-1 1-1,0-1 0,1 1 1,-1 0-1,0-1 0,1 1 0,-1 0 1,0 0-1,0-1 0,1 1 1,-1 0-1,0 0 0,0 0 0,1 0 1,-1 0-1,0 0 0,-1 1 1,1 12 2325,2 9-1380,-3 38-564,5 143 475,0-130-593,15 112 470,-18-177-760,1-1 0,1 0 0,-1 0 0,1 0 0,0-1 0,0 1 0,1 0 0,6 12 0,-5-13-14,-2-2 5,0 1-1,1-1 1,0 0 0,0 0-1,0 0 1,0-1 0,1 1 0,-1-1-1,5 4 1,-3-3-4,-2-2-11,-1-1-1,1 0 0,-1 0 1,1 0-1,-1 0 0,1 0 1,0 0-1,-1 0 0,1-1 1,0 0-1,0 1 0,-1-1 1,1 0-1,0 0 0,5-1 1,-4 0 12,-1 2-114,0-1 0,0-1 1,0 1-1,0 0 0,-1-1 0,1 1 1,0-1-1,0 0 0,0 0 0,-1 0 1,1 0-1,0 0 0,-1-1 1,1 1-1,-1-1 0,0 0 0,4-3 1,9-7-9416</inkml:trace>
</inkml:ink>
</file>

<file path=ppt/ink/ink5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05.0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46 8520,'3'-6'100,"1"1"1,-1 0 0,1-1-1,0 1 1,6-5 0,-7 8-17,0 1 0,1 0 0,-1 0 0,0 0 0,1 0 0,-1 0 0,1 1 0,-1 0 0,1 0 0,-1 0 0,5 0 0,-4 0 6,4 0 28,0 0 0,-1 1 0,1-1 0,0 2 0,0-1 0,0 1 0,10 4 1,-7-3-53,4 2 66,-1 0 0,0 0 0,17 9 0,-14-5-84,-2-2 39,0 1 0,0 0 0,-1 1-1,0 1 1,-1 0 0,21 21 0,-26-23-70,-5-6-7,0 0-1,-1 1 1,0 0-1,1 0 1,-1 0-1,0 0 1,-1 0-1,4 6 1,7 18 41,0 0 0,-2 1 0,-1 0 0,6 32 1,-8-22 5,-5-25 3,0 0 0,1 0-1,0 0 1,1 0-1,0-1 1,13 24-1,12 14 163,22 32 202,-48-77-386,1-1 0,-2 1 0,1 0 0,-1-1 0,1 1 0,1 8 0,-3-11 17,5 9-1622</inkml:trace>
</inkml:ink>
</file>

<file path=ppt/ink/ink5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05.4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100 26 5296,'-15'-21'-72,"15"20"73,-1 1 1,1 0-1,0 0 0,0-1 1,-1 1-1,1 0 0,0 0 1,0-1-1,-1 1 1,1 0-1,0 0 0,-1 0 1,1 0-1,0-1 1,-1 1-1,1 0 0,0 0 1,-1 0-1,1 0 0,0 0 1,-1 0-1,1 0 1,-1 0-1,1 0 0,0 0 1,-1 0-1,1 0 0,0 0 1,-1 0-1,1 0 1,0 1-1,-1-1 0,1 0 1,0 0-1,-1 0 0,1 1 1,0-1-1,-1 0 1,1 0-1,0 0 0,0 1 1,-1-1-1,1 0 1,0 1-1,0-1 0,0 0 1,-1 1-1,1-1 0,0 0 1,0 1-1,0-1 1,0 1-1,-8 13 35,5-6 37,-1-1 0,2 1 0,-1 0 0,1 0-1,0 0 1,1 0 0,-1 14 0,-7 35 179,-20 41-580,25-85-3392</inkml:trace>
</inkml:ink>
</file>

<file path=ppt/ink/ink5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05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286 132 4216,'22'-97'117,"-21"95"-109,-1 0 0,1-1 0,-1 1 0,0 0 0,0-1 0,0 1-1,0 0 1,-1-1 0,1 1 0,-1-4 0,0 2 28,0 3 245,0 0-36,1 1-232,0 0-1,0 0 1,-1 0 0,1 0-1,0 0 1,-1 0-1,1 0 1,0 0-1,0 0 1,-1 0 0,1 0-1,0 0 1,0 1-1,-1-1 1,1 0 0,0 0-1,-1 0 1,1 0-1,0 0 1,0 0-1,0 1 1,-1-1 0,1 0-1,0 0 1,0 0-1,-1 1 1,1-1 0,0 0-1,0 0 1,0 1-1,0-1 1,0 0-1,-1 0 1,1 1 0,0-1-1,0 0 1,0 0-1,0 1 1,0-1-1,0 0 1,0 1 0,0-1-1,0 0 1,-22 108 884,1 40-377,17-111-152,-11 195 152,13-174-153,-7 270 123,7-256-236,-16 310 92,14-307-131,-4 315 296,2-107-219,5-232-71,-8 175 291,-7-82 116,16-141-599,0-1 0,0 1 0,-1-1 1,1 1-1,-1-1 0,0 0 0,1 1 0,-1-1 0,0 0 1,-1 1-1,1-1 0,0 0 0,-1 0 0,1 0 0,-3 3 1,3-5-17,0 0 0,0 0 1,0 0-1,0 0 1,0 0-1,0 0 0,0 0 1,0 0-1,0 0 1,1-1-1,-1 1 0,0 0 1,0-1-1,0 1 1,0-1-1,1 1 0,-1-1 1,0 1-1,0-1 0,1 1 1,-2-2-1,1 1 13,-5-4 19,0 0 1,0-1 0,0 0-1,1-1 1,0 1-1,0-1 1,0 0 0,1 0-1,0 0 1,-4-12 0,-3-11-283,-11-42 0,14 41-801,-14-44-6688</inkml:trace>
</inkml:ink>
</file>

<file path=ppt/ink/ink5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09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3348 367 5296,'-81'-15'32,"-45"-1"-1,-89-4-31,172 18 9,-202-12 14,189 11 10,-262-9 17,245 10 5,-324 3 28,317 1-23,-310 14 22,316-11-28,-251 32 26,267-27 0,-212 53 44,221-46 17,49-17-141,-114 51 145,11 13-77,103-64-68,-6 4 39,0 0 0,1 0-1,-1 1 1,-7 8 0,-137 166 239,125-139-44,-70 167 84,93-201-279,-1 0 0,1 1-1,1-1 1,-2 11 0,-10 87 154,16 1-118,-2-101-55,-1 0 0,0-1 0,1 1 0,0 0 0,-1 0 1,1-1-1,1 1 0,2 6 0,-4-10-20,10 23 93,24 41-1,-20-44-58,32 35 0,-43-52-16,-1 0-1,1 0 0,0 0 0,0-1 0,0 1 1,0-1-1,1 0 0,5 3 0,97 48 142,23-7-103,-129-46-56,11 4 30,-1-1 0,1-1 1,19 3-1,154 17 95,25-9-79,-117-11 55,421-18 44,-401 8-50,494-49 38,-480 42-59,496-81 36,-503 73 5,162-45 4,-11-11-66,-171 46 94,324-121 51,-354 126-84,76-44-1,-22-1-73,-116 69-23,0 0 1,-1-1-1,0 1 0,8-9 1,-14 13-18,75-76 86,-59 55-68,22-35-1,-38 56-17,2-3 9,-1 1-1,1 0 1,-1-1 0,0 1-1,1-1 1,-1 0 0,-1 1-1,1-1 1,1-5 0,-2 8-9,3-15 29,-1 0-1,1-28 1,-4 31-21,0-1 0,-1 0 0,-6-17 0,8 30-8,0-2 5,0 0 0,-1 0 0,0 0 0,1 1 0,-1-1 0,0 0 0,0 0 0,0 1 0,0-1 0,0 1 0,0-1 0,0 1 0,-1-1 0,-1-1 0,-15-16 34,-33-27 1,-47-23-8,98 69-32,-11-7 26,0 0 1,-17-7 0,-299-127 86,250 114-26,-354-92 29,340 101-56,-372-39 20,370 52-40,-373 9 13,375 4-25,-341 66 13,351-53-27,-284 97 3,301-93-10,-84 37-1,-9 8-4,128-55-238,1 1 1,0 1 0,2 2-1,0 0 1,-45 46 0,-10 17-6825</inkml:trace>
</inkml:ink>
</file>

<file path=ppt/ink/ink5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10.6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1 355 8968,'7'8'-235,"-1"-6"208,1 1 1,-1-1-1,1 0 0,-1 0 0,8 0 1,0 1 25,61 14-19,70 16 16,-112-27 25,264 20 318,-205-29-265,-57 0 160,111-27 104,-124 21-44,-4-2-162,0-2 1,24-21-1,-42 33-115,1 0 1,0 1-1,0-1 1,0 0-1,-1 0 1,1 0-1,0 0 1,-1 0-1,1 0 0,-1 0 1,1 0-1,-1-2 1,4-10 33,-2 1 0,0-1 1,0 0-1,-1 0 0,-1-18 1,-6 10 129,-5 0-119,-1 1 1,0 0-1,-23-25 0,33 43-47,0-1 0,0 1 0,0 0 0,-1 0 0,1 0 0,0 1 0,-1-1 0,-2-1 0,-30-14 48,0 1-1,-47-15 1,78 30-45,-1 0 0,1 0 0,-1 0 0,1 1 0,-9-1 0,-33 2 55,-85 14-1,127-14-64,0 0 0,0 0 0,0 0 0,0 1-1,0-1 1,-5 4 0,-150 92 68,130-72-49,-84 116 6,111-138-32,0 0 0,0 0 0,1-1 0,-1 1-1,1 0 1,-1 1 0,1-1 0,0 3 0,1-6-1,-6 20 4,1 0 0,-3 20 0,7-17-2,1 39 0,0-58-1,0-1-1,1 0 1,-1 0 0,1 0-1,-1 0 1,1 0 0,0 0-1,0 0 1,2 3 0,6 18 2,20 34 0,-19-43-2,0 0-1,1-1 1,0 0-1,17 15 1,-12-15 0,0 0 1,1-2-1,23 15 0,-20-16 0,0-1-1,40 14 1,-33-16-1,1-1 0,29 4 0,-19-7 0,46 0 1,-51-4 2,49-8-1,-62 4-1,1 0-1,33-12 1,-42 11-1,0 0 0,0-1 0,0-1 0,16-11 0,-17 9 0,0 0 0,-1-1 0,18-21 0,-19 19 0,-1 0 0,0-1 0,11-22 0,-10 12 0,10-39 0,39-195-8,-33 155-7,-22 89 13,21-66-8,-22 73 9,0 1-1,0-1 1,1 1 0,-1-1 0,1 1 0,1 0-1,-1 0 1,1 0 0,-1 1 0,2-1 0,5-4-1,-10 8 2,0 1 0,0 0 0,0 0 0,1 0 0,-1 0 0,0 0-1,0 0 1,0 0 0,0 0 0,1 0 0,-1-1 0,0 1 0,0 0 0,0 0-1,1 0 1,-1 0 0,0 0 0,0 0 0,0 0 0,0 0 0,1 0 0,-1 1-1,0-1 1,0 0 0,0 0 0,1 0 0,-1 0 0,0 0 0,0 0-1,0 0 1,0 0 0,1 0 0,-1 0 0,0 1 0,0-1 0,0 0 0,0 0-1,0 0 1,0 0 0,1 1 0,-1-1 0,22 22-1,9 28 1,1 17 0,-5 10 0,-7 7 0,-11 5 0,-12 4 0,1-65 0,-8 32 0,6-45 0,0 0 0,-12 28 0,12-36 0,0 1 0,0-1 0,-1 0 1,-10 12-1,12-15 1,-1 0-1,0-1 1,0 1 0,0-1-1,-1 0 1,1 0 0,-1-1-1,1 1 1,-1-1 0,0 0-1,-8 2 1,13-4-1,0 1 0,-1-1 1,1 0-1,0 0 0,-1 0 1,1 0-1,0 0 0,0 0 0,-1 0 1,1 0-1,0 0 0,-1 0 0,1 0 1,0 0-1,-1 0 0,1 0 0,0 0 1,-1 0-1,1-1 0,0 1 0,0 0 1,-1 0-1,1 0 0,0 0 0,0-1 1,-1 1-1,1 0 0,0 0 0,0 0 1,-1-1-1,-4-5 3,-1 0-1,1 0 1,1-1 0,-1 0-1,1 0 1,-4-9 0,3-2 18,3-24-1,3-45 0,4 57 27,-3 20-33,5-17 7,0 0 0,2 1 0,1 0 0,16-28 1,59-101 51,-66 124-26,79-107 17,-80 118-24,-11 14-35,0 1-1,0 0 1,0 1 0,1 0 0,0 0 0,0 0 0,0 1 0,0 0 0,9-1 0,-16 3-5,0 1 1,0 0-1,0 0 1,0 0-1,0 0 0,0 0 1,-1 0-1,1 0 0,0 0 1,0 1-1,0-1 1,0 0-1,0 0 0,-1 1 1,1-1-1,2 1 1,5 4 0,1-1 1,0 1 0,7 6-1,-2 1 0,-1 0-1,14 17 1,9 12-9,48 71 1,48 117-61,-117-197 64,22 44-44,43 58-7,-79-132 50,0-1 0,0 1 0,0 0 0,0-1 0,1 1 0,-1-1-1,1 1 1,-1-1 0,1 1 0,-1-1 0,1 0 0,2 1 0,12 9-18,1-2 1,17 9 0,-9-9 7,32 8-1,-20-11-69,191-9-1432,-98-8-5583</inkml:trace>
</inkml:ink>
</file>

<file path=ppt/ink/ink5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11.1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698 942 7984,'1'-5'5,"-1"1"0,-1-1 1,1 1-1,-1 0 0,1-1 1,-1 1-1,0 0 0,-1 0 1,1 0-1,-1 0 0,0 0 1,0 0-1,0 0 0,-4-5 1,-18-19 14,10 19 41,-2 2-40,0 2 1,-1 0-1,-30-5 0,22 10 14,-18 8 1,-54 16 0,67-12 92,-107 65 72,113-59 8,-85 100 89,91-91-82,-3 20-66,-14 50-1,30-69 26,5-9-127,2-1 1,-1 1-1,2-1 1,6 21-1,-9-38-36,0 0-1,1 0 1,-1 0-1,1 1 1,-1-1-1,1 0 1,-1 0 0,1 0-1,0 0 1,-1 0-1,1 0 1,0 0-1,1 1 1,6 5 23,1-1 0,-1 0 1,1 0-1,0 0 0,19 7 0,-12-11 81,-1-4-81,0-1 0,-1-1 0,0 0-1,17-8 1,-30 11-21,1 1-1,0-1 0,-1 0 0,1 0 1,-1 0-1,0 0 0,1 0 0,-1-1 1,0 1-1,3-3 0,28-37 86,30-50 0,-43 56 49,65-150 58,-71 147-57,39-185 57,-44 174-91,21-331 227,-25 276-306,-3 65 45,-2-1-39,5-137 200,0 203-127,3 52-46,-6 81-7,-6-17-8,2 1-46,6 3-2,10-11-3,38 97-5,-38-194-9,61 122-1,-59-137-6,23 19 4,-33-38 15,0 1 0,-1-2-1,2 1 1,-1 0-1,0-1 1,12 5 0,-7-5 0,0-1 0,0-1 0,0 1 0,0-1 0,0-1 0,1 0 1,-1 0-1,12-3 0,-2-1 7,81-34 5,-83 27 8,-4 0-398,-1-1 0,0-1 0,22-28 0,-3-4-7302</inkml:trace>
</inkml:ink>
</file>

<file path=ppt/ink/ink5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1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270 0 4128,'-25'11'8,"-34"18"57,-40 35 38,83-48 17,1 6-64,1 1 0,-14 32 0,22-32 64,-2 99 53,11-99-25,2-8-107,1-1 0,0 0 0,1 0-1,16 22 1,-8-22 67,84 32 43,-75-40-71,27 0 22,1-2 1,53-4 0,-88-1-87,-13 1-7,1 0 0,-1 0 0,0 0 0,0-1 1,0 0-1,0 0 0,-1 0 0,1 0 1,6-3-1,6-4-157,-1 0 0,0-1 0,15-11 0,9-10-3252</inkml:trace>
</inkml:ink>
</file>

<file path=ppt/ink/ink5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19.6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119 17 4216,'16'-15'37,"-15"13"159,0 3-184,-1 0 0,0-1 1,1 1-1,-1 0 0,0 0 0,0-1 0,1 1 0,-1 0 0,0 0 0,0-1 1,0 1-1,0 0 0,0 0 0,0-1 0,0 1 0,0 0 0,0 0 0,-1-1 1,1 1-1,0 0 0,0 0 0,-1-1 0,1 1 0,0 0 0,-2 0 0,-2 11 217,-4 18 1,1-1-1,2 1 0,-2 32 0,7-52-168,1 0 0,0 0-1,0 0 1,1 0-1,1 0 1,4 11-1,-3-6-17,-2-9-2,1 0 0,-1 0 0,1 0 0,0 0 0,0 0 0,1 0 0,-1-1 0,6 6 0,-3-3-10,-3-5-6,-1 1 1,0-1-1,1 0 1,0-1-1,0 1 0,0 0 1,0-1-1,0 1 0,0-1 1,1 0-1,5 2 0,-7-3-16,-1 0 3,0-1 0,0 0 0,1 0 0,-1 1 0,0-1 0,0 0-1,1 0 1,-1 0 0,0 0 0,0 0 0,1 0 0,-1-1-1,0 1 1,0 0 0,1-1 0,-1 1 0,0-1 0,0 1-1,2-2 1,2 0 18,4-1-6,-6 3-12,-1-1 1,1 0 0,0 0-1,-1 0 1,1 0 0,-1-1-1,0 1 1,1-1 0,-1 1-1,0-1 1,0 0-1,4-4 1,11-11 84,19-27 1,-29 30 43,-2-7-73,-1-1 0,2-21 0,-8 25 80,-2 6-103,-1 1 0,0-1-1,0 1 1,-15-20 0,7 19 162,2 7-145,1 0-1,-1 0 1,-1 1 0,1 1 0,-1 0 0,1 1-1,-1 0 1,0 0 0,0 1 0,-20 1 0,17 1-29,10-1-7,0 1 0,0-1 0,0 1 0,0 0 0,0 1 0,1-1 0,-9 4 0,-55 24 193,67-29-215,0 1 0,-1-1 0,1 1 0,0 0 0,-1 0 0,1 0 0,0 0 0,0 0 0,0 0 0,-1 0 0,1 0 0,0 0 0,1 0 0,-1 0 0,0 1 0,0-1 0,0 0 0,1 1 0,-1-1 0,1 1 0,-1-1 0,1 0 0,0 1 0,-1-1 0,1 1 0,0-1 1,0 1-1,0-1 0,0 1 0,0 0 0,0-1 0,1 3 0,-1-3-1,0 0-3,0-1 1,0 0-1,0 1 1,1-1 0,-1 0-1,0 0 1,0 1-1,0-1 1,0 0 0,0 1-1,0-1 1,0 0-1,1 0 1,-1 1 0,0-1-1,0 0 1,0 0-1,1 0 1,-1 1-1,0-1 1,0 0 0,0 0-1,1 0 1,-1 0-1,0 1 1,1-1 0,-1 0-1,0 0 1,0 0-1,1 0 1,-1 0 0,0 0-1,1 0 1,9 3-116,0 0 1,1-1 0,-1 0 0,1-1 0,-1-1-1,1 1 1,15-3 0,-20 2-116,69-1-5610</inkml:trace>
</inkml:ink>
</file>

<file path=ppt/ink/ink5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20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86 6104,'0'-1'6,"0"0"1,1 0-1,-1-1 1,1 1-1,-1 0 1,1 0-1,0 0 1,-1 0-1,1-1 1,0 1-1,0 0 1,0 0-1,0 1 1,0-1-1,0 0 1,0 0-1,0 0 1,0 1-1,0-1 1,0 0 0,0 1-1,1-1 1,-1 1-1,0 0 1,0-1-1,1 1 1,-1 0-1,0 0 1,0 0-1,1 0 1,-1 0-1,3 0 1,13-2 58,29-6 101,-20 3-59,1 1 0,0 1-1,41 1 1,-47 3-50,0 1 0,0 1 0,0 0 0,0 2 0,28 10-1,-13 7-28,-24-11 26,-1 8-30,0 0 1,9 22-1,-15-23 23,-2 20 18,-1-1 0,-6 59-1,3-84-34,-1-1-1,-1 0 1,0 0 0,0 0-1,-1-1 1,-9 19-1,12-28-21,1 0 0,-1 0 0,1 0 0,-1 0 0,1-1 0,-1 1 0,0 0 0,1 0 0,-1-1 0,0 1 0,0 0 0,1-1 0,-1 1 0,0-1 0,0 1 0,0-1 0,0 1-1,0-1 1,0 0 0,0 1 0,0-1 0,0 0 0,0 0 0,-2 1 0,2-2 3,-1 1 0,1-1 0,-1 1 0,1-1 1,-1 1-1,1-1 0,-1 0 0,1 0 0,-1 0 0,1 0 0,0 0 0,0 0 0,-2-2 0,-3-3 14,1 0-1,0-1 0,1 0 1,-5-7-1,8 12-32,-6-14 116,1-9-40,0 1-1,2-1 1,1 0-1,1 0 1,2-29-1,0 40-44,0 11-9,0 0-1,1-1 1,-1 1-1,1 0 1,0-1-1,-1 1 1,2 0 0,-1 0-1,0 0 1,0 0-1,4-5 1,7-13 63,2 0 0,1 0 1,0 2-1,31-30 0,-16 24-38,-18 18 49,-3 5-69,1-1 1,-1 2-1,1-1 1,0 1-1,0 1 0,0-1 1,0 2-1,-1-1 1,1 2-1,17 3 0,-16-2-13,-8-2-5,0 0 0,0 0 0,0 0 0,0 1 0,0-1 0,0 1 0,0-1 0,0 1 0,-1 0 0,1 0 0,2 4 0,24 20 5,-22-19-5,-1 0-1,0 1 0,6 10 1,-1 3-2,-2 0 0,0 1 1,7 25-1,-8-22-11,-1 1-1,-2 0 1,6 52 0,-9-56-8,1 49-34,-3-63 42,0 1 1,-1 0-1,0-1 0,0 1 0,-1-1 0,0 0 1,-5 11-1,6-16-8,1-11 0,-2-30-1102,0-8-4464</inkml:trace>
</inkml:ink>
</file>

<file path=ppt/ink/ink5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20.5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64 6104,'18'-31'1,"-14"25"-1,-4 4-1,1 1 0,0-1 1,-1 1-1,1-1 0,0 1 0,0-1 0,0 1 1,0 0-1,0-1 0,1 1 0,-1 0 0,0 0 1,1 0-1,-1 0 0,0 0 0,1 0 0,0 0 1,-1 0-1,1 1 0,-1-1 0,1 1 0,0-1 1,-1 1-1,1-1 0,0 1 0,-1 0 0,4 0 0,-2 1 1,0-1-1,-1 1 0,1 0 0,-1 0 0,1 0 0,-1 1 0,1-1 0,-1 1 0,0-1 0,1 1 0,-1 0 1,0-1-1,0 1 0,0 0 0,-1 1 0,1-1 0,0 0 0,1 3 0,1 2 1,1 1-1,-1 0 1,5 11 0,-2 6 1,-1 0 0,6 47-1,1 84 30,-10-80 3,5 196 64,-5-160-35,-1-76-44,1 1 34,-2 1 1,-1-1-1,-1 1 0,-12 58 1,-3-48 48,15-47-93,0 1 1,0 0-1,-1-1 1,1 1-1,-1-1 0,1 0 1,-1 0-1,0 1 0,1-1 1,-1 0-1,0 0 0,0-1 1,0 1-1,0 0 0,0 0 1,0-1-1,0 0 1,-3 1-1,3 0 5,-7-2 75,-6-7-318,-1 0 1,-18-14-1,-7-4-3770</inkml:trace>
</inkml:ink>
</file>

<file path=ppt/ink/ink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56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9416,'92'25'290,"-67"-18"-171,0-2-1,1-1 1,44 2-1,-52-5-82,17 1 88,0-1 0,69-7 1,-77 3-89,29-2 9,-9 1-35,4-3-1266,-33 3-5024</inkml:trace>
</inkml:ink>
</file>

<file path=ppt/ink/ink5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2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82 5384,'47'-14'45,"0"2"0,1 2 0,1 2 0,51-2 0,183-13 323,-253 21-349,51-1 122,29 3-704,-67 0-2963</inkml:trace>
</inkml:ink>
</file>

<file path=ppt/ink/ink5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21.3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1 436 6456,'1'-2'57,"4"-3"16,-3 4-57,-1-1-1,1 1 0,0 0 0,0 0 0,-1 0 0,1 0 0,0 0 0,0 0 0,0 0 0,0 1 0,0-1 0,3 0 0,7-2 13,50-19 211,-32 12 2,0-3-1,34-18 0,-51 24-203,-9 4-4,1 0 1,0-1-1,0 1 1,-1-1-1,0 1 1,5-6-1,-3 3 43,-1 2-47,0 0 0,-1-1 0,1 0 0,-1 0 0,0 0 0,0-1 0,-1 1 0,1-1 0,-1 0 0,0 0 0,3-11 0,-3 4 57,-1 0 1,-1-1-1,0 1 0,-1 0 0,0-1 0,-1 1 1,-1 0-1,-4-22 0,2 10 133,4 23-78,-1-3 459,9 15-550,0 0-1,1 0 0,0-1 1,0-1-1,13 10 1,20 21 34,-38-35-79,0 0 0,-1 1-1,0 0 1,0 0-1,-1-1 1,1 2 0,-1-1-1,0 0 1,0 0 0,-1 1-1,0-1 1,0 1 0,0-1-1,-1 1 1,1 0-1,-2 6 1,1-10-2,0-1-1,0 1 1,-1 0-1,1-1 1,-1 1 0,1-1-1,-1 1 1,0-1 0,0 1-1,0-1 1,0 1-1,0-1 1,0 0 0,0 1-1,0-1 1,0 0-1,-2 1 1,-3 3 3,-30 26 25,-66 53 44,91-75-72,7-6-2,0 0 0,1 0 0,0 0 1,0 0-1,0 1 0,-3 4 1,-13 19 4,16-22-5,1 0-1,0 0 0,0 0 0,-2 10 1,2 20-1,8-4 0,6-8 0,-11-22 0,0 0 0,0 0 0,0 0 0,1 0 0,-1 0 0,0 0 0,0-1 0,1 1 0,-1 0 0,0-1 0,1 1 0,-1-1 0,2 1 0,4 0 0,-1-1-1,1 0 1,0 0 0,-1-1 0,1 0 0,-1 0 0,1 0 0,7-4 0,-9 4-2,10-4-1,-1 0-1,1 0 1,-1-2-1,-1 0 1,1 0 0,13-11-1,-16 11-1,29-19-51,-17 13 43,-2-2 0,28-24 0,-14 8 5,4-8 7,-26 25 10,-1-1 1,-1 0-1,-1-1 1,0-1-1,-1 1 1,-1-2-1,0 1 1,6-24-1,-14 39 56,1 8-50,0-1-1,0 0 1,0 1-1,5 9 1,-3-5-9,-1 0 6,1 0-1,1 0 1,-1-1-1,11 18 1,-10-18-7,1 0 1,0-1 1,1 1-1,0-1 0,0 0 1,1-1-1,-1 1 1,10 6-1,-7-6-3,-5-4 0,-1-1 0,0 1 0,1-1 0,0 0 0,0 0 0,0-1 0,8 5 0,2 0 0,30 15 1,-6-8 1,-12-8-3,-25-6-2,1-1 0,0 1 0,-1 0 0,1-1 0,-1 1 0,1-1 0,-1 0 0,1 1 0,-1-1 0,0 0 0,1 0 0,0-1 0,2-1 0,-1 1 0,-1-1 0,1 0 0,0 0 0,4-6 0,-5 4 0,0 1 0,0-1 0,0 1 0,0-1 0,2-9 0,-3 7 0,0 0 0,0 0 0,0 0 0,-1 1 0,-1-8 0,0 5 0,-1 0 0,1 0 0,-2 1 0,-4-13 0,-23-40 0,-9-1 0,1 1 1,26 42 0,-26-38 8,36 55-8,0-1 0,-1 0 0,1 0 0,-1 1 0,1-1 0,-1 1 0,0 0 0,0 0 0,0 0-1,0 0 1,0 0 0,-1 1 0,1 0 0,-4-2 0,6 3 0,0 0 0,0 0-1,0 1 1,0-1 0,0 0 0,0 0 0,0 1-1,0-1 1,0 0 0,1 1 0,-1-1 0,0 1-1,0-1 1,0 1 0,1-1 0,-1 1 0,0 0-1,1-1 1,-1 1 0,0 0 0,0 1 0,-1 0 1,-1 1-101,-1 1 1,1-1-1,0 0 1,1 1-1,-1 0 1,1-1-1,0 1 1,-1 0-1,2 1 0,-1-1 1,0 0-1,-1 6 1,3 0-6482</inkml:trace>
</inkml:ink>
</file>

<file path=ppt/ink/ink5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21.7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5112,'19'44'263,"-2"1"0,-2 1 1,10 54-1,-20-79-237,2 38 80,-1 72 6,7 114 39,-7-169-126,16 171 123,-20-230-117,-1 1 0,0 0 1,-1-1-1,-4 26 0,2-26-11,0 1 38,-1 0 0,0 0-1,-9 24 1,5-20-26,6-17-4,0-1-1,0 1 1,0-1 0,-1 1 0,0-1 0,0 0 0,0 1-1,-6 6 1,0 2 8,-24 31-862,-3-1-3454</inkml:trace>
</inkml:ink>
</file>

<file path=ppt/ink/ink5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2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56 7624,'71'-19'225,"-70"19"-226,39-11 491,78-11 0,-99 20-439,-13 1-22,0 0 0,1 1 0,-1 0 0,0 0 0,1 1 0,-1 0 1,7 1-1,18 5 91,42 15 0,-56-13 1,-3 4-64,0 1 0,14 18 0,-27-31-51,0 0 0,-1-1 0,1 1 0,-1 0 0,0 0-1,1 0 1,-1-1 0,1 1 0,-1 0 0,0 0 0,0 0 0,0 0 0,1-1 0,-1 1 0,0 0 0,0 1 0,0 6 14,1 0 1,-2-1-1,1 1 0,-2 10 0,-18 56 110,-26 95-12,36-129-43,3-13-56,-61 255 239,57-196-226,9-52 43,9 132 32,-3-136-47,20 71 29,-20-86-71,1 0 0,0 0 0,2-1 0,-1 0 0,12 17 0,-16-28-6,0 0 0,1 0 0,0 0 1,-1 0-1,1-1 0,0 1 0,0-1 0,1 0 0,-1 0 1,0 0-1,4 1 0,-2 0-1,-2-2-1,-1-1 0,1 1-1,-1 0 1,1-1 0,-1 1 0,1-1-1,0 0 1,-1 0 0,1 0-1,-1 0 1,1 0 0,0-1 0,-1 1-1,1-1 1,-1 1 0,1-1-1,-1 0 1,0 0 0,5-3 0,0 0 5,0 0 1,-1-1-1,11-8 0,-17 12-15,8-10 54,-2-9-31,0 0 1,5-39-1,-10 32 12,-28-127 14,15 123-34,-72-101 9,64 111-16,-33-26 4,-10-4-8,6 7 1,8 10-3,-5-7-4,50 36-4,1-2-4,7 3-4,7-2 4,4-1-3,1 0 0,26-8 1,93-23-26,67-18-28,-169 46 27,-21 6 28,155-64-59,-33 13-1298,-64 29-5272</inkml:trace>
</inkml:ink>
</file>

<file path=ppt/ink/ink5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22.7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208 1 4488,'3'10'33,"-1"0"0,-1 0 0,0 0 0,0 0 0,-1 12 0,0-9 22,1 13 27,-2-1 0,-1 1 0,-5 27 0,3-30-51,-8 58 218,6-53-211,-16 76 103,-9 59-16,12-39 8,15-89-122,-10 46 57,11-63-43,-4 17 9,-1-1 0,-14 38 0,-30 91 115,52-161-145,-1-1 0,1 1 0,-1-1-1,1 1 1,0-1 0,0 1 0,-1 0 0,1-1-1,0 1 1,1-1 0,-1 1 0,0-1 0,0 1-1,1-1 1,-1 1 0,1-1 0,0 4 0,0-4-1,0-1 0,0 0 1,0 0-1,0 0 0,0 0 1,1 0-1,-1 0 0,0 0 0,0 0 1,0-1-1,0 1 0,0 0 0,0-1 1,0 1-1,2-2 0,-2 2 1,91-42 45,-44 19-755,18-8-2847</inkml:trace>
</inkml:ink>
</file>

<file path=ppt/ink/ink5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23.1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551 28 4848,'-9'-3'0,"-14"-4"13,1 3-2,-82-9 22,87 13-16,0 0 0,0 1 1,0 1-1,0 0 0,-31 9 0,32-7-8,0 0 10,-1 1 0,1 1 0,0 0 0,1 1-1,-23 14 1,27-15-1,-7 7 123,0 7-72,1 0 0,-17 27 0,25-27 91,3 8-86,1 0 0,-2 35 0,9-40 81,6-1-83,0-1 0,21 37 0,-29-57-61,1 0-1,0 1 1,0-1 0,0 0-1,0 1 1,0-1 0,0 0-1,1 0 1,-1 0 0,0 0-1,3 1 1,20 12 50,2-1 0,35 14 0,-34-21 59,121-2 56,-120-7-16,2-4-47,54-21 0,-82 27-95,0 0-1,-1 0 1,1 0-1,0 1 1,-1-2-1,1 1 1,-1 0-1,0 0 1,3-2-1,15-19 70,-1 0-1,16-28 1,-24 27 141,18-102 105,-27 100-59,-1 14-159,1 0-57,-2 0-1,1 1 0,-1-1 1,-1 0-1,0 1 1,0-1-1,-1 1 0,-4-11 1,3 12 51,0 0 1,-1 0-1,0 0 1,0 0-1,0 1 1,-1 0-1,-9-9 1,13 16 70,1 3 0,0 0-259,-1 1 1,1-1-1,0 0 1,0 1-1,0-1 0,1 1 1,-1-1-1,0 1 1,1 0-1,0 4 1,0 5-6262</inkml:trace>
</inkml:ink>
</file>

<file path=ppt/ink/ink5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0:23.5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41 223 7800,'-30'142'53,"26"-122"-51,-2 38 15,6 74 3,3-106 0,0-14-7,-1 1 0,2 0 0,-1 0 0,2 0 0,-1 0 0,2-1 0,11 21 0,-12-24 31,-2-3-19,0-1-1,0 0 0,0 0 1,1 0-1,-1 0 1,1-1-1,1 1 1,-1-1-1,0 0 1,6 3-1,-10-7-21,0 0-1,0 0 1,1 0 0,-1 0-1,0 1 1,0-1-1,0 0 1,0 0 0,0 0-1,0 0 1,0 0-1,1 0 1,-1 0 0,0 0-1,0 0 1,0 0-1,0 0 1,0 0 0,1 0-1,-1 0 1,0 0 0,0 0-1,0 0 1,0 0-1,0 0 1,0 0 0,0 0-1,1-1 1,-1 1-1,0 0 1,0 0 0,0 0-1,0 0 1,0 0 0,0 0-1,0 0 1,0 0-1,1 0 1,-1 0 0,0-1-1,0 1 1,0 0-1,0 0 1,0 0 0,0 0-1,0 0 1,0 0-1,0-1 1,8-8 66,-1-1 0,0 0 1,0-1-1,-1 1 0,8-21 0,16-49 152,-24 62-92,-1 0 0,5-33-1,0-6 146,25-43 550,-35 100-813,0 0 1,0-1-1,1 1 1,-1 0-1,0 0 0,1-1 1,-1 1-1,1 0 0,-1 0 1,0 0-1,1 0 1,-1-1-1,0 1 0,1 0 1,-1 0-1,1 0 0,-1 0 1,1 0-1,-1 0 1,0 0-1,1 0 0,-1 0 1,1 0-1,-1 0 0,0 0 1,1 1-1,1-1 22,6 1 3,-1 1 1,1 0-1,0 1 0,-1-1 0,1 1 1,-1 1-1,0 0 0,0 0 1,9 7-1,-11-8-28,4 3 14,-1 0 0,1 0 0,-2 1 0,1 0 0,-1 0 0,0 1 0,6 9 0,23 26 43,17 10 2,-52-53-67,-1 1 1,0-1 0,0 0 0,1 0 0,-1 1-1,0-1 1,0 0 0,1 0 0,-1 0 0,0 1-1,1-1 1,-1 0 0,0 0 0,1 0-1,-1 0 1,0 0 0,1 0 0,-1 0 0,0 1-1,1-1 1,-1 0 0,0 0 0,1 0 0,-1 0-1,0-1 1,1 1 0,9-2 5,-1 0 0,1-1 0,-1 0 0,0-1 0,10-5 0,-3-2 21,-12 6-20,4-3 0,-1 0 0,0 0-1,0 0 1,-1-1-1,0 0 1,0-1-1,-1 0 1,-1 1-1,6-16 1,1-11 27,-2-1-1,-1 0 1,4-53 0,-11 19-16,-3 43 37,-4-9-14,-11-37-1,17 73-38,0 0 1,0 1-1,0-1 0,0 1 0,0-1 0,0 0 0,-1 1 0,1-1 0,0 1 0,0-1 0,-1 1 1,1-1-1,-1 1 0,1-1 0,0 1 0,-1-1 0,1 1 0,-1 0 0,1-1 0,-1 1 0,1 0 1,-1-1-1,1 1 0,-1 0 0,0-1 0,-8-2 7,0 0 0,1 1 0,-1 0 0,0 1-1,0 0 1,-1 0 0,1 1 0,-12 1 0,-6 3 38,-157 38-1447,74-18-5880</inkml:trace>
</inkml:ink>
</file>

<file path=ppt/ink/ink5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1:0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4105 30 2520,'0'0'1161,"-1"-4"-529,-2-10-406,2 13-191,1 0 1,-1 1-1,1-1 1,-1 0-1,1 1 1,-1-1-1,1 1 1,-1-1-1,0 1 1,1 0-1,-1-1 1,0 1-1,0-1 1,1 1-1,-1 0 1,0 0-1,0-1 1,1 1-1,-1 0 1,0 0-1,0 0 1,0 0-1,1 0 1,-2 0-1,-1 0 71,-11-2 4,1 1 1,-1 1-1,1 0 1,0 1-1,-1 1 0,1 0 1,-21 5-1,17-3-83,-37 8 188,-55 19-1,68-18-84,-227 74 198,184-58-305,51-15 18,-122 80 19,127-69-32,-118 136 41,84-92-34,-23 20 20,-45 53-3,106-110-31,-79 143 12,85-140-18,-113 248 37,98-188-47,21-55 9,-58 165 3,55-163-9,-23 71 4,-9 39-9,-5 6-3,-5 6 0,-57 177-2,93-271-4,-96 314-4,90-301 5,-51 133 4,-27 55 1,-4 17 0,-4 15 0,-117 313 6,184-494 28,-176 528 23,179-513 31,-178 587 53,176-575 14,-176 606 70,181-604-51,-123 610 68,136-611-67,-89 570 70,98-582-91,-40 539 58,53-548-72,5 476 58,5-489-43,38 442 68,-32-451-63,49 402 60,-48-414-79,56 339 70,-53-353-31,56 303 78,-56-312-44,65 263 84,-61-277-83,-9-30-108,10 26 92,2-1 0,51 88 0,101 162 1201,-111-198-856,-46-75-291,1-2 1,2 0-1,0-1 0,2-1 1,34 32-1,-49-52-174,-3-2 9,0 0-1,0 0 0,1-1 1,-1 1-1,1-1 1,0 0-1,0-1 0,0 1 1,0-1-1,0 0 0,11 2 1,2 2 236,-16-5 82,-5-1-234,-45 7 15,47-7-177,0 1 1,0-1-1,-1 0 0,1 0 0,0 0 1,0 0-1,0 0 0,-1-1 0,1 1 1,0 0-1,0-1 0,-2 0 0,-22-8-438,0-1 0,1-2 0,1 0-1,-29-20 1,-43-29-11078</inkml:trace>
</inkml:ink>
</file>

<file path=ppt/ink/ink5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1:08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1 107 1352,'0'0'1493,"0"-3"-1097,4-11-33,-3 11 1002,-1 1-1296,0 1 1,0 0-1,0 0 0,0-1 1,0 1-1,0 0 0,0 0 0,1 0 1,-1-1-1,0 1 0,1 0 0,-1 0 1,1 0-1,-1 0 0,1 0 0,0 0 1,0 0-1,-1 0 0,1 0 1,0 0-1,0 0 0,0 0 0,0 1 1,0-1-1,0 0 0,2 0 0,26-18 312,-19 13-271,0 1 1,1 0-1,0 0 1,0 1-1,0 1 1,0 0 0,1 0-1,-1 1 1,1 1-1,12-1 1,192 13 846,-168-9-757,78 21 297,-78-11-307,-27-7-125,107 26 279,-52-5-248,-21-5-24,79 43 0,-120-55-68,44 32 15,151 107 11,-104-82-20,167 108 12,-186-115-19,-49-32 5,157 125 8,-153-120-8,166 123 8,-165-122-8,183 168 8,-179-155-8,181 184 9,-183-183-3,187 220 6,-185-211 1,182 221 15,-182-221-9,191 238 11,-188-232-4,183 275 11,-188-266-17,180 286 16,-180-284-17,158 288 10,-167-289-9,128 291 17,-131-288-11,114 310 11,-120-306-17,84 325 16,-91-320-17,72 344 9,-74-342-16,63 340 6,-65-341-11,60 341 10,-60-341-10,51 337 12,-56-337-7,21 325 9,-29-331-1,-5 311 17,-1-313-11,-31 316 14,25-314-8,-41 313 16,41-313-15,-42 322 20,41-321-26,-48 309 20,47-313-15,-46 297 16,46-303-16,-59 246 14,54-257-19,-69 239 17,69-237-24,-76 235 19,73-241-7,-82 228 65,-2 12 75,80-221-167,13-48 1,-21 31-1,24-46-12,1 0-1,-1-1 1,-14 13 0,20-20-59,0-1 0,-1 0 0,1 0 0,0 0 1,-1 0-1,0 0 0,1 0 0,-1-1 1,0 1-1,0-1 0,0 0 0,0 1 1,0-2-1,0 1 0,0 0 0,0-1 0,0 1 1,0-1-1,-1 0 0,1 0 0,0 0 1,0 0-1,0-1 0,0 1 0,0-1 0,-5-1 1,-26-9-7743</inkml:trace>
</inkml:ink>
</file>

<file path=ppt/ink/ink5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1:12.2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0 936 9504,'5'-11'126,"0"0"1,1 0-1,1 0 1,0 1-1,14-18 1,46-40 858,-58 60-939,52-50 252,55-49-33,-92 80-97,81-131 59,-90 124-126,27-126 38,-41 157-133,-1 0 1,1 0 0,-1 1 0,0-1 0,0 0 0,0 0-1,0 1 1,-1-4 0,-2-9 7,-1 0 1,-1 0-1,0 0 1,-1 1-1,-13-24 1,18 37-12,0-1 1,0 1 0,0-1-1,0 1 1,-1-1-1,1 1 1,0 0 0,-1 0-1,1-1 1,-4 0 0,-22-14 13,-1 1 1,-34-13 0,35 22 9,17 4-20,-14-2 2,0 1-1,0 1 0,0 1 1,-25 2-1,-21 5 19,70-6-26,-1 0 1,0 0-1,1 0 1,-1 1 0,0-1-1,1 0 1,-1 1-1,0-1 1,1 0-1,-1 1 1,1-1 0,-1 1-1,1-1 1,-1 1-1,1-1 1,-1 1 0,1-1-1,-1 1 1,1 0-1,0-1 1,-1 1-1,1 0 1,0-1 0,0 1-1,-1 0 1,1-1-1,0 1 1,0 0 0,0-1-1,0 1 1,0 0-1,0 0 1,0-1-1,0 1 1,0 0 0,0-1-1,0 1 1,1 0-1,-1 0 1,0-1 0,0 1-1,1 0 1,-1-1-1,1 1 1,-1-1 0,0 1-1,1 0 1,-1-1-1,1 1 1,-1-1-1,1 1 1,0-1 0,14 8 7,0 0 0,1-1 1,22 6-1,-10-7 18,160 13 9,-143-16-15,188 14 15,-188-12-9,143 34 10,-186-39-34,1 1 0,0 0 0,0 0 0,-1 0 0,1 0 1,-1 0-1,1 1 0,3 2 0,-6-4-3,10 6 8,-1 1 0,-1 0 0,14 14 0,-17-14-6,0 0 1,0 1-1,0-1 1,5 14-1,-10-19 0,1-1-1,0 0 1,-1 1 0,1-1 0,-1 0 0,0 1-1,1-1 1,-1 1 0,0-1 0,0 1-1,0-1 1,0 1 0,0-1 0,0 2 0,-4 25 9,-1-1 1,-17 52-1,8-50 3,-29 46-1,-14 15-9,38-57-1,1 1 0,-21 59 0,38-91-1,0 1-1,1-1 1,-1 1-1,0-1 1,1 1-1,0 0 1,-1-1-1,1 5 1,1 17 3,2 0 0,0 0 0,7 27 0,-9-50-4,-1 1 0,0-1 0,1 0 0,-1 0 0,1 0 1,-1 0-1,1 1 0,-1-1 0,1 0 0,0 0 1,0 0-1,-1 0 0,1 0 0,0 0 0,0-1 0,2 2 1,10 8 2,1-1 1,0-1-1,0-1 1,1 0-1,0 0 1,20 5 0,-3-8 35,144-13 21,-139 0 7,152-73 29,-152 60-43,46-37-1,-64 44-50,-1-1 1,23-25 0,-33 31-141,0-1 0,0-1 0,-1 1 0,0-1 0,-1-1 0,-1 1 0,0-1 0,-1 0 0,0 0 0,0 0 0,0-16 0,14-59-8083</inkml:trace>
</inkml:ink>
</file>

<file path=ppt/ink/ink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57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0 358 6104,'6'8'4,"-5"-6"16,2-2 0,3-1 26,-1-1-1,1 1 1,0-1 0,-1-1 0,1 1 0,-1-1 0,0 0-1,0 0 1,0 0 0,0-1 0,4-4 0,0 2 26,-2 0 61,0 1-1,0-1 1,0 0-1,0 0 1,-1-1-1,0 0 1,-1 0-1,1 0 1,4-10-1,-10 17-130,5-9 195,-1 0 0,0 0 0,0 0 0,-1 0 0,-1-1 0,1 1 0,0-15-1,0 10-67,-1 5 4,-1 1 1,0-1-1,0 1 0,-1-1 0,0 1 1,0-1-1,-1 1 0,-3-17 0,3 21-80,-13-41 954,13 43-706,1 2-279,0 0 1,0-1-1,0 1 1,0 0-1,0-1 1,0 1-1,0 0 1,0-1-1,0 1 1,1 0-1,-1 0 1,0-1-1,0 1 1,0 0-1,0 0 0,0-1 1,1 1-1,-1 0 1,0 0-1,0-1 1,1 1-1,-1 0 1,0 0-1,0 0 1,0-1-1,1 1 1,10 11 64,-1 0 0,0 0 0,-1 1 0,0 0 0,-1 1 1,0-1-1,6 16 0,68 99 164,-71-113-243,-7-10 1,0 1 0,0 0 0,0 0 0,4 9 0,1 3 11,0-1 0,8 22-1,-15-31-11,0-1 0,0 0-1,0 1 1,-1-1 0,0 1 0,0 0-1,-1 0 1,0-1 0,0 1-1,0 0 1,-3 9 0,3-16-6,0 1-1,0-1 1,-1 1-1,1-1 1,0 1 0,0-1-1,0 1 1,0 0-1,0-1 1,0 1 0,0-1-1,0 1 1,0-1 0,0 1-1,0-1 1,1 1-1,-1 0 1,0-1 0,0 1-1,0-1 1,1 1 0,-1-1-1,0 1 1,1-1-1,-1 0 1,0 1 0,1-1-1,-1 1 1,1-1-1,-1 0 1,1 1 0,-1-1-1,0 0 1,1 1 0,-1-1-1,1 0 1,0 0-1,-1 0 1,1 1 0,-1-1-1,1 0 1,-1 0-1,1 0 1,-1 0 0,1 0-1,0 0 1,26-3 37,-24 2-45,13-3 30,0 0 0,25-11 0,-28 10-18,-9 3-2,0 1 0,0 0 1,-1-1-1,1 0 1,-1 0-1,1 0 1,-1 0-1,5-5 1,3-2 1,27-21 1,76-90-59,-102 105 43,-6 6-71,1 1 0,1 0 0,13-13 0,-20 21 62,0-1 0,0 0 0,0 0 0,0 1 0,-1-1 0,1 1 1,0-1-1,0 1 0,1-1 0,-1 1 0,0-1 0,0 1 0,0 0 1,0 0-1,0 0 0,0 0 0,0-1 0,1 1 0,-1 1 0,0-1 1,0 0-1,2 0 0,-2 1-2,0 0 1,0-1-1,0 1 1,-1 0 0,1 0-1,0 0 1,0 0-1,-1 0 1,1-1-1,0 1 1,-1 0-1,1 0 1,-1 1-1,1-1 1,-1 0-1,0 0 1,1 2-1,0 3-47,0 1-1,0-1 1,-1 1-1,0 12 1,-2-9 41,2-7 10,-1 1 0,1-1-1,0 0 1,0 1 0,0-1 0,0 0 0,1 1 0,-1-1 0,1 0 0,0 0 0,0 1-1,0-1 1,0 0 0,0 0 0,1 0 0,3 5 0,-5-8 14,1 1 1,-1 0-1,1-1 1,0 1-1,-1-1 1,1 1-1,0-1 0,-1 1 1,1-1-1,0 1 1,-1-1-1,1 0 0,0 1 1,0-1-1,-1 0 1,1 0-1,0 0 1,0 0-1,1 1 0,0-1-1,11-2 1,-2-1 48,0-1 1,0-1-1,-1 0 1,0 0-1,0-1 1,-1-1-1,1 0 1,-1 0-1,10-11 1,30-22 168,-43 36-38,-4 3-161,-1 1 0,0-1 0,0 1 0,1 0 0,-1 0 0,0 0 0,1 0 0,-1 0 0,0 0 0,1 0 0,-1 0 0,0 0 0,0 0 0,1 1 0,-1-1 0,0 1 0,0-1 0,1 1 0,-1-1 0,0 1 0,0 0 0,0-1 0,0 1 0,0 0 0,0 0 0,0 0 0,0 0 0,0 0 0,-1 0 0,3 2 0,18 34 130,-16-28-119,-1 0 1,1-1 0,1 1-1,9 11 1,-11-16-22,1 0 0,-1-1 1,1 1-1,0-1 0,0 0 0,0 0 0,0-1 1,0 1-1,1-1 0,5 2 0,2 0 2,18 7 4,6-3-9,-23-5-9,1-1 1,-1-1 0,1-1 0,0 0 0,27-4 0,-21 2-29,-1-2-1,0-1 1,0 0-1,19-9 1,14-13-90,15-8-197,-65 32 218,2-6 8,-3 5 14,0-4 12,-2 7 17,10 23-74,-8-19 122,1 0 0,0-1 0,0 0 0,-1 0-1,1 0 1,0 0 0,1 0 0,-1 0 0,0-1 0,0 1 0,7 0-1,-6 0 1,6 3-3,0-2 1,1 1-1,-1-1 1,1 0-1,0-1 0,0-1 1,0 1-1,12-1 1,16-3 5,11-6 3,-47 8 12,-1-3-1,0 1-9,-1 0 1,1 0-1,-1 0 0,0-1 1,0 1-1,0 0 0,0-1 1,0 1-1,-1-1 0,1 1 1,-1-1-1,1 1 0,-1-1 1,0 0-1,0 1 0,0-1 1,-1 1-1,1-1 0,0 1 1,-1-1-1,0 1 0,-1-5 1,0 1-1,1 2 6,0-1-1,-1 1 1,1 0 0,-1 0-1,-1 0 1,1 0 0,0 0 0,-1 0-1,0 0 1,0 1 0,0 0-1,0-1 1,0 1 0,-1 0-1,-6-4 1,6 4 0,-10-2 85,-4 3-59,0 1-1,-1 1 1,-25 3 0,21 2 84,-101 46 36,100-37-96,-71 61 17,94-74-75,0 0 0,0 0 0,0 0 1,0 0-1,1 0 0,-1 0 0,0 0 0,0 0 0,1 0 0,-1 0 1,1 0-1,-1 2 0,-1 4 2,0-1 0,0 0 1,1 1-1,0-1 0,1 1 1,0-1-1,0 1 0,0-1 0,2 12 1,-2-17-4,0 0 0,1 0 1,-1 0-1,0 0 0,1 0 1,-1 0-1,1 0 0,-1-1 1,1 1-1,-1 0 0,1 0 1,0 0-1,-1 0 0,2 1 1,82 76 23,-59-59-18,0-1 1,54 27-1,-58-33-5,8 1 5,45 17-1,-46-22-4,46 10-1,-23-12-560,0-3 1,100-5-1,-11-4-7854</inkml:trace>
</inkml:ink>
</file>

<file path=ppt/ink/ink5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1:12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128 455 8880,'-104'-35'158,"103"34"-142,0 1-1,0 0 0,0 0 0,0 0 0,0 0 0,0 0 0,0 0 0,0 0 1,0 0-1,0 1 0,0-1 0,0 0 0,-2 1 0,3-1-7,-1 1 0,1-1-1,-1 0 1,1 0 0,-1 0-1,1 1 1,0-1 0,-1 0-1,1 0 1,0 1 0,-1-1-1,1 0 1,0 1 0,-1-1-1,1 0 1,0 1 0,0-1-1,-1 1 1,1-1 0,0 0 0,0 1-1,0-1 1,0 1 0,0-1-1,-1 1 1,1-1 0,0 1-1,0-1 1,0 0 0,0 1-1,0-1 1,1 2 0,1 5 80,0 0-57,0-1 0,1 1 0,-1-1 1,1 0-1,1 0 0,-1-1 0,1 1 0,0 0 1,9 8-1,86 83 186,-72-78-50,135 63 57,-127-70-103,117 22 47,-129-33-80,-15-3-74,0 0 0,0 0-1,0-1 1,0 0 0,-1 0 0,0 0-1,1-1 1,10-8 0,-17 11-11,0 1 1,-1-1-1,1 1 0,-1-1 1,1 1-1,0-1 0,-1 0 1,1 1-1,-1-1 0,0 1 1,1-1-1,-1 0 0,0 0 1,1 1-1,-1-1 0,0 0 1,0 0-1,1 1 0,-1-2 1,2-12 11,-1 1-1,0-1 1,-1 0 0,-1 1 0,-2-17 0,-5 7 33,-60-96 23,49 95-31,-116-108 16,104 104-16,12 10-21,-23-20 19,-55-67 1,30 17 13,66 88-51,1-1 0,-1 1 0,1-1 0,-1 0 0,1 1 0,-1-1 0,1 1 0,0-1 0,-1 0 0,1 1 0,0-1 0,0 0 0,-1 0 0,1 1 0,0-1 1,0 0-1,0 1 0,0-1 0,0 0 0,0 0 0,0 1 0,0-1 0,0 0 0,0 0 0,0 1 0,1-1 0,-1 0 0,0 1 0,1-1 0,-1 0 0,0 1 0,1-1 0,-1 0 0,1 0 1,0 0 1,0 0-3,0 0 0,0 0 0,0 1 0,0-1 1,0 0-1,0 1 0,0-1 0,0 1 1,0-1-1,0 1 0,1 0 0,-1-1 0,0 1 1,0 0-1,0 0 0,1 0 0,-1 0 0,2 0 1,8 1-33,-1 1 1,1 0-1,-1 0 0,0 2 1,1-1-1,11 7 1,-2-2-1120,46 17-5709</inkml:trace>
</inkml:ink>
</file>

<file path=ppt/ink/ink5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1:12.9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0 858 8520,'8'2'35,"0"0"0,0 0 0,0 1 0,0-1 0,-1 2 0,0-1 0,1 1 0,-1 0 0,-1 1 0,1 0 0,8 7 0,-5-4 47,9 7 192,-1 0-1,29 32 0,14 13 174,48 35-19,-88-80-280,7 0-47,43 17-1,-54-29-5,-3-4-62,-1 0 0,0-1 0,22-7 0,-23 1 34,-5 0-55,-1-1 0,-1 1 0,1-2 0,-1 1 1,-1-1-1,4-10 0,-4 1 15,-1-32-1,-6-11-19,-5 5-2,-1 13-3,6 14-2,2 29 0,1 0 0,0 0 0,0 1 0,0-1 0,0 0 0,0 0 0,0 1 0,1-1 0,-1 0 0,0 0 0,0 1 0,0-1 0,1 0 0,-1 1 0,0-1 0,1 0 0,-1 1 0,0-1 0,2 0 0,-1 0 0,-1 1-1,1-1 1,0 1 0,0 0 0,0-1 0,0 1 0,0 0 0,0 0 0,0-1 0,-1 1 0,1 0 0,0 0-1,0 0 1,0 0 0,0 1 0,0-1 0,0 0 0,2 1 0,23 9-4,-17-6 3,10 4-1,21 10-1,43 13-1,-32-19 0,-30-10-15,12-3 7,48-9 0,-59 2-21,3-6 16,0-1 0,23-19 0,-46 33 12,-1-1 1,1 1-1,-1 0 0,0 0 0,1-1 1,-1 1-1,0-1 0,0 1 0,0-1 1,1-2-1,6-14-9,-1 0 0,-1-1 0,-1 1 1,4-24-1,-8 39 6,-1 0 1,0 0 0,0 0-1,0 0 1,0 0 0,0 0-1,-2-4 1,-38-154-70,26 127 18,-76-131-18,70 133 18,20 32 58,-125-178-78,84 124 71,6 11 7,35 42 1,-1 0 1,0 1 0,0-1-1,1 0 1,-1 0 0,0 1-1,0-1 1,0 1 0,0-1-1,0 0 1,0 1 0,0 0-1,0-1 1,0 1 0,0 0-1,0-1 1,0 1 0,-1 0-1,1 0 1,0 0 0,0 0-1,-2 0 1,2 1 1,1-1-1,-1 1 1,0-1 0,0 1-1,1 0 1,-1-1 0,0 1-1,1 0 1,-1 0 0,1 0 0,-1-1-1,1 1 1,-1 0 0,1 0-1,0 0 1,-1 0 0,1 0-1,0 0 1,0 0 0,0 1-1,-1 6 10,0 0 1,1 0-1,0 0 0,0 0 0,3 12 0,0-3 4,-1-6 18,0 0 0,1-1 0,0 0 0,8 17 0,64 147 183,-54-136-8,117 150 84,-106-154-104,15 6-84,2-2 0,70 42 0,-106-72-85,26 16 9,-2 2 0,37 32 0,-67-50-91,-3-5-112,-1 0 0,0 0 1,1 0-1,-1 0 0,1 0 0,0-1 0,7 4 0</inkml:trace>
</inkml:ink>
</file>

<file path=ppt/ink/ink5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1:13.3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1 413 11208,'0'0'0,"6"-11"0,9-14 72,29-18 8,33-16 0,26 2 0,31-3-80,6 1-16,-17 10 16,1 0-8152</inkml:trace>
</inkml:ink>
</file>

<file path=ppt/ink/ink5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1:13.7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349 122 7896,'-17'22'502,"17"-22"-461,0 1 0,0 0-1,0-1 1,0 1 0,0 0-1,0 0 1,1-1 0,-1 1 0,0 0-1,0-1 1,0 1 0,1 0-1,-1-1 1,0 1 0,1-1-1,-1 1 1,0 0 0,1-1-1,-1 1 1,1-1 0,0 1-1,-1 0 29,3 1-3,-1 1-1,0-1 1,1 0-1,-1 0 1,1 0-1,-1 0 1,1 0-1,0-1 1,0 1-1,0-1 1,0 0-1,5 2 1,33 4 121,-31-6-146,0 0 39,-1-1 0,1 0 0,-1 0 0,1-1 0,-1 0 0,1 0 0,17-6 0,-15 4-29,-6 1-9,0 1 0,0-1 0,-1-1-1,1 1 1,0-1 0,-1 0 0,0 0 0,1-1 0,-1 0-1,-1 0 1,9-8 0,-9 8-13,3-5 132,-6 3-133,0 1-1,0 0 1,0-1 0,-1 1-1,1 0 1,-1-1 0,-2-10-1,-4 5 87,-5 2-76,0 0 0,-1 0 0,-20-10 0,13 12 42,-10 4-47,0 0 1,-39 3 0,39 5-7,-123 46 7,148-50-32,1 0 0,-1 1 1,1 0-1,0-1 0,0 2 0,-6 3 0,9-6-2,-23 18 9,-21 21 1,30-24-9,0 0 0,1 1 1,-16 27-1,20-24 0,0-1 0,1 1 0,1 1 0,1-1-1,1 1 1,1 0 0,0 0 0,0 25 0,3-42 0,1 0-1,0 0 1,0 0-1,0 0 1,0 0 0,1 0-1,-1 0 1,1 0-1,0 0 1,1 5 0,6 14 1,0 0 0,12 21 0,-14-32-1,0-1-1,0 0 0,2-1 1,-1 1-1,1-1 0,0-1 1,15 13-1,-9-12 1,1 0 0,-1 0-1,2-2 1,-1 0 0,1 0 0,23 5-1,74 13 1,-108-24-2,5 1 0,-1-1 0,1 0-1,19 0 1,130-6 0,8-14-2,-167 19 3,8-1-2,0 0 1,0-1-1,0 1 0,-1-2 0,1 1 1,12-7-1,-20 9 2,41-17-3,-1-2 1,44-28-1,-33 10-638,72-67 1,-114 95 425,172-151-7258</inkml:trace>
</inkml:ink>
</file>

<file path=ppt/ink/ink5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1:14.6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1106 12464,'20'-9'35,"30"-18"242,52-42 115,25-38 477,-109 91-820,5-9 106,-7 4-76,18-34 1,6-35-47,-38 84-32,0-1 1,0 1-1,0 0 0,1-9 1,15-179 3,-18 189-7,0 0 0,0 1 1,-1-1-1,1 1 0,-1-1 1,-2-4-1,-13-44-9,-31-69 1,28 92-49,-91-96-20,87 107 14,-79-41-15,85 55 47,8 5 26,1 0 1,-1 0 0,0 1 0,1 0 0,-1 1 0,-10 3 0,9 2-7,7-3 11,1-1 0,-1 1 0,1 0 1,0 0-1,0 0 0,1 0 0,-1 1 1,1-1-1,-2 8 0,3-12 2,0 1 0,0 0-1,0-1 1,0 1 0,0-1 0,0 1-1,0-1 1,1 1 0,-1 0 0,0-1-1,0 1 1,0-1 0,0 1 0,1-1-1,-1 1 1,0-1 0,1 1-1,-1-1 1,1 2 0,24 32-1,-16-24 1,1-1 0,-1 0 0,15 10 0,-9-10 0,0 0 0,0 0 0,17 6 0,69 18 0,9-6 0,-6-4 0,24 9 1,-124-31 0,-1 0 0,1 0 0,-1 1 0,1-1 0,-1 1 0,0 0 0,0 0 0,0 0 0,0 0 0,0 0 0,0 1 0,-1-1 0,1 1 0,2 4 0,-2-4 0,-3-3-1,0 0 0,0 0 1,1 0-1,-1 1 0,0-1 0,0 0 1,0 0-1,0 1 0,1-1 0,-1 0 1,0 0-1,0 1 0,0-1 0,0 0 1,0 1-1,0-1 0,0 0 0,0 0 1,0 1-1,0-1 0,0 0 0,0 1 0,0-1 1,0 0-1,0 0 0,0 1 0,0-1 1,0 0-1,0 0 0,0 1 0,0-1 1,-1 1-1,0 3 1,0 0 1,-1 0-1,1-1 1,-1 1-1,0 0 1,0-1-1,-3 5 1,-37 33 18,-62 51 7,82-72-6,-64 88 15,85-106-34,0-1 1,0 1 0,0-1-1,0 1 1,0-1-1,0 1 1,1 0-1,-1-1 1,1 1-1,-1 2 1,-1 4 2,1 0 0,1 0 0,-1 0-1,1 0 1,1 0 0,-1 0 0,1 0 0,3 10 0,-4-17-4,1 0 1,-1 0-1,0-1 1,0 1-1,1 0 0,-1 0 1,1-1-1,-1 1 1,1 0-1,-1-1 0,1 1 1,-1 0-1,1-1 1,-1 1-1,1-1 0,0 1 1,-1-1-1,2 1 1,16 10 7,0-1 0,1-1 1,25 9-1,-18-12 19,125 11 17,-119-17-11,125-25 7,-153 24-40,0 0 1,0 0-1,0 0 0,0-1 1,6-2-1,16-11 3,0-1 1,46-36-1,-70 50-4,0 0-1,0 0 0,0-1 1,0 1-1,0 0 1,-1 0-1,1-1 0,1-2 1,13-29-6,24-70 0,-35 75-46,-3-5 9,-7-58 1,5 87 18,-1 0 0,0 0 0,0 0 0,0 1 0,0-1 0,-1 1 0,0-1 0,0 1 0,-3-6 0,-2-3-10,-14-24-34,20 35 48,-1 0 0,1 0 0,-1 0 0,0 0 0,0 0 0,0 0 0,0 0 0,0 0 0,0 1 0,0-1 0,0 1 0,-1 0 0,1 0 0,-1 0 0,1 0 0,-1 0-1,1 0 1,-1 1 0,1-1 0,-1 1 0,0-1 0,-3 1 0,6 0 17,-1 0-3,0 0 0,0 0 0,1 0 0,-1 1 0,0-1 0,0 0 0,0 0 0,1 0 0,-1 1 0,0-1 0,1 0-1,-1 1 1,0-1 0,0 1 0,1-1 0,-1 1 0,1-1 0,-1 1 0,0-1 0,1 1 0,-1 0 0,1-1 0,-1 1 0,1 0 0,0-1-1,-1 1 1,1 0 0,0-1 0,-1 3 0,-2 15-4,3-17 5,3 10-28,42 78-9,-40-79 40,1 0 0,0 0-1,1-1 1,12 14 0,-3-5 0,45 47 1,-42-48 1,24 18 0,-30-26 0,0-1 0,18 8 0,-22-12 0,0 0 0,0-1 0,13 3 0,-19-5 0,0-1 0,0 1 0,0-1 0,-1 0 0,1 0 0,0 0 0,0 0 0,0 0 1,0-1-1,0 1 0,3-2 0,-4 1 0,0 0 1,0 0-1,0 0 0,0 0 1,-1-1-1,1 1 0,-1 0 1,1-1-1,-1 1 0,1-1 1,-1 0-1,0 1 0,0-1 1,0 0-1,2-3 0,-1-1 0,0 1 1,0 0-1,-1-1 0,0 0 0,0 1 0,0-1 0,-1-6 1,0 5-1,0-1 0,-1 1 0,0-1 0,0 1 0,0 0 0,-4-9 0,1 6 0,0 1 0,-1 0 0,0 0 0,-9-13 0,0 4 0,-23-24 0,-27-18 0,-89-67-7,146 121-119,-54-46 402,56 47-434,1 1 1,0 0-1,0-1 1,0 0 0,0 0-1,1 0 1,-1 0 0,1 0-1,1-1 1,-5-11 0,4 2-7703</inkml:trace>
</inkml:ink>
</file>

<file path=ppt/ink/ink5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1:15.1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1 535 9056,'2'0'9,"-1"1"-1,1 0 1,0 0 0,0 0 0,0 1-1,0-1 1,-1 0 0,1 1 0,-1-1 0,1 1-1,-1 0 1,0-1 0,1 1 0,-1 0 0,0 0-1,0 0 1,0 0 0,0 0 0,-1 0 0,2 4-1,10 43 306,-10-41-244,-1-1 9,9 34 354,2 0 0,18 42 0,-24-67-383,-4-11-3,0 0 1,0 0-1,1-1 0,0 1 1,0 0-1,6 7 1,-2-2 79,1-1 0,1 1 0,0-1 0,0-1 0,0 0 0,1 0 0,11 6 0,11-1-21,-18-10 108,8-4-72,40-7 0,-52 5-103,0 0 0,0 0 0,0-1 0,0-1 0,-1 0 0,1 0 0,15-12 0,-14 9-14,4-2 42,0-2 1,-1 0-1,13-14 0,-18 16-30,1 1-1,1 0 0,-1 0 0,23-13 1,-31 21-33,0 0 0,0 1 0,0-1 1,1 0-1,-1 1 0,0-1 1,0 1-1,0-1 0,0 1 0,1 0 1,-1 0-1,0 0 0,0 0 1,0 1-1,0-1 0,1 1 1,-1-1-1,0 1 0,0 0 0,0 0 1,0-1-1,3 4 0,46 19 19,-8-3-4,3 2-15,9-2-4,17-4 0,-37-12-1,1-2 1,42-2-1,-51-4-5,3-5-2,53-25 0,-81 33 4,0 1 0,-1-1 0,1 0 0,-1 0 0,1-1 0,-1 1 0,1 0 0,-1 0 0,2-3 0,9-12-13,0 0 1,-2-1 0,12-22-1,-21 38 8,-1-1-1,1 0 1,0 0-1,-1 0 1,1-1-1,-1 1 1,1 0-1,-1-4 1,2-133-111,-6 107 7,2 22 79,-5-21-33,-1 0 0,-2 1-1,-23-53 1,-88-158-241,110 219 298,-16-25-33,23 42 34,2 0 5,-1 1 0,0-1 0,0 1 0,0 0 0,-1 0-1,0 0 1,-3-2 0,6 6 4,1 0 0,0 0-1,0 0 1,-1 0 0,1 0-1,0 0 1,0 0 0,-1 0 0,1 0-1,0 0 1,0 0 0,-1 0-1,1 0 1,0 0 0,0 1-1,0-1 1,-1 0 0,1 0 0,0 0-1,0 0 1,0 1 0,-1-1-1,1 0 1,0 0 0,0 1-1,0-1 1,0 0 0,0 0 0,0 0-1,-1 1 1,1-1 0,0 0-1,0 0 1,0 1 0,0-1-1,0 1 1,-4 11-2,1 30 2,4-22 3,2-1-1,1 1 1,9 31 0,-3-24 10,0 1 0,2-2 0,18 32 0,-17-34-7,6 13 32,78 169 62,-84-177-76,6 13 12,24 78 0,-16-4 144,-24-97-461,-1 0 0,-1 1 0,-1-1 0,0 1 0,-4 23 0,-6 10-7525</inkml:trace>
</inkml:ink>
</file>

<file path=ppt/ink/ink5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1:15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1 406 10312,'49'-8'10,"162"-30"45,-46-6 64,-147 38-101,15-5 117,-17 5-68,23-10 65,0-1 1,37-23-1,-35 15 332,57-47 0,-94 69-257,2-1 21,-5 5-213,0 0 0,0 0 1,0-1-1,0 1 0,0 0 1,-1 0-1,1 0 1,0 0-1,-1 0 0,1 0 1,-1 0-1,1 0 0,-1 1 1,0-1-1,1 0 1,-1 2-1,2 39 81,-1-19-58,1 0 0,2-1 0,7 31 0,-10-51-37,0 0 0,0-1 0,1 1 1,-1 0-1,1-1 0,-1 1 0,1-1 0,0 1 0,-1-1 0,1 1 1,0-1-1,0 0 0,0 0 0,0 0 0,0 0 0,0-1 0,0 1 1,0 0-1,3-1 0,-2 1 0,8 0 6,23-10-1,-22 5-5,-1 0 0,18-11 0,-15 6 1,-1 0-1,14-12 1,-13 9-1,20-24 0,-26 27-1,-1 0 0,-1-1 1,0 0-1,0-1 1,-1 1-1,7-21 0,-11 17 14,-3 6-11,0 0 1,-1 0 0,0 0 0,0 0-1,-7-11 1,1 9 30,-4 3-17,0 0 0,-28-9 1,24 13 43,-8 5-31,0 1 0,-27 7 1,28-1 29,-116 70 18,136-76-71,0 0 0,-1 0-1,1 0 1,-7 8 0,-109 129 39,118-137-41,-1 0 0,1 0 0,0 0-1,0 0 1,1 1 0,-3 6 0,-3 12 6,1 0 0,1 0 1,-4 44-1,8-65-10,1 0 0,0 1 1,0-1-1,0 0 0,0 0 1,1 0-1,-1 0 0,0 0 0,0 0 1,1 0-1,-1 0 0,0 0 0,1 0 1,-1 0-1,1 0 0,-1 0 1,1-1-1,0 1 0,-1 0 0,2 1 1,12 12 3,-1-1 1,2-1-1,-1 0 1,2-1-1,-1-1 1,24 12-1,-34-20 0,0 1 0,1-1 0,-1 0 0,1 0 0,-1-1 0,7 1 0,125 26 34,25-8-22,-81-14 30,165 0-1,37-7-28,-255 1-5,1-1 1,38-8 0,-67 9-14,325-56 45,60-51-1572,-375 103 1397,387-116-8203</inkml:trace>
</inkml:ink>
</file>

<file path=ppt/ink/ink5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2.9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183 153 1624,'0'0'1977,"4"0"-1618,-1-1-284,0 0-1,0 0 1,0 0 0,0 0 0,0-1-1,0 1 1,0-1 0,0 0 0,-1 0-1,1 0 1,2-2 0,4-3 13,8-4 83,0 1 0,1 1 0,35-13 0,63-13 298,-95 30-438,46-8 161,70-6 21,-108 17-99,122 5 34,-120 2-88,123 45 20,-126-35-39,-1 5-21,-2 1-1,38 41 1,-47-38 1,39 101 12,-49-98-19,-1 143 3,-9-132-9,-9 15 0,-23 59 0,35-109-7,0-1 0,0 1 0,0-1-1,0 1 1,-1-1 0,1 0 0,-1 1 0,0-1-1,-2 2 1,-9 11 5,-30 24 0,24-25-2,-31 16 0,19-16 23,-146 36 23,139-43 45,-153 2 56,153-12 9,-142-25 52,146 19-111,-116-47 32,124 42-99,-111-94-937,65 44-3810</inkml:trace>
</inkml:ink>
</file>

<file path=ppt/ink/ink5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3.3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3952,'27'9'17,"-10"-3"15,-1 0 0,0 0 0,0 2 0,-1 0 0,26 17 0,-27-12-3,0 1 0,23 29 0,-27-24 12,-1 17-11,8 59-1,-11 69 16,-6-129-33,3-3 55,4 7-17,19 55 0,-15-73 51,6 2-24,37 34 0,-36-46 56,2-5-213,0 0 0,0-1 0,0-1 0,23 1 0,32 2-2720</inkml:trace>
</inkml:ink>
</file>

<file path=ppt/ink/ink5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4.0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12 596 5832,'-6'48'72,"4"-37"-46,0-1 0,1 1 0,0 16 0,5 20-16,1-27 5,7 8-2,25 42-1,-22-52 2,12 1-6,54 30 1,-56-40-1,8-2 3,62 3 1,-70-13 29,14-10-5,39-18 0,-76 30-26,0-1 0,0 1-1,1 0 1,-1-1 0,0 1 0,0-1 0,0 1-1,2-3 1,23-26 55,33-46 1,-48 53 35,-5 4-52,0-1 0,5-29 0,-13 37 51,-3 4-73,0-1 1,-1 1-1,0 0 1,-6-9-1,0 9 61,-10 0-26,-38-10 0,39 17 5,1 5-44,1 0 0,-1 2 0,-21 9 0,38-15-18,1 1 0,-1 0 0,1 0 0,-1 0 0,1 0 0,0 0 1,-1 0-1,1 0 0,0 0 0,0 0 0,-2 3 0,-23 30 39,-36 63 0,47-63 3,-41 134 17,55-165-59,0 0 1,0 1 0,1-1 0,-1 1-1,1-1 1,0 7 0,2 14 7,0 0 1,2 1 0,11 36-1,-3-38 21,15 11-9,33 32 0,-58-63-17,0-1 0,1 0 0,-1 0 0,1 0-1,0-1 1,5 4 0,26 10 20,1-1-1,37 9 1,-68-22-21,-1 0 1,1-1-1,-1 1 1,1-1-1,0 0 1,-1 1-1,5-2 1,41-4 35,76-18 0,-92 10 31,115-70 30,-121 63-23,89-94 36,-95 87-42,72-139 32,-76 128-46,94-248 171,-88 206-203,-15 47 46,-2 5-30,4-16 24,5-68 0,-9 15 32,-6 93-91,0 0 1,0-1-1,-1 1 0,1 0 0,-1 0 1,0 0-1,-1 0 0,1 0 1,-1 1-1,1-1 0,-1 0 0,0 1 1,-1-1-1,-3-4 0,3 3 1,-7-6 43,0 2-35,-1 0-1,0 1 1,-21-12 0,7 9-9,0 1 0,-47-12 0,69 22-11,0-1-1,0 1 1,-1 0-1,1 0 1,0 0-1,0 0 1,0 1 0,-1-1-1,1 1 1,0 0-1,0 0 1,0 0-1,-4 2 1,6-2-12,1-1 11,-1 0 1,0 0-1,1 0 1,-1 0-1,1 0 0,-1 0 1,1 1-1,-1-1 1,1 0-1,-1 0 1,1 1-1,-1-1 1,1 0-1,-1 1 1,1-1-1,-1 0 1,1 1-1,-1-1 1,1 1-1,0-1 0,-1 1 1,1-1-1,0 1 1,0-1-1,-1 1 1,1-1-1,0 1 1,0-1-1,0 1 1,-1 0-1,1-1 1,0 1-1,0-1 0,0 1 1,0-1-1,0 2 1,3 24-65,-2-22 66,17 139-92,-6-8 30,-4-23 35,11 107 1,-14-174 20,10 63-1,-8-71 6,14 40 1,-11-47 0,19 38 0,-19-49 0,1 0 0,15 21 0,-16-27 0,1 0 0,20 18 0,-22-23 0,0-1 0,1 0 1,16 9-1,-19-12 1,-1-1 0,1-1 0,0 1 0,0-1-1,12 2 1,-14-3 0,1-1-1,0 0 0,-1 0 0,1 0 0,0 0 1,9-3-1,-7 1 0,1-1 0,-1 0 0,0 0 0,9-5 0,-8 3 0,0-1 0,1 0 0,11-11 0,-12 9 0,-1-1 0,0 0 0,10-14 0,-9 8 0,0 1 0,9-21 0,-7 7-2,-1 0 1,-1 0-1,-1-1 0,5-44 1,12-129-107,-23 193 71,6 25 6,3 21 17,13 27 12,43 77 3,-51-118 6,68 81 5,-81-99-8,1-1-1,-1 1 1,1-1 0,0 0 0,1 0 0,-1-1 0,1 1 0,5 2 0,3 3 1,-7-6-4,-1 1-1,1-1 1,0 0 0,12 4 0,-15-6-57,0 0 1,1 0-1,-1-1 0,1 0 1,-1 0-1,0 0 1,1 0-1,-1 0 1,1-1-1,-1 1 0,1-1 1,-1 0-1,0 0 1,0 0-1,1-1 0,-1 1 1,0-1-1,4-2 1,24-13-5225</inkml:trace>
</inkml:ink>
</file>

<file path=ppt/ink/ink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57.8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72 10312,'0'0'385,"-4"-5"-60,2 3-432,-3-4 386,0 0 0,0 1 1,-1 0-1,0 0 0,-10-7 0,8 7-169,6 3-58,0 0 1,-1 1-1,1 0 1,0-1-1,-1 1 0,1 0 1,-1 0-1,0 0 1,1 1-1,-1-1 1,-4 0-1,-21-2 279,-34-1 1,57 4-278,-1 0 1,1 1 0,0-1-1,-1 1 1,1 0 0,0 0 0,0 0-1,-6 3 1,-7 2 19,-1-2-30,13-3-11,-1 1 0,1 0 0,-1 0 0,1 0 0,0 1 0,-7 4 0,6-4 28,1-1-44,1 1 1,-1-1-1,1 1 0,-1 0 1,1 0-1,0 1 0,0 0 1,1 0-1,-1 0 0,1 0 1,0 1-1,0-1 1,-5 9-1,6-6-2,0-1 1,1 0 0,0 1-1,0 0 1,-2 10-1,7-9 19,5-2-26,-1 0 0,1 0 0,0-1 1,13 7-1,-3-5 0,33 3 4,13-5-9,-43-5-4,-1-1 1,37-6 0,-48 5 6,0 0 1,0-1-1,0 0 1,0-1-1,0 0 1,-1 0-1,0-1 1,0 0-1,12-9 1,9-11 29,79-71 524,-107 96-551,0 0 1,-1 0 0,1 0 0,0 0 0,-1 0 0,1 0 0,0 1 0,-1-1-1,1 0 1,-1 0 0,1 1 0,0-1 0,-1 0 0,1 1 0,-1-1 0,1 0-1,-1 1 1,1-1 0,-1 1 0,1-1 0,0 2 0,14 27 101,-10-17-94,0 0-9,1-1 0,0-1 0,11 16 0,9-3-5,-21-19-6,0 0 1,0-1-1,0 1 1,0-1-1,1-1 1,-1 1-1,1-1 1,0 0 0,0 0-1,0 0 1,8 0-1,-1-1-11,0-2 0,0 0-1,-1 0 1,1-1 0,0 0-1,-1-1 1,19-7 0,0-3 7,3-3 7,10-9 41,43-33-1,-83 56-21,0-1 0,0 1-1,0 0 1,0 0 0,0 0 0,0 0-1,0 1 1,1 0 0,-1-1 0,1 2-1,-1-1 1,1 1 0,-1-1 0,1 1-1,-1 0 1,10 2 0,0 1 22,1 2 0,-1-1 0,27 14 0,-39-17-37,19 9 18,-10-4-11,0 0-1,0-1 1,0 0-1,1-1 0,-1-1 1,1 0-1,0 0 0,17 1 1,-17-4 7,0 0-1,0-1 1,1 0 0,-1-1-1,0-1 1,0 0 0,-1 0 0,1-1-1,-1-1 1,1 0 0,-1 0-1,-1-1 1,11-8 0,-16 11 48,1-3 14,-4 3 2,1-3-1,-3 6-76,1-1-1,-1 1 1,1 0-1,-1 0 1,1-1 0,-1 1-1,1 0 1,-1 0-1,1 0 1,-1-1 0,1 1-1,-1 0 1,1 0-1,-1 0 1,1 0 0,0 0-1,-1 0 1,1 0-1,-1 0 1,1 1 0,2-1 6,26 1-132,-1 1 0,38 9-1,-31-5-1587,44 8-8904</inkml:trace>
</inkml:ink>
</file>

<file path=ppt/ink/ink5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4.4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9504,'101'316'480,"-74"-244"-502,-15-44-84,6 6-526,44 61 0,-14-35-5048</inkml:trace>
</inkml:ink>
</file>

<file path=ppt/ink/ink5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5.4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1 280 5832,'1'1'0,"0"0"0,1 0 0,-1 0 0,0-1 0,0 1 0,0 0 0,0 0 0,0 0 0,0 0 0,-1 1 0,1-1 0,0 0 0,-1 0 0,1 0 0,0 1 0,-1-1 0,1 3 0,1 2 0,11 36 8,18 63 4,-24-81 0,2 0 0,1 0 0,15 25 0,-20-39-6,1 1 12,1 0-1,0 0 0,0-1 0,1 0 0,0 0 0,11 9 1,-10-11-5,-6-4 3,1 0 1,0 0-1,1-1 1,-1 0-1,0 0 1,1 0-1,0 0 1,0-1-1,0 1 1,0-1-1,0-1 1,8 3-1,-12-4-12,3 1 22,-1-1 0,1 0 0,-1 0 0,1 0-1,0 0 1,-1-1 0,1 0 0,-1 1 0,1-1 0,-1 0-1,1-1 1,-1 1 0,0 0 0,6-5 0,-4 4 12,6-6 183,4-11-61,26-39 0,-36 51-87,0-1-1,-1 0 0,0 0 1,0-1-1,3-13 1,1-3-8,26-78 378,-27 83-287,1-7-25,1 0 0,2 1 1,20-37-1,-9 26 131,1 1 0,49-57 1,-71 92-249,1-1 1,0 1 0,0-1-1,0 1 1,0 0 0,0 0-1,0 0 1,0 0 0,1 0-1,-1 0 1,0 1 0,0-1-1,1 1 1,-1-1 0,0 1-1,1 0 1,-1 0 0,1 0 0,-1 0-1,0 1 1,4 0 0,-4-1-5,2 1 7,1 1 0,-1-1 0,0 1 0,1 0 0,-1 0 0,0 1-1,0-1 1,0 1 0,-1 0 0,7 5 0,-5-3-7,52 42 60,11 8-52,-11-21-15,11 1-3,7 0 0,-57-27-1,-3-1 0,0 0 0,1-2 0,0 1 0,0-2 0,0 0 0,27 2 0,-32-5-2,-6 0 2,0 0 0,0 0 0,0-1 0,1 0 1,-1 0-1,0 0 0,0-1 0,0 0 0,0 0 1,0 0-1,0 0 0,0-1 0,0 0 0,0 0 0,6-4 1,6-11 0,-16 15 1,1-1 1,-1 1 0,0-1 0,0 1 0,1-1-1,-2 0 1,1 0 0,0 1 0,-1-1-1,1 0 1,-1 0 0,0 0 0,0 0 0,0 0-1,0 0 1,0 0 0,-1 0 0,1 1-1,-1-1 1,0 0 0,0 0 0,0 1 0,0-1-1,0 0 1,-1 1 0,1-1 0,-1 1-1,0 0 1,0-1 0,0 1 0,0 0 0,0 0-1,0 0 1,0 0 0,-5-2 0,-11-7 23,-38-15 0,38 23 29,-8 3-18,-46 5 1,52 1 11,4 2-31,1 0 0,-1 2 0,-22 18 0,25-12 10,-13 34-1,21-38-24,1 0 0,1 0-1,-4 24 1,6-24-1,0 0 0,1 1 0,0-1 0,3 14 0,-2-17 0,1 0-1,1 0 0,-1 0 0,1-1 0,7 15 1,-2-12-1,0 1-1,1-1 1,0 0 0,0-1 0,1 0 0,1-1 0,13 11-1,-22-19 1,0 1-1,0-1 1,0 0-1,0 1 0,0-1 1,1 0-1,-1 0 1,3 0-1,31 10-2,47 8 1,-60-18-18,85-18-8,-89 8 9,80-70 0,-80 58 14,20-42 4,-30 44 1,-1 0 0,8-29 0,4-38 0,-11 15 0,-6 7 0,-4 2 0,-2 10 0,3 18 0,3 13 0,-3 19 0,0 1 0,0 0 0,0 0 0,0 0 0,0-1 0,1 1 0,-1 0 1,1 0-1,-1 0 0,1 0 0,-1 0 0,1 0 0,-1 0 0,2-1 0,7 0 4,-7 2-3,26-1 1,-21 2-2,-1 1 0,1-1 0,-1 2 0,9 3 0,35 21 0,-14-3-18,0 2 1,56 52 0,-57-38-7,-24-22-76,31 103-58,-35-92-30,7 57-1,-4-9-84,12 19-6,-21-91 251,1 0-1,0-1 1,0 1 0,0-1 0,0 0-1,1 0 1,0 0 0,0 0-1,0 0 1,0-1 0,0 1-1,1-1 1,0 0 0,6 5 0,-5-4 3,8 1-95,0-4 92,-1 0 0,1-1 0,-1 0 1,1-1-1,-1-1 0,0 0 0,1-1 1,-1 0-1,0-1 0,14-6 0,26-14 8,-33 12-6,-13 7 20,3-2 3,-1 0 0,0-1 0,0 0 0,-1 0 0,1-1 0,-2 0 0,1 0 0,-2 0 0,1-1 0,6-17 0,36-111 3,-41 109 8,-6 19-1,4-17 11,-1-1 0,-2 1 0,-1-30 0,-1-66 326,0 121-76,2 6-135,3 10-101,2 1 0,-1-1 0,2 0 0,0-1 0,1 1 0,0-2 0,1 1 0,0-1 0,21 18 0,72 57 8,-92-78-37,-1 0 0,2-2 0,16 10 0,-10-7-2,-3-2 0,32 11 0,-40-16-1,0-1-1,1 0 1,-1-1 0,0 0 0,1 0 0,0 0 0,-1-1 0,10-1-1,-16 1 1,-1 0 0,0 0 0,1 0 0,-1 0-1,0 0 1,1 0 0,-1 0 0,1 0-1,-1 0 1,0 0 0,1 0 0,-1-1 0,0 1-1,1 0 1,-1 0 0,0 0 0,1-1 0,-1 1-1,0 0 1,0-1 0,1 1 0,-1 0-1,0 0 1,1-1 0,3-7-3,1 1 0,-1-1 1,0 0-1,-1 0 0,0-1 0,0 1 1,-1-1-1,0 1 0,0-1 0,0-15 0,-2 16-5,-1 0-1,-1 0 0,1 0 0,-1 0 0,0 0 0,-1 0 1,-5-9-1,-2-11-21,9 31 25,-1 3 5,1 0 0,0 0-1,0 0 1,1 1 0,-1-1 0,1 0 0,1 8-1,2 6 2,3 68 0,4 24 4,2 18-2,3 25 2,5 25-3,6 10-2,6-1 1,-3-22 4,-10-27-2,-13-27 2,-6-97-4,-1 0 0,-1 0-1,-6 23 1,6-33 0,0 1-1,0-1 1,0 0 0,-1 1-1,0-1 1,-1 0 0,-6 9-1,7-12 0,0 0 1,0 0-1,0 0 0,0-1 0,0 1 0,0-1 0,-1 0 0,1 0 0,-1 0 0,1-1 1,-1 1-1,-4 1 0,1-2 0,0 0 0,0 0 0,0 0 0,0-1 0,0 1 0,0-2 0,-12-1 0,4-1 0,0 0 0,0-2 0,-24-9 0,18 4 0,0 0 0,-25-18 0,28 16 0,1-1 0,-29-30 0,34 31 0,2-1 0,0 0 0,0 0 0,-12-26 0,12 17 0,0 0 0,2-1 1,-7-28-1,8 11 2,1-1 1,2 1-1,2-70 0,3 104 1,-1-1 0,1 1-1,0 0 1,3-11 0,69-200 19,-69 208-13,0 1-1,0-1 0,6-8 1,9-13 7,26-33 1,-27 43-8,38-33-1,-52 50 0,-1 0 0,1 0-1,0 0 1,0 0-1,0 1 1,5-2 0,38-17 33,61-19 0,-105 39-27,1 0-1,-1 1 0,0-1 1,1 1-1,-1-1 0,6 1 1,29 3 54,62 11 0,-97-13-53,0 0 0,0-1 0,0 1 0,0 0 0,-1 1 0,1-1 0,3 2 0,9 7-166,-1 0 1,0 0 0,0 2 0,-1-1-1,-1 2 1,13 15 0,22 32-5830</inkml:trace>
</inkml:ink>
</file>

<file path=ppt/ink/ink5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6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1440,'1'5'121,"3"20"-23,4 43 220,2 104 36,-9-130-60,7 176 113,-6-172-167,9 199 81,-7-196-153,-2-26-99,4 29 41,1 1 0,19 63 0,-20-95-34,37 125 185,-9-55 395,-32-118-173,-2 16-446,-8-35 194,-4 2-70,-18-87 99,25 73-232,6 34 19,29-108 11,-20 105-43,6 0 0,36-52-1,-36 64 20,9 0-9,50-24 0,-50 31 30,118-10 29,-120 17-57,0 1 0,0 1 0,0 1-1,0 1 1,27 8 0,-41-9-19,16 7 66,-7 2-49,0 1 1,0 1 0,21 20-1,-38-32-18,0 1 0,0-1-1,1 0 1,-1 1 0,0-1-1,0 1 1,0 0 0,0-1-1,-1 1 1,2 1 0,5 19 26,0 1 0,6 42-1,-14-42 23,-6 2-35,-1-1 1,-1-1-1,-12 24 0,20-45-13,0 1 0,-1-1-1,1 1 1,-1-1 0,0 0-1,0 0 1,-3 3 0,-2 2 8,-3 5-4,-1-2 0,-1 0 0,0 0 0,0-1 0,-1 0 0,0-1-1,-1-1 1,-16 7 0,-167 61 138,147-61-138,41-12-230,-1 0-1,1-1 1,-18 1 0,9-2-4201</inkml:trace>
</inkml:ink>
</file>

<file path=ppt/ink/ink5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6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25 6104,'-17'-6'288,"15"5"-94,11 10-56,12 15-79,0 1 0,-2 0 0,0 2 0,25 49 0,-42-72-53,9 17 18,1 1 14,1 1 1,1-2-1,0 0 1,2-1-1,28 30 1,-40-47-21,-1 0 1,1 0 0,0 0-1,1 0 1,-1 0-1,0-1 1,1 0-1,-1 0 1,1 0 0,0-1-1,-1 1 1,1-1-1,0 0 1,8 0-1,-11-1-4,1 0 0,-1-1-1,0 0 1,0 1-1,1-1 1,-1 0-1,0 0 1,0 0-1,0 0 1,0 0-1,0-1 1,0 1-1,0-1 1,-1 1-1,1-1 1,0 0 0,2-3-1,-1 0 2,0 0 1,0 0-1,-1-1 0,4-8 0,-3 6-1,-1 3 16,0 0 1,0 1-1,0-1 1,-1 0-1,0 0 1,0-1-1,1-8 1,-1-5 5,2 1-11,2-44 171,-5-67 220,-1 118-304,0-1 32,1-1 0,0 1 0,2-12 0,-2 21 263,1 7-239,1 8-104,0-3-39,-1 1 1,1 0-1,-1 13 0,0 19 83,8 133 23,-7-134-71,5 193 16,-6-183-55,-1-26-11,10 226 43,9 65 37,-19-284-85,1-10 12,6 35 0,11 55 32,-18-111-45,0 0-1,0 0 1,0 0 0,0 0-1,1 0 1,-1 0-1,0 0 1,1 0-1,-1-1 1,1 1-1,-1 0 1,0 0 0,1 0-1,1 1 1,0 0-66,1 1 1,-1-1-1,1 0 1,0 0-1,0 0 0,0 0 1,0-1-1,0 1 1,0-1-1,0 1 1,0-1-1,1 0 1,-1-1-1,0 1 1,1 0-1,-1-1 1,1 0-1,-1 0 1,7 0-1,37 0-6411</inkml:trace>
</inkml:ink>
</file>

<file path=ppt/ink/ink5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7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153 158 8072,'-5'9'10,"-1"1"0,2-1 0,-1 1 0,-3 13 0,-16 43 9,14-32 48,-39 180 26,41-167-26,1-10-31,-3 21 26,-5 114 1,14-158-40,0 48 54,9 75-1,4-19 275,-5-211-89,-4 68-231,-3 17 8,9-214 478,-7 3-242,0 170-55,-1 19-119,17-204 310,4 41 45,-8 106-219,-14 86-222,0 0 1,0 0-1,0 0 0,0 0 1,1 0-1,-1 0 0,0 0 0,1 0 1,-1 1-1,1-1 0,-1 0 1,1 0-1,-1 0 0,1 1 1,-1-1-1,1 0 0,0 1 0,0-2 1,0 2-10,0 0 1,-1 0-1,1 0 1,-1 0-1,1 0 1,0 0-1,-1 0 0,1 0 1,0 0-1,-1 0 1,1 0-1,-1 0 1,1 1-1,0-1 1,-1 0-1,1 0 1,-1 1-1,1-1 0,-1 0 1,1 1-1,-1-1 1,1 0-1,-1 1 1,1-1-1,0 2 1,5 4 23,0 0 0,-1 0 1,10 14-1,11 17 82,60 68 12,-80-98-108,164 174 172,-9-26-117,-126-126-31,54 35 0,20 1-31,17-4-9,-33-18-1,-64-27-1518,-5-1-6074</inkml:trace>
</inkml:ink>
</file>

<file path=ppt/ink/ink5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8.0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1 307 7624,'26'6'312,"-2"-9"-206,22-7-83,26-3-18,28-2-2,151-31 12,-49 6-1,-161 31 21,176-55 109,-168 49 23,90-17-1,-137 33-158,0-1-1,0 0 1,0 1-1,0-1 0,0 1 1,0 0-1,0 0 0,0 0 1,0 0-1,0 0 1,-1 0-1,1 0 0,0 0 1,0 1-1,-1-1 0,1 1 1,-1-1-1,0 1 1,1 0-1,-1-1 0,2 4 1,-2-3 1,1 1 0,1 1 0,-1-1 0,0 1 0,0 0 0,-1-1 0,1 1 0,-1 0 0,0 0 0,0 0 0,0 0 0,-1 0 0,1 0 0,-1 7 0,2 13 24,12 50 19,-7-46-37,-2-1 0,3 53-1,-8-75-6,2 4 8,-2-7 41,0-6-10,0-4-21,0 1-14,0 0 1,1-1 0,0 1 0,0 0 0,1 0-1,-1 0 1,4-7 0,17-41 80,1 2 1,33-53-1,-52 99-71,-1 0-1,2 0 1,-1 1 0,1-1-1,0 1 1,6-6 0,2-1-1,22-21 15,-21 25 58,-8 8-80,0-1 0,1 1 1,-1 1-1,1-1 1,-1 1-1,0 0 0,1 0 1,11 3-1,-4 4 73,0 5-60,-1 2 1,-1-1-1,0 2 0,-1 0 1,0 0-1,10 21 1,12 28-3,-16-38-13,0 0 1,34 39-1,-21-39-9,-2-10 2,-26-15-4,-1 0-1,1-1 0,0 1 0,0-1 1,0 1-1,0-1 0,0 0 0,0 1 1,0-1-1,3 0 0,1-2 2,0 1-1,0-1 1,0 0-1,-1 0 1,1 0 0,-1-1-1,1 0 1,-1 0-1,0-1 1,0 1 0,6-6-1,-6 5 4,31-23 54,61-60-1,-84 73-49,-7 8 9,0-1 0,-1 0-1,1 0 1,4-9 0,68-121 290,-77 137-305,-1-1 1,0 1-1,1-1 0,-1 1 1,1-1-1,-1 1 1,1-1-1,0 1 1,-1-1-1,1 1 1,-1-1-1,1 1 0,0 0 1,-1 0-1,1-1 1,0 1-1,-1 0 1,1 0-1,0 0 0,-1 0 1,1-1-1,0 1 1,-1 0-1,1 0 1,0 0-1,0 1 1,-1-1-1,1 0 0,0 0 1,-1 0-1,1 0 1,0 1-1,-1-1 1,1 0-1,0 1 1,-1-1-1,1 1 0,-1-1 1,1 0-1,-1 1 1,1-1-1,-1 1 1,1-1-1,-1 1 0,1 0 1,-1-1-1,0 1 1,1-1-1,-1 2 1,9 12 4,-2 1 0,0 0 1,-1 0-1,5 17 0,-3-7-3,13 25-3,-15-39-3,1-1 0,0 0 0,0 0 0,1 0 0,1-1 0,10 9 0,-2-6-32,96 39-18,-94-44-12,0-2 0,0 0-1,0-1 1,0-1 0,24 1 0,-6-1-961,46 6-5402</inkml:trace>
</inkml:ink>
</file>

<file path=ppt/ink/ink5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8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449 106 6456,'-1'-7'20,"0"-1"0,0 1 1,-1-1-1,1 1 0,-2 0 1,1 0-1,-7-12 0,1 11 115,-5 2-82,0 0 0,0 2 0,-24-6 0,16 8 175,-2 5-112,0 2 0,-42 12 0,44-5 232,-12 12-79,1 1-1,1 2 1,-27 30 0,30-19-155,21-24 160,6-5-213,0 0 0,1-1 0,-1 1 0,2 0 0,1 16 0,4-13 133,3 0-108,1 0 1,22 18 0,-18-23 54,-3-4-107,0-1 1,0-1-1,0 0 0,1 0 0,-1-1 1,0-1-1,0 0 0,0 0 0,0-1 1,0 0-1,0-1 0,11-5 0,-6 3-13,-10 3-3,1-1 0,-1 0 0,0 0 0,0 0 0,0-1 0,6-5 0,4-2 23,-1-1-1,0-1 1,-1 0 0,-1-1-1,16-19 1,-24 24-32,16-30 50,-20 34-53,7-9 38,-2-1 0,0-1-1,6-24 1,-12 38 36,1 6-38,5 12-29,1-1 0,0 0 1,0 0-1,2-1 0,0 0 1,0 0-1,14 13 0,-15-18-5,1 0-1,1 0 0,0-1 0,21 13 0,-16-11-7,-7-4-5,0 0-1,1-1 0,0 0 0,0-1 1,0 1-1,12 2 0,-18-6-40,-1 0-1,1 0 1,-1-1 0,0 1-1,1-1 1,-1 0-1,1 0 1,-1 0-1,1 0 1,-1 0-1,1-1 1,-1 1-1,1-1 1,-1 1 0,5-3-1,0 1-820,13-4-5833</inkml:trace>
</inkml:ink>
</file>

<file path=ppt/ink/ink5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9.0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39 175 6280,'27'-46'0,"-13"27"0,-13 17 0,30-29 0,11 3 0,9 7 0,-38 17 3,1 1 1,-1 0 0,1 0-1,0 1 1,0 1-1,0 1 1,0 0 0,0 0-1,15 3 1,-16-1 3,-10-1 2,1-1 0,-1 1 0,1 0 0,-1 0 1,1 0-1,-1 1 0,0-1 0,0 1 0,1 0 1,2 2-1,45 33 123,-49-34-114,0-1 0,-1 1 0,1 0 0,0-1 0,-1 1 0,0 0 0,0 0 0,0 0 0,0 0 0,0 1 0,0-1 0,-1 0 0,1 0 0,-1 0 0,0 0 0,0 1 0,-1 2 0,1-2 8,-1 2 6,1-1 0,-1 1-1,-1-1 1,1 0-1,-1 0 1,0 0 0,0 0-1,0 0 1,-1 0-1,1 0 1,-6 5 0,4-3 0,-3 5 33,0-1 1,0 0-1,-1-1 0,-13 14 0,-19 22 124,-52 67 3,-57 69 120,35-41 61,111-139-259,18 4 42,-5-6-55,82-24 46,-55 12-32,71-32 0,-94 37-97,14-8 83,119-90 43,-114 81-56,239-169 228,-251 178-300,48-42 84,14-25 55,-13 11 154,-70 70-308,1 1 1,-1 0-1,0-1 1,1 1-1,-1 0 1,1-1-1,-1 1 0,1 0 1,-1 0-1,1-1 1,-1 1-1,0 0 1,1 0-1,-1 0 1,1 0-1,-1-1 0,1 1 1,-1 0-1,1 0 1,-1 0-1,1 0 1,-1 0-1,1 0 0,0 1 1,-1-1-1,0 0 1,1 0-1,-1 0 1,1 0-1,-1 1 1,1-1-1,-1 0 0,1 0 1,-1 1-1,1-1 1,-1 0-1,1 1 1,0 1 0,1 0 0,-1-1 0,1 1 0,-1 0 0,0 0 0,0 0 0,0 0 0,0 0 0,0 2 0,8 37 2,-6-20-5,0-3-2,0 0 0,1 1 1,0-1-1,10 22 0,-9-29 1,-3-6 0,0-1 0,1 1 0,-1-1-1,1 0 1,0 0 0,4 5 0,42 45-20,-38-45-3,-3-6 23,0 0-1,0 0 1,0-1-1,0 0 1,1 0 0,-1-1-1,1 0 1,-1 0 0,1-1-1,-1 0 1,0-1-1,1 0 1,10-2 0,34-17 2,-29 9 6,0-1-1,-1-1 1,-1-2 0,28-22 0,-22 7 3,-20 16 26,1-12-4,6-38 1,-14 44 48,-3-5-22,-11-42 1,6 52 49,0 7-86,0 0 1,0 0-1,-1 1 1,0 0-1,0 1 1,-10-6-1,17 11-13,-1 1 0,1-1 0,0 0 0,0 1-1,0-1 1,0 1 0,-1 0 0,1-1 0,0 1 0,0 0-1,-1 0 1,-2 0 0,-21 0 44,0 2 1,-37 6-1,60-7-42,-1-1 0,1 1 0,-1 0 0,1-1 0,0 1 0,-1 0 0,-3 3 0,-102 67 108,90-55-79,-42 64 13,55-66-25,5-8-24,0 0 0,0 1 0,1-1 0,0 0 0,0 0 0,1 0 0,0 0 0,0-1 0,3 7 0,5 0 4,31 14 4,-27-19-11,0 0 1,24 6-1,-6-6-2,0-1-1,41 2 1,-66-7-12,1 0 1,-1-1-1,0 0 1,0 0-1,0-1 1,9-1-1,2-1 1,30-3-1396,-4-1-5585</inkml:trace>
</inkml:ink>
</file>

<file path=ppt/ink/ink5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2:59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31 6904,'-4'-11'2,"3"8"12,0 2 8,1 1-17,0-1 0,0 1-1,0 0 1,-1-1 0,1 1-1,0-1 1,0 1 0,0 0 0,0-1-1,0 1 1,0-1 0,0 1 0,0 0-1,0-1 1,0 1 0,0-1 0,0 1-1,0 0 1,0-1 0,0 1-1,0-1 1,0 1 0,1 0 0,-1-1-1,0 0 1,12 0 34,0-1-1,0 1 1,-1 1 0,1 0-1,23 4 1,-25-3-43,2 0 29,1 1-1,-1 0 0,0 1 1,0 1-1,18 7 1,-19-7-12,-2 0 7,1 0-1,-1 1 0,-1 0 1,1 0-1,-1 1 1,0 0-1,11 10 1,-12-9-8,1-1 9,-1 1-1,-1 1 1,1-1 0,-1 1-1,-1 0 1,8 15-1,-5-11-5,-4-4-2,0-1 0,-1 1-1,0 0 1,0 0 0,0 1 0,-1-1 0,0 0 0,-1 1 0,0-1 0,0 9 0,0-5 1,0 4 20,1 0 1,-2 0-1,0 0 1,-1 0-1,-4 24 1,1-13 38,-6 57 233,10-84-299,0 0-1,-1 0 1,1 1-1,0-1 0,0 0 1,-1 0-1,1 0 1,0 0-1,-1 0 0,1 0 1,0 1-1,-1-1 1,1 0-1,0 0 0,0 0 1,-1 0-1,1 0 1,0 0-1,-1-1 0,1 1 1,0 0-1,-1 0 1,1 0-1,0 0 0,-1 0 1,1 0-1,0 0 1,0-1-1,-1 1 0,1 0 1,0 0-1,0 0 1,-1-1-1,1 1 0,-2-3 12,1 0-1,0 1 1,0-1 0,0 0-1,0 0 1,1 0-1,-1 0 1,1 0-1,0 0 1,-1 0-1,1 0 1,1 0-1,-1 0 1,1-5-1,-1 6-24,1-14 25,-1 8 16,1-1-1,0 0 0,5-17 0,28-87 123,-24 93-49,65-76 45,-56 78-31,102-57 48,-94 63-75,116-26 26,-116 34-79,5 5-12,56 9-1,-66-3-13,29 16 4,10 14-14,-1 10 0,-2 13-3,-44-44-3,0 0 0,-2 2 0,0-1 0,0 2 0,-2 0 0,0 0 0,8 26 0,16 32-27,47 80 1,-77-151 19,0 0 0,1 1-1,0-2 1,0 1 0,0 0 0,0-1-1,1 0 1,7 4 0,-7-4 2,-5-4 2,1 1 1,0-1-1,-1 0 0,1 0 1,0 0-1,0 0 0,0 0 1,0 0-1,0-1 0,0 1 1,0-1-1,0 1 0,1-1 1,-1 0-1,3 0 0,4 1-4,3 1 3,-6-1-1,-1 0 0,1-1 1,0 0-1,0 0 0,-1 0 1,8-2-1,107-17-31,-49 4 3,-31 7 25,64-23 1,-88 26 9,16-5 3,0-3-1,-1 0 1,32-19 0,-47 23 8,20-11 16,-1-2 0,32-26 0,70-50 579,-136 97-587,0 0 0,-1 1 0,1 0 1,0-1-1,0 1 0,-1-1 0,1 1 1,0 0-1,0-1 0,0 1 0,-1 0 1,1 0-1,0 0 0,0-1 0,1 1 1,-1 1-4,0-1 0,0 0 0,-1 1 0,1-1 0,0 1 0,0 0 0,0-1 0,-1 1 0,1-1 0,0 1 0,-1 0 0,1 0 0,0-1 1,-1 1-1,1 0 0,-1 0 0,1 0 0,-1 0 0,1 0 0,17 40 221,14 27-1476,-10-33-5635</inkml:trace>
</inkml:ink>
</file>

<file path=ppt/ink/ink5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01.3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4488,'10'21'9,"-5"-11"9,0 0 0,-1 1 0,4 15 0,34 123 96,-7-27 152,5 23-54,17 108-12,-46-195-112,40 272 37,-41-255-51,40 342 26,-40-327-39,42 390 30,-41-380-31,44 417 25,-45-411-18,43 414 30,-42-416-9,33 425 41,-38-422-34,6 429 52,-13-432-6,-26 402 64,19-409-51,-36 378 64,36-385-43,-32 371 313,17-135-147,19-264-27,-14 235 112,15-242-171,-9 223 304,11-248-449,-1 24 39,-9 53 1,-7-7-1219,9-59-5111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37.0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5832,'0'0'0,"24"11"160,-6 2 8,-10 2-152,3 4 8,9 5-24,-1 0-4176</inkml:trace>
</inkml:ink>
</file>

<file path=ppt/ink/ink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58.2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349 580 11032,'1'0'18,"0"0"1,0 0 0,0 0-1,0 0 1,0 0-1,0 0 1,0 0 0,0-1-1,0 1 1,0 0 0,0-1-1,0 1 1,0 0 0,0-1-1,0 1 1,0-1 0,0 0-1,0 1 1,0-1-1,-1 0 1,1 0 0,0 1-1,0-2 1,-1 0 8,0 1 0,0-1 0,0 1 0,0 0 0,0-1 0,-1 1 0,1-1 0,-1 1 0,1-1 0,-1 1 0,1 0 0,-1 0 0,0-1 0,0 1-1,0 0 1,1 0 0,-1 0 0,0 0 0,-2-2 0,-15-18 103,7 12 211,7 7-271,-5-3 1,0 0 0,-1 1 1,1 0-1,-1 0 0,0 1 1,0 0-1,0 1 1,-18-2-1,-74-2 258,96 5-301,0 2-1,0-1 0,-1 1 1,1 0-1,0 0 0,0 0 1,0 1-1,0 0 0,1 0 1,-10 5-1,8-3-2,4-2-10,0-1 0,1 1 0,0 0 0,-1 0 0,1 0 1,0 0-1,0 1 0,0-1 0,0 0 0,0 1 0,1-1 1,-1 1-1,1 0 0,-1 0 0,1-1 0,0 1 0,-1 5 1,1-5 0,1 0-5,-1 0 0,1-1 0,0 1 0,0 0 0,0-1 0,0 1 0,1 0 0,-1-1 0,1 1 0,0 0 0,-1-1 0,1 1 0,0-1 0,1 1 0,-1-1 0,0 1 0,3 2 0,-2-2-1,1 1 0,1 1 0,-1-1 0,1 0 0,0 0 0,0-1 0,0 1 0,1-1 0,-1 0 0,11 5 0,-8-4-3,3 2-2,0 0 0,1-1 1,-1 0-1,1-1 1,0 0-1,0 0 0,13 1 1,-14-3-4,-5 0 0,0 0 0,1-1 0,-1 0 0,1-1 0,-1 1 1,1-1-1,9 0 0,0-1 1,-1 2 0,-11-1 0,0 0 1,-1 0-1,1 0 0,0 0 1,0 0-1,0-1 0,0 1 0,0-1 1,0 1-1,-1-1 0,6-3 1,5-2 14,1-1 0,20-16 0,-24 12 57,-4 1-53,-1-1 0,-1 0-1,1 0 1,2-15 0,-6 9 52,-3 4-52,0 0 0,-1 0 0,-1 0 0,0 1 0,0-1 0,-1 1 0,-9-14 0,-50-106 82,19 31 56,10 12-40,9 14-3,25 73-103,0 0 1,1-1-1,-1 1 1,1 0-1,0 0 1,0-1-1,0 1 1,0 0-1,0-4 1,1-2 4,-1 6 28,1 2-44,-1 0 0,1 0 0,0 0 1,-1 0-1,1 0 0,0 0 0,0 1 1,-1-1-1,1 0 0,0 0 0,-1 0 1,1 1-1,0-1 0,-1 0 0,1 1 1,-1-1-1,1 0 0,-1 1 0,1-1 1,0 1-1,-1-1 0,1 1 0,-1-1 1,1 2-1,13 23 17,14 41 0,-2-4-8,12 22-8,8 2 1,4-6-3,-27-47-4,53 55 0,-56-71-17,-12-10 11,4 2 0,1 0 0,0-1 0,0 0 0,1-1 0,-1-1 0,1 0 0,19 5 0,3-2-50,2-1-1,59 4 1,-81-12 49,-10 1-2,0-1 0,0-1 0,1 1-1,11-3 1,2-1 1,-1-1 1,0-1-1,0-1 1,0 0-1,19-11 1,21-22-1851,0-3-7440</inkml:trace>
</inkml:ink>
</file>

<file path=ppt/ink/ink6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03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303 1392 5472,'-6'-45'51,"-1"9"18,2 2-43,1 4 160,-2 1-1,-1-1 0,-18-48 1,15 57-85,5 10-4,0 1 0,0-1-1,1 1 1,0-1 0,1-1 0,0 1 0,-1-15 0,4 24-69,0-1 0,1 1 1,-1-1-1,1 0 0,0 1 0,0-1 1,0 1-1,0 0 0,0-1 1,0 1-1,1 0 0,-1 0 0,1 0 1,0 0-1,0 0 0,-1 0 1,1 0-1,4-2 0,1-1-9,0 0 0,1 0-1,10-4 1,-15 7-6,10-4 18,-1 1-1,1 1 1,0 0-1,15-3 1,-14 4-19,8-2 17,-1 1 0,1 1 0,24 0 0,-23 2-17,197-17 155,20-9-107,-182 20-33,290-36 9,-263 32-15,427-59 12,-397 55-18,526-53 10,-503 57-10,578-41 10,-566 42-11,240-18-1,91-10-9,20-7 1,12-8-3,7-7-2,-8-5 0,-22 4 0,-100 13-2,-241 31-3,213-18 4,55 4 1,-33 9 0,-43 6 0,-34 5 0,-26 5 0,-28 4 0,-62 1 4,-120 2 17,236 15 12,-251-10-18,213 47 21,-218-38 31,-29-8-37,14 6 7,0 1 0,-1 1 1,0 3-1,42 27 0,167 144 281,-182-131-291,-40-32 20,6 19-19,35 74 1,-49-79-21,18 62 4,2 23-9,-8 14-3,-7 20 0,8 159 1,-22-256 6,21 270 7,-21-261 21,14 327 26,-15-312 13,13 369 35,-14-359-2,11 415 42,-10-402-41,24 450 47,-22-446-55,31 451 42,-30-454-28,20 423 50,-23-429-24,10 406 64,-12-411-23,4 377 75,-5-383-89,4 360 65,-3-364-71,13 338 70,-11-344-70,20 326 66,-20-331-86,12 280 58,-14-291-79,-3 239 41,-2-247-74,-14 233 31,13-238-44,1-24-40,-31 214 125,-9-43-35,33-161-56,-49 146 36,46-155-16,-69 97 39,61-107-46,-118 83 42,104-83-23,-160 80 41,151-81-34,-209 67 39,195-72-52,-276 48 34,258-52-47,-343 32 36,327-36-43,-403 24 26,392-26-40,-415 20 22,413-20-27,-436 16 24,431-17-38,-450 12 22,446-14-22,-462-4 20,460 0-26,-477 1 21,474 2-9,-465 8 18,470-7-17,-430 5 24,439-6-24,-404 6 22,411-6-28,-375 2 20,381-3-20,-361 0 18,366-1-32,-339-7 14,342 6-20,-316-6 12,326 6-14,-317-16 22,107 2-17,229 13-12,-213-12 6,216 13-6,-4-1-5,-272-18 15,229 10-20,61 6 5,1-1-5,-283-57 34,309 60-35,1-1 0,-1 0 0,1-1-1,0 0 1,0 0 0,0-1 0,-12-11 0,13 10 0,3 3 2,0-1 0,1 0-1,-1-1 1,1 1 0,0-1 0,1 0-1,0 0 1,0-1 0,-5-9 0,5 8-2,-4-8 10,1-2-1,0 1 1,1-1 0,1 0-1,1-1 1,-2-18-1,3 23-7,-1-24 20,4 10-6,1 0-1,2 1 0,1-1 0,10-37 0,2 3 34,8-21-18,-2 21 7,32-61 1,-15 62-20,-27 42-14,70-115 24,-74 118-29,15-43 8,-2-3 2,4-23-8,-4-1 1,-8 8-2,-7 8 2,-6-2-2,-2 25 2,-3 1 0,-11-51-1,2 26 3,-3-3-4,-8-5-2128,17 56-8535</inkml:trace>
</inkml:ink>
</file>

<file path=ppt/ink/ink6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07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96 24 5208,'0'0'137,"-1"-4"-18,-4-12-10,3 12 1743,0 15-1617,-5 8-79,-53 323 496,56-312-636,-2 50 92,5 87 10,2-131-44,18 151 27,-14-148-33,61 275 136,-48-205-183,-12-63 33,15 189 22,-20-186-16,-4 211 24,1-204-24,-16 250 24,13-241-24,-25 250 36,25-255 24,-6 247 50,11-244-35,8 271 65,-6-267-33,7 259 66,-7-263-65,10 241 79,-9-244-46,9 250 95,-12-249-48,0-32-152,-10 277 399,-6-61-165,12-200-116,-14 268 511,13-205-474,-19 131 359,7-159-403,8-37-54,2 1 1,-2 74-1,9-101-133,7 64 99,7 35 2,-14-115-118,0 0 1,1 0-1,-1 0 1,0 0-1,0 0 1,0 0-1,1 0 1,-1-1 0,0 1-1,1 0 1,-1 0-1,1 0 1,-1 0-1,1-1 1,-1 1-1,1 0 1,-1-1-1,1 1 1,0 0-1,-1-1 1,1 1-1,1 0 1,8-2 12,-9 1-13,2-2-237,0 0 0,0-1 0,0 0 0,0 1 0,0-1 0,-1 0 0,4-5 0,21-26-9179</inkml:trace>
</inkml:ink>
</file>

<file path=ppt/ink/ink6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09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34 520 7000,'-14'-13'1,"5"5"22,6 5 65,-3-2 25,5 4 200,4-2-278,1 0-1,0 0 0,0 0 0,0 0 0,0 1 0,0-1 0,0 1 0,1 0 1,-1 0-1,1 1 0,0-1 0,-1 1 0,1 0 0,5 0 0,58-9 93,63-8-3,100-17 31,-181 28-114,228-35 19,-218 33-33,272-36 10,-260 34-10,300-51 14,-296 49 7,308-55 24,-311 55-25,268-42 15,-280 46-28,-33 5-21,260-29 47,-240 29-44,231-14 57,-249 17-69,-8 0 5,41 4 0,72 7 8,-125-10-15,0 1 0,1 1-1,-1-1 1,0 2 0,0 0-1,0 0 1,0 0 0,16 10 0,-18-9-1,7 6 13,-7-3-8,0-1-3,-1 1 0,0 0 0,0 1 0,-1-1 0,0 1 0,0 1 0,0-1 0,7 17 0,38 94 24,8 41 31,-51-129-23,25 158 22,-28-145-2,12 187 33,-15-182-1,8 230 35,-7-214-27,8 308 44,-9-291-38,5 351 46,-4-344-46,26 357 44,-21-358-51,36 342 36,-34-345-36,41 322 39,-41-331-25,32 291 57,-36-295-10,22 274 72,-25-280-47,9 258 70,-11-264-75,-1-16-79,-8 206 215,-17-44-94,17-166-90,-45 133 45,40-145-71,-65 93 46,59-101-47,-155 114 240,154-119-324,11-9 8,-1 0 1,1 0 0,-1-1 0,-11 4 0,-130 48 112,115-46-49,-162 42 41,156-44-35,-194 29 42,187-31-15,-194 27 48,194-26-75,-212 26 36,206-29-35,-202 13 41,208-15-49,-205 11 30,202-12-50,-347 13 130,285-10-178,70-2 21,-274 17 110,290-18-142,-54-3 51,39-1-29,-19 0 150,-101-15-1,156 15-144,0 1 0,1-1-1,-1 0 1,1 0 0,-1-1 0,1 0-1,0 0 1,0 0 0,0-1 0,0 0-1,1 0 1,-1 0 0,1-1 0,0 0-1,1 0 1,-1 0 0,-3-7-1,-77-101 534,83 111-553,0 0 0,0 0-1,0 1 1,0-1-1,-1 0 1,1 1-1,0 0 1,-1-1-1,1 1 1,-1 0-1,0 0 1,1 1-1,-1-1 1,0 0-1,1 1 1,-1 0-1,0-1 1,0 1-1,1 0 1,-4 1-1,-4 0 11,0 0 0,0 1 0,-13 4 0,18-5-30,-10 3 40,0 2 0,0 0-1,0 0 1,-19 13 0,16-10-21,18-8-11,-1-1 0,1 1-1,-1-1 1,0 0 0,1 1-1,-1-1 1,0 0 0,1 1-1,-1-1 1,0 0 0,1 0-1,-1 0 1,0 0 0,1 0-1,-1 0 1,0 1 0,0-2-1,1 1 1,-1 0 0,0 0-1,1 0 1,-2 0 0,1-1 0,-1 1 0,1-1 0,-1 1 1,1-1-1,0 0 0,-1 1 0,1-1 0,0 0 0,0 0 1,-1 0-1,1 0 0,0 0 0,0 0 0,0 0 1,0 0-1,0-1 0,0 1 0,1 0 0,-1-1 1,0 1-1,1 0 0,-1-1 0,1 1 0,-1-3 1,0-4-293,0 0 0,0 0 0,1 0 0,1-8 0,-1 6-478,2-68-10286</inkml:trace>
</inkml:ink>
</file>

<file path=ppt/ink/ink6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09.9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1 5024,'0'0'1720,"-5"2"-1127,3-2-546,-1 1 1,1 1-1,0-1 1,0 0-1,0 0 0,0 1 1,0-1-1,0 1 1,0 0-1,-2 2 0,1 1 14,0 0-1,0 1 0,1-1 0,-1 1 0,1-1 1,-2 9-1,-30 130 312,27-106-152,-28 178 72,28-167-151,-27 245 60,27-224-66,-26 327 57,27-307-65,-29 387 49,27-378-56,-34 401 58,34-401-4,-27 396 68,28-397-67,-23 362 74,24-376-75,-27 307 75,26-321-42,6-52-154,-25 304 415,24-287-342,-7 163 275,9-173-337,0 30 408,11 100 0,-11-153-391,-4-3 4,-19-7-1755,-3-1-6770</inkml:trace>
</inkml:ink>
</file>

<file path=ppt/ink/ink6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10.76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1 622 5472,'5'-22'19,"6"-14"82,6-7 113,45-79 0,-51 104-192,-7 11 1,0 0-1,1 1 1,0-1-1,0 1 1,12-11-1,73-63 137,-69 66-39,121-49 57,-108 52-10,143-36 70,-140 39-50,178-29 70,-169 30-89,182-21 65,-184 22-98,174-16 48,-174 18-102,174 1 30,-175 4-70,161 13 16,-165-9-42,158 29 9,-159-25-17,125 44 2,-135-40-1,97 66 8,-103-60-8,-20-18-7,20 22 10,0 1 1,-2 0-1,31 49 1,81 150 114,-98-159-107,-22-35 29,41 155 25,-43-141-19,39 170 38,-41-169 48,24 206 62,-27-195-28,16 216 76,-16-218-35,13 214 89,-16-213-97,-2 234 78,-2-229-97,-14 213 81,11-221-74,-30 213 88,25-210-63,-53 190 88,48-200-88,-71 176 84,67-177-104,15-35-167,-30 61 171,-48 73 0,-72 118 325,111-185-477,25-48 63,-78 83 46,75-92-66,-39 19 85,-70 33 0,109-60-161,-41 16 130,-8-3 29,-76 16 0,40-21-62,-61 21 4,110-22-2,10-3-37,-91 15 0,-49-2 26,148-22-47,-262 12 136,209-23-180,53 2 5,-160-24 11,159 20-25,-171-47-1950,99 20-7810</inkml:trace>
</inkml:ink>
</file>

<file path=ppt/ink/ink6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12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622 243 3952,'3'-4'176,"9"-7"307,-1 1-1,26-16 1,-13 10 334,-20 13-708,0 0 0,0 0 0,0 0 0,0 1 0,1 0 1,-1-1-1,1 1 0,0 1 0,0-1 0,0 1 0,7-1 0,-11 2-86,0 0-1,0 0 1,0 0 0,-1 1-1,1-1 1,0 0-1,0 1 1,-1-1-1,1 1 1,0-1-1,-1 1 1,1-1-1,0 1 1,-1-1-1,1 1 1,-1-1-1,1 1 1,-1 0-1,1-1 1,-1 1 0,1 1-1,1 0 36,2 5-7,-1 1-1,1-1 1,-1 1 0,0 0 0,-1 0 0,0 0 0,0 0 0,-1 0-1,0 0 1,0 0 0,-1 0 0,-1 14 0,1-8-27,1 40 281,0-10-156,6 44 1,16 91 71,-18-138-67,29 183 56,-26-174-75,25 231 57,-29-218-64,9 276 55,-12-269-63,-3 264 46,2-272-52,0 237 44,1-244-44,17 335 263,-14-289-336,-3-63 54,1-13-49,-1 5-10,1 0 1,2 1-1,10 38 1,-3-28 19,2-1-1,25 51 1,-1-29-7,15 26 4,-46-78-43,1-1 0,0 1 1,0-1-1,1 0 0,0-1 0,1 0 0,11 9 0,-9-8-4,7 3 22,102 36 16,-82-37-24,1-2 0,45 5 0,-59-11-11,10 1 45,153 10 23,-147-12-10,184 5 29,-175-6-15,220 7 39,-213-7-32,242 0 41,-234-1-34,280-1 41,-272 1-49,319-3 33,-314 1-40,303 4 30,-309-1-36,251 14 24,-265-11-43,215 15 26,-224-14-27,-24-3-33,193 29 71,52 11 28,-244-38-115,32 1 22,-25-5 24,0-1 1,40-6 0,-69 5-42,1 1 0,-1-1 1,0-1-1,0 1 0,0 0 1,0-1-1,0 0 0,-1 0 1,1 0-1,-1-1 0,0 1 1,6-8-1,-5 6 5,6-9 72,4-18-27,14-40 1,1-42 115,-2 5-56,39-110 5,-49 170-51,75-208 31,-75 204-18,58-233 30,-63 228-49,-6 22-37,33-244 90,-17 22-40,-19 207-27,15-349 104,-17 281-141,-2 74 25,-11-297 92,10 239-120,2 61 14,0-324 90,0 164-58,0 127-38,0-79 68,0 152-89,0-1 2,0 0 0,0 0-1,0 0 1,0 0 0,0 0 0,-1 0 0,1 0-1,-1 0 1,0 0 0,0 1 0,0-1 0,0 0 0,-1 0-1,-2-4 1,-8 0 0,-8 1 2,-9 2-4,-20 3-7,0 3 0,-55 9-1,99-11 6,-173 26-67,5-5 36,-93 9-136,51-10 76,169-16 32,-182 25-21,182-22 36,-212 30-11,202-29 23,-228 26-13,226-28 20,-241 28-10,235-27 16,-271 22-8,267-25 9,-262 11-2,266-14 2,-249-4-1,251 0 7,-253-15-5,251 14 12,-237-16-4,244 17 5,-80-4 4,-26 1 1,5-2 0,5-5 0,13 1 0,10 1 0,9 3 0,9 0 0,2 3 0,4 8 0,6 8 0,13 4 0,-50 7-1930,76-15-7716</inkml:trace>
</inkml:ink>
</file>

<file path=ppt/ink/ink6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19.1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1711 136 3592,'0'0'3512,"-4"-3"-3320,-1-1-143,0 0 1,-1 0-1,1 0 1,-1 1-1,0 0 0,0 0 1,-1 0-1,1 1 1,0 0-1,-1 0 1,-7 0-1,-142-24 396,1 16-66,-58 0-84,130 3-207,-110-16 122,113 13-139,-109 3 102,162 5-111,23 1-58,-1 1-1,1 0 0,-1-1 1,0 2-1,1-1 0,-1 0 1,1 1-1,-1 0 0,1 0 1,-5 2-1,5-1 2,-5 3-3,1 0-2,-1 3 0,-3 6 0,7-9 0,-20 17 0,18-15-1,0 1 0,0 0 0,1 0 0,0 0 0,1 1 0,0 0 0,-5 13 0,-1 12 1,4 5 0,3 7 0,4 0 0,3-2 0,1-5 0,-4 2 1,0 0 4,0 3-2,-5 8 2,-6 10-3,-6 8-2,-3 9 0,-32 137-23,35-140 14,-9 52-1,21-101 6,1 0-1,0 54 0,3-16-2,-2 0 6,-1 5 1,-3-8 0,-3-1 0,-21 93 8,-15 46 14,22-130-12,7-25-4,2 6-3,9-31 4,2 0 0,0 1 0,2-1 0,0 1 1,2 33-1,0-49 0,1 0 1,0 0 0,1 1 0,-1-1 0,1-1-1,0 1 1,1 0 0,-1 0 0,1-1 0,0 1-1,0-1 1,0 0 0,0 0 0,5 4-1,6 5 27,0-1 0,20 14-1,-27-20-33,0-2 7,0 0 1,1 0-1,-1 0 0,1-1 0,-1 0 1,1 0-1,8 1 0,-3-1-1,30 11 31,1-2-1,0-2 1,48 5 0,-46-11 31,71 3 25,30-4-12,-81-1 10,81 6 16,107 14 74,-153-16-105,-93-5-60,19 1 12,-1 1-1,1 1 1,28 9 0,101 31 197,-151-42-209,0-1-1,0 0 1,-1 0 0,1-1-1,0 0 1,0 1-1,0-2 1,0 1 0,0-1-1,0 1 1,-1-1 0,1 0-1,0-1 1,-1 1-1,1-1 1,-1 0 0,1 0-1,4-4 1,-2 2 8,-1-1 0,0-1-1,0 1 1,0-1 0,-1 0 0,0 0 0,0-1-1,-1 0 1,1 1 0,-1-1 0,5-13 0,33-101 132,20-114 368,3 16-279,-50 171-57,62-184 76,-61 188-96,58-192 71,-60 187-78,62-197 214,2-25 57,-71 246-413,7-50 106,22-132 260,-15 36-45,-22 147-302,-1 0-1,-1-1 1,-7-31 0,4 30-16,6 23-16,-1 0 1,0 0-1,-1 0 0,1 0 0,0 1 0,-1-1 1,1 0-1,-1 1 0,0-1 0,0 1 0,-4-4 0,-27-22 37,32 28-42,-28-24 24,-26-18 15,10 12-24,21 18-11,-3 3-2,-7 2 2,-9 1-3,-12-3-2,-10 1 0,-8 4 0,48 5 0,-28 3 0,31 0 0,-35 10 0,31-5 0,-29 14 0,-111 66-3,152-81 0,-5 3-1905</inkml:trace>
</inkml:ink>
</file>

<file path=ppt/ink/ink6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20.6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1497 110 4040,'0'0'617,"-2"-4"-81,1 2-470,1-1 0,-2 1 0,1 0 0,0-1-1,0 1 1,-1 0 0,1 0 0,-1 0 0,0 0-1,0 0 1,0 0 0,0 1 0,0-1 0,0 1 0,0-1-1,0 1 1,0 0 0,-1 0 0,1 0 0,-1 0 0,1 0-1,-1 0 1,-2 0 0,-4-1 11,5 1-22,0 0 0,1 0 0,-1 1 0,0-1 0,1 1 0,-1 0 0,0 0 0,-4 1 0,-232 7 1008,198-8-866,-133 3 135,-104 16 48,251-16-366,-38 1 71,-136 0 104,123-4-145,-104 22 55,181-21-96,0-1-1,0 1 1,-1-1 0,1 1 0,0 0 0,0 0 0,0 0 0,0 0 0,0 0-1,0 1 1,1-1 0,-1 0 0,0 1 0,-2 2 0,2-1-1,-1 3 5,4 18-1,5 16-4,10 6-2,7 3 0,71 113-18,-90-155 16,0-1 0,-1 1 0,0 0 0,0 0-1,-1 0 1,3 14 0,-3-12-1,0 0-7,-1 0 0,0 1 0,-1-1 0,0 1 1,0-1-1,-1 0 0,0 1 0,-5 15 0,2-5-11,-8 45-32,-4 54 6,14-102 33,-2 25-3,-2-1-1,-12 46 1,3-24 10,-3 16 6,-1 12 1,4 14 0,4 3 0,2-4 1,-10 133 23,13-38 8,6-160 16,-14 242 147,1-164-110,-17 184 218,31-261-133,6 46 1,-6-84-159,0-1 1,1 1-1,-1-1 1,0 1-1,0-1 1,1 0-1,-1 0 0,1 0 1,-1 0-1,1 0 1,0 0-1,-1 0 0,1 0 1,0-1-1,0 1 1,-1-1-1,1 1 1,3 0-1,23 3 48,0 0 0,0-2-1,0-1 1,0-2 0,44-5 0,87-10 45,85-11 191,-43 9-179,-161 15-42,-13 2-38,163 1 102,-47 6 13,-137-6-148,152-6 407,-152 5-395,-1 0 0,0-1 1,-1 0-1,1 1 1,0-1-1,0-1 0,-1 1 1,1-1-1,-1 0 1,0 0-1,0 0 0,0-1 1,0 1-1,-1-1 1,1 0-1,-1 0 0,0 0 1,4-8-1,-1 1 5,0 0 0,-1-1 1,-1 0-1,6-24 0,-3 4 75,-2 0-1,2-50 1,-6 55-60,13-98 324,4 4-60,10-87 9,-22 162-82,2-17-100,30-244 391,-29 191-451,-6 71 94,23-278 323,-20 201-336,0-57-7,-1 89-7,-2 64-114,9-70 53,14-118 70,-19 133-104,1-125 101,-8 202-135,0 0 0,-1 1 0,0-1-1,0 1 1,0-1 0,0 0 0,-1 1-1,1 0 1,-1-1 0,-3-3 0,2 2 0,0-2 2,-1 1 0,0 0 1,0 0-1,-1 0 0,1 1 1,-1-1-1,-10-7 0,8 7-1,6 5-4,0 0 0,0 0 1,0 0-1,0 0 0,-1 0 1,1 0-1,0 1 0,0-1 1,-1 1-1,1-1 0,-3 0 1,-37-11 19,-83-12 0,114 22-16,1 1 1,-1 1 0,-13 0-1,-136 9 21,-31 14-2045,150-17-8102</inkml:trace>
</inkml:ink>
</file>

<file path=ppt/ink/ink6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4:17.5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287 553 1176,'-5'1'49,"-28"5"29,31-5 36,-1 0 5,-11 4 68,0-2 0,0 1 0,-24 2 1,22-5-62,0 2 1,0 0 0,0 1 0,-18 7 0,27-8-27,0 1 0,1 0 0,-1 1 0,-9 8 0,14-12 113,1 0-136,-1-1 0,1 1-1,-1 0 1,1 0 0,-1 0 0,1 0 0,0 0 0,0 0 0,0 0-1,-1 1 1,1-1 0,0 0 0,0 1 0,1-1 0,-1 1 0,-1 1 0,5 1 41,11 0-62,1-1-1,-1 0 1,1 0 0,19 0-1,32 4 26,135 10 77,-181-17-148,46-2 62,78-9 6,102-12 45,-61-3-60,-146 20-22,176-18 23,-168 21-17,193-13 17,-190 12-24,208-15 16,-205 15-16,237-8 14,-228 9-20,250-13 12,-250 14-11,250-6 20,-248 6-15,274-10 20,-269 9 0,272-10 28,-274 11-7,265-2 40,-264 4-27,289 1 28,-282-1-67,303 3 26,-302-4-27,299-2 19,-299 2-25,307-7 23,-306 7-31,313 0 18,-310 0-3,326-5 29,-324 5-16,332-8 32,-330 7-32,338-11 36,-338 10-16,347-10 35,-343 10-62,362-12 31,-360 12-24,362-9 33,-362 10-26,359-11 34,-359 10-35,358-19 27,-360 18-33,346-18 24,-348 17-64,344-20 21,-346 20 5,325-24 18,-331 24-31,305-20 24,-306 20-10,303-14 26,-304 15-26,313-11 29,-311 14-17,310-4 27,-312 4-19,285-4 34,-295 4-35,244 1 30,-252 0-23,238 3 44,-237-3-11,369 0 307,-311 0-372,-71-1 65,307-16 300,-250 8-364,-63 5 70,259-24 280,-270 25-381,44-9 106,166-34 141,-157 33-195,72-14 184,-138 22-223,-11 4 0,0-1 0,1 1 0,-1 0 0,0 1 1,0-1-1,7 1 0,-9-1 48,2-2 8,-2 3 7,3-1-2,-4 0 220,-296 1 49,78 7-244,215-7-116,-170 4 32,-113-3 21,68 3-31,171-3-16,-193 9 8,189-8-8,-194 7 8,194-6-8,-200 22 9,197-19-3,-226 25 4,221-26-4,-219 17 6,222-19 0,-234 18 6,227-16-11,-249 19 10,248-20-11,-237 19 3,239-18-9,-248 26 8,244-25-9,-253 19 2,255-21-2,-224 19 2,231-18-2,-239 20 2,234-20-2,-88 6-1,-22 0-4,1 0-2,-1-3 0,-154 4-2,265-10-3,-224 9 2,228-8-3,-234 14-5,229-14-1,-233 9 0,236-11-1,-218 9-6,220-6 6,-233 12-6,229-14 7,-226 7 0,230-6 0,-224 11 1,222-11 6,-86 2 4,-28-2 1,4 4 0,4 4 0,-2 2 0,-6-2 1,-174 12 14,91-7-6,202-12-2,-74 8-1,-21 3-3,0-1 2,-3-1-2,1 0 2,6 0-2,2 2 2,-1 2-2,-158 8 12,185-18-9,-28 3-3,-154 10 12,64-3-6,185-13-2,-70 4-1,-17 0-3,100-7-1,-231 19 11,-91 7 16,248-17-25,67-6 4,-291 19 36,229-19-39,61-2 9,-307 17 38,244-17-47,63-2 3,-170 3 8,171-1-9,-57 3-1,-17-1-3,-5-2 2,-5 0-2,-1 0 2,3-2-3,2 1-2,-3 1 0,7 2 0,15 0 0,9-1 0,4-2 0,4 2 0,1 1 0,6-2 0,11 0 0,13-2 0,14 0 0,-23 0 0,1 0 1,-168-8 75,209 7-72,15-1 4,-1 2 0,1-1-1,-1 1 1,1 1-1,-1-1 1,1 1-1,0 0 1,-1 1-1,-12 4 1,14-2-6,8-1-1,10 0-1,-11-3 0,50 5-7,85 0 3,-99-5-8,203-5 0,-183 3 0,278-20 0,-254 17 0,157-12 4,31-3 4,-213 16-1805</inkml:trace>
</inkml:ink>
</file>

<file path=ppt/ink/ink6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19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27 639 1888,'0'0'1819,"-3"-4"-1366,-11-10-18,11 10-117,-4-3 1217,83 24-1311,43-2-106,37-6 53,-105-8-108,149 1 19,-153-2-27,195-3 22,-192 3-42,224-13 13,-214 9-41,99-9-1,52-5-4,17-5-2,6 0 1,11 2 4,10 3-3,9-2-2,2-2 1,222-8 7,-399 25-1,350-16 5,-353 16 9,340-13 18,-341 15 1,341-17 18,-343 17-3,327-10 32,-329 12-7,310-7 33,-315 6-25,284-6 43,-292 7-31,245-4 42,-253 5-27,250 0 48,-248 0-62,237 5 39,-243-5-73,211 5 22,-214-4-41,222 1 23,-219-2-31,350-8 73,-294 3-104,-68 3 5,279-6 46,-205 2-31,157 1 52,-183 5-43,-73 1-30,4 0 13,1-2-1,-1 0 1,42-7-1,-50 5 0,0-1 44,-15 3-62,1 1 0,-1-1-1,0 1 1,0 0-1,0-1 1,0 1-1,0-1 1,0 1 0,0-1-1,0 1 1,0-1-1,0 1 1,0 0-1,0-1 1,-1 1-1,1-1 1,0 1 0,0-1-1,0 1 1,-1 0-1,1-1 1,0 1-1,0 0 1,-1-1 0,1 1-1,0 0 1,0-1-1,-1 1 1,1 0-1,-1-1 1,1 1 0,0 0-1,-2-1 1,-11-10 6,-1 1 1,-1 0-1,0 1 0,0 1 1,-23-9-1,-12-4-6,-8 1-2,-5 3 0,-106-23-23,115 21-9,10 3-7,9 4-16,-44-21 0,61 24 40,-1 0 1,-31-8 0,42 13 21,6 4 2,3 2 3,2 4-8,1-1 0,0 1 0,0-1 0,1 0 0,-1 0 0,1 0 0,0-1 0,0 0 0,1 0 0,7 5 0,-5-4-1,11 6 18,100 39 15,-84-37-14,1-2-1,39 7 1,4 0 4,8 4-9,147 34 63,-226-55-71,4 2 4,0 0 1,0 0-1,17 9 1,-27-7 10,-4 5-15,0 0 0,-1 1 0,0-1 0,0 0 0,-7 13 0,-26 49 35,28-56-44,-16 32 94,8-17-14,-34 53 0,-58 63 77,95-131-1285</inkml:trace>
</inkml:ink>
</file>

<file path=ppt/ink/ink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1:59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324 138 8880,'0'0'17,"-4"-1"2,-14-2 431,0 1 1,-23 0 0,36 2-377,0 1 1,0-1 0,0 1-1,0 0 1,0 1 0,1-1 0,-1 1-1,0 0 1,1 0 0,-1 0-1,1 1 1,-1 0 0,1-1-1,0 2 1,-6 5 0,6-6-24,-8 11 204,-57 84 100,62-90-277,1 1-1,0 1 1,1-1 0,-8 19 0,5-6-21,-16 38 22,18-39 89,4-6-107,2 0 1,-1 0-1,4 29 0,3-30 133,-1-7-157,0 0 0,1-1 1,0 0-1,0 0 0,1 0 1,10 6-1,-1-6 111,6-4-82,0-2 0,40-2 1,-25-4-7,-1-2 0,42-13 0,-50 12-47,4-2 35,106-64 20,-135 73-64,0 0 0,0 0-1,0 0 1,-1 0 0,1-1 0,3-3 0,7-9 9,19-26 0,-24 28-11,-1 0 0,0-1-1,7-21 1,-7 16-2,-1 0 0,0 0 0,-2-1 0,-1 0 0,3-36 0,-6-10-7,-1 65 6,1 1-1,0-1 1,0 0 0,-1 1-1,1-1 1,-1 0-1,1 1 1,-1-1 0,1 0-1,-1 1 1,1-1-1,-1 1 1,1-1-1,-1 1 1,0-1 0,1 1-1,-1 0 1,0-1-1,1 1 1,-1 0 0,0-1-1,1 1 1,-1 0-1,0 0 1,0 0 0,1-1-1,-1 1 1,0 0-1,0 0 1,-1 1-1,1-1 0,-3-1-4,1 1 0,-1 1 0,0-1 0,1 1 0,-1-1 1,0 1-1,1 0 0,-1 0 0,1 1 0,0-1 0,-1 1 0,1-1 1,0 1-1,0 0 0,-6 5 0,2 0-1,0 0 0,0 1 0,-9 12-1,10-13 5,-5 12-43,3 2 22,1 2 1,-7 34 0,13-37-43,4-6 46,0 0 1,1 0 0,0 0 0,8 17 0,-2-19-61,1-3 51,-1-2 1,1 1 0,22 9-1,-18-13-57,6-5 49,-1-1 1,22-5-1,-26 1 11,8-12 9,27-24 0,-38 27 12,12-29 4,-21 34 1,1 0 0,-2 0 1,5-15-1,-7 16 2,0 1-1,0 0 1,-1-1 0,0 1 0,0 0-1,-1-1 1,0 1 0,-1 0 0,-2-9-1,2 12 8,0 0 0,0 1 0,-1-1 0,1 1 0,-1-1 0,0 1 0,-1 0 0,1 0 0,-1 0 0,1 0-1,-1 1 1,0 0 0,-9-6 0,8 5 8,0 1 7,0 0 1,-1 0-1,1 0 1,0 0 0,-1 1-1,1 0 1,-1 0 0,0 1-1,0 0 1,-11-2-1,10 2 7,1 1 19,1-1 0,0 1 0,-1 0 1,1 0-1,0 1 0,-1-1 0,1 1 0,0 0 1,-8 3-1,10-3-33,1 0 0,-1 0 0,1 0 1,0 1-1,0-1 0,0 0 0,-1 1 1,1-1-1,1 1 0,-1 0 0,0 0 0,0 0 1,1 0-1,-1 0 0,1 0 0,-1 0 1,-1 4-1,3-5-11,0 0 1,1-1-1,-1 1 1,0 0-1,0 0 1,1 0 0,-1 0-1,0 0 1,1 0-1,-1 0 1,1-1-1,-1 1 1,1 0-1,0 0 1,-1-1-1,1 1 1,0 0-1,-1-1 1,1 1-1,0-1 1,0 1-1,0-1 1,-1 1-1,1-1 1,1 1-1,-1-1 5,4 4 1,-3-3-9,0 0 0,0 0 0,0 0 0,0 0 0,0 0 0,0 0 0,0-1 0,0 1 0,0-1 0,0 1 0,0-1 0,0 0 0,0 0 0,1 0 0,1 0 0,26-2 14,0-2 0,0-1 0,38-11 0,2-2-14,0 0-3,-7 3 0,-15 4 0,-17 5 0,-5 6 0,1 5 0,-2 8 0,-22-12 0,-1 1 0,0 0 0,0 0 0,-1-1 0,1 1 0,0 1 1,-1-1-1,3 3 0,2 8 2,-1-1 1,8 26-1,-11-28-1,2 5 5,-1 0 0,0 0-1,-1 0 1,-1 1 0,-2 27 0,2 6 18,1-31-16,0-11 4,-1-1 1,-1 1-1,1-1 1,-2 13-1,1-18-8,0 1-1,0 0 1,-1-1-1,1 1 1,-1 0-1,1-1 1,-1 1 0,0-1-1,0 1 1,0-1-1,0 1 1,0-1-1,0 0 1,0 1 0,0-1-1,0 0 1,0 0-1,-1 0 1,1 0-1,-1 0 1,1 0-1,-1 0 1,-2 1 0,-10 3 61,14-5-58,0-1-1,-1 1 1,1 0 0,-1-1 0,1 1 0,0-1-1,-1 1 1,1-1 0,0 1 0,0-1-1,-1 1 1,1-1 0,0 1 0,0-1 0,0 0-1,0 1 1,-1-1 0,1 1 0,0-1-1,0 1 1,0-1 0,0 0 0,1 1-1,-1-1 1,0 1 0,0-1 0,0 0 6,1-11 38,0 1 0,0 0 0,1 0-1,1 0 1,7-21 0,-5 17-28,1-2 58,1-1 1,1 1 0,11-18-1,-8 14-42,-3 4 40,1 1 1,0 0-1,2 0 0,19-23 0,-23 32-54,0-1 15,0 0-1,1 1 0,0 0 0,0 0 0,0 1 0,1 0 0,0 0 0,19-8 0,-18 9-13,9-1 102,5 1-46,35-1 1,-56 6-79,-1 0-1,0 0 1,1 0 0,-1 0 0,0 1-1,0-1 1,1 0 0,-1 1-1,0 0 1,0-1 0,0 1-1,1 0 1,-1 0 0,0 0-1,2 2 1,3 2 4,-3-3-7,0 1 0,0 0 1,0 0-1,0 0 0,6 6 1,-7-5-2,0 0 0,-1-1 0,1 1 0,-1 0 0,0 1 0,1-1 0,-2 0 0,1 0 0,-1 1 0,1-1 0,-1 1-1,0 0 1,0 7 0,-1 4-7,0-1-1,-5 30 1,-2 7-26,7-32 17,1 0 1,3 27-1,-3-44 8,0 1 0,0 0 0,1-1 0,-1 1-1,1-1 1,0 1 0,0-1 0,0 1 0,0-1 0,1 0 0,0 0 0,-1-1-1,1 1 1,0 0 0,0-1 0,0 0 0,6 4 0,-6-4-3,-2-2 5,-1 1 0,1-1 1,0 1-1,-1-1 0,1 0 0,0 1 1,0-1-1,0 0 0,-1 1 0,1-1 1,0 0-1,0 0 0,0 0 0,0 0 1,1 0-1,18 0-525,0-1-1,1-1 1,39-8 0,18-8-9569</inkml:trace>
</inkml:ink>
</file>

<file path=ppt/ink/ink6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27.7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58 264 1440,'-53'8'296,"49"-7"1820,11 1-1662,12 0-519,114 10 632,37 10-346,-128-17-73,225 11 72,-203-14-33,321 9 69,-294-9-95,426 8 74,-401-8-55,197 1 0,23-3-112,-190-2 92,652-31 62,-625 23-67,751-48 61,-728 46-89,841-39 49,-822 42-56,898-32 41,-883 34-74,965-27 34,-947 26-34,1009-32 25,-1002 34-72,1060-20 12,-1045 21-31,1085-9 14,-1084 12-14,1077-2 14,-1079 4-14,1064 7 22,-1070-4 17,1028 6 32,-1040-8 9,962 2 54,-980-2-14,902 5 62,-913-5-62,847 0 78,-867-2 1,741-2 88,-765 2-87,660-10 90,-681 10-110,571 7 80,-594-3-107,491 14 70,-510-13-63,414 23 67,-434-19-121,330 46 41,-351-41-88,268 66-1486,-169-37-6100</inkml:trace>
</inkml:ink>
</file>

<file path=ppt/ink/ink6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28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864 0 2160,'-48'8'220,"-1"1"1,1 2-1,-79 30 0,103-32-184,10-4 39,1 1 0,0 1 0,-18 11 0,-103 69 268,108-64-143,-113 131 84,112-117-63,-93 160 90,116-191-271,1 0 0,0 0 0,1 0 0,-3 10 0,-5 16 60,-6 35 0,12-40-54,1 42 0,3-66-24,-1-1-1,1 1 1,1 0 0,-1 0 0,0-1 0,1 1-1,-1 0 1,1 0 0,0-1 0,0 1-1,2 4 1,-3-7-22,8 19 89,0 0-1,21 32 0,-11-28-36,36 39-1,-54-62-51,4 5 49,1 0 1,0 0-1,1-1 0,11 8 1,94 58 196,16-9-158,-127-61-88,54 21 195,243 72-736,-137-47-3359</inkml:trace>
</inkml:ink>
</file>

<file path=ppt/ink/ink6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30.9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97 265 5832,'-4'-4'184,"-29"-25"73,31 28 111,-1 0-259,0-1 0,0 1-1,1-1 1,-1 0 0,0 0 0,1 0-1,-1 0 1,1-1 0,0 1-1,0 0 1,0-1 0,0 0 0,0 1-1,1-1 1,-1 0 0,1 0 0,0 0-1,-1 0 1,0-3 0,2 2-87,0 0 1,0 0 0,0 0 0,1 0-1,-1 0 1,1 1 0,0-1 0,0 0-1,0 0 1,0 1 0,1-1-1,-1 1 1,1-1 0,0 1 0,0 0-1,1 0 1,-1 0 0,0 0-1,1 0 1,0 0 0,0 0 0,0 1-1,3-3 1,23-13 19,1 2 0,0 1 0,41-15 0,-65 28-40,-1 0 0,0 0 0,1 1 0,0 0 0,-1 0 1,1 0-1,6 0 0,7 0 1,50-5 1,-46 7-1,34 3-1,-27 1-1,30 9 0,-27-4-2,0 3 1,48 24-1,-75-34 0,0 0-1,1 1 0,-1-1 1,0 1-1,-1 1 0,8 6 1,1 2-1,-2-3 0,20 20-36,-5 7-4,-24-34 34,-1 1 0,0 0 0,0 0 0,-1 0 0,1 0 0,-1 0 0,0 0 1,0 0-1,1 8 0,-3-8 1,0 1 0,0-1 0,0 1 0,0-1 0,-1 1 1,0-1-1,0 0 0,0 0 0,0 0 0,-1 0 0,0 0 0,0-1 1,0 1-1,0-1 0,0 0 0,-1 0 0,-6 5 0,0 1 0,-2 3-21,0-1 0,-1 0 1,-20 13-1,5-5-34,17-11 31,-1-1 0,0 0 0,0-1 0,-20 7 0,30-13 18,0 1-1,-4 0 13,20 5 21,97 9 131,-104-13-128,0 1-1,0-1 1,0 1 0,0 0 0,0 0-1,-1 1 1,0 0 0,0 0 0,11 10 0,-9-7-3,0-1 5,-1 1 0,0 0 0,0 0 0,-1 0 1,0 1-1,0 0 0,-1 0 0,6 14 0,-5-11-7,2 7 63,-1 8-25,4 41 0,-13-49-9,-4 3-26,-2 0-1,-13 23 1,9-28 13,-81 71 10,68-70-23,-126 62 14,118-66-15,-134 28 12,137-38 9,-102-10 26,110 1-7,-6-8-23,-38-26 0,51 25-23,5 0-253,2 0 0,-1-1 0,2 0 0,-10-29 0,-3-20-5814</inkml:trace>
</inkml:ink>
</file>

<file path=ppt/ink/ink6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31.3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7000,'50'21'3,"-41"-17"2,0 0 0,1-1 0,12 3 1,-16-4-5,23 4 45,-1-1 1,44 1-1,46-4 70,-113-3-97,237-11 475,-199 8-412,49-4 425,93-20 0,-173 25-396,0 0-1,19-8 1,-31 11-102,0 0 1,1 0-1,-1 0 0,0-1 1,1 1-1,-1 0 0,1 0 1,-1 0-1,0-1 0,1 1 1,-1 0-1,0 0 0,0-1 1,1 1-1,-1 0 0,0-1 1,0 1-1,1 0 0,-1-1 1,0 1-1,0 0 1,0-1-1,1 1 0,-1-1 1,0 1-1,0 0 0,0-1 1,0 1-1,0-1 0,0 1 1,0-1-1,0 1-3,-1-1 0,1 1 0,0-1 0,-1 1 0,1 0 0,-1-1 0,1 1 0,-1-1 0,1 1 0,-1 0 0,1 0 0,-1-1 0,1 1 0,-1 0 0,1 0 0,-1 0 0,1 0 0,-1-1 0,1 1 0,-1 0 0,1 0 0,-1 0 0,0 0 0,-70 1-1037,24 1-4682</inkml:trace>
</inkml:ink>
</file>

<file path=ppt/ink/ink6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31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42 7352,'-5'-28'124,"5"24"-40,4-2 52,-4 6-114,1-1 0,-1 1 0,1 0-1,-1-1 1,1 1 0,-1 0 0,1 0 0,-1 0 0,1-1 0,-1 1 0,1 0 0,-1 0 0,1 0 0,-1 0 0,1 0 0,-1 0 0,1 0 0,0 0-1,-1 0 1,1 0 0,-1 0 0,1 0 0,-1 1 0,1-1 0,-1 0 0,1 0 0,-1 0 0,1 1 0,0 0 0,12 5 90,-12-4-72,0-1-1,0 0 1,1 0-1,-1 0 0,0 1 1,0-1-1,0 0 1,0 1-1,-1-1 0,1 1 1,0-1-1,1 4 1,1 3 34,3 2-24,-4-6 1,0 0 1,0 1-1,0-1 1,0 0 0,-1 1-1,2 6 1,4 31 210,-2-1 0,-2 1 1,-2 70-1,-4 61 316,4-126-405,-4 200 339,3-244-553,0-1 0,-1 0-1,1 0 1,0 1 0,0-1 0,0 0 0,1 1 0,-1-1 0,0 0 0,1 0 0,-1 1 0,1-1 0,0 0 0,0 0 0,0 0 0,0 0 0,0 0-1,1 0 1,-1 0 0,0 0 0,1-1 0,-1 1 0,1 0 0,0-1 0,0 1 0,-1-1 0,1 0 0,0 0 0,4 2 0,16 11-7039</inkml:trace>
</inkml:ink>
</file>

<file path=ppt/ink/ink6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32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0 201 8160,'3'0'16,"0"1"0,0-1 0,0 0 0,0 1 0,0 0 0,0-1 0,0 1 0,3 2 0,28 7 201,0-8-69,-1 0 0,1-3 0,54-6 0,-73 4-111,0 0 0,-1-1 1,1 0-1,18-9 0,-13 5-22,5-1 55,-17 7-59,0 0-1,-1-1 1,1 0-1,-1-1 1,0 1-1,0-1 1,0-1-1,-1 1 1,12-11-1,-13 10 20,-2 3-18,0 0 0,-1 0 0,1 0 0,-1-1 1,1 1-1,-1-1 0,0 0 0,0 1 0,0-1 0,-1 0 0,1 0 0,-1 0 0,1 0 1,-1 0-1,0-1 0,0 1 0,0 0 0,0-6 0,-1 5 19,0 0-1,-1 1 1,0-1 0,1 1-1,-1-1 1,0 1 0,-1 0-1,1-1 1,0 1 0,-5-6-1,6 8-8,-1-1 0,0 1 0,0 0 0,0 0 0,0 0 1,0 0-1,0 0 0,0 0 0,0 0 0,0 0 0,0 1 0,-1-1 0,1 0 0,0 1 0,0-1 0,-1 1 0,1-1 0,0 1 0,-1 0 0,1-1 0,-1 1 0,1 0 0,0 0 0,-1 0 0,1 0 0,-1 0 0,1 0 0,-3 1 0,0 1 5,0 0 0,0 0 0,0 0 0,0 0 0,1 1 0,-1-1 1,1 1-1,0 0 0,-1 0 0,1 1 0,1-1 0,-1 1 0,0-1 0,1 1 0,0 0 0,0 0 0,0 0 0,0 0 0,1 0 0,-2 5 1,-1 5 7,1 0 1,0 1 0,1-1 0,0 26 0,2-21-24,3 45 71,42 161 106,-23-145-121,28 103 39,-44-162-104,5 32 7,2 96 22,-13-147-30,0 1-1,0-1 1,0 0 0,-1 0-1,1 0 1,-1 0 0,1 0-1,-1 0 1,0-1 0,0 1 0,0 0-1,0 0 1,0 0 0,0-1-1,0 1 1,-1 0 0,1-1-1,-1 1 1,1-1 0,-1 0-1,1 0 1,-1 1 0,-3 0-1,-3 2 4,-1 0 0,0 0 0,0-1 0,-11 2 0,6-1 2,-7 1 11,0-1 0,0 0-1,-1-2 1,1 0 0,-37-2 0,52 0-15,-14-4 60,18 3-5,8 0-26,84-12 25,51-11-20,-69 11 19,98-5-1,-167 18-52,9-1 1,242-15 105,-231 16-102,-6 0 11,0 1 1,18 2 0,-18-2 9,-4-1 2,-1 1-1,1 1 1,-1 0 0,19 5 0,-31-6-23,0 0 0,0 0 0,0 0-1,-1 0 1,1 0 0,0 0 0,0 0 0,-1 0 0,1 0 0,0 0 0,-1 0-1,1-1 1,-1 1 0,1 0 0,-1 0 0,1 0 0,-1-1 0,-1 2 0,-25 25 192,25-26-302,0 1 1,0-1-1,0 0 0,0 0 0,0 0 1,0 0-1,0 0 0,-1 0 1,1-1-1,0 1 0,0-1 0,-1 1 1,1-1-1,0 0 0,-4 0 1,-9-3-7698</inkml:trace>
</inkml:ink>
</file>

<file path=ppt/ink/ink6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32.7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227 0 7984,'0'0'56,"4"3"-10,87 46 258,-71-39-165,-1 1 0,0 1 0,-1 1-1,28 24 1,-29-22-73,10 7 248,102 107 104,-106-102-203,82 115 96,-103-139-271,1 1 0,-1 0 0,0 0 0,0 0 0,3 7 0,5 14 80,9 36 0,-5 36-23,-13-58 150,-1-39-247,-9 97 246,3-71-200,-11 35 0,15-57-15,1-1-1,0 1 1,-1 0-1,1-1 1,-1 0-1,-4 7 1,-26 31 114,-54 56 0,54-71 30,-149 100 64,144-102-118,5-3-214,-100 62 548,102-67-979,-1 0 0,-63 22-1,24-17-7161</inkml:trace>
</inkml:ink>
</file>

<file path=ppt/ink/ink6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33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1353 1 6456,'-2'1'80,"-21"13"-30,1 1-1,-36 30 1,27-17-16,-47 55 0,63-65-25,-8 11 46,-92 150 30,91-138-11,-114 180 34,107-174-7,-134 201 51,133-195-25,-117 232 66,123-229 14,-108 219 234,-56 77 486,183-339-849,-26 42 148,30-51-205,0 0 1,0 0-1,0 0 0,-1 0 0,1 0 1,-1 0-1,0-1 0,0 0 1,-7 4-1,11-7-18,0 1-1,-1-1 1,1 0-1,0 0 1,0 0-1,0 0 1,0 0-1,0 0 1,0 0-1,-1 0 1,1 0-1,0 0 1,0 0-1,0 0 1,0 0-1,0 0 1,-1 0-1,1 0 1,0 0-1,0 0 1,0 0-1,0 0 1,0 0-1,0 0 1,-1 0-1,1 0 1,0 0-1,0 0 1,0-1-1,0 1 1,0 0-1,0 0 1,-1 0-1,1 0 1,0 0-1,0 0 1,0 0-1,0 0 1,0-1-1,0 1 1,0 0-1,0 0 1,0 0-1,0 0 1,0 0-1,0 0 1,0-1-1,0 1 1,0 0-1,0 0 1,0 0-1,0 0 1,0 0 0,0-1-1,0 1 1,0 0-1,0 0 1,0 0-1,-3-10-63,1 0 1,0 0-1,1 0 0,0 0 0,0 0 1,2-13-1,-1 8-511,0-60-5328</inkml:trace>
</inkml:ink>
</file>

<file path=ppt/ink/ink6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35.4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212 113 1800,'0'0'609,"2"-4"-345,2-1-193,-1 0 0,1 1 0,0-1 0,1 1 0,-1 0 0,1 0 0,0 0 0,-1 0 0,2 1-1,-1 0 1,0 0 0,9-3 0,10-3 135,39-10 0,-50 15-142,6-1-31,-9 2 28,-1 0-1,1 1 0,17-2 0,17 0 139,0 2 0,56 4 1,-84-1-171,-12-1-8,-1 1 0,1-1-1,0 1 1,0-1 0,-1 1 0,1 0 0,-1 0 0,1 1 0,-1-1-1,5 3 1,-2-1 24,1 1 0,-1-1-1,0 1 1,0 0 0,0 1 0,0-1-1,-1 1 1,1 0 0,-1 1 0,-1-1 0,1 1-1,-1 0 1,5 8 0,-2 18 25,-7-16 105,0-14-157,-3 11 28,1-1 0,-2 1-1,0-1 1,0 0-1,-1 0 1,0-1-1,-11 17 1,-51 78 144,59-94-154,-2 1 0,1-2-1,-2 1 1,0-2-1,0 1 1,-24 15-1,23-17-16,-3 2 33,0 0-1,0-2 0,-31 15 0,34-19-34,5-1 8,1-1-1,-1-1 1,0 1 0,-1-1 0,1 0-1,-8 0 1,7 0-10,8-2-9,-1 0 0,1 0 1,-1 0-1,0 0 0,1 0 1,-1 0-1,1 0 0,-1 0 1,1 0-1,-1 0 0,0 0 1,1 0-1,-1-1 0,1 1 1,-1 0-1,1 0 0,-1 0 1,1-1-1,-1 0 0,0 1-4,1 0 0,0 0 0,0-1-1,0 1 1,0 0 0,0-1 0,0 1 0,0 0 0,0 0-1,0-1 1,0 1 0,0 0 0,0-1 0,0 1 0,0 0-1,0 0 1,0-1 0,0 1 0,1 0 0,-1 0 0,0-1-1,0 1 1,0 0 0,0 0 0,1-1 0,-1 1 0,0 0-1,0 0 1,0-1 0,1 1 0,-1 0 0,0 0 0,0 0-1,1 0 1,-1 0 0,0-1 0,1 1 0,9-7 30,1-1-8,0 0 0,24-12 0,62-17 26,-82 33-43,1 0-1,0 1 0,0 1 0,0 1 1,26 1-1,-23 0-2,5 0 4,0 1 1,0 1 0,0 2-1,29 7 1,-34-7-7,11 5 6,111 51 8,-117-45-9,27 27-1,-44-35-5,1 0-1,-1 1 1,-1 0 0,10 15-1,-12-16 1,0 1 0,-1-1-1,0 1 1,0 0 0,-1 0 0,2 8-1,-2-7 1,-1 0-1,-1 0 1,1 0-1,-2 1 1,-1 13-1,-2-6 1,-1-1 0,0 0 1,-1-1-1,0 1 0,-2-1 0,-13 21 0,20-34 0,-1 1 0,1-1 0,-1 0-1,0 1 1,0-1 0,0 0 0,-4 3 0,-26 19 2,-2-1 1,-37 20-1,37-30 11,-140 29 6,137-37 0,-166 7 10,161-14 4,-152-23 19,161 17 14,17 4-37,-2-1-6,0-1 1,0-1-1,1 0 1,0-1-1,-28-18 1,-32-34-886,43 30-3959</inkml:trace>
</inkml:ink>
</file>

<file path=ppt/ink/ink6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42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1 816,'0'0'0,"8"23"0,3 6 8,3 6-8,-2 2-144</inkml:trace>
</inkml:ink>
</file>

<file path=ppt/ink/ink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0.2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742 376 10136,'-4'-2'89,"-3"-2"-72,0 1 0,0 1-1,-1-1 1,1 1 0,-1 1-1,1-1 1,-1 1 0,-11 0 0,-45-1 9,-1 3 1,-99 13 0,139-11 10,-35 10 1,34-7-27,-50 15 31,49-11 119,0 6-77,0 1 1,-24 20-1,36-21 190,9-5-211,0 1 0,1-1 1,1 1-1,0 0 0,-4 16 1,9-12 197,4-4-188,0 0 0,0-1-1,1 0 1,10 15 0,-3-15 155,7 0-122,1-2 0,34 11 1,-31-16 93,98-4 66,-98-5-132,0-6-69,-1 0 0,34-23 1,-40 18 115,8-14-48,22-36-1,-37 44 82,27-89 80,-33 89-99,-4 21-191,2-24 84,-1 0 1,-1 1-1,-1-1 1,-4-28 0,-32-183 505,35 228-460,0-2 18,2 10-151,0 0 1,0 0 0,0 0 0,0 0 0,0 0 0,0 0-1,0 1 1,0-1 0,0 0 0,-1 0 0,1 0 0,0 0-1,0 0 1,0 0 0,0 0 0,0 0 0,0 0 0,0 0-1,0 0 1,0 0 0,0 1 0,0-1 0,0 0 0,0 0-1,-1 0 1,1 0 0,0 0 0,0 0 0,0 0 0,0 0 0,0 0-1,0 0 1,0 0 0,0 0 0,0 0 0,0 0 0,-1 0-1,1 0 1,0 0 0,0 0 0,0 0 0,0 0 0,0 0-1,0 0 1,0 0 0,0 0 0,0 0 0,0-1 0,-1 1-1,1 0 1,0 0 0,0 0 0,0 0 0,0 0 0,0 0-1,0 0 1,0 0 0,0 0 0,0 0 0,0 0 0,0 0 0,0 0-1,0-1 1,0 1 0,0 0 0,-4 4 9,1 0 0,-1 0 1,1 0-1,0 0 0,1 1 0,-1-1 1,1 1-1,0 0 0,0 0 0,-2 6 1,3-7-5,-5 14 14,2-1 0,0 1 1,1 0-1,0 0 1,1 22-1,1-23-15,0 49 22,2-43-22,2 46-3,0-39-4,2-1-1,1 0 1,1-1-1,18 47 0,-18-57 0,-5-13-2,0 1 0,0-1 1,1 0-1,0 0 0,0 0 1,0 0-1,5 5 1,0 0-5,0-2 1,0 1-1,1-1 1,19 13-1,-13-16-17,1-3 18,-1-1 1,1-1-1,20-3 0,-20-2 2,24-18 4,-30 15 1,1 0 0,13-17 0,-5 3-1,28-44 0,12-16 110,-57 78-49,1-1 4,-5 10-46,0 0 0,1 0 0,-1 0 0,1 0 0,1 1 0,-1-1 0,1 0 0,0 1-1,0-1 1,1 7 0,12 66 19,-4-36-19,4 4-12,5-8-1,-17-37-5,0 1 0,1 0 0,-1 0 1,0 0-1,1-1 0,0 1 0,-1-1 0,1 1 0,0-1 0,0 0 0,0 0 0,2 2 0,-2-3 33,0 1 0,0-1 0,0 1 0,0-1-1,1 0 1,-1 0 0,0 0 0,0 0 0,0 0-1,1 0 1,-1-1 0,0 1 0,0-1 0,4-1-1,28-15-1465,-28 13 344,38-22-9064</inkml:trace>
</inkml:ink>
</file>

<file path=ppt/ink/ink6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43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4664,'49'29'177,"-25"-16"60,-1 1 0,-1 2-1,35 29 1,-42-31-102,-1 1 0,0 0 0,12 20 0,-21-29-757</inkml:trace>
</inkml:ink>
</file>

<file path=ppt/ink/ink6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43.6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460 0 6368,'-16'7'26,"0"0"-1,0 0 1,1 2 0,0 0-1,1 0 1,-22 19 0,-6 8 42,-8 10-11,20-14-806,19-17-3031</inkml:trace>
  <inkml:trace contextRef="#ctx0" brushRef="#br0" timeOffset="1">30 565 3952,'-6'15'47,"1"1"-1,0 0 1,-5 33 0,8-38-36,0 22 120,5 3-201,2 1-1,11 44 0,-10-51-2382</inkml:trace>
</inkml:ink>
</file>

<file path=ppt/ink/ink6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44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60 0 3320,'0'0'0,"-25"26"8,6 1 0,6 6 104,10 10 0,10 15 8,6 0 8,7-10-128,0 1-2376</inkml:trace>
  <inkml:trace contextRef="#ctx0" brushRef="#br0" timeOffset="1">112 790 4216,'0'0'0,"0"15"0,2 26 16,12 15 0,9 9 24,15-5 8,14-8-40,5-10 0,-7-5-8,3 0-2784</inkml:trace>
  <inkml:trace contextRef="#ctx0" brushRef="#br0" timeOffset="2">629 1587 4216,'0'0'0,"2"10"0,5 13 8,4 8 8,0 13-16,0-12 0,-4-15 0,-1 1-2704</inkml:trace>
</inkml:ink>
</file>

<file path=ppt/ink/ink6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23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2288 1624,'45'77'73,"56"117"277,-59-116-149,-22-46-117,2-1 1,1-1-1,39 39 0,-49-56-71,51 40 77,74 57 5,-107-88-61,229 146 49,-154-122-78,8-7 1,2-2-4,149 37 13,-41-11-4,-177-50 2,200 57 7,-196-57 1,205 44 15,-203-48-9,233 22 14,-224-28 7,263-5 30,-259 0-5,260-22 24,-259 16-50,272-43 22,-270 39-2,289-59 32,-286 57-5,267-63 49,-275 61-23,248-67 43,-250 64-70,256-95 40,-256 88-25,225-111 46,-234 108-60,214-99 44,-215 102-44,181-127 45,-191 119-39,165-141 48,-168 140-7,125-124 67,-137 127-40,82-152 72,-91 144-72,100-265 229,-95 214-371,-16 54 15,24-262 131,-31 278-163,-5-60 50,-29-165 165,28 220-211,3 9 17,-2-1 0,-9-24 0,8 22 9,1 4-16,0 0 0,-1 1 0,-1-1 0,0 1 0,-1 1 0,-12-17 0,-57-63 109,58 76-32,-105-59 40,-37 2 90,96 48-151,-240-91 146,198 89-201,63 18 31,-182-33 26,180 37-26,-201-22 26,194 24-27,-215-22 16,214 21-35,-215-16 17,215 18-24,-224-16 15,222 16-23,-208-10 6,212 12-12,-228-4 3,222 5-10,-84 0-1,-20 0-3,1 5 2,-4 9-3,-3 6-2,0 3 0,6 4 0,3 11 0,-143 62-2,245-76-3,-81 37 4,-23 14 1,-1 1 0,-5 0 0,-9 11 0,-6 11 0,9 5 0,12-7 1,12-9 4,12-8-2,104-57 0,-48 40-1,62-45-1,1 2-1,0 0 0,-14 22 1,12-10-2,2 1 1,1 1 0,1 0 0,-15 46-1,29-71 0,0 0 0,0-1 0,0 1 0,0 9 0,-20 231-4,22-238 0,0 1 0,0 0 0,4 17 0,-4-27 5,28 153-20,19 14 6,-47-167 14,5 18-15,1 0-1,10 19 1,-16-37 15,94 194-47,40 36-808,-123-213 658,140 235-5016</inkml:trace>
</inkml:ink>
</file>

<file path=ppt/ink/ink6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25.0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1378 0 1352,'-42'22'9,"-9"-3"60,-76 16 0,113-31-65,-1-1 47,0 1 1,1 1-1,-1 1 1,-23 12-1,-5 3 141,-113 50 249,99-46-273,-160 64 278,93-36-176,106-42-162,-19 19 80,-62 68 0,83-81-169,8-8 32,0 0 0,1 0 0,-7 11 0,-93 147 566,68-104-354,-8 21-7,44-79-225,1 0 0,-1 0 0,1 0 0,0 0 0,0 0 0,0 1 0,1-1 0,-1 6 0,-2 9 10,-1-1-15,2-6 14,0 0 0,1 1-1,0 14 1,-9 196 316,11-204-341,0-13-1,0 0 0,0-1 0,1 1 0,0 0 0,3 9 0,53 179 189,-45-158-200,2 10 45,37 93 11,36 49 24,-50-118-63,26 50-3,-10-28-4,-7-20-10,41 39 8,-28-36-1,-45-58-8,21 35 14,57 116 20,-70-127-27,15 25-5,-20-42 3,100 108-749,-48-65-3004</inkml:trace>
</inkml:ink>
</file>

<file path=ppt/ink/ink6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35.8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1020 1 5832,'-4'0'7,"1"-1"-1,-1 1 1,0 0 0,1 0 0,-1 1 0,1-1 0,-1 1-1,0 0 1,1-1 0,0 1 0,-1 1 0,1-1 0,0 1 0,-1-1-1,-2 3 1,-7 5 48,1 0-1,-16 15 0,9-8-29,-50 43 6,-40 39 2,87-76 15,-79 113 35,33-20 112,6-9 7,-101 116 310,96-144-345,30-34-358,-3-2 0,-68 55 1,66-65-4230</inkml:trace>
</inkml:ink>
</file>

<file path=ppt/ink/ink6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36.2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6456,'3'2'5,"1"-1"1,0 1-1,-1 0 1,0 0-1,1 1 1,-1-1-1,0 1 1,0 0 0,0-1-1,0 1 1,-1 0-1,1 1 1,1 3-1,0-2 10,103 112 261,42 68 270,-97-121-308,-35-43-188,0-1 106,-1 0 0,-1 1 0,-1 1-1,-1 0 1,13 31 0,-23-46-204,-1-3 21,0 0-1,-1 0 0,1 0 0,-1 0 1,0 0-1,0 0 0,0 1 1,-1-1-1,1 0 0,-1 0 0,0 1 1,0-1-1,-2 8 0,-2-1-5345</inkml:trace>
</inkml:ink>
</file>

<file path=ppt/ink/ink6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36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8 159 7264,'-1'0'0,"1"-1"1,-1 0-1,0 1 1,1-1 0,-1 1-1,1-1 1,-1 0-1,1 1 1,0-1-1,-1 0 1,1 0 0,0 1-1,-1-1 1,1 0-1,0 0 1,0 0-1,0 1 1,0-1-1,0 0 1,0 0 0,0 0-1,0 0 1,0 1-1,0-1 1,0 0-1,0 0 1,1 0 0,-1 1-1,0-1 1,1 0-1,-1 0 1,0 1-1,1-1 1,-1 0-1,1 1 1,0-2 0,3 0 2,0 0 0,0 1 1,0-1-1,0 1 1,0 0-1,8-2 1,-10 3-4,65-13 12,73-14 11,65-10 104,-153 30-30,246-23 405,-267 28-475,-9 0 65,40 2 0,91 6-888,-76-1-4097</inkml:trace>
</inkml:ink>
</file>

<file path=ppt/ink/ink6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36.9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1703 75 3952,'-2'-3'27,"0"-1"1,0 0 0,0 1-1,0-1 1,-1 1-1,0-1 1,1 1 0,-1 0-1,0 0 1,-1 1-1,1-1 1,-5-2 0,1 1 38,-1 1 0,1 0 1,-1 0-1,1 1 1,-14-2-1,6 0-47,-38-2 53,18 5 1,-1 1-1,1 2 1,-45 7 0,61-5-55,11-3 3,0 1 1,1 0 0,-1 1 0,1-1 0,-13 7 0,-99 50 134,82-37-2,-61 46 0,73-49-109,-73 55 408,69-54-418,-37 32 249,10-2 90,-86 99 0,87-74-306,34-43 60,-176 274 224,185-284-305,1 16-15,-8 41 1,18-55 15,19 93 25,-10-95-18,4-3-27,1 0 0,30 35 0,-25-40 39,84 37 25,-80-44-32,97 4 22,-111-10-68,-1-1 0,0-1 0,0 1 0,1-1 0,-1 0 0,11-4 0,3 0 2,40-10 6,-36 6 33,92-59 28,-97 50-22,-11 9-32,3-3-4,0-1-1,-2 0 0,1 0 1,-2-1-1,1-1 0,-2 1 1,8-19-1,33-88 161,-45 109-135,0 1-1,-1-1 0,-1 0 0,0 0 0,0 0 0,-1 0 0,-1-21 1,0 20-14,-3-7 164,-8-10-63,-24-44 0,34 72-117,0 0-1,0 0 1,0 0-1,-1 0 0,1 0 1,-1 1-1,0-1 1,-2-2-1,-14-10 43,-1 0 0,0 2 0,-37-19 0,54 30-48,0 0 0,0 1 0,-1-1 0,1 0 0,0 1 0,0-1 0,0 1 0,-1 0 0,1 0 0,0 0 0,-3 0 0,5 0-14,-21 0 86,-38 4 0,31 1-53,-30 11 1,20-2 127,-201 98 60,185-84-106,-218 137-1344,133-73-5631</inkml:trace>
</inkml:ink>
</file>

<file path=ppt/ink/ink6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44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4848,'0'3'72,"1"1"-46,0-1 0,-1 0 0,1 0 0,1 1 0,-1-1 0,0 0 0,1 0 0,-1 0 0,1-1 0,0 1 0,0 0 0,0-1 0,0 1 0,0-1 0,5 4 0,1 1-3,24 17 59,22 8 13,42 26-728,-71-41-2414</inkml:trace>
</inkml:ink>
</file>

<file path=ppt/ink/ink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0.6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9864,'0'0'808,"2"13"-432,4-5-328,21 5 0,23 9-48,2 0-7880</inkml:trace>
  <inkml:trace contextRef="#ctx0" brushRef="#br0" timeOffset="1">504 27 8520,'-5'14'120,"0"1"1,1 0 0,1 0-1,0 0 1,1 0-1,0 0 1,2 29 0,-1-10 91,-4 26 393,4 61 1,1-107-570,7 29 189,38 97 342,-40-125-542,6 29 111,-8-31-75,0 1-12,0 0-1,1 18 1,-4-32-84,0 0 0,0 0 0,0 1 1,-1-1-1,1 0 0,0 0 0,0 0 0,-1 0 1,1 1-1,0-1 0,0 0 0,-1 0 0,1 0 1,0 0-1,0 0 0,-1 0 0,1 0 1,0 0-1,0 0 0,-1 0 0,1 0 0,0 0 1,-1 0-1,1 0 0,0 0 0,0 0 0,-1 0 1,1 0-1,-1 0 0,-8 0-7521</inkml:trace>
</inkml:ink>
</file>

<file path=ppt/ink/ink6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44.9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2968,'0'0'0,"0"10"0,0 17 320,4 6 0,6-3-32,2 5 8,10 13-296,1 0-2664</inkml:trace>
</inkml:ink>
</file>

<file path=ppt/ink/ink6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45.3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1 5472,'0'0'0,"-10"9"0,-18 16 152,-5 11 0,5 13-144,-5 0 0,-4-7-8,-1 2-3864</inkml:trace>
</inkml:ink>
</file>

<file path=ppt/ink/ink6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47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0 728,'0'0'0,"0"39"0,0-1-72</inkml:trace>
</inkml:ink>
</file>

<file path=ppt/ink/ink6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6:4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175 0 5112,'0'0'0,"-29"20"192,2 5 0,-1 14-176,0 10 0,-3 14-16,0-2-3672</inkml:trace>
</inkml:ink>
</file>

<file path=ppt/ink/ink6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25.7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1065 1 2424,'0'0'9,"3"4"7,59 137 432,-41-96-236,46 72-1,-14-50-27,27 53 0,-64-92-63,49 136 54,-54-129-55,21 124 59,-29-127-5,-16 155 80,6-146-61,-52 160 76,43-163-81,-86 172 79,78-166-87,-105 170 81,100-171-34,-147 189 97,133-184-63,-205 184 111,233-220-238,-27 18 0,42-30-134,-157 98 272,-40 6-1004,188-99 617,-203 102-4391</inkml:trace>
</inkml:ink>
</file>

<file path=ppt/ink/ink6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26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1036 0 5744,'10'2'32,"0"-1"0,0 1 0,0 1 0,0 0 1,-1 0-1,16 8 0,44 28 166,-57-32-196,90 58 413,-84-51-214,66 81 67,-68-71-160,61 111 43,-64-106-70,33 113 34,-42-113-55,-12 149 20,-1-138-39,-72 173 22,56-167-22,-140 215 22,123-199-22,-209 300 20,194-281-26,-272 361 17,260-354-24,-276 325-924,166-209-3777</inkml:trace>
</inkml:ink>
</file>

<file path=ppt/ink/ink6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27.4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877 1 2072,'13'37'215,"-1"0"0,9 57 0,0 0 148,51 119 892,-50-135-1102,-16-45 208,4 152 143,-10-180-449,0 0-1,0 1 0,-1-1 1,0 0-1,-1 8 1,2-13-55,-27 97 326,-16-3-210,40-88-73,0 0-1,0-1 1,-1 1-1,0-1 1,-4 6-1,-82 92 217,-25 12-169,99-99 8,-26 19-1,-137 101 102,-72 36-975,-10 4-3304</inkml:trace>
</inkml:ink>
</file>

<file path=ppt/ink/ink6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27.9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1203 1 7624,'8'0'35,"1"0"1,-1 1 0,1 0-1,-1 0 1,1 1-1,11 4 1,-8-2-7,-7-3 10,0 1 1,0 0-1,0 1 0,-1-1 1,1 1-1,-1 0 1,6 4-1,5 6 85,0 0-1,22 25 1,-28-21 97,1 12-75,10 51 0,-19-51-38,-31 152 43,29-174-131,-1 0 0,-1 0 0,-5 13 0,-42 85 60,-14-4-54,31-60 29,-67 67 4,-23 11-38,66-68 26,-264 218 15,254-217-27,-306 213-1143,169-126-4665</inkml:trace>
</inkml:ink>
</file>

<file path=ppt/ink/ink6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28.5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1049 35 3320,'-54'-32'323,"47"31"-29,-9 0-86,1 0-68,-1 1 0,1 1 0,-29 5 0,-113 26 356,122-21-88,-142 76 129,141-63-323,-55 53-1,-4 21-146,58-54 54,-124 182 71,157-220-151,0 1 1,0 0-1,0 0 0,-4 11 1,8-18-42,-41 120 206,17 5-120,23-119-59,0-1 1,0 0 0,1 0-1,0 1 1,0-1 0,0 0-1,2 10 1,3 21 85,15 56-1,-6-53-66,22 48-1,-32-79 0,0 0 1,0 0-1,1 0 0,9 12 1,-14-20-46,105 135 226,23 2-135,-128-137-91,16 17 114,27 21 0,125 97 118,46 18-1236,4-1-4249</inkml:trace>
</inkml:ink>
</file>

<file path=ppt/ink/ink6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29.7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2872,'0'0'0</inkml:trace>
</inkml:ink>
</file>

<file path=ppt/ink/ink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0.9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34 244 7088,'-31'-24'-19,"31"23"21,-1 1-1,1-1 0,0 1 1,0-1-1,-1 1 1,1-1-1,0 1 0,0-1 1,0 1-1,0-1 1,0 1-1,-1-1 0,1 1 1,0-1-1,0 0 1,1 1-1,-1-1 0,0 1 1,0-1-1,0 1 1,0-1-1,0 1 0,1-1 1,-1 1-1,0-1 1,0 1-1,1-1 0,-1 1 1,0-1-1,1 1 1,0-1-1,-1 1-1,6-6 37,1 1-1,-1 0 1,1 0-1,0 1 0,1 0 1,12-5-1,-7 2-7,38-12 277,63-18 79,-85 28-132,0 0-1,33-3 1,18-4 229,-21 2-204,126-26 1099,-183 39-1337,0 1 1,-1 0-1,1 0 1,0 0-1,0 0 0,-1 0 1,1 0-1,0 0 1,0 0-1,-1 1 1,1-1-1,0 1 1,-1-1-1,1 1 1,2 1-1,-2 0-8,0 0-1,0 0 1,0 0-1,0 0 1,0 1-1,0-1 1,-1 0-1,1 1 1,-1 0-1,1-1 0,0 5 1,2 6 18,0 1-1,-1-1 1,0 1-1,-1 0 1,0 0 0,-2 0-1,-1 25 1,1-21-24,15 111 148,-7-78-111,-7-21 122,-1-24-392,0-1 1,0 0-1,1 1 0,0-1 1,0 0-1,3 10 1</inkml:trace>
</inkml:ink>
</file>

<file path=ppt/ink/ink6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30.0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 7 5744,'0'0'0,"-29"-7"0,18 26-88,-6 22 88,-1 0-3768</inkml:trace>
</inkml:ink>
</file>

<file path=ppt/ink/ink6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30.8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9 310 2520,'-4'-14'5,"3"11"0,0-1 0,0 1-1,1-1 1,-1 0 0,1 1 0,-1-6 0,2 8-4,0 1 0,-1-1 0,1 0 0,0 1 0,-1-1 0,1 1 1,0-1-1,0 1 0,-1-1 0,1 1 0,0 0 0,0-1 0,0 1 0,0 0 1,-1 0-1,1 0 0,0-1 0,0 1 0,1 0 0,6 0 2,-1 1 1,1 0-1,0 0 0,7 2 0,1 0-1,33 5-1,14-1-1,20-3 0,26-2 0,35-4 0,30-6 0,29-11 0,31-9 0,25-7 0,2-1 0,-14 6 0,-25 4 0,-25 4 0,-23 3 0,-22 3 0,-33 2 0,-35 3 0,5-1 3,-84 11 10,-5 0-11,-1 0 0,0 1 0,0-1 0,1 0 0,-1 1 0,0-1 0,0 1 0,0-1 0,0 1 0,0-1 1,0 1-1,0-1 0,0 1 0,0 0 0,0 0 0,0-1 0,0 1 0,0 0 0,0 0 0,0 0 0,0 0 0,0 0 0,-1 1 0,-134 3 49,98-1 9,-186 12 29,175-12-2,-228 28 32,216-23-46,-264 43 27,257-40-40,-255 55 27,263-52-13,-219 55 38,230-57-25,-179 52 122,127-36-79,80-19 47,20-9-175,1 0 0,0 0 0,-1 1 0,1-1 0,0 0 0,-1 1 0,1-1 0,0 0 0,0 0 0,-1 1 0,1-1 1,0 1-1,0-1 0,0 0 0,0 1 0,0-1 0,-1 0 0,1 1 0,0-1 0,0 1 0,0-1 0,0 1 0,0-1 0,0 0 0,0 1 0,7 2 86,85-1 39,116-20 47,-163 12-156,10-1 63,254-43 39,-245 38-32,256-60 39,-259 57-47,227-50 33,-237 55-26,-18 4-47,172-41 81,-186 42-101,61-18 37,-72 21-47,1-1 0,-1 0 0,-1-1 0,1 1 0,0-2-1,-1 1 1,7-6 0,-14 10-9,0 0-1,0 0 0,0 0 1,0 0-1,0 0 1,0 0-1,0 0 1,0 0-1,-1 0 0,1 0 1,0 0-1,0 0 1,0 0-1,0 0 1,0 0-1,0 0 0,0 0 1,0 0-1,0 0 1,0 0-1,-1 0 1,1 0-1,0 0 0,0-1 1,0 1-1,0 0 1,0 0-1,0 0 0,0 0 1,0 0-1,0 0 1,0 0-1,0 0 1,0 0-1,0 0 0,-1 0 1,1 0-1,0 0 1,0-1-1,0 1 1,0 0-1,0 0 0,0 0 1,0 0-1,0 0 1,0 0-1,0 0 1,0 0-1,0 0 0,0-1 1,0 1-1,0 0 1,0 0-1,0 0 1,0 0-1,0 0 0,1 0 1,-1 0-1,0 0 1,0 0-1,0 0 0,0-1 1,0 1-1,0 0 1,0 0-1,-11-3 10,0 0 0,0 0 0,-21-2 0,25 4-7,-36-3 14,1 2 1,-67 5-1,75-2-12,-19 1 22,-255 10 15,239-10 12,-313 17 19,302-13-25,-316 29 29,321-25-3,-277 51 23,290-47-49,29-6-27,-227 66 61,235-66-65,3-2-6,1 0 0,0 2 0,0 1 0,-21 12 0,37-18-7,0 0 0,1 1 0,-1-1 0,1 1 1,0 0-1,0 0 0,0 0 0,-5 8 0,9-11-3,-1-1-1,1 0 1,0 0 0,0 0-1,0 0 1,0 1-1,0-1 1,0 0-1,-1 0 1,1 0 0,0 1-1,0-1 1,0 0-1,0 0 1,0 0 0,0 1-1,0-1 1,0 0-1,0 0 1,0 0 0,0 1-1,0-1 1,0 0-1,0 0 1,0 0 0,0 1-1,0-1 1,1 0-1,-1 0 1,0 0 0,0 1-1,0-1 1,0 0-1,0 0 1,0 0-1,0 0 1,1 1 0,-1-1-1,0 0 1,0 0-1,0 0 1,0 0 0,1 0-1,-1 0 1,5 4 2,0 0 0,0-1 0,0 0 1,0 0-1,1-1 0,-1 1 0,1-1 1,0 0-1,0-1 0,8 2 0,-8-2 0,22 2 32,183-5 21,-156-2-8,265-25 24,-246 20-25,326-45 13,-318 42-40,312-51 5,-320 51-18,103-17-1,23 0-3,-28 3 2,-37 3-3,-30 6-2,-26 4 1,0-3 7,-83 12 7,-10 0-10,2 1 1,-41-2 79,-114 2 40,126 3 63,-189 6 87,183-4-54,8 0-94,-165 16 274,88 2-1146,72-12-4295</inkml:trace>
</inkml:ink>
</file>

<file path=ppt/ink/ink6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31.7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416 0 6104,'0'0'336,"0"6"-156,2 19-112,-4-14 92,-40 76 168,-15 37-176,-36 99 89,-13 15-53,95-215-179,-16 42 50,-50 170 116,76-231-169,0 0 0,1 0 0,-1 0 0,1 0 0,0-1 0,1 1 0,-1 0 0,0 0 0,1 0 0,0 0 0,0-1 0,0 1 0,1 0 1,-1-1-1,3 5 0,-1-3 1,4 5 34,0-5-29,0 0-1,0 0 0,0-1 1,1 0-1,0 0 1,0-1-1,0 0 1,0 0-1,0-1 1,1 0-1,-1-1 1,0 0-1,1 0 1,9 0-1,-2-1-2,62-3 49,101-10 7,-140 9-18,266-49 118,-216 27-145,-54 15 28,135-54 72,-86 30-52,-81 33-64,0 1 0,0-1 0,0 1 0,0-1 0,-1 0 0,1 0 1,-1 0-1,1-1 0,-1 1 0,0-1 0,0 1 0,0-1 0,0 0 0,3-5 0,-4 5 0,1 1 4,-1-1-1,0 1 0,-1-1 0,1 0 0,0 1 0,-1-1 1,0 1-1,1-1 0,-1 0 0,0 0 0,0 1 0,-1-1 1,1 0-1,0 1 0,-1-1 0,0 0 0,1 1 0,-3-5 1,0 0 8,-1 0 1,1 1-1,-9-12 1,11 17-17,-2-3 12,-1-1 0,0 1 1,1 0-1,-1 1 0,-1-1 0,1 1 0,0 0 0,-1 0 1,-5-3-1,-3-2 50,-147-75 185,144 77-164,0-2 0,0 0 0,1 0 1,0-2-1,0 0 0,-24-21 0,22 13 64,16 17-79,1 3-49,-3 12-6,4 23-9,3 28 1,4 32-3,26 150-4,-24-191-3,56 290 2,-59-308-1227</inkml:trace>
</inkml:ink>
</file>

<file path=ppt/ink/ink6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33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5208,'0'0'268,"6"0"-40,-2 0-192,0 1 0,0 0 0,0 0 0,0 0 0,0 0 0,0 0 0,0 1 0,0 0 1,0 0-1,-1 0 0,1 0 0,-1 1 0,0-1 0,1 1 0,-1 0 0,0 0 0,-1 0 0,1 0 0,3 6 0,4 5 88,0 1 0,13 30 0,-19-37-46,0 0 0,0 0 0,-1 0 0,0 1 0,1 11 0,2 6-6,3-1-30,-5-10 37,1 0 0,3 28 0,2 31 223,2 81 1,-11-128-275,-5 56 139,-23 186 269,26-253-537,1 1-1,0-1 1,1 1 0,1-1 0,0 0 0,7 25 0,-2-18-5259</inkml:trace>
</inkml:ink>
</file>

<file path=ppt/ink/ink6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34.4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438 147 5560,'1'-19'5,"0"16"-1,-1-1 0,0 1 1,0 0-1,-1-1 0,1 1 1,-1-1-1,0 1 0,0 0 0,-1-5 1,-3-5 9,0 1 0,-1 0 0,-9-14 0,4 17 27,-24-5 4,28 13-43,0 0 0,0 0-1,0 1 1,0 0-1,-9 1 1,2 1 2,0 0 1,1 1-1,-1 1 0,1 1 1,-1 0-1,1 0 1,1 1-1,-1 1 0,-20 15 1,20-14 0,9-5 0,1-1 1,-1 1-1,1 0 1,0 0-1,-1 0 1,1 1-1,1-1 1,-1 1-1,-4 7 1,-54 96 63,51-81-2,-21 108 27,30-108-19,4 4-20,12 54-1,-7-64 20,13 11 14,43 50 1,24 16 2,-87-96-93,15 16 26,0 0-1,1-1 1,1-1-1,27 18 0,6 2 27,1 4 75,63 64-1,-113-101-112,-1 0 0,1 0-1,-1 0 1,1 0 0,-1 1-1,0-1 1,0 0-1,0 0 1,0 1 0,-1-1-1,1 1 1,-1-1 0,1 1-1,-1-1 1,0 1-1,0-1 1,0 4 0,0-2 4,-4 6 85,-3-1-71,0 0-1,-1 0 0,0 0 1,0-1-1,-1-1 0,0 1 1,-18 10-1,-65 32 53,34-26 50,36-16-110,-44 17 75,10-9-1,55-16-93,0 0 1,0 0-1,0-1 0,0 1 0,0 0 1,0-1-1,0 1 0,0 0 1,0-1-1,0 1 0,1-1 0,-1 0 1,0 1-1,0-1 0,0 0 0,1 1 1,-1-1-1,0 0 0,1 0 1,-1 0-1,1 1 0,-1-1 0,1 0 1,-1 0-1,1 0 0,0 0 0,-1 0 1,1 0-1,0 0 0,0 0 1,0 0-1,0 0 0,0 0 0,0 0 1,0 0-1,0 0 0,0 0 0,0 0 1,0 0-1,1 0 0,-1 0 1,0 0-1,1-1 0,4-8 7,0 0 0,1 0 1,0 1-1,1 0 0,0 0 0,0 1 0,1 0 1,13-11-1,60-44 13,-50 40-2,140-139 16,-134 123-3,151-152 11,-153 154-17,113-151 24,-144 183-39,0-1 1,0 0-1,-1 0 0,4-9 1,9-24 19,-2-1 0,10-48-1,-23 87-26,-1-1 0,1 1-1,-1-1 1,0 1-1,0 0 1,0-1-1,0 1 1,0-1 0,0 1-1,0 0 1,0-1-1,0 1 1,-1-1-1,1 1 1,-1 0-1,0-3 1,-2-2 11,1-1-1,-1 1 0,-1 0 1,1 0-1,-9-11 1,6 12-10,0-1 0,0 1 1,-1 0-1,1 0 0,-9-4 1,13 8 3,0 0 0,0 0-1,0 0 1,0 0 0,0 0 0,0 1 0,0-1 0,0 0 0,-1 1 0,-2-1 0,-173-12 151,135 17-67,-79 19 4,-39 22-1175,-5 3-4404</inkml:trace>
</inkml:ink>
</file>

<file path=ppt/ink/ink6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7:35.3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1293 0 3232,'-4'5'97,"-60"99"847,12-16-145,-4 8-447,39-66-145,-23 58 0,1 2 36,29-68-162,-5 12-5,-2 0 0,-2-1-1,-28 38 1,-76 88 112,95-124-80,-189 246 261,195-253-352,-28 42 93,44-62-82,-17 28 48,1 0-1,-18 41 1,21-33-6,3-5 139,-2-1 0,-40 63 0,54-96-153,0 0-1,0 0 1,0-1 0,0 1-1,-1-1 1,1 0 0,-1 0-1,0-1 1,-1 0 0,1 0-1,-7 3 1,-28 8 29,22-12 130,10-3-279,1-1-1,-1 0 1,1 0-1,0 0 1,0-1 0,0 0-1,0 0 1,0-1-1,0 0 1,1 0 0,0 0-1,-10-10 1,-35-29-5436</inkml:trace>
</inkml:ink>
</file>

<file path=ppt/ink/ink6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11.9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636 257 1624,'0'0'1544,"-6"-1"-1317,-17-2-153,22 3-67,1 0-1,0 0 1,-1 0-1,1 0 0,-1 0 1,1 0-1,-1 0 1,1 0-1,-1 0 1,1 0-1,-1 0 0,1 0 1,-1 0-1,1 0 1,0 0-1,-1 1 1,1-1-1,-1 0 0,1 0 1,0 1-1,-1-1 1,0 1-1,-49 36 249,25-17-146,-51 29-1,32-26-69,-14-2-30,3-7-3,6-8-5,4-11-1,4-8 0,36 11 1,-1-1 1,1 0-1,-1-1 1,1 0-1,0 1 1,1-2-1,-1 1 1,1 0-1,-1-1 1,1 0-1,1 0 1,-6-8-1,1-2 12,0 0 1,-8-27-1,14 38-9,0-3 13,-1 1 0,1-1 1,1 0-1,-1 0 1,1 0-1,1-1 0,-1 1 1,1 0-1,1-11 1,0 13-3,-1 3 2,0 0-1,0 0 1,0 0 0,1-1 0,-1 1-1,1 0 1,-1 0 0,1 0 0,0 0-1,0 0 1,0 0 0,0 0 0,0 1-1,3-4 1,1-3 19,1-2-8,-4 7-3,0-1 0,0 0 0,1 1 0,0 0 0,-1 0 0,1-1 0,0 2 0,4-4 0,68-53 235,-57 49-79,-5 4-92,-1 1-45,0 0 0,0 1 1,0 0-1,0 1 0,1 1 1,24-3-1,71 5 140,-105 0-178,1 0 0,0 0-1,0 1 1,-1-1 0,1 1 0,0 0 0,-1 0 0,1 0-1,0 0 1,-1 1 0,4 2 0,4 2 4,-4-3-9,0 0 1,0 1 0,-1 0-1,7 6 1,-4-2-2,-1 0-1,-1 0 1,0 1 0,0 0 0,9 16-1,-11-9-5,9 94-5,-14-85-1,-21 107 0,20-124 10,-1 1-1,0-1 0,0 0 1,-1-1-1,0 1 1,-5 8-1,-1 2 1,-16 29-1,14-32-2,-9 2 4,-30 20-1,35-31-3,-1-3 4,0 0 0,1-2 0,-1 0-1,0 0 1,0-2 0,0 0 0,-22-5 0,21 4 0,13 1 0,-1 0 1,0 0-1,0 0 0,1-1 1,-1 1-1,1-1 0,-1 0 1,-3-3-1,-35-19 0,33 17 1,0-1 0,-16-15 0,9 4 1,1-1 0,1-1 1,-13-24-1,17 23 27,1-12 0,-8-51 0,18 63 59,4 7-61,1 0 0,0 1-1,0-1 1,10-16 0,-14 30-15,0 0-1,0 0 1,-1-1-1,1 1 1,0 0-1,0 0 1,0 0 0,0 0-1,0 0 1,1 0-1,1-1 1,25-15 79,45-19 1,-48 26-11,0 2-1,1 1 1,48-7-1,-49 10-53,8 0 82,-9 1-58,2 0-25,1 2 0,0 0 0,0 1 0,29 5 0,-21 2-12,0 0 1,0 3 0,66 26-1,-88-29-12,0 1-1,21 16 1,-22-12-2,0 0 1,-1 0 0,-1 1-1,0 1 1,-1 0-1,11 22 1,-9-11-13,18 107-10,-29-106-9,-4-3 18,-1 0 1,-15 38-1,10-45-26,-1-4 18,-1 0 0,0-1 1,0 0-1,-1-1 0,0-1 1,-1 0-1,-26 12 0,26-15 14,10-4 4,0 0 0,0 0-1,-1-1 1,1 0 0,0 1 0,-1-2 0,1 1-1,-1-1 1,-5 1 0,-19-1-14,0 0 1,0-2 0,-52-10-1,5-9 16,26 1 3,-53-28 0,76 31 13,-86-92 10,95 83 16,12 16-23,-5-9 4,0-1 1,1 0-1,1-1 0,1 0 1,-5-22-1,7 19 39,-3-40 0,11 51 27,2 6-70,1 0 0,-1 0 0,1 1 0,0-1 0,1 1 1,8-7-1,2 4 64,95-28 30,-84 33-71,128 4 9,-124 4-42,28 7-7,102 35 0,-102-21-3,-37-12-9,2 5 8,-2 1 0,25 28 0,-33-26-8,-3 10 6,14 62 0,-24-67-7,-5 0 7,-1 0-1,-13 38 1,6-44-7,5-11 8,-5 8-2,-1-1 0,-1 0 0,-1-1 1,-30 24-1,8-10-11,-1-2 0,-51 28-1,38-35 14,29-15-8,-1-4 7,-1-1-1,-33-5 1,39 0-6,-22-14 4,33 15 8,0 0-1,1 0 1,-12-10 0,15 9 0,-1 1 0,0 0 0,1-1 0,0 0 0,0 0 1,0 0-1,1 0 0,0 0 0,0-1 0,-2-7 0,4-1 7,6-4-5,0 0 0,2 0 1,11-19-1,0 7 3,1 0 0,34-37 0,-32 41-3,2-2 13,-6 8-5,3-4 1,0 2 0,2 0 1,45-33-1,50-15 22,-96 61-25,33-1 4,-45 8-11,0 2-1,0 0 1,1 0-1,10 2 1,-13-1-1,0 1 0,0 1-1,0 0 1,0 0 0,-1 0 0,1 1 0,-1 0 0,0 1 0,0 0 0,10 8-1,-4 3-4,38 85 0,-44-78-14,-2 5 7,-2 0 0,-1 0-1,-1 0 1,-5 51 0,2-64 8,2-10 1,-1-1-1,0 1 1,0-1-1,-1 1 1,1-1-1,-1 1 1,0-1 0,-3 5-1,1-1-3,0 0-1,-1 0 0,0 0 1,0 0-1,-1-1 1,0 0-1,0 0 1,-1-1-1,0 0 1,0 0-1,-12 7 0,18-12 8,0 0-1,-1-1 0,1 1 1,0-1-1,0 0 0,-1 1 1,1-1-1,0 0 0,-1 0 1,1 0-1,0 0 0,-1 0 1,1 0-1,0 0 0,0 0 0,-3-1 1,-2 0-2,-25-4 1,20 2 2,0 0 1,0 0 0,0-1-1,1 0 1,0-1 0,0-1-1,0 1 1,-11-10-1,14 9 2,5 5 0,0-1-1,0 1 0,0-1 1,1 0-1,-1 0 1,1 0-1,-1 0 1,1 0-1,0 0 1,-1 0-1,1 0 1,-1-5-1,-2-3 14,1 0-1,0 0 1,1 0-1,0-1 1,1 1-1,0 0 1,1-1-1,0 1 1,0-1-1,3-14 1,10-27 12,-5 31 52,13-15-25,27-34 0,-30 51 20,7-1-26,50-30 1,-54 42-29,32-2 4,-41 8-22,1 1-1,22 1 0,-27 1-2,0 0-1,0 1 1,0 0-1,0 0 1,-1 1-1,1 0 1,-1 0-1,0 0 1,0 1-1,0 0 1,0 1-1,0 0 1,-1 0-1,0 0 1,0 0 0,6 9-1,-4-5-3,-4-5-4,-1 1-1,0-1 0,0 0 1,0 1-1,-1-1 1,4 10-1,5 11-55,-2 1 0,0 0 0,8 53 0,-15-64 49,-1-11 0,0 1 1,-1-1 0,0 1 0,0 0-1,0-1 1,-1 1 0,-1 9 0,0-5-10,-1 0 1,1 0-1,-1-1 1,-1 1 0,0-1-1,0 0 1,0 0-1,-1 0 1,0 0-1,-1-1 1,-11 12-1,-12 1-5,14-14-43,-26 0 30,0-1-1,0-2 1,0-2 0,-45-5-1,76 4 40,0-1-1,-1 0 0,1-1 1,-19-5-1,9 1 2,1 0 1,-28-11 1,31 9 1,0 0 0,1-2 0,-23-17 0,34 24 2,1 0 0,0-1-1,0 0 1,0 1 0,0-1 0,1 0 0,-1-1 0,1 1 0,0 0 0,0-1 0,1 1 0,-1-1 0,1 1-1,0-1 1,0 0 0,0-6 0,0 4 5,1-11 60,4-14-15,10-34-1,-6 46 43,11-11-26,29-37-1,-30 51 26,89-52 27,-102 66-111,0 0 1,0 0-1,1 1 0,-1 0 0,1-1 0,0 2 1,11-3-1,0 1 1,-1-1-4,-12 2-5,0 1 0,0 0 0,0 0-1,0 1 1,1-1 0,-1 1 0,0 0 0,0 0 0,7 2 0,24 2 11,-31-4-12,0 1-1,0 0 0,0 0 1,0 1-1,7 3 1,-8-4-1,0 1 0,0 0 0,-1 1 0,1-1 0,0 0 0,-1 1 0,4 4 0,15 30 0,-15-21-2,0 1 0,-2 0 0,0 0 0,-1 0 1,0 0-1,-2 1 0,0 18 0,0-22 1,-6 32-15,4-33 11,-1-2-9,1 1 0,-1-1 1,-1 0-1,0 1 1,-9 19-1,9-29 6,-7 5 7,-3 5 84,13-12-78,0 0 0,0 1 0,-1-1 0,1 0 0,0 0-1,-1 1 1,1-1 0,0 0 0,-1 0 0,1 0 0,0 1 0,-1-1 0,1 0-1,-1 0 1,1 0 0,0 0 0,-1 0 0,1 0 0,-1 0 0,1 0 0,0 0-1,-1 0 1,1 0 0,-1 0 0,1 0 0,0 0 0,-1 0 0,1-1 0,0 1-1,-1 0 1,-11 0 17,2-13 147,9 12-121,-2-9 213,4 8-268,-10-20 213,9 21-181,0-1-14,0-4 2,0 4 5,0 1-9,0-5 7,0 5 35,0-1-7,0-5 5,-1 2 6,-4-5 3,4 6 13,0-3 6,1 5-2,0-5 314,3 15-389,-2-5-6,2 2-5,-1-2-9,3 3 0,-4-3-8,-1 3 4,0-3 7,3 2 2,-2-3 6,-1-1-6,3 5 12,-2-5-5,4 17-86,-3-11 95,-2-6 15,1 8 75,7-7-855</inkml:trace>
</inkml:ink>
</file>

<file path=ppt/ink/ink6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18.1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443 634 2248,'-56'-22'164,"55"21"-146,0 0-1,0 1 1,0-1 0,0 0 0,0 0-1,0 0 1,0 1 0,0-1 0,1 0-1,-1 0 1,0-1 0,0 1-1,0-2 1,-4-4 21,-2-1-12,5 6 3,0 0 1,0-1 0,0 1 0,0-1-1,0 0 1,1 1 0,-1-1 0,1 0-1,-1-3 1,-4-8 77,1-1-1,1 1 1,0-1-1,1 0 1,0 0-1,2 0 1,-1-29-1,3 27-64,-1 9-4,1 0 0,0 1-1,0-1 1,0 0 0,1 1 0,4-9 0,38-109 257,-32 101-135,-5 13-92,-2 0-39,1 1 0,0 1 0,1-1 0,0 1 0,0 1 0,1-1-1,0 1 1,1 0 0,12-8 0,55-30 156,-70 42-175,1 1 0,0 1 1,-1-1-1,1 1 1,0 0-1,1 1 1,-1 0-1,0 0 1,14 0-1,-10 1-4,-8-1-3,1 1-1,-1-1 1,0 1 0,1 0-1,-1 0 1,0 1 0,1-1-1,-1 1 1,0-1 0,5 3-1,2 0 4,-6-2-7,0 0 1,-1 1 0,1-1 0,0 1 0,-1 0 0,1 0-1,4 3 1,-3 1 0,0-1-1,0 1 1,0 0 0,-1 0-1,0 0 1,0 1-1,0-1 1,4 14 0,-3-2-7,8 97 2,-11-99-1,-2-1 0,0 1 0,-1 0-1,-1 0 1,-7 29 0,6-34 2,1-1-3,-1 0 0,0 0 0,-1-1 0,0 0 1,-1 1-1,0-1 0,0-1 0,-8 11 1,6-10-2,2-1-3,-1 0 0,0-1 1,-1 0-1,0 0 0,0-1 1,0 1-1,-14 8 0,12-10 7,6-2 1,-1 0 0,0 0 1,0-1-1,0 0 0,0 0 1,-5 2-1,-2 0 0,-17 6 1,22-9 1,0-1 1,0 1 0,1-2-1,-1 1 1,0-1-1,0 1 1,0-2-1,1 1 1,-11-4 0,-45-22 11,44 18-11,11 7 2,1-2 1,-1 1 0,1-1 0,-1 0-1,1 0 1,0 0 0,1-1 0,-1 1 0,1-1-1,-5-6 1,3 3 7,2 2 3,0 0 1,1 0 0,-1-1 0,1 1 0,0-1 0,1 0-1,0 0 1,0 0 0,0 0 0,-1-13 0,2 10 1,-1-10 79,4-17-26,8-40-1,-3 55 27,5 0-49,0 0 1,26-33-1,-35 50-24,1 0 1,0 1-1,0 0 0,0 0 1,0 0-1,1 0 1,8-5-1,3-1 5,-3-2-10,-9 9-4,1-1 1,-1 1-1,0 0 1,1 0-1,0 1 1,8-5-1,1 2 15,-1 0 1,1 1-1,0 0 0,1 1 1,-1 0-1,0 1 0,25 0 1,-4 7-8,-23-1 26,0 5-27,0 0 0,18 18 0,-21-14 1,0 14-5,11 42 0,-18-46-9,-2 35-1,-8 10-3,-8-7 2,12-49-4,-1-1-1,-10 19 1,9-21-1,0 0 0,-1-1 0,-9 11 0,8-11 0,-1 1 0,-18 11 0,-26 11 0,-7-6 0,-4-9 0,-6-8 0,8-7 0,13-7 1,39 5 3,1-1 0,0-1 0,0 0 0,1 0 0,-1 0-1,1-1 1,-1-1 0,1 1 0,0-1 0,-11-10 0,-2-9 8,15 13 28,3-5-20,1 0 1,0-31-1,6 28 48,9-13-13,25-45-1,-21 53 60,97-85 51,-89 90-17,101-47 52,-103 59-112,85-11 33,-89 18-66,-1 5-29,0 0 0,22 10-1,-39-14-22,0-1-1,0 0 0,-1 1 0,1 0 1,0-1-1,0 1 0,0-1 0,0 1 0,-1 0 1,1 0-1,0-1 0,-1 1 0,1 0 1,0 1-1,12 19 12,-1 0-1,11 25 1,-18-24-7,-1 37-1,-5-46-5,0 0-1,-1 0 0,-5 20 1,-1-11-4,-1 0 0,-1-1 0,-1 0 0,-1-1 1,0 0-1,-1-1 0,-21 22 0,21-26 2,4-4-5,0-1 1,-18 15 0,-55 43-13,79-65 18,-1 0-1,1 0 0,0-1 1,-1 0-1,0 1 1,0-1-1,0-1 0,-7 4 1,-3-1-1,6-1 1,0 0 0,0 0 0,-12 1 0,14-3 0,-1 0 0,0-1 0,0 0 0,-9-1 0,-28-10 0,32 5 5,0 1 0,1-2 1,0 0-1,1 0 0,-1-1 1,1 0-1,1-1 0,0 0 1,0 0-1,-10-14 0,-1-9 14,15 18 48,2-8-35,2 1 1,1-37-1,5 33 55,46-120 37,-36 116-23,70-97 50,-67 107-31,68-46 46,-82 63-149,-1 0 0,1 0 0,0 0 0,0 0 0,1 1 0,-1-1 0,0 1 0,0 0 0,1 0 0,-1 1 0,0-1 0,1 1 0,-1 0 0,6 1 0,-5-1-5,5 3 35,-2 4-33,1 1 0,-1 0 1,9 11-1,-10-5-6,6 31 4,0 25-9,-5 73-6,-8-136 0,0 1 1,0-1-1,-1 0 1,1 1-1,-2-1 1,-1 9-1,-2 2 1,-6 32-5,10-46 3,0-1 0,0 1 0,0 0-1,0 0 1,-1 0 0,0-1 0,1 1-1,-1-1 1,0 0 0,-4 5 0,-2 3-3,1 0 1,6-8 1,-1 0 0,0 0 0,0 0 0,-1 0 0,1 0 0,0-1 0,-1 1 0,0-1 0,1 0 0,-4 2 0,-4 3-11,0-1 0,0-1 0,0 1 1,-1-2-1,0 0 0,0 0 0,0-1 1,0 0-1,0-1 0,-22 2 0,14-2 7,9-2-6,1 1 1,-1-2 0,0 1-1,-17-4 1,-18-4-35,2-2 0,-82-29 0,81 15 37,31 12-13,-35-65-2,42 58 22,-1-35 4,6 40 1,1 0 0,4-27 0,0 24 0,1-1 0,0 0 0,2 1 1,0 0-1,10-16 0,-3 14 8,2 4-3,2 1-1,0 0 1,26-14 0,-22 19 16,37-4 4,-42 10-21,35 0-1,-39 3-1,0 1 0,23 4-1,-28-4 0,-1 2-1,0-1 0,0 1 0,13 6 1,-12-3-2,0-1 1,-1 1-1,0 0 1,0 1 0,-1-1-1,0 1 1,0 1-1,5 7 1,-3 2-19,-4-8 11,0 2 3,0-1 0,-1 0-1,0 1 1,-1 0 0,0 0-1,-1 0 1,0-1-1,-1 21 1,-4 0-16,-9 40 1,5-54-19,0-5 30,-1-1-1,0 0 1,-1-1 0,-15 13-1,8-14-16,-93 26-9,88-30 29,1-1 1,-1-1-1,0 0 0,-24-2 0,25 0 4,-30-2-9,37-1 9,-21-3 1,31 4 1,1-1 0,-1 0 0,1 1 0,-1-1 0,1-1 0,0 1 0,0 0 0,0-1 0,-3-3 0,4 4 1,-3-6 6,3-2-5,1-1 1,0 0-1,1 1 0,1-13 1,3 7 18,11-15-1,20-30 0,-20 41 27,-10 15-36,8-9 8,1 0 0,1 1 0,-1 1 0,2 0 0,0 1 0,25-13 0,69-28 77,-106 50-90,1 0-1,0 0 1,0 1 0,0-1 0,-1 1 0,1 1 0,0-1 0,1 1-1,-1-1 1,0 2 0,0-1 0,0 0 0,0 1 0,5 1-1,-6-1-2,-1 0-1,-1 0 0,1 1 0,-1-1 0,0 0 0,1 1 0,-1 0-1,0-1 1,0 1 0,0 0 0,0 0 0,0 0 0,-1 0 0,1 1-1,0-1 1,-1 0 0,0 1 0,0-1 0,1 1 0,0 4 0,-1-5-1,0 1 1,1-1-1,-1 1 1,-1-1-1,1 1 1,0-1-1,0 1 1,-1-1-1,0 1 1,1 0-1,-1 3 1,0 4 1,2 26 1,-2-25-1,-10 44 1,9-51-4,0 1 0,0 0 0,-1-1 1,0 1-1,-2 5 0,2-8 16,1 0-1,-6 4 3,6-4 45,0-2-23,-5 1 7,6-2-39,-1 0 0,1 0 0,-1 0 0,1 0 0,0-1 0,-1 1 0,1 0 0,0 0 0,0 0 0,0 0 0,0 0 0,0 0 0,0-1 0,0 1 0,1 0 0,-1 0 0,0 0 0,0 0 0,1-1 0,1 0-1,-1 0 0,0 1 0,1-1 0,-1 1 0,1-1 0,-1 1 0,1 0 1,0 0-1,0-1 0,-1 1 0,1 0 0,0 1 0,0-1 0,0 0 0,0 1 0,0-1 1,0 1-1,0-1 0,0 1 0,4 0 0,4-2-4,48-10-1114,6-1-4482</inkml:trace>
</inkml:ink>
</file>

<file path=ppt/ink/ink6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21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586 137 992,'55'-20'352,"-39"14"-140,2 0 1,-1 2 0,1 0-1,33-3 1,-38 6-169,-9 1-31,1 0 0,-1 0 0,0 0 0,1 1 0,-1 0 0,0-1 0,0 1 0,7 3 0,6 2 6,-1 1 0,0 0-1,0 1 1,0 1 0,-1 0 0,15 13 0,1 13-15,-8 5-4,-7 5 0,-14-39 0,-1 1 0,0 0 0,0-1 0,-1 1 0,0 7 0,-1-7 0,0 1 0,0-1 0,-1 1 0,-4 12 0,-1-4 0,-14 26 0,-21 25 0,-8 7 0,-5 1 1,29-42 4,-53 47 0,59-65 8,10-9-7,-3 2-1,0 0 0,0-1-1,0-1 1,-1 0 0,0-1 0,-27 6 0,6-6 28,-1-1 1,1-1-1,-63-4 0,45-8 6,34 3 102,-1-6-68,0 0 0,-22-18 0,29 14 147,-3-14-67,-19-49 1,28 56-37,0 0 1,2-1 0,-4-36-1,6 37-70,1 8 27,1 0-1,0 1 1,1-1 0,1 0-1,4-27 1,-2 25-35,0 1 23,0 1 0,0 0-1,2 0 1,0 0 0,10-20 0,-7 18-29,1-4 47,0 1 0,2 1-1,23-33 1,-23 36-54,3-2 89,-2 7-75,0 0-1,1 1 0,0 1 1,0 0-1,1 1 1,0 0-1,1 1 0,21-7 1,-22 10-24,-9 3-6,-1 0 1,1 0-1,0 0 0,-1 0 0,1 1 0,0 0 0,-1 0 0,1 0 0,7 2 0,-2-1 25,-3-1-22,1 0 0,0 1 0,-1 1 0,1-1 0,-1 1 0,0 0 0,1 1 0,-1 0 0,0 0 0,-1 0 0,10 6 0,0 4 23,0 1 1,0 1 0,-2 0-1,0 1 1,22 32 0,-29-38-28,13 35 42,-13-28-29,-1 1 1,-1 0 0,0 0-1,3 34 1,-8-41-18,0-8-2,0 1 0,0-1-1,0 0 1,-1 1 0,0-1-1,1 1 1,-1-1 0,0 0-1,-2 5 1,-29 64 32,30-69-32,0 1 0,1-1 0,-2 0 1,1 1-1,0-1 0,0 0 0,-1 0 0,0 0 0,0-1 1,-4 4-1,-5 4 2,0 3-2,6-8 0,1 0-1,-1 0 1,0 0-1,0-1 1,-1 0 0,-10 5-1,-113 55 25,114-57-16,0 0 1,-22 5 0,12-5-7,2 3-2,17-7 4,-1 0 0,-1-1 0,1 0 0,0 0 0,-13 1 0,-78 4 52,82-10 2,7-2-40,1 1-1,0-1 1,0 0-1,1-1 1,0 0-1,0-1 1,0 0 0,1 0-1,0 0 1,0-1-1,-9-13 1,9 9-7,3 6 1,0 0 0,1 0 0,0-1 1,0 0-1,-1-6 0,-21-65 104,24 74-103,0-1 1,1 1-1,-1 0 0,1-1 1,1 1-1,-1 0 1,0-1-1,1 1 0,0 0 1,0 0-1,0-1 1,1 1-1,-1 0 0,1 0 1,0 0-1,5-6 1,-5 5 4,4-4 13,0 0 0,0 0 1,1 1-1,0 0 0,0 1 1,1-1-1,0 1 0,10-7 1,-8 7-7,14-12 135,51-29 0,-50 33-130,-1 2 107,-7 4-78,3-1-28,-1 2-1,1 0 1,1 1 0,-1 1-1,24-4 1,85-7 75,-107 18-42,-13 0-44,-2 0-13,1 0-1,-1 1 1,1 0 0,-1 0-1,0 1 1,0 0-1,0 0 1,0 0 0,0 1-1,11 9 1,-9-5 0,0 0-1,-1 0 1,0 1-1,-1 0 1,0 1-1,0 0 1,6 12-1,0 15-6,-11-25-4,0 0 0,-1 0 0,0 0 1,-1 0-1,-2 21 0,-12 49-5,12-72 6,-4 17-7,-1-1 0,-21 49-1,19-53 3,-3 5-21,-69 91-16,63-99-3,-86 54-8,99-69 49,-1-1 0,-1 1 1,1-1-1,0 0 0,-1-1 0,1 1 1,-8 0-1,-5 2 0,1 2 2,13-5 2,-1 0-1,0 0 0,1-1 0,-1 1 0,0-1 0,1-1 0,-11 1 0,-33 0 0,38-1 1,0-1 0,0 0 1,-11-4-1,9 1 2,0-1-1,0 0 1,1-1-1,0 0 1,-15-11-1,13 4 14,-53-75 14,55 67 5,-26-107 22,35 101 24,4-4-40,2 1 0,8-32 0,-3 41 81,-7 18-101,5-9 16,0 0 0,1 1 0,0 0 0,1 0-1,0 0 1,1 1 0,0 1 0,13-11 0,72-55 182,-73 62-83,17-2-40,52-14-1,-62 24 20,107 9 34,-111 1-87,-3 2-45,0 0 1,-1 2-1,-1 1 1,1 0-1,-2 1 0,21 16 1,-32-20-16,0 0 0,-1 0 0,8 13 0,-8-10-2,-1 2 0,1-1 1,-2 0-1,1 1 1,-2 0-1,0 0 0,0 1 1,1 12-1,-2 3-1,-1 50-1,-2-52-5,-2-1 1,0 1-1,-11 33 0,9-38 2,4-13-4,-1 0 1,0-1 0,0 1 0,-1-1-1,0 1 1,-4 7 0,-2 2 0,-15 29-11,12-30-45,-60 46-24,56-54 9,-9 0 37,-1-1 1,1-2 0,-52 5-1,60-8 39,12-1 1,0-1 1,0 0 0,0 0 0,0 0 0,0 0 0,0-1 0,-7-1 0,-30-8-6,-7-6 7,42 12 1,0 0 0,1-1 0,-1 0 0,1 0 0,0 0 1,0 0-1,1-1 0,-9-11 0,6 3 8,-20-84 15,25 74 18,3-13 4,1 1-1,2 0 1,2 0-1,10-43 1,6 25-11,-10 36 60,7-4-28,36-31 0,-36 41 35,0 3-63,0 2 0,0 0-1,0 1 1,1 1 0,0 1 0,0 0 0,29-1 0,-31 4-25,-11 1-4,0 0 1,-1 1-1,1-1 0,0 1 1,-1 0-1,1 1 0,0-1 1,7 4-1,-2-2 23,-2-1-20,0 1 0,0 0 1,0 0-1,-1 1 0,0 0 1,1 0-1,-2 1 0,15 11 1,6 10 33,4 13-35,-21-18-11,-1-1 0,-1 1-1,-2 1 1,0 0 0,-1 0 0,6 40 0,-8-41-2,-2-9-1,0 0-1,0 0 0,-1 14 1,-4 77-20,3-98 17,-1 1 1,0-1-1,-1 1 0,1-1 0,-1 0 1,0 0-1,0 1 0,-1-1 0,0-1 1,0 1-1,0 0 0,-5 6 1,3-5-2,1-2-2,0 1 0,0 0 0,-1-1 0,1 0 1,-1 0-1,0-1 0,0 1 0,-1-1 0,-8 4 1,7-3 0,4-3 3,1 1 0,0-1 1,0 0-1,-1 0 1,1 0-1,-1 0 0,1-1 1,-1 1-1,1-1 0,-1 1 1,1-1-1,-1 0 0,-2 0 1,-6 0-5,-2 1 3,6 0-6,-1-1 1,1 0 0,-1 0 0,-11-3 0,-28-4-39,-79-23 0,79 13 44,43 16 5,1 0 0,0 0 0,0-1 0,0 1 0,0-1 0,0 1 1,0-1-1,0 0 0,1 0 0,-1 0 0,-3-4 0,-2-3-1,3 5 2,1-1-1,0 1 1,0-1 0,-7-10 0,6 4 0,1 0 0,-1 0 0,2 0 0,0 0 1,0-1-1,-1-11 0,4 22 0,-2-13 2,1 1 0,1-1 0,0 1 0,1-1 0,0 1 0,1 0 0,4-16 0,-3 14 1,4-8 18,-4 15-12,1-3-3,1 1 0,0 0 1,1 0-1,0 0 0,0 0 1,1 1-1,0 0 0,1 0 1,13-12-1,-11 13 12,0-1-4,0 0-1,1 0 0,0 1 0,0 1 0,1 0 0,23-10 1,0 6 47,0 0-1,56-7 1,-89 17-56,0 1 0,-1 0 0,1-1 0,0 1 0,0 0 0,0 0-1,-1 1 1,1-1 0,0 0 0,0 0 0,2 2 0,2 0 3,17 6 0,-21-7-8,1 1 0,-1-1 0,1 1-1,-1 0 1,0 0 0,1 0 0,-1 0 0,0 0 0,0 1 0,-1-1 0,1 0-1,0 1 1,-1 0 0,1-1 0,-1 1 0,0 0 0,0 0 0,0 0 0,0 0-1,-1 0 1,1-1 0,-1 1 0,0 5 0,0 2-4,0 0 0,-1 0 0,0 0 0,-1-1 0,0 1 0,-4 9 0,-19 51-38,-28 54-5,50-114 37,-2-1 1,1 0-1,-1 0 0,-1-1 0,-6 9 1,-1 0 0,2-1 3,5-8-6,0 1 1,-1-1-1,-13 13 0,5-7-6,0 0 0,-1 0-1,0-2 1,-1 0 0,-33 18 0,47-29 15,0 0 1,0-1-1,0 0 1,0 1 0,0-1-1,0-1 1,0 1-1,0 0 1,0-1 0,0 1-1,0-1 1,0 0-1,1 0 1,-1 0-1,0 0 1,1 0 0,-1-1-1,0 1 1,1-1-1,-4-3 1,-10-15 1,13 13 1,1 1 0,0 0 0,1-1 0,0 0 0,0 1 0,0-1 1,1 0-1,0-6 0,0 11 0,2-15 8,31-90 13,-22 84 14,69-92 25,-60 94 7,-8 9-35,-2 2-12,1 0-1,0 0 0,0 1 1,1 1-1,0 0 0,25-12 1,18 0 85,-49 18-92,0 0-1,1 1 1,-1-1-1,0 2 0,1-1 1,-1 1-1,1 0 1,6 1-1,-12-1-11,1 0 0,-1 0 0,0 1 0,0-1 0,1 1 0,-1-1 0,0 1 0,0-1 0,0 1 0,0 0 0,0-1 0,0 1 0,0 0 0,0 0 0,0 0 0,1 2 0,2 1 2,13 19 0,-14-13-4,0-1 0,0 1 0,-1-1 0,0 1 0,0 0 0,-1 0 0,-1 0 0,0 10 0,-8 72-18,6-80 16,0 8-18,-1-1-1,-1 1 1,-8 21 0,4-15-31,6-14 14,0-5 13,0 0 0,0 0 0,0 0 0,-1 0 0,0-1 0,0 1 0,-6 6 0,6-8-49,-2 0 7,3-4 62,1-1 0,-1 1 0,1-1 0,-1 1 0,0-1 0,1 0 0,-1 0 0,0 1 0,1-1 0,-1 0 0,0-1 0,1 1 1,-1 0-1,0 0 0,1-1 0,-1 1 0,0-1 0,1 1 0,-1-1 0,1 0 0,-1 0 0,1 0 0,0 0 0,-2-1 0,-7-7 5,4 2 8,3 4 7,-1-4 3,2 3 12,-1-2 3,2 3 7,-2-3 7,3 4 1,0-3-4,0 4-15,-10-14 56,10 14-91,-1 3-394,2 3 384,12 7 8,-4-5 8,2-2 0,0 1 0,2 2 0,0 0 0,-2 1 0,-5-2-2,32 47-156,-38-53 118,1 0 35,-1-1 1,1 1-1,-1-1 0,1 1 1,-1 0-1,0-1 1,1 1-1,-1 0 1,0-1-1,0 1 0,1 0 1,-1-1-1,0 1 1,0 0-1,0-1 1,0 1-1,0 0 0,0 0 1,0-1-1,0 2 1,1 24-100,-1-17 102,1-7-4,0 1-1,28 58-1262,-15-29-4991</inkml:trace>
</inkml:ink>
</file>

<file path=ppt/ink/ink6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29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2424,'0'0'0</inkml:trace>
</inkml:ink>
</file>

<file path=ppt/ink/ink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1.2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46 9416,'-1'-2'121,"-2"-7"27,3 8-130,1 0 0,-1 1 0,0-1 0,0 0 0,1 1 0,-1-1 0,0 0 0,1 1 0,-1-1 1,0 0-1,1 1 0,-1-1 0,1 1 0,-1-1 0,1 1 0,-1-1 0,1 1 0,0-1 0,-1 1 0,1-1 0,-1 1 0,2-1 0,-1 0 22,4-1-29,1-1 0,-1 0 1,0 1-1,1 0 0,0 0 0,-1 1 1,1-1-1,0 1 0,0 0 0,7 0 1,65 3-25,-58-1 18,51 4-1208,1-1-4810</inkml:trace>
</inkml:ink>
</file>

<file path=ppt/ink/ink6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42.5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26 397 816,'76'-17'8,"76"-19"16,-116 26 57,159-52 63,-153 47 64,180-69 127,-179 66 66,168-73 318,-82 33 129,-143 53-361,5 4-446,-33 5 215,-126 25 41,123-20-49,-206 46 107,200-42-95,-238 52 341,32 9 184,257-74-780,0 0-1,0 0 0,-1 0 0,1 0 0,0 0 1,0 0-1,-1 0 0,1 0 0,0 0 0,0 1 0,-1-1 1,1 0-1,0 0 0,0 0 0,0 0 0,-1 0 1,1 1-1,0-1 0,0 0 0,0 0 0,-1 0 0,1 0 1,0 1-1,0-1 0,0 0 0,0 0 0,0 1 1,0-1-1,-1 0 0,1 0 0,0 1 0,0-1 0,0 0 1,0 0-1,0 1 0,0-1 0,0 0 0,0 0 1,0 1-1,0-1 0,0 0 0,0 0 0,0 1 0,0-1 1,0 0-1,1 0 0,-1 1 0,0-1 0,0 0 1,0 0-1,0 1 0,0-1 0,1 0 0,-1 0 0,0 0 1,0 1-1,0-1 0,0 0 0,1 0 0,-1 0 1,0 0-1,1 1 3,1 0 0,0 0 1,1 0-1,-1 0 0,1 0 1,0 0-1,-1-1 0,1 1 1,0-1-1,-1 1 0,1-1 1,3 0-1,37-2 41,-24 1-41,55-10 13,17-6-7,35-9-9,10-4 1,2-1-3,-11 6-2,-26 5 0,-27 8 0,-32 4 0,-29 6 1,1-1 6,-34 4-1,-41 4 12,-101 16 4,122-16 13,-177 15 22,175-17-2,-157 7 88,118-7 2,157-8-65,-55 3-68,18-4 56,95-18 4,71-21-991,12-5-3747</inkml:trace>
</inkml:ink>
</file>

<file path=ppt/ink/ink6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06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1280 1 7536,'-11'0'40,"-18"-1"501,-1 2 1,-36 6 0,53-5-444,9-1-19,-1 0 1,1 0 0,0 0-1,-1 1 1,1 0-1,0 0 1,-7 4 0,2-1 93,-10 4 30,1 2 0,0 0 0,-31 26 0,-77 69 228,96-76-150,-53 67 4,-7 27-193,53-65 82,-59 114-1,-9 25-109,62-108 83,-171 421 54,203-481-137,-13 49 0,-43 196 68,23-3-84,44-272-48,-3 19 27,0 1-1,2-1 1,2 29 0,-1-48-27,15 255 106,27-5-67,-40-239-27,1 1 1,0 0 0,0-1-1,1 1 1,1-1-1,8 15 1,110 200 79,43-10-56,-166-216-36,5 7 8,1 0 0,0 0 0,0 0 0,1-1 0,0 0 0,0 0 0,1-1 0,-1 0 0,1 0 0,12 5 0,-20-10-8,61 34 31,2-3-1,85 30 1,-38-30-805,166 24 1,-270-54 700,401 70-8120</inkml:trace>
</inkml:ink>
</file>

<file path=ppt/ink/ink6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23.7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944 1 4216,'0'0'225,"-4"2"-33,-12 10 687,-25 25 1,-45 63-195,53-57-433,9-10-144,-34 34-1,-65 61 45,96-97-72,-108 169 33,110-150-25,-86 235 41,92-221-34,-62 293 52,67-277-7,-54 372 61,55-354-33,-38 402 69,45-400-82,-3 408 68,13-407-63,50 384 60,-51-464-173,1 1 0,9 28 0,57 172 98,16-8-90,-80-199-23,0-1 0,1 0 0,17 24 0,113 154 100,22-12-81,-159-180-51,14 14 30,0 0 0,0-1 0,20 13 0,-34-26-30,223 162 120,31-4-74,-254-158-46,34 21 58,42 17-1,-76-38-57,292 133 119,61 3-1269,-340-131 1022,357 131-6378</inkml:trace>
</inkml:ink>
</file>

<file path=ppt/ink/ink6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24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1 2520,'78'17'16,"103"45"271,-125-37-221,-32-12 141,111 87 132,-106-74 115,115 118 146,-118-114-353,93 124 78,-98-121-177,69 174 63,-75-159-70,39 196 58,-48-194-78,2 219 52,-10-210-58,-27 266 48,22-255-63,-35 285 42,33-285-28,-40 287 43,38-285-49,-62 295 48,69-348-102,-13 37 0,-54 136 58,-21 1-71,92-193-41,-14 27 48,-17 25-1,-240 352 89,207-320-49,-316 349 30,298-347-50,-363 360-902,206-214-3738</inkml:trace>
</inkml:ink>
</file>

<file path=ppt/ink/ink6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0:52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36 2160,'10'-33'313,"-9"31"83,5 25-114,2 16-194,4 69 1,-4 59 17,-1-32-52,-5-106-46,1-2 28,9 42 0,51 155 197,-34-144-105,16 49 298,-45-127-293,-2-6 29,1 4-154,1-1 0,-1 1-1,1 0 1,-1-1-1,0 1 1,1 0 0,0-1-1,-1 1 1,1-1-1,-1 1 1,1 0-1,0-1 1,-1 1 0,1-1-1,0 0 1,-1 1-1,1-1 1,0 1-1,0-1 1,-1 1 0,1-2-1,-20-68 232,13 43-39,-43-186 598,44 186-759,-8-49 236,-10-102 22,10 62 36,1 23-146,-5 12-3,15 74-110,0-1 0,-1 1 1,0 0-1,0 0 0,0 1 0,-8-8 0,3 1 87,8 12 7,-3-5 213,4 6-375,-1 0 0,1 1 1,0-1-1,0 0 0,-1 1 0,1-1 1,0 0-1,0 1 0,0-1 1,-1 1-1,1-1 0,0 0 1,0 1-1,0-1 0,0 1 0,0-1 1,0 0-1,0 1 0,0-1 1,0 1-1,0-1 0,0 1 1,0-1-1,0 0 0,0 1 0,1 0 1,42 462 422,-28-347-425,-1-3 1,3 3-3,0-7-2,-1-19 0,5-12 0,-18-70 0,0 0 0,0 0 0,0 0 0,1 0 0,1-1 0,5 9 0,-8-13 14,0-1-1,1 0 1,-1 0 0,1 0 0,-1 0 0,1 0 0,0 0-1,0-1 1,-1 1 0,1-1 0,0 0 0,0 0-1,1 0 1,-1 0 0,0 0 0,0-1 0,0 1 0,6-1-1,1-1-185,1 0-1,-1 0 1,1-1-1,11-4 0,-11 4-298,74-20-4889</inkml:trace>
</inkml:ink>
</file>

<file path=ppt/ink/ink6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0:54.3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311 702 904,'0'14'68,"-1"0"0,-6 26-1,1-1 37,3-30-67,1 0 0,-1-1 1,0 0-1,-1 1 0,-6 10 1,1-1-22,4-8 17,-1 0 0,1 0 0,-2 0 0,-7 9 0,-8 12 36,10-8-31,9-16-8,0-1-1,0 0 1,-1 1-1,1-1 0,-1-1 1,-1 1-1,1 0 0,-1-1 1,0 0-1,-8 6 1,13-11-18,-1 0 0,1 0 1,-1 0-1,0 0 0,1 0 1,-1 0-1,1 0 0,-1 0 0,0-1 1,1 1-1,-1 0 0,1 0 1,-1 0-1,1-1 0,-1 1 1,1 0-1,-1-1 0,1 1 1,-1-1-1,1 1 0,-1 0 1,1-1-1,-1 1 0,1-1 1,0 1-1,-1-1 0,1 1 0,0-1 1,0 1-1,-1-1 0,1 0 1,0 0-1,-9-18 74,9 17-58,-3-5 83,0 0 0,0 0 0,1 0 0,0-1 0,-2-10 0,-2-15 368,-39-218 909,35 169-861,8 53-448,-1 1-29,-2-43 330,4 47-222,0-3 251,0 0-1,2 0 1,6-39 0,-5 62-90,1-3-11,-2 5-15,13 11 36,-13-8-311,0 0 0,0-1 0,0 1 0,-1 0 0,1 0 0,0 0-1,0 0 1,-1 0 0,1 0 0,0 0 0,-1 0 0,1 0 0,-1 0-1,1 0 1,-1 0 0,1 3 0,0 2 25,4 5-11,-2 1-1,0-1 1,0 1-1,-1 0 1,0 0-1,-1 0 1,-1 22 0,0-19-25,1 24 21,-1 0 0,-3 0 0,-7 39 0,8-62-21,-9 66 6,-3 13-9,2 5 1,-1 9-3,4-6-2,4-13 0,5-76 0,-1 13-3,1 1 0,7 54 1,-3-70 2,-2-14 0,2-13 0,-4 15 0,2-11 1,0-29 14,-1-92 11,10-100 182,-9 211-162,16-190 122,-14 167-8,0 7-66,21-165 229,20-125 412,-35 185-337,-10 138-324,2-2 10,-13 19 44,6-3-114,0 0 0,1 1 0,0 0 0,-4 16 0,-4 30-7,4-14-6,-20 111-3,25-132-1,-3 43-25,1 89-11,6-121-27,0-15 34,1 16-24,2-1 0,15 64 0,51 139-402,-39-137 268,-30-96 175,42 129-225,-40-117 198,-1-6 19,1-1 0,0 1 0,0-1 0,6 12 0,-11-22 12,-11-22 10,6 7 2,0 0 1,1-1 0,-5-26 0,6 26 0,-55-203 130,52 193-123,3 14 39,1-1 1,-4-26 0,-20-116 127,17 73 101,8 53-234,-8-73 238,-13-95 684,23 177-758,1 21-163,-7 28 9,-5 42-52,8-39-48,2-14 18,-1 7-20,1 0 1,1 40-1,11 177-418,-9-215 442,6 38-187,50 158-291,-25-126 357,-26-78 99,2 10-3,1 0-1,15 28 0,22 28-138,-45-81 169,2-1 0,-3-1 19,1 1 1,0-1-1,0 1 0,0 0 1,-1-1-1,1 1 0,0-1 1,0 1-1,0-1 0,0 0 1,0 1-1,0-1 0,0 0 1,0 0-1,0 1 0,1-1 1,-1 0-1,0 0 1,0 0-1,0-1 0,0 1 1,0 0-1,0 0 0,0 0 1,0-1-1,0 1 0,0-1 1,0 1-1,0-1 0,1 0 1,1-1 0,0 0 1,-1 0 0,1-1-1,-1 1 1,0-1 0,0 1-1,0-1 1,0 0-1,0 0 1,0 0 0,2-5-1,11-37 15,-11 35-11,7-28 119,-1 0-1,8-61 0,-10 41 126,23-71 1133,-27 117-1175,-3 9-116,0 1 0,0 0 0,-1-1 0,1 1 0,-1-1 0,1 1 0,-1 0 0,0-1 0,0-3 0,-4 18 135,-3 13-78,5 16-1909,0 4-7144</inkml:trace>
</inkml:ink>
</file>

<file path=ppt/ink/ink6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0:57.0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147 210 3320,'0'0'1129,"-5"0"-870,-14-3-167,18 3-77,0 0-1,0 0 1,0 0 0,0 0 0,0 1-1,0-1 1,0 0 0,0 0 0,1 1-1,-1-1 1,0 1 0,0-1 0,0 1 0,0-1-1,1 1 1,-1-1 0,0 1 0,1 0-1,-1-1 1,0 1 0,1 0 0,-1 0-1,0 1 1,-2 2 31,-5 2-14,6-3-9,-1-1-1,1 1 0,-1-1 1,1 1-1,0 0 0,0 0 1,0 0-1,-2 6 0,-8 15 56,1 0 1,2 1-1,0 1 0,2-1 0,-6 33 0,10-38-58,1-7 12,0 1-1,1 25 1,0-5 69,3-1-1,0 1 1,11 48 0,-13-82-93,1 0 1,0-1 0,-1 1-1,1-1 1,-1 1-1,1 0 1,-1-1 0,0 1-1,1-1 1,-1 1-1,1-1 1,-1 0 0,0 1-1,1-1 1,-1 1-1,0-1 1,0 0 0,0 1-1,1-2 1,5-39 127,8-72 22,5-46 438,-17 131-373,18-168 966,-20 119-723,-3-8 538,2 85-994,1 0 1,0 0 0,-1 0 0,1 0-1,0 0 1,0 0 0,-1 0 0,1 0-1,0 0 1,-1 0 0,1 0 0,0 0-1,-1 0 1,1 0 0,0 1 0,0-1-1,-1 0 1,1 0 0,0 0 0,0 0-1,-1 1 1,1-1 0,0 0-1,0 0 1,0 0 0,-1 1 0,1-1-1,0 0 1,0 0 0,0 1 0,0-1-1,0 0 1,-1 0 0,1 1 0,0-1-1,-4 10 23,1-1 0,0 0 1,0 1-1,0 0 0,2-1 0,-1 1 0,1 0 0,0 11 0,0-4-24,-1 18 41,1 38 0,2-49-42,0 9 11,1 0 0,8 37 0,-6-44-15,-2-6 8,10 36 0,-6-30-9,0-2-1,13 43 15,-6-30-6,2-1 1,19 35-1,-33-69 23,-1-6-22,0-1-1,-1 1 1,0-1 0,0 1 0,-2-8 0,-7-21 73,-16-80 13,-5-66 245,23 145-283,0-1 170,1 0 0,-4-67 1,11 100-151,8 14 88,8 14-102,2 2-36,20 56 3,25 100-41,-58-167 5,6 34-43,16 71-196,-27-121 238,1-1 0,-1 1 0,0-1 0,1 1 0,-1-1 0,1 1-1,-1-1 1,0 0 0,1 1 0,-1-1 0,1 0 0,-1 1 0,1-1 0,0 0 0,-1 1-1,1-1 1,-1 0 0,1 0 0,-1 0 0,1 0 0,0 0 0,-1 0 0,1 0 0,-1 0-1,1 0 1,0 0 0,-1 0 0,1 0 0,-1 0 0,1 0 0,-1 0 0,1 0-1,0-1 1,-1 1 0,1 0 0,-1-1 0,1 1 0,-1 0 0,1-1 0,0 1 2,29-23-1508,2-5-5956</inkml:trace>
</inkml:ink>
</file>

<file path=ppt/ink/ink6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05.9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599 1 5384,'0'0'722,"5"4"-547,51 46 76,-32-27-177,1 0-1,30 19 1,60 39 14,-90-62-41,91 104 21,-94-92-7,80 144 39,-84-136 8,43 192 59,-59-221-127,-1 0 0,0-1 1,0 14-1,-17 257 193,5-216-59,-30 114-1,-13 19-106,25-112 93,-61 144 0,-18 9-71,60-139 199,-206 417 133,238-483-243,-22 33-1,38-66-177,-144 222 359,-37 6-1341,174-220 852,-184 222-5790</inkml:trace>
</inkml:ink>
</file>

<file path=ppt/ink/ink6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07.8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391 100 4488,'-21'-19'609,"0"2"0,-1 0 0,-1 1 0,-27-14 0,50 30-590,-1 0 0,1 0 0,0 0 0,-1 0-1,1 0 1,0 0 0,-1 0 0,1 0 0,0 0 0,-1 0 0,1 0-1,0 0 1,-1 0 0,1 0 0,0 1 0,-1-1 0,1 0 0,0 0 0,-1 0-1,1 0 1,0 1 0,0-1 0,-1 0 0,1 0 0,0 1 0,0-1-1,-1 0 1,1 0 0,0 1 0,0-1 0,0 0 0,0 1 0,-1-1-1,-3 16 273,14 174 352,-9-177-661,24 266 329,-16-23-195,-9-198-48,-4 272 36,2-257-16,-20 329 44,17-319-25,-18 315 45,19-324-31,-13 266 63,14-279-16,3 13-49,-5 157 241,4-190-223,0 11 67,-12 84 0,-15-16 112,28-120-306,0 1 1,0 0-1,0 0 1,-1 0-1,1 0 1,0 0-1,-1 0 1,1-1-1,-1 1 0,1 0 1,-1 0-1,1 0 1,-1-1-1,0 1 1,1 0-1,-1-1 1,-1 1-1,-3 3 16,0 0 0,-1-1 0,0 0 0,0 0 0,1-1 0,-2 1 0,1-1 0,0-1 0,-13 3 0,18-4-22,1 0 0,-1 0 0,1 0 0,-1 0 0,1 0 0,-1 0 0,1 0 1,-1 0-1,1 0 0,-1 0 0,1 0 0,0 0 0,-1 0 0,1 0 0,-1-1 0,1 1 0,-1 0 0,1 0 0,-1-1 0,1 1 1,0 0-1,-1 0 0,1-1 0,-1 1 0,1 0 0,0-1 0,-1 1 0,1-1 0,0 1 0,0 0 0,-1-1 0,1 1 0,0-1 0,0 1 1,-1-1-1,-4-8 18,0 0 1,1 0 0,0 0 0,0 0 0,1-1 0,-4-13 0,-7-67-1522,-1-34-6074</inkml:trace>
</inkml:ink>
</file>

<file path=ppt/ink/ink6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0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10136,'0'0'-8,"0"3"1,1 16 7,2-1 0,1 0 0,0 0-1,7 18 1,4 16 6,5 28-2,-10-44 11,52 156 13,-48-150 0,55 204 32,-56-189 47,50 248 86,-52-240 135,42 282 141,-43-275-114,32 282 137,-35-282-184,15 304 125,-18-301-138,7 286 106,-9-294-186,-1-37-136,20 264 297,3-93-163,-24-198-203,0-1-1,0 0 1,0 1 0,1-1-1,-1 0 1,1 0 0,-1 1-1,1-1 1,0 0 0,2 3 0,-3-3-4,1-1 1,0 1 0,-1 0-1,1-1 1,0 0 0,0 1-1,0-1 1,0 1 0,0-1-1,1 0 1,-1 0 0,0 0 0,0 0-1,1 0 1,-1 0 0,1 0-1,-1 0 1,1 0 0,-1-1-1,1 1 1,-1-1 0,1 1-1,0-1 1,1 1 0,1-2-158,0 0 1,0 0 0,0-1-1,0 1 1,0-1 0,0 0-1,-1 0 1,1 0-1,-1 0 1,0-1 0,6-4-1,48-38-8675</inkml:trace>
</inkml:ink>
</file>

<file path=ppt/ink/ink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1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6368,'-3'10'19,"-1"0"1,0-1 0,-1 1-1,0-1 1,0 0-1,-1-1 1,0 1 0,-1-1-1,-11 11 1,-19 20 121,17-11-8,1 0 0,-31 63 0,31-44-83,17-43-33,1 0-1,-1 0 0,1 0 0,1 0 0,-1 1 0,0-1 0,1 0 0,0 0 0,0 1 1,0-1-1,1 0 0,-1 0 0,1 1 0,0-1 0,0 0 0,1 0 0,-1 0 0,3 5 0,-2-5 4,7 8 140,0-6-115,0 0 1,0-1 0,1 0-1,17 7 1,-11-10 135,12-4-55,37-7 0,-58 7-99,0 0 0,-1 0 0,1 0 0,-1-1 0,1 0 0,-1-1 0,0 1 0,0-1 0,-1 0 0,1 0 0,-1-1 0,5-5 0,-5 5 9,4-8 284,-2-4-162,-2-1 0,6-27 0,-11 27 297,-4-1-243,0 0 0,-12-30 0,6 33 215,4 10-286,0-2-63,-1 1 0,-1-1 0,0 1-1,0 1 1,0 0 0,0 0 0,-1 0 0,0 1 0,-11-5 0,0 2 96,0 1 0,-1 0 1,-33-6-1,0 2 154,50 10-160,11-1 4,1-2-145,-4 3-7,0-1 0,0 1 0,0 0 0,0 0 0,0 0 0,0 1 0,4-1 0,100-4 152,82 5 152,54 0-155,-168 3-153,-68-4-11,-3 1-3,0-1 0,0 1 0,-1 0 0,1 1-1,0-1 1,0 1 0,-1 0 0,1 0 0,0 0 0,-1 1 0,1 0-1,5 2 1,1 9 1,-7-9-2,-2 2 1,3 28 3,1 34 2,-2-21-7,0 8 0,0 3 0,3 0 0,-1-8 0,-2-12 0,-3-12 0,-4-10 0,3-15 0,-1-1 0,1 1 0,-1-1 0,1 1 0,-1 0 0,0-1 0,1 1 0,-1-1 0,1 1 0,-1-1 0,0 0 0,1 1 0,-1-1 0,0 0 0,0 1 0,1-1 0,-1 0 0,-1 1 0,0-1 0,0-1 0,1 1 0,-1 0 0,0 0 0,1-1 0,-1 1 0,0-1 0,1 1 0,-1-1 0,1 0 0,-2 0 0,-25-18 0,22 12 0,0 1 0,1-1 1,0 0-1,0 0 0,0-1 1,-4-10-1,5 3 14,2-6-7,2-1 1,2-21-1,2 24 27,43-73 15,-33 75-1,-5 8-25,-1 0-10,0 1-1,1 0 0,0 1 1,0 0-1,1 0 0,-1 1 1,2 1-1,15-8 1,3 4 27,0 1 1,0 1 0,0 2 0,57-3 0,-65 7-31,-12 1 2,0 0 0,1 0 1,-1 1-1,0 0 0,10 3 1,4 2 14,-1 1 0,30 12 0,-36-8 20,-14-9-41,6 5 3,-1 0 1,0 1 0,0-1-1,-1 1 1,0 0-1,0 1 1,-1 0 0,0-1-1,-1 2 1,5 9 0,27 106 54,-23-76-58,-9-37-5,0 0-1,8 16 1,-10-25-92,0 1 1,0-1-1,0 0 1,0 1 0,1-1-1,-1 0 1,1-1-1,0 1 1,0 0 0,0-1-1,0 0 1,0 0-1,1 0 1,-1 0 0,1 0-1,-1-1 1,1 1-1,0-1 1,6 2 0,30 8-8950</inkml:trace>
</inkml:ink>
</file>

<file path=ppt/ink/ink6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08.7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1064 103 2520,'-10'-14'118,"1"0"1,-2 0-1,-16-17 0,16 23 209,-4 3-210,1 0 0,-1 1 0,-24-3 0,16 8 264,-121 40 149,111-25-197,-149 106 113,142-90-211,-173 168 89,202-189-262,0 0 1,-9 14-1,20-25-62,-92 125 186,14 12-118,74-130-42,0 0 0,1 0-1,0 1 1,0 0-1,-3 12 1,6-20-26,-32 150 153,22 5-86,10-150-47,0 1 0,0 0 0,0-1 0,1 1 1,0 0-1,0-1 0,0 1 0,3 7 0,6 21 42,2-1 0,16 33-1,-12-38-33,1 1 0,26 30-1,-39-54 6,1 1-1,-1-1 1,1 1-1,0-1 1,0-1 0,8 6-1,112 85 200,19-3-140,-136-87-54,0 0 0,0-1 0,1 1 0,0-2 0,13 5 0,154 42 194,46-22-1076,-215-28 769,226 21-4751</inkml:trace>
</inkml:ink>
</file>

<file path=ppt/ink/ink6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09.3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0 327 8344,'0'0'113,"4"-3"-14,13-9-55,-17 12-37,1 0 0,-1-1 1,1 1-1,-1 0 1,1 0-1,0 0 0,-1 0 1,1 0-1,-1 0 0,1 0 1,-1 0-1,1 0 0,0 0 1,-1 0-1,1 0 0,-1 0 1,1 0-1,-1 0 0,1 0 1,0 1-1,-1-1 0,1 0 1,-1 0-1,1 1 1,-1-1-1,1 0 0,-1 1 1,0-1-1,2 1 0,-1 1 19,52 25 65,-13-3-83,82 63 13,-110-78-19,-7-6 0,-1 0 0,1 0 1,-1 0-1,1-1 0,0 0 0,7 3 1,2 0 10,1 0 0,-1-1 0,1 0 0,0-1 0,0-1 0,0-1 0,24 1 0,-19-3-5,-9 0 6,1 0 1,-1-1 0,0 0-1,15-5 1,118-34 81,-118 30-8,82-55 47,-107 65-123,1 0 0,0 0 0,-1-1 0,1 1 0,-1-1 1,1 1-1,-1-1 0,0 0 0,2-1 0,8-17 33,0-1-1,-1 1 1,9-27 0,-15 21 96,-3-5-72,-1 1 1,-6-35-1,6 63-55,-1 0 0,1 1 0,0-1 0,-1 0-1,1 1 1,-1-1 0,0 0 0,1 1 0,-1-1 0,0 1 0,-2-3 0,-4-5 15,-1 0-1,0 0 1,-1 1 0,1 0 0,-2 0 0,1 1 0,-17-9-1,25 15-15,-1 0 0,0 0 0,0 1-1,1-1 1,-1 0 0,0 1 0,0-1 0,0 1-1,0 0 1,0 0 0,-2 0 0,-27 0 57,-1 1 1,-55 10 0,83-10-51,0 0 0,0 0 0,0 0 0,0 1 0,0-1 0,-4 4 0,-34 19 75,-69 54 0,83-51 19,-100 115 43,125-138-142,0-1 1,0 1-1,0 0 1,0 0-1,1 0 1,-2 4-1,4-8-15,-12 23 56,-15 40 0,20-38-40,-7 42 0,14-67-16,-1 4 7,0 1 0,0 0 0,1-1-1,0 1 1,0-1 0,1 7 0,1 19 19,8 32 0,-3-33-19,12 31-1,-18-57-4,1 1 0,-1 0 0,1 0 0,0-1-1,0 1 1,0-1 0,3 4 0,25 30 10,58 57 0,-85-91-11,0 0 0,1-1 0,0 1 1,-1 0-1,1-1 0,5 2 0,176 71 15,-147-64-8,164 26 15,-150-29-17,-49-7-6,2 0 1,1 0-1,-1 0 1,1-1-1,-1 0 1,7 0-1,-10-1 2,1 1-1,-1-1 1,1 0 0,-1 0 0,0 0-1,0 0 1,1 0 0,-1-1-1,0 1 1,0-1 0,0 1-1,-1-1 1,4-3 0,18-28-660,-16 21-119,25-39-6309</inkml:trace>
</inkml:ink>
</file>

<file path=ppt/ink/ink6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10.4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 23 4216,'2'-1'104,"3"-7"23,-2 5 91,2-2 36,-3 4-221,0 0 1,1 0 0,-1 0 0,0 1 0,0-1-1,0 1 1,0 0 0,1-1 0,-1 1 0,0 0 0,0 0-1,1 1 1,-1-1 0,0 0 0,0 1 0,3 0-1,-3 0 10,18 3 105,0 2-1,0 0 1,-1 1 0,0 2-1,30 16 1,-19-9-97,-19-11 2,1 1 0,-1 0 1,0 1-1,-1 0 0,0 1 0,11 10 0,10 9 135,-6-7-73,1-1-1,1-1 0,0-1 1,1-2-1,35 14 1,-53-25-85,0 1 44,1 0-1,0-1 1,1-1 0,-1 0-1,20 3 1,-27-7 46,2-1 22,-4 1-3,-4 0-118,1 1 0,0 0 0,-1-1 0,1 1 0,-1 0 0,1 0 0,-1 0 0,1 0 0,-1 0 0,1 0 0,0 0 0,-1 0 0,1 1 0,-1-1 0,1 0 0,-1 1 0,1-1 0,-2 2 0,-20 12-9,20-12 13,-15 11 55,1 1 0,-21 19 0,20-16-56,-9 7 95,-45 49-1,54-53-100,0 4 43,-81 122 26,77-113-47,-152 227 52,130-181-87,37-62-168,0 1-1,1 0 1,1 0-1,1 0 1,0 1-1,0 21 1,-3 31-5590</inkml:trace>
</inkml:ink>
</file>

<file path=ppt/ink/ink6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10.8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784 89 7000,'-1'-23'441,"0"19"-413,0 1 1,-1-1-1,1 0 0,-1 1 0,0-1 1,0 1-1,0 0 0,0 0 0,-1 0 1,0 0-1,1 0 0,-1 0 0,0 1 1,0-1-1,0 1 0,0 0 0,-1 0 1,1 0-1,-1 0 0,1 1 0,-1-1 1,0 1-1,1 0 0,-1 0 0,-4 0 1,-4 1 26,0 0 1,1 1-1,-1 1 1,1 0 0,-1 0-1,1 1 1,-15 6-1,4 0 13,1 1-1,-25 14 0,27-9 88,0 8-82,0 1 1,-21 37-1,28-35 74,-32 124 46,39-116-105,-1 177 40,9-163-40,38 189 40,-29-191-40,61 192 36,-58-190-56,57 172 39,-63-180-7,9 170 54,-17-204-119,-1 0 0,0 0 0,-1 0 0,-2 10 0,-8 33 96,-29 74 1,24-94 108,-82 89 72,95-115-297,1-1 0,0 0 0,-1 0 0,1 0 0,-1 0 1,0 0-1,-3 2 0,-34 16 67,-63 22 0,100-41-73,0 1 1,-1-2 0,1 1-1,-1 0 1,1-1-1,-7 1 1,-9-1-234,0-1 0,0-1 0,0 0 0,0-1 0,-35-12 0,-23-11-6896</inkml:trace>
</inkml:ink>
</file>

<file path=ppt/ink/ink6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11.2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0 624 9864,'35'-12'0,"27"-14"-71,94-48-30,-119 56-79,178-82-31,-170 79 239,207-82 228,-76 30 37,-145 57 62,6-9-629,-2-3 0,33-32-1,1-8-5991</inkml:trace>
</inkml:ink>
</file>

<file path=ppt/ink/ink6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5:11.6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564 25 6280,'22'-16'0,"-20"15"0,0-1 1,1 1-1,0 0 0,-1 0 1,1 1-1,-1-1 0,1 0 1,0 1-1,-1 0 1,1-1-1,0 1 0,0 0 1,-1 1-1,1-1 0,0 0 1,-1 1-1,1-1 1,0 1-1,-1 0 0,5 2 1,2 1 1,-1 1 0,1 0 0,-2 0 0,9 7 0,-9-7-3,6 6 4,0 0-1,-1 1 0,0 1 1,-1-1-1,12 19 1,-10-14-2,-1-2 3,0 1 0,11 20 0,-4-5-3,49 75 2,63 161 10,-124-253-1,-2 0 0,5 20-1,36 143 28,-12 25 1,-31-178 40,1 45 0,-4-69-80,1 266 160,-19 26-75,16-264 4,-1-1 0,-11 44 0,14-71-89,-83 332 266,-32 13-146,115-345-120,-9 24 67,0-1 0,-1 0 0,-1-1 0,-17 26 0,-191 298 272,-96 47-1199,312-390 836,-330 390-4736</inkml:trace>
</inkml:ink>
</file>

<file path=ppt/ink/ink6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0:58.3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25 6280,'0'0'145,"3"-4"-20,9-15 598,-12 18-705,1 1-1,-1 0 1,1 0 0,-1 0-1,0 0 1,1 0-1,-1 0 1,0 0 0,1 0-1,-1 0 1,1 0-1,-1 0 1,0 0 0,1 0-1,-1 0 1,0 0-1,1 0 1,-1 0 0,0 0-1,1 0 1,-1 0 0,1 1-1,-1-1 1,0 0-1,0 0 1,1 0 0,-1 1-1,0-1 1,1 1-1,11 10 119,-8-5-110,-1 0-1,0 1 0,-1-1 1,0 1-1,0-1 1,0 1-1,-1 0 1,1 8-1,0 63 35,-1-34-29,3 50-8,-5-22-12,-1-18 16,9 88 0,-5-134-6,0 7 43,0 1-1,0 0 0,-2 21 1,26-142 244,-22 77-140,1-35 1,-1-3 79,21-172 513,-24 235-722,-1 1 0,1-1-1,-1 0 1,0 0-1,0 0 1,0 0 0,0 0-1,-1 0 1,0-4-1,0 3-4,0 2 294,-2 21-84,4 26-142,-5 65-16,-5 70-3,7-122-71,-1 9-9,3-2-3,0-1 0,9 67-15,-9-250 22,-15-71 103,9 104 28,-6-142 298,11 208-413,-5-28 150,5 44-154,-4-19 221,-2-31-1,7 53-33,1 3-126,0-1-71,1 3 1,0-1 1,-1 1-1,1 0 0,-1 0 1,0 0-1,1 6 1,1 3 20,27 171 37,-20-109-64,32 150-29,-37-193-153,-1-38 174,-3 3 3,0 1-1,1-1 1,-1 1 0,0-1 0,-1 1 0,1-1 0,0 0 0,0-5 0,7-47 15,2-89 0,-10 129 20,0 1 1,2-1 0,4-21 0,-3 21-10,-2 9-1536</inkml:trace>
</inkml:ink>
</file>

<file path=ppt/ink/ink6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0:5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42 4312,'0'0'27,"1"4"3,17 36 106,-2 2 0,18 72 0,7 97 75,-25-114-78,-13-83-111,0-3 8,0-1 1,-1 1 0,-1 0-1,0 0 1,0 17 0,-1-27 144,-4-32 150,3-2 8,-5-210 885,10 124-353,-1 83-515,22-121 1042,-22 132-1085,-3 23-127,2 5 0,6 15-113,-1 0 0,0 0 1,-2 1-1,0-1 0,-1 1 1,0 1-1,0 29 0,-3-14-31,-7 63 0,3-71-32,-9 89 23,2-24-23,1-12 1,0-13-3,0-13-2,3-13 0,4-32 0,1 25 17,1-34-16,0-1-1,0 1 1,0-1-1,0 1 1,0-1-1,0 1 1,0-1 0,0 1-1,0-1 1,0 1-1,0-1 1,1 1-1,-1 0 1,0-1 0,0 1-1,1-1 1,-1 1-1,0 0 1,1-1-1,-1 1 1,0 0 0,1-1-1,-1 1 1,2-1 2,-1-1 0,0 1 0,0 0 0,0 0 0,0-1 0,0 1 1,0 0-1,-1-1 0,1 1 0,1-4 0,4-12 37,-1-1 0,0 1 0,4-37 0,12-103 123,-11 31 203,0 12-55,-8 100-265,3-74 281,-5 74-236,-1 0 0,0 0 0,0 0 0,-2 0 1,-4-14-1,1 8 317,2 38-354,1 0 0,0 1 0,1-1-1,1 30 1,9 58-18,-7-89-26,2 0-1,8 34 1,-3-24-5,27 79 0,-24-81-283,1-1-1,1 0 1,2-1 0,0 0 0,32 37 0,19 15-8102</inkml:trace>
</inkml:ink>
</file>

<file path=ppt/ink/ink6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00.4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0 175 6640,'0'0'64,"1"-4"-11,2-10-20,-3 10 82,3 5-74,0-1-1,0 1 0,0-1 1,0 1-1,0 0 1,-1 0-1,1 0 0,0 1 1,-1-1-1,1 1 1,-1-1-1,0 1 1,1 0-1,-1 0 0,0 0 1,0 0-1,0 0 1,0 1-1,0-1 0,-1 0 1,1 1-1,-1-1 1,0 1-1,2 4 1,1 1-1,-1 0 0,0 1 1,-1 0-1,0 0 1,0-1-1,0 15 0,-1-11-20,-4 33 82,-22 96 67,10-92-153,10-17-4,1 3-8,3-21 0,1-8 0,0-1-1,0 1 0,0-1 1,0 1-1,1-1 1,0 1-1,0-1 0,3 8 1,-3-11 33,-1-2-35,0 0 0,0-1-1,0 1 1,0-1 0,0 1 0,0 0-1,0-1 1,0 1 0,0-1 0,0 1-1,1 0 1,-1-1 0,0 1 0,0 0-1,0-1 1,1 1 0,-1 0 0,0-1-1,0 1 1,1 0 0,-1-1 0,0 1-1,1 0 1,-1 0 0,1-1 0,0 1 3,0-1 0,0 0 1,0 0-1,0 0 0,0 0 1,0 0-1,0 0 0,-1 0 1,1 0-1,0 0 0,-1 0 0,1-1 1,0 0-1,11-22 52,-5 10-6,0 0-1,8-26 0,15-83 121,-23 85-37,-1 0-1,-1-40 1,-2 12 125,0 20 5,-2 0 0,-6-52 0,4 93-104,-2-1 24,2 6-169,1 1 1,-1-1-1,0 0 1,1 1-1,-1-1 1,1 1-1,-1-1 1,0 1-1,1-1 0,-1 1 1,1-1-1,0 1 1,-1-1-1,1 1 1,-1 0-1,1-1 1,0 2-1,-4 8 20,2 1-1,0-1 1,0 1-1,1 0 1,0-1-1,2 17 1,-2-7-29,0 10 21,1 0-1,6 44 1,-4-57-24,-2-8 0,1 0 0,0-1-1,0 1 1,1 0 0,5 11 0,-1 0 0,15 38 1,10 15 3,-29-69-6,5 15 29,-8-16-12,-6-8-7,-11-12-1339</inkml:trace>
</inkml:ink>
</file>

<file path=ppt/ink/ink6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02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0 885 2248,'0'0'19,"3"5"42,1 5-22,-1-1 0,0 1 0,-1 0 1,2 19-1,4 58 370,-3-25-241,-3-37-140,-1-14 22,0 0 0,1 0 0,6 21 0,32 91 176,-28-101-93,72 75 40,-64-80-105,103 58 27,-94-62-54,150 37 23,-138-43-17,172 9 18,-168-16-18,202-16 22,-193 10-2,232-35 28,-226 30-21,251-46 38,-248 45-24,272-58 50,-262 52-5,314-96 51,-306 87-64,332-124 41,-332 123-73,330-87 39,-328 98-47,327-37 37,-331 49-10,299-1 45,-305 9-31,283 28 54,-288-21-54,265 69 48,-317-75-137,-1 1-1,17 8 0,258 123 105,-236-106-16,210 109 46,-213-115-51,198 101 149,34-5 148,-217-100-361,-42-16 70,-3-5-63,1 0 1,34-8-1,-40 1 63,128-101 388,-126 97-479,56-32 167,111-58 26,-140 79-103,216-114 41,-199 109-73,288-95 36,-272 103-57,344-55 22,-332 65-42,392-15 14,-382 24-33,409 10 13,-405-6-26,423 26 9,-421-22-16,158 13 4,54 6-9,-3 2-3,-6 4 0,247 33-3,-455-54-9,410 39-3,-408-41-10,404 29-3,-407-32 16,146 5 4,45-2 7,-4 0 1,-2 1 1,212-5 8,-412-6 5,322-6 6,-328 6 1,304-5 14,-310 6-14,262-1 14,-273-1-14,219-10 11,-229 8-24,198-25 8,-204 22-8,159-42 9,-169 37-3,-19 5-9,5-1 0,-1 0-1,0-2 0,0-1 1,-1 0-1,34-27 1,57-55 20,-92 74 22,51-93 23,-59 86 4,31-131 34,-19 44 98,-18 85-187,13-43 152,-5 29-81,31-104 317,-39 127-381,-3 13 1,-1 0-1,1 0 1,-1 0 0,0 0-1,-1 0 1,0 0-1,0-7 1,-1-8 95,-6-39 1,1 49 65,2 5-330,-2 1-1,1 0 1,-1 1-1,1-1 1,-1 1 0,-1 0-1,1 0 1,-10-3 0,-26-13-7418</inkml:trace>
</inkml:ink>
</file>

<file path=ppt/ink/ink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2.6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 1 7088,'-4'1'201,"-15"5"66,18-6-243,1 0 1,-1 0 0,1 0-1,-1 0 1,1 1 0,0-1-1,-1 0 1,1 0 0,-1 1-1,1-1 1,0 0 0,-1 0-1,1 1 1,0-1 0,0 0-1,-1 1 1,1-1 0,0 1-1,0-1 1,-1 0 0,1 1-1,0-1 1,0 1 0,0-1-1,0 0 1,0 1 0,-1-1-1,1 1 1,0-1 0,0 1-1,0-1 1,0 1 0,0-1-1,0 0 1,1 2 0,-1 0 75,0 19 490,6 39 0,-3-31-497,0-5 65,0 0-1,2 0 1,10 29 0,-9-30-101,19 75 443,-7-10-217,-5-37-107,13 67 344,-21-86 510,-1-43-500,46-139 656,-45 133-1143,-3 10 28,1 0 0,0 0 0,0 0 0,7-11 0,48-66 321,-44 71-152,0 6-175,0 0 0,0 1 1,0 0-1,16-3 0,-12 8 129,0 5-106,-1 0-1,32 13 1,-34-7 72,3 7-105,0 0-1,-1 2 1,-1 0-1,15 25 0,-22-30-49,-4-5-2,0 0-1,-1 0 1,0 0-1,0 0 1,-1 1 0,0 0-1,1 11 1,-1-13-1,-2 27 2,-1-33-4,4 11 0,-4-13 0,1 1 0,-1-1 0,1 1 0,-1-1 0,1 0 0,0 1 0,-1-1 0,1 0 0,0 0 0,-1 1 0,1-1 0,0 0 0,-1 0 0,1 0 0,0 0 0,-1 0 0,1 0 0,0 0 0,0 0 0,0 0 0,12-2-60,1-1-1,-1 0 1,21-7-1,-15 4-1743,42-14-8429</inkml:trace>
</inkml:ink>
</file>

<file path=ppt/ink/ink6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04.1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63 3592,'0'0'81,"-3"-3"-9,-12-16 568,15 19-629,0 0-1,-1 0 0,1 0 1,0-1-1,0 1 1,-1 0-1,1 0 0,0 0 1,0 0-1,-1 0 1,1-1-1,0 1 0,0 0 1,-1 0-1,1 0 1,0 0-1,-1 0 0,1 0 1,0 0-1,0 0 1,-1 0-1,1 0 1,0 0-1,-1 0 0,1 0 1,0 0-1,0 1 1,-1-1-1,1 0 0,0 0 1,0 0-1,-1 0 1,1 0-1,0 1 0,0-1 1,0 0-1,-1 0 1,1 0-1,0 1 0,0-1 1,0 0-1,-1 0 1,1 1-1,0-1 0,0 0 1,0 0-1,0 1 1,0-1-1,0 0 0,0 0 1,0 1-1,0 0 1,-8 13 116,4-3-106,1-1 0,0 1 0,1-1 1,0 1-1,1 0 0,0 19 0,-2 22 32,-4 148 61,7-180-110,0-12-1,1 0 0,-1 0 0,1 1 0,1-1 0,2 8 0,27 100 21,-21-92-17,65 99 2,-56-99-2,94 69 2,-87-80-2,111 31 7,-107-40 21,139 1 24,-134-7 2,150-17 36,-147 13-2,259-67 288,-215 42-335,-51 17 72,216-122 353,-156 90-258,54-18 1,-101 46-90,0 2 0,0 2 1,56-10-1,162-24 297,-234 44-403,-2 1 50,35 1 0,-38 1-13,6-1-1,1 2 0,0 1 0,41 7 0,-12 5 151,92 32 1,-129-37-190,-9-4 19,-1 1 0,23 13 0,-21-10 4,4 1-13,-1 1-1,0 0 1,-1 1-1,-1 1 1,24 22 0,118 136 229,-143-153-245,22 22 56,-30-34-60,31 29 81,-33-31-76,-1-1 0,1 1 0,0 0 0,0-1 0,0 0 0,1 0 0,-1 0-1,9 2 1,-11-4-3,0 0 0,1 0 0,-1 0 0,0 0 0,0 0-1,0 0 1,0-1 0,0 1 0,0-1 0,0 1 0,0-1-1,4-2 1,6-1 9,2-1-6,41-15 85,74-36 12,66-31 164,-54 21-154,-109 50-61,0 2 0,66-20 0,-81 28-46,14-1 61,129-19 94,-156 26-165,14-2 64,1-1 0,0-1-1,27-9 1,-34 9-50,-9 3-4,0 0 0,0 0 1,0 0-1,0 0 1,0-1-1,0 1 1,0-1-1,-1 0 0,1 0 1,-1 0-1,4-3 1,10-11 49,0-1 0,17-25 0,-23 22 85,21-95 63,-30 108-176,1 0 1,-1 0 0,0-1 0,-1 1-1,1 0 1,-3-14 0,1 2 0,0 4-9,1 6 8,-1 0 1,0 0 0,-1 0 0,-3-11 0,-23-67-1382,10 42-6260</inkml:trace>
</inkml:ink>
</file>

<file path=ppt/ink/ink6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41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758 1 2424,'-8'3'25,"-87"31"13,-59 23 40,125-46-51,-4 4 133,-128 82 77,132-74-9,-109 109 88,115-104-129,-57 95 77,79-122-244,0 1 0,1 0 0,-1-1 0,0 1 0,0 0 0,1 0 0,0 0 0,-1-1 0,1 5 0,-1 6 19,1-1 1,0 1-1,1 0 1,1-1-1,0 1 0,4 11 1,-6-21-26,0-1 0,1 0 0,-1 0 0,1 0 0,0 1 0,-1-1 0,1 0-1,0 0 1,0 0 0,-1 0 0,1 0 0,2 1 0,15 14 72,1-2 0,34 21 0,-31-25 87,16-1-54,45 7-1,-59-16 30,-19-1-120,18-1 47,1-1 0,-1-1 0,37-12 0,5-9 96,-64 24-164,0 1 0,0-1 0,0 1 0,0-1 0,-1 0-1,1 1 1,0-1 0,0 0 0,-1 1 0,1-1 0,-1 0 0,1 0 0,0 0 0,-1 0 0,0 0 0,1 1 0,-1-1 0,0 0 0,1 0 0,-1 0 0,0 0 0,0 0-1,0 0 1,0 0 0,0 0 0,0-2 0,0 0 12,-1-31 20,-4 19 48,-1 5-68,0 0 0,0 1 1,-1 0-1,0 0 0,-16-15 1,6 14 41,-2 3-18,0 1-1,-1 1 0,1 1 1,-1 1-1,-33-2 1,15 8-13,25 1 45,5 0-52,1 1 1,0 0-1,0 0 0,0 0 0,1 1 1,0 0-1,0 0 0,0 1 1,1 0-1,-9 13 0,8-10-11,-8 26 47,10-23-314,0 0 0,-1 19-1,2-5-3850</inkml:trace>
</inkml:ink>
</file>

<file path=ppt/ink/ink6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42.4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0 123 4936,'12'-12'33,"-6"5"58,1 0-1,0 1 1,0-1 0,1 2-1,0-1 1,0 1 0,0 0-1,16-7 1,14-3 286,47-11 1,-70 21-350,-10 4-9,-1 0 0,1 0 0,0 0 0,0 0 1,0 1-1,1 0 0,4 0 0,15 2 39,0 1 0,1 1 0,-1 1 0,-1 1 0,28 10 0,0 8-31,-33-13 14,7 11-12,25 27 1,-40-32-9,3 15-5,11 43 0,-21-50-8,-2 39 4,-6 18-9,-5-1-3,-6-6 0,0-6 0,0-2 0,2 4 0,2 7 0,7-55-208,-1 1 1,-1-1 0,-14 35-1,-2-7-3938</inkml:trace>
</inkml:ink>
</file>

<file path=ppt/ink/ink6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4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8072,'0'0'0,"31"-15"0,48-29 32,66-5 8,60 11 24,67 9 8,60 14-72</inkml:trace>
</inkml:ink>
</file>

<file path=ppt/ink/ink6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03.5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0 728,'0'0'8,"20"23"-8,6-1 0,0-3-72</inkml:trace>
</inkml:ink>
</file>

<file path=ppt/ink/ink6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4:07.8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73 435 904,'0'0'41,"-4"-2"-2,-13-7-2,13 7 623,2 1-374,-23-22 1184,24 21-962,-1 2-221,-3-2-6,2 0-26,-5-3-3,7 4 284,1-11-78,5 9-415,-1 0-1,1 0 0,-1 1 0,1 0 0,0 0 0,0 0 0,0 1 0,0-1 0,9 0 1,-13 2-50,15-4 36,45-5 154,121-11 24,-136 15-87,215-28 41,-204 26-74,248-18 29,-239 21-55,287-21 23,-278 19-57,307-33 7,-307 31-19,282-33 12,-292 33-6,272-28 82,-289 32-64,144-19 99,-36-1 117,-76 11 177,-78 13-288,-6 0-24,-54 11 179,-110 35 0,135-36-171,-1 0 0,1-2 0,-49 5 0,74-12-93,-170 24 208,139-19-102,-166 25 58,162-25-79,-194 24 38,186-25-84,-219 23 23,215-24-50,-220 14 15,221-14-28,-222 12 11,223-14-18,-330 8 41,282-12-60,62 1 13,-158 6 42,20-3 170,190-7-140,-5 2-85,25-4 51,103-16 12,-99 17-30,186-22 20,-171 22-26,233-31 18,-222 29-18,287-37 17,-276 35-24,289-40 15,-297 41-23,-12 3-9,229-22 19,-45 8 1,-162 13-25,-4 2-3,9 3 5,-63 1-5,-18 1-2,0 1-1,0-1 1,0 0-1,0 0 1,0 0-1,0 0 1,0 0-1,0 0 1,0 0-1,0 0 1,0 0-1,0 0 1,0 0-1,0 0 1,0 0-1,0 0 0,0 0 1,0 0-1,0 0 1,0 0-1,1 0 1,-1 1-1,0-1 1,0 0-1,0 0 1,0 0-1,0 0 1,0 0-1,0 0 1,0 0-1,0 0 1,0 0-1,0 0 0,0 0 1,0 0-1,-30 7 32,21-5-32,-60 12 27,-82 20 1,114-26-8,-187 31 6,172-30-11,-218 34 16,216-34 10,-215 33 24,217-34-10,-244 31 104,55-5 26,79-10 94,147-20-242,16-2 8,12-1-9,48 1-9,18-3-8,47-3-14,29-4 0,32-4-3,16-3-2,11-3 0,1-1 0,-14 0 0,-13 0 0,-17 5 0,57 5 1,-198 12 6,31 10-1,-1 8-4,-52-18-148,0 0 0,0-1 0,0-1 0,0 1 0,0-1 0,1 0 0,-1-1 0,0 0 0,1-1 0,15-2 0,30-5-7880</inkml:trace>
</inkml:ink>
</file>

<file path=ppt/ink/ink6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4:09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346 338 3864,'-19'-5'118,"-1"0"-1,-31-4 1,16 4 8,24 3-91,-29-8 284,-105-26 1444,140 35-1717,-13-7 410,16 7-45,6 0-216,1-1-174,0 0 0,0 0 0,1 1 0,-1 0 0,0 0 0,1 0 0,-1 0 0,1 1 0,6 0 1,20 0 128,130-3 47,-121 3-82,218-7 48,-198 5-63,277-14 38,-265 12-43,310-18 36,-307 18-70,280-14 31,-290 15-25,248-11 17,-257 12-63,68-3 4,4 1-18,-29 0-2,-26-2-2,6-4 5,-75 10-1,-5 0-7,-1 0 0,1 0 0,0 0 1,-1 0-1,1 0 0,0 0 0,0 0 1,-1-1-1,1 1 0,0 0 0,-1 0 1,1 0-1,0 0 0,0 0 0,-1 0 1,1-1-1,0 1 0,0 0 0,-1 0 1,1 0-1,0-1 0,0 1 0,0 0 1,-1 0-1,1-1 0,0 1 0,0 0 1,0 0-1,0-1 0,0 1 0,-1-1 1,1 1-1,0-1 1,-1 0-1,1 1 1,0-1-1,-1 1 1,1-1-1,-1 1 1,1-1-1,-1 1 1,1-1-1,-1 1 1,1-1-1,-1 1 1,0 0-1,1-1 1,-1 1-1,1 0 1,-1 0 0,0-1-1,1 1 1,-1 0-1,0 0 1,1 0-1,-1 0 1,0 0-1,1 0 1,-1 0-1,0 0 1,0 0-1,0 0 1,-107-4 21,-147 7 68,200-2-10,-248-1 30,240 0-36,-246 0 26,246 0-39,-264 13 30,264-9-31,52-4-50,-306 15 108,285-14-93,-192 9 79,189-6-65,-114 5 89,40-9 440,113-1-440,85-19 112,84-12-111,-130 25-42,209-23 34,-197 24-34,240-17 26,-231 19-66,283-17 15,-274 17-27,292-8 21,-297 12-9,-11-1-22,237 7 47,-31 9 7,-231-13-66,26 0 13,69 13 1,-123-15-13,-160 18 35,-111 9-9,31-8-15,187-15-11,-194 11 6,195-13 0,-189 16 13,194-14 14,-156 12 82,90-2 30,105-13-150,-1 0 0,1 0 0,0 0 0,-1 1 1,1 0-1,0 0 0,0 0 0,-4 3 0,8-5-8,0 0-1,0 0 0,0 0 1,0 0-1,0 0 0,0 0 1,-1 0-1,1 0 0,0 1 1,0-1-1,0 0 0,0 0 1,0 0-1,0 0 1,0 0-1,0 0 0,0 1 1,0-1-1,0 0 0,0 0 1,0 0-1,0 0 0,0 0 1,0 0-1,0 0 0,0 1 1,0-1-1,0 0 0,0 0 1,0 0-1,0 0 1,0 0-1,0 0 0,0 1 1,0-1-1,0 0 0,0 0 1,1 0-1,-1 0 0,0 0 1,0 0-1,0 0 0,0 0 1,0 0-1,0 1 0,0-1 1,0 0-1,0 0 0,1 0 1,-1 0-1,0 0 1,0 0-1,0 0 0,0 0 1,0 0-1,0 0 0,1 0 1,-1 0-1,0 0 0,0 0 1,0 0-1,0 0 0,10 1 5,26-9-1549,9-3-6189</inkml:trace>
</inkml:ink>
</file>

<file path=ppt/ink/ink6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50.4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810 1 3952,'-14'0'26,"-21"3"180,-27 9 515,-66 22 0,102-20-306,-137 117 161,126-94-209,-141 185 118,171-212-409,0 0-1,-10 20 1,17-30-76,-62 132 226,12 8-138,50-140-88,-3 9 54,0 1-1,1-1 0,-3 18 1,-6 98 159,12-95-171,7 51 0,-8-78-26,1-1 0,-1 1 0,1 0 0,-1 0 0,1 0 0,0-1 0,0 1 0,0 0 0,0-1 0,1 1 0,-1-1 0,4 4 0,-5-6-16,13 21 71,2-1-1,22 25 1,-10-19-34,39 29-1,-66-55-36,5 3 20,-1 1-1,1-1 0,0 0 1,0 0-1,0 0 0,0-1 1,8 3-1,-13-5-19,42 17 79,50 12 1,85 0-1101,-175-28 983,180 22-5415</inkml:trace>
</inkml:ink>
</file>

<file path=ppt/ink/ink6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52.4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2 4936,'0'0'199,"-4"-1"-37,-12 1-107,0 0-1,1 1 1,-1 1-1,0 0 1,1 1-1,-1 1 1,1 0 0,0 2-1,1-1 1,-15 9-1,24-11-36,0 0-1,0 0 1,0 0-1,1 1 1,-1 0-1,1 0 0,0 0 1,0 1-1,1-1 1,-6 9-1,5-7-1,-2 4 24,0 1 0,0-1-1,1 1 1,-7 20 0,7-18-19,1-1 14,0 0-1,1 1 1,0-1 0,1 1-1,0 0 1,1 14-1,0-15-15,1-2 5,0 0 0,0-1-1,1 1 1,1 0 0,-1 0-1,2-1 1,-1 1 0,7 14 0,-5-12-7,-3-8-3,0 0 0,0-1 0,1 1-1,-1-1 1,1 1 0,0-1 0,0 1 0,0-1-1,0 0 1,5 5 0,2 1 7,-3 1-6,-4-8-8,0 1 0,-1-1 0,1 1 0,0-1 0,0 0 1,1 0-1,-1 0 0,0 0 0,1-1 0,-1 1 0,1 0 0,2 0 0,1 1 16,1 0-1,-1 0 0,0-1 1,1 0-1,-1 0 1,1-1-1,0 1 0,-1-1 1,1-1-1,0 0 1,0 0-1,-1 0 1,1 0-1,0-1 0,6-2 1,-2 0 1,-8 2-5,0 1-1,0-2 0,0 1 0,0 0 1,0-1-1,0 1 0,0-1 0,0 0 1,0 0-1,4-4 0,6-6 71,-1 0 0,0-1 1,-1-1-1,0 0 0,-1 0 0,13-27 0,4-20 174,-16 35-169,38-102 988,-46 123-1045,-2-21 622,-1 21-574,1 3 0,-1-1 0,0 1 0,0 0 0,0 0 1,0-1-1,0 1 0,0 0 0,-1 0 0,1-1 0,-1 1 0,0 0 1,-1-4-1,2 5 132,0 18-196,-1 13-39,3-1 0,7 51 0,-7-73 9,0 0 0,0-1 0,0 1 0,0-1 0,1 0 0,0 0 0,1 0 0,-1 0 0,8 9 0,-5-8-1,4 5-36,0 0 1,1-1 0,1 0 0,17 13 0,-8-7-23,20 21-228,-40-37 286,-1-1 0,0 0 0,1 0 0,-1 1 0,0-1 0,1 0 0,-1 0 0,0 0 0,1 1 0,-1-1 0,0 0 0,1 0 0,-1 0 0,1 0 0,-1 0 0,0 0 0,1 0 0,-1 0 0,1 0 0,-1 0 0,0 0-1,1 0 1,-1 0 0,0 0 0,1-1 0,-1 1 0,1 0 0,-1 0 0,0 0 0,1 0 0,-1-1 0,0 1 0,1 0 0,-1 0 0,0-1 0,1 0 0,0 1-27,13-13-1257,2-2-4986</inkml:trace>
</inkml:ink>
</file>

<file path=ppt/ink/ink6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5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3056,'0'0'6985,"6"3"-6713,28 13 71,144 78 362,-96-39-474,-33-21-121,166 107 421,-190-126-350,1-2 0,1 0-1,0-2 1,57 17 0,-34-20 104,-49-7-211,1 0 15,-1-1-85,-1 0-1,0 0 1,0 0-1,0 0 1,0 0-1,0 0 0,1 0 1,-1 0-1,0 0 1,0 0-1,0 0 1,0 0-1,0 0 1,1 0-1,-1 0 0,0 0 1,0 0-1,0 1 1,0-1-1,0 0 1,0 0-1,1 0 0,-1 0 1,0 0-1,0 0 1,0 0-1,0 0 1,0 1-1,0-1 0,0 0 1,0 0-1,0 0 1,0 0-1,0 0 1,1 1-1,-1-1 0,0 0 1,0 0-1,0 0 1,0 0-1,0 0 1,0 1-1,0-1 0,0 0 1,0 0-1,-1 0 1,1 0-1,0 1 1,0-1-1,0 0 1,0 0-1,0 0 0,0 0 1,0 1-1,-2 0 9,-42 39 233,1 2 0,-66 86 0,-70 121 202,153-212-427,21-30-19,1 1 0,1-1 1,-5 13-1,7-19-61,1 1 1,-1 0-1,0-1 0,1 1 1,0 0-1,-1-1 0,1 1 1,0 0-1,0 0 0,0-1 1,0 1-1,0 0 1,1-1-1,-1 1 0,0 0 1,1 0-1,-1-1 0,1 1 1,0-1-1,-1 1 0,1 0 1,0-1-1,0 0 0,0 1 1,0-1-1,0 1 1,0-1-1,1 0 0,1 2 1,15 14-8921</inkml:trace>
</inkml:ink>
</file>

<file path=ppt/ink/ink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3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140 206 9864,'64'-46'96,"-55"40"-40,-4 4-22,0-1 0,-1 0 0,1-1 0,-1 1 1,0-1-1,0 0 0,0 0 0,-1 0 0,1 0 1,4-8-1,-7 10 97,-5 4 19,0-1-93,-8 4 45,0 0 0,0 2 0,1-1 1,-16 12-1,5-4-9,-53 39 226,66-46-243,0 1 0,1 1 0,0-1-1,0 1 1,0 1 0,-9 15 0,-1 10 176,19-34-243,-1 0 1,0-1 0,1 1-1,-1 0 1,0-1 0,1 1-1,-1-1 1,1 1 0,-1-1 0,1 1-1,-1-1 1,1 1 0,-1-1-1,1 1 1,0-1 0,-1 0-1,1 1 1,-1-1 0,1 0-1,0 0 1,0 1 0,-1-1-1,1 0 1,0 0 0,-1 0 0,1 0-1,0 0 1,1 0 5,6 3 9,31 2 118,-19-4-89,0-1 0,1-1 0,-1-1 0,0 0 0,29-9 0,-39 8-36,-7 2-7,-1 1 0,1-1 0,-1 0 0,1-1 0,-1 1-1,0 0 1,0-1 0,1 1 0,-1-1 0,0 0 0,0 0 0,3-4 0,109-115 767,-113 120-649,-1 4-76,-1 1 0,0-1 1,0 0-1,0 1 0,0-1 1,-3 6-1,-1 0-18,-1 7 45,1 0 0,-5 27 0,10-42-72,0 0-1,0 0 1,1 0-1,-1 0 1,0 0-1,0 0 1,1 0-1,-1 0 0,0 0 1,1 0-1,-1 0 1,1 0-1,0 0 1,-1 0-1,1-1 1,0 1-1,-1 0 1,1 0-1,0-1 1,0 1-1,-1 0 1,1-1-1,1 1 1,17 9 1,-18-10-1,1 1-1,1 0 0,-1 0 1,0 0-1,0 0 0,1-1 1,-1 1-1,0-1 0,1 0 0,-1 1 1,1-1-1,-1 0 0,5-1 1,4 0 4,1 1-4,35-4 21,0-4-5,86-25-1,-77 8-20,-49 21-2,1-1 0,0 0 0,8-8 0,-13 10 0,1-1 0,-1 1 0,0-1 0,-1 1 0,1-1 0,2-5 0,-3 5 0,0-1 0,0 0 0,0 0 0,-1 0 0,1-6 0,2-31 0,-7 3 0,-1 12 1,-5 7 4,-6 3-2,12 14-1,1 1-1,0 0 1,-1 0-1,1 0 1,-1 0 0,0 0-1,0 1 1,0-1 0,0 1-1,0-1 1,0 1 0,0 0-1,0 0 1,0 1 0,0-1-1,-5 0 1,0 3 2,7 0 1,0-1-5,1 0 0,0-1 0,0 1 0,0 0 0,0 0 0,0-1 0,0 1 1,0 0-1,0 0 0,0-1 0,1 1 0,-1 0 0,0-1 0,0 1 0,1 0 0,-1-1 0,0 1 0,1 0 0,-1-1 0,0 1 0,1 0 0,-1-1 0,1 1 0,-1-1 0,1 1 0,0-1 0,-1 1 0,1-1 0,-1 0 0,1 1 0,1-1 0,0 2 1,29 17-1,-22-16 0,1 0 0,5 5-4,-1 0 1,0 2-1,0-1 1,-1 1-1,0 1 1,-1 1 0,0 0-1,13 17 1,-14-16 1,-7-9 0,-1 0-1,1 0 1,-1 0-1,0 1 1,-1 0-1,1-1 1,-1 1-1,2 6 1,3 5-7,-1 0 1,-1 0-1,-1 1 0,0 0 1,-1-1-1,-1 2 0,1 17 1,-10 10-3,1-26-21,-9 9 10,-23 35 0,22-46-30,-8 1 30,-1-1 0,-36 19 1,34-28-18,-9-2-568,-1-2 0,-44-1 0,-3-6-8293</inkml:trace>
</inkml:ink>
</file>

<file path=ppt/ink/ink6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57.8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4128,'0'0'0,"7"15"-800,-7 8 800,0 0-2016</inkml:trace>
</inkml:ink>
</file>

<file path=ppt/ink/ink6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58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1264,'5'45'4,"0"-20"25,22 178 339,-15-117 63,23 95 1896,-34-179-1973,3 5 73,-1-4-15,5 5 2,-6-7 477,-2-2-467,2-6-13,0 2-313,0 0 1,0 0 0,0 0 0,0 0-1,1 0 1,4-5 0,14-27 238,-16 27-233,0 0 0,1 0 0,0 0 0,0 1 0,1 0 0,0 0 0,15-13 0,-14 16-63,-6 4-16,1 0-1,-1 1 1,1-1 0,-1 1 0,1-1-1,0 1 1,0 0 0,0 0 0,0 0-1,5-1 1,0 1 23,1-1 0,-1 1 0,1 0 0,-1 1 1,0 0-1,1 0 0,-1 1 0,1 0 0,-1 0 0,0 1 0,1 0 0,-1 1 0,9 4 0,18 15 12,-23-11 54,-5-2-81,-1 0 0,0 0 1,-1 1-1,0 0 0,-1 0 1,0 0-1,0 0 0,-1 0 1,2 14-1,-3-14-18,-1-8-8,-1 0 0,0 0-1,0 0 1,1 1-1,-2-1 1,1 0 0,0 1-1,0-1 1,-1 0 0,1 0-1,-1 0 1,1 0-1,-3 4 1,-3 9 24,-1 0 0,0-1 1,-1 0-1,-1 0 0,0-1 0,-14 15 1,13-18-22,6-5-1,0-1 1,0 0 0,0 0-1,-1-1 1,0 1-1,-5 2 1,-9 7 18,-1-1 0,-1-2-1,0 0 1,0-1 0,-30 9 0,48-18 2,0 0 1,-1 0-1,1 0 1,0 0-1,0-1 1,0 0 0,-1 1-1,1-1 1,0 0-1,0 0 1,0-1-1,0 1 1,1-1 0,-1 1-1,0-1 1,0 0-1,1 0 1,-4-4-1,-5-4 152,1 0 0,-13-17-1,16 18-116,-6-8-1558,2 2-6180</inkml:trace>
</inkml:ink>
</file>

<file path=ppt/ink/ink6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58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628 0 5920,'3'1'-32,"14"2"5,8 6 23,-4 3 8,28 23 0,-39-28-3,9 10 14,67 86 76,-71-77 250,53 150 290,-58-135 449,-3 19-344,-1 86 0,-6-142-626,-1 1 0,1 0 0,-1-1 0,0 1 1,0-1-1,0 1 0,-2 3 0,-36 94 775,-19 6-567,54-102-201,0 1-1,0-1 1,0 0 0,-1-1 0,-7 8 0,-96 94 588,-25-3-465,133-104-240,-10 8 124,0-1-1,-1 0 0,-17 8 1,28-15-124,-156 72 493,-29-17-2104,1-10-6935</inkml:trace>
</inkml:ink>
</file>

<file path=ppt/ink/ink6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3:59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79 10 6816,'-66'-9'400,"64"9"40,3 13 194,1 1 0,6 25 1,-2-13-462,-1-5-158,6 39 70,1 81 4,-10-86-39,-10 81 1,6-107-45,-2 14 15,-24 207-1170,12-110-4751</inkml:trace>
</inkml:ink>
</file>

<file path=ppt/ink/ink6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18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39 778 3144,'0'0'192,"-2"8"-145,0 2-40,0-5 4,1 0 0,0 0 0,0 0 0,0 0 0,1 10 0,-9 91 70,0-33 74,4-36-76,0 74-1,13 72 72,-3-148-37,5 5-34,23 61 1,-33-99-69,1 0 0,0 0 1,0 0-1,0 0 0,0-1 1,1 1-1,-1 0 0,0 0 1,3 1-1,12 12 29,1-1 1,0-1-1,31 17 0,-24-21 87,22-3-36,53 1-1,-66-9 58,135-30 58,-135 23-93,132-54 51,-134 48-24,37-23 101,90-68 0,-140 91-213,-10 9 8,0-1 1,-1 1-1,0-2 1,0 1 0,5-10-1,10-10 25,2-5 167,2 2 0,57-55-1,-65 74-20,97-37 75,-87 40-107,251-33 377,-187 34-503,-53 5 45,173-1 31,-168 5-58,292 35 122,-248-16-169,-55-9 27,108 66 18,-118-58-18,11 14 5,42 55 0,-16-13 6,-56-72-49,0-1 1,-1 1-1,1-1 0,0 1 0,0-1 0,1 0 0,-1 0 0,1-1 0,0 0 1,-1 1-1,1-1 0,0-1 0,6 2 0,-4-1 2,9 0 57,12-7-18,52-14 0,-46 7 1,0-2 1,49-27-1,-61 28-37,71-38 117,-56 30-82,67-28-1,108-23 39,-163 61-46,217-40 20,-211 42-27,215-15 10,-220 22-24,-8 1-9,163-11 18,-59-10-12,-122 15-9,-10 0-5,0-1 0,-1 0 1,0-1-1,18-15 0,-30 23-2,0 0-1,0 0 1,0-1 0,1 1-1,-1 0 1,-1-1 0,1 1-1,0-1 1,1-3 0,9-23 3,-2-1 1,7-40-1,-12 37 23,2-143 21,-7 138 32,-6-183 41,7 174 7,6-148 61,-6 192-172,0-1 0,1 1 0,-1-1 0,0 1 1,1-1-1,-1 1 0,1 0 0,2-5 0,-2 3-7,1 0 1,0 1-1,0-1 1,0 1 0,0-1-1,1 1 1,-1 0-1,1 0 1,0 0 0,0 0-1,0 1 1,0-1-1,1 1 1,-1 0 0,1 0-1,-1 0 1,1 0-1,0 0 1,5-1 0,-8 3-3,0-1-1,0 1 1,0 0 0,0 0 0,0 0 0,0 0 0,0 0-1,0 0 1,0 0 0,1 0 0,-1 0 0,0 1 0,0-1 0,0 0-1,0 1 1,-1-1 0,2 1 0,28 12-404,-2 1-1,48 30 1,1 8-6424</inkml:trace>
</inkml:ink>
</file>

<file path=ppt/ink/ink6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20.0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89 111 2160,'-7'27'28,"-19"85"112,-4 34 29,23-114 38,-12 138 94,20-134-34,30 153 100,-19-152-134,10 14-72,31 50-1,-36-77 48,6 0-56,47 37 0,-50-50 95,-11-7-164,3 0-35,-1 0 1,1 0 0,0-1-1,0-1 1,0 0 0,0 0-1,0-1 1,0-1 0,17-1-1,130-19 293,-124 12-27,141-39 116,-141 36-156,147-67 104,-144 60-124,150-77 90,-151 77-144,137-63 69,-141 69-121,142-22 57,-140 33-90,-15 1-67,2 0-20,0 2-1,1 0 0,-1 1 1,0 1-1,-1 2 1,25 8-1,120 52 88,-129-50-55,166 80 22,-160-76-27,179 76 26,-177-79-27,179 55 18,-180-62-31,153 17 20,-160-26-26,147-23 17,-148 14-24,-15 2-15,22-6 4,-2-2 0,54-25 0,69-44 16,-128 64-19,170-79 4,-162 79-4,178-63 3,-178 70-9,184-13 9,-183 26-3,-14 2-6,13 0 9,0 2-1,79 19 0,77 34 45,-161-45 13,96 25 32,-91-27-27,65 8 0,-37-18-47,-68-1-21,0 0 1,-1 0-1,1-1 0,-1 1 1,1-1-1,4-1 1,153-60 98,-128 43-36,122-97 30,-126 90-24,97-112 34,-123 135-98,0-1 0,0 0 0,0 0-1,-1 0 1,4-7 0,18-43 53,21-70 1,-44 120-56,1 0 1,-1 0-1,-1 0 1,1-1-1,-1 1 1,1-7-1,-3-33 58,-13-75 0,14 117-65,1-1 0,-1 1-1,1 0 1,-1 0 0,0 0 0,0 0-1,0 0 1,0 0 0,0 1 0,0-1-1,0 0 1,-2-1 0,-7-10 24,0 0-1,-21-19 1,14 19-16,-35-21 1,52 34-16,-2-2 4,-1 1 1,1 0 0,0-1 0,-1 1-1,1 0 1,-1 0 0,1 1-1,-1-1 1,1 0 0,-1 1 0,1 0-1,-4-1 1,6 1-5,-31-3 33,-41 0-1,-46 13-10,93-7-1398</inkml:trace>
</inkml:ink>
</file>

<file path=ppt/ink/ink6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29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1026 2424,'0'0'0,"11"-29"0,17-48 224,14-37 0,13-37 240,13-1 0,18-12-288,40-2 0,45-7-96</inkml:trace>
</inkml:ink>
</file>

<file path=ppt/ink/ink6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3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1 245 1528,'10'-10'1,"12"-17"79,-3 3 114,0 0-1,2 2 0,0 0 1,38-29-1,-50 45-125,0 0-1,1 1 1,0 0 0,0 1 0,0 0-1,0 1 1,1 0 0,16-3 0,-13 4-25,88-15 368,-83 15-366,-13 1-14,-1 0 0,1 1-1,0 0 1,-1 1-1,1-1 1,-1 1 0,1 0-1,-1 0 1,0 1 0,1-1-1,-1 1 1,0 1 0,5 2-1,-5-3-3,6 7 161,-5 1-146,0 0 0,-1 1 0,0-1-1,-1 1 1,5 18 0,-7-7 59,-23 107 38,12-102-78,8-24-56,-8 17 11,-1-1 1,0 1-1,-2-2 1,0 1-1,-1-2 1,-18 20-1,-1-3 7,-20 23 22,-67 95-1,108-138-32,4-5 3,-1 1 0,1 0 1,0 1-1,1 0 1,-7 15-1,28-20 41,-7-6-8,82-15 119,47-4-41,-119 17-74,233-26 251,36 3-872,-117 10-2831</inkml:trace>
</inkml:ink>
</file>

<file path=ppt/ink/ink6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39.1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95 5472,'6'-4'0,"13"-11"15,1 2-1,41-22 1,-48 29-11,-8 3 1,0 1 0,-1 0 0,1 0 0,0 1 0,0-1 0,0 1 0,9-1 0,13-1 22,1 1 0,0 1 0,-1 1 0,39 5-1,-17 7-7,-31-5 28,-12-4-31,1 1-9,0-1 1,0 1-1,0 0 1,-1 1-1,0 0 1,0 0-1,0 0 0,-1 1 1,0 0-1,0 0 1,8 12-1,-3 4 14,0-1 1,6 24-1,-14-38-12,-1 1-1,0-1 1,0 1-1,0-1 1,-1 1-1,-1-1 1,1 0-1,-1 1 1,0-1-1,-1 1 1,-3 10-1,3-10-2,-5 7 22,4-10-18,-1 2-4,-1-1 1,1 1-1,-1-1 1,0 0-1,-1-1 0,1 1 1,-1-1-1,0 0 1,-1-1-1,1 1 0,-13 5 1,-31 12 46,-1-2 0,-79 21 1,99-36-13,41-13 52,16-1-25,1 0 0,0 2 0,1 1 0,-1 1-1,35-1 1,-46 4-55,-6 1 1,0 1-1,0 0 0,15 2 1,52 9 39,-77-11-52,1 0 0,-1 0 0,0 0 0,1 0 0,-1 1 0,1-1 0,-1 0 0,0 0 0,1 0 0,-1 0 1,1 0-1,-1 1 0,0-1 0,1 0 0,-1 0 0,0 1 0,1-1 0,-1 0 0,0 0 0,0 1 0,1-1 0,-1 0 0,0 1 0,0-1 0,0 0 0,1 1 0,0 2 2,0 1-1,0-1 1,0 0-1,0 0 1,-1 1 0,0-1-1,1 0 1,-1 1-1,0-1 1,-1 0 0,1 1-1,0-1 1,-1 0-1,0 1 1,0-1 0,-1 3-1,1-4 1,1 0-1,-1-1 1,0 1-1,0 0 1,0-1-1,1 1 1,-2-1-1,1 1 1,0-1 0,-2 2-1,-131 135 39,94-105-27,-82 50-1,-20 1-824,112-67-3255</inkml:trace>
</inkml:ink>
</file>

<file path=ppt/ink/ink6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49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81 118 4216,'3'7'9,"8"18"33,-2 0 0,0 1 0,8 43 0,-15-54-29,5 51 77,25 290 222,-30-313-232,19 179 104,15 88 128,-36-296-271,0-5 7,0 1 1,1-1 0,0 1-1,2 10 1,-2-18 209,-3-3-233,1 0-1,0 0 0,0 0 1,-1 0-1,1-1 0,0 1 1,0 0-1,0-1 0,0 1 0,-1-3 1,-1-1 9,-24-41 194,-62-107 345,79 136-544,5 9 33,1 0 0,0 0-1,-6-17 1,-29-96 222,32 89-146,0 1 0,-3-65 0,8 68-97,0 11 65,0-1 0,2-25 0,1 17-58,-2 2-19,1 16-2,-1 0-1,1 0 1,1 0 0,0 0 0,2-9 0,33-126 301,-21 94-247,-13 43-72,4-14 29,1 0 0,1 1 0,1 0 0,16-25 0,-20 37-34,-1 1 0,1 1 0,1-1 1,-1 1-1,1 0 0,0 0 0,0 0 1,0 1-1,1 0 0,0 0 0,-1 1 1,1 0-1,0 0 0,1 0 0,-1 1 0,8-1 1,84-8 4,3 3 4,0-3-11,-88 10-2,194-35-7,69-20-2,-251 50 8,42-10-5,-18 2 5,-6 1 1,-2 2-3,-42 11 2,1 0 0,-1 0-1,0 0 1,1 0 0,-1 0 0,1 0-1,-1 0 1,0 0 0,1 0 0,-1 0-1,1 0 1,-1 0 0,1 0 0,-1 0 0,0 0-1,1 0 1,-1 1 0,0-1 0,1 0-1,-1 0 1,0 1 0,1-1 0,-1 0-1,0 0 1,1 1 0,-1-1 0,0 0-1,1 1 1,-1-1 0,0 0 0,0 1-1,0-1 1,1 0 0,-1 1 0,0-1 0,0 1-1,0-1 1,0 0 0,0 1 0,0-1-1,0 1 1,0-1 0,0 0 0,0 1-1,0-1 1,0 1 0,0-1 0,0 0-1,0 1 1,0-1 0,0 1 0,0-1 0,-1 0-1,1 1 1,-42 36-1107,10-13-4225</inkml:trace>
</inkml:ink>
</file>

<file path=ppt/ink/ink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3.8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131 281 7800,'12'12'1,"-12"-12"-1,0 0 0,0 0 1,-1 0-1,1 0 0,0 0 0,0 0 0,-1 0 1,1 0-1,0 0 0,0 0 0,-1 0 0,1 0 1,0 0-1,0 0 0,-1 0 0,1 0 0,0 0 1,0 0-1,-1 0 0,1 0 0,0 1 0,0-1 1,0 0-1,-1 0 0,1 0 0,0 0 0,0 1 1,0-1-1,0 0 0,-1 0 0,1 0 0,0 1 1,0-1-1,0 0 0,0 0 0,0 1 0,0-1 1,0 0-1,0 0 0,0 1 0,0-1 0,0 0 1,0 0-1,0 1 0,0-1 0,0 0 0,0 0 1,0 1-1,0-1 0,0 0 0,0 0 0,0 1 1,0-1-1,0 0 0,0 0 0,0 0 0,1 1 1,-1-1-1,0 0 0,0 0 0,0 0 0,0 1 1,1-1-1,-1 0 0,0 0 0,0 0 0,0 0 1,1 1-1,-1-1 0,-11-1 19,9 1-2,1 0 0,0 0-1,-1-1 1,1 1 0,-1 0-1,1-1 1,0 1-1,-1-1 1,1 0 0,0 1-1,-1-1 1,1 0-1,0 0 1,0 0 0,0 0-1,0 0 1,0 0 0,0 0-1,0 0 1,0 0-1,0-1 1,1 1 0,-1 0-1,0 0 1,1-1 0,-1 1-1,0-3 1,-1-3 91,1-1 0,0 0 0,1 1 1,0-12-1,0 16-53,0-10 28,-1-11 321,2 0-1,6-46 1,-5 59-336,-1 8-28,0 0 1,0-1 0,0 1-1,0 0 1,1 0-1,-1 0 1,1 0-1,0 0 1,3-4 0,3-3 109,-1 1 1,17-15 0,-14 20 150,0 4-217,1-1-1,0 2 1,0-1 0,14 4 0,-9 2 177,0 3-171,-1 1-1,0 1 1,19 18 0,-33-28-70,0 0 0,1 1 0,-1-1 0,0 1 0,0-1 0,0 1 0,0-1 0,0 1 0,0 2 0,2 2 17,1 3-11,0 1 0,0-1 0,-1 1-1,0 0 1,0 0 0,-2 1 0,1-1 0,-1 0-1,0 1 1,-2 16 0,-3 13 7,-2 0-1,-2 0 1,-21 65 0,-10-11-29,16-44 4,-3-1 0,-42 59 0,53-83 6,-4 5 35,-38 48 0,43-62-18,-1 0 89,1 0 0,-19 28-1,56-44 195,-12-1-287,32-7 171,65-21 27,58-12 84,-146 37-263,16-2 261,-16 4-180,168-11 450,-166 13-496,3-1 151,37 4-1,-54-3-112,-1 1 0,0 0 0,1 1 0,-1 0 0,0 0 0,0 1 0,0 0 0,0 0 0,-1 0 0,10 7 0,22 19 561,-37-29-703,-1 0 0,1 0-1,-1 0 1,1 0 0,0 0 0,-1 0 0,1 0 0,-1 0 0,1 0 0,0-1-1,-1 1 1,1 0 0,-1 0 0,1 0 0,-1-1 0,1 1 0,-1 0 0,1-1-1,-1 1 1,1-1 0,-1 1 0,1-1 0,-1 1 0,0 0 0,1-1 0,-1 1-1,0-1 1,1 0 0,-1 1 0,0-1 0,0 1 0,1-1 0,-1 1 0,0-2 0,1 0-1010</inkml:trace>
</inkml:ink>
</file>

<file path=ppt/ink/ink6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49.7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56 351 6728,'-11'-1'1,"-15"-2"3,22 0-3,3 3 0,0 0-1,0 0 0,0 0 1,0-1-1,0 1 0,1 0 1,-1-1-1,0 1 0,0-1 0,1 1 1,-1-1-1,0 1 0,1-1 1,-1 1-1,0-1 0,0-1 1,1-5 1,1 6-2,0-4 15,0 0-1,0-1 0,1 1 1,0 0-1,0 0 0,0 0 1,1 1-1,0-1 0,-1 1 1,2-1-1,-1 1 0,0 0 1,1 0-1,4-4 0,-1 1 6,7-8 73,0 1-1,1 0 1,31-22 0,-32 26-49,3-2 64,0 0-1,1 1 1,1 1 0,35-13-1,-38 16-59,12-2 206,124-26 71,-127 30-246,15-4-2,0 3-1,63-3 0,76 2-1043,-74 4-4219</inkml:trace>
</inkml:ink>
</file>

<file path=ppt/ink/ink6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50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380 776 6368,'-26'9'53,"-1"1"1,2 1-1,0 1 1,0 2 0,-25 18-1,30-16-46,-81 102 2,84-88-2,-4 18-3,-16 56 1,32-75 2,5-8-5,1 0 1,0 0 0,9 39-1,0-40 13,6 1-6,0-2 0,27 26 0,-24-34 12,3-3-9,1-1 0,36 6 0,-57-13-9,0 0 0,0 1 0,0-1-1,0 0 1,0-1 0,0 1 0,0 0 0,0 0-1,2-2 1,28-7 20,50-24-1,-59 20 13,9-14-8,31-32 1,-61 57-24,0 1 1,-1-1-1,1 0 1,-1 0-1,0 0 0,1-1 1,-1 1-1,1-4 1,12-31 27,15-70 0,-24 73 48,-3 15-39,1-15 36,-1-1 1,-5-69-1,2 93 5,-2-15 192,-10-48-1,13 74-261,0-1 0,0 1 0,0-1 0,0 1 0,0 0 0,0-1-1,-1 1 1,1 0 0,0-1 0,0 1 0,0 0 0,-1-1 0,1 1-1,0 0 1,0 0 0,-1-1 0,1 1 0,0 0 0,-1 0-1,1-1 1,0 1 0,-1 0 0,1 0 0,0 0 0,-1 0 0,1-1-1,0 1 1,-1 0 0,1 0 0,-1 0 0,1 0 0,0 0 0,-1 0-1,0 0 1,0 1 5,0-1-1,0 0 1,1 1-1,-1-1 1,0 1-1,0 0 1,0-1-1,1 1 1,-1 0 0,0-1-1,1 1 1,-1 0-1,0 0 1,1-1-1,-1 1 1,1 0-1,-1 0 1,1 0-1,-1 1 1,-5 15 49,1 0 1,-4 21 0,7-17 14,16 111 28,-7-103-75,41 96 7,-45-120-40,-1 1 1,1-1-1,0 0 0,0-1 1,0 1-1,0 0 0,1-1 0,5 5 1,3 3-1,22 22 1,-8-14-2,-25-20 0,0 1 0,0-1 0,0 1 0,0-1 0,0 0 0,0 1 0,0-1 0,0 0 0,0 0 0,0 1 0,0-1 0,0 0 0,1 0 0,-1 0 0,0-1 0,2 1 0,0-2 0,1 0 0,-1 0 0,1-1 0,-1 1 0,0-1 0,0 0 0,0 0 0,0 0 0,0 0 0,-1-1 0,3-3 0,-2 3 1,6-12 6,4-18-1,12-57 1,-16 41 22,2-60 0,-8 77-22,5-130 68,-6 58 20,7-238 213,-4 225-160,1-32 93,-6 71 32,-12 97-179,6-8-89,3-3-1,0-1-1,0 0 0,1 1 0,0-1 1,-1 9-1,-13 45 16,0 21-15,5 17-4,5 17 0,4-81-1,1 2-2,0 1-1,3-1 1,11 72-1,-9-85-2,3 17-5,2 0-1,21 61 1,27 42-22,-44-119-7,-1-8 25,1 0 0,1-1 1,16 14-1,-29-28 12,-1-1 0,1 1 0,0-1 0,-1 1 0,1-1 0,0 1 0,-1-1 0,1 1 0,0-1 0,0 0 0,-1 0 0,1 1 0,0-1 1,0 0-1,-1 0 0,1 0 0,1 0 0,2 0-9,0 1 6,0 0-1,1-1 1,-1 0 0,0 0 0,1-1 0,-1 1 0,0-1 0,1 0 0,-1 0-1,0 0 1,0 0 0,0-1 0,0 0 0,0 0 0,0 0 0,0 0-1,-1-1 1,1 1 0,5-6 0,8-8-20,0-1 1,-1-1-1,-1-1 1,16-24-1,9-19-39,34-73-1,-65 114 61,21-55-28,48-173-23,-72 220 57,-6 27 16,0 18 25,-5 29-21,-8 134 16,17-117-35,7-6-2,6-9 0,-13-35-1,7 13-1,-2 1-1,9 41 1,-15-54 1,-2-7 0,0 1-1,0 0 1,-1-1-1,-1 14 1,0-2-4,0 0-1,-1 1 1,-1-1 0,-1 0 0,-9 24 0,9-32 4,3-7-1,0-1 1,0 0 0,0 1 0,0-1 0,-1 0 0,1 1 0,-1-1 0,1 0-1,-1 0 1,0 0 0,0-1 0,-2 3 0,-1 0-2,1 0 0,-1 0 0,0 0 0,-1-1 0,1 0 0,-1 0 0,1 0 0,-1-1 0,0 0 0,0 0 0,0 0-1,0-1 1,-9 1 0,15-3 3,-1 0-1,0 0 0,1 0 0,0 0 1,-1-1-1,1 1 0,0 0 1,-1-1-1,1 1 0,0 0 0,0-1 1,0 1-1,0 0 0,0 0 0,0-1 1,1 1-1,-1-2 0,0 3 1,1-11-1,-1 7 0,0-1 0,1 0 0,0 0 0,0 1 0,0-1 0,0 1 0,4-9 0,10-21-4,24-40 0,-33 63 4,1-1-1,1 2 1,16-19-1,-8 11 2,48-49 0,6-5 0,3-3 0,-17 15 3,39-39 8,-93 97-10,-1 1-1,1-1 0,0 1 0,0-1 1,-1 1-1,1 0 0,0 0 0,0 0 1,4-2-1,-6 3 0,1 0 0,-1 1 1,1-1-1,0 0 0,-1 0 0,1 0 0,-1 0 1,1 1-1,-1-1 0,1 0 0,-1 1 0,1-1 0,-1 0 1,1 1-1,-1-1 0,1 0 0,-1 1 0,1-1 1,-1 1-1,0-1 0,1 1 0,-1-1 0,0 1 1,1-1-1,-1 1 0,0 0 0,0-1 0,0 1 0,0-1 1,1 1-1,-1 0 0,0 0 0,2 19 2,-2-20-2,2 19 6,-2-1 0,-2 29 0,0-33-2,2 0 0,1 22-1,9 2 0,5-8 2,8-8-3,1-11-2,-23-11 0,0 0 0,1 1 0,-1-1 0,0 0 0,0 0 0,1 0 0,-1 0 0,0 0 0,1 0 0,-1 0 0,0-1 0,0 1 0,0 0 0,2-1 0,2-2 0,-1-1 0,1 1 0,-1-1 0,0 0 0,0 0 0,0 0 0,5-7 1,-6 7 0,1-2 2,0-1 0,0 1 0,0 0-1,-1-1 1,0 0 0,-1 0-1,1 0 1,-1 0 0,0 0 0,0-11-1,0 9 2,1-6 5,-1-1 0,-1 0-1,0 1 1,-2-1 0,-1-19 0,0 18-1,1 2 9,0-1-1,-2 0 1,0 1 0,0 0 0,-2 0-1,-6-15 1,9 23-10,-7-10 61,-3 3-35,0-1 1,-19-15-1,31 30-29,-1-1 1,1 0-1,-1 1 0,0-1 0,0 1 1,1 0-1,-1-1 0,0 1 0,0-1 1,1 1-1,-1 0 0,0 0 0,0 0 1,0-1-1,-1 1 0,-10-1 12,0 1 0,0 0-1,-1 1 1,1 0 0,-15 4 0,25-5-13,1 1 0,-1-1 0,1 1 0,-1-1 0,1 1 0,-1-1 0,1 1 0,0 0 0,-1 0 0,1 0 1,0 0-1,-2 2 0,-17 16 9,1 1 0,1 0 1,-24 38-1,25-25-5,-18 57-1,28-69-5,0 0-1,2 0 0,-4 26 1,9-31-1,-1-1 0,2 1 0,0-1 0,1 1 1,6 26-1,0-13-3,14 34 1,-21-59-1,1 1 1,0-1 0,0 1-1,1-1 1,-1 0 0,1 0-1,4 5 1,-7-9 2,76 92-15,16-8 3,-88-79 6,1-1-1,0 0 0,1-1 1,-1 1-1,1-1 0,6 3 1,115 52-41,13-11 24,-140-47 23,13 4-21,0-1-1,20 4 0,312 27-1265,-153-23-4779</inkml:trace>
</inkml:ink>
</file>

<file path=ppt/ink/ink6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4:01.8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373 492 5560,'0'0'1469,"-7"4"-994,1 0-337,1-1-90,0 0 0,1-1-1,-1 1 1,0-1 0,0-1 0,0 1 0,-1 0 0,1-1 0,0 0 0,-1-1 0,-9 1 0,-6-1 107,-1-1 0,-27-4 0,40 3-104,0 0 0,0 0 0,0-1 0,1-1 0,-1 1 1,1-1-1,0-1 0,0 1 0,-9-9 0,-15-15 9,20 14 88,9 9-99,-2-1-23,1 0-1,1-1 1,-1 1-1,1-1 1,0 1-1,1-1 1,-1 0-1,1 0 1,1 0 0,-1-1-1,1 1 1,1 0-1,-1-8 1,6-96 238,-4 100-219,0 0-1,1 0 1,0 1 0,1 0 0,0-1 0,1 1 0,0 0-1,0 0 1,8-10 0,-9 13-20,9-8 143,-6 7-107,-1 3-46,0-1 1,1 0 0,0 1-1,-1 0 1,2 1-1,-1-1 1,0 1 0,1 0-1,0 1 1,0-1-1,9-2 1,24-3 23,-35 8-38,-1 1 0,0-1 0,1 1 0,-1 0 0,0 1 0,1-1 0,7 3 0,-8-2-1,-1 1-1,0-1 1,0 1 0,1 0 0,-1 0 0,-1 0 0,1 1 0,0-1-1,-1 1 1,1-1 0,-1 1 0,0 0 0,0 0 0,0 0 0,0 0-1,0 0 1,-1 1 0,3 4 0,-1 10-13,-6 120-15,-3-103-32,-13 22 15,-32 66 0,32-87-41,-77 154-33,79-151 46,-52 143-26,59-150 47,6-17 42,1 0 0,1 0 0,0 0-1,1 0 1,0 0 0,1 0 0,1 0 0,0 0 0,8 30 0,-3-23 4,-1-17 1,18 0 4,23-8 1,11-12 0,-44 11 0,0-1 0,19-11 0,-17 5 0,-1 0 0,1 0 0,-2-2 1,19-20-1,-18 13 7,-2 0 0,-1 0-1,-1-1 1,-1 0 0,-1-1 0,5-24 0,-6 23 21,2-4 139,5-30-1,-14 57-145,0 0-1,0 0 1,0 0 0,0 0-1,0 0 1,0 0-1,0 0 1,0 0-1,0 0 1,0 0-1,0 0 1,0 0 0,0 0-1,0 0 1,0 0-1,0 0 1,0 0-1,-1 0 1,1 0-1,0 0 1,0 0-1,-4 11 115,-4 12-83,-24 95 499,29-107-518,0 5 21,0 1-1,0 0 1,2-1-1,0 1 1,1 0 0,3 21-1,-3-28-33,4 12 81,4-2-54,1 0-1,20 32 1,-15-37 21,18 7-20,36 17 0,-43-31 0,121 15 20,-113-22-40,50-7 4,-56 2-29,41-11 1,-43 7-5,1-2 0,-1 0 1,35-22-1,-54 29-2,0-1 1,0 1-1,0-1 1,-1-1-1,1 1 0,7-10 1,2-1 0,2 1 0,-10 8-7,0 0-1,-1 0 1,0-1 0,10-13 0,69-98-36,-29 28 5,-10 15 20,-16 17 2,-30 57 18,1 1 0,-1 0 0,0-1 0,0 1-1,0 0 1,0-1 0,0 1 0,0-1 0,0 1 0,0 0-1,0-1 1,0 1 0,0-1 0,0 1 0,-1 0 0,1-1-1,0 1 1,0 0 0,0-1 0,0 1 0,-1 0 0,1-1-1,0 1 1,0 0 0,0-1 0,-1 1 0,1 0 0,0 0-1,-1-1 1,1 1 0,0 0 0,-1 0 0,1-1 0,0 1-1,-1 0 1,1 0 0,0 0 0,-1 0 0,0-1 0,-24-4 1,-84 11 6,89-5-5,-93 5 25,87-4-23,13-1 19,0-1 1,-25-3 0,11 0 25,-33-10 0,56 12-24,0-1 0,-1 0-1,1 0 1,0 0 0,0-1-1,0 0 1,0 1 0,1-1-1,-1-1 1,1 1 0,-6-7-1,4 4 8,-1-5 143,3-5-96,0-1-1,0-22 1,6 21 28,8-10-38,25-48 0,-17 47-26,0 1-1,43-47 0,-47 59-27,9-9 65,6 1-28,62-38 1,-91 61-48,1 0 1,0 0-1,1 0 0,-1 0 1,0 0-1,0 0 0,0 1 1,4-1-1,44-4 47,-46 5-51,0 0 0,0 1 0,0-1-1,0 1 1,-1 0 0,1 0 0,0 0 0,0 1 0,-1-1 0,1 1 0,3 2 0,-4-1-1,0-1 0,0 1 0,0-1 0,-1 1 0,1 0 0,-1 0 0,0 0 0,0 1 0,0-1 0,0 0 0,0 1 0,-1-1 0,2 7 0,0 0-1,-1-1 0,1 20 0,-2-25 1,-3 23-12,-9 23 3,-20 49-1,-32 46-77,7-23-79,42-92 101,-61 159-166,65-161 162,0-3 14,1 1 0,-10 46 1,17-64 40,1 0 1,0 0-1,1 0 0,0 0 1,0 0-1,2 11 1,-2-18 11,1 0 0,-1 0 0,1 0 0,-1-1 0,1 1 0,0 0 0,-1 0 0,1 0 0,0 0 0,0-1 0,0 1 0,0 0 0,0-1 0,0 1 0,0 0 0,0-1 0,0 1 0,0-1 0,0 0 0,0 1 0,0-1 0,0 0 0,0 0 0,0 0 0,0 1 0,0-1 0,1 0 0,-1-1 0,0 1 0,0 0 0,0 0 0,0 0 0,0-1 0,0 1 0,0 0 0,0-1 0,0 1 0,0-1 0,2 0 0,26-17-6,21-15 7,-18 10 26,-1-1 1,-1-1 0,47-52-1,-73 72-11,6-7 31,-1-1 1,11-20-1,-14 23 31,1-2-23,0 1 1,1 0 0,1 1 0,10-11 0,-19 21-43,0 0 0,0-1 0,1 1 0,-1 0-1,0 0 1,1 0 0,-1-1 0,0 1 0,1 0 0,-1 0 0,0 0 0,1 0 0,-1 0 0,0 0 0,1 0 0,-1 0-1,0 0 1,1 0 0,-1 0 0,0 0 0,1 0 0,-1 0 0,0 0 0,1 0 0,-1 0 0,1 0 0,-1 0-1,0 1 1,0-1 0,1 0 0,-1 0 0,0 0 0,1 1 0,-1-1 0,0 0 0,0 0 0,1 1 0,-1-1 0,0 0-1,1 1 1,5 11 82,-3-6-52,-2-3-25,0 0 0,0 0 0,0 0 0,-1 1 0,1-1 0,-1 0-1,0 0 1,0 0 0,0 1 0,0-1 0,0 0 0,-1 0 0,0 4 0,-20 117 220,10-66-116,-6 80 1,16-119-107,-1 23 47,17 151 24,-8-158-50,52 133-1839,-24-80-7449</inkml:trace>
</inkml:ink>
</file>

<file path=ppt/ink/ink6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4:02.3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617 49 4312,'-64'-35'725,"62"33"-651,0 1 1,0 0-1,1 0 0,-1 0 0,0 0 1,0 1-1,0-1 0,0 0 0,0 1 1,0 0-1,0-1 0,0 1 0,0 0 0,-3 0 1,-4 0 71,-3-2-40,7 1-40,0 1 0,1 0 0,-1 0 0,1 0 0,-1 0 1,0 1-1,1 0 0,-1 0 0,-7 2 0,-132 42 674,139-44-640,0 1 0,1 0 0,-1 1 0,-8 5 0,13-8-100,-80 55 500,7 14-344,69-65-109,0 0 0,0 0-1,1 1 1,-1 0 0,-2 4 0,6-9-47,-48 86 285,35-56-231,-8 31-1,14-25 195,4 6-76,6 78 0,-3-117-149,0-1 0,1 1 0,-1 0 0,1 0 1,0 0-1,0-1 0,0 1 0,2 3 0,14 24 73,2-1 0,39 48 0,-54-73-68,0 0 0,-1-1-1,1 1 1,0-1 0,6 4 0,175 99 197,-179-103-199,0-1-1,0 1 1,1-1-1,12 3 1,99 17 106,22-18-1309,-134-4 1035,142-2-6584</inkml:trace>
</inkml:ink>
</file>

<file path=ppt/ink/ink6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4:03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491 23 2608,'-6'0'272,"-49"-12"925,31 5-434,14 6-428,-1-1 1,1 2-1,0-1 1,0 1 0,-1 1-1,1 0 1,0 0-1,-19 6 1,12 0-36,-12 12-92,-38 33 0,46-32 72,-74 105 93,80-98-185,-2 8-59,-14 49-1,28-63 7,4-7-98,1-1 0,0 1 0,1-1 0,6 21 0,-8-33-29,-1 0 0,1 0 0,-1 1 0,1-1 0,0 0 0,-1 0 0,1 0-1,0 0 1,0 0 0,0 0 0,1 2 0,13 9 26,0-1-1,1 0 1,34 17 0,-25-18 46,23 4-12,1-2 1,81 8-1,-39-18-1293,2-2-4955</inkml:trace>
</inkml:ink>
</file>

<file path=ppt/ink/ink6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4:03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4216,'0'0'115,"4"0"138,68 7 355,71 14 0,-58-4-328,-53-11-192,0-1 85,0 1 0,0 2 0,0 1 0,47 21 0,-40-6 185,-36-21-286,0-1-1,1 1 1,-1 0 0,0 0-1,0 0 1,-1 1-1,1-1 1,-1 1-1,1-1 1,1 5-1,-4-6 264,6 12 424,-7-10-702,0-1 0,1 0-1,-1 1 1,-1-1 0,1 1 0,0-1 0,-1 0 0,0 0 0,0 0 0,0 0 0,0 0 0,0 0 0,0-1-1,-1 1 1,0-1 0,-3 4 0,4-5-56,-46 45 328,-4 9-44,-30 30 193,17-36-105,29-17-67,1 0 0,-56 71-1,85-91-191,5-9-188,1-1 1,-1 1 0,1 0-1,0 0 1,0 0 0,1 0-1,-1 0 1,1 0 0,-1-1-1,1 1 1,0 0 0,0 0-1,0-1 1,0 1 0,0 0-1,1-1 1,-1 1 0,3 2-1,16 23-7572</inkml:trace>
</inkml:ink>
</file>

<file path=ppt/ink/ink6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4:04.3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745 737 4848,'-129'-56'1105,"114"50"-925,-5-4 230,-1 1-1,-38-11 0,43 16-348,9 3-7,0-1-1,0 1 1,0 0 0,-1 1-1,-13 0 1,6 0 61,1-1-59,0 1 0,1 1-1,-1 0 1,0 1 0,0 1-1,-20 6 1,2 2 91,0 2 0,1 1 0,-45 29 0,35-10-79,28-18 99,2 1-98,1 2 0,1-1 1,0 1-1,2 1 0,0-1 1,-7 31-1,11-1-26,2-44-31,1-1 0,0 1 0,0 0 0,0-1 0,1 1 0,-1-1 1,1 1-1,0 0 0,0-1 0,0 0 0,2 5 0,2 4 9,12 26 7,-8-26 26,4-2-38,0-2 1,1 0 0,21 10-1,-16-13-1,98-1 9,-91-8-17,36-15-1,-50 14-5,1-1 0,-1 0-1,19-15 1,-13 6 3,-2 0 0,0-1 0,0-1 0,-2-1 0,13-19 0,-10 10 84,59-121 73,-62 115 93,52-167 128,-54 157 12,1-1-152,35-139 396,-44 162-465,1 2-57,-1 0 0,0-1-1,-2 0 1,0-37 0,-3 51-84,-5-55 372,6 57-370,-1 1-1,0-1 1,0 0 0,0 1-1,0-1 1,-1 1-1,1 0 1,-1-1-1,0 1 1,0 0-1,0 0 1,0 0-1,-1 0 1,-4-4 0,6 6-21,0 1 1,0 0 0,0-1 0,0 1 0,0 0 0,0 0 0,0 0 0,0 0 0,0 0 0,0 0-1,0 0 1,0 0 0,0 1 0,0-1 0,0 0 0,0 1 0,0-1 0,0 0 0,1 1-1,-1-1 1,0 1 0,0-1 0,-1 2 0,0-1 19,-21 15 29,15-5 59,-32 72 39,37-76-148,0 0-1,0 0 1,1 0-1,0 0 1,0 1 0,0 11-1,-1 5 1,-8 67-2,11-28-12,8 66 0,-3-95-18,-2-16 8,1 5-2,1 0 1,0-1-1,2 0 0,17 37 1,75 95-87,-63-102 89,-32-43 9,28 39 3,-19-31-1,-1-7 0,-7-10 0,-3 0 0,11-1 1,-4-2-148,0 0 0,-1-1 0,17-8-1,-13 5-983,30-15-7502</inkml:trace>
</inkml:ink>
</file>

<file path=ppt/ink/ink6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24:04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44 7896,'-2'-5'115,"-1"1"1,0 0-1,0 0 0,0 0 1,-1 1-1,1-1 1,-1 1-1,-7-6 0,8 8 559,3 0-635,1 1 1,-1 0 0,1 0 0,-1 0-1,0-1 1,1 1 0,-1 0 0,1 0-1,-1 0 1,1 0 0,-1 0 0,0 0-1,1 0 1,-1 0 0,1 0 0,-1 0-1,1 0 1,-1 0 0,1 0 0,-1 0-1,0 0 1,1 1 0,-1-1-1,1 0 1,-1 0 0,0 0 0,1 1-1,-1-1 1,1 0 0,-1 1 0,15 8 121,-1 1 1,21 19 0,-27-23-73,-1 1 0,0 0 0,0 1 0,-1 0 0,7 10 0,4 6-10,36 49 44,-33-38 185,70 179 143,-88-207-375,1 0 0,-1 1 0,0-1 0,1 12 0,-3-19-76,14 126 380,-14 2-228,1-123-118,-2 0 1,1-1 0,0 1-1,-1-1 1,0 1 0,0-1-1,0 0 1,-1 1 0,0-1-1,-3 7 1,-14 32 158,-41 68-1,-67 66-48,98-140-1669</inkml:trace>
</inkml:ink>
</file>

<file path=ppt/ink/ink6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40.3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 0 5296,'0'0'52,"1"4"-7,3 7-17,-2 0 0,1 0 1,-1 1-1,-1-1 0,0 1 0,-1 19 0,-10 70 113,9-97-135,-13 79 57,-11 118 73,24-178-129,0-6 17,1 1 1,2 17-1,-1-19 7,-1-3-14,0 0 0,2 0 1,0 0-1,0 0 0,1 0 1,0 0-1,9 18 0,-6-19 13,1 0 1,1 0-1,16 19 0,-24-30-24,1-1-1,0 1 1,-1 0-1,1-1 1,-1 1-1,1-1 1,0 1-1,0-1 1,-1 1-1,1-1 1,0 0-1,0 1 1,-1-1-1,1 0 1,0 0-1,1 1 1,14 1 27,0 0 1,0-1 0,32-2-1,-25-4 81,93-43 44,-94 35-43,-19 10-97,11-9 26,-1 0-1,0-1 1,0-1-1,-1 1 0,17-28 1,-22 30-24,2-3 59,0 1-1,10-23 1,-17 33-42,-1-1 0,1 1 0,-1-1 0,0 0 0,0 1 0,0-1 0,-1 0 0,1 0 0,-1 0 0,0 1 0,0-1 0,0 0 0,0 0 0,-1 0 0,0 0 0,1 1 0,-3-7 0,2 9 97,0 6-1,1 16-74,1 1 0,1 0 0,8 39 0,-7-41-50,4 11 45,53 133 14,-42-131-47,36 53 4,22 22-18,-32-51-515,55 54 0,-34-46-4605</inkml:trace>
</inkml:ink>
</file>

<file path=ppt/ink/ink6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40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504 36 5656,'-1'-4'176,"-6"-10"28,7 13-166,-1-1 0,0 1 1,0 0-1,0 0 0,0 0 1,0 0-1,0 0 0,0 0 1,0 0-1,0 0 0,0 1 0,0-1 1,-1 0-1,1 1 0,0-1 1,0 0-1,-1 1 0,1 0 1,0-1-1,-1 1 0,1 0 1,-1 0-1,1 0 0,0 0 0,-3 0 1,-31 6 175,32-5-214,-3 0 20,1 1 0,0 1-1,0-1 1,1 1-1,-1 0 1,0 0 0,1 1-1,0-1 1,0 1-1,0 0 1,0 0 0,-4 5-1,4-3-3,-6 8 51,-1 9-25,-14 49 1,23-51-15,4 16-7,8 40-1,-3-54-6,-2-11-9,0 1-2,1 0-1,0-1 1,0 1 0,1-1-1,1-1 1,16 20 0,11 7 3,7 1-4,-6-5-2,-33-30 0,0-1 0,1 1 0,-2 1 0,1-1 0,4 8 0,-6-8 0,0-1 0,0 1 0,0 0 0,0 0 0,0 0 0,-1 0 0,1 5 0,-2-5 0,1 1 0,0 0 0,-1-1 0,0 1 0,0 0 0,-3 6 0,1-5 0,0 0 0,0 0 0,0 0 0,-1-1 0,-6 9 0,3-6 0,0-1 0,-1 0 0,0-1 0,-10 8 0,3-5 0,-1 0 0,-25 10 0,-53 12 0,46-20-298,0-2 0,-52 3 0,6-6-4168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37.4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514 47 7712,'-1'-1'0,"0"0"0,0-1 0,0 1 0,0 0 0,-1 0 0,1-1 0,0 1 0,-1 0 0,1 1 0,-1-1 0,1 0 0,-1 0 0,1 0 0,-2 0 0,-4-1 0,-21-7 0,0 2-6,1 2-1,0 2 1,-1 0 0,0 1 0,-36 4-1,53-1 26,1 0-1,-1 1 0,0 0 1,0 1-1,1 0 0,-20 9 1,17-7 16,-2 1 72,-1 1-1,1 1 1,0 0-1,-14 11 1,21-13-54,-5 5 308,6-2-259,0 1 0,1 1 0,0-1 1,-4 12-1,8-7 258,5-1-238,0-1 1,0 1 0,11 25-1,-4-25 173,3 0-163,2-1 1,21 15-1,-19-22 63,-7-3-116,0 0-42,1-1 1,-1 0-1,1 0 0,0-1 1,-1-1-1,1 0 0,0 0 0,15-3 1,133-25-1236,-62 9-5668</inkml:trace>
</inkml:ink>
</file>

<file path=ppt/ink/ink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4.69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1 175 3864,'4'-11'292,"-1"0"1,-1 0-1,1 0 0,-2-1 1,1 1-1,-2 0 0,1-1 1,-2 1-1,0-1 0,-3-16 1,2-6 2395,2 36-2578,1 1 1,-1-1-1,1 0 1,0 0-1,0 0 1,0 0-1,0 0 1,0 0-1,1 2 1,1 1-12,4 19 139,-1 0 1,-1 1 0,-1 0-1,-1 0 1,0 30 0,-2-22-199,5 137 732,14-26-102,-15-116-531,-5-27-118,0 0 0,1 0 0,-1-1-1,0 1 1,0 0 0,0 0 0,0 0 0,0 0 0,0 0 0,0 0 0,0 0 0,0 0-1,0 0 1,0 0 0,0 0 0,-1 0 0,1-1 0,0 1 0,-1 0 0,1 0-1,-1 0 1,1 0 0,-1-1 0,1 1 0,-1 0 0,1 0 0,-1-1 0,-1 2 0,1-2-77,-1 0 1,0 1 0,0-1 0,0 0 0,0 0 0,1 0 0,-1 0 0,0 0 0,0-1 0,-3 0 0,-4-1-1038,-21-2-7687</inkml:trace>
</inkml:ink>
</file>

<file path=ppt/ink/ink7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41.2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7800,'0'0'0,"41"0"0,69 4 32,48 7 0,39 4 32,15-19 8,1-30-72,2-1-5520</inkml:trace>
</inkml:ink>
</file>

<file path=ppt/ink/ink7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24.9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1264,'0'0'0,"15"33"16,-2-7 0,2-10 88,-4-2 208</inkml:trace>
</inkml:ink>
</file>

<file path=ppt/ink/ink7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25.2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0 165 4488,'4'-86'23,"-1"79"10,8-3-18,0 0 1,15-11 0,-11 13 18,11 1-4,50-9 0,-53 17 38,1 3-34,0 2 1,38 14-1,-43-9 46,-1 5-42,0 0-1,15 20 1,-24-22 50,-6-3-62,0 0 0,0 0 1,-1 0-1,1 16 0,-6-15 74,-1-7-83,0 0 0,0 0 0,-1 0 0,0-1 0,0 1-1,0-1 1,0 0 0,-1-1 0,1 1 0,-1-1 0,0 0 0,0-1 0,-1 1 0,1-1 0,0 0 0,-13 1 0,-52 10 111,-82 6 74,150-19-188,4-1-34,0 0 0,0 1 0,0-1 1,0 0-1,0 0 0,1 1 0,-1-1 0,0 1 0,0-1 1,1 1-1,1-1 0,2-1-398,17-8-2942</inkml:trace>
</inkml:ink>
</file>

<file path=ppt/ink/ink7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25.7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93 3680,'50'58'0,"-23"-36"-1,-19-17 1,2 2-3,0-1 1,0-1 0,0 0 0,1 0 0,0-1 0,17 4 0,-13-3-1,0-1-3,1 1 0,-1-2 0,1 0 0,29 1 1,-34-3 2,5 0-2,0-1-1,0-1 0,-1 0 1,21-4-1,-21 2 6,-8 2 2,1-1 0,-1 1 0,0-1 0,0-1 0,0 0 0,0 0 0,0 0 0,-1-1 0,10-6 0,-10 6 4,4-6 48,26-52 53,-32 48 74,-4 4-126,-1-1-1,0 1 0,0 0 1,-5-17-1,-1 16 193,3 7-207,-1 1-1,1-1 1,-1 1 0,1 1 0,-1-1-1,0 1 1,-1-1 0,1 1-1,0 1 1,0-1 0,-1 1 0,1 0-1,-1 0 1,1 0 0,-1 1 0,1 0-1,-1 0 1,0 1 0,-6 1 0,0-1-2,8-1-14,0 1-1,1-1 0,-1 1 0,1 0 0,-1 0 0,1 1 0,-1-1 0,1 1 1,0 0-1,-6 3 0,-20 15 117,-28 23 1,52-40-108,0 1 0,1 1 0,-1-1 0,1 0 0,0 1 0,0 0 0,1 0 0,-4 6 0,-2 4 10,-1-1-18,7-10-14,0 0 0,0 0-1,1 0 1,-1 1-1,1-1 1,0 1-1,1-1 1,-1 1-1,-1 5 1,0 5 15,0 0 0,1 1 1,-1 16-1,3-31-23,0 0-1,0-1 1,0 1-1,0 0 0,0-1 1,0 1-1,0 0 1,0-1-1,1 1 1,-1 0-1,0-1 1,0 1-1,1-1 1,-1 1-1,0-1 0,1 1 1,-1 0-1,1 0 1,5 6 6,0-1-1,1 1 1,0-1 0,0-1 0,0 1 0,0-1 0,1-1-1,0 1 1,0-1 0,0-1 0,1 1 0,12 2-1,-7-1-4,-10-4-1,1 0-1,0 0 0,-1 0 1,1 0-1,0-1 0,-1 0 1,8 0-1,6-1 23,-1 0 0,1-1 0,-1-1 0,32-10 0,-38 10-15,-8 2-2,0 0 0,-1 0 0,1 0 0,-1 0 0,1 0 0,-1 0 0,1-1 0,-1 1 0,0-1 0,0 0 0,0 1 0,4-5 0,3-4 35,-1-1 0,1-1 1,-2 0-1,0 0 0,0 0 0,-1-1 1,0 0-1,6-24 0,-8 23-23,6-38 84,-1-54 105,-9 106-208,1 0 0,-1-1 0,0 1-1,0 0 1,0 0 0,1 0 0,-1-1-1,0 1 1,0 0 0,0 0 0,1 0-1,-1-1 1,0 1 0,1 0 0,-1 0-1,0 0 1,0 0 0,1 0 0,-1 0-1,0 0 1,1 0 0,-1 0-1,0 0 1,0 0 0,1 0 0,-1 0-1,0 0 1,1 0 0,-1 0 0,0 0-1,1 0 1,-1 0 0,0 0 0,0 0-1,1 1 1,17 8 3,10 15 1,9 15-2,6 5 2,0-3-3,-7-6-2,-11-7 0,-20-20 0,15 12 0,-20-19 0,0-1 0,1 0 0,-1 0 0,0 0 0,0 0 0,1 1 0,-1-1 1,0 0-1,1 0 0,-1 0 0,0 0 0,0 0 0,1 0 0,-1 0 0,0 0 0,1 0 0,-1 0 0,0 0 1,1 0-1,-1 0 0,0 0 0,1 0 0,-1 0 0,0 0 0,0 0 0,1 0 0,-1-1 0,0 1 1,1 0-1,-1 0 0,0 0 0,0 0 0,1-1 0,-1 1 0,0 0 0,0 0 0,0 0 0,1-1 0,-1 1 1,0 0-1,0 0 0,0-1 0,0 1 0,0 0 0,1-1 0,-1 1 0,0 0 0,0-1 0,0 1 1,0 0-1,0 0 0,0-1 0,0 1 0,0 0 0,0-1 0,0 1 0,0-2 1,36-109 57,-33 101-37,1-1-1,1 1 1,0 0 0,0 0-1,1 0 1,0 0 0,1 1 0,13-14-1,-18 22-13,0 0 0,1 0 0,-1 1 0,0-1 0,0 1 0,0 0 0,1 0 0,-1 0 0,0 0 0,1 0 0,-1 0 0,0 0 0,0 1 0,0-1 0,1 1 0,3 1 0,-4-1 1,0-1-3,-1 0 0,1 1 0,0 0 1,0-1-1,0 1 0,-1 0 0,1 0 0,-1 0 0,1 0 0,0 0 0,-1 0 0,0 0 1,1 1-1,-1-1 0,2 2 0,3 4 6,31 29 24,-7-5-10,7 6-19,-22-26-8,0 1 1,0-2 0,24 12-1,-21-15-24,8-2-296,-1-1 1,33 1 0,4-2-4339</inkml:trace>
</inkml:ink>
</file>

<file path=ppt/ink/ink7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26.3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314 559 5208,'0'-7'3,"-1"0"-1,1 0 1,-1 0 0,0 0-1,-1 1 1,1-1 0,-5-9-1,-6-7 1,10 19 5,-1 1 0,0-1 0,0 1 0,0 0 0,-1 0 0,1 0 0,-1 1 0,0-1 0,0 1 0,0 0 0,0 0 0,0 0 0,0 0 0,0 1 0,-1 0 0,1 0 0,0 0 0,-1 0 0,1 1 0,-1-1 0,1 1 0,-1 0 0,1 1 0,-1-1 0,1 1 0,-1 0 0,1 0 0,0 0 0,-9 4 0,0 1 53,1 1-1,-1 0 1,1 1 0,0 0 0,1 1-1,0 0 1,1 1 0,-12 13-1,14-12-25,5-8-11,0 1 1,0 1-1,1-1 1,-1 0-1,1 0 0,0 1 1,1 0-1,-1-1 1,-1 8-1,-1 8 68,0 0-1,-1 31 1,7-34 49,3-2-77,2 0 0,13 24 0,-19-36-55,1-1 0,0 0-1,0 0 1,0 0 0,1 0 0,-1 0 0,0 0-1,1-1 1,-1 1 0,1-1 0,-1 1 0,1-1-1,0 0 1,0 0 0,-1 0 0,1-1-1,0 1 1,0-1 0,0 1 0,0-1 0,0 0-1,4-1 1,-4 1 0,-2 0-6,0 0 1,0 0 0,-1 0-1,1 0 1,0 0-1,0 0 1,-1 0 0,1 0-1,0 0 1,0-1-1,-1 1 1,1 0 0,0-1-1,-1 1 1,1 0 0,1-2-1,-2 2-2,9-5 11,0-1 0,-1 0 0,0 0 0,0-1 0,0 0-1,-1-1 1,0 1 0,0-1 0,7-12 0,63-93 40,-72 105-44,1 1 0,-1-2-1,-1 1 1,0 0 0,6-15 0,-3 2-2,-1 5-4,-1-1 0,5-25 0,-6 10-4,-2 0 0,-3-62 0,0 73-18,-6-37-1,3 33 16,0 2-1,-9-43-79,-5-6-10,18 71 92,0 1-1,0-1 0,0 1 0,-1-1 1,1 1-1,0-1 0,0 1 0,0-1 0,0 1 1,-1 0-1,1-1 0,0 1 0,0-1 0,-1 1 1,1 0-1,0-1 0,-1 1 0,1 0 0,-1-1 1,1 1-1,0 0 0,-1-1 0,1 1 1,-1 0-1,1 0 0,-1 0 0,1-1 0,-1 1 1,1 0-1,-1 0 0,1 0 0,0 0 0,-1 0 1,0 0-1,0 0 2,0 1 0,0-1 1,0 0-1,1 1 0,-1-1 0,0 1 1,0-1-1,1 1 0,-1 0 0,0-1 1,1 1-1,-1 0 0,1 0 0,-1-1 1,1 1-1,-1 0 0,1 0 0,-1 0 1,1-1-1,-1 2 0,-4 17-7,0 0-1,-3 31 1,6-26 4,1 0 0,1 0 0,6 47-1,-3-48 4,1 7-4,0-12 1,0 7-1,2 0-1,1-1 1,18 44-1,80 147-48,-95-197 54,-4-8-1,0-1 0,0 0 0,12 13 0,8 9 1,-7-11 1,-19-20 0,0 0 0,1 0 0,-1 0 0,1 0 0,-1 0 0,1 0 0,-1 0 0,1 0 0,-1 0 0,1 0 0,-1 0 0,0 0 0,1 0 0,-1 0 0,1 0 0,-1 0 0,1 0 0,-1-1 0,1 1 0,-1 0 0,0 0 0,1-1 0,-1 1 0,1 0 0,-1 0 0,0-1 0,1 1 0,-1 0 0,0-1 0,0 1 0,1-1 0,-1 1 0,0 0 0,0-1 0,1 0 0,3-4 0,-3 3 1,1-1-1,-1 1 1,1-1 0,-1 1-1,0-1 1,0 1 0,0-1-1,0 0 1,-1 0 0,1 1-1,-1-5 1,8-40 5,-7-14-4,-5 1-2,1 11 1,1 28 1,0 14 1,1-1-1,1 0 1,-1 0 0,2 0 0,-1 0 0,1 1-1,2-11 1,-3 17 5,0 1-7,1 0-1,-1 0 0,0 0 1,0 0-1,1 0 1,-1 0-1,0 0 0,0 0 1,0 0-1,1 0 1,-1 0-1,0-1 0,0 1 1,0 0-1,1 0 1,-1 0-1,0 0 1,0 0-1,0 0 0,1 0 1,-1-1-1,0 1 1,0 0-1,0 0 0,0 0 1,0 0-1,1-1 1,-1 1-1,0 0 1,0 0-1,0 0 0,0-1 1,0 1-1,0-1 1,1 1 1,-1 0-1,0-1 0,0 1 1,0 0-1,1-1 0,-1 1 0,0 0 1,1-1-1,-1 1 0,0 0 0,1-1 1,-1 1-1,0 0 0,1 0 0,-1-1 1,0 1-1,1 0 0,-1 0 1,1 0-1,-1 0 0,1 0 0,-1-1 1,0 1-1,1 0 0,-1 0 0,1 0 1,-1 0-1,1 0 0,-1 0 1,0 1-1,2-1 0,11 6 29,-1 1 0,0 0 0,0 1-1,0 0 1,-1 1 0,0 0 0,18 20 0,-27-27-19,1 1-1,-1-1 1,0 0 0,-1 1 0,1-1 0,0 1-1,-1 0 1,1-1 0,-1 1 0,0 0 0,0 0-1,1 4 1,2 6 9,0-1-9,-2-6-4,0 0 1,0 1-1,-1-1 1,1 1-1,-1 11 1,0-6-171,0 0 1,-1 0 0,-1 0-1,-2 16 1,-4 6-4098</inkml:trace>
</inkml:ink>
</file>

<file path=ppt/ink/ink7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26.6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4664,'0'0'0,"22"11"8,4 7 8,8 16-16,2 7 0,4 6 0,6 2 0,6 1 0,1 0-3040</inkml:trace>
</inkml:ink>
</file>

<file path=ppt/ink/ink7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27.1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1 246 4848,'0'0'24,"0"0"-15,0 0 0,0-1 1,0 1-1,0 0 0,0 0 0,-1 0 1,1 0-1,0-1 0,0 1 1,0 0-1,0 0 0,0 0 0,0-1 1,0 1-1,0 0 0,0 0 0,0 0 1,0-1-1,0 1 0,0 0 1,0 0-1,0 0 0,0 0 0,1-1 1,-1 1-1,0 0 0,0 0 0,0 0 1,0 0-1,0-1 0,0 1 1,0 0-1,0 0 0,1 0 0,-1 0 1,0 0-1,0 0 0,0-1 0,0 1 1,1 0-1,-1 0 0,0 0 1,0 0-1,14 10 260,0 1 0,-1 0 0,0 1 0,14 17 0,-26-28-249,-1-1 1,1 1-1,0-1 0,0 1 0,-1-1 0,1 0 0,0 1 1,0-1-1,0 0 0,0 0 0,0 0 0,-1 0 1,1 0-1,0 0 0,0 0 0,0 0 0,0 0 0,0 0 1,0 0-1,0 0 0,-1-1 0,1 1 0,0 0 1,0-1-1,0 1 0,-1-1 0,1 1 0,0-1 1,0 1-1,-1-1 0,1 1 0,0-1 0,-1 1 0,1-1 1,-1 0-1,1 0 0,0 0 0,21-26 161,-22 25-190,16-19 163,-2-1 0,17-33 0,-31 55-154,6-13 15,2 1-1,0 0 0,12-15 1,18-13-10,-26 30-4,0 0 0,1 1 0,0 1 0,0 0 0,16-6-1,-22 11 0,1 0-1,-1 1 0,1 0 0,0 0 1,0 1-1,0 0 0,0 0 0,0 1 0,13 1 1,-11-1-3,-8 0 0,1 0 1,0 0 0,0 0 0,-1 1-1,1-1 1,0 1 0,-1 0-1,1-1 1,0 1 0,-1 0 0,1 1-1,2 0 1,6 4-2,1-3 1,-9-2-5,1 1 0,-1-1 0,1 0 0,-1 1 0,1 0 1,-1 0-1,5 3 0,-5-3 0,5 3-57,-1 1-1,1-1 1,-1 1 0,0 0 0,-1 1 0,1 0-1,-1 0 1,-1 0 0,1 0 0,7 16-1,-12-20-96,-1 5 14,0-7 48,-1 0 97,1-1-1,-1 0 1,0 0 0,0 0-1,1 0 1,-1 0 0,0 0 0,0 0-1,1 0 1,-1 0 0,0 0-1,0-1 1,1 1 0,-1 0 0,0 0-1,1-1 1,-1 1 0,0 0-1,1-1 1,-1 1 0,0-1 0,1 1-1,-1-1 1,1 1 0,-1-1 0,1 1-1,-1-2 1,0 1 0,-1-1 0,1 1 0,0 0 1,0 0-1,0 0 0,-1 0 0,1 0 0,0 0 0,-1 1 0,1-1 0,-1 0 1,1 1-1,-1-1 0,1 1 0,-1-1 0,1 1 0,-1 0 0,1 0 1,-1 0-1,-2 0 0,2 0 5,-1 0 1,0 0 0,1 0-1,-1 1 1,1-1-1,-1 1 1,1 0-1,-1 0 1,1 0 0,-1 0-1,1 0 1,0 0-1,0 1 1,0-1-1,-1 1 1,1-1 0,1 1-1,-1 0 1,0 0-1,0 0 1,-1 3-1,0 0 5,0 0-1,1 0 0,0 0 0,0 1 0,0-1 0,0 0 0,1 1 0,0-1 0,0 12 0,2 17-2,5 4 1,5 3-3,-8-29-2,-2-7 0,0 0 0,1-1 0,0 1 0,0-1 0,0 1 0,0-1 0,1 0 0,3 4 0,2 5 0,0-5 1,-7-8 1,0 0-1,0 0 1,-1 0-1,1-1 1,0 1-1,0 0 0,0 0 1,-1-1-1,1 1 1,0 0-1,0-1 1,-1 1-1,1-1 1,0 1-1,-1-1 1,1 1-1,0-1 1,-1 0-1,1 1 1,-1-1-1,1 1 1,-1-1-1,1 0 1,-1 0-1,0 1 1,1-2-1,34-82 302,-35 83-222,2 3-9,2 3-53,-1 0 1,0 0-1,0 0 0,0 0 0,-1 1 1,0-1-1,0 1 0,0 0 0,1 10 1,6 60 17,-8-59-19,4 64 5,-3-29-10,-4 3-10,1-32-5,1-15 1,0 1-1,-1-1 1,0 1-1,-4 14 0,5-23 2,-1 0-1,0 0 0,1 0 1,-1-1-1,0 1 0,1 0 1,-1 0-1,0-1 0,1 1 0,-1 0 1,0-1-1,1 1 0,-1-1 1,1 1-1,-1 0 0,1-1 1,-1 1-1,0-2 0,0-3 0,0 0 0,0-1 0,0 1 0,1-1 0,0 1 0,0 0 0,0-1 0,2-5 0,-1-3 1,4-60 0,-2 37 0,0-4 9,16-76-1,-16 101 3,0-3 2,2 1 0,0-1 0,0 1 0,2 0-1,14-27 1,-19 41-18,38-65 136,-32 56-48,0 0 0,1 1 0,17-18 1,-31 48 202,-15 16-230,6-16 79,-28 21-561,-51 37 0,7-11-4667</inkml:trace>
</inkml:ink>
</file>

<file path=ppt/ink/ink7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27.6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28 5472,'-27'-25'265,"25"23"-153,0 5 24,1-3-131,1 0 0,0 0 0,0 1 0,-1-1-1,1 0 1,0 0 0,0 0 0,-1 0 0,1 0 0,0 1-1,0-1 1,0 0 0,0 0 0,-1 0 0,1 1 0,0-1-1,0 0 1,0 0 0,0 1 0,0-1 0,0 0 0,0 0 0,-1 1-1,1-1 1,0 0 0,0 0 0,0 1 0,0-1 0,0 0-1,0 0 1,0 1 0,0-1 0,0 0 0,0 0 0,1 1-1,-1-1 1,0 1 0,5 65 379,-1 62-153,4 50 142,-4-121-225,5 121 47,-7-115-57,12 135 40,23 76 118,-36-261-232,0-1 1,-1 0 0,-2 20-1,1-21-32,0-8-13,1-1 0,0 0-1,-1 0 1,1 0 0,-1 0-1,1 0 1,-1 0 0,0 0-1,0 0 1,0 0 0,0 0-1,0-1 1,-1 1 0,1 0 0,-2 1-1,1-1 3,2-2-11,-1 1 0,0-1 0,0 0 0,1 0 0,-1 1 0,0-1-1,0 0 1,1 0 0,-1 0 0,0 0 0,0 0 0,1 0 0,-1 0 0,0 0-1,0 0 1,1 0 0,-1-1 0,0 1 0,0 0 0,1 0 0,-1-1-1,0 1 1,1 0 0,-2-2 0,1 2 10,-9-6-154,1 0 0,0-1 0,1 0 0,-1 0 0,-6-9 0,0 1-5259</inkml:trace>
</inkml:ink>
</file>

<file path=ppt/ink/ink7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35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159 574 3232,'0'0'1197,"3"7"-1002,6 18-107,-1 1 0,-1 0 0,-1 0 0,2 33 0,-5-35-68,0 66 96,-4 186 178,1-250-280,-3 41 78,1-46-62,-1 2 38,0 0 1,2 0-1,2 24 1,0-45 205,1-78 260,-7 23-269,-3 0 1,-19-71-1,24 114-276,-53-207 859,7 62-289,3 22 55,45 131-596,1 0 0,-1 1 0,1-1 0,0 0 0,0 1 0,0-1 0,0 0 0,0 1 0,0-1 0,0 0 0,0 1 0,1-1 0,-1 0 0,2-2-1,0-4 21,0-3-11,-2 7-4,1 1-1,0-1 1,0 1 0,0-1-1,0 1 1,1-1-1,-1 1 1,5-7 0,7-10 85,1 0 1,0 0 0,32-31-1,49-36 94,-67 69-21,149-66 76,-137 70-82,278-86 384,-291 92-532,51-10 163,-61 14-120,-1 0-36,-1 1 0,1 0 0,-1 1 0,28 1 0,-40 1-24,-2-1-9,0 1 1,0 0-1,0 0 1,0 0 0,0 0-1,0 0 1,0 0-1,-1 0 1,1 0 0,0 0-1,0 0 1,0 1-1,0-1 1,0 0 0,0 1-1,0-1 1,-1 1-1,1-1 1,0 1 0,0-1-1,0 1 1,-1-1-1,1 1 1,0 0 0,-1-1-1,1 1 1,-1 0-1,2 1 1,-6 3 6,-7 2-353,-1 1 1,0-1-1,-16 6 1,27-13 266,-44 22-7275</inkml:trace>
</inkml:ink>
</file>

<file path=ppt/ink/ink7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35.8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0 373 8968,'7'0'-4,"0"0"1,-1 0-1,1 0 1,0-1-1,-1 0 1,13-3-1,4-2-11,89-27-20,106-42 124,-176 60 66,170-66 72,-170 65-47,366-105-706,-323 102-5460</inkml:trace>
</inkml:ink>
</file>

<file path=ppt/ink/ink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5.0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0 129 9776,'31'-2'38,"0"-2"1,-1-1-1,39-11 1,-19 4-7,51-10-1,70-6 2,-79 18-9,-64 8-21,-1-1 0,43 0 22,14 5 23,-81-2-36,0 0 0,0 1 0,0-1 0,-1 1 1,1 0-1,0 0 0,-1 0 0,1 0 0,0 1 0,-1-1 0,0 1 0,1-1 1,-1 1-1,0 0 0,0 0 0,4 3 0,-3-1 11,2 4 131,-1 9-50,-1 1 0,-1-1 1,0 1-1,-2 20 0,2-3-39,-2-32-41,0 1-1,0 0 0,1-1 0,0 1 1,-1-1-1,1 0 0,1 1 0,-1-1 1,0 0-1,1 1 0,0-1 0,2 3 1,-3-4-17,0-1 1,-1 0 0,1-1 0,0 1 0,0 0 0,0 0 0,0 0 1,0 0-1,0-1 0,0 1 0,0-1 0,0 1 0,0-1 0,0 1 1,0-1-1,1 1 0,-1-1 0,2 0 0,3 2 12,6 1 8,0 0 0,1-1-1,-1 0 1,1-1 0,0 0 0,-1-1-1,1 0 1,23-5 0,24-9 57,-53 9 22,-2-5-77,-1 0 1,0 0 0,0 0-1,2-13 1,-6 6 96,-2 5-97,-1 1 0,-1-1 0,0 1 0,-1-1 0,-10-17 0,2 15 111,-1 4-68,0 0 0,0 2 0,-1 0 1,-1 0-1,1 2 0,-1-1 0,-32-6 0,5 12-9,28 4 70,8-1-77,1 0-37,1 0-1,-1 0 1,1 0 0,0 1-1,0-1 1,-1 1-1,2 0 1,-1 1 0,0-1-1,-5 7 1,8-9-111,1 0 19,0 1 0,0-1 1,0 0-1,0 0 0,0 1 1,0-1-1,1 1 0,-1-1 0,0 0 1,1 1-1,-1 0 0,1-1 1,-1 1-1,1-1 0,0 1 0,-1-1 1,1 1-1,0 0 0,1 1 1,1 12-8149</inkml:trace>
</inkml:ink>
</file>

<file path=ppt/ink/ink7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37.4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296 614 7712,'-2'1'105,"-5"0"27,-4 4-42,1 0 1,0 0-1,0 1 0,0 0 1,1 0-1,-1 1 0,-11 12 0,16-14-84,-7 5 3,1 2 1,1 0-1,0 0 0,1 0 1,0 1-1,-11 21 0,12-19-6,-1-1 0,1 0 0,1 0 0,-7 17 0,4-5-2,-19 45 2,21-44 5,-5 36 4,11-48-11,1 0 1,1 26-1,0-31 0,2-1 0,-1 1 0,1-1 0,5 16 0,-3-16 0,0 0-1,0-1 1,1 1 0,9 11-1,-6-9 1,2-1 0,0 0 0,0-1 1,0-1-1,1 1 0,15 7 0,-25-15 0,1 0-1,-1 0 1,0 0 0,1-1-1,-1 1 1,0-1 0,1 1-1,-1-1 1,0 0 0,1 1-1,2-1 1,9 1 3,0-1-1,-1-1 1,1 1-1,0-2 1,21-5-1,-14-2 32,80-64 24,-81 53 2,69-108 34,-73 98-15,40-146 40,-47 138 0,32-148 201,-37 174-267,3-12 195,-1-1-1,3-32 0,-12 62-88,-13 15-100,11-8 81,0 13-55,0-1 1,2 1-1,-1 34 1,2 63 31,6-92-71,12 39-1,-10-56-43,0 1 0,0-1-1,10 17 1,-4-14-2,0-1 0,0 1 0,2-2 0,16 16 0,-14-19-7,63 22-6,-75-32 9,0 0 1,0 0-1,0 0 1,0 0-1,0-1 1,0 1-1,0-1 1,0 0-1,0 0 1,0 0-1,6-1 1,2-1-2,-6 2 4,-1 0 0,1-1-1,-1 0 1,1 0 0,-1 0-1,1-1 1,5-2 0,-2-1 0,0-1 0,-1 0 1,0 0-1,-1-1 1,1 0-1,-1 0 0,-1 0 1,10-16-1,-12 18 2,9-19 26,36-133 27,-41 121 25,3-58 100,0-114 0,-16 113-128,3 57 89,1 9-66,-3-29 47,-13-56 0,13 86-1,-2 0 0,0 0 1,-2 1-1,-20-41 0,28 66-106,0 1 1,0-1-1,0 0 0,-1 0 0,1 1 0,-1-1 1,1 1-1,-1 0 0,-3-3 0,3 2 19,0 5-28,0-1 1,0 0-1,0 1 0,0-1 1,0 1-1,1 0 1,-1 0-1,1-1 1,0 1-1,0 0 1,0 0-1,0 4 1,-5 25-2,1 38-10,6 108 1,-1-175 4,6 82-65,-2-56 56,-2-2 1,8 48-109,39 155-290,-26-137 237,-18-72 128,-2-4-8,0-1 0,2 0 0,0-1-1,0 1 1,2-1 0,0 0 0,0 0 0,2-1 0,10 14 0,-16-25 25,6 3 3,-5-3 12,4 0 2,-8-2 7,0-1 1,1 1 0,-1-1-1,0 0 1,0 1 0,1-1-1,-1 1 1,0-1 0,0 1-1,0-1 1,0 1-1,0-1 1,1 1 0,-1-1-1,0 1 1,0-1 0,0 1-1,0-1 1,0 1 0,-1-1-1,1 1 1,0 0 0,0 0-1,-1 4-5,1 4 5,0-1-1,0-5-3,0 3 2,0-5-3,2 0 3,-1 0 0,0-1 1,1 1-1,-1 0 0,0-1 1,1 1-1,-1-1 0,1 0 1,-1 1-1,1-1 0,-1 0 1,1 0-1,1 0 0,8-3-8,0 0 1,0-1-1,0 0 0,0-1 0,0 0 0,-1 0 0,17-13 0,-9 5 4,-2-1 0,23-23 0,-25 18 2,18-35 4,-2-17 2,13-73 41,-19 59 100,-20 71-112,1-1 94,-1 0 1,0 0-1,-1-1 0,1-20 0,-4 35-23,0-7 212,0 16-227,-5 31-64,6-10-20,0-22-7,1 0 1,0 0 0,0 0 0,0-1 0,1 1-1,0-1 1,1 0 0,-1 0 0,1 0 0,0 0 0,1 0-1,-1-1 1,1 0 0,0 0 0,0 0 0,1-1-1,-1 1 1,1-1 0,0-1 0,7 4 0,33 17-98,57 20 1,-34-21 1,22 10 4,-86-31 86,-1 0 1,1 0-1,-1 0 0,0 1 0,0-1 1,0 1-1,0 0 0,-1 1 1,1-1-1,-1 0 0,0 1 0,0 0 1,0 0-1,0 0 0,2 5 1,-2-4-1,2 8-49,-3 6 34,-1 1-1,-2 24 1,-4-25-28,-7 5 15,-27 39 1,36-58 26,0 0 0,-1-1 0,0 1 0,0-1 0,0 0 0,0 0 0,-7 4 0,-4 3-1,-38 34-29,21-20 14,-2-6 22,9-12 5,25-6 0,-1-1 0,1 0 0,-1 0 0,1 0 0,0 0 0,-1 0 0,1 0 0,-1 0 0,1 0 0,-1 0 0,1-1 0,-1 1 0,1 0 0,0 0 0,-1 0 0,1 0 0,-1-1 0,1 1 0,0 0 0,-1 0 0,1-1 0,0 1 0,-1 0 0,1-1 0,0 1 0,-1 0 0,1-1 0,0 1 0,0 0 0,-1-2 0,1 0 0,-1 0 0,1 0 0,0 0 0,0 0 0,0-1 0,0 1 0,0 0 0,0 0 0,0 0 0,1-3 0,15-44 0,17-22 0,19-20 0,70-147-15,-40 56-34,-66 146-150,61-152-497,-71 169 500,-2 5 65,0 1 0,2-1 0,11-22 0,-11 25-104,-6 11 231,0 0 0,1-1 1,-1 1-1,0 0 0,0 0 0,0 0 0,0 0 0,0 0 0,0 0 0,1 0 0,-1 0 0,0 0 0,0 0 0,0-1 0,0 1 0,0 0 0,1 0 1,-1 0-1,0 0 0,0 0 0,0 0 0,0 0 0,1 0 0,-1 0 0,0 0 0,0 0 0,0 0 0,0 1 0,0-1 0,1 0 0,-1 0 0,0 0 1,0 0-1,0 0 0,0 0 0,0 0 0,1 0 0,-1 0 0,0 0 0,0 1 0,0-1 0,0 0 0,0 0 0,0 0 0,0 0 0,0 0 0,0 1 1,0-1-1,1 0 0,-1 0 0,0 0 0,0 1 0,4 7-24,-4-6 24,2 16-11,-2 4-23,0 133-25,2-99 54,0-26 8,2-5 1,4-9 0,4-6 0,3-5 0,-1-6 0,-7-1 3,0-1 1,0 1-1,-1-1 1,1-1-1,-1 1 1,0-1 0,0 0-1,0-1 1,0 0-1,-1 0 1,0 0-1,0 0 1,0-1-1,6-10 1,-8 4 64,-4-20-10,-6-33 0,4 47-1,-1 0-1,-1-1 1,-1 1 0,0 1-1,-15-30 1,14 34-25,-5-8 175,1 7-132,0 1 0,-1 1 0,-25-22 0,21 26 186,7 7-211,-1-1 1,0 1-1,1 0 1,-1 1-1,0 0 1,-12 2-1,4 5 124,-3 9-96,1 1 0,-32 34 0,34-27 57,-66 120 50,72-114-91,3 9-37,-6 71 0,15-107-55,0 0 0,0 0-1,0 0 1,0 1 0,0-1-1,1 0 1,1 4 0,20 67 11,-12-48-12,22 41 1,-9-32-3,0-1 1,45 49-1,-65-80 1,-1 0-1,1-1 0,-1 1 0,1-1 0,0 0 1,5 4-1,22 10 0,1 0 0,44 14 0,-71-28 0,-1-1 0,1-1 0,-1 1 0,1 0 1,0-1-1,5 0 0,149-9-11,-155 9 9,1 0 1,-1-1 0,0 0 0,0 0 0,0 0-1,0 0 1,0 0 0,3-2 0,22-13-7,0-2 1,47-39-1,-53 32 4,70-115 8,-77 110 18,72-220 376,-70 163-114,-16 79-211,-1 5-57,0 0-1,1 0 1,-1 0 0,1 0 0,0 0 0,-1 0 0,1 0-1,1 0 1,-1 1 0,0-1 0,1 0 0,-1 1 0,1-1 0,0 1-1,2-4 1,-3 6-4,-1 0-1,0 0 1,0 0 0,0 0-1,1 0 1,-1 0-1,0 0 1,0 0-1,0 0 1,0 0 0,1 0-1,-1 0 1,0 0-1,0 0 1,0 0-1,0 1 1,1-1-1,-1 0 1,0 0 0,0 0-1,0 0 1,0 0-1,1 0 1,-1 0-1,0 0 1,0 1 0,0-1-1,0 0 1,0 0-1,0 0 1,0 0-1,0 1 1,1-1 0,-1 0-1,0 0 1,0 0-1,0 0 1,0 1-1,0-1 1,0 0 0,0 0-1,0 1 1,3 7 81,-1 18-1704,1 2-6721</inkml:trace>
</inkml:ink>
</file>

<file path=ppt/ink/ink7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56.0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59 368 3232,'-5'-7'-3,"0"-2"27,-1 0 1,-1 1 0,1 0-1,-13-11 1,17 18 55,-2-6 13,4 7-91,0 0 0,0 0-1,0 0 1,0 1 0,0-1 0,0 0 0,-1 0 0,1 0 0,0 0 0,0 0 0,0 0 0,0 0 0,0 0-1,0 0 1,0 0 0,0 0 0,0 0 0,0 0 0,0 0 0,-1 0 0,1 0 0,0 0 0,0 0-1,0 0 1,0 0 0,0 0 0,0 0 0,0 0 0,0 0 0,-1 0 0,1 0 0,0 0 0,0 0 0,0 0-1,0 0 1,0 0 0,0 0 0,0 0 0,0 0 0,0 0 0,0 0 0,-1 0 0,1 0 0,0 0 0,0 0-1,0 0 1,0 0 0,0 0 0,0-1 0,0 1 0,0 0 0,0 0 0,0 0 0,0 0 0,0 0-1,0 0 1,0 0 0,0 0 0,2 19 2,8 8 2,9 1-5,-15-23-1,0-1 0,0 0 0,1-1 0,8 7 0,-4-4 0,1-1 0,18 7 0,19 2 0,48 9-1,-87-21 1,29 5-7,190 29-2,-172-29 3,102 9 5,71 2 1,69-2 0,64-5 1,395 6 9,-607-13 3,656 6 12,-632-9 22,734 5 22,-719-5-1,783 5 34,-769-6-29,846 6 27,-832-4-40,903 5 23,-893-6-29,895 15 20,-896-12-61,343 7 0,115 4-10,-14 0-3,-127-4 1,-330-6 7,812 13 16,-826-16 23,752-5 40,-770 1 66,672-24 79,-695 20 9,199-14 4,-29-1-137,-210 11 186,383-36 107,-420 36-154,217-47 87,-256 45-139,-40 12-189,113-45 263,-114 45-264,0 0 1,1 0-1,-1 0 1,0 0-1,1 0 1,-1-1-1,0 1 0,1 0 1,-1 0-1,0 0 1,1 0-1,-1-1 1,0 1-1,0 0 1,1 0-1,-1-1 1,0 1-1,0 0 0,1 0 1,-1-1-1,0 1 1,0 0-1,0-1 1,1 1-1,-1 0 1,0-1-1,0 1 1,0 0-1,0-1 0,0 1 1,0 0-1,0-1 1,0-2 7,0 0 0,-1 0-1,0 0 1,1 0 0,-1 0 0,0 0 0,-1 0 0,1 0 0,0 0 0,-1 1 0,0-1 0,1 1 0,-1-1-1,0 1 1,0-1 0,-1 1 0,-3-3 0,4 2 0,0 2 2,1-1 0,-1 1-1,0-1 1,1 1 0,-1 0 0,0 0 0,0 0-1,0 0 1,-3-1 0,-48-19 88,-64-17 1,69 29 16,-275-22 38,238 27-83,-166-6 4,-32 1-54,160 7 22,-551-8 17,529 7-23,-645-8 16,620 9-43,-724-12 3,706 10-10,-298-9-1,-109-5-3,-35-3 2,-35-2-2,-33-1 2,-26-3-2,-27 4 2,-13 4-3,20-2-2,37 1 1,51 7 4,57 7-2,59 8 2,126 4-2,258-3 5,-211 9 4,21 5-7,218-9 9,-432 39 6,466-38 0,-108 11 0,30-1-10,115-12 24,15-2-16,-153 23 29,116-12-11,79-16-35,-1 0-1,1 0 1,0 0 0,0 0-1,0 0 1,0 0 0,0 0-1,0 0 1,-1 0 0,1 0-1,0 0 1,0 0 0,0 0-1,0 0 1,0 0-1,0 0 1,0 0 0,-1 0-1,1 0 1,0 0 0,0 1-1,0-1 1,0 0 0,0 0-1,0 0 1,0 0 0,0 0-1,0 0 1,0 0 0,-1 0-1,1 0 1,0 1 0,0-1-1,0 0 1,0 0 0,0 0-1,0 0 1,0 0-1,0 0 1,0 1 0,0-1-1,0 0 1,0 0 0,0 0-1,0 0 1,0 0 0,0 0-1,0 0 1,0 1 0,0-1-1,0 0 1,0 0 0,0 0-1,1 0 1,-1 0 0,0 0-1,0 0 1,0 1 0,0-1-1,0 0 1,0 0 0,0 0-1,0 0 1,0 0-1,0 0 1,1 0 0,-1 0-1,9 5 9,-1-2-4,-3-1 1,1 0-1,0 0 1,-1-1 0,1 0-1,11 0 1,147 18 38,-119-16-17,260 13 9,-222-13-15,170 3 4,40 0-15,-161-4 10,607-2 6,-576-2-11,276-6 4,24-2-9,-267 6 24,326-2-1,29 0-16,-325 3 38,933-12 30,-921 10-11,375-8-1,20 1-41,-375 7 55,1041-20 33,-1039 21-40,1034-12 25,-1044 13-58,347-4-1,-21 1-32,-355 5 6,304 2 0,-23 4-15,-318-3 3,232 2 4,15-4-8,-95-2 1,-95-5-2,-77-5 2,-64-4-2,-42 1 2,-28 2-2,-11 0 3,-15 10 6,-7 14-4,2-10-7,0 3-1217</inkml:trace>
</inkml:ink>
</file>

<file path=ppt/ink/ink7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58.6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495 571 5296,'10'-43'165,"-4"41"-58,25-6 0,56-8 83,106-3 3,-145 17-99,269-4 31,-235 6-58,162-2-1,37 0-43,-156 1 25,561-8 28,-539 6-9,631-23 22,-620 19-42,605-23 21,-614 23-7,584-25 32,-592 27-19,512-13 31,-537 16-18,142 2-1,-27 2-51,-152 1 53,-54-3-58,291 19 155,-289-18-135,-3-1 16,0 2 0,0 0 0,24 7 0,-46-8-21,-10 0-3,-122 5 57,88-7-38,-261-2 31,223 2-24,-156-2 4,-34 0-40,149 3 56,-215 0 4,-21 0-52,205-1 68,-647 0 49,637 1-43,-644 5 42,645-3-55,-642 9 43,647-8-56,-583 10 40,604-9-40,-173 6 4,26 5-57,184-9 45,-111 12 0,31-1-50,118-12 44,45-4-55,-240 15 131,236-14-108,3 0 17,0-1 0,0-1 0,-16-1-1,39 3-42,-3-1-5,-1 0 1,0 0 0,0 0 0,0-1 0,1 0 0,-1 1-1,0-1 1,0-1 0,1 1 0,4-1 0,171-15 137,-126 9-41,116-18 4,39-8-75,-106 16 37,194-31-1,28-4-48,-186 31 30,576-81 22,-572 85-42,559-52 17,-567 59-25,477-31 7,-502 35-19,136-3 4,-22 6-13,-147 3 8,311 6 31,-311-6 8,-67 0-23,-8-3-1,-15-3 23,-34-6 32,32 8-75,8 3 3,-1 0-1,1 0 1,0 0 0,-14 2 0,-126 8 59,116-4-30,15-1-23,-1-1-9,0 2 1,0 0 0,1 1 0,-1 0 0,1 2 0,-23 13 0,-27 20-1434,43-26-5856</inkml:trace>
</inkml:ink>
</file>

<file path=ppt/ink/ink7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05.1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0 728,'0'0'24,"12"23"0,-7-9 0,0 1-24,-5 4 0,-3 7 0,1-1-120</inkml:trace>
</inkml:ink>
</file>

<file path=ppt/ink/ink7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05.5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 0 3232,'0'0'0,"-11"0"-136,9 11-144,0 1-1352</inkml:trace>
</inkml:ink>
</file>

<file path=ppt/ink/ink7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05.9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1176,'0'0'0</inkml:trace>
</inkml:ink>
</file>

<file path=ppt/ink/ink7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0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1080,'0'0'0</inkml:trace>
</inkml:ink>
</file>

<file path=ppt/ink/ink7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06.7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15 1080,'0'0'47,"-2"0"2,-4 0 18,4 0 181,1 0-67,-5 0 16,5 0 257,-1 0-209,-4 0 7,-3-2 206,7 1-398,-1 1-1,1-1 1,0 0 0,0 1 0,0-1-1,0 1 1,0 0 0,-1 0 0,1 0-1,0 0 1,0 0 0,-4 1 0,5-1 37,-14-5 216,14 4-256,0 1 0,-1-1 0,1 1 0,0-1 0,0 1 0,0 0 0,0-1 0,-1 1 0,1 0-1,0 0 1,0 0 0,-1 0 0,1 0 0,0 0 0,-2 1 0,5 2-10,7 13-638,2 3-2409</inkml:trace>
</inkml:ink>
</file>

<file path=ppt/ink/ink7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49.5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24 932 8248,'1'7'8,"21"74"6,2-2 1,-3 9-10,-12-48 10,48 189 18,-44-180 21,52 212 15,-51-209-42,65 190 70,-26-107 467,-58-143-540,-7-24 196,-26-97 51,26 94-30,-68-165 102,61 156-103,-83-192 97,82 188-89,-50-187 99,62 192-127,-7-153 82,15 191-269,0 1-1,0-1 1,0 1-1,1-1 1,2-7-1,10-31 103,34-75 1,-45 113-109,0 1-1,1 0 1,0 0 0,0 0 0,3-4 0,120-118 197,-94 105-96,172-80 44,-158 81-104,195-87 25,-190 84-59,230-98 8,-224 97-28,233-95 10,-94 43-7,-147 58-5,-46 17-12,-2 0 0,0 0 1,1 1-1,-1-1 0,0 0 0,1 1 0,-1-1 0,1 1 0,-1 0 1,0-1-1,1 1 0,-1 0 0,1 0 0,-1 0 0,1 0 0,-1 0 0,3 0 1,-5 3-2,-1 0 1,1-1 0,-1 1 0,0 0 0,0-1-1,-4 5 1,6-7 0,-15 13-5,-119 72-1591,49-34-6377</inkml:trace>
</inkml:ink>
</file>

<file path=ppt/ink/ink7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49.9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1 902 11384,'27'-19'0,"14"-3"0,27-9 0,165-59 8,-175 65 32,109-50 0,26-19-12,-109 53 72,354-147 60,-355 158 40,327-115 304,-400 141-471,265-82 286,-129 50-1765,-80 21-6220</inkml:trace>
</inkml:ink>
</file>

<file path=ppt/ink/ink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5.6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 67 8432,'1'-7'185,"1"0"-62,-1 6-125,-1 1 0,1-1-1,-1 0 1,0 0-1,0 0 1,0 0-1,1 0 1,-1 0 0,0-1-1,0 1 1,0 0-1,-1 0 1,1 0 0,0 0-1,0 0 1,0 0-1,-1-1 1,-2-2 108,1 1-1,-1 0 1,1-1-1,-1 1 1,0 0 0,0 1-1,-1-1 1,-6-4 0,9 7-75,1-1 0,-1 1 0,1 0 0,-1 0 0,1 0 0,-1 0 0,0-1 0,1 1 0,-1 0 0,1 0 0,-1 0 0,0 0 0,1 1 0,-1-1 0,1 0 0,-1 0 0,1 0 0,-1 0 1,1 0-1,-1 1 0,0-1 0,1 0 0,-1 1 0,1-1 0,0 0 0,-1 1 0,1-1 0,-1 0 0,1 1 0,-1-1 0,1 1 0,-1 0 0,-7 10 18,5-1 279,1-2-255,1 1-1,-1-1 1,2 1 0,-1-1-1,1 1 1,1 0 0,0-1-1,0 1 1,4 16 0,7 25 145,22 110 353,-32-143-537,1 6 71,-1 36 0,-1-13 67,2 0 0,3 0 0,1 0 0,18 58 0,-24-102 72,12-12 19,15-24-63,101-76 349,-119 103-475,0-1 0,0 1 1,1 1-1,0 0 0,0 1 1,24-8-1,-30 12-52,0 1-1,-1 0 1,1 0 0,0 1 0,0-1 0,-1 1 0,1 0-1,0 0 1,-1 1 0,1-1 0,-1 1 0,0 0-1,0 0 1,7 5 0,-5-4-2,8 7 61,-11-7-61,1 0-13,-1 0-1,0 0 1,0 0-1,0 0 1,0 1-1,0-1 0,-1 1 1,0-1-1,1 1 1,-1 0-1,-1 0 1,1 0-1,-1 0 0,1 1 1,-1-1-1,0 0 1,-1 0-1,1 9 1,-11 63 35,4-64-27,-20 13 4,21-22-19,-1 1 1,1-1 0,-1 0 0,0 0 0,-9 3 0,-8 0 1,-1-2 1,-45 5 0,64-9-3,-122 4 23,103-4-21,20 1 1,0-1-1,0 0 0,1 0 1,-1 0-1,0-1 1,0 1-1,0-1 0,1 0 1,-1 0-1,0 0 1,-4-3-1,-2 0 3,-18-11 0,28 15-5,-1 0 1,1 0-1,-1-1 0,1 1 1,0 0-1,-1-1 0,1 1 1,0 0-1,-1 0 0,1-1 1,0 1-1,-1-1 0,1 1 1,0 0-1,0-1 0,0 1 1,-1-1-1,1 1 0,0 0 1,0-1-1,0 1 0,0-1 1,-2-9-277,1 1 1,0 0-1,0 0 0,1 0 1,1-1-1,2-14 1,3-26-9445</inkml:trace>
</inkml:ink>
</file>

<file path=ppt/ink/ink7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50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845 766 7800,'-11'2'13,"0"1"0,0 0 1,-11 5-1,0 0 7,3-2-14,-39 16 76,-101 49 33,123-52 26,-145 104 58,147-93-78,-122 144 52,131-138-58,-63 127 50,80-135-50,6-10-74,1 1 1,0 0-1,5 37 0,-4-55-34,0 0-1,0 0 0,0 0 1,1 0-1,-1 0 0,0 0 0,1 0 1,-1 0-1,0 0 0,1 0 1,-1-1-1,1 1 0,-1 0 1,1 0-1,0-1 0,-1 1 0,2 1 1,7 6 15,1-1 0,0 0 0,0 0 0,0-1 0,0-1 0,15 6 0,-23-10-12,0 0-1,0-1 1,0 1-1,0-1 1,-1 0-1,1 1 1,0-1-1,0 0 1,3 0-1,20-2 38,0-1 0,42-10 0,-44 2 67,5-8-30,46-44 1,-57 41 83,4-20-47,24-64-1,-37 71 54,-5 19-108,2-13 8,-1 0 1,-1-1 0,-2 0 0,-4-47 0,2 61 3,0-5-7,-1 0 0,-1 1 0,-1-1 0,-12-35 0,-8-6 162,24 62-228,0 0 0,0-1 0,0 1 0,0 0 0,0 0-1,-1 0 1,1-1 0,0 1 0,0 0 0,0 0 0,-1-1-1,1 1 1,0 0 0,0 0 0,0 0 0,-1 0 0,1 0 0,0-1-1,0 1 1,-1 0 0,1 0 0,0 0 0,0 0 0,-1 0-1,1 0 1,0 0 0,0 0 0,-1 0 0,1 0 0,0 0-1,-1 0 1,1 0 0,0 0 0,0 0 0,-1 0 0,1 0 0,0 0-1,0 0 1,-1 0 0,1 1 0,0-1 0,0 0 0,-1 0-1,1 0 1,0 0 0,0 1 0,0-1 0,-1 0 0,1 0 0,0 0-1,0 1 1,-1-1 10,-1 3-5,1-1 0,-1 0 0,0 1 0,1-1 0,-1 1 0,1 0 0,0-1 0,0 1 0,0 0 0,0 0 0,0 0 0,0 0 0,1 0 0,0 0 0,0 0 0,0 3 1,3 44 14,-2-43-21,3 13 5,-1 0 1,2 0 0,1 0-1,0-1 1,11 22-1,-8-20-6,7 9 4,-16-30-7,14 21 3,23 28 0,-26-37-2,1 0-1,1-1 0,27 20 1,-17-18-2,0-1 1,0-1 0,1-1 0,31 9-1,-53-18 1,0-1-1,0 1 1,-1-1-1,1 1 1,0-1-1,0 0 0,0 0 1,0 0-1,0 0 1,-1 0-1,3 0 1,10-3-2,-1 1 0,0-2 0,0 0 1,0-1-1,23-11 0,-34 15 1,-1 0 0,0 0 0,1 0 0,-1 0 0,0 0 0,0 0 0,1 0 0,-1 0 0,0-1 0,0 1 0,-1 0 0,2-3 0,12-21-4,-1-1 1,-1-1 0,8-29-1,-12 21-1,8-157-4,-16 150 5,-5-73 4,-8-36 1,-5-6 0,-2 7 0,-8-114 9,17 159 8,10 98-3,-2 13-1,-1 0-11,3-4-1,0-1 0,0 1 1,0 0-1,0 1 0,0-1 0,0 0 0,0 0 0,1 0 0,-1 0 0,1 1 0,0-1 0,-1 0 0,1 0 1,1 4-1,-6 56 12,3 35-9,7 21 1,6 13-3,8 3-2,10-4 0,40 66-2,-54-168-3,1-8 4,1-1 1,1 0-1,25 20 0,-41-38 1,0 0-1,-1 1 0,1-1 1,0 0-1,0 0 0,0 0 1,0 0-1,0-1 0,2 2 1,13 1-4,-1 1 0,0-2 0,1 0 0,24-1 0,-40-1-1,1 0 0,-1 0 0,1 0 0,-1-1 0,1 1 0,-1 0 0,1-1 0,-1 1 0,0-1 0,1 1 0,1-2 0,9-6-12,-1 1-1,0-2 1,0 0 0,-1 0 0,10-12 0,-9 2-136,31-110-86,-36 98-34,21-136-106,-23 144 157,9-36 0,-7 37 159,-1 0 26,-4 15 13,1-1-1,0 1 0,1 0 0,0 0 1,5-11-1,-2 7-21,0 0 0,12-16 1,-11 24 6,3 4 28,1 0 1,0 1-1,19 7 0,-12-1 5,94 70-4,-88-54 4,104 126-4,-104-117 5,73 116 2,-84-124-3,-9-14 4,1-2 1,-1 1 0,0-1 0,-1 1 0,0 0 0,-1 0-1,0 0 1,0 1 0,-1-1 0,0 0 0,-1 1 0,0-1 0,-2 12 0,1-19 1,1-1 0,-1 1 0,1-1 0,-1 0 0,0 1 0,0-1 1,0 0-1,0 0 0,0 1 0,-3 2 0,1-3 1,0 0-1,1 0 0,-1-1 1,0 1-1,0-1 1,0 0-1,0 1 1,0-1-1,0-1 1,0 1-1,0 0 1,-1-1-1,1 0 1,0 1-1,0-1 1,-1-1-1,-5 0 1,6 1-1,-14-3 15,-2-5-3,1-1-1,-28-16 1,33 12 48,1-5-31,1 0-1,-13-29 1,23 45-22,1 0 0,-1 1-1,1-1 1,-1 0 0,1 1-1,0-1 1,-1 0 0,1 1-1,0-1 1,1-3 0,1-28 28,2 1 0,12-45 0,-4 44 52,78-135 33,-68 138-39,85-84 27,-86 99-80,4 4-8,54-18 0,-58 27-13,32 7-1,-41-2-5,0 0-1,-1 0 0,15 7 1,-16-6-1,0 1 0,1 1 0,11 9 0,-11-6 0,0 0 0,13 15 0,46 66-5,-25-32 2,-19-30-1,-24-26 2,-1-1 1,1 0 0,-1 0 0,1 0-1,-1 0 1,1-1 0,-1 1 0,1 0-1,0-1 1,-1 1 0,1-1 0,0 1-1,0-1 1,-1 0 0,1 0-1,0 1 1,0-1 0,-1-1 0,1 1-1,0 0 1,0 0 0,-1-1 0,1 1-1,0-1 1,-1 1 0,1-1 0,0 0-1,1-1 1,-1 1-1,6-6-10,-4 3 10,4-5 0,-1-1-1,0 0 1,0 0 0,-1-1 0,0 0 0,6-19 0,-6 13-1,0-1 1,-2 0 0,0-1 0,-1 1-1,-1-1 1,0-23 0,-11-11 2,3 36 0,0 1 0,-2 0 0,0 1 1,-13-19-1,21 33 0,-1 0 1,0 0-1,1 0 1,-1 0-1,0 0 1,0 0-1,0 0 1,1 0-1,-1 0 0,0 1 1,0-1-1,0 0 1,0 1-1,-2-2 1,-8-2 0,1 0 1,-1 1-1,0 0 1,0 1-1,0 0 1,0 0-1,-20 1 1,28 1 0,0 0 1,0 0-1,1 1 1,-1-1-1,0 1 1,0-1-1,-4 3 1,-157 72 26,159-71-23,-1-1-1,0 1 1,1 0-1,-8 6 1,13-10-6,-82 78 32,9 13-21,69-86-8,1 0 0,-1 0 1,1 0-1,0 1 0,-3 8 1,-34 91 16,34-86-20,1 0 1,1 1 0,1 0 0,-1 28 0,5-31-1,0 0-1,2-1 1,0 1 0,0 0 0,2-1 0,0 0 0,1 0 0,1-1 0,0 1 0,1-1-1,13 18 1,-19-29 0,0-1-1,1 0 1,-1 0-1,0 0 1,1-1-1,0 1 1,-1-1-1,1 1 1,6 3-1,-9-6 1,104 69-1,23-6-3,-127-63 4,9 4-4,0 0 0,0 0 0,1-1 1,12 3-1,-22-6 4,166 36-15,14-13 6,-158-21-7,32 0 0,347-17-20,-360 12-1259</inkml:trace>
</inkml:ink>
</file>

<file path=ppt/ink/ink7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11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2336,'0'0'0</inkml:trace>
</inkml:ink>
</file>

<file path=ppt/ink/ink7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11.2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24 4576,'-1'-4'224,"-3"-12"15,3 13 58,1 4-246,0 1 0,0 0 1,0 0-1,0 0 0,1 0 1,-1 0-1,1-1 0,-1 1 0,1 0 1,0 0-1,1 2 0,4 9 12,13 40 108,12 78-18,-18-50-60,-10-54-79,7 72 62,-9-14 17,-1-74-73,-1 0 0,-1-1 1,1 1-1,-2-1 0,1 1 1,-8 17-1,9-26-12,0-1-1,-1 1 1,1 0 0,0 0 0,-1-1-1,1 1 1,-1-1 0,0 1 0,0-1-1,1 0 1,-1 0 0,0 0 0,0 0-1,0 0 1,0 0 0,-4 1 0,3-1 1,2-1-5,0 0 1,1 0-1,-1 0 0,0 0 1,0 0-1,0 0 0,0 0 1,0 0-1,0-1 0,0 1 1,1 0-1,-1-1 0,0 1 1,0 0-1,0-1 0,1 1 1,-1-1-1,0 1 0,0-1 1,1 0-1,-1 1 0,1-1 1,-1 0-1,0 0 0,-9-13 5,9 13-4,-1-1 0,1 0-1,0 0 1,0 1-1,1-1 1,-1 0-1,0 0 1,1 0-1,-1 0 1,1 0 0,-1 0-1,1 0 1,0-3-1,-1-5 6,-4-36-810,1-3-3240</inkml:trace>
</inkml:ink>
</file>

<file path=ppt/ink/ink7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11.5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 6008,'48'-35'49,"-46"34"-48,-1 1 1,1-1-1,0 1 0,-1-1 1,1 1-1,-1-1 0,1 1 0,0 0 1,-1 0-1,1 0 0,0 0 1,1 0-1,8 1 2,36-1 0,0 3-3,-42-2 0,-1-1 0,1 1 0,-1 0 1,1 1-1,7 3 0,-8-3 1,0 1 0,-1 0 0,1 0 0,-1 0 0,0 0 0,0 1 0,0-1-1,-1 1 1,1 0 0,-1-1 0,4 9 0,-6-10 0,4 11 26,-4-3-17,-1-1 1,0 1-1,0-1 0,-1 1 1,0-1-1,-1 0 0,0 1 1,0-1-1,-1-1 0,0 1 1,-1 0-1,-6 8 0,-32 44 136,34-47-81,-9 12 63,-16 32 0,33-56-160,-3 5-80,1 0 0,0 0-1,1 0 1,-4 10 0,2 3-3808</inkml:trace>
</inkml:ink>
</file>

<file path=ppt/ink/ink7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12.1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1 289 7984,'0'47'0,"0"-43"-15,1 1 1,-1-1-1,1 1 0,0-1 1,0 0-1,0 1 1,0-1-1,1 0 1,0 0-1,4 8 0,1-3-62,1 1-1,0-1 1,12 11-1,-12-13-1,-1-1 1,1 1-1,12 6 0,-18-12 71,-1-1 0,0 1 0,1-1 0,-1 0 0,0 1-1,1-1 1,-1 0 0,1 0 0,-1 1 0,0-1-1,1 0 1,-1-1 0,1 1 0,-1 0 0,0 0 0,1-1-1,1 0 1,4 0-11,31-9 4,-25 5 22,-2 0 0,1-1 0,18-12 0,-22 9 101,-2 0-37,-1 0-1,0 0 1,0-1 0,-1 1-1,-1-1 1,0 0 0,0 0-1,-1 0 1,2-20 0,-9-2 37,4 28-70,0 1 1,-1 0-1,1 0 1,-1 0 0,0 0-1,0 0 1,0 0-1,0 1 1,-1-1-1,1 1 1,-1-1-1,1 1 1,-1 0 0,0 0-1,-5-3 1,4 3 8,1 0-18,0 0 1,-1 1 0,1 0 0,0 0-1,-1 0 1,1 0 0,0 0 0,-1 1-1,1-1 1,-1 1 0,1 0 0,-1 0-1,1 0 1,-1 1 0,1-1 0,-1 1-1,-3 1 1,2-1 8,-4 1 14,0 0 0,1 1 0,-1 0 0,1 0 0,-1 1 0,1 0 0,-13 8 0,12-6-19,2-2-1,1 0-1,0 0 0,1 1 0,-1 0 0,1 0 1,0 0-1,0 1 0,1-1 0,-1 1 1,-5 10-1,6-10-13,-2 10 63,4 0-53,1 0 0,0 1 0,2 22 0,4-19 20,8 9-14,25 39 0,-25-53-6,4 1-15,1-1 1,0-1-1,27 15 0,-42-28-12,-1 0-1,1 0 0,0 0 1,0-1-1,-1 1 0,1-1 0,0 0 1,4 0-1,-3 0 1,-1-1-1,0 1 1,0-1-1,0 0 1,0 0 0,0 0-1,0-1 1,6-2-1,-1-2 1,0 0-1,0 0 0,9-9 1,-9 7-1,-1 0 0,0 0 0,9-16 0,-9 11 0,0 0 0,7-21 0,6-30 0,-7 3 1,-7 25 11,-1-40 1,1 2 73,-7 68-56,1 4-18,0-1 0,0 0-1,0 0 1,0 1 0,1-1 0,-1 0-1,1 1 1,0-1 0,0 1 0,-1-1-1,2 1 1,-1-1 0,0 1 0,0-1 0,3-1-1,-3 3-2,0 1-1,0 0 0,0-1 0,0 1 1,0 0-1,0 0 0,0 0 0,0 0 1,0 0-1,0 0 0,0 0 1,1 0-1,-1 1 0,0-1 0,0 0 1,0 1-1,0-1 0,0 0 0,0 1 1,1 0-1,-2-1-2,7 4 11,-1 1 0,0-1 0,1 1 0,-2 0-1,1 0 1,-1 1 0,1 0 0,-2 0 0,1 0 0,-1 1-1,0-1 1,6 14 0,-7-12-8,0 1 0,-1 0-1,-1 0 1,1-1 0,-1 1 0,-1 0 0,0 0 0,0 0-1,0 0 1,-1 0 0,-1 0 0,-2 9 0,4-16 44,12-21 26,8-19 10,79-152 252,-55 110-166,-43 79-169,-1 0-1,1 0 1,0 0-1,-1 0 1,1 0 0,0 0-1,0 0 1,0 1-1,-1-1 1,1 0-1,0 0 1,0 1 0,0-1-1,0 1 1,0-1-1,0 1 1,1-1 0,-1 1-1,0 0 1,0-1-1,0 1 1,0 0 0,0 0-1,1 0 1,1 0-1,-1 0 1,3 3 15,9 20 4,3 24-18,-4 11-2,-5 3-3,3 43-5,-10-98 1,0 0 0,0-1 0,0 1 0,1 0 0,0-1 1,0 1-1,0-1 0,1 0 0,-1 0 0,2 0 0,5 8 0,-6-9 0,-3-3 1,1 0 0,-1-1 0,0 1-1,1-1 1,-1 1 0,1-1 0,-1 1 0,1-1 0,-1 0 0,1 1 0,0-1 0,-1 1 0,1-1 0,-1 0 0,1 0 0,0 1 0,1-1 0,18 6-7,0-1 0,29 4 0,-24-9-24,127-25-1431,-66 6-5683</inkml:trace>
</inkml:ink>
</file>

<file path=ppt/ink/ink7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12.6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290 812 7448,'-1'-53'0,"-4"32"-1,2 12 0,2 8 3,1 0-1,-1-1 1,1 1-1,-1 0 1,1 0-1,-1-1 1,0 1-1,1 0 1,-1 0 0,0 0-1,0 0 1,0 0-1,0 0 1,0 0-1,0 0 1,0 0-1,0 1 1,0-1-1,0 0 1,-1 1-1,1-1 1,0 1-1,0-1 1,-1 1-1,1 0 1,0-1-1,-1 1 1,1 0-1,0 0 1,-1 0-1,1 0 1,0 0-1,-1 0 1,1 0-1,0 0 1,-1 1-1,1-1 1,0 1-1,-1-1 1,1 1-1,-2 0 1,-5 3 17,1 0 1,0 0 0,0 0-1,-11 10 1,14-11-26,-11 8 67,1 1 0,0 0-1,1 2 1,-12 13-1,13-12-20,2-4 26,1 0 0,0 1-1,0 0 1,2 0 0,-1 1 0,-7 20 0,11-23-32,-3 12 166,-5 97 77,15-95-89,-2-13-111,1-1-41,0 0 0,0-1 1,0 1-1,2-1 0,-1 0 1,1 0-1,0 0 0,1 0 1,6 8-1,-10-15-21,1 2 14,2 0-1,-1 0 1,0 0 0,1 0-1,0-1 1,0 1-1,8 5 1,-12-9-25,0 0-1,1 0 1,-1 0 0,0 0 0,0 1-1,0-1 1,1 0 0,-1 0-1,0 0 1,0 0 0,1 0-1,-1 0 1,0 0 0,0 0 0,0 0-1,1 0 1,-1 0 0,0 0-1,0 0 1,1 0 0,-1 0-1,0-1 1,0 1 0,0 0 0,1 0-1,-1 0 1,0 0 0,0 0-1,0 0 1,0 0 0,1-1-1,-1 1 1,0 0 0,0 0 0,0 0-1,0-1 1,0 1 0,1 0-1,-1 0 1,10-10 37,-1-1 0,0 0 0,0 0 0,8-16 0,-15 24-30,15-25 82,-1-1 0,-2 0-1,11-33 1,-17 42-65,2-13 92,17-167 44,-25 154-64,-7-328 232,1 235-224,4 128-98,-6-96 89,4 82-49,-1 0 0,-9-34 1,10 76 75,2 42-40,-2 75-5,1-97-48,2 0 1,8 52-1,-6-71-28,3 14 9,13 53-1,9 22-10,-24-93-3,8 28-3,2 0 0,27 55 1,-36-85-1,1 1 0,0 0 1,1 0 0,0-1-1,10 13 1,-3-13 1,-13-12 1,1 0 0,-1 0-1,1 0 1,-1 0 0,1 0 0,-1 0 0,1 0 0,-1 0 0,1-1 0,-1 1 0,1-1 0,-1 1 0,0-1 0,1 1 0,-1-1 0,0 0 0,1 0 0,1-1 0,19-16 2,-20 15 1,11-12 18,5-16 2,24-58 1,-35 72 22,-1 0 0,5-23 0,-4 11-24,18-62 154,-22 77-92,-1 5-27,0 0 0,0 0 0,1 0 0,0 0 0,0 0 1,1 1-1,10-16 0,-14 23-50,0 1 0,1-1 0,-1 1 0,0-1 0,1 1 0,-1 0 0,1-1 0,-1 1 0,0 0 0,1-1 0,-1 1 0,1 0 0,-1-1 0,1 1 0,-1 0 0,1 0 0,-1 0 0,1 0 0,0-1 0,-1 1 0,1 0 0,-1 0 0,1 0 0,-1 0 0,1 0 0,-1 0 0,1 1 0,0-1 0,-1 0 0,1 0 0,0 0 0,17 15 160,-17-14-171,27 29 53,-16-12 39,-11-16-83,8 14 17,-1 0 0,-1 1 1,0 0-1,-1 0 0,-1 1 0,5 28 0,31 194 49,-33-197-1710,-6-30-6554</inkml:trace>
</inkml:ink>
</file>

<file path=ppt/ink/ink7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12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26 9144,'11'-24'378,"-10"24"-356,0 0-1,0-1 1,0 1 0,0 0-1,0 0 1,0 0-1,0 0 1,0 0-1,-1 0 1,1 0 0,0 0-1,0 1 1,0-1-1,0 0 1,0 0-1,0 1 1,0-1-1,-1 1 1,2 0 0,-1-1-3,6 4 12,0 1-1,0-1 0,-1 2 1,1-1-1,-1 1 1,0 0-1,-1 0 1,1 0-1,4 9 1,2-1-20,1 2 16,-1 1 0,0 0 0,16 34 0,-19-35-23,40 84 11,-17-28-22,22 34-1216,-28-57-4883</inkml:trace>
</inkml:ink>
</file>

<file path=ppt/ink/ink7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1:13.49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1 392 6456,'0'0'1496,"2"-5"-783,-2 5-689,0 0 1,0 0-1,0 0 1,0 0-1,0 0 1,0 0-1,0 0 1,0 0-1,0 0 1,0 0-1,0 0 1,0 0-1,0 0 1,1 0-1,-1 0 1,0 0-1,0 0 1,0 0-1,0 0 1,0 0-1,0 0 1,0 0-1,0 0 1,0 0-1,0 0 1,0 0-1,0 0 1,1 0-1,-1 0 1,0 0-1,0 0 1,0 0-1,0 0 1,0 0-1,0 0 1,0 0-1,0 0 1,0 0-1,0 0 1,0 0-1,0 0 1,0 0-1,0 0 1,0-1-1,0 1 1,1 0-1,-1 0 1,0 0-1,0 0 1,0 0-1,0 0 1,0 0-1,0 0 1,0 0-1,0 0 1,0 0-1,0 0 1,0 0-1,0-1 1,0 1-1,0 0 1,0 0-1,0 0 1,0 0-1,7 40 554,-6-27-389,2-1 0,6 24 0,-8-34 18,2-4-119,1 0-80,-1 0 0,1 0 0,0-1 0,-1 0 1,0 0-1,1 0 0,-1 0 0,0 0 0,-1-1 0,4-3 0,-2 1 2,6-8 13,0 0 0,-1-1 0,0-1 0,-1 1 0,7-22 0,-9 23-15,6-15 28,13-49-1,-6 14-24,-3 14-5,-3 5-4,0 1-6,-12 41-15,-2 2 16,1 1 0,-1 0 0,1 0 0,0 0 1,-1 0-1,1-1 0,-1 1 0,1 0 0,-1 0 0,1 0 0,-1 0 0,1 0 1,-1 0-1,1 0 0,-1 1 0,1-1 0,-1 0 0,1 0 0,-1 0 0,1 0 0,-1 1 1,1-1-1,-1 0 0,0 1 0,-1 4-10,0-1-1,0 1 1,1 0 0,0 1 0,-1-1-1,2 0 1,-1 0 0,0 0 0,1 1 0,1 8-1,6 47-57,-5-54 56,0 0 1,0 0 0,1-1 0,0 1-1,0 0 1,1-1 0,0 0 0,0 0-1,0 0 1,1 0 0,6 6 0,-5-5-3,7 4-83,-2-5 70,-1-1 1,2 0 0,-1 0-1,14 3 1,-10-9-104,5-6 87,-1 0 0,0-2 0,20-11 0,-19 5-73,-7 4 68,0 1 24,0 0 1,-1-1 0,0-1 0,-1 0 0,11-17 0,-13 18 2,-3 3 11,1 0-1,-1-1 1,0 0 0,-1 0-1,0 0 1,-1-1 0,1 1-1,2-12 1,-7 14 4,-12 23 1,8-9 7,-8 28-13,-21 96-1,8-11-38,18-89 48,-6 50-43,12-76 40,-2 24-14,0-1 0,2 1 0,4 39 0,-1-47 5,6 50-36,-7-65 45,-1 1-1,0-1 0,0 0 1,0 0-1,-1 1 0,0-1 1,-3 11-1,2-17-4,0-2 13,1-1-1,0 1 0,0-1 0,0 0 1,0 0-1,0 1 0,0-1 1,1 0-1,-1 0 0,1 0 0,0-3 1,-2-8 17,0-1 1,1 0 0,2-20 0,0 29-8,-1 0 0,1-1 0,1 1 0,-1-1 0,1 1 0,0 0 0,1 0 0,-1 0 1,7-10-1,-9 15-2,1 1 1,-1-1 0,0 1-1,1-1 1,-1 1-1,1-1 1,-1 1 0,1-1-1,-1 1 1,1 0-1,-1-1 1,1 1 0,-1 0-1,1-1 1,0 1-1,-1 0 1,1 0 0,-1-1-1,1 1 1,0 0 0,-1 0-1,1 0 1,0 0-1,-1 0 1,1 0 0,0 0-1,-1 0 1,1 0-1,-1 0 1,1 0 0,0 1-1,-1-1 1,1 0-1,0 0 1,-1 0 0,1 1-1,-1-1 1,2 1 0,17 19 91,-17-19-96,25 35 28,-17-15 28,2 21-24,9 61 1,-20-69-30,-20 131-1,12-137-11,-6 3 2,-21 42 1,23-60-18,5-7 14,-1-1 0,-1 1 0,1-2 1,-1 1-1,-11 4 0,19-8 4,-1-1 0,1 0 0,0 0-1,-1 0 1,1 0 0,0 0 0,-1 1 0,1-1 0,-1 0 0,1 0 0,0 0-1,-1 0 1,1 0 0,0 0 0,-1 0 0,1 0 0,-1 0 0,1-1-1,0 1 1,-1 0 0,1 0 0,0 0 0,-1 0 0,1-1 0,-4-1-5,0 0 0,1-1 0,0 0 0,0 1 0,0-1 0,0 0 0,0-1 0,0 1 0,-2-6 0,4 9 6,1-1 0,0 1 0,-1-1-1,1 1 1,0-1 0,0 1-1,-1-1 1,1 1 0,0-1 0,0 0-1,0 1 1,0-1 0,0 1 0,0-1-1,0 0 1,0 1 0,0-1 0,0 1-1,0-2 1,3-12-4,1-1-1,0 1 1,1 0 0,8-17-1,2 7 1,117-139 5,-127 156 2,2 0 0,-1 1 0,14-11 0,-20 17-2,121-95 12,54-21-1261,6 2-5011</inkml:trace>
</inkml:ink>
</file>

<file path=ppt/ink/ink7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07.3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497 76 1440,'41'-34'8,"4"-8"16,-123 91-25,9-4-12,-15 8-5,-45 10-2,104-54 0,-17 0-38,-46 4 0,21-7-402</inkml:trace>
</inkml:ink>
</file>

<file path=ppt/ink/ink7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66 816,'0'0'0,"-1"-10"0,-9-18 0,2 0-136</inkml:trace>
</inkml:ink>
</file>

<file path=ppt/ink/ink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6.0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212 15 11032,'1'12'8,"1"-5"26,-1 2-1,-1-1 0,0 0 0,0 0 0,0 0 0,-1 0 0,-3 14 0,0-9 29,0-2 41,0 1 0,1-1-1,1 1 1,-2 12 0,5-24-97,-1 1 1,0-1-1,1 0 0,-1 1 0,0-1 1,1 0-1,-1 0 0,1 1 1,-1-1-1,1 0 0,-1 0 1,0 0-1,1 1 0,-1-1 1,1 0-1,-1 0 0,1 0 0,-1 0 1,1 0-1,-1 0 0,0 0 1,1 0-1,-1 0 0,1 0 1,0-1-1,0 1 10,9 0 9,-1-1 0,1-1 1,-1 1-1,0-2 0,1 1 0,13-7 1,52-27 181,-67 31-183,-5 4 7,0-1 0,0 0 0,0 0 0,0 0-1,-1-1 1,1 1 0,-1-1 0,0 1 0,0-1 0,4-5 0,-4 4 2,-1 2-9,0 0-1,0 0 1,0 0 0,0-1-1,-1 1 1,1 0-1,-1 0 1,0-1-1,1 1 1,-1 0 0,0-1-1,0 1 1,-1 0-1,1-1 1,0 1 0,-1 0-1,0-1 1,1 1-1,-1 0 1,-2-4-1,2 4 5,-6-7 199,-1 3-176,0 1 1,-1 0-1,0 0 1,-1 1-1,-10-4 1,1 6 136,-15 6-64,-50 12 0,59-6-36,-3 8-28,-50 40 0,76-57-55,0 1 0,1-1 0,-1 1 1,0 0-1,1-1 0,0 1 0,-1 0 0,0 3 1,-11 21 24,-16 50 0,28-75-29,1 1 1,-1 0 0,1-1 0,0 1 0,-1 0 0,1-1 0,0 1 0,0 0 0,0-1 0,1 3 0,3 21 14,12 44 0,-15-67-16,-1-1 1,0 0-1,1 0 1,-1 0-1,1 0 1,0 0-1,-1 0 0,1 0 1,0 0-1,-1 0 1,1 0-1,0 0 1,0 0-1,1 1 1,12 9 0,1-1 1,1 0 0,-1-1 0,29 12 0,-14-12 5,51 10-1,21 1-4,-37-13-1,98-3 0,-115-8 13,228-53-1765,-124 19-7082</inkml:trace>
</inkml:ink>
</file>

<file path=ppt/ink/ink7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2:08.5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61 132 992,'10'-11'0,"13"-10"0,1 5 1,43-21-1,-50 29 4,0 1 0,0 1 0,1 0 0,0 1 0,34-4 0,-34 6-2,9 0 12,88 6 17,-112-2-25,1-1 1,0 0-1,-1 1 0,1 0 0,-1 0 1,0 0-1,1 0 0,-1 0 0,0 1 1,0 0-1,4 1 0,3 4 6,1-3-1,-9-3-2,1 1 0,0-1 1,-1 1-1,1-1 0,-1 1 0,1 0 1,-1-1-1,0 1 0,0 0 1,0 1-1,3 3 0,2 3 28,0 1 0,-1 0-1,10 22 1,-13-17 103,-3-8-90,0 1-23,0 0 0,-1 1 0,1-1 0,-2 0 0,1 0 0,-1 0 0,0 0 0,-1 0 0,-6 12 0,-38 79 152,34-80-45,-67 65 61,61-72-54,-8-1-40,-54 15 0,59-24 32,-6-4-40,-50-9-1,60 4 35,6-1-92,0-1 0,0 0 1,1-1-1,-13-15 0,14 9 85,7 7-67,0 1-32,0 1-1,0 0 1,1-1 0,0 1-1,0-1 1,1 0-1,0 0 1,1 1 0,-1-1-1,2-9 1,10-53 134,-10 68-143,-1-1 0,1 1 0,0 0 0,0-1 0,-1 1 0,1 0 0,1 0 0,-1 0 0,0 0 0,0 0 0,1 0 0,-1 0 0,4-3 0,3-3 13,0-4-9,-5 8-4,0 1 0,-1-1 0,2 1 0,-1-1 0,0 1 0,1 0 0,-1 0 0,8-4 0,7-5 33,1 0 1,0 2-1,1 0 0,0 2 1,36-12-1,-13 14-13,-40 6-21,0-1 0,0 1 0,0 0 1,0-1-1,0 2 0,0-1 0,0 0 0,0 0 0,0 1 1,-1 0-1,1 0 0,3 1 0,5 1 11,0 0-8,-8-3-6,0 1 0,0 0 1,0 0-1,0 0 0,0 0 1,0 0-1,0 1 0,0-1 0,-1 1 1,4 2-1,0 1 5,0-1 0,0 2 0,-1-1 0,1 1 1,-1-1-1,0 1 0,-1 1 0,1-1 0,-1 1 0,-1 0 1,1 0-1,-1 0 0,0 0 0,3 13 0,-3-6-4,-2-9-3,0 0 0,0 0 1,-1 1-1,1-1 0,-1 0 0,0 1 1,-2 8-1,-1 20 19,-1 0-1,-2-1 1,-13 44 0,14-61-22,4-12-1,-1 1 0,1-1 0,-1 0-1,0 0 1,0 1 0,-1-2 0,1 1-1,-1 0 1,-3 3 0,-20 23 11,22-26-12,0 0 0,0 0-1,-1-1 1,0 0 0,-7 5-1,7-6 1,0 0 0,-1 0-1,1-1 1,0 1 0,0-1 0,-6 0 0,2 0-1,0 0 0,0-1 1,-17-3-1,16 2 0,0-2 0,0 1 0,-16-7 0,16 4 0,0 0 0,1 0 0,-16-11 0,14 6 0,0 0 0,1-1 0,0 0 1,1 0-1,0-1 0,-8-16 0,14 24 1,0 0 1,1-1-1,-1 1 0,1-1 0,0 0 0,1 0 0,-1 1 1,1-1-1,-1-6 0,0-4 1,-4-31 6,7 30 25,2 6-24,0 1 0,1 0 0,0 0 0,1 0 0,7-11 1,1 10 64,89-34 35,-76 38-35,-9 2-40,-1 0-20,0 1 1,0 1 0,0 0 0,1 1 0,-1 1-1,19 2 1,48 12 45,-72-8-33,-1 3-19,-1 0 0,0 1 1,8 12-1,-11-7-1,-1 33-1,-5-33-5,-1 1-1,-3 24 1,-1-21-1,-1-1-1,0 1 1,-1-1 0,-1 0 0,-15 25-1,6-21-4,-17 9 4,-38 28-1,49-45-3,-35 12 4,-6-3 1,53-20 0,0 0 0,-23 2 0,25-5 0,0 0 0,-1 0 1,-15-4-1,16 2 1,0-1 1,0 0-1,0 0 0,0-1 1,0-1-1,-15-9 0,13 2 13,1-7-7,0 0 0,-10-30 0,15 27 21,1-98 20,9 95-1,7-11-14,21-44 0,-32 78-27,0 0-1,0 0 0,0 1 1,0-1-1,0 0 0,0 1 1,1-1-1,-1 1 0,4-3 1,18-14 19,2 0 0,40-20-1,-37 27 31,119-23 25,-121 31-33,1 4-16,50 10 0,-60-4 4,-2 5-18,0 2 1,21 24-1,-25-19 11,-3 8-14,0 0 1,6 56-1,-13-49 6,-13 137 5,7-140-17,-31 89 8,26-102-8,-21 17 4,26-31-11,1 0-1,-1-1 1,0 1-1,0-1 1,0 0-1,0-1 1,-6 3-1,4-3 1,0 0 0,0 0-1,1-1 1,-1 0 0,0 0 0,-8-1-1,2 0 1,0-1-1,-26-6 1,-31-14-1,0-9 0,55 21 0,0 0 0,-20-16 0,25 16 0,0 0 0,1 0 1,-16-20-1,14 10 2,0 0 0,1 0 0,1-1 0,1 0 0,-6-25 0,8 15 26,2-117 21,10 121 6,2 9-37,0-1-1,2 2 1,0-1 0,15-18-1,-23 33-7,-1 0 0,1 0-1,0 1 1,-1-1 0,1 1 0,0-1 0,0 1-1,3-2 1,36-18 50,43-16 0,-58 30-13,6 4-17,51 2 0,-64 5-9,-1 4-10,-1 1-1,30 18 1,-34-13-4,12 26-1,-21-32-5,-1 0 0,0 0-1,-1 0 1,3 16-1,-3-12 1,-1-1 1,-1 1-1,-1 17 0,-1-12 0,0-1-1,-6 20 1,3-21-1,0 0 0,-8 18 0,9-26 0,0 0 0,0 0 0,0 0 0,-1 0 0,-8 7 0,9-9 0,-1-1 0,-1 1 0,1-2 0,-1 1 0,1 0 0,-10 3 0,5-3 0,0 0 0,0-1 0,-19 4 0,14-4 0,0-2 0,-23 0 0,17-2 0,-32-5 0,36 3 0,1-1 0,-21-8 0,27 9 0,1-2 0,0 1 0,0-1 0,-11-8 0,13 7 0,1 0 0,-1-1 0,1 0 0,0 0 0,1 0 1,0-1-1,0 0 0,1 0 0,-6-12 0,6 3 8,1-5 2,2-38 0,5 45 18,3 4-18,1 0-1,0 0 1,0 1 0,15-14-1,-6 13 39,103-33 28,-109 40-46,1 0 1,-1 1-1,23-3 0,-12 3-11,-2-1-8,-13 3-4,-1 0 1,1 0-1,0 0 0,0 1 0,11 0 1,27 5 29,-41-5-35,1 1 1,-1 0-1,0 0 0,1 1 1,-1-1-1,0 1 1,0 0-1,0 0 1,6 5-1,7 14 1,-15-19-4,-1 0 0,0 0 1,0 0-1,0-1 0,-1 1 1,1 0-1,0 1 0,-1-1 1,1 0-1,-1 0 0,0 0 1,0 0-1,0 0 0,0 0 1,0 0-1,0 1 0,0-1 1,-1 0-1,1 0 0,-1 0 1,1 0-1,-2 2 0,0-1-2,0 1 1,-1-1-1,1-1 0,-1 1 0,1 0 0,-1 0 0,0-1 0,0 0 0,0 1 0,0-1 0,-5 2 0,-7 3-9,1-1 0,-1-1 0,-1 0 0,-20 4 0,16-5-22,-37 12 0,54-15 33,1 1 0,0-1 0,-1 1 0,1 0 0,0-1-1,0 1 1,-1 0 0,2 1 0,-1-1 0,0 0 0,0 1 0,1-1 0,-1 0 0,1 1-1,0 0 1,0-1 0,0 1 0,-1 3 0,1-2-1,0-4 2,1 0 0,0 1 0,0-1 0,0 0 0,-1 1 0,1-1 0,0 0-1,0 1 1,0-1 0,0 1 0,0-1 0,-1 0 0,1 1 0,0-1-1,0 1 1,0-1 0,0 0 0,0 1 0,0-1 0,1 1 0,-1-1 0,0 0-1,0 1 1,0-1 0,0 1 0,0-1 0,0 0 0,1 1 0,-1-1 0,0 0-1,0 1 1,1-1 0,-1 0 0,0 1 0,1-1 0,-1 0 0,0 0-1,0 1 1,1-1 0,-1 0 0,1 0 0,-1 0 0,0 0 0,1 1 0,-1-1-1,0 0 1,1 0 0,-1 0 0,1 0 0,0 0 0,25-6-870,4-5-3476</inkml:trace>
</inkml:ink>
</file>

<file path=ppt/ink/ink7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0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29 900 5384,'-8'-26'334,"-12"-28"0,19 52 87,7 17 355,23 75-400,13 35-255,-19-61-35,46 117-5,-61-160-67,9 22 5,1-1 0,36 57 0,35 41 106,-87-137-57,-4-10 4,-10-34 88,-25-82 20,-36-136 351,24 61-282,42 158-42,-9-152 99,18 157-11,26-107 126,-28 139-386,1 1 0,0-1 0,0 1 0,0 0-1,0-1 1,0 1 0,1 0 0,1-3 0,6-8 43,0 0 0,1 1 1,0 0-1,1 1 1,1 0-1,0 0 0,0 2 1,18-12-1,105-61 303,-16 8 97,-27 13-241,82-34-8,-136 78-115,162-65 70,-143 60-144,-9 6-31,5 3-1585,-33 9-6337</inkml:trace>
</inkml:ink>
</file>

<file path=ppt/ink/ink7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04.0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1510 9776,'51'-19'35,"78"-26"202,84-21-64,-159 49 14,254-81 67,-242 76-100,258-94 51,-267 95-98,-29 11-65,230-67 149,-232 71-148,1 1-18,0-1 1,31-12 0,-49 13-20,-18 3-2,-28 4 1,-20 7-9,30-2-15,-119 65-8,117-52-18,-106 106-15,112-100 7,-61 95-25,83-119 71,0-1 0,-1 1-1,1 0 1,1 0-1,-1 0 1,0 0-1,0 0 1,0 4 0,-1 6-7,1 0 1,1 0-1,-1 0 1,2 0-1,0 0 1,3 18-1,-3-29 7,-1 1 1,1 0-1,-1-1 0,1 1 1,-1-1-1,1 1 0,0-1 1,0 1-1,0-1 0,1 2 1,12 14-19,1 0 1,1-2 0,17 15-1,-31-29 21,0 0-1,-1 1 1,1-1-1,0 0 1,0 0-1,-1 0 1,1-1-1,0 1 1,4 1-1,16 2-6,0 0-1,0-2 1,0 0-1,25-2 1,-17-5-28,131-52-6,-156 55 41,-1 0 1,0 0 0,0 0-1,0 0 1,6-5 0,10-8-7,24-23 0,-30 23 7,22-30 0,-34 43 3,-1 0-1,1 0 1,-1 0-1,0 0 1,0 0-1,0-1 1,0 1-1,0 0 1,0-1-1,0-3 1,8-41-1,4-80-1,-15 89-3,-9-53 4,6 68 1,0 1 0,-9-23 0,7 28 0,-17-31 0,-5 7 1,28 40-1,1-1 1,-1 1-1,0 0 0,0 0 1,0-1-1,-1 1 0,1 0 1,0 0-1,0 0 0,0 0 1,-1 1-1,1-1 0,-1 0 1,1 1-1,0-1 0,-1 0 1,1 1-1,-1 0 0,1-1 1,-1 1-1,0 0 0,1 0 1,-1 0-1,1 0 0,-1 0 1,1 0-1,-4 1 0,0 6 14,0 14-6,-4 43 1,9-38-2,11 52-1,-4-46-4,14 41-1,-12-49 1,1 0 0,18 30-1,-18-37 0,0-1-1,2-1 0,17 19 1,-13-19-2,0-1 1,1 0-1,1-2 1,0 0-1,36 17 1,-28-20-12,7-4 7,64 0-1,-96-5 6,1 0-1,0 0 1,-1 0-1,1 0 1,0 0-1,-1-1 1,1 1-1,-1-1 1,1 1-1,-1-1 1,1 0-1,2-1 1,13-9-2,-1-1 0,0 0 0,-1-1 0,22-23 0,-35 34 2,0-1-1,-1 1 0,1 0 1,0-1-1,-1 1 0,0 0 1,0-1-1,1 0 0,-1-2 1,16-50-5,14-79 0,-27 87 0,-3-211 2,-4 205-2,-30-209 2,25 212-2,-17-71 4,-9-13 1,1 25 0,7 35 0,24 70 0,-13-27-1,14 29 1,0 1 1,0 0-1,0-1 0,0 1 0,0 0 0,0 0 0,-1 0 0,1 0 0,0 0 0,-1 0 0,1 0 1,-1 0-1,1 1 0,-1-1 0,1 1 0,-2-1 0,2 1 0,1 0 0,0 0 0,0-1 1,0 1-1,-1 0 0,1 0 0,0 0 0,0 0 0,0 0 0,-1 1 1,1-1-1,0 0 0,0 0 0,0 0 0,-1 0 0,1 0 0,0 0 1,0 0-1,0 0 0,0 0 0,-1 0 0,1 1 0,0-1 0,0 0 1,0 0-1,0 0 0,0 0 0,0 0 0,-1 1 0,1-1 0,0 0 1,0 0-1,0 0 0,0 0 0,0 1 0,0-1 0,0 0 0,0 0 1,0 0-1,0 1 0,0-1 0,0 0 0,0 0 0,0 0 0,0 1 1,0-1-1,-12 37 6,-2 33-3,0 26 2,0 18-3,10 142-4,4-247 1,0 0-1,1 0 0,3 13 1,57 194-13,-43-180-12,93 115-14,-87-128 1,6 2 14,42 25 1,-71-49 22,-1 0 0,1-1 0,0 0 0,0 1 0,-1-1-1,1 1 1,0-1 0,0 0 0,0 1 0,0-1 0,-1 0 0,1 0 0,0 0 0,0 0 0,0 0 0,0 0 0,0 0 0,1 0 0,8-2-3,-1 0 0,0-1-1,0 0 1,0-1 0,0 0 0,0 0 0,-1-1 0,10-6-1,0-5-19,11-19 7,-1-2 0,36-63-1,-24 19 9,-8 22 2,49-68 0,-79 124 8,-1 1 0,1 0 0,0 0 0,0 0 0,0 0 0,1 0 0,-1 0 0,0 1 0,1-1 0,-1 1 0,1 0 0,4-2 0,-5 2 0,1 1 0,-1 0 0,1 0 0,-1 1 0,1-1 0,-1 0 0,1 1 0,-1-1 0,0 1 0,1 0 0,-1 0 0,0 0 0,0 0 0,1 0 0,1 2 0,9 5 0,-1 1 0,19 17 0,29 37 0,1 15 0,-29-28-1,35 77 0,-54-91-4,29 144 2,-39-149-3,-5-14 4,0 0 0,0 0 0,-2 0 0,-7 23 0,3-27-4,5-10 5,0-1 0,0 1 1,0-1-1,-1 0 0,1 0 1,-1 0-1,1 0 0,-1-1 1,0 1-1,1-1 0,-1 0 1,0 0-1,-6 0 0,10-1 1,-1 0 0,1 0 0,-1 0-1,1 0 1,-1 0 0,1 0 0,-1 0 0,1 0-1,-1 0 1,1 0 0,-1 0 0,1 0-1,-1-1 1,1 1 0,-1 0 0,1 0 0,-1-1-1,1 1 1,-1 0 0,1-1 0,0 1-1,-1 0 1,0-2 0,-9-8-1,0-2 1,1 1-1,0-1 1,-13-25-1,12 12-4,-3-24 4,-6-52-1,18 68-3,10-45 4,-5 60 1,0 0 0,14-34 0,-5 22 0,20-31 0,32-37 0,-47 75 0,43-43 0,-39 46 0,49-32 0,-49 38 0,45-21 0,-58 31 0,0 1 0,1 0 0,-1 0 0,0 1 0,16-2 0,-20 4 0,-1 0 0,1 0 0,0 0 0,-1 1 0,1 0 0,-1-1 0,1 2 0,-1-1 0,0 0 0,7 4 0,-5-2 0,0 1 0,-1 0 0,1 0 0,-1 0 0,0 0 0,0 1 0,5 6 0,-1 3-1,0 0 1,-1 0 0,-1 1 0,0-1 0,9 29-1,-14-36 0,0-1 1,0 1-1,0 0 0,-1 0 0,0 0 0,1 12 0,-2 0 1,2-8-1,-1 51-14,-1-52 13,0 10-15,0 0 0,1-1 0,7 37 0,-2-54-9,6-3 17,1-1 0,-1 0 0,21-7 1,-25 6 3,41-13-39,52-24 0,-74 29 36,5-5-31,17-17 18,53-44-1,-77 51 16,31-40-1,0-10 6,-40 52 2,-1 0-1,12-29 1,-27 52 0,1 0 0,-1 0 0,0 0-1,0 0 1,1 0 0,-1-1 0,0 1 0,0 0-1,0 0 1,0 0 0,0 0 0,0 0 0,-1 0-1,1 0 1,0 0 0,0 0 0,-1 0-1,1 0 1,-1 0 0,1 0 0,-1 0 0,1 0-1,-1 0 1,0 1 0,1-1 0,-1 0-1,0 0 1,0 0 0,1 1 0,-1-1 0,0 1-1,0-1 1,0 0 0,0 1 0,0-1 0,0 1-1,0 0 1,0-1 0,0 1 0,0 0-1,0 0 1,0 0 0,0-1 0,-2 1 0,2 0 2,-12 2 45,-14 8-9,-46 25-1,47-18 36,-132 108 28,127-95-27,-7 13-24,-32 49 1,69-91-50,0 0 0,0 0 1,0 0-1,1 1 0,-1-1 0,0 0 1,1 0-1,-1 0 0,1 0 1,0 1-1,-1-1 0,1 0 1,0 1-1,0-1 0,0 0 0,0 0 1,0 3-1,0 1 3,0 0 0,0 0 0,1 1 0,-1-1 0,1 0 0,1 0 0,-1 0 0,3 6 0,0-4-2,1 0-1,-1-1 0,1 1 0,1-1 0,8 9 1,-12-13-2,0-1 1,0 1 0,0 0 0,0-1 0,0 1 0,0-1-1,1 0 1,-1 1 0,0-1 0,4 1 0,210 66 23,-205-65-23,1-1-1,-1 0 1,13 0 0,139 5 4,44-15-1069,-196 8 890,213-13-6013</inkml:trace>
</inkml:ink>
</file>

<file path=ppt/ink/ink7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05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101 542 3416,'-13'4'38,"-1"0"0,1 2 1,0-1-1,1 2 0,-16 9 0,27-15-19,1-1 1,-1 0-1,1 1 0,-1-1 0,1 0 0,0 1 0,-1-1 1,1 1-1,-1-1 0,1 0 0,0 1 0,-1-1 0,1 1 1,0-1-1,0 1 0,0 0 0,-1-1 0,1 1 0,0-1 0,0 1 1,0-1-1,0 1 0,0-1 0,0 1 0,0 0 0,0-1 1,0 1-1,0-1 0,0 1 0,0-1 0,0 1 0,1-1 1,-1 1-1,0-1 0,0 1 0,1-1 0,-1 1 0,0-1 1,0 1-1,1-1 0,-1 1 0,1-1 0,-1 1 0,0-1 1,1 0-1,-1 1 0,1-1 0,-1 0 0,1 1 0,-1-1 1,1 0-1,-1 0 0,1 0 0,-1 1 0,1-1 0,0 0 1,-1 0-1,2 0 0,114 16 601,-110-15-579,34 1 547,226-19 165,-200 9-539,135-16-1,42-3-141,-131 13 75,530-77 66,-504 68-26,590-119 74,-583 112-74,538-108 77,-558 116-64,166-20 0,-16 14-107,-175 22 174,124 1-1,-23 6-154,-132 2 182,-26-1-155,43 2 91,87 16 1,-58 2 47,-101-16-7,-13-6-270,-1 0 1,0 0-1,0 0 1,0 0-1,0 1 1,0-1 0,0 0-1,1 0 1,-1 0-1,0 0 1,0 1 0,0-1-1,0 0 1,0 0-1,0 0 1,0 1-1,0-1 1,0 0 0,0 0-1,0 0 1,0 1-1,0-1 1,0 0-1,0 0 1,0 0 0,0 0-1,0 1 1,0-1-1,0 0 1,0 0 0,0 0-1,0 1 1,-1-1-1,1 0 1,0 0-1,0 0 1,0 1 0,-2 0 9,0 0 0,0 0 1,1 0-1,-1 0 0,0-1 1,0 1-1,0 0 0,0-1 1,0 1-1,0-1 1,-1 0-1,1 0 0,-3 0 1,-130-5 137,96 1-121,-225-21 12,197 19-33,-344-20-1,315 22-11,-437-9 1,420 13-9,-471 10-9,469-5-3,-441 35-6,453-29 6,-364 56-6,384-51 6,-270 80-4,292-76 9,-247 83-36,63-25-11,245-78 67,0 0-1,0 0 1,0 0-1,0 0 1,0 0-1,0 1 1,0-1-1,0 0 1,0 0 0,1 0-1,-1 0 1,0 0-1,0 0 1,0 0-1,0 0 1,0 0-1,0 0 1,0 0 0,0 0-1,0 0 1,0 0-1,0 0 1,0 0-1,0 0 1,0 0-1,0 0 1,0 0 0,0 0-1,0 0 1,0 0-1,0 1 1,0-1-1,0 0 1,0 0-1,0 0 1,0 0 0,0 0-1,0 0 1,0 0-1,0 0 1,0 0-1,0 0 1,0 0-1,0 0 1,0 0 0,0 0-1,0 0 1,0 0-1,0 1 1,10-1-5,38-4-4,122-21 6,-121 17-2,99-12 4,68-5 1,62-5 0,59-5 0,48 2 0,29 5 0,-3 9 0,-19 8 1,-22 3 4,-27 2-2,-46 2 2,-52 3-2,-46-1 2,-62-3 1,-94 3 15,89-5 24,-130 7-39,-1 0-1,1 0 0,-1 0 1,1 0-1,-1 0 0,1 0 1,0-1-1,-1 1 1,1-1-1,-1 1 0,0-1 1,1 1-1,-1-1 0,1 0 1,-1 0-1,0 0 0,1 0 1,-1 0-1,0 0 0,0 0 1,0 0-1,0 0 0,0 0 1,0-1-1,0 1 1,0 0-1,-1-1 0,1 1 1,0-1-1,-1 1 0,1-1 1,-1 1-1,1-3 0,-1 2 5,0 2-6,1 0-1,-1-1 0,0 1 0,0 0 1,0-1-1,0 1 0,0 0 0,0 0 0,0-1 1,0 1-1,0 0 0,0-1 0,0 1 1,0 0-1,0-1 0,-1 1 0,1 0 1,0 0-1,0-1 0,0 1 0,0 0 1,0-1-1,-1 1 0,1 0 0,0 0 1,0 0-1,0-1 0,-1 1 0,1 0 0,0 0 1,0 0-1,-1-1 0,1 1 0,-1 0 1,-8-8 19,-1 1-1,0 1 1,0-1 0,-1 2 0,0-1 0,-15-4 0,-6 2 98,-199-25 56,171 27-42,-117-4 4,-25 3-101,114 6 17,-410 4-1463,228 1-5985</inkml:trace>
</inkml:ink>
</file>

<file path=ppt/ink/ink7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12.5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0 2696,'-5'1'-16,"3"-1"15,1 0-1,-1 1 1,1-1 0,-1 1-1,1-1 1,-1 1 0,1 0 0,-1-1-1,1 1 1,-1 0 0,1 0-1,0 0 1,-1 0 0,1 0 0,0 0-1,0 0 1,0 1 0,0-1-1,-2 3 1,1 1-5,0-1 0,0 1 0,1 0 0,-1 0 0,1 0 0,-1 10 0,0-2 3,1-8 1,0 0-1,0 0 1,1 0 0,0 0 0,0 0-1,1 9 1,25 176-15,-10-80 16,-11-69-5,10 68 5,5 24 1,17 151 5,-31-229 22,25 202 21,-26-208 32,16 197 39,-19-198-5,8 296 381,-5-211-270,-3-102-129,10 114 207,1-74-67,-13-71-230,0 0 1,0 1-1,0-1 0,0 0 1,1 0-1,-1 0 0,0 0 1,0 1-1,0-1 1,1 0-1,-1 0 0,0 0 1,0 0-1,0 0 0,1 0 1,-1 0-1,0 0 0,0 0 1,1 1-1,-1-1 1,0 0-1,0 0 0,1 0 1,-1 0-1,0 0 0,0-1 1,1 1-1,-1 0 1,0 0-1,0 0 0,1 0 1,-1 0-1,0 0 0,0 0 1,0 0-1,1 0 0,-1-1 1,0 1-1,0 0 1,0 0-1,1 0 0,-1-1 1,0 1-1,0 0 0,0 0 1,1-1-1,10-9 55,22-33-534,1-6-2074</inkml:trace>
</inkml:ink>
</file>

<file path=ppt/ink/ink7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12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91 82 6552,'5'-66'44,"-3"54"-30,-1 10 40,-1 2-51,0-1 1,1 1-1,-1 0 0,0 0 1,0 0-1,0 0 0,1 0 1,-1 0-1,0 0 1,0-1-1,1 1 0,-1 0 1,0 0-1,1 0 1,-1 0-1,0 0 0,0 0 1,1 0-1,-1 1 0,0-1 1,0 0-1,1 0 1,-1 0-1,0 0 0,0 0 1,1 0-1,-1 0 1,0 0-1,0 1 0,0-1 1,1 0-1,-1 0 0,0 0 1,0 0-1,0 1 1,1-1-1,-1 0 0,0 0 1,0 1-1,0-1 1,0 0-1,0 0 0,0 0 1,0 1-1,0-1 0,1 0 1,-1 1-1,0-1 1,0 0-1,0 0 0,0 1 1,19 84 120,-12-42-59,3 86 1,-9-101-55,1 12 43,8 196 19,-9-184-26,-4 215 17,2-212-23,-7 238 20,6-232-26,-17 249 21,13-251-9,-35 221 26,32-225 15,-37 247-880,23-136-3721</inkml:trace>
</inkml:ink>
</file>

<file path=ppt/ink/ink7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16.8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285 689 7624,'1'5'56,"0"-1"-41,3 11 35,0 1 1,-1 0-1,1 25 1,6 85 156,8 17 231,-15-123-398,-1-6 42,1 0 0,0 0 0,1-1-1,10 26 1,3 3 112,-2 11 15,-14-52-200,-1-1-1,0 0 1,0 1-1,0-1 0,0 0 1,0 1-1,0-1 0,0 0 1,0 1-1,0-1 0,0 0 1,0 1-1,0-1 1,0 0-1,0 1 0,0-1 1,0 0-1,0 1 0,0-1 1,0 0-1,-1 1 1,1-1-1,0 0 0,0 1 1,0-1-1,-1 0 0,1 1 1,0-1-1,0 0 1,-1 0-1,1 1 0,-1-1 0,1 0-1,-1-1 1,1 1-1,-1 0 0,1 0 1,-1 0-1,1-1 0,-1 1 1,1 0-1,-1 0 1,1-1-1,-1 1 0,1 0 1,0-1-1,-1 1 1,1 0-1,0-1 0,-1 1 1,1-1-1,0 1 1,-1-1-1,1 1 0,0-1 1,-11-17 103,-24-42 51,-35-71-15,53 98-46,-69-155 43,69 148-56,-60-155 40,64 157-40,8 20-52,-7-25 32,2 1-1,-9-84 1,12-5 93,7 130-148,0 0 0,0-1 0,0 1 0,0 0 0,0-1 0,1 1-1,-1 0 1,0-1 0,1 1 0,-1 0 0,1-1 0,0 0 0,5-10 28,1 2-1,0-1 1,1 1 0,0 0-1,15-14 1,-21 23-20,0-1 0,0 0 0,0 1 0,0-1-1,0 1 1,1 0 0,-1 0 0,3-1 0,45-16 115,75-16 0,-79 26 71,224-21 70,-214 26-130,205 0 43,-215 5-115,60 9 4,-1 7-63,-4 3-1571,-77-17-6218</inkml:trace>
</inkml:ink>
</file>

<file path=ppt/ink/ink7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1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0 545 10936,'224'-70'17,"-167"53"71,285-77 72,-267 75 88,314-73 72,-318 74-233,89-29-1,5-8-67,64-36-1428,-135 50-5671</inkml:trace>
</inkml:ink>
</file>

<file path=ppt/ink/ink7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18.0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408 679 7624,'-26'19'12,"-32"26"112,-66 63 34,98-82-44,-88 118 32,98-113-91,4 1-28,1 0 0,-8 42 0,19-73-23,-1 1 0,1-1 0,0 0 0,0 1 0,0-1 0,0 1 0,0-1 0,0 1 0,0-1-1,0 1 1,1-1 0,-1 0 0,1 2 0,3 8 11,1 0 0,0-1 0,0 0 1,1 0-1,13 16 0,-18-25-9,0-1 1,-1 1 0,1 0-1,0 0 1,0 0 0,0-1-1,0 1 1,0 0 0,0-1-1,0 1 1,0-1 0,0 0-1,0 1 1,2 0 0,26 6 62,56 8 0,-57-15 26,111-27 56,-112 16 10,4-10-41,56-46 0,-68 44 87,-1-7-64,28-63 0,-39 70 52,-3-9-57,1-37 0,-5 65-98,0 0 0,0-1 0,-1 1 0,0 0 0,0 0 0,0-1 0,0 1 0,-1 0 0,-3-7 0,1 2 4,3 8-36,1 1 0,-1-1-1,1 1 1,0-1 0,-1 1 0,1 0 0,-1-1-1,1 1 1,-1 0 0,1 0 0,-1-1 0,1 1-1,-1 0 1,1 0 0,-1 0 0,1-1 0,-1 1-1,1 0 1,-1 0 0,0 0 0,1 0 0,-1 0-1,1 0 1,-1 0 0,1 0 0,-1 1 0,1-1-1,-1 0 1,1 0 0,-2 1 0,1-1 10,-1 1-7,0-1-1,0 1 1,0 0-1,0 0 1,1 0-1,-1 0 1,0 1-1,0-1 1,1 0-1,-1 1 1,1-1 0,-1 1-1,1 0 1,0-1-1,-1 1 1,1 0-1,0 0 1,0 0-1,0 0 1,1 0-1,-2 3 1,-1 2 3,2-5-10,0 0 0,0 0 0,1 0 0,-1 0 0,0 1 0,1-1 0,0 0 0,-1 1 0,1-1 0,0 0 0,0 1 0,1-1 0,-1 0 1,1 5-1,5 20 26,12 37 0,-8-46-10,1-7-16,0-1 0,0-1 0,1 0 1,1 0-1,19 10 0,-30-18-3,0 0-1,0 0 1,0 0 0,1 0 0,-1-1-1,0 1 1,0-1 0,5 1 0,-7-1-1,12 2 1,1-1 1,0-1 0,13-1-1,-16 0 0,0-1-1,0 0 0,0-1 0,0 0 0,18-9 1,-14 5-1,-1-1 0,1 0 0,20-17 0,-17 9 0,0 0 0,17-21 0,-13 7-1,0 0 1,31-64-1,-50 91 0,-1-1 0,1 0 0,-1 0 1,1 0-1,-1 0 0,0-5 0,19-182-9,-22 149 4,0 19 3,-3-36-4,-20-91 1,17 113 3,-44-187-17,35 172 19,8 32 0,9 20 2,-1 0-1,1-1 0,0 1 0,0 0 0,-1 0 0,1-1 0,0 1 0,0 0 0,-1 0 0,1-1 0,0 1 0,0 0 0,-1 0 1,1 0-1,0 0 0,-1 0 0,1-1 0,0 1 0,-1 0 0,1 0 0,0 0 0,-1 0 0,1 0 0,-1 0 0,1 0 1,0 0-1,-1 0 0,1 0 0,0 0 0,-1 0 0,1 0 0,0 1 0,-1-1 0,1 0 0,-1 0 0,-1 7 14,-4 88 10,6-59 5,1 1 1,11 64-1,-7-73-17,3 11 49,63 171 30,-68-203-76,0 0 0,1 1 0,6 10 0,28 35 24,56 62 0,-65-89-5,44 27-1,-50-39-30,37 17 1,-43-23-7,1-1 0,1-1 1,32 7-1,-39-14-49,-7-1 29,1-1-1,-1 0 1,1 0 0,-1 0 0,0-1-1,0 1 1,-1-1 0,1 0-1,-1-1 1,0 1 0,6-9-1,-2 2-40,-1 0 0,-1 0 0,11-23 0,-13 23-52,0-1 0,-1 1 1,2-13-1,-3 14 78,0 1 1,1-1-1,0 1 1,0 0-1,8-13 1,1 1-27,1 1 0,20-23 0,-33 42 59,1 1 0,0-1 0,0 0-1,0 0 1,0 0 0,0 0 0,0 1 0,0-1 0,0 0 0,0 1-1,0-1 1,0 1 0,3-1 0,9-3-9,0 1-1,0 1 1,1 0-1,-1 1 1,23 0-1,-34 1 13,-1 0 0,1 1 0,0-1-1,0 0 1,0 1 0,-1-1 0,1 1 0,0-1-1,0 1 1,-1 0 0,3 1 0,55 31-25,-39-19 24,29 26 1,17 23 16,68 88 1,-82-85-4,-32-38 30,51 100 28,-64-106 6,-5-13-59,-1 0 0,0 1 1,-1-1-1,0 0 0,-1 0 0,-2 16 0,3-25-13,0 1 0,0-1 0,0 0 0,0 1 0,0-1 0,0 0 0,0 1 0,0-1 0,0 0 0,0 0 0,-1 1 0,1-1 0,0 0 0,0 1 1,0-1-1,-1 0 0,1 0 0,0 1 0,0-1 0,0 0 0,-1 0 0,1 0 0,0 1 0,-1-1 0,1 0 0,0 0 0,0 0 0,-1 0 0,1 0 0,-1 1 0,-2-1 6,-1 1 1,1 0-1,-1-1 0,1 0 1,-1 0-1,1 0 1,-1 0-1,1-1 1,0 1-1,-1-1 0,1 0 1,0 0-1,-5-2 1,7 3-4,0-1 1,0 1 0,0 0 0,1-1-1,-1 1 1,0-1 0,0 1 0,1-1-1,-1 0 1,0 1 0,1-1 0,-1 0-1,0 1 1,0-2 0,-15-21 65,-25-47 0,37 63-50,0-1 1,1 0-1,0 0 1,0 0-1,1 0 1,-2-9-1,0-3 1,-5-36 9,8 35 36,6-7-19,13-46-1,-8 53 7,70-94 24,-58 91-38,-13 16-28,12-13 3,2 1 1,0 2-1,1 0 0,27-14 1,42-20 28,-89 50-41,-1 0 0,1 0 0,1 1 1,-1 0-1,0 0 0,0 0 0,0 0 0,0 1 0,1-1 0,-1 1 1,0 0-1,1 0 0,7 2 0,-6-1-1,7 3 11,-5 2-12,-1-1 0,0 1 1,0 0-1,0 1 0,-1 0 1,1 0-1,-2 0 1,1 1-1,-1-1 0,0 1 1,-1 1-1,6 14 0,2 24 0,-8-5-2,-3-1 0,-3-32 0,5 9 0,-1-10 0,0-7 1,0-7 4,0-15 5,-2 17-8,0 1 1,-1 0 0,1 0 0,-1 0-1,0 0 1,0 0 0,0 0 0,0 0-1,0 0 1,-1 0 0,0 0-1,1 1 1,-1-1 0,0 0 0,0 1-1,0 0 1,-1-1 0,-3-2 0,4 4-1,0 0 1,-1 0-1,1 1 0,0-1 1,0 1-1,-1 0 1,1-1-1,0 1 1,0 0-1,-1 0 1,1 1-1,0-1 1,-4 1-1,-32 12 28,36-11-32,-17 5 7,5-2 9,0 2-1,-22 13 1,-125 73 32,156-90-39,0 0 0,0 0 0,1 1 0,-9 7 0,-4 5 12,-31 35 1,37-34-16,-1 0 0,-11 26 0,22-41-3,0-1 0,0 1 0,0 0 1,1 0-1,-1-1 0,0 1 0,1 0 1,-1 0-1,1 0 0,0 0 0,0 0 1,0 0-1,-1-1 0,2 1 0,-1 3 1,0 5 0,1 0 1,0-1 0,1 1 0,0 0 0,0-1 0,5 11 0,-1-8-2,0-1 1,1 0-1,1 0 1,14 16 0,-22-27-2,1 3 1,1-1 0,0 0 1,0 0-1,0 0 1,0 0-1,1 0 1,-1-1-1,1 1 0,-1-1 1,1 1-1,-1-1 1,1 0-1,3 1 1,123 48 18,36-10-12,-144-36 2,41 4 1,194 12 14,36-9-17,-167-13 7,194-18 4,58-23-1471,-1-5-5828</inkml:trace>
</inkml:ink>
</file>

<file path=ppt/ink/ink7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18.8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1800,'0'0'0</inkml:trace>
</inkml:ink>
</file>

<file path=ppt/ink/ink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6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5832,'0'0'5482,"4"0"-5244,-3 0-229,0 0 0,0 0 0,0 1 0,0-1 0,0 0 0,0 1 0,0-1 1,0 1-1,0-1 0,0 1 0,0-1 0,-1 1 0,1-1 0,0 1 0,0 0 0,0 0 1,-1-1-1,1 1 0,0 0 0,0 1 0,12 28 122,1 36-29,-12-54-109,19 118 116,-13-68-66,33 136 84,-36-179-121,9 25 76,-8-29-25,1 0-1,0 0 1,1 0 0,0-1 0,1 0 0,1-1 0,0 0 0,1 0 0,17 15 0,-22-24 15,0 0 1,1 0-1,-1 0 0,1 0 1,0-1-1,0-1 0,12 4 1,-5-5 33,0-1 0,-1 0 1,1-1-1,21-5 1,-30 5-122,0-1 0,0 0 1,0-1-1,0 1 0,0-1 1,0 0-1,-1 0 1,1 0-1,-1-1 0,5-4 1,2-2-1260,22-18-7259</inkml:trace>
</inkml:ink>
</file>

<file path=ppt/ink/ink7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19.2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1 303 7088,'127'-17'129,"101"-8"64,-169 18 102,291-34 106,-270 31-187,355-53 54,-347 51-207,319-41 20,-337 45-67,242-35-1014,-165 20-4080</inkml:trace>
</inkml:ink>
</file>

<file path=ppt/ink/ink7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3:19.5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1 177 8248,'2'-1'2,"3"-2"5,1 0 1,-1 0-1,1 1 0,0-1 1,0 1-1,1 1 0,-1-1 1,0 1-1,0 0 1,11 0-1,-13 0 7,182-24 107,-134 19 14,266-32 61,-243 30-48,350-35 67,-338 36-55,325-16 61,-339 21-73,-66 1-132,340 10 295,-204 0-150,-141-9-147,1 0 0,-1 0 0,0 1-1,1-1 1,-1 1 0,1-1 0,-1 1 0,0 0 0,1-1-1,-1 1 1,0 1 0,4 1 0,-5-2-12,0 0-1,0 0 1,-1 0 0,1 0 0,0 1-1,0-1 1,0 0 0,-1 0 0,1 1-1,-1-1 1,1 0 0,0 2 0,-1-3-2,0 1 1,0-1-1,0 0 1,0 0-1,0 1 1,0-1 0,0 0-1,0 0 1,0 1-1,0-1 1,0 0-1,0 0 1,0 1 0,0-1-1,0 0 1,0 0-1,0 1 1,0-1-1,0 0 1,-1 0-1,1 0 1,0 1 0,0-1-1,0 0 1,0 0-1,0 0 1,-1 1-1,1-1 1,0 0 0,0 0-1,0 0 1,-1 0-1,1 1 1,0-1-1,0 0 1,0 0-1,-1 0 1,-11 9-240,-1 0 1,0 0-1,-1-2 0,-24 11 1,-29 12-5882</inkml:trace>
</inkml:ink>
</file>

<file path=ppt/ink/ink7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04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156 396 4664,'-17'-22'372,"-9"-13"442,28 55-220,0-9-549,3 27 202,-2 101 15,-13 110 163,7-219-360,-18 201 97,16-184-67,-26 388 448,28-399-484,-1 5 97,3 64-1,2-100-61,2 2 18,-1-11 1,-1 0-94,4-20 59,0-1 1,2-40 0,5-94 79,-11 122-44,-9-189 40,4 175-59,-30-199 38,26 202-58,-19-186 29,24 189-56,4-237 183,1 259-155,-2 21-15,0 2-55,1 0-1,-1 0 1,1 0 0,-1 0-1,1 1 1,-1-1-1,1 0 1,0 0 0,-1 0-1,1 1 1,-1-1 0,0 0-1,1 1 1,-1-1-1,1 0 1,-1 1 0,1-1-1,-1 1 1,0-1 0,1 0-1,-1 1 1,0-1-1,1 1 1,-1-1 0,0 1-1,1 0 1,10 22 52,24 53 36,23 80-7,-44-120-46,65 146 16,-61-145-42,94 153 9,-87-151-17,122 141 3,-117-149 4,140 113 26,-59-58 57,-110-85-108,0 0 17,0 0 0,-1-1 1,1 1-1,0 0 0,-1-1 0,1 1 0,0-1 0,0 1 0,0-1 1,0 1-1,0-1 0,-1 0 0,1 1 0,0-1 0,0 0 0,0 0 1,0 0-1,0 0 0,0 0 0,0 0 0,0 0 0,0 0 0,0 0 0,0 0 1,0 0-1,0-1 0,0 1 0,0 0 0,-1-1 0,1 1 0,0-1 1,0 1-1,0-1 0,1 0 0,1-2 12,0 0-1,-1 0 1,1 0-1,0-1 1,-1 1-1,0 0 1,0-1-1,0 0 1,0 0-1,0 0 1,-1 1 0,0-1-1,0 0 1,1-6-1,0-2 2,-1 0-1,-1-22 1,0 25-9,-6-215 268,5 176-138,-2-216 60,2 210-39,1 29-95,7-239 284,-3 212-263,1-16 153,-2 0 0,-10-110 0,-4 110-23,11 67-213,0 1 1,0 0-1,0-1 1,0 1-1,0 0 1,0 0-1,0-1 1,0 1-1,0 0 1,0-1-1,0 1 1,0 0-1,0 0 1,-1-1-1,1 1 1,0 0-1,0 0 1,0-1-1,-1 1 1,1 0-1,0 0 0,0 0 1,0-1-1,-1 1 1,1 0-1,0 0 1,0 0-1,-1 0 1,1 0-1,0-1 1,-1 1-1,1 0 1,0 0-1,0 0 1,-1 0-1,1 0 1,0 0-1,-1 0 1,1 0-1,0 0 1,-1 0-1,1 0 1,0 0-1,0 0 1,-1 1-1,1-1 1,0 0-1,0 0 0,-1 0 1,1 0-1,0 0 1,0 1-1,-1-1 1,1 0-1,-1 0 10,-5 6 15,0-1 1,1 1 0,-1 1-1,1-1 1,0 1-1,-6 11 1,9-15-34,-33 53-1702,-2 4-6900</inkml:trace>
</inkml:ink>
</file>

<file path=ppt/ink/ink7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05.2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959 88 6552,'10'-14'19,"-7"11"-1,0 0 0,-1 0 0,0-1 0,1 1 0,-1 0 0,-1-1 0,1 1 0,0-1 1,-1 1-1,0-1 0,2-7 0,-3 10 5,-1-1 0,1 1 1,-1 0-1,0 0 0,1 0 0,-1 0 1,0 0-1,0 0 0,0 0 1,1 0-1,-1 0 0,0 0 0,0 0 1,0 0-1,-1 0 0,1 1 1,0-1-1,0 1 0,0-1 0,0 1 1,-1-1-1,1 1 0,0-1 1,-1 1-1,-1 0 0,-10-2 27,0 0 0,0 2 0,0-1 0,-16 3 0,-55 7 123,66-7-183,-150 22 404,-25-12-2,110-9-232,40-2-95,-132 9 502,171-10-545,-1 1 0,0 0 0,1 0 0,-1 0-1,1 0 1,0 1 0,-1 0 0,1 0 0,0 0 0,0 1 0,0-1 0,0 1 0,1 0 0,-1 0 0,1 0 0,-1 0 0,1 1 0,0-1 0,0 1 0,1 0 0,-1 0 0,1 0 0,0 0-1,0 0 1,-2 8 0,-1 2-11,1 2 0,1-1-1,-2 24 1,1 29-8,1 124-18,0 66-68,5-169 67,5 39-77,-5-94 86,5 46-50,17 51 2,-16-107 30,48 89-2,-40-92 21,31 25-1,-30-33 6,32 21 1,-25-21 0,0-1 1,47 15-1,-51-23 8,-1-4-1,0-1 0,34-7 0,-36 1 27,3-7-14,-1 0 0,-1 0 0,0-2 0,-1-1 0,21-25 0,-10 2-7,-26 37-53,0-1 0,0 1 0,0-1 0,0 0 0,-1 1-1,1-1 1,-1 0 0,0 0 0,0 0 0,-1 0 0,1 0 0,-1 0 0,0 0 0,0 0-1,0 0 1,0-1 0,-1 1 0,1 0 0,-1 0 0,-2-4 0,2 4-213,-8-34-5513</inkml:trace>
</inkml:ink>
</file>

<file path=ppt/ink/ink7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05.6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1 548 6552,'0'-2'-2,"0"0"1,0 0-1,1 0 1,-1 1-1,1-1 1,-1 0 0,1 0-1,0 1 1,-1-1-1,1 1 1,0-1-1,0 1 1,0-1-1,1 1 1,-1-1-1,0 1 1,0 0-1,1 0 1,2-2-1,3-3 2,0 0-1,1 1 0,12-7 1,31-10 1,64-19-1,-101 36 3,33-9 17,238-57 45,-219 58 143,287-50 121,-281 51 46,265-42 130,-277 43-251,200-45 80,-217 44-179,132-60-1004,-95 33-4351</inkml:trace>
</inkml:ink>
</file>

<file path=ppt/ink/ink7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05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289 250 5832,'-28'-18'1,"0"2"4,-6 2-3,30 13-3,0-1 1,-1 1 0,1 1-1,-1-1 1,1 1-1,-1 0 1,1 0-1,-1 0 1,1 0 0,-1 1-1,1 0 1,0 0-1,-1 0 1,1 0 0,0 1-1,0-1 1,0 1-1,-6 4 1,-20 14 0,24-14 1,0 0-1,1 1 1,-1-1 0,1 1 0,0 0-1,1 0 1,0 1 0,-4 8 0,0 4 5,-9 29 0,17-46-5,-2 4 4,0 0 0,1 0 0,0 0 0,0 0-1,1 1 1,0-1 0,0 0 0,3 12 0,-2-10 0,0-1 2,1 0 1,0 0-1,0 0 0,1-1 1,0 1-1,0-1 0,1 1 1,6 8-1,-4-5-2,3 6 5,1-1 0,1 0 1,1 0-1,19 20 0,-15-18-7,43 53 29,26 35-18,-66-82-10,4 2 3,33 56-1,-18-11 15,-37-67-16,-1-1 0,1 1 0,0-1 0,-1 0 0,0 1 0,1-1-1,-2 1 1,1-1 0,0 1 0,-1-1 0,1 1 0,-1-1 0,0 0-1,0 1 1,0-1 0,-1 0 0,-2 5 0,2-3 6,-6 5 77,1-4-58,-1 0 0,-1-1 0,1 0 0,-1 0 0,0-1 0,-14 5 0,-57 15 156,60-18-166,-5 0 252,-31 5 1,42-9-213,11-2-11,-1 1-1,1 0 0,0-1 0,-1 0 0,1 0 0,-1 0 1,1 0-1,-1-1 0,1 1 0,0-1 0,-1 0 0,-5-2 1,7 2-34,2 1-4,0 0-1,0-1 1,-1 1 0,1-1 0,0 1 0,0 0 0,-1-1 0,1 1-1,0-1 1,0 1 0,0 0 0,0-1 0,-1 1 0,1-1 0,0 1-1,0-1 1,0 1 0,0 0 0,0-1 0,0 1 0,0-1 0,0 1-1,1-1 1,-1 1 0,0-1 0,0 1 0,0 0 0,0-1 0,0 1-1,1-1 1,-1 1 0,0 0 0,0-1 0,1 0 0,0 1 9,15-23-951,4 0-3922</inkml:trace>
  <inkml:trace contextRef="#ctx0" brushRef="#br0" timeOffset="1">403 37 7712,'24'-4'20,"26"-5"305,98-4 0,-24 16-163,69 3-4,-153-6-3,168-6 76,-167 4-31,-31 2-149,200-7 466,30 3 927,-251 11-1238,-18 9-1546,-4 1-5466</inkml:trace>
</inkml:ink>
</file>

<file path=ppt/ink/ink7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06.3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7000,'7'-5'1,"-4"5"4,1 1-2,6 1 2,0 1-1,0 0 0,9 4 1,-4 0 24,-5-3 2,-1 0 0,0 2 1,0-1-1,0 1 0,-1 0 0,0 1 1,0 0-1,10 12 0,-8-9-8,-7-7 2,0 0 0,-1 0 0,1 1-1,-1-1 1,0 1 0,0-1 0,0 1-1,0 0 1,2 7 0,-2-6 21,5 11 23,-2 0 0,1 0 0,-2 0 0,-1 1 0,0-1 0,1 18 0,-3 185 664,-11-130-467,0 58-12,8-127-117,4 41 0,0-36-97,-1-2-12,0-5 75,7 35-1,-5-32-54,-1-2 82,1 0 1,1 0-1,1-1 1,0 1-1,2-1 1,9 21-1,1-11 324,-16-25-277,6 7-1386,0 0-5711</inkml:trace>
</inkml:ink>
</file>

<file path=ppt/ink/ink7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06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946 1 7800,'0'0'305,"-5"2"-46,-74 39 283,75-39-539,1 0 0,-1 0-1,0 0 1,1-1-1,-1 1 1,0-1-1,0 0 1,-5 1 0,-6 0 0,-42 10 0,-9-3-3,-9-1 1,1-4 4,1-4-3,-134-7 12,188 6-12,13 0 1,0 1 1,0 0-1,0 1 0,0-1 1,0 1-1,-7 2 1,-59 13 25,69-15-23,0 0 1,-1 0-1,1 1 1,0 0-1,0-1 1,0 1-1,1 0 0,-1 1 1,0-1-1,1 0 1,-1 1-1,1-1 0,0 1 1,-4 6-1,1-1 8,1 1 0,0-1 0,-4 12 0,5-13-14,0 2 9,-1 0-1,2 0 0,-1 0 1,1 0-1,1 1 1,-2 14-1,0 6 9,-7 91 7,3-30-12,-1 37 15,7-54-1,10 83 1,-6-131-25,0-8 4,0 0-1,6 19 1,35 102 14,-31-114 0,-7-15-10,0 1-3,1-1 0,1 0 0,0 0 0,0 0 1,0-1-1,1-1 0,1 1 0,0-1 0,14 9 0,87 44 70,-88-52-2,18 1 0,1-1 0,0-3 0,49 2 0,-66-7-56,-7-1 45,1 0 0,24-5 0,38-7 164,89-24 0,-114 15-178,-54 20-38,-1 1 1,1-1-1,-1 0 0,1 1 0,-1-1 0,1 0 0,-1 0 0,1 0 0,-1 0 1,2-3-1,4-4-115,0 0 0,-1 0 0,0-1 1,-1 1-1,0-1 0,0-1 0,-1 1 0,0-1 1,0 0-1,1-10 0,15-52-6350</inkml:trace>
</inkml:ink>
</file>

<file path=ppt/ink/ink7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07.2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0 184 9504,'3'-2'112,"0"0"-102,1 1 0,-1-1 0,1 1 0,-1-1 0,1 1 0,0 0 0,-1 1 1,1-1-1,0 0 0,6 1 0,31-3 239,132-12 52,-130 12-34,222-17 97,-204 14-144,267-31 72,-262 29-151,273-41-1354,-164 20-5727</inkml:trace>
</inkml:ink>
</file>

<file path=ppt/ink/ink7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07.5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20 5744,'7'-3'10,"1"0"0,0 0 0,-1 1 0,1 0 0,0 0 1,0 1-1,0 0 0,10 0 0,-10 1 4,14-1 56,1 1-1,-1 1 1,40 7-1,-41-5-58,130 22 34,-100-14-3,112 26 26,-128-28 0,136 45 52,-139-40 48,109 63 84,-117-58-25,2 9-120,-1 2 1,24 37-1,-34-37 147,41 124 99,-51-125-106,-10 105 87,-1-107-140,-55 117 70,44-115-103,-75 107 83,72-114-17,-93 66 94,88-75-74,-117 30 97,112-38-104,-113 2 80,117-10-160,-9-6-58,-41-17 0,57 14-41,-23-28 4,33 29-61,1-1 0,0 0-1,-8-15 1,-1-8-463,3-1 0,-14-48 0,4 4-6461</inkml:trace>
  <inkml:trace contextRef="#ctx0" brushRef="#br0" timeOffset="1">463 192 7896,'2'4'-10,"0"-1"0,1 1 1,-1 0-1,-1 0 0,1 0 1,0 0-1,-1 0 0,0 0 0,0 0 1,0 0-1,-1 0 0,1 1 1,-1-1-1,-1 8 0,2 10-36,11 133-86,-9-113 152,9 196 33,-10-187 95,10 225 92,-8-221 48,47 207-941,-15-131-4367</inkml:trace>
</inkml:ink>
</file>

<file path=ppt/ink/ink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6.9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1 129 11208,'32'-3'816,"58"-15"0,2-2-576,93-11-94,-146 25-132,172-20-14,-85 10-1590,-68 8-6276</inkml:trace>
</inkml:ink>
</file>

<file path=ppt/ink/ink7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08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0 154 4128,'0'0'1075,"6"0"-941,163-3 322,-43-3-339,-41 2 21,30-4 7,33-5 3,-63 10 48,47-7 27,154-33 410,-174 12-269,-60 15-145,-8 0 135,-42 16-260,-4 0-21,-24 2-21,0 2-1,0 0 1,0 2-1,1 1 1,-26 10-1,-122 53 99,166-66-145,0 0 0,1 1 1,-1-1-1,1 1 0,0 1 1,0-1-1,1 1 0,-1 0 1,1 0-1,-7 12 0,-1 9-3,4 4-2,5 6 1,2 5 4,4 5-2,5 14 2,4 14-2,-2-12-1,15 112 39,-21-110 4,-3-55-41,1-1 19,-1 0 0,0-1 0,-1 1 1,1 0-1,-2 0 0,1-1 0,-5 14 0,5-21-16,1 0 0,-1-1 0,0 1 0,1 0 0,-1-1 0,0 1 0,1 0 0,-1-1 0,0 1 0,0-1 0,0 1-1,1-1 1,-1 0 0,0 1 0,0-1 0,0 0 0,0 1 0,0-1 0,0 0 0,0 0 0,-1 0 0,-23-1 83,-29-11 86,0-1 0,-92-37 0,108 37 5,35 13 163,7 0-158,97 12 167,70 8-149,-130-16-57,184 13 50,-180-15-90,176 8 35,-180-8-67,142-9 29,-152 2-57,114-33-1439,-74 15-5848</inkml:trace>
</inkml:ink>
</file>

<file path=ppt/ink/ink7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09.4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23 356 8520,'-22'-47'432,"22"45"106,8 15 38,31 79-130,-27-61-414,49 142 227,-54-148-241,5 15 49,12 35-21,81 244 128,-92-285-113,-36-120 238,-11-63-74,28 122-204,-1-10 74,-28-163 38,29 160-59,-11-257 211,18 277-268,0 6 21,0 0 0,7-26 0,6-25 94,-14 65-129,0 0 0,0-1 1,0 1-1,0 0 0,0 0 1,1 0-1,-1 0 0,0-1 1,0 1-1,0 0 0,0 0 1,0 0-1,0 0 0,0 0 0,0-1 1,0 1-1,1 0 0,-1 0 1,0 0-1,0 0 0,0 0 1,0 0-1,0 0 0,1 0 1,-1-1-1,0 1 0,0 0 1,0 0-1,0 0 0,1 0 1,-1 0-1,0 0 0,0 0 1,0 0-1,1 0 0,-1 0 1,0 0-1,0 0 0,0 0 1,0 0-1,1 0 0,-1 0 1,0 0-1,0 1 0,0-1 1,0 0-1,1 0 0,-1 0 1,0 0-1,7 6 31,-3-2-15,13 20 76,-13-17-36,53 92 117,-22-28-13,23 34-55,19 24-16,-59-99-48,2 0 0,35 41 0,-44-58-34,8 6 45,10 4-15,35 20 0,-63-42-37,0 0 1,0-1-1,0 1 0,0-1 1,1 1-1,-1-1 0,0 1 1,0-1-1,0 0 0,1 1 1,-1-1-1,0 0 0,2 0 1,9-1 5,-1 0-1,1-1 1,-1 0 0,0 0 0,0-1 0,20-9 0,-29 11-5,0 0 0,0 0 0,1 0 0,-2 0 0,1-1-1,0 1 1,0-1 0,2-2 0,16-18 13,-1 0 1,26-41-1,-31 36 11,18-54 65,24-87-1,-51 147-78,15-74 98,13-77 121,-30 159-176,-1 6-20,0-1 0,-1 0 0,0 0 0,0 0 0,-1 0 0,0 0 0,-2-13 0,-1 24 57,-2 10-437,1-1 0,0 1 0,1 0 0,-2 14 0,-4 27-8670</inkml:trace>
</inkml:ink>
</file>

<file path=ppt/ink/ink7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09.9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347 29 9592,'6'-17'461,"-4"5"66,-77 95-118,38-35-219,-45 67-25,-14 33-40,80-117-57,1 14-20,-17 78 0,32-119-43,-1-1 0,1 0 1,-1 1-1,1-1 0,0 0 0,1 1 0,-1-1 0,2 6 1,2 17 17,12 36 0,-7-36-15,18 32 0,-25-53-2,1-1-1,-1 0 1,1 0 0,-1 0-1,6 6 1,29 30 16,51 43 0,-60-65-2,125 42 6,-121-53-11,123 5 17,-127-14 15,86-22 23,-99 16 4,-8 2-57,-1 0 0,0-1 0,0 0 0,-1 0 0,8-13 0,-12 19-12,-1 1-1,0-1 0,1 0 1,-1 1-1,0-1 1,0 0-1,0 1 0,1-1 1,-1 0-1,0 0 1,0 1-1,0-1 0,0 0 1,0 1-1,0-1 1,-1-1-1,-1-9 18,0 0 1,-2 0-1,1 0 1,-9-17-1,0 14 66,11 13-84,-9-7 19,-1 0 0,1 0-1,-1 1 1,0 0-1,-1 1 1,0 0 0,0 1-1,-21-6 1,19 7 14,0-1-14,-1 0 0,0 2 0,0-1 1,0 2-1,-28-1 0,-19 4 64,56 0-46,-1 2 8,26 11 1,-10-10-48,-3-1 0,1 0 1,-1-1-1,1 0 0,14 1 0,110 11 14,-102-15-9,41-7-1,-49 5-4,30-10-1,-24 2 9,-1 0 1,0-3-1,0 0 1,37-28-1,-62 41-7,-1 0 0,1 1 0,-1-1 0,1 1 0,0-1 0,-1 1 1,1-1-1,0 1 0,0-1 0,-1 1 0,1 0 0,0-1 0,0 1 0,-1 0 0,1 0 0,0 0 0,0-1 0,0 1 0,0 0 1,-1 0-1,1 0 0,0 0 0,0 1 0,0-1 0,0 0 0,-1 0 0,1 0 0,0 1 0,0-1 0,0 2 3,0-1-1,0 1 1,0-1-1,-1 1 1,1-1-1,-1 1 1,1 0-1,-1-1 1,0 1-1,1 0 1,-1-1-1,0 1 1,0 2-1,-2 52 54,-10 66 4,-2 60 31,13-148-86,-1 8 27,6 179 18,-1-178-19,17 171-1633,-8-103-6594</inkml:trace>
</inkml:ink>
</file>

<file path=ppt/ink/ink7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11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95 7088,'4'-90'5481,"-4"89"-5186,0 1-286,0 0 1,0 0 0,0 0 0,1 0 0,-1 0-1,0 0 1,0 0 0,0 1 0,0-1-1,1 0 1,-1 0 0,0 0 0,0 0-1,0 0 1,0 0 0,0 0 0,1 0 0,-1 0-1,0 0 1,0-1 0,0 1 0,0 0-1,1 0 1,-1 0 0,0 0 0,0 0-1,0 0 1,0 0 0,0 0 0,0 0-1,1 0 1,-1 0 0,0-1 0,0 1 0,0 0-1,0 0 1,0 0 0,0 0 0,0 0-1,0-1 1,0 1 0,0 0 0,1 0-1,-1 0 1,0 0 0,0 0 0,0-1 0,0 1-1,1 3-351,-1 4-2,0-5 64,0 0-127,1 5 283,0-2 107,-1 0 1,0-1-1,0 1 1,0 0-1,0-1 0,0 1 1,-1-1-1,0 1 1,0-1-1,-4 9 0,4-10 11,-8-18-1378,0 0-5496</inkml:trace>
</inkml:ink>
</file>

<file path=ppt/ink/ink7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6:11.9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903 41 5832,'-1'0'129,"-5"0"2238,13-14-1734,-7 8-286,0 3 17,0-4 1,0 6 331,1-1-396,1-4-13,-1 4 215,-8 15-119,4-7-354,-19 18 153,-112 104 4,88-92-131,-113 69 4,-72 24-1149,203-114 680,-248 135-7150</inkml:trace>
</inkml:ink>
</file>

<file path=ppt/ink/ink7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1125 5920,'0'0'65,"5"2"-6,-2 0-111,-2-1 90,0 0 0,1 0-1,-1 0 1,0 0-1,1-1 1,-1 1 0,1 0-1,-1-1 1,1 1 0,-1-1-1,1 0 1,-1 1-1,1-1 1,-1 0 0,1 0-1,-1 0 1,1 0 0,-1 0-1,1 0 1,0-1-1,-1 1 1,1 0 0,-1-1-1,0 1 1,1-1 0,-1 0-1,1 1 1,-1-1-1,2-1 1,7-8 123,0 1 1,0-2-1,-2 1 0,1-1 0,-1-1 1,10-18-1,-5 4-44,-1 0 1,9-29-1,-13 33-87,-4 10 12,0-1 1,-1 0-1,3-18 0,-3 16 26,1 2-29,-2-1 1,0 1-1,0-1 1,-2 1-1,1-1 1,-3-21-1,-1 20 30,-1 1 0,0 0 0,-1 0 0,0 0 0,-1 0 0,-14-23 0,12 24-46,-22-27 135,26 36-127,-2-4 47,-1 0 1,0 0-1,0 1 0,0 0 1,-1 1-1,0-1 0,-17-8 0,24 14 8,1 3-79,1-1 0,0 0 1,0 0-1,0 1 0,-1-1 1,1 0-1,0 0 0,0 0 1,1 0-1,-1 0 0,1 1 1,8 4 33,17 3-15,0 0 0,29 4 1,11 2-7,21 2-15,1 1 0,-11 1-3,-64-14-3,-1 0 1,0 0 0,1 1 0,-2 1 0,18 12-1,-21-9-4,-8-6 4,1 0 0,-1 0 0,0 0 1,0 1-1,-1-1 0,1 0 0,-1 0 0,0 0 0,0 1 1,0-1-1,-2 7 0,-1 0-6,1 0 0,-2-1 0,0 1 0,-7 13 0,-28 49-44,15-34 36,5-11-21,2 1 1,2 0-1,-20 50 1,34-68 15,3-6 17,1-1 0,-1 1 0,1-1 0,-1 0 1,1 0-1,0 0 0,1 0 0,6 7 0,2-6-3,24 3-1,15-4 6,4-11 1,5-10 0,-45 11 0,0-1 0,16-10 0,-17 8 0,0 0 0,17-17 0,-17 11 0,0-1 0,-1 0 0,-1-1 1,-1 0-1,11-22 0,-11 13 8,1-10 2,8-46 0,-20 62 17,-2 11-13,1 0-6,-1 0 0,0 0 0,0 1 0,-1-1 1,0 1-1,-1 0 0,0 0 0,0 0 0,-7-10 1,4 10 19,1 0 0,-1 1 0,-1-1 0,1 1 1,-1 0-1,0 1 0,-18-11 0,21 16-13,0-1 0,1 1 0,-1 0 0,0 0 0,0 0-1,-6 1 1,9-1-12,0 1 0,0 1 0,1-1 0,-1 0 0,0 0 0,0 1 0,1-1 0,-1 1 0,0-1 0,1 1 0,-1 0 0,0-1 0,1 1 0,-1 0 0,1 0 0,0 0 0,-1 1 0,1-1 0,0 0 0,-1 0 0,1 1 0,0-1 0,-2 3 0,-6 19 9,9-20-12,-1 1 1,1-1-1,0 1 0,0-1 1,0 1-1,0-1 0,1 4 1,1 2-2,1-1 1,0 1 0,1-1 0,-1 1 0,2-1 0,4 8-1,2-3-5,69 53-6,-66-57 4,0 0 1,1-1-1,0 0 1,0-1 0,20 6-1,-18-7 2,-6-2-2,0 0-1,0-1 1,0-1 0,0 0-1,1 0 1,-1-1 0,13 0-1,-13-1 3,-7 0 1,0 0 1,0 0 0,-1-1 0,1 0 0,0 1 0,0-1-1,0 0 1,-1-1 0,1 1 0,-1-1 0,1 1-1,-1-1 1,1 0 0,-1-1 0,0 1 0,0 0-1,0-1 1,3-3 0,-4 4 1,0 0 2,-1 1 0,0 0 0,1-1-1,-1 1 1,0 0 0,0-1 0,0 0 0,0 1 0,0-1 0,0 0 0,0 1-1,-1-1 1,1 0 0,0 0 0,-1-2 0,2-3-1,5-25 1,-9-1 1,-6-2 0,1 15 5,0 1 0,-1 0 0,-1 1 0,0 0 0,-22-30 0,30 47-1,0-1 0,-1 0-1,1 1 1,-1-1 0,1 1-1,-1-1 1,1 1 0,-1 0-1,0 0 1,0 0 0,0 0-1,0 0 1,1 0 0,-1 0-1,-3 0 1,-4-3 4,-33-9 8,22 11 32,-5 4-24,0 1 0,-45 12 0,44-4 23,-87 65 18,95-57-18,0 10-18,-27 57 0,37-60-15,0 41-1,8-54-12,0 0-1,1 1 1,1-1-1,2 14 1,-1-18-1,-1-1 0,1 1 0,0-1 0,0 0 0,1 0 0,7 10 0,-7-12 0,1 0 0,-1-1 0,1 0 0,0 0 0,0 0 0,1-1 0,10 8 0,0-5-1,0 0 1,0-1 0,0-1 0,1-1 0,0 0 0,-1-1-1,19 1 1,-30-3-1,-1-1 1,0 1-1,1-1 0,-1 0 0,7-2 0,39-6-1,66-21 0,-112 27 0,1 1 0,-1-1-1,1 0 1,-1 0 0,6-5 0,144-111-18,-125 89 1,104-114-2,-112 115 1,5-15 6,21-52 0,-39 68-6,-5 14 10,0 1 4,0 0 0,-1-1 0,-1 1 0,0-1 1,0 1-1,-1-1 0,-1 1 0,-3-19 0,0 15-7,0 0-1,-9-20 1,13 35 12,-1 1 0,1 0 0,0-1 0,0 1-1,0 0 1,0 0 0,0-1 0,-1 1 0,1 0 0,0-1 0,0 1 0,0 0 0,-1 0 0,1-1-1,0 1 1,0 0 0,-1 0 0,1 0 0,0 0 0,0-1 0,-1 1 0,1 0 0,0 0 0,-1 0-1,1 0 1,0 0 0,-1 0 0,0 0 0,-5-1-4,-1 0 0,1 1 0,-1 1 0,0-1 0,1 1 0,-1 0 0,-11 3 0,2 4-28,2 2 21,0 1 1,1 1 0,-17 18-1,21-13-13,1 8 9,-8 42 0,17-49-16,3-3 24,2 0 1,0-1-1,0 1 0,10 13 0,-1-11-18,14 6 8,50 31 0,-9-18-12,-42-22 26,64 31-13,-1 2 2,-79-40 10,1 1 0,-1 1 0,0 0 1,-1 0-1,17 17 0,-24-15-7,-4-5 10,0 0 0,0 0 0,-1 0 0,0 0 0,0-1 0,-1 1 0,0 0 0,0-1 0,0 1 0,0-1 0,-1 0 0,0 1 0,0-1 0,0-1-1,-1 1 1,0 0 0,0-1 0,-9 8 0,3-1 0,5-6 0,1-1 0,-1 0 0,0 0 1,0 0-1,-1-1 0,1 0 0,-7 3 0,-25 12-9,-2-2 1,-77 22-1,54-26 10,14-5 1,22-6 1,25-1-1,1 0 0,-1 0 1,1 0-1,-1-1 0,1 1 0,-1 0 0,1 0 0,-1 0 1,1 0-1,-1-1 0,1 1 0,0 0 0,-1-1 0,1 1 1,0 0-1,-1-1 0,1 1 0,0 0 0,-1-1 0,1 1 1,0 0-1,-1-1 0,1 1 0,0-1 0,0 1 0,0-1 1,-1 1-1,1-1 0,0 0 0,0 0 1,0 0 0,0-1 0,0 1 0,1 0 1,-1 0-1,0 0 0,0-1 0,1 1 0,-1 0 0,1 0 0,-1 0 0,1 0 0,0 0 0,-1 0 1,3-2-1,7-10 5,1 1 0,19-16 0,0 0 24,77-79 10,-85 81 1,35-47 5,55-72-16,-54 87-27,-36 38-4,40-26 0,-50 42-4,-9 3 5,0 1-1,0 0 1,0 0 0,0 0-1,0 0 1,0 1 0,0-1-1,0 1 1,0 0 0,0-1-1,0 2 1,-1-1 0,1 0-1,0 0 1,-1 1 0,1-1 0,-1 1-1,1 0 1,-1 0 0,0 0-1,1 0 1,-1 0 0,0 1-1,-1-1 1,1 0 0,0 1-1,-1 0 1,3 4 0,1 3-1,-3-6-1,0 0 1,0 0-1,0 0 1,-1 1-1,0-1 1,0 1-1,0-1 1,0 8-1,19 115-10,-14-98 0,45 110-5,-37-115-22,7 5 14,33 32-1,-39-50-20,1-4 27,-1-1-1,32 7 1,-30-13 13,25-9-1,-34 6 7,0 0-1,0 0 1,0-1 0,11-7 0,-7 1 0,0 0 0,-1-1 0,0 0 0,-1-1 1,0 0-1,8-14 0,-6 4 8,12-36 32,26-97 0,-39 89 24,1 2 151,-7 75-69,-5-3-136,4 20 67,24 60 10,-19-68-46,22 30 4,15 12-34,-39-54-10,1 0 0,-1 0 0,2-1 0,11 8 0,-16-12-1,0-1 1,0 1-1,1-1 0,-1 0 0,1 0 0,0-1 0,-1 0 0,1 0 1,7 1-1,-5-2 0,-1-1-1,0 0 1,0 0 0,0 0 0,0-1 0,0 0 0,0 0 0,0-1 0,-1 1 0,1-1 0,-1 0 0,0-1 0,0 0-1,8-7 1,4-6-6,66-95-5,-66 84 4,-1-1 0,23-54 0,-30 61 4,0-7-10,15-143-5,-23 134 13,-2-55 4,-7-1 1,-2 28 0,5 28 0,2 19 0,3 19 0,0-1 0,0 1 0,0 0 0,0-1 0,0 1 0,0 0 0,0-1 0,-1 1 0,1 0 0,0 0 0,0-1 0,0 1 0,0 0 0,0 0 0,-1-1 0,1 1 0,0 0 0,0 0 0,0-1 0,-1 1 0,1 0 0,0 0 0,0 0 0,-1 0 0,1-1 0,0 1 0,0 0 0,-1 0 0,1 0 0,-1 0 0,-15 8 0,12-4 0,0 0 0,-1 0 0,1 0 0,1 0 0,-5 6 0,-2 8 0,1 0-1,1 1 1,0 0 0,-8 36 0,13-46-1,-5 27-5,-22 162-10,27-156-23,3 176-17,3-175-17,34 145-37,-26-157 4,9 7 35,31 44 0,-35-65 5,5-2 22,39 23 1,-44-33 10,4-4 18,0-2 0,31-4 1,-31-2-6,32-24 0,-37 20 18,-1-1 1,22-23 0,-14 10 1,23-35 0,26-51 0,58-105 2,-108 176 12,65-173 14,-73 170 33,-4 14-23,36-154 155,-44 177-192,9-65 218,-8 59-153,-1 1 1,-1-1-1,0 1 0,-3-20 1,2 29-46,1 0 1,-1 0-1,0 0 1,1 0-1,-1 0 0,0 0 1,0 0-1,-1 1 1,1-1-1,0 0 1,0 1-1,-1-1 1,1 1-1,-1-1 1,1 1-1,-1 0 1,-3-2-1,5 2-18,-7 0 145,-4 4-97,0 0 0,1 1 0,-15 7 0,11-1 56,-2 6-62,1 1 0,-14 21 1,28-36-43,0-1 1,0 0 0,1 1-1,-1-1 1,0 1-1,1 0 1,-1-1 0,1 1-1,-1-1 1,1 4 0,-5 34 20,1 57 1,8-13-8,-1-51-14,6 66 0,36 141-16,-41-222 11,17 80-31,-12-60 1,2 0 0,2 0 0,22 46 0,-27-70 24,-5-7-5,1 0 0,0 0 0,1 0 0,8 8 1,-10-10 5,32 31-69,-32-32 69,0-1 0,1 1 0,-1-1 0,1 1 0,-1-1 0,1 0 0,0 0 1,0-1-1,0 1 0,4 0 0,-7-2 4,1 0 0,-1 0 0,0 0-1,0 0 1,0 0 0,0 0 0,1 0 0,-1-1 0,0 1 0,0 0 0,0-1 0,0 1-1,0-1 1,0 1 0,0-1 0,2 0 0,2-3-4,-1 3 8,0-1 0,0 0-1,0-1 1,0 1 0,0-1 0,-1 1-1,1-1 1,-1 0 0,0 0 0,0-1 0,4-4-1,-3 0-168,1 0 0,-1 0 0,-1-1 0,3-8 0,-1 5-462,14-42-6330</inkml:trace>
</inkml:ink>
</file>

<file path=ppt/ink/ink7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1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0 179 9056,'0'0'144,"6"-2"-24,30-8 201,82-13 415,50-5-251,-128 21-251,170-25 82,-169 26-136,173-39-1360,-100 19-5800</inkml:trace>
</inkml:ink>
</file>

<file path=ppt/ink/ink7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1.6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 7176,'10'3'139,"-1"-1"0,1 1 0,0-2 0,0 0 0,0 0 1,0 0-1,0-1 0,0-1 0,11-2 0,6 2 68,64-4 187,82-2-49,-59 2-95,37 0-133,158 8 43,-224 1-152,-72-3-155,0 0 0,0 2 0,0 0 0,-1 0 0,1 1 0,-1 0 0,17 9 0,19 11-5733</inkml:trace>
  <inkml:trace contextRef="#ctx0" brushRef="#br0" timeOffset="1">228 710 4488,'0'2'3,"0"-1"0,0 1 0,0-1 1,0 1-1,1-1 0,-1 0 0,0 1 0,1-1 1,-1 0-1,1 1 0,-1-1 0,1 0 0,0 1 0,0-1 1,-1 0-1,1 0 0,0 0 0,0 0 0,0 0 1,0 0-1,0 0 0,0 0 0,1 0 0,-1 0 1,2 0-1,0 1 18,1-1 0,0 0 1,0 0-1,-1 0 0,1 0 1,5 0-1,-3-1 11,14 0 168,122-24 76,147-39 657,-63 14-306,-182 40-167,175-32 172,-197 37-1268</inkml:trace>
</inkml:ink>
</file>

<file path=ppt/ink/ink7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4.0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0 992,'0'0'296,"-2"4"-112,-7 11 19,7-12 10,2-1-177,0-1 0,0 0 0,0 0 1,0 0-1,1 1 0,-1-1 0,0 0 0,1 0 1,-1 0-1,1 0 0,-1 0 0,1 0 0,0 0 0,0 0 1,-1 0-1,1 0 0,0 0 0,0 0 0,0 0 0,0 0 1,0-1-1,0 1 0,1 0 0,2 1 17,-1 0-1,1-1 1,0 1-1,0-1 0,0 0 1,0 0-1,6 0 1,9 0 21,1 0 0,24-3 0,-30 1-5,26-2 269,-30 1 118,0 1-1,1 1 0,-1 0 1,0 0-1,12 3 0,-22-6-190,0 3-258,0 0 1,0-1-1,0 1 0,0 0 1,0 0-1,0 0 0,0-1 0,0 1 1,0 0-1,0 0 0,0 0 0,0 0 1,0-1-1,0 1 0,0 0 0,0 0 1,0 0-1,0-1 0,0 1 0,0 0 1,0 0-1,-1 0 0,1 0 0,0 0 1,0-1-1,0 1 0,0 0 1,0 0-1,0 0 0,-1 0 0,1 0 1,0 0-1,0-1 0,0 1 0,0 0 1,0 0-1,-1 0 0,1 0 0,0 0 1,0 0-1,0 0 0,-1 0 0,-16-5 190,11 3-102,0 0 0,0 0 0,0 1 0,0 0 1,0 0-1,-8 0 0,-26 1-670</inkml:trace>
</inkml:ink>
</file>

<file path=ppt/ink/ink7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4.8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1 104 3768,'3'0'36,"-1"-1"-1,1 1 1,0-1-1,0 1 1,-1-1 0,1 0-1,-1 0 1,1 0 0,-1-1-1,1 1 1,-1 0 0,0-1-1,5-3 1,4-3 305,6-4 0,-1 2 1,2 0 0,-1 0-1,30-9 1,-31 13-248,-10 4-22,0 0 0,0 0-1,0 1 1,0 0 0,0 0-1,1 0 1,6 1 0,20-1 240,0 1 0,0 1 0,60 11 0,-46 6-202,-46-18-92,0 1 0,1-1 0,-1 1 0,0 0 0,0-1 0,1 1 0,-1 0 0,0 0 0,0 0 0,0 0 0,0 0 0,1 1 0,10 14 59,-1 0 0,0 0 1,15 33-1,-18-23 70,22 121 46,-27-117-106,-3 125 26,-3-113-77,-1-1 1,-11 43-1,11-59-29,1-11 6,0 1 0,0-1 0,-6 16 0,1-10-5,3-1-3,3-13-2,0 0-1,0 0 1,0 0 0,-1 0 0,0 0-1,-6 7 1,7-8-3,-22 30 33,22-32-27,0-1-1,-1 1 1,1-1-1,0 0 1,-1 1 0,1-1-1,-1-1 1,0 1-1,0 0 1,1 0-1,-7 1 1,8-3-4,1 0 1,-1-1-1,1 1 0,-1 0 1,0-1-1,1 1 0,-1-1 1,1 1-1,-1-1 0,1 1 0,0-1 1,-1 1-1,1-1 0,-1 1 1,1-1-1,0 0 0,-1 1 1,1-1-1,0 0 0,-1-1 1,1 1 1,-3-8 3,0 1 0,1-1 0,0 1-1,0-1 1,1 0 0,0 0 0,1 0 0,0 0-1,0 0 1,1 1 0,3-13 0,-3 10-5,2-8 12,0 1 0,2-1 0,0 1 0,1 0 0,11-23 0,-10 24-3,6-9 56,131-182 137,-73 119-135,29-55 42,-50 63 77,-50 80-181,-1 1 1,1 0 0,-1 0 0,1 0 0,-1 0 0,1-1-1,-1 1 1,0 0 0,1 0 0,-1 0 0,1 0-1,-1 0 1,1 0 0,-1 1 0,0-1 0,1 0 0,-1 0-1,1 0 1,-1 0 0,1 1 0,-2-1 0,-21 11 25,12-1 55,-6 14-25,-21 38-1,29-43-29,1 1 0,1-1 0,0 1 0,-5 34 0,7-32-24,1 3 11,0 37 0,4-46-19,0-1 0,5 26 1,-3-29-2,2 0 0,-1 1 0,10 20 0,-6-20 0,1 1 0,0-1 0,10 14 0,-1-8-1,1-1 1,0-1-1,1 0 1,26 17-1,-19-19-11,99 36-5,-122-50 12,-1-1 1,0 1-1,1 0 1,-1-1-1,1 0 1,-1 1 0,0-1-1,4 0 1,16-2-13,1-1 1,-1-1 0,35-10-1,-32 1-68,6-8-375,-2-2-1,36-35 1,-1-7-5960</inkml:trace>
</inkml:ink>
</file>

<file path=ppt/ink/ink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7.2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3 371 6816,'1'4'2,"-4"11"80,2-13 426,4-5-188,13-13 18,-2-1 0,0-1 0,-1 0 0,-1 0 0,12-27 0,-17 32-261,-5 10-22,0 0 0,-1 0 0,1-1 0,-1 1 1,0-1-1,0 1 0,0-1 0,0 1 0,-1-1 0,1-4 1,0-16 284,-1 0 1,-1 0-1,-1 0 1,-10-42-1,12 64-288,0 1 0,0-1-1,-1 0 1,1 0-1,-1 0 1,1 1 0,-1-1-1,0 0 1,0 1 0,0-1-1,0 0 1,0 1-1,0-1 1,0 1 0,0 0-1,0-1 1,-1 1 0,1 0-1,-1 0 1,1 0 0,-1 0-1,1 0 1,-1 0-1,0 0 1,1 0 0,-1 1-1,0-1 1,-2 0 0,3 1-49,1 0 0,0 0 1,0 0-1,0 0 1,0 0-1,0 0 0,0 0 1,0 0-1,0 0 1,0 0-1,0 0 0,-1 0 1,1 0-1,0 0 1,0 0-1,0 0 0,0 0 1,0 0-1,0 0 0,0 0 1,0 0-1,0 0 1,0 0-1,-1 1 0,1-1 1,0 0-1,0 0 1,0 0-1,0 0 0,0 0 1,0 0-1,0 0 1,0 0-1,0 0 0,0 0 1,0 0-1,0 1 1,0-1-1,0 0 0,0 0 1,0 0-1,0 0 1,0 0-1,0 0 0,0 0 1,0 0-1,0 0 1,0 0-1,0 1 0,0-1 1,0 0-1,0 0 1,0 0-1,0 0 0,0 0 1,0 0-1,0 0 1,0 0-1,0 0 0,0 0 1,0 0-1,1 1 0,-1-1 1,0 4 23,1 1 1,-1 0-1,1 0 1,1-1-1,-1 1 0,0-1 1,1 1-1,0-1 1,0 1-1,1-1 1,-1 0-1,6 7 0,2 0 4,-1 0 0,2-1 0,-1 0 0,15 10 0,-19-16-20,19 15 20,2-1 0,40 21 1,-37-23-13,0 2 1,-1 1-1,-1 1 1,47 45-1,-67-52-4,-5-4-10,0 0 0,0 0 0,-1 1-1,0-1 1,-1 1 0,0-1 0,-1 1 0,0-1 0,0 1 0,-1 0 0,-2 10 0,-13 21 25,13-34 9,0 0-1,0 0 1,0 0 0,1 0 0,0 0-1,1 1 1,-2 11 0,7-22 26,70-55 22,6-7-1886,-43 33-7274</inkml:trace>
</inkml:ink>
</file>

<file path=ppt/ink/ink7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5.2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7264,'58'13'24,"161"45"194,-134-36 123,41 15-163,-122-35-164,37 12 69,0 3 0,39 22 0,-44-20 75,1-2 1,61 22 0,-65-34 183,-31-5-208,-3 6-94,0 0 0,0 0 0,-1 0-1,1 0 1,-1 0 0,-1 0 0,1-1 0,-1 1 0,-5 7 0,3-4-17,-6 13 21,0 0-1,-2-1 1,0 0-1,-23 26 1,-17 18 8,-42 52 10,82-100-58,0 2 6,-17 31-1,12-21-1,-32 56 17,43-71-19,0 1 0,0-1 0,-8 31 0,15-45-5,0 0-1,0 0 0,0 0 1,0 1-1,0-1 0,0 0 1,0 0-1,0 0 0,0 0 1,0 0-1,0 0 0,0 1 1,0-1-1,0 0 0,0 0 1,0 0-1,0 0 0,0 0 1,0 1-1,0-1 1,0 0-1,0 0 0,0 0 1,0 0-1,0 0 0,0 1 1,0-1-1,0 0 0,0 0 1,0 0-1,0 0 0,0 0 1,0 0-1,1 0 0,-1 1 1,0-1-1,0 0 0,0 0 1,0 0-1,0 0 0,0 0 1,0 0-1,1 0 0,-1 0 1,0 0-1,0 0 0,0 0 1,0 0-1,0 0 0,1 0 1,-1 0-1,0 0 0,0 0 1,0 0-1,0 0 0,0 0 1,1 0-1,-1 0 0,0 0 1,0 0-1,0 0 0,0 0 1,0 0-1,1 0 1,7-6 3,19-24-1185,4-7-4739</inkml:trace>
</inkml:ink>
</file>

<file path=ppt/ink/ink7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5.8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52 9592,'37'-4'28,"-15"0"18,2 2 0,22 0 0,-35 3-31,-6-1 11,-1 0-1,1 0 1,-1 1-1,1 0 1,0 0-1,6 3 1,1 0 35,0 0 1,0 2-1,0-1 1,0 1-1,-1 1 1,0 0-1,19 17 1,-18-14-38,-8-7-6,-1 1 0,1-1 0,-1 1 1,0 0-1,0 0 0,0 0 0,0 0 0,3 8 1,-5-9-6,9 14 36,0 2-1,-2-1 1,0 1-1,7 28 1,-4-8 24,1-1 0,30 64 1,-38-97-71,-1-1 1,1 1-1,0-1 1,0 1 0,0-1-1,1 0 1,0-1-1,-1 1 1,1-1-1,0 0 1,6 3 0,-3-2-2,-6-2-1,1-1 0,0 1 0,-1-1 0,1 1 0,0-1 0,0 0 0,0 0 0,0-1 0,0 1 0,0 0 0,4-1 0,6 2 0,35 1 2,-38-4-2,-1 0 1,1 0-1,12-4 0,36-17 2,-42 14 0,27-18-1,-31 17-1,0 0 0,19-19 0,-22 17 0,0 1 1,0-1-1,12-22 0,-12 16 0,-1-1 0,10-30 0,-12 25 2,7-39-1,-11 43 0,1-35-1,-4 39 1,0 1 0,-1-1 0,-8-28 0,9 41-1,0 0 0,1 0 0,-1 0 1,0 0-1,0 1 0,0-1 0,0 0 0,-1 1 0,1-1 0,0 1 1,-1-1-1,1 1 0,-1 0 0,1 0 0,-1-1 0,0 1 0,0 0 0,1 0 1,-1 1-1,-3-2 0,3 1 0,1 1 0,0-1 1,0 1-1,-1 0 0,1 0 0,0 0 0,0 0 0,0 0 0,-1 0 1,1 0-1,0 1 0,0-1 0,0 0 0,0 1 0,-1-1 0,1 1 0,0-1 1,0 1-1,0-1 0,0 1 0,-1 1 0,-2 0 2,-22 15 2,16-5 9,-2 10-8,1 1 0,-12 39 0,16-32 8,-9 57-1,5 28-10,9 16-3,8 18 0,7 3 0,2 4-7,-2 75 4,-14-185-3,-25 155-4,17-168 4,-52 105-5,60-136 10,0 0-1,0 0 1,0 1 0,-1-1-1,1 0 1,-1 0 0,1-1-1,-3 3 1,-34 32-7,33-32 8,-1 1 0,0-1-1,0 0 1,0-1 0,-9 4 0,10-5 0,0-1 0,0 0 0,0 0 0,0 0 1,-1-1-1,1 0 0,0 0 0,0 0 1,0-1-1,0 1 0,-1-1 0,-8-4 0,2-2 15,4-2-9,1-1 1,0 0-1,0 0 1,-6-15-1,12 23-2,1 1 1,-1-1-1,1 1 0,-1-1 1,1 0-1,0 1 1,-1-1-1,1 1 0,0-1 1,0-2-1,2-29 22,1-1 0,7-34-1,0 34 49,62-147 31,-53 146-17,95-117 39,-89 128-46,109-69 36,-110 82-42,-22 10-72,68-21 98,-62 19-86,0 1 0,1 1 0,-1-1 0,1 1 0,-1 1 0,1 0 0,13 1 0,4 9-1387</inkml:trace>
</inkml:ink>
</file>

<file path=ppt/ink/ink7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6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248 256 6904,'0'3'32,"-1"-1"0,1 0 1,-1 1-1,1-1 0,-1 0 1,0 0-1,0 1 0,1-1 1,-2 0-1,1 0 0,0 0 1,0 0-1,-1 0 0,1-1 1,-1 1-1,-2 2 0,-28 20 756,25-19-699,3-3-58,1 0 1,-1 0-1,1-1 0,-1 1 0,0-1 0,1 0 0,-1 0 0,0 0 0,0 0 0,0-1 0,-4 0 0,2 1-8,2-1-9,-1 0 0,1-1 0,-1 1 0,1-1 0,-1 0 0,1 0 0,0-1 0,0 1 0,-1-1-1,1 0 1,0 0 0,1 0 0,-1-1 0,0 1 0,1-1 0,-1 0 0,1 0 0,0 0 0,0 0-1,-5-7 1,3 0 40,2-5-29,0 0 0,1 0 1,1-1-1,1 1 0,0 0 1,0-1-1,5-24 0,-2 26-13,-3 9 1,1 0 0,1 0 0,-1 0-1,1 0 1,-1 0 0,5-6 0,24-43 87,-27 51-93,0 1 1,-1 0 0,1-1 0,0 1 0,1 0-1,-1 0 1,0 1 0,0-1 0,1 0 0,-1 1-1,1 0 1,-1 0 0,1 0 0,0 1-1,-1-1 1,1 1 0,6 0 0,-5-1 1,10 2 39,-7 1-40,-1 0 1,1 1-1,-1 0 0,1 1 1,-1 0-1,0 0 0,10 8 1,-16-11-8,0-1 1,0 1-1,0 0 1,0 0-1,0 0 1,-1 0-1,1 0 1,0 0 0,0 0-1,-1 1 1,1-1-1,0 1 1,9 24 10,14 55 1,-21-54-5,-1 40 4,-3-42-10,-6 31 0,-12 31 3,-9 7-3,-41 132-9,-18 13-77,58-163-8,16-41 8,2 0 1,-10 66-1,18-84 71,3-12 1,-1 0 0,1 0 0,-1 1 0,2-1 0,-1 0 0,0 1 0,3 9 0,4 14-38,10 28 0,-8-42-2,3-1-318,1 1 0,27 21-1,1-3-4895</inkml:trace>
</inkml:ink>
</file>

<file path=ppt/ink/ink7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6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5 185 8608,'-1'-2'72,"-3"-4"13,6 1 54,25-22 167,2 1 0,32-24 0,-59 49-319,6-5 76,0-1 1,0 2-1,1 0 1,0 0-1,0 0 1,0 1-1,1 0 1,-1 1-1,1 0 1,13-2-1,-12 2 38,45-9 187,-55 12-279,-1 0 0,1 0 1,-1 0-1,1 0 1,-1 0-1,1 0 0,-1 0 1,1 0-1,-1 0 1,1 0-1,-1 0 0,1 1 1,-1-1-1,1 0 1,-1 0-1,1 1 1,-1-1-1,1 0 0,-1 0 1,1 1-1,-1-1 1,0 1-1,1-1 0,-1 0 1,0 1-1,1-1 1,-1 1-1,0-1 0,0 1 1,1-1-1,-1 1 1,0-1-1,0 1 0,0-1 1,0 1-1,1 0 1,-1 1 1,0 0 0,0 1 0,1-1 1,-1 0-1,-1 0 0,1 1 0,0-1 1,-1 4-1,-5 9 12,0 1 0,-1-1 0,-1 0 1,0-1-1,-1 1 0,-1-2 0,-13 16 0,10-14-16,8-10 5,-34 26-1,11-9-13,28-23 2,-1 0-1,1 0 1,-1 0 0,1 0-1,-1 0 1,1 0-1,-1 0 1,1-1-1,0 1 1,0 0-1,0 0 1,-1 0 0,1 0-1,1-2 1,0-34-1364,1-4-5456</inkml:trace>
</inkml:ink>
</file>

<file path=ppt/ink/ink7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7.33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0 277 4848,'1'-2'8,"0"-7"1,5 3 7,7-2-3,-2 1-8,0 0 1,0 1-1,1 0 1,15-5-1,-13 5 20,-3 1 2,0 1 0,0 0 0,0 1 0,0 0-1,1 1 1,0 0 0,22 0 0,92 11 265,-100-2 56,3 5-182,0 2 0,30 19-1,-41-17 210,-7 1-251,1 0 1,-2 0-1,11 27 0,-20-43-107,-1 1-1,1-1 1,-1 1-1,1-1 1,-1 1 0,0-1-1,0 1 1,1-1-1,-1 1 1,0 0-1,-1-1 1,1 2-1,-4 28 80,-2-1 0,-11 37 0,4-31-5,-2-1 1,-30 53-1,32-64-70,-42 74 145,43-79-149,-25 37 105,33-51-104,-26 35 113,28-37-113,-1 0 0,0-1 0,0 1 0,1 0 0,-2-1 0,1 0 0,0 0-1,0 0 1,-1 0 0,1 0 0,-5 1 0,7-4-5,0 0 1,1-1-1,-1 1 0,1 0 1,-1-1-1,1 1 0,-1 0 1,1-1-1,0 1 0,0-1 1,-1 1-1,1-1 0,0 1 1,0-1-1,1-1 0,-2-8 7,1 5 4,0 0 1,1 0-1,-1 0 1,1 0 0,3-10-1,31-117 153,-23 102-42,81-131 57,-69 129-64,105-148 61,-104 144-34,-5 9-69,79-126 211,-88 137-196,0 0 47,-1-1-1,12-27 1,-21 45-144,-1-1 0,0 1 0,0 0 1,0 0-1,1-1 0,-1 1 0,0 0 0,0-1 1,0 1-1,0 0 0,0 0 0,0-1 0,0 1 1,0 0-1,1-1 0,-1 1 0,0 0 1,0-1-1,0 1 0,-1 0 0,1 0 0,0-1 1,0 1-1,0 0 0,0-1 0,0 1 0,0 0 1,0-1-1,0 1 0,-1 0 0,1 0 1,0-1-1,0 1 0,0 0 0,0 0 0,-1-1 1,1 1-1,0 0 0,0 0 0,-1 0 0,1 0 1,0-1-1,-1 1 0,-18 2 128,-18 7-84,17 0 59,-26 20-38,-43 38 0,84-63-58,0 0 0,1 0 0,0 0 0,-6 8 0,-106 151 62,114-160-71,0 0 0,0 1 0,1-1 0,-1 0-1,1 1 1,-1-1 0,0 7 0,2-10-2,-5 19 9,-6 40 1,11-51-10,0 0 1,0 0-1,0 1 0,1-1 1,0 0-1,1 1 1,0-1-1,5 13 1,-1-8-1,0 0 0,1-1 0,0 0 0,1 0 0,15 17 0,-5-9 0,2 0 0,0-2 0,26 20 0,-17-18 0,0-1 0,58 26 0,-36-24 0,76 21 0,245 31-2,-353-70-1,31 0 0,114-1-4,-14-13-2,-141 10 1,0 0 0,0 0 0,-1-1 0,11-3 0,26-10-346,0-2 0,0-2 0,53-32 0,13-16-6486</inkml:trace>
</inkml:ink>
</file>

<file path=ppt/ink/ink7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7.89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 1 4848,'1'0'-19,"1"0"-1,0 0 1,-1 0 0,1 0-1,-1 1 1,1-1 0,0 0-1,-1 1 1,1 0 0,-1-1-1,1 1 1,-1 0 0,1 0-1,-1 0 1,0 0 0,2 1-1,16 25-312,-10-5 332,-11-15 3,1-3-2,0 0 51,0 1 0,0-1 1,0 0-1,-1 0 1,1 0-1,-1 1 0,0-1 1,0-1-1,0 1 1,-1 0-1,1-1 1,-1 1-1,0-1 0,0 1 1,0-1-1,0 0 1,-1-1-1,-5 5 1,5-6 208,-5 0 3,7-1 0,1-14 336,1 10-497,1 1-1,0-1 1,0 1 0,0-1 0,0 1 0,1-1 0,-1 1-1,1 0 1,3-5 0,-1 2 133,1 1 0,0-1 0,0 1 1,1 0-1,-1 1 0,7-5 0,-3 2-41,-8 8-182,-1 0 0,1-1 0,-1 1 0,0-1 0,1 1 0,-1 0 0,0-1 0,0 1 0,1 0 0,-1 0 0,0-1 1,0 1-1,0 0 0,0-1 0,0 1 0,0 0 0,0 0 0,0-1 0,-1 2 0,-1 7 26,-1 0-1,0 0 1,-5 10 0,4-12-31,1-1 0,1 1 0,-1 0 0,1 0 0,-2 13 0,5 11-1164,0 1-4644</inkml:trace>
</inkml:ink>
</file>

<file path=ppt/ink/ink7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8.2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7 170 8696,'-6'-17'-166,"6"14"170,0 0-1,0 0 0,0 0 0,1 0 0,-1 0 0,1 1 1,-1-1-1,1 0 0,0 0 0,0 1 0,0-1 0,0 1 1,4-6-1,-5 7 8,3-5 30,0 0 0,1 0-1,0 0 1,-1 0-1,2 1 1,-1-1 0,6-4-1,4-5 225,-9 9-139,0 1 0,1-1 0,0 1 0,0 0 0,1 1 0,8-5 0,-13 8 49,3 3 46,-4-2-216,-1-1 0,0 1 1,1 0-1,-1 0 0,1 0 1,-1 0-1,1 1 0,-1-1 1,0 0-1,1 0 0,-1 0 0,1 0 1,-1 0-1,0 0 0,1 1 1,-1-1-1,1 0 0,-1 0 1,0 1-1,1-1 0,-1 0 0,0 0 1,0 1-1,1-1 0,-1 1 1,1 2 11,0 0-1,-1 0 1,1 1 0,-1-1 0,0 0 0,0 0 0,-1 0 0,1 0 0,-1 1 0,1-1-1,-1 0 1,-1 3 0,-18 41 175,3-7-110,17-36-54,3 1 7,5-7-15,30-16-672,50-32 1,-3-3-5942</inkml:trace>
</inkml:ink>
</file>

<file path=ppt/ink/ink7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41.3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40 684 1800,'0'0'3393,"1"-5"-3167,0-2-144,-1 0 0,1 1 0,-1-1 1,0 0-1,-1 1 0,1-1 1,-3-7-1,2 12-24,1-1 0,0 1-1,0-1 1,0 1 0,0-1-1,0 1 1,0-1 0,0 1-1,1-1 1,-1 1 0,1-1-1,0 1 1,0 0 0,0-1-1,0 1 1,0 0 0,0 0 0,2-3-1,2 0 12,-1 0 0,1 0 0,0 0-1,6-5 1,-8 8-40,-1-1 1,1 2-1,0-1 0,0 0 0,0 0 1,0 1-1,0 0 0,0-1 0,0 1 1,5 0-1,15-6 124,36-7 57,105-10 0,-76 12-174,-65 9-31,53-12 14,74-14-1,-124 25-6,38-2 0,-32 4-9,81-3 1,6 2 1,-1-1-3,7 0-2,14 1 0,6 1 0,0-4 0,7 0 0,12 1 0,11 2 0,12-4 1,163-2 7,-286 8 0,268-2 9,-261 2-2,301-1 12,-295 2-6,305 6 15,-307-4-9,300 4 11,-300-4-4,292 6 8,-293-7-27,307-1 9,-301 0-16,335 0 8,-331 0-9,130-2-1,45-3-4,-2-2-2,-4 0 0,204-8-2,-376 12-3,303-11 2,-309 10-2,109-5 4,29-3 1,-5 4 0,-4 4 0,211-20 8,24-15 50,-318 26-43,-74 8 33,274-52 161,-212 34-114,136-34 597,-244 57-544,-1-2 31,1 1-173,-1 1 0,0-1 0,0 0 0,1 1 0,-1-1 0,0 1 0,0-1 0,0 1 0,0-1 1,0 1-1,0-1 0,0 0 0,0 1 0,0-1 0,0 1 0,0-1 0,0 1 0,0-1 0,-1 1 0,1-1 1,0 1-1,-1-2 0,-3-1 50,1 0-40,0 0 0,0 1 0,0-1 0,0 1 0,-1 0 0,1 0 0,-1 0 0,0 1 1,0-1-1,1 1 0,-1 0 0,-8-2 0,7 2 12,-12-3 11,1 1 0,-1 1 0,1 0 0,-1 1 1,-20 2-1,-108 7 102,-135 14 39,42-6-139,188-13-27,-220 11 4,212-10-4,-257 19 4,246-19-3,-293 15 10,289-17-10,-292 16 12,291-13-7,-313 22 6,307-22-11,-327 22 10,325-21-10,-338 14 12,336-16-7,-336 20 6,337-19-11,-331 13 10,332-16-10,-320 3 10,323-5-11,-116 3-1,-36 1-9,3 0 1,3 0-3,-190 6-4,341-8-3,-292 13 2,295-13-3,-101 1-1,-23-2 6,15 1 1,15 6 0,3-2 0,5-3 1,-144 4 15,88-4 1,170-2-2,-276 2 44,207-7-39,-160-14 32,183 14-31,38 4-2,0-1-14,-31-1 0,160 9-19,-50-4 12,192 10-19,-1-7 18,-170-6-2,232-3 2,-217 2-2,303-6 2,-284 6-3,142-4-1,63 1 6,21-2 1,21-1 0,16 0 0,5 0 0,6 4 0,-5 3 1,272-9 7,-513 5 0,166-4 4,50-3-8,-6-2 1,-7 1-3,-13 1-2,-20 3 0,-16 1 0,-17 4 0,-17 1 0,-10-2 1,-172 3 1,313-14 11,-68 2 3,-277 12-14,50-1 6,71-13-1,92-15 25,-223 29-24,4-2 5,-8 2-2,-4-2 1,0 1-11,-1 1 0,1-1 1,0 0-1,-1 0 0,1 0 0,-1 1 1,1-1-1,-1 1 0,0-1 0,0 1 0,0 0 1,0 0-1,1 0 0,-2 0 0,1 0 1,0 0-1,-3-1 0,-38-7 5,35 8-5,-16-3 7,-1 1-1,0 1 1,-30 2-1,35 1-2,-153 8 61,134-6-59,-2 0 28,-187 20 18,177-18-18,-232 15 20,221-16-15,-272 13 14,262-13-20,-313 16 10,302-16-24,-360 15 6,350-14-12,-401 16 3,391-17-10,-156 7-1,-57 2-3,3-5 2,5-4-3,6 0-2,7 0 0,0 1 0,-2 0 0,8 0 0,12-2 0,15-1 0,9-2 1,-193-4 8,370 4 5,-267-4 4,279 4-3,-240-4 10,247 3-11,-350-16 31,283 9-41,70 4-1,-120-10 9,103 6-6,-11 0-3,3 0 2,8 1-2,8 3 2,10 3-2,44 1-1,-4 1 6,-1-1 0,1 0-1,0-1 1,0-1 0,0 0 0,-24-8 0,35 9 7,-19-1 73,14 2-59,5 0 130,-16-3-242,11 19 56,6-13 23,0 1 0,-1 0-1,0-1 1,0 1 0,0-1-1,0 1 1,0-1 0,-1 0-1,1 0 1,-6 4 0,-28 21-1562,14-13-6180</inkml:trace>
</inkml:ink>
</file>

<file path=ppt/ink/ink7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08.8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209 0 1440,'0'0'2488,"-1"8"-2280,8 154 360,-6-138-569,11 145 363,4 2-224,-12-130-45,13 192 43,-16-181-15,0 246 56,-1-231-42,-7 295 57,5-288-64,-7 271 56,7-283-57,0-32-76,-22 271 210,3-79 51,4-37 114,17-185-421,0 0-1,0 1 0,0-1 0,-1 0 0,1 0 0,0 1 0,0-1 1,0 0-1,-1 0 0,1 0 0,0 0 0,-1 1 0,1-1 0,0 0 0,0 0 1,-1 0-1,1 0 0,0 0 0,-1 0 0,1 0 0,0 0 0,0 0 1,-1 0-1,1 0 0,0 0 0,-1 0 0,1 0 0,0 0 0,-1 0 1,1 0-1,0 0 0,0 0 0,-1 0 0,1 0 0,0-1 0,0 1 0,-1 0 1,1 0-1,0 0 0,0 0 0,-1-1 0,1 1 0,0 0 0,0-1 1,0 1-5,-8-6 31,1 0 0,-1 0 0,2-1 0,-1 0 0,1 0 0,0 0 0,-9-17 0,5 9-10,-1-3 114,-45-136-927,25 56-4001</inkml:trace>
</inkml:ink>
</file>

<file path=ppt/ink/ink7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09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258 160 6640,'9'-12'6,"-3"4"13,1-1-1,-1-1 0,7-14 1,-13 24-18,0-1-1,0 1 1,0 0 0,0 0 0,0 0 0,1 0 0,-1 0-1,0-1 1,0 1 0,0 0 0,0 0 0,0 0-1,0-1 1,0 1 0,0 0 0,0 0 0,0 0 0,0 0-1,0-1 1,0 1 0,0 0 0,0 0 0,0 0 0,0 0-1,0-1 1,0 1 0,-1 0 0,1 0 0,0 0-1,0 0 1,0-1 0,0 1 0,0 0 0,0 0 0,0 0-1,-1 0 1,1 0 0,0 0 0,0-1 0,0 1 0,-10 0 50,-11 5 24,11 1-55,0 1 1,0 0 0,1 0-1,0 1 1,0 0 0,-14 16-1,18-18-15,-7 11 63,-50 97 35,22-26 57,5-17-64,28-59-58,2-3 11,0 1-1,0 0 0,-6 19 1,11-29-45,1 0 0,-1 0 1,0 0-1,0 0 0,1 1 0,-1-1 1,0 0-1,0 0 0,0 0 0,1 0 1,-1 0-1,0 0 0,0 0 0,1 0 1,-1 0-1,0 0 0,0 0 0,1-1 1,-1 1-1,0 0 0,0 0 0,1 0 1,-1 0-1,0 0 0,0 0 1,0 0-1,1-1 0,-1 1 0,0 0 1,0 0-1,0 0 0,0 0 0,0-1 1,1 1-1,-1 0 0,3-6 19,0 0 0,-1 0 0,1 1 0,-1-2 0,0 1-1,1-10 1,1 0-22,19-76 165,28-227 1554,-52 310-1668,5-17 937,-4 25-958,0 1-1,0-1 1,0 1-1,0-1 1,0 1-1,0-1 1,1 1 0,-1-1-1,0 1 1,0-1-1,1 1 1,-1-1-1,0 1 1,1 0 0,-1-1-1,0 1 1,1 0-1,-1-1 1,1 1 0,-1 0-1,1-1 1,-1 1-1,0 0 1,1 0-1,-1-1 1,1 1 0,0 0-1,1 0 2,-1 0 0,0 0 0,1 0 0,-1 0 0,0 0-1,1 0 1,-1 1 0,0-1 0,1 0 0,-1 1 0,0-1 0,3 2 0,69 45 365,-51-30-210,122 125 61,-106-107-127,-38-35-121,115 84 125,48 6-1683,8-3-6362</inkml:trace>
</inkml:ink>
</file>

<file path=ppt/ink/ink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07.87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74 8792,'-2'2'-39,"1"-2"38,1 1 1,-1 0-1,1 0 1,-1-1-1,1 1 1,-1 0-1,1 0 0,-1 0 1,1 0-1,0 0 1,-1-1-1,1 1 0,0 0 1,0 0-1,-1 0 1,1 0-1,0 0 0,0 0 1,0 0-1,0 0 1,1 0-1,-1 0 0,0 0 1,0 0-1,0 0 1,1-1-1,-1 1 0,1 0 1,-1 0-1,0 0 1,1 0-1,0 0 1,0 1 3,15 22 0,46 81 406,-59-99-300,1 1 0,0-1 0,0 0-1,0 0 1,1 0 0,0 0 0,0-1 0,7 6-1,-10-9-42,0 0 0,0-1-1,1 1 1,-1 0-1,1-1 1,0 0 0,-1 1-1,1-1 1,0 0 0,0 0-1,-1-1 1,1 1-1,0-1 1,0 1 0,0-1-1,0 0 1,0 0-1,0 0 1,0-1 0,4 0-1,-3 0 7,0-1-1,0 0 0,0 0 0,-1 0 0,1-1 0,0 1 1,-1-1-1,6-5 0,-5 3-10,0 0 14,1 0 0,-2 0 0,1 0 0,-1-1 1,1 1-1,-1-1 0,-1 0 0,1 0 0,-1 0 0,0 0 1,-1 0-1,1-1 0,0-12 0,1 1 90,-2 13 42,-1-4 33,0 6 164,8 27-102,5 14-179,-11-31-117,1 1 0,-1 0 0,1-1 0,1 0 0,5 10 0,-8-16-5,-1 0-1,1 0 1,0 0 0,0 0 0,0 0 0,-1 0-1,1 0 1,0 0 0,0-1 0,0 1-1,0 0 1,0-1 0,1 1 0,0 0 0,3 1 0,17 9 1,11-5-2,12-8 0,146-31-8,-182 32 2,-1-1 1,0 0 0,0-1 0,0 1 0,0-2 0,0 1 0,-1-1-1,1 0 1,-1 0 0,0-1 0,-1 0 0,1-1 0,6-6 0,45-51-270,-57 62 142,-1 1 122,0-1 1,0 1 0,0 0-1,0-1 1,1 1 0,-1 0 0,0-1-1,0 1 1,0 0 0,0 0 0,0-1-1,0 1 1,0 0 0,1-1-1,-1 1 1,0 0 0,0 0 0,0-1-1,1 1 1,-1 0 0,0 0 0,0 0-1,1-1 1,-1 1 0,0 0-1,0 0 1,1 0 0,-1 0 0,0-1-1,1 1 1,-1 0 0,0 0 0,1 0-1,-1 0 1,0 0 0,1 0-1,-1 0 1,0 0 0,1 0 0,-1 0-1,0 0 1,1 0 0,-1 0 0,0 0-1,1 1 1,-1-1 0,1 0-1,14 8-331,-10-4 302,1 0 0,-1-1 0,1 1 0,0-1 1,0 0-1,0-1 0,1 1 0,-1-1 0,1-1 0,-1 1 1,1-1-1,0 0 0,9 0 0,13 0-28,1-2-1,29-5 1,58-12 35,-91 10 33,-24 8 0,0-1 1,-1 0-1,1 0 1,0 0 0,0-1-1,-1 1 1,1 0-1,-1-1 1,1 1 0,-1-1-1,0 0 1,1 1-1,-1-1 1,0 0 0,0 0-1,0 1 1,0-1-1,-1 0 1,1 0 0,0 0-1,-1 0 1,1 0-1,-1-3 1,0 0 3,0-1 0,0 0 0,0 1 0,-1-1 0,-2-9 0,-3 4 31,0 4-26,-1 0 1,0 1-1,0 0 0,-1 1 1,-14-9-1,6 9 38,-15 3-13,-37 1 0,47 4 26,13-1-40,-3 1-8,0 0 1,1 0 0,-1 1 0,1 1 0,0-1 0,0 2 0,1-1 0,-16 13 0,-48 41 57,69-55-64,-1 1 1,1-1-1,0 1 0,0-1 0,1 1 0,-1 1 0,1-1 0,0 0 0,1 1 1,-1-1-1,1 1 0,-3 11 0,3-10-3,1-4-2,0 0 1,0 1-1,0-1 1,0 1-1,1-1 0,-1 0 1,1 1-1,0-1 1,0 1-1,0-1 1,1 6-1,1 4 2,-1-2-2,1 1 0,5 19 0,1-8-2,1 0 1,21 35-1,-17-39-4,11 4 3,52 38 0,-73-59 0,-1 0 1,1-1-1,-1 1 1,1-1-1,0 0 1,0 0-1,5 1 1,160 33-11,-131-33 0,142-15 1,-174 13 10,0-1 0,0 0-1,0 0 1,9-4 0,160-76-9,-139 60 4,166-97-1568,-93 53-6252</inkml:trace>
</inkml:ink>
</file>

<file path=ppt/ink/ink7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8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1 123 9240,'37'-36'3,"-18"24"5,3 0-3,-3 1 36,1 1 0,0 1 0,0 1 0,39-11 0,-8 14 0,-30 6 73,83 27 48,-85-18-28,-11-4-90,2 0-20,-1 1 1,0 0-1,0 0 1,-1 1-1,0 0 0,0 1 1,-1 0-1,11 16 1,3 16 59,28 79 1,-24-47-70,-4-19-9,6 10-4,4-9-2,1-14 0,-28-37 0,0-1 0,0 1 0,0 0 0,0-1 0,0 0 0,1 0 1,0 0-1,0-1 0,6 3 0,-11-5 0,0 0 0,0 0 1,0 0-1,1 0 0,-1 0 0,0 0 1,0 0-1,1 1 0,-1-1 0,0 0 1,0 0-1,1 0 0,-1 0 0,0 0 0,0-1 1,0 1-1,1 0 0,-1 0 0,0 0 1,0 0-1,1 0 0,-1 0 0,0 0 1,0 0-1,0 0 0,1-1 0,-1 1 0,0 0 1,0 0-1,0 0 0,0 0 0,0-1 1,1 1-1,-1 0 0,8-7 7,0-1 0,-1 1 0,0-1-1,0-1 1,-1 1 0,10-18 0,-1 1 52,-1 0 0,21-56 0,-20 20 83,9-59 312,-24 115-340,-2-1 16,-12 19 66,9-7-183,3-2-4,0-1 0,0 1-1,0-1 1,0 1-1,1 0 1,-3 7 0,-36 108 51,32-85-40,-10 65 0,3 39-16,3 17-4,4 12 0,3-61-2,-8 127-11,-7 2 0,15-192-6,-36 127-2,30-146 2,1-12 15,-1 1-1,0-1 1,-1-1 0,-19 16 0,30-27 2,0 1 1,0 0 0,0 0-1,0-1 1,-1 1 0,1-1-1,0 1 1,0-1 0,0 1-1,-1-1 1,1 0 0,0 0-1,-2 1 1,-21 0-6,0 0 1,-28-3-1,33-4-5,4-3 10,1-1 0,0 0 0,1-1-1,-15-15 1,15 6-4,0-13 2,-13-53 1,25 60 10,5-11 1,18-67 1,-10 75 38,81-127 25,-69 123 9,-5 8-30,9-11 25,1 1 0,49-45 0,33-17 138,-91 84-19,-12 9-118,5-3-9,0 0 1,0 1-1,0 1 1,1 1-1,21-5 1,18-1 224,-51 10-261,-1 0-1,1 1 1,0-1-1,-1 0 1,1 0-1,-1 1 1,1-1-1,-1 1 1,1-1 0,-1 1-1,1 0 1,-1 0-1,1-1 1,-1 1-1,0 0 1,2 2-1,17 18 117,-14-14-128,1-5 15,2-3-269,-1 0 0,1-1 0,-1 0 0,0 0 0,0-1 1,12-5-1,24-11-8186</inkml:trace>
</inkml:ink>
</file>

<file path=ppt/ink/ink7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7:29.3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1237 1 10136,'0'0'0,"18"26"0,-1 4-64,-2 4 64,-7 13-472,-5 18 472,-3 5-1040,0 11 1040,0-5-5944</inkml:trace>
  <inkml:trace contextRef="#ctx0" brushRef="#br0" timeOffset="1">1342 1287 7264,'0'0'0,"-18"45"0,-32 82 168,-37 36 8,-40 28 240,-38 38 8,-28 30-264,-27 27 0,-21 16-160,0 2-6096</inkml:trace>
</inkml:ink>
</file>

<file path=ppt/ink/ink7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09.9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145 17 6280,'0'0'320,"0"-4"-54,-1-9 209,7 24 826,9 34-471,-12-30-805,-1-5 11,-1 1-1,0-1 1,0 19 0,0 129 117,-1-120-66,-6 197 31,4-182-44,-5 210 24,7-212-43,3 210 30,-1-209-10,0-24-40,19 200 122,-1-50-37,-8-57 60,-4-16-48,-4 10 4,-4-108-118,0 0 0,-1 0 0,0 0 0,0 0 0,0-1 1,-1 1-1,0 0 0,-1-1 0,1 0 0,-5 8 0,4-7-5,0-3-2,1 0 0,-1 1 1,-1-1-1,1 0 0,0-1 0,-1 1 1,0 0-1,0-1 0,0 0 0,0 0 1,-1 0-1,-6 3 0,4-2 2,-6 1 48,2-5-277,1 0-1,-1 0 1,0-1-1,1 0 1,-21-5-1,-18-8-6669</inkml:trace>
</inkml:ink>
</file>

<file path=ppt/ink/ink7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10.34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9416,'3'2'8,"0"0"1,0 0-1,0 1 1,-1-1-1,1 0 1,-1 1-1,0 0 1,1 0-1,-1 0 1,-1 0-1,1 0 0,0 0 1,1 5-1,0-4 22,9 19 72,-1 1 1,10 28-1,-14-34-67,6 15 152,15 56-1,-13-32-81,33 122 111,-46-174-175,1 1 14,-5-9-41,1 0 0,-1-1 1,1 1-1,0 0 1,0 0-1,1-1 1,-2-4-1,-3-20 88,-45-232 354,40 171-116,9 79-371,-4-58 558,5 67-515,0 0 0,1 0 1,-1 1-1,0-1 0,0 0 0,0 0 0,0 0 0,1 0 1,-1 1-1,0-1 0,1 0 0,-1 1 0,1-1 1,-1 0-1,1 0 0,-1 1 0,1-1 0,-1 1 1,1-1-1,0 1 0,-1-1 0,1 1 0,0-1 0,-1 1 1,1-1-1,0 1 0,0 0 0,-1-1 0,1 1 1,0 0-1,0 0 0,0 0 0,-1-1 0,1 1 0,0 0 1,1 0-1,27 6 72,-25-5-67,-2-1-3,-1 0 1,0 1-1,1-1 0,-1 1 1,0-1-1,0 1 0,0-1 1,1 1-1,-1 0 1,0 0-1,0-1 0,1 3 1,35 28 118,52 58 0,-82-81-79,0-1-1,0-1 0,10 9 1,-17-15-54,123 91 213,56 12-1647,-173-99 1280,191 103-7999</inkml:trace>
</inkml:ink>
</file>

<file path=ppt/ink/ink7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14.0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6192,'86'299'557,"-80"-275"-522,20 91 365,-6-2-176,6 71-16,-21-145-88,-2-12-60,4 20 47,-1 73-1,-5-101-48,-1 8 5,0-1 0,-6 35 0,-1-7-918,4-34-3978</inkml:trace>
</inkml:ink>
</file>

<file path=ppt/ink/ink7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14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0 734 10312,'5'3'6,"-1"-1"0,1 0 0,0 0 1,0-1-1,0 1 0,0-1 0,0 0 1,0 0-1,0-1 0,0 0 0,0 0 1,0 0-1,7-1 0,-3 1 7,136-7 211,-113 4-175,6 0 218,163-28 110,-160 21-90,178-52 94,-176 45-194,141-83 46,-155 78-185,87-88 16,-99 88-56,15-31 4,-22 34-11,11-29 1,-17 37-10,1-1 1,-2 0 0,0 0 0,0 0 0,-1 0 0,-1-1 0,0 1 0,0-1-1,-1 1 1,-1-1 0,0 1 0,-1 0 0,0-1 0,-1 1 0,0 0-1,-6-11 1,-3 4-57,12 19 62,0 0-1,-1-1 1,1 1 0,0 0-1,-1 0 1,1-1-1,-1 1 1,1 0 0,0 0-1,-1 0 1,1-1 0,-1 1-1,1 0 1,-1 0 0,1 0-1,-1 0 1,1 0-1,-1 0 1,1 0 0,-1 0-1,1 0 1,-1 0 0,1 0-1,0 0 1,-1 0-1,1 1 1,-1-1 0,1 0-1,-1 0 1,1 0 0,0 1-1,-1-1 1,1 0 0,-1 0-1,1 1 1,0-1-1,-1 0 1,1 1 0,0-1-1,-1 1 1,1-1 0,0 0-1,0 1 1,0-1-1,-1 1 1,1-1 0,0 1-1,0-1 1,0 1 0,-2 2-16,-1 3 3,0 0-1,0 0 0,1 0 0,0 0 1,0 0-1,1 1 0,0-1 1,-1 12-1,-3 38-113,3 72 1,2-106 114,1-10-18,0 0 0,0 0-1,3 13 1,20 119-113,-17-113 25,-3-12 62,0 0 19,1-1 1,1-1 0,0 1-1,1-1 1,17 28 0,-11-23-56,19 21 0,-25-35 64,-1 0 0,1-1 0,1 0 0,-1 0-1,1-1 1,14 10 0,-20-16 27,-1 1-1,1 0 1,-1 0-1,1-1 1,0 1-1,-1-1 1,1 1-1,0-1 1,0 0-1,-1 0 1,1 0-1,0 0 1,-1 0-1,1 0 1,0 0 0,3-1-1,2 0-4,3 0 4,-6 1 3,-1-1 0,1 1 0,0-1 0,-1 0 0,1 0 0,-1 0 0,1-1 0,5-2 0,24-11 0,3-6 2,-23 9 9,-1-1 0,0 0 0,-1-1 0,0 0 0,13-24-1,-11 19 12,-7 10-51,-4 5 65,0 0 0,1 0 1,0 0-1,0 1 0,0-1 0,0 1 0,1 0 0,6-5 1,-9 8-24,0 0 1,0 0-1,0 1 0,0-1 1,0 1-1,0-1 1,-1 1-1,1-1 1,0 1-1,0-1 1,0 1-1,0 0 1,-1-1-1,1 1 0,0 0 1,0 0-1,0 1 1,1 0 9,4 4 1,15 22 133,28 47 20,-42-65-155,0-1 0,0 1 0,1-1 0,0-1 0,1 0 0,0 0 0,0 0 0,14 8 0,-12-8-9,12 4 42,23 5-729,53 13 0,-16-11-6391</inkml:trace>
</inkml:ink>
</file>

<file path=ppt/ink/ink7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14.9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425 662 8160,'-13'-13'0,"-13"-10"1,19 18 0,0 0 1,0 1-1,-13-6 0,13 7 0,0 1-1,-1 0 0,1 0 0,-14-1 1,11 3 0,-1 0 0,1 1 1,-1 0-1,1 1 0,-1 0 1,1 1-1,-12 4 0,5 1 54,11-4-35,-5 3 1,0 0 1,1 0-1,0 1 1,0 1-1,1-1 1,0 2 0,-12 14-1,21-23-22,-51 72 198,46-65-157,0 0-1,1 1 1,0 0-1,0 0 1,1 0-1,0 0 1,-3 18-1,6-26-34,0-1 0,0 1 0,0-1 0,0 0 0,0 1 0,0-1 0,0 1-1,0-1 1,0 0 0,0 1 0,0-1 0,0 1 0,0-1 0,0 0 0,0 1 0,0-1 0,1 0 0,-1 1 0,0-1 0,0 0-1,0 1 1,1-1 0,-1 0 0,0 1 0,1-1 0,3 4 17,0 0-1,0-1 1,0 0 0,0 0-1,1 0 1,-1 0 0,1 0-1,0-1 1,0 0 0,0 0-1,0-1 1,9 3 0,0-2 7,0 0 0,0 0 0,16-1 1,-20-1-8,-1-1-1,0 0 1,0-1 0,0 0 0,0 0-1,0-1 1,15-7 0,-13 6-8,93-40 166,-99 42-168,8-3 10,1 0-1,21-4 1,-10 6-16,-17 5-4,-1 1-1,25 8 1,4 4-8,-13-5-5,-1-1 1,41 11-1,-45-16 8,-11-2-5,0-1 0,-1 0 0,1 0 0,0 0 0,0-1 1,11-1-1,126-12-56,-111 7 24,126-49-16,-156 54 51,0 0 0,0-1 0,0 1 0,0-1 1,-1 0-1,1 0 0,3-3 0,21-21-11,-2-1 0,27-37 0,-37 36-16,-6 7 18,1 0 6,-1 0-1,-1-1 1,0-1-1,6-40 1,-7 4-15,-2-116-1,-14 73 15,3 43 8,-1 9 1,-3 2 1,4 59 19,-2 30 8,-6 78 5,9-45-9,5-45-21,-3 61 1,6 4 1,3 11-3,-4-84-2,2 22-3,1 0 1,18 65 0,-19-91 1,1 6-1,2 0 0,0 0 0,18 36 0,54 79-1146,-66-119-4392</inkml:trace>
</inkml:ink>
</file>

<file path=ppt/ink/ink7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15.3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1 103 9328,'0'0'0,"35"-1"0,52-9 24,47 2 0,45 1-24,46-5-80,48-21 80,2 2-6496</inkml:trace>
</inkml:ink>
</file>

<file path=ppt/ink/ink7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52.2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1253 0 2424,'-53'17'97,"2"-6"231,-66 5 0,62-11-16,-46 1-105,-131-13 149,210 5-340,-34-6 109,-75-22 339,128 30-442,1-1 1,-1 1-1,1 0 0,-1 0 0,1 0 0,-1 0 0,1 0 1,-1 0-1,1 1 0,-1-1 0,1 1 0,-1 0 1,1 0-1,0 0 0,-1 0 0,1 0 0,0 1 0,0-1 1,-3 3-1,2-2 5,0 1 0,0 0 0,0 1 1,0-1-1,0 1 0,1-1 0,-1 1 0,1 0 0,0 0 1,-2 5-1,1 3 27,1 0 0,0 0 0,0 0 0,1 0-1,0 1 1,1-1 0,1 0 0,3 23 0,24 75 305,-19-81-300,-1 0 0,-2 1 0,5 51 0,-12-74-54,0 1-1,9 32 4,-4-23-3,-3-7-5,-1-6-6,0-4 5,0 0 1,0 0 0,0 1 0,0-1-1,0 0 1,0 0 0,0 0-1,0 0 1,0 1 0,0-1-1,0 0 1,0 0 0,0 0-1,0 1 1,0-1 0,0 0-1,0 0 1,0 0 0,0 0 0,0 1-1,0-1 1,0 0 0,0 0-1,0 0 1,1 0 0,-1 1-1,0-1 1,0 0 0,0 0-1,0 0 1,0 0 0,0 0-1,1 0 1,-1 0 0,0 1 0,0-1-1,0 0 1,0 0 0,0 0-1,1 0 1,-1 0 0,0 0-1,0 0 1,0 0 0,1 0-1,-1 0 1,8 0 1,0-1-1,0 0 0,0 0 1,10-3-1,11-2 61,-2 2 15,0 2 0,0 1 1,43 3-1,-51 0-55,-12-2 11,1 1 1,-1 0-1,0 1 1,1-1 0,9 5-1,-5-3 44,-4-1-46,1 1 0,-1-1 0,0 2 1,0-1-1,0 1 0,0 0 0,0 0 0,-1 1 0,0 0 0,7 7 0,-9-8 36,-1-1-44,-1 0-1,1 1 1,-1-1 0,1 1 0,-1 0 0,0 0 0,0 0-1,-1 0 1,1 0 0,-1 1 0,0-1 0,0 1-1,-1 0 1,3 8 0,-4-6 19,1 1 0,-2 0 0,1-1 1,-1 1-1,0 0 0,-1-1 0,1 1 0,-1-1 0,-1 0 0,0 1 0,0-1 1,-4 7-1,0-2-15,6-8-7,-1 0 1,-1 0-1,1 0 0,-1-1 1,1 0-1,-1 1 0,0-1 0,-6 5 1,-18 14 84,0-1 0,-1-2 1,-35 19-1,46-27-86,11-8-1,0 1 0,0-1 0,0 0-1,0-1 1,0 1 0,-11 1 0,5 0 30,1 0-25,0 0 1,0-1-1,0-1 0,0 0 1,0-1-1,-1 0 0,1 0 1,-14-2-1,-161-31 347,99 12-250,-16-1-14,86 16-91,11 1-143,-1 0 1,1-1-1,0 0 0,0 0 1,0 0-1,1 0 1,-1-1-1,-7-12 0,-14-21-5737</inkml:trace>
</inkml:ink>
</file>

<file path=ppt/ink/ink7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52.9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447 170 7448,'5'-6'336,"10"-10"-91,1 1 0,1 0 1,34-22-1,-36 27-195,-10 6 5,1 0 0,0 1 0,0 0 0,0 0 0,0 0 0,9-2 0,-6 1 33,11-4 8,1 2 0,0-1 0,0 2 0,33-3 0,53 0 133,-88 8-191,1 1 0,0 0 0,-1 1 1,20 5-1,-28-1 23,-7-1-51,0-1 0,0 1 1,0 0-1,0 0 0,-1 1 0,0-1 0,0 1 1,0-1-1,-1 1 0,0 0 0,0 0 0,-1 0 1,1 0-1,-1 1 0,0-1 0,-1 12 0,1-4-3,-1-9-3,0 0 0,0 0 0,0 0 0,-1 0-1,0 0 1,0 0 0,0 0 0,-3 7 0,-35 84 32,28-79-15,4-9-11,0 1-4,-1 0 0,0 0-1,-1-1 1,0 0 0,0-1 0,0 0-1,-21 11 1,-140 53 98,92-49-35,76-22 7,16 0-34,32-2-6,65 4-2,-74 0-15,63 11 0,-87-11-17,-1 1 3,-1-1-1,1 2 1,0-1-1,-1 2 1,0-1 0,20 13-1,-20-12 2,-10-4-4,-1-1 0,1 0 0,0 1 1,0-1-1,-1 1 0,1-1 0,0 1 0,0-1 1,-1 1-1,1 0 0,-1-1 0,1 1 1,0 0-1,-1 0 0,1-1 0,-1 1 0,1 1 1,2 6 3,0 0-1,0 0 1,-1 0 0,0 0 0,0 1 0,-1-1 0,0 1 0,-1-1-1,0 11 1,0-17-1,0 0-1,-1 0 1,1 0-1,0 0 1,-1 0-1,1-1 0,-1 1 1,1 0-1,-1 0 1,0 0-1,-1 1 1,-14 25 20,-1 0 1,-34 39 0,49-64-19,0-1 0,0 1-1,-1-1 1,1 0 0,-1 0 0,0 0 0,0 0-1,1-1 1,-6 3 0,-96 46 65,-29-7-44,133-43-28,-63 15 68,-117 15 4,-65-2-1424,-7-2-5481</inkml:trace>
</inkml:ink>
</file>

<file path=ppt/ink/ink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41.3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448 633 2424,'-4'3'73,"-10"9"99,10-9 1087,5-2-258,2 4 44,-5-4-893,0-1 0,1 1-1,-1-1 1,1 0 0,-1 1-1,0-1 1,1 0 0,-1 0-1,1 0 1,-1 0 0,0-1-1,1 1 1,-1 0-1,-2-2 1,-6-3-13,0 0 0,0-1 0,1-1 0,0 1 0,1-2 1,-1 1-1,2-1 0,-1 0 0,1-1 0,0 0 0,0 0 0,-6-13 0,-4-8 131,1 0 0,2-1 0,-12-35 0,16 17-153,9 45-69,0 0 0,1 0-1,-1 0 1,1 0-1,0 0 1,0 0 0,0 0-1,1 0 1,0-6 0,2-4 22,-2 0-25,-1 10-11,0 0 0,0 0 0,1 0 0,0 0 0,0 0 0,0 0 0,0 0 0,4-7 0,4-12 119,2 0 0,1 1 0,1 0 0,30-38 0,-33 47-117,-6 9-10,0 0 0,0 0 0,0 0-1,0 0 1,1 1 0,-1 0-1,1 0 1,5-3 0,0 1 25,0 0-1,0 1 1,0 0 0,19-4-1,-17 9 65,-9 0-104,-1 1-1,1-1 1,-1 1 0,1-1 0,-1 1 0,1 0-1,-1 0 1,0 0 0,0 0 0,0 0-1,0 1 1,-1-1 0,1 0 0,1 4-1,0 0 2,-1-1-1,0 1 0,0 0 1,0-1-1,-1 1 0,0 0 1,0 9-1,1-2-3,-1-9-4,-1 1 0,0-1-1,1 1 1,-2-1 0,1 1 0,0 0 0,-1-1 0,-1 5 0,-7 27 13,-15 40 0,17-59-9,0 0 0,-13 20-1,4-8-3,-38 72-1,-13 6-3,-10-6 0,5-7 0,9-3 0,49-65 0,-15 33 0,22-41 0,0-1 0,-4 21 0,10-29 0,-1-1 0,1 1 0,0 0 0,1 11 0,0-14 0,1-1 0,0 1 0,0 0 0,0 0 1,3 6-1,-4-10 0,1-1 1,-1 1-1,1-1 0,-1 1 1,1-1-1,0 1 0,0-1 1,0 1-1,0-1 0,0 0 1,0 1-1,0-1 0,0 0 1,0 0-1,1 0 0,-1 0 1,0 0-1,1 0 0,-1 0 1,1-1-1,-1 1 0,1 0 1,-1-1-1,1 1 0,0-1 1,-1 0-1,4 1 0,2-2 2,0 0 0,0 0-1,-1 0 1,1-1 0,-1 0-1,8-4 1,-13 6-2,19-6 2,-13 4 1,1 0 1,-1-1-1,0 0 0,1-1 1,-1 1-1,7-6 1,-3 2 10,8-3 8,-1-2 1,-1 0 0,0-1 0,26-24 0,-1-1 50,51-49 316,-89 81-310,-1 1-1,1-1 0,-1 0 1,0-1-1,-1 1 0,0 0 1,0-1-1,0 0 1,0 1-1,-1-1 0,-1 0 1,1 0-1,-1-13 1,0 19 266,-3 2-186,-10 5-51,9-5-91,0 1-1,-1 1 1,1-1-1,0 1 1,0 0-1,0 0 0,1 0 1,-1 0-1,-5 7 1,5-5 12,-1-1-18,1 0-1,-1 0 1,2 1 0,-1 0-1,0 0 1,1 0 0,0 0-1,0 0 1,0 1 0,1 0-1,0-1 1,0 1 0,0 0-1,1 0 1,-1 6 0,0 13 12,2 0 0,1-1-1,1 1 1,0-1 0,8 27 0,9 4-16,6-10-2,-1-11-2,-18-26-1,-2-2 0,-1-1 0,1 0 0,0 0 0,0-1-1,1 1 1,9 6 0,-12-10-1,0 0 0,0 0 1,0 0-1,0-1 0,0 1 0,0-1 0,0 0 0,0 1 0,0-1 1,1 0-1,-1 0 0,0 0 0,0 0 0,0-1 0,0 1 0,0-1 1,0 1-1,0-1 0,0 0 0,0 1 0,0-1 0,0 0 1,0 0-1,2-3 0,6-2 10,0-2 1,0 1-1,-1-2 0,0 1 1,0-1-1,9-12 1,40-65-377,-31 44-1363,17-23-8392</inkml:trace>
</inkml:ink>
</file>

<file path=ppt/ink/ink7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54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1 8432,'0'0'412,"4"3"-39,4 2-227,-1 0-1,1-1 1,1 0 0,-1 0 0,1 0-1,12 2 1,57 13 402,-64-16-518,27 2 123,12-4 35,1-3 1,-1-2 0,65-13-1,-102 15-121,-1 0-1,0 1 1,18 1-1,-13 0 10,-8 1-45,0-1 0,1 2 0,-1 0 0,0 0 0,0 1 0,15 6 1,-2 1 27,45 26 0,-63-30-53,4 8-4,-10-8-2,-1-3 0,2 0 0,2 13-8,-4-5 8,0-2 1,0-8 48,0 0-39,1-1 0,-1 0-1,0 0 1,0 1 0,0-1 0,0 0-1,0 1 1,0-1 0,-1 0 0,1 1-1,0-1 1,0 0 0,0 0 0,0 1 0,0-1-1,0 0 1,0 1 0,-1-1 0,1 0-1,0 0 1,0 1 0,0-1 0,-1 0 0,1 0-1,0 0 1,0 1 0,-1-1 0,1 0-1,0 0 1,0 0 0,-1 0 0,1 1 0,0-1-1,0 0 1,-1 0 0,1 0 0,0 0-1,-1 0 1,1 0 0,0 0 0,-1 0 0,1 0-1,0 0 1,-1 0 0,1 0 0,0 0-1,0 0 1,-1-1 0,-1 1 189,1 0-94,-6 0 3,6 0 519,2 0-601,0 0 1,0-1-1,0 1 1,0 0-1,1 0 1,-1-1-1,0 1 1,0 0-1,0 0 1,0 0-1,1 1 1,-1-1-1,0 0 1,0 0-1,0 1 1,2 0-1,-2 4-10,0 0 0,-1 0 0,1 0 0,-1 0 0,-1 0 0,1 0 0,-1 0-1,1 0 1,-1 0 0,-3 7 0,-17 43 0,17-44-4,-12 23 56,-114 223 32,94-184-33,-65 150-1,-10 49-38,66-148 46,-68 208-1,-12 72-1868,4 2-7251</inkml:trace>
</inkml:ink>
</file>

<file path=ppt/ink/ink7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12.5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 4488,'4'-6'160,"26"-31"53,-29 35-172,0 1 0,0 0 0,0 0 0,0-1 0,1 1 0,-1 0 0,0 0 0,1 0 0,-1 0 0,1 1 0,-1-1 0,1 0 0,-1 0 0,1 1 0,-1-1 0,1 1 0,0 0 0,-1-1 0,1 1 0,0 0 0,0 0 0,-1 0 0,1 0 0,2 1 0,3 0 39,0 0-1,0 1 1,12 4 0,-14-5-111,2 2 62,-1 0 0,0 0 0,0 0 0,0 1 0,0-1 0,-1 1 0,1 1 0,-1-1 0,0 1 0,6 8 0,-4-6-9,-3-4-2,-1 1-1,1 0 0,-1-1 1,0 1-1,0 1 1,0-1-1,4 9 1,2 5 4,3-1-10,-6-8 2,0-1-1,-1 1 0,-1-1 1,5 12-1,42 131 59,-33-77-49,35 112 4,37 82 23,-61-167-24,9 40 4,-30-104-26,-6-11-4,-2-25-2,0-1 0,0 0 0,0 1 0,0-1 0,-1 0 0,1 1 0,0-1 0,0 0 0,-1 0 0,1 1 0,0-1 0,0 0 0,-1 0 0,1 1 0,0-1 0,-1 0 0,1 0 0,0 0 0,-1 0 0,1 1 0,0-1 0,-1 0 0,1 0 0,0 0 0,-1 0 0,1 0 0,-1 0 0,1 0 0,0 0 0,-1 0 0,1 0 0,0 0 0,-1 0 0,1 0 0,0-1 0,-1 1 0,1 0 0,0 0 0,-1 0 0,1 0 0,-1-1 0,-29-14-803,-3-3-3210</inkml:trace>
</inkml:ink>
</file>

<file path=ppt/ink/ink7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13.2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1 786 7000,'27'-9'37,"0"2"0,0 0 0,30-2 0,-40 6-24,148-22 104,-128 18 38,170-36 89,-163 33 23,161-51 111,-169 47-83,-3-6-163,0 0-1,40-35 1,-52 32 48,-12 11-111,2-3-26,0 0-1,-2-1 1,1 0 0,-2 0-1,0-1 1,9-32 0,14-68 144,-25 92-99,-2-1-1,-1 1 0,-1-43 0,-5 14 142,3 52-86,5 25-37,9 25-72,1 6-14,2 28-15,1 18 0,0 10-3,-11-57-3,-1-14-1,1-1 0,12 39 0,-4-31-8,3 0 0,27 51 1,-45-96 7,1 0 1,0 0 0,-1-1-1,1 1 1,0 0-1,-1-1 1,1 1 0,0 0-1,0-1 1,0 1 0,-1-1-1,1 0 1,0 1 0,0-1-1,0 0 1,0 1-1,0-1 1,0 0 0,0 0-1,0 0 1,0 0 0,0 0-1,0 0 1,0 0-1,1 0 1,17-5-2,-18 5 0,1-1 0,1 0-1,-1 0 1,0 0-1,1 0 0,-1 0 1,0 0-1,0-1 1,0 1-1,1-1 1,-2 1-1,1-1 0,2-2 1,6-6-4,33-26 2,-19 10 30,-1 0 1,-1-1 0,19-32-1,-19 20 84,-15 26 56,0 0-1,15-20 1,-15 24 74,-6 9-223,0 0 0,0 0 0,0 1 0,-1-1 0,1 0 1,0 0-1,0 0 0,0 1 0,-1-1 0,1 0 0,0 1 1,0-1-1,-1 1 0,1-1 0,0 1 0,-1-1 0,1 1 0,0 0 1,-1-1-1,1 1 0,-1-1 0,1 2 0,-1-1-6,25 35 135,-17-22-98,2 1-1,12 14 0,-12-18-39,1 0-1,0-1 1,0 0 0,1-1-1,1 0 1,-1-1 0,15 7-1,-17-12-5,0 1 0,-1-2-1,13 3 1,-13-3 0,1-1 1,-1-1-1,15 0 0,-17-1 0,0 0-1,-1 0 1,1-1-1,12-4 1,-14 4 0,1-1 0,-1 0 0,0 0 0,9-7 0,-9 7 0,-1-1-1,0 0 1,-1 0-1,7-9 1,8-24 4,-5-8-2,-7-1 2,-5 6-3,-1 31-3,0-15 2,1 19-3,2 13-4,19 100-22,21 59-45,-28-116 62,-12-40-6,0 1 0,1-1 0,0 0 0,11 20 1,-12-26 9,-2-4 5,-1-1-1,1 0 1,-1 1-1,0-1 1,1 1 0,-1-1-1,1 0 1,-1 0 0,1 1-1,0-1 1,-1 0 0,1 0-1,-1 0 1,1 0-1,-1 0 1,1 1 0,0-1-1,-1 0 1,1 0 0,-1 0-1,1-1 1,-1 1-1,1 0 1,0 0 0,-1 0-1,1 0 1,-1 0 0,1-1-1,-1 1 1,1 0 0,-1-1-1,1 1 1,-1 0-1,1-1 1,-1 1 0,0 0-1,1-1 1,-1 1 0,1-1-1,-1 0 1,1 1-1,22-29-1412,0-5-5611</inkml:trace>
</inkml:ink>
</file>

<file path=ppt/ink/ink7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13.6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 8160,'2'-2'57,"0"2"-41,1-1 1,-1 0-1,0 1 0,0-1 0,1 1 1,-1 0-1,0 0 0,1-1 0,-1 2 1,0-1-1,1 0 0,-1 0 1,0 1-1,1-1 0,-1 1 0,3 1 1,35 15 32,-32-13-35,36 11 105,55 13 0,-84-24-108,7 2 21,43 6 0,-35-8-22,66 7-2,51-8-119,-107-4 59,-37 1-121,1-3-75,-10 0 57,-13-2 47,9 4 115,5 1 1,1 0 1,-1 0 0,1 0-1,-1 1 1,1-1 0,0 1-1,-6 2 1,-94 29-210,92-27 199,-1 1 0,1 0 0,0 1 0,0 1 0,1 0 1,0 0-1,-13 14 0,15-13 22,-5 6-37,10-7 44,1 1 1,-1-1-1,1 1 1,1 0-1,-1-1 1,2 1-1,-2 14 1,3-21 6,-1-1 1,2 0 0,-1 0-1,0 0 1,0 1 0,0-1-1,0 0 1,1 0 0,-1 0-1,1 0 1,-1 1 0,1-1-1,0 1 1,0-1 0,3 8-1,0 0 0,1 0 1,0-1-1,0 0 0,1 0 0,0-1 0,1 1 0,0-1 0,0 0 0,0-1 0,14 9 0,35 24 1,15 8 1,47 29 6,-114-73 0,1 0 0,-1 0-1,-1 0 1,1 0-1,0 1 1,-1-1-1,0 1 1,0 0 0,0 0-1,0 0 1,-1 0-1,1 1 1,-1-1-1,0 1 1,-1 0-1,1-1 1,1 10 0,-3-12-4,1-2 4,-1 1 1,0 0-1,0 0 1,0-1-1,1 1 0,-1 0 1,0 0-1,0-1 0,0 1 1,-1 0-1,1 0 0,0-1 1,0 1-1,0 0 0,0 0 1,-1 1-1,-3 6 29,0 0 0,0 0 1,-1-1-1,0 1 0,-1-1 0,1 0 0,-1-1 1,0 1-1,-1-1 0,0 0 0,0-1 0,-11 7 0,8-5-8,-30 12 153,-9 4 21,45-21-106,9-8 4,23-21-1037,7-4-3848</inkml:trace>
</inkml:ink>
</file>

<file path=ppt/ink/ink7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8:57.81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1681 101 3232,'0'-6'217,"-3"-4"-123,-1-15 659,3 23-682,0 1 1,0 0 0,0-1-1,0 1 1,-1 0-1,1 0 1,0 0 0,-1 0-1,-1-1 1,-4-2 79,1-1 0,-1 1 0,1 1 1,-1-1-1,0 1 0,0 1 0,-1-1 1,1 1-1,0 0 0,-1 1 0,1 0 0,-1 0 1,-14 0-1,5 0 14,-35-3 30,-156 11 181,28-10-217,-84-1-6,245 2-133,11 1-6,0 0 1,0 0-1,0 1 1,0 0-1,1 0 1,-9 2-1,14-1 1,-1 1 4,-20 30 6,13-9-21,3 7 1,5 6-3,12 134-25,-8-149-27,2 0 1,0 0-1,1 0 1,14 33-1,-19-52 35,1-1 0,-1 1 0,1-1 0,0 1 1,0-1-1,0 0 0,0 1 0,0-1 0,0 0 0,0 0 0,0 0 0,0 0 0,1 1 0,-1-2 0,0 1 0,1 0 1,-1 0-1,1 0 0,-1-1 0,1 1 0,-1-1 0,1 1 0,0-1 0,-1 1 0,1-1 0,-1 0 0,1 0 0,3 0 1,1-1 1,0 0 1,1-1 0,-1 1 0,0-1 0,10-5 0,-1 0-7,32-10-1,-9 2 12,9-2 7,-25 12 4,-1 1 0,1 0 0,0 2 0,34 0-1,-43 1 0,-10 1 2,0 0-1,0 0 1,1 0-1,-1 0 1,0 0-1,0 1 1,0-1-1,6 3 1,2 0 15,0 0 0,-1 1 0,1 0 1,-1 1-1,0 0 0,0 1 0,-1 0 1,0 0-1,0 1 0,0 0 0,12 13 0,-14-11-5,0 0 1,0 0-1,-1 0 0,0 1 0,-1 0 0,0 0 0,0 1 0,-1-1 0,-1 1 0,0 0 0,0 0 0,1 16 0,0 26-6,-5-43-7,-2 22 1,-4 5-2,-3 6 0,-3 32 0,5-47 0,-9-5 1,11-18 0,-1 0 1,1 0-1,-1-1 0,0 1 1,-14 5-1,5-8 6,-118-7 6,95 1 14,-223-25 15,197 22 12,-122-11-1,-80-8-992,-11 0-3807</inkml:trace>
</inkml:ink>
</file>

<file path=ppt/ink/ink7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00.0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2696,'0'0'2556,"0"3"-2431,-1 12-5,2-14-110,-1 0-1,1 0 0,-1 0 1,1 1-1,0-1 0,-1 0 1,1 0-1,0 0 1,0 0-1,0 0 0,0-1 1,0 1-1,0 0 0,0 0 1,0-1-1,0 1 0,0 0 1,0-1-1,1 1 1,-1-1-1,0 1 0,0-1 1,1 0-1,-1 0 0,2 1 1,-2-1-6,25 5 55,0 0 0,1-2 0,49-1 0,4 1 120,13-7 129,-54 1-151,18 1 74,-41 1-148,4-1 64,0 0 0,0-1 0,-1-1 0,1-1 0,34-14 0,-52 18 190,-3 6-318,0 0 0,0-1 0,0 1 0,0-1 0,-1 1 0,0-1-1,-5 8 1,4-5-3,-8 27 26,2-1 0,2 1 0,0 0 0,3 1 0,-1 38 1,4-57-40,-2 142 56,4-104-43,2 14-3,2 105 22,-7-143-22,-2 0 1,-1 0 0,-9 30-1,13-57-7,0 0 1,-1 0-1,1 0 0,-1 0 0,0 0 0,0-1 0,0 1 0,0 0 0,0-1 0,0 0 0,-5 4 0,3-2 1,3-4-4,0 1-1,0 0 1,0 0-1,0-1 1,0 1 0,0-1-1,0 1 1,0-1-1,0 1 1,0-1-1,-1 0 1,1 1-1,0-1 1,0 0-1,0 0 1,0 0-1,-1 0 1,1 0-1,0 0 1,0 0-1,0 0 1,0-1-1,-2 1 1,0-1 3,-29-11-1034,2-3-4145</inkml:trace>
</inkml:ink>
</file>

<file path=ppt/ink/ink7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00.5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1 105 7088,'1'-3'3,"0"1"1,1 0 0,-1 0-1,1-1 1,0 1 0,0 0-1,0 1 1,0-1 0,0 0-1,0 1 1,0-1 0,1 1-1,-1-1 1,0 1 0,1 0-1,-1 0 1,4-1 0,2 0 23,0 0 1,0 1-1,12-1 1,-12 1-7,22-2 40,-1 1 0,0 2 0,42 5 0,-47-3-33,276 11 495,-45 14-306,-175-16-192,-64-9-23,0-1 0,30-2 0,-42 1 1,-1-1 0,1 1-1,-1-1 1,0 0 0,1 0 0,-1 0 0,1-1 0,-1 1 0,0-1 0,0 1 0,0-1 0,0 0-1,5-5 1,-4 3-146,0-1 0,-1 0 0,0 0 0,0 0 0,0 0 0,4-11-1,15-36-4662</inkml:trace>
</inkml:ink>
</file>

<file path=ppt/ink/ink7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00.9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4576,'0'0'208,"6"6"-55,153 134 359,-141-125-462,0-1 0,1-1 0,1 0 0,0-2 0,0 0 0,23 7 0,-15-5 47,197 74 532,-154-66-369,-49-13-148,-10-3 7,1-1 0,-1 0 0,1 0-1,0-2 1,-1 1 0,25 0 0,-35-3 25,-1 2 0,-1-1-140,1-1 0,-1 0 0,0 0 0,0 1 0,0-1 0,0 0-1,1 1 1,-1-1 0,0 0 0,0 0 0,0 1 0,0-1 0,0 0-1,0 1 1,0-1 0,0 0 0,1 1 0,-1-1 0,0 1-1,-1-1 1,1 0 0,0 1 0,0-1 0,0 0 0,0 1 0,0-1-1,0 0 1,-1 1 0,-94 130 379,-20 48-246,102-157-132,5-8 6,-1-1 1,-12 16-1,-21 18 27,-56 50 0,39-47-26,23-22-6,3-2-4,-2 1-1021,23-20-4074</inkml:trace>
</inkml:ink>
</file>

<file path=ppt/ink/ink7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01.4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698 120 4400,'-1'-4'33,"1"0"1,0 1-1,-1-1 1,0 1-1,0-1 1,0 1-1,0-1 1,-1 1-1,1 0 1,-1 0-1,0-1 1,0 1-1,0 0 1,0 1-1,-1-1 1,1 0-1,-1 1 1,1-1-1,-1 1 0,0 0 1,0 0-1,0 0 1,0 0-1,-1 0 1,1 1-1,-5-2 1,-9-3 93,-1 1 1,0 1-1,0 0 1,0 2 0,-33-1-1,33 3-82,9 0 6,0 1-1,0 0 1,0 0-1,1 1 1,-13 4-1,-99 35 297,97-28-126,-84 80 87,86-69-121,-69 103 65,77-102-112,-27 89 46,38-92-91,6 7-28,14 51-1,-9-59 8,12 10-25,28 31 0,-33-47 5,-4-7-40,0-1 0,1 0 0,-1-1 0,23 7 0,-34-12-11,0-1-1,0 0 0,0 0 0,0 1 1,0-1-1,0 0 0,0 0 0,0 0 0,0 0 1,0 0-1,0 0 0,0-1 0,0 1 1,2-1-1,6-1 4,0 0 0,0-1 0,0-1 0,0 1 0,-1-1 0,1-1 0,-1 0 0,0 0 0,-1 0 0,1-1 0,7-8 0,77-75 28,-76 68-20,49-117 10,-55 106 17,19-144 23,-27 141-16,-2 8-6,-1-1 1,-1 0-1,-2 1 0,-1 0 0,-8-28 0,5 29 128,8 26-166,0 0-1,0 0 1,0 0 0,0 1 0,0-1 0,0 0 0,0 0 0,0 0 0,-1 0-1,1 0 1,0 1 0,0-1 0,0 0 0,0 0 0,0 0 0,0 0 0,-1 0-1,1 0 1,0 0 0,0 1 0,0-1 0,0 0 0,0 0 0,-1 0 0,1 0-1,0 0 1,0 0 0,0 0 0,0 0 0,-1 0 0,1 0 0,0 0 0,0 0-1,0 0 1,0 0 0,-1 0 0,1 0 0,0 0 0,0 0 0,-1 0 0,1-1 1,-1 1-1,1 0 1,-1 0 0,1 0-1,-1 0 1,1 1 0,-1-1-1,1 0 1,-1 0-1,1 0 1,-1 0 0,1 0-1,-1 1 1,1-1 0,-1 0-1,1 0 1,0 1-1,-1-1 1,1 0 0,-1 1-1,1-1 1,0 0 0,-1 1-1,1-1 1,0 1-1,0-1 1,-1 1 0,1-1-1,0 0 1,0 1 0,0-1-1,-1 1 1,1-1-1,0 2 1,-3 20 101,-1 44 0,12 100 299,-6-131-366,1 7 128,19 202 62,-18-188-81,11 254 68,-15-243-49,-17 305-1318,2-173-5602</inkml:trace>
</inkml:ink>
</file>

<file path=ppt/ink/ink7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05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1137 0 904,'-5'2'41,"-17"2"-8,-39 11 126,-104 28 397,150-39-541,-26 11 118,33-12-115,-134 62 340,127-57-339,9-5 3,0 0 1,1 0-1,-1 1 0,1 0 0,-7 6 0,-47 47 140,50-43-28,2 10-36,0 0 0,2 1 0,0 0 0,-1 43 0,5-50-71,0-9 30,1 1-1,1-1 1,2 16-1,8 53 204,-10-74-233,1 1 1,-1-1-1,1 1 1,0-1-1,0 1 1,0-1-1,0 0 0,1 0 1,-1 0-1,1 0 1,0-1-1,1 1 1,-1-1-1,7 6 0,-6-5 5,2 0 10,-1 0 0,1 1 0,0-2 1,0 1-1,0-1 0,1 0 1,-1 0-1,1-1 0,11 4 0,-8-4-6,2 2 25,0-1-1,1-1 1,-1 0-1,1-1 1,13-1-1,-9 1-20,-4 0 25,-1-1 1,1 0 0,0-1-1,-1-1 1,14-3 0,-13 3-27,-5 0 7,0 0 1,0-1-1,-1 1 0,1-2 1,-1 1-1,1-1 0,-1 0 1,9-7-1,-6 4-8,-2 2 2,-1-1 0,1 0 0,-1 0 0,0-1 0,-1 0 0,1 0 0,-1-1 0,-1 0 0,6-9 0,-5 8-6,4-7 73,-1 0-1,-1-1 0,13-35 1,-15 36-59,3-6 231,11-45 0,-13 39-12,-6 25-228,2-8 94,0-1 1,0 1-1,-1-1 0,0 1 0,-1-1 1,-1 0-1,0 1 0,0-1 1,-4-18-1,2 25-39,0 0 0,0 0 0,0 0 0,-1 0 0,-5-7 0,4 7-29,3 3 29,1-2 247,1 4 134,3 6-553,0 2 84,-1 0-1,0 0 0,0 1 0,0-1 0,-1 1 1,-1 0-1,0-1 0,0 1 0,0 12 0,0 28-2,-1 9 2,0 9-3,0 5-2,0-3 0,-1-2 0,-1-2 0,0 2 0,0 4 0,-1-2 0,1-5 0,-3-11 0,0-14 1,-1 10 7,5-47-7,1 0 0,-1 0-1,0 0 1,1-1 0,-1 1 0,0 0 0,0 0 0,0-1-1,0 1 1,-1 0 0,1-1 0,0 1 0,-1-1-1,1 0 1,-1 1 0,1-1 0,-1 0 0,0 0 0,1 0-1,-1 0 1,0 0 0,0 0 0,-3 0 0,-2 2 5,-1-1-1,0 0 1,0-1 0,-1 1 0,-12-1 0,-158-9 85,147 5-85,-27-3 124,-107-26-1,125 23-111,17 5 16,0 0 0,0 2-1,0 1 1,-32 2-1,30 0-17,-157 3-8,119-1-1177,-54 1-5484</inkml:trace>
</inkml:ink>
</file>

<file path=ppt/ink/ink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42.0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396 620 9240,'0'2'33,"0"3"10,0-4-38,0 0-1,-1 0 1,1 0 0,0-1 0,0 1 0,-1 0 0,1 0-1,0 0 1,-1-1 0,1 1 0,-1 0 0,1 0-1,-1-1 1,0 1 0,1-1 0,-1 1 0,1 0 0,-1-1-1,0 1 1,0-1 0,1 1 0,-2-1 0,-23 11 249,-1-4-35,-1 0-1,-32 2 1,47-6-187,9-3-8,0 1 1,0-1 0,0 0-1,0 1 1,-1-1 0,1-1 0,0 1-1,0 0 1,-3-2 0,-10 0 64,1-2 1,-1 0-1,1-1 1,0-1-1,1 0 1,-1-1-1,-19-12 1,2-11 8,23 16 176,3-4-148,2 0 0,-5-36 0,10 34 128,1 9-149,-1 0-44,2-1 0,0 1 0,0-1 0,1 1 0,0 0 0,1 0 0,11-19 0,20-22 299,58-66 0,-78 99-330,32-29 171,-33 34-122,-1 0-44,0 1 1,1 0-1,0 1 0,18-10 1,-20 15-14,0 0 0,16-5 0,-28 12-21,0 0 0,-1 0 0,1 0-1,0 0 1,0 0 0,0 0 0,-1 0 0,1 0-1,0 0 1,0 0 0,-1 1 0,1-1 0,0 0-1,0 0 1,-1 1 0,1-1 0,0 1 0,-1-1-1,1 0 1,-1 1 0,1-1 0,0 1-1,-1 0 1,1-1 0,-1 1 0,1-1 0,-1 1-1,0 0 1,1-1 0,0 2 0,-1-1 1,2 2-2,0 1 1,0-1-1,-1 0 0,1 1 1,-1-1-1,1 7 1,-1-2-2,-1 1 1,0-1-1,0 0 1,-1 1-1,0-1 1,-1 0-1,1 0 1,-2 1-1,1-1 1,-1-1-1,-4 9 1,-47 88-21,39-77 17,3-8 3,-16 37-7,-22 81-2,20-33 4,3-24 6,0-10 0,6-12 0,19-51 0,0 0 0,1 1 0,-1 0 0,1 10 0,1-11 0,0-1 0,1 1 0,0-1 1,3 13-1,-2-13 1,1 1 1,-1-1-1,2 1 1,-1-1-1,0 0 0,1 0 1,0-1-1,1 1 1,-1-1-1,1 0 0,0 0 1,0 0-1,1-1 1,-1 0-1,1 0 0,0 0 1,0-1-1,0 0 1,11 4-1,-5-6 26,-1-3-16,-1 0 1,-1-1-1,1 0 1,0-1-1,16-8 1,52-35 78,-45 25-49,4-2 57,-1-1 1,35-33 0,-67 53-41,1-1 0,-1 0 1,-1 0-1,1 0 1,-1 0-1,3-8 0,0 0 120,-6 14-172,0 0 0,0 0 0,0 0 0,1 0 0,-1 0 0,0 0 0,0 0 0,0 0 0,0-1 0,0 1 0,0 0 0,0 0 0,0 0 0,0 0 1,0 0-1,0 0 0,0-1 0,1 1 0,-1 0 0,0 0 0,0 0 0,0 0 0,0-1 0,0 1 0,0 0 0,0 0 0,0 0 0,-1 0 0,1 0 0,0-1 0,0 1 0,0 0 0,0 0 0,0 0 0,0 0 0,0 0 0,0 0 0,0-1 0,0 1 0,0 0 0,0 0 0,-1 0 0,1 0 0,0 0 0,0 0 0,0 0 0,0 0 0,0-1 0,0 1 0,-1 0 0,1 0 0,0 0 0,-12 2 125,-13 9-89,24-10-24,-12 7 143,-2 6-48,-27 34-1,32-31 22,1 8-68,1 0 1,1 1 0,1 0 0,1 1 0,-1 27 0,5 6-29,3-38 42,0-13-51,0-1-17,-1 0 0,1 0-1,1 0 1,-1-1-1,1 1 1,1-1-1,-1 0 1,1 0 0,1 0-1,-1 0 1,11 11-1,-5-8 13,-1-1 0,1-1 0,1 1 0,0-2 0,0 1 0,0-2 0,1 1 0,0-2 0,0 1 0,1-2 0,14 5 0,-22-8 16,-3-1-28,0 1-1,1-1 1,-1 1 0,0-1 0,1 0 0,-1 0 0,0 0 0,0 0 0,1-1 0,-1 1-1,0 0 1,1-1 0,-1 0 0,0 0 0,4-1 0,-6 1-5,0-1 0,0 1 1,0 0-1,-1-1 0,1 1 1,0 0-1,-1 0 0,1-1 1,0 1-1,-1 0 0,0 0 1,1 0-1,-1-1 0,-1 0 1,2 2-6,-20-33-2121,-5-1-8527</inkml:trace>
</inkml:ink>
</file>

<file path=ppt/ink/ink7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07.1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653 243 2072,'-3'-5'49,"-15"-28"19,16 31-56,-1 1 0,1-1 0,-1 0 0,0 1 0,1-1 0,-1 1 0,0 0 0,0 0 0,0 0 0,0 0 0,0 1 0,-6-1 0,6 0 3,-7-1 8,-1 1 0,0 0 1,0 0-1,1 1 0,-1 0 0,0 1 1,-18 4-1,14-3 0,-13 3 105,-134 35 48,129-29-89,-110 60 28,121-53-61,2 5-14,-32 48-1,51-69-36,0-1 1,0 0-1,1 0 1,-1 1-1,0-1 1,1 1-1,-1-1 0,1 0 1,0 1-1,0-1 1,-1 4-1,1 6 6,-1 0 0,2 1 0,0-1 0,0 0 0,1 0 0,3 12 0,-4-22-6,-1 0 0,0 0-1,1 0 1,-1 0 0,1 0 0,-1 0 0,1 0 0,0 0 0,0 0-1,-1 0 1,1 0 0,0 0 0,1 1 0,19 16 24,45 30 1,-41-37 5,128 37 14,-36-17 19,-88-24-60,45 16 51,45 29 10,-100-38-13,-2 3-24,-1 1 0,20 29 0,-35-46-22,0 1 1,0-1-1,0 0 0,0 1 1,-1-1-1,1 1 1,-1-1-1,1 1 1,-1-1-1,1 4 1,0 11 17,0-1 0,-1 1-1,0 0 1,-5 23 0,-2-18 62,-10 8-23,-27 36 0,28-49 29,12-12-67,-5 3-2,0 0 0,0 0 1,-1-1-1,0 0 0,0-1 1,0 0-1,0-1 1,-17 5-1,8-3 55,0-2 0,-1 0 1,0-1-1,-38 1 0,56-4-66,0-1 0,0 0 0,0 1 1,0-1-1,0 0 0,1 0 0,-1-1 0,0 1 0,0 0 0,1 0 0,-1-1 0,1 1 0,-1-1 0,1 1 0,0-1 1,-1 0-1,1 0 0,0 1 0,0-1 0,-1-3 0,1 3 10,1 2-16,0-1-1,-1 1 1,1-1 0,0 1-1,0-1 1,0 1 0,0-1-1,-1 1 1,1-1 0,0 1-1,0-1 1,0 1-1,0-1 1,0 1 0,0-1-1,0 1 1,0-1 0,0 1-1,1-1 1,-1 1 0,0-1-1,6-25 115,15-40 0,-8 36 17,1 0 0,34-53-1,-31 56-87,4-3 190,116-123 102,-105 121-103,127-137 101,-130 134-73,88-115 125,-102 126-58,1-8-103,13-37 0,-27 50 56,-4-1-152,-2 0-1,-7-28 1,2 32 144,-5 2-185,0 1 1,-1 0 0,-23-15-1,17 18 139,-11 2-74,-59-6 0,68 15 41,1 3-111,0 1 0,-21 8 1,31-5 30,8-3-255,0 1 0,1 0 0,-1 0 0,1 0 0,1 0 0,-1 0-1,1 1 1,-3 12 0,-4 25-6652</inkml:trace>
</inkml:ink>
</file>

<file path=ppt/ink/ink7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07.9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824 92 3952,'-33'-12'183,"-39"-8"1,69 19-137,-1 1 1,1-1-1,0 1 1,-1 0-1,1 0 1,-1 0-1,1 0 1,0 0 0,-6 2-1,-5 1 24,-2-2-33,-36 8 67,-92 19-4,111-20-34,-124 45 22,128-39-41,-93 69 26,102-63-21,1 10-13,-32 63 1,43-66 47,1 13-20,0 43 0,7-81-56,0 0-1,0-1 1,0 1-1,0 0 1,0 0-1,1-1 1,-1 1-1,1 0 1,-1-1-1,1 3 1,10 19 78,24 41 0,-34-62-77,0-1 0,0 1-1,0-1 1,0 0 0,0 1 0,0-1 0,1 0 0,-1 0-1,1 0 1,1 1 0,23 13 53,0-1 1,35 13-1,-33-17 20,0-2 1,52 8 0,-1-1 53,-69-13-134,107 25 173,-97-22-138,-1 1 0,1 2 0,-1-1-1,20 13 1,-36-18-30,1 0-1,-1 1 1,0 0-1,1-1 1,-1 1-1,-1 1 1,1-1-1,0 0 1,-1 1-1,1-1 1,-1 1-1,0 0 1,3 7-1,-4-6-1,1 7 39,-4 0-31,0 1-1,-1-1 1,-1 0-1,0 0 1,0 0-1,-1 0 1,-1-1-1,0 0 1,-14 20-1,-15 5 0,19-25 19,-8 1-20,0-2 1,0 0-1,-1-2 0,-47 9 0,-9-6 36,-2-4 27,71-7-55,0 0 0,0-1 0,0 0 1,0-1-1,-19-5 0,22 1 65,4-1-61,0 0-1,1-1 1,0 1 0,-6-16-1,10 8 89,20-79 52,-10 71-47,80-101 46,-66 98-51,122-97 42,-114 99-82,-22 16-51,24-19 24,-2-2 0,-1-1 0,33-39 0,-57 60-37,90-113 150,-82 101-129,0 0 1,-2-1-1,0-1 1,12-32 0,-24 54-27,-1-1 0,1 1 0,-1 0 1,1 0-1,-1 0 0,0-1 0,0 1 1,0 0-1,0 0 0,0-1 1,0 1-1,0-2 0,0 1 8,-1-4-2,1 1 0,-1 0 1,0-1-1,0 1 1,0 0-1,-1 0 0,0 0 1,0 0-1,0 0 0,-1 0 1,1 1-1,-1-1 1,0 1-1,0 0 0,-1-1 1,-6-4-1,-10-11 59,-2 1-1,0 1 1,-1 1 0,-40-23-1,6 19-27,33 16 64,-12 6-34,-62 8 0,73-1 21,6 0-384,0 2 1,1 0 0,-21 16-1,0 4-6056</inkml:trace>
</inkml:ink>
</file>

<file path=ppt/ink/ink7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08.7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312 224 4936,'0'-10'20,"-3"-73"708,2 75-632,0-1 0,0 0-1,-1 0 1,-1 1-1,1-1 1,-1 1 0,-7-14-1,-20-19 654,29 40-635,1 1-110,0 0 0,-1 1 0,1-1 0,0 0 0,0 0 0,0 0 1,-1 0-1,1 0 0,0 0 0,0 0 0,0 0 0,-1 0 0,1 0 0,0 1 1,0-1-1,0 0 0,-1 0 0,1 0 0,0 0 0,0 0 0,-1-1 0,1 1 0,0 0 1,0 0-1,0 0 0,-1 0 0,1 0 0,0 0 0,0 0 0,0 0 0,-1 0 0,1 0 1,0-1-1,0 1 0,0 0 0,0 0 0,0 0 0,-1 0 0,1-1 0,0 1 1,0 0-1,0 0 0,0 0 0,0-1 0,0 1 0,0 0 0,0 0 0,-1 0 0,1-1 1,0 1-1,0 0 0,0 0 0,0 0 0,0-1 0,0 1 0,0 0 0,0 0 0,0-1 1,1 1-1,-1 0 0,0 0 0,0 0 0,0-1 0,0 1 0,0 0 0,0 0 1,-14 11 73,12-8-75,0 0-1,1 0 0,-1 0 0,1 0 1,-1 1-1,1-1 0,0 0 0,0 5 0,-1 13 1,8 6 2,9 12-3,8 6-2,6 4 0,6 4 0,6 3 0,7 0 0,1-6 0,0-8 0,-2-8 0,-3-7 0,-6-6 0,13 7 1,-50-28 7,-2 3 4,-6 3 3,0-1-1,-1 1 0,1-1 1,-1 0-1,0-1 1,-13 6-1,11-6-7,-32 19 51,-41 28 1,71-43-45,-15 12 87,-111 115 60,112-101 13,-87 153 66,93-145-79,-81 236-1006,46-113-4375</inkml:trace>
</inkml:ink>
</file>

<file path=ppt/ink/ink7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12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20 111 2872,'0'0'253,"6"3"-26,5 2-159,24 12 340,-33-16-371,-1 0-1,1 1 0,-1-1 1,1 0-1,-1 1 1,0-1-1,0 0 0,0 1 1,0 0-1,0-1 0,0 1 1,0 0-1,0-1 0,0 1 1,-1 0-1,1 0 0,-1-1 1,1 1-1,-1 0 1,0 3-1,0 8 44,1-1-33,-1-1 1,0 1 0,-1-1-1,0 1 1,-1-1-1,-1 0 1,1 1 0,-2-1-1,-4 12 1,-1-6 22,-1 0 0,-15 20 0,1 0 61,22-34-44,0 3 18,2-5-94,1 0-1,-1 0 1,0 1-1,1-1 1,-1 0-1,1 0 1,-1 0-1,1 0 1,-1 0-1,1 0 1,0 0-1,-1 0 1,1 0-1,0 0 1,0 0-1,0 0 1,0 0-1,0-1 1,0 1-1,0 0 1,0-1-1,0 1 1,0-1-1,0 1 1,1-1-1,-1 0 1,0 1-1,0-1 1,0 0-1,1 0 1,0 0-1,3 0 9,1-1-1,-1 0 1,0-1 0,0 1-1,0-1 1,-1 0 0,1 0-1,0 0 1,-1-1-1,1 0 1,-1 0 0,0 0-1,6-6 1,2-2 37,0-1-1,-1 0 1,9-14 0,-12 15-42,12-21 47,1-13 14,17-53 0,-21 37 16,19-36 234,-35 93-210,0-2 28,0 4 141,0 2-159,6-1-5,5 22 83,-3-5-132,0 0-1,11 34 1,5 10 17,-5-20-31,13 19 13,-12-25-13,-2 2-1,25 66 1,-40-91-54,-3-6 4,0 27-2,-2-25 188,8 34-1400</inkml:trace>
</inkml:ink>
</file>

<file path=ppt/ink/ink7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12.7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9 102 5744,'-7'-6'1,"6"4"4,1-4 10,4 3 52,3 1-35,1 0 0,0 1 1,0 0-1,0 0 0,0 1 1,14 0-1,60 8 316,-39-3-274,17-2-33,-33-4 46,11-9-306,0-1 0,50-21 1,5-7-3582</inkml:trace>
</inkml:ink>
</file>

<file path=ppt/ink/ink7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13.4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202 13 4760,'0'0'180,"5"3"0,1 0-140,0 1 1,-1 0-1,0 0 1,1 1 0,-2 0-1,1 0 1,-1 0-1,1 0 1,-1 1-1,5 10 1,0 0 26,-1 1 0,9 22-1,-12-22-3,1-1 0,-2 1 0,3 19 0,0 4 55,13 82 588,-20-121-691,0-1 0,0 1 0,0-1 0,0 1 0,1 0 0,-1-1 0,0 1 0,0-1 0,0 1-1,1 0 1,-1-1 0,0 1 0,1-1 0,-1 1 0,0-1 0,1 1 0,-1-1 0,1 0-1,-1 1 1,1-1 0,-1 1 0,1-1 0,-1 0 0,1 1 0,0-1-7,-1 0 0,1 0 1,0 0-1,-1 0 0,1-1 0,-1 1 1,1 0-1,-1 0 0,1-1 0,-1 1 1,1 0-1,-1 0 0,1-1 1,-1 1-1,1-1 0,-1 1 0,1 0 1,-1-1-1,1 0 0,1-2-2,1 0 0,-1 0 0,-1 0 0,1-1-1,0 1 1,2-7 0,-2-10-18,0 0 0,-1 1-1,-2-1 1,0 0 0,-4-23 0,1-5-52,2 29 53,1-30-158,2 40 130,-1-3-14,0 1 1,1-1 0,1 1-1,-1-1 1,2 1 0,6-18-1,-8 27 46,1 1-1,0 0 1,0 0-1,-1 0 1,1 0-1,0 1 1,0-1-1,0 0 1,0 1-1,0-1 1,0 1-1,0 0 0,0-1 1,1 1-1,-1 0 1,0 0-1,2 1 1,-3-1 0,40 0-33,2 2 36,2 5 4,3 3 0,-6 3 0,-9 4 1,-29-15 2,0 0-1,0 0 1,0 1-1,-1 0 1,1 0-1,-1 0 0,0 0 1,0 0-1,0 0 1,0 1-1,-1 0 1,1-1-1,2 7 1,-6-9-1,1 0 1,-1 0-1,1 0 0,-1 1 1,0-1-1,1 0 0,-1 0 1,0 0-1,0 0 0,0-1 1,0 1-1,0 0 0,0 0 1,-1 1-1,-2 1 3,-3 6-2,4-6 0,1 0 0,0-1 0,-1 1-1,1-1 1,-1 0 0,0 0-1,1 1 1,-1-2 0,0 1-1,0 0 1,-4 1 0,-29 13 16,-47 16 0,-7-9 48,19-5 20,20-1 9,51-16-92,-1-1 1,1 0-1,-1 0 1,1 0 0,0 0-1,-1 0 1,1 1-1,0-1 1,0 0-1,-1 0 1,1 1-1,0-1 1,-1 0 0,1 0-1,0 1 1,0-1-1,0 0 1,-1 1-1,1-1 1,0 0-1,0 1 1,0-1 0,0 1-1,-1-1 1,1 0-1,0 1 1,0-1-1,0 0 1,0 1 0,0-1-1,0 1 1,0-1-1,0 0 1,1 1-1,-1 0 5,0 0 0,1 0-1,-1 0 1,1 0 0,-1 0 0,1 0-1,-1 0 1,1-1 0,0 1-1,0 0 1,-1 0 0,1-1-1,1 2 1,29 17 102,1-1 0,42 17 0,-60-29-109,-11-5 8,-1 1 0,0-1 1,1 0-1,-1 0 0,0 1 1,0 0-1,0-1 0,0 1 1,0 0-1,0 0 0,-1 0 1,1 0-1,0 0 0,-1 0 1,0 0-1,2 5 0,-1-5 0,-2-1-9,0-1 0,0 0 1,0 0-1,0 0 0,0 0 0,0 1 0,0-1 0,0 0 0,0 0 1,0 0-1,1 0 0,-1 1 0,0-1 0,0 0 0,0 0 0,0 0 1,0 0-1,-1 1 0,1-1 0,0 0 0,0 0 0,0 0 0,0 0 1,0 1-1,0-1 0,0 0 0,0 0 0,0 0 0,0 0 0,0 0 1,0 1-1,-1-1 0,1 0 0,0 0 0,0 0 0,0 0 0,0 0 1,0 0-1,-1 0 0,1 1 0,0-1 0,-5 5 7,0 0-1,0 0 1,0 0-1,-1-1 1,1 0-1,-1 0 0,0 0 1,-7 2-1,-19 12 29,-110 60 5,110-62-34,-138 50-910,76-36-3650</inkml:trace>
</inkml:ink>
</file>

<file path=ppt/ink/ink7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13.9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155 6 6280,'-2'-1'16,"-6"-2"34,7 2 1046,0 3-809,0-1-264,1 1 1,0-1-1,-1 1 0,1 0 1,0-1-1,0 1 0,0 0 0,0-1 1,0 1-1,0-1 0,1 4 1,1 12 223,-1-13-230,2 24 211,-1 0 1,-2 37-1,-1-49-193,1-11-9,0 0-1,-1 0 1,0 0 0,0 0-1,0-1 1,0 1-1,-1 0 1,-3 6 0,-3 9 57,0-1 0,-1 0 0,-1-1 1,-15 20-1,16-23 20,5-7-64,0 0 0,-1 0-1,0-1 1,0 0-1,-1 0 1,0 0-1,-8 6 1,5-10-1199,0-3-4740</inkml:trace>
</inkml:ink>
</file>

<file path=ppt/ink/ink7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36.8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88 1176,'0'0'17,"4"3"2,12 9-2,-15-12-14,-1 0 0,1 1 0,-1-1 0,1 0 0,-1 1 0,1-1 1,-1 0-1,1 0 0,-1 0 0,1 0 0,-1 1 0,1-1 0,-1 0 0,1 0 0,-1 0 0,1 0 0,0 0 0,-1 0 0,1 0 0,-1 0 0,1-1 0,108-8 104,133-13 235,-190 17-94,262-28 90,-240 26-164,340-18 86,-328 22-33,320 2 85,-336 3-111,233 28-343,-159-8-1805</inkml:trace>
</inkml:ink>
</file>

<file path=ppt/ink/ink7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44.7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1 305 3144,'1'-4'40,"3"-5"-21,0-1-1,1 0 1,0 1 0,1 0-1,0 0 1,8-9 0,-12 15-4,-1 2 1,1-1-1,-1 0 1,0 1 0,0-1-1,1 0 1,-1 0 0,-1 0-1,1 0 1,0 0-1,0 0 1,-1 0 0,1 0-1,-1 0 1,0 0 0,0 0-1,1 0 1,-1-1-1,-1 1 1,1 0 0,0 0-1,0 0 1,-1 0 0,-1-4-1,0-4 108,-1 0 0,0 0 1,-10-18-1,2 2 178,9 24-292,-6-23 168,8 24-117,-2-1-21,-2-3 5,3 3 83,1 1-49,-1-4 13,0 3 350,1 1-302,0-6-1,0 6 88,1-1-134,2-3-8,-2 2-15,1-2-1,-2 2-8,1-4 0,0 6 39,0-1-51,6-3 0,-6 3 138,5 26-934,-6-15-3178</inkml:trace>
</inkml:ink>
</file>

<file path=ppt/ink/ink7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45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421 336 3864,'13'-7'16,"0"-1"0,0 2 1,1 0-1,18-6 0,-30 12 72,-1-7 121,-1 6-200,0 1-1,1 0 1,-1 0 0,0-1 0,0 1 0,0 0 0,0-1 0,0 1-1,0 0 1,0-1 0,0 1 0,0 0 0,0-1 0,0 1 0,0 0-1,0-1 1,0 1 0,-1 0 0,1-1 0,0 1 0,0 0 0,0-1-1,0 1 1,0 0 0,-1 0 0,1-1 0,0 1 0,0 0 0,-1 0-1,1 0 1,0-1 0,-2 0 23,0-1-1,0 1 1,0-1 0,0 1-1,0 0 1,0 0-1,0 0 1,0 0-1,-1 0 1,1 0 0,0 1-1,-1-1 1,1 1-1,-5-1 1,-30 1 35,30 0-40,2 0 9,-1 0 1,0 0-1,1 1 0,-1-1 1,1 1-1,-1 0 0,1 1 0,-8 2 1,-5 2 10,-44 16 15,36-11 66,-98 71 48,102-62-88,-65 80 32,75-80-73,8-5-37,0 0 0,1 1 0,0-1 0,1 1 0,1 21 0,1-34-8,0-1 0,0 1 0,1-1 1,-1 1-1,1-1 0,-1 1 0,1-1 1,2 4-1,71 141 23,-72-143-24,0 0 0,1 0 0,0 0 0,-1-1 0,1 1 0,6 3 0,13 15 2,35 26 0,-24-26-2,56 29 0,52 15-1,2-1 0,111 79-2,-246-139 1,0 1-1,0-1 0,10 11 1,139 146-11,-154-158 9,0 0 0,0 0-1,0-1 1,-1 2 0,5 7 0,8 25-7,21 69 0,-36-104 9,0 0 0,1-1 1,-1 1-1,0-1 0,0 1 0,0 0 0,0-1 0,0 1 1,0-1-1,0 1 0,0 0 0,-1-1 0,1 1 0,-1-1 1,0 2-1,-3 11-3,-1 0 1,0-1 0,-9 16-1,1-9 2,-25 32 0,34-48 1,1 1 0,-1-1-1,0 0 1,-9 6 0,-68 53-6,51-44 6,-50 25 1,35-24 1,-2-3 0,-74 17-1,115-32 3,0-1 0,0 0-1,0 0 1,-8-1 0,-171-6 21,181 5-18,-1 1 0,1-1 0,0 0-1,0 0 1,0 0 0,-4-2 0,-20-9 19,1-1 0,-47-31 0,71 42-13,1 1 1,0-1-1,0 0 1,0 0-1,1 0 1,-1 0-1,-3-4 1,-9-17 42,1 0 1,-16-40-1,28 61-29,0-1 0,0 1 0,1 0 0,-1 0 0,1-1 0,0 1 0,-1-1 0,1-3 0,12-135 311,-12 136-289,1 0 0,0 1-1,1-1 1,-1 1 0,4-7 0,93-197 354,-71 159-108,120-208 106,-117 205-159,105-198 95,-113 201-128,62-192 80,-72 196-120,20-157 65,-32 168-99,-23-106 47,15 119-74,-2 6-59,0 0 1,-22-22-1,20 30 40,4 5-73,1 1 0,-1 1 1,0-1-1,0 1 0,1 1 0,-1-1 0,-8 3 0,0 4 40,-65 56 22,78-61-72,1 0-1,0 0 0,0 1 1,0-1-1,1 0 0,-1 1 1,-1 3-1,-79 162 45,68-126-35,-15 69-1,8 22-10,19-108-188,1 0 1,1 0-1,1 0 0,2 0 1,0 0-1,10 32 1,8 28-6276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37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335 519 8968,'-26'2'184,"1"2"1,-1 0-1,1 2 1,-26 8 0,17-4 8,22-7-110,0 1 0,1 0 0,-1 0 1,1 1-1,0 1 0,-11 7 0,14-8-43,4-3 7,0 1 0,0 0 0,-1 0 0,2 0 1,-1 0-1,0 1 0,1 0 0,0 0 0,-5 7 0,4-5-7,3-6-26,1 1 0,0 0 0,-1 0 0,1-1 1,0 1-1,0 0 0,0 0 0,0 0 0,0 0 0,0-1 0,0 1 0,0 0 0,0 0 1,0 0-1,0 0 0,0-1 0,1 1 0,-1 0 0,0 0 0,1-1 0,-1 1 0,0 0 0,1 0 1,-1-1-1,2 2 0,8 10 19,-3-8 95,4-1-89,1-1 0,0-1 0,-1 0-1,1 0 1,0-1 0,0 0 0,-1-1 0,1-1 0,0 0 0,-1 0-1,0-1 1,1-1 0,15-6 0,13-6 50,-1-2 1,62-38-1,-94 51-2,-5 4-75,-1 0 1,1 0-1,-1 0 1,1 0 0,-1-1-1,0 1 1,0 0-1,1 0 1,-1-1-1,0 1 1,0-1-1,0 1 1,-1-1-1,1 0 1,0 1-1,0-1 1,-1 0-1,1 1 1,-1-4-1,1 3 167,-3 3-83,1 0-90,0 0 0,0-1 1,0 1-1,0 0 0,0 0 1,1 0-1,-1-1 0,0 1 0,0 0 1,1 0-1,-1 0 0,1 0 0,-1 0 1,1 0-1,-1 0 0,1 1 1,-1-1-1,1 0 0,0 0 0,0 0 1,0 0-1,-1 0 0,1 1 0,0-1 1,0 0-1,1 0 0,-1 0 0,0 0 1,0 1-1,1-1 0,-1 0 1,0 0-1,1 0 0,-1 0 0,1 0 1,-1 0-1,1 0 0,0 0 0,-1 0 1,1 0-1,0 0 0,2 1 1,-1 1 7,1 0 1,0 0 0,0 0 0,0-1 0,0 1 0,1-1 0,-1 0-1,1 0 1,0 0 0,-1 0 0,8 1 0,-3 0-3,-5-3-7,-1 1 0,1-1 0,-1 1 1,1-1-1,-1 0 0,1 0 0,0 0 1,-1 0-1,1 0 0,-1 0 0,1-1 1,4-1-1,8-2 9,0-2 0,-1 1 1,0-2-1,0 0 0,0-1 1,22-16-1,-27 17-13,-1-1 0,0 0 0,8-9 0,-9 7 0,0 0 1,0 0-1,6-15 0,14-45 1,-8-8-2,-9-3 0,-7 8 0,-5 19 0,-5 16 0,-1 10 0,-1 7 0,-3 2 0,5 18 0,5 2 0,0-1 0,0 0 0,0 0 0,0 0 0,0 1 0,0-1 0,0 1 1,0 0-1,0 0 0,-2 1 0,1-1 1,1 1-1,0-1 1,0 1-1,0 0 1,0 0-1,0 0 1,0 0 0,-2 4-1,1-2 1,1 0-1,0 0 1,0 1-1,0-1 0,-2 9 1,3-6 0,-1 0 0,1 1 0,1-1 0,0 12 0,8 46 2,9 12 2,6 5-2,4-7 2,-2-14-2,39 99 21,-62-153-22,1 0 1,0 0-1,0-1 1,0 1-1,7 9 1,-8-13-2,5 2 7,1-4-243,0 0 0,0-1 0,0 0 1,0 0-1,0-1 0,8-1 0,25-7-8058</inkml:trace>
</inkml:ink>
</file>

<file path=ppt/ink/ink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48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1 876 3320,'1'5'41,"2"1"44,0-1-1,0 0 0,0 0 1,1 0-1,0 0 0,0-1 1,0 1-1,1-1 0,-1 0 1,1 0-1,0-1 0,0 1 1,1-1-1,7 3 1,-11-5-14,-1 0 0,0-1 1,1 1-1,-1-1 0,1 1 1,-1-1-1,1 0 1,0 1-1,-1-1 0,1 0 1,-1 0-1,1 0 1,-1 0-1,1-1 0,1 1 1,6-1 92,3 1-58,-7 0 5,1 0 0,-1-1-1,1 1 1,-1-1 0,8-2 0,65-19 597,-74 20-655,1 1 1,-1-1 0,0 0-1,0-1 1,-1 1 0,1-1-1,0 0 1,-1 1-1,0-2 1,1 1 0,-1 0-1,-1-1 1,5-5 0,-4 5-7,2-3 46,-1 0 1,0-1-1,0 1 0,0-1 0,3-14 0,-2 8-33,-1 6 3,-1 0 0,0 1 0,-1-2 0,0 1 1,0 0-1,-1 0 0,0-1 0,0 1 0,-1 0 0,-1-11 0,1 1 103,0-104 145,4-98 329,-3 200-555,-1-7-4,0 1 0,-2-1 0,-5-28 0,0 23 20,0-1 301,1-1 1,-3-47-1,9 79-175,0 2-206,0-1 1,0 1 0,0-1-1,0 1 1,-1 0 0,1-1-1,0 1 1,0-1 0,-1 1-1,1 0 1,0-1 0,-1 1-1,1 0 1,0 0 0,-1-1-1,1 1 1,-1 0 0,1 0-1,0-1 1,-1 1 0,1 0-1,-1 0 1,0 0 0,-6 11 167,-14 32 95,-21 55-33,34-73-150,-18 125 38,25-117-78,1-21-42,1 9-5,0-1 1,2 1-1,0-1 1,1 1-1,1-1 0,9 23 1,25 57 36,-30-86-31,0-5-15,1 0 1,0-1-1,0 0 1,13 6 0,-7-8 14,3-4-10,-1-1 1,1-1 0,-1-1-1,1 0 1,-1-1 0,30-8-1,-28 6-5,-8 1 14,0 0 1,21-9-1,-9 1 22,39-22 1,-51 21 58,-5 3-49,0-1 1,-1 0-1,-1 0 0,0-1 1,5-13-1,-8 19-9,0 0 0,-1 0-1,1-1 1,-1 1-1,-1 0 1,1-1-1,-1 1 1,0-1-1,0 1 1,0 0-1,-1-1 1,0 1-1,0 0 1,-2-8 0,2 13-27,0 0 0,0 0 0,0 0 0,0 0 0,0 0 0,1 0 0,-1 0 0,0 0 0,0 1 0,0-1 0,0 0 1,1 0-1,-1 1 0,0-1 0,0 1 0,1-1 0,-1 1 0,-1 0 0,-15 16 94,0-1-1,-25 34 1,40-48-99,0 0 0,1 0 1,0 0-1,-1 0 1,1 0-1,0 0 0,0 1 1,0-1-1,0 0 1,1 1-1,-1-1 1,1 1-1,-1 3 0,0 4 11,-2 20 4,5-19 17,1-6-36,1 0-1,-1-1 1,1 1 0,0-1 0,1 0 0,-1 0-1,1 0 1,0 0 0,-1-1 0,2 0 0,-1 0-1,0 0 1,1-1 0,-1 0 0,1 0 0,9 2-1,-1 0-2,34 5 8,45-3 5,-87-6-15,0-1 0,0 0 1,0 1-1,0-2 0,0 1 0,0-1 0,-1 0 1,1 0-1,-1 0 0,1-1 0,-1 0 1,6-4-1,-5 3 1,-2 2 3,0 0-1,0-1 0,-1 1 1,1-1-1,-1 0 0,1-1 1,-1 1-1,0 0 0,0-1 1,4-7-1,-6 9-1,0-1 4,0 1-1,0 0 1,0-1 0,-1 1-1,1 0 1,-1-1-1,1 1 1,-1-1 0,0 1-1,0-1 1,-1 1-1,1-1 1,0 1 0,-1-1-1,1 1 1,-1 0-1,0-1 1,0 1 0,0 0-1,0 0 1,-2-4-1,-2-3 22,-1 0 0,0 0-1,-10-11 1,13 17-13,-1-1 0,1 1-1,-1 0 1,0 0 0,0 0 0,0 0 0,0 1-1,0-1 1,-1 1 0,-6-2 0,7 3 0,1 1 0,-1 0 1,0 0-1,1 0 0,-1 0 1,1 0-1,-1 1 0,0 0 0,1 0 1,-1 0-1,1 0 0,-6 3 1,4-2 1,1 0-2,0-1 0,0 1 1,1 0-1,-1-1 0,1 2 1,-1-1-1,1 0 0,0 1 1,0-1-1,0 1 0,0 0 0,-2 4 1,3-5-7,2-2-3,-1 1 0,1 0 0,-1 0 0,1 0 0,0-1 1,0 1-1,-1 0 0,1 0 0,0 0 0,0 0 0,0 0 0,0 0 0,0-1 1,0 1-1,0 0 0,1 0 0,-1 0 0,0 0 0,0 0 0,1-1 0,-1 1 1,0 0-1,1 0 0,-1 0 0,1-1 0,0 2 0,0 0 9,1 0-11,0 1 0,0-1 0,0 0 0,0 1 0,0-1 0,0 0 0,1 0 0,0 0 0,-1-1 0,1 1 1,0 0-1,-1-1 0,1 0 0,0 0 0,0 0 0,0 0 0,0 0 0,6 0 0,3 2-1,-8-2-4,1 0 1,-1-1-1,1 1 0,-1-1 1,1 0-1,0 0 1,-1-1-1,7-1 0,117-14-43,51-15-468,-128 20 36,-21 6 420,6-1-693,-1-1-1,-1-2 0,40-16 1,-58 18 353,-12 5 151,-6 2 33,-4 0 198,0 0 0,1 0 1,-1 1-1,1-1 0,-1 1 0,0 1 1,1-1-1,0 1 0,-1 0 0,1 0 1,0 0-1,-6 5 0,-33 16-1,-3 9 13,47-32 2,-16 11 3,2 0-1,-1 1 1,2 1 0,-1 0 0,-17 23 0,31-35-2,0 0 0,-1 0-1,1 0 1,0 0 0,0 0 0,-1 0 0,1 0-1,0 0 1,0 0 0,0 0 0,0 0 0,0-1-1,0 1 1,1 0 0,-1 0 0,0 0 0,0 0-1,1 0 1,-1 0 0,1 0 0,0 1 0,0 1 1,10 18 2,-3-14 4,1-3-6,0-1 0,1-1 1,-1 1-1,1-2 0,-1 1 0,1-1 1,0-1-1,-1 0 0,1 0 0,0-1 0,-1 0 1,1 0-1,-1-1 0,13-4 0,-18 4 2,1 0-1,-1 0 0,0 0 0,1-1 1,-1 0-1,0 0 0,-1 0 0,1 0 1,0 0-1,3-4 0,6-7 39,-9 11-28,-1-1 0,0 1 1,1-1-1,-1 0 1,-1 1-1,1-2 0,-1 1 1,1 0-1,-1 0 0,-1-1 1,1 1-1,0-1 1,0-7-1,0-2 47,-1-1 0,-1 0 0,-2-22 0,2 34 47,-2 8 4,-4 12-54,1 0-1,1 1 1,-3 21 0,4-19-45,2 0 54,18 109 19,-11-97-56,38 157 38,-23-121-50,24 91 2,-40-100-18,-8-9-2,-5-10 0,8-37 0,-1 0 0,0 0 0,-1 1 0,1-1 0,-1-1 0,1 1 0,-3 4 0,2-6 0,1 0 0,0 1 0,-1-1 0,1 0 0,-1 1 0,1-1 0,-1 0 0,0 0 1,1 0-1,-1 0 0,-2 0 0,2 0 1,0-1 1,0 0-1,0 0 0,0 0 1,0 0-1,1 0 0,-1 0 0,0 0 1,0 0-1,0-1 0,0 1 1,0-1-1,0 1 0,1-1 1,-1 0-1,0 0 0,0 0 1,1 0-1,-1 0 0,1 0 1,-1 0-1,1-1 0,-1 1 1,1 0-1,0-1 0,0 1 1,-1-1-1,1 0 0,0 1 0,-1-4 1,-2-4 8,-1 1 1,1-2-1,-5-17 1,8 24-13,-1-6 17,0 0-1,0 0 1,1 0-1,0-1 1,1 1 0,0 0-1,0 0 1,3-16-1,-1 16 1,2-19 60,1 1 0,16-46 1,-12 45-49,0-2 101,-3 12-71,2-5-14,1 1-1,0 0 1,2 0-1,0 1 0,18-23 1,-7 15 48,46-45 1,-48 60 29,14-4 8,0 1 1,56-19-1,-90 36-124,1 0 1,0 0-1,0 0 1,-1 0-1,1 0 0,0 0 1,-1 0-1,1 0 1,0 0-1,-1 1 1,1-1-1,0 0 0,-1 0 1,1 1-1,0-1 1,-1 0-1,1 1 1,-1-1-1,1 0 0,-1 1 1,1-1-1,-1 1 1,1-1-1,-1 1 1,1 0-1,0 0 0,8 19 53,0 9-20,7 53 0,-10-20-35,-1 30-17,6 60-18,-11-147 29,8 15-56,-1-43-19,4-23-1810,2-5-7518</inkml:trace>
</inkml:ink>
</file>

<file path=ppt/ink/ink8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39:46.2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5384,'4'1'8,"0"0"0,0 0 1,0 0-1,0 0 0,-1 1 0,1-1 1,0 1-1,-1 0 0,1 0 0,-1 1 1,0-1-1,4 4 0,35 34 155,-35-32-137,17 15 64,24 35 0,-33-40-73,-6-7 1,-1 0 1,0 0-1,-1 1 0,-1 0 1,0 0-1,0 1 0,4 16 0,-5-15-7,1 11 44,7 131 36,-14-122 10,-1-9-44,1 7 14,-1-1 1,-14 61 0,5-43 32,-31 118 999,42-166-763,-1-4-183,-2-6-108,1 0 1,0 0-1,1 0 0,0 0 0,1 0 1,1-18-1,-1 10 13,0 0 0,0-1-1,-6-23 1,-21-84 101,-11-57 105,30 141-241,2 1 0,-1-59 0,7 97-26,0 0 0,0 1-1,0-1 1,1 0 0,-1 0-1,0 0 1,1 1 0,0-1 0,-1 0-1,1 1 1,0-1 0,0 0 0,0 1-1,0-1 1,1-1 0,3-4 0,17-26 1,10-1-2,14-3 0,-33 28 0,1 1 0,16-8 0,-12 9 0,34-11 0,-29 12 0,32-3 0,26 5 0,-3 7 0,-9 9 0,-55-9 0,0 1 0,18 8 0,-21-7 0,0 1 0,15 11 0,11 14 0,-34-27 0,1 0 0,-1 0 0,0 1 0,0-1 0,3 7 0,-4-6 0,-1-1-1,0 1 1,0 0 0,0 0 0,0-1 0,-1 1 0,1 0 0,-1 0 0,-1 0 0,1 0 0,-2 8-1,2-13 1,-5 14-5,1-7 4,1 0 0,-1 0 0,0 0 0,0 0 1,-1-1-1,0 0 0,0 0 0,-1 0 0,1 0 1,-11 6-1,-73 52-28,-93 71-214,182-134 240,0-1 0,-1 0 0,1 1 0,0-1 0,-1 0 0,1 1 0,0-1 0,0 0 0,-1 1 0,1-1 0,0 0 0,0 1 0,-1-1 0,1 1 0,0-1 0,0 1 0,0-1 0,0 1 0,0-1 0,0 0 0,0 1 0,0-1 0,0 1 0,0-1 0,0 1 0,0-1 0,0 1 0,0-1 0,0 1 0,0-1 0,1 1 0,11 10-60,11-1 31,16 1-47,-33-11 74,-1 1-1,0 0 1,1 1 0,-1-1 0,0 1-1,0 0 1,0 1 0,-1-1-1,1 1 1,0 0 0,-1 0-1,0 0 1,0 0 0,4 5-1,-4-3 5,-1 0 0,0 1-1,0 0 1,0-1-1,0 1 1,-1 0 0,0 0-1,-1 0 1,1 1-1,-1-1 1,0 0 0,-1 1-1,1-1 1,-1 0-1,-1 1 1,1-1 0,-1 0-1,-3 12 1,3-12 1,-1-1 0,0 1 0,-1-1 0,1 1 0,-6 7 0,3-6 0,0-1 0,0 0 0,0-1 0,-10 9 0,-34 20 0,-7-1 0,2-2 0,41-23-83,0 1 0,0 1 0,1 0 0,0 1 0,1 0 0,1 0 0,-1 1 0,2 1 0,0 0 0,0 0 0,-7 17 0,-2 3-4977</inkml:trace>
</inkml:ink>
</file>

<file path=ppt/ink/ink8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3.78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16 139 3680,'0'0'404,"5"2"145,12 5 93,-13-5 701,-8 13-451,3-12-851,0-1 0,0 1 1,0 0-1,0 0 1,0 0-1,1-1 1,-1 7-1,-8 104 502,3-58-385,-9 109 253,15-153-390,5 56 101,-4-57-74,13 211 485,-14-199-505,5 31 204,-4-47-206,7 39 257,-7-42-251,0 0-1,-1-1 1,1 1 0,1 0-1,-1 0 1,0-1-1,1 1 1,-1-1 0,1 1-1,0-1 1,0 0 0,0 1-1,3 2 1,-2-4 175,3-1 34,-5-5-26,-10-79 194,3-129 120,6 126-355,13-145 131,5 128-234,-10 58-14,1-69 0,-8 103-48,0 1 0,0-1-1,5-16 1,4 7-5,-8 19-3,0 0-1,0 0 1,0 1 0,0-1-1,1 0 1,-1 1 0,4-2-1,27-10 2,-29 13-3,0-1 1,0 1 0,0-1 0,0 1-1,0 0 1,0 1 0,0-1 0,0 1 0,0-1-1,-1 1 1,7 3 0,35 18-5,-32-15 3,-1 0 0,0 1-1,0 0 1,-1 0 0,0 2-1,15 16 1,-13-13 0,6 5 1,-1 1-1,-1 1 0,25 38 1,-31-42-1,4 8-4,-8-6 3,0 1 1,-1-1 0,0 1 0,2 23 0,-8-40 1,0 0 0,0-1 0,1 1 0,-2 0-1,1-1 1,0 1 0,0 0 0,0 0 0,-1-1 0,0 3 0,-5 13-2,-1 0 0,-1-1 0,-17 26 0,11-27-10,-17 7 1,0-2 1,-2 0 0,-45 19-1,53-30 10,-24 10-13,47-18 14,-6 2-1,1 1 0,0 0 0,-1 0 1,2 1-1,-11 7 0,17-12 1,0 0 1,0 1 0,0-1-1,0 0 1,-1 0-1,1 0 1,0 1-1,0-1 1,0 0-1,0 0 1,0 0-1,0 1 1,0-1-1,0 0 1,0 0-1,0 1 1,0-1-1,0 0 1,0 0-1,0 1 1,0-1 0,0 0-1,0 0 1,0 1-1,0-1 1,0 0-1,0 0 1,0 1-1,0-1 1,0 0-1,0 0 1,0 0-1,1 1 1,-1-1-1,0 0 1,0 0-1,0 0 1,0 0-1,1 1 1,-1-1-1,0 0 1,0 0 0,0 0-1,1 0 1,-1 0-1,0 0 1,0 1-1,1-1 1,-1 0-1,0 0 1,0 0-1,1 0 1,-1 0-1,0 0 1,0 0-1,4 0 0,0 1 0,0-1 0,0 0 0,0 0-1,0-1 1,-1 1 0,1-1 0,5-1 0,-8 2 1,0 0 0,0-1 0,1 1 0,-1 0 0,0 0 0,0-1-1,1 1 1,-1-1 0,0 1 0,0-1 0,0 0 0,0 1 0,0-1 0,0 0 0,0 1 0,0-1 0,0 0 0,1-2 0,4 1 1,29-1 0,6 3 4,13 5-2,-40-2-1,0 0-1,17 7 1,-17-5-1,-1 1 0,22 13 0,-28-15 0,0 1 0,0 0 0,-1 1-1,1-1 1,10 13 0,-14-13-1,0 0 1,0 0-1,0 0 0,0 0 0,-1 1 0,0-1 0,0 1 0,2 7 1,-3-7-1,0 1 0,0 0 0,-1 0 0,0 0 0,0 0 0,-2 9 0,1-9 0,-1 1 0,0-1 0,0 0 0,0 1 0,-7 11 0,5-12 0,0-1 0,-1 1 0,0-1 0,0-1 0,0 1 0,-7 5 0,-2 1 0,-28 17 0,-18 5 0,8-5 0,5-9 0,7-4 0,26-10-6,10-5 0,1 1 0,0-1 0,-1 1 1,1-1-1,-1-1 0,0 1 0,1 0 1,-1-1-1,0 1 0,-5-2 0,9 1-2,0-1-1,0 0 1,0 0-1,0 0 1,0 1-1,0-1 1,0 0-1,0 0 0,0 0 1,1 1-1,-1-1 1,0 0-1,0 0 1,1 1-1,-1-1 1,1 0-1,-1 1 1,1-1-1,0 0 1,22-19-1500,6-2-5952</inkml:trace>
</inkml:ink>
</file>

<file path=ppt/ink/ink8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4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0 387 6728,'1'2'11,"0"0"1,0 0-1,0 0 1,0 0-1,0 0 1,0 0-1,0 0 1,1 0-1,-1 0 1,1-1-1,0 1 1,-1 0-1,1-1 1,0 0-1,0 1 1,0-1-1,0 0 1,0 0-1,3 1 1,19 15 175,-18-11-154,-4-5-13,0 0-1,-1 1 1,1 0 0,-1-1-1,0 1 1,1 0 0,-1 0-1,0 0 1,0 0 0,0 0-1,0 0 1,0 0 0,-1 0-1,2 3 1,32 154 993,-23-97-562,5 41 609,-16-101-512,-9-17-1669,0 0-5159</inkml:trace>
  <inkml:trace contextRef="#ctx0" brushRef="#br0" timeOffset="1">147 60 7536,'-2'-7'10,"0"3"22,0-1-1,0 1 1,1-1 0,-1 0-1,1 0 1,0 0-1,1 0 1,-1-9-1,2 13 43,-1 5 15,-1-4-84,1 1 0,0-1 0,0 1 0,0 0 0,0-1 0,0 1 0,0-1 0,0 1 0,0 0 0,0-1 0,0 1 0,1-1 0,-1 1 0,0 0 0,0-1 0,0 1 0,1-1 0,-1 1 0,3 1-47,-1 0 0,1-1 0,0 0 0,-1 1 0,1-1 0,0 0 0,0 0 0,-1-1-1,1 1 1,0-1 0,5 1 0,-4 0-301,30 3-4377</inkml:trace>
</inkml:ink>
</file>

<file path=ppt/ink/ink8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4.68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0 7624,'10'30'50,"-7"-21"-20,0 0 0,0-1 0,-1 1-1,0 1 1,1 9 0,-6 35 446,6 79 99,7 86 1121,-4-160-933,19 90 0,-4-76-160,-19-66-527,3 8 97,-2 0-1,0 0 1,-1 0-1,0 0 1,-1 0-1,-1 1 1,0-1 0,-5 29-1,6-40-50,6 0-1780</inkml:trace>
  <inkml:trace contextRef="#ctx0" brushRef="#br0" timeOffset="1">1 719 7984,'30'-5'47,"36"-12"-1,-31 8-2,98-26 56,-46 10-88,3 1 0,15-4-9,-63 17-4,-12 4 0,0-1-1,0-2 1,34-16-1,23-17-950,-51 23-3801</inkml:trace>
</inkml:ink>
</file>

<file path=ppt/ink/ink8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5.25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85 0 4312,'-3'2'65,"-2"2"-35,-1 1 1,1 0-1,0 0 0,0 0 0,1 1 0,0-1 0,0 1 1,0 1-1,-3 5 0,-2 3-9,6-10 17,0 0 0,1 0 0,-1 1 0,1-1 0,0 1 0,1-1 0,-1 1 0,1-1 0,0 1 0,0 11 0,0-11 5,0 7 114,1 0 1,-1 0-1,4 23 0,0-4 189,0 2 30,2 1 0,9 36 0,-11-59-312,-2-7-8,1-1 0,-1 0 0,1 0 0,0 1 1,0-1-1,0-1 0,4 5 0,0 1 127,0 0-1,13 14 1,-16-21-137,-1 0 0,0 0 0,1 1 1,-1-2-1,1 1 0,-1 0 0,1 0 0,0-1 0,0 1 1,0-1-1,0 0 0,0 0 0,0 0 0,0 0 1,4 0-1,-5-2-15,-1 1 1,0 0 0,0-1-1,0 1 1,0 0 0,0-1-1,1 0 1,-1 1-1,0-1 1,0 0 0,0 1-1,-1-1 1,1 0 0,0 0-1,0 0 1,0 0 0,0-1-1,3-3 46,3-1-20,17-22 336,56-82 687,-73 100-1027,19-20 287,-23 27-310,0-2 36,1 1-1,1-1 1,-1 1 0,1 0-1,-1 1 1,1-1 0,0 1 0,1 0-1,-1 0 1,0 0 0,1 1-1,9-4 1,-6 5-23,-6 0-19,1 1 0,-1 0 0,0 0 0,0 0 0,1 0 0,-1 0 0,0 1 0,0-1 0,1 1 0,4 2 0,3 0 67,0 1 0,0 0 0,-1 1 0,1 0 0,-1 0 0,18 14 0,-27-18-90,18 17 105,36 24-1,-53-41-99,1 1 0,0-1 1,1-1-1,-1 1 0,0 0 0,0-1 0,0 1 1,0-1-1,1 0 0,-1 0 0,0 0 0,0-1 1,0 1-1,1-1 0,-1 1 0,0-1 0,3-2 1,-2 2 0,3-1 5,0-1-1,0 1 1,0-1 0,-1-1 0,1 1 0,-1-1 0,11-9 0,-10 7-5,-3 3 1,0 0 0,0 0-1,0-1 1,0 0-1,-1 1 1,0-1 0,0-1-1,0 1 1,0 0 0,0-1-1,-1 0 1,0 1 0,0-1-1,0 0 1,-1 0-1,1 0 1,-1 0 0,-1 0-1,1-1 1,-1 1 0,0-9-1,-1 8 4,0-1-1,0 1 1,-1 0-1,0 0 1,0 0-1,-1 0 1,-4-8 0,-3-7 26,7 15-21,2 1-10,-1 1 0,0 0 1,0 0-1,0 0 0,0 0 1,-1 0-1,1 0 0,-1 1 1,0-1-1,0 1 1,0 0-1,-7-5 0,-1 7 1,-2 10-2,-1 10-3,12-17-109,1 0 0,0 0 0,0 0 1,0 0-1,0 0 0,1 0 0,-1 0 1,0 0-1,1 0 0,0 0 0,-1 0 1,1 0-1,0 1 0,0-1 0,1 4 1,0 9-8434</inkml:trace>
  <inkml:trace contextRef="#ctx0" brushRef="#br0" timeOffset="1">1037 88 8248,'37'9'2,"-35"-8"0,0 0-1,-1 0 1,1-1 0,0 1-1,-1 0 1,1 0-1,-1 0 1,1 1-1,-1-1 1,1 0-1,-1 1 1,0-1-1,0 1 1,1-1-1,-1 1 1,0-1-1,-1 1 1,1 0 0,0-1-1,0 1 1,-1 0-1,1 0 1,-1 0-1,1 0 1,-1-1-1,0 3 1,0-3-1,1 3 5,0 0 1,-1 1-1,0-1 0,0 0 1,0 0-1,-2 5 0,1 25 241,3 5 34,-2-23-59,1 1 0,0-1 0,1 0 0,1 1 0,8 25 0,5-9 203,-15-31-400,0-1-1,0 1 0,0-1 1,0 0-1,0 1 1,1-1-1,-1 0 0,0 0 1,1 0-1,-1 0 1,1 0-1,-1 0 0,1-1 1,-1 1-1,1 0 1,2 0-1,-4-1-7,1 0 0,-1 0 0,1 0 0,-1 0 0,1 0-1,-1 0 1,1 0 0,-1 0 0,1-1 0,-1 1 0,1 0 0,-1 0 0,1 0 0,-1-1 0,0 1-1,1 0 1,-1-1 0,1 1 0,-1 0 0,0-1 0,1 1 0,-1 0 0,0-1 0,1 1 0,-1-1-1,0 1 1,0-1 0,1 1 0,-1 0 0,0-2 0,4-12-1370,-4 14 1318,1-15-6778</inkml:trace>
</inkml:ink>
</file>

<file path=ppt/ink/ink8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5.6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24 7448,'0'0'0,"-1"-8"0,1-2 8,19 5-8,-1 13 0,14 4-152,23-1 152,1 0-5000</inkml:trace>
</inkml:ink>
</file>

<file path=ppt/ink/ink8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6.0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1 4040,'-4'1'54,"1"0"1,-1 0-1,1 0 0,0 1 1,0-1-1,-1 1 0,1 0 1,0 0-1,1 0 0,-6 5 0,-9 5 165,-163 141 527,170-145-688,1 2-1,0-1 0,0 1 0,1 1 0,1-1 0,-11 19 1,16-25-43,1-3-5,1-1 0,0 1-1,-1 0 1,1-1 0,0 1-1,-1 0 1,1-1 0,0 1-1,0 0 1,-1 0-1,1-1 1,0 1 0,0 0-1,0 0 1,0-1 0,0 1-1,0 1 1,0 0 16,0 2-7,1 0 0,-1-1 1,1 1-1,-1 0 0,1-1 1,0 1-1,0-1 0,1 1 1,-1-1-1,1 0 0,-1 1 1,1-1-1,0 0 0,0 0 1,1 0-1,-1 0 0,1-1 1,-1 1-1,1-1 0,5 5 1,138 83 562,-132-82-553,-8-3 11,0-1 0,-1 1-1,1-1 1,8 12-1,30 41 209,-42-55-214,-1 1-1,1 1 1,-1-1-1,0 0 0,0 0 1,-1 0-1,1 1 1,-1-1-1,1 0 1,-1 1-1,0-1 1,0 0-1,-1 0 1,1 1-1,-1-1 1,-1 6-1,1-5 14,1-2-11,-1 0 0,1 0 0,-1 0 0,1 0 0,-1-1 0,0 1 0,0 0 0,0-1 0,0 1 0,0 0 0,0-1 0,0 1 0,-1-1 0,1 1 0,-3 1 0,-2 2 41,0 2-19,5-5-31,0 0 1,-1-1-1,0 1 1,1 0-1,-1-1 0,0 0 1,0 1-1,0-1 1,1 0-1,-1 0 0,-1 0 1,1 0-1,-3 1 1,-2 1 78,-1-1-1,1 0 1,-15 1 0,20-2-74,-1-1 1,0 0-1,0 0 0,0 0 1,0 0-1,0 0 0,0-1 0,1 1 1,-1-1-1,0 0 0,0 0 1,1 0-1,-1 0 0,0 0 0,-2-3 1,3 2-8,0 0 1,0 0-1,0-1 1,0 1-1,0-1 1,1 1-1,-1-1 1,1 0-1,0 0 1,0 0-1,0 1 1,0-1-1,0 0 1,1 0 0,-1-1-1,1 1 1,0 0-1,-1 0 1,2 0-1,-1-3 1,7-30 40,-1 20 48,7-2-69,0 1 1,1 0-1,1 1 1,18-15-1,63-50 27,-93 79-74,31-25 13,71-43-1,-81 58-15,91-24 0,-95 34-15,-12 2 11,-2 0 5,0 0 0,0 0 1,0 1-1,0 0 1,0 0-1,-1 0 0,1 0 1,0 1-1,0 0 1,-1 1-1,1-1 0,9 7 1,84 74-72,-97-81 73,0-1 1,-1 0-1,1 0 0,0 0 1,0 0-1,0 0 1,0 0-1,0 0 0,0-1 1,2 1-1,3 1 0,26 2 1,8-8 1,6-4 0,-20-1 4,-1 0 0,0-2 0,0-1 0,-1 0 0,41-30 0,-57 36 12,0 0 0,-1-1 0,1-1 0,-1 1 0,8-11 0,-8 9-3,-7 6-5,1 1-1,-1-1 1,1 0-1,-1 1 1,0-1-1,0 0 1,0 0 0,-1 0-1,1 0 1,-1 0-1,1 1 1,-1-1-1,0 0 1,0 0 0,0 0-1,-1 0 1,1 0-1,-1 0 1,-1-5-1,1 5 6,1 2-8,0 0-1,0 1 1,0-1-1,0 0 1,0 1-1,0-1 1,-1 1-1,1-1 1,0 0 0,-1 1-1,1-1 1,0 1-1,-1-1 1,1 1-1,-1-1 1,1 1 0,0-1-1,-2 0 1,-7-7 15,-1 1 1,0 0-1,-1 1 0,0 0 1,-13-5-1,2 6 75,2 5-67,0 1 1,0 1-1,0 1 0,-26 7 0,21 1 86,-100 74 39,103-64-65,-67 88 32,78-87-73,4-2-25,1 0 0,-5 35 0,13-39 32,2-5-42,1-1 1,0 0 0,1 0-1,0 0 1,13 14 0,-3-11 47,14 5-20,39 17 0,-43-29 0,141 4 9,-128-10-41,62-4 4,17-1-9,-49-3-769,101-24 0,-45 5-6894</inkml:trace>
</inkml:ink>
</file>

<file path=ppt/ink/ink8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6.4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239 206 5656,'4'-4'529,"18"-23"87,-20 24-209,-2-3 59,-6 3-83,0 2-319,0 0 0,0 0 0,-1 1-1,1 0 1,0 0 0,-1 0 0,1 1 0,0 0 0,-1 0-1,1 0 1,0 1 0,0 0 0,0 0 0,0 1 0,1 0 0,-10 5-1,-23 20 53,24-14 139,-2 9-103,1 0-1,1 0 0,1 1 1,-11 31-1,19-42-118,3-10-17,1 0 0,0 0 0,0 1 0,0-1 0,0 0 1,1 0-1,-1 0 0,1 1 0,0-1 0,0 0 0,0 4 0,2 3 25,-1 1 1,1-1-1,1 1 1,4 12 0,1-13 78,1-5-100,-1 0 0,1-1 1,0 0-1,0 0 0,0-1 1,0 0-1,0 0 1,1-1-1,-1-1 0,1 0 1,0 0-1,-1-1 0,1 0 1,11-1-1,1 0-8,-7 0 7,0 0 0,0-1 0,20-5 0,121-34 69,-128 28-41,-5-2-24,0-2 0,36-35 0,-57 51-16,0-1-1,-1 0 1,0 0 0,1 0-1,-1 1 1,0-1 0,0 0-1,0 0 1,1-4 0,7-21 28,-1 0 0,8-50 0,-16 51 92,-4 0-66,-1 1 0,-11-34 1,7 43 98,-5 3-85,0 0 1,-31-21-1,25 26 99,-9 2-63,-61-3 0,66 11-37,-1 5-44,1 1 0,-37 17 0,59-24-28,0 0-1,1 0 1,-1 0-1,1 0 1,-1 0-1,1 0 1,-1 1-1,1-1 0,-3 3 1,-3 4 3,1 0-1,0 0 1,-7 12 0,10-14-5,0 1 1,0 0-1,1 0 1,0-1-1,0 1 1,1 0-1,-1 8 1,1-11 26,1-1 0,0 1 1,0-1-1,0 1 0,0-1 1,1 0-1,-1 1 0,1-1 1,0 1-1,0-1 1,0 0-1,1 0 0,1 4 1,0-3-241,0 0 0,0 0 0,1-1 1,-1 1-1,1-1 0,0 0 0,0 0 0,6 4 1,36 22-7448</inkml:trace>
</inkml:ink>
</file>

<file path=ppt/ink/ink8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6.8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86 103 7176,'1'-1'-1,"0"0"1,0 1 0,0-1-1,0 0 1,0 1-1,0-1 1,1 1 0,-1-1-1,0 1 1,0-1-1,0 1 1,1 0 0,-1 0-1,0 0 1,0 0-1,1 0 1,-1 0-1,0 0 1,0 0 0,1 0-1,-1 0 1,0 1-1,0-1 1,1 0 0,-1 1-1,0-1 1,0 1-1,0 0 1,0-1 0,0 1-1,2 1 1,-2 0-2,1 0 0,-1 1 1,0-1-1,1 0 0,-1 1 1,0-1-1,0 1 0,-1-1 1,2 5-1,-1-2 1,3 5 4,0 0 0,0 1 0,-1-1-1,0 1 1,-1 0 0,1 14 0,4 30 97,42 148 428,-24-135-176,23 81 847,-45-140-1073,1 1 258,-16-24-76,-22-33-62,-64-58 3,50 55-196,5 3-42,28 27-4,-11-38-1,21 42-5,0 0-1,-3-33 1,6 23-2,1 1 0,2-1 0,7-47 0,-8 71-1,0-1 0,1 1-1,0-1 1,-1 1 0,1 0 0,0-1 0,0 1 0,1-2 0,7-11-3,0 1 0,0 0 1,1 1-1,17-17 0,-10 19-28,-9 8 18,0-1 5,0 0 1,0 1-1,1 1 1,-1-1 0,1 1-1,0 0 1,0 1-1,0 0 1,0 1-1,16 0 1,-6 3-19,1 1-1,34 12 1,-39-7-31,-2 3 40,0 0 1,-2 1-1,12 15 0,-15-11-27,-5 4 24,-1 0 1,1 38 0,-7-37-19,-8 12 12,-17 36 0,17-52-12,6-11 25,0 1 7,-1 0-1,0 0 1,0-1 0,-1 0 0,1 0 0,-2-1 0,1 0 0,-1-1 0,-15 8 0,6-4-9,-1-2 1,0 0 0,-1-1 0,1-1 0,-33 5-1,51-10 17,1 0 0,0 0 0,0 0-1,-1-1 1,1 1 0,0 0-1,0 0 1,0 0 0,-1 0 0,1 0-1,0 0 1,0 0 0,0-1 0,0 1-1,-1 0 1,1 0 0,0 0-1,0 0 1,0-1 0,0 1 0,0 0-1,0 0 1,-1 0 0,1-1 0,0 1-1,0 0 1,0 0 0,0 0 0,0-1-1,0 1 1,0 0 0,0 0-1,0 0 1,0-1 0,0 1 0,0 0-1,0 0 1,0-1 0,0 1 0,0 0-1,3-9-1,10-17-1153,5-2-4611</inkml:trace>
</inkml:ink>
</file>

<file path=ppt/ink/ink8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7.45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180 1 5920,'-7'74'-54,"1"-6"-11,5-55 62,6 31 46,-3-31 19,1 0-1,9 25 1,-10-34-16,0 1 1,0 0 0,0-1 0,1 0-1,0 0 1,0 1 0,0-2-1,0 1 1,0 0 0,1-1 0,0 1-1,5 3 1,1-5 441,-1-2-355,1-1 0,-1-1-1,0 0 1,0 0 0,1 0 0,-1-1-1,-1-1 1,12-5 0,80-49 803,-95 55-899,15-12 235,37-33 0,-55 46-237,0-1 0,0 1 0,0-1 0,0 1 0,-1-1 0,1 0-1,-1 1 1,1-1 0,-1 0 0,0 0 0,0 0 0,0 0 0,-1 0 0,1 0 0,-1 0 0,0-1 0,1 1 0,-1 0 0,-1 0-1,1 0 1,-1-4 0,1 7-26,0-1 2,0 1 0,0-1 0,0 1 0,0-1 0,0 1 0,0-1 0,-1 1 0,1 0 0,0-1 0,0 1 1,0-1-1,-1 1 0,1 0 0,0-1 0,0 1 0,-1-1 0,1 1 0,0 0 0,-1-1 0,1 1 0,-1 0 0,1-1 0,-15-9 103,1-1 0,-29-13 0,22 17 81,-6 4-106,0 2 1,-38 2-1,40 4 58,-101 45 51,102-35-84,-6 11-37,-44 50 0,72-74-66,0 0-1,1 1 0,-1-1 1,1 0-1,-1 1 1,1-1-1,0 1 0,-1 3 1,-5 12 13,2 0 0,1 1 0,0 0 1,-1 25-1,5-43-21,-1 1 1,1-1-1,0 1 1,1-1-1,-1 0 1,0 1-1,0-1 0,1 0 1,-1 1-1,0-1 1,1 0-1,-1 1 1,2 0-1,4 9 7,1-1 0,0 0 0,1 0 0,0-1-1,0 0 1,15 12 0,-3-9 25,102 31 18,-94-37-18,140 6 16,-132-12-30,135-28 14,-142 18-14,0-6-9,0-1 1,28-23-1,-55 39-7,0-1-1,0 0 0,0 0 1,0 0-1,0 0 0,-1-1 1,3-3-1,-2 3 1,7-9 7,-1-1 0,-1 0 0,0 0 0,-1 0 0,0-1-1,-1 0 1,-1-1 0,5-24 0,-3 3 101,-2-1 1,-2-1-1,-2-50 0,0 87-106,0 0 0,0 0 0,0 0 0,0 0-1,0 0 1,0 0 0,0 0 0,1 0 0,-1 0 0,0 0-1,1 0 1,-1 0 0,1 0 0,-1 0 0,1 0 0,-1 0-1,1 1 1,0-1 0,-1 0 0,1 0 0,0 1 0,0-1-1,-1 0 1,1 1 0,0-1 0,0 1 0,0-1 0,0 1-1,0-1 1,0 1 0,0 0 0,0-1 0,0 1 0,1 0-1,3-1 5,0 0 0,-1 1 0,1 0 0,0 0 0,-1 0 0,1 0 0,4 2 0,2-1-3,-7 0-5,0-1 1,0 1-1,-1 0 1,1 0-1,0 1 1,-1-1-1,1 1 1,-1-1-1,7 5 1,32 19 22,-32-17-24,1 0 0,16 17 0,-20-18-2,-1 1 0,0-1 0,0 1 0,8 17 0,-8-13 0,-1 1 0,-1 0 0,5 19 0,-5-12-1,-2 1 1,0-1-1,-1 1 0,-3 30 1,2-45-2,-1-1 0,1 1 0,-1 0 0,0-1 0,-1 0 0,1 1 0,-1-1 0,-4 8 0,-1 2 0,3-2-1,1-6-3,0 0 1,0 0-1,-1 0 0,-7 10 0,-21 37-25,32-54 30,0 1-1,0 0 1,0 0-1,0-1 1,-1 1-1,1 0 1,1 0-1,-1-1 1,0 1-1,0 0 1,0-1-1,0 1 1,0 0-1,1 0 1,-1-1-1,0 1 1,1 0-1,-1-1 1,0 1-1,1-1 1,-1 1-1,1 0 0,-1-1 1,1 1-1,-1-1 1,1 1-1,-1-1 1,1 0-1,-1 1 1,1-1-1,0 1 1,0-1-1,1 1-1,2 3-3,-2-3 2,0 0 0,0 0 1,0 1-1,0-1 0,0-1 1,0 1-1,0 0 0,0 0 1,0-1-1,0 1 0,1-1 1,-1 0-1,0 0 0,4 0 1,125 4-1680,-50-6-6450</inkml:trace>
</inkml:ink>
</file>

<file path=ppt/ink/ink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48.6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 1 8344,'0'0'0,"-9"15"64,4 1 0,5 13-64,10 3 0,6 0 0,24-8-256,26-11 256,2 0-5688</inkml:trace>
</inkml:ink>
</file>

<file path=ppt/ink/ink8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554 509 7800,'8'-26'18,"-8"25"-11,0 0 0,0 0 0,0 0 0,0 0 0,0 0 0,0 0 0,0 0-1,0 0 1,-1 0 0,1 0 0,0 0 0,0 0 0,-1 0 0,1 0-1,-1 0 1,1 0 0,-1 1 0,1-1 0,-1 0 0,1 0 0,-1 0 0,0 1-1,1-1 1,-2-1 0,0 1 8,-3-2 22,0-1 0,0 1 0,0 1 0,0-1 0,-1 1 0,1 0 0,-1 0-1,0 0 1,0 1 0,1 0 0,-1 0 0,-7 0 0,-5-1-4,8 0 1,-1 1 1,0 1-1,0 0 0,-11 2 0,-112 10 163,108-6-43,-13 10-46,-44 24 0,62-24 53,2 4-84,2 0 0,-23 37 0,32-37 84,7-8-123,0 0 0,0 0 0,1 0 0,1 0 0,2 17 0,-3-28-28,1 0 0,-1 0 0,0 0-1,0 0 1,1 0 0,-1 0 0,1 0 0,-1 0 0,1 0 0,-1-1 0,1 1-1,0 0 1,-1 0 0,2 1 0,7 7 25,1-1 0,0 1 0,1-2 0,-1 1 1,14 5-1,-5-7 105,8-3-73,0-1 0,0-1 0,1-2 0,52-8 1,-16-7-46,-38 7 13,101-52 16,-104 46-31,-13 7-14,9-6 0,-1 0-1,-1-1 0,0-1 1,15-20-1,-10 8 4,40-46 11,-61 73-19,0-1-1,1 1 0,-1 0 0,1-1 1,-1 1-1,1 0 0,-1 0 0,1 0 1,3-1-1,-5 2 0,1 0 0,0 0 1,-1 0-1,1 0 0,0 0 0,-1 0 0,1 0 1,0 0-1,-1 0 0,1 0 0,-1 1 0,1-1 1,0 0-1,-1 0 0,1 1 0,-1-1 0,1 0 1,0 1-1,-1-1 0,1 1 0,-1-1 1,0 1-1,1-1 0,-1 1 0,1 0 0,16 28 2,3 15-2,7 7 0,-19-37 0,2-1 0,11 12 0,-13-15 0,2-1 0,0 0 0,13 9 0,-7-8-1,1-2 1,0 0 0,1 0 0,0-2 0,30 8-1,-19-10-4,114-5 2,-118-4-2,15-11 4,38-21-1,-55 21-3,28-33 4,-36 32 1,-1 0 0,11-20 0,-13 17 0,17-37 0,-23 44 0,-1-1 0,-1 0 0,3-17 0,-5 17 0,0-1 0,-1 1 0,-1-16 0,-10-48 0,-6-4 0,-3 2 1,-8-14 11,27 93-9,-1 0-1,1 0 1,-1 1-1,1-1 1,0 0 0,-1 1-1,1-1 1,-1 1 0,0-1-1,1 0 1,-1 1-1,0-1 1,1 1 0,-1 0-1,0-1 1,1 1 0,-1-1-1,0 1 1,0 0-1,1 0 1,-1 0 0,0-1-1,0 1 1,0 0-1,1 0 1,-1 0 0,0 0-1,0 0 1,0 0 0,1 0-1,-1 1 1,0-1-1,0 0 1,1 0 0,-1 0-1,0 1 1,0-1 0,1 1-1,-1-1 1,0 0-1,1 1 1,-1-1 0,0 1-1,1-1 1,-1 1-1,1 0 1,-1-1 0,1 1-1,-1 0 1,1-1 0,-1 1-1,1 0 1,0-1-1,-1 1 1,1 1 0,-4 10 17,1 1 0,1-1 0,0 1 0,0 13 0,3-3 80,27 110 42,-17-104-28,81 134 42,-70-127-56,163 242 217,-170-257-302,28 35 69,73 67-1448,-98-107-6016</inkml:trace>
</inkml:ink>
</file>

<file path=ppt/ink/ink8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9.0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7 474 7088,'0'0'8,"-1"0"0,1 0 1,-1 0-1,1 0 0,0-1 0,-1 1 1,1 0-1,0 0 0,-1-1 0,1 1 0,0 0 1,-1-1-1,1 1 0,0 0 0,0-1 1,-1 1-1,1 0 0,0-1 0,0 1 1,0-1-1,0 1 0,-1-1 0,1 0 5,0 0 0,1 1 0,-1-1 0,0 0 0,0 0-1,0 1 1,1-1 0,-1 0 0,0 1 0,1-1-1,-1 0 1,1 1 0,-1-1 0,1 0 0,-1 1 0,1-1-1,-1 1 1,1-1 0,0 1 0,-1-1 0,1 1-1,-1-1 1,2 1 0,10-8 103,14-10 105,40-18 1,66-30 144,-33 22 101,-7 6-196,-42 21 31,89-18 1,-90 30-238,-45 5-46,0 0-1,0 0 0,0 0 0,0 0 1,0 1-1,0-1 0,0 1 0,0 0 0,0 0 1,-1 1-1,1-1 0,0 1 0,-1 0 1,1 0-1,-1 0 0,0 0 0,0 1 1,4 3-1,-5-5-9,5 9 85,-3 2-68,-1-1 0,0 0 0,-1 1 0,0 0 1,-1 0-1,0 19 0,-2-8-9,-1 1 0,-4 22 0,5-42-14,-2 6 4,1 1 0,1-1 0,-1 15 0,2-16-4,0-1-3,0 0 1,1 0 0,0-1 0,2 10 0,12 24-1,-12-36 0,0 0 0,0 0 0,0-1 0,7 8 0,-5-8-1,0 1 0,0-1 1,1 0-1,-1 0 0,1 0 1,0-1-1,1 0 0,-1 0 1,0-1-1,12 3 0,-5-2-1,1 0-1,0-1 0,18 0 0,0-3-15,-25 0 16,16-6 1,-21 5 1,1 0 0,-1 0 0,0 0 1,1 0-1,-1-1 0,0 1 1,-1-1-1,1 1 0,0-1 0,-1 0 1,1 1-1,-1-1 0,0 0 0,0 0 1,0 0-1,0 0 0,-1 0 1,1 0-1,-1 0 0,0 0 0,0-6 1,0-4 2,-1 1 0,0 0 1,-5-18-1,5 25-1,-3-13 10,-1 0-1,-1 1 1,-1-1 0,0 1-1,-13-21 1,14 27-5,-1-2 11,-1 0-1,0 1 0,0 0 0,-1 0 1,-1 1-1,-19-17 0,20 20-6,-7-5 63,-6 1-22,-39-13 0,46 22 29,8 4-64,0 0 0,0 1 0,0-1 0,1 1 0,-1 0 0,-7 4 0,13-5-12,0-1 1,0 1 0,0 0-1,0-1 1,1 1-1,-1 0 1,0 0 0,1 0-1,-1-1 1,1 1 0,-1 0-1,1 0 1,-1 0-1,1 0 1,0 0 0,-1 0-1,1 0 1,0 0 0,0 0-1,-1 0 1,1 0-1,0 0 1,0 0 0,0 0-1,1 2 1,-1-1 8,1 3-3,0-1 0,0 0 0,0 0 0,1 0 0,-1 1 0,1-1 0,0-1 0,0 1 0,1 0 0,-1 0 1,1-1-1,0 1 0,0-1 0,0 0 0,4 3 0,4 6 0,-6-7-2,0-1 0,0 1-1,0-1 1,0 0 0,1 0-1,9 5 1,97 59 59,-103-62-58,0-1 1,0 0-1,1 0 0,17 6 1,-6-4-3,-4 0-6,-4-2-8,0 0 0,21 3 0,1 1-432,1-2 0,0-2 0,44 2 0,-66-6 268,-6 0 7,0-1-1,0 1 1,0-1-1,0-1 1,0 0-1,0 0 1,0 0-1,7-3 1,-7-1 89,4-8 60,-5-1 42,0 0 0,-1 0 0,0 0 1,-1-1-1,-1 0 0,4-21 0,-4 11 257,-1-1-1,-2-46 1,2-14 713,-1 82-762,-1-4-206,-6-19 1239,15 30-953,0 5-284,-1 0 0,-1 1 1,0 0-1,0 1 0,0 0 1,-1 0-1,8 17 0,-6-13-25,42 72 46,-3-10-46,4-6-2,1-13-3,-12-18-10,39 43-20,-77-80 8,1 1-4,-4-2 23,0-1 0,0 0 0,0 1-1,0-1 1,0 0 0,1 0 0,-1 1 0,0-1 0,0 0-1,0 0 1,1 1 0,-1-1 0,0 0 0,0 0-1,1 0 1,-1 1 0,0-1 0,0 0 0,1 0-1,-1 0 1,0 0 0,0 0 0,1 0 0,-1 0-1,0 0 1,1 1 0,-1-1 0,0 0 0,1 0-1,-1 0 1,0 0 0,1-1 0,-1 1 0,8-1-1,0 0 0,0-1 0,0-1 0,0 1 0,0-1 0,-1-1 0,15-7 0,-16 8 2,42-23 0,-18 6 9,-1-1 1,46-44 0,27-40 27,-15 8 77,-5 2-6,-79 91-103,47-61 103,-43 57-81,-1-1 0,-1 0 0,0 0 0,0-1 0,-1 1 0,5-16 0,-11 18 47,-4 1-58,0 0 1,0 1 0,-1 0-1,0 0 1,-10-5 0,1 5 43,0 3-40,-1 1 1,0 0 0,-29 4-1,27 2 35,10-2-34,2-1-15,0 1 0,0-1 0,0 1 0,0 1 0,1-1 1,-1 1-1,1 1 0,0-1 0,0 1 0,-7 7 0,-6 14 13,17-22-19,1-1 0,-1 1 1,1-1-1,0 1 1,0 0-1,0-1 1,0 1-1,0 4 1,2 3-2,-1 0 1,2-1 0,-1 1 0,2-1 0,-1 1 0,1-1 0,6 13 0,-8-21-1,11 21-4,20 21 2,38 38 1,-43-56-17,8 7 11,131 129-24,-157-153 32,-1 1-1,-1 1 1,8 12 0,-13-19 0,1 1 0,-1-1 0,-1 1 0,1-1 0,-1 1 0,1 0 0,-1-1 0,0 8 0,-1-7 0,0-1 0,0 0 0,-1 1 0,1-1 0,-1 1 0,0-1 1,0 0-1,-1 0 0,-1 6 0,-2-3 1,0 0 1,0-1-1,-1 1 0,1-1 1,-1 0-1,-1 0 0,1-1 1,-1 0-1,0 0 1,0-1-1,-8 5 0,12-8 2,-21 12 30,-1-1-1,0-1 1,-39 11 0,38-13-16,-77 29 143,77-29-146,11-3 29,0 0 1,-21 13 0,-90 50-1573,58-31-6791</inkml:trace>
</inkml:ink>
</file>

<file path=ppt/ink/ink8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19.96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12696 173 7448,'-2'0'60,"0"0"1,0 1 0,-1 0 0,1 0-1,0 0 1,0 0 0,0 0-1,0 0 1,-2 2 0,2-2 33,0 1 0,-1-1 0,1 0 0,-1 1 0,1-1 0,-1 0 0,1-1 0,-1 1 0,0 0 1,0-1-1,-3 1 0,-17-1 95,1 0 0,-29-6 1,48 6-169,-235-29 655,9 9-483,178 18-98,-243-6 38,225 6-58,-329-5 38,309 6-19,-396 0 39,380 1-25,-455 7 49,443-4-43,-490 13 42,484-11-56,-501 35 40,496-32-39,-534 28 43,528-30-56,-519 28 36,525-27-57,-515 21 23,514-22-36,-521 25 18,523-24-32,-473 35 14,486-33-20,-443 25 14,450-29-8,-408 19 18,416-19-4,-368 20 19,380-21-26,-318 12 18,329-14-18,-282 5 18,291-6-17,-245-5 28,253 3-8,-233 8 32,234-4-32,-232 2 32,235-5-33,-230 0 102,253 1-128,-167-7 94,-63-5 200,289 4-233,38-3-43,82-2 5,130-5 47,-218 12-71,292-29 13,-267 26-26,410-39 7,-383 37-19,495-47 9,-474 45-17,217-15-1,95 2-3,18 3 2,8-1-2,2 3 2,11 6-2,9 7 2,15 2-2,11 1 2,-1-2-2,-4-3 2,-10 2-2,-32-6 2,-39-1-2,-17-1 2,-15 3-3,-30 3-2,-84 4 2,-182 4 12,344-12 7,-374 10 6,264-16 62,-336 19-86,195-19 129,-109 10-44,-82 8-1906</inkml:trace>
</inkml:ink>
</file>

<file path=ppt/ink/ink8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46.6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670 771 5472,'0'0'3282,"-4"-2"-2996,-21-4 96,-46-5 0,46 8-262,-45-12 0,67 15-105,0-1 0,0 0 0,0 0 0,0-1 0,0 1 0,1-1 0,-1 1 0,0-1 0,1 0 0,-1 0 0,-3-4 0,-5-4 11,-2 0-7,4 3 28,0-1-1,-16-17 0,11 11 39,1-1-1,1-1 1,0 0 0,2-1 0,-16-30 0,12-1-16,11 25 105,5-108 62,2 104-95,34-104 63,-26 108-57,7-2-46,40-41 0,-40 53 33,9 1-49,44-13 0,-53 22-31,8 3-21,30 6 0,-55-6-31,0 0 0,0 0-1,0 1 1,0-1-1,0 1 1,-1-1 0,1 1-1,0 0 1,0 0 0,-1 0-1,1 0 1,-1 0-1,1 0 1,-1 0 0,1 1-1,-1-1 1,2 3-1,2 1 4,-3-3-5,0 1 1,0-1-1,0 1 1,0-1-1,0 1 1,-1 0-1,1-1 1,-1 1-1,2 5 1,-2 2 0,1 1-1,-1-1 1,-1 1 0,0-1 0,0 1-1,-1-1 1,-3 16 0,3-21-2,-5 20-4,-56 107-2,45-104-18,-95 113-14,86-111-26,-104 155-15,105-145 48,-118 168-48,48-58 29,81-120 5,-29 117-17,40-121 30,3-1 10,9 47 0,-4-59-3,0-7 20,0-1 1,0 1 0,0-1 0,1 0 0,0 0 0,10 6 0,-4-8-14,0-3 14,0-1 1,0-1-1,23-6 0,-21 0 0,20-21 4,-28 22 1,0 0 0,-1 0 0,0-1 1,5-10-1,-1-2 18,-1-1-1,-1 0 1,0 0 0,-2-1 0,-1 0-1,3-41 1,-5 44-7,-1 12 10,-1-1 1,0 1-1,0 0 1,0 0-1,-3-12 1,-5-16 140,-2 0 0,-21-51 1,6 31 53,20 47-134,3 4-42,-1 0 1,1-1-1,0 1 1,0 0-1,1-1 0,-1 0 1,1 1-1,0-1 1,-1-5-1,2 8 106,1 6-26,17 61 111,34 84 1,-38-113-218,61 137 131,-63-147-134,9 10 37,107 127 20,-100-135-41,128 109-1717,-70-68-6916</inkml:trace>
</inkml:ink>
</file>

<file path=ppt/ink/ink8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49.8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1245 5656,'0'0'2974,"1"-4"-2747,1-7-156,1 1 1,1-1-1,0 1 0,6-12 1,7-18 71,11-35 21,-6 6 13,18-100 1,-27 70-140,-10 57 57,4-293 214,-15 205-186,-20-86 228,28 216-349,0-1 1,0 1 0,0 0 0,0 0-1,0 0 1,-1 0 0,1 0 0,0 0-1,0 0 1,0 0 0,0 0 0,0 0-1,-1 0 1,1 0 0,0 0 0,0 0-1,0 0 1,0 0 0,-1 0 0,1 0-1,0 0 1,0 0 0,0 0-1,0 0 1,0 0 0,-1 0 0,1 0-1,0 0 1,0 0 0,0 0 0,0 1-1,0-1 1,0 0 0,-1 0 0,1 0-1,0 0 1,0 0 0,0 0 0,0 1-1,0-1 1,0 0 0,0 0 0,0 0-1,0 0 1,0 0 0,-1 1 0,1-1-1,0 0 1,0 0 0,-7 11 26,1-1-14,4-6-4,-1 1 1,1 0-1,0 0 1,0 0-1,1 0 1,-1 0-1,0 6 1,-29 131 96,26-107-40,-10 193 24,15-176-65,6 74-1,10 15-19,16-9-2,13-6-3,-23-76-3,51 81 0,-56-109-5,1-6 3,0 0-1,27 17 1,-31-28-3,-9-5 5,0 0 0,1 0 0,-1-1 0,1 0 0,-1 0 0,0 0 0,0 0 0,1-1 0,6-3 0,-3-4-4,-6 5 4,3-5 0,-1-1 1,1 0-1,-1 0 0,-1 0 0,0 0 0,-1-1 0,5-19 0,1-30 0,-3 8-3,17-58 0,-17 86 4,0 9 0,-6 15 0,0 0 0,0-1 0,1 1 0,-1-1 0,0 1 0,0 0 0,1-1 0,-1 1 0,0 0 0,1 0 0,-1-1 0,0 1 0,1 0 0,-1 0 0,0-1 1,1 1-1,-1 0 0,1 0 0,-1 0 0,1 0 0,-1 0 0,0 0 0,2-1 0,-1 3 0,1-1 1,-1 0-1,1 1 1,-1-1-1,1 1 1,-1-1-1,0 1 0,1 0 1,-1-1-1,0 1 1,0 0-1,0 0 1,-1 0-1,1 0 0,0 0 1,0 2-1,-1-2 1,2 1 0,-1 1 0,0-1 0,0 0 0,0 1 0,0-1 0,0 1 0,-1-1 0,0 1 1,0-1-1,0 5 0,0 8 0,1 2 0,0-8 1,-1-1 0,0 1-1,0-1 1,-4 15 0,-4 40 4,-7 4-3,12-56-2,-2-1 0,0 1 0,0-1 1,-1 0-1,0 0 0,-9 11 0,3-12 6,-8-1-1,-40 13 1,41-20 20,-13-3-7,-32-6 1,45 1 27,5-4-28,-1 0-1,2-1 1,-22-21 0,23 14 60,-33-90 24,39 84-63,3-14-12,3-41 1,0 77-29,0 0 1,0 0 0,0 1 0,1-1 0,-1 0 0,1 0-1,-1 1 1,1-1 0,0 0 0,1-1 0,7-13-234,0 0 1,2 1 0,0 1-1,0-1 1,17-14 0,29-26-6829</inkml:trace>
</inkml:ink>
</file>

<file path=ppt/ink/ink8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0.1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28 542 7712,'3'2'0,"9"20"0,-5-11 0,-2-2 17,-1 1 0,0-1 0,-1 0 0,0 1 0,0 0-1,2 20 1,-2 1 90,-4 38 0,1-49-78,3 185 527,5-138-296,-6-53-145,9 52 403,-6-80-183,2-29-1460,-1-6-4655</inkml:trace>
  <inkml:trace contextRef="#ctx0" brushRef="#br0" timeOffset="1">0 1 9864,'0'0'120,"10"10"-40,8 1 8,17 2-88,6-2 0,5-7 0,-2 0-7136</inkml:trace>
</inkml:ink>
</file>

<file path=ppt/ink/ink8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0.53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 6104,'-3'15'5,"1"-9"9,1 1-1,0-1 0,1 0 1,0 11-1,18 200 329,-13-176-311,1 12 264,15 53-1,-16-81-238,-2-11 54,0 0-1,1 1 1,6 12-1,0 2-40,21 71 223,34 144 409,-45-173-339,-15-54-748,5 31 0,-6-18-5074</inkml:trace>
</inkml:ink>
</file>

<file path=ppt/ink/ink8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0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8 154 9328,'0'0'153,"-8"-8"295,20 8-312,0 0-1,-1-1 1,1-1-1,-1 0 1,13-4-1,37-8 43,71-10-17,-34 5 12,-75 14-159,-14 4 9,1-1 0,-1-1 0,18-7 0,-9 3 35,0 0 0,-1-2 1,19-12-1,-34 20-11,-2 1-43,0-1 1,0 1 0,0-1-1,0 1 1,0 0 0,0-1-1,0 1 1,0-1 0,0 1-1,0-1 1,0 1 0,0-1-1,0 1 1,0-1 0,-1 1-1,1-1 1,0 1 0,0 0-1,0-1 1,-1 1 0,1-1-1,0 1 1,0 0 0,-1-1-1,0 0 1,-1 2-3,1-1 0,-1 0 1,0 1-1,0 0 0,0-1 0,0 1 1,1 0-1,-1 0 0,0 0 0,1 0 1,-1 0-1,1 0 0,-1 0 0,1 1 1,-1-1-1,1 0 0,0 1 0,-2 1 1,-12 28 1,7-1-7,1 0 0,2 0 0,1 1 0,0 35 0,3-57-13,0 1 0,1 0 0,1 0 0,-1 0 0,1 0 0,1-1 0,0 1 0,6 18 0,3 12-64,-10-37 7,3 1-12,0 1-18,4-12 19,26-42 37,-18 34 46,1 7 1,2 9 1,-12 2 1,0 0-1,0 1 1,0 0 0,-1 0 0,1 0-1,-1 1 1,0 0 0,-1 0-1,9 10 1,4 2 2,24 21-2,5-1-2,6-4 0,2-8 0,-1-10 0,-10-13 0,-41-2 0,1 0 0,-1 0 0,1-1 0,-1 0 0,1 0 0,-1 0 0,6-2 0,-6 1 0,0 0 0,0 0 0,0 0 0,-1 0 0,1-1 0,-1 1 0,1-1 0,2-4 0,-1 2 0,0-2 0,0 1 0,-1 0 1,5-12-1,-4 1 3,0 0-1,-1 0 1,-1 0 0,0 0-1,-2-21 1,-2 12 45,1 12-20,-2-5 0,0 1 1,0 0-1,-2 0 1,0 0-1,-10-20 1,-1 2 251,-40-63 0,54 96-203,-1 0 1,0 0 0,0 0-1,1 0 1,-2 0 0,-3-3 0,3 6 111,-1 0-197,6 2 268,4 2-243,19 11 62,2-4-824,29 8 1,-5-4-7096</inkml:trace>
</inkml:ink>
</file>

<file path=ppt/ink/ink8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1.3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8520,'4'3'20,"0"1"0,0-1 0,0 1-1,0 0 1,-1 0 0,0 0 0,0 0 0,0 1 0,0-1 0,-1 1 0,0 0 0,0 0 0,0 0 0,1 6 0,3 13 186,5 40 0,-8-46-171,7 54 107,10 99 184,-18-164-252,0 1-1158</inkml:trace>
</inkml:ink>
</file>

<file path=ppt/ink/ink8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1.7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8160,'2'1'121,"4"-1"10,-4 1-112,-1-1-1,0 0 1,0 1 0,1-1 0,-1 1 0,0-1 0,0 1 0,1 0-1,-1-1 1,0 1 0,0 0 0,1 1 0,6 3 17,152 63 495,-102-47-458,-30-14-42,-14-3-1,0-1 1,0 1-1,-1 1 1,1 1-1,13 7 0,-24-10 45,2 3 21,-6-2 7,-13 11 12,0 0 0,-28 21 0,41-35-105,0 1 0,-1-1 0,1 1 0,0 0 0,-1-1 0,1 1 0,0 0 0,0 0 0,1 0 0,-1 0 0,0 0 0,1 0 0,-1 0 0,1 0 0,-1 0 0,1 0 0,0 0 0,0 4 0,0-3 0,0-2-5,0 1 0,0-1 0,0 1 0,0-1-1,1 1 1,-1-1 0,0 1 0,1-1 0,-1 1 0,1-1 0,0 0 0,-1 1 0,1-1 0,0 0-1,0 1 1,0-1 0,2 2 0,1 2 7,0 2-4,23 22 28,108 103 61,-73-77-50,-23-15 11,-35-36-42,0 1-1,-1 0 1,0 0-1,0 0 1,0 0-1,0 0 0,-1 1 1,3 10-1,-5-15-9,0 0 0,-1 0 0,1 0 0,0-1-1,-1 1 1,1 0 0,-1 0 0,1-1 0,-1 1 0,1 0-1,-1-1 1,1 1 0,-1-1 0,0 1 0,1-1-1,-1 1 1,0-1 0,0 1 0,1-1 0,-1 0 0,0 1-1,-1-1 1,0 1 7,-2 1 3,-1 0-1,-1 0 1,1-1 0,0 0-1,0 0 1,0 0 0,-1 0-1,1-1 1,0 0-1,-1 0 1,1-1 0,0 1-1,-1-1 1,-6-2 0,12 3-14,0 0 0,-1 0 0,1 0 1,0 0-1,-1-1 0,1 1 0,0 0 0,-1 0 1,1 0-1,0 0 0,-1-1 0,1 1 1,0 0-1,0 0 0,-1-1 0,1 1 0,0 0 1,0 0-1,0-1 0,-1 1 0,1 0 1,0 0-1,0-1 0,0 1 0,0 0 0,0-1 1,-9-26 57,8 21-58,0-1 1,1 0 0,-1 0-1,3-12 1,-1 9-3,1 1 0,1 0 1,0-1-1,0 1 0,1 1 0,0-1 0,1 0 1,6-8-1,2-3-6,2 1 0,18-19 0,-20 22 1,-6 9-17,-1 0 1,2 0-1,-1 0 0,10-6 1,19-13-173,1 0 0,66-33 0,-86 51 154,-7 4-18,0 0 0,0 1 0,1 0 0,13-3 0,-1 1-56,1 1 0,28-2 0,-42 6 90,-1 0 1,1 0-1,0 1 1,-1 0-1,1 0 1,-1 1 0,1 1-1,-1-1 1,0 2-1,11 4 1,-7 0 15,-1 0 1,12 11-1,-18-15 8,29 24-2,-27-23 3,-6-4 17,0 1 1,0-1-1,0 0 0,1 0 1,-1 1-1,0-1 1,1-1-1,-1 1 0,1 0 1,-1-1-1,1 1 1,-1-1-1,1 1 0,-1-1 1,1 0-1,-1 0 1,1-1-1,0 1 0,-1 0 1,1-1-1,-1 0 1,1 1-1,-1-1 0,0 0 1,1 0-1,-1 0 1,0-1-1,0 1 0,1-1 1,-1 1-1,0-1 1,-1 0-1,1 1 1,0-1-1,2-4 0,-3 5 6,0 0 0,-1-1 0,1 1 0,-1 0 0,0-1-1,1 1 1,-1 0 0,0-1 0,0 1 0,0-1 0,0 1-1,0 0 1,0-1 0,-1 1 0,1 0 0,0-1 0,-1 1 0,1 0-1,-1-1 1,1 1 0,-1 0 0,1 0 0,-1-1 0,0 1-1,0 0 1,0 0 0,1 0 0,-1 0 0,0 0 0,0 0-1,-1 0 1,-1-1 0,-32-23 163,33 25-199,-5-4 41,-1 0 0,0 1 1,1 0-1,-1 1 0,0 0 1,-1 0-1,1 1 0,0 0 1,0 0-1,-1 1 1,-10 1-1,9-1-4,-15 2 102,-109 34 35,110-25-107,1 6-31,1 1 1,-21 22-1,42-39-23,-1 1 1,1-1-1,0 0 0,0 0 0,1 0 0,-1 1 0,0-1 0,0 1 0,1-1 0,-1 0 1,0 4-1,-2 8 2,0 1 0,1 0 0,1 0 0,0 1 0,2 26 0,-1-39-1,0 0-1,1 1 0,-1-1 0,1 0 0,-1 0 1,1 0-1,0 0 0,-1 0 0,1 0 0,2 1 1,4 11 2,0-2 1,15 20-1,-12-20-4,1-1 1,0 0 0,1-1-1,14 10 1,-3-4-1,0-2 0,26 11 0,-22-12 0,55 15 0,-28-17-1,0-1 1,74 2-1,-82-11-5,175-11-12,-180 4-28,139-40-32,-148 32-28,121-83-1413,-76 41-5434</inkml:trace>
</inkml:ink>
</file>

<file path=ppt/ink/ink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49.0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336 30 5744,'-3'-1'-15,"-28"-10"1,25 8 30,0 0-1,-1 1 1,1 0-1,-1 0 1,0 0 0,1 1-1,-14-1 1,-18 3 385,-55 10 0,86-10-289,0 1-1,0 0 1,0 0-1,1 0 1,-1 1-1,1 0 0,0 1 1,0 0-1,0-1 1,-8 9-1,11-10-78,1 0 0,0 0 1,0 0-1,0 1 0,0-1 0,0 1 0,0-1 0,1 1 0,-1 0 1,1 0-1,0 0 0,0 0 0,0 0 0,0 0 0,0 0 0,1 0 1,0 0-1,-1 0 0,1 0 0,0 0 0,0 1 0,1 3 0,4 3 282,16 16 101,2 0 1,43 36-1,-55-52-442,-3-3 76,0-1-1,0 1 1,1-2 0,0 1 0,0-1 0,0 0-1,0-1 1,13 4 0,-17-6-29,0 0 8,-1 0 0,1-1 0,-1 1 0,1-1 0,0 0 0,0-1 0,-1 1 0,8-1 0,6 1 10,-1 1-14,-11-1-3,0 0 1,0-1 0,0 0 0,0 0-1,0 0 1,10-2 0,105-19-1195,-52 6-5481</inkml:trace>
</inkml:ink>
</file>

<file path=ppt/ink/ink8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2.7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548 110 5208,'-9'1'9,"-1"1"1,1 0-1,-1 0 1,1 1-1,0 0 0,0 0 1,0 1-1,-16 10 1,13-8 0,-12 8 64,-105 77 43,114-80-56,-149 120 241,136-105-239,-32 38 1,58-63-58,1 0 1,1 0 0,-1 1-1,0-1 1,0 0 0,0 1-1,1-1 1,-1 0 0,0 1-1,1-1 1,-1 3 0,-1 9 11,0 0 0,0 1 0,2-1 0,0 1 0,1 15 0,5-10 43,2-6-43,0 1 0,1-2 0,0 1 0,13 12-1,-7-15 38,-2-5-38,1-1-1,-1-1 1,1-1-1,22 3 1,-17-9 44,-16 3-44,9-4 18,0 0-1,-1 0 0,0-1 1,0 0-1,0-1 1,-1 0-1,0-1 0,9-9 1,19-20 385,57-70 1,-85 93-374,-4 6 34,-1 0-1,0-1 0,6-11 0,-6 10 24,0 0 54,0 0 0,0 0 0,-1-1 0,0 1 0,-1-1 0,0 0 0,0 0 1,1-22-1,-4 32 107,-2 4-46,0 2-178,0 0 1,0 0 0,0-1 0,1 1 0,0 0-1,0 0 1,0 1 0,0-1 0,1 0-1,0 0 1,1 9 0,0-5-3,0-1 1,1 0-1,0 0 0,1 0 0,0 0 0,6 12 1,-4-9-18,-3-7-9,0 0 0,0-1 0,0 1 1,0-1-1,1 0 0,-1 0 0,1 0 1,3 3-1,0 0 14,32 32 91,-35-35-108,0 0-1,1 0 1,0-1 0,0 1-1,0-1 1,0 0-1,0 0 1,0 0 0,7 2-1,-5-6 6,6-9-9,0 0 0,-1-1 1,0 0-1,-1-1 0,10-16 0,3-13-4,20-61-15,-37 87 3,7-21 9,-3 7-25,1 1 1,2-1-1,30-49 0,-41 76 23,0 1 0,0 0 0,0 0-1,1 0 1,-1 1 0,1-1 0,0 0 0,-1 1 0,1 0 0,0-1-1,0 1 1,0 0 0,0 1 0,0-1 0,0 1 0,0-1-1,0 1 1,0 0 0,0 0 0,6 0 0,-6 0-2,-2 0 4,0 0-1,0 0 1,-1 0-1,1 0 0,0 1 1,0-1-1,-1 0 1,1 0-1,0 0 1,0 0-1,-1 1 1,1-1-1,0 0 0,-1 1 1,1-1-1,0 1 1,2 1-3,3 1 1,0 0 0,0 1 1,-1 0-1,1 1 0,-1-1 1,0 1-1,0 0 0,-1 0 1,0 0-1,0 1 0,0-1 1,6 13-1,51 95 0,-29-48-3,-24-47 6,13 43 0,-13-10 0,-9-8 0,2-32-1,-1-8 2,0 1-1,0-1 0,0 0 0,-1 1 0,1-1 0,-1 0 1,0 0-1,-2 5 0,3-6 7,-1-4-6,0 1 0,0-1 0,0 0 0,0 0 0,0 0 0,1 0 1,-1 0-1,1 0 0,0 0 0,-1 0 0,1 0 0,0 0 0,0 0 0,0 0 0,0 0 1,1 0-1,-1 0 0,1 0 0,-1 0 0,1 0 0,0-2 0,1-6 15,5-15 5,2 0 0,20-45 1,37-61 100,-45 91-88,-8 11-26,-5 12 70,17-30 0,-16 31 0,-4 6-38,1 0 0,-1 1 0,1 0 0,1 0 0,0 0 0,0 1 0,0 0 0,1 1 0,0-1 0,18-11 0,1 7 24,-25 11-51,0 1-1,0 0 0,0 0 1,0 0-1,0 0 0,0 0 1,-1 0-1,1 0 0,0 1 0,0-1 1,0 1-1,0-1 0,-1 1 1,1 0-1,0 0 0,-1-1 1,1 1-1,0 0 0,-1 1 1,0-1-1,1 0 0,-1 0 1,1 1-1,-1-1 0,0 0 1,0 1-1,0 0 0,1 2 1,-1-3 0,3 10 115,-1 17-16,0 40-1,-3-49-47,9 104 77,-3-101-74,0-8-50,1 0 0,1-1 0,0 1 0,19 22 0,-9-22 10,6-1-411,0-1 1,1-2 0,32 10-1,23 5-7442</inkml:trace>
</inkml:ink>
</file>

<file path=ppt/ink/ink8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3.1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328 1031 8344,'28'-59'41,"-14"20"16,-2-1 0,8-47 0,-19 80 25,-1 1 0,1-1 0,-1 1 0,0-1 0,-1 1 0,0-1 0,0 1 0,0 0 0,0-1 0,-1 1 0,0 0 0,-1 0 0,-3-7 0,-1 7 399,0 3-385,-1 0 0,1 1-1,-1 0 1,1 1 0,-1-1 0,-9 1 0,0 3 345,-14 9-138,-43 20-1,52-15 53,-7 12-119,-44 59 0,57-60-28,-35 108 73,47-111-147,5-6-90,1 1 0,1-1 1,7 28-1,-9-44-36,-1-1 0,1 1 0,-1-1 0,1 0 0,-1 1 0,1-1 0,0 0 0,0 0 0,0 1 0,2 1 0,14 14 33,2-1 0,25 19 0,-23-25 20,15-1-18,45 6 1,-79-15-40,1 0 0,-1 1 1,0-1-1,1 0 1,-1-1-1,0 1 1,1 0-1,2-1 1,18-6 7,-1-1 0,0 0 1,27-15-1,-29 7-5,27-35-1,-36 36-5,-1 0-1,0-1 0,8-17 1,-1-9-3,-2-2 0,16-72 0,-24 73-23,9-175-10,-16 175-11,-13-170-22,9 172 9,-19-145-78,0 81 24,20 90 80,3 15 32,0 0 1,0-1-1,0 1 0,0-1 0,0 1 0,0-1 0,0 1 0,0 0 0,0-1 1,0 1-1,0-1 0,0 1 0,0 0 0,-1-1 0,1 1 0,0-1 0,0 1 1,-1 0-1,1-1 0,0 1 0,0 0 0,-1-1 0,1 1 0,0 0 0,-1-1 1,1 1-1,0 0 0,-1 0 0,1 0 0,0-1 0,-1 1 0,1 0 0,-1 0 1,1 0-1,-1 0 0,-7 10-31,4-4 39,-2 7-13,-27 94-5,27-77-1,-12 173-3,16-153-10,-1 244-10,1-231-11,-25 261-1582,8-156-6232</inkml:trace>
</inkml:ink>
</file>

<file path=ppt/ink/ink8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6.1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5472,'0'0'1200,"4"3"-1127,39 15 67,-35-16-84,0 1 1,-1 0 0,1 0-1,-1 0 1,0 1 0,0 0-1,-1 1 1,1-1-1,-1 1 1,10 10 0,-12-8 6,0 0 1,0 1-1,0 0 1,-1 0-1,0 0 1,-1 0-1,0 1 0,2 14 1,-1-7 39,7 33 91,25 108 178,-14-87-248,50 204 193,-46-153-184,-18-88-122,14 52 56,26 79 6,-9-26 28,-9-22-35,-26-106-52,11 39 48,31 72-1,26 70 202,-51-119-142,-10-31 116,6 52 1,-15-88-57,0 0 47,0-4 291,-11-3 11,8 0-482,-1 0 0,1 0 0,0-1 0,-1 1 0,1-1 0,0 1 0,1-1 1,-1 0-1,0 1 0,1-1 0,0 0 0,-1 0 0,1 0 0,-1-6 0,-11-26 401,-47-92 684,39 81-729,-70-135 601,78 152-830,1-1-1,2 0 1,-12-58-1,18 71-62,-39-225 609,41 222-690,0-54 154,4-2-54,-4-154 298,0 212-367,-1 1 0,0-1 0,-1 0 0,-7-17 0,-2-12 80,-7 2-8,19 43-114,2-3 4,-6 1-25,2-19 57,1 19-48,-4-2-5,1-2 0,3-10 2,-6-15 8,0 6-9,7 20-2,-3-29 3,-1-13 3,3 5 0,2-2 0,0 9-2,0 23-6,1-1 0,0 1 0,6-22 0,-7 35 0,0 0-1,0 0 0,1 0 0,-1 0 0,1 0 1,-1 0-1,1 0 0,-1 0 0,1 0 1,-1 0-1,1 1 0,0-1 0,0 0 0,-1 0 1,3 0-1,-3 1 0,0 0 0,1 0 0,-1 0 0,0 0 0,1 0 0,-1 0 0,0 0 0,1 0 0,-1 0 0,0 0 0,1 0 0,-1 0 0,0 1 0,0-1 0,1 0 0,-1 0 0,0 0 0,1 1 0,-1-1 0,0 0 0,0 0 0,0 0 0,1 1 0,-1-1 0,0 0 0,0 1 0,0-1 0,0 0 0,1 1 0,7 24-67,-7-23 61,13 31-204,-10-25 164,-1-1 0,0 0 0,0 1 1,0 0-1,-1-1 0,1 14 0,18 115-406,-16-78 268,18 66-182,-20-112 351,1 29-89,2 182-181,-6-204 242,1 17-28,9 65 0,1-49-47,29 82 0,-33-115 95,3 9-30,7 31 1,-15-48 47,1 28-33,-1 84-32,-5-74 53,0 94-22,4-104 40,1-31 0,5 29 1,-4-29 1,2 0 1,50 131 56,-51-129-40,0 0 0,1 0 0,0-1 0,12 16 0,-13-21 8,7 22 126,-9-18-76,0-5-7,3 4 4,-2-5 6,3 1 8,-5-3 6,0-7-64,0 0 0,-1 0 0,0 0 0,0 0 0,-1 0-1,0 0 1,0 0 0,-3-8 0,2 5-5,-12-50 226,-25-69 1,19 67-193,12 32 9,2 0 0,1-1-1,-2-42 1,5 44-40,-8-93 245,-1 14-35,-27-115 358,16 129-354,-36-151 576,30 118-398,27 125-394,1-21 126,0 16-137,0 0-10,0 6-15,-8 31-688,3-21 639,1 0 1,-1 1-1,2-1 0,0 1 0,-4 19 0,4-19 55,-1 5-58,0 1 30,0 1-1,1-1 0,1 1 0,-1 20 1,2 178-203,1-192 223,3 35-77,18 104-191,-8-95 160,3 115-103,-13-110 158,2-28 28,4 81-64,-13 103-24,5-124 84,-1-101 40,3 17 0,2-8 1,3-2 0,-4-3 2,-3-5 4,6-19 20,-7 17-26,3-19 26,-2 0 0,0-24 0,-1-155 228,0 110-58,-9-81 18,6 131-52,-22-261 403,12 192-354,-12-55-2,7 57 64,5 18-115,-20-68 187,31 141-303,0-1 0,1 0-1,1-17 1,0 9 18,0 22-50,0-1-3,0-4-7,8 22-5,6 7-21,-1 18-2556,-6-19-10211</inkml:trace>
</inkml:ink>
</file>

<file path=ppt/ink/ink8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7.1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5920,'0'0'617,"3"5"-412,0 2-172,-1-5-16,-1 1 1,0 0 0,0 0-1,0 0 1,0-1 0,0 1 0,0 0-1,-1 0 1,1 4 0,17 111 163,15 120 38,-5-19-149,-21-174-36,37 185 30,-37-188-56,2 15 32,2-1 1,26 77-1,-24-92 20,-13-38 103,0-8-35,-3-155 488,4 152-561,0 0 1,0 1 0,1-1 0,0 0-1,0 1 1,0-1 0,7-12 0,-4 9-12,-3 6-8,0 0 1,0 1-1,0-1 0,1 0 0,-1 1 0,1-1 0,0 1 0,1 0 0,-1 0 0,1 0 0,0 0 1,0 1-1,4-4 0,-6 6-19,-1 0 1,0 0 0,1 0-1,-1 1 1,1-1 0,0 0-1,-1 1 1,1-1 0,-1 1-1,1-1 1,0 1 0,0 0-1,-1 0 1,1-1 0,0 1-1,-1 0 1,4 1 0,2-1 24,3 0-15,-7-1-14,1 1-1,-1 0 1,0 0-1,0 1 1,1-1-1,-1 0 1,0 1-1,0 0 1,0 0-1,5 2 1,3 2 11,-1 0-1,0 0 1,-1 1-1,1 0 1,-1 0-1,0 1 1,-1 0-1,0 1 1,0 0-1,9 12 1,12 21-6,-18-21 16,26 101 7,-33-94-34,-2 43-1,-3-59-5,0 1-1,0 0 0,-1 0 0,-4 11 1,3-16-1,1 0-1,-1-1 1,-1 1 0,1-1 0,-1 0 0,0 0 0,-1 0 0,1-1 0,-1 1 0,0-1-1,-11 8 1,3-5-5,-25 3 4,-10-5 2,32-6 2,0-1 0,0 0 0,-16-5 0,27 5 1,0-1 1,0 0-1,0 0 1,1 0-1,-1-1 0,0 0 1,1 0-1,0 0 1,0 0-1,0-1 0,0 1 1,1-1-1,-5-6 1,3 4 4,-6-8 51,0-9-18,-16-49 1,23 50 25,2-5-466,2 1 0,7-50 1,4 6-6003</inkml:trace>
</inkml:ink>
</file>

<file path=ppt/ink/ink8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7.4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7896,'7'15'116,"0"1"0,-1 0 0,-1 0 0,-1 0 0,0 0 0,2 28 1,8 31 222,29 112 81,-40-168-403,7 53 99,11 153 300,-21-224-405,0-1 1,0 1-1,0 0 1,0-1-1,0 1 1,0 0-1,0-1 1,0 1-1,0 0 1,0-1-1,0 1 1,1-1-1,-1 1 0,0 0 1,0-1-1,1 1 1,-1-1-1,0 1 1,1-1-1,-1 1 1,1-1-1,-1 1 1,1-1-1,-1 1 0,1-1 1,-1 1-1,1-1 1,9-5-1262,-2-4-4790</inkml:trace>
  <inkml:trace contextRef="#ctx0" brushRef="#br0" timeOffset="1">159 2 9328,'0'0'249,"-10"-1"398,11 10-540,-1 1 0,2-1 1,-1 0-1,1 1 0,1-1 1,0 0-1,0 0 1,1 0-1,5 10 0,-1-5-100,1-1 0,0 0 0,19 20 0,-13-20 20,-5-8-191,0 0 0,1-1 0,0 0 0,0-1 0,0 0 0,0-1 0,15 2 0,35 2-6556</inkml:trace>
</inkml:ink>
</file>

<file path=ppt/ink/ink8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7.8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3 8072,'0'-2'510,"0"9"-382,-1 25 178,-8 64-8,5-66-215,1-1 0,1 0-1,1 1 1,7 52 0,13 165 175,-10-135-172,-7-91-175,3 91 398,-5-98-486,0 1 0,-2-1 0,0 0 0,0 1 0,-1-1 0,-7 17 0,-5 5-5836</inkml:trace>
</inkml:ink>
</file>

<file path=ppt/ink/ink8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8.3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1 432 9144,'55'-16'96,"-14"4"228,81-13 0,96-1 412,-194 23-705,43-1 179,52 4 26,-111 0-206,-1 1 1,1 0-1,0 0 0,0 0 1,-1 1-1,1 1 1,-1-1-1,1 1 0,-1 0 1,8 6-1,-8-6-9,5 7 99,-2 3-76,-1 0 1,-1 1-1,0 0 1,0 1-1,-2 0 1,0 0-1,5 19 1,6 32 72,-8-35-30,1 0 0,22 45 0,-32-75-85,0-1 0,0 0 0,1 1 0,-1-1 0,0 0 0,0 0 1,1 1-1,-1-1 0,0 0 0,1 0 0,-1 0 0,0 1 0,1-1 0,-1 0 0,1 0 0,-1 0 0,0 0 0,1 0 0,-1 0 0,0 0 0,1 0 0,-1 0 0,1 0 0,-1 0 0,0 0 0,1 0 0,-1 0 0,1 0 0,-1 0 0,0 0 0,1 0 0,-1 0 0,1-1 0,13-10 43,5-21 21,-1-1 1,23-61 0,-30 68-18,-3 9 7,0 1 0,1 0 0,1 0 0,1 1 0,0 0 0,23-22 0,-32 36-41,1-1 0,-1 1 0,1-1 1,0 1-1,-1 0 0,1 0 0,0 0 0,0 1 1,0-1-1,0 0 0,0 1 0,0 0 0,0 0 0,0 0 1,0 0-1,0 0 0,0 1 0,3 0 0,-2 0 6,10 3 93,-9-1-84,6 1-6,0 2 0,-1-1 1,0 1-1,-1 1 0,1 0 0,-1 0 0,13 14 1,139 154 165,-144-155-183,29 26 13,23 10 4,-58-51-16,-7-5-7,-1 0 1,1 0-1,0 0 0,-1 0 1,1-1-1,-1 0 0,1 1 1,-1-1-1,0 0 0,1-1 1,4-1-1,-8 2-1,1 1 1,-1 0-1,1 0 0,-1-1 0,0 1 1,1 0-1,-1-1 0,1 1 1,-1-1-1,0 1 0,0 0 1,1-1-1,-1 1 0,0-1 1,1 1-1,-1-1 0,0 1 1,0-1-1,0 1 0,0-1 1,6-17 2,-2-1 0,5-32 0,-9 27 4,-1 9-4,1-1-1,-1 0 0,-1 0 0,0 1 0,-1-1 0,-1 1 0,-9-24 0,-72-153 49,74 170-48,-15-35 39,23 49-39,-5-13 37,0 0-1,1-1 1,1-1-1,1 1 0,-2-31 1,7 52-35,0-1 0,0 1 0,0 0 1,1 0-1,-1 0 0,1-1 0,-1 1 0,1 0 1,0 0-1,-1 0 0,1 0 0,0 0 0,-1 0 1,1 0-1,0 0 0,0 0 0,0 1 0,0-1 0,0 0 1,0 0-1,0 1 0,0-1 0,0 1 0,1-1 1,-1 1-1,0-1 0,0 1 0,2 0 0,34-6 12,-31 6-12,29-5 23,40 1 1,-56 4-26,8-1 2,1 2-1,42 6 1,-47-4-6,0 2-5,3 5-5,42 22 0,-54-20-54,-10-8 41,2 2 1,1 1 0,-2 0-1,1 0 1,-1 1-1,0-1 1,0 1 0,-1 0-1,0 1 1,4 12 0,35 131-683,-30-81 341,25 106-491,-21-118 624,-13-51 162,-2-4 40,1 1 1,-1-1 0,-1 1 0,1-1 0,-1 1-1,0 0 1,1 7 0,0-154-1618,-2 78-5139</inkml:trace>
</inkml:ink>
</file>

<file path=ppt/ink/ink8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8.9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0 180 6456,'6'-29'4,"4"-15"16,-7 29-4,-2 10-8,0-1 0,1 0 0,-1 1 0,1-1-1,0 1 1,1-1 0,-1 1 0,1 0 0,0 0 0,0 0 0,1 0 0,5-5-1,-7 8-3,0 0-1,1 0 1,-1 1-1,1-1 0,-1 1 1,1-1-1,0 1 1,-1 0-1,1 0 0,0 1 1,0-1-1,0 0 1,0 1-1,0 0 0,0 0 1,-1 0-1,1 0 1,0 0-1,5 1 0,3 0 2,-3 1 0,0-1 0,-1 1 0,1 0 0,7 3 0,49 17 51,65 31 0,-123-51-53,22 12 70,-27-13-66,0 0-1,0 0 0,0 0 1,0 0-1,0 0 0,0 0 1,0 1-1,0-1 0,0 0 1,0 0-1,0 1 0,-1-1 0,1 0 1,-1 1-1,1-1 0,-1 1 1,1-1-1,-1 1 0,0-1 1,0 2-1,0 20 30,-1-13-20,1 1 1,0-1 0,1 1-1,0-1 1,1 0-1,4 17 1,1-14-2,0 0 0,1 0 0,1-1 0,0 0 0,12 12 0,-10-12-9,8 10 16,36 45-3,-48-58-12,-1 1 0,-1-1 0,1 1 0,-2 0 0,8 20 0,-11-27-1,0 0 1,0 0-1,-1 0 1,1 0 0,-1 0-1,0 0 1,0 0-1,0 0 1,0 0-1,0 0 1,0 0-1,-1 0 1,0 0-1,0 0 1,1 0 0,-2-1-1,1 1 1,0 0-1,-1 0 1,1-1-1,-3 3 1,3-4 2,0 0 1,1 0 0,-1-1-1,-1 1 1,1 0-1,0-1 1,0 1-1,0-1 1,0 0 0,0 1-1,0-1 1,-1 0-1,1 1 1,0-1 0,0 0-1,0 0 1,-1 0-1,-1-1 1,-2 2 14,-2 0-1,5 0-11,0-1 1,0 0-1,0 1 1,0-1-1,1 0 0,-1 0 1,0 0-1,0 0 1,0-1-1,0 1 1,0 0-1,1-1 0,-1 1 1,0-1-1,-2-1 1,-8-3 65,0-2 0,-15-10 0,25 16-61,1-1-1,0 1 1,-1 0-1,1 0 1,0 0-1,0-1 1,0 1-1,0 0 1,0-1-1,1 1 1,-1-1-1,0 1 1,1-1-1,-1 1 1,1-1-1,-1 0 1,1 1-1,-1-3 1,0-3 23,-1 0-5,1 5-19,1 0 0,-1 0 0,1 0 0,-1 0 0,1 0 0,0 0 0,0 0 0,0 0 0,0 0 0,0 0 0,0-1 0,1 1 1,-1 0-1,1 0 0,1-3 0,2-6 44,0 1 0,1 1 0,1-1 0,0 1 0,0 0-1,0 0 1,1 0 0,10-9 0,60-51 169,-53 53-28,116-59 74,-110 63-135,115-21 46,-118 31-91,-10 2-50,-4 0-27,-1 0 0,1 1 1,-1 0-1,1 1 0,-1 0 0,0 1 0,19 7 1,119 61 118,-87-41-121,-30-16-3,0-3-1,1 0 1,48 7 0,-77-18-6,0 0 1,0 0 0,0-1 0,0 1-1,0-1 1,0-1 0,0 1-1,0-1 1,0 0 0,0 0 0,-1 0-1,1 0 1,-1-1 0,0 0 0,1 0-1,6-7 1,-7 7-5,-3 2 2,0 0 0,0 0 0,0 0-1,0 0 1,0 0 0,0 0 0,-1 0-1,1-1 1,0 1 0,-1 0 0,1 0 0,-1-1-1,1 1 1,-1 0 0,0-1 0,1 1-1,-1 0 1,0-1 0,0-2 0,0-1 6,0-26 17,-3 16 60,-7-2-44,0 0 1,-18-25-1,11 28 71,-10-1-59,-1 2-1,-42-15 1,39 22 64,-3 5-66,-1 2 0,-40 5 0,73-6-44,0 0-1,-1 1 0,1-1 1,0 1-1,0 0 0,0 0 1,-1 0-1,1 0 0,-3 2 1,-19 13 32,1 1 1,-35 33 0,41-28 37,-43 97 20,59-117-98,0 0 0,0 0 1,0 1-1,1-1 0,-1 0 1,1 0-1,0 1 1,-1 3-1,0 10 11,2 32-1,1-34-11,1 0 0,0 0 0,0-1 1,8 17-1,2-3-2,1-1 1,1 0 0,1-1 0,27 30-1,-40-52 1,0 1-1,0 0 0,0-1 0,1 0 0,-1 0 1,6 4-1,-9-7 1,27 19-1,37 21 1,46 10-10,-102-47-1,1 1 0,0-2-1,14 4 1,247 34-65,-260-39 43,0-1-1,0 1 1,17-3 0,123-17-101,41-24-1304,2-8-5622</inkml:trace>
</inkml:ink>
</file>

<file path=ppt/ink/ink8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0:59.7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294 151 7896,'-2'4'53,"1"1"0,-1-1 0,-1 1 0,1-1 0,0 0 0,-1 0 0,0 0 0,-6 6 0,-11 14 143,-50 70 23,29-38 23,-35 56-80,23-10-61,48-84-34,4-4-44,0 1 1,2 0 0,2 21-1,2-24 51,1-6-59,-1 0-1,1-1 1,0 0 0,0 0 0,0 0 0,12 5 0,-3-6 65,1-4-37,1-1 0,-1-1 0,1 0 0,-1-1 1,0-1-1,0 0 0,18-8 0,2-7 18,-23 9 134,1-7-52,19-33-1,-26 33 92,-2-7-101,-1-1 0,-2 0 1,0 0-1,-1 0 0,-4-29 1,-5 2-48,8 47-55,-1 1 0,1 0 0,-1 0-1,0 0 1,-1 0 0,1 0 0,-1 1 0,1-1-1,-1 0 1,-3-3 0,-2-5 17,-14-20 23,12 23 90,5 7-141,0 1 0,1-1 1,-1 1-1,0 0 0,0 0 1,0 0-1,0 1 0,0-1 0,0 1 1,0 0-1,0 0 0,0 1 0,0-1 1,0 1-1,0-1 0,0 1 0,0 1 1,1-1-1,-1 0 0,0 1 1,1 0-1,-1 0 0,1 0 0,-6 5 1,-20 20 27,20-12 52,2 4-59,1 1 1,-6 25 0,12-44-40,0 0 0,0 0 0,0 0 0,-1 0 0,1 1 0,0-1 0,1 0 0,-1 0 0,0 0 0,0 0 0,0 0 0,1 0 0,0 2 0,15 37 30,-12-34-31,0 0 0,0 0 0,1-1 0,0 0 0,11 10 1,-3-6-4,2 0 1,-1 0 0,1-1-1,25 8 1,-20-10-31,96 3-24,-109-9 24,0 0 0,0 0 0,0 0 0,-1-1 0,15-3 0,-3-1 4,-1 4 8,-12 0-18,0 1-1,-1-1 1,1 0 0,-1 0 0,1 0 0,-1-1 0,5-2 0,34-16-319,-39 18 309,0-1-1,-1 1 1,1-1 0,0 0-1,-1 0 1,0 0 0,1 0-1,-1-1 1,4-5 0,-5 4 7,0 0 1,0-1-1,0 1 1,-1-1 0,0 1-1,0-1 1,0-9-1,-2-51-218,0 53 230,0-17-25,4-55 0,2 51 54,9 5 1,0 12 22,0 1 0,2 0 1,18-15-1,-24 22-7,100-85 567,-109 93-99,0 6-465,-1 1-1,1-1 1,1 0 0,-1 1 0,1-1-1,3 9 1,-3-10-14,-1 0-3,1 1 0,0-1 0,0 0 0,0 0 0,5 6 0,-1-1-1,25 31 2,11 6 2,9 5-3,-43-42-2,23 21-3,-1 1 1,-2 2-1,37 55 0,-63-84 0,0 0 1,0 1-1,0-1 0,0 1 1,-1 0-1,0-1 1,0 1-1,0 0 0,-1 0 1,1-1-1,-1 10 1,-1-8-3,1-2-3,0 1 0,-1 0 0,0-1 0,0 1 0,0-1 0,-1 0 0,0 1 0,1-1 0,-6 7 0,5-8 4,1 1-1,-1-1 1,0 0 0,1 1-1,0-1 1,0 1 0,0-1-1,0 1 1,1-1 0,-1 1-1,1 3 1,0 1-3,0-5 3,0-1 0,0 0 0,0 1 0,1-1 0,-1 1 0,1-1 0,-1 0 0,1 0-1,0 1 1,0-1 0,0 0 0,0 0 0,1 0 0,1 3 0,59 88-60,-61-91 61,0-1 0,0 1 0,1 0 0,-1 0 0,1-1 1,0 1-1,-1-1 0,1 0 0,0 1 0,2 0 0,-4-2 3,13 9-7,-1-2 0,1 0 0,16 6 0,-5-5-466,0-2 0,28 5 0,53 8-6593</inkml:trace>
</inkml:ink>
</file>

<file path=ppt/ink/ink8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03.8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305 90 816,'-5'1'16,"-1"1"-5,-23 3 91,18-11 800,11 6-820,-1-1-1,1 1 1,0 0 0,-1-1-1,1 1 1,0 0-1,-1-1 1,1 1 0,-1 0-1,1-1 1,-1 1-1,1 0 1,0 0 0,-1 0-1,1-1 1,-1 1-1,1 0 1,-1 0 0,1 0-1,-1 0 1,1 0 0,-1 0-1,1 0 1,-1 0-1,1 0 1,-1 0 0,1 0-1,-1 0 1,1 1-1,-1-1 1,0 0 0,-4 4-19,0 1 1,1-1 0,-1 1-1,1 0 1,0 0 0,0 1 0,1-1-1,-4 9 1,0-2-33,-10 15 90,2 2 1,1 0 0,1 1 0,-12 42 0,16-45-105,1-6 27,1 1 0,1 0-1,1 0 1,1 0 0,-2 40-1,4-40 14,0 2-30,-4 32 111,3 1 0,5 76 0,-1-128-123,0 13 100,1-1 0,1 1 0,0-1-1,12 32 1,-15-47 520,1-7-483,5-30 277,-4 24-329,-1 0 1,2 1-1,0-1 1,0 1 0,5-12-1,32-79 369,35-110 638,-42 129-776,45-118 826,-72 184-962,-2 0-1,0-1 1,0 1 0,-2-1-1,1-24 1,-2 32-39,-1 4-72,0 0 0,-1 0 0,1 1 0,-1-1 0,0 0 0,0 0 0,-1 1 0,1-1 0,-4-6 0,4 10-63,1-1-1,-1 1 1,1-1 0,0 0-1,0 1 1,0-1 0,0 1-1,0-1 1,0 1 0,0-1-1,0 0 1,1 1 0,-1-1-1,0 1 1,1-1 0,0 1-1,-1-1 1,1 1 0,0 0 0,0-1-1,-1 1 1,1 0 0,2-3-1,4-5-5,-6 8-11,0 0 0,0 0 1,0-1-1,1 1 0,-1 1 1,0-1-1,1 0 1,-1 0-1,1 0 0,-1 1 1,1-1-1,-1 1 0,1-1 1,-1 1-1,1 0 0,0 0 1,1-1-1,25 0 19,-26 1-23,5 0 6,0 1 1,0 0 0,-1 1-1,1-1 1,0 1-1,-1 0 1,1 1 0,-1 0-1,0 0 1,0 0-1,0 0 1,0 1 0,9 8-1,3 5 16,0 0-1,21 28 1,-10-12-18,73 81 47,-63-76-39,-18-16 0,-1 0 0,20 28 0,-12-6-1,-17-26-3,0 0 1,-2 1 0,0 0-1,-1 0 1,8 33 0,-14-44 7,-1 2 28,2 1 0,-1 0 0,8 19 0,-8-25-21,1 0 1,-1 0 0,1-1 0,0 1 0,0-1 0,0 0 0,1 1-1,-1-1 1,9 6 0,-10-9 31,28 20 298,-27-17-331,1-1 0,-1 1-1,1-1 1,0-1 0,-1 1-1,1 0 1,1-1 0,-1 0 0,0 0-1,1 0 1,-1 0 0,1-1-1,8 2 1,-7-1 9,-1 0 1,1 0-1,-1 0 0,1 0 0,6 6 1,-6-5-2,-1 0 0,0-1 0,1 1 1,-1-1-1,1 0 0,0 0 1,-1-1-1,12 2 0,-13-2 19,4 3-1,-7-3 0,-1-1-43,1 0-1,-1 0 0,0 0 1,0 0-1,0 0 0,0 0 1,0 0-1,0 0 0,0 0 0,0 0 1,0 0-1,0 0 0,0 0 1,0 0-1,0 0 0,1-1 0,-1 1 1,0 0-1,0 0 0,0 0 1,0 0-1,0 0 0,0 0 0,0 0 1,0 0-1,0 0 0,0 0 1,0 0-1,0 0 0,0 0 1,0 0-1,0 0 0,0 0 0,0 0 1,0 0-1,0-1 0,0 1 1,0 0-1,0 0 0,0 0 0,0 0 1,0 0-1,0 0 0,0 0 1,0 0-1,0 0 0,0 0 0,0 0 1,0 0-1,0 0 0,0-1 1,0 1-1,0 0 0,0 0 0,0 0 1,0 0-1,0 0 0,0 0 1,0 0-1,0 0 0,0 0 1,0 0-1,0 0 0,0 0 0,-7-8 141,-19-14-66,4 5 10,-18-22 41,-56-79 244,60 63-206,20 28-45,-1 1 0,-1 1-1,-1 1 1,-1 1 0,-34-30-1,51 50-113,-11-9 42,0 1 0,-1 1 0,0 0 0,0 0 1,-1 2-1,0 0 0,-21-6 0,-15-4 17,20 7 3,-57-13 0,84 23-64,0 0 0,1 0-1,-1 0 1,0-1 0,1 0-1,-8-4 1,-33-14 21,28 16-26,13 1-2,-16-8-1,-15-4 1,24 9 0,1 1 0,9 4-3,0 0-1,0 0 1,-1 1-1,1-1 1,0 1-1,-1-1 0,1 1 1,-1 0-1,1 0 1,0-1-1,-1 1 1,1 0-1,-1 0 1,1 0-1,-1 0 0,1 1 1,0-1-1,-1 0 1,1 0-1,0 1 1,-1-1-1,1 1 0,-2 0 1,1 1-14,0 0-1,0 1 1,0-1 0,0 0-1,0 0 1,1 1 0,-1-1-1,-1 6 1,-9 11-52,-1 0-15,0 1 1,1 0 0,-15 37 0,-23 75-183,23-59 161,8-20-3,-14 57 0,25-79 75,3-13-40,0 1 0,1 0 0,-2 37-1,6-54 54,-1 3-4,1-5 25,1 27-66,-1-25 57,-13 4 7,-10 1 5,17-5-2141</inkml:trace>
</inkml:ink>
</file>

<file path=ppt/ink/ink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49.3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293 632 8880,'42'-4'246,"-25"2"-29,-34 4-79,-39 6 246,-125 29 583,171-35-850,-1 1-1,1 1 1,0 0 0,0 0 0,1 1 0,-1 0-1,-14 10 1,24-14-98,0-1-1,-1 1 1,1-1-1,0 1 1,-1-1-1,1 1 1,0-1-1,0 1 1,-1-1-1,1 1 1,0-1-1,0 1 1,0 0-1,0-1 1,0 1-1,-1-1 1,1 1-1,0-1 1,1 1-1,-1 0 1,0-1-1,0 1 1,0-1-1,0 1 1,0-1-1,0 1 1,1-1-1,-1 1 1,0-1-1,1 1 1,-1-1-1,0 1 1,1-1-1,-1 1 1,0-1-1,1 1 1,10 10 36,-2-8 160,-1-1-127,4 1-17,0-1 0,0 0-1,0-1 1,0 0-1,24-3 1,166-20 557,-185 18-597,-5 2 42,0-1 0,19-8 1,-23 8-51,48-19 251,-50 20-228,0-1-1,0 0 1,-1 0-1,0-1 1,1 1-1,-1-1 0,7-8 1,-12 12-38,1 0 1,-1 0-1,0-1 0,1 1 1,-1 0-1,0-1 0,1 1 1,-1 0-1,0-1 1,1 1-1,-1 0 0,0-1 1,0 1-1,0-1 0,1 1 1,-1 0-1,0-1 1,0 1-1,0-1 0,0 1 1,0-1-1,0 1 0,0 0 1,0-1-1,0 1 0,0-1 1,0 1-1,0-1 1,0 1-1,0-1 0,0 1 1,-1 0-1,1-1 0,0 1 1,0-1-1,0 1 1,-1 0-1,1-1 0,0 1 1,0 0-1,-1-1 0,1 1 1,0 0-1,-1-1 0,1 1 1,0 0-1,-1 0 1,1-1-1,-1 1 0,1 0 1,0 0-1,-1 0 0,1 0 1,-1-1-1,1 1 1,-1 0-1,1 0 0,0 0 1,-1 0-1,1 0 0,-1 0 1,1 0-1,-1 0 0,-25 1 108,25-1-120,-3 2 24,-1-1 0,1 1 1,0 0-1,-1 0 1,1 1-1,0-1 1,0 1-1,0 0 1,1 0-1,-7 7 0,5-5-6,2-3-5,1 1-1,-1-1 0,1 1 1,0 0-1,0 0 0,0 0 1,0 0-1,1 0 1,-1 1-1,1-1 0,0 0 1,0 1-1,-1 5 0,1-5-1,1 0-2,0-1 0,0 0 0,0 1-1,0-1 1,1 1 0,-1-1 0,1 0 0,0 1 0,0-1-1,1 0 1,-1 0 0,0 0 0,1 0 0,4 5 0,-4-4 0,-2-3-4,0 0 0,1-1 0,-1 1 1,1 0-1,-1-1 0,0 1 0,1-1 1,-1 1-1,1 0 0,-1-1 0,1 1 1,0-1-1,-1 0 0,1 1 0,-1-1 1,2 1-1,3 2 2,0 0-1,-1 0 1,2 0 0,-1-1 0,0 0-1,0 0 1,1-1 0,-1 1 0,1-1-1,0 0 1,-1 0 0,1-1 0,0 0-1,-1 0 1,1 0 0,7-2 0,107-20 15,-94 16-10,1-2-1,-1 0 1,28-15-1,-37 16-3,4-5 16,7-8-7,34-35 0,-48 36 2,-3-6-6,0-1 1,11-41-1,-19 39 18,-16-128 11,7 124-4,3 18-21,-5-17 12,0-1 0,-22-48 0,-7-3 31,35 78-50,0 1 0,0 1 1,-1-1-1,1 0 0,-1 0 1,0 1-1,0 0 0,0 0 1,-1 0-1,1 0 0,-1 0 1,0 0-1,-5-2 0,4 2 1,2 1-1,-1 0 0,1 1 0,0 0 0,-1 0 1,1 0-1,-1 0 0,1 0 0,-1 0 0,0 1 0,1 0 0,-1 0 0,1 0 0,-1 0 0,0 1 0,-3 0 0,2 0-1,2-1 0,-1 1-1,1 0 1,0 0 0,0 0-1,-1 1 1,1-1 0,0 1-1,0 0 1,1 0 0,-1 0-1,0 0 1,1 0 0,-3 3-1,0-1 0,1 4 9,2-4-9,0 2-2,0 1 0,1 0 0,-1 0 0,1-1 0,1 1 0,-1 0 0,1 0 0,1 0 0,1 11 0,5 41 5,11 27-4,6 8 2,5 3-4,-27-93-1,10 35-2,2-1 0,31 62 0,61 84-8,-75-129 10,-7-10 0,-7-11 2,-16-33-82,-1 1 1,1 0-1,0-1 1,0 1 0,0-1-1,0 1 1,0-1-1,0 0 1,1 1-1,-1-1 1,0 0-1,1 0 1,-1 0-1,1 0 1,-1 0-1,1 0 1,-1 0-1,1 0 1,0-1 0,-1 1-1,1-1 1,0 1-1,0-1 1,1 0-1</inkml:trace>
</inkml:ink>
</file>

<file path=ppt/ink/ink8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04.80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15 4848,'-50'-7'578,"-1"2"0,0 2 0,-53 4 0,83 0-431,0 1 0,-39 9 0,42-7-110,-3 0 48,0 1 0,1 1 0,-35 15 0,41-14-63,4-3-5,1 0 0,0 1 1,0 1-1,1-1 1,-1 2-1,1-1 0,1 1 1,-1 0-1,-9 13 0,9-11-6,-6 10 29,0 12-14,-15 46 1,25-54 0,1 85 7,6-89-20,4 3-8,2-1-1,11 21 1,-8-27 1,-6-10-5,4 6 0,1-1 0,1 0 0,0-1 0,0-1 0,1 0 0,20 10 0,26 10 4,17 4-3,0-9 2,-1-9-2,-43-12-1,-1-1 0,60-8-1,-44 1-153,61-16 0,-76 14-522,49-11-4186</inkml:trace>
</inkml:ink>
</file>

<file path=ppt/ink/ink8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06.7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396 535 6728,'0'-1'5,"0"1"1,0-1-1,0 1 1,0 0-1,0-1 1,0 1-1,0-1 1,0 1-1,0-1 1,-1 1-1,1 0 1,0-1 0,0 1-1,-1-1 1,1 1-1,0 0 1,0-1-1,-1 1 1,1 0-1,0-1 1,-1 1-1,1 0 1,-1 0-1,1-1 1,0 1-1,-1 0 1,1 0-1,-1 0 1,-17-2 112,-24 9 65,38-5-155,-10 0-8,-28 10 223,25-5-123,0 0 0,1 1 0,0 1 1,0 1-1,1 0 0,-15 13 0,19-13-74,7-7-4,-1 2 1,1-1 0,0 1-1,0-1 1,1 1-1,-4 6 1,-46 73 285,49-79-292,1 0 1,1 0-1,-1 0 0,1 0 1,0 0-1,0 1 0,-2 9 1,0 2 5,-2 0-15,4-10-4,0 0 1,0 0 0,1 1 0,-1-1 0,1 9 0,-4 64 122,6-75-136,-1 0 0,1-1-1,0 1 1,0 0-1,0 0 1,1-1 0,0 1-1,0 0 1,0-1-1,0 0 1,1 0 0,4 7-1,-2-5 0,-2-1-1,1 0-1,0 0 1,0 0 0,1-1 0,-1 0 0,1 0 0,0 0 0,0 0 0,0-1 0,9 5 0,-7-5-3,7 3 16,6-3-12,0-1-1,1 0 1,-1-2-1,0 0 1,1-1-1,23-5 1,-23 3-6,-10 2 3,-1-2 1,1 1-1,-1-1 0,11-5 1,87-40 37,-91 36 17,-1-5-28,0-1 1,17-26-1,-24 24 75,18-104 56,-25 114-112,-1 1 0,0-1 0,0 0 1,-2-17-1,-1 6-13,2 1-13,1 13 7,-1 0 0,-1 0-1,0 0 1,0 1 0,-3-14 0,-25-69 543,29 88-322,-1 1-245,0 0 0,0 0 0,0 0 0,0 1 0,0-1-1,0 0 1,0 1 0,0-1 0,0 0 0,1 1 0,-1-1 0,0 1-1,0 0 1,1-1 0,-1 1 0,0 0 0,1-1 0,-1 1 0,0 0-1,1 0 1,-1-1 0,1 1 0,-1 0 0,1 0 0,0 0 0,-1 0-1,1 0 1,0 1 0,-8 29 25,8-30-29,-3 11 2,2-7-2,0 1 0,1-1 0,-1 0 0,1 1 0,0-1 0,1 7 0,4 36 21,19 76 1,-6-65-23,5-7 1,3-11-3,-18-30-4,0-1 1,0 0 0,1 0-1,0-1 1,1 0 0,0-1-1,16 11 1,-22-17-2,0 0 0,0-1 0,0 1 0,0-1 1,0 0-1,0 0 0,0-1 0,0 1 0,0-1 0,1 0 0,-1 0 0,0 0 0,0 0 1,0-1-1,1 0 0,-1 0 0,0 0 0,0 0 0,0-1 0,0 1 0,-1-1 0,1 0 1,6-5-1,-5 5 3,-1-1 0,0 0 1,0 0-1,0 0 1,6-6-1,7-6 7,-2 4-12,70-55 198,-73 56-106,-1 0 0,-1-1 0,1 0 0,-2-1 1,12-17-1,-17 19-44,0 0 0,0 0 1,-1 0-1,0 0 1,-1-1-1,0 1 1,-1-1-1,0 1 0,0-1 1,-1 0-1,-1 1 1,0-1-1,-3-11 1,-5-42 54,8 62-83,-1 0 4,-3-4-10,0 0 0,0 1 1,-1 0-1,1 0 0,-1 1 1,0 0-1,-1 0 0,1 0 1,-1 1-1,0-1 0,0 2 1,0-1-1,0 1 0,0 0 1,0 0-1,-1 1 0,1 0 1,0 1-1,-15 0 0,11 0-8,-1 0 0,9 2-1,-8 4 0,10-4-1,0-1 1,0 0-1,0 1 1,0-1-1,0 0 1,0 1-1,1-1 1,-1 1-1,0-1 1,1 1-1,0 0 1,-1-1-1,1 1 1,0-1-1,-1 1 1,1 0 0,0-1-1,0 1 1,1 0-1,-1-1 1,0 1-1,0-1 1,1 1-1,-1 0 1,2 2-1,0 0 0,-1-1-1,1 1 1,0 0-1,1-1 1,-1 0-1,1 1 1,-1-1-1,1 0 0,0 0 1,0 0-1,7 4 1,21 10-12,2-1 0,64 22 0,-23-13-12,-38-14-16,-1 1 1,0 2-1,38 22 0,-70-34 27,0 0 0,0 1 0,0 0 1,0 0-1,0 0 0,0 0 0,-1 0 0,1 1 0,-1-1 0,0 1 0,0-1 0,0 1 0,1 6 0,-1-5-1,-1-2 2,0 0 0,-1 1 0,0-1 0,1 0 0,-1 0 0,0 1 0,-1-1 0,1 0 0,0 0 0,-1 0 0,0 1 0,0-1 0,0 0 0,0 0 0,0 0 0,-3 3 0,3-2-5,-9 18-67,0-1-1,-2 0 1,0-1 0,-15 19-1,10-14 65,10-15 2,1 0-1,1 0 1,0 1 0,0 0-1,-3 15 1,5-18 12,1 0 1,0 0-1,0 0 1,1 0 0,0 0-1,0 0 1,1 0-1,0 0 1,1 9 0,0-7 2,-1-6 2,1 0 1,-1 1-1,1-1 0,0 1 0,0-1 1,0 0-1,1 0 0,-1 0 0,1 1 1,0-2-1,0 1 0,4 5 1,-6-9 0,1 2 1,0-1 0,0 0-1,0 0 1,0 0-1,0 0 1,0 0 0,0 0-1,0 0 1,0 0 0,0 0-1,1-1 1,-1 1-1,0 0 1,1-1 0,-1 1-1,3 0 1,2 1 0,-2 0 0,1-1 0,0 1 0,0-1 0,0 0 0,5 0 0,-3 0 0,-1-1 0,0-1 0,1 1 0,11-3 0,32-14 0,-30 7 3,0 0 0,-1-2 0,0 0 0,-1-2 0,-1 0 0,28-28 0,-32 29 0,-6 6 1,-1 0 1,0 0 0,0-1 0,4-8 0,5-9 10,0-1-1,-2 0 1,-1 0 0,12-38 0,-20 47-11,8-54 14,21-182 12,-34 225-36,1 25 4,-1 1 0,1-1 0,0 1 0,0-1 0,0 1 0,0-1 0,1 1 0,-1-1 0,1 1 0,-1 0 0,1-1 0,0 1 0,1-3 0,-1 3-25,-1 5-29,-5 58-8,5-52 59,-4 124-82,5-119 83,4 28-20,-4-34 23,1 3-7,0-1 0,0 1-1,5 10 1,-6-18 5,0-1-1,0 1 1,0-1-1,0 0 1,0 1-1,1-1 1,-1 0-1,1 0 1,0 0-1,-1 0 1,1 0-1,0 0 1,0 0-1,0 0 1,1-1-1,-1 1 0,0-1 1,0 0-1,6 2 1,-6-2 0,0 0 1,0-1-1,0 1 0,0-1 1,0 0-1,0 0 0,0 0 1,0 0-1,0 0 0,0 0 1,0 0-1,0 0 0,0-1 1,0 1-1,0-1 0,0 0 1,-1 0-1,1 1 0,0-1 1,0 0-1,0 0 0,-1-1 1,1 1-1,-1 0 0,3-2 1,1-5-2,0 0 1,0 1 0,-1-2 0,0 1 0,0 0 0,-1-1 0,0 0-1,-1 1 1,0-1 0,0 0 0,-1 0 0,0-1 0,-1-14 0,-5-26 3,3 42 0,-13-63 28,13 64-22,-1 0-1,0 0 1,0 0 0,0 0-1,-1 0 1,0 1-1,-9-12 1,11 17 2,-1-1 0,1 0 0,0 1-1,-1-1 1,1 1 0,-1 0 0,0-1 0,1 1 0,-1 1 0,0-1 0,0 0-1,0 1 1,0-1 0,1 1 0,-6 0 0,-43 3 76,46-2-91,-12 3 68,7 0-33,0 0-16,1-1 0,0 1 0,0 1-1,0-1 1,0 2 0,1-1 0,0 1 0,-13 12 0,-54 62 48,70-75-55,1 0 1,-1 1 0,1 0-1,0-1 1,0 1 0,-4 10 0,0 2 0,-2-2-2,6-11-3,1 0 0,1 0 1,-1 0-1,1 0 0,0 1 0,0-1 0,-2 10 1,-6 31 4,9-36-5,0 0-1,0-1 0,2 16 1,-1-18-1,1 0 0,1 1 0,-1-1 0,6 14 0,-4-14 0,1 1 0,0-1 0,0 1 0,7 7 0,1-1-1,0-1 1,1 0-1,0-1 1,25 18-1,55 29-5,-72-47 4,-17-9 0,1 0 0,0 0 0,0 0 0,0-1 0,0 0 0,0 0 0,0 0 0,9 2 0,2-1 0,32 6-1,-28-9-3,89-26-4,-101 24 9,0-1 0,0 0 0,0 0 0,0-1 0,14-8 1,-3 0-1,0 2 2,-8 5 3,-1-1-1,0-1 1,13-11 0,61-55 25,-71 57 39,40-85 44,-46 78 15,22-121 53,-5-47 242,-23 178-376,6-189 428,-16 107-307,8 90-158,-6-65 168,-17-69 0,23 134-156,-1 0 0,-1 0 0,1 0 0,0 1 0,-1-1 0,0 0 1,0 1-1,-1 0 0,1-1 0,-6-3 0,-6-9 57,14 15-24,-6-1 14,7 3-65,0 0 1,-1 0-1,1-1 1,0 1-1,-1 0 1,1 0-1,0 0 1,-1-1-1,1 1 1,0 0-1,-1 0 1,1 0 0,-1 0-1,1 0 1,0 0-1,-1 0 1,1 0-1,-1 0 1,1 0-1,0 0 1,-1 0-1,1 0 1,0 0 0,-1 0-1,1 1 1,-1-1-1,1 0 1,0 0-1,-1 0 1,1 1-1,-1-1 1,-9 13 0,-3 18 1,2 20-3,5-2-10,0 58 1,7 98-69,3-128 8,4 54-3,-6-107 17,1 31-56,15 71 1,-16-104 51,0-5 15,1 0 0,0 0 1,1 1-1,11 28 0,-5-21-19,-2-4-17,1 1 0,0-1 0,2 0 1,18 26-1,-23-39 59,0-1-1,1 1 1,0-1 0,0-1-1,0 1 1,1-1 0,0-1-1,0 1 1,1-2 0,-1 1-1,11 3 1,-16-7 18,1-2 1,-1 1-1,0 0 1,0-1-1,1 1 1,-1-1-1,0 0 1,0 0-1,0 0 0,0 0 1,0-1-1,0 1 1,-1-1-1,1 0 1,0 0-1,2-2 1,8-5-2,34-16 6,-36 20 0,7-3-181,-2-1 0,1-1 0,-1 0 0,-1-1 0,0-1 0,-1 0 0,15-16 0</inkml:trace>
</inkml:ink>
</file>

<file path=ppt/ink/ink8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07.2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0 222 9416,'0'0'0,"10"-1"0,13-9 80,41-2 8,47-1 72,39 0 8,34 0-168,43-19 0,46-33 0,1 2-6960</inkml:trace>
</inkml:ink>
</file>

<file path=ppt/ink/ink8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0.07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 1210 6456,'-4'1'48,"-14"-1"10,12 2 45,0 5 33,5-4 71,3 2 18,0-3-196,0-1 1,-1 1-1,1-1 0,0 1 0,0-1 0,0 0 1,0 0-1,0 0 0,0 0 0,1 0 1,-1 0-1,0-1 0,0 1 0,1-1 0,2 1 1,-4-1-11,4 1 6,0-1 0,-1 0-1,1-1 1,0 1 0,0-1 0,0 0 0,0 0 0,-1 0 0,1-1 0,7-3-1,-6 3 4,2-1 5,-1 0 0,0-1-1,0 0 1,0 0 0,-1 0 0,1-1 0,-1 0-1,0 0 1,7-8 0,-8 8-6,7-10 134,48-101 88,-48 85 5,27-135 108,-35 132-68,-4-138 111,-3 136-138,-27-158 98,21 155-137,3 14-123,-3-13 12,-2 1 0,-22-56 0,25 74-36,-43-89 197,27 58-80,23 50-192,1-1 0,0 1 0,0 0 0,-1 0-1,1-1 1,0 1 0,0 0 0,-1 0 0,1-1 0,0 1-1,0 0 1,-1 0 0,1 0 0,0 0 0,-1 0-1,1 0 1,0-1 0,-1 1 0,1 0 0,0 0 0,-1 0-1,1 0 1,0 0 0,-1 0 0,1 0 0,0 0 0,-1 1-1,1-1 1,0 0 0,-1 0 0,1 0 0,0 0-1,-1 0 1,1 0 0,0 1 0,-1-1 0,1 0 0,0 0-1,0 0 1,-1 1 0,1-1 0,0 0 0,-1 1 0,-7 6 12,5-3-1,-1 1 0,1 0 0,0 0 0,0 0 0,1 0 0,0 0 0,-1 0 0,2 1 0,-1-1 0,-1 7 0,1-5-5,0 13 29,15 108 15,-9-102-50,11 37 0,-6-31-5,26 81 1,-14-56-10,30 59 0,-27-67 1,-16-32-3,6 12-11,-2 0 1,17 58-1,-24-68-3,20 70-31,-21-84 53,-3-25 3,-2 4 15,2 0 0,0-1-1,1 1 1,1 0 0,7-24 0,-8 33 8,1 0 0,0 0 0,0 1 0,1-1 0,0 1 0,0 0 0,1 0 0,0 0 0,0 0 0,0 1 0,0 0 0,1 0 0,12-8 0,-7 8 33,1 0 0,24-6 1,-23 10 83,1 4-92,0 1 0,0 1 0,19 8 0,-17-2 58,11 17-39,25 33 1,-38-37-21,2 18-15,12 56 1,-25-70-13,-5-13-16,0 0 1,-1 0-1,-1 0 0,0-1 1,-12 27-1,2-23 2,-28 17-1,30-27-5,-1-1 0,-22 10 0,-30 5 4,1-7-3,-35-3-1,95-12 0,0 0 1,0 0 0,0 0-1,0 0 1,0-1-1,1 0 1,-1 0-1,0 0 1,0 0-1,1 0 1,-1-1 0,1 0-1,-1 0 1,1 0-1,-5-3 1,5 3 0,1 0 0,0 0 0,0 0 0,1 0 0,-1-1 0,0 1 0,1-1 0,0 1 0,-1-1 0,1 1 0,0-1 0,0 0 0,0 1 1,1-1-1,-1 0 0,1 0 0,-1 1 0,1-1 0,0 0 0,0 0 0,1-4 0,-1 4 0,2-12 6,33-90 5,-20 70-108,1 1-1,29-46 0,-18 36-1275,26-48-6889</inkml:trace>
</inkml:ink>
</file>

<file path=ppt/ink/ink8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0.4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1 617 8160,'4'0'9,"0"1"0,0 0 0,1 0 1,-1 0-1,0 1 0,0-1 0,-1 1 0,1 0 1,0 0-1,0 0 0,-1 0 0,1 1 0,-1 0 1,0 0-1,0 0 0,0 0 0,0 0 0,-1 0 1,1 1-1,3 6 0,5 22 94,-2 0 0,8 48-1,9 79 181,-23-141-279,14 94 129,-12-88-77,13 100 143,-11-28 331,-8-132-1672,-2-5-4638</inkml:trace>
  <inkml:trace contextRef="#ctx0" brushRef="#br0" timeOffset="1">54 0 9776,'5'38'21,"18"53"-10,-16-71-6,-4-11 3,0 1 1,1-1-1,0 0 0,1 0 0,0-1 1,1 1-1,11 13 0,-8-11-3,1 4-38,2-1-1,0-1 1,1 0 0,15 13 0,-3-4-912,26 25-4868</inkml:trace>
</inkml:ink>
</file>

<file path=ppt/ink/ink8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0.8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7896,'5'12'20,"-1"1"0,0 0 0,-1 0 0,0 0 0,-1 0 1,1 15-1,3 21 55,24 151 243,-10-103-220,11 60 2,-6-51 106,-20-84-186,15 42 126,42 100-674,-53-143-5072</inkml:trace>
</inkml:ink>
</file>

<file path=ppt/ink/ink8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1.3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5 252 9592,'-2'-11'37,"2"8"3,-1-1 0,1 1 0,-1 0-1,1 0 1,0-1 0,0 1 0,0 0 0,1-1 0,-1 1 0,2-5 0,-1 8-5,-1-1 1,1 0-1,0 0 1,-1 0 0,1 0-1,0 1 1,0-1-1,0 0 1,0 1-1,0-1 1,-1 1 0,1-1-1,0 1 1,0-1-1,0 1 1,2-1 0,3-1 45,35-12 573,11 3-187,0 3 0,67-3 0,55 6 332,-166 5-779,61-2 313,-59 3-275,-1-1-1,1 1 1,0 1-1,-1-1 1,13 6-1,-18-6-37,-1 2-1,0-1 0,0 0 1,0 1-1,0-1 0,0 1 1,0 0-1,-1 0 0,1 0 1,-1 0-1,0 0 0,0 0 1,0 1-1,3 6 0,-3-5 1,0-2-6,0 1 0,0 0 1,0 0-1,-1 0 1,1 0-1,-1 0 1,0 0-1,0 0 0,0 5 1,2 10 7,14 63 44,43 100 18,-37-133-79,-2-13 0,-3-12-3,2-10-2,1-10 0,3-8 0,1-7 0,-2-8 0,1-6 0,1-6 0,2-8 0,2-4 0,1-2 0,-4 5 0,-23 37 0,-1 0 0,1 0 0,0 0 0,-1 0 0,2 0 0,2-2 0,-5 4 0,1 0 0,-1 0 0,1 1 0,-1-1 0,1 1 0,-1-1 0,1 1 0,-1-1 0,1 1 0,-1 0 0,1 0 0,0 0 0,-1-1 0,4 2 0,-2 0 0,1-1 0,0 1 0,-1 1 0,1-1 0,-1 1 0,1-1 0,2 3 0,4 4-1,0 0 0,0 0 0,-1 1 0,0 1 0,-1-1 0,0 1 0,8 14 0,-2-4 1,-6-8-2,-5-7 0,1-1 0,0 1-1,-1-1 1,1 0 0,6 5 0,80 68-69,-90-77 69,1 1 0,-1-1 0,1 0 0,-1 0-1,1 0 1,0 0 0,-1 0 0,1 0 0,-1 0 0,1 0 0,-1 0-1,1 0 1,-1 0 0,1 0 0,0 0 0,-1-1 0,1 1-1,-1 0 1,1 0 0,-1 0 0,1-1 0,-1 1 0,0 0 0,1-1-1,-1 1 1,1-1 0,0 1 0,6-8-3,-5 7 0,-1-1 1,1 1-1,-1-1 1,0 0-1,1 1 1,-1-1 0,0 0-1,0 0 1,0 0-1,-1 0 1,1 0-1,1-3 1,1-5-5,3-2 3,-3 7 0,-1-1-1,0 1 0,0 0 0,-1-1 0,1 1 1,0-10-1,11-111-41,-11 48-8,4-24-1,6 12-2,-11 85 48,0 0 1,1 0-1,0 0 1,0 0-1,0 0 0,0 0 1,1 1-1,-1-1 1,1 1-1,7-8 1,-5 6 1,-4 5 4,0-1 0,0 0 1,1 1-1,-1-1 0,1 1 1,-1-1-1,1 1 0,0 0 0,-1-1 1,1 1-1,0 0 0,0 0 1,0 0-1,3 0 0,3-3-4,21-8-5,-16 9-12,5 5 14,0 0 0,22 6 0,-36-7 8,0 0 1,0 0 0,0 0 0,-1 1 0,1-1-1,0 1 1,0 0 0,-1 0 0,1 0 0,2 4 0,7 3-2,0-1 1,-6-3-3,0 0 1,-1 0-1,0 0 1,11 12 0,70 74-34,-64-67 9,-2 2 0,33 52 0,-19-25-28,-10-17 50,9 13-140,52 99 0,-81-136 64,-1-1 1,-1 2-1,0-1 0,0 0 1,-1 1-1,1 16 0,0 4-366,-19-99-1648,3 16-4907</inkml:trace>
</inkml:ink>
</file>

<file path=ppt/ink/ink8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1.7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 7264,'1'-21'564,"0"21"-506,0-1 1,0 1 0,0 0-1,0-1 1,0 1-1,0 0 1,0 0-1,0 0 1,0 0 0,0 0-1,0 0 1,0 0-1,0 1 1,0-1 0,0 0-1,1 1 1,130 43 630,0-14-598,59 4-54,-60-9-210,-130-25 158,0 0 1,-1 0-1,1 0 1,0 0-1,-1 1 1,1-1-1,0 0 1,-1 0-1,1 1 1,0-1-1,-1 0 1,1 1-1,-1-1 1,1 1-1,-1-1 1,1 1-1,-1-1 1,1 1-1,-1-1 1,1 1-1,-1-1 1,0 1-1,1-1 1,-1 1 0,0 0-1,1-1 1,-1 2-1,0-1-5,0 1 0,0 0-1,0-1 1,0 1 0,0-1 0,0 1-1,-1-1 1,1 1 0,-1-1-1,1 1 1,-2 1 0,-17 28-107,19-30 132,-11 14-124,-24 24 0,-2 2 29,-28 38 14,63-77 74,-1 1 0,1 0 1,0 0-1,-1 0 0,2 1 0,-1-1 0,0 0 1,1 1-1,-3 6 0,1 1 0,1-6 2,1-1 0,-1 1 0,1 0 0,0-1 0,0 10 0,2-8 3,0 0 0,0 0-1,1 1 1,-1-2 0,2 1 0,-1 0 0,1 0 0,-1-1-1,2 1 1,-1-1 0,0 0 0,1 0 0,7 7-1,14 15 76,31 25 0,-19-18 3,-22-19-64,-10-10 6,0-1 0,0 1 1,-1 1-1,1-1 0,-1 1 1,5 10-1,1 2 89,16 37-1,-22-46-77,-1-1 0,0 1 0,-1-1 0,0 1 0,-1 0 0,0 0 0,0 0 0,-1 9 0,0-17-22,0 1 0,0-1 0,0 0 0,-1 0-1,1 0 1,0 0 0,-1 1 0,0-1-1,1 0 1,-1 0 0,1 0 0,-1 0 0,0 0-1,0 0 1,0 0 0,1 0 0,-1-1 0,0 1-1,-2 1 1,-2 2 19,-1 2-9,5-4-11,-1 0 0,0 0 0,1 0 0,-1-1-1,0 1 1,0-1 0,0 1 0,0-1 0,-1 0-1,1 0 1,0 0 0,-5 1 0,-5 2 31,-1-1-1,1 0 1,-1-2 0,0 1 0,1-1 0,-1-1 0,0 0 0,1-1-1,-19-4 1,28 4-26,1 0 1,-1 0-1,1-1 0,0 0 0,-1 1 0,1-1 0,0 0 0,0 0 0,0 0 0,0 0 0,1 0 0,-1-1 1,1 1-1,-1 0 0,1-1 0,0 1 0,-2-5 0,2 4 2,-3-9 57,4 0-239,1 1 0,0-1-1,0 1 1,1 0 0,0 0 0,7-18 0,11-28-6056</inkml:trace>
</inkml:ink>
</file>

<file path=ppt/ink/ink8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2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7712,'16'-6'8,"-11"5"4,-1-1 1,1 1 0,0 0-1,-1 1 1,1-1-1,9 0 1,-4 2 3,0-1 1,0 1-1,0 0 0,0 1 1,0 1-1,0-1 1,0 1-1,-1 1 0,1 0 1,-1 0-1,0 1 1,9 6-1,-7-3-3,-5-4 7,-1 0 0,0 1 0,0-1-1,0 1 1,7 10 0,79 110 253,-57-77-187,24 24-4,-51-63-66,1-1 0,0-1-1,1 0 1,-1 0-1,1 0 1,1-1-1,14 7 1,-12-6-6,-8-4-1,0-1 0,1 1 0,-1-1 0,1 0 0,-1 0 0,1-1 0,-1 1 0,9 0 1,4 2 1,-1 1-1,-11-3 0,0-1-1,0 0 1,0 0 0,0 0 0,0 0 0,0-1 0,0 0 0,6 0 0,6-1 29,0-1 0,27-5 0,-42 6-27,0 1 0,0-1 0,0 1-1,0-1 1,-1 0 0,1 0-1,0 0 1,0 0 0,-1 0 0,1 0-1,-1 0 1,1-1 0,-1 1 0,1-1-1,-1 1 1,1-2 0,3-4 15,0 2 8,-1 0 1,-1-1-1,1 0 1,-1 0-1,0 0 0,0 0 1,-1 0-1,1-1 1,-1 1-1,-1-1 0,0 1 1,1-9-1,-2 12-13,0 0-1,0 0 1,0 0 0,-1 0-1,1 0 1,-1 0 0,0 0-1,0 1 1,0-1 0,0 0-1,-1 0 1,1 1 0,-1-1 0,1 1-1,-1 0 1,0-1 0,0 1-1,0 0 1,-4-3 0,4 3-4,-8-5 150,-7 2-109,0 0 0,0 0 0,-20-1 0,14 5 89,-14 6-43,-51 12-1,86-17-89,-1 1 0,1 0 0,-1 0 0,1 0-1,0 0 1,-1 0 0,1 0 0,-2 2 0,-17 13 30,1 1 0,1 1 1,-20 23-1,24-16 63,-43 128 39,51-121-87,3 9-22,2 62 1,2-100-36,0 0 1,1 0-1,-1-1 1,1 1-1,0 0 1,-1-1-1,3 5 1,59 121 37,-43-104-27,15 8-6,61 43 1,-65-58-2,45 15-1,-56-25-5,0-2 0,26 5 0,-32-8 0,1-1 1,-1-1-1,0 0 0,1-1 1,-1 0-1,23-5 0,-30 4 2,-1 0 0,1 0 0,-1 0 0,0 0 0,1-1 0,-1 0 0,0 0 0,-1-1 0,1 1-1,-1-1 1,8-7 0,-6 5 8,-2 2 26,0-1 0,-1 1 1,1-1-1,-1 0 0,0 0 1,0 0-1,0 0 0,-1 0 1,0-1-1,0 1 0,0-1 1,-1 1-1,1-1 0,-1 0 1,-1 1-1,1-1 0,-1-6 1,0 5 363,0 6-392,0 1 0,0-1 1,0 0-1,0 0 0,0 1 0,0-1 0,0 0 0,-1 0 1,1 1-1,0-1 0,0 0 0,-1 1 0,1-1 0,0 0 1,-1 1-1,1-1 0,-1 0 0,1 1 0,-1-1 0,1 1 0,-1-1 1,0 0-1,-17-21 1321,15 19-1055,-6-1-11,6 4 392,3-1-646,0 1 0,0 0 0,0-1 0,0 1 0,-1 0 0,1-1 0,0 1 0,0 0 0,-1-1 0,1 1 0,0 0 0,-1 0 0,1-1 1,0 1-1,-1 0 0,1 0 0,0 0 0,-1 0 0,1-1 0,0 1 0,-1 0 0,1 0 0,-1 0 0,1 0 0,0 0 0,-1 0 0,1 0 7,0 0 0,0 0 0,0 0 0,0 0 0,0 0 0,0 1 0,0-1 0,0 0 0,1 0 0,-1 0 0,0 0 0,0 0 0,0 0 0,0 0 0,0 0 0,0 1 0,0-1 0,0 0 0,0 0 0,0 0 0,0 0 0,0 0 0,0 0 0,0 0 0,0 1 0,0-1 0,0 0 0,0 0 0,0 0 0,-1 0 0,1 0-1,0 0 1,0 0 0,0 0 0,0 1 0,0-1 0,0 0 0,0 0 0,0 0 0,0 0 0,0 0 0,0 0 0,0 0 0,-1 0 0,1 0 0,0 0 0,0 0 0,0 0 0,0 0 0,0 0 0,1 2 20,10 11 97,-11-13-130,1 1 1,-1-1-1,1 1 1,-1-1-1,1 1 0,-1-1 1,1 0-1,-1 1 1,1-1-1,0 0 0,-1 1 1,1-1-1,-1 0 0,1 0 1,0 0-1,-1 1 1,1-1-1,0 0 0,-1 0 1,1 0-1,0 0 1,-1 0-1,1 0 0,0-1 1,-1 1-1,1 0 1,0 0-1,-1 0 0,2-1 1,9-9-303,-1 1 0,-1-2 0,15-19 0,-18 22-530,34-43-9465</inkml:trace>
</inkml:ink>
</file>

<file path=ppt/ink/ink8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3.2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519 361 9952,'1'5'25,"-1"1"12,0 0-1,1 0 0,0-1 1,0 1-1,1 0 1,-1-1-1,1 1 1,0-1-1,1 1 1,-1-1-1,1 0 1,0 0-1,5 6 1,-2-5 11,0 0 0,0 0 0,0-1 0,1 0 0,0 0 0,0 0 0,0-1 0,0 0 0,1-1 0,8 4 0,-4-5 6,-1 0 1,1-1 0,0 0 0,-1-1 0,1 0-1,-1-1 1,1 0 0,0-1 0,-1-1-1,0 1 1,1-2 0,12-5 0,42-23 178,-63 30-207,1-1 0,0 0 0,-1 0 1,0 0-1,0 0 0,0-1 0,0 1 0,-1-1 0,1 0 1,-1 0-1,0 0 0,0 0 0,1-5 0,0 2 4,0 2 3,-1-1 1,0 0-1,0 1 1,-1-1-1,1 0 1,-1 0-1,-1 0 1,1-1-1,-1-9 1,0 10-12,-1 1 3,1-1 0,-1 1 0,0-1-1,-1 1 1,1 0 0,-1 0 0,0 0 0,-1 0 0,1 0-1,-1 0 1,-3-5 0,1 3-3,-5-6 73,1 5-68,-1 1 1,-1 0-1,1 0 1,-21-8-1,12 11 68,-6 5-49,1 1-1,-38 8 1,37-2 49,-113 56 36,26-8-5,12-4-111,6 1-10,15 0-3,63-39-3,1 0 1,0 0-1,1 2 0,-23 32 1,27-28-13,6-10 5,1-3 4,0 1-1,0 0 1,1 0 0,0 0 0,0 0-1,1 0 1,0 1 0,0-1-1,1 0 1,1 17 0,4-5-10,0 0 0,9 20 1,-5-26-27,-6-12 32,1 3 2,1-1 1,0 1-1,0-1 0,1 0 0,-1-1 0,1 1 0,0-1 1,0 0-1,0-1 0,0 0 0,0 1 0,1-2 1,-1 1-1,8 0 0,114 11-38,-115-12 38,0-1 0,0 0 0,24-3 1,-12 0 1,62-11 2,-61 8 2,34-14 0,-31 8 0,28-16 0,108-79 2,-135 84 12,36-31 23,69-75 0,-93 73-25,-28 31 23,5-15-3,-2-1 0,13-49 0,-24 69-10,38-109 52,-16 50 66,-27 78-105,-5 9-9,-1 0-22,-13 26 7,-3 14 1,-8 26-9,6-19-11,-2-2 0,-46 73 1,63-114 3,-44 54-41,-97 99-106,102-106 87,40-48 42,2-2 10,-1-1 0,0 1 0,0-1 0,-1-1 0,0 1 0,-8 5 1,12-10 4,1 0-1,-1-1 1,0 1 0,1-1 0,-1 0 0,0 0 0,0 0 0,0 0 0,-5 0 0,3-4-66,1-3-210,1-1 1,0 1-1,1-1 1,-1 0-1,-2-13 1,-4-17-7751</inkml:trace>
</inkml:ink>
</file>

<file path=ppt/ink/ink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51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395 764 5560,'-4'0'232,"-152"27"1134,155-27-1368,-13 4 180,1 0 1,-1 1-1,1 1 0,-1 0 1,2 1-1,-1 1 1,1 0-1,-21 18 0,24-20-61,3-1-115,-7 4 126,1 1 0,0 0 0,0 1 0,-13 16 0,24-25-107,0 0 0,0 0 0,1 0 0,-1 0 0,0 0 0,1 0 0,-1 0 1,1 0-1,0 0 0,0 0 0,-1 0 0,1 0 0,1 1 0,-1-1 0,0 0 0,1 3 1,0-2 3,-1-2-15,0 0 0,1 0 0,-1 0 0,0 0 0,1 0 0,-1 0 0,1 0 0,-1 0 0,1 0 0,-1-1 0,1 1 0,0 0 0,-1 0 0,1-1 0,0 1 0,0 0 0,0-1 0,-1 1 0,1-1 0,0 1 0,1 0 0,2 1 16,0 0-8,0 0-1,0 0 1,1 0-1,-1-1 1,1 1-1,-1-1 1,1 0 0,0-1-1,-1 1 1,1-1-1,0 0 1,-1 0-1,6 0 1,2-1-2,-8 1-5,0 0 1,1-1-1,-1 1 0,0-1 0,0 0 0,0 0 1,0-1-1,4-1 0,13-5 37,-1-1 1,0-1-1,0-1 0,28-21 0,-36 21-3,-1-1 0,0 0 1,-1-1-1,11-15 0,-20 24 18,1 1 1,-1 0 0,0-1-1,0 1 1,0-1 0,0 1-1,0-5 1,-1 5 646,-4 20-101,3-11-523,1 1 0,0 0 0,0 0 0,0 0 0,0 0 0,1-1 0,0 1 0,1 0 0,0 0 0,0-1 0,3 8 0,2-2 29,1 0 0,0-1 0,18 19 1,-23-26-123,1-1 81,2 0 12,-2-1-4,4 2 7,-3-6 39,-2-3-92,1 0 1,-1 0 0,0 0-1,-1 0 1,1 0-1,3-11 1,10-45 408,-1 9-142,-11 40-264,-3 8-3,0 0 1,1 0-1,0 0 1,0 0-1,0 1 1,0-1-1,6-6 1,34-38 283,-41 47-305,1 0 0,-1 0 0,1 0 0,-1 0 0,1 0 0,0 1 0,-1-1 0,1 0 0,0 1 0,0 0 0,-1-1 0,1 1 0,0 0 0,0 0 0,0 0 0,-1 0 0,1 0 0,0 0 0,0 1 0,-1-1 0,1 0 0,0 1 0,0-1 0,-1 1 0,1 0 0,0 0 0,-1 0 0,1 0 0,-1 0 0,1 0 0,-1 0 0,2 2 0,15 13 48,0 1 0,-2 1 0,0 0 0,-1 2 0,19 32 0,-6-4-52,-25-39-9,4 9-1,-5-9-2,-1-8-6,0-3-17,7-14 10,9-13 6,6-4 6,10-9 2,-20 25 4,2 0-1,0 1 0,0 0 0,2 1 1,-1 1-1,37-23 0,-50 36 1,-1 0 0,1 0 0,0 0-1,0 0 1,0 0 0,0 1 0,0-1 0,0 1-1,0 0 1,0 0 0,0 0 0,-1 0-1,1 1 1,0-1 0,0 1 0,0 0 0,0-1-1,0 1 1,-1 1 0,6 1 0,-6-2 0,2 1 6,1 1 1,-1-1-1,1 1 0,-1 0 1,0 0-1,0 1 0,0-1 0,0 1 1,-1 0-1,0 0 0,5 6 0,6 9 58,9 14 51,19 37 0,-39-65-103,0 0-1,1 0 1,-1 0-1,1 0 1,5 4-1,-3-2-6,-5-6-6,0-1-1,0 1 1,0 0 0,0 0 0,0 0-1,0-1 1,0 1 0,0 0 0,1-1 0,-1 1-1,0-1 1,0 1 0,1-1 0,-1 0-1,0 0 1,3 1 0,3 0 3,37 3 1,17-5-133,119-19 0,-145 15 82,-11 1-179,-1 0-1,0-2 1,41-15 0,-53 17 140,9-4-237,0 0-1,-1-2 1,26-16 0,-29 15 192,-7 6-24,0 0 0,-1-2 0,0 1 0,0-1 0,-1 0 1,0 0-1,8-11 0,-8 10 56,-4 5 38,-1 0 1,0 1-1,0-1 1,0 0-1,-1 0 1,1-1-1,-1 1 1,1 0-1,-1 0 0,0-1 1,0 1-1,-1 0 1,1-1-1,-1 1 1,1-1-1,-1-5 1,0 7 28,-3-7-237,-2 4 216,1 0 0,-1 0 0,0 0 0,0 0 1,-1 1-1,1 0 0,-1 0 0,0 0 0,0 1 1,-10-5-1,0 2 22,-1 1 0,0 0 0,0 1 0,-18-2 0,-84-12 24,103 16 11,-1 0 1,0 1 0,0 0 0,0 2-1,0 0 1,-25 5 0,30-4 3,-3 1 24,-1 0 0,0 2-1,1 0 1,-1 0 0,2 1 0,-24 13-1,27-12-8,9-7-10,0 1 0,1 0 0,-1 0-1,1 0 1,-1 0 0,1 0 0,0 0-1,-1 0 1,1 0 0,-2 3 0,0-1 29,-1 1-28,1-1 0,0 1 1,0 0-1,0 0 0,0 0 1,1 0-1,-1 0 0,1 1 1,0-1-1,0 1 0,1-1 1,0 1-1,-1 0 1,1 0-1,1-1 0,-1 1 1,1 0-1,0 0 0,1 8 1,15 59 187,-16-71-199,0-1 0,0 1 0,0 0 0,1-1 0,-1 1 0,0-1 0,1 1 0,-1 0 0,0-1 0,1 1 0,-1-1 0,1 1 0,-1-1 0,1 1 0,-1-1 0,1 1 0,0 0 0,18 12 45,0 0-1,29 13 1,-22-16 37,114 21 36,-111-28-57,106-9 31,-112 0-4,4-6-27,45-25 0,-57 23 47,-2-6-61,-1 0 1,18-41 0,-24 36 74,2-117 63,-8 126-99,-1 1 1,-4-31 0,1 19-51,1 1-15,-9-45 187,-35-169 389,36 161-382,10 74-154,-2-31 2,2 34-44,1-1 0,0 0 0,-1 1 0,0-1 0,0 1 0,0 0 0,0-1 0,0 1 0,0 0 0,-1-1 0,1 1 0,-3-3 0,4 5-21,0 0 0,-1 0 0,1 0 0,0-1 0,0 1-1,-1 0 1,1 0 0,0 0 0,-1 0 0,1 0 0,0 0 0,-1 0 0,1-1 0,0 1-1,-1 0 1,1 0 0,0 0 0,-1 0 0,1 0 0,0 1 0,-1-1 0,1 0-1,0 0 1,-1 0 0,1 0 0,0 0 0,-1 0 0,1 0 0,0 1 0,-1-1 0,1 0-1,0 0 1,0 0 0,-1 1 0,1-1 0,0 0 0,-1 1 0,-9 15 104,10-15-112,-6 8 20,4-6-10,0 1 0,0-1 0,0 1 0,0 0 1,1-1-1,0 1 0,0 0 0,0 0 0,-1 5 0,-16 108 53,17-104-53,0 1 0,0 0 0,2 16-1,1-6-1,4 55 0,0 6 1,-1 7-4,14 76-5,-12-141-14,8 7 4,27 44 1,-41-77 9,0 1 0,0-1-1,0 1 1,0-1 0,0 1 0,1-1-1,-1 0 1,1 1 0,-1-1 0,3 1-1,-2 0 1,8 5-3,0-1-1,0 0 1,0 0-1,1-1 1,-1 0-1,1-1 1,0 0-1,1-1 1,-1 0-1,18 2 1,32 1-13,97-3 0,-88-10 18,-57 5 5,44-7 43,-53 8-40,1 0-1,-1 0 1,1-1-1,-1 1 1,1-1 0,-1-1-1,0 1 1,7-5-1,-10 6-1,-1 0-1,0 1 1,1-1-1,-1 0 1,0 1-1,0-1 1,0 0-1,0 1 1,0-1 0,0 0-1,0 0 1,0 1-1,0-1 1,0 0-1,0 1 1,0-1-1,0 0 1,0 1-1,-1-1 1,1 0 0,0 1-1,-1-1 1,1 0-1,0 1 1,-1-1-1,1 1 1,-1-1-1,1 1 1,-1-1-1,1 1 1,-1-1 0,0 0-1,-5-7 53,5 4-276,-1 1 0,1-1 0,0 0 1,0 0-1,0 1 0,0-1 0,1 0 0,-1-6 0,1-14-9960</inkml:trace>
</inkml:ink>
</file>

<file path=ppt/ink/ink8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3.6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8160,'5'-1'0,"0"1"0,0 0 0,0 0 0,0 1 0,0 0 0,0 0 0,0 0 0,0 0 0,0 1 0,0-1 0,7 5 0,-3-1-2,11 2-5,-1 1-1,-1 1 1,0 0-1,0 2 1,18 13-1,-36-24 8,53 37-28,11 12 23,65 71 7,-129-120-2,83 84 17,22 18 197,35 19 298,-59-44 96,-28-38-1443,-25-22-4851</inkml:trace>
</inkml:ink>
</file>

<file path=ppt/ink/ink8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4.0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674 3 4936,'-17'-2'14,"14"2"-3,0 0 1,0 0-1,0 0 1,0 0-1,0 1 0,1-1 1,-1 1-1,0-1 0,-5 3 1,-91 30 121,2 5-73,0 7-53,-72 53-6,144-78 6,1 7 0,1 1 0,-21 33 0,32-35 61,-20 115 60,32-114 80,3 4-51,14 53-1,-17-82-133,1-1 0,-1 0-1,0 0 1,1 0-1,-1 1 1,1-1-1,-1 0 1,1 0 0,0 0-1,0 0 1,-1 0-1,3 2 1,12 11 113,1-1 0,24 16 0,-21-21 145,20-1-82,40 1-1,-53-10 77,14-8-568,68-28 1,-28 6-4308</inkml:trace>
</inkml:ink>
</file>

<file path=ppt/ink/ink8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4.4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6816,'2'3'0,"7"19"0,10 52 73,-15-53-61,22 125 304,-20-53-101,17 81 9,-3-49 96,-15-89-297,9 45 146,26 80 17,-29-130-52,58 118 54,-53-124-48,-7-12-85,-1-1-35,0-1 0,1 0 0,1 0 0,-1-1 0,2 0 1,-1-1-1,13 9 0,-7-8-524,31 15 0,-16-13-4776</inkml:trace>
</inkml:ink>
</file>

<file path=ppt/ink/ink8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4.88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7536,'3'22'102,"-2"37"1,0-1 36,-1-46-122,8 40 166,22 131 455,-16-115-276,-11-58-224,-1-4-50,1 0 0,-2 0 0,1 0-1,-1 1 1,1 9 0,2-16 204,-1-1-250,-1 0 0,1 0 0,0 0 0,-1-1 0,1 1 0,-1 0 0,1-1 0,-1 0 0,0 0 0,0 1 0,1-1 0,-1 0 0,3-4 0,18-30 78,-18 27-93,29-48 408,11-16-185,20-6 59,-22 28-134,-43 50-167,1 0 0,0 0-1,-1 1 1,1-1 0,0 0 0,0 0-1,-1 0 1,1 1 0,0-1 0,0 0-1,0 1 1,0-1 0,0 1 0,0-1 0,0 1-1,0-1 1,0 1 0,0 0 0,0-1-1,0 1 1,0 0 0,1 0 0,-1 0-1,0 0 1,2 0 0,-2 1-3,0 0 0,1-1 0,-1 1 0,1 0 0,-1 0 0,0 0-1,0 0 1,1 0 0,-1 0 0,0 1 0,0-1 0,0 0 0,0 1 0,0-1 0,0 2 0,4 7 6,0 1 0,-2-1 0,6 20 1,-9-28-6,14 64 9,0-11-9,8 15-4,5-7-2,-23-55 0,1 0 0,0 0 0,11 13 0,-13-18 0,0 0 0,1 0 0,-1 0 0,1 0 0,0-1 0,-1 1 0,1-1 0,5 2 0,-5-2 0,0-1 0,1 0 0,-1 0 0,0 0 0,0 0 0,1-1 0,-1 1 0,7-1 0,-5-1 0,0 0 0,-1 0 0,1 0 0,-1-1 0,1 0 0,-1 0 0,7-4 0,-2 1 0,-1-1 0,1-1 0,13-12 0,-7 4 0,21-25 0,14-30 1,-8-3 4,-11 4-2,-12 7 2,-17 51-4,-1-1 0,1-19 0,-4 22 1,1 1 0,-1-1 1,0 0-1,-1 1 0,0-1 0,0 1 1,-1-1-1,0 1 0,0 0 0,-1 0 0,0 0 1,-1 1-1,0-1 0,-8-10 0,12 18-1,1 0 0,-1-1 0,1 1 0,0-1-1,-1 1 1,1 0 0,-1-1 0,1 1 0,-1 0 0,1 0-1,-1-1 1,1 1 0,-1 0 0,1 0 0,-1 0 0,1-1-1,-1 1 1,0 0 0,1 0 0,-1 0 0,1 0 0,-1 0-1,1 0 1,-1 0 0,0 1 0,1-1 0,-1 0 0,1 0-1,-1 0 1,1 0 0,-1 1 0,1-1 0,-1 0 0,1 1-1,-1-1 1,1 0 0,-1 1 0,1-1 0,-1 1-1,-10 17 18,11-17-17,0 1-1,0 0 1,1-1 0,-1 1-1,0 0 1,1 0 0,-1-1 0,1 1-1,-1 0 1,1-1 0,0 1-1,0-1 1,0 1 0,0-1-1,0 1 1,0-1 0,0 0-1,0 0 1,0 1 0,1-1 0,-1 0-1,1 0 1,-1 0 0,2 1-1,38 24 2,13 3-2,8 0 0,-14-8-3,0 2-1,46 30 1,-91-51 3,-1-1-1,1 1 1,-1 0-1,0 0 1,1 0-1,-1 0 1,0 0-1,0 0 0,0 1 1,-1-1-1,3 4 1,2 5 0,0-2 0,0 0 0,8 18 0,-9-14-1,-1 1 1,-1 0 0,0-1 0,-1 1 0,1 28-1,-4-21-4,0-13 4,-1 1 0,1 0 0,-1-1 1,-1 1-1,0-1 0,0 1 1,0-1-1,-1 0 0,0 0 1,-8 11-1,-12 12 0,-6-5 1,6-7 0,9-13 0,6-10 0,1-10 0,6 5 0,1 0 0,0-1 1,0 1-1,1 0 0,2-17 1,-1 18 1,1-13 8,1 0 1,1 0 0,1 0 0,8-23-1,-6 25-1,3-7 45,15-14-13,31-39 0,-36 59 54,-4 7-46,13-12 20,0 2-1,43-25 1,50-23 89,-116 67-135,1 0 1,1 1-1,-1 0 0,0 0 0,1 0 1,-1 1-1,1 0 0,0 1 0,0-1 0,9 1 1,-12 1-13,-5-1-7,1 1 1,0 0-1,-1 0 1,1 0-1,-1 0 0,1 0 1,-1 0-1,1 0 1,0 0-1,-1 1 0,1-1 1,-1 0-1,1 0 1,-1 0-1,1 1 0,-1-1 1,1 0-1,-1 1 1,1-1-1,7 6 15,0 0 0,-1 0 0,0 0 0,0 1 0,-1 0 0,0 0 0,0 1 0,9 16 0,-2-3 0,16 44-1,-25-57-15,-1 0-1,0 1 1,-1-1 0,0 1 0,2 12 0,-1 4 0,12 63 1,-1 1 1,-3-12-3,-11-75-2,5 27-2,1 34 1,-6-61 0,0 0-1,0 0 1,-1 0 0,1 0 0,0 0 0,-1 0-1,0 0 1,1 0 0,-1 0 0,0 0-1,0 0 1,0 0 0,0-1 0,0 1-1,-1 0 1,1-1 0,0 1 0,-3 1-1,2-1-1,2-2 3,0 0-1,0 0 1,0 0-1,0 0 1,0 0-1,0 0 1,0 0-1,0 0 1,0 0-1,0 1 1,-1-1-1,1 0 1,0 0-1,0 0 1,0 0-1,0 0 1,0 0-1,0 0 1,0 0-1,-1 0 1,1 0-1,0 0 1,0 0-1,0 0 1,0 0-1,0 0 1,0 0-1,-1 0 1,1 0-1,0 0 1,0 0-1,0 0 1,0 0-1,0 0 1,0-1-1,0 1 1,0 0-1,-1 0 1,1 0-1,0 0 1,0 0-1,0 0 1,0 0 0,0 0-1,0 0 1,0 0-1,0-1 1,0 1-1,0 0 1,0 0-1,0 0 1,0 0-1,-1 0 1,-6-9-232,-1 0 0,1 0 1,0 0-1,-7-14 1,11 17-263,-28-44-7606</inkml:trace>
</inkml:ink>
</file>

<file path=ppt/ink/ink8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5.2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12 9504,'3'-3'47,"16"-4"230,-18 6-236,0 1 1,0 0-1,0 0 1,0 0-1,0 0 1,0 0-1,0 0 1,0 0-1,0 0 1,0 0-1,-1 1 1,1-1-1,0 0 1,0 1 0,0-1-1,0 0 1,0 1-1,0-1 1,-1 1-1,1 0 1,0-1-1,1 2 1,14 18 197,-12-15-192,27 39 172,66 88 73,-63-78-1650,-1 2-5488</inkml:trace>
</inkml:ink>
</file>

<file path=ppt/ink/ink8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5.6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1 166 7000,'1'2'0,"14"29"24,-6-6 1,10 34 76,-3 1 0,9 63 0,-1 29 459,-23-150-282,17-20 140,-11 9-379,-3 5 8,-1 0 0,0-1 0,0 1 0,0-1 0,-1 0 0,3-7 0,81-192 947,-77 183-942,-6 13 0,1 1-1,0 0 1,0-1 0,0 1-1,1 1 1,6-8 0,78-89 341,-67 85-186,71-48 93,-75 54-226,1 2 0,0 0 1,37-14-1,-44 23 33,-5 2-90,-1 0-1,0 0 1,0 1 0,0 0 0,0 1 0,-1-1 0,1 1 0,0 0 0,-1 1 0,0-1 0,6 6 0,7 7 25,33 38 1,-17-14-13,46 39 1,-30-42-28,0-3-3,-2-7 0,-8-8 0,-37-18 0,0 0 0,1 0 0,-1 0 0,0 0 0,1-1 0,-1 1 0,5-1 0,-5 0 0,1 0 0,0-1 0,0 0 0,-1 0 0,1 0 0,-1 0 0,5-2 0,32-19 0,-5-1 0,-13 2 1,-19 16 1,0-1 0,0 0 1,0 0-1,-1 0 0,0-1 0,0 1 1,-1-1-1,0 1 0,1-8 0,-1-50 20,-1 63-22,0-6 6,-1 1 0,-1 0 0,1-1 0,-1 1 0,0 0 0,0 0 0,-1 1-1,1-1 1,-7-10 0,4 8 2,-5-5 32,-4 1-26,-1 0 0,-1 1 0,-18-10 0,13 14 26,-9 2-13,-57-1 0,63 10 8,-10 10-9,-40 20 0,55-20 2,-55 73 12,64-67-32,-11 36 4,15-32-11,-5 30 1,5-2-3,2 57 0,6-80-4,7 12 4,13 40-1,-11-62-4,8 2 2,1-2 1,24 19-1,-23-27-8,23 2 5,53 8 1,-64-19-14,144-18-12,-139 7-8,194-84-1470,-99 35-5796</inkml:trace>
</inkml:ink>
</file>

<file path=ppt/ink/ink8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6.0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434 6 8248,'-41'46'288,"-38"40"29,50-54-154,-39 59-1,53-71-139,-2 9 64,-65 146 21,68-136-88,-18 55 0,0 4-15,24-69-2,-4 30-1,10-40-1,0 0 0,2 23 0,2-18 1,1 0 0,2 0 0,10 35 0,-14-53-1,1-1 1,0 0-1,-1 0 0,2 0 1,-1 0-1,0 0 0,1 0 0,6 8 1,1-1-1,18 22 5,-27-33-5,-1-1 0,1 1 0,0-1 0,-1 1 0,1 0 0,0-1 0,-1 1 0,1-1 0,0 1 0,-1-1 0,1 0 0,0 1 0,0-1 0,0 0 1,0 1-1,-1-1 0,1 0 0,1 0 0,14 2 5,0 0 1,1-1-1,-1-1 0,19-3 1,-11-3 34,112-63 27,-108 51 0,102-89 53,-107 81 53,65-132 82,-75 122-15,24-153 107,-34 152-81,-16-117 102,6 129-121,-12-15-75,-26-39-1,28 58 43,10 14-155,-6-5-12,1 0-1,-1 1 0,-1 0 0,0 1 1,0 1-1,-1 0 0,-17-7 1,18 10 11,-9-5 10,0 1-1,-48-13 1,62 20-130,2 1-159,1 0 0,-1 0 0,1 1 0,-1 0 1,-11-1-1</inkml:trace>
</inkml:ink>
</file>

<file path=ppt/ink/ink8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6.3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102 0 8792,'4'8'9,"-1"-1"1,0 1 0,0 0 0,-1 0-1,0 0 1,-1 0 0,1 10 0,0-5 14,9 33 92,-2-6-65,4 40 1,2 69 13,-10-84-41,-7 127-1,-9-53-3,7-103-9,-1 0-1,-14 44 0,17-74-6,0 0 0,0-1 0,-1 1 0,0-1-1,0 1 1,0-1 0,0 0 0,-1 0 0,0-1 0,-6 6 0,4-4-1,4-4-32,0 0 1,0-1-1,0 1 0,-1-1 0,1 1 0,-1-1 0,1 0 0,-1 0 0,1 0 0,-1 0 0,0-1 0,1 1 0,-1-1 0,0 1 0,0-1 1,1 0-1,-1 0 0,0 0 0,0 0 0,-2-1 0,0 0-424,-25-1-4993</inkml:trace>
</inkml:ink>
</file>

<file path=ppt/ink/ink8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6.8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1 157 7088,'0'0'161,"1"-9"1078,26-15-662,30-24 78,-45 39-530,1 1 1,0 0-1,1 1 1,24-9 0,20-1 111,-32 13-99,0 0 0,51 2 0,43 6 39,-103-3-107,1 1 0,24 5 0,-20-2-40,41 11 8,-42-8 37,-8 1-49,1 0-1,-1 1 1,17 17 0,-23-14 14,-5-4-32,-1 1 1,0-1-1,-1 1 0,1-1 1,-3 12-1,2-20-7,0 0 0,0 0 0,0-1 0,0 1 0,-1 0-1,1 0 1,0 0 0,-1-1 0,1 1 0,0 0 0,-1-1 0,1 1 0,-1 0-1,1-1 1,-1 1 0,0 0 0,-29 32 18,-24 13-15,-18 7-4,-14 5 0,31-22-1,-76 48-5,71-49 5,-5-4 1,13-9 0,15-9 0,16-8 3,12-3 0,12-4 1,-1 1-1,0 0-1,0 1 0,1-1 1,-1 1-1,0-1 0,0 1 1,0 0-1,0 0 0,4 0 0,6 1 2,2-2-1,35 2 29,-15 3-1,-1 2 1,1 1 0,46 16-1,3 13 36,126 51 113,-139-55-113,-42-18-39,1-1 1,31 10-1,-4-10-1489,4-1-5859</inkml:trace>
</inkml:ink>
</file>

<file path=ppt/ink/ink8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7.20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892 0 6456,'0'6'-3,"0"-1"1,0 0-1,-1 1 1,1-1-1,-1 0 0,0 0 1,-1 1-1,1-1 1,-1 0-1,0 0 1,0 0-1,-5 6 1,4-4-9,-7 14-27,0 0 0,-23 33 0,-10 14-92,-52 91 2,74-123 88,-87 155-10,86-152 45,6-11 5,-6 10 2,-1-2 0,-44 53 1,52-70 10,1-1 15,-1 0 0,0-2-1,-1 0 1,-26 20 0,-48 23 144,74-53-32,5-4-98,0-1 0,0 0 0,0-1 0,-12-1 0,12-4 172,-9-11-490,-23-26 0,8 3-3764</inkml:trace>
</inkml:ink>
</file>

<file path=ppt/ink/ink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57.75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66 34 2608,'0'0'328,"-4"-2"-115,-10-5-83,10 5 303,2 3 64,1-1-523,-26-8 1796,26 7-1142,0 0-328,-4-5 1176,4 5-1200,-5-6 1708,11 17-1712,17 127 230,-16-90-464,29 135 285,-20-116-194,16 172 254,-28-206-378,10 54 208,1-17-63,-11-54-117,-2-6 11,1 0-1,0-1 1,0 0-1,1 1 1,0-1-1,0 0 1,1 0-1,0-1 1,0 1-1,8 9 1,-3-8 45,1 0 1,-1 0 0,2-1 0,-1-1 0,1 1 0,12 5 0,-22-13 17,-1 1-83,1-1 0,-1 1 0,1-1 0,-1 1 0,0-1 0,1 1 0,-1-1 0,1 0 0,-1 1 0,1-1-1,-1 0 1,1 0 0,-1 1 0,1-1 0,-1 0 0,1 0 0,-1 0 0,1 1 0,0-1 0,-1 0 0,1 0 0,-1 0 0,1 0 0,-1 0 0,1 0 0,0 0 0,-1 0 0,1 0 0,-1-1 0,1 1 0,0 0 0,2-1 42,-1 0 0,1 1 0,-1-1 0,1 0-1,-1 0 1,0 0 0,1-1 0,1-1 0,37-37-1758,-15 13-7528</inkml:trace>
</inkml:ink>
</file>

<file path=ppt/ink/ink8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7.5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7264,'30'19'185,"0"1"0,-1 1 1,52 49-1,-65-53-141,-2-2 108,24 31 0,4 11 62,0 1 31,79 83 0,-65-82-93,-53-57-139,0 1-1,-1-1 1,1 0 0,0 0-1,0 0 1,0 0 0,0 0-1,1-1 1,-1 1-1,0-1 1,1 0 0,-1 0-1,1 0 1,-1-1 0,7 1-1,-6 0 1,1-1 4,-1 1 0,1-1 1,-1 0-1,1 0 0,0 0 1,-1 0-1,6-2 0,10-1 5,43-3 6,-34 0 33,13-6-592,74-32 1,-33 4-5170</inkml:trace>
</inkml:ink>
</file>

<file path=ppt/ink/ink8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7.9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339 129 6816,'6'-12'-4,"-1"1"0,-1-1 1,5-19-1,-9 30 2,0 1-1,-1 0 1,1-1 0,0 1-1,-1 0 1,1-1-1,-1 1 1,1 0 0,0 0-1,-1 0 1,1-1 0,-1 1-1,1 0 1,-1 0-1,1 0 1,-1 0 0,1 0-1,-1 0 1,1 0 0,-1 0-1,1 0 1,-1 0-1,1 0 1,0 0 0,-1 0-1,1 0 1,-2 1-1,-10 4-4,0 0 0,-1 0-1,-21 15 1,-27 20 7,-62 58 25,103-77 69,5 5-51,0 1 0,-19 48 0,27-46 44,4 10-23,3 53 0,4-71 56,4-2-64,1 0 0,16 25 0,-24-43-48,0 0 0,-1 0 0,1 0 0,-1 0 0,1 0 0,0-1 0,0 1 0,0 0 0,-1-1 0,1 1 0,0-1 0,0 1 0,0-1 0,2 1 0,15 7 35,0-2 1,1 0 0,21 3-1,-34-8-12,0 0-1,0 0 1,0 0-1,0-1 1,0 0-1,0-1 1,1 1-1,5-2 0,5-1 10,35-7 28,-50 9-53,-1 1 0,1 0 0,-1-1 0,1 1 0,-1-1 0,1 0 0,-1 0 0,0 1 0,1-1 0,-1 0 0,2-1 0,15-14 48,-1 0 1,-1-1 0,17-21-1,-19 14 131,37-114 82,-45 109-55,-4 15-129,1-9 2,-1-1-1,-1 1 1,-1 0-1,-3-32 1,-3 20 161,-1 1-1,-22-65 1,26 93-196,1 0 1,-1 0-1,0 0 0,-1 0 1,0 1-1,1-1 0,-10-8 1,13 14-54,1 0 1,-1 1-1,0-1 1,1 0 0,-1 1-1,0-1 1,1 0-1,-1 1 1,0-1 0,0 0-1,1 1 1,-1-1-1,0 1 1,0-1-1,0 0 1,0 1 0,1-1-1,-1 1 1,0-1-1,0 1 1,0-1 0,0 1-1,0-1 1,0 1-1,0-1 1,0 1 0,0-1-1,0 0 1,-1 1-1,1-1 1,0 1-1,0-1 1,0 1 0,0-1-1,-1 0 1,1 1-1,0-1 1,0 1 0,-1-1-1,1 0 1,0 1-1,-1-1 1,1 0-1,0 1 1,-1-1 0,1 0-1,-1 0 1,1 0-1,0 1 1,-1-1 0,1 0-1,-1 0 1,1 0-1,-1 0 1,1 0 0,-1 1-1,1-1 1,-1 0-1,1 0 1,0 0-1,-1 0 1,1-1 0,-1 1-1,1 0 1,-1 0-1,0 0 1,2 0-2,3 4 2,0 0 0,1 0 0,-1-1-1,1 1 1,0-1 0,0 0 0,0-1 0,1 0 0,-1 1 0,1-2 0,-1 1 0,8 1 0,32 6-689,55 5 1,-8-4-6172</inkml:trace>
</inkml:ink>
</file>

<file path=ppt/ink/ink8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8.2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162 190 7176,'1'-1'4,"1"0"1,-1 0-1,1 0 1,-1 0-1,1 0 1,0 0-1,0 0 1,0 0-1,-1 1 0,1-1 1,0 1-1,0-1 1,0 1-1,0 0 1,0 0-1,3 0 1,-4 1-3,0-1 0,-1 1 0,1 0 0,-1 0 0,1 0 0,-1 0 0,0-1 0,1 1 0,-1 0 0,0 0-1,0 0 1,1 0 0,-1 0 0,0 0 0,0 0 0,0 0 0,0 1 0,0 2 3,5 39 72,1 179 172,-6-170-105,-3 101 71,2-141-205,-1 34 145,-1 0-1,-15 64 0,18-107-132,-1-1 0,0 1 0,0 0 0,0-1 0,-1 1 0,1-1 0,-1 1 0,1-1 0,-1 0 0,0 1 0,0-1 0,0 0 0,-3 2 0,3-1 4,1-3-14,0 0 1,0 0-1,1 1 1,-1-1-1,0 0 1,0 0-1,0 0 1,1 0-1,-1 0 1,0 0-1,0 0 1,0 0-1,1 0 1,-1 0-1,0 0 1,0-1-1,0 1 1,1 0-1,-1 0 1,0-1-1,0 1 1,0-1 0,-1 0 19,-2-1-5,0 1 0,0-1 1,1-1-1,-1 1 0,1 0 0,-1-1 1,1 0-1,0 0 0,0 0 1,0 0-1,0 0 0,-3-6 0,0 0-8,3 4-7,0 0-1,1 0 0,-1 0 0,1 0 1,-3-11-1,-24-95 53,11 10-51,2 9-11,12 49-4,3-83 1,5 95-11,0 6 6,2-4-3,0 0 0,1 0 0,14-32 1,24-40-30,-35 89 13,44-26-2,-40 35 22,27 5 4,-30-1 1,0 2 0,-1-1 0,15 7 0,-13-4 0,1 0 0,20 14 0,-21-10 0,0-1 0,16 17 0,16 26 0,-8 4 0,-10-3 0,-23-45 0,-1 1 0,1-1 0,-2 0 0,2 9 0,-3-11 0,0 0 0,0-1 0,0 1 0,0-1 0,-1 1 0,-1 5 0,1-6 0,0-1 0,0 1 0,-1-1 0,1 1 0,-1-1 0,0 1 0,-3 2 0,2-2-1,-1 0 1,0 0-1,0 0 1,-1-1-1,1 0 1,-1 0 0,1 0-1,-9 4 1,-42 13-4,20-12 4,-4-1 1,37-6 15,7 1-4,30 11 23,65 27 5,-74-27 1,104 69 23,-107-64-16,-8-5-22,4 4 0,0 1-1,-2 0 0,25 33 0,-12-9 28,-4-4-41,-1 2-7,-24-40-5,0 0 0,-1 0 0,1 0-1,0 0 1,0 0 0,-1 0 0,1 0-1,0 0 1,0 0 0,-1 0 0,1-1-1,0 1 1,0 0 0,-1 0 0,1-1-1,0 1 1,-1-1 0,1 1 0,-1 0-1,1-1 1,0 1 0,-1-1 0,1 1-1,-1-1 1,1-1 0,0 2 0,26-26-1160,1-2-4640</inkml:trace>
</inkml:ink>
</file>

<file path=ppt/ink/ink8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8.6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588 0 9328,'13'49'1,"12"73"31,3 12 0,10 58-5,-38-191-27,4 36 21,-12 159 15,8-191-31,-1 1 1,0 0-1,0 0 0,-4 9 1,-15 37 13,-41 73 0,58-120-12,-1 1 0,1 0 0,-2-1 0,-4 6 0,-159 161 52,160-164-39,0-1 0,-16 11 0,24-18-20,-107 69 60,-15-13-997,114-52 744,-122 50-5513</inkml:trace>
</inkml:ink>
</file>

<file path=ppt/ink/ink8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19.0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352 1 6640,'-91'105'97,"-35"63"63,102-127 128,-31 76 4,10 15-171,43-126-76,0 0 0,0 1 0,1-1-1,0 0 1,0 1 0,0 11 0,1-18-45,-1 37 156,6 69 1,2-67-90,20 64 1,-26-98-32,1 0 0,-1 0 0,1 1 0,1-2 0,-1 1 0,1 0 0,-1 0 0,2-1 0,5 8 0,-9-12-36,116 140 360,40 5-220,-148-138-92,0 0 1,0-1-1,1 0 1,0 0 0,0 0-1,19 7 1,48 23 121,82 27 0,162 15-1262,-319-78 1085,329 69-5826</inkml:trace>
</inkml:ink>
</file>

<file path=ppt/ink/ink8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2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1876 1 4848,'0'0'1124,"-4"0"-647,-201 42 1404,167-33-1791,-50 10 179,-86 18-17,134-30-104,-168 22 57,165-24-90,-179 19 46,176-20-66,-297 24 162,220-22-187,99-4-53,-46 2 63,0 4 0,-78 18 0,147-25-73,-1 0-1,0 1 1,0-1 0,1 0 0,-1 1-1,0-1 1,1 1 0,-1-1 0,1 1-1,0-1 1,0 1 0,-1 0-1,1 0 1,-1 3 0,1-2-1,0-2-4,0 0 0,1 0 1,-1 1-1,1-1 0,-1 0 0,1 1 1,-1-1-1,1 1 0,0-1 0,0 1 1,0-1-1,0 0 0,0 1 1,0-1-1,0 1 0,0-1 0,1 2 1,0 3 2,4 23 3,1-17 6,-2-6-11,1 2-1,1 0 0,0 0 0,1-1 0,0 0 1,0 0-1,0 0 0,1-1 0,0 0 0,13 6 0,38 23 4,22 7-3,-44-23 3,1-2-1,0-2 1,56 15 0,113 22 16,-163-42 13,-3-2-27,273 53 169,-211-45-127,-64-10 131,141 27 339,-165-30-363,-7-2-94,0 0 0,0 0 1,-1 1-1,1 0 0,0 1 1,-1 0-1,0 0 0,1 0 1,-1 1-1,7 5 0,-13-8 132,4 21 385,3 7-173,3-10-359,-4-13 52,-3-6-202,0 1 1,0-1-1,0 1 1,0-1-1,1-1 1,-1 1-1,0 0 1,0-1-1,0 0 1,0 0-1,0 0 0,-1-1 1,1 1-1,6-4 1,31-12-8112</inkml:trace>
</inkml:ink>
</file>

<file path=ppt/ink/ink8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23.1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1307 0 5024,'0'0'75,"-1"4"50,1-1-104,-1 0 0,0 0 1,0 0-1,-1 0 0,1 0 1,-1 0-1,1-1 0,-1 1 0,0 0 1,0-1-1,0 0 0,0 1 1,-1-1-1,1 0 0,-4 3 1,-52 32 283,45-30-294,-106 62 473,99-60-270,-1-2-1,0-1 0,-38 7 1,-57 1 434,101-13-621,-78 7 303,37-1-172,-161 11 725,51-17-316,96 0-390,24 1 47,1 2 0,-54 13 0,89-15-110,7-1-86,0-1 0,0 1 0,1 0 0,-1 0 0,0 0 0,1 0 0,-1 0 0,-3 3 0,6-4-26,-1 1 1,1 0-1,-1 0 1,1-1-1,0 1 1,-1 0-1,1 0 1,0-1-1,0 1 1,0 0-1,-1 0 1,1 0-1,0-1 1,0 1-1,0 0 1,0 0-1,1 0 1,-1-1-1,0 1 1,0 0-1,0 0 1,1-1-1,-1 1 1,0 0-1,1 0 1,-1-1-1,0 1 1,1 0-1,-1-1 1,1 1-1,-1 0 1,1-1-1,0 1 1,-1-1-1,2 1 1,5 9 20,-2-3-13,0-1-1,1 1 0,0-1 0,0-1 0,7 6 1,170 108 198,-165-108-207,52 35 173,4 3-36,-24-24 39,101 37-1,-58-36-57,118 41 145,-144-39-184,-52-22-64,117 43 177,-62-34-107,100 37 162,-109-31-127,-49-17-211,-2 0 174,1 0-1,-1 1 1,-1 0 0,1 0-1,9 7 1,-17-10-134,0-1 0,-1 1 0,1-1 1,0 1-1,0 0 0,-1 0 0,1 0 0,-1 0 0,1 0 0,-1 0 1,0 0-1,0 1 0,0-1 0,0 0 0,0 1 0,-1-1 0,1 0 0,-1 1 1,0-1-1,1 1 0,-1-1 0,0 1 0,0-1 0,-1 1 0,1-1 0,0 1 1,-1-1-1,1 0 0,-3 5 0,-4 10-8163</inkml:trace>
</inkml:ink>
</file>

<file path=ppt/ink/ink8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37.5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84 0 2520,'0'5'7,"2"42"240,0-25-169,-1 0 0,-4 40 0,-34 202 99,30-200-110,-16 116 1,15-120-40,1 0 0,3 74 0,5-129-24,0 0-1,0-1 1,0 1 0,0 0 0,1-1-1,0 1 1,0-1 0,0 0-1,0 1 1,1-1 0,-1 0 0,1-1-1,0 1 1,6 5 0,-5-5 1,-4-3-2,1 0 0,-1-1-1,1 1 1,-1-1 0,1 1 0,-1-1-1,1 1 1,-1-1 0,1 0 0,0 1-1,-1-1 1,1 0 0,0 1 0,-1-1-1,1 0 1,1 0 0,10 3 16,0 0 0,0-1 1,0-1-1,0 0 0,0 0 1,0-1-1,16-3 0,14-3 101,49-13-1,160-36 632,-207 42-101,-4 0 348,-31 11-842,0 0 0,0 1 0,0 0 0,0 0 0,0 1-1,15 1 1,1 0-850,29-1-3639</inkml:trace>
</inkml:ink>
</file>

<file path=ppt/ink/ink8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39.02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38 513 3768,'-1'0'12,"-1"0"-1,1 1 1,-1-1 0,1 1-1,-1 0 1,1-1 0,-1 1-1,1 0 1,0 0 0,-1 0-1,1 0 1,0 0 0,0 0-1,0 0 1,0 0 0,0 0-1,0 1 1,0-1 0,0 0-1,0 1 1,0-1 0,1 1-1,-1-1 1,1 1 0,-1-1 0,1 1-1,-1 2 1,-6 42 112,7-42-128,0 0 18,0 0 0,0 0 0,0 0 0,1 0 0,-1 0 0,1 0 0,0 0 1,0 0-1,1 0 0,-1 0 0,4 5 0,-3-5-2,-1-2-4,0 0-1,0 0 1,0 0 0,0-1 0,1 1-1,-1-1 1,0 1 0,1-1 0,-1 1-1,1-1 1,0 0 0,-1 0 0,1 1 0,0-1-1,0-1 1,0 1 0,0 0 0,0 0-1,0-1 1,0 1 0,0-1 0,0 0-1,0 1 1,0-1 0,0 0 0,3 0-1,2-1 5,-1 0 0,1 0 0,-1 0-1,0-1 1,8-3 0,-13 5-12,5-3 27,-1 0 1,1 0-1,0-1 0,-1 0 1,0 0-1,0 0 0,0 0 1,0-1-1,-1 0 1,1 0-1,-1 0 0,-1-1 1,1 1-1,2-8 1,-4 8 7,-1 0 1,0 0 0,0 0-1,0 0 1,-1 0 0,0 0-1,0-1 1,0 1 0,-1 0-1,0 0 1,0 0 0,0 0-1,-3-6 1,-1-4 109,0 0-1,-15-25 1,16 35 35,-3-3 33,6 7-198,0 1 1,0 0-1,0 0 0,0 0 0,0 0 0,1 0 1,-1 0-1,0 1 0,0-1 0,0 0 0,0 0 1,0 1-1,0-1 0,1 0 0,-1 1 0,0-1 1,0 1-1,0-1 0,1 1 0,-1 0 0,0-1 1,0 2-1,0-1 11,-6 3 3,4-2-11,0 0 1,0 1-1,1-1 1,-1 0 0,1 1-1,0 0 1,-1-1-1,-1 5 1,-7 9 72,-16 33 1,25-46-82,1 1 0,0 0 1,0 0-1,0 0 0,1 0 1,-1 0-1,1 0 0,0 0 0,0-1 1,1 1-1,-1 0 0,1 0 1,0 0-1,0 0 0,0 0 0,0-1 1,2 5-1,-1-4-1,5 8 45,5-1-32,1 1 1,22 15 0,-19-20-2,83 17 11,-78-23-25,33-4-1,-40 1-5,0 0-1,17-6 1,-20 5-1,1-2 0,20-10 0,-21 8 0,0 0 0,16-13 0,-16 10 0,1-1 0,10-14 0,-11 11 0,-1 0 0,10-18 0,-10 13 0,15-38 0,1-32 1,-22 73 1,5-23 2,-2-1 1,4-43 0,-9 35 48,-5-80-1,2 123 2,-2-2 12,2 7-55,0 1-1,0-1 0,0 1 1,0-1-1,0 1 0,0 0 0,0-1 1,0 1-1,0 0 0,1 0 1,-1 0-1,0 0 0,-1 1 0,-2 4 1,2-4-4,0 1-1,0-1 1,0 1 0,1 0-1,-1 0 1,1 0 0,0 0-1,-1 5 1,-5 15 14,1 0 1,2 1-1,0-1 0,0 30 0,3 81 2,5-94-9,48 278 16,-23-204-28,-11-50-3,22 95-5,-36-141 7,14 70-7,-16-74 3,0-1 0,-1 1-1,0-1 1,-3 22 0,2-35 2,0 1 0,0-1 1,0 0-1,0 1 0,0-1 0,0 0 1,0 1-1,0-1 0,0 0 0,0 0 1,0 1-1,-1-1 0,1 0 0,0 0 1,0 1-1,0-1 0,-1 0 0,1 0 1,0 1-1,0-1 0,0 0 0,-1 0 1,1 0-1,0 0 0,-1 1 0,1-1 1,-12 7-9,-1-1 0,1-1 0,-16 5 0,22-7-41,0-2 0,0 1 0,-1-1 1,1 0-1,-1 0 0,1 0 0,0-1 1,-1 0-1,1-1 0,-1 1 0,1-1 1,-8-2-1,6 1-351,-29-4-4179</inkml:trace>
</inkml:ink>
</file>

<file path=ppt/ink/ink8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39.4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1023 5656,'1'-4'0,"1"-2"4,0-1-1,1 0 1,0 0-1,0 1 1,8-12-1,11-6 0,9-1-3,14 1 0,-10 8 23,57-18 1,-72 27-14,-12 4-22,65-22 248,80-39-1,-93 27-147,-38 19 172,92-101-726,-54 48-3420</inkml:trace>
  <inkml:trace contextRef="#ctx0" brushRef="#br0" timeOffset="1">837 1 4576,'-8'118'-32,"8"-104"31,3 36-6,36 237-62,-7-57-6,-30-217 72,9 57-7,32 108-1,-31-124-456,-9-38-1866</inkml:trace>
</inkml:ink>
</file>

<file path=ppt/ink/ink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2:58.9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 60 2248,'3'-17'1017,"-2"16"-609,0-1 4,15-29 468,-16 30-612,4-5-59,-3 5 0,-4 6 1312,1-3-1349,-25 24 2366,24-22-2456,0 1 0,0 0 0,1-1 0,-1 1 0,1 0 0,0 0 0,0 1 0,-1 5 0,-7 56 418,-1 84-30,10-125-316,1 0 0,6 36 0,19 67 107,-4 21-73,-10-85-120,17 102 211,-28-164-274,1 0 1,0 0 0,-1 1 0,1-1 0,1 0 0,-1 0 0,0 0-1,1 0 1,0 0 0,2 4 0,31 54 796,-34-59-675,3 9 432,0-6-406,-3-4 679,17 10-2529,1 0-7623</inkml:trace>
</inkml:ink>
</file>

<file path=ppt/ink/ink8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39.8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 7352,'0'0'0,"17"-5"0,31 2 8,44 0 8,36 6 8,24 0-24,30 1-96,24-8 96,2 1-5000</inkml:trace>
</inkml:ink>
</file>

<file path=ppt/ink/ink8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0.3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 1 4312,'0'0'272,"-6"25"-264,18-17-8,-1 0-2968</inkml:trace>
</inkml:ink>
</file>

<file path=ppt/ink/ink8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0.6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690 9 5296,'0'0'0,"-15"4"0,-25 7 0,-2 4-136,10 1 136,2 5-16,-3-2 16,-5-19-176,-3-26 176,-2 0-3248</inkml:trace>
  <inkml:trace contextRef="#ctx0" brushRef="#br0" timeOffset="1">0 0 6368,'0'0'0,"0"10"64,0 4 8,0 2-64,0-1 0,0-5-8,0-2-4416</inkml:trace>
</inkml:ink>
</file>

<file path=ppt/ink/ink8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2.3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2968,'19'12'7,"-7"3"-5,0 4 3,-7-13 14,-1 0 0,-1 0 0,1 1 1,-1-1-1,4 10 0,28 99 135,-27-84-33,-2 1 0,4 47 0,-1 9 89,14 90 13,-18-142-70,35 143 58,-29-145-78,5 3-44,43 68 1,-40-85 4,12 3-27,53 30 0,-59-43 6,95 18 23,-97-27-55,-1-4-22,0 0 0,28-9-1,-35 4-10,19-21 4,-29 23-11,1 0-1,-1-1 1,0 0-1,6-12 1,-6 8-1,-1 0-1,0 0 1,0 0 0,-1 0-1,2-16 1,3-62-18,-6 63 15,6-52-30,-7 63 16,-1 6 8,0 1 0,1-1 0,1 1 0,-1-1 0,1 1 0,1 0 0,2-8 0,-4 16 8,0 0 0,0 0 0,0 0 0,0 0 1,0 1-1,0-1 0,0 0 0,-1 0 0,1 1 1,0-1-1,0 1 0,0-1 0,-1 1 1,1-1-1,0 1 0,1 1 0,16 19 0,10 26 3,0 4 4,38 51 9,-62-95-6,0 0 1,1-1 0,0 0-1,0 0 1,12 11 0,-2-4-2,-2 0 0,-8-8 6,0 0 1,0 0 0,1-1 0,-1 0-1,8 5 1,48 23 107,-58-31-105,1-1 0,-1 1 1,1-1-1,-1 0 1,1 0-1,-1 0 1,1 0-1,-1-1 1,1 1-1,0-1 1,-1 0-1,0 0 1,1 0-1,-1-1 1,0 1-1,1-1 1,3-2-1,-3 2 15,0-1 8,1 0-1,-1 1 0,0-2 1,0 1-1,0 0 1,0-1-1,0 0 1,-1 0-1,1 0 1,-1 0-1,0 0 0,4-8 1,-5 7 0,3-9 234,-2-11-85,0 0-1,-2 0 1,-1-1 0,-4-27 0,3 37-143,0 12-16,1 0-1,-1 0 1,1 1 0,-1-1 0,0 0 0,-1 0-1,1 1 1,-1-1 0,-2-5 0,-33-50 299,36 57-306,0 0-1,0 1 1,-1-1 0,1 1-1,-1-1 1,1 1 0,-1 0-1,1-1 1,-1 1-1,0 0 1,0 0 0,1 0-1,-1 0 1,0 1 0,-2-2-1,-5-1 29,-20-9 24,15 10 93,-8 6-49,-40 12 1,43-6 41,-9 14-48,-40 46 1,52-46 27,-47 113 47,55-110-121,-9 85 17,18-93-64,10 22 0,-9-36-20,0 0 1,1 1 0,0-1 0,0 0 0,0-1-1,6 9 1,-1-7 0,0 1-1,1-1 1,0 0 0,0-1-1,0 0 1,0 0 0,1-1-1,13 4 1,-20-6-2,22 4-4,110 6 0,-107-13-14,118-24-4,-116 17-3,126-47-12,-127 42 13,98-66-2,-106 60 21,22-33-1,-32 35 7,-1 0-1,9-19 1,10-37 0,-8 5 1,-17 54-1,2-6 7,0-1 0,-2 0 0,0 0 0,-1 0-1,-2 0 1,0-33 0,-2 46 4,0 1-1,-1 0 1,1 0-1,-2-1 1,1 1-1,-1 1 1,-4-10-1,6 14 17,-1-3 2,-7-10 52,7 12-46,-4-2 4,5 4-36,0 1 0,1 0 0,-1 0 0,0 0 0,0 0 1,1 0-1,-1 0 0,0 0 0,0 0 0,1 0 0,-1 0 0,0 0 1,1 1-1,-1-1 0,0 0 0,1 0 0,-1 1 0,0-1 0,1 0 1,-2 2-1,0-2 4,-4 3-3,1 1-1,-1-1 1,1 1-1,-1 0 1,-8 9-1,-7 13-1,2 11-2,4 10 0,-7 76-1,22-116 0,-4 29-1,2 0 0,4 61-1,-1-71 1,1 28-12,11 150-17,6 0 3,-15-163 9,36 333-21,-32-295 37,-8-78 3,1 0-1,-1 1 0,0-1 1,0 1-1,0-1 1,0 0-1,0 1 0,-1-1 1,1 0-1,0 1 0,-1-1 1,1 0-1,-1 1 0,1-1 1,-1 0-1,1 0 0,-1 0 1,0 1-1,0-1 1,1 0-1,-1 0 0,0 0 1,0 0-1,0 0 0,0-1 1,-2 2-1,-3-4-11,-43-47-324,33 32-516,-30-30-5041</inkml:trace>
</inkml:ink>
</file>

<file path=ppt/ink/ink8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2.72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1 382 7352,'28'-11'0,"-12"6"11,1 1 1,0 0-1,0 1 1,24 0-1,114-13 93,-24 1 316,-37 4-324,-58 6 171,154-29 66,-152 25-266,129-42 17,-164 50-81,0 0 0,0 0 0,0-1 0,0 1 0,0-1 0,6-4 0,6-7-168,1-1-1,-1-1 0,-1 0 1,-1-1-1,21-32 1,15-28-4955</inkml:trace>
</inkml:ink>
</file>

<file path=ppt/ink/ink8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3.0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252 1 6456,'0'5'21,"-1"0"1,1 0 0,-1 0-1,-2 10 1,-4 21 94,-7 200 30,14-23-84,1 76 12,3-195-35,13 108 94,-10-133-67,-2-15-2,-5-54-63,0 0 1,0 0 0,0 1-1,1-1 1,-1 0 0,0 0-1,0 1 1,0-1 0,1 0-1,-1 0 1,0 0-1,0 1 1,1-1 0,-1 0-1,0 0 1,0 0 0,1 0-1,-1 0 1,0 0 0,1 0-1,-1 0 1,0 0 0,0 0-1,1 0 1,-1 0-1,0 0 1,1 0 0,-1 0-1,0 0 1,0 0 0,1 0-1,-1 0 1,0 0 0,1 0-1,-1 0 1,0 0 0,0-1-1,1 1 1,-1 0-1,0 0 1,0 0 0,1 0-1,-1-1 1,0 1 0,0 0-1,1-1 1,-1 1 1,22-16-835,1-4-3368</inkml:trace>
  <inkml:trace contextRef="#ctx0" brushRef="#br0" timeOffset="1">0 807 6008,'2'-2'137,"0"0"-128,-1 0 0,1 1 0,0-1-1,0 1 1,-1-1 0,1 1 0,0 0-1,0-1 1,3 0 0,35-8 686,81-10-6,89-7-134,-176 24-467,16-3 412,214-33 118,-210 30-524,256-42-1101,-137 24-4586</inkml:trace>
</inkml:ink>
</file>

<file path=ppt/ink/ink8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3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499 1 7712,'-19'5'45,"-35"5"0,-23 4 97,-63 26 16,124-36-124,1 2 0,1 0 0,-1 0 0,1 2 0,0 0 0,1 0 0,-24 19 0,22-10 41,0 4-25,-22 45 0,34-48-22,3-4-20,2-1 0,-1 1 0,2 0 0,4 15 0,-6-28-7,-1 0-1,0 0 1,1 0-1,-1 0 1,1 0-1,-1 0 1,1 0-1,-1 0 1,1 0-1,0-1 1,-1 1-1,1 0 1,0 0 0,1 0-1,-2-1 0,7 6 3,-1 0 0,1-1 0,11 6 0,-8-6-2,1 0 0,0-1 0,19 5 0,49 6 4,10-3-2,-42-8 1,-29-3-2,-1 1 1,1 1-1,0 0 1,-1 1-1,0 1 1,23 10-1,-37-14-1,0 0-1,0 1 1,0-1-1,0 1 0,-1 0 1,6 4-1,-7-5 0,0 0 1,0 1-1,0-1 1,-1 0-1,1 0 0,0 0 1,-1 1-1,1-1 0,0 0 1,-1 1-1,0-1 1,1 1-1,-1 1 0,0-1 1,1 1-1,-1-1 0,-1 0 0,1 0 1,0 0-1,-1 0 0,1 0 0,-1 1 1,1-1-1,-3 3 0,2-2 1,-1 0-1,0 0 1,0 0-1,0-1 1,0 1 0,-1-1-1,1 0 1,-6 5-1,0-2 1,-1 1 0,0-1-1,-11 4 1,-44 15 4,-12-1-2,-2-2 2,8-3-2,43-10 0,19-5-1,0 0 0,0-1 0,-1 0 0,1-1 0,-17 1 0,24-2-2,1 0 0,0 0 1,-1 1-1,1-1 0,-1-1 0,1 1 1,-1 0-1,1 0 0,0 0 1,-1 0-1,1 0 0,-1 0 0,1 0 1,0-1-1,-1 1 0,1 0 1,-1 0-1,1-1 0,0 1 0,-1 0 1,1 0-1,0-1 0,-1 1 1,1 0-1,0-1 0,0 1 0,-1-1 1,1-1-1,0 0 1,0-1-1,0 1 1,1 0-1,-1 0 1,0-1-1,1 1 1,0 0-1,-1 0 1,1 0-1,0 0 1,2-3-1,29-53-1010,7-3-4050</inkml:trace>
</inkml:ink>
</file>

<file path=ppt/ink/ink8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3.8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 1 6640,'-4'6'2,"0"2"0,1-1 0,-1 0 0,2 1 0,-1-1 0,1 1 0,1 0 0,-1 0-1,1 0 1,0 11 0,3 78 42,-1-76-31,0 15 59,0 5-7,1 1 0,17 79 0,19 71 68,-28-152-19,-5-20-69,9 30 28,2-1 1,22 49-1,57 106 471,-94-203-525,0 0-1,-1 0 1,1 0-1,0 0 1,0-1 0,-1 1-1,1 0 1,0 0-1,0 0 1,0-1 0,0 1-1,0-1 1,0 1-1,0-1 1,0 1 0,1-1-1,-1 1 1,0-1-1,0 0 1,0 0 0,0 1-1,1-1 1,-1 0-1,0 0 1,0 0 0,0 0-1,1-1 1,-1 1-1,0 0 1,0 0 0,0-1-1,0 1 1,0-1-1,0 1 1,0-1 0,1 1-1,-1-1 1,1-1-1,4-1 14,0-1 0,-1 0 0,1 0 0,5-7 0,-9 10-33,9-11 75,0 0 0,0-1 0,-1-1 0,-1 1 0,0-2 0,8-19 0,1 1 32,27-44-6,23-35-19,-66 106-78,1 1 0,1 0 0,-1 0 0,1 0 0,-1 0 0,2 1 0,7-8 0,0 2 0,-8 6-3,1 0 1,-1 1-1,1-1 1,0 1-1,0 0 0,10-4 1,-9 5-1,0 1-1,0 0 1,1 0 0,-1 1 0,0 0 0,0 0 0,0 0 0,1 0 0,-1 1 0,0 0 0,0 1-1,8 2 1,3 4-5,25 21 4,7 17 1,24 45-4,1 0-2,-67-83 4,1-1 0,16 12 0,-11-9 0,-12-10 2,0 1-1,0 0 1,0-1-1,0 1 1,0-1-1,0 1 1,0-1-1,1 1 1,-1-1-1,0 0 1,0 0-1,0 0 1,1 0-1,-1 0 1,0 0-1,0 0 0,0 0 1,1 0-1,-1 0 1,0 0-1,0-1 1,2 0-1,0 0 0,1 1 1,-1-1 0,0-1 0,0 1-1,1 0 1,-1-1 0,0 0 0,0 1 0,3-4 0,4-4 1,-1 0 0,0 0 1,-1-1-1,0 0 0,0-1 1,-1 0-1,8-18 0,0-1 9,12-38-1,-16 37 42,1 1 0,2 0 0,22-37 0,-34 63-3,1-3 12,0 24 37,-6 34-55,0 75-5,2-113-24,1 0 0,1 0 0,4 23 0,-1-12-5,7 40 3,-10-58-7,0 0 1,0-1-1,0 1 1,1-1-1,0 1 0,0-1 1,1 1-1,2 5 1,4 3 1,-3 0-2,-5-10-3,1 0 0,0 0 0,0 0 0,1 0 0,-1-1 0,1 1 1,0-1-1,4 5 0,16 16 5,-20-22-5,-1 0-1,0 0 0,0 0 0,1-1 1,-1 1-1,1-1 0,0 1 0,-1-1 1,4 1-1,-4-2 1,-1 1 1,1-1-1,-1 0 0,1 0 0,-1 0 0,1 0 1,-1 0-1,1-1 0,-1 1 0,1 0 1,-1-1-1,0 1 0,1-1 0,-1 1 1,1-1-1,-1 0 0,0 1 0,0-1 1,1 0-1,0-1 0,20-23-799,-18 20 358,23-32-5653</inkml:trace>
</inkml:ink>
</file>

<file path=ppt/ink/ink8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4.63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18 7800,'72'65'0,"-24"-22"62,63 51 184,-40-45-178,-40-29-54,2-1 0,0-2 1,67 25-1,-83-37 1,-4-1-47,0-1 0,-1 2 0,0 0 0,0 0 0,22 14 0,-31-16 12,0 0 0,0 1 0,0-1 0,-1 1 1,1 0-1,-1 0 0,0 0 0,0 0 0,0 0 1,-1 0-1,0 0 0,2 9 0,-1-6-5,1 5-15,0 2 0,-1-1 0,-1 0-1,0 0 1,-1 0 0,-1 15 0,1-11 17,-4 84-160,1 22 113,8-51 20,25 136 0,-6-126 44,-16-54 1,15 32-1,-12-35 4,-1 3 2,-6-17 3,1 0 0,0 1 0,1-2 0,9 15 0,2 0 15,26 31 1,-42-56-12,0 1 0,-1 0 0,1 0 1,0-1-1,-1 1 0,1-1 0,0 1 0,0-1 0,0 1 0,-1-1 0,1 1 0,0-1 1,0 1-1,1-1 0,10 3 27,1 0 0,-1-1-1,1-1 1,20 0 0,-15-4 173,3-6-105,0-1 0,19-12 0,-39 21-83,0 1-1,0-1 1,0 0-1,-1 1 1,1-1-1,0 0 0,0 1 1,-1-1-1,1 0 1,0 0-1,-1 0 0,1 0 1,-1 0-1,1 1 1,0-3-1,5-15 62,0 1 1,-1-1-1,-1 0 0,2-21 0,-6 13 135,-1 15-151,0-4-15,-1 0 0,-1 0 0,0 0 0,-1 0 0,0 1 0,-1-1 0,-14-26 0,-7-3 98,-2 1-1,-46-54 1,60 80-128,4 6 28,0 0-1,-16-12 1,1 2 81,-2 1 1,-43-25-1,65 43-41,-3 1 13,7 1-16,5 3-69,0 0 0,0 0 0,0 0 0,0-1 0,1 0 0,-1 0 0,1 0 0,0 0 0,-1-1 1,1 0-1,0 0 0,6 1 0,-3 0-3,10-1 28,16-3-14,48-11 0,-51 5-15,0-1 0,0-2 0,30-15 0,-42 17-7,9-5 16,-8 3-10,0 1-4,0-2 0,-1-1 0,0 0 1,25-24-1,2-7 13,-34 30-17,20-27 0,-21 22-6,-1-1 0,0 0 1,13-43-1,-18 37-68,15-219-399,-20 165 141,-4 2-458,4 76 632,0 24-68,0 31 201,-2 84 12,-3-23 5,1-14 6,2 6 0,2 8 0,4-1 0,5-14 0,-9-98 0,13 113 7,-10-95-4,1 0 0,1-1 0,11 29-1,-14-42 3,1 0-1,-1-1 0,1 1 0,0-1 0,0 0 0,1 0 0,-1 0 1,7 6-1,-3-5 0,2 1 17,0-4 0,0 0-1,0-1 1,0 1-1,0-2 1,0 1-1,0-1 1,0-1-1,13-2 1,-1-1-389,1-1 1,28-11 0,4-3-4933</inkml:trace>
</inkml:ink>
</file>

<file path=ppt/ink/ink8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5.0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1 174 9240,'8'-6'20,"1"1"1,1 0-1,-1 1 1,1 0-1,17-4 1,-16 4 13,13-3 47,0 2 1,0 0-1,44-2 1,-43 5-35,12-2 207,162-5 76,-157 8-196,174-8 47,-174 4-74,19-6-685,80-28 0,-40 5-5842</inkml:trace>
</inkml:ink>
</file>

<file path=ppt/ink/ink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02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1 910 5920,'0'0'2088,"5"-1"-1936,7 0-99,1 0 1,1-1 1,-1-1 0,0 0 0,19-7-1,-19 6-38,-9 2-4,0 1 1,0-1 0,0 0-1,0 0 1,-1-1 0,1 1-1,0-1 1,2-3 0,-2 3 4,7-5 13,0-1 0,-1-1-1,0 0 1,-1 0 0,0-1-1,14-22 1,11-23 125,38-86-1,-63 122-138,-5 8 25,1 0 0,5-22 0,0-16 154,10-99 1,-19 126-176,0 7 29,-1 1 0,-2-22 1,1 17 18,0-1-5,0 0 0,-2 0 0,-6-26 0,8 40 23,-7-28-33,8 33-26,-1 0 0,0 0 0,1 0 1,-1 0-1,0 0 0,0 0 0,0 0 1,-1 1-1,1-1 0,0 0 0,-1 1 0,1-1 1,-1 1-1,1-1 0,-3-1 0,-1 5 128,-5 5-88,0 1 0,-16 14 0,22-18-52,-10 12 113,-56 95 44,57-85-104,9-15-48,-6 12 0,2-1-1,0 1 1,2 0 0,-7 44 0,-4 99 14,17-132-19,19 132 10,-12-136-11,44 92 3,-38-103-9,23 19 4,-27-31-11,-1 0 0,1-1 0,18 9 0,28 7 4,-4-11-2,-44-10 0,0-1 1,0 0-1,0-1 0,0 0 1,0 0-1,0 0 1,0-1-1,0 0 0,-1 0 1,1-1-1,-1 0 1,1 0-1,-1 0 0,11-8 1,-9 5 0,-5 5 1,-1 0-1,0-1 1,0 0-1,1 0 0,-1 0 1,-1 0-1,1 0 1,0 0-1,0 0 1,2-4-1,0 0 21,0 0 1,0-1-1,0 1 1,-1-1-1,1 0 0,-2 0 1,1 0-1,-1 0 1,0 0-1,0 0 0,-1-1 1,0 1-1,0-1 1,-1 1-1,0-1 0,-1 1 1,-1-11-1,-1 12 299,2 14-211,-1 17-127,2-22 41,-2 9-1,0-1 1,1 1-1,1-1 1,0 1-1,0-1 1,2 1-1,4 22 1,-4-26-22,-2-5-4,1-1-1,0 0 1,-1 0 0,1 1 0,0-1 0,0 0 0,1 0 0,-1 0 0,0 0-1,1 0 1,-1-1 0,1 1 0,2 2 0,22 19 11,-21-20-11,0 0-1,0-1 1,0 1 0,0-1-1,11 3 1,34 1 4,3-8-2,0-11 2,-6-6-3,-39 14-2,0 0 0,0 0 1,0-1-1,-1-1 1,0 1-1,9-11 0,-9 5 14,-6 7-7,1 1-3,-1-1-1,0 1 1,0 0 0,0-1-1,-1 1 1,1-1-1,-1 1 1,0-1 0,0 1-1,-1-1 1,1 1 0,-1 0-1,0-1 1,0 1-1,-3-8 1,-8-11 60,-24-38 0,30 52-21,0 0 1,-1 1 0,-1-1-1,1 1 1,-1 1 0,0-1 0,-10-5-1,17 13-33,0 0 0,0 0 0,1 1 0,-1-1 0,0 0-1,0 0 1,0 1 0,1-1 0,-1 0 0,0 1 0,1-1 0,-1 1-1,0-1 1,1 1 0,-1 0 0,0-1 0,1 1 0,-1 0 0,1-1 0,-1 1-1,0 1 1,1-1 7,-6 6 14,2 1 0,-1 0 0,1 1 1,1-1-1,0 1 0,0-1 0,0 1 1,-2 17-1,7-16 16,1-6-42,0 0 0,0 0 1,0 0-1,0 0 0,1-1 1,0 1-1,0-1 0,0 0 1,0 0-1,0-1 0,0 1 1,1-1-1,0 0 0,-1 0 1,1 0-1,0-1 0,0 0 1,-1 0-1,10 1 0,46 2 2,-31-5-7,-1-1-1,1-2 1,-1 0 0,0-2 0,40-14 0,-50 13-2,-11 5-2,-1 0 1,0-1-1,1 0 1,-1 0-1,-1-1 0,1 0 1,7-5-1,-5 3-8,0 0 5,1 1-1,-1-2 0,-1 1 0,1-1 1,-1 0-1,-1-1 0,1 0 0,6-11 1,-9 13-8,0-1 0,-1 0 0,0 1 1,0-1-1,2-11 0,-4 16 8,-1 1 0,0-1 0,1 1 0,-1-1 0,0 1 0,0-1 0,0 1 0,0-1 0,0 1 0,0-1-1,-1 1 1,1-1 0,0 1 0,-1-1 0,1 1 0,-1-1 0,0 1 0,1 0 0,-1-1 0,0 1 0,0 0 0,0-1 0,0 1 0,0 0-1,0 0 1,0 0 0,0 0 0,0 0 0,0 0 0,-1 1 0,1-1 0,0 0 0,-1 0 0,1 1 0,-1-1 0,1 1 0,-1-1 0,1 1-1,-1 0 1,1 0 0,-2 0 0,0-1-1,0 1-1,0 0 1,0 0-1,0 1 0,0-1 1,0 0-1,1 1 1,-1 0-1,0 0 1,0 0-1,1 0 0,-1 0 1,0 0-1,-3 3 1,-26 23-16,26-21 20,-7 7-21,8-5 17,-1-1 5,0 1 0,0 0 0,1 0-1,1 1 1,0 0 0,0 0 0,0 0-1,1 0 1,-3 14 0,-6 56-8,11-78 11,1 1-1,0 0 1,0 0 0,0 0-1,0 0 1,0 0 0,0-1-1,0 1 1,1 0-1,-1 0 1,1 0 0,-1-1-1,1 1 1,0 0 0,1 2-1,2 3 1,-3-4 0,1 0 0,-1 0 0,1 0 0,0 0 0,0 0 0,0 0 0,4 3 0,-3-4 0,0 1 0,0-1 0,0 0 0,0 0 0,1 0 0,-1 0 0,6 1 0,-4-1 0,1-1 0,-1 1 0,1-1 0,-1-1 0,8 1 0,33-4 0,3-8 0,-3-8 0,-7-4 0,-9-2 0,-9 2 0,-16 17-1,8-15 3,-13 20-2,1 1 1,-1 0-1,0 0 0,0-1 0,0 1 1,0 0-1,0-1 0,0 1 1,0 0-1,1-1 0,-1 1 0,0 0 1,0 0-1,0-1 0,1 1 1,-1 0-1,0 0 0,0 0 0,1-1 1,-1 1-1,0 0 0,0 0 1,1 0-1,-1 0 0,0 0 1,1-1-1,-1 1 0,0 0 0,1 0 1,-1 0-1,0 0 0,0 0 1,1 0-1,-1 0 0,0 0 0,1 0 1,-1 0-1,0 0 0,1 0 1,-1 0-1,0 1 0,1-1 1,-1 0-1,0 0 0,0 0 0,1 0 1,-1 1-1,10 13 7,-9-11-7,4 6 1,-2-5 1,-1 0-1,0 0 0,0 0 0,-1 0 0,1 0 0,0 7 1,12 39 4,2 21-3,-3 16 2,2 17-3,-3 4-2,-5-14 0,-4-18 0,-7-16 0,-5-16 0,-3-16 0,11-27 0,0 0 0,0 0 0,0 0 0,0 0 0,0 0 0,0 0 0,0 0 0,-1 0 0,1 0 0,0 0 0,-1-1 0,-2 2 0,3-2 0,-1 1 0,1-1 0,-1 0 0,1 0 0,-1 1 0,1-1 0,-1 0 0,1-1 0,-1 1 0,1 0 0,-1 0 0,1-1 0,-3 0 0,2 0 0,0 0 0,0 0 0,-1 0 0,1-1 0,0 1 0,0-1 0,1 1 0,-1-1 0,-3-3 0,2 1 0,1 0 0,-1 0 0,0 0 0,1 0 1,-3-9-1,2 1 1,0 0 1,1 1-1,1-1 0,0 0 1,1-17-1,3 9 7,36-114 9,-27 102-2,65-134 13,-58 135-1,12-5-9,58-54 1,-62 70 8,107-47 13,-110 60 0,-1 4-22,1 1 0,27 0 0,-36 7 17,-11-3-24,0 0-7,1 1 0,-1-1 0,0 1 0,0 0 0,0 0 0,-1 0 0,1 1 0,-1-1 1,1 1-1,-1 0 0,0 0 0,-1 0 0,1 0 0,3 9 0,4 16 16,-1 0 0,6 38 0,-7-3-9,-4-17-5,0 11-3,3 19 5,-7-76-4,-2-10-91,-1-15-1501,-2-17-6798</inkml:trace>
</inkml:ink>
</file>

<file path=ppt/ink/ink8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6.9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146 32 3952,'-13'-6'175,"-1"0"1,0 1 0,0 1-1,0 1 1,-25-4-1,18 6 197,20 1-364,1 0 0,-1 0 0,0 0 0,1 0 1,-1 0-1,0 0 0,1 1 0,-1-1 0,0 0 0,1 0 0,-1 1 0,1-1 0,-1 0 0,0 0 0,1 1 0,-1-1 0,1 1 0,-1-1 1,1 1-1,-1-1 0,1 1 0,-1-1 0,1 1 0,0-1 0,-1 1 0,1-1 0,0 1 0,-1-1 0,1 1 0,0 0 0,0-1 1,0 1-1,-1 0 0,1-1 0,0 1 0,0 0 0,0-1 0,0 2 0,0 0 6,1 1 0,-1 0-1,0-1 1,1 1 0,-1 0 0,1-1-1,0 1 1,2 3 0,1 1 3,0-1 0,0 1 0,0-1 0,1 0 0,0 0 0,1 0 1,-1-1-1,1 0 0,0 0 0,8 5 0,-1-3 8,0 0 1,0 0-1,1-1 0,19 5 0,-14-4-13,-3-2 12,-1-1 1,23 3 0,129 24 64,-41-10 91,-96-16-163,56 6 121,152 24 247,-221-30-363,-4-2 29,0 1 1,17 8-1,-22-9-29,38 18 188,-43-19-179,0 0 1,0 1 0,0-1-1,0 0 1,0 1-1,0 0 1,-1 0 0,1 0-1,-1 0 1,0 0 0,1 0-1,1 5 1,-3-5-18,-1 0 1,1-1-1,0 1 1,-1 0-1,0 0 1,0-1-1,0 1 1,0 0-1,0 0 1,0-1-1,-1 1 1,1 0-1,-1 0 0,0-1 1,0 1-1,0-1 1,0 1-1,0-1 1,-1 1-1,-3 4 1,1-1-4,-1 0 0,0-1 0,0 1 0,0-1 0,-1 0 0,-9 6 0,5-4-5,-28 13 27,-116 59 80,-149 85 443,187-95-326,87-50-204,17-12 36,0 0 0,-18 16-1,12-8-33,-40 32 106,-117 107 520,175-153-649,0 0 0,-1-1 0,1 1-1,-1-1 1,1 1 0,0 0 0,0-1-1,-1 1 1,1 0 0,0-1 0,0 1-1,0 0 1,0 0 0,0-1 0,0 1-1,0 0 1,0-1 0,0 1 0,0 0-1,0 0 1,0-1 0,0 1 0,0 0-1,1-1 1,-1 1 0,0 0 0,1 0 0,0 1 8,9 19 8,-10-21-19,0 0 0,1 1-1,-1-1 1,0 1-1,1-1 1,-1 1-1,0-1 1,1 0 0,-1 1-1,0-1 1,1 0-1,-1 1 1,1-1-1,-1 0 1,0 0 0,1 0-1,-1 1 1,1-1-1,-1 0 1,1 0-1,0 0 1,8 2-120,-1 0 0,1-1 0,0 0 1,-1 0-1,1-1 0,0-1 0,0 1 0,-1-1 0,17-5 0,45-6-6008</inkml:trace>
</inkml:ink>
</file>

<file path=ppt/ink/ink8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7.5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104 0 5112,'-5'3'7,"-1"0"-1,1 0 1,0 1 0,0 0-1,0 0 1,0 0 0,1 0-1,-1 1 1,1 0 0,0-1-1,1 2 1,-5 5 0,6-5-6,-19 20 39,14-18-20,6-7-12,0 0 1,0 0-1,0 0 1,1 1 0,-1-1-1,0 0 1,1 0-1,-1 0 1,1 0-1,-1 1 1,1-1-1,0 0 1,-1 0 0,1 1-1,0-1 1,0 0-1,0 1 1,0-1-1,0 0 1,0 0-1,0 1 1,1-1 0,-1 0-1,0 0 1,1 1-1,-1-1 1,1 0-1,-1 0 1,1 0-1,0 1 1,-1-1 0,1 0-1,0 0 1,0 0-1,0 0 1,0-1-1,-1 1 1,2 0-1,-1 0 1,0 0-1,0-1 1,2 2 0,6 3 48,0 1 0,0-2 0,1 1 0,10 2 0,-17-6-42,11 5 13,-4-2 25,-1-1 0,1 0 0,16 2 0,109 23 189,-51-7 69,-61-14-268,74 25 177,133 37 272,-137-37-312,-68-23-124,2-1 79,0 2 1,-1 1-1,0 1 1,38 24-1,-62-34-106,1 0 0,-1 1 0,0-1 0,0 1 0,0 0 0,0-1 0,0 1-1,-1 0 1,1 0 0,-1 0 0,0 0 0,0 0 0,0 1 0,0-1 0,0 0 0,-1 0 0,1 1 0,-1-1 0,0 0 0,0 1-1,0-1 1,-1 0 0,1 1 0,-1-1 0,1 0 0,-1 0 0,-2 6 0,-2 3-6,0 0 1,-1 0-1,0 0 0,-14 20 1,15-25-4,-1 0 0,0 0 1,0-1-1,-1 1 0,0-1 0,-12 8 1,10-8-5,-5 5 48,-1-1-1,-24 13 0,-14 7 89,-50 35 10,89-57-120,1 1-1,0 1 1,1 0 0,0 1-1,0 0 1,-10 14-1,-18 19 154,-140 128 355,159-155-524,13-11 11,0 0 0,1 1 0,0 0 0,-9 12 0,2-1 62,-23 38 1,37-56-97,-1 1 1,1-1-1,0 1 1,-1-1-1,1 1 1,0-1-1,0 0 1,0 1-1,-1-1 1,1 1 0,0-1-1,0 1 1,0-1-1,0 1 1,0-1-1,0 1 1,0-1-1,0 1 1,0-1-1,0 1 1,0-1-1,1 1 1,-1 1-53,1 0 0,0 0 1,-1-1-1,1 1 0,0 0 0,0-1 0,0 1 0,0-1 1,1 1-1,-1-1 0,0 1 0,1-1 0,-1 0 1,1 0-1,-1 0 0,1 0 0,-1 0 0,1 0 0,0 0 1,0 0-1,-1-1 0,1 1 0,0 0 0,0-1 1,3 1-1,28 8-6811</inkml:trace>
</inkml:ink>
</file>

<file path=ppt/ink/ink8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8.4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 20 2872,'0'0'449,"-4"-2"-70,-12-3-171,13 3 1698,7 2-1792,65-6-698,-20 1-2776</inkml:trace>
</inkml:ink>
</file>

<file path=ppt/ink/ink8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8.7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76 2424,'9'6'38,"2"-1"1,-1 1-1,0-1 0,1-1 0,0 0 1,0-1-1,1 0 0,-1 0 1,0-1-1,14 0 0,-18-2-37,33-1-4,-31 0 0,100-5-280,-47 5-1090</inkml:trace>
  <inkml:trace contextRef="#ctx0" brushRef="#br0" timeOffset="1">526 66 3680,'1'2'-15,"5"4"-1,-5-4-25,13-3-7,-4 0 30,0-1 0,0 0 0,-1-1 0,1 0 0,-1 0 0,1-1 0,-1 0 0,0-1 1,9-6-1,-6 4-155,43-23-1667</inkml:trace>
</inkml:ink>
</file>

<file path=ppt/ink/ink8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9.5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4 392 1800,'-1'4'34,"0"-1"0,1 0 0,-1 0 1,1 1-1,0-1 0,0 0 0,0 1 0,0-1 1,1 0-1,0 6 0,0-8-17,0 0 0,0 1 0,0-1 0,0 0 0,1 0 0,-1 0 0,0 0 0,0 0 0,1 0 0,-1 0-1,1 0 1,-1-1 0,1 1 0,-1 0 0,1-1 0,-1 1 0,1-1 0,-1 0 0,1 1 0,0-1 0,-1 0 0,1 0 0,0 0 0,1 0 0,3 0 61,-1-1 0,1 1 0,-1-1-1,0 0 1,1 0 0,-1 0 0,0-1 0,0 0 0,10-5 0,42-28 521,-39 22-408,37-24 265,24-25 84,-68 53-453,-1-1 0,0 0 1,0 0-1,-1-1 0,12-19 0,-17 17 113,-4 3-140,0 1 0,-1-1-1,0 1 1,0-1 0,-1 1 0,0-1 0,-1 1 0,0 0 0,-8-16-1,-12-20 143,-1 7-12,22 36 157,4 6-262,2 3-61,0 0 0,0-1 0,1 0 0,0 0-1,0 0 1,0 0 0,1-1 0,11 9 0,56 34 101,-12-14-54,-42-23-51,0 0-1,0 1 1,20 17-1,-30-21-20,0 1-1,0-1 0,-1 2 0,0-1 1,0 1-1,-1 0 0,-1 1 1,9 17-1,25 104-40,-38-127 41,0 0-1,0 0 0,1 0 1,-1 0-1,1 0 0,0-1 1,0 1-1,7 6 0,-7-7 1,5 1-5,17-2-1,-19-4 7,0 0 0,0 0-1,-1 0 1,10-4 0,5-5 4,-1 0 1,0-1-1,-1-1 1,0-1 0,26-24-1,-31 27-2,45-40 65,-37 31 16,-2-1 0,0-1-1,-2 0 1,0-1 0,14-26 0,-7 8 429,-23 52-339,-5 29-71,1-16-75,1 1 0,1 0 0,5 43 0,2-25-19,-6-33-10,0-48-1075,0-1-4276</inkml:trace>
</inkml:ink>
</file>

<file path=ppt/ink/ink8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49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62 5920,'0'-7'23,"0"0"1,1 0 0,-1 1-1,1-1 1,1 0 0,0 0-1,2-6 1,-3 13-2,0 0-1,1 0 1,-1 0-1,0 1 1,0-1 0,0 1-1,0-1 1,0 1-1,0-1 1,0 1-1,0-1 1,2 2 0,-2-1-3,21 14 128,-1 2-1,20 19 1,-18-15-58,29 20 1,15-2-872,2-2-3224</inkml:trace>
</inkml:ink>
</file>

<file path=ppt/ink/ink8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50.65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346 425 5384,'-124'75'116,"11"-7"4,67-31-104,32-21 44,3 0-30,0 1 0,-13 33 0,22-33 64,4 1-59,1-2 1,0 1 0,9 22-1,-12-37-23,1-1 0,-1 0 0,1 0 0,0 1-1,-1-1 1,1 0 0,0 0 0,-1 0 0,1 0-1,0 0 1,0 0 0,1 1 0,8 6 33,0 0 0,1-1 0,0 0 0,23 11 0,-33-18-29,1 1 0,-1-1 0,0 0 0,0 1 0,0-1 0,1 0-1,-1 0 1,0 1 0,0-1 0,1 0 0,-1 0 0,2-1 0,12-1 40,0-1 0,-1-1 1,0 0-1,25-11 0,-21 3 111,0-4-70,-1 0 0,-1-2 0,0 0 0,25-38 0,-35 45-78,-4 8-11,0 0 0,0-1 0,-1 1 1,1-1-1,-1 0 0,0 1 0,2-8 0,2-12 36,1 1-1,13-29 1,-18 49-2,8 30-11,-8-21-29,1 28 6,-2-19 1,-1 132 8,-3-19 3,1-37-16,3-56 4,4 154 8,-5-153-8,-4 56 4,1-61-10,-10 39 0,10-53-1,-1-1 1,-1 0-1,-9 17 0,11-25 0,-1-1-1,0 0 0,-1 0 0,0 0 1,-9 9-1,8-11 0,0 0 0,-1 0 0,1 0 0,-1-1 0,-1 0 1,1-1-1,-1 0 0,-16 6 0,7-8 8,3-5-2,0 0-1,-1 0 1,-24-11 0,39 14-3,0-1 0,0 0 0,-1 1 0,1-1 0,0 0 0,0 1 0,0-1 0,0 0 0,0 0 1,0 0-1,0 0 0,-1-1 0,-8-13 10,0 0-1,1 0 1,0 0 0,-6-19 0,9 9 68,0-119 42,11 113-23,12-20-28,25-52 0,-24 71 49,99-161 56,-91 151-43,123-174 218,-137 201-281,17-22 86,36-61 0,-52 76-38,10-26 0,-20 42-87,0-1-1,-1 0 1,0 1-1,0-1 1,0 0 0,-1 0-1,0 0 1,0 0-1,-1 0 1,-1-10-1,1 16-16,-1 0-1,1-1 1,-1 1-1,0 0 1,1 0 0,-1-1-1,0 1 1,0 0-1,0 0 1,0 0-1,0 0 1,0 0-1,0 0 1,0 1-1,-1-1 1,1 0-1,0 0 1,0 1-1,-1-1 1,-1 0 0,1 1 5,-4 1 101,-2 5-88,1 0-1,0 1 1,0 0-1,-8 10 1,9-9-17,0 0 0,1 0 0,0 1 0,1 0 0,0 0 0,0 0 0,-4 18 0,4-14-10,1 5 9,1 24 4,2-35-19,0 0 1,1 1 0,0-1 0,3 12 0,1-8-2,0-1 1,1 1 0,0-1 0,1 0 0,12 15 0,-18-24-1,12 13-4,12 3 3,33 18 0,-39-29-11,4-4 6,-1 0 1,39-4 0,-40-3-7,-12 2 7,1 0 4,-1 0-1,0-1 0,0 0 1,-1 0-1,1-1 0,-1 0 1,0 0-1,0-1 0,10-11 1,38-48-16,-50 51 12,3-42-6,-3 0 1,0-68-1,1-80-45,-7 201 38,2 9 4,7 30-11,13 67-4,-17-82 19,0-1-1,2 0 1,0 0-1,14 28 0,-12-30 8,4 4-16,65 70-7,-61-78 14,7-1 2,45 20 0,-51-30-14,63-6-8,-67-2-6,-4-2 26,-1 0 1,0-1-1,16-17 0,-17 11-32,-5 5 29,4-8 3,-1 0 0,-1 0 0,-1 0 0,3-27 0,12-196-63,-14 153 57,-1 57 12,1-1 1,1 1-1,13-38 0,-18 68 4,-1 0 3,1 0-1,-1 1 1,1-1 0,-1 1-1,1-1 1,-1 1-1,1-1 1,-1 0 0,1 1-1,-1 0 1,1-1 0,-1 1-1,0-1 1,1 1 0,-1 0-1,0-1 1,0 1-1,1-1 1,-1 1 0,0 0-1,0-1 1,0 1 0,0 0-1,0-1 1,0 1-1,0 1 1,7 105-9,-7 63-2,-1-131-1,2 281-41,4-229 45,-2-55-12,-1-7 9,2 13-4,15 73 1,-13-90-582,15 37 0,-7-28-5284</inkml:trace>
</inkml:ink>
</file>

<file path=ppt/ink/ink8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51.0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1 108 9592,'0'0'0,"17"-3"0,27-2 72,33-5 8,28 5 64,29 2 0,33 6-144,7-14-72,12-26 72,2 0-6992</inkml:trace>
</inkml:ink>
</file>

<file path=ppt/ink/ink8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51.8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217 343 8968,'0'8'0,"6"76"132,-2-50-72,11 130 190,4 12 386,-6-84-282,18 104 167,-19-106-310,-12-88-201,0 1 1,0-1-1,0 0 1,0 1-1,0-1 1,-1 0-1,1 1 1,-1-1-1,0 0 1,1 1-1,-1-1 1,0 0-1,-1 0 1,1 0 0,0 0-1,0 0 1,-1 0-1,1 0 1,-1-1-1,-3 4 1,3-3 0,-7 2 49,1-4-49,0 0 1,0 0-1,0-1 0,-1 0 1,1 0-1,-11-4 1,3-4 29,-4-7-22,2-2-1,-25-28 1,29 22-12,-18-50-1,-4-31-4,22 38-3,-8-76 0,20 104-5,18-176-4,-8 170 4,61-155-4,-67 195 9,0 1 0,1-1 0,-1 1 0,1-1 0,5-5 0,20-23-4,64-57 0,-65 73-1,12 0 1,66-20 0,-75 33 0,115 4 2,-118 4-3,99 38-5,-105-30-1,-9-3 9,-1 1 0,-1 0 0,0 1 0,0 0 1,10 16-1,-19-26 0,-1 0 0,1 0 1,0 0-1,-1 0 1,1 0-1,-1 1 1,0-1-1,1 0 0,-1 0 1,0 1-1,0-1 1,1 0-1,-1 1 1,-1 1-1,0 23-11,-2 0 1,0 0-1,-11 36 0,1-29-51,-79 133-24,70-135 9,-15 8 21,-58 48 0,66-68-46,-226 99-200,179-87 194,22-10 18,50-19 73,42-10-19,25-2 38,90 2 2,-123 9 7,-11 0-1,-2 0-2,1 1 1,0 1 0,0 0 0,-1 1-1,1 1 1,23 10 0,149 90 87,-166-91-81,77 43 67,14 5 16,-90-50-66,1 0 0,0-2 1,30 8-1,-40-18 32,-5-3-43,1 0 0,-1-1 0,0 0 1,12-7-1,-11 0 43,1-7-25,0-2 0,-2 1 0,18-42 0,14-55 27,-29 69 3,-9 31-55,0 0 0,1 0-1,1 1 1,11-21 0,41-45 47,-58 79-44,-2 22 11,-6 4-14,4-11-8,-1-1 0,2 0 1,-2 17-1,-6 97 14,10-118-12,-1 1 0,1 0 0,1-1-1,-1 1 1,4 16 0,1-6 0,-3-6-2,0 0 6,1-1-1,8 23 1,14 34 62,-22-72-47,0-4-120,-1 0 1,0 0 0,0 0-1,0 0 1,-1-1-1,0 1 1,-1 0 0,0-9-1,0 7-403,3-50-6407</inkml:trace>
</inkml:ink>
</file>

<file path=ppt/ink/ink8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52.8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1 373 6368,'9'-19'11,"16"-21"98,-16 30-71,0 1 1,0 0 0,15-13-1,-11 17 136,3 4-121,-1 1 0,1 0 1,16 3-1,-14 2-25,28 18 4,12 13-25,-28-16-8,89 53-13,-49-38 7,95 52-50,-149-77 49,-6 3 7,-10-11 1,-1 0 0,1 0 0,-1-1 0,1 1 0,-1 0 0,1 0 0,-1-1 0,0 1 0,0 0 0,0-1 0,0 1 0,0-1 0,0 1 0,0-1 0,-1 0 1,1 1-1,0-1 0,-1 0 0,1 0 0,-3 1 0,2 0 1,-2 1 2,1 0 0,0 0-1,-1 0 1,1-1-1,-1 0 1,0 1 0,0-1-1,-7 2 1,-6 3 0,-6 2-1,11-4 12,-1 0-1,-19 13 1,-85 53 31,97-54-17,-1 6-1,-31 48 1,43-50 53,4-8-33,1-2-18,1-1 0,0 1 0,0 1-1,1-1 1,1 0 0,0 1 0,0 15 0,3-12 44,-1 0-1,5 17 1,-6-31-67,0-1 0,1 0 0,-1 1 0,0-1 0,0 0 0,0 0-1,0 1 1,0-1 0,0 0 0,1 1 0,-1-1 0,0 0 0,0 0 0,0 1 0,1-1 0,-1 0 0,0 0 0,0 1-1,1-1 1,-1 0 0,0 0 0,1 0 0,-1 0 0,0 1 0,0-1 0,1 0 0,7 3 31,0-1 0,0 0-1,-1 0 1,2-1 0,-1 0 0,10 1 0,1-4 169,3-4-114,0-1 0,32-14 1,-36 8 66,6-12-58,30-41 0,-50 59-87,1 1 1,-1-1 0,0 0-1,0-1 1,-1 1 0,3-9-1,2-4 2,20-55 22,-7 30-14,4-1-18,-3 15-2,-21 30-5,0 0 1,0 0-1,0 0 0,0 0 0,0 0 0,0 0 0,1 0 0,-1 0 0,0 1 0,0-1 1,0 1-1,3-2 0,-2 2 0,-1 0 0,0 0 0,0 0 0,1 0 0,-1 0 0,0 0 0,0 0 0,1 1 0,-1-1 0,0 1 0,0-1 0,0 0 0,0 1 0,2 1 0,1 0 0,0 1 0,0 0 0,0 0 0,0 1 0,4 5 0,-1 0 0,0 0 0,-1 0 0,6 13 0,-1 1 0,11 31 0,8 41 0,4 11 1,-17-57 2,43 141 9,-14-2-3,-40-151-1,-3 2 1,-5 69 1,-3-87 11,-3-7-12,0 0 0,-1-1 0,-17 21 0,12-25 18,2-5-19,-1 0 0,1-1 0,-1-1 0,-19 1 0,31-3-5,0 0 0,0 0 0,-1 0 0,1 0 1,0 0-1,-1 0 0,1 0 0,0-1 0,0 1 1,0-1-1,-1 1 0,0-2 0,-17-8 19,0-1 0,-33-27-1,35 19 34,-11-25-14,-22-51-1,38 60 15,-18-147 18,31 143-58,33-198 6,-22 184-26,71-207-11,-63 211-57,103-186-61,-97 192-92,-11 22 122,8-15-56,3 2 1,49-53-1,-12 29-167,-63 58 325,0 0 0,0 0-1,0-1 1,0 1 0,0 0-1,0 0 1,0 0-1,1 0 1,-1 0 0,0-1-1,0 1 1,0 0 0,0 0-1,1 0 1,-1 0-1,0 0 1,0 0 0,0 0-1,1 0 1,-1-1 0,0 1-1,0 0 1,0 0 0,1 0-1,-1 0 1,0 0-1,0 0 1,1 0 0,-1 0-1,0 0 1,0 0 0,0 1-1,1-1 1,-1 0-1,0 0 1,0 0 0,0 0-1,1 0 1,-1 0 0,0 0-1,0 0 1,0 1-1,0-1 1,1 0 0,2 3-10,1 1 1,0 0-1,-1-1 1,0 1-1,0 1 0,0-1 1,-1 0-1,1 1 1,-1-1-1,3 10 1,-3-9 6,5 19-14,5 55 4,-3 32 14,-6-70 6,-1 1 10,3 1-1,18 78 0,28 58 50,-38-145 24,55 95 51,-54-113 2,-7-11-115,1 0-1,-1-1 1,1 0 0,0 0-1,0-1 1,1 0 0,11 3-1,-19-6-16,0 1-1,-1-1 0,1 0 0,0 0 0,0 0 0,0 0 0,-1 0 1,1 0-1,0 0 0,0 0 0,0-1 0,-1 1 0,1 0 0,0 0 0,0-1 1,-1 1-1,1 0 0,1-1 0,15-9 47,-1-1-1,0 0 1,19-17 0,-15 9 22,-1-2 1,0-1-1,18-27 1,-22 27-56,33-42 124,39-46-60,4 5-34,-86 100-47,-1 0 0,0 0 0,1 1 0,0-1 0,0 1 0,0 0 0,7-3 0,2-1 1,21-12 1,-34 20-7,-1-1 1,1 1-1,0 0 1,-1-1-1,1 1 1,0 0-1,-1 0 1,1 0-1,0 0 0,0-1 1,-1 1-1,1 0 1,0 0-1,0 0 1,-1 0-1,1 0 1,1 1-1,34 8 12,-28-5-11,0 0 0,0 1 0,13 10 0,31 27 4,4 7-3,60 56-4,-101-91-2,-1-1 1,18 11-1,-11-9 2,34 25-3,-34-28-15,-8-8 15,0 0 1,0-1-1,0 0 1,0-1-1,23 1 1,-35-3 3,1 0 0,-1 0 0,1 0 0,-1-1-1,1 1 1,-1 0 0,1-1 0,-1 1 0,1-1 0,-1 1 0,2-2 0,12-6-4,0-2 1,0 0 0,25-22-1,-26 14 0,18-30 4,-26 35 1,1 0 0,7-25 0,-9 19 0,-1-1 0,-1 0 0,-1 0 1,-2-40-1,-3 31 8,-37-133 9,29 129-2,-13-32 1,-63-190 83,83 267-53,0 30-16,7 69-4,-1-91-11,7 39-1,-3-29-9,17 77 0,6 1 0,5-12-3,5-9-2,1-5 0,-33-69-1,7 15-4,-1 0 1,15 47-1,-30-78-1191,-2-5-4777</inkml:trace>
</inkml:ink>
</file>

<file path=ppt/ink/ink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03.1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64 9144,'0'-63'1205,"14"75"-673,-1 0-611,0-1 0,0-1 0,1-1 0,17 11 0,-21-15-486,39 24-6068</inkml:trace>
  <inkml:trace contextRef="#ctx0" brushRef="#br0" timeOffset="1">603 203 8248,'-12'14'18,"-11"9"76,-13 3 13,-1-1 1,-75 37-1,90-51-65,0 1-1,-26 19 1,39-25-27,3-2 14,0 1-1,0 0 1,1 0-1,0 0 1,0 0-1,0 1 1,0 0-1,-7 13 0,8-12-1,4-6-17,-1-1 0,1 1-1,-1 0 1,1-1 0,0 1 0,-1 0 0,1-1-1,0 1 1,-1 0 0,1-1 0,0 1 0,0 0 0,0 0-1,0-1 1,0 1 0,0 1 0,0 6 30,1 1 1,0 0-1,1-1 0,0 0 1,6 16-1,1-11 175,7-2-140,-1 0 1,2-1-1,26 12 0,-18-15 119,18-3-692,84-4 0,-26-6-5642</inkml:trace>
</inkml:ink>
</file>

<file path=ppt/ink/ink8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53.26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27 9952,'1'-2'6,"1"0"-1,-1 0 1,1 0 0,0 0 0,0 1 0,0-1 0,0 1-1,0-1 1,0 1 0,0 0 0,0 0 0,0 0 0,1 0-1,-1 0 1,0 1 0,1-1 0,-1 0 0,3 1 0,2-1 31,-1 1 1,1 0 0,-1 1 0,10 1-1,-8-1 1,205 28 483,-165-24-227,86 7-1,44-4-233,177-4-64,-288-6-49,285-33-1349,-166 9-5284</inkml:trace>
</inkml:ink>
</file>

<file path=ppt/ink/ink8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53.66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618 7 6104,'-8'-2'4,"-2"0"0,1 1 0,0 0 0,0 1 1,0 0-1,0 0 0,-1 1 0,-16 3 0,11 0 7,0 0-1,0 1 1,1 0 0,-16 9-1,26-12-1,0 1-1,1 0 0,-1-1 0,1 1 0,-1 1 0,1-1 0,0 0 0,0 1 0,0 0 1,1-1-1,0 1 0,-1 0 0,1 0 0,-2 7 0,2-5 4,-2 8 69,0 70 51,7-66 16,6 5-75,1-1 1,17 30-1,-11-32 114,17 8-57,45 30 1,8-5 242,-65-41-342,-15-8 1,1 0 0,0 1 0,-1 0-1,0 0 1,0 0 0,6 8 0,2 2 49,-1 0 0,16 24 1,-29-38-76,0-1-1,1 1 1,-1-1 0,0 1 0,1-1 0,-1 1 0,0-1-1,0 1 1,0-1 0,1 1 0,-1-1 0,0 1 0,0-1-1,0 1 1,0-1 0,0 1 0,0 0 0,0-1 0,0 1-1,0-1 1,0 1 0,-1-1 0,1 2 0,-4 9 21,0-1 1,-1 1 0,0-1-1,-1 0 1,0 0-1,-8 10 1,-5-3 99,-12 4-41,-67 30 1,67-42 20,-134 10 38,133-21-57,-130-31 28,132 22-89,30 11-27,-20-10 13,-25-16 0,38 21-12,0 0 0,0 0-1,1-1 1,0 0 0,0 0-1,1-1 1,-6-8 0,6 8 3,2 0 0,-1 0 0,1 0 0,0-1 0,0 1 0,1-1 1,0 0-1,0-8 0,-1-8-565,2-33 0,1 57 554,0-90-5453</inkml:trace>
</inkml:ink>
</file>

<file path=ppt/ink/ink8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54.0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7000,'10'66'177,"7"79"48,-12-108-10,37 157 100,-30-154-54,54 177 92,-51-172-178,-10-32-131,79 208 296,-68-182-271,76 162 327,-92-201-391,0 1-1,0-1 1,1 0-1,-1 1 0,0-1 1,1 1-1,-1-1 1,0 0-1,1 1 1,-1-1-1,1 0 0,-1 1 1,0-1-1,1 0 1,-1 0-1,1 0 1,-1 1-1,1-1 0,-1 0 1,1 0-1,-1 0 1,1 0-1,-1 0 1,1 0-1,-1 0 0,1 0 1,-1 0-1,1 0 1,-1 0-1,1 0 0,-1 0 1,1 0-1,-1 0 1,0-1-1,1 1 1,-1 0-1,1 0 0,-1-1 1,1 1-1,0-1 1,0 1 7,3-4-2,1-1 0,-1 1 0,0-1 0,0 0 0,0 0 0,-1-1 0,0 1 0,0-1 0,4-9 0,15-42 23,16-21-1,53-83 0,-82 146-26,0 0-1,13-15 1,-10 15-3,-5 6-2,0 0 1,15-13-1,-20 20-1,0 0 1,0 0-1,1 1 1,-1-1-1,1 1 1,0-1-1,-1 1 0,1 0 1,0 0-1,0 0 1,-1 0-1,1 1 1,0-1-1,0 1 0,0 0 1,0 0-1,0 0 1,4 0-1,-6 0 0,-1 0 1,1 0-1,-1 1 0,0-1 0,1 0 1,-1 0-1,1 0 0,-1 0 1,1 0-1,-1 1 0,0-1 1,1 0-1,-1 0 0,1 1 0,-1-1 1,0 0-1,1 1 0,-1-1 1,0 0-1,0 1 0,1-1 0,-1 1 1,8 8 1,-1 0 0,-1 1 0,0 0 0,0 0 0,-1 0 0,0 1 0,4 15 0,4 5 0,22 55 10,-29-72-10,1-1 0,0 0 1,1-1-1,10 13 0,-13-20 0,-1-1 1,1 1-1,0-1 0,0 0 1,1-1-1,-1 1 0,1-1 1,0 0-1,9 3 0,-6-2 0,5-1 13,4-3-5,1 0 0,31-6-1,-30-1 26,72-42 17,-77 37-24,10-19 13,37-55 1,-33 38-30,-7 10-6,-21 38-6,0 0 0,0 1-1,0-1 1,0 1 0,0-1-1,0 1 1,0-1 0,0 1-1,0-1 1,-1 1 0,1 0-1,0-1 1,0 1 0,-1 0-1,1 0 1,-1-1 0,1 1-1,0 1 1,0-1 0,6 7-1,-3-4-1,-1 0 0,0-1 0,0 2 0,0-1 0,-1 0 0,4 7 0,64 145-51,-62-139 49,18 34-20,104 169-55,-118-201 71,-5-10 7,-3-9 1,-3-10 0,-1 9 0,2-33-1188,1-7-4752</inkml:trace>
  <inkml:trace contextRef="#ctx0" brushRef="#br0" timeOffset="1">1320 428 7800,'-1'-5'28,"0"-1"1,-1 1 0,1 0-1,-1 0 1,-5-8 0,3 4 37,0 1 0,1-1 0,-4-14 0,7 20 138,0-3 1,5 6-41,71 14-1047,-25-9-4323</inkml:trace>
</inkml:ink>
</file>

<file path=ppt/ink/ink8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54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0 322 8248,'4'3'12,"0"0"0,0 1 1,-1-1-1,0 1 0,0 0 1,0 0-1,0 0 1,0 0-1,-1 0 0,3 6 1,16 48 231,-12-33-147,-5-19-50,-1 1 0,-1 0 1,1 0-1,-1 0 0,0 1 0,1 10 1,1 6 1,14 86 134,11 74-18,-22-146-58,29 163 37,-28-160-63,33 154 30,-32-159-70,-3-17-22,-1 2-8,1-1 1,1 0-1,1-1 0,1 0 0,19 32 1,-19-38 0,-3-2-7,1 0 1,0 0-1,1-1 0,0-1 1,1 1-1,10 8 0,-19-18-5,9 8 9,1 0 0,15 8 0,-22-14-8,1 0 1,-1-1-1,0 1 1,0-1-1,1 0 1,-1 0-1,1 0 1,-1-1-1,1 1 1,-1-1-1,1 0 1,0 0-1,-1 0 1,6-1-1,-8 1 1,0 0-1,0-1 0,0 1 1,0-1-1,0 0 0,0 1 1,0-1-1,0 0 0,0 1 1,0-1-1,0 0 0,0 0 1,0 0-1,-1 0 0,1 0 1,0 0-1,-1 0 1,1 0-1,-1 0 0,1 0 1,0-1-1,1-2 3,0-2-1,1-1 1,-1 1 0,0-1-1,-1 1 1,1-1 0,-1 0-1,-1 1 1,1-1-1,-1 0 1,-1-9 0,0 3-1,1 6 0,-1-1 1,-1 0-1,1 1 0,-6-14 1,-31-114 13,26 105-9,-69-121 8,60 125-8,9 15-4,-11-13 1,-2 1 0,0 1 0,-41-26 0,57 42-1,-107-75 23,104 73-13,2 1 24,0 0-1,0-1 1,-14-15 0,24 23-36,0 0 0,0 0 1,0 0-1,0 0 0,1 0 0,-1 0 0,0 0 0,0 0 1,0 0-1,0 0 0,0 0 0,0 0 0,0 0 0,0 0 1,0 0-1,0 0 0,1 0 0,-1 0 0,0 0 0,0 0 1,0 0-1,0 0 0,0 0 0,0 0 0,0 0 0,0 0 1,0 0-1,0 0 0,0 0 0,0 0 0,1 0 0,-1-1 1,0 1-1,0 0 0,0 0 0,0 0 0,0 0 0,0 0 1,0 0-1,0 0 0,0 0 0,0 0 0,0 0 0,0-1 1,0 1-1,0 0 0,0 0 0,0 0 0,0 0 0,0 0 1,0 0-1,0 0 0,0 0 0,0 0 0,0 0 0,0-1 1,0 1-1,0 0 0,0 0 0,0 0 0,-1 0 0,1 0 1,0 0-1,5-2 15,1 0 1,-1 1-1,0 0 1,0 0-1,1 0 1,-1 1-1,8-1 1,36-1 219,126-10 32,-134 8-75,163-22 75,-164 19-82,165-44 57,-166 38-143,125-66 34,-140 60-94,4-9-12,28-39-1,-45 47-13,4-34 4,-12 38-18,-1 0 0,1-21 1,-5-41-2,-6-11 0,-2 6 0,-1 15 0,-8-10 0,17 69 0,9 30 0,4 24 0,6 25 0,33 204-15,-32-151-10,12 73-6,-23-157-2,31 240-118,-36-181 62,-2 36-1553</inkml:trace>
</inkml:ink>
</file>

<file path=ppt/ink/ink8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1:55.0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1 295 10312,'0'0'0,"14"-9"0,22-13 80,43-4 8,63 2 280,37 3 8,68 2-320,76-16 8,72-35-64,1 2-8032</inkml:trace>
</inkml:ink>
</file>

<file path=ppt/ink/ink8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39.2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137 1092 1800,'1'5'48,"0"39"2180,14-41-818,-11-3-1341,0 0 0,0-1-1,0 0 1,0 1 0,0-2-1,0 1 1,0 0-1,-1-1 1,1 0 0,0 1-1,-1-2 1,1 1 0,-1 0-1,0-1 1,4-3-1,-1 1-24,-3 3 10,0 0 0,0 0 0,-1 0 0,1-1 0,-1 1 0,1-1 0,-1 0 0,0 0 0,0 0 1,2-5-1,4-5 31,2-1-27,-6 8 7,1-1 1,-1 0 0,-1 0-1,1 0 1,3-14 0,35-116 371,-36 105-169,10-124 112,-17 124-113,-33-159 105,22 150-111,2 8-120,-6-18 81,-40-86-1,52 127-147,-3-5-5,0 0 1,-1 1-1,-1 0 0,0 1 0,-1-1 0,-22-21 1,-19-12 259,48 45-303,1 1-1,0 0 1,-1 0-1,1 0 1,-1 0 0,0 1-1,1-1 1,-1 1-1,0-1 1,1 1 0,-1 0-1,0 0 1,0 0-1,1 0 1,-1 1 0,0-1-1,-3 2 1,2-1 4,-5 3 110,7-2-129,-1 1 1,0-1 0,1 1 0,-1 0 0,1 0-1,0 0 1,0 0 0,0 0 0,1 0 0,-1 1 0,1-1-1,0 0 1,0 1 0,0 0 0,0-1 0,0 1-1,1-1 1,0 1 0,-1 0 0,2 4 0,2 137 73,1-108-57,26 167 12,-21-162-32,16 60 4,9 15-9,1-7-3,-2-14 0,3-19 0,-1-22 1,-27-44 3,1-1-1,-1 0 1,20 16 0,-27-25-3,0-1 0,0 0 0,-1 0 0,1 1 0,0-1 0,0 0 0,0 0 0,0 0 0,0 0 0,0 0 0,0 0 0,0 0 0,0 0 0,0 0 0,0-1 0,0 1 0,0 0 0,0-1 0,0 1 0,0-1 0,-1 1 0,1-1 0,0 1 0,0-1 0,0 1 0,-1-1 0,1 0 0,0 1 0,-1-1 0,1 0 0,-1 0 0,1 0 0,0 0 0,21-29 8,-20 27-6,77-114 151,5 10-68,-64 86-11,4 0-38,2 2 1,28-17-1,-34 27 51,-11 7-68,1 0 1,0 0-1,0 1 1,0 0-1,15 1 1,-24 1-18,0-1 0,-1 0 0,1 0 1,-1 0-1,1 0 0,0 0 0,-1 0 0,1 1 1,-1-1-1,1 0 0,-1 0 0,1 1 1,-1-1-1,1 0 0,-1 1 0,1-1 0,-1 1 1,1 0-1,7 7 11,-1 0 0,0 1 0,-1 0 0,0 1 0,-1-1 0,1 1-1,5 17 1,19 66 3,-28-88-16,0 0 0,-1 0 0,0 1 1,0-1-1,0 0 0,0 0 0,-1 1 0,0-1 1,-1 7-1,0 2 0,0-7 0,0 0-1,0-1 1,0 1-1,-1-1 0,-4 13 1,3-13 0,0 0 0,-1 0 0,1 0-1,-1 0 1,-5 5 0,-25 21 1,2-10-2,10-10 0,19-12 0,1 0 0,0 1 0,-1-1 0,1 0 0,-1 0 0,1 0 0,0 0 0,-4-1 0,-30-9 1,4-5 4,30 14-5,1 1 1,0-1-1,0 0 0,-1 0 0,1 0 0,0-1 1,0 1-1,0 0 0,0 0 0,0-1 0,0 1 0,0 0 1,1-1-1,-2-1 0,1-4 1,-1 0 0,1-1 0,1 1-1,-1-1 1,1 1 0,1 0 0,-1-1 0,3-9 0,-2 8 0,2-13 5,1 0 0,1-1 0,1 2 0,15-36 0,-13 36-2,4-8 16,54-101 10,-52 110 4,8-2-10,34-27 0,-39 41 16,-9 6-34,0 0 1,1 1 0,-1 0 0,0 1 0,0 0 0,1 0-1,12 2 1,-6 5 28,2 7-11,31 33 0,-36-29-16,34 107 5,-25-46-24,-15-53 9,13 69-38,-14-74 5,-2 0 0,0 1 0,-2-1 0,-1 38 0,0-57-30,-3-2-9,3 0 69,-1 1 1,1-1-1,-1 0 0,0 0 0,1 0 0,-1 0 0,1 0 0,-1 0 1,0 0-1,1 0 0,-1 0 0,1 0 0,-1 0 0,1 0 0,-1 0 1,0 0-1,1 0 0,-1-1 0,1 1 0,-1 0 0,1-1 0,-1 1 1,-41-55-1651,14 14-6058</inkml:trace>
</inkml:ink>
</file>

<file path=ppt/ink/ink8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39.9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5384,'0'0'0,"25"23"8,-7 4 0,-14 10-8,7 0-456,20-7 456,-1 2-3232</inkml:trace>
  <inkml:trace contextRef="#ctx0" brushRef="#br0" timeOffset="1">273 1 5024,'1'1'81,"0"0"0,0 0 0,0 1 0,0-1 0,0 1 0,0-1 0,0 0 0,0 1 0,-1-1 0,1 1 0,-1 0 0,1-1 0,-1 1 0,1 0 0,-1-1-1,0 1 1,0 0 0,0-1 0,0 1 0,0 0 0,0-1 0,-1 4 0,1 19 1018,9 80 744,12 112-1254,10-5-414,-1-18-70,-6-66-41,-22-120-168,-1-1-9,0 0 0,0-1 0,-1 1 0,0 0 0,0-1 0,0 1 0,-1 0 1,1-1-1,-3 10 0</inkml:trace>
</inkml:ink>
</file>

<file path=ppt/ink/ink8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40.3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1 235 7984,'1'1'0,"-1"1"0,1-1 1,0 0-1,0 0 0,0 0 1,0 0-1,0 0 0,0-1 1,1 1-1,-1 0 0,0 0 1,0-1-1,0 1 0,1-1 1,-1 1-1,0-1 0,1 0 1,2 1-1,23 1 10,-24-3-9,8 2 4,0-1-1,0 0 1,0-1 0,0-1 0,0 1-1,0-2 1,20-6 0,-23 6 4,114-38 25,-45 13-9,57-20 28,39-18 332,-173 65-380,1 1 0,0 0 0,-1-1 0,1 1-1,0 0 1,-1-1 0,1 1 0,0 0 0,0 0 0,-1 0 0,1-1-1,0 1 1,0 0 0,0 0 0,-1 0 0,1 0 0,0 1 0,0-1-1,-1 0 1,1 0 0,0 0 0,0 1 0,-1-1 0,1 0 0,0 0-1,-1 1 1,1-1 0,0 1 0,-1-1 0,1 1 0,0-1 0,-1 1-1,1-1 1,-1 1 0,1 0 0,-1-1 0,0 1 0,1 0 0,-1-1 0,1 1-1,-1 0 1,0-1 0,0 1 0,1 0 0,-1 0 0,0-1 0,0 2-1,1 6 43,-1-1 0,1 1-1,-2-1 1,-1 12 0,1 3-13,4 44 64,-7-19-42,-1 25 15,5-64-60,0 1-1,0-1 0,1 1 0,0-1 1,4 13-1,-4-19-7,0 0-1,1 0 1,-1 0 0,0 0-1,1 0 1,-1-1 0,1 1-1,0-1 1,0 1 0,-1-1-1,1 0 1,0 0 0,0 0-1,0 0 1,0 0 0,0 0-1,1 0 1,-1-1 0,0 1-1,0-1 1,3 1 0,-3 0-1,1-1 1,0 1-1,0-1 1,0 1-1,-1-1 0,1 0 1,0 0-1,0 0 0,0 0 1,0 0-1,0-1 1,3 0-1,-1-1 1,-4 2-1,0 0-1,0-1 1,0 1 0,0-1-1,-1 1 1,1-1-1,0 0 1,0 1-1,0-1 1,0 0-1,0 1 1,-1-1-1,1 0 1,1-2 0,3-3 1,4-1-1,-6 6 1,-1-1 0,1 0 0,-1 0 0,1 0 0,-1-1-1,0 1 1,0-1 0,3-4 0,0-1 9,0 1 0,0-1 0,-1 0 0,0 0 0,3-12 0,-2 10 3,0 0-1,1 0 1,8-10 0,-4 10 46,-2 6-48,0 0 0,0 0 0,0 1 1,1 0-1,-1 1 0,16-3 0,-8 7 54,3 7-27,1 2 1,-2 1 0,0 0 0,21 18 0,-26-19-32,24 15 50,-27-19-36,-4-2-14,1-1 1,0 1-1,0-1 1,1 0-1,-1-1 1,13 4-1,-17-6-4,0-1 1,0 1-1,0-1 0,0 0 1,0 1-1,0-2 0,4 1 1,-6 0-4,0 0 0,0-1 1,0 1-1,0 0 0,1-1 1,-1 1-1,0-1 0,0 1 1,0-1-1,0 0 1,0 1-1,0-1 0,0 0 1,0 0-1,-1 1 0,1-1 1,0 0-1,0 0 0,-1 0 1,1 0-1,0 0 1,-1 0-1,1 0 0,-1-1 1,1 0-1,0-5 6,0 1-1,-1-1 1,0 0-1,0 0 1,-1 0-1,1 1 1,-2-1-1,1 0 1,-1 1 0,0-1-1,0 1 1,-4-9-1,1 3-1,-41-112 271,45 120-266,1 1-1,-1 0 1,1 0 0,0 0-1,0-1 1,0 1-1,0 0 1,1 0 0,-1-1-1,1 1 1,0 0-1,0 0 1,0 0-1,0 0 1,2-3 0,-1 2 1,19-45 134,-20 46-111,0 1 4,-1 2-39,0 0 0,0-1 0,0 1 0,0 0 1,0-1-1,0 1 0,0 0 0,0-1 0,1 1 0,-1 0 1,0 0-1,0-1 0,0 1 0,0 0 0,1 0 0,-1-1 1,0 1-1,0 0 0,0 0 0,1-1 0,-1 1 0,0 0 1,1 0-1,-1 0 0,0 0 0,0-1 0,1 1 0,-1 0 1,0 0-1,1 0 0,-1 0 0,0 0 0,1 0 0,-1 0 1,0 0-1,0 0 0,1 0 0,-1 0 0,0 0 0,1 0 1,-1 0-1,0 0 0,1 0 0,-1 0 0,0 1 1,1-1-1,-1 0 0,0 0 0,1 1 0,0-1 0,45 10-169,-33-9 77,-1 1 1,0 1-1,0 0 0,-1 1 1,17 7-1,-25-9 56,-1 0 0,1 0 1,-1 1-1,0-1 0,0 1 0,0-1 0,0 1 1,0-1-1,0 1 0,-1 0 0,1 0 0,-1 0 1,0 0-1,0 0 0,0 0 0,1 6 1,-1-5-4,1 3-45,37 125-537,-15-66 463,39 125-84,-51-132 233,-9-43 13,-3-16-3,1 1 0,-1-1 0,0 0 0,0 0 0,0 0 0,1 1 0,-1-1 0,0 0 0,0 0 0,1 0 0,-1 0 1,0 1-1,0-1 0,1 0 0,-1 0 0,0 0 0,1 0 0,-1 0 0,0 0 0,0 0 0,1 0 0,-1 0 0,0 0 0,1 0 0,-1 0 0,0 0 1,0 0-1,1 0 0,-1 0 0,0 0 0,0-1 0,1 1 0,-1 0 0,1 0 0,7-4 8,6-9-1007,-1-2-4022</inkml:trace>
</inkml:ink>
</file>

<file path=ppt/ink/ink8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40.97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 0 5560,'-20'8'28,"19"-8"-23,1 0 0,0 0 0,0 1 0,-1-1 0,1 0 0,0 0 0,-1 0 0,1 0 0,0 0 0,0 0 0,0 1 1,-1-1-1,1 0 0,0 0 0,0 0 0,0 0 0,-1 1 0,1-1 0,0 0 0,0 0 0,0 1 0,0-1 0,0 0 0,-1 0 0,1 1 0,0-1 0,0 0 0,0 0 1,0 1-1,0-1 0,0 0 0,0 1 0,0-1 0,0 0 0,0 0 0,0 1 0,0-1 0,0 0 0,0 1 0,0-1 0,1 0 0,-1 0 0,0 1 0,0-1 0,0 0 1,0 0-1,0 1 0,1-1 0,-1 0 0,0 0 0,0 0 0,0 1 0,1-1 0,-1 0 0,0 0 3,8 5 57,-1 0-1,1-1 0,0 0 0,0-1 0,0 1 0,1-1 1,10 1-1,-1 2-34,51 11 81,178 29-16,-164-26-214,-58-15 86,-10-2-52,0 0-1,0 1 1,0 0 0,-1 1-1,16 8 1,-30-12 70,1-1 0,-1 1 0,1 0 1,-1 0-1,1 0 0,-1-1 0,0 1 1,0 0-1,1 0 0,-1 0 0,0 0 1,0 0-1,0 0 0,0 0 0,0 0 0,0-1 1,0 1-1,0 0 0,0 0 0,-1 0 1,1 0-1,-1 1 0,-3 13-15,2-10 6,0 0-1,-1 0 0,1-1 1,-1 1-1,0-1 0,0 1 0,-1-1 1,1 0-1,-1 0 0,-5 4 0,3-3 10,-64 63-88,68-66 102,-31 35 4,31-34-2,-1 0 0,1 0 0,1 1 1,-1-1-1,0 0 0,1 1 0,-1-1 0,1 1 0,0-1 0,-1 8 1,2-3 1,-1-4 2,1-1 0,1 1 1,-1-1-1,0 1 0,1 0 0,-1-1 0,1 1 0,2 5 0,26 76 63,-27-79-43,0 1 1,1-1 0,0 0-1,0 0 1,0-1-1,7 9 1,2 3 1,-1 1-8,-6-9 14,0-1-1,0-1 1,1 1-1,9 9 1,22 19 76,-17-17 54,-1 1 0,28 37-1,-47-57-147,1 1 1,-1 0-1,0 0 0,1 0 0,-1-1 1,0 1-1,1 0 0,-1 0 0,0 0 1,0 0-1,0 0 0,0 0 0,0 0 1,0 0-1,0-1 0,0 1 0,-1 0 1,1 0-1,0 0 0,0 0 0,-1 0 1,1-1-1,-1 1 0,1 0 0,-1 0 1,1 0-1,-1-1 0,1 1 0,-1 0 1,1-1-1,-2 2 0,-19 12 304,21-14-307,-1 0 0,1 0 0,-1 1 0,1-1 0,-1 0 0,1 0 1,-1 1-1,1-1 0,-1 0 0,1 0 0,-1 0 0,1 0 0,-1 0 0,1 0 1,-1 0-1,1 0 0,-1 0 0,1 0 0,-1 0 0,1 0 0,-1 0 0,1 0 1,-1-1-1,1 1 0,-1 0 0,1 0 0,-1 0 0,1-1 0,-1 1 0,1 0 0,-1-1 1,1 1-1,0 0 0,-1-1 0,0 0 0,1-1 35,-1 0 1,1-1-1,-1 1 1,1 0-1,-1 0 1,1-1-1,0 1 1,0 0-1,1-5 0,-1-6-8,7-34 264,27-72 41,-22 92-104,74-98 86,-66 104-132,-10 11-116,1 0-31,0 0 0,0 0 0,1 1 0,0 1 1,1 0-1,17-9 0,-23 14-11,0 0 0,1 0 0,-1 1 0,0 0 0,1 0 0,-1 1 0,1 0 0,0 0 0,0 1 0,-1 0 0,16 2 0,-18 0-21,1 1 1,0 0-1,0 0 1,-1 0 0,0 1-1,0 0 1,0 0-1,0 0 1,0 1 0,-1 0-1,0 0 1,0 0-1,4 7 1,-2-4-8,1 1 0,0-1 0,0 0-1,0-1 1,1 0 0,16 11 0,13 3 4,-29-18-11,1 0 0,-1-1-1,0 1 1,11 0 0,-9-2 5,0-1 0,-1 0 0,1 0 0,0-1-1,0 0 1,-1-1 0,1 0 0,-1-1 0,0 0 0,1 0 0,-1-1 0,-1 0 0,1 0 0,0-1-1,-1 0 1,0-1 0,0 0 0,7-8 0,11-13 70,-25 26-71,-1 0 0,0 1 0,0-1 0,0 0 0,0 1 0,0-1 0,0 0 0,0 1 1,0-1-1,0 0 0,0 1 0,0-1 0,0 0 0,0 1 0,0-1 0,-1 0 0,1 1 0,0-1 0,0 1 0,-1-1 0,1 0 0,-1 1 0,1-1 0,-1 0 0,0-1 9,-1-1-1,-1-1 0,0 1 0,1 0 0,-1 0 0,0 0 0,-1 0 0,1 0 0,0 1 0,-1 0 0,1-1 0,-1 1 0,-5-2 0,-40-11 25,40 12-29,-14 0 78,-6 5-49,1 0 0,-39 10 0,43-2 17,-10 12-16,-48 43-1,62-42-3,-7 19-9,-22 47 0,40-64 1,8-13-23,0 0 0,0 0 1,1 0-1,1 1 0,0-2 1,1 1-1,3 15 0,-5-26-3,1 0 0,-1 1 0,1-1 0,-1 0-1,1 0 1,-1 0 0,1 0 0,0 1 0,-1-1 0,1 0-1,0 0 1,0-1 0,0 1 0,0 0 0,1 1 0,16 11 2,0 0 1,0-2 0,1 0 0,26 10-1,-9-10 11,206 32 3,-182-38-9,101-3 4,29-14-1178,-178 11 949,192-16-6709</inkml:trace>
</inkml:ink>
</file>

<file path=ppt/ink/ink8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43.0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222 662 1888,'0'0'89,"-2"4"-73,-4 9 8,4-9 127,0 0-149,2-3 4,-1-1-1,1 0 1,0 1-1,-1-1 1,1 0-1,0 1 1,0-1 0,-1 0-1,1 1 1,0-1-1,0 1 1,0-1-1,-1 1 1,1-1-1,0 1 1,0-1-1,0 1 1,0-1-1,0 1 1,0-1-1,0 0 1,0 1-1,0-1 1,0 1-1,0-1 1,0 1 0,0-1-1,1 1 1,-1 1 111,-2 14 233,3-16-306,-1 1 1,0 0-1,0-1 0,0 1 1,0 0-1,0-1 1,0 1-1,0 0 0,0-1 1,0 1-1,0 0 1,0-1-1,0 1 0,0 0 1,0-1-1,-1 1 1,1 0-1,0-1 0,-1 1 1,1 0-1,0-1 1,-1 1-1,1-1 0,-1 1 1,1-1-1,0 1 1,-1-1-1,0 1 0,1-1 1,-1 0-1,1 1 1,-1-1-1,1 0 0,-2 1 1,0 0 115,-11 0 201,5-4-248,5 2-93,0 0 0,1 0-1,-1 0 1,0-1 0,0 0 0,1 1 0,-1-1 0,1 0-1,0 0 1,-1 0 0,-2-5 0,-10-11 63,1 0 0,1-2 0,1 0 0,1 0 0,-12-30 0,16 33-57,5 12-4,0 0 1,0-1 0,0 1-1,1-1 1,0 1 0,0-1-1,0-9 1,-6-87 190,8 80-58,32-103 66,-22 99-66,59-93 61,-54 100-88,2 3-82,1 2 1,1 1-1,25-14 0,-21 19 88,4 5-76,-1 1 0,46 2 0,-50 5 16,-13 0-63,0 1 1,-1 0 0,0 0-1,0 0 1,0 1 0,-1 1-1,10 10 1,-8 0 16,21 90 12,-30-106-39,0 0 0,-1 0-1,0 1 1,0-1 0,1 0 0,-1 0 0,0 1-1,-1-1 1,1 4 0,0-6-1,-3 20 6,-8 33 0,4-29-5,-2 0 1,-14 26-1,-37 63 4,-17 11-3,-3-8-2,6-15 0,9-12 0,14-2 0,34-54-1,-2 1-2,-19 50 0,29-60 1,-5 27 0,14-49 1,0 0 0,0 0-1,0 0 1,0 0 0,0 0 0,0 0-1,0 0 1,1 0 0,-1 0 0,1-1-1,0 1 1,-1 0 0,1 0 0,0 0-1,0 0 1,0-1 0,0 1 0,1 0-1,-1-1 1,0 1 0,1-1 0,-1 0-1,4 3 1,-5-3 0,8 2-5,56-1-4,-60-2 10,0 0-1,1 0 1,-1-1-1,0 1 1,0-1-1,0 0 0,0 0 1,0-1-1,6-1 1,5-4-1,47-18 1,57-43 1,-99 52 7,-13 11 4,7-7 14,-1-1 1,0 0-1,-1-1 1,20-30-1,43-76 762,-73 115-480,1-3 65,-3 6-299,-1 0-1,0 0 0,1 0 0,-1 1 0,0-1 0,0 0 0,0 0 0,0 1 0,0-1 1,-1 1-1,1-1 0,0 1 0,-3-2 0,0-3 190,4 7-249,0-1 0,0 0 1,0 0-1,-1 0 0,1 0 0,0 0 0,0 0 1,0 0-1,0 1 0,0-1 0,0 0 0,0 0 0,0 0 1,0 0-1,-1 0 0,1 0 0,0 0 0,0 0 1,0 0-1,0 0 0,0 0 0,0 0 0,0 0 1,-1 0-1,1 0 0,0 0 0,0 0 0,0 0 1,0 0-1,0 0 0,0 0 0,-1 0 0,1 0 1,0 0-1,0 0 0,0 0 0,0 0 0,0 0 0,0 0 1,-1 0-1,1 0 0,0 0 0,2 21 83,-2-14-65,8 49 80,4 63-19,-8-93-66,-4-24-26,4 17 7,1 1 0,1-1 0,0 0 0,2-1 0,15 29 0,59 128 49,-74-163-42,2-2-288,-1-1 0,2-1 0,0 0 0,18 11 0,17 8-6667</inkml:trace>
</inkml:ink>
</file>

<file path=ppt/ink/ink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03.68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349 262 9240,'-12'5'3,"1"1"-1,-1 0 1,1 1 0,1 0 0,-14 10-1,-43 46 24,43-40-22,-37 34 6,59-54-12,-63 59 24,59-55-14,0 0 1,0 0-1,1 0 1,0 1-1,0 0 0,1 0 1,0 0-1,-4 13 1,8-11 111,4-5-97,0 1-1,-1-1 1,2 0 0,-1 0 0,1 0 0,-1 0 0,9 5-1,1-2 172,-2-6-128,-1 1 1,1-1-1,0-1 0,0 0 1,-1-1-1,1 0 1,0-1-1,0 0 0,-1-1 1,13-3-1,-9 1-28,-7 2 20,1-1 0,-1 0 1,13-7-1,-12 6-10,7-3 82,26-15 1,-36 18-89,0 0 1,-1-1-1,1 0 0,-1 1 0,0-2 1,0 1-1,0-1 0,7-11 0,-11 16-12,-2 2-10,0 0-20,1 1 1,-1-1-1,0 0 1,1 0-1,0 1 1,-1-1-1,1 0 1,0 1-1,-1-1 1,1 0-1,0 1 1,0-1-1,0 0 1,0 1-1,0-1 1,1 0-1,-1 3 1,2 2 0,6 26 1,-6-27-2,0-1 0,1 1 0,0 0 0,0-1 0,7 8 0,-5-5 0,2-2 0,-1 1 0,1-1 0,9 6 0,4-1-1,0 0 1,1-1 0,32 9-1,-27-13-4,11-4 4,58-5-1,-68-2-3,40-17 4,10-11 1,-6-8 0,-57 33 0,-1 0 0,22-22 0,-29 25 0,-1-1 0,1 0 0,-1 0 0,0 0 0,-1 0 0,5-12 0,-5 10 0,-1 0 0,0 0 0,-1-1 1,0 1-1,1-18 0,-3 0 2,-2-1 0,-1 1 0,-12-52 0,7 49 6,6 24-8,-41-110 24,34 95-9,0 1 0,-2 0 0,0 0 0,-18-22 0,28 41-14,1 1 1,-1-1-1,1 0 1,-1 1-1,1-1 0,-1 0 1,1 1-1,-1-1 1,1 1-1,-1-1 1,0 1-1,1-1 1,-1 1-1,0-1 1,1 1-1,-1 0 1,0-1-1,0 1 1,1 0-1,-1 0 1,0-1-1,0 1 0,1 0 1,-1 0-1,0 0 1,0 0-1,0 0 1,1 0-1,-1 0 1,0 1-1,0-1 1,0 0-1,1 0 1,-1 0-1,0 1 1,0-1-1,1 0 1,-1 1-1,0-1 0,1 1 1,-1-1-1,0 1 1,1-1-1,-1 1 1,1 0-1,-1-1 1,1 1-1,-1 0 1,-2 3 8,1 0 0,0 1 1,0-1-1,0 0 0,0 0 1,1 1-1,-2 6 0,0 1-1,2-7-1,0-1 0,0 1 0,1 0 0,0 0 0,-1-1 0,2 1 1,0 8-1,9 118 65,-6-92-39,2-1 0,15 52 0,-16-71-25,4 9 31,95 172 81,-58-121-82,-45-77-61,57 82 215,-49-73-390,-1-1 1,1-1-1,1 0 1,0 0-1,0-1 0,0 0 1,13 6-1,10 3-7169</inkml:trace>
</inkml:ink>
</file>

<file path=ppt/ink/ink8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48.8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39 4488,'-3'0'217,"-9"0"-37,1 1 0,-1 0 0,1 1 0,-1 0 0,1 1 0,0 0 0,0 1 0,-15 7 0,16-6-148,-21 15 100,-32 34 5,58-50-126,0 2 0,0-1-1,1 0 1,0 1-1,0 0 1,1 0 0,-1 0-1,1 0 1,1 1-1,-4 10 1,3-9-4,0 7 28,4 3-18,0 0 1,6 32-1,0-33 10,2-4-18,-1-1 0,2 0 0,0 0 1,0-1-1,1-1 0,0 1 0,1-2 0,16 12 0,12-2 6,-23-14 32,-2-4-24,0 0 0,1-1 1,-1-1-1,0 0 0,0-1 0,0-1 1,0 0-1,28-11 0,6-9 9,-31 11 55,63-67 57,-78 76-109,1-1 1,-1 0 0,0 0-1,0 0 1,0 0-1,-1 0 1,1-1 0,-1 1-1,2-7 1,1-3 14,1 3-7,-4 8-14,-1 1-1,0-1 0,1 0 0,-1 0 0,-1 0 0,1 0 1,0 0-1,-1 0 0,1 0 0,-1 0 0,0 0 1,0-4-1,-1-24 340,-1 1 0,-2 0 1,-10-40-1,14 69-328,0-1 0,-1 1 0,1-1 1,-1 1-1,0 0 0,1-1 0,-1 1 0,0 0 0,0 0 0,0-1 1,0 1-1,0 0 0,0 0 0,0 0 0,0 0 0,0 0 0,-2 0 1,-2-3 56,-2-3-25,5 5-31,0 0 0,0 0 0,0 0 0,-1 0-1,1 1 1,-1-1 0,1 1 0,-1 0 0,0-1 0,1 1 0,-4 0 0,-2-3 48,-1 1 0,1 1 1,-1-1-1,0 2 0,0-1 1,0 1-1,0 0 0,0 1 1,0 0-1,0 1 0,1 0 1,-1 0-1,0 1 0,-14 4 1,22-6-133,0 0 1,0 1 0,-1-1-1,1 1 1,0-1 0,0 1-1,0 0 1,0-1 0,0 1-1,0 0 1,0 0-1,0 0 1,0 0 0,0 0-1,0 0 1,0 0 0,1 0-1,-1 0 1,0 0 0,1 0-1,-1 0 1,1 1 0,0-1-1,-1 3 1</inkml:trace>
</inkml:ink>
</file>

<file path=ppt/ink/ink8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47.41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1 321 1440,'5'-1'80,"6"-2"28,1 0 0,-1 0-1,0-1 1,0-1 0,0 0 0,16-10 0,-23 11-39,0 0 1,0 0 0,0 0-1,0-1 1,-1 1 0,0-1 0,0 0-1,0 0 1,-1 0 0,1 0-1,1-7 1,-1 4 19,25-63 1047,-26 64-1011,0 1 0,0-1 0,-1 1 0,1-1 0,-1 0 0,-1 0 0,0 1 1,0-13-1,-1 7 359,1 0 1,3-22 0,-2 31-89,-1-3-14,0 5 290,0 5-382,8 77 151,19 106-121,-15-111-265,1 96 21,-9-99-40,-3-65-12,4 145 454,-5-151-331,-11-3 204,-13-4 49,-39-3 0,-11-1-16,66 8-429,-35-6 454,37 5-270,6 0-22,26 0-25,83-8 4,85-11 40,-124 18-96,-53 3-249,-1-1 1,1 0-1,-1-1 1,0 0 0,0-2-1,18-5 1,-4-4-7405</inkml:trace>
</inkml:ink>
</file>

<file path=ppt/ink/ink8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48.17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351 383 4128,'-2'3'37,"-1"1"-1,1-1 1,-1 0 0,0 0 0,0 0 0,0 0-1,0 0 1,-1-1 0,1 1 0,-1-1 0,1 0-1,-1 0 1,0-1 0,-5 3 0,4-3 19,-1 0 0,0 0 0,1-1 0,-1 0 0,0 0 0,1 0 0,-1-1 0,0 1 0,1-1 0,-1-1 0,-6-1 0,-11-7 51,0-1 0,0 0 0,1-2 0,1-1 0,0 0 0,-24-23 0,37 29-90,5 6-7,1 0-1,0 0 1,0 0-1,0 0 0,1-1 1,-1 1-1,1-1 1,-1 1-1,1-1 1,0 0-1,-1 1 1,0-5-1,-3-11 64,-4-30 1,10 33 27,4 0-56,0-1 0,1 1 1,1 0-1,0 0 0,1 1 0,1 0 0,14-17 0,-16 22-26,-6 7-9,1 0-1,0 0 0,-1 0 1,1 1-1,0-1 0,0 0 1,0 1-1,0-1 0,0 1 1,1 0-1,-1-1 0,0 1 0,3-1 1,5-1 16,0-1 0,0 1 0,0 1 0,1 0 0,-1 0 0,1 1 0,-1 0 0,1 1 0,16 1 0,9 10-8,-24-4 17,-9-4-26,0 0-5,0 0 0,0 0 0,0 1 0,-1-1 0,1 1 0,-1 0-1,0 0 1,0 0 0,0 0 0,0 0 0,-1 0 0,0 0-1,0 1 1,0-1 0,0 0 0,-1 1 0,1 6 0,-8 97 33,5-93-28,-1 0-1,0 0 0,-1-1 1,0 1-1,-2-1 1,-8 18-1,7-18-2,-2 8 18,-2-1 0,0 0-1,-16 21 1,10-16 20,-66 83 147,9-12 10,73-96-189,1-1 0,-1 1-1,1 0 1,-1 0 0,0 0 0,1 0 0,0 0-1,-1 0 1,1 0 0,0 0 0,-1 0 0,1 0-1,0 0 1,0 0 0,0 0 0,0 2-1,0-3-5,0 0-1,0 1 0,1-1 0,-1 1 0,0-1 0,0 0 0,1 1 0,-1-1 0,0 0 0,1 1 0,-1-1 0,1 0 1,-1 0-1,0 1 0,1-1 0,-1 0 0,1 0 0,-1 0 0,0 0 0,1 0 0,-1 1 0,1-1 0,-1 0 0,1 0 1,0 0-1,3 0 23,1-1 1,-1 1 0,0-1 0,0 0 0,1 0 0,6-2 0,2-3 52,0 0 0,-1 0 0,0-1 0,22-16 0,5-12 240,48-52 1,-76 61 76,-10 24-27,0 6-266,16 99 159,-1-3-166,-12-78-89,-2-12 0,0-1-1,1 0 1,0 1 0,8 16 0,6 8 26,1-1 0,39 54 0,-17-41 20,3 0-1310,-23-25-5291</inkml:trace>
</inkml:ink>
</file>

<file path=ppt/ink/ink8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55.3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11 2424,'0'0'3236,"4"-2"-2743,1 0-410,0 1-1,0-1 1,1 1-1,-1 0 1,1 0 0,-1 0-1,1 1 1,-1 0-1,1 0 1,-1 1-1,1-1 1,-1 1 0,0 0-1,7 2 1,6 5-6,-1 1 0,22 14-1,-24-9 78,64 86 59,-60-70-103,-2 0-1,22 50 1,-30-60-82,2 9 106,28 109 40,-36-111-99,-5 127 34,-3-121-34,-43 120 33,33-127-41,5-11-41,-4 5-7,0-1 0,-2 0 0,0-1 0,-33 28 0,-150 122 20,134-108-1115,-1 0-4304</inkml:trace>
</inkml:ink>
</file>

<file path=ppt/ink/ink8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55.70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178 0 2696,'-18'34'0,"-18"33"0,-30 104 3,57-135 10,-29 175 15,33-166 33,-1 151 65,10-164 108,8 12-58,21 53 0,-32-95-154,0 0 0,-1-1 0,1 1-1,0-1 1,0 1 0,0-1 0,0 0-1,0 1 1,0-1 0,0 0 0,0 0 0,1 1-1,-1-1 1,3 1 0,22 15 92,1-1 0,1-1 0,37 14 0,-27-19 207,197 23-477,-102-20-2577</inkml:trace>
</inkml:ink>
</file>

<file path=ppt/ink/ink8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56.1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43 3592,'18'-20'-9,"-17"18"2,3 1 0,6-3 42,0 1 1,1-1-1,-1 2 0,1 0 1,0 0-1,-1 1 0,1 0 0,0 1 1,0 0-1,19 3 0,-29-3-19,0 1 0,1 0 0,-1-1 0,0 1 0,0 0-1,0 0 1,0 0 0,0 0 0,0 0 0,0 0 0,0 0 0,0 0 0,0 0-1,0 0 1,-1 0 0,1 1 0,0-1 0,-1 0 0,1 1 0,-1-1 0,1 0-1,-1 1 1,0-1 0,0 1 0,0-1 0,0 0 0,0 1 0,0-1 0,0 1-1,0-1 1,0 0 0,-1 3 0,1-3 14,-1 5 33,0-1 0,0 0 1,0 0-1,0 0 0,-1 0 1,0 0-1,0 0 1,0 0-1,-5 6 0,-2 7 225,-72 121 700,72-129-815,2 1 0,-13 22 1,20-33-163,-1 1-1,1-1 1,0 1 0,-1 0 0,1-1 0,0 1-1,-1-1 1,1 1 0,0-1 0,0 1 0,0 0-1,-1-1 1,1 1 0,0 0 0,0-1 0,0 1-1,0-1 1,0 1 0,0 0 0,0-1 0,0 1-1,1 0 1,-1-1 0,0 1 0,0-1-1,0 1 1,1 0 0,-1-1 0,0 1 0,1-1-1,-1 1 1,0-1 0,1 1 0,-1-1 0,1 1-1,-1-1 1,1 1 0,-1-1 0,1 0 0,-1 1-1,1-1 1,-1 0 0,1 1 0,0-1 0,0 0-1,3 1 36,0 0-1,0-1 1,0 1-1,0-1 1,7-1-1,43-4 166,93-13-14,-107 11-90,229-67-943,-114 24-3984</inkml:trace>
</inkml:ink>
</file>

<file path=ppt/ink/ink8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56.8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500 1 3864,'-34'13'1,"25"-6"2,-1 2 0,-3-1-2,-27 24 32,-75 81 13,90-82-13,9-10-16,-8 9 3,2 2 0,1 1 0,-22 47 0,-31 104 48,62-145-41,-26 159 14,35-161 6,5 1-14,14 76 1,-6-89 20,5-3-27,1-1 0,32 34 1,-26-40 26,14 0-14,60 17-1,-64-26 2,138 5 23,-135-11-16,153-13 18,-149 8-52,152-39-519,-92 14-2135</inkml:trace>
</inkml:ink>
</file>

<file path=ppt/ink/ink8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57.25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2608,'0'0'0,"17"3"0,-2-1-1480</inkml:trace>
  <inkml:trace contextRef="#ctx0" brushRef="#br0" timeOffset="1">115 30 992,'0'0'0,"15"11"0,24 20 0,1 2-264</inkml:trace>
  <inkml:trace contextRef="#ctx0" brushRef="#br0" timeOffset="2">288 345 1624,'-2'31'4,"-5"38"121,-24 76 73,-27 24 490,46-142-627,-22 55 400,22-59-395,-32 63 203,-5 23-437,27-53-1752</inkml:trace>
</inkml:ink>
</file>

<file path=ppt/ink/ink8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57.71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27 4848,'24'-15'-14,"-22"13"11,0 1 0,-1 0 0,1 1 0,0-1 0,0 0 0,0 0-1,0 1 1,0-1 0,0 1 0,-1 0 0,1 0 0,4 0 0,10-3 1,-10 3 3,0 0 0,0 0 1,0 1-1,-1 0 0,1 0 0,0 0 1,-1 1-1,1 0 0,-1 0 0,1 1 1,-1-1-1,0 1 0,0 0 0,0 0 1,7 7-1,-9-8 1,-1 0 0,0 0 1,0 1-1,0-1 0,-1 0 0,1 1 1,0-1-1,-1 1 0,0 0 0,0 0 1,1-1-1,-2 1 0,1 0 0,0 0 0,0 0 1,-1 0-1,0 0 0,0 0 0,1 0 1,-2 0-1,1 5 0,-1-5 4,-2 10 48,-7 4-10,0 0-1,-1-1 1,-1-1-1,-19 20 1,-35 42 200,20-20 447,46-56-676,1-1 0,-1 1-1,1 0 1,-1-1-1,1 1 1,0-1-1,-1 0 1,1 1-1,0-1 1,-1 1-1,1-1 1,0 0-1,-1 1 1,1-1 0,0 0-1,0 0 1,-1 0-1,1 0 1,0 0-1,1 1 1,5 0 13,31 0 188,148-17 396,-110 8-255,-64 8-282,-6 0-119,1 0 1,-1-1-1,1 0 0,0 0 1,-1 0-1,1-1 0,6-2 0</inkml:trace>
</inkml:ink>
</file>

<file path=ppt/ink/ink8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2:58.1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 1 2520,'-3'2'4,"1"0"-66,-19 2 1835,19-4-1504,5 0-168,0 1 1,0-1-1,0 1 0,0 0 0,0 0 1,0 0-1,0 1 0,0-1 1,-1 1-1,1-1 0,-1 1 1,3 2-1,30 27 12,-22-18-51,7 3 43,-2 2 1,26 29 0,-36-37-81,7 12 109,-12-15-104,3 5-7,0 1 0,-1-1-1,0 1 1,-1 0 0,0 0-1,-2 1 1,1-1 0,-2 1-1,1 26 1,-6 136-695,0-79-3201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0:38.2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285 36 6640,'0'0'-23,"-9"-2"-53,-28-3 81,19 5 50,5 5-13,0-1 0,1 1-1,-1 1 1,1 0 0,1 1-1,-1 1 1,1-1 0,0 2-1,1-1 1,-10 11 0,7-6 0,8-8 21,0 0 0,0 0 1,1 1-1,0-1 0,0 1 1,-5 11-1,2-4 43,0 1-1,2 0 1,0 0-1,-4 18 1,9-16 261,2-6-285,1 0 1,0 0 0,1-1-1,0 0 1,7 11 0,0-10 198,3-3-205,1 0 1,0-1-1,0-1 0,19 4 0,-9-6 118,115-12 66,-113 3-119,6-6-40,42-23-1,-71 34-78,-1-1 0,0 0-1,0 0 1,1 0 0,-1-1-1,0 1 1,-1-1 0,1 1-1,0-1 1,2-4 0,3-3 13,12-16 23,-15 15 97,-5-4-97,-1 0 0,0 1 0,-6-28 0,6 36-17,-1 1 0,1-1 0,-1 1-1,0 0 1,0-1 0,0 1 0,-1 0 0,-3-6 0,-3-3 11,-17-25 35,14 27 133,-12-4-66,-27-13 0,35 25 66,7 4-178,0 0 1,1 0 0,-1 1 0,0 0 0,1 1 0,-12 3 0,10 2 138,7-3-157,1 1-1,-1-1 1,1 1 0,0-1 0,0 1-1,0 0 1,0 0 0,1 0 0,-1 5-1,4 2 52,0-8-199,1 0 1,0 0-1,1 0 1,-1 0-1,1 0 1,0-1-1,-1 1 1,1-1-1,1 0 0,-1 0 1,6 2-1,28 17-7762</inkml:trace>
</inkml:ink>
</file>

<file path=ppt/ink/ink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04.1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520 49 7712,'-3'-2'96,"0"0"-60,0 1 0,0-1 0,0 1 0,-1 0 0,1 0 0,-1 0 0,1 0 0,-1 1 1,1-1-1,-1 1 0,1 0 0,-1 0 0,-6 1 0,-3 1 30,-1 1 0,1 0 0,-19 7 0,-81 37-5,88-34 13,6-2-32,-2 2-7,0 0 0,1 1-1,1 2 1,-18 17 0,-43 53 114,69-69-41,5-2-68,0 0 1,1 0-1,-2 16 0,8-18 94,2-4-97,1 0 0,1 0 0,-1 0 0,12 13 0,-4-13 91,9-1-68,0-2 0,30 5 0,-28-9 48,103-14 51,-102 7-39,6-7-34,42-21 0,-56 21 55,-1-7-38,24-41-1,-33 42 52,-5-7-84,-2 0 1,-3-30 0,-2 33 70,-52-91 60,57 111-186,-1 0 0,1-1 0,0 1 0,-1 1-1,1-1 1,-1 0 0,0 0 0,-2-2 0,-14-9 30,0 0 0,-1 1 1,-25-12-1,42 23-34,0 0 0,1 0-1,-1 1 1,0-1 0,0 1 0,0-1 0,0 1-1,0 0 1,-3 0 0,-3-1 28,-1 0-18,-1 1 0,1 0 1,0 0-1,-1 1 0,1 0 1,0 0-1,-1 1 0,1 0 1,0 1-1,0 0 0,-8 5 1,-6 4 24,0 1 1,1 2 0,1 0-1,0 1 1,-21 22 0,42-38-46,0 0 1,-1 1 0,1-1-1,0 1 1,0-1 0,0 0-1,-1 1 1,1-1 0,0 1-1,0-1 1,0 0 0,0 1-1,0-1 1,0 1 0,0-1 0,0 1-1,0-1 1,0 1 0,0-1-1,0 0 1,0 1 0,0-1-1,0 1 1,0-1 0,0 1-1,0-1 1,1 0 0,-1 1-1,0-1 1,0 1 0,1-1-1,-1 0 1,0 1 0,0-1-1,1 0 1,-1 1 0,0-1-1,1 0 1,-1 0 0,0 1 0,1-1-1,-1 0 1,1 0 0,-1 0-1,0 1 1,1-1 0,0 0-1,27 6-1497,5-1-6024</inkml:trace>
</inkml:ink>
</file>

<file path=ppt/ink/ink90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04.1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82 63 4848,'-75'39'65,"75"-39"-61,-1 0 1,1 0-1,0 0 0,-1 0 0,1 1 0,0-1 0,-1 0 1,1 0-1,0 0 0,0 0 0,-1 1 0,1-1 0,0 0 0,0 0 1,-1 1-1,1-1 0,0 0 0,0 0 0,0 1 0,-1-1 1,1 0-1,0 1 0,0-1 0,0 0 0,0 0 0,0 1 1,0-1-1,0 0 0,0 1 0,0-1 0,0 0 0,0 1 1,0-1-1,0 0 0,0 1 0,0-1 0,0 0 0,0 1 1,0-1-1,0 0 0,0 1 0,0-1 0,1 0 0,-1 1 1,0-1-1,0 0 0,0 0 0,1 1 0,-1-1 0,0 0 1,0 0-1,1 1 0,-1-1 0,18 8 141,-14-7-104,9 3 50,0 0 0,0-1 0,0-1 0,0 0 0,22 0 0,58-6-3,-68 2-66,3 1 46,0-1 0,0-2 0,-1 0 0,30-10 0,130-41 689,-115 31-402,-65 21-266,8-3 147,0 0 1,0 2 0,20-5 0,-53 8-1199,-4-2-3944</inkml:trace>
</inkml:ink>
</file>

<file path=ppt/ink/ink90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04.6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0 114 5384,'89'-5'49,"45"-6"16,-32 0 42,-16 0 56,-83 10-159,60-9 270,105-33 1,-125 28-868,-27 9-3047</inkml:trace>
</inkml:ink>
</file>

<file path=ppt/ink/ink90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05.0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 15 4848,'8'-4'1,"-1"2"15,0 0 0,0 0 0,1 0 0,-1 1 0,1 0 0,-1 0 0,1 1 0,-1 0 0,1 0-1,-1 1 1,1 0 0,-1 1 0,0-1 0,1 1 0,-1 1 0,0-1 0,8 5 0,-3-1 17,1 1 1,-1 0 0,-1 0-1,1 1 1,-1 1-1,-1 0 1,0 0-1,0 1 1,0 0-1,-2 1 1,11 16-1,-4-2 38,-1 0 0,-2 2 0,14 38 0,-22-53-40,2 3-14,7 28 130,2 44 32,-17-70-39,1-15-122,-1 6 4,0-1 1,-1 1 0,0-1 0,0 0-1,-1 0 1,0 0 0,0-1-1,-1 1 1,0-1 0,0 0 0,0 0-1,-10 7 1,-169 135 392,101-85-350,76-57-126,-9 6-175,0 1-1,-13 16 0,7-6-3849</inkml:trace>
</inkml:ink>
</file>

<file path=ppt/ink/ink90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05.91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289 1 4040,'-7'2'7,"-1"1"69,-1 0 0,1 0 0,0 1 0,0 0 1,0 0-1,1 1 0,0 0 0,-1 1 1,2-1-1,-1 2 0,-8 8 0,-15 25 724,-37 62 0,39-47-647,19-31 142,-27 200 430,31-200-700,3-16 20,0 0 0,1 0 1,0 0-1,1 12 0,-1-12 26,1-1-42,-1 0 1,2 0-1,-1 0 0,0 0 1,1 0-1,1-1 1,-1 1-1,1 0 1,0-1-1,0 1 1,7 11-1,33 48 207,-32-56-88,2-2-86,1-1 0,-1 0 0,1-1 0,1-1-1,-1 0 1,1-1 0,0 0 0,0-1 0,22 2 0,-33-5-33,-1 0 0,0 1 0,1-1-1,-1-1 1,1 1 0,-1 0 0,1 0 0,-1-1 0,0 0 0,5-1 0,5-2 19,47-12 182,33-13-1234,-44 14-4976</inkml:trace>
</inkml:ink>
</file>

<file path=ppt/ink/ink90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06.7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30 107 3320,'-23'0'-1,"21"0"-30,1 2-440,-1 4 306,1-4 1249,2-3-475,5-3 53,43-24 1354,-39 24-1755,-1-1 0,0 0 0,0 0 1,0-1-1,-1 0 0,0-1 0,0 0 0,12-13 0,-19 18-74,5-8 260,-6 10-397,0-1-1,0 1 1,0 0-1,0-1 1,0 1 0,0 0-1,1-1 1,-1 1-1,0 0 1,0-1 0,0 1-1,1 0 1,-1 0 0,0-1-1,0 1 1,1 0-1,-1 0 1,0 0 0,0-1-1,1 1 1,-1 0-1,0 0 1,1 0 0,-1 0-1,0 0 1,1-1 0,-1 1-1,0 0 1,1 0-1,0 0 1,3 9-26,-1-1 1,0 1-1,0-1 1,0 1-1,-1 0 0,-1 0 1,2 16-1,-1-10-19,3 18 2,14 107-6,-19-139-1,5 52-54,-2 0 0,-8 99 1,5-147 39,-1-1 1,0 0 0,0 0 0,0 0 0,0 0-1,-1 0 1,0 0 0,0 0 0,0-1 0,-4 6 0,5-7 4,0-1 0,0 0 0,-1 0 0,1 1 1,-1-1-1,1 0 0,-1 0 0,1-1 1,-1 1-1,0 0 0,1 0 0,-1-1 0,0 1 1,0-1-1,0 0 0,1 1 0,-1-1 1,0 0-1,0 0 0,0 0 0,1 0 0,-1 0 1,0-1-1,0 1 0,-3-2 0,-18-5-47,-30-14 0,-5-2-237,54 20 176,-2-3-6,31 3-306,20 3 178,113-3-300,-126 1 461,0-2-1,61-15 0,-78 14 13,-1-1 0,0 1 0,-1-2 0,1 0-1,-1-1 1,-1 0 0,1-1 0,-2 0 0,1-1 0,-1-1-1,-1 1 1,0-2 0,9-12 0,8-11-5162</inkml:trace>
</inkml:ink>
</file>

<file path=ppt/ink/ink90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07.2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63 1 5656,'0'0'-40,"18"13"-296,30 29 513,22 33 75,-55-55 135,6 18-111,19 53 1,-32-62 171,10 117 173,-19-120-226,-21 83 165,14-92-152,2-8-228,1-1-114,0 0 1,-1 0 0,0-1 0,0 0-1,0 0 1,-1 0 0,0-1-1,-1 0 1,-7 5 0,-31 16 139,14-9-285,1 2 0,-53 42 0</inkml:trace>
</inkml:ink>
</file>

<file path=ppt/ink/ink90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07.6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1 149 4488,'0'0'209,"2"-11"82,0 5-256,0 0-1,0 1 1,1-1 0,0 1 0,0 0-1,0 0 1,1 0 0,0 0 0,0 0 0,0 1-1,8-7 1,-8 7-19,3-3 21,1 1 0,-1 0 0,1 1 0,0 0 0,0 0 0,0 1 0,1-1 1,13-3-1,-15 6-11,1-1 16,-1 0 0,1 1 0,1 0 0,-1 1 0,0 0 0,0 0 0,0 1 0,1 0 0,8 1 0,-8 0-11,-5-1-9,0 1-1,0-1 1,-1 1 0,1 0 0,0 0 0,-1 0 0,1 0 0,-1 1-1,1 0 1,-1 0 0,0-1 0,0 2 0,1-1 0,-2 0-1,1 1 1,5 5 0,-5-6-1,3 8 140,-5-3-124,1 1 1,-1-1-1,0 1 0,-1 0 1,0 12-1,-4-7 91,-3-2-86,-1 0 1,0 0-1,0-1 0,-1 0 0,0-1 0,-13 10 0,-57 40 98,72-54-117,0 0 0,1 0 0,0 1 0,0 0 0,0 0 0,1 0 0,-1 1 0,2 0 0,-8 11 0,9-12-11,-1 0 12,1 0-1,1-1 0,-1 1 1,1 1-1,0-1 0,-3 13 1,2-7-2,3-11-16,0 0 1,-1 0-1,1 0 0,0 0 1,0 0-1,0 0 1,0 0-1,0 0 1,0 0-1,0 1 0,0-1 1,0 0-1,0 0 1,0 0-1,1 0 0,-1 0 1,0 0-1,1 0 1,-1 0-1,1 0 1,-1 0-1,1 0 0,0-1 1,-1 1-1,1 0 1,0 0-1,0 0 0,-1-1 1,1 1-1,0 0 1,0-1-1,0 1 1,0-1-1,0 1 0,0-1 1,0 0-1,0 1 1,0-1-1,0 0 1,1 1-1,4 0 4,-1-1-1,1 1 1,-1-1-1,0 0 1,9-1 0,-11 1-6,10-1 35,-1-1 1,0 0-1,0 0 1,0-1-1,22-9 0,-21 8-12,26-9 164,40-20 1,-55 22-58,88-46-1011,-50 21-4543</inkml:trace>
</inkml:ink>
</file>

<file path=ppt/ink/ink90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08.27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389 281 1800,'-4'2'56,"-13"4"-3,1-1 0,-1 0 0,0-1 1,0-1-1,0-1 0,-35 1 0,43-3-18,1-1 1,-1 0-1,1 0 1,0-1-1,-1 0 1,1 0-1,0-1 1,-9-4-1,6 3 3,5 1 18,0 0 0,0 0 0,0-1 0,0 0-1,0 0 1,1 0 0,-8-7 0,4 3-9,2 1 39,0 0 0,0 0 1,1-1-1,0 1 1,1-2-1,0 1 1,0 0-1,0-1 0,1 0 1,-4-12-1,7 17-54,1 1 0,-1-1 0,1 0 0,0 1 0,0-1 0,0 1 0,0-1-1,1 0 1,-1 1 0,1-1 0,0 1 0,2-7 0,-1 5 4,-1-1 4,1 0 0,0 0 1,0 0-1,0 1 0,1-1 0,0 1 1,0-1-1,7-8 0,-7 11-18,5-4 138,1 3-116,1 1 0,-1 1 0,1-1 0,12 0 0,-9 5 97,-11-1-107,0-1-25,1 1 0,-1 0 0,0-1-1,0 1 1,0 0 0,0 0 0,0 0-1,0 1 1,-1-1 0,1 0 0,0 1 0,0-1-1,-1 1 1,1 0 0,-1-1 0,0 1 0,1 0-1,-1 0 1,0 0 0,0 0 0,0 0-1,0 0 1,-1 0 0,1 0 0,0 0 0,-1 1-1,1 3 1,-2 11 31,0-1 0,-1 1 0,0-1-1,-1 0 1,-1 0 0,-12 30 0,-22 25 56,31-56-61,-5 10 9,1 0-1,1 1 1,-7 30-1,8-25-5,-1 1 68,2 1 0,1 0 0,-4 43-1,11-74-90,0 0-1,0 0 0,0 0 0,0-1 1,1 1-1,-1 0 0,0 0 0,1 0 1,0 0-1,-1-1 0,1 1 0,0 0 1,0-1-1,0 1 0,0 0 0,0-1 1,2 2-1,-2-1-1,0-2-3,-1 0 1,1 1-1,0-1 0,0 0 1,0 1-1,0-1 0,0 0 1,0 0-1,0 0 1,0 0-1,0 0 0,0 0 1,0 0-1,0 0 0,0 0 1,2-1-1,2 0 14,5 1-8,24-5 108,46-24 14,-64 20-43,-5-1-57,1-1 0,-1-1 0,-1 1 0,0-2 0,-1 1 0,12-23-1,5-22 105,-21 47-76,0 0 33,-1 0 1,0 0-1,5-21 1,-10 39-15,0 0 0,0 0 1,1 0-1,2 15 0,-1-10-42,-8 142 544,14 29-214,1-115-289,9 19-1185,-7-45-4759</inkml:trace>
</inkml:ink>
</file>

<file path=ppt/ink/ink90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08.72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267 1 5384,'-7'1'22,"0"1"1,0 1-1,0-1 0,0 1 1,0 0-1,1 1 1,0 0-1,-1 0 0,2 0 1,-1 0-1,0 1 1,-7 9-1,-2 2 113,1 2 0,-16 24 0,20-27-98,-2 8 71,-43 118 35,47-116-108,-5 34 0,8-33-25,-7 46 8,10-46 36,2-15-33,0-2-11,0 1 1,1 0-1,0-1 0,0 1 1,1-1-1,0 1 1,1-1-1,0 0 1,0 0-1,8 14 1,5 3 31,26 30 0,-27-43 19,8 2-16,37 16 1,-41-27 15,5-4-301,0-1-1,39-6 1,1-4-3760</inkml:trace>
</inkml:ink>
</file>

<file path=ppt/ink/ink90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09.2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0 139 4848,'7'-1'17,"0"0"32,16 10 17,-19-8-10,1 1-1,-1-1 1,1 0 0,-1 0 0,1 0 0,0-1-1,-1 1 1,1-1 0,0-1 0,-1 1 0,1 0 0,-1-1-1,10-3 1,-11 4-30,0-1 0,0 0 0,-1-1-1,1 1 1,0 0 0,-1-1 0,1 0 0,-1 1-1,1-1 1,-1 0 0,0 0 0,0-1 0,0 1-1,0 0 1,0-1 0,0 1 0,0-1 0,-1 1-1,2-5 1,-2 3 43,0 0 0,0-1 1,0 1-1,-1 0 0,1-1 0,-1-5 0,0-8 219,0 11-160,0 0 0,0 0 0,-1-1 0,0 1 0,-3-9 0,3 16-113,0 0-1,1 0 0,-1 0 1,0 0-1,0 0 1,1 0-1,-1 1 1,0-1-1,1 0 1,-1 0-1,1 1 0,-1-1 1,0 1-1,1-1 1,-1 0-1,1 1 1,-1 0-1,-2 1-6,1 0 0,0 0 0,0 0 0,0 0 0,0 0 0,0 0 0,1 1 0,-1-1-1,1 1 1,-1-1 0,1 1 0,0-1 0,0 1 0,0 0 0,0 0 0,1-1 0,-1 1 0,1 0 0,-1 3 0,5 14 2,5 10 16,2 18-6,-7 22-15,-1 11 0,7 6-3,-6-43-4,-2 59 0,-3-97-1,0 1 0,1 0 0,0 0 0,1 0 0,-1-1 0,1 1 0,0 0 0,1 0 0,0-1 0,0 1 0,5 9 0,6 17-21,-12-31 21,-1 0 2,1 0-1,0 0 0,0 0 0,0 0 0,-1 0 1,1 0-1,-1 1 0,0-1 0,0 0 0,0 1 1,0-1-1,0 0 0,0 0 0,-1 1 1,1-1-1,-1 0 0,1 0 0,-1 0 0,0 0 1,0 0-1,0 0 0,0 0 0,0 0 0,0 0 1,-1 0-1,1 0 0,0 0 0,-1-1 1,-2 3-1,4-4 1,-3 2-3,0 1-1,1-1 1,-1 0-1,0 0 1,0 0-1,0 0 1,0-1 0,0 1-1,-1-1 1,1 0-1,0 0 1,-1 0-1,1 0 1,0-1 0,-1 1-1,-6-1 1,2-1 1,1 0 0,-1 0 1,0-1-1,1 1 0,-1-2 1,1 1-1,-12-6 0,17 4-2,2 4 5,0-1 0,-1 0 1,1 1-1,0-1 0,0 0 0,-1 1 0,1-1 0,0 0 0,0 1 0,0-1 1,0 0-1,0 1 0,0-1 0,0 0 0,0 1 0,0-1 0,0 0 1,1 1-1,-1-1 0,0 0 0,0 1 0,1-1 0,-1 0 0,0 1 1,1-1-1,-1 1 0,1-1 0,-1 1 0,1-1 0,0 0 0,1-1 1,5-6 51,1 0 0,0 0 0,0 1 0,0 0 0,1 1 0,0-1 0,1 2-1,-1 0 1,1 0 0,20-7 0,-17 7-25,29-7 177,111-36 430,-134 41-499,0-4-380,-1-1-1,-1-1 1,25-21 0,3-12-5495</inkml:trace>
</inkml:ink>
</file>

<file path=ppt/ink/ink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04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381 606 3592,'23'-8'636,"-21"8"-295,-2-16 523,-10-111 791,2-33-575,6 143-1029,-5-29 291,2 26-165,-1-1 0,0 1-1,-2 1 1,-18-35 0,19 42-135,4 8-12,1 1-1,0-1 0,-1 1 1,0-1-1,0 1 1,0 0-1,0 0 0,-7-5 1,-4-2 68,-1 0 0,-29-13 0,28 18 96,1 4-126,0 0 0,0 0 1,0 2-1,0 0 1,0 0-1,0 2 0,1 0 1,-1 0-1,-24 10 1,37-12-56,1 0 1,-1 0 0,0 1 0,1-1-1,-1 0 1,0 1 0,1-1-1,0 1 1,-1-1 0,1 1 0,0 0-1,0 0 1,0 0 0,0-1-1,0 1 1,0 0 0,1 0 0,-1 0-1,0 0 1,1 0 0,0 0-1,-1 3 1,1-2 4,0-3-13,0 0-1,0 0 1,0 1-1,0-1 1,0 0-1,0 1 1,0-1-1,0 0 1,0 1-1,0-1 1,0 0-1,0 1 1,0-1-1,0 0 1,0 1-1,0-1 1,0 0-1,0 0 1,1 1-1,-1-1 1,0 0 0,0 0-1,0 1 1,0-1-1,1 0 1,-1 0-1,1 1 1,1 2 13,1 0 0,-1 0 0,1-1 0,0 1 1,0-1-1,5 4 0,0-2 8,0-1 0,0 0 0,0 0 0,9 2 0,111 26 101,87 12 121,-157-28-203,-1 2 1,56 26 0,-63-13-35,-34-16 10,-7 0-13,0 0 1,-2 1-1,12 27 0,-17-24 6,-2-8-9,0 0-3,-1 0 0,0 0 0,0 0 1,-1 0-1,0 0 0,-1 0 0,0-1 1,-8 17-1,-11 17 10,-8 7-8,18-29 0,-15 41 0,25-48 4,3 0-4,1-1 1,1 0-1,9 25 0,-3-22 11,5 1-8,1-1 1,1 0-1,0-1 1,1 0-1,1-2 1,26 16-1,11-4 2,-31-18 25,105 3 15,-101-13-2,140-39-1483,-74 12-6024</inkml:trace>
</inkml:ink>
</file>

<file path=ppt/ink/ink9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09.65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0 7264,'3'2'-1,"14"18"-45,91 131 47,-95-128 54,2 15-4,16 65 1,-26-70 108,8 146 85,-12-144 23,-1-15-147,-1 15 54,-1 0 0,-11 54 1,10-69-77,-4 16 143,0 0 0,-15 39 0,16-62-203,5-8-11,-1-1 0,0 1-1,-1-1 1,1 0 0,-1 0-1,0 0 1,0 0-1,-5 6 1,3-4-94,-32 35 585,34-38-606,0 0 0,0 0 0,-1 0 0,1 0 0,-1-1 0,1 0 0,-1 1 0,0-1 0,0-1 0,-6 3 0,-4-2-6106</inkml:trace>
</inkml:ink>
</file>

<file path=ppt/ink/ink9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10.2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86 199 2784,'-2'1'17,"1"1"-1,-1-1 1,0 0 0,0 0 0,1 0 0,-1 0-1,0 0 1,0-1 0,0 1 0,0-1-1,-3 1 1,4-1 151,-15-1 1495,11 0-1634,4 0 18,-1 1 0,0-1 0,1 1 0,0-1 0,-1 1 0,1-1 0,-1 0 0,1 1 0,0-1 0,-1 0 0,1 0-1,0 0 1,0 0 0,0 0 0,0-1 0,0 1 0,0 0 0,0 0 0,0-1 0,0 1 0,0 0 0,1-1 0,-1 1 0,1-1 0,-1 1 0,1-1 0,-1-2 0,-8-79 791,13 74-603,2 3-180,0 0 1,1 1-1,0-1 0,0 1 0,0 0 0,1 1 1,-1 0-1,1 0 0,9-3 0,59-24 245,-64 30-153,-1 4-104,-1-1 0,1 1 0,-1 1-1,11 5 1,-10-1 151,-6-2-158,-1 0 0,1 1 0,-1 0 0,0-1 1,-1 1-1,5 11 0,-7-5 71,-4 1-78,-1 0 0,0-1 0,-1 1-1,-1-1 1,0 0 0,-1-1 0,0 1 0,0-1 0,-18 20 0,-11 4-16,12-6-11,9-5-2,9-5 1,7-17 0,-1 0 0,1 0 1,0 0-1,0 0 0,0 0 0,0-1 1,1 1-1,-1-1 0,1 1 0,0-1 0,-1 1 1,1-1-1,0 0 0,1 0 0,-1 0 0,0 0 1,0 0-1,5 2 0,5 4 8,0-1 0,14 7-1,-22-13-6,4 3 13,0-1 0,0-1-1,0 1 1,1-1 0,-1-1 0,1 0 0,0 0 0,12-1 0,-9 1 4,-5 0 5,-1-1 0,1 0 0,-1 0 0,1 0 0,0-1-1,-1 0 1,8-2 0,8-1 5,61-13-1146,3-3-4583</inkml:trace>
</inkml:ink>
</file>

<file path=ppt/ink/ink9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10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 1 4848,'-1'4'472,"0"-3"-436,1 0 1,-1 0-1,1 0 0,0 0 1,0 1-1,-1-1 1,1 0-1,0 0 0,0 0 1,0 0-1,0 1 0,0-1 1,1 0-1,-1 0 1,0 0-1,0 0 0,1 2 1,1-2 48,-1 0 1,1 0 0,-1 0-1,1 0 1,0-1-1,-1 1 1,1 0 0,0-1-1,0 1 1,-1-1-1,1 0 1,0 0 0,0 0-1,0 1 1,-1-2-1,1 1 1,0 0 0,2-1-1,107-4 568,10 0 214,-5 3-611,8 2-909,-141 2-5127</inkml:trace>
</inkml:ink>
</file>

<file path=ppt/ink/ink9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10.96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1 780 7448,'6'4'34,"0"0"1,1 0-1,0-1 1,0 0-1,-1 0 1,2-1-1,-1 0 1,0 0-1,0-1 1,13 2-1,-3-3 76,-1-1-1,1-1 1,28-6-1,-21 4-72,53-14 325,109-32 36,-147 37-204,134-65 66,-145 59-120,1-6-630,48-53 0,-31 22-5250</inkml:trace>
  <inkml:trace contextRef="#ctx0" brushRef="#br0" timeOffset="1">637 1 6904,'26'64'165,"-19"-45"-52,0 0 0,1 0 0,17 28 0,-21-41-54,8 14 68,2-1 0,0 0 1,32 32-1,38 34 214,-71-69-107,-1 7-72,18 45 0,-29-66-140,-1 0 0,1 0 0,-1-1 0,1 1 0,-1 0 0,0 0 0,0 0 0,0 0 0,0 2 0,-4 29 79,-1-2-1,-10 33 1,4-36 94,-82 137 201,64-115-289,-11 21-1283,0-2-4824</inkml:trace>
</inkml:ink>
</file>

<file path=ppt/ink/ink9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19.70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0 837 5024,'1'4'265,"46"145"559,-45-143-787,0 0-1,1 0 1,0-1-1,0 1 1,0-1-1,0 0 1,7 7-1,-7-7-12,-1-4-7,1 1 0,-1 0-1,0-1 1,1 1 0,-1-1 0,1 0-1,-1 0 1,1 0 0,0 0 0,0 0-1,-1-1 1,1 1 0,0-1 0,0 0-1,-1 0 1,1 0 0,0 0-1,4-1 1,-4 1 0,12-4 43,94-52 26,-74 33-12,89-61-1,41-28-12,-70 51 173,220-129-1,144-70-1061,19-9-3545</inkml:trace>
</inkml:ink>
</file>

<file path=ppt/ink/ink91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20.86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0 291 5296,'0'0'330,"4"-1"-275,34-4 18,-27 4-49,0 0 0,0-1 0,0-1 0,16-4 0,-17 4-18,-7 1 3,1 1 0,0 0 0,-1-1 0,1 0 0,-1 0 0,0 0 0,4-3 0,16-14 91,-1 0 0,32-38 0,-27 29-67,-19 20 36,0-1 0,0 0-1,-1 0 1,0-1 0,0 1-1,-1-2 1,0 1 0,-1-1 0,-1 0-1,5-13 1,-9 23 19,2-5 361,0 17-319,-1 23-38,-4-21-81,-4 24 82,6-8-44,6 57 0,10 4 62,1 7-40,-4-2-10,-12-94-59,0 0-1,0 0 1,0-1 0,0 1-1,0 0 1,0 0 0,0 0-1,0-1 1,0 1 0,0 0-1,0 0 1,0-1-1,-1 1 1,1 0 0,0-1-1,-1 2 1,-2 5 4,-1-1 0,0 0 0,0-1 0,0 1 0,-1-1 0,0 0 0,0 0 0,0 0 0,0-1 0,-1 1 0,-8 4 0,1 1 9,1 1 0,-16 18 0,27-28-12,0 0 0,1-1-1,-1 1 1,1 0 0,-1 0-1,1 0 1,-1 0 0,1 0-1,0 0 1,0 0 0,-1 0-1,1 0 1,0 0 0,0 0-1,0 0 1,0 0 0,0 0-1,0 0 1,0 1 0,1-1-1,-1 0 1,0 0 0,1 0-1,-1 0 1,0 0 0,1-1-1,0 3 1,13 12 10,-13-14-10,33 24 125,-32-23-41,1 3 165,-3-5-241,0 1 0,0-1 0,-1 0 0,1 0 0,0 1 0,0-1 0,-1 0 0,1 1 0,0-1 0,0 0 0,-1 0 0,1 0 0,0 1 0,-1-1 0,1 0 0,0 0 0,0 0 0,-1 0 1,1 0-1,0 0 0,-1 1 0,1-1 0,-1 0 0,1 0 0,0 0 0,-1 0 0,1 0 0,0 0 0,-1 0 0,1 0 0,0-1 0,-1 1 0,1 0 0,0 0 0,-1 0 0,1 0 0,0 0 0,-1-1 0,1 1 0,-86-10 381,83 9-245,-12-1 329,-31-4 58,45 6-530,1 0-1,0 1 1,0-1-1,-1 0 0,1 1 1,0-1-1,0 0 1,-1 1-1,1-1 1,0 0-1,0 1 0,0-1 1,0 1-1,0-1 1,0 0-1,0 1 1,0-1-1,0 1 0,0-1 1,0 0-1,0 1 1,0-1-1,0 1 0,0-1 1,0 0-1,0 1 1,0-1-1,0 0 1,0 1-1,1-1 0,-1 1 1,0-1-1,0 0 1,0 1-1,1-1 1,-1 0-1,0 0 0,1 1 1,-1-1-1,0 0 1,0 0-1,1 1 0,-1-1 1,1 0-1,-1 0 1,0 0-1,1 0 1,-1 1-1,0-1 0,1 0 1,-1 0-1,1 0 1,-1 0-1,0 0 1,1 0-1,-1 0 0,1 0 1,-1 0-1,1 0 1,10 1 8,-1 0 0,1 0 0,-1-1 1,1-1-1,11-1 0,-14 1-5,137-11 22,-108 9-2,181-10 10,-173 11-9,169-27-1333,-107 10-5415</inkml:trace>
</inkml:ink>
</file>

<file path=ppt/ink/ink91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21.59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205 93 2424,'0'0'25,"0"-5"1,0-14-9,0 19-15,0-1 1,0 1-1,0 0 0,0 0 1,0-1-1,-1 1 0,1 0 1,0 0-1,0-1 1,0 1-1,0 0 0,0 0 1,0-1-1,-1 1 0,1 0 1,0 0-1,0 0 1,0 0-1,-1-1 0,1 1 1,0 0-1,0 0 0,0 0 1,-1 0-1,1 0 0,0-1 1,0 1-1,-1 0 1,1 0-1,0 0 0,0 0 1,-1 0-1,1 0 0,0 0 1,0 0-1,-1 0 0,1 0 1,0 0-1,0 0 1,-1 0-1,1 0 0,0 0 1,-1 0-1,1 1 0,0-1 1,0 0-1,0 0 1,-1 0-1,1 0 0,0 0 1,0 0-1,-1 1 0,1-1 1,0 0-1,-9 6 15,-1 2 39,1 1 0,-16 19 0,13-15-36,0 1 22,-1 0 0,2 1 0,0 0 0,-9 17 0,9-14-24,7-12-2,0-1 1,1 0 0,-1 1-1,1 0 1,1 0 0,-1 0-1,-2 10 1,0 2 3,-10 34 15,13-33 59,2-13-58,-1 0-21,1-1 0,0 1-1,0-1 1,1 1-1,0-1 1,0 0-1,0 1 1,1-1-1,-1 0 1,1 0 0,0 0-1,1 0 1,0 0-1,2 4 1,35 35 146,-29-39-34,14 0-37,33 2 0,-51-6-60,0 0 1,0-1 0,0 0-1,0-1 1,0 1-1,0-1 1,7-2-1,6-2 6,1 2-3,-9 2 54,0-2 0,-1 0 0,20-7 0,89-43 345,-99 38-64,-5-1-236,-1 0 0,0-1 0,16-26 0,-29 41-87,-1 0 1,0-1-1,0 1 0,0 0 1,0 0-1,0-1 0,-1 1 1,1-4-1,2-6 112,2-9-10,-1 0 0,-1 0 0,0 0 0,-2 0 0,-2-27 0,-8-54 469,9 99-576,-1 0 0,0 0 1,1 1-1,-1-1 0,-1 0 1,1 1-1,0-1 1,-1 1-1,1 0 0,-1-1 1,0 1-1,1 0 0,-1 0 1,0 0-1,0 0 0,-1 0 1,1 0-1,0 1 0,-5-3 1,4 2 10,2 2-40,1-1-1,0 1 0,-1 0 0,1 0 0,0-1 0,-1 1 1,1 0-1,0 0 0,-1 0 0,1 0 0,-1 0 0,1 0 0,0 0 1,-1-1-1,1 1 0,0 0 0,-1 0 0,1 0 0,-1 0 1,1 1-1,0-1 0,-1 0 0,1 0 0,-1 0 0,1 0 1,0 0-1,-1 0 0,1 1 0,-9 2 39,1 2 0,-1-1 0,1 1 0,0 0 0,1 1 0,-1 0 0,-11 12 0,1 3 119,-81 132-1136,46-61-4905</inkml:trace>
</inkml:ink>
</file>

<file path=ppt/ink/ink91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22.31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291 75 3768,'-1'-6'168,"1"4"-167,-2-4 127,1 1-1,-1-1 0,0 0 1,0 1-1,-5-10 0,6 13-56,-1 1-1,1-1 0,0 0 0,-1 1 0,1-1 1,-1 1-1,0-1 0,1 1 0,-1 0 0,0 0 1,0 0-1,0 0 0,0 0 0,0 0 0,0 0 0,0 1 1,0-1-1,0 1 0,0-1 0,0 1 0,0 0 1,-3 0-1,-3 1 17,0 0 1,0 0-1,0 1 1,1 0 0,-1 0-1,0 1 1,1 0-1,0 0 1,-13 9-1,10-7-61,-7 7 182,1 4-113,0 0-1,-24 36 1,30-32 53,-20 87 57,29-87-91,2-4-77,2-1 0,0 0 1,7 20-1,-2-23 31,2-2-44,0-2-1,1 0 1,19 11 0,-14-14 17,13-3-12,41-2-1,-49-4-13,67-30 28,-75 24 57,-6 0-53,-1 0 1,0-1 0,0 1 0,8-24 0,13-50 229,-17 50-251,-8 28 4,-1 1 0,1-1 0,-1 0 0,0 1 0,-1-1-1,1 0 1,-1 0 0,0 0 0,0 0 0,-1 1 0,0-1 0,0 0-1,0 0 1,-3-6 0,2 8-10,-4-9 194,-5 1-118,0 0 0,-18-14 0,16 20 65,3 4-223,-1 0 0,0 1 0,0 0 0,1 1 1,-1 0-1,0 1 0,0 0 0,1 0 0,-1 2 0,0-1 0,1 1 0,0 1 0,-11 4 0,-9 5-6304</inkml:trace>
</inkml:ink>
</file>

<file path=ppt/ink/ink91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22.81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170 92 5744,'0'-1'2,"1"1"0,-1 0 0,1 0 1,-1-1-1,1 1 0,-1-1 0,1 1 1,-1 0-1,1-1 0,-1 1 0,0-1 0,1 1 1,-1-1-1,0 1 0,1-1 0,-1 1 1,0-1-1,0 0 0,0 1 0,0-1 0,1 1 1,-1-1-1,0 0 0,0 1 0,0-1 1,0 1-1,0-1 0,0 0 0,-1 0 0,1-1 38,-1 1 0,0 0 0,1-1 0,-1 1 0,0 0-1,0 0 1,0-1 0,0 1 0,0 0 0,-1 0 0,1 0 0,-1 0-1,-2-2 61,0 1 0,0-1 0,0 1 0,0 0 0,0 1 0,0-1 0,-1 1 0,1 0 0,-6-1 0,7 2-74,0 0 1,1 0-1,-1 0 1,1 0-1,-1 1 0,1-1 1,-1 1-1,1 0 1,-1 0-1,1 0 1,0 0-1,-1 0 1,1 0-1,0 1 1,0-1-1,0 1 0,0-1 1,0 1-1,0 0 1,0 0-1,1 0 1,-1 0-1,1 0 1,-2 2-1,-5 5 2,5-6 14,1 0 0,-1 0 0,1 0 0,0 1 1,0-1-1,-3 6 0,-25 59 295,27-54-90,3-9-162,0-1-58,0 0 0,0 0 1,0 1-1,0-1 0,1 0 1,0 0-1,0 0 1,0 0-1,0 0 0,1 0 1,-1-1-1,1 1 0,0 0 1,0-1-1,0 1 0,1-1 1,4 5-1,9 8 85,1 0 1,0-2-1,2 0 1,-1-1-1,34 17 1,-1-13-64,-47-15-37,0-1 0,0 1 1,0-1-1,0-1 0,1 1 0,-1 0 0,0-1 1,1 0-1,7-1 0,3 0 6,28-3 5,-39 3-17,1 0 1,-1 0 0,1-1 0,-1 1 0,1-1-1,-1 0 1,0 0 0,0 0 0,0-1 0,0 0-1,0 1 1,-1-1 0,1 0 0,4-7-1,-4 6 13,-2 3 1,0-1 0,0 0 1,-1 0-1,1 0 1,-1 0-1,1 0 1,-1 0-1,0 0 0,0-1 1,0 1-1,0 0 1,0-1-1,1-2 0,0-5 21,3 0-5,-4 8-7,1-1 0,-1 0 1,0 1-1,0-1 0,-1 0 0,1 1 0,-1-1 0,1 0 0,-1 0 0,0 0 1,0-5-1,-3-22 332,-2 1 1,-12-47 0,3 22 34,-4-4-16,18 58-372,0-1 1,0 1-1,0 0 1,0-1-1,0 1 1,-1 0-1,1-1 0,0 1 1,0 0-1,0-1 1,0 1-1,-1 0 1,1 0-1,0-1 1,0 1-1,-1 0 0,1 0 1,0 0-1,0-1 1,-1 1-1,1 0 1,0 0-1,-1 0 1,1 0-1,0-1 0,-1 1 1,-2-1-75,-1 0-1,1 0 1,-1 0-1,1 1 1,-1-1 0,1 1-1,-1 0 1,0 0 0,1 0-1,-1 1 1,1-1 0,-1 1-1,1 0 1,-1 0-1,1 0 1,0 0 0,-5 3-1</inkml:trace>
</inkml:ink>
</file>

<file path=ppt/ink/ink91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3:23.9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0 399 6552,'0'0'128,"1"-4"-22,-1 1-66,1 0 0,-1-1 0,1 1 0,0 0 0,0 0 0,0 0-1,1 0 1,-1 0 0,1 0 0,-1 1 0,1-1 0,0 0 0,0 1-1,0-1 1,1 1 0,-1 0 0,0 0 0,4-3 0,11-4 102,0 0 0,0 1-1,24-8 1,46-12 1,-85 28-147,29-8 98,161-28 35,-147 30-41,227-22 32,-209 22-73,309-25 15,-283 25-27,420-19 14,-396 20-34,186-7 4,86-5-14,39 0 0,41 2-2,475-10 5,-759 20-1,763-15 2,-750 17-2,797-2 2,-787 6-2,860 13 2,-843-10-1,342 9 4,118 6-8,9-2 1,12-4-3,18 1-2,6 2 1,11-1 4,7 2-3,-5-2-2,-14-1 0,-7 1 0,-2 1 0,-5-4 0,-5-5 0,-1-3 0,-6-4 0,-20-7 0,-21-4 0,-4-4 0,-3 2 0,-23 0 0,-22 2 0,-19 4 0,-110 8 5,-292 1 23,704 11 25,-718-9 21,631 20 46,-650-19 40,594 27 70,-605-24-36,497 36 79,-523-34-65,400 33 85,-423-36-99,315 15 67,-339-23-113,4-5-537,0-4-1,75-20 1,-8-7-6364</inkml:trace>
</inkml:ink>
</file>

<file path=ppt/ink/ink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06.3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109 1 1976,'0'0'49,"-4"1"-3,-11 2-12,11-2 94,3 0-87,1 1-1,-1-1 1,0 0 0,1 0-1,-1 0 1,0 0-1,0 0 1,0 0 0,0 0-1,0 0 1,0 0-1,-1 1 1,-15 17 766,13-12-669,-5 9 64,1 1 0,1 0 0,1 0 0,0 1 0,1 0 0,-4 28 0,6 6 262,4 54 1,2-56-73,6 62 611,-2-65-623,1-6-11,11 70 447,7 93 439,-26-203-1241,0 0 0,1 0 0,-1 0 0,0 1 0,1-1 1,-1 0-1,1 0 0,-1 0 0,1 0 0,0 0 0,-1 0 0,1 0 0,0 0 1,0 0-1,0-1 0,0 1 0,0 0 0,0 0 0,2 0 0,1 3 24,24 16-1254,3-1-5024</inkml:trace>
</inkml:ink>
</file>

<file path=ppt/ink/ink92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10.99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1 101 4216,'0'0'68,"4"3"24,0 0-68,1 0 0,0-1 0,0 1-1,0-1 1,0-1 0,1 1 0,-1-1 0,0 1 0,11-1 0,54 4 175,-54-5-209,8 1 91,-1-1-1,1 0 1,33-7 0,-7 0 40,131-18 23,-141 20-64,282-37 125,-191 29-49,74-6 244,-45 9 600,-142 8-152,-27 5-785,0 0 1,0 0-1,0-1 0,-1 0 0,-11 0 0,-56 3 181,54-4-256,-124 15 335,90-8-154,-165 42 300,199-45-445,-52 7 147,-147 31 253,149-24-192,42-11 36,0-2 1,-1-2 0,-37 2-1,45-6 150,23 0-245,-5 0-22,5-1-101,4-3 364,69-32-262,-38 22-66,1 1 1,57-13 0,-66 20-66,12-4 67,158-28 36,-158 34-57,270-21 93,-280 23-155,60 0 14,-60 2-13,12-1 18,70 7 0,-102-4-21,-9-2 2,-2-2-4,1 2-1,-1-1 1,0 0 0,0 0-1,1 1 1,-1 0-1,0-1 1,0 1-1,0 0 1,-4 1 0,-5 0 0,-39 1 2,-88 13 5,-65 5 15,50 2-14,-84 13 22,-32 13 27,245-44-33,13-2-6,0 0-1,-1-1 0,-17-2 1,28 1 22,7-1-22,97-23 20,81-10-22,-139 27-10,73-10-1,23 2-3,164-3 13,-260 17-9,144-7 18,-25-2 83,-152 8-6,-10 2-58,-1 0-1,1-1 1,-1 1-1,1 0 0,-1 0 1,1 0-1,0-1 1,-1 1-1,1 0 1,0 0-1,-1 0 0,1 0 1,0 0-1,-1 0 1,1 0-1,-1 1 0,1-1 1,0 0-1,-1 0 1,1 0-1,-1 1 1,1-1-1,-1 0 0,2 1 1,-2 0-112,1-1 0,-1 1 0,1 0 0,0-1 0,-1 1 0,1-1 0,-1 0 0,1 1 0,0-1 0,-1 1 0,1-1 0,0 0 0,0 0 0,-1 1 0,1-1 0,0 0 0,0 0 0,-1 0 0,1 0 0,0 0 0,0 0 0,0 0 0,-1 0 0,2 0 0</inkml:trace>
</inkml:ink>
</file>

<file path=ppt/ink/ink92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11.8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692 661 3320,'-11'-23'841,"9"20"-806,0 0-1,-1 1 1,1-1-1,0 1 1,-1-1-1,1 1 1,-1 0 0,0 0-1,0 0 1,0 0-1,0 0 1,0 1-1,0-1 1,0 1-1,-1 0 1,1 0-1,0 0 1,-1 0 0,1 1-1,-1-1 1,-5 1-1,-84-1 198,-7-1-14,83 1-198,10 0 8,0 0 0,-1 0 0,1 0 0,0-1 1,-10-3-1,-79-27 166,87 28-162,1 0-1,0 0 0,0 0 1,0-1-1,0 0 0,1-1 0,-1 0 1,1 0-1,-10-12 0,9 10 8,-6-6 147,1-1-1,-21-31 0,26 34-126,4 7-4,1 0-1,0 0 0,1 0 1,-1 0-1,1 0 1,0-1-1,1 1 1,-1-1-1,1 1 0,0-1 1,-1-7-1,2 7-11,-1-4 37,1 0-1,0 0 1,1 0-1,0 0 1,1 1-1,0-1 1,3-11 0,-2 10-26,2-7 90,1-1 1,0 1-1,14-26 0,-15 33-101,-1 4 7,0-1-1,0 1 1,0 0 0,1 1 0,0-1-1,1 1 1,-1 0 0,11-8 0,-9 7-14,-5 5-13,0 1 0,0-1-1,0 0 1,0 0 0,0 1 0,1-1 0,-1 1 0,0 0 0,1 0 0,-1 0 0,1 0 0,0 0 0,2 0 0,6-2 22,27-8 23,-22 10 87,-9 3-132,0 0 0,0 0 0,0 1 0,0 0 0,-1 0 0,1 0 0,-1 1 0,8 5 0,-13-8-18,0-1 1,-1 1-1,1 0 0,0-1 1,0 1-1,-1 0 1,1 0-1,-1-1 0,1 1 1,-1 0-1,1 0 1,-1 0-1,1 0 1,-1 1-1,5 14 21,0 0 1,-1 0-1,1 20 0,-6-17-11,-11 32 4,6-34-17,-15 28 0,-45 72-5,38-68-17,-60 108-7,33-52-59,11-16 23,-2 14 4,42-85 13,4 5 14,3 38 0,-1-55 24,-1 0 1,1 0 0,0-1-1,0 1 1,1-1 0,-1 0-1,1 1 1,0-1 0,1 0-1,-1 0 1,8 7 0,-5-6 0,-4-4 3,0 1 0,0-1 1,0 0-1,1 0 0,-1 0 0,1 0 0,-1-1 0,1 1 1,0-1-1,0 1 0,0-1 0,0 0 0,0 0 0,0 0 1,0-1-1,0 1 0,0-1 0,3 1 0,-4-1 2,10-3-3,30-15 4,26-20 2,51-40 20,-100 64-2,0-1-1,-1-2 1,27-29 0,-36 31 68,-4 0-62,-1 0 0,-1 0 0,0-1 0,1-17 0,-6 12 83,-5-3-56,0 1 1,-15-34-1,10 39 63,-55-51 53,53 60-40,-51-11 57,63 20-173,1 0 0,-1 0 0,0 0 0,0 0 0,0 1 0,0-1 0,0 1 0,0 0 0,1-1 0,-1 1 0,0 0 0,1 0 0,-1 0 0,0 0 0,1 0 0,-1 1 0,1-1 0,0 0 0,-1 1-1,1-1 1,0 1 0,0-1 0,0 1 0,0 0 0,-1 2 0,1-2 8,-3 9 127,-3 81 55,9-69-67,1-3-61,1 2-25,1-1 0,0 0 1,1 0-1,11 24 0,53 114 123,-54-122-104,112 245 157,-118-259-214,16 47 57,2 38 5,-27-91-58,-9 20 4,7-33-19,0-1 1,-1 0-1,1 0 0,-1 0 1,0 0-1,0 0 1,0 0-1,-4 4 1,5-6 7,1-1 1,0 1 0,-1-1 0,1 1 0,-1-1 0,1 0 0,0 1-1,-1-1 1,1 0 0,-1 1 0,1-1 0,-1 0 0,0 1 0,1-1-1,-1 0 1,1 0 0,-1 0 0,1 0 0,-1 0 0,0 1 0,1-1-1,-1 0 1,1 0 0,-1 0 0,1-1 0,-1 1 0,0 0 0,1 0-1,-1 0 1,1 0 0,-1 0 0,1-1 0,-1 1 0,1 0-1,-1-1 1,1 1 0,-1 0 0,1-1 0,-1 1 0,1 0 0,-1-1-1,-10-23-1413,10 21 937,-10-32-7038</inkml:trace>
</inkml:ink>
</file>

<file path=ppt/ink/ink92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13.0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297 144 3416,'-3'0'56,"-35"-4"242,31 2-174,0 1 1,0 0-1,0 0 1,0 0-1,0 1 1,0 1 0,0-1-1,-8 2 1,14-1 898,5 0-768,3 1-210,0 0 1,0 0-1,0-1 1,0 0-1,1 0 0,-1 0 1,11-2-1,0 2 119,311 0 552,-289-1-536,303-13 417,-209 1-402,184-3 258,-313 15-430,1 0 0,-1 0 1,1 1-1,-1 0 0,1 0 0,-1 0 0,0 1 0,1 0 0,-1 0 1,6 3-1,2 5 136,-13-10-154,0 0 0,0 0-1,0 1 1,0-1 0,1 0-1,-1 1 1,0-1-1,0 0 1,0 0 0,0 1-1,0-1 1,0 0 0,0 1-1,0-1 1,0 0 0,0 1-1,0-1 1,0 0-1,0 1 1,0-1 0,0 0-1,0 0 1,-1 1 0,1-1-1,0 0 1,0 1-1,-2 0 11,1 1-1,0-1 0,-1 0 0,1 0 0,-1 0 0,0 0 1,1 0-1,-1-1 0,0 1 0,0 0 0,-3 0 0,-46 9 113,-84 10 2,71-12 10,-96 1 0,138-9-98,-179 4 95,158-4-49,41 0-87,-338-5 360,206-4-176,-160-8 353,249 10-20,46 7-511,-1 0-1,0 0 1,0 0-1,0 0 1,0 0-1,0 0 1,0 0 0,0 0-1,0-1 1,0 1-1,0 0 1,0 0 0,0 0-1,0 0 1,0 0-1,1 0 1,-1 0-1,0 0 1,0 0 0,0-1-1,0 1 1,0 0-1,0 0 1,0 0 0,0 0-1,0 0 1,0 0-1,0 0 1,0 0-1,0-1 1,-1 1 0,1 0-1,0 0 1,0 0-1,0 0 1,0 0-1,0 0 1,0 0 0,0 0-1,0 0 1,0 0-1,0-1 1,0 1 0,0 0-1,0 0 1,0 0-1,0 0 1,-1 0-1,1 0 1,0 0 0,0 0-1,0 0 1,0 0-1,0 0 1,0 0-1,0 0 1,0 0 0,-1 0-1,1 0 1,0 0-1,0 0 1,0 0 0,0 0-1,0 0 1,0 0-1,21-3 206,44-2-35,87-6-5,43-6 57,-113 6-140,152-17 10,-184 22-43,196-17 28,-198 19-22,220-14 75,-237 16-119,167-13 159,-186 13-94,-9 2-58,1-1-1,-1 1 1,0-1-1,1 0 1,-1 0-1,0 0 1,1-1-1,-1 1 1,4-3 0,-22-2 152,9 5-162,-21 3 52,19-1-26,-105 14 81,31-4 40,-79 13-10,-36 19-12,157-33-39,-166 44 34,165-44-59,-329 108 253,122-46-73,241-69-249,-16 1 42,21-4 42,6 0-77,14-4-1,-1 0-1,1-2 1,18-7 0,74-31-1940,12-2-7732</inkml:trace>
</inkml:ink>
</file>

<file path=ppt/ink/ink92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14.6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4760,'0'0'5736,"2"3"-5723,18 67 47,-20-70-59,1 1 0,0 0 0,0-1 0,0 0-1,-1 1 1,1-1 0,0 1 0,0-1 0,0 0 0,0 0 0,0 1 0,0-1-1,0 0 1,0 0 0,0 0 0,-1 0 0,1 0 0,0 0 0,0 0 0,2-1-1,-1 1 2,34-6-1243,4-3-4979</inkml:trace>
</inkml:ink>
</file>

<file path=ppt/ink/ink92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14.98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206 0 6192,'0'0'0,"-33"0"0,3 5-8,-1 6 8,-2 5-144,-6 6 144,0 1-4056</inkml:trace>
</inkml:ink>
</file>

<file path=ppt/ink/ink92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15.34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24 4848,'0'0'0,"6"-10"0,-2 1 0,7 5-40,2 4 40,13 2-200,18 6 200,-1 1-2976</inkml:trace>
  <inkml:trace contextRef="#ctx0" brushRef="#br0" timeOffset="1">2604 16 5656,'0'0'0,"-2"11"0,-11 1-168,-11 6 168,-18-1-536,-20-2 536,1 0-3240</inkml:trace>
</inkml:ink>
</file>

<file path=ppt/ink/ink92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15.7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2072,'0'0'0,"11"1"0,13 6 0,-2 0-1080</inkml:trace>
</inkml:ink>
</file>

<file path=ppt/ink/ink92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16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13 5744,'0'0'0,"12"-1"0,24-6 0,40 3-32,56 7 32,-3-2-3808</inkml:trace>
</inkml:ink>
</file>

<file path=ppt/ink/ink92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27.3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76 0 4664,'0'0'1965,"-4"8"-1641,-5 15-177,1 0 0,1 1 0,-4 27 0,-9 63 52,11-34 45,7-54-208,0-2-11,-1 40 203,3-43-105,0 0-1,2 0 1,0 1 0,1-1-1,9 28 1,-10-46-111,0 1 1,0-1-1,0 0 0,1 0 1,-1 0-1,1 0 0,0 0 1,0 0-1,0-1 0,0 1 1,5 2-1,4 4-879,14 12-4599</inkml:trace>
</inkml:ink>
</file>

<file path=ppt/ink/ink92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27.7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21 6728,'41'-20'361,"-39"19"-74,2 2 62,-4-1-328,1 0 0,-1 0 0,1 0 0,-1 0 0,1 0 0,0 0 0,-1 0 0,1 0 0,-1 0 0,1 0 0,-1 0 0,1 0 0,-1 0 0,1 0 0,-1 1 0,1-1 0,-1 0 0,1 0 0,-1 1 0,1-1 0,-1 0 0,1 1 0,3 8 102,-1-1 1,0 1-1,0-1 1,-1 1-1,0 0 1,-1 0-1,1 0 1,-1 11-1,-2 76 463,-3-20-298,-2 67 3,7-63 92,1-55-326,-1-1-21,-1-12 46,1 0 1,5 24 0,11 34 223,-14-61-246,0 0-1,1 0 1,0 0-1,0-1 0,1 0 1,7 11-1,-9-16-65,0-1-1,0 1 0,0-1 0,1 0 1,-1 0-1,0-1 0,1 1 0,0-1 0,-1 1 1,1-1-1,0 0 0,-1-1 0,1 1 1,6 0-1,2 1-970,30 6-6323</inkml:trace>
</inkml:ink>
</file>

<file path=ppt/ink/ink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06.86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101 306 5024,'0'0'0,"-2"2"51,0 0 0,0-1 0,-1 1 1,1-1-1,-1 1 0,1-1 0,-1 0 0,1 0 1,-1 0-1,0 0 0,1 0 0,-1-1 0,0 1 1,-4 0-1,4-5 75,1 2-112,-6-5 29,1-1-1,0 0 0,-10-15 0,15 20-30,0-1-1,0 0 1,1 1-1,-1-1 0,1 0 1,0 0-1,0 0 0,0 0 1,0 0-1,1 0 0,-1 0 1,1-1-1,0 1 0,1-6 1,2-9 60,-3 14-33,0-1 0,1 0 1,0 0-1,0 1 1,0-1-1,1 0 1,-1 1-1,2-1 1,-1 1-1,0 0 1,1 0-1,0 0 1,0 0-1,6-6 1,-6 9 200,5-1 56,-5 2 33,4 0 14,-5 1 1,-1 10 1548,-4-10-1797,-1 0-1,1-1 1,-1 1 0,1 0 0,-1-1 0,1 0 0,-6-1 0,9 1-80,-1 1 0,1 0-1,-1-1 1,1 1 0,-1 0 0,1-1 0,-1 1 0,1-1 0,-1 1-1,1 0 1,-1-1 0,1 1 0,0-1 0,-1 0 0,1 1-1,0-1 1,-1 1 0,1-1 0,0 1 0,0-2 0,0 1-5,0-1 1,0 1-1,0 0 1,0-1-1,0 1 1,1 0 0,-1-1-1,0 1 1,1 0-1,-1-1 1,1 1-1,0 0 1,-1 0-1,2-1 1,-1 1-3,-1 0 0,1 0 1,0 0-1,-1 0 0,1 1 1,0-1-1,0 0 0,0 0 0,0 1 1,-1-1-1,1 1 0,0-1 0,0 1 1,0-1-1,0 1 0,0 0 0,1 0 1,-1-1-1,0 1 0,0 0 0,0 0 1,0 0-1,0 0 0,0 0 0,0 0 1,0 0-1,0 0 0,0 1 0,0-1 1,0 0-1,0 1 0,0-1 1,0 1-1,0-1 0,1 1 0,0 1 2,-1 0-1,0 0 0,-1 0 1,1 0-1,0 0 0,0 0 1,-1 1-1,1-1 0,-1 0 1,0 0-1,0 0 0,0 5 1,6 25 31,-4-18-34,0 1 0,-1-1 0,0 25 0,-1-38 0,2-7 2,33-105-1168,-33 106 897,21-79-6918</inkml:trace>
</inkml:ink>
</file>

<file path=ppt/ink/ink93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28.2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272 76 6008,'-3'0'105,"-2"-1"-67,0 1 0,0 0 0,0 1 0,0-1 1,0 1-1,0 0 0,0 1 0,0-1 0,-8 4 0,-42 21 263,47-22-339,-3 1 85,1 1 0,0 1 0,1 0 0,0 0 0,0 0 0,0 2 0,1-1 0,-9 12 0,11-13-19,-6 12 132,0 12-52,-11 51 0,21-58 13,4 3-65,2 0 0,8 31 0,-12-57-49,1 1 1,-1-1-1,1 1 0,-1-1 1,1 1-1,0-1 0,0 0 1,-1 1-1,1-1 0,0 0 1,2 2-1,9 10 24,2 0 1,0-1-1,23 16 0,-36-27-23,1 0-1,0 0 1,-1 0-1,1-1 1,0 1-1,0 0 1,0-1-1,0 1 1,2 0-1,29 3 48,62 2-1,-67-10 21,4-6-38,-1-1-1,35-19 0,-63 29-27,-1-1-1,0 1 0,0 0 0,0-1 0,0 1 0,0-1 0,0 0 1,3-3-1,15-22 28,-1 0 0,22-41 0,-29 39 65,0-17-22,6-50-1,-18 72 76,0 15-97,-1 1-32,0 0 0,0 0-1,0 0 1,-1 0-1,-1 0 1,1 0 0,-1 1-1,0-1 1,-1 1-1,0 0 1,0 0-1,-6-8 1,5 9 46,2 1-46,0 1 0,-1-1 0,1 1 1,-1 0-1,0 0 0,-1 0 0,1 1 1,-1-1-1,1 1 0,-1 0 0,0 1 0,-10-5 1,8 5 14,0 1 1,0 0-1,-1 0 1,1 1-1,0-1 1,-1 2-1,1-1 1,-1 1-1,1 0 0,0 0 1,0 1-1,0 0 1,-9 4-1,14-5-70,-1 1 0,0-1-1,1 1 1,0 0 0,-1 0-1,1 0 1,0 0 0,0 0-1,0 1 1,0-1-1,0 1 1,1-1 0,-1 1-1,1-1 1,-1 1 0,1 0-1,0 0 1,0 0 0,0 0-1,1 0 1,-1 0 0,1 0-1,0 0 1,0 0-1,0 0 1,0 0 0,0 0-1,0 0 1,2 4 0,2 26-6290</inkml:trace>
</inkml:ink>
</file>

<file path=ppt/ink/ink93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28.62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9864,'127'170'157,"-78"-92"-82,71 147 106,-86-148-113,25 41 69,-59-117-176,1 1-1,0-1 0,0 0 0,-1 0 0,1 0 0,0 1 1,0-1-1,0 0 0,0 0 0,0-1 0,1 1 1,-1 0-1,0 0 0,2 1 0,0-1-568,5 3-5565</inkml:trace>
</inkml:ink>
</file>

<file path=ppt/ink/ink93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29.0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275 74 9056,'-9'0'11,"-1"1"1,1-1-1,-1 2 1,1 0-1,0 0 1,-1 0-1,1 1 1,0 1-1,1-1 1,-1 1-1,1 1 1,-15 10-1,-11 11 14,21-11 49,-46 86 27,50-77-34,-18 100 37,26-101 16,5-2-63,0 0 0,11 28 1,-6-36 83,-2-7-112,1 0-1,0-1 1,0-1-1,1 1 1,-1-1-1,14 4 1,-3-6 98,98-13 49,-92 4-55,2-6-63,1-1 0,28-19-1,-54 31-45,-1 1-1,1 0 0,0 0 1,-1-1-1,1 1 0,-1-1 1,0 0-1,1 1 0,1-4 1,11-20 40,-2 0 1,18-47-1,-29 69-39,-1 0 1,1 0-1,0 0 1,-1 0-1,1 0 1,-1 0-1,0-4 1,-2-26 37,-1 0 0,-7-33 0,2 43 44,2 14-57,2-1-19,-1 1-1,-1 0 1,1 0-1,-2 0 0,1 1 1,-1 0-1,-1 0 1,1 1-1,-14-10 1,4 4 51,-1 1 0,0 1 1,-1 0-1,-30-11 1,49 23-67,-1 0 0,1 0 0,0 0 0,0-1 1,0 1-1,0 0 0,0 0 0,0 0 1,0 0-1,1 0 0,-1 0 0,0 0 0,0 0 1,1 0-1,-1 0 0,1-1 0,-1 1 0,1 1 1,20 34-1429,2 2-5736</inkml:trace>
</inkml:ink>
</file>

<file path=ppt/ink/ink93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29.39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 8432,'1'12'1,"6"30"51,-5-33-41,17 71 94,24 131 367,-36-165-389,0-4 173,-1 0 1,-3 0 0,-1 0 0,-6 79 0,-25 23-957,26-128-5800</inkml:trace>
</inkml:ink>
</file>

<file path=ppt/ink/ink93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30.52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355 115 3952,'-74'-26'515,"70"25"-469,0 0 0,0 1 0,-1 0 0,1 0 0,0 0 0,-1 1 0,1-1 0,0 1 0,0 0 0,0 0 0,-7 3 0,5-2-2,-1 0-2,-1 1 1,1 0 0,0 0 0,0 1 0,1 0 0,-1 0-1,1 1 1,0 0 0,-11 10 0,9-8-5,-6 10 169,-6 16-72,-26 63 0,35-65-20,-26 117 44,34-123-78,4 4-23,7 44 0,-1-56 10,4-1-33,1 0-1,21 21 1,-17-28 52,-12-7-68,3 1-8,0-1-1,0 0 1,0 0 0,0 0-1,0-1 1,0 0 0,0 0 0,0-1-1,1 0 1,-1 0 0,0-1 0,0 0-1,11-3 1,108-37 73,-100 29-17,91-69 29,-115 79-86,0 0 0,1 1 0,-1-1 0,0-1 1,0 1-1,-1 0 0,4-4 0,7-16 21,-1 0 1,-1-1-1,13-43 0,-19 36 84,-5-18-30,-8-51-1,2 73 51,-4-2-43,-2 1 0,-1 1 0,-1 0 0,-21-29 0,27 45-66,7 7-3,-1 0 0,0 1 1,0-1-1,0 0 0,0 1 0,0-1 0,0 1 1,-6-2-1,3 0 34,-1 0 0,1 1 0,-1 1 1,-8-4-1,12 6-36,1-1-1,-1 0 1,0 1 0,1 0 0,-1 0 0,0 0 0,1 0-1,-1 0 1,0 0 0,1 1 0,-1-1 0,1 1-1,-1 0 1,1-1 0,-1 1 0,-2 2 0,4-2-11,0-1 1,0 1-1,0 0 1,0 0-1,0 0 1,1 0-1,-1 0 1,0 0-1,1 0 1,-1 0-1,1 0 1,-1 1-1,1-1 1,-1 0-1,1 0 1,0 0 0,-1 1-1,1-1 1,0 0-1,0 2 1,0 2 14,-2 2-5,1-5-13,1 0-1,-1 0 1,1 0-1,0 0 1,-1 0-1,1 0 1,0 0-1,0 0 1,1 1-1,-1-1 1,0 0 0,1 0-1,-1 0 1,1 0-1,0 0 1,1 2-1,9 22-342,1 0-1,17 27 1,8 10-5264</inkml:trace>
</inkml:ink>
</file>

<file path=ppt/ink/ink93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30.9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244 53 7176,'-2'-1'9,"0"1"0,0 0 0,1 1 0,-1-1 0,0 0 0,0 0 0,0 1 0,0-1 0,1 1 0,-1 0 0,0-1 0,1 1 1,-1 0-1,0 0 0,1 0 0,-1 0 0,1 0 0,-1 1 0,1-1 0,0 0 0,0 1 0,-1-1 0,0 3 0,-57 68 115,44-49 24,-63 122 60,65-113-80,-24 118 63,37-147-171,-1-1 0,1 1 0,0-1 0,0 1 1,0-1-1,0 1 0,1 4 0,3 11 37,1 0 1,1-1-1,16 33 0,-10-34 97,4-3-84,0-1 1,27 16 0,-42-27-62,0 0 1,0-1-1,0 1 0,0-1 1,0 0-1,0 1 1,0-1-1,0 0 1,0 0-1,1 0 0,-1 0 1,0 1-1,0-2 1,1 1-1,16-1 40,0-2 1,0 0-1,29-9 0,-26 1 66,79-67 46,-83 58-66,0-10-22,25-56-1,-36 59 63,7-126 61,-15 123-49,-6-11-45,-17-47 0,15 69 38,4 11-79,1 1-35,1 1 0,-1 0-1,0 0 1,-1 0 0,1 0-1,-1 1 1,0 0 0,0 1-1,-1-1 1,-12-6 0,9 7 7,1 1 0,-1 0-1,0 1 1,0-1 0,0 2 0,0 0 0,0 0 0,0 0 0,-18 3 0,-2 8-17,27-8-149,-1 0 0,1 0 0,0 0 0,0 0 0,0 1 0,0-1 0,0 1 1,1 0-1,-5 6 0,-4 6-6547</inkml:trace>
</inkml:ink>
</file>

<file path=ppt/ink/ink93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31.36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345 1 7800,'-28'32'0,"-14"7"-2,-12 10-4,-54 66-10,88-88-23,-2 13 19,-29 71 0,43-80 27,-3 98 22,11-128-22,0 0 0,0 1 1,0-1-1,0 0 0,0 0 0,0 0 0,0 0 1,1 1-1,-1-1 0,0 0 0,1 0 0,-1 0 1,1 0-1,1 2 0,6 9 28,0-1 0,1 0 1,1 0-1,20 18 0,-28-28-14,-1 1-1,1-1 1,0 0 0,-1 0-1,1 0 1,0 0 0,0-1-1,0 1 1,3 1 0,32 7 125,61 7 1,-68-17 81,110-27 88,-137 27-289,0 0 0,0 0 0,0 0-1,0-1 1,0 1 0,4-4 0,104-79 242,-108 82-244,-1 0-1,1-1 0,-1 1 0,0-1 0,0 1 0,0-1 1,1-3-1,20-36 104,26-66 1,-40 74-1,-1-13-35,2-59-1,-13 80 42,0 12-72,1 3-35,0 0 1,-1 1 0,0-1 0,-1 1 0,0-1-1,-1 1 1,0 1 0,-11-16 0,16 24-28,-8-10 68,-1 1 0,-14-13-1,21 20-52,-1 1-1,1 0 1,-1 0-1,0 0 1,1 0-1,-1 0 1,0 1-1,0-1 0,0 1 1,-1 0-1,1 0 1,0 0-1,0 0 1,-1 1-1,1-1 1,-7 1-1,8 1-8,0-1-1,-1 1 1,1 1-1,-1-1 1,1 0-1,0 0 1,0 1 0,0 0-1,0-1 1,0 1-1,0 0 1,0 0-1,1 0 1,-1 0 0,1 0-1,-1 0 1,0 3-1,0-3-1,1 0-3,0 0 0,0-1 0,0 1 0,0 0 0,1-1 0,-1 1 0,1 0 1,-1 0-1,1 0 0,-1 0 0,1-1 0,0 1 0,0 0 0,0 0 0,0 3 0,0 4 2,1 37-1334,1 4-5335</inkml:trace>
</inkml:ink>
</file>

<file path=ppt/ink/ink93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31.77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14 7448,'-5'1'28,"0"1"1,0-1-1,0 1 0,0 0 1,1 0-1,-1 1 1,1-1-1,-1 1 0,1 0 1,0 0-1,0 1 1,-6 6-1,4-5 4,-5 5-12,0 1 1,1 0-1,0 1 0,-15 21 1,17-21-14,-1 1 6,0 2-1,0-1 0,1 1 0,1 1 0,-5 17 0,7-19-6,1-4 3,0 1 0,1 0 0,0 0-1,1 0 1,1 1 0,0-1 0,0 15 0,1-15 0,0-7 1,0 1 0,0-1-1,0 1 1,1-1 0,0 1 0,0-1 0,0 0-1,1 1 1,-1-1 0,1 0 0,0 0 0,0 0 0,0 0-1,1 0 1,2 3 0,-2-3 1,7 3 96,1-3-65,1 0 0,-1-1 0,1-1 0,0 0 0,0 0 1,0-1-1,0-1 0,0 0 0,22-3 0,14-8 14,-30 4 92,8-9-41,32-27-1,-44 27 48,-3-3-84,-1-1 1,13-38 0,-19 37 69,-4-11-45,-6-43 0,1 55 20,2 10-67,0 3-29,1 0-1,-1-1 1,-1 1 0,1 0 0,-1 1 0,0-1 0,-1 1 0,1-1 0,-1 1 0,-10-9 0,-23-12 111,33 24-115,1 1 0,0 0 0,0 0 0,-1 0 0,1 0 0,-1 1 0,1 0 0,-1 0 0,-7-1 0,3 2-5,6-1-8,1 1 0,-1 0 1,0 0-1,1 0 0,-1 1 1,0-1-1,1 1 0,-1-1 1,1 1-1,-1 0 0,1 0 1,-5 3-1,-4 1-246,0 2-1,1-1 1,0 1 0,-14 13 0,-8 10-6016</inkml:trace>
</inkml:ink>
</file>

<file path=ppt/ink/ink93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32.1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107 34 8432,'10'3'0,"-3"0"4,-6-3-2,-1 1 1,1-1-1,0 1 1,0 0 0,-1-1-1,1 1 1,0 0-1,0-1 1,-1 1-1,1 0 1,-1 0-1,1 0 1,-1 0-1,1 0 1,-1 0 0,0-1-1,1 1 1,-1 0-1,0 0 1,0 0-1,0 0 1,1 0-1,-1 0 1,0 0 0,0 0-1,-1 0 1,1 0-1,0 2 1,-12 33 86,9-29-76,-22 51 80,-23 58 8,42-101-58,0 0 0,-5 21-1,6-14-23,-2-1-8,5-14-1,0 1 1,0-1-1,0 1 0,1-1 0,0 12 0,0-2 14,1-1-1,2 19 1,-2-35-23,0 1 0,0-1 1,0 0-1,0 1 1,0-1-1,0 0 0,0 1 1,0-1-1,0 0 1,1 1-1,-1-1 0,0 0 1,0 1-1,0-1 0,0 0 1,1 1-1,-1-1 1,0 0-1,0 0 0,1 1 1,-1-1-1,0 0 0,0 0 1,1 0-1,-1 1 1,0-1-1,1 0 0,-1 0 1,7 3 5,0 0 1,0-1-1,0 1 0,0-2 1,1 1-1,-1-1 1,0 0-1,1-1 1,-1 1-1,0-2 1,14-1-1,4-1 8,42-11 1,-43 4 24,12-11-11,41-33 0,-58 34 25,-4-3-27,-1-1 0,20-51 0,-28 49 61,-3-4-20,-3-56 0,-5 66 59,-5 2-67,0 0 0,-23-30 0,17 35 81,-2 5-89,0 1 0,0 1 0,-30-7 0,25 13 116,-8 5-51,-52 16 1,63-11 22,0 5-48,-28 29 1,47-44-90,1 0-1,0 1 1,-1-1 0,1 0 0,0 1-1,0-1 1,-1 0 0,1 1 0,0-1-1,0 0 1,-1 1 0,1-1 0,0 0-1,0 1 1,0-1 0,0 1 0,-1-1-1,1 0 1,0 1 0,0-1 0,0 1-1,0-1 1,0 0 0,0 1 0,0-1-1,0 1 1,0-1 0,0 1 0,1-1-1,-1 0 1,0 2 0,3 5-125,0 1 0,1 0 0,0-1-1,0 1 1,1-1 0,0-1 0,0 1 0,1 0 0,11 10 0,33 32-6538</inkml:trace>
</inkml:ink>
</file>

<file path=ppt/ink/ink93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32.46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158 63 9144,'-5'1'16,"0"1"1,-1-1-1,1 1 1,0 0 0,0 1-1,0-1 1,0 1-1,0 0 1,1 0 0,-1 0-1,-6 8 1,0-1 67,0 1 0,-10 16 1,12-12 95,1 6-91,1 0 1,0 0-1,2 1 1,1-1-1,0 1 1,0 38-1,9 3-17,0-41 102,0-12-144,0-1 0,0 0 0,1 0 0,0 0 0,0-1 0,1 0 0,9 9 0,-15-16-17,0 0 0,0 0 1,1 0-1,-1 0 0,0-1 1,0 1-1,1 0 0,-1-1 1,1 1-1,-1-1 0,2 1 1,32 7 94,49 6 1,-56-15 18,10-7-41,58-20 1,-94 28-78,0-1 0,0 0 0,0 1 0,-1-1-1,1 0 1,0-1 0,0 1 0,-1 0 0,1 0 0,-1-1 0,2-1 0,8-7 26,-1 0 1,14-21-1,-14 15-21,-1 1 0,7-19 0,-16 34-14,9-29 100,-3-17-28,1-52 1,-10 73 54,-6 1-69,0 1 1,-24-43 0,32 64-47,-1 0 0,1 0 0,0 1 0,-1-1 0,1 0 0,-1 1 1,1-1-1,-1 1 0,-1-2 0,-8-4 13,-1 0-1,1 0 1,-1 1-1,0 0 1,-1 1-1,-14-3 1,25 7-16,1 1 0,-1-1 0,1 1 0,-1 0 0,1 0 0,-1 0 0,0 0 0,1 0 0,-1 0 0,1 1 0,-3 0 0,-12 3 24,-1 1 0,2 1-1,-1 1 1,-25 15 0,39-21-17,0 0 1,0 1-1,0-1 1,0 1-1,1-1 1,-1 1-1,0-1 0,-1 5 1,-16 20-482,1 1-1,-17 37 1,3 4-7428</inkml:trace>
</inkml:ink>
</file>

<file path=ppt/ink/ink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08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0 177 2696,'49'-122'1112,"-49"121"-632,0 5 0,-9 249 1538,9-220-1716,7 51 0,-3-51-84,23 137 448,-10-110-459,-13-47-148,2 6 145,13 31 1,-17-48-97,-2-1-91,1-1 1,0 0-1,-1 1 0,1-1 1,0 0-1,0 0 0,0 1 1,-1-1-1,1 0 0,0 0 1,0 0-1,0 0 0,-1 0 1,1 0-1,0 0 0,1-1 1,-1-1 0,0-1 0,-1 1 1,1-1-1,-1 1 0,1-1 1,-1 0-1,0 1 0,0-6 1,-1-12 128,4-181 362,7 35 107,-9 116-436,-3 14 36,-9-47 0,10 76-169,1 1 0,-1-1 1,1 1-1,1-1 0,1-10 0,0-12 174,-2 27-113,3 5-57,5 8-30,0 0 1,0 0 0,7 16 0,-4-8 6,24 33 1,28 27 8,-54-68-27,0 0 1,1-1-1,0-1 0,0 1 0,16 9 1,29 24 34,106 111 75,-145-136-114,-10-12 4,0 1 0,1-1 0,0 0 0,12 9 0,4 1 31,1-1 0,1-1 1,51 22-1,-65-32-32,-8-3-3,0 0 0,1 0 0,-1 0 0,0-1 0,0 1 0,0-1 0,0 0 0,1 0 0,-1 0 0,5-1 0,1 0 13,0 0 1,-1-1 0,18-5-1,-20 1 56,-3-3-48,0 1-1,0-1 1,0 0 0,-1 0-1,-1 0 1,0 0 0,1-9 0,-2-12 53,-5-37 1,-30-90 93,19 98-100,12 41-56,-32-120 145,31 123-153,-13-29 64,-25-42 257,42 84-271,-6-1 9,7 2-67,0 1-1,0 0 1,0 0-1,0 0 0,0 0 1,0 0-1,-1 0 1,1 0-1,0 0 0,0 0 1,0 0-1,0 0 1,0 0-1,0 0 0,0 0 1,-1-1-1,1 1 1,0 0-1,0 0 1,0 0-1,0 0 0,0 0 1,0 0-1,0 0 1,0-1-1,0 1 0,0 0 1,0 0-1,0 0 1,0 0-1,0 0 0,0-1 1,0 1-1,0 0 1,0 0-1,0 0 0,0 0 1,0 0-1,0 0 1,0-1-1,0 1 1,0 0-1,0 0 0,0 0 1,0 0-1,0 0 1,0 0-1,0-1 0,1 1 1,-1 0-1,0 0 1,0 0-1,0 0 0,0 0 1,0 0-1,0 0 1,0 0-1,1 0 1,-1 0-1,0 0 0,0 0 1,0-1-1,0 1 1,22-7-1710,5-2-6872</inkml:trace>
</inkml:ink>
</file>

<file path=ppt/ink/ink94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33.10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312 392 5744,'19'-2'56,"-12"2"139,0-1 1,-1 0-1,1 0 1,10-4-1,-14 4 421,5-3 40,-7 3-57,-15-2-315,-1 2 0,1-1 0,-24 2 0,22 0-210,-32-2 207,27 2-201,1-1-1,0-1 1,-36-8-1,-25-14 168,71 17-86,4-1-122,1 1 0,0-1 0,1 0 0,0 0 1,-4-13-1,6 6 141,4 4-139,1 0 0,0 0 1,0 0-1,1 0 0,8-16 1,2 11 118,90-66 57,-78 67-90,14-2-43,57-15 0,-71 28-4,-8 4-54,0 0 0,0 1 1,26 6-1,-43-7-24,-1 0 0,1 0-1,0 0 1,-1 0 0,1 0 0,-1 1-1,1-1 1,-1 0 0,1 0 0,-1 1 0,1-1-1,-1 0 1,1 1 0,-1-1 0,1 0-1,-1 1 1,0-1 0,1 1 0,-1-1 0,0 1-1,1-1 1,-1 0 0,0 1 0,1 0-1,-1-1 1,0 1 0,4 9 6,0 1 1,-1-1-1,0 1 1,-1 0-1,-1 0 1,1 0-1,-1 18 1,-5 0 19,-51 134 13,38-128-26,-98 153 9,91-150-17,-28 55-1,6 10-4,2 31-4,43-133 2,1 0-1,0 0 1,-1 0 0,1 0-1,0 0 1,0-1 0,0 1-1,0 0 1,0 0-1,0 0 1,0 0 0,0 0-1,0 0 1,0 0-1,1 0 1,-1 0 0,3 6-2,0-1 1,0 0 0,0 1 0,1-2 0,0 1 0,0 0-1,0-1 1,7 7 0,-10-12 0,-1 1 0,1 0 0,0 0 0,0-1 0,0 1 0,0-1 0,0 1 0,0-1 0,0 1 0,0-1 0,0 0 1,0 1-1,1-1 0,26 6-11,42 3 0,-49-10-28,3-5 21,-1-1 0,34-13 1,-39 8-22,-1-6 23,0 0 1,18-25-1,-26 24 11,9-37-1,-15 38 6,3-36 1,-5 32 3,0 10 5,0 0-1,-1 0 1,0 0 0,-1 0-1,-4-19 1,1 16 60,4 15-65,0 0-1,0 0 1,0 0-1,0 0 1,0 0-1,0 0 1,0 0-1,0 0 1,0 1 0,0-1-1,0 0 1,0 0-1,0 0 1,0 0-1,-1 0 1,1 0-1,0 0 1,0 0 0,0 0-1,0 0 1,0 0-1,0 0 1,0 0-1,0 0 1,-1 0-1,1 0 1,0 0 0,0 0-1,0 0 1,0 0-1,0 0 1,0 0-1,0 0 1,0 0-1,0 0 1,-1 0 0,1 0-1,0 0 1,0 0-1,0 0 1,0 0-1,0 0 1,0 0-1,0 0 1,0-1 0,0 1-1,0 0 1,-5 8 14,1-1 1,0 1 0,0 0 0,1 0 0,0 0 0,1 1 0,-3 12 0,2-7 8,-4 18 141,-7 149 71,16-144-44,11 24-889,28 83 0,-4-37-7411</inkml:trace>
</inkml:ink>
</file>

<file path=ppt/ink/ink94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33.68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33 346 6192,'-6'-2'448,"-16"-7"53,22 9-490,0 0-1,0 0 1,0 0 0,0 0 0,0 0-1,-1 0 1,1 0 0,0 0-1,0 0 1,0 0 0,0 0-1,0 0 1,0 0 0,-1 0-1,1 0 1,0 0 0,0 0-1,0 0 1,0 0 0,0 0 0,0 0-1,-1 0 1,1 0 0,0 0-1,0 0 1,0 0 0,0-1-1,0 1 1,0 0 0,0 0-1,-1 0 1,1 0 0,0 0-1,0 0 1,0 0 0,0-1 0,0 1-1,0 0 1,0 0 0,0 0-1,0 0 1,0 0 0,0 0-1,0-1 1,0 1 0,0 0-1,0 0 1,0 0 0,0 0-1,0 0 1,0 0 0,0-1-1,0 1 1,0 0 0,0 0 0,0 0-1,0 0 1,0 0 0,0 0-1,0-1 1,0 1 0,0 0-1,1 0 1,-1 0 0,0 0-1,0 0 1,1-2 60,1-1 0,0 1 0,-1 0 0,1 0-1,0 1 1,0-1 0,0 0 0,1 1 0,1-2 0,41-14 523,103-24-28,-109 32-372,189-34 60,-176 35-139,263-30 45,-236 31-73,152-11-1,30 0-52,-146 11 47,522-29 36,-500 29-42,597-21 32,-579 23-47,655-13 21,-643 15-33,695-3 23,-686 5-31,719 2 13,-717 1-25,696 9 25,-705-8 22,641 13 46,-659-12 13,541 23 56,-569-22-36,413 5 72,-445-11-11,334-21 312,-424 22-526,336-18 780,-321 22-626,2 7-84,-1 1 1,28 24 0,-36-27-1695</inkml:trace>
</inkml:ink>
</file>

<file path=ppt/ink/ink94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39.3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207 36 816,'-99'141'355,"67"-98"-223,19-22 61,-39 113 83,46-103-56,1 120 81,9-127-114,5 2-60,22 45 1,-19-56 26,2-4-81,1 0-1,31 15 1,-28-22 61,18-3-35,47-6 0,-56-1 55,106-36 60,-131 41-200,1 0 0,0 0 0,0 0 0,-1 0 0,1-1 1,-1 0-1,3-1 0,15-13 28,-1-1-1,-1-1 1,18-24 0,-34 40-23,0 0 0,0-1 0,-1 0 0,1 1 0,-1-1 1,0 0-1,2-3 0,8-33 90,13-66 1,-24 102-89,1 1 1,-1-1 0,0 0-1,0 0 1,0 0 0,0 0-1,-2-5 1,-3-16 39,-2 0 1,-1 0-1,-13-27 0,7 30 127,5 11-116,-8-10 22,-1 0 0,-1 2 0,-36-29 0,-118-77 577,172 123-660,0 0 0,0 0 0,1 1 0,-1-1 0,0 0 1,0 1-1,0-1 0,0 1 0,0-1 0,-1 1 0,1-1 0,0 1 1,0 0-1,0 0 0,0-1 0,0 1 0,0 0 0,-1 0 0,1 0 1,0 0-1,0 0 0,0 1 0,0-1 0,0 0 0,-1 0 0,1 1 1,0-1-1,0 1 0,0-1 0,0 1 0,0-1 0,0 1 0,0 0 0,0-1 1,-1 3-1,0 0-97,0 0 0,0 1 0,1-1 0,-1 1 0,1-1 0,0 1 1,0 0-1,-1 3 0,-5 24-3614</inkml:trace>
</inkml:ink>
</file>

<file path=ppt/ink/ink94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39.7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255 28 6368,'0'-20'-24,"0"20"23,0 0 0,0 0 1,0-1-1,0 1 0,0 0 1,0-1-1,0 1 0,0 0 0,0-1 1,0 1-1,0 0 0,0 0 1,0-1-1,0 1 0,-1 0 0,1-1 1,0 1-1,0 0 0,0 0 1,-1 0-1,1-1 0,0 1 0,0 0 1,0 0-1,-1 0 0,1-1 1,-1 1-1,0 0 1,0 0-1,0 0 1,-1 0 0,1 0-1,0 0 1,0 0 0,-1 0 0,1 1-1,0-1 1,0 0 0,-1 1 0,1-1-1,0 1 1,-2 0 0,-26 23 0,-13 18 0,-3 13 0,32-36 0,-17 32 1,14-13 2,1 1-1,-13 57 1,22-61 5,-1 128 11,11-137 2,2-10-13,0 0 0,1-1 0,0 1 0,12 16 0,-18-31-4,0 0-1,0 0 1,-1 0-1,1 0 1,0 0 0,0 0-1,0 0 1,0-1-1,1 1 1,-1 0 0,0 0-1,2 0 1,13 6 10,0-1 0,0 0 0,0-2 0,19 4 0,-13-9 61,13-6-18,45-18 1,-78 25-47,0-1 0,0 0 1,0 0-1,0 0 0,1-1 0,-2 1 1,1 0-1,3-3 0,10-10 20,-1-1-1,-1 0 1,0-1 0,12-21-1,-23 35-16,-1 0-1,0 0 1,0-1-1,0 1 1,0 0-1,-1 0 1,1-1-1,-1 1 1,1-3-1,3-33 82,-2-77 1,-8 82 24,2 20-79,-1-5-13,0 1 0,-1 0 0,-1 0 0,-1 0 0,0 1 0,-1 0 0,-20-25 0,-116-136 404,141 174-305,4 3-119,0 0-1,0 1 1,0-1 0,0 0 0,-1 1 0,1-1 0,0 0-1,0 1 1,0-1 0,0 1 0,0-1 0,0 0-1,0 1 1,0-1 0,0 0 0,0 1 0,0-1 0,1 1-1,-1-1 1,0 0 0,0 1 0,0-1 0,0 0 0,1 1-1,-1-1 1,0 0 0,0 1 0,0-1 0,1 0-1,-1 0 1,0 1 0,1-1 0,-1 0 0,0 0 0,1 1-1,-1-1 1,1 0 0,68 58 164,-46-45-65,9-1-335,0-2 0,2-2 0,36 6 0,33 1-4972</inkml:trace>
</inkml:ink>
</file>

<file path=ppt/ink/ink94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40.18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213 0 7088,'-5'1'-10,"1"-1"0,0 1 0,-1 0 1,1 1-1,0-1 0,0 1 0,0-1 0,0 1 1,0 0-1,0 1 0,1-1 0,-1 1 0,1 0 0,-1 0 1,1 0-1,0 0 0,0 0 0,-4 7 0,-3 5-69,0 0 0,-14 30-1,20-35 69,-1-3 5,1 2 0,1-1 0,0 0 0,-4 16 0,0-1 2,-14 48 2,14-33 3,-3 68 0,11-78 13,8 15-4,19 54 1,-27-94-8,0 0 0,0-1 0,1 1 1,-1-1-1,1 1 0,-1-1 0,1 1 0,2 2 0,14 15 8,1-1 1,0 0-1,28 18 0,-22-24 23,9-2-12,61 11 1,-71-22 4,-9-4-21,0 0 0,0 0 0,0-2 0,-1 0 0,14-8 0,-26 13-4,-1 1-1,1-1 1,-1 0 0,0 0 0,0 0-1,1-1 1,-1 1 0,0 0 0,0 0 0,0-1-1,1-1 1,9-17 10,0 0-1,-1 0 1,9-29 0,-14 23 68,-5-99 46,-5 102 28,-37-84 71,29 86-18,-76-88 89,67 88-55,-11-2-70,-58-32-1,89 54-140,-1 0-1,1 0 0,-1 0 1,0 0-1,1 0 0,-1 0 1,-4 0-1,-12-1 51,0 1 1,0 1-1,-38 3 0,56-3-65,-1 1-1,1-1 1,0 0-1,-1 1 1,1-1-1,-1 1 0,1-1 1,0 1-1,-1 0 1,1 0-1,-2 1 1,-10 7 42,1 2 0,0-1 1,-17 21-1,22-16 50,5-7-209,1 0 0,0 0 1,1 0-1,-1 0 0,1 1 0,1-1 1,0 0-1,0 0 0,3 10 0,7 31-5624</inkml:trace>
</inkml:ink>
</file>

<file path=ppt/ink/ink94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40.60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709 18 6816,'-6'-2'5,"-1"1"1,1 1-1,-1-1 0,1 1 1,-1 0-1,1 0 1,-1 1-1,1 0 0,-1 0 1,-11 5-1,9-4-2,-6 2 9,0 1 0,1 1 0,-1 0 0,1 1-1,0 1 1,-18 13 0,19-12-4,-131 90 103,109-73-90,2-2 87,-113 96 49,122-95-42,-61 96 64,75-98 2,8-10-138,0 1 1,0 0-1,1 0 0,1 0 1,2 22-1,-2-36-34,0 1 1,0 0-1,0 0 1,0 0-1,1 0 0,-1 0 1,0 0-1,1 0 1,-1 0-1,0 0 0,1-1 1,-1 1-1,1 0 1,0 0-1,-1 0 0,1-1 1,0 1-1,-1 0 1,2 0-1,9 8 29,0-1 0,1 0 0,0-1 0,0 0 1,0-1-1,20 7 0,-30-12-18,1 0 0,0 0 0,-1-1 0,1 1 0,0-1 0,-1 0 0,1 1 0,4-2 0,34-1 102,73-14 0,-83 6 19,12-13-42,50-35-1,-70 38 16,3-9-39,31-46 0,-55 72-66,-1 1-1,1 0 0,-1 0 0,0-1 0,0 1 0,0 0 0,-1-1 1,2-2-1,3-23 25,-1 1-1,0-55 1,-7 53 21,-30-98 25,27 106-65,-2 1 0,0 0-1,-1 0 1,-19-30 0,27 48-12,-1 0 1,1-1 0,-1 1 0,0 0-1,1 0 1,-1 0 0,0 0 0,0 1-1,0-1 1,0 1 0,0-1-1,-1 1 1,1-1 0,0 1 0,-1 0-1,1 0 1,-1 0 0,1 1 0,-5-2-1,1 4 12,1 3-12,1-1 0,1 1 0,-1-1 0,0 1 1,1 0-1,0 1 0,-2 5 0,1 3 6,4-2-241,0 1 0,1-1 1,0 1-1,6 24 0,7 13-5660</inkml:trace>
</inkml:ink>
</file>

<file path=ppt/ink/ink94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40.9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386 78 7896,'-2'-1'8,"0"1"-6,-1 0 1,1 0-1,0 0 1,-1 0-1,1 0 1,0 0-1,0 1 0,-1-1 1,1 1-1,0-1 1,0 1-1,0 0 1,0 0-1,0 0 1,0 0-1,0 0 1,-3 3-1,-31 24 35,30-23-45,-10 7 14,2 1-1,0 0 0,-21 26 1,-6 8 27,-53 60 9,83-94-25,1 0 0,0 1 0,1 1 0,1-1-1,0 1 1,-5 16 0,7-16-7,-1 6 44,5-1-35,1 1 0,1-1 1,2 23-1,4-24 49,1-8-51,0 0-1,1-1 1,0 0 0,1 0-1,17 14 1,-25-23-12,0 0 0,0 0 0,0 0 1,1 0-1,-1-1 0,0 1 0,1 0 0,-1-1 0,0 1 0,1-1 0,-1 0 1,3 1-1,12 1 13,0 0 1,0-1 0,0-1-1,30-3 1,-24-4 48,5-9-32,-1-1 1,29-26-1,-37 24 100,51-80 72,-60 78-6,-4-2-133,-2 0-1,-1 0 1,0-27 0,-6 22 53,-60-212 256,57 221-361,5 11 2,-1 0-1,0 0 0,-8-13 1,-13-19 51,24 40-68,0 0 0,0 0 0,0 0 0,0 0 0,0 0 0,0 0 0,0 0-1,-1 0 1,1 0 0,0 0 0,0 0 0,0 0 0,0-1 0,0 1 0,0 0 0,-1 0 0,1 0 0,0 0 0,0 0 0,0 0 0,0 0 0,0 0-1,0 1 1,-1-1 0,1 0 0,0 0 0,0 0 0,0 0 0,0 0 0,0 0 0,0 0 0,0 0 0,-1 0 0,1 0 0,0 0 0,0 0-1,0 0 1,0 1 0,0-1 0,0 0 0,0 0 0,0 0 0,0 0 0,0 0 0,0 0 0,0 0 0,-1 1 0,1-1 0,0 0 0,0 0 0,0 0-1,-3 9 12,-3 17-3,6-26-8,0 1 0,0-1-1,0 1 1,0 0 0,-1-1-1,1 1 1,0-1 0,0 1-1,1-1 1,-1 1 0,0 0-1,0-1 1,0 1 0,0-1-1,0 1 1,1-1 0,-1 1-1,0-1 1,0 1 0,1-1-1,-1 1 1,5 6-110,-1-1 0,1-1 0,0 1 0,1 0 0,-1-1 0,1 0 0,0-1 0,0 1 0,0-1 0,12 5 0,36 21-5997</inkml:trace>
</inkml:ink>
</file>

<file path=ppt/ink/ink94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41.32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463 1 6816,'-10'0'10,"0"0"-1,0 1 1,0 0 0,1 1 0,-1 0-1,0 1 1,1 0 0,0 0-1,0 1 1,0 0 0,0 1 0,-9 6-1,12-7-5,-16 12 91,-101 107 41,99-94-48,-74 121 44,84-122-25,-27 97 43,39-102-35,19 93 50,-17-114-154,0 0-1,1 0 1,-1 0-1,1-1 1,0 1-1,-1 0 0,1-1 1,0 1-1,0 0 1,2 1-1,4 6 10,0-1 1,1 0-1,0 0 0,1-1 1,-1 0-1,2-1 0,14 9 1,-22-14-14,-1 0-1,0 0 1,1-1 0,-1 1 0,0-1-1,1 0 1,-1 1 0,1-1 0,-1 0-1,1 0 1,-1 0 0,1 0 0,-1 0-1,3 0 1,24-4 45,0 0 0,53-17 0,-78 20-31,0 0 0,1 0 0,-1-1 0,0 1 0,0-1 0,5-4 0,26-20 91,49-50 0,-81 73-78,1 0 1,-1 1-1,0-1 1,1-1-1,-1 1 1,1-4-1,10-21 83,-1 0 0,12-47 0,-21 47 164,-13-136 115,4 129-129,6 34-262,-26-103 340,23 93-278,-1 0 0,0 1 0,0-1 0,-1 1-1,0 0 1,-1 0 0,0 0 0,-11-13 0,15 21 93</inkml:trace>
</inkml:ink>
</file>

<file path=ppt/ink/ink94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50.31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0 770 6008,'1'-19'144,"1"0"1,0 0-1,2 1 1,0-1-1,13-34 0,-13 38-93,-3 11-1,1-1-1,-1 1 1,1 0-1,0-1 1,0 1-1,0 0 1,6-7-1,9-11 166,26-27 1,-27 38-15,13-3-66,45-13-1,-50 23-19,104 6 44,-103 4-79,-1 5-45,1 2 1,38 27-1,-44-21 20,-14-14-42,11 16 13,-1 0 0,-1 1 0,0 0 0,16 38 0,-3 5 88,27 99 1,-53-161-103,-1-1-1,1 1 1,0 0 0,-1 0 0,0 0-1,0 0 1,0 1 0,0-1-1,0 0 1,-1 0 0,1 0-1,-2 3 1,1-3 0,0-1-1,0-1-1,0 1 1,-1-1 0,1 0 0,-1 1-1,1-1 1,-1 0 0,0 0-1,1 0 1,-1 0 0,0 0 0,0 0-1,0-1 1,1 1 0,-1 0-1,0-1 1,0 0 0,-3 1-1,3-1 3,-9 0 74,-12-6-27,-35-13 1,39 8 27,-74-68 39,76 58-46,-58-109 42,63 100-23,-26-119 34,37 121-59,6-7-39,2 1 1,11-33-1,-6 41 38,71-98 24,-63 102-43,75-56 22,-77 68-42,-6 6-25,1 1 0,0 0 0,0 1 1,14-1-1,-26 2-9,0 1 0,-1 0 1,1 0-1,0 0 0,0 1 1,0-1-1,0 0 0,-1 0 1,1 0-1,0 1 0,0-1 1,-1 0-1,1 1 0,0-1 1,1 1-1,9 7 6,0 0-1,-1 0 1,0 1 0,10 12-1,-9-5 9,4 16-2,-2 0 0,-1 1 0,9 40 0,-18-59-11,-2-5 0,0-1 0,0 1 0,-1 16 1,0 14 3,1 3-3,1 18 20,-2-79-10,0 0 0,2 0 0,0 1 0,8-34 0,79-196 134,-76 222-86,4-1-14,41-47-1,-42 62 29,-4 7-54,1 0 0,-1 1 0,1 0 0,21-3 0,-18 9 33,-8 0-33,0 0-13,-1 1 1,0-1-1,0 1 0,0 0 1,0 1-1,0 0 1,-1 0-1,0 0 0,0 1 1,10 9-1,107 127 120,-111-126-123,-6-8 2,-1-1 0,1 0-1,1 0 1,6 5 0,9 6-701,34 20 0,-11-12-6406</inkml:trace>
</inkml:ink>
</file>

<file path=ppt/ink/ink94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51.17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248 712 9328,'-5'1'18,"-1"0"0,1 0 1,-1 1-1,1 0 0,-1 0 0,1 0 1,0 0-1,0 1 0,0 0 0,0 0 1,1 1-1,-1-1 0,1 1 0,-7 7 1,5-5 7,-7 7 36,1 0-1,0 1 1,1 1 0,-18 30 0,18-26-45,-2 5 37,-38 100 19,45-99-25,5 12-12,4 58 0,4-69 11,0-9-34,1-1 0,1 0 1,0-1-1,18 22 0,-11-23 42,-7-10-44,1 0 0,-1 0 0,1-1 0,0 0 0,0-1 0,0 0 0,13 1 0,-22-3-5,0 0 0,0 0 1,1 0-1,-1 0 0,0 0 0,0 0 0,0-1 1,0 1-1,0 0 0,1-1 0,-1 1 0,0-1 0,2 0 1,8-6 16,0-1 1,0 1-1,0-2 1,18-18-1,-19 9 45,0-10-39,-1 0 0,-2-1 0,0 0 0,1-33 0,-6 45-25,-2 11-3,0 1 1,1-1-1,-2 1 1,1-1-1,-1 1 0,0-1 1,-2-6-1,-7-31 11,-6-10-8,8 32-1,5 17-1,1-1 0,0 0 0,1 0 0,-1 0 0,1 1 0,0-1 0,0 0 0,0-1 0,1-5 0,17 29 12,16 21 4,41 36 0,-57-60-3,96 43 12,-87-49-6,22 2-1,1-2 0,69 5 0,-109-14-19,-1-1-1,1 0 1,15-4 0,-19 4-3,0-1 1,0 0-1,0-1 1,-1 1 0,1-1-1,-1 0 1,1 0-1,-1 0 1,0 0 0,0-1-1,-1 0 1,1 1 0,-1-1-1,1-1 1,-1 1-1,-1 0 1,1-1 0,-1 0-1,1 0 1,2-8-1,-1 2-2,-3 8-2,0-1 0,0 1 1,0 0-1,0-1 0,-1 1 1,1-1-1,-1 1 1,0-1-1,0 1 0,-1-5 1,-3-35-78,-2 1 0,-12-46 1,-2 12-22,15 61 71,0-3-8,0 0-1,-1 1 1,-17-32-1,22 51 32,7 13 20,89 114 39,-89-122-46,0-1 0,0 0-1,1 0 1,0-1 0,0 0-1,0 0 1,0-1-1,1 0 1,0 0 0,8 3-1,-7-4 0,5 3 1,-1 0 0,2-1 0,-1-1-1,20 3 1,13 3 14,-41-9-18,74 20 32,-68-17-22,1 0 0,-1 1 0,0 1-1,17 10 1,-26-14-7,0 0 0,0 1 0,-1 0 0,0-1 0,1 1 0,-1 0 0,0 0 0,0 0 0,-1 0 0,1 0 0,-1 1 0,1-1 0,-1 0 0,1 8 0,0-6 0,-2 6 12,-1-5-12,-1 1 1,1-1-1,-1 0 1,-1 0-1,0 0 1,1 0-1,-2 0 1,1-1-1,-1 1 1,1-1-1,-2 0 1,1 0-1,0 0 1,-10 7-1,6-6 0,5-4-1,1 0 0,0 0 0,-1-1-1,1 1 1,-1-1 0,0 0 0,1 1 0,-1-1 0,0 0-1,0-1 1,-3 2 0,-67 8 15,57-12-8,-1-4-4,1 0 1,-1-2-1,-16-9 0,16 3 11,6-1-9,1 0 0,0 0 0,0-1-1,-7-21 1,10 12 28,-14-131 11,19 120-18,1-142 7,3 92-7,9-114 0,-9 178-21,-1 2-3,1 0 1,0 0 0,2 0-1,1 0 1,0 1 0,11-28 0,4 8 9,-18 36-13,0 0 1,0 1-1,0-1 0,0 1 1,0 0-1,0-1 1,1 1-1,-1 0 0,1 0 1,3-2-1,-4 4 0,0-1 1,-1 0-1,1 1 0,0-1 1,0 1-1,0-1 0,0 1 1,0 0-1,0 0 0,0 0 1,0 0-1,0 0 0,0 0 1,0 1-1,2 0 0,1 0 1,0 1-1,0 0 0,-1 1 1,1-1-1,-1 1 1,9 6-1,10 11 3,-1 2-1,28 36 1,-46-54-3,16 22 7,80 127 3,-38-56 24,-7-16 11,57 84 119,-70-95-81,8 20-1230</inkml:trace>
</inkml:ink>
</file>

<file path=ppt/ink/ink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08.7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74 76 6192,'3'-1'124,"-3"1"-78,1 0-1,-1 0 1,1-1 0,0 1 0,-1 0 0,1 0 0,-1-1-1,1 1 1,-1 0 0,1-1 0,-1 1 0,1-1 0,-1 1-1,1 0 1,-1-1 0,0 1 0,1-1 0,-1 1 0,1-1-1,-1 0 1,0 1 0,0-1 0,1 1 0,-1-1 0,0 1 0,0-1-1,0 0 1,0 1 0,0-1 0,0 0 0,0 1 0,0-1-1,0 1 1,0-1 0,0 0 0,0 0 0,0-1 427,-6 19-193,3-5-241,-19 39 101,4-5 5,-21 83 0,40-117-91,2-3-43,0-1 1,1 0 0,0 0-1,0 0 1,1-1 0,0 1 0,0-1-1,0 0 1,1 0 0,1-1-1,-1 0 1,11 8 0,-6-6-6,-7-5 0,0 0-1,0 0 0,1-1 0,0 1 0,-1-1 0,1 0 1,6 2-1,0 0 3,1-1 1,-1 0-1,1 0 0,-1-2 1,1 1-1,0-1 1,0-1-1,0 0 0,11-2 1,-11 0-4,-8 2 1,0-1 0,0 0 1,0 0-1,0-1 0,0 1 0,-1-1 1,1 0-1,4-2 0,1-1 17,-1 0 0,1-1 0,-1 0 0,0 0 0,-1-1 0,1 1 0,-1-2 1,-1 1-1,12-17 0,-16 19-6,0 0-1,0 0 1,0 0 0,-1 0 0,0 0 0,0 0-1,0-1 1,-1 1 0,0 0 0,0-1 0,0 1 0,0 0-1,-1-1 1,0 1 0,0 0 0,0 0 0,-1 0 0,0 0-1,0 0 1,-5-9 0,-4 1 51,0-1 1,-2 2-1,1 0 1,-2 0-1,-21-15 1,23 18 7,7 6-12,0 1 0,0-1 1,0 1-1,-1 0 1,-5-1-1,-1-1 82,11 4-6,-2-2 30,3 2-164,0 0 0,0 0 1,0 0-1,0 0 0,-1 0 0,1 0 0,0 0 0,0 0 0,0 0 0,0 0 0,-1 0 0,1 0 0,0 0 0,0 0 0,0 0 0,0 0 0,-1-1 0,1 1 0,0 0 0,0 0 0,0 0 0,0 0 0,0 0 1,0 0-1,-1 0 0,1 0 0,0-1 0,0 1 0,0 0 0,0 0 0,0 0 0,0 0 0,0-1 0,0 1 0,0 0 0,0 0 0,0 0 0,0 0 0,0-1 0,-1 1 0,1 0 0,0 0 0,0 0 1,1 0-1,-1-1 0,0 1 0,0 0 0,0 0 0,0 0 0,0 0 0,0 0 0,0-1 0,0 1 0,156-49 463,-113 34-445,77-29-1426,-69 22-5978</inkml:trace>
</inkml:ink>
</file>

<file path=ppt/ink/ink95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51.53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418 0 8432,'-3'10'5,"-1"-1"0,-1 0 0,0 0 0,0-1 0,0 1 0,-10 10 0,6-7 8,-23 41 30,-26 62 1,48-93-38,-9 17 21,-95 165 53,-11 26 205,123-227-267,1-1 0,0 1 1,0-1-1,0 1 0,0 0 0,1 0 1,-1 0-1,1-1 0,0 1 0,0 0 0,-1 0 1,2 6-1,0-5 5,-1-4-13,1 0 0,-1 0 0,1 0 0,-1 0 0,1 0 0,-1 0 0,1 0 0,-1 0 0,1 0 0,-1 0 0,1 0 0,-1 0 0,1 0 0,-1 0 0,1 0 0,-1-1 0,1 1 0,-1 0 0,1 0 0,-1 0 0,1-1 0,-1 1 0,0 0 0,1-1 0,0 1 0,6-5 42,1-1 0,-1 0 0,0 0 1,11-12-1,-8 8 1,0-1 0,21-14 0,-5 7 17,1 1 0,1 1 0,41-17 0,-50 25-57,-11 5 5,0 0 0,0 0 0,0 1-1,0 0 1,15-1 0,-11 0 19,8 0 0,0 0 0,-1 1 0,1 2 1,31 1-1,3 5 43,91 6 168,-127-13-195,0 0 0,0-2 1,0 0-1,0-2 0,21-7 1,-36 11-45,35-12-1314,-1 0-5295</inkml:trace>
</inkml:ink>
</file>

<file path=ppt/ink/ink95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51.93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288 453 8432,'12'35'260,"1"0"1,1-1 0,32 53-1,-25-55 12,1 0 0,32 34 0,-48-58-210,8 10 48,-1-1-19,0 0 1,20 18-1,-31-34-175,6 6 403,-8-7-344,0 0 0,0 0 0,0 0 0,-1 0 0,1 0-1,0 0 1,0-1 0,0 1 0,0 0 0,0 0 0,0 0-1,0 0 1,0 0 0,0 0 0,1 0 0,-1 0 0,0 0 0,0-1-1,0 1 1,0 0 0,0 0 0,0 0 0,0 0 0,0 0-1,0 0 1,0 0 0,0 0 0,0 0 0,0 0 0,0 0 0,0 0-1,0-1 1,0 1 0,1 0 0,-1 0 0,0 0 0,0 0 0,0 0-1,0 0 1,0 0 0,0 0 0,0 0 0,0 0 0,0 0-1,1 0 1,-1 0 0,0 0 0,0 0 0,0 0 0,0 0 0,0 0-1,0 0 1,0 0 0,-2-8-6388</inkml:trace>
  <inkml:trace contextRef="#ctx0" brushRef="#br0" timeOffset="1">1 24 8880,'0'-1'3,"0"0"1,0 0-1,0 0 1,0 1-1,0-1 0,0 0 1,0 0-1,0 0 1,1 0-1,-1 0 1,0 1-1,1-1 1,-1 0-1,1 0 1,-1 0-1,1 1 0,-1-1 1,1 0-1,-1 1 1,1-1-1,0 0 1,-1 1-1,1-1 1,0 1-1,-1-1 1,2 0-1,0 1 17,0-1-1,0 1 1,0-1 0,0 1-1,0 0 1,1 0 0,-1-1-1,0 2 1,0-1 0,4 1-1,4 1 87,1 1-1,-1 0 1,12 6-1,-17-7-75,5 2 10,0 0-1,0 1 1,-1 0 0,1 0 0,-1 1-1,0 1 1,-1-1 0,16 16-1,-5-4-21,84 73-1184,-47-42-4700</inkml:trace>
</inkml:ink>
</file>

<file path=ppt/ink/ink95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52.33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1 190 7264,'18'26'202,"2"-1"0,24 24 1,-3-2-30,50 74 751,-23-35-512,-62-80-352,0 0 0,0 0 0,0-1 0,1 0 0,-1 0 0,1 0 0,0-1 0,1 0 0,-1-1 0,10 4 0,-7-3-7,-9-3-34,0-1 0,0 1 0,0-1 1,0 1-1,0-1 0,0 0 0,0 0 0,0 1 0,0-1 0,0 0 1,0 0-1,1 0 0,0 0 0,6-1 23,-1-1 0,1 1 1,0-1-1,-1 0 0,0-1 0,1 0 1,-1 0-1,8-5 0,-2-4 226,-3-2-144,0-1 0,14-27 0,-23 38-88,1 1 0,-1 0 0,1-1 0,-1 1 0,0-1 0,-1 1 0,1-1 0,0 0 0,-1 1 0,0-7 0,0-5 21,2 0-21,-2 8-5,1 0 0,-1 0 0,0 0 1,-1 0-1,-1-8 0,-27-177 378,26 171-392,2 11 2,0 0-1,0 0 1,1-1-1,1-10 1,1-5 27,5-27 1,-6 51-45,-1 1 0,1 0 0,-1 0 0,1 0-1,0 0 1,-1 0 0,1 0 0,0 0 0,0 0 0,-1 0 0,1 0 0,0 0 0,0 0 0,0 1-1,0-1 1,0 0 0,0 1 0,1-1 0,-1 1 0,0-1 0,0 1 0,0-1 0,0 1 0,1 0-1,-1 0 1,0 0 0,0-1 0,1 1 0,-1 0 0,0 1 0,0-1 0,1 0 0,-1 0 0,1 1-1,-1-1 1,8 4 6,1 4-2,0 0 0,17 20 0,-15-15 0,26 22-1,3-9-10,-23-18-27,0-6-276,1 0-1,0-1 1,0-1 0,19-2 0,28-3-7232</inkml:trace>
</inkml:ink>
</file>

<file path=ppt/ink/ink95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4:52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271 125 7352,'-1'-6'26,"-1"-1"0,1 1 0,-1 0 0,0 0 0,0 0 0,-1 0 0,0 0 0,0 1 0,0-1 0,0 1 0,-1 0 0,0 0 0,0 0 0,-1 0 0,1 1 0,-1 0 0,0 0 0,0 0 0,-1 0 0,-9-5 0,10 8 9,1-1-1,-1 0 1,1 1-1,-1 0 1,1 0 0,-1 0-1,0 0 1,1 1-1,-1 0 1,0 0-1,0 0 1,1 1-1,-6 0 1,4 0 16,-8 4 276,6 1-245,-1 1 1,1 0-1,1 0 1,-1 1-1,-12 17 0,11-6 432,-19 110 175,26-99-321,6 18-118,10 53 0,-5-74 18,1-9-176,1 0 0,1-1 0,24 30 0,-19-35 115,-2-5-139,0-1 0,0-1 1,31 6-1,-28-12 60,-9-1-104,1-1-1,-1-1 1,0 0-1,0 0 1,0-1-1,-1 0 1,0 0-1,0-1 1,0 0 0,0 0-1,12-15 1,-16 16-19,19-32 21,-18 28-13,14-28 13,1-4-20,-18 35-6,25-43-8,-25 46 7,-1 0 0,1 1 0,1-1 0,-1 1 1,0 0-1,0-1 0,1 1 0,-1 0 0,1 0 0,0 1 0,0-1 0,0 1 0,5-3 1,-2 6-20,-2 0 16,0 1 0,0 0 0,-1 0 0,0 0 0,1 1 0,-1-1 0,0 1 0,-1-1 0,1 1 0,-1 0 1,1 0-1,-1 0 0,0 0 0,-1 1 0,3 5 0,30 107-36,-30-90 7,1 43-13,-10 122 0,-5-106 38,4-51-11,-37 113-1,32-126 7,6-14 10,-1 0 0,0-1 1,0 1-1,-1-1 0,0 0 1,-15 10-1,10-13-9,-2-4 8,0-1 1,-27-5-1,40 6 4,1 0 0,-1 0-1,0 0 1,0-1 0,0 1-1,0 0 1,1-1 0,-1 1-1,0 0 1,0-1 0,1 1 0,-1-1-1,0 1 1,1-1 0,-1 0-1,0 0 1,1 1 0,-5-5 0,0 0-1,1 0 1,0 0 0,-5-8 0,5 5 0,1 1 0,-1-1 0,2 0 0,-1-1 0,-1-8 0,1-4 0,1 0 1,1-1 0,2-30-1,-1 46 3,0 0 0,1-1 1,0 1-1,1 0 0,-1 0 0,1-1 0,0 1 0,1 0 0,-1 1 0,6-10 0,-5 11 2,-3 3-2,1 0-1,-1 1 1,1-1 0,0 1-1,-1 0 1,1-1 0,-1 1 0,1-1-1,0 1 1,-1 0 0,1-1-1,0 1 1,0 0 0,-1 0 0,1 0-1,0 0 1,0-1 0,-1 1-1,1 0 1,0 0 0,0 0-1,-1 1 1,1-1 0,0 0 0,0 0-1,-1 0 1,1 0 0,0 1-1,-1-1 1,1 0 0,0 1 0,-1-1-1,1 1 1,1 0 0,-2-1 2,23 18 24,-22-17-25,-1-1 1,0 0-1,1 1 0,-1-1 0,1 0 0,-1 1 0,0-1 0,1 1 0,-1-1 0,0 0 1,0 1-1,1-1 0,-1 1 0,0-1 0,0 1 0,0-1 0,0 1 0,0 0 0,1-1 1,-1 1-1,0-1 0,0 2 0,0 2-88,-1 1 1,1-1 0,-1 1-1,0-1 1,0 1-1,0-1 1,0 1-1,-1-1 1,0 0-1,0 0 1,0 0 0,0 0-1,-1 0 1,1 0-1,-1 0 1,-5 4-1,-28 36-7602</inkml:trace>
</inkml:ink>
</file>

<file path=ppt/ink/ink95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12.1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1694 5208,'5'-4'192,"73"-65"433,57-41-102,-100 84-103,181-132 141,-162 122-274,101-59-1,28-8-194,-102 58 82,357-196 62,-349 193-95,353-171 59,-359 179-73,283-161 47,-302 165-59,-32 18-73,245-119 92,-246 124-213,185-73-907,-191 78-4614</inkml:trace>
</inkml:ink>
</file>

<file path=ppt/ink/ink95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12.53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11 1505 8248,'-10'23'17,"10"-22"-16,0-1-1,0 0 1,0 0 0,0 0-1,0 0 1,0 1 0,1-1 0,-1 0-1,0 0 1,0 0 0,0 0 0,0 0-1,0 1 1,1-1 0,-1 0 0,0 0-1,0 0 1,0 0 0,0 0 0,1 0-1,-1 0 1,0 0 0,0 0-1,0 0 1,1 0 0,-1 0 0,0 0-1,0 0 1,0 0 0,1 0 0,-1 0-1,0 0 1,0 0 0,0 0 0,0 0-1,1 0 1,-1 0 0,0 0 0,0 0-1,0 0 1,0 0 0,1 0-1,-1 0 1,0-1 0,0 1 0,0 0-1,0 0 1,0 0 0,1 0 0,-1 0-1,0-1 1,0 1 0,42-33 70,-40 31-70,47-42 17,-21 23 36,175-106 36,-149 96 45,104-67 4,25-22-67,-101 66 148,367-216 96,-357 219-55,345-190 108,-357 198-114,270-135 104,-289 151-119,-20 10-123,237-85 279,-98 48-152,-171 51-225,0 0 1,0 1-1,-1 0 1,2 1-1,12-1 1,-4 1-4,34 0-1,-50 1-7,0-1 0,-1 1-1,1 0 1,0 0 0,0 1 0,-1-1 0,1 0 0,0 1-1,-1-1 1,1 1 0,0-1 0,-1 1 0,1 0 0,-1 0-1,3 1 1,-4-2-53,0 1-1,0-1 0,0 0 0,1 1 1,-1-1-1,0 1 0,0-1 0,0 0 1,0 1-1,0-1 0,0 1 0,0-1 1,0 0-1,0 1 0,0-1 1,0 1-1,-1-1 0,1 0 0,0 1 1,0-1-1,0 1 0,0-1 0,-1 0 1,1 1-1,0-1 0,0 0 0,-1 1 1,1-1-1,0 0 0,0 0 0,-1 1 1,0-1-1,-10 11-6947</inkml:trace>
</inkml:ink>
</file>

<file path=ppt/ink/ink95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12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1162 9864,'0'0'0,"42"-22"0,33-16 0,45-31-80,62-43 80,60-26-24,105-31 24,60-23-48,24-18 48,3-2-6808</inkml:trace>
</inkml:ink>
</file>

<file path=ppt/ink/ink95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19.49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20 154 4760,'-3'-4'153,"0"1"-105,2 2-36,0 0-1,-1 0 1,1 0-1,0 0 1,1 0 0,-1-1-1,0 1 1,0 0 0,0-1-1,1 1 1,-1-1-1,1 1 1,-1 0 0,1-1-1,-1 1 1,1-3 0,0 3 28,0 1 0,0-1 0,1 1 0,-1-1 1,0 0-1,0 1 0,1-1 0,-1 1 0,0-1 1,1 1-1,-1-1 0,1 1 0,-1-1 0,1 1 1,-1-1-1,1 1 0,-1 0 0,2-1 0,0-1 63,11-9 113,-1 2-1,2 0 1,-1 0-1,18-7 0,-17 8-168,-1 2 50,1 0 0,-1 0 0,1 2 0,0-1 0,1 2 0,25-4 0,-27 5-53,24-3 103,-1 2 0,59 2 0,-67 1-114,8 2 101,7 6-44,67 21 0,-88-17 11,-10-2-73,0 0 0,-1 1-1,0 0 1,13 20 0,-23-31-25,0 1 1,-1 0 0,1 0-1,-1 0 1,0-1-1,1 1 1,-1 0 0,0 0-1,1 0 1,-1 0-1,0 0 1,0 0 0,0 0-1,0 0 1,0 0-1,0 1 1,0 7 9,-1 0-1,-1 0 1,1 1-1,-2-1 1,1 0-1,-8 16 1,10-23-10,-1-1 1,0 0-1,1 0 0,-1 0 1,0 0-1,0 1 0,0-1 1,0 0-1,0-1 0,0 1 1,0 0-1,0 0 0,-2 1 1,-34 21 27,-62 29 0,62-36 4,-149 66 17,154-65-25,-98 67 9,111-68-15,8-4-12,1 0 1,1 1-1,-13 21 0,21-33-7,1 0 0,0-1-1,-1 1 1,1-1 0,0 1-1,0-1 1,0 1 0,-1 0-1,1-1 1,0 1 0,0 0-1,0-1 1,0 1 0,0-1-1,0 1 1,0 0 0,0-1-1,0 1 1,1 0 0,0 4 2,1 0 1,0 0 0,0 0-1,0 0 1,1-1-1,-1 1 1,1-1 0,0 0-1,0 0 1,7 6-1,4-1 50,16-1-16,48 9 1,-32-13 34,76-1 1,-88-3-53,6-1 86,-9 1-47,10-1 13,-1-1 0,66-12 1,-22-5 53,87-30 0,-101 17-1337,-2-1-4890</inkml:trace>
</inkml:ink>
</file>

<file path=ppt/ink/ink95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19.8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495 31 7712,'-18'-9'2,"-12"-2"12,12 7-3,0 2 1,0 0 0,0 0-1,0 2 1,0 0-1,-35 6 1,31-4-7,12 0-3,1-1 0,-1 2 1,1-1-1,-19 8 0,-34 15 10,47-17-11,1 0 1,-23 16-1,30-18 0,0 0 0,0 0-1,1 0 1,0 1 0,0 0-1,1 0 1,-1 1 0,2-1 0,-1 1-1,-3 10 1,7-18-1,1 1 1,0-1-1,0 1 0,-1-1 0,1 1 1,0 0-1,0-1 0,0 1 1,0-1-1,0 1 0,0 0 0,0-1 1,0 1-1,0-1 0,0 1 1,0 0-1,0-1 0,0 1 0,0 0 1,0-1-1,1 1 0,-1-1 0,1 2 1,1 3 0,0 0-1,0 1 1,1-1 0,0-1 0,0 1 0,6 7-1,-2-6 4,0 1-1,0-1 0,0 0 1,1-1-1,15 8 0,113 52 25,-102-51-2,64 16 0,3-1 37,47 34 7,-126-49 4,-10-3-49,0 1 1,0 0 0,13 18-1,-25-30-22,1 1-1,-1-1 0,0 0 0,0 0 0,0 1 1,1-1-1,-1 0 0,0 1 0,0-1 0,0 0 1,0 0-1,0 1 0,1-1 0,-1 0 0,0 1 1,0-1-1,0 0 0,0 1 0,0-1 0,0 0 1,0 1-1,0-1 0,0 0 0,0 1 0,0-1 1,0 0-1,-1 1 0,1-1 0,0 0 0,0 1 0,0-1 1,0 0-1,-1 1 0,-3 5 9,0 0 0,0 0 1,-1-1-1,0 0 0,0 0 0,-1 0 0,1-1 1,-1 1-1,-7 3 0,-7 2 76,-120 30 21,106-35-88,-174-4-1004,90-8-4056</inkml:trace>
</inkml:ink>
</file>

<file path=ppt/ink/ink95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0.2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69 7448,'86'-15'72,"82"-4"1,-128 16-66,170-10 11,-167 12 37,190 5 36,-187-3 10,45 1-58,227 10-802,-228-3-3894</inkml:trace>
  <inkml:trace contextRef="#ctx0" brushRef="#br0" timeOffset="1">1461 0 6008,'-12'9'35,"0"-1"0,0 0-1,-17 8 1,-31 17 131,-44 46 45,87-60-31,1 7-57,-26 54 0,37-58 32,4 3-83,1 0-1,5 36 1,-4-60-61,-1 1 0,0 0 0,1-1 0,-1 1 0,1 0 0,-1-1 0,1 1 0,0-1 0,0 1 0,1 2 0,3 4 33,2 3-16,0-1 1,0 1-1,1-1 1,0-1-1,1 1 1,0-1 0,17 12-1,36 22 90,46 35 81,-69-41-164,-27-23 53,-7-5-68,0 0 0,-1 1 0,0-1 0,-1 1 0,4 15 0,-7-24-17,0-1-1,1 1 0,-1 0 1,0-1-1,0 1 1,0 0-1,0-1 1,0 1-1,0 0 1,0-1-1,-1 1 1,1-1-1,0 1 0,0 0 1,0-1-1,-1 1 1,1-1-1,-1 2 1,-2 3 2,-1 0 1,1 0-1,-1-1 1,-1 1 0,1-1-1,-1 0 1,1 0-1,-1 0 1,-1-1 0,-6 5-1,-8-1 23,-21-1-5,-47 0-1,61-8 13,-110-40 18,111 28-18,-79-73 16,90 68-31,9 10-143,0-1 1,1-1-1,1 1 1,0-1-1,0 0 1,1 1-1,-2-15 1,-2-25-4898</inkml:trace>
</inkml:ink>
</file>

<file path=ppt/ink/ink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09.4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 0 7624,'0'0'128,"0"19"82,-1-17-199,0-1 0,1 1 0,-1 0 0,1-1 0,-1 1 0,1 0 0,0 0 1,0 0-1,0 0 0,0-1 0,0 1 0,0 0 0,0 0 0,1 0 0,-1-1 0,0 1 0,1 0 0,0 0 0,-1-1 0,3 3 0,-2-1 5,1-1 0,0 1 1,1-1-1,-1 0 0,0 0 1,1 0-1,-1 0 0,1-1 1,-1 1-1,1 0 0,3 0 1,3 2 12,1-1-1,-1 0 1,1-1 0,-1 0 0,1 0 0,12 0 0,-8-1-16,31-4 78,132-20 121,-102 13-112,-37 4 66,71-19 0,-83 12 133,-23 11-248,0 1 0,1-1-1,-1 0 1,1 1 0,-1 0 0,1 0 0,6-1 0,11 0 130,0 1 0,0 1 0,36 5 0,28 1 89,84-4 11,-106 4-186,-53-4-75,31 3 71,-38-5-82,0 1 0,0-1 1,0 0-1,0-1 0,0 1 1,0 0-1,0-1 0,0 0 0,0 1 1,5-3-1,-7 1 18,0 2-26,-1-1 1,-1 1-1,1 0 1,0-1-1,0 1 1,0-1-1,0 1 1,0-1 0,0 1-1,0 0 1,-1-1-1,1 1 1,0-1-1,0 1 1,-1 0-1,1-1 1,0 1 0,0 0-1,-1-1 1,1 1-1,0 0 1,-1 0-1,1-1 1,0 1-1,-1 0 1,1 0-1,-1 0 1,1-1 0,-1 1-1,0 0 1,-15-2 10,11 2-11,-42 1 10,-112 28-11,92-11-48,42-10-78,1 1 0,0 2 1,-29 17-1,-11 8-347,63-35 462,0-1 0,0 1 0,0 0 0,0 0 0,0 0 0,0 0 0,0 0 0,1 0 0,-1 0 0,0 0 0,0 0 0,1 1 0,-1-1 0,1 0 0,-1 0 0,1 1 0,-1-1 0,1 0 0,0 1 1,0-1-1,0 2 0,1 31-38,0-29 37,10 66 17,-7-53 2,-1 2 34,0-1 0,-1 0 1,-1 0-1,-2 24 0,-7 155 411,7-177-433,2 29 179,-1-49-196,2 20 197,0 0 0,1 0-1,1 0 1,0 0 0,2 0-1,1-1 1,12 26 0,-19-44 1,3 2-14,-3-4-168,0 0 1,1 0 0,-1 0-1,0 1 1,1-1-1,-1 0 1,0 0-1,1 1 1,-1-1 0,0 0-1,0 0 1,1 1-1,-1-1 1,0 0-1,0 1 1,0-1 0,1 1-1,-1-1 1,0 0-1,0 1 1,0-1-1,0 0 1,0 1 0,0-1-1,0 1 1,0-1-1,0 0 1,0 1 0,0-1-1,0 1 1,0-1-1,0 0 1,0 1-1,0-1 1,-1 1 0,15-22 281,14-29-1976,2-6-6844</inkml:trace>
</inkml:ink>
</file>

<file path=ppt/ink/ink96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0.61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53 7000,'59'-15'97,"117"-17"394,-159 29-453,-13 2 19,1 0 1,-1 1 0,1-1 0,-1 1 0,1 0 0,-1 1 0,9 1 0,89 14 469,-89-14-494,0 1 0,-1 0 0,1 1 0,-1 0 0,0 1 1,21 13-1,-14-8-717,34 18-4696</inkml:trace>
  <inkml:trace contextRef="#ctx0" brushRef="#br0" timeOffset="1">797 704 12376,'-1'-1'233,"-7"-6"1791,8-1-2469</inkml:trace>
</inkml:ink>
</file>

<file path=ppt/ink/ink96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0.99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10 11120,'78'-8'144,"142"6"388,-202 3-500,57 8 197,20 10 19,-82-13-160,-4 2-63,-1-1 0,0 1-1,-1 1 1,10 13 0,-11-7 42,-6-1-53,0-1 1,-1 1 0,0-1-1,-1 1 1,-4 12 0,-2-4 26,-14 13 2,-2 0-1,-51 57 1,22-43-12,49-45-28,-15 13 9,0 0 0,2 1-1,-26 34 1,41-46 2,1 2 2,5-4 1,5-1-11,0 0-1,0 0 1,0-1-1,0 0 1,1-1 0,-1 0-1,18-1 1,0 0 1,29-6 0,-6-2 14,58-18 1,-76 18-19,3-3 12,156-79-1552,-88 36-6263</inkml:trace>
</inkml:ink>
</file>

<file path=ppt/ink/ink96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1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440 9 7624,'-4'-2'8,"1"1"-1,0 0 1,-1 0 0,0 0 0,1 0 0,-1 0 0,1 1 0,-1-1-1,0 1 1,1 0 0,-1 0 0,0 1 0,1-1 0,-1 1-1,0 0 1,1 0 0,-1 0 0,-5 2 0,-4 3 48,1 0-1,-23 14 1,33-19-55,-5 4 9,-1 0 1,1 1-1,0 0 0,0 0 0,0 1 1,-8 11-1,11-14-3,2 0 4,-1 0 0,1 0 0,-1 1 0,1-1-1,0 0 1,1 1 0,-1-1 0,1 1 0,0 0 0,0-1 0,0 1 0,0 9 0,1-7 1,1 8 63,0-13-67,1 8 13,1 1 1,0-1-1,0 0 0,2 0 1,-1 0-1,1 0 0,0-1 1,10 14-1,68 92 107,-63-92-40,-15-17-68,111 112 152,-95-98-121,21 27-1,-37-36 24,-4-6-64,-1 0 0,0 0 0,0 0 0,0 0 0,0 0 1,-1-1-1,0 1 0,0 0 0,-2 6 0,2-11-7,1 1 0,0 0 0,0-1 0,-1 1 1,1-1-1,0 1 0,0-1 0,-1 1 0,1-1 0,-1 0 0,1 1 0,0-1 0,-1 1 0,1-1 0,-1 0 1,1 1-1,-1-1 0,1 0 0,-1 1 0,1-1 0,-2 0 0,-16 8 20,-1-1 1,0-1-1,-28 5 0,18-7 12,-127-1 14,126-6-34,-19-7-552,-52-18-1,25 2-4948</inkml:trace>
  <inkml:trace contextRef="#ctx0" brushRef="#br0" timeOffset="1">361 17 7536,'59'4'16,"177"25"190,-121-19-132,-5-1-65,99 17-904,-110-11-3611</inkml:trace>
</inkml:ink>
</file>

<file path=ppt/ink/ink96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1.69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 5656,'-21'10'0,"-18"7"1,9-3 50,2 1 0,0 1 0,-39 30 0,54-36-35,9-7-3,0 0 0,0 0 0,1 0 0,-1 0 0,1 1 0,0 0-1,0-1 1,-4 9 0,-6 9 59,-14 32 0,24-37 56,3 3-81,2 0-1,1 0 1,6 28 0,0-23 94,61 108 63,-27-64 57,-27-47-222,2 3-18,17 26 174,-28-39-121,-1-4-45,-1 1-1,0 0 1,-1 0-1,1 0 1,-1 1 0,-1-1-1,0 1 1,0 0-1,1 9 1,-3-6 12,0-1 1,-1 0-1,0 1 0,-3 11 1,-2-12 119,-7 3-85,0-1 0,-19 14 0,15-19 71,-6-2-80,-1-1 1,-33 3-1,35-10 67,11 1-88,-1-1-22,0 0 1,0 0-1,0-1 0,1 0 0,-1-1 0,1 0 0,0-1 1,-15-9-1,12 5-263,1 0 0,-1-2 0,-16-17 0,1-4-5061</inkml:trace>
</inkml:ink>
</file>

<file path=ppt/ink/ink96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2.12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0 8792,'42'1'33,"1"2"0,67 13-1,-43 2-25,37 28 11,-24-10 21,-13-13-1073,-2-2-4166</inkml:trace>
  <inkml:trace contextRef="#ctx0" brushRef="#br0" timeOffset="1">482 774 12104,'-10'-14'1,"5"4"19,8 6 55,15-7 41,0 1 1,0 1 0,1 0 0,31-8 0,10 0 1481,-58 17-1363,-10-14 101,2 10-237,3 2-46,-5-3-1829</inkml:trace>
</inkml:ink>
</file>

<file path=ppt/ink/ink96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2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89 1 10488,'0'0'25,"7"8"94,112-11 295,17 13-19,-68-5-220,-65-5-158,1 1 0,-1 0 0,0 0 0,0 0 1,1 0-1,-1 1 0,0-1 0,0 1 0,0 0 0,-1 0 1,1 0-1,0 0 0,-1 0 0,1 1 0,3 4 0,-3-4 2,1 6 88,-4-3-91,0 1 0,-1-1 0,0 0 0,0-1 0,-1 1 0,0 0 0,0 0 0,-3 7 0,-6 3 64,-82 81 28,-100 66 80,170-143-163,-8 5 7,-39 42 0,69-66-30,-29 37 37,29-36-37,0-1 1,0 1-1,0 0 1,0 0-1,0 0 0,0 0 1,0 0-1,0 0 1,1 0-1,-1 0 1,1 0-1,0 0 1,-1 0-1,1 1 1,0-1-1,0 0 1,0 0-1,1 0 0,-1 0 1,0 0-1,1 0 1,1 4-1,5-4 12,92 3 2,-92-5-15,18 0 5,37-4 0,-33 1-5,79-10 2,123-27-1514,-111 16-6075</inkml:trace>
</inkml:ink>
</file>

<file path=ppt/ink/ink96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2.87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313 93 8432,'-6'4'17,"0"0"0,0 1 0,0-1 0,1 1 0,0 0-1,-6 7 1,8-8 16,1 0 0,0 0 0,0 0 0,0 0 0,-2 8 0,0-1 12,2-5-9,0 0 0,1 0 0,-1 1 1,2-1-1,-1 0 0,1 1 0,0-1 0,0 0 0,2 9 0,-1-6-10,0 4 5,1-1 0,0 1 0,1-1 0,1 0 0,0 0 0,8 18 0,-5-15-14,2 8 17,1-2-1,1 0 1,1 0-1,14 19 1,-14-22-22,-7-9 7,2 0-1,-1 0 1,1 0 0,8 8-1,0-1-4,2 1-6,-12-12 5,1 1 0,-1 0 0,9 12 0,-10-11-2,0 0 0,0 0 0,-1 0 0,1 1-1,3 13 1,-7-20-9,0-1 0,0 0 0,0 1 0,0-1 0,0 0 0,0 1 0,0-1-1,0 0 1,0 1 0,0-1 0,0 0 0,0 1 0,0-1 0,0 1 0,0-1 0,0 0-1,0 1 1,0-1 0,-1 0 0,1 0 0,0 1 0,0-1 0,0 0 0,-1 1-1,1-1 1,0 0 0,0 0 0,-1 1 0,-6 5 10,1 0 1,-1-1-1,-1 1 1,1-1-1,-1-1 0,-9 5 1,-2-3 67,11-4-55,-9 2 4,-1 0 1,1-1-1,0-2 0,-1 1 1,-27-3-1,-62-11 135,91 9-123,-1-1-1,1 0 1,0-1 0,-30-14 0,45 18-36,1 1-1,-1 0 1,0-1 0,1 1-1,-1-1 1,0 1-1,1-1 1,-1 1 0,0-1-1,1 1 1,-1-1 0,1 1-1,-1-1 1,1 0-1,0 1 1,-1-1 0,1 0-1,-1 0 1,-4-12-237,0-1-1,0 1 1,1-1 0,-3-27 0,-3-20-6128</inkml:trace>
  <inkml:trace contextRef="#ctx0" brushRef="#br0" timeOffset="1">373 17 9240,'2'-2'14,"0"0"0,0 0 0,1 1 0,-1-1 0,0 1 0,0 0 0,1 0 0,-1-1 0,1 1 0,2 0 0,0 0 17,1 1 1,-1 0 0,0 0-1,1 1 1,6 1 0,64 10 385,148 37 568,-198-41-944,-15-4 24,0-1 1,0 0-1,21 2 1,118 12-1175,-67-10-5711</inkml:trace>
</inkml:ink>
</file>

<file path=ppt/ink/ink96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3.2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465 1 9056,'-91'21'72,"-84"34"329,124-33-314,47-21-43,1 1 1,-1-1-1,0 1 1,1 0-1,-1 0 1,1 0 0,0 1-1,0-1 1,0 1-1,-5 4 1,-1 3 25,-17 19 22,19-17 88,5 0-120,0 1 1,1-1 0,0 19-1,5-15 74,48 79 44,-35-73-83,108 84 40,-53-57 9,-46-33-122,62 39 69,-10-1-3,-76-53-82,0 1-1,0-1 1,0 1-1,0 0 1,0 0-1,-1 0 1,1 0-1,-1 0 1,1 0 0,-1 1-1,0-1 1,0 0-1,0 1 1,0-1-1,0 1 1,-1-1-1,1 1 1,0 4 0,-1-5-3,0-2-2,0 1 1,0-1-1,0 0 0,0 0 0,0 1 0,0-1 0,0 0 1,0 0-1,0 1 0,0-1 0,0 0 0,0 0 0,0 1 0,0-1 1,0 0-1,0 0 0,0 1 0,-1-1 0,1 0 0,0 0 1,0 1-1,0-1 0,0 0 0,-1 0 0,1 0 0,0 1 1,0-1-1,0 0 0,-1 0 0,1 1 1,-3 2 3,-1 0 0,1 0 0,0 0 0,-1-1 0,1 1 0,-1-1 0,0 0 0,0 0 1,0 0-1,0 0 0,0-1 0,0 0 0,-1 0 0,1 0 0,0 0 0,-6 0 0,-119 11 48,92-9-16,-65-5-1,81 0-29,8 2 5,0-2 0,0 1 0,0-2 0,0 0 0,-23-8-1,24 6-7,7 3-3,-1 0 0,1 0 1,0-1-1,0 0 0,0 0 0,0 0 1,1-1-1,-1 1 0,1-1 0,-8-8 1,8 7-3,4 5 1,-1-1 0,1 1 0,-1-1-1,1 1 1,0 0 0,-1-1 0,1 1-1,0-1 1,0 1 0,-1 0 0,1-1-1,0 1 1,0-1 0,0 1 0,0-1-1,0 1 1,-1-1 0,1 1 0,0-1-1,0 1 1,0-2 0,1-9-238,-1 0 1,2 0-1,-1 0 1,2 0-1,6-20 1,9-24-6883</inkml:trace>
  <inkml:trace contextRef="#ctx0" brushRef="#br0" timeOffset="1">465 87 7712,'49'-18'1,"-38"13"1,34-12 4,-34 15 6,0-1 0,1 2 0,-1 0 0,1 0 0,-1 1 0,19 2 0,-2 2 31,28 7 1,-36-6 36,-1 0 0,0 2 0,32 16 0,-37-16-40,-9-5 3,-1-1-1,1 1 1,-1 1 0,0-1 0,0 1 0,0-1-1,0 1 1,6 7 0,0-1 12,22 25-1023,-3 1-4092</inkml:trace>
</inkml:ink>
</file>

<file path=ppt/ink/ink96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3.66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21 10584,'147'-4'-48,"-48"0"2281,-99 4-2206,0-1 0,0 1 0,1 0 0,-1 0 0,0 0 0,0-1 1,0 1-1,0 0 0,1 0 0,-1-1 0,0 1 0,0 0 0,0-1 0,0 1 0,0 0 0,0 0 0,0-1 0,0 1 1,0 0-1,0-1 0,0 1 0,0 0 0,0 0 0,0-1 0,0 1 0,0 0 0,0-1 0,0 1 0,0 0 0,-1 0 0,1-1 1,-24-2-1262</inkml:trace>
</inkml:ink>
</file>

<file path=ppt/ink/ink96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4.08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384 31 10136,'-4'-1'-2,"0"1"0,0-1 1,0 1-1,0 0 1,0 1-1,0-1 0,0 1 1,0 0-1,0 0 1,0 0-1,0 0 0,1 1 1,-1-1-1,1 1 1,-1 0-1,-4 3 0,-8 6-13,-27 23 0,32-24 13,-7 6-58,-70 101-15,77-102 67,2 2 1,-9 18-1,4-8 4,-1-1 2,-14 32 10,-8 40 9,36-95-11,0-1 0,1 1 0,-1-1-1,0 1 1,1 0 0,0-1 0,-1 1 0,1 0 0,0 0 0,0-1-1,1 1 1,-1 0 0,1 3 0,2 4 5,-3-6 5,1 0-1,1 0 0,-1 0 0,1-1 0,-1 1 1,1 0-1,0 0 0,0-1 0,1 0 1,-1 1-1,1-1 0,-1 0 0,1 0 1,0 0-1,0 0 0,1-1 0,-1 1 0,6 2 1,3-2 105,98-15 54,-75 6-84,0-2 0,62-24 0,-75 24-63,8-5 119,11-12-46,47-37 0,-85 60-81,0 0-1,-1 0 0,1-1 0,-1 1 1,0-1-1,4-5 0,13-25 46,-1 0 0,18-48 0,-26 47 76,11-116 60,-22 128-67,-2 11-103,-1 1-1,0-1 1,0 1 0,-1 0 0,-10-15 0,14 25-25,1-1 0,-1 0 0,1 1 0,-1-1 0,1 1 0,-1-1 0,1 1 0,-1-1 0,1 1 0,-1 0 0,0-1 0,1 1 0,-1-1 0,0 1 0,1 0 0,-1 0 0,0 0 1,1-1-1,-1 1 0,-1 0 0,-12-2 23,-1 0 0,1 2 1,-1-1-1,1 2 0,-25 3 1,-70 21 168,65-14-1656,-15 5-6162</inkml:trace>
</inkml:ink>
</file>

<file path=ppt/ink/ink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4.5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0 708 2336,'21'-11'20,"29"-18"137,-13 4 290,-1-2 0,44-42 1,-11-7 274,57-63 4,-98 110-213,121-109 448,-140 129-909,61-59 426,-58 55-311,-1 0 0,0-1-1,-1 0 1,10-20 0,-39 35 46,-17 10-1159,-3 1-3894</inkml:trace>
</inkml:ink>
</file>

<file path=ppt/ink/ink97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6.5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65 7624,'2'-15'322,"0"0"1,5-18 0,-7 31-122,3 4 4,-1 1-186,1 0 0,0-1 0,-1 1-1,1 1 1,-1-1 0,0 0 0,0 1 0,0-1-1,-1 1 1,3 7 0,9 37-11,-11-38 4,41 155 89,-34-126-93,0 1 26,39 183 8,-37-176-28,46 169 7,-43-178 6,-4-12-12,6 18 14,39 70 0,25 7-1038,-70-110-4631</inkml:trace>
</inkml:ink>
</file>

<file path=ppt/ink/ink97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6.9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0 190 8344,'2'-19'12,"-1"19"-8,-1-1 0,0 0 0,1 0 0,-1 1 0,1-1 1,-1 0-1,1 1 0,-1-1 0,1 1 0,0-1 0,-1 1 0,1-1 0,0 1 1,-1-1-1,1 1 0,0-1 0,0 1 0,-1 0 0,1-1 0,0 1 1,0 0-1,0 0 0,-1 0 0,1 0 0,0 0 0,0 0 0,0 0 0,1 0 1,-1 0 1,5-1 2,-3 1-6,-1 0 0,1 0 0,0 0 0,0 0 0,0 1 0,-1-1-1,1 1 1,0 0 0,-1 0 0,1 0 0,3 2 0,42 15 17,18 12-15,-35-13-2,46 35 0,-28-17 2,180 121 77,-208-141-71,38 32 131,98 110 465,-156-157-596,-1 1 0,1 0-1,0-1 1,0 1 0,-1-1-1,1 1 1,0-1-1,0 1 1,0-1 0,-1 0-1,1 1 1,0-1 0,0 0-1,0 0 1,0 0 0,0 1-1,0-1 1,0 0-1,0 0 1,0 0 0,0-1-1,-1 1 1,1 0 0,0 0-1,0 0 1,0-1 0,0 1-1,1-1 1,1 0 17,3 0-6,-4 0-15,0 1 0,0-1 0,0 0 0,0 0 0,0 0 0,0 0 0,0 0 0,0 0 0,0 0 0,-1-1 0,1 1 0,0-1 0,-1 1 0,3-4 0,9-10 22,-2 1 1,15-25-1,-19 20 0,2-35 4,-3-21-25,-5 27-20,-2 1 0,-10-59 0,-12-59-92,11 74-73,12 89 125,2 5 12,3 8 32,0 0 0,-1-1 0,0 1 0,-1 1 0,0-1 0,-1 0 0,2 22 0,-2-19 7,1 7-2,33 184-13,36 103 8,-39-195 9,-28-97 91,1 0 1,13 25 0,-15-35-245,0 0 0,1 0 0,0 0 1,-1 0-1,2-1 0,-1 0 0,1 0 1,10 6-1,30 20-5347</inkml:trace>
</inkml:ink>
</file>

<file path=ppt/ink/ink97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7.52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1 583 8696,'34'59'115,"44"57"0,-70-106-71,0-1-1,0 0 0,1 0 1,1-1-1,0-1 0,0 1 0,15 7 1,-15-9-9,-6-3 7,0 0 1,0 0 0,0-1 0,1 1-1,-1-1 1,1 0 0,0-1 0,7 2-1,2 1 14,25 5 32,-24-10 133,-1-4-118,0-1-1,27-14 1,-28 9 84,-5-1-124,1 0 1,-2 0 0,12-22-1,-16 19 92,-3 10-104,1 1-35,0 1 0,-1-1 0,0 0 0,0 0 0,0 0-1,-1 0 1,1 0 0,-1 1 0,0-1 0,0 0-1,0 0 1,-1 1 0,1-1 0,-1 1 0,0-1 0,0 1-1,0 0 1,-5-6 0,-3 0 33,-1 0-1,0 1 1,0 0-1,-1 0 1,0 1 0,0 1-1,0 0 1,-19-5-1,17 6-26,11 4-9,-1-1 1,0 1-1,0 0 1,0 0-1,0 1 0,0-1 1,-1 1-1,1 0 1,0 0-1,-5 1 1,-13 2 68,-42 9 0,49-5 18,2 3-69,0 1 0,1 0 1,-12 14-1,16-9-3,-5 35 4,11-34-29,1-1-1,1 30 1,1-29-2,1-1 1,1 1-1,4 16 0,-3-21 0,0 0-1,1 0 0,0-1 0,11 18 1,-7-17-2,1 0 1,0-1 0,1 0-1,1 0 1,0-1 0,0-1-1,26 15 1,-10-11-12,47 12 4,-49-18 7,39 5 1,-44-10 0,-1 0 0,28-2 0,-36-1 0,0-1 0,0 0 0,0 0 0,19-8 0,-16 3 0,0 0 0,-1-2 1,-1 0-1,1 0 0,-1-1 1,-1-1-1,19-20 0,-28 28 2,-1 0 0,1 1 0,-1-1 0,0 0 0,0-1 0,3-4 0,15-36 8,23-69 1,-36 78 17,-6 20-15,2-13 5,-1 0 1,-1-1-1,-2 0 0,-6-42 0,-23-128 69,23 157-6,-20-172 135,5 81 49,19 121-211,4 18-22,3 19-11,-4-24-22,8 65 41,-3 19-35,0 19 0,2 12-3,-3-61-3,17 149-13,12-17 2,-24-151-1,-4-17 7,1 6 0,1-2 1,1 1 0,1-1 0,17 30 0,12 14-18,-37-67 22,-1 1-1,0-1 1,1 0 0,-1 1-1,0-1 1,1 0 0,-1 1-1,0-1 1,1 0 0,-1 0-1,0 1 1,1-1 0,-1 0-1,1 0 1,-1 0 0,1 0-1,-1 1 1,0-1 0,1 0-1,-1 0 1,1 0 0,-1 0-1,1 0 1,-1 0 0,1 0 0,-1 0-1,1 0 1,-1-1 0,0 1-1,1 0 1,-1 0 0,1 0-1,-1 0 1,0-1 0,1 1-1,-1 0 1,1 0 0,-1-1-1,0 1 1,1 0 0,-1-1-1,0 1 1,1 0 0,-1-1-1,0 1 1,0 0 0,1-1-1,-1 0-1,20-28-1570,-1-5-6260</inkml:trace>
</inkml:ink>
</file>

<file path=ppt/ink/ink97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8.05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1 294 8792,'75'6'420,"-37"-3"-52,66-5 1,-81 0-309,9 0 122,-1-1 1,58-14-1,-68 12-134,-6 2 79,0-1 1,26-10-1,-17 5-69,0 2-23,-12 3 23,0 0 1,-1-1-1,13-6 1,42-23 200,-66 34-254,0 0 0,1-1 0,-1 1 0,0 0 0,0 0 0,1 0 0,-1 0 0,0 0 0,1 0 1,-1-1-1,0 1 0,0 0 0,1 0 0,-1 0 0,0-1 0,0 1 0,0 0 0,1 0 0,-1-1 0,0 1 1,0 0-1,0-1 0,0 1 0,0 0 0,1 0 0,-1-1 0,0 1 0,0 0 0,0-1 0,0 1 0,0 0 0,0-1 1,0 1-1,0 0 0,0-1 0,0 1 0,0 0 0,0 0 0,-1-1 0,1 1 0,0 0 0,0-1 0,0 1 1,0 0-1,0 0 0,-1-1 0,1 1 0,0 0 0,0 0 0,0-1 0,-1 1 0,1 0 0,0 0 0,0 0 1,-1-1-1,1 1 0,0 0 0,0 0 0,-1 0 0,1 0 0,-12-6 11,2 6 79,-4 4-61,0 1-1,0 0 1,-18 10 0,15-3 47,-65 75 28,70-67-74,-11 35 4,19-40-36,1-1 0,-3 30 0,5-30-2,0-1 1,2 0-1,2 19 0,-1-21 0,0 0-1,1 0 0,0 0 0,6 11 1,-3-12-2,-1 0 1,1-1 0,1 1-1,0-2 1,0 1 0,1-1 0,0 0-1,13 10 1,-3-7-12,30 6 4,-41-15 8,0-1 0,1 0-1,-1 0 1,1 0 0,12-2 0,-9-1 0,0 0 1,-1-1-1,0 0 0,0-1 1,0 0-1,0-1 1,0 0-1,9-7 1,-2-2 19,-10 6-9,3-4 1,0 0 0,0-1 0,-2 1 0,1-2 0,-2 1 0,10-23 1,0-8 120,19-74 0,-34 113-78,-1 1 10,2 6-18,-1 1-41,0 0 0,0 1 1,0-1-1,0 1 0,-1-1 0,2 7 0,10 26 15,8 8-2,-12-29-17,20 26 1,-20-30-2,1 1 1,0-2-1,15 12 0,-11-11 0,0-1-1,31 15 1,-28-17-2,1-2 1,0 0 0,0-1 0,0 0 0,0-2-1,20 2 1,-36-5 0,0 0-1,0 0 0,1 0 1,-1 0-1,0 0 1,0 0-1,1-1 1,2 0-1,9-3 0,0-2 1,0 0-1,0 0 1,24-16-1,-36 21 1,-1 0-1,1-1 0,-1 1 1,1 0-1,-1-1 0,0 1 1,0-1-1,0 1 0,2-3 1,25-46-7,-23 38 7,-1 1-1,0-1 1,3-22 0,-5 17 0,-1 0 0,-1-1 1,0 1-1,-1 0 1,-4-21-1,-2 18 15,-94-167 102,88 166-109,7 11 9,-1-1 0,0 1-1,-12-13 1,-37-39 66,48 56 20,3 9-77,5-2-24,-1 1 0,1-1 0,0 0 0,0 0 1,0 1-1,0-1 0,1 0 0,-1 0 0,0 1 0,0-1 1,1 0-1,-1 0 0,1 0 0,-1 1 0,2 0 1,14 23 13,19 22 1,-17-30-10,116 73-1609,-52-43-6444</inkml:trace>
</inkml:ink>
</file>

<file path=ppt/ink/ink97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8.842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123 804 8248,'0'1'-2,"0"1"0,0-1 0,0 1 0,0-1 0,0 1 0,0-1 0,0 1 0,0-1 0,-1 1 0,1-1 0,-1 1 0,1-1 0,-1 1 0,0-1 0,1 1-1,-1-1 1,0 0 0,0 0 0,0 1 0,-1 1 0,-22 22-63,20-21 54,0 0 4,1 0 0,0 0-1,0 0 1,0 0 0,1 1 0,0-1-1,-3 7 1,-3 7-2,-17 35 1,17-29 2,-10 118 0,20-115 20,4-1-3,2-1 0,17 40 0,-13-47 77,3-3-41,0 0 0,21 14 0,-22-22 108,11-4-41,42 3 0,-46-9 74,-2-3-121,0-1 0,-1-1 0,20-11 0,-36 18-51,-1 1-1,0-1 1,0 0-1,1 0 1,-1 0-1,0 0 1,0 0-1,0-1 1,0 1 0,0 0-1,1-2 1,8-14 50,-1 0 1,0-1 0,11-34-1,-17 27 148,-4-20-65,-8-48 0,2 66 66,-44-89 86,38 97-106,-58-50 84,57 61-78,8 6-174,1 1 0,-1 0 0,1 0 0,-1 1 0,1 0 0,-1 0 0,1 0 1,-1 0-1,-9 3 0,5 2 94,-24 40 47,31-34-80,3-3-69,0 0 0,0 1 1,1-1-1,1 0 0,-1 0 0,1 0 0,1 0 0,-1 0 1,1 0-1,1-1 0,-1 1 0,8 10 0,17 22 1,-14-25 15,3-4-23,0 0 1,1 0-1,25 9 0,-21-14 3,89-4 9,-91-7-17,-12 2-5,-1 1-1,0-1 1,1 0-1,-2-1 0,1 1 0,0-2 1,-1 1-1,1-1 0,-1 1 0,-1-2 1,1 1-1,7-10 0,82-131 63,-67 110-26,58-60 0,-83 93-34,-1 0 0,1 1 1,0-1-1,0 1 0,0 0 0,0 0 1,1 0-1,-1 0 0,0 1 0,8-3 1,2-1 1,33-11 6,-25 13 22,11 3-13,49 6 0,-58 1-6,79 45 9,-86-38-17,14 24-1,-25-30-5,-1-1-1,1 1 0,-2 0 0,5 11 1,-5-9-1,0 1 0,-1 0 0,1 13 0,-1 42 0,-5 1 0,-3-4 0,3-10 0,6-14 0,4-14 0,-7-24 0,0 0 0,0 0 0,1 0 0,-1 0 0,1 0 0,-1-1 0,1 1 0,-1 0 0,1 0 0,0 0 0,-1-1 0,1 1 0,0 0 0,0-1 0,1 2 0,0-2 0,-1 1 0,1-1 0,0 0 0,-1 1 0,1-1 0,0 0 0,-1 0 0,1 0 0,0 0 0,-1-1 0,1 1 0,2-1 0,40-14 1,-23 3 1,1 0 0,-2-2 0,28-22 0,-14 7 6,-3-1-1,30-35 1,-43 45-6,41-49 27,-42 46-24,31-39 5,-32 35 24,1-22-12,17-76 1,-30 86 5,-7-151 20,3 185-40,-1 0 0,0 1 0,1 0 0,-1-1 0,-3-7 0,2 6 0,-6-16 7,0 1-1,-1 0 1,-1 0 0,-1 0-1,-1 2 1,-23-32 0,17 28-2,-63-81 39,63 82-35,-2 0-1,-32-27 0,52 49-15,0-1-1,-1 1 1,1 0-1,0-1 1,-1 1-1,1 0 1,0-1 0,-1 1-1,1 0 1,-1 0-1,1-1 1,-1 1-1,1 0 1,0 0-1,-1 0 1,1 0-1,-1 0 1,1-1-1,-1 1 1,1 0 0,-1 0-1,1 0 1,-1 0-1,1 0 1,-1 1-1,1-1 1,-1 0-1,1 0 1,-1 0-1,1 0 1,-1 0-1,1 1 1,-1-1 0,1 0-1,-1 0 1,1 1-1,0-1 1,-1 0-1,1 1 1,0-1-1,-1 0 1,1 1-1,0-1 1,-1 1-1,1-1 1,0 0 0,-1 2-1,1-2 1,0 2-1,-1 0 1,0 1-1,1-1 0,0 1 1,-1-1-1,1 0 0,0 1 1,0-1-1,1 1 0,-1-1 1,1 3-1,1 8 2,2 0-1,5 17 1,23 43 1,12 9 2,11 7-3,-19-24-3,30 77 0,-49-100-4,101 278-19,-78-197 8,-35-108 12,10 28-6,38 80 0,-8-42-1,-43-79-21,0 1-1,0 0 1,0-1 0,0 0-1,1 1 1,-1-1 0,1 0-1,0 0 1,0-1-1,0 1 1,-1 0 0,2-1-1,-1 0 1,0 0-1,0 0 1,0 0 0,4 1-1,3 0-965,25 9-6835</inkml:trace>
</inkml:ink>
</file>

<file path=ppt/ink/ink97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9.23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645 0 9144,'-11'6'35,"0"0"1,1 0 0,0 1-1,0 0 1,0 1-1,-14 14 1,14-12 5,-61 57 224,-30 24-155,-122 81 115,150-124-130,62-41-43,-3 3 67,-1-2 1,-26 12 0,56-20 220,39-8-92,64 3 0,-90 5-159,1 2 0,-1 1 1,35 8-1,-44-7-61,7 4 100,-13-4-75,2 2-17,-1 0-1,0 0 1,0 2 0,0-1-1,-1 2 1,25 19 0,121 131 384,-158-157-480,1 0 0,-1 0 0,1 0 1,0-1-1,-1 1 0,1-1 1,0 1-1,0-1 0,0 1 0,1-1 1,-1 0-1,0 0 0,0 0 1,1 0-1,-1-1 0,0 1 0,1-1 1,2 1-1,-3-1-257,13 3-7203</inkml:trace>
</inkml:ink>
</file>

<file path=ppt/ink/ink97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29.60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225 641 9240,'-9'36'16,"7"-29"-1,1-1-1,-1 1 1,1-1 0,0 11-1,-5 155 462,12-109-208,-4-38-477,-1 1-1,-3 32 1,0-43-6084</inkml:trace>
  <inkml:trace contextRef="#ctx0" brushRef="#br0" timeOffset="1">0 15 7896,'24'-6'107,"-20"4"-69,0 0 1,0 1-1,1 0 0,-1 0 1,0 0-1,1 1 1,-1-1-1,0 1 0,1 0 1,-1 0-1,0 1 1,1-1-1,-1 1 0,0 0 1,6 2-1,98 47 258,-82-32-208,-8-2-42,25 26 0,-25-20-37,27 45 1,56 118-1070,-54-95-4240</inkml:trace>
</inkml:ink>
</file>

<file path=ppt/ink/ink97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30.01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0 136 6368,'13'44'0,"-3"-29"0,-5-14 0,-4-1 0,4 0 22,0-1 0,0 1 0,0-1 0,0 0 0,0 0 0,0 0 0,0-1-1,-1 0 1,1 0 0,0 0 0,7-5 0,-6 3 45,11-5 190,-1-1 0,-1 0 0,0-1-1,0-1 1,-1 0 0,23-27 0,-32 33-88,1-1 0,-1 1 0,-1-1 0,1 0 1,-1 0-1,0-1 0,3-10 0,-6 16 703,-7 19-284,0-5-508,1 0-34,2-7-1,1 0 0,0 1 0,0-1 0,1 1 0,-2 10 0,1 1 25,1 0 0,0 0 0,4 28 0,-3-43-62,0-1 0,0 1 0,1-1-1,-1 1 1,0-1 0,1 1 0,-1-1 0,1 0 0,0 1 0,1 1 0,8 12-276,1-1 0,0 0 0,1-1 1,22 19-1,19 13-6945</inkml:trace>
</inkml:ink>
</file>

<file path=ppt/ink/ink97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5:30.441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174 286 8520,'26'-18'10,"-19"13"3,0 0 0,0-1 0,-1 1 1,0-1-1,6-7 0,51-67 111,-54 63 24,-6 4-98,0-1 0,0 1 0,-2 0 1,1-18-1,-2 31-31,0-1 0,0 0 0,0 1 0,0-1 0,0 0-1,0 1 1,0-1 0,0 0 0,0 1 0,-1-1 0,1 0 0,0 1 0,-1-1 0,1 0 0,0 1 0,-1-1 0,0 0 0,-2-2 18,0 0 1,0-1-1,0 2 1,-1-1-1,1 0 1,-1 1-1,1 0 1,-1 0-1,0 0 0,0 0 1,0 0-1,-8-1 1,11 3-16,0-1 1,0 1-1,0 0 1,0 0 0,0 0-1,0 0 1,0 0-1,0 0 1,0 0 0,0 0-1,0 0 1,1 1-1,-1-1 1,0 0-1,-2 1 1,-15 7 106,-1 0 0,1 1 0,-23 16 0,21-8 259,-64 91 143,72-86-230,5-6-151,1-4-83,1 0-1,0 0 0,0 1 1,2 0-1,-1 0 0,-1 20 1,3 19 203,2-47-245,1 0-1,-1 0 1,1 0-1,0 0 1,0 0-1,1 0 1,0 0 0,-1 0-1,5 6 1,-5-10-17,1 0 0,0 0 0,0-1 0,0 1 1,0 0-1,0-1 0,0 1 0,0-1 1,1 1-1,-1-1 0,0 0 0,0 0 0,0 0 1,0 0-1,4-1 0,-6 1-3,3 0-2,0 0 1,0 0-1,-1-1 1,1 1-1,0 0 1,-1-1-1,1 0 0,0 0 1,2-1-1,6-2 3,28-10-1,-26 9-2,38-22 1,-40 21-8,-5 2-5,1 0 0,0 0 0,0 0 0,0 1 0,1 1 0,13-4 0,-14 5-7,-1 1 0,1 0 0,0 0 0,0 1 0,-1 0 1,1 0-1,0 0 0,-1 1 0,1 0 0,-1 1 0,0-1 0,0 1 0,0 0 0,0 1 0,0-1 1,7 7-1,-3-3 2,8 9-139,1 11 77,0 1 1,23 48 0,-30-42-131,31 152-82,-36-147 89,17 170-69,-22-168 96,-5 152-60,-2-160 80,-3-7 86,0 1 0,-19 38-1,26-64 60,1 0-1,-1 0 1,1 0-1,-1 0 1,0 0-1,1 0 1,-1 0-1,0 0 1,0 0-1,0-1 1,1 1-1,-1 0 1,-2 1-1,-5 2-8,0 0-1,-1 0 1,1-1 0,0 0-1,-1 0 1,0-1 0,-13 2-1,21-4 14,0 0 0,-1 0-1,1 1 1,0-2 0,0 1-1,-1 0 1,1 0 0,0 0-1,0 0 1,0-1 0,-1 1-1,1-1 1,-1 0 0,-47-21-44,40 17 45,0-1 0,0-1 0,1 1 1,-15-16-1,12 8 2,1-1 1,0 0-1,2 0 1,-1-1-1,2 0 1,0-1-1,-7-27 1,13 40 1,0 1 1,0-1-1,0 0 1,0 0-1,1 0 1,-1 1-1,1-5 1,0-16 7,4-39 0,0 42 2,12-40 1,-14 57 2,-1 0 0,1-1 1,-1 1-1,1 0 0,1 0 0,2-5 1,137-185 164,-137 187-137,0 1 1,1 0-1,0 0 1,0 1-1,9-7 1,121-86 221,30 8-166,-151 83-42,0 0 0,1 1 0,22-6 0,218-60 175,97-2-1583,-351 73 1318,366-70-7120</inkml:trace>
</inkml:ink>
</file>

<file path=ppt/ink/ink97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0.4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22 394 5024,'-14'-57'64,"11"41"15,1-1 0,0 1 0,2 0 0,-1-1 0,4-24 0,-1 32-43,-2 7-16,1-1 0,-1 1-1,1 0 1,-1 0 0,1-1-1,0 1 1,0 0-1,0 0 1,1 0 0,-1 0-1,0 0 1,1 0 0,1-2-1,4-3 38,0 0 1,0 0-1,0 1 0,0 0 1,1 1-1,0 0 0,0 0 1,1 0-1,0 1 0,9-3 1,-4 2-33,-9 3-9,0 0 0,-1 1 0,2 0 0,-1 0-1,0 0 1,0 0 0,0 1 0,5 0 0,125-2 137,81 13 97,-196-9-221,219 18 60,-180-15-41,282 15 23,-258-16-31,415 11 12,-383-15-31,204-3 4,23-3-14,-194 2 16,645-24 13,-623 22 1,740-29 22,-716 29-23,840-23 22,-819 25 12,887-12 26,-875 14-39,938-2 24,-925 4-50,992 2 13,-983-2-40,383 2 4,136 0-9,17 1-3,20 0 0,3-1 0,-2-4 0,-11 0 0,-9 5 0,-11 4 0,-15 5 1,-5 1 4,-128-2-2,-376-8 4,994 3 2,-1001-7-2,923-6 6,-940 5 14,910-19 14,-912 16 7,860-20 28,-879 21-8,758-9 43,-786 10 10,640-6 62,-669 8-23,541 1 68,-567 2-47,153 4 4,-28 4-111,-160-6 106,279 25 66,-307-21-91,213 50-1195,-137-24-5113</inkml:trace>
</inkml:ink>
</file>

<file path=ppt/ink/ink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4.89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5112,'44'33'136,"112"77"328,-141-97-263,1 8-5,-1 1 0,-1 0 0,-1 1 0,20 47 0,-10 6 112,-18-61-272,11 39 573,11 74 1,-27-127-521,0 1-61,0 0 1,0 0 0,0-1 0,0 1-1,1 0 1,-1-1 0,0 1 0,1-1-1,-1 1 1,1 0 0,-1-1 0,1 1-1,0-1 1,0 1 0,-1-1 0,1 1-1,0-1 1,0 0 0,2 2 0,4 1 272,-6-5-264,0 1 1,1 0-1,-1-1 0,0 1 0,1-1 1,-1 0-1,0 1 0,0-1 0,0 0 1,1 0-1,-1 0 0,0 0 0,0 0 1,0 0-1,0 0 0,-1 0 0,1 0 1,1-3-1,3-5-288,0 0-1,-1 0 1,5-19 0,3-10-5809</inkml:trace>
</inkml:ink>
</file>

<file path=ppt/ink/ink98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2.62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56 0 4848,'-2'8'32,"-41"199"465,39-169-239,1 38 1,2-11 63,-2 80 10,6-43 34,2-15-160,-1-21-14,-2-67 11,2-11-160,6-36-885,0-8-3498</inkml:trace>
</inkml:ink>
</file>

<file path=ppt/ink/ink98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3.0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 8608,'0'0'0,"-1"19"72,2 18 0,16 28 80,15 20 0,20 11-144,12 3 0,4-11-8,-3-2-6328</inkml:trace>
</inkml:ink>
</file>

<file path=ppt/ink/ink98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3.38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1 740 7000,'22'29'19,"33"35"0,-15-20-3,6 12 147,19 31 84,-51-72 154,1-5-257,-1 0 0,1-1 0,29 12 0,-43-20-103,1-1 0,0 1-1,-1-1 1,1 1 0,0-1-1,0 0 1,0 1 0,-1-1 0,1 0-1,2 0 1,24-3 166,1 0 0,32-8 0,-37 1 187,-12 5-263,4-2-32,1-1 1,-1-1-1,-1-1 1,0 0-1,28-24 1,111-128 460,-151 159-554,-1 0 0,1 0 0,0 0 1,0 1-1,0-1 0,0 1 0,0-1 0,0 1 1,1 0-1,-1 1 0,1-1 0,0 1 1,7-3-1,-8 3-4,-2 1-1,1-1 0,0 1 0,-1 0 0,1-1 0,0 1 0,0 0 0,-1 0 1,1 0-1,0 0 0,0 1 0,-1-1 0,1 0 0,0 1 0,-1-1 0,4 2 0,2 1 2,30 9 0,7 8-3,11 4 0,65 18-3,-106-39 0,0 0 1,1-1-1,-1 0 0,1-1 1,-1-1-1,1 0 1,19-3-1,-22 2 1,12-4-4,100-49-4,-100 38 5,80-84 2,-102 98 3,0-1-1,0 1 0,0-1 1,0 0-1,0 0 0,-1 0 1,2-3-1,7-15 0,9-31 1,-13 31 0,-2 1 0,5-40 0,-7 34 1,0 1 0,-2-1 0,-1 1 0,0-1 0,-2 1 1,-11-43-1,-6-12 33,-49-123 0,69 202-32,-1 0 1,1 0 0,0 1 0,0-1 0,-1 0 0,1 1-1,0-1 1,-1 1 0,1-1 0,-1 0 0,1 1-1,-1-1 1,1 1 0,-1-1 0,1 1 0,-1-1-1,0 1 1,1 0 0,-1-1 0,1 1 0,-1 0-1,0-1 1,1 1 0,-1 0 0,0 0 0,0 0 0,1 0-1,-1-1 1,0 1 0,0 0 0,1 0 0,-1 0-1,0 1 1,1-1 0,-1 0 0,0 0 0,0 0-1,1 0 1,-1 1 0,0-1 0,1 0 0,-2 1-1,1 0 4,-2 1-2,0 0-1,0 0 0,0 0 0,1 1 1,-1 0-1,-2 3 0,-4 9 45,-27 95 17,30-80-50,-4 57 4,5 34-15,14 111-6,-3-192-3,48 151 0,-39-156-14,65 124-2,-63-134 2,-4-7-326,1-2 0,1 0 0,20 18 0,2-4-6468</inkml:trace>
</inkml:ink>
</file>

<file path=ppt/ink/ink98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3.748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57 9864,'62'-4'160,"81"-3"56,-105 6 65,189-1 63,-174 2-337,226-5-18,-224 3-82,223-21-1271,-137 11-4896</inkml:trace>
</inkml:ink>
</file>

<file path=ppt/ink/ink98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4.1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1 173 7264,'17'-8'-7,"2"0"1,-1 0-1,1 2 1,0 0-1,0 2 1,0 0-1,1 1 1,29-1-1,-41 4 45,0 0 0,0 1 0,0 0 1,0 1-1,0 0 0,0 0 0,0 0 0,10 6 0,-7-4 23,6 5 306,5 6-134,-1 2 0,0 0 1,-2 2-1,0 0 0,21 27 1,-3 8-72,-26-30 212,-2 8-205,-2 1-1,3 36 1,-11-40 126,-34 116 110,25-120-171,-39 63 86,47-86-299,0 0 0,0 0 1,1 1-1,-2-2 1,1 1-1,0 0 1,0 0-1,-1-1 0,1 1 1,-1-1-1,1 0 1,-1 1-1,1-1 0,-1-1 1,0 1-1,0 0 1,0-1-1,1 1 0,-1-1 1,-3 0-1,3 1 3,3-1-19,0 0 1,-1 0-1,1 0 0,0 0 1,-1 0-1,1 0 1,0 0-1,0 0 0,-1 0 1,1 0-1,0 0 0,-1 0 1,1 0-1,0 0 1,0 0-1,-1-1 0,1 1 1,0 0-1,0 0 0,-1 0 1,1 0-1,0 0 1,0-1-1,-1 1 0,1 0 1,0 0-1,0 0 0,0-1 1,-1 1-1,1-1 1,-3-3 12,1 0 1,-1 0-1,1 0 1,0 0-1,1-1 1,-1 1 0,1-1-1,-1 1 1,1-1-1,1 0 1,-1-8-1,2-7 96,10-15-37,23-50 0,-19 58 17,14-13-30,44-45 0,62-63 111,-117 127-160,7-9 59,13-21 2,37-65 1,-26 26 131,-104 178-176,-3 2-19,3-15-10,9-10 2,38-52-4,0-1 0,-7 17 0,13-23 0,0 0-1,0 0 1,0 0 0,1 0 0,0 0-1,0 9 1,1-9 0,0 0-1,0 0 0,1 0 1,0-1-1,0 1 1,3 10-1,-1-9 1,0-1 0,0 1 0,1-1-1,0 1 1,7 9 0,-2-6 0,-1-1 0,1 0-1,11 8 1,-8-8 1,0 0-1,20 9 1,-20-12-1,0-1-1,23 7 1,33 1-1,13-6 0,-43-6-3,0-1 1,73-10 0,25-13-1635,-68 11-6543</inkml:trace>
  <inkml:trace contextRef="#ctx0" brushRef="#br0" timeOffset="1">1825 223 9328,'3'2'1,"0"0"0,0 0 0,-1 0 0,1 0 0,1-1 0,-1 1-1,0-1 1,0 0 0,1 0 0,-1 0 0,0 0 0,1 0 0,6 0 0,1 0 2,144 9 31,-63-5-39,93 4-1044,-180-9 910,76 0-5254</inkml:trace>
</inkml:ink>
</file>

<file path=ppt/ink/ink98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4.50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1 162 8792,'0'0'0,"24"-10"112,35-2 8,59-10 112,21 3 8,1 4-224,4-7 0,1-10-16,-2 2-6672</inkml:trace>
</inkml:ink>
</file>

<file path=ppt/ink/ink98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7.93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93 127 3592,'4'-7'23,"-1"0"0,1 0 0,1 0 0,-1 1 0,1 0 0,0 0 0,1 0 0,-1 1 0,1-1 0,0 1 0,1 1 0,-1-1 0,1 1 0,0 0 0,0 0 0,12-3 0,-4 0 2,-10 5 5,0-1 0,1 1 0,0 1 0,-1-1 1,1 1-1,0 0 0,7 0 0,106-10 258,-96 13-81,-14 0-171,1 1 0,-1 0 0,0 0 1,-1 1-1,1 0 0,-1 1 0,11 6 0,-19-10-27,1-1 0,-1 0 0,1 1 0,-1-1 0,1 1 0,-1-1 0,0 1 1,1-1-1,-1 1 0,1-1 0,-1 1 0,0-1 0,0 1 0,1-1 0,-1 1 0,0 0 0,0-1 0,0 1 0,1-1 0,-1 1 0,0 0 0,0 0 0,1 15 49,-1-1 0,0 0 0,-1 1 0,-5 22-1,6-34-32,-1-1 0,0 0 0,0 0 0,0 0 0,0 0 0,-3 5 0,-88 135 218,68-116-103,8-10-77,-9 7-4,0 0-1,-1-2 1,-35 23-1,46-35-7,-25 17 63,-45 22 0,21-17 50,63-32-159,1 0 1,0 0-1,-1 0 1,1 0-1,0 0 1,-1 0-1,1 1 1,0-1-1,-1 0 1,1 0-1,0 1 1,-1-1-1,1 0 1,0 0-1,0 1 1,-1-1-1,1 0 1,0 1-1,0-1 1,-1 0-1,1 1 1,0-1-1,0 1 1,0-1-1,0 0 1,0 1-1,0-1 1,0 1-1,0-1 1,0 0-1,0 1 1,0-1-1,0 0 1,0 1-1,0-1 0,0 1 1,0-1-1,0 1-1,1 0-1,-1-1 0,1 1 0,-1 0 0,1-1 1,0 1-1,-1-1 0,1 1 0,0-1 1,-1 0-1,1 1 0,0-1 0,-1 1 0,1-1 1,0 0-1,0 0 0,-1 1 0,1-1 0,0 0 1,1 0-1,5 1 12,14 1 18,0-1-1,40-2 1,119-12 43,-136 9-9,179-21 26,-179 19-26,190-31-858,-109 16-3562</inkml:trace>
</inkml:ink>
</file>

<file path=ppt/ink/ink98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8.34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237 10 6104,'-25'-5'59,"20"4"-24,0 0 0,0 0 1,-1 0-1,1 1 0,0-1 0,0 1 0,-6 1 0,9 0 1,0 0 0,1 0 0,-1 0 0,0 0 0,1 0 0,-1 0 0,1 0 1,-1 0-1,1 1 0,0-1 0,0 1 0,-1-1 0,1 1 0,0-1 0,0 3 0,-1-2 12,1-1-24,0 0-1,1 1 1,-1-1-1,0 1 1,1-1-1,-1 1 1,1-1-1,-1 1 1,1 0-1,0-1 1,-1 1-1,1-1 1,0 1-1,0 0 1,0-1-1,1 4 1,-1 2 29,-1 4-19,1-8-18,0 1-1,0-1 1,0 1 0,0-1-1,1 1 1,-1-1-1,1 1 1,0-1-1,3 7 1,41 103 138,21 11-32,-50-94-113,-6-11 3,1 0-1,1 0 1,1-1 0,17 19-1,-5-8-2,1 3-3,-24-29-5,0 1-1,0-1 1,0 1-1,0-1 0,0 1 1,2 6-1,-4-7 1,0 0-1,0 0 1,0 1-1,0-1 1,-1 0-1,1 1 1,-1-1 0,0 0-1,0 0 1,0 0-1,0 1 1,0-1-1,-1-1 1,-2 5-1,2-4 1,-7 8 13,-4-3-11,-1 0 1,0-1-1,0-1 1,-18 6-1,7-8 5,-145-1-931,67-5-3763</inkml:trace>
</inkml:ink>
</file>

<file path=ppt/ink/ink98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8.72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99 4760,'90'-21'65,"71"-1"30,-35 9 152,-9 4-54,148 11 640,-246-2-798,4 0 531,-23 0-562,0 0-1,0 0 1,0 0 0,0 0 0,0 0-1,0 0 1,0 1 0,0-1-1,0 0 1,0 0 0,0 0 0,-1 0-1,1 0 1,0 0 0,0 0 0,0 0-1,0 0 1,0 0 0,0 0-1,0 0 1,0 0 0,0 0 0,0 0-1,0 0 1,0 0 0,0 0-1,0 0 1,0 0 0,0 1 0,0-1-1,0 0 1,0 0 0,0 0 0,0 0-1,0 0 1,0 0 0,0 0-1,0 0 1,0 0 0,0 0 0,0 0-1,0 0 1,0 0 0,0 1-1,0-1 1,0 0 0,0 0 0,0 0-1,0 0 1,0 0 0,0 0-1,0 0 1,0 0 0,0 0 0,0 0-1,0 0 1,0 0 0,1 0 0,-1 0-1,0 0 1,0 0 0,0 0-1,0 0 1,0 0 0,0 0 0,0 0-1,0 0 1,0 0 0,-14 7 85,8-5-53,0 1-1,1 0 1,-1 0 0,1 0-1,-10 9 1,9-8-25,4-2-8,0 1 0,0-1 0,0 0 0,0 1 0,1-1-1,-1 1 1,1-1 0,0 1 0,0-1 0,0 1 0,0 0 0,0 0 0,1 0-1,-1 0 1,1-1 0,0 1 0,-1 0 0,2 0 0,-1 5 0,0-4-1,4 9 5,18 23-1,23 17-4,90 72-4,-105-99-3,178 174-11,-162-141 16,-41-51 1,0 0 1,-1 0-1,1 0 0,-2 0 1,1 0-1,-1 1 0,0-1 1,1 12-1,-4-20 0,0 1 1,0-1-1,0 1 0,1 0 1,-1-1-1,0 1 0,0-1 1,0 1-1,-1 0 0,1-1 1,0 1-1,0-1 0,0 1 1,0-1-1,0 1 0,-1 0 1,1-1-1,0 1 0,-1 0 1,-5 8 4,0-1 0,-1 0 1,0-1-1,0 1 0,-1-1 0,-9 6 1,15-11 0,0-1-1,0 0 1,0 1 0,1-1 0,-2 0 0,1-1-1,0 1 1,-4 1 0,-28 6 24,-1-1 0,-51 3 0,49-11 43,-147-28 15,152 20-82,1-4-305,0-1 1,-44-29 0,9 1-4203</inkml:trace>
  <inkml:trace contextRef="#ctx0" brushRef="#br0" timeOffset="1">576 250 5384,'23'-22'7,"-19"17"-2,1 1 0,0 0 1,0 0-1,0 0 0,0 0 1,0 1-1,7-3 0,134-69 60,-109 60-11,168-44 59,-160 51 135,194-17 136,-191 23 24,196 13 608,-208-10-1158,1-2 1,41-7-1,-4-5-4618</inkml:trace>
</inkml:ink>
</file>

<file path=ppt/ink/ink98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9.08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42 0 5920,'0'0'584,"2"24"8,-11-5-344,-1 11 8,-7 14-256,9 6-16,12 5 16,0 1-5208</inkml:trace>
</inkml:ink>
</file>

<file path=ppt/ink/ink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03:45.647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58 1087 5744,'2'-2'4,"-1"-1"0,1 1 1,0 0-1,0-1 0,-1 0 1,1 1-1,-1-1 0,0 0 1,0 0-1,0 0 0,0 1 0,-1-1 1,1 0-1,-1-6 0,0 2 26,-1 0-1,-1 0 1,1 0-1,-1 0 1,-4-8-1,3 6 44,-9-25 177,2 7-28,1 0-1,1 0 1,1-1-1,1 0 1,-3-42-1,9 69-200,1 0 0,-1 0 1,0 0-1,0 1 0,0-1 0,1 0 0,-1 0 0,0 1 1,1-1-1,-1 0 0,0 1 0,1-1 0,-1 0 0,1 1 1,0-1-1,-1 0 0,1 1 0,-1-1 0,1 1 0,0-1 1,-1 1-1,1 0 0,0-1 0,-1 1 0,1 0 0,1-1 1,15-3 24,-16 4-16,0 0-2,1 0 0,-1-1 0,1 1 0,0 0 0,-1 0 0,1 1 0,-1-1 0,1 0 1,0 1-1,-1-1 0,1 0 0,-1 1 0,1 0 0,-1-1 0,0 1 0,3 2 0,2 0 35,1 0-18,24 18 238,73 53 333,-91-67-594,15 9 131,-22-11-130,14 10 156,37 21 0,-52-35-111,4-1 15,-7-1-73,-1 0 0,1 0 1,-1 0-1,1-1 1,-1 1-1,0 0 0,0-1 1,1 1-1,-1-1 1,0 1-1,0-1 0,-1 1 1,1-1-1,1-2 1,0-2-13,0-1 1,-1 0-1,0 1 1,0-1-1,0 0 1,-1 1-1,0-1 1,-1-12-1,-1-18-200,1 5 117,0 9-288,0 0 0,4-24 0,-1 40-47,2-5-72,-4 12 472,1 0-1,-1-1 1,0 1 0,0 0 0,1 0 0,-1 0 0,0-1-1,1 1 1,-1 0 0,0 0 0,0 0 0,1 0 0,-1 0-1,0 0 1,1 0 0,-1-1 0,0 1 0,1 0 0,-1 0-1,0 0 1,1 0 0,-1 0 0,0 1 0,1-1-1,-1 0 1,0 0 0,1 0 0,-1 0 0,0 0 0,1 0-1,-1 1 1,0-1 0,1 0 0,9 5-92,-5-1 72,0 0 0,1 1 0,-2 0 0,1 0-1,0 0 1,-1 0 0,0 1 0,-1-1-1,6 10 1,-5-8 20,0 0 0,0 0 0,1 0 0,1-1 0,-1 1 0,11 8 0,-15-14 21,0 0 0,0 0 1,0 0-1,0 0 0,0-1 0,0 1 1,0 0-1,0-1 0,0 1 1,0-1-1,1 1 0,-1-1 0,0 0 1,0 1-1,1-1 0,-1 0 1,0 0-1,0 0 0,1 0 0,-1 0 1,0 0-1,1 0 0,-1 0 1,0 0-1,0-1 0,1 1 0,-1-1 1,0 1-1,0-1 0,2 0 1,0-1 6,-1 0 1,0-1-1,0 1 1,0 0-1,-1-1 1,1 1 0,0-1-1,1-4 1,0 3-4,-2 0 22,1 0 0,-1 0 0,1 0 0,-1 0 0,0 0-1,-1 0 1,1 0 0,-1 0 0,0 0 0,0-4 0,0 0 15,3-7 135,1-1-1,0 0 1,1 1 0,11-25 0,-13 33-108,21-51 478,-24 58-535,1-1 0,-1 0 0,1 1 0,0-1 0,-1 1 0,1-1 0,0 0 0,-1 1 0,1 0 0,0-1 0,0 1 1,0-1-1,-1 1 0,1 0 0,0 0 0,0 0 0,0-1 0,0 1 0,0 0 0,0 0 0,1 0 0,12 1 12,-9-1-3,0 1 0,1 0 0,-1 0-1,0 0 1,-1 1 0,1 0 0,0 0 0,0 0 0,-1 1 0,5 2-1,21 10 36,-2-7-44,-16-7 3,-2-3-11,-1-1 0,1 0-1,-1-1 1,0 1 0,0-2-1,-1 1 1,1-1 0,-1-1 0,13-9-1,13-18 0,-4-4 2,-9-3-2,-20 36-2,1 0-1,-1 0 1,0 0 0,0 1-1,-1-1 1,1 0 0,-1 0 0,0 0-1,0 0 1,0 0 0,0 0-1,-2-6 1,0 3 1,0 1-1,-1-1 1,0 1 0,0 0 0,-1 0 0,-7-11-1,1 3 1,-29-35 7,-14-10 28,-89-79 1,140 137-39,2 1 1,0-1 1,-1 1 0,1-1 0,-1 0-1,1 1 1,-1-1 0,1 1 0,-1 0-1,1-1 1,-1 1 0,1-1 0,-1 1-1,0 0 1,1-1 0,-1 1 0,0 0-1,1 0 1,-1 0 0,0-1 0,1 1-1,-1 0 1,0 0 0,1 0 0,-1 0-1,0 0 1,1 0 0,-1 0 0,0 1-1,1-1 1,-1 0 0,0 0 0,1 0-1,-1 1 1,0-1 0,1 0 0,-1 1-1,1-1 1,-1 0 0,0 1 0,1-1-1,-1 1 1,1-1 0,-1 1 0,1-1-1,-1 1 1,-1 2 2,1 0 0,-1 0 1,0 0-1,1 0 0,0 1 0,0-1 1,0 0-1,0 1 0,0-1 0,1 0 0,-1 1 1,1-1-1,0 5 0,6 39 15,-4-35-13,-1-8 3,-1 1 0,1-1 0,0 1 1,0-1-1,1 1 0,-1-1 0,1 0 0,0 1 0,3 3 0,2 7 4,16 29 8,-12-28 34,12 7-2,1 0 1,1-1 0,30 18-1,-2-7 42,-34-22-64,5 4 73,43 18 0,-62-32-82,5-2 6,-5-7-1255</inkml:trace>
</inkml:ink>
</file>

<file path=ppt/ink/ink99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09.44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447 0 8432,'0'0'0,"-22"13"0,-38 26 8,-20 29 0,-12 40 0,-5 10 0,2-2-8</inkml:trace>
</inkml:ink>
</file>

<file path=ppt/ink/ink99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13.174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0 293 5832,'21'-19'147,"1"1"1,1 1-1,0 1 1,37-19-1,-44 26-109,-9 5 13,0 0 1,0 0-1,1 1 0,13-4 1,94-20 218,-91 25-156,11 6-39,46 9 0,-78-12-64,1 0 0,-1-1 0,1 1-1,-1 1 1,1-1 0,-1 0 0,0 1-1,0 0 1,1 0 0,-1 0-1,4 3 1,1 2 7,16 14 9,-24-21-25,1 1 0,-1-1 0,0 0-1,0 0 1,1 1 0,-1-1 0,0 0 0,0 1 0,1-1 0,-1 0 0,0 1 0,0-1 0,0 0 0,0 1 0,0-1-1,1 0 1,-1 1 0,0-1 0,0 0 0,0 1 0,0-1 0,0 0 0,0 1 0,0-1 0,0 1 0,0-1 0,0 0-1,0 1 1,-1-1 0,1 0 0,0 1 0,-3 9 11,-1 1 0,0-1-1,0 0 1,-1-1 0,0 1 0,-9 10-1,-113 160 178,113-161-166,-68 106 49,43-63-28,36-57-10,4-5-32,0 0 1,-1 1-1,1-1 0,0 0 1,-1 0-1,1 0 0,0 1 1,-1-1-1,1 0 0,0 0 1,-1 0-1,1 0 0,0 0 1,-1 0-1,1 0 0,0-1 1,0 1-1,-1 0 0,1 0 0,0 0 1,-1-1-1,1 1 0,-1 0 1,1-1-1,0 1 0,-1 0 1,1-1-1,-1 1 0,1-1 1,0 0-1,26-19 44,-24 17-48,66-51 68,72-52 10,-110 83-3,108-92 32,-116 91-11,1-9-24,31-59-1,-45 67 45,-4-5-32,6-54 1,-14 67 36,2 14-111,-1 0 1,0 0 0,0 1-1,0-1 1,0 0 0,0 1-1,-1-1 1,1 1 0,-1-1-1,1 1 1,-1 0-1,0 0 1,0 0 0,0 0-1,0 0 1,-4-3 0,5 5-7,1 0 1,0 0 0,-1 0-1,1-1 1,0 1-1,-1 0 1,1 0 0,-1 0-1,1 0 1,0 0 0,-1 0-1,1 0 1,-1 0-1,1 0 1,0 0 0,-1 0-1,1 0 1,-1 0-1,1 1 1,0-1 0,-1 0-1,1 0 1,0 0 0,-1 0-1,1 1 1,0-1-1,-1 1 1,-18 9 32,1 1 0,0 2 0,-17 14 0,-2 6 62,-47 52 0,66-65-83,15-17-7,0-1 1,1 1-1,0 0 1,0 0 0,-1 0-1,-1 5 1,-4 6 11,1 1 0,-8 20 0,11-20-14,0 1 1,-2 22 0,6-38-7,0 2 3,-1-1 0,1 1 0,0 0 0,0 0-1,0 0 1,0-1 0,0 1 0,0 0 0,1 0 0,-1 0 0,0-1 0,1 1 0,1 3 0,3 9 8,0-1 1,1 1-1,9 14 0,-3-11-6,1 0 0,15 15 0,-25-28-2,-1-1 1,1 0-1,0-1 0,1 1 1,-1 0-1,0-1 0,6 3 1,190 95 30,-191-97-30,0 0 0,0 0-1,16 2 1,-24-5-4,131 24 19,30-11-1009,-151-13 793,163 11-5756</inkml:trace>
</inkml:ink>
</file>

<file path=ppt/ink/ink99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13.60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934 0 5832,'-133'114'90,"103"-91"-76,-132 105 3,129-104-10,-149 77 3,144-84 4,-163 74 99,47-22 762,175-61-395,35 1-195,88 14-5,-63-10-23,82 26 0,-151-36-219,167 45 165,-142-39-102,19 6-27,156 35 103,-124-41-1228,-1-2-4262</inkml:trace>
</inkml:ink>
</file>

<file path=ppt/ink/ink99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14.006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1052 3 7352,'12'-2'65,"-14"6"82,-20 14 94,-41 25-165,-88 53 3,115-76 2,-180 73 43,169-77-17,-208 68 213,228-75-234,-135 39 228,88-28-72,73-20-235,1 0 0,-1 0-1,1 1 1,0-1-1,-1 0 1,1 0 0,0 0-1,-1 0 1,1 0-1,0 0 1,0 0 0,-1 0-1,1 1 1,0-1 0,-1 0-1,1 0 1,0 0-1,0 1 1,-1-1 0,1 0-1,0 1 1,0-1-1,0 0 1,-1 0 0,1 1-1,0-1 1,0 0-1,0 1 1,0-1 0,0 0-1,-1 1 1,1-1-1,0 0 1,0 1 0,0-1-1,0 0 1,0 1-1,0-1 1,0 0 0,0 1-1,0-1 1,1 0 0,-1 1-1,0-1 1,0 0-1,0 1 1,0-1 0,1 1-1,-1-1 17,4 5 8,0 0 0,0-1 0,0 0 1,1 0-1,-1 0 0,1 0 0,0-1 0,0 0 0,1 0 1,6 3-1,4 4-9,-4-4 14,-1 0-1,1 0 0,15 4 1,156 55 118,-139-51-60,193 62 34,-188-60-48,220 60-1235,-122-37-5098</inkml:trace>
</inkml:ink>
</file>

<file path=ppt/ink/ink99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14.635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327 531 7896,'16'8'362,"-14"-6"-301,0-1 1,-1 0-1,1 0 1,0 0 0,0-1-1,0 1 1,0 0-1,0-1 1,0 1 0,0-1-1,0 0 1,2 0-1,5 1 1,1-2 0,-1 0 0,1 0 0,-1 0 0,1-1 0,-1-1-1,0 0 1,0 0 0,0 0 0,-1-1 0,1-1 0,-1 1 0,12-10 0,-4 2-35,-1-1-1,0 0 1,-1-1 0,-1-1 0,12-17 0,-20 25-9,-1 0 0,0 0 0,0 0 0,-1-1 0,0 0-1,0 1 1,0-1 0,1-12 0,-1 8-1,-1 0 8,1-1-1,-1 1 1,-1 0 0,-1-1 0,1 1 0,-3-16 0,1 10-9,-6-172 343,7 187-215,-2 18-38,-1-5-92,-12 49 46,-36 149 9,38-131-67,-12 89-9,15-77-46,8-61 46,-6 81-69,3 93-188,6-126 151,2 71-118,-4-144 227,1 0-1,-1 0 1,0-1 0,0 1-1,0-1 1,0 1-1,0-1 1,0 1 0,-1-1-1,1 0 1,-1 1 0,0-1-1,0 0 1,0 0 0,0 0-1,0-1 1,0 1-1,0 0 1,0-1 0,-1 1-1,-3 1 1,-29 9 3,-7-5 1,-6-7 0,-131-15 29,104 11 14,61 4-20,2 0 7,0 0 0,0-1 0,0-1 0,-19-4 0,49 3 141,37-3-34,83-10 7,128-11 152,-38 11-168,-182 13-40,-10 1-37,18-2 43,92 6 1,0 14 54,-138-15-127,0 0-1,1 0 0,-1 1 0,0 0 1,15 7-1,-3-1-2,53 21 36,-70-28-141,8 4-244,-1-1 0,2-1 0,16 4 0,-2-3-6896</inkml:trace>
</inkml:ink>
</file>

<file path=ppt/ink/ink99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15.87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1 106 7536,'18'-17'22,"-11"9"23,0 1 0,1 0-1,17-10 1,-5 5 53,0 1 0,33-12-1,-31 20 338,3 5-255,1 1-1,45 12 1,-68-14-175,-1 0 1,0-1-1,0 1 1,0 0-1,1 0 0,-1 1 1,0-1-1,0 0 1,-1 1-1,3 1 1,-4-3-6,14 11 20,-1 0 0,20 22 0,-19-15-16,-1 1 0,20 39 0,-9-9-536,30 93 1,-26-55-4782</inkml:trace>
</inkml:ink>
</file>

<file path=ppt/ink/ink99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16.250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706 0 9416,'0'0'0,"-15"30"0,-31 54 136,-22 17 8,-19 11 136,-7 23 0,0 28-224,-5-18 0,-3-40-56,1 0-7296</inkml:trace>
</inkml:ink>
</file>

<file path=ppt/ink/ink99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16.61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19 19 6192,'-1'-4'792,"-1"-10"-63,7 66 153,-2-5-644,5 173 198,-11-106-368,2-93-57,-14 242 102,13-210-6,3-46-264,-1 0-1,0 1 0,-1-1 1,0 0-1,0 0 1,-4 14-1,1-10-5435</inkml:trace>
</inkml:ink>
</file>

<file path=ppt/ink/ink99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17.059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121 155 7624,'-6'1'17,"1"1"-1,-1 0 1,1 0 0,0 0-1,-1 1 1,1 0 0,0 0 0,0 0-1,1 1 1,-1-1 0,1 1 0,0 0-1,0 1 1,0-1 0,0 1 0,1-1-1,-4 8 1,2-3 29,0 0-1,0 1 1,1-1-1,1 1 1,0 0-1,0 0 1,-1 11-1,3-20-29,1 0-1,0 0 1,0 0-1,0 0 1,0 0-1,0 0 1,0 0 0,0 0-1,0 0 1,0 0-1,1 0 1,-1 0-1,0 0 1,1 0 0,-1 0-1,1 0 1,-1 0-1,1 0 1,-1 0-1,1 0 1,-1-1 0,1 1-1,0 0 1,-1 0-1,1-1 1,0 1-1,0-1 1,0 1 0,0 0-1,0-1 1,-1 1-1,1-1 1,0 0-1,0 1 1,0-1 0,0 0-1,0 0 1,0 1-1,0-1 1,0 0-1,0 0 1,0 0 0,0 0-1,2-1 1,3 0 33,0 0 1,-1 0-1,1-1 0,-1 0 1,1 0-1,-1 0 1,7-5-1,14-10 88,23-21-1,-35 26-60,-1-1-1,-1-1 0,0 0 1,20-31-1,-21 27-41,39-56 266,-19 29-240,-19 33 88,-10 10-121,1 0-15,-1 1 0,1-1 0,0 0 0,-1 1-1,1 0 1,0-1 0,0 1 0,0 0 0,0 1 0,0-1 0,0 0 0,0 1 0,1 0-1,-1-1 1,0 1 0,0 0 0,0 1 0,0-1 0,0 1 0,0-1 0,0 1 0,0 0 0,0 0-1,0 0 1,0 1 0,0-1 0,3 3 0,118 74 195,-92-56-86,159 103-1318,-85-55-5543</inkml:trace>
</inkml:ink>
</file>

<file path=ppt/ink/ink99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3-09-05T08:46:17.443"/>
    </inkml:context>
    <inkml:brush xml:id="br0">
      <inkml:brushProperty name="width" value="0.05" units="cm"/>
      <inkml:brushProperty name="height" value="0.05" units="cm"/>
    </inkml:brush>
  </inkml:definitions>
  <inkml:trace contextRef="#ctx0" brushRef="#br0">316 162 6728,'-9'-14'1,"-12"-21"134,21 35-136,-7-13 104,1 1 0,1-1 0,0 0 0,1-1 1,1 1-1,-3-19 0,6 30 105,0 2-31,1 0-167,1-1 0,-1 2-1,0-1 1,0 0 0,0 0-1,0 0 1,0 0 0,0 1 0,0-1-1,-1 0 1,1 1 0,0-1 0,0 1-1,0-1 1,0 1 0,0-1-1,1 2 1,10 14 62,-4-7-51,-1 0 0,-1 1-1,0 0 1,7 15 0,29 83 67,-36-83-41,10 133 15,-12-33 5,-3-90-62,3 43 30,1-27 24,18 69 1,-3-60-20,-17-50-30,20 44 13,-4-24-1040,-10-19-4103</inkml:trace>
  <inkml:trace contextRef="#ctx0" brushRef="#br0" timeOffset="1">1 713 7264,'16'-10'9,"0"1"1,1 1 0,0 0 0,1 1-1,22-5 1,78-15 17,-104 25-28,21-4 21,154-16 13,-151 19 15,159-6 25,-158 7-19,144-25-866,-92 11-3568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72BF905-C387-4D6D-8775-BE3E0D405D19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83AAFB-38D4-45DC-8161-6D3E8BE303D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107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FFCE-1907-3514-DCBA-1C72012B6B9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6B44A3B-0103-41AA-4844-DCC50618F56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34E40E-F3D3-21BC-9C5D-BCD100AE60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E7EE9-439D-DD3C-4951-4039101D82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1F951C-645A-9DC0-60E6-0AFF6BA3E2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174899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ADAAE4-D2DD-12D3-2540-57932EE139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8606C2C-A1B6-81F9-4325-BFC7285282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0EAE84-2C0B-513F-D1C8-7D0E1FE11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F45269-406A-1887-BEF3-20495C28B7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F48543-2206-B565-18D2-8EFF9C016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2810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35FA007-F6EC-46C5-93BD-790CE3C63B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E69EB54-DA6C-845E-37B8-26C52FEB028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A49B0C-C906-5CD3-22CC-8A3D05716F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CBFADC-36B0-AEF6-C2B7-8BA7CBE7A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7337D0-3FCC-59A5-FF64-CC8B7B1D9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362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8712BD-D652-424C-F122-B08B22A6F6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7703B1-4140-7E30-0EFA-13A1E13BD7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43415B-8E7B-F574-289A-A559BE3527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662352-DA9C-57DC-29C6-1612BAE21B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DF131-D6D8-E2C6-03FE-C9C4AAA4E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632071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DBD523-97C7-2B09-4DC5-827064FEB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85BB4E-13A7-F195-750C-DE891EA5CC6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C474B4-0676-8B19-2479-3E69B3844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CACA12-4FCB-C184-494F-D60EE5C6A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B91191-A4A4-1B26-439A-357B9233E7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076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40F1D-A73B-14AF-CE23-0384E632E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16AFE6-63AF-C5B1-65CE-478CC375EE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1FF38ED-1627-DCA4-709B-3F5AA43B2C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710D468-6509-8A11-7AA5-D71E01C47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3BFAC3-7D85-B5FE-B4C3-6B0D87E95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5D0D739-5190-C5C9-090F-9EB7ED584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4977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B8D6F-C019-0675-679B-E1C95BBCF7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000F21-183C-EF07-0A8C-879DC371B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C09723-85CA-0101-A016-367E2E6C6D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EA8C42-9140-FDF3-4EA0-76B0931064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EDC9198-E0AD-9BEE-EE8E-80969267586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EEAAA-A163-5000-D6C4-051A07F4E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EF611C-D38C-49F8-2630-5D3AF025F1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940221E-8511-D671-3893-D1A2CFFD3F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008004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138E47-48F4-5D10-2E25-17A88B8FD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B3E9C0A-75F6-CCD0-0D82-CB6389C20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B4F184-8924-F868-3863-E59AA9120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4F05A24-B83A-9E53-B2B4-3CDB4E1D03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259643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86E2BE-DA53-4476-1D6E-36D4329DC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54775E-3CDD-7CA7-9BFE-8784120E6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05BBC1B-0068-85D2-4A3E-C32FB44AC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3992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88543-D903-77D1-6264-E3AAF10D5A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323178-D759-807D-1A18-095B481126C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61282D9-2A67-A55F-1268-FF40B79DE4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951615-59B7-0FF0-384D-DAEA8C1CD8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DB4808-DB9A-DA1A-2059-DC051F501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01D521-C694-3654-61C1-89445365E5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79696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47572-DCEF-FBAE-1F52-C1F1EE2150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5024965-247C-4DB2-B732-25650C1A73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DD987-ECD9-C7C5-B699-DEB5CEE74C9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602652-A97D-02B1-E0BC-81E52C5214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4CD21E-F56A-5E95-4A0D-5C52607AC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6FD7973-AAF7-BDD6-3B83-01F7C2993D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430538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9394AB7-1164-0929-84C6-923341DC9C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BBD7F8-8BD7-A257-CCC3-FD0E4B1538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D22D35-E608-1CE8-3BA0-BEB70C23DE2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D7B88D-8820-4975-A0E5-D641D9E67F08}" type="datetimeFigureOut">
              <a:rPr lang="en-IN" smtClean="0"/>
              <a:t>05-09-2023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877CD-10B8-9E55-99D6-33FD6864D8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1F7DC-3508-28F8-DABD-FE8B2183EB7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BCD7D1-8562-40E0-AEF2-2718E81F37E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6727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.png"/><Relationship Id="rId4" Type="http://schemas.openxmlformats.org/officeDocument/2006/relationships/customXml" Target="../ink/ink2.xml"/></Relationships>
</file>

<file path=ppt/slides/_rels/slide10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936.png"/><Relationship Id="rId21" Type="http://schemas.openxmlformats.org/officeDocument/2006/relationships/image" Target="../media/image888.png"/><Relationship Id="rId42" Type="http://schemas.openxmlformats.org/officeDocument/2006/relationships/customXml" Target="../ink/ink905.xml"/><Relationship Id="rId63" Type="http://schemas.openxmlformats.org/officeDocument/2006/relationships/image" Target="../media/image909.png"/><Relationship Id="rId84" Type="http://schemas.openxmlformats.org/officeDocument/2006/relationships/customXml" Target="../ink/ink926.xml"/><Relationship Id="rId138" Type="http://schemas.openxmlformats.org/officeDocument/2006/relationships/customXml" Target="../ink/ink953.xml"/><Relationship Id="rId159" Type="http://schemas.openxmlformats.org/officeDocument/2006/relationships/image" Target="../media/image957.png"/><Relationship Id="rId170" Type="http://schemas.openxmlformats.org/officeDocument/2006/relationships/customXml" Target="../ink/ink969.xml"/><Relationship Id="rId191" Type="http://schemas.openxmlformats.org/officeDocument/2006/relationships/image" Target="../media/image973.png"/><Relationship Id="rId205" Type="http://schemas.openxmlformats.org/officeDocument/2006/relationships/image" Target="../media/image980.png"/><Relationship Id="rId226" Type="http://schemas.openxmlformats.org/officeDocument/2006/relationships/customXml" Target="../ink/ink997.xml"/><Relationship Id="rId247" Type="http://schemas.openxmlformats.org/officeDocument/2006/relationships/image" Target="../media/image1001.png"/><Relationship Id="rId107" Type="http://schemas.openxmlformats.org/officeDocument/2006/relationships/image" Target="../media/image931.png"/><Relationship Id="rId11" Type="http://schemas.openxmlformats.org/officeDocument/2006/relationships/image" Target="../media/image883.png"/><Relationship Id="rId32" Type="http://schemas.openxmlformats.org/officeDocument/2006/relationships/customXml" Target="../ink/ink900.xml"/><Relationship Id="rId53" Type="http://schemas.openxmlformats.org/officeDocument/2006/relationships/image" Target="../media/image904.png"/><Relationship Id="rId74" Type="http://schemas.openxmlformats.org/officeDocument/2006/relationships/customXml" Target="../ink/ink921.xml"/><Relationship Id="rId128" Type="http://schemas.openxmlformats.org/officeDocument/2006/relationships/customXml" Target="../ink/ink948.xml"/><Relationship Id="rId149" Type="http://schemas.openxmlformats.org/officeDocument/2006/relationships/image" Target="../media/image952.png"/><Relationship Id="rId5" Type="http://schemas.openxmlformats.org/officeDocument/2006/relationships/image" Target="../media/image880.png"/><Relationship Id="rId95" Type="http://schemas.openxmlformats.org/officeDocument/2006/relationships/image" Target="../media/image925.png"/><Relationship Id="rId160" Type="http://schemas.openxmlformats.org/officeDocument/2006/relationships/customXml" Target="../ink/ink964.xml"/><Relationship Id="rId181" Type="http://schemas.openxmlformats.org/officeDocument/2006/relationships/image" Target="../media/image968.png"/><Relationship Id="rId216" Type="http://schemas.openxmlformats.org/officeDocument/2006/relationships/customXml" Target="../ink/ink992.xml"/><Relationship Id="rId237" Type="http://schemas.openxmlformats.org/officeDocument/2006/relationships/image" Target="../media/image996.png"/><Relationship Id="rId22" Type="http://schemas.openxmlformats.org/officeDocument/2006/relationships/customXml" Target="../ink/ink895.xml"/><Relationship Id="rId43" Type="http://schemas.openxmlformats.org/officeDocument/2006/relationships/image" Target="../media/image899.png"/><Relationship Id="rId64" Type="http://schemas.openxmlformats.org/officeDocument/2006/relationships/customXml" Target="../ink/ink916.xml"/><Relationship Id="rId118" Type="http://schemas.openxmlformats.org/officeDocument/2006/relationships/customXml" Target="../ink/ink943.xml"/><Relationship Id="rId139" Type="http://schemas.openxmlformats.org/officeDocument/2006/relationships/image" Target="../media/image947.png"/><Relationship Id="rId85" Type="http://schemas.openxmlformats.org/officeDocument/2006/relationships/image" Target="../media/image920.png"/><Relationship Id="rId150" Type="http://schemas.openxmlformats.org/officeDocument/2006/relationships/customXml" Target="../ink/ink959.xml"/><Relationship Id="rId171" Type="http://schemas.openxmlformats.org/officeDocument/2006/relationships/image" Target="../media/image963.png"/><Relationship Id="rId192" Type="http://schemas.openxmlformats.org/officeDocument/2006/relationships/customXml" Target="../ink/ink980.xml"/><Relationship Id="rId206" Type="http://schemas.openxmlformats.org/officeDocument/2006/relationships/customXml" Target="../ink/ink987.xml"/><Relationship Id="rId227" Type="http://schemas.openxmlformats.org/officeDocument/2006/relationships/image" Target="../media/image991.png"/><Relationship Id="rId248" Type="http://schemas.openxmlformats.org/officeDocument/2006/relationships/customXml" Target="../ink/ink1008.xml"/><Relationship Id="rId12" Type="http://schemas.openxmlformats.org/officeDocument/2006/relationships/customXml" Target="../ink/ink890.xml"/><Relationship Id="rId33" Type="http://schemas.openxmlformats.org/officeDocument/2006/relationships/image" Target="../media/image894.png"/><Relationship Id="rId108" Type="http://schemas.openxmlformats.org/officeDocument/2006/relationships/customXml" Target="../ink/ink938.xml"/><Relationship Id="rId129" Type="http://schemas.openxmlformats.org/officeDocument/2006/relationships/image" Target="../media/image942.png"/><Relationship Id="rId54" Type="http://schemas.openxmlformats.org/officeDocument/2006/relationships/customXml" Target="../ink/ink911.xml"/><Relationship Id="rId75" Type="http://schemas.openxmlformats.org/officeDocument/2006/relationships/image" Target="../media/image915.png"/><Relationship Id="rId96" Type="http://schemas.openxmlformats.org/officeDocument/2006/relationships/customXml" Target="../ink/ink932.xml"/><Relationship Id="rId140" Type="http://schemas.openxmlformats.org/officeDocument/2006/relationships/customXml" Target="../ink/ink954.xml"/><Relationship Id="rId161" Type="http://schemas.openxmlformats.org/officeDocument/2006/relationships/image" Target="../media/image958.png"/><Relationship Id="rId182" Type="http://schemas.openxmlformats.org/officeDocument/2006/relationships/customXml" Target="../ink/ink975.xml"/><Relationship Id="rId217" Type="http://schemas.openxmlformats.org/officeDocument/2006/relationships/image" Target="../media/image986.png"/><Relationship Id="rId6" Type="http://schemas.openxmlformats.org/officeDocument/2006/relationships/customXml" Target="../ink/ink887.xml"/><Relationship Id="rId238" Type="http://schemas.openxmlformats.org/officeDocument/2006/relationships/customXml" Target="../ink/ink1003.xml"/><Relationship Id="rId23" Type="http://schemas.openxmlformats.org/officeDocument/2006/relationships/image" Target="../media/image889.png"/><Relationship Id="rId119" Type="http://schemas.openxmlformats.org/officeDocument/2006/relationships/image" Target="../media/image937.png"/><Relationship Id="rId44" Type="http://schemas.openxmlformats.org/officeDocument/2006/relationships/customXml" Target="../ink/ink906.xml"/><Relationship Id="rId65" Type="http://schemas.openxmlformats.org/officeDocument/2006/relationships/image" Target="../media/image910.png"/><Relationship Id="rId86" Type="http://schemas.openxmlformats.org/officeDocument/2006/relationships/customXml" Target="../ink/ink927.xml"/><Relationship Id="rId130" Type="http://schemas.openxmlformats.org/officeDocument/2006/relationships/customXml" Target="../ink/ink949.xml"/><Relationship Id="rId151" Type="http://schemas.openxmlformats.org/officeDocument/2006/relationships/image" Target="../media/image953.png"/><Relationship Id="rId172" Type="http://schemas.openxmlformats.org/officeDocument/2006/relationships/customXml" Target="../ink/ink970.xml"/><Relationship Id="rId193" Type="http://schemas.openxmlformats.org/officeDocument/2006/relationships/image" Target="../media/image974.png"/><Relationship Id="rId207" Type="http://schemas.openxmlformats.org/officeDocument/2006/relationships/image" Target="../media/image981.png"/><Relationship Id="rId228" Type="http://schemas.openxmlformats.org/officeDocument/2006/relationships/customXml" Target="../ink/ink998.xml"/><Relationship Id="rId249" Type="http://schemas.openxmlformats.org/officeDocument/2006/relationships/image" Target="../media/image1002.png"/><Relationship Id="rId13" Type="http://schemas.openxmlformats.org/officeDocument/2006/relationships/image" Target="../media/image884.png"/><Relationship Id="rId109" Type="http://schemas.openxmlformats.org/officeDocument/2006/relationships/image" Target="../media/image932.png"/><Relationship Id="rId34" Type="http://schemas.openxmlformats.org/officeDocument/2006/relationships/customXml" Target="../ink/ink901.xml"/><Relationship Id="rId55" Type="http://schemas.openxmlformats.org/officeDocument/2006/relationships/image" Target="../media/image905.png"/><Relationship Id="rId76" Type="http://schemas.openxmlformats.org/officeDocument/2006/relationships/customXml" Target="../ink/ink922.xml"/><Relationship Id="rId97" Type="http://schemas.openxmlformats.org/officeDocument/2006/relationships/image" Target="../media/image926.png"/><Relationship Id="rId120" Type="http://schemas.openxmlformats.org/officeDocument/2006/relationships/customXml" Target="../ink/ink944.xml"/><Relationship Id="rId141" Type="http://schemas.openxmlformats.org/officeDocument/2006/relationships/image" Target="../media/image948.png"/><Relationship Id="rId7" Type="http://schemas.openxmlformats.org/officeDocument/2006/relationships/image" Target="../media/image881.png"/><Relationship Id="rId162" Type="http://schemas.openxmlformats.org/officeDocument/2006/relationships/customXml" Target="../ink/ink965.xml"/><Relationship Id="rId183" Type="http://schemas.openxmlformats.org/officeDocument/2006/relationships/image" Target="../media/image969.png"/><Relationship Id="rId218" Type="http://schemas.openxmlformats.org/officeDocument/2006/relationships/customXml" Target="../ink/ink993.xml"/><Relationship Id="rId239" Type="http://schemas.openxmlformats.org/officeDocument/2006/relationships/image" Target="../media/image997.png"/><Relationship Id="rId250" Type="http://schemas.openxmlformats.org/officeDocument/2006/relationships/customXml" Target="../ink/ink1009.xml"/><Relationship Id="rId24" Type="http://schemas.openxmlformats.org/officeDocument/2006/relationships/customXml" Target="../ink/ink896.xml"/><Relationship Id="rId45" Type="http://schemas.openxmlformats.org/officeDocument/2006/relationships/image" Target="../media/image900.png"/><Relationship Id="rId66" Type="http://schemas.openxmlformats.org/officeDocument/2006/relationships/customXml" Target="../ink/ink917.xml"/><Relationship Id="rId87" Type="http://schemas.openxmlformats.org/officeDocument/2006/relationships/image" Target="../media/image921.png"/><Relationship Id="rId110" Type="http://schemas.openxmlformats.org/officeDocument/2006/relationships/customXml" Target="../ink/ink939.xml"/><Relationship Id="rId131" Type="http://schemas.openxmlformats.org/officeDocument/2006/relationships/image" Target="../media/image943.png"/><Relationship Id="rId152" Type="http://schemas.openxmlformats.org/officeDocument/2006/relationships/customXml" Target="../ink/ink960.xml"/><Relationship Id="rId173" Type="http://schemas.openxmlformats.org/officeDocument/2006/relationships/image" Target="../media/image964.png"/><Relationship Id="rId194" Type="http://schemas.openxmlformats.org/officeDocument/2006/relationships/customXml" Target="../ink/ink981.xml"/><Relationship Id="rId208" Type="http://schemas.openxmlformats.org/officeDocument/2006/relationships/customXml" Target="../ink/ink988.xml"/><Relationship Id="rId229" Type="http://schemas.openxmlformats.org/officeDocument/2006/relationships/image" Target="../media/image992.png"/><Relationship Id="rId240" Type="http://schemas.openxmlformats.org/officeDocument/2006/relationships/customXml" Target="../ink/ink1004.xml"/><Relationship Id="rId14" Type="http://schemas.openxmlformats.org/officeDocument/2006/relationships/customXml" Target="../ink/ink891.xml"/><Relationship Id="rId35" Type="http://schemas.openxmlformats.org/officeDocument/2006/relationships/image" Target="../media/image895.png"/><Relationship Id="rId56" Type="http://schemas.openxmlformats.org/officeDocument/2006/relationships/customXml" Target="../ink/ink912.xml"/><Relationship Id="rId77" Type="http://schemas.openxmlformats.org/officeDocument/2006/relationships/image" Target="../media/image916.png"/><Relationship Id="rId100" Type="http://schemas.openxmlformats.org/officeDocument/2006/relationships/customXml" Target="../ink/ink934.xml"/><Relationship Id="rId8" Type="http://schemas.openxmlformats.org/officeDocument/2006/relationships/customXml" Target="../ink/ink888.xml"/><Relationship Id="rId98" Type="http://schemas.openxmlformats.org/officeDocument/2006/relationships/customXml" Target="../ink/ink933.xml"/><Relationship Id="rId121" Type="http://schemas.openxmlformats.org/officeDocument/2006/relationships/image" Target="../media/image938.png"/><Relationship Id="rId142" Type="http://schemas.openxmlformats.org/officeDocument/2006/relationships/customXml" Target="../ink/ink955.xml"/><Relationship Id="rId163" Type="http://schemas.openxmlformats.org/officeDocument/2006/relationships/image" Target="../media/image959.png"/><Relationship Id="rId184" Type="http://schemas.openxmlformats.org/officeDocument/2006/relationships/customXml" Target="../ink/ink976.xml"/><Relationship Id="rId219" Type="http://schemas.openxmlformats.org/officeDocument/2006/relationships/image" Target="../media/image987.png"/><Relationship Id="rId230" Type="http://schemas.openxmlformats.org/officeDocument/2006/relationships/customXml" Target="../ink/ink999.xml"/><Relationship Id="rId251" Type="http://schemas.openxmlformats.org/officeDocument/2006/relationships/image" Target="../media/image1003.png"/><Relationship Id="rId25" Type="http://schemas.openxmlformats.org/officeDocument/2006/relationships/image" Target="../media/image890.png"/><Relationship Id="rId46" Type="http://schemas.openxmlformats.org/officeDocument/2006/relationships/customXml" Target="../ink/ink907.xml"/><Relationship Id="rId67" Type="http://schemas.openxmlformats.org/officeDocument/2006/relationships/image" Target="../media/image911.png"/><Relationship Id="rId88" Type="http://schemas.openxmlformats.org/officeDocument/2006/relationships/customXml" Target="../ink/ink928.xml"/><Relationship Id="rId111" Type="http://schemas.openxmlformats.org/officeDocument/2006/relationships/image" Target="../media/image933.png"/><Relationship Id="rId132" Type="http://schemas.openxmlformats.org/officeDocument/2006/relationships/customXml" Target="../ink/ink950.xml"/><Relationship Id="rId153" Type="http://schemas.openxmlformats.org/officeDocument/2006/relationships/image" Target="../media/image954.png"/><Relationship Id="rId174" Type="http://schemas.openxmlformats.org/officeDocument/2006/relationships/customXml" Target="../ink/ink971.xml"/><Relationship Id="rId195" Type="http://schemas.openxmlformats.org/officeDocument/2006/relationships/image" Target="../media/image975.png"/><Relationship Id="rId209" Type="http://schemas.openxmlformats.org/officeDocument/2006/relationships/image" Target="../media/image982.png"/><Relationship Id="rId220" Type="http://schemas.openxmlformats.org/officeDocument/2006/relationships/customXml" Target="../ink/ink994.xml"/><Relationship Id="rId241" Type="http://schemas.openxmlformats.org/officeDocument/2006/relationships/image" Target="../media/image998.png"/><Relationship Id="rId15" Type="http://schemas.openxmlformats.org/officeDocument/2006/relationships/image" Target="../media/image885.png"/><Relationship Id="rId36" Type="http://schemas.openxmlformats.org/officeDocument/2006/relationships/customXml" Target="../ink/ink902.xml"/><Relationship Id="rId57" Type="http://schemas.openxmlformats.org/officeDocument/2006/relationships/image" Target="../media/image906.png"/><Relationship Id="rId78" Type="http://schemas.openxmlformats.org/officeDocument/2006/relationships/customXml" Target="../ink/ink923.xml"/><Relationship Id="rId99" Type="http://schemas.openxmlformats.org/officeDocument/2006/relationships/image" Target="../media/image927.png"/><Relationship Id="rId101" Type="http://schemas.openxmlformats.org/officeDocument/2006/relationships/image" Target="../media/image928.png"/><Relationship Id="rId122" Type="http://schemas.openxmlformats.org/officeDocument/2006/relationships/customXml" Target="../ink/ink945.xml"/><Relationship Id="rId143" Type="http://schemas.openxmlformats.org/officeDocument/2006/relationships/image" Target="../media/image949.png"/><Relationship Id="rId164" Type="http://schemas.openxmlformats.org/officeDocument/2006/relationships/customXml" Target="../ink/ink966.xml"/><Relationship Id="rId185" Type="http://schemas.openxmlformats.org/officeDocument/2006/relationships/image" Target="../media/image970.png"/><Relationship Id="rId9" Type="http://schemas.openxmlformats.org/officeDocument/2006/relationships/image" Target="../media/image882.png"/><Relationship Id="rId210" Type="http://schemas.openxmlformats.org/officeDocument/2006/relationships/customXml" Target="../ink/ink989.xml"/><Relationship Id="rId26" Type="http://schemas.openxmlformats.org/officeDocument/2006/relationships/customXml" Target="../ink/ink897.xml"/><Relationship Id="rId231" Type="http://schemas.openxmlformats.org/officeDocument/2006/relationships/image" Target="../media/image993.png"/><Relationship Id="rId252" Type="http://schemas.openxmlformats.org/officeDocument/2006/relationships/customXml" Target="../ink/ink1010.xml"/><Relationship Id="rId47" Type="http://schemas.openxmlformats.org/officeDocument/2006/relationships/image" Target="../media/image901.png"/><Relationship Id="rId68" Type="http://schemas.openxmlformats.org/officeDocument/2006/relationships/customXml" Target="../ink/ink918.xml"/><Relationship Id="rId89" Type="http://schemas.openxmlformats.org/officeDocument/2006/relationships/image" Target="../media/image922.png"/><Relationship Id="rId112" Type="http://schemas.openxmlformats.org/officeDocument/2006/relationships/customXml" Target="../ink/ink940.xml"/><Relationship Id="rId133" Type="http://schemas.openxmlformats.org/officeDocument/2006/relationships/image" Target="../media/image944.png"/><Relationship Id="rId154" Type="http://schemas.openxmlformats.org/officeDocument/2006/relationships/customXml" Target="../ink/ink961.xml"/><Relationship Id="rId175" Type="http://schemas.openxmlformats.org/officeDocument/2006/relationships/image" Target="../media/image965.png"/><Relationship Id="rId196" Type="http://schemas.openxmlformats.org/officeDocument/2006/relationships/customXml" Target="../ink/ink982.xml"/><Relationship Id="rId200" Type="http://schemas.openxmlformats.org/officeDocument/2006/relationships/customXml" Target="../ink/ink984.xml"/><Relationship Id="rId16" Type="http://schemas.openxmlformats.org/officeDocument/2006/relationships/customXml" Target="../ink/ink892.xml"/><Relationship Id="rId221" Type="http://schemas.openxmlformats.org/officeDocument/2006/relationships/image" Target="../media/image988.png"/><Relationship Id="rId242" Type="http://schemas.openxmlformats.org/officeDocument/2006/relationships/customXml" Target="../ink/ink1005.xml"/><Relationship Id="rId37" Type="http://schemas.openxmlformats.org/officeDocument/2006/relationships/image" Target="../media/image896.png"/><Relationship Id="rId58" Type="http://schemas.openxmlformats.org/officeDocument/2006/relationships/customXml" Target="../ink/ink913.xml"/><Relationship Id="rId79" Type="http://schemas.openxmlformats.org/officeDocument/2006/relationships/image" Target="../media/image917.png"/><Relationship Id="rId102" Type="http://schemas.openxmlformats.org/officeDocument/2006/relationships/customXml" Target="../ink/ink935.xml"/><Relationship Id="rId123" Type="http://schemas.openxmlformats.org/officeDocument/2006/relationships/image" Target="../media/image939.png"/><Relationship Id="rId144" Type="http://schemas.openxmlformats.org/officeDocument/2006/relationships/customXml" Target="../ink/ink956.xml"/><Relationship Id="rId90" Type="http://schemas.openxmlformats.org/officeDocument/2006/relationships/customXml" Target="../ink/ink929.xml"/><Relationship Id="rId165" Type="http://schemas.openxmlformats.org/officeDocument/2006/relationships/image" Target="../media/image960.png"/><Relationship Id="rId186" Type="http://schemas.openxmlformats.org/officeDocument/2006/relationships/customXml" Target="../ink/ink977.xml"/><Relationship Id="rId211" Type="http://schemas.openxmlformats.org/officeDocument/2006/relationships/image" Target="../media/image983.png"/><Relationship Id="rId232" Type="http://schemas.openxmlformats.org/officeDocument/2006/relationships/customXml" Target="../ink/ink1000.xml"/><Relationship Id="rId253" Type="http://schemas.openxmlformats.org/officeDocument/2006/relationships/image" Target="../media/image1004.png"/><Relationship Id="rId27" Type="http://schemas.openxmlformats.org/officeDocument/2006/relationships/image" Target="../media/image891.png"/><Relationship Id="rId48" Type="http://schemas.openxmlformats.org/officeDocument/2006/relationships/customXml" Target="../ink/ink908.xml"/><Relationship Id="rId69" Type="http://schemas.openxmlformats.org/officeDocument/2006/relationships/image" Target="../media/image912.png"/><Relationship Id="rId113" Type="http://schemas.openxmlformats.org/officeDocument/2006/relationships/image" Target="../media/image934.png"/><Relationship Id="rId134" Type="http://schemas.openxmlformats.org/officeDocument/2006/relationships/customXml" Target="../ink/ink951.xml"/><Relationship Id="rId80" Type="http://schemas.openxmlformats.org/officeDocument/2006/relationships/customXml" Target="../ink/ink924.xml"/><Relationship Id="rId155" Type="http://schemas.openxmlformats.org/officeDocument/2006/relationships/image" Target="../media/image955.png"/><Relationship Id="rId176" Type="http://schemas.openxmlformats.org/officeDocument/2006/relationships/customXml" Target="../ink/ink972.xml"/><Relationship Id="rId197" Type="http://schemas.openxmlformats.org/officeDocument/2006/relationships/image" Target="../media/image976.png"/><Relationship Id="rId201" Type="http://schemas.openxmlformats.org/officeDocument/2006/relationships/image" Target="../media/image978.png"/><Relationship Id="rId222" Type="http://schemas.openxmlformats.org/officeDocument/2006/relationships/customXml" Target="../ink/ink995.xml"/><Relationship Id="rId243" Type="http://schemas.openxmlformats.org/officeDocument/2006/relationships/image" Target="../media/image999.png"/><Relationship Id="rId17" Type="http://schemas.openxmlformats.org/officeDocument/2006/relationships/image" Target="../media/image886.png"/><Relationship Id="rId38" Type="http://schemas.openxmlformats.org/officeDocument/2006/relationships/customXml" Target="../ink/ink903.xml"/><Relationship Id="rId59" Type="http://schemas.openxmlformats.org/officeDocument/2006/relationships/image" Target="../media/image907.png"/><Relationship Id="rId103" Type="http://schemas.openxmlformats.org/officeDocument/2006/relationships/image" Target="../media/image929.png"/><Relationship Id="rId124" Type="http://schemas.openxmlformats.org/officeDocument/2006/relationships/customXml" Target="../ink/ink946.xml"/><Relationship Id="rId70" Type="http://schemas.openxmlformats.org/officeDocument/2006/relationships/customXml" Target="../ink/ink919.xml"/><Relationship Id="rId91" Type="http://schemas.openxmlformats.org/officeDocument/2006/relationships/image" Target="../media/image923.png"/><Relationship Id="rId145" Type="http://schemas.openxmlformats.org/officeDocument/2006/relationships/image" Target="../media/image950.png"/><Relationship Id="rId166" Type="http://schemas.openxmlformats.org/officeDocument/2006/relationships/customXml" Target="../ink/ink967.xml"/><Relationship Id="rId187" Type="http://schemas.openxmlformats.org/officeDocument/2006/relationships/image" Target="../media/image971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990.xml"/><Relationship Id="rId233" Type="http://schemas.openxmlformats.org/officeDocument/2006/relationships/image" Target="../media/image994.png"/><Relationship Id="rId254" Type="http://schemas.openxmlformats.org/officeDocument/2006/relationships/customXml" Target="../ink/ink1011.xml"/><Relationship Id="rId28" Type="http://schemas.openxmlformats.org/officeDocument/2006/relationships/customXml" Target="../ink/ink898.xml"/><Relationship Id="rId49" Type="http://schemas.openxmlformats.org/officeDocument/2006/relationships/image" Target="../media/image902.png"/><Relationship Id="rId114" Type="http://schemas.openxmlformats.org/officeDocument/2006/relationships/customXml" Target="../ink/ink941.xml"/><Relationship Id="rId60" Type="http://schemas.openxmlformats.org/officeDocument/2006/relationships/customXml" Target="../ink/ink914.xml"/><Relationship Id="rId81" Type="http://schemas.openxmlformats.org/officeDocument/2006/relationships/image" Target="../media/image918.png"/><Relationship Id="rId135" Type="http://schemas.openxmlformats.org/officeDocument/2006/relationships/image" Target="../media/image945.png"/><Relationship Id="rId156" Type="http://schemas.openxmlformats.org/officeDocument/2006/relationships/customXml" Target="../ink/ink962.xml"/><Relationship Id="rId177" Type="http://schemas.openxmlformats.org/officeDocument/2006/relationships/image" Target="../media/image966.png"/><Relationship Id="rId198" Type="http://schemas.openxmlformats.org/officeDocument/2006/relationships/customXml" Target="../ink/ink983.xml"/><Relationship Id="rId202" Type="http://schemas.openxmlformats.org/officeDocument/2006/relationships/customXml" Target="../ink/ink985.xml"/><Relationship Id="rId223" Type="http://schemas.openxmlformats.org/officeDocument/2006/relationships/image" Target="../media/image989.png"/><Relationship Id="rId244" Type="http://schemas.openxmlformats.org/officeDocument/2006/relationships/customXml" Target="../ink/ink1006.xml"/><Relationship Id="rId18" Type="http://schemas.openxmlformats.org/officeDocument/2006/relationships/customXml" Target="../ink/ink893.xml"/><Relationship Id="rId39" Type="http://schemas.openxmlformats.org/officeDocument/2006/relationships/image" Target="../media/image897.png"/><Relationship Id="rId50" Type="http://schemas.openxmlformats.org/officeDocument/2006/relationships/customXml" Target="../ink/ink909.xml"/><Relationship Id="rId104" Type="http://schemas.openxmlformats.org/officeDocument/2006/relationships/customXml" Target="../ink/ink936.xml"/><Relationship Id="rId125" Type="http://schemas.openxmlformats.org/officeDocument/2006/relationships/image" Target="../media/image940.png"/><Relationship Id="rId146" Type="http://schemas.openxmlformats.org/officeDocument/2006/relationships/customXml" Target="../ink/ink957.xml"/><Relationship Id="rId167" Type="http://schemas.openxmlformats.org/officeDocument/2006/relationships/image" Target="../media/image961.png"/><Relationship Id="rId188" Type="http://schemas.openxmlformats.org/officeDocument/2006/relationships/customXml" Target="../ink/ink978.xml"/><Relationship Id="rId71" Type="http://schemas.openxmlformats.org/officeDocument/2006/relationships/image" Target="../media/image913.png"/><Relationship Id="rId92" Type="http://schemas.openxmlformats.org/officeDocument/2006/relationships/customXml" Target="../ink/ink930.xml"/><Relationship Id="rId213" Type="http://schemas.openxmlformats.org/officeDocument/2006/relationships/image" Target="../media/image984.png"/><Relationship Id="rId234" Type="http://schemas.openxmlformats.org/officeDocument/2006/relationships/customXml" Target="../ink/ink1001.xml"/><Relationship Id="rId2" Type="http://schemas.openxmlformats.org/officeDocument/2006/relationships/customXml" Target="../ink/ink885.xml"/><Relationship Id="rId29" Type="http://schemas.openxmlformats.org/officeDocument/2006/relationships/image" Target="../media/image892.png"/><Relationship Id="rId255" Type="http://schemas.openxmlformats.org/officeDocument/2006/relationships/image" Target="../media/image1005.png"/><Relationship Id="rId40" Type="http://schemas.openxmlformats.org/officeDocument/2006/relationships/customXml" Target="../ink/ink904.xml"/><Relationship Id="rId115" Type="http://schemas.openxmlformats.org/officeDocument/2006/relationships/image" Target="../media/image935.png"/><Relationship Id="rId136" Type="http://schemas.openxmlformats.org/officeDocument/2006/relationships/customXml" Target="../ink/ink952.xml"/><Relationship Id="rId157" Type="http://schemas.openxmlformats.org/officeDocument/2006/relationships/image" Target="../media/image956.png"/><Relationship Id="rId178" Type="http://schemas.openxmlformats.org/officeDocument/2006/relationships/customXml" Target="../ink/ink973.xml"/><Relationship Id="rId61" Type="http://schemas.openxmlformats.org/officeDocument/2006/relationships/image" Target="../media/image908.png"/><Relationship Id="rId82" Type="http://schemas.openxmlformats.org/officeDocument/2006/relationships/customXml" Target="../ink/ink925.xml"/><Relationship Id="rId199" Type="http://schemas.openxmlformats.org/officeDocument/2006/relationships/image" Target="../media/image977.png"/><Relationship Id="rId203" Type="http://schemas.openxmlformats.org/officeDocument/2006/relationships/image" Target="../media/image979.png"/><Relationship Id="rId19" Type="http://schemas.openxmlformats.org/officeDocument/2006/relationships/image" Target="../media/image887.png"/><Relationship Id="rId224" Type="http://schemas.openxmlformats.org/officeDocument/2006/relationships/customXml" Target="../ink/ink996.xml"/><Relationship Id="rId245" Type="http://schemas.openxmlformats.org/officeDocument/2006/relationships/image" Target="../media/image1000.png"/><Relationship Id="rId30" Type="http://schemas.openxmlformats.org/officeDocument/2006/relationships/customXml" Target="../ink/ink899.xml"/><Relationship Id="rId105" Type="http://schemas.openxmlformats.org/officeDocument/2006/relationships/image" Target="../media/image930.png"/><Relationship Id="rId126" Type="http://schemas.openxmlformats.org/officeDocument/2006/relationships/customXml" Target="../ink/ink947.xml"/><Relationship Id="rId147" Type="http://schemas.openxmlformats.org/officeDocument/2006/relationships/image" Target="../media/image951.png"/><Relationship Id="rId168" Type="http://schemas.openxmlformats.org/officeDocument/2006/relationships/customXml" Target="../ink/ink968.xml"/><Relationship Id="rId51" Type="http://schemas.openxmlformats.org/officeDocument/2006/relationships/image" Target="../media/image903.png"/><Relationship Id="rId72" Type="http://schemas.openxmlformats.org/officeDocument/2006/relationships/customXml" Target="../ink/ink920.xml"/><Relationship Id="rId93" Type="http://schemas.openxmlformats.org/officeDocument/2006/relationships/image" Target="../media/image924.png"/><Relationship Id="rId189" Type="http://schemas.openxmlformats.org/officeDocument/2006/relationships/image" Target="../media/image972.png"/><Relationship Id="rId3" Type="http://schemas.openxmlformats.org/officeDocument/2006/relationships/image" Target="../media/image879.png"/><Relationship Id="rId214" Type="http://schemas.openxmlformats.org/officeDocument/2006/relationships/customXml" Target="../ink/ink991.xml"/><Relationship Id="rId235" Type="http://schemas.openxmlformats.org/officeDocument/2006/relationships/image" Target="../media/image995.png"/><Relationship Id="rId116" Type="http://schemas.openxmlformats.org/officeDocument/2006/relationships/customXml" Target="../ink/ink942.xml"/><Relationship Id="rId137" Type="http://schemas.openxmlformats.org/officeDocument/2006/relationships/image" Target="../media/image946.png"/><Relationship Id="rId158" Type="http://schemas.openxmlformats.org/officeDocument/2006/relationships/customXml" Target="../ink/ink963.xml"/><Relationship Id="rId20" Type="http://schemas.openxmlformats.org/officeDocument/2006/relationships/customXml" Target="../ink/ink894.xml"/><Relationship Id="rId41" Type="http://schemas.openxmlformats.org/officeDocument/2006/relationships/image" Target="../media/image898.png"/><Relationship Id="rId62" Type="http://schemas.openxmlformats.org/officeDocument/2006/relationships/customXml" Target="../ink/ink915.xml"/><Relationship Id="rId83" Type="http://schemas.openxmlformats.org/officeDocument/2006/relationships/image" Target="../media/image919.png"/><Relationship Id="rId179" Type="http://schemas.openxmlformats.org/officeDocument/2006/relationships/image" Target="../media/image967.png"/><Relationship Id="rId190" Type="http://schemas.openxmlformats.org/officeDocument/2006/relationships/customXml" Target="../ink/ink979.xml"/><Relationship Id="rId204" Type="http://schemas.openxmlformats.org/officeDocument/2006/relationships/customXml" Target="../ink/ink986.xml"/><Relationship Id="rId225" Type="http://schemas.openxmlformats.org/officeDocument/2006/relationships/image" Target="../media/image990.png"/><Relationship Id="rId246" Type="http://schemas.openxmlformats.org/officeDocument/2006/relationships/customXml" Target="../ink/ink1007.xml"/><Relationship Id="rId106" Type="http://schemas.openxmlformats.org/officeDocument/2006/relationships/customXml" Target="../ink/ink937.xml"/><Relationship Id="rId127" Type="http://schemas.openxmlformats.org/officeDocument/2006/relationships/image" Target="../media/image941.png"/><Relationship Id="rId10" Type="http://schemas.openxmlformats.org/officeDocument/2006/relationships/customXml" Target="../ink/ink889.xml"/><Relationship Id="rId31" Type="http://schemas.openxmlformats.org/officeDocument/2006/relationships/image" Target="../media/image893.png"/><Relationship Id="rId52" Type="http://schemas.openxmlformats.org/officeDocument/2006/relationships/customXml" Target="../ink/ink910.xml"/><Relationship Id="rId73" Type="http://schemas.openxmlformats.org/officeDocument/2006/relationships/image" Target="../media/image914.png"/><Relationship Id="rId94" Type="http://schemas.openxmlformats.org/officeDocument/2006/relationships/customXml" Target="../ink/ink931.xml"/><Relationship Id="rId148" Type="http://schemas.openxmlformats.org/officeDocument/2006/relationships/customXml" Target="../ink/ink958.xml"/><Relationship Id="rId169" Type="http://schemas.openxmlformats.org/officeDocument/2006/relationships/image" Target="../media/image962.png"/><Relationship Id="rId4" Type="http://schemas.openxmlformats.org/officeDocument/2006/relationships/customXml" Target="../ink/ink886.xml"/><Relationship Id="rId180" Type="http://schemas.openxmlformats.org/officeDocument/2006/relationships/customXml" Target="../ink/ink974.xml"/><Relationship Id="rId215" Type="http://schemas.openxmlformats.org/officeDocument/2006/relationships/image" Target="../media/image985.png"/><Relationship Id="rId236" Type="http://schemas.openxmlformats.org/officeDocument/2006/relationships/customXml" Target="../ink/ink1002.xml"/></Relationships>
</file>

<file path=ppt/slides/_rels/slide11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063.png"/><Relationship Id="rId21" Type="http://schemas.openxmlformats.org/officeDocument/2006/relationships/image" Target="../media/image1015.png"/><Relationship Id="rId63" Type="http://schemas.openxmlformats.org/officeDocument/2006/relationships/image" Target="../media/image1036.png"/><Relationship Id="rId159" Type="http://schemas.openxmlformats.org/officeDocument/2006/relationships/image" Target="../media/image1084.png"/><Relationship Id="rId170" Type="http://schemas.openxmlformats.org/officeDocument/2006/relationships/customXml" Target="../ink/ink1096.xml"/><Relationship Id="rId226" Type="http://schemas.openxmlformats.org/officeDocument/2006/relationships/customXml" Target="../ink/ink1124.xml"/><Relationship Id="rId268" Type="http://schemas.openxmlformats.org/officeDocument/2006/relationships/customXml" Target="../ink/ink1145.xml"/><Relationship Id="rId32" Type="http://schemas.openxmlformats.org/officeDocument/2006/relationships/customXml" Target="../ink/ink1027.xml"/><Relationship Id="rId74" Type="http://schemas.openxmlformats.org/officeDocument/2006/relationships/customXml" Target="../ink/ink1048.xml"/><Relationship Id="rId128" Type="http://schemas.openxmlformats.org/officeDocument/2006/relationships/customXml" Target="../ink/ink1075.xml"/><Relationship Id="rId5" Type="http://schemas.openxmlformats.org/officeDocument/2006/relationships/image" Target="../media/image1007.png"/><Relationship Id="rId95" Type="http://schemas.openxmlformats.org/officeDocument/2006/relationships/image" Target="../media/image1052.png"/><Relationship Id="rId160" Type="http://schemas.openxmlformats.org/officeDocument/2006/relationships/customXml" Target="../ink/ink1091.xml"/><Relationship Id="rId181" Type="http://schemas.openxmlformats.org/officeDocument/2006/relationships/image" Target="../media/image1095.png"/><Relationship Id="rId216" Type="http://schemas.openxmlformats.org/officeDocument/2006/relationships/customXml" Target="../ink/ink1119.xml"/><Relationship Id="rId237" Type="http://schemas.openxmlformats.org/officeDocument/2006/relationships/image" Target="../media/image1123.png"/><Relationship Id="rId258" Type="http://schemas.openxmlformats.org/officeDocument/2006/relationships/customXml" Target="../ink/ink1140.xml"/><Relationship Id="rId22" Type="http://schemas.openxmlformats.org/officeDocument/2006/relationships/customXml" Target="../ink/ink1022.xml"/><Relationship Id="rId43" Type="http://schemas.openxmlformats.org/officeDocument/2006/relationships/image" Target="../media/image1026.png"/><Relationship Id="rId64" Type="http://schemas.openxmlformats.org/officeDocument/2006/relationships/customXml" Target="../ink/ink1043.xml"/><Relationship Id="rId118" Type="http://schemas.openxmlformats.org/officeDocument/2006/relationships/customXml" Target="../ink/ink1070.xml"/><Relationship Id="rId139" Type="http://schemas.openxmlformats.org/officeDocument/2006/relationships/image" Target="../media/image1074.png"/><Relationship Id="rId85" Type="http://schemas.openxmlformats.org/officeDocument/2006/relationships/image" Target="../media/image1047.png"/><Relationship Id="rId150" Type="http://schemas.openxmlformats.org/officeDocument/2006/relationships/customXml" Target="../ink/ink1086.xml"/><Relationship Id="rId171" Type="http://schemas.openxmlformats.org/officeDocument/2006/relationships/image" Target="../media/image1090.png"/><Relationship Id="rId192" Type="http://schemas.openxmlformats.org/officeDocument/2006/relationships/customXml" Target="../ink/ink1107.xml"/><Relationship Id="rId206" Type="http://schemas.openxmlformats.org/officeDocument/2006/relationships/customXml" Target="../ink/ink1114.xml"/><Relationship Id="rId227" Type="http://schemas.openxmlformats.org/officeDocument/2006/relationships/image" Target="../media/image1118.png"/><Relationship Id="rId248" Type="http://schemas.openxmlformats.org/officeDocument/2006/relationships/customXml" Target="../ink/ink1135.xml"/><Relationship Id="rId269" Type="http://schemas.openxmlformats.org/officeDocument/2006/relationships/image" Target="../media/image1139.png"/><Relationship Id="rId12" Type="http://schemas.openxmlformats.org/officeDocument/2006/relationships/customXml" Target="../ink/ink1017.xml"/><Relationship Id="rId33" Type="http://schemas.openxmlformats.org/officeDocument/2006/relationships/image" Target="../media/image1021.png"/><Relationship Id="rId108" Type="http://schemas.openxmlformats.org/officeDocument/2006/relationships/customXml" Target="../ink/ink1065.xml"/><Relationship Id="rId129" Type="http://schemas.openxmlformats.org/officeDocument/2006/relationships/image" Target="../media/image1069.png"/><Relationship Id="rId54" Type="http://schemas.openxmlformats.org/officeDocument/2006/relationships/customXml" Target="../ink/ink1038.xml"/><Relationship Id="rId75" Type="http://schemas.openxmlformats.org/officeDocument/2006/relationships/image" Target="../media/image1042.png"/><Relationship Id="rId96" Type="http://schemas.openxmlformats.org/officeDocument/2006/relationships/customXml" Target="../ink/ink1059.xml"/><Relationship Id="rId140" Type="http://schemas.openxmlformats.org/officeDocument/2006/relationships/customXml" Target="../ink/ink1081.xml"/><Relationship Id="rId161" Type="http://schemas.openxmlformats.org/officeDocument/2006/relationships/image" Target="../media/image1085.png"/><Relationship Id="rId182" Type="http://schemas.openxmlformats.org/officeDocument/2006/relationships/customXml" Target="../ink/ink1102.xml"/><Relationship Id="rId217" Type="http://schemas.openxmlformats.org/officeDocument/2006/relationships/image" Target="../media/image1113.png"/><Relationship Id="rId6" Type="http://schemas.openxmlformats.org/officeDocument/2006/relationships/customXml" Target="../ink/ink1014.xml"/><Relationship Id="rId238" Type="http://schemas.openxmlformats.org/officeDocument/2006/relationships/customXml" Target="../ink/ink1130.xml"/><Relationship Id="rId259" Type="http://schemas.openxmlformats.org/officeDocument/2006/relationships/image" Target="../media/image1134.png"/><Relationship Id="rId23" Type="http://schemas.openxmlformats.org/officeDocument/2006/relationships/image" Target="../media/image1016.png"/><Relationship Id="rId119" Type="http://schemas.openxmlformats.org/officeDocument/2006/relationships/image" Target="../media/image1064.png"/><Relationship Id="rId270" Type="http://schemas.openxmlformats.org/officeDocument/2006/relationships/customXml" Target="../ink/ink1146.xml"/><Relationship Id="rId44" Type="http://schemas.openxmlformats.org/officeDocument/2006/relationships/customXml" Target="../ink/ink1033.xml"/><Relationship Id="rId65" Type="http://schemas.openxmlformats.org/officeDocument/2006/relationships/image" Target="../media/image1037.png"/><Relationship Id="rId86" Type="http://schemas.openxmlformats.org/officeDocument/2006/relationships/customXml" Target="../ink/ink1054.xml"/><Relationship Id="rId130" Type="http://schemas.openxmlformats.org/officeDocument/2006/relationships/customXml" Target="../ink/ink1076.xml"/><Relationship Id="rId151" Type="http://schemas.openxmlformats.org/officeDocument/2006/relationships/image" Target="../media/image1080.png"/><Relationship Id="rId172" Type="http://schemas.openxmlformats.org/officeDocument/2006/relationships/customXml" Target="../ink/ink1097.xml"/><Relationship Id="rId193" Type="http://schemas.openxmlformats.org/officeDocument/2006/relationships/image" Target="../media/image1101.png"/><Relationship Id="rId207" Type="http://schemas.openxmlformats.org/officeDocument/2006/relationships/image" Target="../media/image1108.png"/><Relationship Id="rId228" Type="http://schemas.openxmlformats.org/officeDocument/2006/relationships/customXml" Target="../ink/ink1125.xml"/><Relationship Id="rId249" Type="http://schemas.openxmlformats.org/officeDocument/2006/relationships/image" Target="../media/image1129.png"/><Relationship Id="rId13" Type="http://schemas.openxmlformats.org/officeDocument/2006/relationships/image" Target="../media/image1011.png"/><Relationship Id="rId109" Type="http://schemas.openxmlformats.org/officeDocument/2006/relationships/image" Target="../media/image1059.png"/><Relationship Id="rId260" Type="http://schemas.openxmlformats.org/officeDocument/2006/relationships/customXml" Target="../ink/ink1141.xml"/><Relationship Id="rId34" Type="http://schemas.openxmlformats.org/officeDocument/2006/relationships/customXml" Target="../ink/ink1028.xml"/><Relationship Id="rId55" Type="http://schemas.openxmlformats.org/officeDocument/2006/relationships/image" Target="../media/image1032.png"/><Relationship Id="rId76" Type="http://schemas.openxmlformats.org/officeDocument/2006/relationships/customXml" Target="../ink/ink1049.xml"/><Relationship Id="rId97" Type="http://schemas.openxmlformats.org/officeDocument/2006/relationships/image" Target="../media/image1053.png"/><Relationship Id="rId120" Type="http://schemas.openxmlformats.org/officeDocument/2006/relationships/customXml" Target="../ink/ink1071.xml"/><Relationship Id="rId141" Type="http://schemas.openxmlformats.org/officeDocument/2006/relationships/image" Target="../media/image1075.png"/><Relationship Id="rId7" Type="http://schemas.openxmlformats.org/officeDocument/2006/relationships/image" Target="../media/image1008.png"/><Relationship Id="rId162" Type="http://schemas.openxmlformats.org/officeDocument/2006/relationships/customXml" Target="../ink/ink1092.xml"/><Relationship Id="rId183" Type="http://schemas.openxmlformats.org/officeDocument/2006/relationships/image" Target="../media/image1096.png"/><Relationship Id="rId218" Type="http://schemas.openxmlformats.org/officeDocument/2006/relationships/customXml" Target="../ink/ink1120.xml"/><Relationship Id="rId239" Type="http://schemas.openxmlformats.org/officeDocument/2006/relationships/image" Target="../media/image1124.png"/><Relationship Id="rId250" Type="http://schemas.openxmlformats.org/officeDocument/2006/relationships/customXml" Target="../ink/ink1136.xml"/><Relationship Id="rId271" Type="http://schemas.openxmlformats.org/officeDocument/2006/relationships/image" Target="../media/image1140.png"/><Relationship Id="rId24" Type="http://schemas.openxmlformats.org/officeDocument/2006/relationships/customXml" Target="../ink/ink1023.xml"/><Relationship Id="rId45" Type="http://schemas.openxmlformats.org/officeDocument/2006/relationships/image" Target="../media/image1027.png"/><Relationship Id="rId66" Type="http://schemas.openxmlformats.org/officeDocument/2006/relationships/customXml" Target="../ink/ink1044.xml"/><Relationship Id="rId87" Type="http://schemas.openxmlformats.org/officeDocument/2006/relationships/image" Target="../media/image1048.png"/><Relationship Id="rId110" Type="http://schemas.openxmlformats.org/officeDocument/2006/relationships/customXml" Target="../ink/ink1066.xml"/><Relationship Id="rId131" Type="http://schemas.openxmlformats.org/officeDocument/2006/relationships/image" Target="../media/image1070.png"/><Relationship Id="rId152" Type="http://schemas.openxmlformats.org/officeDocument/2006/relationships/customXml" Target="../ink/ink1087.xml"/><Relationship Id="rId173" Type="http://schemas.openxmlformats.org/officeDocument/2006/relationships/image" Target="../media/image1091.png"/><Relationship Id="rId194" Type="http://schemas.openxmlformats.org/officeDocument/2006/relationships/customXml" Target="../ink/ink1108.xml"/><Relationship Id="rId208" Type="http://schemas.openxmlformats.org/officeDocument/2006/relationships/customXml" Target="../ink/ink1115.xml"/><Relationship Id="rId229" Type="http://schemas.openxmlformats.org/officeDocument/2006/relationships/image" Target="../media/image1119.png"/><Relationship Id="rId240" Type="http://schemas.openxmlformats.org/officeDocument/2006/relationships/customXml" Target="../ink/ink1131.xml"/><Relationship Id="rId261" Type="http://schemas.openxmlformats.org/officeDocument/2006/relationships/image" Target="../media/image1135.png"/><Relationship Id="rId14" Type="http://schemas.openxmlformats.org/officeDocument/2006/relationships/customXml" Target="../ink/ink1018.xml"/><Relationship Id="rId35" Type="http://schemas.openxmlformats.org/officeDocument/2006/relationships/image" Target="../media/image1022.png"/><Relationship Id="rId56" Type="http://schemas.openxmlformats.org/officeDocument/2006/relationships/customXml" Target="../ink/ink1039.xml"/><Relationship Id="rId77" Type="http://schemas.openxmlformats.org/officeDocument/2006/relationships/image" Target="../media/image1043.png"/><Relationship Id="rId100" Type="http://schemas.openxmlformats.org/officeDocument/2006/relationships/customXml" Target="../ink/ink1061.xml"/><Relationship Id="rId8" Type="http://schemas.openxmlformats.org/officeDocument/2006/relationships/customXml" Target="../ink/ink1015.xml"/><Relationship Id="rId98" Type="http://schemas.openxmlformats.org/officeDocument/2006/relationships/customXml" Target="../ink/ink1060.xml"/><Relationship Id="rId121" Type="http://schemas.openxmlformats.org/officeDocument/2006/relationships/image" Target="../media/image1065.png"/><Relationship Id="rId142" Type="http://schemas.openxmlformats.org/officeDocument/2006/relationships/customXml" Target="../ink/ink1082.xml"/><Relationship Id="rId163" Type="http://schemas.openxmlformats.org/officeDocument/2006/relationships/image" Target="../media/image1086.png"/><Relationship Id="rId184" Type="http://schemas.openxmlformats.org/officeDocument/2006/relationships/customXml" Target="../ink/ink1103.xml"/><Relationship Id="rId219" Type="http://schemas.openxmlformats.org/officeDocument/2006/relationships/image" Target="../media/image1114.png"/><Relationship Id="rId230" Type="http://schemas.openxmlformats.org/officeDocument/2006/relationships/customXml" Target="../ink/ink1126.xml"/><Relationship Id="rId251" Type="http://schemas.openxmlformats.org/officeDocument/2006/relationships/image" Target="../media/image1130.png"/><Relationship Id="rId25" Type="http://schemas.openxmlformats.org/officeDocument/2006/relationships/image" Target="../media/image1017.png"/><Relationship Id="rId46" Type="http://schemas.openxmlformats.org/officeDocument/2006/relationships/customXml" Target="../ink/ink1034.xml"/><Relationship Id="rId67" Type="http://schemas.openxmlformats.org/officeDocument/2006/relationships/image" Target="../media/image1038.png"/><Relationship Id="rId272" Type="http://schemas.openxmlformats.org/officeDocument/2006/relationships/customXml" Target="../ink/ink1147.xml"/><Relationship Id="rId88" Type="http://schemas.openxmlformats.org/officeDocument/2006/relationships/customXml" Target="../ink/ink1055.xml"/><Relationship Id="rId111" Type="http://schemas.openxmlformats.org/officeDocument/2006/relationships/image" Target="../media/image1060.png"/><Relationship Id="rId132" Type="http://schemas.openxmlformats.org/officeDocument/2006/relationships/customXml" Target="../ink/ink1077.xml"/><Relationship Id="rId153" Type="http://schemas.openxmlformats.org/officeDocument/2006/relationships/image" Target="../media/image1081.png"/><Relationship Id="rId174" Type="http://schemas.openxmlformats.org/officeDocument/2006/relationships/customXml" Target="../ink/ink1098.xml"/><Relationship Id="rId195" Type="http://schemas.openxmlformats.org/officeDocument/2006/relationships/image" Target="../media/image1102.png"/><Relationship Id="rId209" Type="http://schemas.openxmlformats.org/officeDocument/2006/relationships/image" Target="../media/image1109.png"/><Relationship Id="rId220" Type="http://schemas.openxmlformats.org/officeDocument/2006/relationships/customXml" Target="../ink/ink1121.xml"/><Relationship Id="rId241" Type="http://schemas.openxmlformats.org/officeDocument/2006/relationships/image" Target="../media/image1125.png"/><Relationship Id="rId15" Type="http://schemas.openxmlformats.org/officeDocument/2006/relationships/image" Target="../media/image1012.png"/><Relationship Id="rId36" Type="http://schemas.openxmlformats.org/officeDocument/2006/relationships/customXml" Target="../ink/ink1029.xml"/><Relationship Id="rId57" Type="http://schemas.openxmlformats.org/officeDocument/2006/relationships/image" Target="../media/image1033.png"/><Relationship Id="rId262" Type="http://schemas.openxmlformats.org/officeDocument/2006/relationships/customXml" Target="../ink/ink1142.xml"/><Relationship Id="rId78" Type="http://schemas.openxmlformats.org/officeDocument/2006/relationships/customXml" Target="../ink/ink1050.xml"/><Relationship Id="rId99" Type="http://schemas.openxmlformats.org/officeDocument/2006/relationships/image" Target="../media/image1054.png"/><Relationship Id="rId101" Type="http://schemas.openxmlformats.org/officeDocument/2006/relationships/image" Target="../media/image1055.png"/><Relationship Id="rId122" Type="http://schemas.openxmlformats.org/officeDocument/2006/relationships/customXml" Target="../ink/ink1072.xml"/><Relationship Id="rId143" Type="http://schemas.openxmlformats.org/officeDocument/2006/relationships/image" Target="../media/image1076.png"/><Relationship Id="rId164" Type="http://schemas.openxmlformats.org/officeDocument/2006/relationships/customXml" Target="../ink/ink1093.xml"/><Relationship Id="rId185" Type="http://schemas.openxmlformats.org/officeDocument/2006/relationships/image" Target="../media/image1097.png"/><Relationship Id="rId9" Type="http://schemas.openxmlformats.org/officeDocument/2006/relationships/image" Target="../media/image1009.png"/><Relationship Id="rId210" Type="http://schemas.openxmlformats.org/officeDocument/2006/relationships/customXml" Target="../ink/ink1116.xml"/><Relationship Id="rId26" Type="http://schemas.openxmlformats.org/officeDocument/2006/relationships/customXml" Target="../ink/ink1024.xml"/><Relationship Id="rId231" Type="http://schemas.openxmlformats.org/officeDocument/2006/relationships/image" Target="../media/image1120.png"/><Relationship Id="rId252" Type="http://schemas.openxmlformats.org/officeDocument/2006/relationships/customXml" Target="../ink/ink1137.xml"/><Relationship Id="rId273" Type="http://schemas.openxmlformats.org/officeDocument/2006/relationships/image" Target="../media/image1141.png"/><Relationship Id="rId47" Type="http://schemas.openxmlformats.org/officeDocument/2006/relationships/image" Target="../media/image1028.png"/><Relationship Id="rId68" Type="http://schemas.openxmlformats.org/officeDocument/2006/relationships/customXml" Target="../ink/ink1045.xml"/><Relationship Id="rId89" Type="http://schemas.openxmlformats.org/officeDocument/2006/relationships/image" Target="../media/image1049.png"/><Relationship Id="rId112" Type="http://schemas.openxmlformats.org/officeDocument/2006/relationships/customXml" Target="../ink/ink1067.xml"/><Relationship Id="rId133" Type="http://schemas.openxmlformats.org/officeDocument/2006/relationships/image" Target="../media/image1071.png"/><Relationship Id="rId154" Type="http://schemas.openxmlformats.org/officeDocument/2006/relationships/customXml" Target="../ink/ink1088.xml"/><Relationship Id="rId175" Type="http://schemas.openxmlformats.org/officeDocument/2006/relationships/image" Target="../media/image1092.png"/><Relationship Id="rId196" Type="http://schemas.openxmlformats.org/officeDocument/2006/relationships/customXml" Target="../ink/ink1109.xml"/><Relationship Id="rId200" Type="http://schemas.openxmlformats.org/officeDocument/2006/relationships/customXml" Target="../ink/ink1111.xml"/><Relationship Id="rId16" Type="http://schemas.openxmlformats.org/officeDocument/2006/relationships/customXml" Target="../ink/ink1019.xml"/><Relationship Id="rId221" Type="http://schemas.openxmlformats.org/officeDocument/2006/relationships/image" Target="../media/image1115.png"/><Relationship Id="rId242" Type="http://schemas.openxmlformats.org/officeDocument/2006/relationships/customXml" Target="../ink/ink1132.xml"/><Relationship Id="rId263" Type="http://schemas.openxmlformats.org/officeDocument/2006/relationships/image" Target="../media/image1136.png"/><Relationship Id="rId37" Type="http://schemas.openxmlformats.org/officeDocument/2006/relationships/image" Target="../media/image1023.png"/><Relationship Id="rId58" Type="http://schemas.openxmlformats.org/officeDocument/2006/relationships/customXml" Target="../ink/ink1040.xml"/><Relationship Id="rId79" Type="http://schemas.openxmlformats.org/officeDocument/2006/relationships/image" Target="../media/image1044.png"/><Relationship Id="rId102" Type="http://schemas.openxmlformats.org/officeDocument/2006/relationships/customXml" Target="../ink/ink1062.xml"/><Relationship Id="rId123" Type="http://schemas.openxmlformats.org/officeDocument/2006/relationships/image" Target="../media/image1066.png"/><Relationship Id="rId144" Type="http://schemas.openxmlformats.org/officeDocument/2006/relationships/customXml" Target="../ink/ink1083.xml"/><Relationship Id="rId90" Type="http://schemas.openxmlformats.org/officeDocument/2006/relationships/customXml" Target="../ink/ink1056.xml"/><Relationship Id="rId165" Type="http://schemas.openxmlformats.org/officeDocument/2006/relationships/image" Target="../media/image1087.png"/><Relationship Id="rId186" Type="http://schemas.openxmlformats.org/officeDocument/2006/relationships/customXml" Target="../ink/ink1104.xml"/><Relationship Id="rId211" Type="http://schemas.openxmlformats.org/officeDocument/2006/relationships/image" Target="../media/image1110.png"/><Relationship Id="rId232" Type="http://schemas.openxmlformats.org/officeDocument/2006/relationships/customXml" Target="../ink/ink1127.xml"/><Relationship Id="rId253" Type="http://schemas.openxmlformats.org/officeDocument/2006/relationships/image" Target="../media/image1131.png"/><Relationship Id="rId274" Type="http://schemas.openxmlformats.org/officeDocument/2006/relationships/customXml" Target="../ink/ink1148.xml"/><Relationship Id="rId27" Type="http://schemas.openxmlformats.org/officeDocument/2006/relationships/image" Target="../media/image1018.png"/><Relationship Id="rId48" Type="http://schemas.openxmlformats.org/officeDocument/2006/relationships/customXml" Target="../ink/ink1035.xml"/><Relationship Id="rId69" Type="http://schemas.openxmlformats.org/officeDocument/2006/relationships/image" Target="../media/image1039.png"/><Relationship Id="rId113" Type="http://schemas.openxmlformats.org/officeDocument/2006/relationships/image" Target="../media/image1061.png"/><Relationship Id="rId134" Type="http://schemas.openxmlformats.org/officeDocument/2006/relationships/customXml" Target="../ink/ink1078.xml"/><Relationship Id="rId80" Type="http://schemas.openxmlformats.org/officeDocument/2006/relationships/customXml" Target="../ink/ink1051.xml"/><Relationship Id="rId155" Type="http://schemas.openxmlformats.org/officeDocument/2006/relationships/image" Target="../media/image1082.png"/><Relationship Id="rId176" Type="http://schemas.openxmlformats.org/officeDocument/2006/relationships/customXml" Target="../ink/ink1099.xml"/><Relationship Id="rId197" Type="http://schemas.openxmlformats.org/officeDocument/2006/relationships/image" Target="../media/image1103.png"/><Relationship Id="rId201" Type="http://schemas.openxmlformats.org/officeDocument/2006/relationships/image" Target="../media/image1105.png"/><Relationship Id="rId222" Type="http://schemas.openxmlformats.org/officeDocument/2006/relationships/customXml" Target="../ink/ink1122.xml"/><Relationship Id="rId243" Type="http://schemas.openxmlformats.org/officeDocument/2006/relationships/image" Target="../media/image1126.png"/><Relationship Id="rId264" Type="http://schemas.openxmlformats.org/officeDocument/2006/relationships/customXml" Target="../ink/ink1143.xml"/><Relationship Id="rId17" Type="http://schemas.openxmlformats.org/officeDocument/2006/relationships/image" Target="../media/image1013.png"/><Relationship Id="rId38" Type="http://schemas.openxmlformats.org/officeDocument/2006/relationships/customXml" Target="../ink/ink1030.xml"/><Relationship Id="rId59" Type="http://schemas.openxmlformats.org/officeDocument/2006/relationships/image" Target="../media/image1034.png"/><Relationship Id="rId103" Type="http://schemas.openxmlformats.org/officeDocument/2006/relationships/image" Target="../media/image1056.png"/><Relationship Id="rId124" Type="http://schemas.openxmlformats.org/officeDocument/2006/relationships/customXml" Target="../ink/ink1073.xml"/><Relationship Id="rId70" Type="http://schemas.openxmlformats.org/officeDocument/2006/relationships/customXml" Target="../ink/ink1046.xml"/><Relationship Id="rId91" Type="http://schemas.openxmlformats.org/officeDocument/2006/relationships/image" Target="../media/image1050.png"/><Relationship Id="rId145" Type="http://schemas.openxmlformats.org/officeDocument/2006/relationships/image" Target="../media/image1077.png"/><Relationship Id="rId166" Type="http://schemas.openxmlformats.org/officeDocument/2006/relationships/customXml" Target="../ink/ink1094.xml"/><Relationship Id="rId187" Type="http://schemas.openxmlformats.org/officeDocument/2006/relationships/image" Target="../media/image1098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1117.xml"/><Relationship Id="rId233" Type="http://schemas.openxmlformats.org/officeDocument/2006/relationships/image" Target="../media/image1121.png"/><Relationship Id="rId254" Type="http://schemas.openxmlformats.org/officeDocument/2006/relationships/customXml" Target="../ink/ink1138.xml"/><Relationship Id="rId28" Type="http://schemas.openxmlformats.org/officeDocument/2006/relationships/customXml" Target="../ink/ink1025.xml"/><Relationship Id="rId49" Type="http://schemas.openxmlformats.org/officeDocument/2006/relationships/image" Target="../media/image1029.png"/><Relationship Id="rId114" Type="http://schemas.openxmlformats.org/officeDocument/2006/relationships/customXml" Target="../ink/ink1068.xml"/><Relationship Id="rId275" Type="http://schemas.openxmlformats.org/officeDocument/2006/relationships/image" Target="../media/image1142.png"/><Relationship Id="rId60" Type="http://schemas.openxmlformats.org/officeDocument/2006/relationships/customXml" Target="../ink/ink1041.xml"/><Relationship Id="rId81" Type="http://schemas.openxmlformats.org/officeDocument/2006/relationships/image" Target="../media/image1045.png"/><Relationship Id="rId135" Type="http://schemas.openxmlformats.org/officeDocument/2006/relationships/image" Target="../media/image1072.png"/><Relationship Id="rId156" Type="http://schemas.openxmlformats.org/officeDocument/2006/relationships/customXml" Target="../ink/ink1089.xml"/><Relationship Id="rId177" Type="http://schemas.openxmlformats.org/officeDocument/2006/relationships/image" Target="../media/image1093.png"/><Relationship Id="rId198" Type="http://schemas.openxmlformats.org/officeDocument/2006/relationships/customXml" Target="../ink/ink1110.xml"/><Relationship Id="rId202" Type="http://schemas.openxmlformats.org/officeDocument/2006/relationships/customXml" Target="../ink/ink1112.xml"/><Relationship Id="rId223" Type="http://schemas.openxmlformats.org/officeDocument/2006/relationships/image" Target="../media/image1116.png"/><Relationship Id="rId244" Type="http://schemas.openxmlformats.org/officeDocument/2006/relationships/customXml" Target="../ink/ink1133.xml"/><Relationship Id="rId18" Type="http://schemas.openxmlformats.org/officeDocument/2006/relationships/customXml" Target="../ink/ink1020.xml"/><Relationship Id="rId39" Type="http://schemas.openxmlformats.org/officeDocument/2006/relationships/image" Target="../media/image1024.png"/><Relationship Id="rId265" Type="http://schemas.openxmlformats.org/officeDocument/2006/relationships/image" Target="../media/image1137.png"/><Relationship Id="rId50" Type="http://schemas.openxmlformats.org/officeDocument/2006/relationships/customXml" Target="../ink/ink1036.xml"/><Relationship Id="rId104" Type="http://schemas.openxmlformats.org/officeDocument/2006/relationships/customXml" Target="../ink/ink1063.xml"/><Relationship Id="rId125" Type="http://schemas.openxmlformats.org/officeDocument/2006/relationships/image" Target="../media/image1067.png"/><Relationship Id="rId146" Type="http://schemas.openxmlformats.org/officeDocument/2006/relationships/customXml" Target="../ink/ink1084.xml"/><Relationship Id="rId167" Type="http://schemas.openxmlformats.org/officeDocument/2006/relationships/image" Target="../media/image1088.png"/><Relationship Id="rId188" Type="http://schemas.openxmlformats.org/officeDocument/2006/relationships/customXml" Target="../ink/ink1105.xml"/><Relationship Id="rId71" Type="http://schemas.openxmlformats.org/officeDocument/2006/relationships/image" Target="../media/image1040.png"/><Relationship Id="rId92" Type="http://schemas.openxmlformats.org/officeDocument/2006/relationships/customXml" Target="../ink/ink1057.xml"/><Relationship Id="rId213" Type="http://schemas.openxmlformats.org/officeDocument/2006/relationships/image" Target="../media/image1111.png"/><Relationship Id="rId234" Type="http://schemas.openxmlformats.org/officeDocument/2006/relationships/customXml" Target="../ink/ink1128.xml"/><Relationship Id="rId2" Type="http://schemas.openxmlformats.org/officeDocument/2006/relationships/customXml" Target="../ink/ink1012.xml"/><Relationship Id="rId29" Type="http://schemas.openxmlformats.org/officeDocument/2006/relationships/image" Target="../media/image1019.png"/><Relationship Id="rId255" Type="http://schemas.openxmlformats.org/officeDocument/2006/relationships/image" Target="../media/image1132.png"/><Relationship Id="rId40" Type="http://schemas.openxmlformats.org/officeDocument/2006/relationships/customXml" Target="../ink/ink1031.xml"/><Relationship Id="rId115" Type="http://schemas.openxmlformats.org/officeDocument/2006/relationships/image" Target="../media/image1062.png"/><Relationship Id="rId136" Type="http://schemas.openxmlformats.org/officeDocument/2006/relationships/customXml" Target="../ink/ink1079.xml"/><Relationship Id="rId157" Type="http://schemas.openxmlformats.org/officeDocument/2006/relationships/image" Target="../media/image1083.png"/><Relationship Id="rId178" Type="http://schemas.openxmlformats.org/officeDocument/2006/relationships/customXml" Target="../ink/ink1100.xml"/><Relationship Id="rId61" Type="http://schemas.openxmlformats.org/officeDocument/2006/relationships/image" Target="../media/image1035.png"/><Relationship Id="rId82" Type="http://schemas.openxmlformats.org/officeDocument/2006/relationships/customXml" Target="../ink/ink1052.xml"/><Relationship Id="rId199" Type="http://schemas.openxmlformats.org/officeDocument/2006/relationships/image" Target="../media/image1104.png"/><Relationship Id="rId203" Type="http://schemas.openxmlformats.org/officeDocument/2006/relationships/image" Target="../media/image1106.png"/><Relationship Id="rId19" Type="http://schemas.openxmlformats.org/officeDocument/2006/relationships/image" Target="../media/image1014.png"/><Relationship Id="rId224" Type="http://schemas.openxmlformats.org/officeDocument/2006/relationships/customXml" Target="../ink/ink1123.xml"/><Relationship Id="rId245" Type="http://schemas.openxmlformats.org/officeDocument/2006/relationships/image" Target="../media/image1127.png"/><Relationship Id="rId266" Type="http://schemas.openxmlformats.org/officeDocument/2006/relationships/customXml" Target="../ink/ink1144.xml"/><Relationship Id="rId30" Type="http://schemas.openxmlformats.org/officeDocument/2006/relationships/customXml" Target="../ink/ink1026.xml"/><Relationship Id="rId105" Type="http://schemas.openxmlformats.org/officeDocument/2006/relationships/image" Target="../media/image1057.png"/><Relationship Id="rId126" Type="http://schemas.openxmlformats.org/officeDocument/2006/relationships/customXml" Target="../ink/ink1074.xml"/><Relationship Id="rId147" Type="http://schemas.openxmlformats.org/officeDocument/2006/relationships/image" Target="../media/image1078.png"/><Relationship Id="rId168" Type="http://schemas.openxmlformats.org/officeDocument/2006/relationships/customXml" Target="../ink/ink1095.xml"/><Relationship Id="rId51" Type="http://schemas.openxmlformats.org/officeDocument/2006/relationships/image" Target="../media/image1030.png"/><Relationship Id="rId72" Type="http://schemas.openxmlformats.org/officeDocument/2006/relationships/customXml" Target="../ink/ink1047.xml"/><Relationship Id="rId93" Type="http://schemas.openxmlformats.org/officeDocument/2006/relationships/image" Target="../media/image1051.png"/><Relationship Id="rId189" Type="http://schemas.openxmlformats.org/officeDocument/2006/relationships/image" Target="../media/image1099.png"/><Relationship Id="rId3" Type="http://schemas.openxmlformats.org/officeDocument/2006/relationships/image" Target="../media/image1006.png"/><Relationship Id="rId214" Type="http://schemas.openxmlformats.org/officeDocument/2006/relationships/customXml" Target="../ink/ink1118.xml"/><Relationship Id="rId235" Type="http://schemas.openxmlformats.org/officeDocument/2006/relationships/image" Target="../media/image1122.png"/><Relationship Id="rId256" Type="http://schemas.openxmlformats.org/officeDocument/2006/relationships/customXml" Target="../ink/ink1139.xml"/><Relationship Id="rId116" Type="http://schemas.openxmlformats.org/officeDocument/2006/relationships/customXml" Target="../ink/ink1069.xml"/><Relationship Id="rId137" Type="http://schemas.openxmlformats.org/officeDocument/2006/relationships/image" Target="../media/image1073.png"/><Relationship Id="rId158" Type="http://schemas.openxmlformats.org/officeDocument/2006/relationships/customXml" Target="../ink/ink1090.xml"/><Relationship Id="rId20" Type="http://schemas.openxmlformats.org/officeDocument/2006/relationships/customXml" Target="../ink/ink1021.xml"/><Relationship Id="rId41" Type="http://schemas.openxmlformats.org/officeDocument/2006/relationships/image" Target="../media/image1025.png"/><Relationship Id="rId62" Type="http://schemas.openxmlformats.org/officeDocument/2006/relationships/customXml" Target="../ink/ink1042.xml"/><Relationship Id="rId83" Type="http://schemas.openxmlformats.org/officeDocument/2006/relationships/image" Target="../media/image1046.png"/><Relationship Id="rId179" Type="http://schemas.openxmlformats.org/officeDocument/2006/relationships/image" Target="../media/image1094.png"/><Relationship Id="rId190" Type="http://schemas.openxmlformats.org/officeDocument/2006/relationships/customXml" Target="../ink/ink1106.xml"/><Relationship Id="rId204" Type="http://schemas.openxmlformats.org/officeDocument/2006/relationships/customXml" Target="../ink/ink1113.xml"/><Relationship Id="rId225" Type="http://schemas.openxmlformats.org/officeDocument/2006/relationships/image" Target="../media/image1117.png"/><Relationship Id="rId246" Type="http://schemas.openxmlformats.org/officeDocument/2006/relationships/customXml" Target="../ink/ink1134.xml"/><Relationship Id="rId267" Type="http://schemas.openxmlformats.org/officeDocument/2006/relationships/image" Target="../media/image1138.png"/><Relationship Id="rId106" Type="http://schemas.openxmlformats.org/officeDocument/2006/relationships/customXml" Target="../ink/ink1064.xml"/><Relationship Id="rId127" Type="http://schemas.openxmlformats.org/officeDocument/2006/relationships/image" Target="../media/image1068.png"/><Relationship Id="rId10" Type="http://schemas.openxmlformats.org/officeDocument/2006/relationships/customXml" Target="../ink/ink1016.xml"/><Relationship Id="rId31" Type="http://schemas.openxmlformats.org/officeDocument/2006/relationships/image" Target="../media/image1020.png"/><Relationship Id="rId52" Type="http://schemas.openxmlformats.org/officeDocument/2006/relationships/customXml" Target="../ink/ink1037.xml"/><Relationship Id="rId73" Type="http://schemas.openxmlformats.org/officeDocument/2006/relationships/image" Target="../media/image1041.png"/><Relationship Id="rId94" Type="http://schemas.openxmlformats.org/officeDocument/2006/relationships/customXml" Target="../ink/ink1058.xml"/><Relationship Id="rId148" Type="http://schemas.openxmlformats.org/officeDocument/2006/relationships/customXml" Target="../ink/ink1085.xml"/><Relationship Id="rId169" Type="http://schemas.openxmlformats.org/officeDocument/2006/relationships/image" Target="../media/image1089.png"/><Relationship Id="rId4" Type="http://schemas.openxmlformats.org/officeDocument/2006/relationships/customXml" Target="../ink/ink1013.xml"/><Relationship Id="rId180" Type="http://schemas.openxmlformats.org/officeDocument/2006/relationships/customXml" Target="../ink/ink1101.xml"/><Relationship Id="rId215" Type="http://schemas.openxmlformats.org/officeDocument/2006/relationships/image" Target="../media/image1112.png"/><Relationship Id="rId236" Type="http://schemas.openxmlformats.org/officeDocument/2006/relationships/customXml" Target="../ink/ink1129.xml"/><Relationship Id="rId257" Type="http://schemas.openxmlformats.org/officeDocument/2006/relationships/image" Target="../media/image1133.png"/><Relationship Id="rId42" Type="http://schemas.openxmlformats.org/officeDocument/2006/relationships/customXml" Target="../ink/ink1032.xml"/><Relationship Id="rId84" Type="http://schemas.openxmlformats.org/officeDocument/2006/relationships/customXml" Target="../ink/ink1053.xml"/><Relationship Id="rId138" Type="http://schemas.openxmlformats.org/officeDocument/2006/relationships/customXml" Target="../ink/ink1080.xml"/><Relationship Id="rId191" Type="http://schemas.openxmlformats.org/officeDocument/2006/relationships/image" Target="../media/image1100.png"/><Relationship Id="rId205" Type="http://schemas.openxmlformats.org/officeDocument/2006/relationships/image" Target="../media/image1107.png"/><Relationship Id="rId247" Type="http://schemas.openxmlformats.org/officeDocument/2006/relationships/image" Target="../media/image1128.png"/><Relationship Id="rId107" Type="http://schemas.openxmlformats.org/officeDocument/2006/relationships/image" Target="../media/image1058.png"/><Relationship Id="rId11" Type="http://schemas.openxmlformats.org/officeDocument/2006/relationships/image" Target="../media/image1010.png"/><Relationship Id="rId53" Type="http://schemas.openxmlformats.org/officeDocument/2006/relationships/image" Target="../media/image1031.png"/><Relationship Id="rId149" Type="http://schemas.openxmlformats.org/officeDocument/2006/relationships/image" Target="../media/image1079.png"/></Relationships>
</file>

<file path=ppt/slides/_rels/slide12.xml.rels><?xml version="1.0" encoding="UTF-8" standalone="yes"?>
<Relationships xmlns="http://schemas.openxmlformats.org/package/2006/relationships"><Relationship Id="rId26" Type="http://schemas.openxmlformats.org/officeDocument/2006/relationships/customXml" Target="../ink/ink1161.xml"/><Relationship Id="rId21" Type="http://schemas.openxmlformats.org/officeDocument/2006/relationships/image" Target="../media/image1152.png"/><Relationship Id="rId42" Type="http://schemas.openxmlformats.org/officeDocument/2006/relationships/customXml" Target="../ink/ink1169.xml"/><Relationship Id="rId47" Type="http://schemas.openxmlformats.org/officeDocument/2006/relationships/image" Target="../media/image1165.png"/><Relationship Id="rId63" Type="http://schemas.openxmlformats.org/officeDocument/2006/relationships/image" Target="../media/image1173.png"/><Relationship Id="rId68" Type="http://schemas.openxmlformats.org/officeDocument/2006/relationships/customXml" Target="../ink/ink1182.xml"/><Relationship Id="rId7" Type="http://schemas.openxmlformats.org/officeDocument/2006/relationships/image" Target="../media/image1145.png"/><Relationship Id="rId71" Type="http://schemas.openxmlformats.org/officeDocument/2006/relationships/image" Target="../media/image1177.png"/><Relationship Id="rId2" Type="http://schemas.openxmlformats.org/officeDocument/2006/relationships/customXml" Target="../ink/ink1149.xml"/><Relationship Id="rId16" Type="http://schemas.openxmlformats.org/officeDocument/2006/relationships/customXml" Target="../ink/ink1156.xml"/><Relationship Id="rId29" Type="http://schemas.openxmlformats.org/officeDocument/2006/relationships/image" Target="../media/image1156.png"/><Relationship Id="rId11" Type="http://schemas.openxmlformats.org/officeDocument/2006/relationships/image" Target="../media/image1147.png"/><Relationship Id="rId24" Type="http://schemas.openxmlformats.org/officeDocument/2006/relationships/customXml" Target="../ink/ink1160.xml"/><Relationship Id="rId32" Type="http://schemas.openxmlformats.org/officeDocument/2006/relationships/customXml" Target="../ink/ink1164.xml"/><Relationship Id="rId37" Type="http://schemas.openxmlformats.org/officeDocument/2006/relationships/image" Target="../media/image1160.png"/><Relationship Id="rId40" Type="http://schemas.openxmlformats.org/officeDocument/2006/relationships/customXml" Target="../ink/ink1168.xml"/><Relationship Id="rId45" Type="http://schemas.openxmlformats.org/officeDocument/2006/relationships/image" Target="../media/image1164.png"/><Relationship Id="rId53" Type="http://schemas.openxmlformats.org/officeDocument/2006/relationships/image" Target="../media/image1168.png"/><Relationship Id="rId58" Type="http://schemas.openxmlformats.org/officeDocument/2006/relationships/customXml" Target="../ink/ink1177.xml"/><Relationship Id="rId66" Type="http://schemas.openxmlformats.org/officeDocument/2006/relationships/customXml" Target="../ink/ink1181.xml"/><Relationship Id="rId5" Type="http://schemas.openxmlformats.org/officeDocument/2006/relationships/image" Target="../media/image1144.png"/><Relationship Id="rId61" Type="http://schemas.openxmlformats.org/officeDocument/2006/relationships/image" Target="../media/image1172.png"/><Relationship Id="rId19" Type="http://schemas.openxmlformats.org/officeDocument/2006/relationships/image" Target="../media/image1151.png"/><Relationship Id="rId14" Type="http://schemas.openxmlformats.org/officeDocument/2006/relationships/customXml" Target="../ink/ink1155.xml"/><Relationship Id="rId22" Type="http://schemas.openxmlformats.org/officeDocument/2006/relationships/customXml" Target="../ink/ink1159.xml"/><Relationship Id="rId27" Type="http://schemas.openxmlformats.org/officeDocument/2006/relationships/image" Target="../media/image1155.png"/><Relationship Id="rId30" Type="http://schemas.openxmlformats.org/officeDocument/2006/relationships/customXml" Target="../ink/ink1163.xml"/><Relationship Id="rId35" Type="http://schemas.openxmlformats.org/officeDocument/2006/relationships/image" Target="../media/image1159.png"/><Relationship Id="rId43" Type="http://schemas.openxmlformats.org/officeDocument/2006/relationships/image" Target="../media/image1163.png"/><Relationship Id="rId48" Type="http://schemas.openxmlformats.org/officeDocument/2006/relationships/customXml" Target="../ink/ink1172.xml"/><Relationship Id="rId56" Type="http://schemas.openxmlformats.org/officeDocument/2006/relationships/customXml" Target="../ink/ink1176.xml"/><Relationship Id="rId64" Type="http://schemas.openxmlformats.org/officeDocument/2006/relationships/customXml" Target="../ink/ink1180.xml"/><Relationship Id="rId69" Type="http://schemas.openxmlformats.org/officeDocument/2006/relationships/image" Target="../media/image1176.png"/><Relationship Id="rId8" Type="http://schemas.openxmlformats.org/officeDocument/2006/relationships/customXml" Target="../ink/ink1152.xml"/><Relationship Id="rId51" Type="http://schemas.openxmlformats.org/officeDocument/2006/relationships/image" Target="../media/image1167.png"/><Relationship Id="rId3" Type="http://schemas.openxmlformats.org/officeDocument/2006/relationships/image" Target="../media/image1143.png"/><Relationship Id="rId12" Type="http://schemas.openxmlformats.org/officeDocument/2006/relationships/customXml" Target="../ink/ink1154.xml"/><Relationship Id="rId17" Type="http://schemas.openxmlformats.org/officeDocument/2006/relationships/image" Target="../media/image1150.png"/><Relationship Id="rId25" Type="http://schemas.openxmlformats.org/officeDocument/2006/relationships/image" Target="../media/image1154.png"/><Relationship Id="rId33" Type="http://schemas.openxmlformats.org/officeDocument/2006/relationships/image" Target="../media/image1158.png"/><Relationship Id="rId38" Type="http://schemas.openxmlformats.org/officeDocument/2006/relationships/customXml" Target="../ink/ink1167.xml"/><Relationship Id="rId46" Type="http://schemas.openxmlformats.org/officeDocument/2006/relationships/customXml" Target="../ink/ink1171.xml"/><Relationship Id="rId59" Type="http://schemas.openxmlformats.org/officeDocument/2006/relationships/image" Target="../media/image1171.png"/><Relationship Id="rId67" Type="http://schemas.openxmlformats.org/officeDocument/2006/relationships/image" Target="../media/image1175.png"/><Relationship Id="rId20" Type="http://schemas.openxmlformats.org/officeDocument/2006/relationships/customXml" Target="../ink/ink1158.xml"/><Relationship Id="rId41" Type="http://schemas.openxmlformats.org/officeDocument/2006/relationships/image" Target="../media/image1162.png"/><Relationship Id="rId54" Type="http://schemas.openxmlformats.org/officeDocument/2006/relationships/customXml" Target="../ink/ink1175.xml"/><Relationship Id="rId62" Type="http://schemas.openxmlformats.org/officeDocument/2006/relationships/customXml" Target="../ink/ink1179.xml"/><Relationship Id="rId70" Type="http://schemas.openxmlformats.org/officeDocument/2006/relationships/customXml" Target="../ink/ink11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1151.xml"/><Relationship Id="rId15" Type="http://schemas.openxmlformats.org/officeDocument/2006/relationships/image" Target="../media/image1149.png"/><Relationship Id="rId23" Type="http://schemas.openxmlformats.org/officeDocument/2006/relationships/image" Target="../media/image1153.png"/><Relationship Id="rId28" Type="http://schemas.openxmlformats.org/officeDocument/2006/relationships/customXml" Target="../ink/ink1162.xml"/><Relationship Id="rId36" Type="http://schemas.openxmlformats.org/officeDocument/2006/relationships/customXml" Target="../ink/ink1166.xml"/><Relationship Id="rId49" Type="http://schemas.openxmlformats.org/officeDocument/2006/relationships/image" Target="../media/image1166.png"/><Relationship Id="rId57" Type="http://schemas.openxmlformats.org/officeDocument/2006/relationships/image" Target="../media/image1170.png"/><Relationship Id="rId10" Type="http://schemas.openxmlformats.org/officeDocument/2006/relationships/customXml" Target="../ink/ink1153.xml"/><Relationship Id="rId31" Type="http://schemas.openxmlformats.org/officeDocument/2006/relationships/image" Target="../media/image1157.png"/><Relationship Id="rId44" Type="http://schemas.openxmlformats.org/officeDocument/2006/relationships/customXml" Target="../ink/ink1170.xml"/><Relationship Id="rId52" Type="http://schemas.openxmlformats.org/officeDocument/2006/relationships/customXml" Target="../ink/ink1174.xml"/><Relationship Id="rId60" Type="http://schemas.openxmlformats.org/officeDocument/2006/relationships/customXml" Target="../ink/ink1178.xml"/><Relationship Id="rId65" Type="http://schemas.openxmlformats.org/officeDocument/2006/relationships/image" Target="../media/image1174.png"/><Relationship Id="rId4" Type="http://schemas.openxmlformats.org/officeDocument/2006/relationships/customXml" Target="../ink/ink1150.xml"/><Relationship Id="rId9" Type="http://schemas.openxmlformats.org/officeDocument/2006/relationships/image" Target="../media/image1146.png"/><Relationship Id="rId13" Type="http://schemas.openxmlformats.org/officeDocument/2006/relationships/image" Target="../media/image1148.png"/><Relationship Id="rId18" Type="http://schemas.openxmlformats.org/officeDocument/2006/relationships/customXml" Target="../ink/ink1157.xml"/><Relationship Id="rId39" Type="http://schemas.openxmlformats.org/officeDocument/2006/relationships/image" Target="../media/image1161.png"/><Relationship Id="rId34" Type="http://schemas.openxmlformats.org/officeDocument/2006/relationships/customXml" Target="../ink/ink1165.xml"/><Relationship Id="rId50" Type="http://schemas.openxmlformats.org/officeDocument/2006/relationships/customXml" Target="../ink/ink1173.xml"/><Relationship Id="rId55" Type="http://schemas.openxmlformats.org/officeDocument/2006/relationships/image" Target="../media/image1169.png"/></Relationships>
</file>

<file path=ppt/slides/_rels/slide2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60.png"/><Relationship Id="rId21" Type="http://schemas.openxmlformats.org/officeDocument/2006/relationships/image" Target="../media/image12.png"/><Relationship Id="rId42" Type="http://schemas.openxmlformats.org/officeDocument/2006/relationships/customXml" Target="../ink/ink23.xml"/><Relationship Id="rId63" Type="http://schemas.openxmlformats.org/officeDocument/2006/relationships/image" Target="../media/image33.png"/><Relationship Id="rId84" Type="http://schemas.openxmlformats.org/officeDocument/2006/relationships/customXml" Target="../ink/ink44.xml"/><Relationship Id="rId138" Type="http://schemas.openxmlformats.org/officeDocument/2006/relationships/customXml" Target="../ink/ink71.xml"/><Relationship Id="rId159" Type="http://schemas.openxmlformats.org/officeDocument/2006/relationships/image" Target="../media/image81.png"/><Relationship Id="rId170" Type="http://schemas.openxmlformats.org/officeDocument/2006/relationships/customXml" Target="../ink/ink87.xml"/><Relationship Id="rId107" Type="http://schemas.openxmlformats.org/officeDocument/2006/relationships/image" Target="../media/image55.png"/><Relationship Id="rId11" Type="http://schemas.openxmlformats.org/officeDocument/2006/relationships/image" Target="../media/image7.png"/><Relationship Id="rId32" Type="http://schemas.openxmlformats.org/officeDocument/2006/relationships/customXml" Target="../ink/ink18.xml"/><Relationship Id="rId53" Type="http://schemas.openxmlformats.org/officeDocument/2006/relationships/image" Target="../media/image28.png"/><Relationship Id="rId74" Type="http://schemas.openxmlformats.org/officeDocument/2006/relationships/customXml" Target="../ink/ink39.xml"/><Relationship Id="rId128" Type="http://schemas.openxmlformats.org/officeDocument/2006/relationships/customXml" Target="../ink/ink66.xml"/><Relationship Id="rId149" Type="http://schemas.openxmlformats.org/officeDocument/2006/relationships/image" Target="../media/image76.png"/><Relationship Id="rId5" Type="http://schemas.openxmlformats.org/officeDocument/2006/relationships/image" Target="../media/image4.png"/><Relationship Id="rId95" Type="http://schemas.openxmlformats.org/officeDocument/2006/relationships/image" Target="../media/image49.png"/><Relationship Id="rId160" Type="http://schemas.openxmlformats.org/officeDocument/2006/relationships/customXml" Target="../ink/ink82.xml"/><Relationship Id="rId181" Type="http://schemas.openxmlformats.org/officeDocument/2006/relationships/image" Target="../media/image92.png"/><Relationship Id="rId22" Type="http://schemas.openxmlformats.org/officeDocument/2006/relationships/customXml" Target="../ink/ink13.xml"/><Relationship Id="rId43" Type="http://schemas.openxmlformats.org/officeDocument/2006/relationships/image" Target="../media/image23.png"/><Relationship Id="rId64" Type="http://schemas.openxmlformats.org/officeDocument/2006/relationships/customXml" Target="../ink/ink34.xml"/><Relationship Id="rId118" Type="http://schemas.openxmlformats.org/officeDocument/2006/relationships/customXml" Target="../ink/ink61.xml"/><Relationship Id="rId139" Type="http://schemas.openxmlformats.org/officeDocument/2006/relationships/image" Target="../media/image71.png"/><Relationship Id="rId85" Type="http://schemas.openxmlformats.org/officeDocument/2006/relationships/image" Target="../media/image44.png"/><Relationship Id="rId150" Type="http://schemas.openxmlformats.org/officeDocument/2006/relationships/customXml" Target="../ink/ink77.xml"/><Relationship Id="rId171" Type="http://schemas.openxmlformats.org/officeDocument/2006/relationships/image" Target="../media/image87.png"/><Relationship Id="rId12" Type="http://schemas.openxmlformats.org/officeDocument/2006/relationships/customXml" Target="../ink/ink8.xml"/><Relationship Id="rId33" Type="http://schemas.openxmlformats.org/officeDocument/2006/relationships/image" Target="../media/image18.png"/><Relationship Id="rId108" Type="http://schemas.openxmlformats.org/officeDocument/2006/relationships/customXml" Target="../ink/ink56.xml"/><Relationship Id="rId129" Type="http://schemas.openxmlformats.org/officeDocument/2006/relationships/image" Target="../media/image66.png"/><Relationship Id="rId54" Type="http://schemas.openxmlformats.org/officeDocument/2006/relationships/customXml" Target="../ink/ink29.xml"/><Relationship Id="rId75" Type="http://schemas.openxmlformats.org/officeDocument/2006/relationships/image" Target="../media/image39.png"/><Relationship Id="rId96" Type="http://schemas.openxmlformats.org/officeDocument/2006/relationships/customXml" Target="../ink/ink50.xml"/><Relationship Id="rId140" Type="http://schemas.openxmlformats.org/officeDocument/2006/relationships/customXml" Target="../ink/ink72.xml"/><Relationship Id="rId161" Type="http://schemas.openxmlformats.org/officeDocument/2006/relationships/image" Target="../media/image82.png"/><Relationship Id="rId182" Type="http://schemas.openxmlformats.org/officeDocument/2006/relationships/customXml" Target="../ink/ink93.xml"/><Relationship Id="rId6" Type="http://schemas.openxmlformats.org/officeDocument/2006/relationships/customXml" Target="../ink/ink5.xml"/><Relationship Id="rId23" Type="http://schemas.openxmlformats.org/officeDocument/2006/relationships/image" Target="../media/image13.png"/><Relationship Id="rId119" Type="http://schemas.openxmlformats.org/officeDocument/2006/relationships/image" Target="../media/image61.png"/><Relationship Id="rId44" Type="http://schemas.openxmlformats.org/officeDocument/2006/relationships/customXml" Target="../ink/ink24.xml"/><Relationship Id="rId65" Type="http://schemas.openxmlformats.org/officeDocument/2006/relationships/image" Target="../media/image34.png"/><Relationship Id="rId86" Type="http://schemas.openxmlformats.org/officeDocument/2006/relationships/customXml" Target="../ink/ink45.xml"/><Relationship Id="rId130" Type="http://schemas.openxmlformats.org/officeDocument/2006/relationships/customXml" Target="../ink/ink67.xml"/><Relationship Id="rId151" Type="http://schemas.openxmlformats.org/officeDocument/2006/relationships/image" Target="../media/image77.png"/><Relationship Id="rId172" Type="http://schemas.openxmlformats.org/officeDocument/2006/relationships/customXml" Target="../ink/ink88.xml"/><Relationship Id="rId13" Type="http://schemas.openxmlformats.org/officeDocument/2006/relationships/image" Target="../media/image8.png"/><Relationship Id="rId18" Type="http://schemas.openxmlformats.org/officeDocument/2006/relationships/customXml" Target="../ink/ink11.xml"/><Relationship Id="rId39" Type="http://schemas.openxmlformats.org/officeDocument/2006/relationships/image" Target="../media/image21.png"/><Relationship Id="rId109" Type="http://schemas.openxmlformats.org/officeDocument/2006/relationships/image" Target="../media/image56.png"/><Relationship Id="rId34" Type="http://schemas.openxmlformats.org/officeDocument/2006/relationships/customXml" Target="../ink/ink19.xml"/><Relationship Id="rId50" Type="http://schemas.openxmlformats.org/officeDocument/2006/relationships/customXml" Target="../ink/ink27.xml"/><Relationship Id="rId55" Type="http://schemas.openxmlformats.org/officeDocument/2006/relationships/image" Target="../media/image29.png"/><Relationship Id="rId76" Type="http://schemas.openxmlformats.org/officeDocument/2006/relationships/customXml" Target="../ink/ink40.xml"/><Relationship Id="rId97" Type="http://schemas.openxmlformats.org/officeDocument/2006/relationships/image" Target="../media/image50.png"/><Relationship Id="rId104" Type="http://schemas.openxmlformats.org/officeDocument/2006/relationships/customXml" Target="../ink/ink54.xml"/><Relationship Id="rId120" Type="http://schemas.openxmlformats.org/officeDocument/2006/relationships/customXml" Target="../ink/ink62.xml"/><Relationship Id="rId125" Type="http://schemas.openxmlformats.org/officeDocument/2006/relationships/image" Target="../media/image64.png"/><Relationship Id="rId141" Type="http://schemas.openxmlformats.org/officeDocument/2006/relationships/image" Target="../media/image72.png"/><Relationship Id="rId146" Type="http://schemas.openxmlformats.org/officeDocument/2006/relationships/customXml" Target="../ink/ink75.xml"/><Relationship Id="rId167" Type="http://schemas.openxmlformats.org/officeDocument/2006/relationships/image" Target="../media/image85.png"/><Relationship Id="rId188" Type="http://schemas.openxmlformats.org/officeDocument/2006/relationships/customXml" Target="../ink/ink96.xml"/><Relationship Id="rId7" Type="http://schemas.openxmlformats.org/officeDocument/2006/relationships/image" Target="../media/image5.png"/><Relationship Id="rId71" Type="http://schemas.openxmlformats.org/officeDocument/2006/relationships/image" Target="../media/image37.png"/><Relationship Id="rId92" Type="http://schemas.openxmlformats.org/officeDocument/2006/relationships/customXml" Target="../ink/ink48.xml"/><Relationship Id="rId162" Type="http://schemas.openxmlformats.org/officeDocument/2006/relationships/customXml" Target="../ink/ink83.xml"/><Relationship Id="rId183" Type="http://schemas.openxmlformats.org/officeDocument/2006/relationships/image" Target="../media/image93.png"/><Relationship Id="rId2" Type="http://schemas.openxmlformats.org/officeDocument/2006/relationships/customXml" Target="../ink/ink3.xml"/><Relationship Id="rId29" Type="http://schemas.openxmlformats.org/officeDocument/2006/relationships/image" Target="../media/image16.png"/><Relationship Id="rId24" Type="http://schemas.openxmlformats.org/officeDocument/2006/relationships/customXml" Target="../ink/ink14.xml"/><Relationship Id="rId40" Type="http://schemas.openxmlformats.org/officeDocument/2006/relationships/customXml" Target="../ink/ink22.xml"/><Relationship Id="rId45" Type="http://schemas.openxmlformats.org/officeDocument/2006/relationships/image" Target="../media/image24.png"/><Relationship Id="rId66" Type="http://schemas.openxmlformats.org/officeDocument/2006/relationships/customXml" Target="../ink/ink35.xml"/><Relationship Id="rId87" Type="http://schemas.openxmlformats.org/officeDocument/2006/relationships/image" Target="../media/image45.png"/><Relationship Id="rId110" Type="http://schemas.openxmlformats.org/officeDocument/2006/relationships/customXml" Target="../ink/ink57.xml"/><Relationship Id="rId115" Type="http://schemas.openxmlformats.org/officeDocument/2006/relationships/image" Target="../media/image59.png"/><Relationship Id="rId131" Type="http://schemas.openxmlformats.org/officeDocument/2006/relationships/image" Target="../media/image67.png"/><Relationship Id="rId136" Type="http://schemas.openxmlformats.org/officeDocument/2006/relationships/customXml" Target="../ink/ink70.xml"/><Relationship Id="rId157" Type="http://schemas.openxmlformats.org/officeDocument/2006/relationships/image" Target="../media/image80.png"/><Relationship Id="rId178" Type="http://schemas.openxmlformats.org/officeDocument/2006/relationships/customXml" Target="../ink/ink91.xml"/><Relationship Id="rId61" Type="http://schemas.openxmlformats.org/officeDocument/2006/relationships/image" Target="../media/image32.png"/><Relationship Id="rId82" Type="http://schemas.openxmlformats.org/officeDocument/2006/relationships/customXml" Target="../ink/ink43.xml"/><Relationship Id="rId152" Type="http://schemas.openxmlformats.org/officeDocument/2006/relationships/customXml" Target="../ink/ink78.xml"/><Relationship Id="rId173" Type="http://schemas.openxmlformats.org/officeDocument/2006/relationships/image" Target="../media/image88.png"/><Relationship Id="rId19" Type="http://schemas.openxmlformats.org/officeDocument/2006/relationships/image" Target="../media/image11.png"/><Relationship Id="rId14" Type="http://schemas.openxmlformats.org/officeDocument/2006/relationships/customXml" Target="../ink/ink9.xml"/><Relationship Id="rId30" Type="http://schemas.openxmlformats.org/officeDocument/2006/relationships/customXml" Target="../ink/ink17.xml"/><Relationship Id="rId35" Type="http://schemas.openxmlformats.org/officeDocument/2006/relationships/image" Target="../media/image19.png"/><Relationship Id="rId56" Type="http://schemas.openxmlformats.org/officeDocument/2006/relationships/customXml" Target="../ink/ink30.xml"/><Relationship Id="rId77" Type="http://schemas.openxmlformats.org/officeDocument/2006/relationships/image" Target="../media/image40.png"/><Relationship Id="rId100" Type="http://schemas.openxmlformats.org/officeDocument/2006/relationships/customXml" Target="../ink/ink52.xml"/><Relationship Id="rId105" Type="http://schemas.openxmlformats.org/officeDocument/2006/relationships/image" Target="../media/image54.png"/><Relationship Id="rId126" Type="http://schemas.openxmlformats.org/officeDocument/2006/relationships/customXml" Target="../ink/ink65.xml"/><Relationship Id="rId147" Type="http://schemas.openxmlformats.org/officeDocument/2006/relationships/image" Target="../media/image75.png"/><Relationship Id="rId168" Type="http://schemas.openxmlformats.org/officeDocument/2006/relationships/customXml" Target="../ink/ink86.xml"/><Relationship Id="rId8" Type="http://schemas.openxmlformats.org/officeDocument/2006/relationships/customXml" Target="../ink/ink6.xml"/><Relationship Id="rId51" Type="http://schemas.openxmlformats.org/officeDocument/2006/relationships/image" Target="../media/image27.png"/><Relationship Id="rId72" Type="http://schemas.openxmlformats.org/officeDocument/2006/relationships/customXml" Target="../ink/ink38.xml"/><Relationship Id="rId93" Type="http://schemas.openxmlformats.org/officeDocument/2006/relationships/image" Target="../media/image48.png"/><Relationship Id="rId98" Type="http://schemas.openxmlformats.org/officeDocument/2006/relationships/customXml" Target="../ink/ink51.xml"/><Relationship Id="rId121" Type="http://schemas.openxmlformats.org/officeDocument/2006/relationships/image" Target="../media/image62.png"/><Relationship Id="rId142" Type="http://schemas.openxmlformats.org/officeDocument/2006/relationships/customXml" Target="../ink/ink73.xml"/><Relationship Id="rId163" Type="http://schemas.openxmlformats.org/officeDocument/2006/relationships/image" Target="../media/image83.png"/><Relationship Id="rId184" Type="http://schemas.openxmlformats.org/officeDocument/2006/relationships/customXml" Target="../ink/ink94.xml"/><Relationship Id="rId189" Type="http://schemas.openxmlformats.org/officeDocument/2006/relationships/image" Target="../media/image96.png"/><Relationship Id="rId3" Type="http://schemas.openxmlformats.org/officeDocument/2006/relationships/image" Target="../media/image3.png"/><Relationship Id="rId25" Type="http://schemas.openxmlformats.org/officeDocument/2006/relationships/image" Target="../media/image14.png"/><Relationship Id="rId46" Type="http://schemas.openxmlformats.org/officeDocument/2006/relationships/customXml" Target="../ink/ink25.xml"/><Relationship Id="rId67" Type="http://schemas.openxmlformats.org/officeDocument/2006/relationships/image" Target="../media/image35.png"/><Relationship Id="rId116" Type="http://schemas.openxmlformats.org/officeDocument/2006/relationships/customXml" Target="../ink/ink60.xml"/><Relationship Id="rId137" Type="http://schemas.openxmlformats.org/officeDocument/2006/relationships/image" Target="../media/image70.png"/><Relationship Id="rId158" Type="http://schemas.openxmlformats.org/officeDocument/2006/relationships/customXml" Target="../ink/ink81.xml"/><Relationship Id="rId20" Type="http://schemas.openxmlformats.org/officeDocument/2006/relationships/customXml" Target="../ink/ink12.xml"/><Relationship Id="rId41" Type="http://schemas.openxmlformats.org/officeDocument/2006/relationships/image" Target="../media/image22.png"/><Relationship Id="rId62" Type="http://schemas.openxmlformats.org/officeDocument/2006/relationships/customXml" Target="../ink/ink33.xml"/><Relationship Id="rId83" Type="http://schemas.openxmlformats.org/officeDocument/2006/relationships/image" Target="../media/image43.png"/><Relationship Id="rId88" Type="http://schemas.openxmlformats.org/officeDocument/2006/relationships/customXml" Target="../ink/ink46.xml"/><Relationship Id="rId111" Type="http://schemas.openxmlformats.org/officeDocument/2006/relationships/image" Target="../media/image57.png"/><Relationship Id="rId132" Type="http://schemas.openxmlformats.org/officeDocument/2006/relationships/customXml" Target="../ink/ink68.xml"/><Relationship Id="rId153" Type="http://schemas.openxmlformats.org/officeDocument/2006/relationships/image" Target="../media/image78.png"/><Relationship Id="rId174" Type="http://schemas.openxmlformats.org/officeDocument/2006/relationships/customXml" Target="../ink/ink89.xml"/><Relationship Id="rId179" Type="http://schemas.openxmlformats.org/officeDocument/2006/relationships/image" Target="../media/image91.png"/><Relationship Id="rId15" Type="http://schemas.openxmlformats.org/officeDocument/2006/relationships/image" Target="../media/image9.png"/><Relationship Id="rId36" Type="http://schemas.openxmlformats.org/officeDocument/2006/relationships/customXml" Target="../ink/ink20.xml"/><Relationship Id="rId57" Type="http://schemas.openxmlformats.org/officeDocument/2006/relationships/image" Target="../media/image30.png"/><Relationship Id="rId106" Type="http://schemas.openxmlformats.org/officeDocument/2006/relationships/customXml" Target="../ink/ink55.xml"/><Relationship Id="rId127" Type="http://schemas.openxmlformats.org/officeDocument/2006/relationships/image" Target="../media/image65.png"/><Relationship Id="rId10" Type="http://schemas.openxmlformats.org/officeDocument/2006/relationships/customXml" Target="../ink/ink7.xml"/><Relationship Id="rId31" Type="http://schemas.openxmlformats.org/officeDocument/2006/relationships/image" Target="../media/image17.png"/><Relationship Id="rId52" Type="http://schemas.openxmlformats.org/officeDocument/2006/relationships/customXml" Target="../ink/ink28.xml"/><Relationship Id="rId73" Type="http://schemas.openxmlformats.org/officeDocument/2006/relationships/image" Target="../media/image38.png"/><Relationship Id="rId78" Type="http://schemas.openxmlformats.org/officeDocument/2006/relationships/customXml" Target="../ink/ink41.xml"/><Relationship Id="rId94" Type="http://schemas.openxmlformats.org/officeDocument/2006/relationships/customXml" Target="../ink/ink49.xml"/><Relationship Id="rId99" Type="http://schemas.openxmlformats.org/officeDocument/2006/relationships/image" Target="../media/image51.png"/><Relationship Id="rId101" Type="http://schemas.openxmlformats.org/officeDocument/2006/relationships/image" Target="../media/image52.png"/><Relationship Id="rId122" Type="http://schemas.openxmlformats.org/officeDocument/2006/relationships/customXml" Target="../ink/ink63.xml"/><Relationship Id="rId143" Type="http://schemas.openxmlformats.org/officeDocument/2006/relationships/image" Target="../media/image73.png"/><Relationship Id="rId148" Type="http://schemas.openxmlformats.org/officeDocument/2006/relationships/customXml" Target="../ink/ink76.xml"/><Relationship Id="rId164" Type="http://schemas.openxmlformats.org/officeDocument/2006/relationships/customXml" Target="../ink/ink84.xml"/><Relationship Id="rId169" Type="http://schemas.openxmlformats.org/officeDocument/2006/relationships/image" Target="../media/image86.png"/><Relationship Id="rId185" Type="http://schemas.openxmlformats.org/officeDocument/2006/relationships/image" Target="../media/image94.png"/><Relationship Id="rId4" Type="http://schemas.openxmlformats.org/officeDocument/2006/relationships/customXml" Target="../ink/ink4.xml"/><Relationship Id="rId9" Type="http://schemas.openxmlformats.org/officeDocument/2006/relationships/image" Target="../media/image6.png"/><Relationship Id="rId180" Type="http://schemas.openxmlformats.org/officeDocument/2006/relationships/customXml" Target="../ink/ink92.xml"/><Relationship Id="rId26" Type="http://schemas.openxmlformats.org/officeDocument/2006/relationships/customXml" Target="../ink/ink15.xml"/><Relationship Id="rId47" Type="http://schemas.openxmlformats.org/officeDocument/2006/relationships/image" Target="../media/image25.png"/><Relationship Id="rId68" Type="http://schemas.openxmlformats.org/officeDocument/2006/relationships/customXml" Target="../ink/ink36.xml"/><Relationship Id="rId89" Type="http://schemas.openxmlformats.org/officeDocument/2006/relationships/image" Target="../media/image46.png"/><Relationship Id="rId112" Type="http://schemas.openxmlformats.org/officeDocument/2006/relationships/customXml" Target="../ink/ink58.xml"/><Relationship Id="rId133" Type="http://schemas.openxmlformats.org/officeDocument/2006/relationships/image" Target="../media/image68.png"/><Relationship Id="rId154" Type="http://schemas.openxmlformats.org/officeDocument/2006/relationships/customXml" Target="../ink/ink79.xml"/><Relationship Id="rId175" Type="http://schemas.openxmlformats.org/officeDocument/2006/relationships/image" Target="../media/image89.png"/><Relationship Id="rId16" Type="http://schemas.openxmlformats.org/officeDocument/2006/relationships/customXml" Target="../ink/ink10.xml"/><Relationship Id="rId37" Type="http://schemas.openxmlformats.org/officeDocument/2006/relationships/image" Target="../media/image20.png"/><Relationship Id="rId58" Type="http://schemas.openxmlformats.org/officeDocument/2006/relationships/customXml" Target="../ink/ink31.xml"/><Relationship Id="rId79" Type="http://schemas.openxmlformats.org/officeDocument/2006/relationships/image" Target="../media/image41.png"/><Relationship Id="rId102" Type="http://schemas.openxmlformats.org/officeDocument/2006/relationships/customXml" Target="../ink/ink53.xml"/><Relationship Id="rId123" Type="http://schemas.openxmlformats.org/officeDocument/2006/relationships/image" Target="../media/image63.png"/><Relationship Id="rId144" Type="http://schemas.openxmlformats.org/officeDocument/2006/relationships/customXml" Target="../ink/ink74.xml"/><Relationship Id="rId90" Type="http://schemas.openxmlformats.org/officeDocument/2006/relationships/customXml" Target="../ink/ink47.xml"/><Relationship Id="rId165" Type="http://schemas.openxmlformats.org/officeDocument/2006/relationships/image" Target="../media/image84.png"/><Relationship Id="rId186" Type="http://schemas.openxmlformats.org/officeDocument/2006/relationships/customXml" Target="../ink/ink95.xml"/><Relationship Id="rId27" Type="http://schemas.openxmlformats.org/officeDocument/2006/relationships/image" Target="../media/image15.png"/><Relationship Id="rId48" Type="http://schemas.openxmlformats.org/officeDocument/2006/relationships/customXml" Target="../ink/ink26.xml"/><Relationship Id="rId69" Type="http://schemas.openxmlformats.org/officeDocument/2006/relationships/image" Target="../media/image36.png"/><Relationship Id="rId113" Type="http://schemas.openxmlformats.org/officeDocument/2006/relationships/image" Target="../media/image58.png"/><Relationship Id="rId134" Type="http://schemas.openxmlformats.org/officeDocument/2006/relationships/customXml" Target="../ink/ink69.xml"/><Relationship Id="rId80" Type="http://schemas.openxmlformats.org/officeDocument/2006/relationships/customXml" Target="../ink/ink42.xml"/><Relationship Id="rId155" Type="http://schemas.openxmlformats.org/officeDocument/2006/relationships/image" Target="../media/image79.png"/><Relationship Id="rId176" Type="http://schemas.openxmlformats.org/officeDocument/2006/relationships/customXml" Target="../ink/ink90.xml"/><Relationship Id="rId17" Type="http://schemas.openxmlformats.org/officeDocument/2006/relationships/image" Target="../media/image10.png"/><Relationship Id="rId38" Type="http://schemas.openxmlformats.org/officeDocument/2006/relationships/customXml" Target="../ink/ink21.xml"/><Relationship Id="rId59" Type="http://schemas.openxmlformats.org/officeDocument/2006/relationships/image" Target="../media/image31.png"/><Relationship Id="rId103" Type="http://schemas.openxmlformats.org/officeDocument/2006/relationships/image" Target="../media/image53.png"/><Relationship Id="rId124" Type="http://schemas.openxmlformats.org/officeDocument/2006/relationships/customXml" Target="../ink/ink64.xml"/><Relationship Id="rId70" Type="http://schemas.openxmlformats.org/officeDocument/2006/relationships/customXml" Target="../ink/ink37.xml"/><Relationship Id="rId91" Type="http://schemas.openxmlformats.org/officeDocument/2006/relationships/image" Target="../media/image47.png"/><Relationship Id="rId145" Type="http://schemas.openxmlformats.org/officeDocument/2006/relationships/image" Target="../media/image74.png"/><Relationship Id="rId166" Type="http://schemas.openxmlformats.org/officeDocument/2006/relationships/customXml" Target="../ink/ink85.xml"/><Relationship Id="rId187" Type="http://schemas.openxmlformats.org/officeDocument/2006/relationships/image" Target="../media/image95.png"/><Relationship Id="rId1" Type="http://schemas.openxmlformats.org/officeDocument/2006/relationships/slideLayout" Target="../slideLayouts/slideLayout7.xml"/><Relationship Id="rId28" Type="http://schemas.openxmlformats.org/officeDocument/2006/relationships/customXml" Target="../ink/ink16.xml"/><Relationship Id="rId49" Type="http://schemas.openxmlformats.org/officeDocument/2006/relationships/image" Target="../media/image26.png"/><Relationship Id="rId114" Type="http://schemas.openxmlformats.org/officeDocument/2006/relationships/customXml" Target="../ink/ink59.xml"/><Relationship Id="rId60" Type="http://schemas.openxmlformats.org/officeDocument/2006/relationships/customXml" Target="../ink/ink32.xml"/><Relationship Id="rId81" Type="http://schemas.openxmlformats.org/officeDocument/2006/relationships/image" Target="../media/image42.png"/><Relationship Id="rId135" Type="http://schemas.openxmlformats.org/officeDocument/2006/relationships/image" Target="../media/image69.png"/><Relationship Id="rId156" Type="http://schemas.openxmlformats.org/officeDocument/2006/relationships/customXml" Target="../ink/ink80.xml"/><Relationship Id="rId177" Type="http://schemas.openxmlformats.org/officeDocument/2006/relationships/image" Target="../media/image90.png"/></Relationships>
</file>

<file path=ppt/slides/_rels/slide3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154.png"/><Relationship Id="rId299" Type="http://schemas.openxmlformats.org/officeDocument/2006/relationships/image" Target="../media/image245.png"/><Relationship Id="rId21" Type="http://schemas.openxmlformats.org/officeDocument/2006/relationships/image" Target="../media/image106.png"/><Relationship Id="rId63" Type="http://schemas.openxmlformats.org/officeDocument/2006/relationships/image" Target="../media/image127.png"/><Relationship Id="rId159" Type="http://schemas.openxmlformats.org/officeDocument/2006/relationships/image" Target="../media/image175.png"/><Relationship Id="rId170" Type="http://schemas.openxmlformats.org/officeDocument/2006/relationships/customXml" Target="../ink/ink181.xml"/><Relationship Id="rId226" Type="http://schemas.openxmlformats.org/officeDocument/2006/relationships/customXml" Target="../ink/ink209.xml"/><Relationship Id="rId268" Type="http://schemas.openxmlformats.org/officeDocument/2006/relationships/customXml" Target="../ink/ink230.xml"/><Relationship Id="rId32" Type="http://schemas.openxmlformats.org/officeDocument/2006/relationships/customXml" Target="../ink/ink112.xml"/><Relationship Id="rId74" Type="http://schemas.openxmlformats.org/officeDocument/2006/relationships/customXml" Target="../ink/ink133.xml"/><Relationship Id="rId128" Type="http://schemas.openxmlformats.org/officeDocument/2006/relationships/customXml" Target="../ink/ink160.xml"/><Relationship Id="rId5" Type="http://schemas.openxmlformats.org/officeDocument/2006/relationships/image" Target="../media/image98.png"/><Relationship Id="rId181" Type="http://schemas.openxmlformats.org/officeDocument/2006/relationships/image" Target="../media/image186.png"/><Relationship Id="rId237" Type="http://schemas.openxmlformats.org/officeDocument/2006/relationships/image" Target="../media/image214.png"/><Relationship Id="rId279" Type="http://schemas.openxmlformats.org/officeDocument/2006/relationships/image" Target="../media/image235.png"/><Relationship Id="rId43" Type="http://schemas.openxmlformats.org/officeDocument/2006/relationships/image" Target="../media/image117.png"/><Relationship Id="rId139" Type="http://schemas.openxmlformats.org/officeDocument/2006/relationships/image" Target="../media/image165.png"/><Relationship Id="rId290" Type="http://schemas.openxmlformats.org/officeDocument/2006/relationships/customXml" Target="../ink/ink241.xml"/><Relationship Id="rId304" Type="http://schemas.openxmlformats.org/officeDocument/2006/relationships/customXml" Target="../ink/ink248.xml"/><Relationship Id="rId85" Type="http://schemas.openxmlformats.org/officeDocument/2006/relationships/image" Target="../media/image138.png"/><Relationship Id="rId150" Type="http://schemas.openxmlformats.org/officeDocument/2006/relationships/customXml" Target="../ink/ink171.xml"/><Relationship Id="rId192" Type="http://schemas.openxmlformats.org/officeDocument/2006/relationships/customXml" Target="../ink/ink192.xml"/><Relationship Id="rId206" Type="http://schemas.openxmlformats.org/officeDocument/2006/relationships/customXml" Target="../ink/ink199.xml"/><Relationship Id="rId248" Type="http://schemas.openxmlformats.org/officeDocument/2006/relationships/customXml" Target="../ink/ink220.xml"/><Relationship Id="rId12" Type="http://schemas.openxmlformats.org/officeDocument/2006/relationships/customXml" Target="../ink/ink102.xml"/><Relationship Id="rId108" Type="http://schemas.openxmlformats.org/officeDocument/2006/relationships/customXml" Target="../ink/ink150.xml"/><Relationship Id="rId315" Type="http://schemas.openxmlformats.org/officeDocument/2006/relationships/image" Target="../media/image253.png"/><Relationship Id="rId54" Type="http://schemas.openxmlformats.org/officeDocument/2006/relationships/customXml" Target="../ink/ink123.xml"/><Relationship Id="rId96" Type="http://schemas.openxmlformats.org/officeDocument/2006/relationships/customXml" Target="../ink/ink144.xml"/><Relationship Id="rId161" Type="http://schemas.openxmlformats.org/officeDocument/2006/relationships/image" Target="../media/image176.png"/><Relationship Id="rId217" Type="http://schemas.openxmlformats.org/officeDocument/2006/relationships/image" Target="../media/image204.png"/><Relationship Id="rId259" Type="http://schemas.openxmlformats.org/officeDocument/2006/relationships/image" Target="../media/image225.png"/><Relationship Id="rId23" Type="http://schemas.openxmlformats.org/officeDocument/2006/relationships/image" Target="../media/image107.png"/><Relationship Id="rId119" Type="http://schemas.openxmlformats.org/officeDocument/2006/relationships/image" Target="../media/image155.png"/><Relationship Id="rId270" Type="http://schemas.openxmlformats.org/officeDocument/2006/relationships/customXml" Target="../ink/ink231.xml"/><Relationship Id="rId65" Type="http://schemas.openxmlformats.org/officeDocument/2006/relationships/image" Target="../media/image128.png"/><Relationship Id="rId130" Type="http://schemas.openxmlformats.org/officeDocument/2006/relationships/customXml" Target="../ink/ink161.xml"/><Relationship Id="rId172" Type="http://schemas.openxmlformats.org/officeDocument/2006/relationships/customXml" Target="../ink/ink182.xml"/><Relationship Id="rId228" Type="http://schemas.openxmlformats.org/officeDocument/2006/relationships/customXml" Target="../ink/ink210.xml"/><Relationship Id="rId13" Type="http://schemas.openxmlformats.org/officeDocument/2006/relationships/image" Target="../media/image102.png"/><Relationship Id="rId109" Type="http://schemas.openxmlformats.org/officeDocument/2006/relationships/image" Target="../media/image150.png"/><Relationship Id="rId260" Type="http://schemas.openxmlformats.org/officeDocument/2006/relationships/customXml" Target="../ink/ink226.xml"/><Relationship Id="rId281" Type="http://schemas.openxmlformats.org/officeDocument/2006/relationships/image" Target="../media/image236.png"/><Relationship Id="rId316" Type="http://schemas.openxmlformats.org/officeDocument/2006/relationships/customXml" Target="../ink/ink254.xml"/><Relationship Id="rId34" Type="http://schemas.openxmlformats.org/officeDocument/2006/relationships/customXml" Target="../ink/ink113.xml"/><Relationship Id="rId55" Type="http://schemas.openxmlformats.org/officeDocument/2006/relationships/image" Target="../media/image123.png"/><Relationship Id="rId76" Type="http://schemas.openxmlformats.org/officeDocument/2006/relationships/customXml" Target="../ink/ink134.xml"/><Relationship Id="rId97" Type="http://schemas.openxmlformats.org/officeDocument/2006/relationships/image" Target="../media/image144.png"/><Relationship Id="rId120" Type="http://schemas.openxmlformats.org/officeDocument/2006/relationships/customXml" Target="../ink/ink156.xml"/><Relationship Id="rId141" Type="http://schemas.openxmlformats.org/officeDocument/2006/relationships/image" Target="../media/image166.png"/><Relationship Id="rId7" Type="http://schemas.openxmlformats.org/officeDocument/2006/relationships/image" Target="../media/image99.png"/><Relationship Id="rId162" Type="http://schemas.openxmlformats.org/officeDocument/2006/relationships/customXml" Target="../ink/ink177.xml"/><Relationship Id="rId183" Type="http://schemas.openxmlformats.org/officeDocument/2006/relationships/image" Target="../media/image187.png"/><Relationship Id="rId218" Type="http://schemas.openxmlformats.org/officeDocument/2006/relationships/customXml" Target="../ink/ink205.xml"/><Relationship Id="rId239" Type="http://schemas.openxmlformats.org/officeDocument/2006/relationships/image" Target="../media/image215.png"/><Relationship Id="rId250" Type="http://schemas.openxmlformats.org/officeDocument/2006/relationships/customXml" Target="../ink/ink221.xml"/><Relationship Id="rId271" Type="http://schemas.openxmlformats.org/officeDocument/2006/relationships/image" Target="../media/image231.png"/><Relationship Id="rId292" Type="http://schemas.openxmlformats.org/officeDocument/2006/relationships/customXml" Target="../ink/ink242.xml"/><Relationship Id="rId306" Type="http://schemas.openxmlformats.org/officeDocument/2006/relationships/customXml" Target="../ink/ink249.xml"/><Relationship Id="rId24" Type="http://schemas.openxmlformats.org/officeDocument/2006/relationships/customXml" Target="../ink/ink108.xml"/><Relationship Id="rId45" Type="http://schemas.openxmlformats.org/officeDocument/2006/relationships/image" Target="../media/image118.png"/><Relationship Id="rId66" Type="http://schemas.openxmlformats.org/officeDocument/2006/relationships/customXml" Target="../ink/ink129.xml"/><Relationship Id="rId87" Type="http://schemas.openxmlformats.org/officeDocument/2006/relationships/image" Target="../media/image139.png"/><Relationship Id="rId110" Type="http://schemas.openxmlformats.org/officeDocument/2006/relationships/customXml" Target="../ink/ink151.xml"/><Relationship Id="rId131" Type="http://schemas.openxmlformats.org/officeDocument/2006/relationships/image" Target="../media/image161.png"/><Relationship Id="rId152" Type="http://schemas.openxmlformats.org/officeDocument/2006/relationships/customXml" Target="../ink/ink172.xml"/><Relationship Id="rId173" Type="http://schemas.openxmlformats.org/officeDocument/2006/relationships/image" Target="../media/image182.png"/><Relationship Id="rId194" Type="http://schemas.openxmlformats.org/officeDocument/2006/relationships/customXml" Target="../ink/ink193.xml"/><Relationship Id="rId208" Type="http://schemas.openxmlformats.org/officeDocument/2006/relationships/customXml" Target="../ink/ink200.xml"/><Relationship Id="rId229" Type="http://schemas.openxmlformats.org/officeDocument/2006/relationships/image" Target="../media/image210.png"/><Relationship Id="rId240" Type="http://schemas.openxmlformats.org/officeDocument/2006/relationships/customXml" Target="../ink/ink216.xml"/><Relationship Id="rId261" Type="http://schemas.openxmlformats.org/officeDocument/2006/relationships/image" Target="../media/image226.png"/><Relationship Id="rId14" Type="http://schemas.openxmlformats.org/officeDocument/2006/relationships/customXml" Target="../ink/ink103.xml"/><Relationship Id="rId35" Type="http://schemas.openxmlformats.org/officeDocument/2006/relationships/image" Target="../media/image113.png"/><Relationship Id="rId56" Type="http://schemas.openxmlformats.org/officeDocument/2006/relationships/customXml" Target="../ink/ink124.xml"/><Relationship Id="rId77" Type="http://schemas.openxmlformats.org/officeDocument/2006/relationships/image" Target="../media/image134.png"/><Relationship Id="rId100" Type="http://schemas.openxmlformats.org/officeDocument/2006/relationships/customXml" Target="../ink/ink146.xml"/><Relationship Id="rId282" Type="http://schemas.openxmlformats.org/officeDocument/2006/relationships/customXml" Target="../ink/ink237.xml"/><Relationship Id="rId317" Type="http://schemas.openxmlformats.org/officeDocument/2006/relationships/image" Target="../media/image254.png"/><Relationship Id="rId8" Type="http://schemas.openxmlformats.org/officeDocument/2006/relationships/customXml" Target="../ink/ink100.xml"/><Relationship Id="rId98" Type="http://schemas.openxmlformats.org/officeDocument/2006/relationships/customXml" Target="../ink/ink145.xml"/><Relationship Id="rId121" Type="http://schemas.openxmlformats.org/officeDocument/2006/relationships/image" Target="../media/image156.png"/><Relationship Id="rId142" Type="http://schemas.openxmlformats.org/officeDocument/2006/relationships/customXml" Target="../ink/ink167.xml"/><Relationship Id="rId163" Type="http://schemas.openxmlformats.org/officeDocument/2006/relationships/image" Target="../media/image177.png"/><Relationship Id="rId184" Type="http://schemas.openxmlformats.org/officeDocument/2006/relationships/customXml" Target="../ink/ink188.xml"/><Relationship Id="rId219" Type="http://schemas.openxmlformats.org/officeDocument/2006/relationships/image" Target="../media/image205.png"/><Relationship Id="rId230" Type="http://schemas.openxmlformats.org/officeDocument/2006/relationships/customXml" Target="../ink/ink211.xml"/><Relationship Id="rId251" Type="http://schemas.openxmlformats.org/officeDocument/2006/relationships/image" Target="../media/image221.png"/><Relationship Id="rId25" Type="http://schemas.openxmlformats.org/officeDocument/2006/relationships/image" Target="../media/image108.png"/><Relationship Id="rId46" Type="http://schemas.openxmlformats.org/officeDocument/2006/relationships/customXml" Target="../ink/ink119.xml"/><Relationship Id="rId67" Type="http://schemas.openxmlformats.org/officeDocument/2006/relationships/image" Target="../media/image129.png"/><Relationship Id="rId272" Type="http://schemas.openxmlformats.org/officeDocument/2006/relationships/customXml" Target="../ink/ink232.xml"/><Relationship Id="rId293" Type="http://schemas.openxmlformats.org/officeDocument/2006/relationships/image" Target="../media/image242.png"/><Relationship Id="rId307" Type="http://schemas.openxmlformats.org/officeDocument/2006/relationships/image" Target="../media/image249.png"/><Relationship Id="rId88" Type="http://schemas.openxmlformats.org/officeDocument/2006/relationships/customXml" Target="../ink/ink140.xml"/><Relationship Id="rId111" Type="http://schemas.openxmlformats.org/officeDocument/2006/relationships/image" Target="../media/image151.png"/><Relationship Id="rId132" Type="http://schemas.openxmlformats.org/officeDocument/2006/relationships/customXml" Target="../ink/ink162.xml"/><Relationship Id="rId153" Type="http://schemas.openxmlformats.org/officeDocument/2006/relationships/image" Target="../media/image172.png"/><Relationship Id="rId174" Type="http://schemas.openxmlformats.org/officeDocument/2006/relationships/customXml" Target="../ink/ink183.xml"/><Relationship Id="rId195" Type="http://schemas.openxmlformats.org/officeDocument/2006/relationships/image" Target="../media/image193.png"/><Relationship Id="rId209" Type="http://schemas.openxmlformats.org/officeDocument/2006/relationships/image" Target="../media/image200.png"/><Relationship Id="rId220" Type="http://schemas.openxmlformats.org/officeDocument/2006/relationships/customXml" Target="../ink/ink206.xml"/><Relationship Id="rId241" Type="http://schemas.openxmlformats.org/officeDocument/2006/relationships/image" Target="../media/image216.png"/><Relationship Id="rId15" Type="http://schemas.openxmlformats.org/officeDocument/2006/relationships/image" Target="../media/image103.png"/><Relationship Id="rId36" Type="http://schemas.openxmlformats.org/officeDocument/2006/relationships/customXml" Target="../ink/ink114.xml"/><Relationship Id="rId57" Type="http://schemas.openxmlformats.org/officeDocument/2006/relationships/image" Target="../media/image124.png"/><Relationship Id="rId262" Type="http://schemas.openxmlformats.org/officeDocument/2006/relationships/customXml" Target="../ink/ink227.xml"/><Relationship Id="rId283" Type="http://schemas.openxmlformats.org/officeDocument/2006/relationships/image" Target="../media/image237.png"/><Relationship Id="rId318" Type="http://schemas.openxmlformats.org/officeDocument/2006/relationships/customXml" Target="../ink/ink255.xml"/><Relationship Id="rId78" Type="http://schemas.openxmlformats.org/officeDocument/2006/relationships/customXml" Target="../ink/ink135.xml"/><Relationship Id="rId99" Type="http://schemas.openxmlformats.org/officeDocument/2006/relationships/image" Target="../media/image145.png"/><Relationship Id="rId101" Type="http://schemas.openxmlformats.org/officeDocument/2006/relationships/image" Target="../media/image146.png"/><Relationship Id="rId122" Type="http://schemas.openxmlformats.org/officeDocument/2006/relationships/customXml" Target="../ink/ink157.xml"/><Relationship Id="rId143" Type="http://schemas.openxmlformats.org/officeDocument/2006/relationships/image" Target="../media/image167.png"/><Relationship Id="rId164" Type="http://schemas.openxmlformats.org/officeDocument/2006/relationships/customXml" Target="../ink/ink178.xml"/><Relationship Id="rId185" Type="http://schemas.openxmlformats.org/officeDocument/2006/relationships/image" Target="../media/image188.png"/><Relationship Id="rId9" Type="http://schemas.openxmlformats.org/officeDocument/2006/relationships/image" Target="../media/image100.png"/><Relationship Id="rId210" Type="http://schemas.openxmlformats.org/officeDocument/2006/relationships/customXml" Target="../ink/ink201.xml"/><Relationship Id="rId26" Type="http://schemas.openxmlformats.org/officeDocument/2006/relationships/customXml" Target="../ink/ink109.xml"/><Relationship Id="rId231" Type="http://schemas.openxmlformats.org/officeDocument/2006/relationships/image" Target="../media/image211.png"/><Relationship Id="rId252" Type="http://schemas.openxmlformats.org/officeDocument/2006/relationships/customXml" Target="../ink/ink222.xml"/><Relationship Id="rId273" Type="http://schemas.openxmlformats.org/officeDocument/2006/relationships/image" Target="../media/image232.png"/><Relationship Id="rId294" Type="http://schemas.openxmlformats.org/officeDocument/2006/relationships/customXml" Target="../ink/ink243.xml"/><Relationship Id="rId308" Type="http://schemas.openxmlformats.org/officeDocument/2006/relationships/customXml" Target="../ink/ink250.xml"/><Relationship Id="rId47" Type="http://schemas.openxmlformats.org/officeDocument/2006/relationships/image" Target="../media/image119.png"/><Relationship Id="rId68" Type="http://schemas.openxmlformats.org/officeDocument/2006/relationships/customXml" Target="../ink/ink130.xml"/><Relationship Id="rId89" Type="http://schemas.openxmlformats.org/officeDocument/2006/relationships/image" Target="../media/image140.png"/><Relationship Id="rId112" Type="http://schemas.openxmlformats.org/officeDocument/2006/relationships/customXml" Target="../ink/ink152.xml"/><Relationship Id="rId133" Type="http://schemas.openxmlformats.org/officeDocument/2006/relationships/image" Target="../media/image162.png"/><Relationship Id="rId154" Type="http://schemas.openxmlformats.org/officeDocument/2006/relationships/customXml" Target="../ink/ink173.xml"/><Relationship Id="rId175" Type="http://schemas.openxmlformats.org/officeDocument/2006/relationships/image" Target="../media/image183.png"/><Relationship Id="rId196" Type="http://schemas.openxmlformats.org/officeDocument/2006/relationships/customXml" Target="../ink/ink194.xml"/><Relationship Id="rId200" Type="http://schemas.openxmlformats.org/officeDocument/2006/relationships/customXml" Target="../ink/ink196.xml"/><Relationship Id="rId16" Type="http://schemas.openxmlformats.org/officeDocument/2006/relationships/customXml" Target="../ink/ink104.xml"/><Relationship Id="rId221" Type="http://schemas.openxmlformats.org/officeDocument/2006/relationships/image" Target="../media/image206.png"/><Relationship Id="rId242" Type="http://schemas.openxmlformats.org/officeDocument/2006/relationships/customXml" Target="../ink/ink217.xml"/><Relationship Id="rId263" Type="http://schemas.openxmlformats.org/officeDocument/2006/relationships/image" Target="../media/image227.png"/><Relationship Id="rId284" Type="http://schemas.openxmlformats.org/officeDocument/2006/relationships/customXml" Target="../ink/ink238.xml"/><Relationship Id="rId319" Type="http://schemas.openxmlformats.org/officeDocument/2006/relationships/image" Target="../media/image255.png"/><Relationship Id="rId37" Type="http://schemas.openxmlformats.org/officeDocument/2006/relationships/image" Target="../media/image114.png"/><Relationship Id="rId58" Type="http://schemas.openxmlformats.org/officeDocument/2006/relationships/customXml" Target="../ink/ink125.xml"/><Relationship Id="rId79" Type="http://schemas.openxmlformats.org/officeDocument/2006/relationships/image" Target="../media/image135.png"/><Relationship Id="rId102" Type="http://schemas.openxmlformats.org/officeDocument/2006/relationships/customXml" Target="../ink/ink147.xml"/><Relationship Id="rId123" Type="http://schemas.openxmlformats.org/officeDocument/2006/relationships/image" Target="../media/image157.png"/><Relationship Id="rId144" Type="http://schemas.openxmlformats.org/officeDocument/2006/relationships/customXml" Target="../ink/ink168.xml"/><Relationship Id="rId90" Type="http://schemas.openxmlformats.org/officeDocument/2006/relationships/customXml" Target="../ink/ink141.xml"/><Relationship Id="rId165" Type="http://schemas.openxmlformats.org/officeDocument/2006/relationships/image" Target="../media/image178.png"/><Relationship Id="rId186" Type="http://schemas.openxmlformats.org/officeDocument/2006/relationships/customXml" Target="../ink/ink189.xml"/><Relationship Id="rId211" Type="http://schemas.openxmlformats.org/officeDocument/2006/relationships/image" Target="../media/image201.png"/><Relationship Id="rId232" Type="http://schemas.openxmlformats.org/officeDocument/2006/relationships/customXml" Target="../ink/ink212.xml"/><Relationship Id="rId253" Type="http://schemas.openxmlformats.org/officeDocument/2006/relationships/image" Target="../media/image222.png"/><Relationship Id="rId274" Type="http://schemas.openxmlformats.org/officeDocument/2006/relationships/customXml" Target="../ink/ink233.xml"/><Relationship Id="rId295" Type="http://schemas.openxmlformats.org/officeDocument/2006/relationships/image" Target="../media/image243.png"/><Relationship Id="rId309" Type="http://schemas.openxmlformats.org/officeDocument/2006/relationships/image" Target="../media/image250.png"/><Relationship Id="rId27" Type="http://schemas.openxmlformats.org/officeDocument/2006/relationships/image" Target="../media/image109.png"/><Relationship Id="rId48" Type="http://schemas.openxmlformats.org/officeDocument/2006/relationships/customXml" Target="../ink/ink120.xml"/><Relationship Id="rId69" Type="http://schemas.openxmlformats.org/officeDocument/2006/relationships/image" Target="../media/image130.png"/><Relationship Id="rId113" Type="http://schemas.openxmlformats.org/officeDocument/2006/relationships/image" Target="../media/image152.png"/><Relationship Id="rId134" Type="http://schemas.openxmlformats.org/officeDocument/2006/relationships/customXml" Target="../ink/ink163.xml"/><Relationship Id="rId80" Type="http://schemas.openxmlformats.org/officeDocument/2006/relationships/customXml" Target="../ink/ink136.xml"/><Relationship Id="rId155" Type="http://schemas.openxmlformats.org/officeDocument/2006/relationships/image" Target="../media/image173.png"/><Relationship Id="rId176" Type="http://schemas.openxmlformats.org/officeDocument/2006/relationships/customXml" Target="../ink/ink184.xml"/><Relationship Id="rId197" Type="http://schemas.openxmlformats.org/officeDocument/2006/relationships/image" Target="../media/image194.png"/><Relationship Id="rId201" Type="http://schemas.openxmlformats.org/officeDocument/2006/relationships/image" Target="../media/image196.png"/><Relationship Id="rId222" Type="http://schemas.openxmlformats.org/officeDocument/2006/relationships/customXml" Target="../ink/ink207.xml"/><Relationship Id="rId243" Type="http://schemas.openxmlformats.org/officeDocument/2006/relationships/image" Target="../media/image217.png"/><Relationship Id="rId264" Type="http://schemas.openxmlformats.org/officeDocument/2006/relationships/customXml" Target="../ink/ink228.xml"/><Relationship Id="rId285" Type="http://schemas.openxmlformats.org/officeDocument/2006/relationships/image" Target="../media/image238.png"/><Relationship Id="rId17" Type="http://schemas.openxmlformats.org/officeDocument/2006/relationships/image" Target="../media/image104.png"/><Relationship Id="rId38" Type="http://schemas.openxmlformats.org/officeDocument/2006/relationships/customXml" Target="../ink/ink115.xml"/><Relationship Id="rId59" Type="http://schemas.openxmlformats.org/officeDocument/2006/relationships/image" Target="../media/image125.png"/><Relationship Id="rId103" Type="http://schemas.openxmlformats.org/officeDocument/2006/relationships/image" Target="../media/image147.png"/><Relationship Id="rId124" Type="http://schemas.openxmlformats.org/officeDocument/2006/relationships/customXml" Target="../ink/ink158.xml"/><Relationship Id="rId310" Type="http://schemas.openxmlformats.org/officeDocument/2006/relationships/customXml" Target="../ink/ink251.xml"/><Relationship Id="rId70" Type="http://schemas.openxmlformats.org/officeDocument/2006/relationships/customXml" Target="../ink/ink131.xml"/><Relationship Id="rId91" Type="http://schemas.openxmlformats.org/officeDocument/2006/relationships/image" Target="../media/image141.png"/><Relationship Id="rId145" Type="http://schemas.openxmlformats.org/officeDocument/2006/relationships/image" Target="../media/image168.png"/><Relationship Id="rId166" Type="http://schemas.openxmlformats.org/officeDocument/2006/relationships/customXml" Target="../ink/ink179.xml"/><Relationship Id="rId187" Type="http://schemas.openxmlformats.org/officeDocument/2006/relationships/image" Target="../media/image189.png"/><Relationship Id="rId1" Type="http://schemas.openxmlformats.org/officeDocument/2006/relationships/slideLayout" Target="../slideLayouts/slideLayout7.xml"/><Relationship Id="rId212" Type="http://schemas.openxmlformats.org/officeDocument/2006/relationships/customXml" Target="../ink/ink202.xml"/><Relationship Id="rId233" Type="http://schemas.openxmlformats.org/officeDocument/2006/relationships/image" Target="../media/image212.png"/><Relationship Id="rId254" Type="http://schemas.openxmlformats.org/officeDocument/2006/relationships/customXml" Target="../ink/ink223.xml"/><Relationship Id="rId28" Type="http://schemas.openxmlformats.org/officeDocument/2006/relationships/customXml" Target="../ink/ink110.xml"/><Relationship Id="rId49" Type="http://schemas.openxmlformats.org/officeDocument/2006/relationships/image" Target="../media/image120.png"/><Relationship Id="rId114" Type="http://schemas.openxmlformats.org/officeDocument/2006/relationships/customXml" Target="../ink/ink153.xml"/><Relationship Id="rId275" Type="http://schemas.openxmlformats.org/officeDocument/2006/relationships/image" Target="../media/image233.png"/><Relationship Id="rId296" Type="http://schemas.openxmlformats.org/officeDocument/2006/relationships/customXml" Target="../ink/ink244.xml"/><Relationship Id="rId300" Type="http://schemas.openxmlformats.org/officeDocument/2006/relationships/customXml" Target="../ink/ink246.xml"/><Relationship Id="rId60" Type="http://schemas.openxmlformats.org/officeDocument/2006/relationships/customXml" Target="../ink/ink126.xml"/><Relationship Id="rId81" Type="http://schemas.openxmlformats.org/officeDocument/2006/relationships/image" Target="../media/image136.png"/><Relationship Id="rId135" Type="http://schemas.openxmlformats.org/officeDocument/2006/relationships/image" Target="../media/image163.png"/><Relationship Id="rId156" Type="http://schemas.openxmlformats.org/officeDocument/2006/relationships/customXml" Target="../ink/ink174.xml"/><Relationship Id="rId177" Type="http://schemas.openxmlformats.org/officeDocument/2006/relationships/image" Target="../media/image184.png"/><Relationship Id="rId198" Type="http://schemas.openxmlformats.org/officeDocument/2006/relationships/customXml" Target="../ink/ink195.xml"/><Relationship Id="rId202" Type="http://schemas.openxmlformats.org/officeDocument/2006/relationships/customXml" Target="../ink/ink197.xml"/><Relationship Id="rId223" Type="http://schemas.openxmlformats.org/officeDocument/2006/relationships/image" Target="../media/image207.png"/><Relationship Id="rId244" Type="http://schemas.openxmlformats.org/officeDocument/2006/relationships/customXml" Target="../ink/ink218.xml"/><Relationship Id="rId18" Type="http://schemas.openxmlformats.org/officeDocument/2006/relationships/customXml" Target="../ink/ink105.xml"/><Relationship Id="rId39" Type="http://schemas.openxmlformats.org/officeDocument/2006/relationships/image" Target="../media/image115.png"/><Relationship Id="rId265" Type="http://schemas.openxmlformats.org/officeDocument/2006/relationships/image" Target="../media/image228.png"/><Relationship Id="rId286" Type="http://schemas.openxmlformats.org/officeDocument/2006/relationships/customXml" Target="../ink/ink239.xml"/><Relationship Id="rId50" Type="http://schemas.openxmlformats.org/officeDocument/2006/relationships/customXml" Target="../ink/ink121.xml"/><Relationship Id="rId104" Type="http://schemas.openxmlformats.org/officeDocument/2006/relationships/customXml" Target="../ink/ink148.xml"/><Relationship Id="rId125" Type="http://schemas.openxmlformats.org/officeDocument/2006/relationships/image" Target="../media/image158.png"/><Relationship Id="rId146" Type="http://schemas.openxmlformats.org/officeDocument/2006/relationships/customXml" Target="../ink/ink169.xml"/><Relationship Id="rId167" Type="http://schemas.openxmlformats.org/officeDocument/2006/relationships/image" Target="../media/image179.png"/><Relationship Id="rId188" Type="http://schemas.openxmlformats.org/officeDocument/2006/relationships/customXml" Target="../ink/ink190.xml"/><Relationship Id="rId311" Type="http://schemas.openxmlformats.org/officeDocument/2006/relationships/image" Target="../media/image251.png"/><Relationship Id="rId71" Type="http://schemas.openxmlformats.org/officeDocument/2006/relationships/image" Target="../media/image131.png"/><Relationship Id="rId92" Type="http://schemas.openxmlformats.org/officeDocument/2006/relationships/customXml" Target="../ink/ink142.xml"/><Relationship Id="rId213" Type="http://schemas.openxmlformats.org/officeDocument/2006/relationships/image" Target="../media/image202.png"/><Relationship Id="rId234" Type="http://schemas.openxmlformats.org/officeDocument/2006/relationships/customXml" Target="../ink/ink213.xml"/><Relationship Id="rId2" Type="http://schemas.openxmlformats.org/officeDocument/2006/relationships/customXml" Target="../ink/ink97.xml"/><Relationship Id="rId29" Type="http://schemas.openxmlformats.org/officeDocument/2006/relationships/image" Target="../media/image110.png"/><Relationship Id="rId255" Type="http://schemas.openxmlformats.org/officeDocument/2006/relationships/image" Target="../media/image223.png"/><Relationship Id="rId276" Type="http://schemas.openxmlformats.org/officeDocument/2006/relationships/customXml" Target="../ink/ink234.xml"/><Relationship Id="rId297" Type="http://schemas.openxmlformats.org/officeDocument/2006/relationships/image" Target="../media/image244.png"/><Relationship Id="rId40" Type="http://schemas.openxmlformats.org/officeDocument/2006/relationships/customXml" Target="../ink/ink116.xml"/><Relationship Id="rId115" Type="http://schemas.openxmlformats.org/officeDocument/2006/relationships/image" Target="../media/image153.png"/><Relationship Id="rId136" Type="http://schemas.openxmlformats.org/officeDocument/2006/relationships/customXml" Target="../ink/ink164.xml"/><Relationship Id="rId157" Type="http://schemas.openxmlformats.org/officeDocument/2006/relationships/image" Target="../media/image174.png"/><Relationship Id="rId178" Type="http://schemas.openxmlformats.org/officeDocument/2006/relationships/customXml" Target="../ink/ink185.xml"/><Relationship Id="rId301" Type="http://schemas.openxmlformats.org/officeDocument/2006/relationships/image" Target="../media/image246.png"/><Relationship Id="rId61" Type="http://schemas.openxmlformats.org/officeDocument/2006/relationships/image" Target="../media/image126.png"/><Relationship Id="rId82" Type="http://schemas.openxmlformats.org/officeDocument/2006/relationships/customXml" Target="../ink/ink137.xml"/><Relationship Id="rId199" Type="http://schemas.openxmlformats.org/officeDocument/2006/relationships/image" Target="../media/image195.png"/><Relationship Id="rId203" Type="http://schemas.openxmlformats.org/officeDocument/2006/relationships/image" Target="../media/image197.png"/><Relationship Id="rId19" Type="http://schemas.openxmlformats.org/officeDocument/2006/relationships/image" Target="../media/image105.png"/><Relationship Id="rId224" Type="http://schemas.openxmlformats.org/officeDocument/2006/relationships/customXml" Target="../ink/ink208.xml"/><Relationship Id="rId245" Type="http://schemas.openxmlformats.org/officeDocument/2006/relationships/image" Target="../media/image218.png"/><Relationship Id="rId266" Type="http://schemas.openxmlformats.org/officeDocument/2006/relationships/customXml" Target="../ink/ink229.xml"/><Relationship Id="rId287" Type="http://schemas.openxmlformats.org/officeDocument/2006/relationships/image" Target="../media/image239.png"/><Relationship Id="rId30" Type="http://schemas.openxmlformats.org/officeDocument/2006/relationships/customXml" Target="../ink/ink111.xml"/><Relationship Id="rId105" Type="http://schemas.openxmlformats.org/officeDocument/2006/relationships/image" Target="../media/image148.png"/><Relationship Id="rId126" Type="http://schemas.openxmlformats.org/officeDocument/2006/relationships/customXml" Target="../ink/ink159.xml"/><Relationship Id="rId147" Type="http://schemas.openxmlformats.org/officeDocument/2006/relationships/image" Target="../media/image169.png"/><Relationship Id="rId168" Type="http://schemas.openxmlformats.org/officeDocument/2006/relationships/customXml" Target="../ink/ink180.xml"/><Relationship Id="rId312" Type="http://schemas.openxmlformats.org/officeDocument/2006/relationships/customXml" Target="../ink/ink252.xml"/><Relationship Id="rId51" Type="http://schemas.openxmlformats.org/officeDocument/2006/relationships/image" Target="../media/image121.png"/><Relationship Id="rId72" Type="http://schemas.openxmlformats.org/officeDocument/2006/relationships/customXml" Target="../ink/ink132.xml"/><Relationship Id="rId93" Type="http://schemas.openxmlformats.org/officeDocument/2006/relationships/image" Target="../media/image142.png"/><Relationship Id="rId189" Type="http://schemas.openxmlformats.org/officeDocument/2006/relationships/image" Target="../media/image190.png"/><Relationship Id="rId3" Type="http://schemas.openxmlformats.org/officeDocument/2006/relationships/image" Target="../media/image97.png"/><Relationship Id="rId214" Type="http://schemas.openxmlformats.org/officeDocument/2006/relationships/customXml" Target="../ink/ink203.xml"/><Relationship Id="rId235" Type="http://schemas.openxmlformats.org/officeDocument/2006/relationships/image" Target="../media/image213.png"/><Relationship Id="rId256" Type="http://schemas.openxmlformats.org/officeDocument/2006/relationships/customXml" Target="../ink/ink224.xml"/><Relationship Id="rId277" Type="http://schemas.openxmlformats.org/officeDocument/2006/relationships/image" Target="../media/image234.png"/><Relationship Id="rId298" Type="http://schemas.openxmlformats.org/officeDocument/2006/relationships/customXml" Target="../ink/ink245.xml"/><Relationship Id="rId116" Type="http://schemas.openxmlformats.org/officeDocument/2006/relationships/customXml" Target="../ink/ink154.xml"/><Relationship Id="rId137" Type="http://schemas.openxmlformats.org/officeDocument/2006/relationships/image" Target="../media/image164.png"/><Relationship Id="rId158" Type="http://schemas.openxmlformats.org/officeDocument/2006/relationships/customXml" Target="../ink/ink175.xml"/><Relationship Id="rId302" Type="http://schemas.openxmlformats.org/officeDocument/2006/relationships/customXml" Target="../ink/ink247.xml"/><Relationship Id="rId20" Type="http://schemas.openxmlformats.org/officeDocument/2006/relationships/customXml" Target="../ink/ink106.xml"/><Relationship Id="rId41" Type="http://schemas.openxmlformats.org/officeDocument/2006/relationships/image" Target="../media/image116.png"/><Relationship Id="rId62" Type="http://schemas.openxmlformats.org/officeDocument/2006/relationships/customXml" Target="../ink/ink127.xml"/><Relationship Id="rId83" Type="http://schemas.openxmlformats.org/officeDocument/2006/relationships/image" Target="../media/image137.png"/><Relationship Id="rId179" Type="http://schemas.openxmlformats.org/officeDocument/2006/relationships/image" Target="../media/image185.png"/><Relationship Id="rId190" Type="http://schemas.openxmlformats.org/officeDocument/2006/relationships/customXml" Target="../ink/ink191.xml"/><Relationship Id="rId204" Type="http://schemas.openxmlformats.org/officeDocument/2006/relationships/customXml" Target="../ink/ink198.xml"/><Relationship Id="rId225" Type="http://schemas.openxmlformats.org/officeDocument/2006/relationships/image" Target="../media/image208.png"/><Relationship Id="rId246" Type="http://schemas.openxmlformats.org/officeDocument/2006/relationships/customXml" Target="../ink/ink219.xml"/><Relationship Id="rId267" Type="http://schemas.openxmlformats.org/officeDocument/2006/relationships/image" Target="../media/image229.png"/><Relationship Id="rId288" Type="http://schemas.openxmlformats.org/officeDocument/2006/relationships/customXml" Target="../ink/ink240.xml"/><Relationship Id="rId106" Type="http://schemas.openxmlformats.org/officeDocument/2006/relationships/customXml" Target="../ink/ink149.xml"/><Relationship Id="rId127" Type="http://schemas.openxmlformats.org/officeDocument/2006/relationships/image" Target="../media/image159.png"/><Relationship Id="rId313" Type="http://schemas.openxmlformats.org/officeDocument/2006/relationships/image" Target="../media/image252.png"/><Relationship Id="rId10" Type="http://schemas.openxmlformats.org/officeDocument/2006/relationships/customXml" Target="../ink/ink101.xml"/><Relationship Id="rId31" Type="http://schemas.openxmlformats.org/officeDocument/2006/relationships/image" Target="../media/image111.png"/><Relationship Id="rId52" Type="http://schemas.openxmlformats.org/officeDocument/2006/relationships/customXml" Target="../ink/ink122.xml"/><Relationship Id="rId73" Type="http://schemas.openxmlformats.org/officeDocument/2006/relationships/image" Target="../media/image132.png"/><Relationship Id="rId94" Type="http://schemas.openxmlformats.org/officeDocument/2006/relationships/customXml" Target="../ink/ink143.xml"/><Relationship Id="rId148" Type="http://schemas.openxmlformats.org/officeDocument/2006/relationships/customXml" Target="../ink/ink170.xml"/><Relationship Id="rId169" Type="http://schemas.openxmlformats.org/officeDocument/2006/relationships/image" Target="../media/image180.png"/><Relationship Id="rId4" Type="http://schemas.openxmlformats.org/officeDocument/2006/relationships/customXml" Target="../ink/ink98.xml"/><Relationship Id="rId180" Type="http://schemas.openxmlformats.org/officeDocument/2006/relationships/customXml" Target="../ink/ink186.xml"/><Relationship Id="rId215" Type="http://schemas.openxmlformats.org/officeDocument/2006/relationships/image" Target="../media/image203.png"/><Relationship Id="rId236" Type="http://schemas.openxmlformats.org/officeDocument/2006/relationships/customXml" Target="../ink/ink214.xml"/><Relationship Id="rId257" Type="http://schemas.openxmlformats.org/officeDocument/2006/relationships/image" Target="../media/image224.png"/><Relationship Id="rId278" Type="http://schemas.openxmlformats.org/officeDocument/2006/relationships/customXml" Target="../ink/ink235.xml"/><Relationship Id="rId303" Type="http://schemas.openxmlformats.org/officeDocument/2006/relationships/image" Target="../media/image247.png"/><Relationship Id="rId42" Type="http://schemas.openxmlformats.org/officeDocument/2006/relationships/customXml" Target="../ink/ink117.xml"/><Relationship Id="rId84" Type="http://schemas.openxmlformats.org/officeDocument/2006/relationships/customXml" Target="../ink/ink138.xml"/><Relationship Id="rId138" Type="http://schemas.openxmlformats.org/officeDocument/2006/relationships/customXml" Target="../ink/ink165.xml"/><Relationship Id="rId191" Type="http://schemas.openxmlformats.org/officeDocument/2006/relationships/image" Target="../media/image191.png"/><Relationship Id="rId205" Type="http://schemas.openxmlformats.org/officeDocument/2006/relationships/image" Target="../media/image198.png"/><Relationship Id="rId247" Type="http://schemas.openxmlformats.org/officeDocument/2006/relationships/image" Target="../media/image219.png"/><Relationship Id="rId107" Type="http://schemas.openxmlformats.org/officeDocument/2006/relationships/image" Target="../media/image149.png"/><Relationship Id="rId289" Type="http://schemas.openxmlformats.org/officeDocument/2006/relationships/image" Target="../media/image240.png"/><Relationship Id="rId11" Type="http://schemas.openxmlformats.org/officeDocument/2006/relationships/image" Target="../media/image101.png"/><Relationship Id="rId53" Type="http://schemas.openxmlformats.org/officeDocument/2006/relationships/image" Target="../media/image122.png"/><Relationship Id="rId149" Type="http://schemas.openxmlformats.org/officeDocument/2006/relationships/image" Target="../media/image170.png"/><Relationship Id="rId314" Type="http://schemas.openxmlformats.org/officeDocument/2006/relationships/customXml" Target="../ink/ink253.xml"/><Relationship Id="rId95" Type="http://schemas.openxmlformats.org/officeDocument/2006/relationships/image" Target="../media/image143.png"/><Relationship Id="rId160" Type="http://schemas.openxmlformats.org/officeDocument/2006/relationships/customXml" Target="../ink/ink176.xml"/><Relationship Id="rId216" Type="http://schemas.openxmlformats.org/officeDocument/2006/relationships/customXml" Target="../ink/ink204.xml"/><Relationship Id="rId258" Type="http://schemas.openxmlformats.org/officeDocument/2006/relationships/customXml" Target="../ink/ink225.xml"/><Relationship Id="rId22" Type="http://schemas.openxmlformats.org/officeDocument/2006/relationships/customXml" Target="../ink/ink107.xml"/><Relationship Id="rId64" Type="http://schemas.openxmlformats.org/officeDocument/2006/relationships/customXml" Target="../ink/ink128.xml"/><Relationship Id="rId118" Type="http://schemas.openxmlformats.org/officeDocument/2006/relationships/customXml" Target="../ink/ink155.xml"/><Relationship Id="rId171" Type="http://schemas.openxmlformats.org/officeDocument/2006/relationships/image" Target="../media/image181.png"/><Relationship Id="rId227" Type="http://schemas.openxmlformats.org/officeDocument/2006/relationships/image" Target="../media/image209.png"/><Relationship Id="rId269" Type="http://schemas.openxmlformats.org/officeDocument/2006/relationships/image" Target="../media/image230.png"/><Relationship Id="rId33" Type="http://schemas.openxmlformats.org/officeDocument/2006/relationships/image" Target="../media/image112.png"/><Relationship Id="rId129" Type="http://schemas.openxmlformats.org/officeDocument/2006/relationships/image" Target="../media/image160.png"/><Relationship Id="rId280" Type="http://schemas.openxmlformats.org/officeDocument/2006/relationships/customXml" Target="../ink/ink236.xml"/><Relationship Id="rId75" Type="http://schemas.openxmlformats.org/officeDocument/2006/relationships/image" Target="../media/image133.png"/><Relationship Id="rId140" Type="http://schemas.openxmlformats.org/officeDocument/2006/relationships/customXml" Target="../ink/ink166.xml"/><Relationship Id="rId182" Type="http://schemas.openxmlformats.org/officeDocument/2006/relationships/customXml" Target="../ink/ink187.xml"/><Relationship Id="rId6" Type="http://schemas.openxmlformats.org/officeDocument/2006/relationships/customXml" Target="../ink/ink99.xml"/><Relationship Id="rId238" Type="http://schemas.openxmlformats.org/officeDocument/2006/relationships/customXml" Target="../ink/ink215.xml"/><Relationship Id="rId291" Type="http://schemas.openxmlformats.org/officeDocument/2006/relationships/image" Target="../media/image241.png"/><Relationship Id="rId305" Type="http://schemas.openxmlformats.org/officeDocument/2006/relationships/image" Target="../media/image248.png"/><Relationship Id="rId44" Type="http://schemas.openxmlformats.org/officeDocument/2006/relationships/customXml" Target="../ink/ink118.xml"/><Relationship Id="rId86" Type="http://schemas.openxmlformats.org/officeDocument/2006/relationships/customXml" Target="../ink/ink139.xml"/><Relationship Id="rId151" Type="http://schemas.openxmlformats.org/officeDocument/2006/relationships/image" Target="../media/image171.png"/><Relationship Id="rId193" Type="http://schemas.openxmlformats.org/officeDocument/2006/relationships/image" Target="../media/image192.png"/><Relationship Id="rId207" Type="http://schemas.openxmlformats.org/officeDocument/2006/relationships/image" Target="../media/image199.png"/><Relationship Id="rId249" Type="http://schemas.openxmlformats.org/officeDocument/2006/relationships/image" Target="../media/image220.png"/></Relationships>
</file>

<file path=ppt/slides/_rels/slide4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313.png"/><Relationship Id="rId299" Type="http://schemas.openxmlformats.org/officeDocument/2006/relationships/image" Target="../media/image404.png"/><Relationship Id="rId21" Type="http://schemas.openxmlformats.org/officeDocument/2006/relationships/image" Target="../media/image265.png"/><Relationship Id="rId63" Type="http://schemas.openxmlformats.org/officeDocument/2006/relationships/image" Target="../media/image286.png"/><Relationship Id="rId159" Type="http://schemas.openxmlformats.org/officeDocument/2006/relationships/image" Target="../media/image334.png"/><Relationship Id="rId324" Type="http://schemas.openxmlformats.org/officeDocument/2006/relationships/customXml" Target="../ink/ink417.xml"/><Relationship Id="rId366" Type="http://schemas.openxmlformats.org/officeDocument/2006/relationships/customXml" Target="../ink/ink438.xml"/><Relationship Id="rId170" Type="http://schemas.openxmlformats.org/officeDocument/2006/relationships/customXml" Target="../ink/ink340.xml"/><Relationship Id="rId226" Type="http://schemas.openxmlformats.org/officeDocument/2006/relationships/customXml" Target="../ink/ink368.xml"/><Relationship Id="rId433" Type="http://schemas.openxmlformats.org/officeDocument/2006/relationships/image" Target="../media/image471.png"/><Relationship Id="rId268" Type="http://schemas.openxmlformats.org/officeDocument/2006/relationships/customXml" Target="../ink/ink389.xml"/><Relationship Id="rId475" Type="http://schemas.openxmlformats.org/officeDocument/2006/relationships/image" Target="../media/image492.png"/><Relationship Id="rId32" Type="http://schemas.openxmlformats.org/officeDocument/2006/relationships/customXml" Target="../ink/ink271.xml"/><Relationship Id="rId74" Type="http://schemas.openxmlformats.org/officeDocument/2006/relationships/customXml" Target="../ink/ink292.xml"/><Relationship Id="rId128" Type="http://schemas.openxmlformats.org/officeDocument/2006/relationships/customXml" Target="../ink/ink319.xml"/><Relationship Id="rId335" Type="http://schemas.openxmlformats.org/officeDocument/2006/relationships/image" Target="../media/image422.png"/><Relationship Id="rId377" Type="http://schemas.openxmlformats.org/officeDocument/2006/relationships/image" Target="../media/image443.png"/><Relationship Id="rId500" Type="http://schemas.openxmlformats.org/officeDocument/2006/relationships/customXml" Target="../ink/ink505.xml"/><Relationship Id="rId5" Type="http://schemas.openxmlformats.org/officeDocument/2006/relationships/image" Target="../media/image257.png"/><Relationship Id="rId181" Type="http://schemas.openxmlformats.org/officeDocument/2006/relationships/image" Target="../media/image345.png"/><Relationship Id="rId237" Type="http://schemas.openxmlformats.org/officeDocument/2006/relationships/image" Target="../media/image373.png"/><Relationship Id="rId402" Type="http://schemas.openxmlformats.org/officeDocument/2006/relationships/customXml" Target="../ink/ink456.xml"/><Relationship Id="rId279" Type="http://schemas.openxmlformats.org/officeDocument/2006/relationships/image" Target="../media/image394.png"/><Relationship Id="rId444" Type="http://schemas.openxmlformats.org/officeDocument/2006/relationships/customXml" Target="../ink/ink477.xml"/><Relationship Id="rId486" Type="http://schemas.openxmlformats.org/officeDocument/2006/relationships/customXml" Target="../ink/ink498.xml"/><Relationship Id="rId43" Type="http://schemas.openxmlformats.org/officeDocument/2006/relationships/image" Target="../media/image276.png"/><Relationship Id="rId139" Type="http://schemas.openxmlformats.org/officeDocument/2006/relationships/image" Target="../media/image324.png"/><Relationship Id="rId290" Type="http://schemas.openxmlformats.org/officeDocument/2006/relationships/customXml" Target="../ink/ink400.xml"/><Relationship Id="rId304" Type="http://schemas.openxmlformats.org/officeDocument/2006/relationships/customXml" Target="../ink/ink407.xml"/><Relationship Id="rId346" Type="http://schemas.openxmlformats.org/officeDocument/2006/relationships/customXml" Target="../ink/ink428.xml"/><Relationship Id="rId388" Type="http://schemas.openxmlformats.org/officeDocument/2006/relationships/customXml" Target="../ink/ink449.xml"/><Relationship Id="rId511" Type="http://schemas.openxmlformats.org/officeDocument/2006/relationships/image" Target="../media/image510.png"/><Relationship Id="rId85" Type="http://schemas.openxmlformats.org/officeDocument/2006/relationships/image" Target="../media/image297.png"/><Relationship Id="rId150" Type="http://schemas.openxmlformats.org/officeDocument/2006/relationships/customXml" Target="../ink/ink330.xml"/><Relationship Id="rId192" Type="http://schemas.openxmlformats.org/officeDocument/2006/relationships/customXml" Target="../ink/ink351.xml"/><Relationship Id="rId206" Type="http://schemas.openxmlformats.org/officeDocument/2006/relationships/customXml" Target="../ink/ink358.xml"/><Relationship Id="rId413" Type="http://schemas.openxmlformats.org/officeDocument/2006/relationships/image" Target="../media/image461.png"/><Relationship Id="rId248" Type="http://schemas.openxmlformats.org/officeDocument/2006/relationships/customXml" Target="../ink/ink379.xml"/><Relationship Id="rId455" Type="http://schemas.openxmlformats.org/officeDocument/2006/relationships/image" Target="../media/image482.png"/><Relationship Id="rId497" Type="http://schemas.openxmlformats.org/officeDocument/2006/relationships/image" Target="../media/image503.png"/><Relationship Id="rId12" Type="http://schemas.openxmlformats.org/officeDocument/2006/relationships/customXml" Target="../ink/ink261.xml"/><Relationship Id="rId108" Type="http://schemas.openxmlformats.org/officeDocument/2006/relationships/customXml" Target="../ink/ink309.xml"/><Relationship Id="rId315" Type="http://schemas.openxmlformats.org/officeDocument/2006/relationships/image" Target="../media/image412.png"/><Relationship Id="rId357" Type="http://schemas.openxmlformats.org/officeDocument/2006/relationships/image" Target="../media/image433.png"/><Relationship Id="rId54" Type="http://schemas.openxmlformats.org/officeDocument/2006/relationships/customXml" Target="../ink/ink282.xml"/><Relationship Id="rId96" Type="http://schemas.openxmlformats.org/officeDocument/2006/relationships/customXml" Target="../ink/ink303.xml"/><Relationship Id="rId161" Type="http://schemas.openxmlformats.org/officeDocument/2006/relationships/image" Target="../media/image335.png"/><Relationship Id="rId217" Type="http://schemas.openxmlformats.org/officeDocument/2006/relationships/image" Target="../media/image363.png"/><Relationship Id="rId399" Type="http://schemas.openxmlformats.org/officeDocument/2006/relationships/image" Target="../media/image454.png"/><Relationship Id="rId259" Type="http://schemas.openxmlformats.org/officeDocument/2006/relationships/image" Target="../media/image384.png"/><Relationship Id="rId424" Type="http://schemas.openxmlformats.org/officeDocument/2006/relationships/customXml" Target="../ink/ink467.xml"/><Relationship Id="rId466" Type="http://schemas.openxmlformats.org/officeDocument/2006/relationships/customXml" Target="../ink/ink488.xml"/><Relationship Id="rId23" Type="http://schemas.openxmlformats.org/officeDocument/2006/relationships/image" Target="../media/image266.png"/><Relationship Id="rId119" Type="http://schemas.openxmlformats.org/officeDocument/2006/relationships/image" Target="../media/image314.png"/><Relationship Id="rId270" Type="http://schemas.openxmlformats.org/officeDocument/2006/relationships/customXml" Target="../ink/ink390.xml"/><Relationship Id="rId326" Type="http://schemas.openxmlformats.org/officeDocument/2006/relationships/customXml" Target="../ink/ink418.xml"/><Relationship Id="rId65" Type="http://schemas.openxmlformats.org/officeDocument/2006/relationships/image" Target="../media/image287.png"/><Relationship Id="rId130" Type="http://schemas.openxmlformats.org/officeDocument/2006/relationships/customXml" Target="../ink/ink320.xml"/><Relationship Id="rId368" Type="http://schemas.openxmlformats.org/officeDocument/2006/relationships/customXml" Target="../ink/ink439.xml"/><Relationship Id="rId172" Type="http://schemas.openxmlformats.org/officeDocument/2006/relationships/customXml" Target="../ink/ink341.xml"/><Relationship Id="rId228" Type="http://schemas.openxmlformats.org/officeDocument/2006/relationships/customXml" Target="../ink/ink369.xml"/><Relationship Id="rId435" Type="http://schemas.openxmlformats.org/officeDocument/2006/relationships/image" Target="../media/image472.png"/><Relationship Id="rId477" Type="http://schemas.openxmlformats.org/officeDocument/2006/relationships/image" Target="../media/image493.png"/><Relationship Id="rId281" Type="http://schemas.openxmlformats.org/officeDocument/2006/relationships/image" Target="../media/image395.png"/><Relationship Id="rId337" Type="http://schemas.openxmlformats.org/officeDocument/2006/relationships/image" Target="../media/image423.png"/><Relationship Id="rId502" Type="http://schemas.openxmlformats.org/officeDocument/2006/relationships/customXml" Target="../ink/ink506.xml"/><Relationship Id="rId34" Type="http://schemas.openxmlformats.org/officeDocument/2006/relationships/customXml" Target="../ink/ink272.xml"/><Relationship Id="rId76" Type="http://schemas.openxmlformats.org/officeDocument/2006/relationships/customXml" Target="../ink/ink293.xml"/><Relationship Id="rId141" Type="http://schemas.openxmlformats.org/officeDocument/2006/relationships/image" Target="../media/image325.png"/><Relationship Id="rId379" Type="http://schemas.openxmlformats.org/officeDocument/2006/relationships/image" Target="../media/image444.png"/><Relationship Id="rId7" Type="http://schemas.openxmlformats.org/officeDocument/2006/relationships/image" Target="../media/image258.png"/><Relationship Id="rId183" Type="http://schemas.openxmlformats.org/officeDocument/2006/relationships/image" Target="../media/image346.png"/><Relationship Id="rId239" Type="http://schemas.openxmlformats.org/officeDocument/2006/relationships/image" Target="../media/image374.png"/><Relationship Id="rId390" Type="http://schemas.openxmlformats.org/officeDocument/2006/relationships/customXml" Target="../ink/ink450.xml"/><Relationship Id="rId404" Type="http://schemas.openxmlformats.org/officeDocument/2006/relationships/customXml" Target="../ink/ink457.xml"/><Relationship Id="rId446" Type="http://schemas.openxmlformats.org/officeDocument/2006/relationships/customXml" Target="../ink/ink478.xml"/><Relationship Id="rId250" Type="http://schemas.openxmlformats.org/officeDocument/2006/relationships/customXml" Target="../ink/ink380.xml"/><Relationship Id="rId292" Type="http://schemas.openxmlformats.org/officeDocument/2006/relationships/customXml" Target="../ink/ink401.xml"/><Relationship Id="rId306" Type="http://schemas.openxmlformats.org/officeDocument/2006/relationships/customXml" Target="../ink/ink408.xml"/><Relationship Id="rId488" Type="http://schemas.openxmlformats.org/officeDocument/2006/relationships/customXml" Target="../ink/ink499.xml"/><Relationship Id="rId45" Type="http://schemas.openxmlformats.org/officeDocument/2006/relationships/image" Target="../media/image277.png"/><Relationship Id="rId87" Type="http://schemas.openxmlformats.org/officeDocument/2006/relationships/image" Target="../media/image298.png"/><Relationship Id="rId110" Type="http://schemas.openxmlformats.org/officeDocument/2006/relationships/customXml" Target="../ink/ink310.xml"/><Relationship Id="rId348" Type="http://schemas.openxmlformats.org/officeDocument/2006/relationships/customXml" Target="../ink/ink429.xml"/><Relationship Id="rId152" Type="http://schemas.openxmlformats.org/officeDocument/2006/relationships/customXml" Target="../ink/ink331.xml"/><Relationship Id="rId194" Type="http://schemas.openxmlformats.org/officeDocument/2006/relationships/customXml" Target="../ink/ink352.xml"/><Relationship Id="rId208" Type="http://schemas.openxmlformats.org/officeDocument/2006/relationships/customXml" Target="../ink/ink359.xml"/><Relationship Id="rId415" Type="http://schemas.openxmlformats.org/officeDocument/2006/relationships/image" Target="../media/image462.png"/><Relationship Id="rId457" Type="http://schemas.openxmlformats.org/officeDocument/2006/relationships/image" Target="../media/image483.png"/><Relationship Id="rId261" Type="http://schemas.openxmlformats.org/officeDocument/2006/relationships/image" Target="../media/image385.png"/><Relationship Id="rId499" Type="http://schemas.openxmlformats.org/officeDocument/2006/relationships/image" Target="../media/image504.png"/><Relationship Id="rId14" Type="http://schemas.openxmlformats.org/officeDocument/2006/relationships/customXml" Target="../ink/ink262.xml"/><Relationship Id="rId56" Type="http://schemas.openxmlformats.org/officeDocument/2006/relationships/customXml" Target="../ink/ink283.xml"/><Relationship Id="rId317" Type="http://schemas.openxmlformats.org/officeDocument/2006/relationships/image" Target="../media/image413.png"/><Relationship Id="rId359" Type="http://schemas.openxmlformats.org/officeDocument/2006/relationships/image" Target="../media/image434.png"/><Relationship Id="rId98" Type="http://schemas.openxmlformats.org/officeDocument/2006/relationships/customXml" Target="../ink/ink304.xml"/><Relationship Id="rId121" Type="http://schemas.openxmlformats.org/officeDocument/2006/relationships/image" Target="../media/image315.png"/><Relationship Id="rId163" Type="http://schemas.openxmlformats.org/officeDocument/2006/relationships/image" Target="../media/image336.png"/><Relationship Id="rId219" Type="http://schemas.openxmlformats.org/officeDocument/2006/relationships/image" Target="../media/image364.png"/><Relationship Id="rId370" Type="http://schemas.openxmlformats.org/officeDocument/2006/relationships/customXml" Target="../ink/ink440.xml"/><Relationship Id="rId426" Type="http://schemas.openxmlformats.org/officeDocument/2006/relationships/customXml" Target="../ink/ink468.xml"/><Relationship Id="rId230" Type="http://schemas.openxmlformats.org/officeDocument/2006/relationships/customXml" Target="../ink/ink370.xml"/><Relationship Id="rId468" Type="http://schemas.openxmlformats.org/officeDocument/2006/relationships/customXml" Target="../ink/ink489.xml"/><Relationship Id="rId25" Type="http://schemas.openxmlformats.org/officeDocument/2006/relationships/image" Target="../media/image267.png"/><Relationship Id="rId67" Type="http://schemas.openxmlformats.org/officeDocument/2006/relationships/image" Target="../media/image288.png"/><Relationship Id="rId272" Type="http://schemas.openxmlformats.org/officeDocument/2006/relationships/customXml" Target="../ink/ink391.xml"/><Relationship Id="rId328" Type="http://schemas.openxmlformats.org/officeDocument/2006/relationships/customXml" Target="../ink/ink419.xml"/><Relationship Id="rId132" Type="http://schemas.openxmlformats.org/officeDocument/2006/relationships/customXml" Target="../ink/ink321.xml"/><Relationship Id="rId174" Type="http://schemas.openxmlformats.org/officeDocument/2006/relationships/customXml" Target="../ink/ink342.xml"/><Relationship Id="rId381" Type="http://schemas.openxmlformats.org/officeDocument/2006/relationships/image" Target="../media/image445.png"/><Relationship Id="rId241" Type="http://schemas.openxmlformats.org/officeDocument/2006/relationships/image" Target="../media/image375.png"/><Relationship Id="rId437" Type="http://schemas.openxmlformats.org/officeDocument/2006/relationships/image" Target="../media/image473.png"/><Relationship Id="rId479" Type="http://schemas.openxmlformats.org/officeDocument/2006/relationships/image" Target="../media/image494.png"/><Relationship Id="rId36" Type="http://schemas.openxmlformats.org/officeDocument/2006/relationships/customXml" Target="../ink/ink273.xml"/><Relationship Id="rId283" Type="http://schemas.openxmlformats.org/officeDocument/2006/relationships/image" Target="../media/image396.png"/><Relationship Id="rId339" Type="http://schemas.openxmlformats.org/officeDocument/2006/relationships/image" Target="../media/image424.png"/><Relationship Id="rId490" Type="http://schemas.openxmlformats.org/officeDocument/2006/relationships/customXml" Target="../ink/ink500.xml"/><Relationship Id="rId504" Type="http://schemas.openxmlformats.org/officeDocument/2006/relationships/customXml" Target="../ink/ink507.xml"/><Relationship Id="rId78" Type="http://schemas.openxmlformats.org/officeDocument/2006/relationships/customXml" Target="../ink/ink294.xml"/><Relationship Id="rId101" Type="http://schemas.openxmlformats.org/officeDocument/2006/relationships/image" Target="../media/image305.png"/><Relationship Id="rId143" Type="http://schemas.openxmlformats.org/officeDocument/2006/relationships/image" Target="../media/image326.png"/><Relationship Id="rId185" Type="http://schemas.openxmlformats.org/officeDocument/2006/relationships/image" Target="../media/image347.png"/><Relationship Id="rId350" Type="http://schemas.openxmlformats.org/officeDocument/2006/relationships/customXml" Target="../ink/ink430.xml"/><Relationship Id="rId406" Type="http://schemas.openxmlformats.org/officeDocument/2006/relationships/customXml" Target="../ink/ink458.xml"/><Relationship Id="rId9" Type="http://schemas.openxmlformats.org/officeDocument/2006/relationships/image" Target="../media/image259.png"/><Relationship Id="rId210" Type="http://schemas.openxmlformats.org/officeDocument/2006/relationships/customXml" Target="../ink/ink360.xml"/><Relationship Id="rId392" Type="http://schemas.openxmlformats.org/officeDocument/2006/relationships/customXml" Target="../ink/ink451.xml"/><Relationship Id="rId448" Type="http://schemas.openxmlformats.org/officeDocument/2006/relationships/customXml" Target="../ink/ink479.xml"/><Relationship Id="rId252" Type="http://schemas.openxmlformats.org/officeDocument/2006/relationships/customXml" Target="../ink/ink381.xml"/><Relationship Id="rId294" Type="http://schemas.openxmlformats.org/officeDocument/2006/relationships/customXml" Target="../ink/ink402.xml"/><Relationship Id="rId308" Type="http://schemas.openxmlformats.org/officeDocument/2006/relationships/customXml" Target="../ink/ink409.xml"/><Relationship Id="rId47" Type="http://schemas.openxmlformats.org/officeDocument/2006/relationships/image" Target="../media/image278.png"/><Relationship Id="rId89" Type="http://schemas.openxmlformats.org/officeDocument/2006/relationships/image" Target="../media/image299.png"/><Relationship Id="rId112" Type="http://schemas.openxmlformats.org/officeDocument/2006/relationships/customXml" Target="../ink/ink311.xml"/><Relationship Id="rId154" Type="http://schemas.openxmlformats.org/officeDocument/2006/relationships/customXml" Target="../ink/ink332.xml"/><Relationship Id="rId361" Type="http://schemas.openxmlformats.org/officeDocument/2006/relationships/image" Target="../media/image435.png"/><Relationship Id="rId196" Type="http://schemas.openxmlformats.org/officeDocument/2006/relationships/customXml" Target="../ink/ink353.xml"/><Relationship Id="rId417" Type="http://schemas.openxmlformats.org/officeDocument/2006/relationships/image" Target="../media/image463.png"/><Relationship Id="rId459" Type="http://schemas.openxmlformats.org/officeDocument/2006/relationships/image" Target="../media/image484.png"/><Relationship Id="rId16" Type="http://schemas.openxmlformats.org/officeDocument/2006/relationships/customXml" Target="../ink/ink263.xml"/><Relationship Id="rId221" Type="http://schemas.openxmlformats.org/officeDocument/2006/relationships/image" Target="../media/image365.png"/><Relationship Id="rId263" Type="http://schemas.openxmlformats.org/officeDocument/2006/relationships/image" Target="../media/image386.png"/><Relationship Id="rId319" Type="http://schemas.openxmlformats.org/officeDocument/2006/relationships/image" Target="../media/image414.png"/><Relationship Id="rId470" Type="http://schemas.openxmlformats.org/officeDocument/2006/relationships/customXml" Target="../ink/ink490.xml"/><Relationship Id="rId58" Type="http://schemas.openxmlformats.org/officeDocument/2006/relationships/customXml" Target="../ink/ink284.xml"/><Relationship Id="rId123" Type="http://schemas.openxmlformats.org/officeDocument/2006/relationships/image" Target="../media/image316.png"/><Relationship Id="rId330" Type="http://schemas.openxmlformats.org/officeDocument/2006/relationships/customXml" Target="../ink/ink420.xml"/><Relationship Id="rId165" Type="http://schemas.openxmlformats.org/officeDocument/2006/relationships/image" Target="../media/image337.png"/><Relationship Id="rId372" Type="http://schemas.openxmlformats.org/officeDocument/2006/relationships/customXml" Target="../ink/ink441.xml"/><Relationship Id="rId428" Type="http://schemas.openxmlformats.org/officeDocument/2006/relationships/customXml" Target="../ink/ink469.xml"/><Relationship Id="rId232" Type="http://schemas.openxmlformats.org/officeDocument/2006/relationships/customXml" Target="../ink/ink371.xml"/><Relationship Id="rId274" Type="http://schemas.openxmlformats.org/officeDocument/2006/relationships/customXml" Target="../ink/ink392.xml"/><Relationship Id="rId481" Type="http://schemas.openxmlformats.org/officeDocument/2006/relationships/image" Target="../media/image495.png"/><Relationship Id="rId27" Type="http://schemas.openxmlformats.org/officeDocument/2006/relationships/image" Target="../media/image268.png"/><Relationship Id="rId69" Type="http://schemas.openxmlformats.org/officeDocument/2006/relationships/image" Target="../media/image289.png"/><Relationship Id="rId134" Type="http://schemas.openxmlformats.org/officeDocument/2006/relationships/customXml" Target="../ink/ink322.xml"/><Relationship Id="rId80" Type="http://schemas.openxmlformats.org/officeDocument/2006/relationships/customXml" Target="../ink/ink295.xml"/><Relationship Id="rId176" Type="http://schemas.openxmlformats.org/officeDocument/2006/relationships/customXml" Target="../ink/ink343.xml"/><Relationship Id="rId341" Type="http://schemas.openxmlformats.org/officeDocument/2006/relationships/image" Target="../media/image425.png"/><Relationship Id="rId383" Type="http://schemas.openxmlformats.org/officeDocument/2006/relationships/image" Target="../media/image446.png"/><Relationship Id="rId439" Type="http://schemas.openxmlformats.org/officeDocument/2006/relationships/image" Target="../media/image474.png"/><Relationship Id="rId201" Type="http://schemas.openxmlformats.org/officeDocument/2006/relationships/image" Target="../media/image355.png"/><Relationship Id="rId243" Type="http://schemas.openxmlformats.org/officeDocument/2006/relationships/image" Target="../media/image376.png"/><Relationship Id="rId285" Type="http://schemas.openxmlformats.org/officeDocument/2006/relationships/image" Target="../media/image397.png"/><Relationship Id="rId450" Type="http://schemas.openxmlformats.org/officeDocument/2006/relationships/customXml" Target="../ink/ink480.xml"/><Relationship Id="rId506" Type="http://schemas.openxmlformats.org/officeDocument/2006/relationships/customXml" Target="../ink/ink508.xml"/><Relationship Id="rId38" Type="http://schemas.openxmlformats.org/officeDocument/2006/relationships/customXml" Target="../ink/ink274.xml"/><Relationship Id="rId103" Type="http://schemas.openxmlformats.org/officeDocument/2006/relationships/image" Target="../media/image306.png"/><Relationship Id="rId310" Type="http://schemas.openxmlformats.org/officeDocument/2006/relationships/customXml" Target="../ink/ink410.xml"/><Relationship Id="rId492" Type="http://schemas.openxmlformats.org/officeDocument/2006/relationships/customXml" Target="../ink/ink501.xml"/><Relationship Id="rId91" Type="http://schemas.openxmlformats.org/officeDocument/2006/relationships/image" Target="../media/image300.png"/><Relationship Id="rId145" Type="http://schemas.openxmlformats.org/officeDocument/2006/relationships/image" Target="../media/image327.png"/><Relationship Id="rId187" Type="http://schemas.openxmlformats.org/officeDocument/2006/relationships/image" Target="../media/image348.png"/><Relationship Id="rId352" Type="http://schemas.openxmlformats.org/officeDocument/2006/relationships/customXml" Target="../ink/ink431.xml"/><Relationship Id="rId394" Type="http://schemas.openxmlformats.org/officeDocument/2006/relationships/customXml" Target="../ink/ink452.xml"/><Relationship Id="rId408" Type="http://schemas.openxmlformats.org/officeDocument/2006/relationships/customXml" Target="../ink/ink459.xml"/><Relationship Id="rId212" Type="http://schemas.openxmlformats.org/officeDocument/2006/relationships/customXml" Target="../ink/ink361.xml"/><Relationship Id="rId254" Type="http://schemas.openxmlformats.org/officeDocument/2006/relationships/customXml" Target="../ink/ink382.xml"/><Relationship Id="rId49" Type="http://schemas.openxmlformats.org/officeDocument/2006/relationships/image" Target="../media/image279.png"/><Relationship Id="rId114" Type="http://schemas.openxmlformats.org/officeDocument/2006/relationships/customXml" Target="../ink/ink312.xml"/><Relationship Id="rId296" Type="http://schemas.openxmlformats.org/officeDocument/2006/relationships/customXml" Target="../ink/ink403.xml"/><Relationship Id="rId461" Type="http://schemas.openxmlformats.org/officeDocument/2006/relationships/image" Target="../media/image485.png"/><Relationship Id="rId60" Type="http://schemas.openxmlformats.org/officeDocument/2006/relationships/customXml" Target="../ink/ink285.xml"/><Relationship Id="rId156" Type="http://schemas.openxmlformats.org/officeDocument/2006/relationships/customXml" Target="../ink/ink333.xml"/><Relationship Id="rId198" Type="http://schemas.openxmlformats.org/officeDocument/2006/relationships/customXml" Target="../ink/ink354.xml"/><Relationship Id="rId321" Type="http://schemas.openxmlformats.org/officeDocument/2006/relationships/image" Target="../media/image415.png"/><Relationship Id="rId363" Type="http://schemas.openxmlformats.org/officeDocument/2006/relationships/image" Target="../media/image436.png"/><Relationship Id="rId419" Type="http://schemas.openxmlformats.org/officeDocument/2006/relationships/image" Target="../media/image464.png"/><Relationship Id="rId223" Type="http://schemas.openxmlformats.org/officeDocument/2006/relationships/image" Target="../media/image366.png"/><Relationship Id="rId430" Type="http://schemas.openxmlformats.org/officeDocument/2006/relationships/customXml" Target="../ink/ink470.xml"/><Relationship Id="rId18" Type="http://schemas.openxmlformats.org/officeDocument/2006/relationships/customXml" Target="../ink/ink264.xml"/><Relationship Id="rId265" Type="http://schemas.openxmlformats.org/officeDocument/2006/relationships/image" Target="../media/image387.png"/><Relationship Id="rId472" Type="http://schemas.openxmlformats.org/officeDocument/2006/relationships/customXml" Target="../ink/ink491.xml"/><Relationship Id="rId125" Type="http://schemas.openxmlformats.org/officeDocument/2006/relationships/image" Target="../media/image317.png"/><Relationship Id="rId167" Type="http://schemas.openxmlformats.org/officeDocument/2006/relationships/image" Target="../media/image338.png"/><Relationship Id="rId332" Type="http://schemas.openxmlformats.org/officeDocument/2006/relationships/customXml" Target="../ink/ink421.xml"/><Relationship Id="rId374" Type="http://schemas.openxmlformats.org/officeDocument/2006/relationships/customXml" Target="../ink/ink442.xml"/><Relationship Id="rId71" Type="http://schemas.openxmlformats.org/officeDocument/2006/relationships/image" Target="../media/image290.png"/><Relationship Id="rId234" Type="http://schemas.openxmlformats.org/officeDocument/2006/relationships/customXml" Target="../ink/ink372.xml"/><Relationship Id="rId2" Type="http://schemas.openxmlformats.org/officeDocument/2006/relationships/customXml" Target="../ink/ink256.xml"/><Relationship Id="rId29" Type="http://schemas.openxmlformats.org/officeDocument/2006/relationships/image" Target="../media/image269.png"/><Relationship Id="rId276" Type="http://schemas.openxmlformats.org/officeDocument/2006/relationships/customXml" Target="../ink/ink393.xml"/><Relationship Id="rId441" Type="http://schemas.openxmlformats.org/officeDocument/2006/relationships/image" Target="../media/image475.png"/><Relationship Id="rId483" Type="http://schemas.openxmlformats.org/officeDocument/2006/relationships/image" Target="../media/image496.png"/><Relationship Id="rId40" Type="http://schemas.openxmlformats.org/officeDocument/2006/relationships/customXml" Target="../ink/ink275.xml"/><Relationship Id="rId136" Type="http://schemas.openxmlformats.org/officeDocument/2006/relationships/customXml" Target="../ink/ink323.xml"/><Relationship Id="rId178" Type="http://schemas.openxmlformats.org/officeDocument/2006/relationships/customXml" Target="../ink/ink344.xml"/><Relationship Id="rId301" Type="http://schemas.openxmlformats.org/officeDocument/2006/relationships/image" Target="../media/image405.png"/><Relationship Id="rId343" Type="http://schemas.openxmlformats.org/officeDocument/2006/relationships/image" Target="../media/image426.png"/><Relationship Id="rId82" Type="http://schemas.openxmlformats.org/officeDocument/2006/relationships/customXml" Target="../ink/ink296.xml"/><Relationship Id="rId203" Type="http://schemas.openxmlformats.org/officeDocument/2006/relationships/image" Target="../media/image356.png"/><Relationship Id="rId385" Type="http://schemas.openxmlformats.org/officeDocument/2006/relationships/image" Target="../media/image447.png"/><Relationship Id="rId245" Type="http://schemas.openxmlformats.org/officeDocument/2006/relationships/image" Target="../media/image377.png"/><Relationship Id="rId287" Type="http://schemas.openxmlformats.org/officeDocument/2006/relationships/image" Target="../media/image398.png"/><Relationship Id="rId410" Type="http://schemas.openxmlformats.org/officeDocument/2006/relationships/customXml" Target="../ink/ink460.xml"/><Relationship Id="rId452" Type="http://schemas.openxmlformats.org/officeDocument/2006/relationships/customXml" Target="../ink/ink481.xml"/><Relationship Id="rId494" Type="http://schemas.openxmlformats.org/officeDocument/2006/relationships/customXml" Target="../ink/ink502.xml"/><Relationship Id="rId508" Type="http://schemas.openxmlformats.org/officeDocument/2006/relationships/customXml" Target="../ink/ink509.xml"/><Relationship Id="rId105" Type="http://schemas.openxmlformats.org/officeDocument/2006/relationships/image" Target="../media/image307.png"/><Relationship Id="rId147" Type="http://schemas.openxmlformats.org/officeDocument/2006/relationships/image" Target="../media/image328.png"/><Relationship Id="rId312" Type="http://schemas.openxmlformats.org/officeDocument/2006/relationships/customXml" Target="../ink/ink411.xml"/><Relationship Id="rId354" Type="http://schemas.openxmlformats.org/officeDocument/2006/relationships/customXml" Target="../ink/ink432.xml"/><Relationship Id="rId51" Type="http://schemas.openxmlformats.org/officeDocument/2006/relationships/image" Target="../media/image280.png"/><Relationship Id="rId93" Type="http://schemas.openxmlformats.org/officeDocument/2006/relationships/image" Target="../media/image301.png"/><Relationship Id="rId189" Type="http://schemas.openxmlformats.org/officeDocument/2006/relationships/image" Target="../media/image349.png"/><Relationship Id="rId396" Type="http://schemas.openxmlformats.org/officeDocument/2006/relationships/customXml" Target="../ink/ink453.xml"/><Relationship Id="rId214" Type="http://schemas.openxmlformats.org/officeDocument/2006/relationships/customXml" Target="../ink/ink362.xml"/><Relationship Id="rId256" Type="http://schemas.openxmlformats.org/officeDocument/2006/relationships/customXml" Target="../ink/ink383.xml"/><Relationship Id="rId298" Type="http://schemas.openxmlformats.org/officeDocument/2006/relationships/customXml" Target="../ink/ink404.xml"/><Relationship Id="rId421" Type="http://schemas.openxmlformats.org/officeDocument/2006/relationships/image" Target="../media/image465.png"/><Relationship Id="rId463" Type="http://schemas.openxmlformats.org/officeDocument/2006/relationships/image" Target="../media/image486.png"/><Relationship Id="rId116" Type="http://schemas.openxmlformats.org/officeDocument/2006/relationships/customXml" Target="../ink/ink313.xml"/><Relationship Id="rId158" Type="http://schemas.openxmlformats.org/officeDocument/2006/relationships/customXml" Target="../ink/ink334.xml"/><Relationship Id="rId323" Type="http://schemas.openxmlformats.org/officeDocument/2006/relationships/image" Target="../media/image416.png"/><Relationship Id="rId20" Type="http://schemas.openxmlformats.org/officeDocument/2006/relationships/customXml" Target="../ink/ink265.xml"/><Relationship Id="rId62" Type="http://schemas.openxmlformats.org/officeDocument/2006/relationships/customXml" Target="../ink/ink286.xml"/><Relationship Id="rId365" Type="http://schemas.openxmlformats.org/officeDocument/2006/relationships/image" Target="../media/image437.png"/><Relationship Id="rId225" Type="http://schemas.openxmlformats.org/officeDocument/2006/relationships/image" Target="../media/image367.png"/><Relationship Id="rId267" Type="http://schemas.openxmlformats.org/officeDocument/2006/relationships/image" Target="../media/image388.png"/><Relationship Id="rId432" Type="http://schemas.openxmlformats.org/officeDocument/2006/relationships/customXml" Target="../ink/ink471.xml"/><Relationship Id="rId474" Type="http://schemas.openxmlformats.org/officeDocument/2006/relationships/customXml" Target="../ink/ink492.xml"/><Relationship Id="rId127" Type="http://schemas.openxmlformats.org/officeDocument/2006/relationships/image" Target="../media/image318.png"/><Relationship Id="rId31" Type="http://schemas.openxmlformats.org/officeDocument/2006/relationships/image" Target="../media/image270.png"/><Relationship Id="rId73" Type="http://schemas.openxmlformats.org/officeDocument/2006/relationships/image" Target="../media/image291.png"/><Relationship Id="rId169" Type="http://schemas.openxmlformats.org/officeDocument/2006/relationships/image" Target="../media/image339.png"/><Relationship Id="rId334" Type="http://schemas.openxmlformats.org/officeDocument/2006/relationships/customXml" Target="../ink/ink422.xml"/><Relationship Id="rId376" Type="http://schemas.openxmlformats.org/officeDocument/2006/relationships/customXml" Target="../ink/ink443.xml"/><Relationship Id="rId4" Type="http://schemas.openxmlformats.org/officeDocument/2006/relationships/customXml" Target="../ink/ink257.xml"/><Relationship Id="rId180" Type="http://schemas.openxmlformats.org/officeDocument/2006/relationships/customXml" Target="../ink/ink345.xml"/><Relationship Id="rId236" Type="http://schemas.openxmlformats.org/officeDocument/2006/relationships/customXml" Target="../ink/ink373.xml"/><Relationship Id="rId278" Type="http://schemas.openxmlformats.org/officeDocument/2006/relationships/customXml" Target="../ink/ink394.xml"/><Relationship Id="rId401" Type="http://schemas.openxmlformats.org/officeDocument/2006/relationships/image" Target="../media/image455.png"/><Relationship Id="rId443" Type="http://schemas.openxmlformats.org/officeDocument/2006/relationships/image" Target="../media/image476.png"/><Relationship Id="rId303" Type="http://schemas.openxmlformats.org/officeDocument/2006/relationships/image" Target="../media/image406.png"/><Relationship Id="rId485" Type="http://schemas.openxmlformats.org/officeDocument/2006/relationships/image" Target="../media/image497.png"/><Relationship Id="rId42" Type="http://schemas.openxmlformats.org/officeDocument/2006/relationships/customXml" Target="../ink/ink276.xml"/><Relationship Id="rId84" Type="http://schemas.openxmlformats.org/officeDocument/2006/relationships/customXml" Target="../ink/ink297.xml"/><Relationship Id="rId138" Type="http://schemas.openxmlformats.org/officeDocument/2006/relationships/customXml" Target="../ink/ink324.xml"/><Relationship Id="rId345" Type="http://schemas.openxmlformats.org/officeDocument/2006/relationships/image" Target="../media/image427.png"/><Relationship Id="rId387" Type="http://schemas.openxmlformats.org/officeDocument/2006/relationships/image" Target="../media/image448.png"/><Relationship Id="rId510" Type="http://schemas.openxmlformats.org/officeDocument/2006/relationships/customXml" Target="../ink/ink510.xml"/><Relationship Id="rId191" Type="http://schemas.openxmlformats.org/officeDocument/2006/relationships/image" Target="../media/image350.png"/><Relationship Id="rId205" Type="http://schemas.openxmlformats.org/officeDocument/2006/relationships/image" Target="../media/image357.png"/><Relationship Id="rId247" Type="http://schemas.openxmlformats.org/officeDocument/2006/relationships/image" Target="../media/image378.png"/><Relationship Id="rId412" Type="http://schemas.openxmlformats.org/officeDocument/2006/relationships/customXml" Target="../ink/ink461.xml"/><Relationship Id="rId107" Type="http://schemas.openxmlformats.org/officeDocument/2006/relationships/image" Target="../media/image308.png"/><Relationship Id="rId289" Type="http://schemas.openxmlformats.org/officeDocument/2006/relationships/image" Target="../media/image399.png"/><Relationship Id="rId454" Type="http://schemas.openxmlformats.org/officeDocument/2006/relationships/customXml" Target="../ink/ink482.xml"/><Relationship Id="rId496" Type="http://schemas.openxmlformats.org/officeDocument/2006/relationships/customXml" Target="../ink/ink503.xml"/><Relationship Id="rId11" Type="http://schemas.openxmlformats.org/officeDocument/2006/relationships/image" Target="../media/image260.png"/><Relationship Id="rId53" Type="http://schemas.openxmlformats.org/officeDocument/2006/relationships/image" Target="../media/image281.png"/><Relationship Id="rId149" Type="http://schemas.openxmlformats.org/officeDocument/2006/relationships/image" Target="../media/image329.png"/><Relationship Id="rId314" Type="http://schemas.openxmlformats.org/officeDocument/2006/relationships/customXml" Target="../ink/ink412.xml"/><Relationship Id="rId356" Type="http://schemas.openxmlformats.org/officeDocument/2006/relationships/customXml" Target="../ink/ink433.xml"/><Relationship Id="rId398" Type="http://schemas.openxmlformats.org/officeDocument/2006/relationships/customXml" Target="../ink/ink454.xml"/><Relationship Id="rId95" Type="http://schemas.openxmlformats.org/officeDocument/2006/relationships/image" Target="../media/image302.png"/><Relationship Id="rId160" Type="http://schemas.openxmlformats.org/officeDocument/2006/relationships/customXml" Target="../ink/ink335.xml"/><Relationship Id="rId216" Type="http://schemas.openxmlformats.org/officeDocument/2006/relationships/customXml" Target="../ink/ink363.xml"/><Relationship Id="rId423" Type="http://schemas.openxmlformats.org/officeDocument/2006/relationships/image" Target="../media/image466.png"/><Relationship Id="rId258" Type="http://schemas.openxmlformats.org/officeDocument/2006/relationships/customXml" Target="../ink/ink384.xml"/><Relationship Id="rId465" Type="http://schemas.openxmlformats.org/officeDocument/2006/relationships/image" Target="../media/image487.png"/><Relationship Id="rId22" Type="http://schemas.openxmlformats.org/officeDocument/2006/relationships/customXml" Target="../ink/ink266.xml"/><Relationship Id="rId64" Type="http://schemas.openxmlformats.org/officeDocument/2006/relationships/customXml" Target="../ink/ink287.xml"/><Relationship Id="rId118" Type="http://schemas.openxmlformats.org/officeDocument/2006/relationships/customXml" Target="../ink/ink314.xml"/><Relationship Id="rId325" Type="http://schemas.openxmlformats.org/officeDocument/2006/relationships/image" Target="../media/image417.png"/><Relationship Id="rId367" Type="http://schemas.openxmlformats.org/officeDocument/2006/relationships/image" Target="../media/image438.png"/><Relationship Id="rId171" Type="http://schemas.openxmlformats.org/officeDocument/2006/relationships/image" Target="../media/image340.png"/><Relationship Id="rId227" Type="http://schemas.openxmlformats.org/officeDocument/2006/relationships/image" Target="../media/image368.png"/><Relationship Id="rId269" Type="http://schemas.openxmlformats.org/officeDocument/2006/relationships/image" Target="../media/image389.png"/><Relationship Id="rId434" Type="http://schemas.openxmlformats.org/officeDocument/2006/relationships/customXml" Target="../ink/ink472.xml"/><Relationship Id="rId476" Type="http://schemas.openxmlformats.org/officeDocument/2006/relationships/customXml" Target="../ink/ink493.xml"/><Relationship Id="rId33" Type="http://schemas.openxmlformats.org/officeDocument/2006/relationships/image" Target="../media/image271.png"/><Relationship Id="rId129" Type="http://schemas.openxmlformats.org/officeDocument/2006/relationships/image" Target="../media/image319.png"/><Relationship Id="rId280" Type="http://schemas.openxmlformats.org/officeDocument/2006/relationships/customXml" Target="../ink/ink395.xml"/><Relationship Id="rId336" Type="http://schemas.openxmlformats.org/officeDocument/2006/relationships/customXml" Target="../ink/ink423.xml"/><Relationship Id="rId501" Type="http://schemas.openxmlformats.org/officeDocument/2006/relationships/image" Target="../media/image505.png"/><Relationship Id="rId75" Type="http://schemas.openxmlformats.org/officeDocument/2006/relationships/image" Target="../media/image292.png"/><Relationship Id="rId140" Type="http://schemas.openxmlformats.org/officeDocument/2006/relationships/customXml" Target="../ink/ink325.xml"/><Relationship Id="rId182" Type="http://schemas.openxmlformats.org/officeDocument/2006/relationships/customXml" Target="../ink/ink346.xml"/><Relationship Id="rId378" Type="http://schemas.openxmlformats.org/officeDocument/2006/relationships/customXml" Target="../ink/ink444.xml"/><Relationship Id="rId403" Type="http://schemas.openxmlformats.org/officeDocument/2006/relationships/image" Target="../media/image456.png"/><Relationship Id="rId6" Type="http://schemas.openxmlformats.org/officeDocument/2006/relationships/customXml" Target="../ink/ink258.xml"/><Relationship Id="rId238" Type="http://schemas.openxmlformats.org/officeDocument/2006/relationships/customXml" Target="../ink/ink374.xml"/><Relationship Id="rId445" Type="http://schemas.openxmlformats.org/officeDocument/2006/relationships/image" Target="../media/image477.png"/><Relationship Id="rId487" Type="http://schemas.openxmlformats.org/officeDocument/2006/relationships/image" Target="../media/image498.png"/><Relationship Id="rId291" Type="http://schemas.openxmlformats.org/officeDocument/2006/relationships/image" Target="../media/image400.png"/><Relationship Id="rId305" Type="http://schemas.openxmlformats.org/officeDocument/2006/relationships/image" Target="../media/image407.png"/><Relationship Id="rId347" Type="http://schemas.openxmlformats.org/officeDocument/2006/relationships/image" Target="../media/image428.png"/><Relationship Id="rId44" Type="http://schemas.openxmlformats.org/officeDocument/2006/relationships/customXml" Target="../ink/ink277.xml"/><Relationship Id="rId86" Type="http://schemas.openxmlformats.org/officeDocument/2006/relationships/customXml" Target="../ink/ink298.xml"/><Relationship Id="rId151" Type="http://schemas.openxmlformats.org/officeDocument/2006/relationships/image" Target="../media/image330.png"/><Relationship Id="rId389" Type="http://schemas.openxmlformats.org/officeDocument/2006/relationships/image" Target="../media/image449.png"/><Relationship Id="rId193" Type="http://schemas.openxmlformats.org/officeDocument/2006/relationships/image" Target="../media/image351.png"/><Relationship Id="rId207" Type="http://schemas.openxmlformats.org/officeDocument/2006/relationships/image" Target="../media/image358.png"/><Relationship Id="rId249" Type="http://schemas.openxmlformats.org/officeDocument/2006/relationships/image" Target="../media/image379.png"/><Relationship Id="rId414" Type="http://schemas.openxmlformats.org/officeDocument/2006/relationships/customXml" Target="../ink/ink462.xml"/><Relationship Id="rId456" Type="http://schemas.openxmlformats.org/officeDocument/2006/relationships/customXml" Target="../ink/ink483.xml"/><Relationship Id="rId498" Type="http://schemas.openxmlformats.org/officeDocument/2006/relationships/customXml" Target="../ink/ink504.xml"/><Relationship Id="rId13" Type="http://schemas.openxmlformats.org/officeDocument/2006/relationships/image" Target="../media/image261.png"/><Relationship Id="rId109" Type="http://schemas.openxmlformats.org/officeDocument/2006/relationships/image" Target="../media/image309.png"/><Relationship Id="rId260" Type="http://schemas.openxmlformats.org/officeDocument/2006/relationships/customXml" Target="../ink/ink385.xml"/><Relationship Id="rId316" Type="http://schemas.openxmlformats.org/officeDocument/2006/relationships/customXml" Target="../ink/ink413.xml"/><Relationship Id="rId55" Type="http://schemas.openxmlformats.org/officeDocument/2006/relationships/image" Target="../media/image282.png"/><Relationship Id="rId97" Type="http://schemas.openxmlformats.org/officeDocument/2006/relationships/image" Target="../media/image303.png"/><Relationship Id="rId120" Type="http://schemas.openxmlformats.org/officeDocument/2006/relationships/customXml" Target="../ink/ink315.xml"/><Relationship Id="rId358" Type="http://schemas.openxmlformats.org/officeDocument/2006/relationships/customXml" Target="../ink/ink434.xml"/><Relationship Id="rId162" Type="http://schemas.openxmlformats.org/officeDocument/2006/relationships/customXml" Target="../ink/ink336.xml"/><Relationship Id="rId218" Type="http://schemas.openxmlformats.org/officeDocument/2006/relationships/customXml" Target="../ink/ink364.xml"/><Relationship Id="rId425" Type="http://schemas.openxmlformats.org/officeDocument/2006/relationships/image" Target="../media/image467.png"/><Relationship Id="rId467" Type="http://schemas.openxmlformats.org/officeDocument/2006/relationships/image" Target="../media/image488.png"/><Relationship Id="rId271" Type="http://schemas.openxmlformats.org/officeDocument/2006/relationships/image" Target="../media/image390.png"/><Relationship Id="rId24" Type="http://schemas.openxmlformats.org/officeDocument/2006/relationships/customXml" Target="../ink/ink267.xml"/><Relationship Id="rId66" Type="http://schemas.openxmlformats.org/officeDocument/2006/relationships/customXml" Target="../ink/ink288.xml"/><Relationship Id="rId131" Type="http://schemas.openxmlformats.org/officeDocument/2006/relationships/image" Target="../media/image320.png"/><Relationship Id="rId327" Type="http://schemas.openxmlformats.org/officeDocument/2006/relationships/image" Target="../media/image418.png"/><Relationship Id="rId369" Type="http://schemas.openxmlformats.org/officeDocument/2006/relationships/image" Target="../media/image439.png"/><Relationship Id="rId173" Type="http://schemas.openxmlformats.org/officeDocument/2006/relationships/image" Target="../media/image341.png"/><Relationship Id="rId229" Type="http://schemas.openxmlformats.org/officeDocument/2006/relationships/image" Target="../media/image369.png"/><Relationship Id="rId380" Type="http://schemas.openxmlformats.org/officeDocument/2006/relationships/customXml" Target="../ink/ink445.xml"/><Relationship Id="rId436" Type="http://schemas.openxmlformats.org/officeDocument/2006/relationships/customXml" Target="../ink/ink473.xml"/><Relationship Id="rId240" Type="http://schemas.openxmlformats.org/officeDocument/2006/relationships/customXml" Target="../ink/ink375.xml"/><Relationship Id="rId478" Type="http://schemas.openxmlformats.org/officeDocument/2006/relationships/customXml" Target="../ink/ink494.xml"/><Relationship Id="rId35" Type="http://schemas.openxmlformats.org/officeDocument/2006/relationships/image" Target="../media/image272.png"/><Relationship Id="rId77" Type="http://schemas.openxmlformats.org/officeDocument/2006/relationships/image" Target="../media/image293.png"/><Relationship Id="rId100" Type="http://schemas.openxmlformats.org/officeDocument/2006/relationships/customXml" Target="../ink/ink305.xml"/><Relationship Id="rId282" Type="http://schemas.openxmlformats.org/officeDocument/2006/relationships/customXml" Target="../ink/ink396.xml"/><Relationship Id="rId338" Type="http://schemas.openxmlformats.org/officeDocument/2006/relationships/customXml" Target="../ink/ink424.xml"/><Relationship Id="rId503" Type="http://schemas.openxmlformats.org/officeDocument/2006/relationships/image" Target="../media/image506.png"/><Relationship Id="rId8" Type="http://schemas.openxmlformats.org/officeDocument/2006/relationships/customXml" Target="../ink/ink259.xml"/><Relationship Id="rId142" Type="http://schemas.openxmlformats.org/officeDocument/2006/relationships/customXml" Target="../ink/ink326.xml"/><Relationship Id="rId184" Type="http://schemas.openxmlformats.org/officeDocument/2006/relationships/customXml" Target="../ink/ink347.xml"/><Relationship Id="rId391" Type="http://schemas.openxmlformats.org/officeDocument/2006/relationships/image" Target="../media/image450.png"/><Relationship Id="rId405" Type="http://schemas.openxmlformats.org/officeDocument/2006/relationships/image" Target="../media/image457.png"/><Relationship Id="rId447" Type="http://schemas.openxmlformats.org/officeDocument/2006/relationships/image" Target="../media/image478.png"/><Relationship Id="rId251" Type="http://schemas.openxmlformats.org/officeDocument/2006/relationships/image" Target="../media/image380.png"/><Relationship Id="rId489" Type="http://schemas.openxmlformats.org/officeDocument/2006/relationships/image" Target="../media/image499.png"/><Relationship Id="rId46" Type="http://schemas.openxmlformats.org/officeDocument/2006/relationships/customXml" Target="../ink/ink278.xml"/><Relationship Id="rId293" Type="http://schemas.openxmlformats.org/officeDocument/2006/relationships/image" Target="../media/image401.png"/><Relationship Id="rId307" Type="http://schemas.openxmlformats.org/officeDocument/2006/relationships/image" Target="../media/image408.png"/><Relationship Id="rId349" Type="http://schemas.openxmlformats.org/officeDocument/2006/relationships/image" Target="../media/image429.png"/><Relationship Id="rId88" Type="http://schemas.openxmlformats.org/officeDocument/2006/relationships/customXml" Target="../ink/ink299.xml"/><Relationship Id="rId111" Type="http://schemas.openxmlformats.org/officeDocument/2006/relationships/image" Target="../media/image310.png"/><Relationship Id="rId153" Type="http://schemas.openxmlformats.org/officeDocument/2006/relationships/image" Target="../media/image331.png"/><Relationship Id="rId195" Type="http://schemas.openxmlformats.org/officeDocument/2006/relationships/image" Target="../media/image352.png"/><Relationship Id="rId209" Type="http://schemas.openxmlformats.org/officeDocument/2006/relationships/image" Target="../media/image359.png"/><Relationship Id="rId360" Type="http://schemas.openxmlformats.org/officeDocument/2006/relationships/customXml" Target="../ink/ink435.xml"/><Relationship Id="rId416" Type="http://schemas.openxmlformats.org/officeDocument/2006/relationships/customXml" Target="../ink/ink463.xml"/><Relationship Id="rId220" Type="http://schemas.openxmlformats.org/officeDocument/2006/relationships/customXml" Target="../ink/ink365.xml"/><Relationship Id="rId458" Type="http://schemas.openxmlformats.org/officeDocument/2006/relationships/customXml" Target="../ink/ink484.xml"/><Relationship Id="rId15" Type="http://schemas.openxmlformats.org/officeDocument/2006/relationships/image" Target="../media/image262.png"/><Relationship Id="rId57" Type="http://schemas.openxmlformats.org/officeDocument/2006/relationships/image" Target="../media/image283.png"/><Relationship Id="rId262" Type="http://schemas.openxmlformats.org/officeDocument/2006/relationships/customXml" Target="../ink/ink386.xml"/><Relationship Id="rId318" Type="http://schemas.openxmlformats.org/officeDocument/2006/relationships/customXml" Target="../ink/ink414.xml"/><Relationship Id="rId99" Type="http://schemas.openxmlformats.org/officeDocument/2006/relationships/image" Target="../media/image304.png"/><Relationship Id="rId122" Type="http://schemas.openxmlformats.org/officeDocument/2006/relationships/customXml" Target="../ink/ink316.xml"/><Relationship Id="rId164" Type="http://schemas.openxmlformats.org/officeDocument/2006/relationships/customXml" Target="../ink/ink337.xml"/><Relationship Id="rId371" Type="http://schemas.openxmlformats.org/officeDocument/2006/relationships/image" Target="../media/image440.png"/><Relationship Id="rId427" Type="http://schemas.openxmlformats.org/officeDocument/2006/relationships/image" Target="../media/image468.png"/><Relationship Id="rId469" Type="http://schemas.openxmlformats.org/officeDocument/2006/relationships/image" Target="../media/image489.png"/><Relationship Id="rId26" Type="http://schemas.openxmlformats.org/officeDocument/2006/relationships/customXml" Target="../ink/ink268.xml"/><Relationship Id="rId231" Type="http://schemas.openxmlformats.org/officeDocument/2006/relationships/image" Target="../media/image370.png"/><Relationship Id="rId273" Type="http://schemas.openxmlformats.org/officeDocument/2006/relationships/image" Target="../media/image391.png"/><Relationship Id="rId329" Type="http://schemas.openxmlformats.org/officeDocument/2006/relationships/image" Target="../media/image419.png"/><Relationship Id="rId480" Type="http://schemas.openxmlformats.org/officeDocument/2006/relationships/customXml" Target="../ink/ink495.xml"/><Relationship Id="rId68" Type="http://schemas.openxmlformats.org/officeDocument/2006/relationships/customXml" Target="../ink/ink289.xml"/><Relationship Id="rId133" Type="http://schemas.openxmlformats.org/officeDocument/2006/relationships/image" Target="../media/image321.png"/><Relationship Id="rId175" Type="http://schemas.openxmlformats.org/officeDocument/2006/relationships/image" Target="../media/image342.png"/><Relationship Id="rId340" Type="http://schemas.openxmlformats.org/officeDocument/2006/relationships/customXml" Target="../ink/ink425.xml"/><Relationship Id="rId200" Type="http://schemas.openxmlformats.org/officeDocument/2006/relationships/customXml" Target="../ink/ink355.xml"/><Relationship Id="rId382" Type="http://schemas.openxmlformats.org/officeDocument/2006/relationships/customXml" Target="../ink/ink446.xml"/><Relationship Id="rId438" Type="http://schemas.openxmlformats.org/officeDocument/2006/relationships/customXml" Target="../ink/ink474.xml"/><Relationship Id="rId242" Type="http://schemas.openxmlformats.org/officeDocument/2006/relationships/customXml" Target="../ink/ink376.xml"/><Relationship Id="rId284" Type="http://schemas.openxmlformats.org/officeDocument/2006/relationships/customXml" Target="../ink/ink397.xml"/><Relationship Id="rId491" Type="http://schemas.openxmlformats.org/officeDocument/2006/relationships/image" Target="../media/image500.png"/><Relationship Id="rId505" Type="http://schemas.openxmlformats.org/officeDocument/2006/relationships/image" Target="../media/image507.png"/><Relationship Id="rId37" Type="http://schemas.openxmlformats.org/officeDocument/2006/relationships/image" Target="../media/image273.png"/><Relationship Id="rId79" Type="http://schemas.openxmlformats.org/officeDocument/2006/relationships/image" Target="../media/image294.png"/><Relationship Id="rId102" Type="http://schemas.openxmlformats.org/officeDocument/2006/relationships/customXml" Target="../ink/ink306.xml"/><Relationship Id="rId144" Type="http://schemas.openxmlformats.org/officeDocument/2006/relationships/customXml" Target="../ink/ink327.xml"/><Relationship Id="rId90" Type="http://schemas.openxmlformats.org/officeDocument/2006/relationships/customXml" Target="../ink/ink300.xml"/><Relationship Id="rId186" Type="http://schemas.openxmlformats.org/officeDocument/2006/relationships/customXml" Target="../ink/ink348.xml"/><Relationship Id="rId351" Type="http://schemas.openxmlformats.org/officeDocument/2006/relationships/image" Target="../media/image430.png"/><Relationship Id="rId393" Type="http://schemas.openxmlformats.org/officeDocument/2006/relationships/image" Target="../media/image451.png"/><Relationship Id="rId407" Type="http://schemas.openxmlformats.org/officeDocument/2006/relationships/image" Target="../media/image458.png"/><Relationship Id="rId449" Type="http://schemas.openxmlformats.org/officeDocument/2006/relationships/image" Target="../media/image479.png"/><Relationship Id="rId211" Type="http://schemas.openxmlformats.org/officeDocument/2006/relationships/image" Target="../media/image360.png"/><Relationship Id="rId253" Type="http://schemas.openxmlformats.org/officeDocument/2006/relationships/image" Target="../media/image381.png"/><Relationship Id="rId295" Type="http://schemas.openxmlformats.org/officeDocument/2006/relationships/image" Target="../media/image402.png"/><Relationship Id="rId309" Type="http://schemas.openxmlformats.org/officeDocument/2006/relationships/image" Target="../media/image409.png"/><Relationship Id="rId460" Type="http://schemas.openxmlformats.org/officeDocument/2006/relationships/customXml" Target="../ink/ink485.xml"/><Relationship Id="rId48" Type="http://schemas.openxmlformats.org/officeDocument/2006/relationships/customXml" Target="../ink/ink279.xml"/><Relationship Id="rId113" Type="http://schemas.openxmlformats.org/officeDocument/2006/relationships/image" Target="../media/image311.png"/><Relationship Id="rId320" Type="http://schemas.openxmlformats.org/officeDocument/2006/relationships/customXml" Target="../ink/ink415.xml"/><Relationship Id="rId155" Type="http://schemas.openxmlformats.org/officeDocument/2006/relationships/image" Target="../media/image332.png"/><Relationship Id="rId197" Type="http://schemas.openxmlformats.org/officeDocument/2006/relationships/image" Target="../media/image353.png"/><Relationship Id="rId362" Type="http://schemas.openxmlformats.org/officeDocument/2006/relationships/customXml" Target="../ink/ink436.xml"/><Relationship Id="rId418" Type="http://schemas.openxmlformats.org/officeDocument/2006/relationships/customXml" Target="../ink/ink464.xml"/><Relationship Id="rId222" Type="http://schemas.openxmlformats.org/officeDocument/2006/relationships/customXml" Target="../ink/ink366.xml"/><Relationship Id="rId264" Type="http://schemas.openxmlformats.org/officeDocument/2006/relationships/customXml" Target="../ink/ink387.xml"/><Relationship Id="rId471" Type="http://schemas.openxmlformats.org/officeDocument/2006/relationships/image" Target="../media/image490.png"/><Relationship Id="rId17" Type="http://schemas.openxmlformats.org/officeDocument/2006/relationships/image" Target="../media/image263.png"/><Relationship Id="rId59" Type="http://schemas.openxmlformats.org/officeDocument/2006/relationships/image" Target="../media/image284.png"/><Relationship Id="rId124" Type="http://schemas.openxmlformats.org/officeDocument/2006/relationships/customXml" Target="../ink/ink317.xml"/><Relationship Id="rId70" Type="http://schemas.openxmlformats.org/officeDocument/2006/relationships/customXml" Target="../ink/ink290.xml"/><Relationship Id="rId166" Type="http://schemas.openxmlformats.org/officeDocument/2006/relationships/customXml" Target="../ink/ink338.xml"/><Relationship Id="rId331" Type="http://schemas.openxmlformats.org/officeDocument/2006/relationships/image" Target="../media/image420.png"/><Relationship Id="rId373" Type="http://schemas.openxmlformats.org/officeDocument/2006/relationships/image" Target="../media/image441.png"/><Relationship Id="rId429" Type="http://schemas.openxmlformats.org/officeDocument/2006/relationships/image" Target="../media/image469.png"/><Relationship Id="rId1" Type="http://schemas.openxmlformats.org/officeDocument/2006/relationships/slideLayout" Target="../slideLayouts/slideLayout7.xml"/><Relationship Id="rId233" Type="http://schemas.openxmlformats.org/officeDocument/2006/relationships/image" Target="../media/image371.png"/><Relationship Id="rId440" Type="http://schemas.openxmlformats.org/officeDocument/2006/relationships/customXml" Target="../ink/ink475.xml"/><Relationship Id="rId28" Type="http://schemas.openxmlformats.org/officeDocument/2006/relationships/customXml" Target="../ink/ink269.xml"/><Relationship Id="rId275" Type="http://schemas.openxmlformats.org/officeDocument/2006/relationships/image" Target="../media/image392.png"/><Relationship Id="rId300" Type="http://schemas.openxmlformats.org/officeDocument/2006/relationships/customXml" Target="../ink/ink405.xml"/><Relationship Id="rId482" Type="http://schemas.openxmlformats.org/officeDocument/2006/relationships/customXml" Target="../ink/ink496.xml"/><Relationship Id="rId81" Type="http://schemas.openxmlformats.org/officeDocument/2006/relationships/image" Target="../media/image295.png"/><Relationship Id="rId135" Type="http://schemas.openxmlformats.org/officeDocument/2006/relationships/image" Target="../media/image322.png"/><Relationship Id="rId177" Type="http://schemas.openxmlformats.org/officeDocument/2006/relationships/image" Target="../media/image343.png"/><Relationship Id="rId342" Type="http://schemas.openxmlformats.org/officeDocument/2006/relationships/customXml" Target="../ink/ink426.xml"/><Relationship Id="rId384" Type="http://schemas.openxmlformats.org/officeDocument/2006/relationships/customXml" Target="../ink/ink447.xml"/><Relationship Id="rId202" Type="http://schemas.openxmlformats.org/officeDocument/2006/relationships/customXml" Target="../ink/ink356.xml"/><Relationship Id="rId244" Type="http://schemas.openxmlformats.org/officeDocument/2006/relationships/customXml" Target="../ink/ink377.xml"/><Relationship Id="rId39" Type="http://schemas.openxmlformats.org/officeDocument/2006/relationships/image" Target="../media/image274.png"/><Relationship Id="rId286" Type="http://schemas.openxmlformats.org/officeDocument/2006/relationships/customXml" Target="../ink/ink398.xml"/><Relationship Id="rId451" Type="http://schemas.openxmlformats.org/officeDocument/2006/relationships/image" Target="../media/image480.png"/><Relationship Id="rId493" Type="http://schemas.openxmlformats.org/officeDocument/2006/relationships/image" Target="../media/image501.png"/><Relationship Id="rId507" Type="http://schemas.openxmlformats.org/officeDocument/2006/relationships/image" Target="../media/image508.png"/><Relationship Id="rId50" Type="http://schemas.openxmlformats.org/officeDocument/2006/relationships/customXml" Target="../ink/ink280.xml"/><Relationship Id="rId104" Type="http://schemas.openxmlformats.org/officeDocument/2006/relationships/customXml" Target="../ink/ink307.xml"/><Relationship Id="rId146" Type="http://schemas.openxmlformats.org/officeDocument/2006/relationships/customXml" Target="../ink/ink328.xml"/><Relationship Id="rId188" Type="http://schemas.openxmlformats.org/officeDocument/2006/relationships/customXml" Target="../ink/ink349.xml"/><Relationship Id="rId311" Type="http://schemas.openxmlformats.org/officeDocument/2006/relationships/image" Target="../media/image410.png"/><Relationship Id="rId353" Type="http://schemas.openxmlformats.org/officeDocument/2006/relationships/image" Target="../media/image431.png"/><Relationship Id="rId395" Type="http://schemas.openxmlformats.org/officeDocument/2006/relationships/image" Target="../media/image452.png"/><Relationship Id="rId409" Type="http://schemas.openxmlformats.org/officeDocument/2006/relationships/image" Target="../media/image459.png"/><Relationship Id="rId92" Type="http://schemas.openxmlformats.org/officeDocument/2006/relationships/customXml" Target="../ink/ink301.xml"/><Relationship Id="rId213" Type="http://schemas.openxmlformats.org/officeDocument/2006/relationships/image" Target="../media/image361.png"/><Relationship Id="rId420" Type="http://schemas.openxmlformats.org/officeDocument/2006/relationships/customXml" Target="../ink/ink465.xml"/><Relationship Id="rId255" Type="http://schemas.openxmlformats.org/officeDocument/2006/relationships/image" Target="../media/image382.png"/><Relationship Id="rId297" Type="http://schemas.openxmlformats.org/officeDocument/2006/relationships/image" Target="../media/image403.png"/><Relationship Id="rId462" Type="http://schemas.openxmlformats.org/officeDocument/2006/relationships/customXml" Target="../ink/ink486.xml"/><Relationship Id="rId115" Type="http://schemas.openxmlformats.org/officeDocument/2006/relationships/image" Target="../media/image312.png"/><Relationship Id="rId157" Type="http://schemas.openxmlformats.org/officeDocument/2006/relationships/image" Target="../media/image333.png"/><Relationship Id="rId322" Type="http://schemas.openxmlformats.org/officeDocument/2006/relationships/customXml" Target="../ink/ink416.xml"/><Relationship Id="rId364" Type="http://schemas.openxmlformats.org/officeDocument/2006/relationships/customXml" Target="../ink/ink437.xml"/><Relationship Id="rId61" Type="http://schemas.openxmlformats.org/officeDocument/2006/relationships/image" Target="../media/image285.png"/><Relationship Id="rId199" Type="http://schemas.openxmlformats.org/officeDocument/2006/relationships/image" Target="../media/image354.png"/><Relationship Id="rId19" Type="http://schemas.openxmlformats.org/officeDocument/2006/relationships/image" Target="../media/image264.png"/><Relationship Id="rId224" Type="http://schemas.openxmlformats.org/officeDocument/2006/relationships/customXml" Target="../ink/ink367.xml"/><Relationship Id="rId266" Type="http://schemas.openxmlformats.org/officeDocument/2006/relationships/customXml" Target="../ink/ink388.xml"/><Relationship Id="rId431" Type="http://schemas.openxmlformats.org/officeDocument/2006/relationships/image" Target="../media/image470.png"/><Relationship Id="rId473" Type="http://schemas.openxmlformats.org/officeDocument/2006/relationships/image" Target="../media/image491.png"/><Relationship Id="rId30" Type="http://schemas.openxmlformats.org/officeDocument/2006/relationships/customXml" Target="../ink/ink270.xml"/><Relationship Id="rId126" Type="http://schemas.openxmlformats.org/officeDocument/2006/relationships/customXml" Target="../ink/ink318.xml"/><Relationship Id="rId168" Type="http://schemas.openxmlformats.org/officeDocument/2006/relationships/customXml" Target="../ink/ink339.xml"/><Relationship Id="rId333" Type="http://schemas.openxmlformats.org/officeDocument/2006/relationships/image" Target="../media/image421.png"/><Relationship Id="rId72" Type="http://schemas.openxmlformats.org/officeDocument/2006/relationships/customXml" Target="../ink/ink291.xml"/><Relationship Id="rId375" Type="http://schemas.openxmlformats.org/officeDocument/2006/relationships/image" Target="../media/image442.png"/><Relationship Id="rId3" Type="http://schemas.openxmlformats.org/officeDocument/2006/relationships/image" Target="../media/image256.png"/><Relationship Id="rId235" Type="http://schemas.openxmlformats.org/officeDocument/2006/relationships/image" Target="../media/image372.png"/><Relationship Id="rId277" Type="http://schemas.openxmlformats.org/officeDocument/2006/relationships/image" Target="../media/image393.png"/><Relationship Id="rId400" Type="http://schemas.openxmlformats.org/officeDocument/2006/relationships/customXml" Target="../ink/ink455.xml"/><Relationship Id="rId442" Type="http://schemas.openxmlformats.org/officeDocument/2006/relationships/customXml" Target="../ink/ink476.xml"/><Relationship Id="rId484" Type="http://schemas.openxmlformats.org/officeDocument/2006/relationships/customXml" Target="../ink/ink497.xml"/><Relationship Id="rId137" Type="http://schemas.openxmlformats.org/officeDocument/2006/relationships/image" Target="../media/image323.png"/><Relationship Id="rId302" Type="http://schemas.openxmlformats.org/officeDocument/2006/relationships/customXml" Target="../ink/ink406.xml"/><Relationship Id="rId344" Type="http://schemas.openxmlformats.org/officeDocument/2006/relationships/customXml" Target="../ink/ink427.xml"/><Relationship Id="rId41" Type="http://schemas.openxmlformats.org/officeDocument/2006/relationships/image" Target="../media/image275.png"/><Relationship Id="rId83" Type="http://schemas.openxmlformats.org/officeDocument/2006/relationships/image" Target="../media/image296.png"/><Relationship Id="rId179" Type="http://schemas.openxmlformats.org/officeDocument/2006/relationships/image" Target="../media/image344.png"/><Relationship Id="rId386" Type="http://schemas.openxmlformats.org/officeDocument/2006/relationships/customXml" Target="../ink/ink448.xml"/><Relationship Id="rId190" Type="http://schemas.openxmlformats.org/officeDocument/2006/relationships/customXml" Target="../ink/ink350.xml"/><Relationship Id="rId204" Type="http://schemas.openxmlformats.org/officeDocument/2006/relationships/customXml" Target="../ink/ink357.xml"/><Relationship Id="rId246" Type="http://schemas.openxmlformats.org/officeDocument/2006/relationships/customXml" Target="../ink/ink378.xml"/><Relationship Id="rId288" Type="http://schemas.openxmlformats.org/officeDocument/2006/relationships/customXml" Target="../ink/ink399.xml"/><Relationship Id="rId411" Type="http://schemas.openxmlformats.org/officeDocument/2006/relationships/image" Target="../media/image460.png"/><Relationship Id="rId453" Type="http://schemas.openxmlformats.org/officeDocument/2006/relationships/image" Target="../media/image481.png"/><Relationship Id="rId509" Type="http://schemas.openxmlformats.org/officeDocument/2006/relationships/image" Target="../media/image509.png"/><Relationship Id="rId106" Type="http://schemas.openxmlformats.org/officeDocument/2006/relationships/customXml" Target="../ink/ink308.xml"/><Relationship Id="rId313" Type="http://schemas.openxmlformats.org/officeDocument/2006/relationships/image" Target="../media/image411.png"/><Relationship Id="rId495" Type="http://schemas.openxmlformats.org/officeDocument/2006/relationships/image" Target="../media/image502.png"/><Relationship Id="rId10" Type="http://schemas.openxmlformats.org/officeDocument/2006/relationships/customXml" Target="../ink/ink260.xml"/><Relationship Id="rId52" Type="http://schemas.openxmlformats.org/officeDocument/2006/relationships/customXml" Target="../ink/ink281.xml"/><Relationship Id="rId94" Type="http://schemas.openxmlformats.org/officeDocument/2006/relationships/customXml" Target="../ink/ink302.xml"/><Relationship Id="rId148" Type="http://schemas.openxmlformats.org/officeDocument/2006/relationships/customXml" Target="../ink/ink329.xml"/><Relationship Id="rId355" Type="http://schemas.openxmlformats.org/officeDocument/2006/relationships/image" Target="../media/image432.png"/><Relationship Id="rId397" Type="http://schemas.openxmlformats.org/officeDocument/2006/relationships/image" Target="../media/image453.png"/><Relationship Id="rId215" Type="http://schemas.openxmlformats.org/officeDocument/2006/relationships/image" Target="../media/image362.png"/><Relationship Id="rId257" Type="http://schemas.openxmlformats.org/officeDocument/2006/relationships/image" Target="../media/image383.png"/><Relationship Id="rId422" Type="http://schemas.openxmlformats.org/officeDocument/2006/relationships/customXml" Target="../ink/ink466.xml"/><Relationship Id="rId464" Type="http://schemas.openxmlformats.org/officeDocument/2006/relationships/customXml" Target="../ink/ink487.xml"/></Relationships>
</file>

<file path=ppt/slides/_rels/slide5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568.png"/><Relationship Id="rId21" Type="http://schemas.openxmlformats.org/officeDocument/2006/relationships/image" Target="../media/image520.png"/><Relationship Id="rId42" Type="http://schemas.openxmlformats.org/officeDocument/2006/relationships/customXml" Target="../ink/ink531.xml"/><Relationship Id="rId63" Type="http://schemas.openxmlformats.org/officeDocument/2006/relationships/image" Target="../media/image541.png"/><Relationship Id="rId84" Type="http://schemas.openxmlformats.org/officeDocument/2006/relationships/customXml" Target="../ink/ink552.xml"/><Relationship Id="rId138" Type="http://schemas.openxmlformats.org/officeDocument/2006/relationships/customXml" Target="../ink/ink579.xml"/><Relationship Id="rId107" Type="http://schemas.openxmlformats.org/officeDocument/2006/relationships/image" Target="../media/image563.png"/><Relationship Id="rId11" Type="http://schemas.openxmlformats.org/officeDocument/2006/relationships/image" Target="../media/image515.png"/><Relationship Id="rId32" Type="http://schemas.openxmlformats.org/officeDocument/2006/relationships/customXml" Target="../ink/ink526.xml"/><Relationship Id="rId53" Type="http://schemas.openxmlformats.org/officeDocument/2006/relationships/image" Target="../media/image536.png"/><Relationship Id="rId74" Type="http://schemas.openxmlformats.org/officeDocument/2006/relationships/customXml" Target="../ink/ink547.xml"/><Relationship Id="rId128" Type="http://schemas.openxmlformats.org/officeDocument/2006/relationships/customXml" Target="../ink/ink574.xml"/><Relationship Id="rId149" Type="http://schemas.openxmlformats.org/officeDocument/2006/relationships/image" Target="../media/image584.png"/><Relationship Id="rId5" Type="http://schemas.openxmlformats.org/officeDocument/2006/relationships/image" Target="../media/image512.png"/><Relationship Id="rId95" Type="http://schemas.openxmlformats.org/officeDocument/2006/relationships/image" Target="../media/image557.png"/><Relationship Id="rId22" Type="http://schemas.openxmlformats.org/officeDocument/2006/relationships/customXml" Target="../ink/ink521.xml"/><Relationship Id="rId27" Type="http://schemas.openxmlformats.org/officeDocument/2006/relationships/image" Target="../media/image523.png"/><Relationship Id="rId43" Type="http://schemas.openxmlformats.org/officeDocument/2006/relationships/image" Target="../media/image531.png"/><Relationship Id="rId48" Type="http://schemas.openxmlformats.org/officeDocument/2006/relationships/customXml" Target="../ink/ink534.xml"/><Relationship Id="rId64" Type="http://schemas.openxmlformats.org/officeDocument/2006/relationships/customXml" Target="../ink/ink542.xml"/><Relationship Id="rId69" Type="http://schemas.openxmlformats.org/officeDocument/2006/relationships/image" Target="../media/image544.png"/><Relationship Id="rId113" Type="http://schemas.openxmlformats.org/officeDocument/2006/relationships/image" Target="../media/image566.png"/><Relationship Id="rId118" Type="http://schemas.openxmlformats.org/officeDocument/2006/relationships/customXml" Target="../ink/ink569.xml"/><Relationship Id="rId134" Type="http://schemas.openxmlformats.org/officeDocument/2006/relationships/customXml" Target="../ink/ink577.xml"/><Relationship Id="rId139" Type="http://schemas.openxmlformats.org/officeDocument/2006/relationships/image" Target="../media/image579.png"/><Relationship Id="rId80" Type="http://schemas.openxmlformats.org/officeDocument/2006/relationships/customXml" Target="../ink/ink550.xml"/><Relationship Id="rId85" Type="http://schemas.openxmlformats.org/officeDocument/2006/relationships/image" Target="../media/image552.png"/><Relationship Id="rId150" Type="http://schemas.openxmlformats.org/officeDocument/2006/relationships/customXml" Target="../ink/ink585.xml"/><Relationship Id="rId12" Type="http://schemas.openxmlformats.org/officeDocument/2006/relationships/customXml" Target="../ink/ink516.xml"/><Relationship Id="rId17" Type="http://schemas.openxmlformats.org/officeDocument/2006/relationships/image" Target="../media/image518.png"/><Relationship Id="rId33" Type="http://schemas.openxmlformats.org/officeDocument/2006/relationships/image" Target="../media/image526.png"/><Relationship Id="rId38" Type="http://schemas.openxmlformats.org/officeDocument/2006/relationships/customXml" Target="../ink/ink529.xml"/><Relationship Id="rId59" Type="http://schemas.openxmlformats.org/officeDocument/2006/relationships/image" Target="../media/image539.png"/><Relationship Id="rId103" Type="http://schemas.openxmlformats.org/officeDocument/2006/relationships/image" Target="../media/image561.png"/><Relationship Id="rId108" Type="http://schemas.openxmlformats.org/officeDocument/2006/relationships/customXml" Target="../ink/ink564.xml"/><Relationship Id="rId124" Type="http://schemas.openxmlformats.org/officeDocument/2006/relationships/customXml" Target="../ink/ink572.xml"/><Relationship Id="rId129" Type="http://schemas.openxmlformats.org/officeDocument/2006/relationships/image" Target="../media/image574.png"/><Relationship Id="rId54" Type="http://schemas.openxmlformats.org/officeDocument/2006/relationships/customXml" Target="../ink/ink537.xml"/><Relationship Id="rId70" Type="http://schemas.openxmlformats.org/officeDocument/2006/relationships/customXml" Target="../ink/ink545.xml"/><Relationship Id="rId75" Type="http://schemas.openxmlformats.org/officeDocument/2006/relationships/image" Target="../media/image547.png"/><Relationship Id="rId91" Type="http://schemas.openxmlformats.org/officeDocument/2006/relationships/image" Target="../media/image555.png"/><Relationship Id="rId96" Type="http://schemas.openxmlformats.org/officeDocument/2006/relationships/customXml" Target="../ink/ink558.xml"/><Relationship Id="rId140" Type="http://schemas.openxmlformats.org/officeDocument/2006/relationships/customXml" Target="../ink/ink580.xml"/><Relationship Id="rId145" Type="http://schemas.openxmlformats.org/officeDocument/2006/relationships/image" Target="../media/image582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13.xml"/><Relationship Id="rId23" Type="http://schemas.openxmlformats.org/officeDocument/2006/relationships/image" Target="../media/image521.png"/><Relationship Id="rId28" Type="http://schemas.openxmlformats.org/officeDocument/2006/relationships/customXml" Target="../ink/ink524.xml"/><Relationship Id="rId49" Type="http://schemas.openxmlformats.org/officeDocument/2006/relationships/image" Target="../media/image534.png"/><Relationship Id="rId114" Type="http://schemas.openxmlformats.org/officeDocument/2006/relationships/customXml" Target="../ink/ink567.xml"/><Relationship Id="rId119" Type="http://schemas.openxmlformats.org/officeDocument/2006/relationships/image" Target="../media/image569.png"/><Relationship Id="rId44" Type="http://schemas.openxmlformats.org/officeDocument/2006/relationships/customXml" Target="../ink/ink532.xml"/><Relationship Id="rId60" Type="http://schemas.openxmlformats.org/officeDocument/2006/relationships/customXml" Target="../ink/ink540.xml"/><Relationship Id="rId65" Type="http://schemas.openxmlformats.org/officeDocument/2006/relationships/image" Target="../media/image542.png"/><Relationship Id="rId81" Type="http://schemas.openxmlformats.org/officeDocument/2006/relationships/image" Target="../media/image550.png"/><Relationship Id="rId86" Type="http://schemas.openxmlformats.org/officeDocument/2006/relationships/customXml" Target="../ink/ink553.xml"/><Relationship Id="rId130" Type="http://schemas.openxmlformats.org/officeDocument/2006/relationships/customXml" Target="../ink/ink575.xml"/><Relationship Id="rId135" Type="http://schemas.openxmlformats.org/officeDocument/2006/relationships/image" Target="../media/image577.png"/><Relationship Id="rId151" Type="http://schemas.openxmlformats.org/officeDocument/2006/relationships/image" Target="../media/image585.png"/><Relationship Id="rId13" Type="http://schemas.openxmlformats.org/officeDocument/2006/relationships/image" Target="../media/image516.png"/><Relationship Id="rId18" Type="http://schemas.openxmlformats.org/officeDocument/2006/relationships/customXml" Target="../ink/ink519.xml"/><Relationship Id="rId39" Type="http://schemas.openxmlformats.org/officeDocument/2006/relationships/image" Target="../media/image529.png"/><Relationship Id="rId109" Type="http://schemas.openxmlformats.org/officeDocument/2006/relationships/image" Target="../media/image564.png"/><Relationship Id="rId34" Type="http://schemas.openxmlformats.org/officeDocument/2006/relationships/customXml" Target="../ink/ink527.xml"/><Relationship Id="rId50" Type="http://schemas.openxmlformats.org/officeDocument/2006/relationships/customXml" Target="../ink/ink535.xml"/><Relationship Id="rId55" Type="http://schemas.openxmlformats.org/officeDocument/2006/relationships/image" Target="../media/image537.png"/><Relationship Id="rId76" Type="http://schemas.openxmlformats.org/officeDocument/2006/relationships/customXml" Target="../ink/ink548.xml"/><Relationship Id="rId97" Type="http://schemas.openxmlformats.org/officeDocument/2006/relationships/image" Target="../media/image558.png"/><Relationship Id="rId104" Type="http://schemas.openxmlformats.org/officeDocument/2006/relationships/customXml" Target="../ink/ink562.xml"/><Relationship Id="rId120" Type="http://schemas.openxmlformats.org/officeDocument/2006/relationships/customXml" Target="../ink/ink570.xml"/><Relationship Id="rId125" Type="http://schemas.openxmlformats.org/officeDocument/2006/relationships/image" Target="../media/image572.png"/><Relationship Id="rId141" Type="http://schemas.openxmlformats.org/officeDocument/2006/relationships/image" Target="../media/image580.png"/><Relationship Id="rId146" Type="http://schemas.openxmlformats.org/officeDocument/2006/relationships/customXml" Target="../ink/ink583.xml"/><Relationship Id="rId7" Type="http://schemas.openxmlformats.org/officeDocument/2006/relationships/image" Target="../media/image513.png"/><Relationship Id="rId71" Type="http://schemas.openxmlformats.org/officeDocument/2006/relationships/image" Target="../media/image545.png"/><Relationship Id="rId92" Type="http://schemas.openxmlformats.org/officeDocument/2006/relationships/customXml" Target="../ink/ink556.xml"/><Relationship Id="rId2" Type="http://schemas.openxmlformats.org/officeDocument/2006/relationships/customXml" Target="../ink/ink511.xml"/><Relationship Id="rId29" Type="http://schemas.openxmlformats.org/officeDocument/2006/relationships/image" Target="../media/image524.png"/><Relationship Id="rId24" Type="http://schemas.openxmlformats.org/officeDocument/2006/relationships/customXml" Target="../ink/ink522.xml"/><Relationship Id="rId40" Type="http://schemas.openxmlformats.org/officeDocument/2006/relationships/customXml" Target="../ink/ink530.xml"/><Relationship Id="rId45" Type="http://schemas.openxmlformats.org/officeDocument/2006/relationships/image" Target="../media/image532.png"/><Relationship Id="rId66" Type="http://schemas.openxmlformats.org/officeDocument/2006/relationships/customXml" Target="../ink/ink543.xml"/><Relationship Id="rId87" Type="http://schemas.openxmlformats.org/officeDocument/2006/relationships/image" Target="../media/image553.png"/><Relationship Id="rId110" Type="http://schemas.openxmlformats.org/officeDocument/2006/relationships/customXml" Target="../ink/ink565.xml"/><Relationship Id="rId115" Type="http://schemas.openxmlformats.org/officeDocument/2006/relationships/image" Target="../media/image567.png"/><Relationship Id="rId131" Type="http://schemas.openxmlformats.org/officeDocument/2006/relationships/image" Target="../media/image575.png"/><Relationship Id="rId136" Type="http://schemas.openxmlformats.org/officeDocument/2006/relationships/customXml" Target="../ink/ink578.xml"/><Relationship Id="rId61" Type="http://schemas.openxmlformats.org/officeDocument/2006/relationships/image" Target="../media/image540.png"/><Relationship Id="rId82" Type="http://schemas.openxmlformats.org/officeDocument/2006/relationships/customXml" Target="../ink/ink551.xml"/><Relationship Id="rId152" Type="http://schemas.openxmlformats.org/officeDocument/2006/relationships/customXml" Target="../ink/ink586.xml"/><Relationship Id="rId19" Type="http://schemas.openxmlformats.org/officeDocument/2006/relationships/image" Target="../media/image519.png"/><Relationship Id="rId14" Type="http://schemas.openxmlformats.org/officeDocument/2006/relationships/customXml" Target="../ink/ink517.xml"/><Relationship Id="rId30" Type="http://schemas.openxmlformats.org/officeDocument/2006/relationships/customXml" Target="../ink/ink525.xml"/><Relationship Id="rId35" Type="http://schemas.openxmlformats.org/officeDocument/2006/relationships/image" Target="../media/image527.png"/><Relationship Id="rId56" Type="http://schemas.openxmlformats.org/officeDocument/2006/relationships/customXml" Target="../ink/ink538.xml"/><Relationship Id="rId77" Type="http://schemas.openxmlformats.org/officeDocument/2006/relationships/image" Target="../media/image548.png"/><Relationship Id="rId100" Type="http://schemas.openxmlformats.org/officeDocument/2006/relationships/customXml" Target="../ink/ink560.xml"/><Relationship Id="rId105" Type="http://schemas.openxmlformats.org/officeDocument/2006/relationships/image" Target="../media/image562.png"/><Relationship Id="rId126" Type="http://schemas.openxmlformats.org/officeDocument/2006/relationships/customXml" Target="../ink/ink573.xml"/><Relationship Id="rId147" Type="http://schemas.openxmlformats.org/officeDocument/2006/relationships/image" Target="../media/image583.png"/><Relationship Id="rId8" Type="http://schemas.openxmlformats.org/officeDocument/2006/relationships/customXml" Target="../ink/ink514.xml"/><Relationship Id="rId51" Type="http://schemas.openxmlformats.org/officeDocument/2006/relationships/image" Target="../media/image535.png"/><Relationship Id="rId72" Type="http://schemas.openxmlformats.org/officeDocument/2006/relationships/customXml" Target="../ink/ink546.xml"/><Relationship Id="rId93" Type="http://schemas.openxmlformats.org/officeDocument/2006/relationships/image" Target="../media/image556.png"/><Relationship Id="rId98" Type="http://schemas.openxmlformats.org/officeDocument/2006/relationships/customXml" Target="../ink/ink559.xml"/><Relationship Id="rId121" Type="http://schemas.openxmlformats.org/officeDocument/2006/relationships/image" Target="../media/image570.png"/><Relationship Id="rId142" Type="http://schemas.openxmlformats.org/officeDocument/2006/relationships/customXml" Target="../ink/ink581.xml"/><Relationship Id="rId3" Type="http://schemas.openxmlformats.org/officeDocument/2006/relationships/image" Target="../media/image511.png"/><Relationship Id="rId25" Type="http://schemas.openxmlformats.org/officeDocument/2006/relationships/image" Target="../media/image522.png"/><Relationship Id="rId46" Type="http://schemas.openxmlformats.org/officeDocument/2006/relationships/customXml" Target="../ink/ink533.xml"/><Relationship Id="rId67" Type="http://schemas.openxmlformats.org/officeDocument/2006/relationships/image" Target="../media/image543.png"/><Relationship Id="rId116" Type="http://schemas.openxmlformats.org/officeDocument/2006/relationships/customXml" Target="../ink/ink568.xml"/><Relationship Id="rId137" Type="http://schemas.openxmlformats.org/officeDocument/2006/relationships/image" Target="../media/image578.png"/><Relationship Id="rId20" Type="http://schemas.openxmlformats.org/officeDocument/2006/relationships/customXml" Target="../ink/ink520.xml"/><Relationship Id="rId41" Type="http://schemas.openxmlformats.org/officeDocument/2006/relationships/image" Target="../media/image530.png"/><Relationship Id="rId62" Type="http://schemas.openxmlformats.org/officeDocument/2006/relationships/customXml" Target="../ink/ink541.xml"/><Relationship Id="rId83" Type="http://schemas.openxmlformats.org/officeDocument/2006/relationships/image" Target="../media/image551.png"/><Relationship Id="rId88" Type="http://schemas.openxmlformats.org/officeDocument/2006/relationships/customXml" Target="../ink/ink554.xml"/><Relationship Id="rId111" Type="http://schemas.openxmlformats.org/officeDocument/2006/relationships/image" Target="../media/image565.png"/><Relationship Id="rId132" Type="http://schemas.openxmlformats.org/officeDocument/2006/relationships/customXml" Target="../ink/ink576.xml"/><Relationship Id="rId153" Type="http://schemas.openxmlformats.org/officeDocument/2006/relationships/image" Target="../media/image586.png"/><Relationship Id="rId15" Type="http://schemas.openxmlformats.org/officeDocument/2006/relationships/image" Target="../media/image517.png"/><Relationship Id="rId36" Type="http://schemas.openxmlformats.org/officeDocument/2006/relationships/customXml" Target="../ink/ink528.xml"/><Relationship Id="rId57" Type="http://schemas.openxmlformats.org/officeDocument/2006/relationships/image" Target="../media/image538.png"/><Relationship Id="rId106" Type="http://schemas.openxmlformats.org/officeDocument/2006/relationships/customXml" Target="../ink/ink563.xml"/><Relationship Id="rId127" Type="http://schemas.openxmlformats.org/officeDocument/2006/relationships/image" Target="../media/image573.png"/><Relationship Id="rId10" Type="http://schemas.openxmlformats.org/officeDocument/2006/relationships/customXml" Target="../ink/ink515.xml"/><Relationship Id="rId31" Type="http://schemas.openxmlformats.org/officeDocument/2006/relationships/image" Target="../media/image525.png"/><Relationship Id="rId52" Type="http://schemas.openxmlformats.org/officeDocument/2006/relationships/customXml" Target="../ink/ink536.xml"/><Relationship Id="rId73" Type="http://schemas.openxmlformats.org/officeDocument/2006/relationships/image" Target="../media/image546.png"/><Relationship Id="rId78" Type="http://schemas.openxmlformats.org/officeDocument/2006/relationships/customXml" Target="../ink/ink549.xml"/><Relationship Id="rId94" Type="http://schemas.openxmlformats.org/officeDocument/2006/relationships/customXml" Target="../ink/ink557.xml"/><Relationship Id="rId99" Type="http://schemas.openxmlformats.org/officeDocument/2006/relationships/image" Target="../media/image559.png"/><Relationship Id="rId101" Type="http://schemas.openxmlformats.org/officeDocument/2006/relationships/image" Target="../media/image560.png"/><Relationship Id="rId122" Type="http://schemas.openxmlformats.org/officeDocument/2006/relationships/customXml" Target="../ink/ink571.xml"/><Relationship Id="rId143" Type="http://schemas.openxmlformats.org/officeDocument/2006/relationships/image" Target="../media/image581.png"/><Relationship Id="rId148" Type="http://schemas.openxmlformats.org/officeDocument/2006/relationships/customXml" Target="../ink/ink584.xml"/><Relationship Id="rId4" Type="http://schemas.openxmlformats.org/officeDocument/2006/relationships/customXml" Target="../ink/ink512.xml"/><Relationship Id="rId9" Type="http://schemas.openxmlformats.org/officeDocument/2006/relationships/image" Target="../media/image514.png"/><Relationship Id="rId26" Type="http://schemas.openxmlformats.org/officeDocument/2006/relationships/customXml" Target="../ink/ink523.xml"/><Relationship Id="rId47" Type="http://schemas.openxmlformats.org/officeDocument/2006/relationships/image" Target="../media/image533.png"/><Relationship Id="rId68" Type="http://schemas.openxmlformats.org/officeDocument/2006/relationships/customXml" Target="../ink/ink544.xml"/><Relationship Id="rId89" Type="http://schemas.openxmlformats.org/officeDocument/2006/relationships/image" Target="../media/image554.png"/><Relationship Id="rId112" Type="http://schemas.openxmlformats.org/officeDocument/2006/relationships/customXml" Target="../ink/ink566.xml"/><Relationship Id="rId133" Type="http://schemas.openxmlformats.org/officeDocument/2006/relationships/image" Target="../media/image576.png"/><Relationship Id="rId16" Type="http://schemas.openxmlformats.org/officeDocument/2006/relationships/customXml" Target="../ink/ink518.xml"/><Relationship Id="rId37" Type="http://schemas.openxmlformats.org/officeDocument/2006/relationships/image" Target="../media/image528.png"/><Relationship Id="rId58" Type="http://schemas.openxmlformats.org/officeDocument/2006/relationships/customXml" Target="../ink/ink539.xml"/><Relationship Id="rId79" Type="http://schemas.openxmlformats.org/officeDocument/2006/relationships/image" Target="../media/image549.png"/><Relationship Id="rId102" Type="http://schemas.openxmlformats.org/officeDocument/2006/relationships/customXml" Target="../ink/ink561.xml"/><Relationship Id="rId123" Type="http://schemas.openxmlformats.org/officeDocument/2006/relationships/image" Target="../media/image571.png"/><Relationship Id="rId144" Type="http://schemas.openxmlformats.org/officeDocument/2006/relationships/customXml" Target="../ink/ink582.xml"/><Relationship Id="rId90" Type="http://schemas.openxmlformats.org/officeDocument/2006/relationships/customXml" Target="../ink/ink555.xml"/></Relationships>
</file>

<file path=ppt/slides/_rels/slide6.xml.rels><?xml version="1.0" encoding="UTF-8" standalone="yes"?>
<Relationships xmlns="http://schemas.openxmlformats.org/package/2006/relationships"><Relationship Id="rId13" Type="http://schemas.openxmlformats.org/officeDocument/2006/relationships/image" Target="../media/image592.png"/><Relationship Id="rId18" Type="http://schemas.openxmlformats.org/officeDocument/2006/relationships/customXml" Target="../ink/ink595.xml"/><Relationship Id="rId26" Type="http://schemas.openxmlformats.org/officeDocument/2006/relationships/customXml" Target="../ink/ink599.xml"/><Relationship Id="rId39" Type="http://schemas.openxmlformats.org/officeDocument/2006/relationships/image" Target="../media/image605.png"/><Relationship Id="rId21" Type="http://schemas.openxmlformats.org/officeDocument/2006/relationships/image" Target="../media/image596.png"/><Relationship Id="rId34" Type="http://schemas.openxmlformats.org/officeDocument/2006/relationships/customXml" Target="../ink/ink603.xml"/><Relationship Id="rId42" Type="http://schemas.openxmlformats.org/officeDocument/2006/relationships/customXml" Target="../ink/ink607.xml"/><Relationship Id="rId7" Type="http://schemas.openxmlformats.org/officeDocument/2006/relationships/image" Target="../media/image589.png"/><Relationship Id="rId2" Type="http://schemas.openxmlformats.org/officeDocument/2006/relationships/customXml" Target="../ink/ink587.xml"/><Relationship Id="rId16" Type="http://schemas.openxmlformats.org/officeDocument/2006/relationships/customXml" Target="../ink/ink594.xml"/><Relationship Id="rId20" Type="http://schemas.openxmlformats.org/officeDocument/2006/relationships/customXml" Target="../ink/ink596.xml"/><Relationship Id="rId29" Type="http://schemas.openxmlformats.org/officeDocument/2006/relationships/image" Target="../media/image600.png"/><Relationship Id="rId41" Type="http://schemas.openxmlformats.org/officeDocument/2006/relationships/image" Target="../media/image606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589.xml"/><Relationship Id="rId11" Type="http://schemas.openxmlformats.org/officeDocument/2006/relationships/image" Target="../media/image591.png"/><Relationship Id="rId24" Type="http://schemas.openxmlformats.org/officeDocument/2006/relationships/customXml" Target="../ink/ink598.xml"/><Relationship Id="rId32" Type="http://schemas.openxmlformats.org/officeDocument/2006/relationships/customXml" Target="../ink/ink602.xml"/><Relationship Id="rId37" Type="http://schemas.openxmlformats.org/officeDocument/2006/relationships/image" Target="../media/image604.png"/><Relationship Id="rId40" Type="http://schemas.openxmlformats.org/officeDocument/2006/relationships/customXml" Target="../ink/ink606.xml"/><Relationship Id="rId5" Type="http://schemas.openxmlformats.org/officeDocument/2006/relationships/image" Target="../media/image588.png"/><Relationship Id="rId15" Type="http://schemas.openxmlformats.org/officeDocument/2006/relationships/image" Target="../media/image593.png"/><Relationship Id="rId23" Type="http://schemas.openxmlformats.org/officeDocument/2006/relationships/image" Target="../media/image597.png"/><Relationship Id="rId28" Type="http://schemas.openxmlformats.org/officeDocument/2006/relationships/customXml" Target="../ink/ink600.xml"/><Relationship Id="rId36" Type="http://schemas.openxmlformats.org/officeDocument/2006/relationships/customXml" Target="../ink/ink604.xml"/><Relationship Id="rId10" Type="http://schemas.openxmlformats.org/officeDocument/2006/relationships/customXml" Target="../ink/ink591.xml"/><Relationship Id="rId19" Type="http://schemas.openxmlformats.org/officeDocument/2006/relationships/image" Target="../media/image595.png"/><Relationship Id="rId31" Type="http://schemas.openxmlformats.org/officeDocument/2006/relationships/image" Target="../media/image601.png"/><Relationship Id="rId4" Type="http://schemas.openxmlformats.org/officeDocument/2006/relationships/customXml" Target="../ink/ink588.xml"/><Relationship Id="rId9" Type="http://schemas.openxmlformats.org/officeDocument/2006/relationships/image" Target="../media/image590.png"/><Relationship Id="rId14" Type="http://schemas.openxmlformats.org/officeDocument/2006/relationships/customXml" Target="../ink/ink593.xml"/><Relationship Id="rId22" Type="http://schemas.openxmlformats.org/officeDocument/2006/relationships/customXml" Target="../ink/ink597.xml"/><Relationship Id="rId27" Type="http://schemas.openxmlformats.org/officeDocument/2006/relationships/image" Target="../media/image599.png"/><Relationship Id="rId30" Type="http://schemas.openxmlformats.org/officeDocument/2006/relationships/customXml" Target="../ink/ink601.xml"/><Relationship Id="rId35" Type="http://schemas.openxmlformats.org/officeDocument/2006/relationships/image" Target="../media/image603.png"/><Relationship Id="rId43" Type="http://schemas.openxmlformats.org/officeDocument/2006/relationships/image" Target="../media/image607.png"/><Relationship Id="rId8" Type="http://schemas.openxmlformats.org/officeDocument/2006/relationships/customXml" Target="../ink/ink590.xml"/><Relationship Id="rId3" Type="http://schemas.openxmlformats.org/officeDocument/2006/relationships/image" Target="../media/image587.png"/><Relationship Id="rId12" Type="http://schemas.openxmlformats.org/officeDocument/2006/relationships/customXml" Target="../ink/ink592.xml"/><Relationship Id="rId17" Type="http://schemas.openxmlformats.org/officeDocument/2006/relationships/image" Target="../media/image594.png"/><Relationship Id="rId25" Type="http://schemas.openxmlformats.org/officeDocument/2006/relationships/image" Target="../media/image598.png"/><Relationship Id="rId33" Type="http://schemas.openxmlformats.org/officeDocument/2006/relationships/image" Target="../media/image602.png"/><Relationship Id="rId38" Type="http://schemas.openxmlformats.org/officeDocument/2006/relationships/customXml" Target="../ink/ink605.xml"/></Relationships>
</file>

<file path=ppt/slides/_rels/slide7.xml.rels><?xml version="1.0" encoding="UTF-8" standalone="yes"?>
<Relationships xmlns="http://schemas.openxmlformats.org/package/2006/relationships"><Relationship Id="rId117" Type="http://schemas.openxmlformats.org/officeDocument/2006/relationships/customXml" Target="../ink/ink666.xml"/><Relationship Id="rId21" Type="http://schemas.openxmlformats.org/officeDocument/2006/relationships/image" Target="../media/image617.png"/><Relationship Id="rId63" Type="http://schemas.openxmlformats.org/officeDocument/2006/relationships/image" Target="../media/image638.png"/><Relationship Id="rId159" Type="http://schemas.openxmlformats.org/officeDocument/2006/relationships/customXml" Target="../ink/ink687.xml"/><Relationship Id="rId170" Type="http://schemas.openxmlformats.org/officeDocument/2006/relationships/image" Target="../media/image690.png"/><Relationship Id="rId226" Type="http://schemas.openxmlformats.org/officeDocument/2006/relationships/customXml" Target="../ink/ink722.xml"/><Relationship Id="rId268" Type="http://schemas.openxmlformats.org/officeDocument/2006/relationships/image" Target="../media/image737.png"/><Relationship Id="rId32" Type="http://schemas.openxmlformats.org/officeDocument/2006/relationships/customXml" Target="../ink/ink623.xml"/><Relationship Id="rId74" Type="http://schemas.openxmlformats.org/officeDocument/2006/relationships/customXml" Target="../ink/ink644.xml"/><Relationship Id="rId128" Type="http://schemas.openxmlformats.org/officeDocument/2006/relationships/image" Target="../media/image669.png"/><Relationship Id="rId5" Type="http://schemas.openxmlformats.org/officeDocument/2006/relationships/image" Target="../media/image609.png"/><Relationship Id="rId181" Type="http://schemas.openxmlformats.org/officeDocument/2006/relationships/customXml" Target="../ink/ink698.xml"/><Relationship Id="rId237" Type="http://schemas.openxmlformats.org/officeDocument/2006/relationships/image" Target="../media/image722.png"/><Relationship Id="rId279" Type="http://schemas.openxmlformats.org/officeDocument/2006/relationships/customXml" Target="../ink/ink749.xml"/><Relationship Id="rId43" Type="http://schemas.openxmlformats.org/officeDocument/2006/relationships/image" Target="../media/image628.png"/><Relationship Id="rId139" Type="http://schemas.openxmlformats.org/officeDocument/2006/relationships/customXml" Target="../ink/ink677.xml"/><Relationship Id="rId290" Type="http://schemas.openxmlformats.org/officeDocument/2006/relationships/image" Target="../media/image748.png"/><Relationship Id="rId85" Type="http://schemas.openxmlformats.org/officeDocument/2006/relationships/customXml" Target="../ink/ink650.xml"/><Relationship Id="rId150" Type="http://schemas.openxmlformats.org/officeDocument/2006/relationships/image" Target="../media/image680.png"/><Relationship Id="rId192" Type="http://schemas.openxmlformats.org/officeDocument/2006/relationships/image" Target="../media/image701.png"/><Relationship Id="rId206" Type="http://schemas.openxmlformats.org/officeDocument/2006/relationships/image" Target="../media/image708.png"/><Relationship Id="rId248" Type="http://schemas.openxmlformats.org/officeDocument/2006/relationships/customXml" Target="../ink/ink733.xml"/><Relationship Id="rId269" Type="http://schemas.openxmlformats.org/officeDocument/2006/relationships/customXml" Target="../ink/ink744.xml"/><Relationship Id="rId12" Type="http://schemas.openxmlformats.org/officeDocument/2006/relationships/customXml" Target="../ink/ink613.xml"/><Relationship Id="rId33" Type="http://schemas.openxmlformats.org/officeDocument/2006/relationships/image" Target="../media/image623.png"/><Relationship Id="rId108" Type="http://schemas.openxmlformats.org/officeDocument/2006/relationships/image" Target="../media/image659.png"/><Relationship Id="rId129" Type="http://schemas.openxmlformats.org/officeDocument/2006/relationships/customXml" Target="../ink/ink672.xml"/><Relationship Id="rId280" Type="http://schemas.openxmlformats.org/officeDocument/2006/relationships/image" Target="../media/image743.png"/><Relationship Id="rId54" Type="http://schemas.openxmlformats.org/officeDocument/2006/relationships/customXml" Target="../ink/ink634.xml"/><Relationship Id="rId75" Type="http://schemas.openxmlformats.org/officeDocument/2006/relationships/image" Target="../media/image643.png"/><Relationship Id="rId96" Type="http://schemas.openxmlformats.org/officeDocument/2006/relationships/image" Target="../media/image653.png"/><Relationship Id="rId140" Type="http://schemas.openxmlformats.org/officeDocument/2006/relationships/image" Target="../media/image675.png"/><Relationship Id="rId161" Type="http://schemas.openxmlformats.org/officeDocument/2006/relationships/customXml" Target="../ink/ink688.xml"/><Relationship Id="rId182" Type="http://schemas.openxmlformats.org/officeDocument/2006/relationships/image" Target="../media/image696.png"/><Relationship Id="rId217" Type="http://schemas.openxmlformats.org/officeDocument/2006/relationships/customXml" Target="../ink/ink717.xml"/><Relationship Id="rId6" Type="http://schemas.openxmlformats.org/officeDocument/2006/relationships/customXml" Target="../ink/ink610.xml"/><Relationship Id="rId238" Type="http://schemas.openxmlformats.org/officeDocument/2006/relationships/customXml" Target="../ink/ink728.xml"/><Relationship Id="rId259" Type="http://schemas.openxmlformats.org/officeDocument/2006/relationships/image" Target="../media/image733.png"/><Relationship Id="rId23" Type="http://schemas.openxmlformats.org/officeDocument/2006/relationships/image" Target="../media/image618.png"/><Relationship Id="rId119" Type="http://schemas.openxmlformats.org/officeDocument/2006/relationships/customXml" Target="../ink/ink667.xml"/><Relationship Id="rId270" Type="http://schemas.openxmlformats.org/officeDocument/2006/relationships/image" Target="../media/image738.png"/><Relationship Id="rId44" Type="http://schemas.openxmlformats.org/officeDocument/2006/relationships/customXml" Target="../ink/ink629.xml"/><Relationship Id="rId65" Type="http://schemas.openxmlformats.org/officeDocument/2006/relationships/image" Target="../media/image363.png"/><Relationship Id="rId86" Type="http://schemas.openxmlformats.org/officeDocument/2006/relationships/image" Target="../media/image648.png"/><Relationship Id="rId130" Type="http://schemas.openxmlformats.org/officeDocument/2006/relationships/image" Target="../media/image670.png"/><Relationship Id="rId151" Type="http://schemas.openxmlformats.org/officeDocument/2006/relationships/customXml" Target="../ink/ink683.xml"/><Relationship Id="rId172" Type="http://schemas.openxmlformats.org/officeDocument/2006/relationships/image" Target="../media/image691.png"/><Relationship Id="rId193" Type="http://schemas.openxmlformats.org/officeDocument/2006/relationships/customXml" Target="../ink/ink704.xml"/><Relationship Id="rId207" Type="http://schemas.openxmlformats.org/officeDocument/2006/relationships/customXml" Target="../ink/ink711.xml"/><Relationship Id="rId228" Type="http://schemas.openxmlformats.org/officeDocument/2006/relationships/customXml" Target="../ink/ink723.xml"/><Relationship Id="rId249" Type="http://schemas.openxmlformats.org/officeDocument/2006/relationships/image" Target="../media/image728.png"/><Relationship Id="rId13" Type="http://schemas.openxmlformats.org/officeDocument/2006/relationships/image" Target="../media/image613.png"/><Relationship Id="rId109" Type="http://schemas.openxmlformats.org/officeDocument/2006/relationships/customXml" Target="../ink/ink662.xml"/><Relationship Id="rId260" Type="http://schemas.openxmlformats.org/officeDocument/2006/relationships/customXml" Target="../ink/ink739.xml"/><Relationship Id="rId281" Type="http://schemas.openxmlformats.org/officeDocument/2006/relationships/customXml" Target="../ink/ink750.xml"/><Relationship Id="rId34" Type="http://schemas.openxmlformats.org/officeDocument/2006/relationships/customXml" Target="../ink/ink624.xml"/><Relationship Id="rId55" Type="http://schemas.openxmlformats.org/officeDocument/2006/relationships/image" Target="../media/image634.png"/><Relationship Id="rId76" Type="http://schemas.openxmlformats.org/officeDocument/2006/relationships/customXml" Target="../ink/ink645.xml"/><Relationship Id="rId97" Type="http://schemas.openxmlformats.org/officeDocument/2006/relationships/customXml" Target="../ink/ink656.xml"/><Relationship Id="rId120" Type="http://schemas.openxmlformats.org/officeDocument/2006/relationships/image" Target="../media/image665.png"/><Relationship Id="rId141" Type="http://schemas.openxmlformats.org/officeDocument/2006/relationships/customXml" Target="../ink/ink678.xml"/><Relationship Id="rId7" Type="http://schemas.openxmlformats.org/officeDocument/2006/relationships/image" Target="../media/image610.png"/><Relationship Id="rId162" Type="http://schemas.openxmlformats.org/officeDocument/2006/relationships/image" Target="../media/image686.png"/><Relationship Id="rId183" Type="http://schemas.openxmlformats.org/officeDocument/2006/relationships/customXml" Target="../ink/ink699.xml"/><Relationship Id="rId218" Type="http://schemas.openxmlformats.org/officeDocument/2006/relationships/image" Target="../media/image713.png"/><Relationship Id="rId239" Type="http://schemas.openxmlformats.org/officeDocument/2006/relationships/image" Target="../media/image723.png"/><Relationship Id="rId250" Type="http://schemas.openxmlformats.org/officeDocument/2006/relationships/customXml" Target="../ink/ink734.xml"/><Relationship Id="rId271" Type="http://schemas.openxmlformats.org/officeDocument/2006/relationships/customXml" Target="../ink/ink745.xml"/><Relationship Id="rId24" Type="http://schemas.openxmlformats.org/officeDocument/2006/relationships/customXml" Target="../ink/ink619.xml"/><Relationship Id="rId45" Type="http://schemas.openxmlformats.org/officeDocument/2006/relationships/image" Target="../media/image629.png"/><Relationship Id="rId66" Type="http://schemas.openxmlformats.org/officeDocument/2006/relationships/customXml" Target="../ink/ink640.xml"/><Relationship Id="rId87" Type="http://schemas.openxmlformats.org/officeDocument/2006/relationships/customXml" Target="../ink/ink651.xml"/><Relationship Id="rId110" Type="http://schemas.openxmlformats.org/officeDocument/2006/relationships/image" Target="../media/image660.png"/><Relationship Id="rId131" Type="http://schemas.openxmlformats.org/officeDocument/2006/relationships/customXml" Target="../ink/ink673.xml"/><Relationship Id="rId152" Type="http://schemas.openxmlformats.org/officeDocument/2006/relationships/image" Target="../media/image681.png"/><Relationship Id="rId173" Type="http://schemas.openxmlformats.org/officeDocument/2006/relationships/customXml" Target="../ink/ink694.xml"/><Relationship Id="rId194" Type="http://schemas.openxmlformats.org/officeDocument/2006/relationships/image" Target="../media/image702.png"/><Relationship Id="rId208" Type="http://schemas.openxmlformats.org/officeDocument/2006/relationships/image" Target="../media/image709.png"/><Relationship Id="rId229" Type="http://schemas.openxmlformats.org/officeDocument/2006/relationships/image" Target="../media/image718.png"/><Relationship Id="rId240" Type="http://schemas.openxmlformats.org/officeDocument/2006/relationships/customXml" Target="../ink/ink729.xml"/><Relationship Id="rId261" Type="http://schemas.openxmlformats.org/officeDocument/2006/relationships/customXml" Target="../ink/ink740.xml"/><Relationship Id="rId14" Type="http://schemas.openxmlformats.org/officeDocument/2006/relationships/customXml" Target="../ink/ink614.xml"/><Relationship Id="rId35" Type="http://schemas.openxmlformats.org/officeDocument/2006/relationships/image" Target="../media/image624.png"/><Relationship Id="rId56" Type="http://schemas.openxmlformats.org/officeDocument/2006/relationships/customXml" Target="../ink/ink635.xml"/><Relationship Id="rId77" Type="http://schemas.openxmlformats.org/officeDocument/2006/relationships/image" Target="../media/image644.png"/><Relationship Id="rId100" Type="http://schemas.openxmlformats.org/officeDocument/2006/relationships/image" Target="../media/image655.png"/><Relationship Id="rId282" Type="http://schemas.openxmlformats.org/officeDocument/2006/relationships/image" Target="../media/image744.png"/><Relationship Id="rId8" Type="http://schemas.openxmlformats.org/officeDocument/2006/relationships/customXml" Target="../ink/ink611.xml"/><Relationship Id="rId98" Type="http://schemas.openxmlformats.org/officeDocument/2006/relationships/image" Target="../media/image654.png"/><Relationship Id="rId121" Type="http://schemas.openxmlformats.org/officeDocument/2006/relationships/customXml" Target="../ink/ink668.xml"/><Relationship Id="rId142" Type="http://schemas.openxmlformats.org/officeDocument/2006/relationships/image" Target="../media/image676.png"/><Relationship Id="rId163" Type="http://schemas.openxmlformats.org/officeDocument/2006/relationships/customXml" Target="../ink/ink689.xml"/><Relationship Id="rId184" Type="http://schemas.openxmlformats.org/officeDocument/2006/relationships/image" Target="../media/image697.png"/><Relationship Id="rId219" Type="http://schemas.openxmlformats.org/officeDocument/2006/relationships/customXml" Target="../ink/ink718.xml"/><Relationship Id="rId230" Type="http://schemas.openxmlformats.org/officeDocument/2006/relationships/customXml" Target="../ink/ink724.xml"/><Relationship Id="rId251" Type="http://schemas.openxmlformats.org/officeDocument/2006/relationships/image" Target="../media/image729.png"/><Relationship Id="rId25" Type="http://schemas.openxmlformats.org/officeDocument/2006/relationships/image" Target="../media/image619.png"/><Relationship Id="rId46" Type="http://schemas.openxmlformats.org/officeDocument/2006/relationships/customXml" Target="../ink/ink630.xml"/><Relationship Id="rId67" Type="http://schemas.openxmlformats.org/officeDocument/2006/relationships/image" Target="../media/image639.png"/><Relationship Id="rId272" Type="http://schemas.openxmlformats.org/officeDocument/2006/relationships/image" Target="../media/image739.png"/><Relationship Id="rId88" Type="http://schemas.openxmlformats.org/officeDocument/2006/relationships/image" Target="../media/image649.png"/><Relationship Id="rId111" Type="http://schemas.openxmlformats.org/officeDocument/2006/relationships/customXml" Target="../ink/ink663.xml"/><Relationship Id="rId132" Type="http://schemas.openxmlformats.org/officeDocument/2006/relationships/image" Target="../media/image671.png"/><Relationship Id="rId153" Type="http://schemas.openxmlformats.org/officeDocument/2006/relationships/customXml" Target="../ink/ink684.xml"/><Relationship Id="rId174" Type="http://schemas.openxmlformats.org/officeDocument/2006/relationships/image" Target="../media/image692.png"/><Relationship Id="rId195" Type="http://schemas.openxmlformats.org/officeDocument/2006/relationships/customXml" Target="../ink/ink705.xml"/><Relationship Id="rId209" Type="http://schemas.openxmlformats.org/officeDocument/2006/relationships/customXml" Target="../ink/ink712.xml"/><Relationship Id="rId220" Type="http://schemas.openxmlformats.org/officeDocument/2006/relationships/image" Target="../media/image714.png"/><Relationship Id="rId241" Type="http://schemas.openxmlformats.org/officeDocument/2006/relationships/image" Target="../media/image724.png"/><Relationship Id="rId15" Type="http://schemas.openxmlformats.org/officeDocument/2006/relationships/image" Target="../media/image614.png"/><Relationship Id="rId36" Type="http://schemas.openxmlformats.org/officeDocument/2006/relationships/customXml" Target="../ink/ink625.xml"/><Relationship Id="rId57" Type="http://schemas.openxmlformats.org/officeDocument/2006/relationships/image" Target="../media/image635.png"/><Relationship Id="rId262" Type="http://schemas.openxmlformats.org/officeDocument/2006/relationships/image" Target="../media/image734.png"/><Relationship Id="rId283" Type="http://schemas.openxmlformats.org/officeDocument/2006/relationships/customXml" Target="../ink/ink751.xml"/><Relationship Id="rId78" Type="http://schemas.openxmlformats.org/officeDocument/2006/relationships/customXml" Target="../ink/ink646.xml"/><Relationship Id="rId99" Type="http://schemas.openxmlformats.org/officeDocument/2006/relationships/customXml" Target="../ink/ink657.xml"/><Relationship Id="rId101" Type="http://schemas.openxmlformats.org/officeDocument/2006/relationships/customXml" Target="../ink/ink658.xml"/><Relationship Id="rId122" Type="http://schemas.openxmlformats.org/officeDocument/2006/relationships/image" Target="../media/image666.png"/><Relationship Id="rId143" Type="http://schemas.openxmlformats.org/officeDocument/2006/relationships/customXml" Target="../ink/ink679.xml"/><Relationship Id="rId164" Type="http://schemas.openxmlformats.org/officeDocument/2006/relationships/image" Target="../media/image687.png"/><Relationship Id="rId185" Type="http://schemas.openxmlformats.org/officeDocument/2006/relationships/customXml" Target="../ink/ink700.xml"/><Relationship Id="rId9" Type="http://schemas.openxmlformats.org/officeDocument/2006/relationships/image" Target="../media/image611.png"/><Relationship Id="rId210" Type="http://schemas.openxmlformats.org/officeDocument/2006/relationships/image" Target="../media/image710.png"/><Relationship Id="rId26" Type="http://schemas.openxmlformats.org/officeDocument/2006/relationships/customXml" Target="../ink/ink620.xml"/><Relationship Id="rId231" Type="http://schemas.openxmlformats.org/officeDocument/2006/relationships/image" Target="../media/image719.png"/><Relationship Id="rId252" Type="http://schemas.openxmlformats.org/officeDocument/2006/relationships/customXml" Target="../ink/ink735.xml"/><Relationship Id="rId273" Type="http://schemas.openxmlformats.org/officeDocument/2006/relationships/customXml" Target="../ink/ink746.xml"/><Relationship Id="rId47" Type="http://schemas.openxmlformats.org/officeDocument/2006/relationships/image" Target="../media/image630.png"/><Relationship Id="rId68" Type="http://schemas.openxmlformats.org/officeDocument/2006/relationships/customXml" Target="../ink/ink641.xml"/><Relationship Id="rId89" Type="http://schemas.openxmlformats.org/officeDocument/2006/relationships/customXml" Target="../ink/ink652.xml"/><Relationship Id="rId112" Type="http://schemas.openxmlformats.org/officeDocument/2006/relationships/image" Target="../media/image661.png"/><Relationship Id="rId133" Type="http://schemas.openxmlformats.org/officeDocument/2006/relationships/customXml" Target="../ink/ink674.xml"/><Relationship Id="rId154" Type="http://schemas.openxmlformats.org/officeDocument/2006/relationships/image" Target="../media/image682.png"/><Relationship Id="rId175" Type="http://schemas.openxmlformats.org/officeDocument/2006/relationships/customXml" Target="../ink/ink695.xml"/><Relationship Id="rId196" Type="http://schemas.openxmlformats.org/officeDocument/2006/relationships/image" Target="../media/image703.png"/><Relationship Id="rId200" Type="http://schemas.openxmlformats.org/officeDocument/2006/relationships/image" Target="../media/image705.png"/><Relationship Id="rId16" Type="http://schemas.openxmlformats.org/officeDocument/2006/relationships/customXml" Target="../ink/ink615.xml"/><Relationship Id="rId221" Type="http://schemas.openxmlformats.org/officeDocument/2006/relationships/customXml" Target="../ink/ink719.xml"/><Relationship Id="rId242" Type="http://schemas.openxmlformats.org/officeDocument/2006/relationships/customXml" Target="../ink/ink730.xml"/><Relationship Id="rId263" Type="http://schemas.openxmlformats.org/officeDocument/2006/relationships/customXml" Target="../ink/ink741.xml"/><Relationship Id="rId284" Type="http://schemas.openxmlformats.org/officeDocument/2006/relationships/image" Target="../media/image745.png"/><Relationship Id="rId37" Type="http://schemas.openxmlformats.org/officeDocument/2006/relationships/image" Target="../media/image625.png"/><Relationship Id="rId58" Type="http://schemas.openxmlformats.org/officeDocument/2006/relationships/customXml" Target="../ink/ink636.xml"/><Relationship Id="rId79" Type="http://schemas.openxmlformats.org/officeDocument/2006/relationships/image" Target="../media/image645.png"/><Relationship Id="rId102" Type="http://schemas.openxmlformats.org/officeDocument/2006/relationships/image" Target="../media/image656.png"/><Relationship Id="rId123" Type="http://schemas.openxmlformats.org/officeDocument/2006/relationships/customXml" Target="../ink/ink669.xml"/><Relationship Id="rId144" Type="http://schemas.openxmlformats.org/officeDocument/2006/relationships/image" Target="../media/image677.png"/><Relationship Id="rId90" Type="http://schemas.openxmlformats.org/officeDocument/2006/relationships/image" Target="../media/image650.png"/><Relationship Id="rId165" Type="http://schemas.openxmlformats.org/officeDocument/2006/relationships/customXml" Target="../ink/ink690.xml"/><Relationship Id="rId186" Type="http://schemas.openxmlformats.org/officeDocument/2006/relationships/image" Target="../media/image698.png"/><Relationship Id="rId211" Type="http://schemas.openxmlformats.org/officeDocument/2006/relationships/customXml" Target="../ink/ink713.xml"/><Relationship Id="rId232" Type="http://schemas.openxmlformats.org/officeDocument/2006/relationships/customXml" Target="../ink/ink725.xml"/><Relationship Id="rId253" Type="http://schemas.openxmlformats.org/officeDocument/2006/relationships/image" Target="../media/image730.png"/><Relationship Id="rId274" Type="http://schemas.openxmlformats.org/officeDocument/2006/relationships/image" Target="../media/image740.png"/><Relationship Id="rId27" Type="http://schemas.openxmlformats.org/officeDocument/2006/relationships/image" Target="../media/image620.png"/><Relationship Id="rId48" Type="http://schemas.openxmlformats.org/officeDocument/2006/relationships/customXml" Target="../ink/ink631.xml"/><Relationship Id="rId69" Type="http://schemas.openxmlformats.org/officeDocument/2006/relationships/image" Target="../media/image640.png"/><Relationship Id="rId113" Type="http://schemas.openxmlformats.org/officeDocument/2006/relationships/customXml" Target="../ink/ink664.xml"/><Relationship Id="rId134" Type="http://schemas.openxmlformats.org/officeDocument/2006/relationships/image" Target="../media/image672.png"/><Relationship Id="rId80" Type="http://schemas.openxmlformats.org/officeDocument/2006/relationships/customXml" Target="../ink/ink647.xml"/><Relationship Id="rId155" Type="http://schemas.openxmlformats.org/officeDocument/2006/relationships/customXml" Target="../ink/ink685.xml"/><Relationship Id="rId176" Type="http://schemas.openxmlformats.org/officeDocument/2006/relationships/image" Target="../media/image693.png"/><Relationship Id="rId197" Type="http://schemas.openxmlformats.org/officeDocument/2006/relationships/customXml" Target="../ink/ink706.xml"/><Relationship Id="rId201" Type="http://schemas.openxmlformats.org/officeDocument/2006/relationships/customXml" Target="../ink/ink708.xml"/><Relationship Id="rId222" Type="http://schemas.openxmlformats.org/officeDocument/2006/relationships/image" Target="../media/image715.png"/><Relationship Id="rId243" Type="http://schemas.openxmlformats.org/officeDocument/2006/relationships/image" Target="../media/image725.png"/><Relationship Id="rId264" Type="http://schemas.openxmlformats.org/officeDocument/2006/relationships/image" Target="../media/image735.png"/><Relationship Id="rId285" Type="http://schemas.openxmlformats.org/officeDocument/2006/relationships/customXml" Target="../ink/ink752.xml"/><Relationship Id="rId17" Type="http://schemas.openxmlformats.org/officeDocument/2006/relationships/image" Target="../media/image615.png"/><Relationship Id="rId38" Type="http://schemas.openxmlformats.org/officeDocument/2006/relationships/customXml" Target="../ink/ink626.xml"/><Relationship Id="rId59" Type="http://schemas.openxmlformats.org/officeDocument/2006/relationships/image" Target="../media/image636.png"/><Relationship Id="rId103" Type="http://schemas.openxmlformats.org/officeDocument/2006/relationships/customXml" Target="../ink/ink659.xml"/><Relationship Id="rId124" Type="http://schemas.openxmlformats.org/officeDocument/2006/relationships/image" Target="../media/image667.png"/><Relationship Id="rId70" Type="http://schemas.openxmlformats.org/officeDocument/2006/relationships/customXml" Target="../ink/ink642.xml"/><Relationship Id="rId91" Type="http://schemas.openxmlformats.org/officeDocument/2006/relationships/customXml" Target="../ink/ink653.xml"/><Relationship Id="rId145" Type="http://schemas.openxmlformats.org/officeDocument/2006/relationships/customXml" Target="../ink/ink680.xml"/><Relationship Id="rId166" Type="http://schemas.openxmlformats.org/officeDocument/2006/relationships/image" Target="../media/image688.png"/><Relationship Id="rId187" Type="http://schemas.openxmlformats.org/officeDocument/2006/relationships/customXml" Target="../ink/ink701.xml"/><Relationship Id="rId1" Type="http://schemas.openxmlformats.org/officeDocument/2006/relationships/slideLayout" Target="../slideLayouts/slideLayout7.xml"/><Relationship Id="rId212" Type="http://schemas.openxmlformats.org/officeDocument/2006/relationships/image" Target="../media/image711.png"/><Relationship Id="rId233" Type="http://schemas.openxmlformats.org/officeDocument/2006/relationships/image" Target="../media/image720.png"/><Relationship Id="rId254" Type="http://schemas.openxmlformats.org/officeDocument/2006/relationships/customXml" Target="../ink/ink736.xml"/><Relationship Id="rId28" Type="http://schemas.openxmlformats.org/officeDocument/2006/relationships/customXml" Target="../ink/ink621.xml"/><Relationship Id="rId49" Type="http://schemas.openxmlformats.org/officeDocument/2006/relationships/image" Target="../media/image631.png"/><Relationship Id="rId114" Type="http://schemas.openxmlformats.org/officeDocument/2006/relationships/image" Target="../media/image662.png"/><Relationship Id="rId275" Type="http://schemas.openxmlformats.org/officeDocument/2006/relationships/customXml" Target="../ink/ink747.xml"/><Relationship Id="rId60" Type="http://schemas.openxmlformats.org/officeDocument/2006/relationships/customXml" Target="../ink/ink637.xml"/><Relationship Id="rId81" Type="http://schemas.openxmlformats.org/officeDocument/2006/relationships/image" Target="../media/image646.png"/><Relationship Id="rId135" Type="http://schemas.openxmlformats.org/officeDocument/2006/relationships/customXml" Target="../ink/ink675.xml"/><Relationship Id="rId156" Type="http://schemas.openxmlformats.org/officeDocument/2006/relationships/image" Target="../media/image683.png"/><Relationship Id="rId177" Type="http://schemas.openxmlformats.org/officeDocument/2006/relationships/customXml" Target="../ink/ink696.xml"/><Relationship Id="rId198" Type="http://schemas.openxmlformats.org/officeDocument/2006/relationships/image" Target="../media/image704.png"/><Relationship Id="rId202" Type="http://schemas.openxmlformats.org/officeDocument/2006/relationships/image" Target="../media/image706.png"/><Relationship Id="rId223" Type="http://schemas.openxmlformats.org/officeDocument/2006/relationships/customXml" Target="../ink/ink720.xml"/><Relationship Id="rId244" Type="http://schemas.openxmlformats.org/officeDocument/2006/relationships/customXml" Target="../ink/ink731.xml"/><Relationship Id="rId18" Type="http://schemas.openxmlformats.org/officeDocument/2006/relationships/customXml" Target="../ink/ink616.xml"/><Relationship Id="rId39" Type="http://schemas.openxmlformats.org/officeDocument/2006/relationships/image" Target="../media/image626.png"/><Relationship Id="rId265" Type="http://schemas.openxmlformats.org/officeDocument/2006/relationships/customXml" Target="../ink/ink742.xml"/><Relationship Id="rId286" Type="http://schemas.openxmlformats.org/officeDocument/2006/relationships/image" Target="../media/image746.png"/><Relationship Id="rId50" Type="http://schemas.openxmlformats.org/officeDocument/2006/relationships/customXml" Target="../ink/ink632.xml"/><Relationship Id="rId104" Type="http://schemas.openxmlformats.org/officeDocument/2006/relationships/image" Target="../media/image657.png"/><Relationship Id="rId125" Type="http://schemas.openxmlformats.org/officeDocument/2006/relationships/customXml" Target="../ink/ink670.xml"/><Relationship Id="rId146" Type="http://schemas.openxmlformats.org/officeDocument/2006/relationships/image" Target="../media/image678.png"/><Relationship Id="rId167" Type="http://schemas.openxmlformats.org/officeDocument/2006/relationships/customXml" Target="../ink/ink691.xml"/><Relationship Id="rId188" Type="http://schemas.openxmlformats.org/officeDocument/2006/relationships/image" Target="../media/image699.png"/><Relationship Id="rId71" Type="http://schemas.openxmlformats.org/officeDocument/2006/relationships/image" Target="../media/image641.png"/><Relationship Id="rId92" Type="http://schemas.openxmlformats.org/officeDocument/2006/relationships/image" Target="../media/image651.png"/><Relationship Id="rId213" Type="http://schemas.openxmlformats.org/officeDocument/2006/relationships/customXml" Target="../ink/ink714.xml"/><Relationship Id="rId234" Type="http://schemas.openxmlformats.org/officeDocument/2006/relationships/customXml" Target="../ink/ink726.xml"/><Relationship Id="rId2" Type="http://schemas.openxmlformats.org/officeDocument/2006/relationships/customXml" Target="../ink/ink608.xml"/><Relationship Id="rId29" Type="http://schemas.openxmlformats.org/officeDocument/2006/relationships/image" Target="../media/image621.png"/><Relationship Id="rId255" Type="http://schemas.openxmlformats.org/officeDocument/2006/relationships/image" Target="../media/image731.png"/><Relationship Id="rId276" Type="http://schemas.openxmlformats.org/officeDocument/2006/relationships/image" Target="../media/image741.png"/><Relationship Id="rId40" Type="http://schemas.openxmlformats.org/officeDocument/2006/relationships/customXml" Target="../ink/ink627.xml"/><Relationship Id="rId115" Type="http://schemas.openxmlformats.org/officeDocument/2006/relationships/customXml" Target="../ink/ink665.xml"/><Relationship Id="rId136" Type="http://schemas.openxmlformats.org/officeDocument/2006/relationships/image" Target="../media/image673.png"/><Relationship Id="rId157" Type="http://schemas.openxmlformats.org/officeDocument/2006/relationships/customXml" Target="../ink/ink686.xml"/><Relationship Id="rId178" Type="http://schemas.openxmlformats.org/officeDocument/2006/relationships/image" Target="../media/image694.png"/><Relationship Id="rId61" Type="http://schemas.openxmlformats.org/officeDocument/2006/relationships/image" Target="../media/image637.png"/><Relationship Id="rId82" Type="http://schemas.openxmlformats.org/officeDocument/2006/relationships/customXml" Target="../ink/ink648.xml"/><Relationship Id="rId199" Type="http://schemas.openxmlformats.org/officeDocument/2006/relationships/customXml" Target="../ink/ink707.xml"/><Relationship Id="rId203" Type="http://schemas.openxmlformats.org/officeDocument/2006/relationships/customXml" Target="../ink/ink709.xml"/><Relationship Id="rId19" Type="http://schemas.openxmlformats.org/officeDocument/2006/relationships/image" Target="../media/image616.png"/><Relationship Id="rId224" Type="http://schemas.openxmlformats.org/officeDocument/2006/relationships/image" Target="../media/image716.png"/><Relationship Id="rId245" Type="http://schemas.openxmlformats.org/officeDocument/2006/relationships/image" Target="../media/image726.png"/><Relationship Id="rId266" Type="http://schemas.openxmlformats.org/officeDocument/2006/relationships/image" Target="../media/image736.png"/><Relationship Id="rId287" Type="http://schemas.openxmlformats.org/officeDocument/2006/relationships/customXml" Target="../ink/ink753.xml"/><Relationship Id="rId30" Type="http://schemas.openxmlformats.org/officeDocument/2006/relationships/customXml" Target="../ink/ink622.xml"/><Relationship Id="rId105" Type="http://schemas.openxmlformats.org/officeDocument/2006/relationships/customXml" Target="../ink/ink660.xml"/><Relationship Id="rId126" Type="http://schemas.openxmlformats.org/officeDocument/2006/relationships/image" Target="../media/image668.png"/><Relationship Id="rId147" Type="http://schemas.openxmlformats.org/officeDocument/2006/relationships/customXml" Target="../ink/ink681.xml"/><Relationship Id="rId168" Type="http://schemas.openxmlformats.org/officeDocument/2006/relationships/image" Target="../media/image689.png"/><Relationship Id="rId51" Type="http://schemas.openxmlformats.org/officeDocument/2006/relationships/image" Target="../media/image632.png"/><Relationship Id="rId72" Type="http://schemas.openxmlformats.org/officeDocument/2006/relationships/customXml" Target="../ink/ink643.xml"/><Relationship Id="rId93" Type="http://schemas.openxmlformats.org/officeDocument/2006/relationships/customXml" Target="../ink/ink654.xml"/><Relationship Id="rId189" Type="http://schemas.openxmlformats.org/officeDocument/2006/relationships/customXml" Target="../ink/ink702.xml"/><Relationship Id="rId3" Type="http://schemas.openxmlformats.org/officeDocument/2006/relationships/image" Target="../media/image608.png"/><Relationship Id="rId214" Type="http://schemas.openxmlformats.org/officeDocument/2006/relationships/image" Target="../media/image712.png"/><Relationship Id="rId235" Type="http://schemas.openxmlformats.org/officeDocument/2006/relationships/image" Target="../media/image721.png"/><Relationship Id="rId256" Type="http://schemas.openxmlformats.org/officeDocument/2006/relationships/customXml" Target="../ink/ink737.xml"/><Relationship Id="rId277" Type="http://schemas.openxmlformats.org/officeDocument/2006/relationships/customXml" Target="../ink/ink748.xml"/><Relationship Id="rId116" Type="http://schemas.openxmlformats.org/officeDocument/2006/relationships/image" Target="../media/image663.png"/><Relationship Id="rId137" Type="http://schemas.openxmlformats.org/officeDocument/2006/relationships/customXml" Target="../ink/ink676.xml"/><Relationship Id="rId158" Type="http://schemas.openxmlformats.org/officeDocument/2006/relationships/image" Target="../media/image684.png"/><Relationship Id="rId20" Type="http://schemas.openxmlformats.org/officeDocument/2006/relationships/customXml" Target="../ink/ink617.xml"/><Relationship Id="rId41" Type="http://schemas.openxmlformats.org/officeDocument/2006/relationships/image" Target="../media/image627.png"/><Relationship Id="rId62" Type="http://schemas.openxmlformats.org/officeDocument/2006/relationships/customXml" Target="../ink/ink638.xml"/><Relationship Id="rId83" Type="http://schemas.openxmlformats.org/officeDocument/2006/relationships/image" Target="../media/image647.png"/><Relationship Id="rId179" Type="http://schemas.openxmlformats.org/officeDocument/2006/relationships/customXml" Target="../ink/ink697.xml"/><Relationship Id="rId190" Type="http://schemas.openxmlformats.org/officeDocument/2006/relationships/image" Target="../media/image700.png"/><Relationship Id="rId204" Type="http://schemas.openxmlformats.org/officeDocument/2006/relationships/image" Target="../media/image707.png"/><Relationship Id="rId225" Type="http://schemas.openxmlformats.org/officeDocument/2006/relationships/customXml" Target="../ink/ink721.xml"/><Relationship Id="rId246" Type="http://schemas.openxmlformats.org/officeDocument/2006/relationships/customXml" Target="../ink/ink732.xml"/><Relationship Id="rId267" Type="http://schemas.openxmlformats.org/officeDocument/2006/relationships/customXml" Target="../ink/ink743.xml"/><Relationship Id="rId288" Type="http://schemas.openxmlformats.org/officeDocument/2006/relationships/image" Target="../media/image747.png"/><Relationship Id="rId106" Type="http://schemas.openxmlformats.org/officeDocument/2006/relationships/image" Target="../media/image658.png"/><Relationship Id="rId127" Type="http://schemas.openxmlformats.org/officeDocument/2006/relationships/customXml" Target="../ink/ink671.xml"/><Relationship Id="rId10" Type="http://schemas.openxmlformats.org/officeDocument/2006/relationships/customXml" Target="../ink/ink612.xml"/><Relationship Id="rId31" Type="http://schemas.openxmlformats.org/officeDocument/2006/relationships/image" Target="../media/image622.png"/><Relationship Id="rId52" Type="http://schemas.openxmlformats.org/officeDocument/2006/relationships/customXml" Target="../ink/ink633.xml"/><Relationship Id="rId73" Type="http://schemas.openxmlformats.org/officeDocument/2006/relationships/image" Target="../media/image642.png"/><Relationship Id="rId94" Type="http://schemas.openxmlformats.org/officeDocument/2006/relationships/image" Target="../media/image652.png"/><Relationship Id="rId148" Type="http://schemas.openxmlformats.org/officeDocument/2006/relationships/image" Target="../media/image679.png"/><Relationship Id="rId169" Type="http://schemas.openxmlformats.org/officeDocument/2006/relationships/customXml" Target="../ink/ink692.xml"/><Relationship Id="rId4" Type="http://schemas.openxmlformats.org/officeDocument/2006/relationships/customXml" Target="../ink/ink609.xml"/><Relationship Id="rId180" Type="http://schemas.openxmlformats.org/officeDocument/2006/relationships/image" Target="../media/image695.png"/><Relationship Id="rId215" Type="http://schemas.openxmlformats.org/officeDocument/2006/relationships/customXml" Target="../ink/ink715.xml"/><Relationship Id="rId236" Type="http://schemas.openxmlformats.org/officeDocument/2006/relationships/customXml" Target="../ink/ink727.xml"/><Relationship Id="rId257" Type="http://schemas.openxmlformats.org/officeDocument/2006/relationships/image" Target="../media/image732.png"/><Relationship Id="rId278" Type="http://schemas.openxmlformats.org/officeDocument/2006/relationships/image" Target="../media/image742.png"/><Relationship Id="rId42" Type="http://schemas.openxmlformats.org/officeDocument/2006/relationships/customXml" Target="../ink/ink628.xml"/><Relationship Id="rId84" Type="http://schemas.openxmlformats.org/officeDocument/2006/relationships/customXml" Target="../ink/ink649.xml"/><Relationship Id="rId138" Type="http://schemas.openxmlformats.org/officeDocument/2006/relationships/image" Target="../media/image674.png"/><Relationship Id="rId191" Type="http://schemas.openxmlformats.org/officeDocument/2006/relationships/customXml" Target="../ink/ink703.xml"/><Relationship Id="rId205" Type="http://schemas.openxmlformats.org/officeDocument/2006/relationships/customXml" Target="../ink/ink710.xml"/><Relationship Id="rId247" Type="http://schemas.openxmlformats.org/officeDocument/2006/relationships/image" Target="../media/image727.png"/><Relationship Id="rId107" Type="http://schemas.openxmlformats.org/officeDocument/2006/relationships/customXml" Target="../ink/ink661.xml"/><Relationship Id="rId289" Type="http://schemas.openxmlformats.org/officeDocument/2006/relationships/customXml" Target="../ink/ink754.xml"/><Relationship Id="rId11" Type="http://schemas.openxmlformats.org/officeDocument/2006/relationships/image" Target="../media/image612.png"/><Relationship Id="rId53" Type="http://schemas.openxmlformats.org/officeDocument/2006/relationships/image" Target="../media/image633.png"/><Relationship Id="rId149" Type="http://schemas.openxmlformats.org/officeDocument/2006/relationships/customXml" Target="../ink/ink682.xml"/><Relationship Id="rId95" Type="http://schemas.openxmlformats.org/officeDocument/2006/relationships/customXml" Target="../ink/ink655.xml"/><Relationship Id="rId160" Type="http://schemas.openxmlformats.org/officeDocument/2006/relationships/image" Target="../media/image685.png"/><Relationship Id="rId216" Type="http://schemas.openxmlformats.org/officeDocument/2006/relationships/customXml" Target="../ink/ink716.xml"/><Relationship Id="rId258" Type="http://schemas.openxmlformats.org/officeDocument/2006/relationships/customXml" Target="../ink/ink738.xml"/><Relationship Id="rId22" Type="http://schemas.openxmlformats.org/officeDocument/2006/relationships/customXml" Target="../ink/ink618.xml"/><Relationship Id="rId64" Type="http://schemas.openxmlformats.org/officeDocument/2006/relationships/customXml" Target="../ink/ink639.xml"/><Relationship Id="rId118" Type="http://schemas.openxmlformats.org/officeDocument/2006/relationships/image" Target="../media/image664.png"/><Relationship Id="rId171" Type="http://schemas.openxmlformats.org/officeDocument/2006/relationships/customXml" Target="../ink/ink693.xml"/><Relationship Id="rId227" Type="http://schemas.openxmlformats.org/officeDocument/2006/relationships/image" Target="../media/image717.png"/></Relationships>
</file>

<file path=ppt/slides/_rels/slide8.xml.rels><?xml version="1.0" encoding="UTF-8" standalone="yes"?>
<Relationships xmlns="http://schemas.openxmlformats.org/package/2006/relationships"><Relationship Id="rId26" Type="http://schemas.openxmlformats.org/officeDocument/2006/relationships/customXml" Target="../ink/ink767.xml"/><Relationship Id="rId21" Type="http://schemas.openxmlformats.org/officeDocument/2006/relationships/image" Target="../media/image758.png"/><Relationship Id="rId42" Type="http://schemas.openxmlformats.org/officeDocument/2006/relationships/customXml" Target="../ink/ink775.xml"/><Relationship Id="rId47" Type="http://schemas.openxmlformats.org/officeDocument/2006/relationships/image" Target="../media/image771.png"/><Relationship Id="rId63" Type="http://schemas.openxmlformats.org/officeDocument/2006/relationships/image" Target="../media/image779.png"/><Relationship Id="rId68" Type="http://schemas.openxmlformats.org/officeDocument/2006/relationships/customXml" Target="../ink/ink788.xml"/><Relationship Id="rId84" Type="http://schemas.openxmlformats.org/officeDocument/2006/relationships/customXml" Target="../ink/ink796.xml"/><Relationship Id="rId89" Type="http://schemas.openxmlformats.org/officeDocument/2006/relationships/image" Target="../media/image792.png"/><Relationship Id="rId16" Type="http://schemas.openxmlformats.org/officeDocument/2006/relationships/customXml" Target="../ink/ink762.xml"/><Relationship Id="rId11" Type="http://schemas.openxmlformats.org/officeDocument/2006/relationships/image" Target="../media/image753.png"/><Relationship Id="rId32" Type="http://schemas.openxmlformats.org/officeDocument/2006/relationships/customXml" Target="../ink/ink770.xml"/><Relationship Id="rId37" Type="http://schemas.openxmlformats.org/officeDocument/2006/relationships/image" Target="../media/image766.png"/><Relationship Id="rId53" Type="http://schemas.openxmlformats.org/officeDocument/2006/relationships/image" Target="../media/image774.png"/><Relationship Id="rId58" Type="http://schemas.openxmlformats.org/officeDocument/2006/relationships/customXml" Target="../ink/ink783.xml"/><Relationship Id="rId74" Type="http://schemas.openxmlformats.org/officeDocument/2006/relationships/customXml" Target="../ink/ink791.xml"/><Relationship Id="rId79" Type="http://schemas.openxmlformats.org/officeDocument/2006/relationships/image" Target="../media/image787.png"/><Relationship Id="rId5" Type="http://schemas.openxmlformats.org/officeDocument/2006/relationships/image" Target="../media/image750.png"/><Relationship Id="rId90" Type="http://schemas.openxmlformats.org/officeDocument/2006/relationships/customXml" Target="../ink/ink799.xml"/><Relationship Id="rId22" Type="http://schemas.openxmlformats.org/officeDocument/2006/relationships/customXml" Target="../ink/ink765.xml"/><Relationship Id="rId27" Type="http://schemas.openxmlformats.org/officeDocument/2006/relationships/image" Target="../media/image761.png"/><Relationship Id="rId43" Type="http://schemas.openxmlformats.org/officeDocument/2006/relationships/image" Target="../media/image769.png"/><Relationship Id="rId48" Type="http://schemas.openxmlformats.org/officeDocument/2006/relationships/customXml" Target="../ink/ink778.xml"/><Relationship Id="rId64" Type="http://schemas.openxmlformats.org/officeDocument/2006/relationships/customXml" Target="../ink/ink786.xml"/><Relationship Id="rId69" Type="http://schemas.openxmlformats.org/officeDocument/2006/relationships/image" Target="../media/image782.png"/><Relationship Id="rId8" Type="http://schemas.openxmlformats.org/officeDocument/2006/relationships/customXml" Target="../ink/ink758.xml"/><Relationship Id="rId51" Type="http://schemas.openxmlformats.org/officeDocument/2006/relationships/image" Target="../media/image773.png"/><Relationship Id="rId72" Type="http://schemas.openxmlformats.org/officeDocument/2006/relationships/customXml" Target="../ink/ink790.xml"/><Relationship Id="rId80" Type="http://schemas.openxmlformats.org/officeDocument/2006/relationships/customXml" Target="../ink/ink794.xml"/><Relationship Id="rId85" Type="http://schemas.openxmlformats.org/officeDocument/2006/relationships/image" Target="../media/image790.png"/><Relationship Id="rId93" Type="http://schemas.openxmlformats.org/officeDocument/2006/relationships/image" Target="../media/image794.png"/><Relationship Id="rId3" Type="http://schemas.openxmlformats.org/officeDocument/2006/relationships/image" Target="../media/image749.png"/><Relationship Id="rId12" Type="http://schemas.openxmlformats.org/officeDocument/2006/relationships/customXml" Target="../ink/ink760.xml"/><Relationship Id="rId17" Type="http://schemas.openxmlformats.org/officeDocument/2006/relationships/image" Target="../media/image756.png"/><Relationship Id="rId25" Type="http://schemas.openxmlformats.org/officeDocument/2006/relationships/image" Target="../media/image760.png"/><Relationship Id="rId33" Type="http://schemas.openxmlformats.org/officeDocument/2006/relationships/image" Target="../media/image764.png"/><Relationship Id="rId38" Type="http://schemas.openxmlformats.org/officeDocument/2006/relationships/customXml" Target="../ink/ink773.xml"/><Relationship Id="rId46" Type="http://schemas.openxmlformats.org/officeDocument/2006/relationships/customXml" Target="../ink/ink777.xml"/><Relationship Id="rId59" Type="http://schemas.openxmlformats.org/officeDocument/2006/relationships/image" Target="../media/image777.png"/><Relationship Id="rId67" Type="http://schemas.openxmlformats.org/officeDocument/2006/relationships/image" Target="../media/image781.png"/><Relationship Id="rId20" Type="http://schemas.openxmlformats.org/officeDocument/2006/relationships/customXml" Target="../ink/ink764.xml"/><Relationship Id="rId41" Type="http://schemas.openxmlformats.org/officeDocument/2006/relationships/image" Target="../media/image768.png"/><Relationship Id="rId54" Type="http://schemas.openxmlformats.org/officeDocument/2006/relationships/customXml" Target="../ink/ink781.xml"/><Relationship Id="rId62" Type="http://schemas.openxmlformats.org/officeDocument/2006/relationships/customXml" Target="../ink/ink785.xml"/><Relationship Id="rId70" Type="http://schemas.openxmlformats.org/officeDocument/2006/relationships/customXml" Target="../ink/ink789.xml"/><Relationship Id="rId75" Type="http://schemas.openxmlformats.org/officeDocument/2006/relationships/image" Target="../media/image785.png"/><Relationship Id="rId83" Type="http://schemas.openxmlformats.org/officeDocument/2006/relationships/image" Target="../media/image789.png"/><Relationship Id="rId88" Type="http://schemas.openxmlformats.org/officeDocument/2006/relationships/customXml" Target="../ink/ink798.xml"/><Relationship Id="rId91" Type="http://schemas.openxmlformats.org/officeDocument/2006/relationships/image" Target="../media/image793.png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757.xml"/><Relationship Id="rId15" Type="http://schemas.openxmlformats.org/officeDocument/2006/relationships/image" Target="../media/image755.png"/><Relationship Id="rId23" Type="http://schemas.openxmlformats.org/officeDocument/2006/relationships/image" Target="../media/image759.png"/><Relationship Id="rId28" Type="http://schemas.openxmlformats.org/officeDocument/2006/relationships/customXml" Target="../ink/ink768.xml"/><Relationship Id="rId36" Type="http://schemas.openxmlformats.org/officeDocument/2006/relationships/customXml" Target="../ink/ink772.xml"/><Relationship Id="rId49" Type="http://schemas.openxmlformats.org/officeDocument/2006/relationships/image" Target="../media/image772.png"/><Relationship Id="rId57" Type="http://schemas.openxmlformats.org/officeDocument/2006/relationships/image" Target="../media/image776.png"/><Relationship Id="rId10" Type="http://schemas.openxmlformats.org/officeDocument/2006/relationships/customXml" Target="../ink/ink759.xml"/><Relationship Id="rId31" Type="http://schemas.openxmlformats.org/officeDocument/2006/relationships/image" Target="../media/image763.png"/><Relationship Id="rId44" Type="http://schemas.openxmlformats.org/officeDocument/2006/relationships/customXml" Target="../ink/ink776.xml"/><Relationship Id="rId52" Type="http://schemas.openxmlformats.org/officeDocument/2006/relationships/customXml" Target="../ink/ink780.xml"/><Relationship Id="rId60" Type="http://schemas.openxmlformats.org/officeDocument/2006/relationships/customXml" Target="../ink/ink784.xml"/><Relationship Id="rId65" Type="http://schemas.openxmlformats.org/officeDocument/2006/relationships/image" Target="../media/image780.png"/><Relationship Id="rId73" Type="http://schemas.openxmlformats.org/officeDocument/2006/relationships/image" Target="../media/image784.png"/><Relationship Id="rId78" Type="http://schemas.openxmlformats.org/officeDocument/2006/relationships/customXml" Target="../ink/ink793.xml"/><Relationship Id="rId81" Type="http://schemas.openxmlformats.org/officeDocument/2006/relationships/image" Target="../media/image788.png"/><Relationship Id="rId86" Type="http://schemas.openxmlformats.org/officeDocument/2006/relationships/customXml" Target="../ink/ink797.xml"/><Relationship Id="rId4" Type="http://schemas.openxmlformats.org/officeDocument/2006/relationships/customXml" Target="../ink/ink756.xml"/><Relationship Id="rId9" Type="http://schemas.openxmlformats.org/officeDocument/2006/relationships/image" Target="../media/image752.png"/><Relationship Id="rId13" Type="http://schemas.openxmlformats.org/officeDocument/2006/relationships/image" Target="../media/image754.png"/><Relationship Id="rId18" Type="http://schemas.openxmlformats.org/officeDocument/2006/relationships/customXml" Target="../ink/ink763.xml"/><Relationship Id="rId39" Type="http://schemas.openxmlformats.org/officeDocument/2006/relationships/image" Target="../media/image767.png"/><Relationship Id="rId34" Type="http://schemas.openxmlformats.org/officeDocument/2006/relationships/customXml" Target="../ink/ink771.xml"/><Relationship Id="rId50" Type="http://schemas.openxmlformats.org/officeDocument/2006/relationships/customXml" Target="../ink/ink779.xml"/><Relationship Id="rId55" Type="http://schemas.openxmlformats.org/officeDocument/2006/relationships/image" Target="../media/image775.png"/><Relationship Id="rId76" Type="http://schemas.openxmlformats.org/officeDocument/2006/relationships/customXml" Target="../ink/ink792.xml"/><Relationship Id="rId7" Type="http://schemas.openxmlformats.org/officeDocument/2006/relationships/image" Target="../media/image751.png"/><Relationship Id="rId71" Type="http://schemas.openxmlformats.org/officeDocument/2006/relationships/image" Target="../media/image783.png"/><Relationship Id="rId92" Type="http://schemas.openxmlformats.org/officeDocument/2006/relationships/customXml" Target="../ink/ink800.xml"/><Relationship Id="rId2" Type="http://schemas.openxmlformats.org/officeDocument/2006/relationships/customXml" Target="../ink/ink755.xml"/><Relationship Id="rId29" Type="http://schemas.openxmlformats.org/officeDocument/2006/relationships/image" Target="../media/image762.png"/><Relationship Id="rId24" Type="http://schemas.openxmlformats.org/officeDocument/2006/relationships/customXml" Target="../ink/ink766.xml"/><Relationship Id="rId40" Type="http://schemas.openxmlformats.org/officeDocument/2006/relationships/customXml" Target="../ink/ink774.xml"/><Relationship Id="rId45" Type="http://schemas.openxmlformats.org/officeDocument/2006/relationships/image" Target="../media/image770.png"/><Relationship Id="rId66" Type="http://schemas.openxmlformats.org/officeDocument/2006/relationships/customXml" Target="../ink/ink787.xml"/><Relationship Id="rId87" Type="http://schemas.openxmlformats.org/officeDocument/2006/relationships/image" Target="../media/image791.png"/><Relationship Id="rId61" Type="http://schemas.openxmlformats.org/officeDocument/2006/relationships/image" Target="../media/image778.png"/><Relationship Id="rId82" Type="http://schemas.openxmlformats.org/officeDocument/2006/relationships/customXml" Target="../ink/ink795.xml"/><Relationship Id="rId19" Type="http://schemas.openxmlformats.org/officeDocument/2006/relationships/image" Target="../media/image757.png"/><Relationship Id="rId14" Type="http://schemas.openxmlformats.org/officeDocument/2006/relationships/customXml" Target="../ink/ink761.xml"/><Relationship Id="rId30" Type="http://schemas.openxmlformats.org/officeDocument/2006/relationships/customXml" Target="../ink/ink769.xml"/><Relationship Id="rId35" Type="http://schemas.openxmlformats.org/officeDocument/2006/relationships/image" Target="../media/image765.png"/><Relationship Id="rId56" Type="http://schemas.openxmlformats.org/officeDocument/2006/relationships/customXml" Target="../ink/ink782.xml"/><Relationship Id="rId77" Type="http://schemas.openxmlformats.org/officeDocument/2006/relationships/image" Target="../media/image786.png"/></Relationships>
</file>

<file path=ppt/slides/_rels/slide9.xml.rels><?xml version="1.0" encoding="UTF-8" standalone="yes"?>
<Relationships xmlns="http://schemas.openxmlformats.org/package/2006/relationships"><Relationship Id="rId117" Type="http://schemas.openxmlformats.org/officeDocument/2006/relationships/image" Target="../media/image852.png"/><Relationship Id="rId21" Type="http://schemas.openxmlformats.org/officeDocument/2006/relationships/image" Target="../media/image804.png"/><Relationship Id="rId42" Type="http://schemas.openxmlformats.org/officeDocument/2006/relationships/customXml" Target="../ink/ink821.xml"/><Relationship Id="rId63" Type="http://schemas.openxmlformats.org/officeDocument/2006/relationships/image" Target="../media/image825.png"/><Relationship Id="rId84" Type="http://schemas.openxmlformats.org/officeDocument/2006/relationships/customXml" Target="../ink/ink842.xml"/><Relationship Id="rId138" Type="http://schemas.openxmlformats.org/officeDocument/2006/relationships/customXml" Target="../ink/ink869.xml"/><Relationship Id="rId159" Type="http://schemas.openxmlformats.org/officeDocument/2006/relationships/image" Target="../media/image873.png"/><Relationship Id="rId107" Type="http://schemas.openxmlformats.org/officeDocument/2006/relationships/image" Target="../media/image847.png"/><Relationship Id="rId11" Type="http://schemas.openxmlformats.org/officeDocument/2006/relationships/image" Target="../media/image799.png"/><Relationship Id="rId32" Type="http://schemas.openxmlformats.org/officeDocument/2006/relationships/customXml" Target="../ink/ink816.xml"/><Relationship Id="rId53" Type="http://schemas.openxmlformats.org/officeDocument/2006/relationships/image" Target="../media/image820.png"/><Relationship Id="rId74" Type="http://schemas.openxmlformats.org/officeDocument/2006/relationships/customXml" Target="../ink/ink837.xml"/><Relationship Id="rId128" Type="http://schemas.openxmlformats.org/officeDocument/2006/relationships/customXml" Target="../ink/ink864.xml"/><Relationship Id="rId149" Type="http://schemas.openxmlformats.org/officeDocument/2006/relationships/image" Target="../media/image868.png"/><Relationship Id="rId5" Type="http://schemas.openxmlformats.org/officeDocument/2006/relationships/image" Target="../media/image796.png"/><Relationship Id="rId95" Type="http://schemas.openxmlformats.org/officeDocument/2006/relationships/image" Target="../media/image841.png"/><Relationship Id="rId160" Type="http://schemas.openxmlformats.org/officeDocument/2006/relationships/customXml" Target="../ink/ink880.xml"/><Relationship Id="rId22" Type="http://schemas.openxmlformats.org/officeDocument/2006/relationships/customXml" Target="../ink/ink811.xml"/><Relationship Id="rId43" Type="http://schemas.openxmlformats.org/officeDocument/2006/relationships/image" Target="../media/image815.png"/><Relationship Id="rId64" Type="http://schemas.openxmlformats.org/officeDocument/2006/relationships/customXml" Target="../ink/ink832.xml"/><Relationship Id="rId118" Type="http://schemas.openxmlformats.org/officeDocument/2006/relationships/customXml" Target="../ink/ink859.xml"/><Relationship Id="rId139" Type="http://schemas.openxmlformats.org/officeDocument/2006/relationships/image" Target="../media/image863.png"/><Relationship Id="rId85" Type="http://schemas.openxmlformats.org/officeDocument/2006/relationships/image" Target="../media/image836.png"/><Relationship Id="rId150" Type="http://schemas.openxmlformats.org/officeDocument/2006/relationships/customXml" Target="../ink/ink875.xml"/><Relationship Id="rId12" Type="http://schemas.openxmlformats.org/officeDocument/2006/relationships/customXml" Target="../ink/ink806.xml"/><Relationship Id="rId33" Type="http://schemas.openxmlformats.org/officeDocument/2006/relationships/image" Target="../media/image810.png"/><Relationship Id="rId108" Type="http://schemas.openxmlformats.org/officeDocument/2006/relationships/customXml" Target="../ink/ink854.xml"/><Relationship Id="rId129" Type="http://schemas.openxmlformats.org/officeDocument/2006/relationships/image" Target="../media/image858.png"/><Relationship Id="rId54" Type="http://schemas.openxmlformats.org/officeDocument/2006/relationships/customXml" Target="../ink/ink827.xml"/><Relationship Id="rId70" Type="http://schemas.openxmlformats.org/officeDocument/2006/relationships/customXml" Target="../ink/ink835.xml"/><Relationship Id="rId75" Type="http://schemas.openxmlformats.org/officeDocument/2006/relationships/image" Target="../media/image831.png"/><Relationship Id="rId91" Type="http://schemas.openxmlformats.org/officeDocument/2006/relationships/image" Target="../media/image839.png"/><Relationship Id="rId96" Type="http://schemas.openxmlformats.org/officeDocument/2006/relationships/customXml" Target="../ink/ink848.xml"/><Relationship Id="rId140" Type="http://schemas.openxmlformats.org/officeDocument/2006/relationships/customXml" Target="../ink/ink870.xml"/><Relationship Id="rId145" Type="http://schemas.openxmlformats.org/officeDocument/2006/relationships/image" Target="../media/image866.png"/><Relationship Id="rId161" Type="http://schemas.openxmlformats.org/officeDocument/2006/relationships/image" Target="../media/image874.png"/><Relationship Id="rId166" Type="http://schemas.openxmlformats.org/officeDocument/2006/relationships/customXml" Target="../ink/ink883.xml"/><Relationship Id="rId1" Type="http://schemas.openxmlformats.org/officeDocument/2006/relationships/slideLayout" Target="../slideLayouts/slideLayout7.xml"/><Relationship Id="rId6" Type="http://schemas.openxmlformats.org/officeDocument/2006/relationships/customXml" Target="../ink/ink803.xml"/><Relationship Id="rId23" Type="http://schemas.openxmlformats.org/officeDocument/2006/relationships/image" Target="../media/image805.png"/><Relationship Id="rId28" Type="http://schemas.openxmlformats.org/officeDocument/2006/relationships/customXml" Target="../ink/ink814.xml"/><Relationship Id="rId49" Type="http://schemas.openxmlformats.org/officeDocument/2006/relationships/image" Target="../media/image818.png"/><Relationship Id="rId114" Type="http://schemas.openxmlformats.org/officeDocument/2006/relationships/customXml" Target="../ink/ink857.xml"/><Relationship Id="rId119" Type="http://schemas.openxmlformats.org/officeDocument/2006/relationships/image" Target="../media/image853.png"/><Relationship Id="rId44" Type="http://schemas.openxmlformats.org/officeDocument/2006/relationships/customXml" Target="../ink/ink822.xml"/><Relationship Id="rId60" Type="http://schemas.openxmlformats.org/officeDocument/2006/relationships/customXml" Target="../ink/ink830.xml"/><Relationship Id="rId65" Type="http://schemas.openxmlformats.org/officeDocument/2006/relationships/image" Target="../media/image826.png"/><Relationship Id="rId81" Type="http://schemas.openxmlformats.org/officeDocument/2006/relationships/image" Target="../media/image834.png"/><Relationship Id="rId86" Type="http://schemas.openxmlformats.org/officeDocument/2006/relationships/customXml" Target="../ink/ink843.xml"/><Relationship Id="rId130" Type="http://schemas.openxmlformats.org/officeDocument/2006/relationships/customXml" Target="../ink/ink865.xml"/><Relationship Id="rId135" Type="http://schemas.openxmlformats.org/officeDocument/2006/relationships/image" Target="../media/image861.png"/><Relationship Id="rId151" Type="http://schemas.openxmlformats.org/officeDocument/2006/relationships/image" Target="../media/image869.png"/><Relationship Id="rId156" Type="http://schemas.openxmlformats.org/officeDocument/2006/relationships/customXml" Target="../ink/ink878.xml"/><Relationship Id="rId13" Type="http://schemas.openxmlformats.org/officeDocument/2006/relationships/image" Target="../media/image800.png"/><Relationship Id="rId18" Type="http://schemas.openxmlformats.org/officeDocument/2006/relationships/customXml" Target="../ink/ink809.xml"/><Relationship Id="rId39" Type="http://schemas.openxmlformats.org/officeDocument/2006/relationships/image" Target="../media/image813.png"/><Relationship Id="rId109" Type="http://schemas.openxmlformats.org/officeDocument/2006/relationships/image" Target="../media/image848.png"/><Relationship Id="rId34" Type="http://schemas.openxmlformats.org/officeDocument/2006/relationships/customXml" Target="../ink/ink817.xml"/><Relationship Id="rId50" Type="http://schemas.openxmlformats.org/officeDocument/2006/relationships/customXml" Target="../ink/ink825.xml"/><Relationship Id="rId55" Type="http://schemas.openxmlformats.org/officeDocument/2006/relationships/image" Target="../media/image821.png"/><Relationship Id="rId76" Type="http://schemas.openxmlformats.org/officeDocument/2006/relationships/customXml" Target="../ink/ink838.xml"/><Relationship Id="rId97" Type="http://schemas.openxmlformats.org/officeDocument/2006/relationships/image" Target="../media/image842.png"/><Relationship Id="rId104" Type="http://schemas.openxmlformats.org/officeDocument/2006/relationships/customXml" Target="../ink/ink852.xml"/><Relationship Id="rId120" Type="http://schemas.openxmlformats.org/officeDocument/2006/relationships/customXml" Target="../ink/ink860.xml"/><Relationship Id="rId125" Type="http://schemas.openxmlformats.org/officeDocument/2006/relationships/image" Target="../media/image856.png"/><Relationship Id="rId141" Type="http://schemas.openxmlformats.org/officeDocument/2006/relationships/image" Target="../media/image864.png"/><Relationship Id="rId146" Type="http://schemas.openxmlformats.org/officeDocument/2006/relationships/customXml" Target="../ink/ink873.xml"/><Relationship Id="rId167" Type="http://schemas.openxmlformats.org/officeDocument/2006/relationships/image" Target="../media/image877.png"/><Relationship Id="rId7" Type="http://schemas.openxmlformats.org/officeDocument/2006/relationships/image" Target="../media/image797.png"/><Relationship Id="rId71" Type="http://schemas.openxmlformats.org/officeDocument/2006/relationships/image" Target="../media/image829.png"/><Relationship Id="rId92" Type="http://schemas.openxmlformats.org/officeDocument/2006/relationships/customXml" Target="../ink/ink846.xml"/><Relationship Id="rId162" Type="http://schemas.openxmlformats.org/officeDocument/2006/relationships/customXml" Target="../ink/ink881.xml"/><Relationship Id="rId2" Type="http://schemas.openxmlformats.org/officeDocument/2006/relationships/customXml" Target="../ink/ink801.xml"/><Relationship Id="rId29" Type="http://schemas.openxmlformats.org/officeDocument/2006/relationships/image" Target="../media/image808.png"/><Relationship Id="rId24" Type="http://schemas.openxmlformats.org/officeDocument/2006/relationships/customXml" Target="../ink/ink812.xml"/><Relationship Id="rId40" Type="http://schemas.openxmlformats.org/officeDocument/2006/relationships/customXml" Target="../ink/ink820.xml"/><Relationship Id="rId45" Type="http://schemas.openxmlformats.org/officeDocument/2006/relationships/image" Target="../media/image816.png"/><Relationship Id="rId66" Type="http://schemas.openxmlformats.org/officeDocument/2006/relationships/customXml" Target="../ink/ink833.xml"/><Relationship Id="rId87" Type="http://schemas.openxmlformats.org/officeDocument/2006/relationships/image" Target="../media/image837.png"/><Relationship Id="rId110" Type="http://schemas.openxmlformats.org/officeDocument/2006/relationships/customXml" Target="../ink/ink855.xml"/><Relationship Id="rId115" Type="http://schemas.openxmlformats.org/officeDocument/2006/relationships/image" Target="../media/image851.png"/><Relationship Id="rId131" Type="http://schemas.openxmlformats.org/officeDocument/2006/relationships/image" Target="../media/image859.png"/><Relationship Id="rId136" Type="http://schemas.openxmlformats.org/officeDocument/2006/relationships/customXml" Target="../ink/ink868.xml"/><Relationship Id="rId157" Type="http://schemas.openxmlformats.org/officeDocument/2006/relationships/image" Target="../media/image872.png"/><Relationship Id="rId61" Type="http://schemas.openxmlformats.org/officeDocument/2006/relationships/image" Target="../media/image824.png"/><Relationship Id="rId82" Type="http://schemas.openxmlformats.org/officeDocument/2006/relationships/customXml" Target="../ink/ink841.xml"/><Relationship Id="rId152" Type="http://schemas.openxmlformats.org/officeDocument/2006/relationships/customXml" Target="../ink/ink876.xml"/><Relationship Id="rId19" Type="http://schemas.openxmlformats.org/officeDocument/2006/relationships/image" Target="../media/image803.png"/><Relationship Id="rId14" Type="http://schemas.openxmlformats.org/officeDocument/2006/relationships/customXml" Target="../ink/ink807.xml"/><Relationship Id="rId30" Type="http://schemas.openxmlformats.org/officeDocument/2006/relationships/customXml" Target="../ink/ink815.xml"/><Relationship Id="rId35" Type="http://schemas.openxmlformats.org/officeDocument/2006/relationships/image" Target="../media/image811.png"/><Relationship Id="rId56" Type="http://schemas.openxmlformats.org/officeDocument/2006/relationships/customXml" Target="../ink/ink828.xml"/><Relationship Id="rId77" Type="http://schemas.openxmlformats.org/officeDocument/2006/relationships/image" Target="../media/image832.png"/><Relationship Id="rId100" Type="http://schemas.openxmlformats.org/officeDocument/2006/relationships/customXml" Target="../ink/ink850.xml"/><Relationship Id="rId105" Type="http://schemas.openxmlformats.org/officeDocument/2006/relationships/image" Target="../media/image846.png"/><Relationship Id="rId126" Type="http://schemas.openxmlformats.org/officeDocument/2006/relationships/customXml" Target="../ink/ink863.xml"/><Relationship Id="rId147" Type="http://schemas.openxmlformats.org/officeDocument/2006/relationships/image" Target="../media/image867.png"/><Relationship Id="rId168" Type="http://schemas.openxmlformats.org/officeDocument/2006/relationships/customXml" Target="../ink/ink884.xml"/><Relationship Id="rId8" Type="http://schemas.openxmlformats.org/officeDocument/2006/relationships/customXml" Target="../ink/ink804.xml"/><Relationship Id="rId51" Type="http://schemas.openxmlformats.org/officeDocument/2006/relationships/image" Target="../media/image819.png"/><Relationship Id="rId72" Type="http://schemas.openxmlformats.org/officeDocument/2006/relationships/customXml" Target="../ink/ink836.xml"/><Relationship Id="rId93" Type="http://schemas.openxmlformats.org/officeDocument/2006/relationships/image" Target="../media/image840.png"/><Relationship Id="rId98" Type="http://schemas.openxmlformats.org/officeDocument/2006/relationships/customXml" Target="../ink/ink849.xml"/><Relationship Id="rId121" Type="http://schemas.openxmlformats.org/officeDocument/2006/relationships/image" Target="../media/image854.png"/><Relationship Id="rId142" Type="http://schemas.openxmlformats.org/officeDocument/2006/relationships/customXml" Target="../ink/ink871.xml"/><Relationship Id="rId163" Type="http://schemas.openxmlformats.org/officeDocument/2006/relationships/image" Target="../media/image875.png"/><Relationship Id="rId3" Type="http://schemas.openxmlformats.org/officeDocument/2006/relationships/image" Target="../media/image795.png"/><Relationship Id="rId25" Type="http://schemas.openxmlformats.org/officeDocument/2006/relationships/image" Target="../media/image806.png"/><Relationship Id="rId46" Type="http://schemas.openxmlformats.org/officeDocument/2006/relationships/customXml" Target="../ink/ink823.xml"/><Relationship Id="rId67" Type="http://schemas.openxmlformats.org/officeDocument/2006/relationships/image" Target="../media/image827.png"/><Relationship Id="rId116" Type="http://schemas.openxmlformats.org/officeDocument/2006/relationships/customXml" Target="../ink/ink858.xml"/><Relationship Id="rId137" Type="http://schemas.openxmlformats.org/officeDocument/2006/relationships/image" Target="../media/image862.png"/><Relationship Id="rId158" Type="http://schemas.openxmlformats.org/officeDocument/2006/relationships/customXml" Target="../ink/ink879.xml"/><Relationship Id="rId20" Type="http://schemas.openxmlformats.org/officeDocument/2006/relationships/customXml" Target="../ink/ink810.xml"/><Relationship Id="rId41" Type="http://schemas.openxmlformats.org/officeDocument/2006/relationships/image" Target="../media/image814.png"/><Relationship Id="rId62" Type="http://schemas.openxmlformats.org/officeDocument/2006/relationships/customXml" Target="../ink/ink831.xml"/><Relationship Id="rId83" Type="http://schemas.openxmlformats.org/officeDocument/2006/relationships/image" Target="../media/image835.png"/><Relationship Id="rId88" Type="http://schemas.openxmlformats.org/officeDocument/2006/relationships/customXml" Target="../ink/ink844.xml"/><Relationship Id="rId111" Type="http://schemas.openxmlformats.org/officeDocument/2006/relationships/image" Target="../media/image849.png"/><Relationship Id="rId132" Type="http://schemas.openxmlformats.org/officeDocument/2006/relationships/customXml" Target="../ink/ink866.xml"/><Relationship Id="rId153" Type="http://schemas.openxmlformats.org/officeDocument/2006/relationships/image" Target="../media/image870.png"/><Relationship Id="rId15" Type="http://schemas.openxmlformats.org/officeDocument/2006/relationships/image" Target="../media/image801.png"/><Relationship Id="rId36" Type="http://schemas.openxmlformats.org/officeDocument/2006/relationships/customXml" Target="../ink/ink818.xml"/><Relationship Id="rId57" Type="http://schemas.openxmlformats.org/officeDocument/2006/relationships/image" Target="../media/image822.png"/><Relationship Id="rId106" Type="http://schemas.openxmlformats.org/officeDocument/2006/relationships/customXml" Target="../ink/ink853.xml"/><Relationship Id="rId127" Type="http://schemas.openxmlformats.org/officeDocument/2006/relationships/image" Target="../media/image857.png"/><Relationship Id="rId10" Type="http://schemas.openxmlformats.org/officeDocument/2006/relationships/customXml" Target="../ink/ink805.xml"/><Relationship Id="rId31" Type="http://schemas.openxmlformats.org/officeDocument/2006/relationships/image" Target="../media/image809.png"/><Relationship Id="rId52" Type="http://schemas.openxmlformats.org/officeDocument/2006/relationships/customXml" Target="../ink/ink826.xml"/><Relationship Id="rId73" Type="http://schemas.openxmlformats.org/officeDocument/2006/relationships/image" Target="../media/image830.png"/><Relationship Id="rId78" Type="http://schemas.openxmlformats.org/officeDocument/2006/relationships/customXml" Target="../ink/ink839.xml"/><Relationship Id="rId94" Type="http://schemas.openxmlformats.org/officeDocument/2006/relationships/customXml" Target="../ink/ink847.xml"/><Relationship Id="rId99" Type="http://schemas.openxmlformats.org/officeDocument/2006/relationships/image" Target="../media/image843.png"/><Relationship Id="rId101" Type="http://schemas.openxmlformats.org/officeDocument/2006/relationships/image" Target="../media/image844.png"/><Relationship Id="rId122" Type="http://schemas.openxmlformats.org/officeDocument/2006/relationships/customXml" Target="../ink/ink861.xml"/><Relationship Id="rId143" Type="http://schemas.openxmlformats.org/officeDocument/2006/relationships/image" Target="../media/image865.png"/><Relationship Id="rId148" Type="http://schemas.openxmlformats.org/officeDocument/2006/relationships/customXml" Target="../ink/ink874.xml"/><Relationship Id="rId164" Type="http://schemas.openxmlformats.org/officeDocument/2006/relationships/customXml" Target="../ink/ink882.xml"/><Relationship Id="rId169" Type="http://schemas.openxmlformats.org/officeDocument/2006/relationships/image" Target="../media/image878.png"/><Relationship Id="rId4" Type="http://schemas.openxmlformats.org/officeDocument/2006/relationships/customXml" Target="../ink/ink802.xml"/><Relationship Id="rId9" Type="http://schemas.openxmlformats.org/officeDocument/2006/relationships/image" Target="../media/image798.png"/><Relationship Id="rId26" Type="http://schemas.openxmlformats.org/officeDocument/2006/relationships/customXml" Target="../ink/ink813.xml"/><Relationship Id="rId47" Type="http://schemas.openxmlformats.org/officeDocument/2006/relationships/image" Target="../media/image817.png"/><Relationship Id="rId68" Type="http://schemas.openxmlformats.org/officeDocument/2006/relationships/customXml" Target="../ink/ink834.xml"/><Relationship Id="rId89" Type="http://schemas.openxmlformats.org/officeDocument/2006/relationships/image" Target="../media/image838.png"/><Relationship Id="rId112" Type="http://schemas.openxmlformats.org/officeDocument/2006/relationships/customXml" Target="../ink/ink856.xml"/><Relationship Id="rId133" Type="http://schemas.openxmlformats.org/officeDocument/2006/relationships/image" Target="../media/image860.png"/><Relationship Id="rId154" Type="http://schemas.openxmlformats.org/officeDocument/2006/relationships/customXml" Target="../ink/ink877.xml"/><Relationship Id="rId16" Type="http://schemas.openxmlformats.org/officeDocument/2006/relationships/customXml" Target="../ink/ink808.xml"/><Relationship Id="rId37" Type="http://schemas.openxmlformats.org/officeDocument/2006/relationships/image" Target="../media/image812.png"/><Relationship Id="rId58" Type="http://schemas.openxmlformats.org/officeDocument/2006/relationships/customXml" Target="../ink/ink829.xml"/><Relationship Id="rId79" Type="http://schemas.openxmlformats.org/officeDocument/2006/relationships/image" Target="../media/image833.png"/><Relationship Id="rId102" Type="http://schemas.openxmlformats.org/officeDocument/2006/relationships/customXml" Target="../ink/ink851.xml"/><Relationship Id="rId123" Type="http://schemas.openxmlformats.org/officeDocument/2006/relationships/image" Target="../media/image855.png"/><Relationship Id="rId144" Type="http://schemas.openxmlformats.org/officeDocument/2006/relationships/customXml" Target="../ink/ink872.xml"/><Relationship Id="rId90" Type="http://schemas.openxmlformats.org/officeDocument/2006/relationships/customXml" Target="../ink/ink845.xml"/><Relationship Id="rId165" Type="http://schemas.openxmlformats.org/officeDocument/2006/relationships/image" Target="../media/image876.png"/><Relationship Id="rId27" Type="http://schemas.openxmlformats.org/officeDocument/2006/relationships/image" Target="../media/image807.png"/><Relationship Id="rId48" Type="http://schemas.openxmlformats.org/officeDocument/2006/relationships/customXml" Target="../ink/ink824.xml"/><Relationship Id="rId69" Type="http://schemas.openxmlformats.org/officeDocument/2006/relationships/image" Target="../media/image828.png"/><Relationship Id="rId113" Type="http://schemas.openxmlformats.org/officeDocument/2006/relationships/image" Target="../media/image850.png"/><Relationship Id="rId134" Type="http://schemas.openxmlformats.org/officeDocument/2006/relationships/customXml" Target="../ink/ink867.xml"/><Relationship Id="rId80" Type="http://schemas.openxmlformats.org/officeDocument/2006/relationships/customXml" Target="../ink/ink840.xml"/><Relationship Id="rId155" Type="http://schemas.openxmlformats.org/officeDocument/2006/relationships/image" Target="../media/image871.png"/><Relationship Id="rId17" Type="http://schemas.openxmlformats.org/officeDocument/2006/relationships/image" Target="../media/image802.png"/><Relationship Id="rId38" Type="http://schemas.openxmlformats.org/officeDocument/2006/relationships/customXml" Target="../ink/ink819.xml"/><Relationship Id="rId59" Type="http://schemas.openxmlformats.org/officeDocument/2006/relationships/image" Target="../media/image823.png"/><Relationship Id="rId103" Type="http://schemas.openxmlformats.org/officeDocument/2006/relationships/image" Target="../media/image845.png"/><Relationship Id="rId124" Type="http://schemas.openxmlformats.org/officeDocument/2006/relationships/customXml" Target="../ink/ink86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73ABC0-6618-8497-6880-4AD531718E7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Let’s solve it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F90840-94B8-9F7B-B056-7E08F93BF3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6BE8B80-8FB8-9406-162F-3F51B38616D8}"/>
              </a:ext>
            </a:extLst>
          </p:cNvPr>
          <p:cNvGrpSpPr/>
          <p:nvPr/>
        </p:nvGrpSpPr>
        <p:grpSpPr>
          <a:xfrm>
            <a:off x="5498230" y="3951012"/>
            <a:ext cx="1137240" cy="977040"/>
            <a:chOff x="5498230" y="3951012"/>
            <a:chExt cx="1137240" cy="97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F9116F6C-7F9E-E543-92DE-4F15E9AEA6C5}"/>
                    </a:ext>
                  </a:extLst>
                </p14:cNvPr>
                <p14:cNvContentPartPr/>
                <p14:nvPr/>
              </p14:nvContentPartPr>
              <p14:xfrm>
                <a:off x="5498230" y="3951012"/>
                <a:ext cx="455040" cy="7948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F9116F6C-7F9E-E543-92DE-4F15E9AEA6C5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89230" y="3942012"/>
                  <a:ext cx="472680" cy="81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73351DE-554F-C3CD-9CD2-66483A90EF8E}"/>
                    </a:ext>
                  </a:extLst>
                </p14:cNvPr>
                <p14:cNvContentPartPr/>
                <p14:nvPr/>
              </p14:nvContentPartPr>
              <p14:xfrm>
                <a:off x="6036790" y="3997452"/>
                <a:ext cx="598680" cy="93060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73351DE-554F-C3CD-9CD2-66483A90EF8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027790" y="3988452"/>
                  <a:ext cx="616320" cy="9482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8060963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09AE8E13-02B6-7E82-6EE5-64DE00771235}"/>
              </a:ext>
            </a:extLst>
          </p:cNvPr>
          <p:cNvGrpSpPr/>
          <p:nvPr/>
        </p:nvGrpSpPr>
        <p:grpSpPr>
          <a:xfrm>
            <a:off x="1155910" y="83892"/>
            <a:ext cx="2165040" cy="558360"/>
            <a:chOff x="1155910" y="83892"/>
            <a:chExt cx="2165040" cy="558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E4CB0BA-3566-F8AE-397B-61AB81B46FCA}"/>
                    </a:ext>
                  </a:extLst>
                </p14:cNvPr>
                <p14:cNvContentPartPr/>
                <p14:nvPr/>
              </p14:nvContentPartPr>
              <p14:xfrm>
                <a:off x="1155910" y="170292"/>
                <a:ext cx="399600" cy="4190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E4CB0BA-3566-F8AE-397B-61AB81B46FCA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46910" y="161652"/>
                  <a:ext cx="41724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85713A61-F232-C27A-9DD3-9D06AEDE897C}"/>
                    </a:ext>
                  </a:extLst>
                </p14:cNvPr>
                <p14:cNvContentPartPr/>
                <p14:nvPr/>
              </p14:nvContentPartPr>
              <p14:xfrm>
                <a:off x="1534270" y="214212"/>
                <a:ext cx="145800" cy="3553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85713A61-F232-C27A-9DD3-9D06AEDE897C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525270" y="205572"/>
                  <a:ext cx="16344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7508030-CD70-105B-10D4-035756B36E6B}"/>
                    </a:ext>
                  </a:extLst>
                </p14:cNvPr>
                <p14:cNvContentPartPr/>
                <p14:nvPr/>
              </p14:nvContentPartPr>
              <p14:xfrm>
                <a:off x="1569910" y="396012"/>
                <a:ext cx="584280" cy="2037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7508030-CD70-105B-10D4-035756B36E6B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561270" y="387372"/>
                  <a:ext cx="60192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4F21B354-1DB8-336E-7B29-942F47E82972}"/>
                    </a:ext>
                  </a:extLst>
                </p14:cNvPr>
                <p14:cNvContentPartPr/>
                <p14:nvPr/>
              </p14:nvContentPartPr>
              <p14:xfrm>
                <a:off x="2069230" y="270012"/>
                <a:ext cx="720000" cy="334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4F21B354-1DB8-336E-7B29-942F47E82972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2060230" y="261012"/>
                  <a:ext cx="7376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47625CA-185B-863A-0FEF-291457C0CBC3}"/>
                    </a:ext>
                  </a:extLst>
                </p14:cNvPr>
                <p14:cNvContentPartPr/>
                <p14:nvPr/>
              </p14:nvContentPartPr>
              <p14:xfrm>
                <a:off x="3037630" y="83892"/>
                <a:ext cx="283320" cy="5583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47625CA-185B-863A-0FEF-291457C0CBC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3028990" y="75252"/>
                  <a:ext cx="300960" cy="5760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4CDB3C57-EBBB-2553-A8B7-529B8E5F77AF}"/>
                  </a:ext>
                </a:extLst>
              </p14:cNvPr>
              <p14:cNvContentPartPr/>
              <p14:nvPr/>
            </p14:nvContentPartPr>
            <p14:xfrm>
              <a:off x="5819350" y="339852"/>
              <a:ext cx="196560" cy="17388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4CDB3C57-EBBB-2553-A8B7-529B8E5F77AF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5810350" y="330852"/>
                <a:ext cx="214200" cy="191520"/>
              </a:xfrm>
              <a:prstGeom prst="rect">
                <a:avLst/>
              </a:prstGeom>
            </p:spPr>
          </p:pic>
        </mc:Fallback>
      </mc:AlternateContent>
      <p:grpSp>
        <p:nvGrpSpPr>
          <p:cNvPr id="20" name="Group 19">
            <a:extLst>
              <a:ext uri="{FF2B5EF4-FFF2-40B4-BE49-F238E27FC236}">
                <a16:creationId xmlns:a16="http://schemas.microsoft.com/office/drawing/2014/main" id="{8E2E33AF-B398-F651-B554-19D9B60062F3}"/>
              </a:ext>
            </a:extLst>
          </p:cNvPr>
          <p:cNvGrpSpPr/>
          <p:nvPr/>
        </p:nvGrpSpPr>
        <p:grpSpPr>
          <a:xfrm>
            <a:off x="4465030" y="228252"/>
            <a:ext cx="933120" cy="475920"/>
            <a:chOff x="4465030" y="228252"/>
            <a:chExt cx="933120" cy="475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512D49-0B23-E732-3386-0DB3EB0FE362}"/>
                    </a:ext>
                  </a:extLst>
                </p14:cNvPr>
                <p14:cNvContentPartPr/>
                <p14:nvPr/>
              </p14:nvContentPartPr>
              <p14:xfrm>
                <a:off x="4682470" y="259932"/>
                <a:ext cx="211320" cy="2725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512D49-0B23-E732-3386-0DB3EB0FE362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673830" y="251292"/>
                  <a:ext cx="228960" cy="29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4CFA0D72-DFAE-3558-A2E3-02D6220D77BC}"/>
                    </a:ext>
                  </a:extLst>
                </p14:cNvPr>
                <p14:cNvContentPartPr/>
                <p14:nvPr/>
              </p14:nvContentPartPr>
              <p14:xfrm>
                <a:off x="5200510" y="228252"/>
                <a:ext cx="197640" cy="3816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4CFA0D72-DFAE-3558-A2E3-02D6220D77BC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191870" y="219612"/>
                  <a:ext cx="215280" cy="39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1DF9EC7C-0DB8-C7AC-A877-34EE9A4A4662}"/>
                    </a:ext>
                  </a:extLst>
                </p14:cNvPr>
                <p14:cNvContentPartPr/>
                <p14:nvPr/>
              </p14:nvContentPartPr>
              <p14:xfrm>
                <a:off x="4853110" y="229332"/>
                <a:ext cx="187200" cy="47016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1DF9EC7C-0DB8-C7AC-A877-34EE9A4A4662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844110" y="220332"/>
                  <a:ext cx="204840" cy="48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DC9D6DD6-7BE9-E250-C838-326FB27BAD87}"/>
                    </a:ext>
                  </a:extLst>
                </p14:cNvPr>
                <p14:cNvContentPartPr/>
                <p14:nvPr/>
              </p14:nvContentPartPr>
              <p14:xfrm>
                <a:off x="4465030" y="282252"/>
                <a:ext cx="222840" cy="39204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DC9D6DD6-7BE9-E250-C838-326FB27BAD8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456030" y="273252"/>
                  <a:ext cx="24048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79D0860C-D273-1C48-F733-F0BA196FB0A0}"/>
                    </a:ext>
                  </a:extLst>
                </p14:cNvPr>
                <p14:cNvContentPartPr/>
                <p14:nvPr/>
              </p14:nvContentPartPr>
              <p14:xfrm>
                <a:off x="5040670" y="581772"/>
                <a:ext cx="264960" cy="122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79D0860C-D273-1C48-F733-F0BA196FB0A0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031670" y="573132"/>
                  <a:ext cx="282600" cy="1400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9763824D-3882-EA86-D089-50BAB59EC3D2}"/>
              </a:ext>
            </a:extLst>
          </p:cNvPr>
          <p:cNvGrpSpPr/>
          <p:nvPr/>
        </p:nvGrpSpPr>
        <p:grpSpPr>
          <a:xfrm>
            <a:off x="5665990" y="192612"/>
            <a:ext cx="729000" cy="452160"/>
            <a:chOff x="5665990" y="192612"/>
            <a:chExt cx="729000" cy="452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D42911C-D16F-EF02-26A4-019F0E2C268F}"/>
                    </a:ext>
                  </a:extLst>
                </p14:cNvPr>
                <p14:cNvContentPartPr/>
                <p14:nvPr/>
              </p14:nvContentPartPr>
              <p14:xfrm>
                <a:off x="5665990" y="204492"/>
                <a:ext cx="365760" cy="4402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D42911C-D16F-EF02-26A4-019F0E2C268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657350" y="195852"/>
                  <a:ext cx="38340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910952A7-3430-BB4D-171C-C5B9BCD939B2}"/>
                    </a:ext>
                  </a:extLst>
                </p14:cNvPr>
                <p14:cNvContentPartPr/>
                <p14:nvPr/>
              </p14:nvContentPartPr>
              <p14:xfrm>
                <a:off x="6109870" y="200892"/>
                <a:ext cx="103680" cy="4111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910952A7-3430-BB4D-171C-C5B9BCD939B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6100870" y="192252"/>
                  <a:ext cx="121320" cy="42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96087F8-1E76-8893-1A26-DA387BA9C999}"/>
                    </a:ext>
                  </a:extLst>
                </p14:cNvPr>
                <p14:cNvContentPartPr/>
                <p14:nvPr/>
              </p14:nvContentPartPr>
              <p14:xfrm>
                <a:off x="6253150" y="505092"/>
                <a:ext cx="141840" cy="129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96087F8-1E76-8893-1A26-DA387BA9C999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6244510" y="496452"/>
                  <a:ext cx="159480" cy="14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F55ADD55-F336-272C-CA31-ADEF20116F6F}"/>
                    </a:ext>
                  </a:extLst>
                </p14:cNvPr>
                <p14:cNvContentPartPr/>
                <p14:nvPr/>
              </p14:nvContentPartPr>
              <p14:xfrm>
                <a:off x="6109870" y="192612"/>
                <a:ext cx="84240" cy="2232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F55ADD55-F336-272C-CA31-ADEF20116F6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6100870" y="183972"/>
                  <a:ext cx="101880" cy="2408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73998A2D-5FCA-5306-6D78-5AD3EA277AA3}"/>
              </a:ext>
            </a:extLst>
          </p:cNvPr>
          <p:cNvGrpSpPr/>
          <p:nvPr/>
        </p:nvGrpSpPr>
        <p:grpSpPr>
          <a:xfrm>
            <a:off x="6726550" y="202332"/>
            <a:ext cx="348480" cy="304920"/>
            <a:chOff x="6726550" y="202332"/>
            <a:chExt cx="348480" cy="304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09C8BFA8-DC2F-F851-2FCA-29970750F9E5}"/>
                    </a:ext>
                  </a:extLst>
                </p14:cNvPr>
                <p14:cNvContentPartPr/>
                <p14:nvPr/>
              </p14:nvContentPartPr>
              <p14:xfrm>
                <a:off x="6728350" y="290172"/>
                <a:ext cx="272880" cy="514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09C8BFA8-DC2F-F851-2FCA-29970750F9E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719710" y="281172"/>
                  <a:ext cx="290520" cy="6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0EEA1CD4-207B-A0FA-1A93-09722923040F}"/>
                    </a:ext>
                  </a:extLst>
                </p14:cNvPr>
                <p14:cNvContentPartPr/>
                <p14:nvPr/>
              </p14:nvContentPartPr>
              <p14:xfrm>
                <a:off x="6726550" y="404652"/>
                <a:ext cx="253440" cy="4104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0EEA1CD4-207B-A0FA-1A93-09722923040F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717550" y="396012"/>
                  <a:ext cx="27108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A1EADA5B-A0AB-1803-DA81-591BB83190E2}"/>
                    </a:ext>
                  </a:extLst>
                </p14:cNvPr>
                <p14:cNvContentPartPr/>
                <p14:nvPr/>
              </p14:nvContentPartPr>
              <p14:xfrm>
                <a:off x="6923470" y="202332"/>
                <a:ext cx="151560" cy="304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A1EADA5B-A0AB-1803-DA81-591BB83190E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914470" y="193332"/>
                  <a:ext cx="169200" cy="32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9AB2031B-C95C-3059-AF2F-9D98ED30CAAF}"/>
              </a:ext>
            </a:extLst>
          </p:cNvPr>
          <p:cNvGrpSpPr/>
          <p:nvPr/>
        </p:nvGrpSpPr>
        <p:grpSpPr>
          <a:xfrm>
            <a:off x="4418590" y="923412"/>
            <a:ext cx="1182600" cy="354600"/>
            <a:chOff x="4418590" y="923412"/>
            <a:chExt cx="1182600" cy="354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8ACED13-F387-FFFD-AF6F-4E5A8D25CC6E}"/>
                    </a:ext>
                  </a:extLst>
                </p14:cNvPr>
                <p14:cNvContentPartPr/>
                <p14:nvPr/>
              </p14:nvContentPartPr>
              <p14:xfrm>
                <a:off x="4418590" y="943572"/>
                <a:ext cx="168840" cy="2952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8ACED13-F387-FFFD-AF6F-4E5A8D25CC6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09590" y="934932"/>
                  <a:ext cx="186480" cy="31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ECF7169-4064-7FC3-E5B0-4DFABE8D1450}"/>
                    </a:ext>
                  </a:extLst>
                </p14:cNvPr>
                <p14:cNvContentPartPr/>
                <p14:nvPr/>
              </p14:nvContentPartPr>
              <p14:xfrm>
                <a:off x="4706950" y="1004052"/>
                <a:ext cx="214920" cy="2152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ECF7169-4064-7FC3-E5B0-4DFABE8D1450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698310" y="995052"/>
                  <a:ext cx="232560" cy="23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B6F50224-4DD5-CFBB-D2E5-CC3230E4548A}"/>
                    </a:ext>
                  </a:extLst>
                </p14:cNvPr>
                <p14:cNvContentPartPr/>
                <p14:nvPr/>
              </p14:nvContentPartPr>
              <p14:xfrm>
                <a:off x="4889470" y="952932"/>
                <a:ext cx="108720" cy="294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B6F50224-4DD5-CFBB-D2E5-CC3230E4548A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880470" y="944292"/>
                  <a:ext cx="126360" cy="31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854A8671-A3A5-3460-68CC-F0BCF2382940}"/>
                    </a:ext>
                  </a:extLst>
                </p14:cNvPr>
                <p14:cNvContentPartPr/>
                <p14:nvPr/>
              </p14:nvContentPartPr>
              <p14:xfrm>
                <a:off x="5113030" y="1113132"/>
                <a:ext cx="202680" cy="15732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854A8671-A3A5-3460-68CC-F0BCF2382940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104390" y="1104132"/>
                  <a:ext cx="22032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B1E30028-4F4B-4D5A-219A-2FE1CAB547FE}"/>
                    </a:ext>
                  </a:extLst>
                </p14:cNvPr>
                <p14:cNvContentPartPr/>
                <p14:nvPr/>
              </p14:nvContentPartPr>
              <p14:xfrm>
                <a:off x="5461150" y="923412"/>
                <a:ext cx="140040" cy="3546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B1E30028-4F4B-4D5A-219A-2FE1CAB547FE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452510" y="914772"/>
                  <a:ext cx="157680" cy="37224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AB748418-1B0D-A61E-95E8-29674BF8B9C7}"/>
              </a:ext>
            </a:extLst>
          </p:cNvPr>
          <p:cNvGrpSpPr/>
          <p:nvPr/>
        </p:nvGrpSpPr>
        <p:grpSpPr>
          <a:xfrm>
            <a:off x="5835190" y="888132"/>
            <a:ext cx="720720" cy="383760"/>
            <a:chOff x="5835190" y="888132"/>
            <a:chExt cx="720720" cy="383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2A00DD9C-D1DA-C5B3-CA2E-BEE36B5149A0}"/>
                    </a:ext>
                  </a:extLst>
                </p14:cNvPr>
                <p14:cNvContentPartPr/>
                <p14:nvPr/>
              </p14:nvContentPartPr>
              <p14:xfrm>
                <a:off x="5835190" y="967692"/>
                <a:ext cx="136080" cy="2847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2A00DD9C-D1DA-C5B3-CA2E-BEE36B5149A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26190" y="959052"/>
                  <a:ext cx="15372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C76287B7-AEDB-8766-4188-6FFD13239EF5}"/>
                    </a:ext>
                  </a:extLst>
                </p14:cNvPr>
                <p14:cNvContentPartPr/>
                <p14:nvPr/>
              </p14:nvContentPartPr>
              <p14:xfrm>
                <a:off x="6025270" y="948972"/>
                <a:ext cx="192240" cy="2714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C76287B7-AEDB-8766-4188-6FFD13239EF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016270" y="940332"/>
                  <a:ext cx="209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C05E2834-17E7-CEF5-E73C-1CAB4CDA502C}"/>
                    </a:ext>
                  </a:extLst>
                </p14:cNvPr>
                <p14:cNvContentPartPr/>
                <p14:nvPr/>
              </p14:nvContentPartPr>
              <p14:xfrm>
                <a:off x="6188710" y="888132"/>
                <a:ext cx="74520" cy="38376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C05E2834-17E7-CEF5-E73C-1CAB4CDA502C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179710" y="879132"/>
                  <a:ext cx="92160" cy="40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449C166-3E73-BA85-2764-A81D227E704E}"/>
                    </a:ext>
                  </a:extLst>
                </p14:cNvPr>
                <p14:cNvContentPartPr/>
                <p14:nvPr/>
              </p14:nvContentPartPr>
              <p14:xfrm>
                <a:off x="6352870" y="1091532"/>
                <a:ext cx="203040" cy="1652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449C166-3E73-BA85-2764-A81D227E704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343870" y="1082532"/>
                  <a:ext cx="220680" cy="1828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D02FBA36-4B73-D373-987F-D37D4424A7F0}"/>
              </a:ext>
            </a:extLst>
          </p:cNvPr>
          <p:cNvGrpSpPr/>
          <p:nvPr/>
        </p:nvGrpSpPr>
        <p:grpSpPr>
          <a:xfrm>
            <a:off x="6823390" y="844572"/>
            <a:ext cx="339120" cy="362880"/>
            <a:chOff x="6823390" y="844572"/>
            <a:chExt cx="339120" cy="362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E01A2847-FA99-8958-2D97-0D873F6F43F7}"/>
                    </a:ext>
                  </a:extLst>
                </p14:cNvPr>
                <p14:cNvContentPartPr/>
                <p14:nvPr/>
              </p14:nvContentPartPr>
              <p14:xfrm>
                <a:off x="6867310" y="952932"/>
                <a:ext cx="183600" cy="12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E01A2847-FA99-8958-2D97-0D873F6F43F7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858310" y="944292"/>
                  <a:ext cx="201240" cy="3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FFFE238-4452-5B88-07D0-ACE21334386C}"/>
                    </a:ext>
                  </a:extLst>
                </p14:cNvPr>
                <p14:cNvContentPartPr/>
                <p14:nvPr/>
              </p14:nvContentPartPr>
              <p14:xfrm>
                <a:off x="6823390" y="844572"/>
                <a:ext cx="339120" cy="3628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FFFE238-4452-5B88-07D0-ACE21334386C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14750" y="835932"/>
                  <a:ext cx="356760" cy="3805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94C0B701-5F70-5C58-1184-2D469FD07C25}"/>
                  </a:ext>
                </a:extLst>
              </p14:cNvPr>
              <p14:cNvContentPartPr/>
              <p14:nvPr/>
            </p14:nvContentPartPr>
            <p14:xfrm>
              <a:off x="3757990" y="815052"/>
              <a:ext cx="695880" cy="3823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94C0B701-5F70-5C58-1184-2D469FD07C25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3748990" y="806412"/>
                <a:ext cx="713520" cy="39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1CAEA4E7-1A97-3699-44D2-ACA4297BDB39}"/>
                  </a:ext>
                </a:extLst>
              </p14:cNvPr>
              <p14:cNvContentPartPr/>
              <p14:nvPr/>
            </p14:nvContentPartPr>
            <p14:xfrm>
              <a:off x="7597390" y="786252"/>
              <a:ext cx="369000" cy="25416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1CAEA4E7-1A97-3699-44D2-ACA4297BDB39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7588390" y="777252"/>
                <a:ext cx="386640" cy="271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6736E20C-20CB-D838-ADEC-E323B34AFB68}"/>
                  </a:ext>
                </a:extLst>
              </p14:cNvPr>
              <p14:cNvContentPartPr/>
              <p14:nvPr/>
            </p14:nvContentPartPr>
            <p14:xfrm>
              <a:off x="7476790" y="240132"/>
              <a:ext cx="206280" cy="19224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6736E20C-20CB-D838-ADEC-E323B34AFB68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7467790" y="231132"/>
                <a:ext cx="223920" cy="2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FFF82109-D820-C226-8109-DD1CB5086093}"/>
                  </a:ext>
                </a:extLst>
              </p14:cNvPr>
              <p14:cNvContentPartPr/>
              <p14:nvPr/>
            </p14:nvContentPartPr>
            <p14:xfrm>
              <a:off x="7571470" y="1398612"/>
              <a:ext cx="146880" cy="1526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FFF82109-D820-C226-8109-DD1CB5086093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7562830" y="1389972"/>
                <a:ext cx="164520" cy="170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8EAC7947-8F06-A908-5E1E-ECD0C6039274}"/>
                  </a:ext>
                </a:extLst>
              </p14:cNvPr>
              <p14:cNvContentPartPr/>
              <p14:nvPr/>
            </p14:nvContentPartPr>
            <p14:xfrm>
              <a:off x="7539790" y="1920972"/>
              <a:ext cx="154800" cy="14328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8EAC7947-8F06-A908-5E1E-ECD0C6039274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7531150" y="1911972"/>
                <a:ext cx="17244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38CE314E-DEE4-1711-09BA-0D6B2D2BE6C9}"/>
                  </a:ext>
                </a:extLst>
              </p14:cNvPr>
              <p14:cNvContentPartPr/>
              <p14:nvPr/>
            </p14:nvContentPartPr>
            <p14:xfrm>
              <a:off x="213430" y="2338212"/>
              <a:ext cx="10722600" cy="14400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38CE314E-DEE4-1711-09BA-0D6B2D2BE6C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204430" y="2329212"/>
                <a:ext cx="10740240" cy="161640"/>
              </a:xfrm>
              <a:prstGeom prst="rect">
                <a:avLst/>
              </a:prstGeom>
            </p:spPr>
          </p:pic>
        </mc:Fallback>
      </mc:AlternateContent>
      <p:grpSp>
        <p:nvGrpSpPr>
          <p:cNvPr id="54" name="Group 53">
            <a:extLst>
              <a:ext uri="{FF2B5EF4-FFF2-40B4-BE49-F238E27FC236}">
                <a16:creationId xmlns:a16="http://schemas.microsoft.com/office/drawing/2014/main" id="{FA8EE4A8-D2CD-73BE-3801-FF456B2C5C9F}"/>
              </a:ext>
            </a:extLst>
          </p:cNvPr>
          <p:cNvGrpSpPr/>
          <p:nvPr/>
        </p:nvGrpSpPr>
        <p:grpSpPr>
          <a:xfrm>
            <a:off x="9185710" y="887412"/>
            <a:ext cx="1530360" cy="570600"/>
            <a:chOff x="9185710" y="887412"/>
            <a:chExt cx="1530360" cy="570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D201FD44-7191-3CE2-5215-223C5EE69970}"/>
                    </a:ext>
                  </a:extLst>
                </p14:cNvPr>
                <p14:cNvContentPartPr/>
                <p14:nvPr/>
              </p14:nvContentPartPr>
              <p14:xfrm>
                <a:off x="9185710" y="1218972"/>
                <a:ext cx="535680" cy="716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D201FD44-7191-3CE2-5215-223C5EE6997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177070" y="1209972"/>
                  <a:ext cx="553320" cy="8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1069E512-0699-43E8-B0D3-2EDC19793688}"/>
                    </a:ext>
                  </a:extLst>
                </p14:cNvPr>
                <p14:cNvContentPartPr/>
                <p14:nvPr/>
              </p14:nvContentPartPr>
              <p14:xfrm>
                <a:off x="9849910" y="887412"/>
                <a:ext cx="249120" cy="5706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1069E512-0699-43E8-B0D3-2EDC1979368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9841270" y="878412"/>
                  <a:ext cx="26676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39153852-0099-EB5C-C6E3-1752EB96E047}"/>
                    </a:ext>
                  </a:extLst>
                </p14:cNvPr>
                <p14:cNvContentPartPr/>
                <p14:nvPr/>
              </p14:nvContentPartPr>
              <p14:xfrm>
                <a:off x="10125670" y="1206732"/>
                <a:ext cx="590400" cy="1324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39153852-0099-EB5C-C6E3-1752EB96E047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0117030" y="1197732"/>
                  <a:ext cx="60804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CAB16B5A-2B26-899B-4B6A-E12310E55494}"/>
                    </a:ext>
                  </a:extLst>
                </p14:cNvPr>
                <p14:cNvContentPartPr/>
                <p14:nvPr/>
              </p14:nvContentPartPr>
              <p14:xfrm>
                <a:off x="9503590" y="1261452"/>
                <a:ext cx="43560" cy="284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CAB16B5A-2B26-899B-4B6A-E12310E55494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9494590" y="1252812"/>
                  <a:ext cx="6120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C07A9248-0D45-46A6-C46F-8FC525E65EA2}"/>
                    </a:ext>
                  </a:extLst>
                </p14:cNvPr>
                <p14:cNvContentPartPr/>
                <p14:nvPr/>
              </p14:nvContentPartPr>
              <p14:xfrm>
                <a:off x="10507630" y="1280172"/>
                <a:ext cx="74160" cy="280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C07A9248-0D45-46A6-C46F-8FC525E65EA2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0498990" y="1271172"/>
                  <a:ext cx="918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10D9B5A-6A0C-C313-8E68-8E2BCAB81F66}"/>
                    </a:ext>
                  </a:extLst>
                </p14:cNvPr>
                <p14:cNvContentPartPr/>
                <p14:nvPr/>
              </p14:nvContentPartPr>
              <p14:xfrm>
                <a:off x="9415030" y="1246692"/>
                <a:ext cx="937800" cy="37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10D9B5A-6A0C-C313-8E68-8E2BCAB81F6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9406030" y="1238052"/>
                  <a:ext cx="95544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623D7705-A502-0C5B-3CDB-3576A8ADAF7B}"/>
                    </a:ext>
                  </a:extLst>
                </p14:cNvPr>
                <p14:cNvContentPartPr/>
                <p14:nvPr/>
              </p14:nvContentPartPr>
              <p14:xfrm>
                <a:off x="9499990" y="1344972"/>
                <a:ext cx="20880" cy="57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623D7705-A502-0C5B-3CDB-3576A8ADAF7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491350" y="1336332"/>
                  <a:ext cx="38520" cy="2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5F1116D7-C575-06CF-AE40-E81D34DB7E8F}"/>
                    </a:ext>
                  </a:extLst>
                </p14:cNvPr>
                <p14:cNvContentPartPr/>
                <p14:nvPr/>
              </p14:nvContentPartPr>
              <p14:xfrm>
                <a:off x="9301630" y="1315452"/>
                <a:ext cx="138960" cy="468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5F1116D7-C575-06CF-AE40-E81D34DB7E8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292990" y="1306812"/>
                  <a:ext cx="156600" cy="22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847084BE-C7F5-905C-8154-723DE14AE655}"/>
              </a:ext>
            </a:extLst>
          </p:cNvPr>
          <p:cNvGrpSpPr/>
          <p:nvPr/>
        </p:nvGrpSpPr>
        <p:grpSpPr>
          <a:xfrm>
            <a:off x="3222310" y="2502012"/>
            <a:ext cx="2208240" cy="712440"/>
            <a:chOff x="3222310" y="2502012"/>
            <a:chExt cx="2208240" cy="7124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BB317200-4886-4200-2F3D-FC1C21CE1EF9}"/>
                    </a:ext>
                  </a:extLst>
                </p14:cNvPr>
                <p14:cNvContentPartPr/>
                <p14:nvPr/>
              </p14:nvContentPartPr>
              <p14:xfrm>
                <a:off x="3325630" y="2552772"/>
                <a:ext cx="33840" cy="2379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BB317200-4886-4200-2F3D-FC1C21CE1EF9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3316990" y="2543772"/>
                  <a:ext cx="51480" cy="25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BEA0EE72-056D-BEB6-4BF3-E6B7A70EB040}"/>
                    </a:ext>
                  </a:extLst>
                </p14:cNvPr>
                <p14:cNvContentPartPr/>
                <p14:nvPr/>
              </p14:nvContentPartPr>
              <p14:xfrm>
                <a:off x="3676630" y="2502012"/>
                <a:ext cx="88200" cy="2782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BEA0EE72-056D-BEB6-4BF3-E6B7A70EB040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667630" y="2493012"/>
                  <a:ext cx="10584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213FAB8-1B7B-5605-738D-51C7F004DE3B}"/>
                    </a:ext>
                  </a:extLst>
                </p14:cNvPr>
                <p14:cNvContentPartPr/>
                <p14:nvPr/>
              </p14:nvContentPartPr>
              <p14:xfrm>
                <a:off x="4078750" y="2547012"/>
                <a:ext cx="200160" cy="2052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213FAB8-1B7B-5605-738D-51C7F004DE3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4070110" y="2538012"/>
                  <a:ext cx="217800" cy="222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028E6E63-A390-7484-AFA5-EBC778A51659}"/>
                    </a:ext>
                  </a:extLst>
                </p14:cNvPr>
                <p14:cNvContentPartPr/>
                <p14:nvPr/>
              </p14:nvContentPartPr>
              <p14:xfrm>
                <a:off x="4500310" y="2518572"/>
                <a:ext cx="150120" cy="2487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028E6E63-A390-7484-AFA5-EBC778A51659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4491670" y="2509932"/>
                  <a:ext cx="16776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94AF3205-987B-54EF-BBA7-C8496F04F01B}"/>
                    </a:ext>
                  </a:extLst>
                </p14:cNvPr>
                <p14:cNvContentPartPr/>
                <p14:nvPr/>
              </p14:nvContentPartPr>
              <p14:xfrm>
                <a:off x="4876150" y="2551332"/>
                <a:ext cx="162720" cy="20664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94AF3205-987B-54EF-BBA7-C8496F04F01B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867150" y="2542692"/>
                  <a:ext cx="18036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295A13-07B6-B35A-03A0-5A73050F0DE1}"/>
                    </a:ext>
                  </a:extLst>
                </p14:cNvPr>
                <p14:cNvContentPartPr/>
                <p14:nvPr/>
              </p14:nvContentPartPr>
              <p14:xfrm>
                <a:off x="5298430" y="2518572"/>
                <a:ext cx="35280" cy="3060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295A13-07B6-B35A-03A0-5A73050F0DE1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89430" y="2509932"/>
                  <a:ext cx="529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0CAAF764-CA2A-1113-2FA7-D9C33367BFD5}"/>
                    </a:ext>
                  </a:extLst>
                </p14:cNvPr>
                <p14:cNvContentPartPr/>
                <p14:nvPr/>
              </p14:nvContentPartPr>
              <p14:xfrm>
                <a:off x="3222310" y="2946972"/>
                <a:ext cx="198360" cy="257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0CAAF764-CA2A-1113-2FA7-D9C33367BFD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213670" y="2938332"/>
                  <a:ext cx="216000" cy="275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E906C05A-4782-7BC5-F28C-DD56A6339C77}"/>
                    </a:ext>
                  </a:extLst>
                </p14:cNvPr>
                <p14:cNvContentPartPr/>
                <p14:nvPr/>
              </p14:nvContentPartPr>
              <p14:xfrm>
                <a:off x="3802990" y="2963532"/>
                <a:ext cx="165600" cy="2509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E906C05A-4782-7BC5-F28C-DD56A6339C77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3794350" y="2954532"/>
                  <a:ext cx="183240" cy="26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15804921-88A9-EE0F-619F-4E62350786CD}"/>
                    </a:ext>
                  </a:extLst>
                </p14:cNvPr>
                <p14:cNvContentPartPr/>
                <p14:nvPr/>
              </p14:nvContentPartPr>
              <p14:xfrm>
                <a:off x="4090270" y="2923932"/>
                <a:ext cx="234720" cy="253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15804921-88A9-EE0F-619F-4E62350786CD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081630" y="2915292"/>
                  <a:ext cx="25236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29ECD43A-BC0B-3B2D-3208-9613F1938677}"/>
                    </a:ext>
                  </a:extLst>
                </p14:cNvPr>
                <p14:cNvContentPartPr/>
                <p14:nvPr/>
              </p14:nvContentPartPr>
              <p14:xfrm>
                <a:off x="4580230" y="2973972"/>
                <a:ext cx="140040" cy="17316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29ECD43A-BC0B-3B2D-3208-9613F1938677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571590" y="2964972"/>
                  <a:ext cx="157680" cy="19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8E5B6872-D48D-C9EC-C8D7-BEBA106B2989}"/>
                    </a:ext>
                  </a:extLst>
                </p14:cNvPr>
                <p14:cNvContentPartPr/>
                <p14:nvPr/>
              </p14:nvContentPartPr>
              <p14:xfrm>
                <a:off x="4879750" y="2951652"/>
                <a:ext cx="154080" cy="1947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8E5B6872-D48D-C9EC-C8D7-BEBA106B2989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4871110" y="2943012"/>
                  <a:ext cx="1717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90E5BEEE-75C2-2D4D-FB24-BB2FA8798B61}"/>
                    </a:ext>
                  </a:extLst>
                </p14:cNvPr>
                <p14:cNvContentPartPr/>
                <p14:nvPr/>
              </p14:nvContentPartPr>
              <p14:xfrm>
                <a:off x="5254150" y="2947332"/>
                <a:ext cx="176400" cy="19620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90E5BEEE-75C2-2D4D-FB24-BB2FA8798B61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245510" y="2938692"/>
                  <a:ext cx="194040" cy="21384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8B6D0B23-14CB-BABE-547D-07CA6F7DCCD9}"/>
                  </a:ext>
                </a:extLst>
              </p14:cNvPr>
              <p14:cNvContentPartPr/>
              <p14:nvPr/>
            </p14:nvContentPartPr>
            <p14:xfrm>
              <a:off x="2478910" y="2615772"/>
              <a:ext cx="192600" cy="45252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8B6D0B23-14CB-BABE-547D-07CA6F7DCCD9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2469910" y="2607132"/>
                <a:ext cx="210240" cy="47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69" name="Ink 68">
                <a:extLst>
                  <a:ext uri="{FF2B5EF4-FFF2-40B4-BE49-F238E27FC236}">
                    <a16:creationId xmlns:a16="http://schemas.microsoft.com/office/drawing/2014/main" id="{F5FAC4E6-088F-858E-7120-2D84BBDDBDCF}"/>
                  </a:ext>
                </a:extLst>
              </p14:cNvPr>
              <p14:cNvContentPartPr/>
              <p14:nvPr/>
            </p14:nvContentPartPr>
            <p14:xfrm>
              <a:off x="2460190" y="3400572"/>
              <a:ext cx="3816360" cy="124920"/>
            </p14:xfrm>
          </p:contentPart>
        </mc:Choice>
        <mc:Fallback>
          <p:pic>
            <p:nvPicPr>
              <p:cNvPr id="69" name="Ink 68">
                <a:extLst>
                  <a:ext uri="{FF2B5EF4-FFF2-40B4-BE49-F238E27FC236}">
                    <a16:creationId xmlns:a16="http://schemas.microsoft.com/office/drawing/2014/main" id="{F5FAC4E6-088F-858E-7120-2D84BBDDBDCF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2451550" y="3391572"/>
                <a:ext cx="3834000" cy="142560"/>
              </a:xfrm>
              <a:prstGeom prst="rect">
                <a:avLst/>
              </a:prstGeom>
            </p:spPr>
          </p:pic>
        </mc:Fallback>
      </mc:AlternateContent>
      <p:grpSp>
        <p:nvGrpSpPr>
          <p:cNvPr id="77" name="Group 76">
            <a:extLst>
              <a:ext uri="{FF2B5EF4-FFF2-40B4-BE49-F238E27FC236}">
                <a16:creationId xmlns:a16="http://schemas.microsoft.com/office/drawing/2014/main" id="{53F5D89F-F596-36B9-563E-1FB2EB8E4EA0}"/>
              </a:ext>
            </a:extLst>
          </p:cNvPr>
          <p:cNvGrpSpPr/>
          <p:nvPr/>
        </p:nvGrpSpPr>
        <p:grpSpPr>
          <a:xfrm>
            <a:off x="3206110" y="3589932"/>
            <a:ext cx="2244240" cy="373680"/>
            <a:chOff x="3206110" y="3589932"/>
            <a:chExt cx="2244240" cy="373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B7CEB592-F3AD-FDFB-11FF-A1F433D52CAD}"/>
                    </a:ext>
                  </a:extLst>
                </p14:cNvPr>
                <p14:cNvContentPartPr/>
                <p14:nvPr/>
              </p14:nvContentPartPr>
              <p14:xfrm>
                <a:off x="3206110" y="3694692"/>
                <a:ext cx="214200" cy="2689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B7CEB592-F3AD-FDFB-11FF-A1F433D52CA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3197110" y="3685692"/>
                  <a:ext cx="231840" cy="28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225B5B1-392D-9B4A-974B-2F8B261FBB8C}"/>
                    </a:ext>
                  </a:extLst>
                </p14:cNvPr>
                <p14:cNvContentPartPr/>
                <p14:nvPr/>
              </p14:nvContentPartPr>
              <p14:xfrm>
                <a:off x="3629470" y="3697572"/>
                <a:ext cx="197640" cy="2631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225B5B1-392D-9B4A-974B-2F8B261FBB8C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620470" y="3688932"/>
                  <a:ext cx="215280" cy="28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319EA288-EFC7-E647-E4BB-C4CD75AFCDBF}"/>
                    </a:ext>
                  </a:extLst>
                </p14:cNvPr>
                <p14:cNvContentPartPr/>
                <p14:nvPr/>
              </p14:nvContentPartPr>
              <p14:xfrm>
                <a:off x="4074790" y="3639252"/>
                <a:ext cx="190800" cy="2739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319EA288-EFC7-E647-E4BB-C4CD75AFCDBF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065790" y="3630252"/>
                  <a:ext cx="2084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F6140F09-2936-D5E5-9076-CA36E7504AA2}"/>
                    </a:ext>
                  </a:extLst>
                </p14:cNvPr>
                <p14:cNvContentPartPr/>
                <p14:nvPr/>
              </p14:nvContentPartPr>
              <p14:xfrm>
                <a:off x="4499950" y="3602532"/>
                <a:ext cx="255600" cy="2570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F6140F09-2936-D5E5-9076-CA36E7504AA2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491310" y="3593532"/>
                  <a:ext cx="273240" cy="27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C2CE1FD8-CA8F-6A45-C57A-A4AF63E8D39B}"/>
                    </a:ext>
                  </a:extLst>
                </p14:cNvPr>
                <p14:cNvContentPartPr/>
                <p14:nvPr/>
              </p14:nvContentPartPr>
              <p14:xfrm>
                <a:off x="4952470" y="3598932"/>
                <a:ext cx="158760" cy="258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C2CE1FD8-CA8F-6A45-C57A-A4AF63E8D39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43830" y="3589932"/>
                  <a:ext cx="176400" cy="27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B2CEF2A-4BCF-0F83-5981-50E546D60985}"/>
                    </a:ext>
                  </a:extLst>
                </p14:cNvPr>
                <p14:cNvContentPartPr/>
                <p14:nvPr/>
              </p14:nvContentPartPr>
              <p14:xfrm>
                <a:off x="5276830" y="3589932"/>
                <a:ext cx="173520" cy="2696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B2CEF2A-4BCF-0F83-5981-50E546D60985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68190" y="3581292"/>
                  <a:ext cx="191160" cy="287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D6CB93BB-C41B-69A2-94D2-4135F3690496}"/>
              </a:ext>
            </a:extLst>
          </p:cNvPr>
          <p:cNvGrpSpPr/>
          <p:nvPr/>
        </p:nvGrpSpPr>
        <p:grpSpPr>
          <a:xfrm>
            <a:off x="216310" y="2532972"/>
            <a:ext cx="1855080" cy="1320480"/>
            <a:chOff x="216310" y="2532972"/>
            <a:chExt cx="1855080" cy="1320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7F9F55A3-3224-FFC9-CDEE-F3BE011311B5}"/>
                    </a:ext>
                  </a:extLst>
                </p14:cNvPr>
                <p14:cNvContentPartPr/>
                <p14:nvPr/>
              </p14:nvContentPartPr>
              <p14:xfrm>
                <a:off x="216310" y="3214092"/>
                <a:ext cx="546840" cy="35100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7F9F55A3-3224-FFC9-CDEE-F3BE011311B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07310" y="3205452"/>
                  <a:ext cx="564480" cy="36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9DCA6103-6050-7C26-677E-958CF2E9CAB0}"/>
                    </a:ext>
                  </a:extLst>
                </p14:cNvPr>
                <p14:cNvContentPartPr/>
                <p14:nvPr/>
              </p14:nvContentPartPr>
              <p14:xfrm>
                <a:off x="722110" y="2784612"/>
                <a:ext cx="603720" cy="486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9DCA6103-6050-7C26-677E-958CF2E9CAB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713470" y="2775972"/>
                  <a:ext cx="621360" cy="50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9B07F286-2A81-075A-7493-161E0DDC2D62}"/>
                    </a:ext>
                  </a:extLst>
                </p14:cNvPr>
                <p14:cNvContentPartPr/>
                <p14:nvPr/>
              </p14:nvContentPartPr>
              <p14:xfrm>
                <a:off x="1227190" y="2754012"/>
                <a:ext cx="321480" cy="2862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9B07F286-2A81-075A-7493-161E0DDC2D62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218190" y="2745012"/>
                  <a:ext cx="33912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13EF6AE2-5D98-1503-FE7A-0D63AFCFB8A8}"/>
                    </a:ext>
                  </a:extLst>
                </p14:cNvPr>
                <p14:cNvContentPartPr/>
                <p14:nvPr/>
              </p14:nvContentPartPr>
              <p14:xfrm>
                <a:off x="1359310" y="2590932"/>
                <a:ext cx="202320" cy="31608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13EF6AE2-5D98-1503-FE7A-0D63AFCFB8A8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1350670" y="2581932"/>
                  <a:ext cx="219960" cy="33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BE9FD8D-8359-2941-3EF4-3DAC069F104E}"/>
                    </a:ext>
                  </a:extLst>
                </p14:cNvPr>
                <p14:cNvContentPartPr/>
                <p14:nvPr/>
              </p14:nvContentPartPr>
              <p14:xfrm>
                <a:off x="1560190" y="2617932"/>
                <a:ext cx="320760" cy="21888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BE9FD8D-8359-2941-3EF4-3DAC069F104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1551550" y="2608932"/>
                  <a:ext cx="33840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E9AA8A6D-B8AB-EA86-D18F-8A7167EC2639}"/>
                    </a:ext>
                  </a:extLst>
                </p14:cNvPr>
                <p14:cNvContentPartPr/>
                <p14:nvPr/>
              </p14:nvContentPartPr>
              <p14:xfrm>
                <a:off x="1865110" y="2532972"/>
                <a:ext cx="206280" cy="3974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E9AA8A6D-B8AB-EA86-D18F-8A7167EC2639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1856110" y="2524332"/>
                  <a:ext cx="22392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6B923440-BD07-8010-4021-7EE8B739F8EC}"/>
                    </a:ext>
                  </a:extLst>
                </p14:cNvPr>
                <p14:cNvContentPartPr/>
                <p14:nvPr/>
              </p14:nvContentPartPr>
              <p14:xfrm>
                <a:off x="409630" y="3159372"/>
                <a:ext cx="1082160" cy="61020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6B923440-BD07-8010-4021-7EE8B739F8EC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400990" y="3150732"/>
                  <a:ext cx="1099800" cy="62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F167372D-15CB-178C-478B-1AE0AF92D05A}"/>
                    </a:ext>
                  </a:extLst>
                </p14:cNvPr>
                <p14:cNvContentPartPr/>
                <p14:nvPr/>
              </p14:nvContentPartPr>
              <p14:xfrm>
                <a:off x="424030" y="3301932"/>
                <a:ext cx="1060200" cy="5515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F167372D-15CB-178C-478B-1AE0AF92D05A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415390" y="3292932"/>
                  <a:ext cx="1077840" cy="56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AD83110A-8036-FD13-7AB4-9266C1D9BC14}"/>
                    </a:ext>
                  </a:extLst>
                </p14:cNvPr>
                <p14:cNvContentPartPr/>
                <p14:nvPr/>
              </p14:nvContentPartPr>
              <p14:xfrm>
                <a:off x="468670" y="3366732"/>
                <a:ext cx="821160" cy="41868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AD83110A-8036-FD13-7AB4-9266C1D9BC1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459670" y="3357732"/>
                  <a:ext cx="838800" cy="436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D8ADFE3A-0E71-1FE4-77B9-67CA4CB41075}"/>
              </a:ext>
            </a:extLst>
          </p:cNvPr>
          <p:cNvGrpSpPr/>
          <p:nvPr/>
        </p:nvGrpSpPr>
        <p:grpSpPr>
          <a:xfrm>
            <a:off x="7410550" y="2698212"/>
            <a:ext cx="3928320" cy="1236960"/>
            <a:chOff x="7410550" y="2698212"/>
            <a:chExt cx="3928320" cy="1236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7F98454D-601B-298C-904E-C3DB469A010C}"/>
                    </a:ext>
                  </a:extLst>
                </p14:cNvPr>
                <p14:cNvContentPartPr/>
                <p14:nvPr/>
              </p14:nvContentPartPr>
              <p14:xfrm>
                <a:off x="7410550" y="2859492"/>
                <a:ext cx="398520" cy="2548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7F98454D-601B-298C-904E-C3DB469A010C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7401910" y="2850852"/>
                  <a:ext cx="416160" cy="272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6F246D08-6B3B-489C-EA19-7C67700ADD69}"/>
                    </a:ext>
                  </a:extLst>
                </p14:cNvPr>
                <p14:cNvContentPartPr/>
                <p14:nvPr/>
              </p14:nvContentPartPr>
              <p14:xfrm>
                <a:off x="7774870" y="2844372"/>
                <a:ext cx="248040" cy="24480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6F246D08-6B3B-489C-EA19-7C67700ADD69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766230" y="2835732"/>
                  <a:ext cx="265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4830D090-C812-2810-EC14-AA2D3CC868E3}"/>
                    </a:ext>
                  </a:extLst>
                </p14:cNvPr>
                <p14:cNvContentPartPr/>
                <p14:nvPr/>
              </p14:nvContentPartPr>
              <p14:xfrm>
                <a:off x="7880350" y="2766252"/>
                <a:ext cx="540000" cy="30888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4830D090-C812-2810-EC14-AA2D3CC868E3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71710" y="2757252"/>
                  <a:ext cx="557640" cy="32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488969BD-BB43-C3E0-20CF-EA2FA5DC3F18}"/>
                    </a:ext>
                  </a:extLst>
                </p14:cNvPr>
                <p14:cNvContentPartPr/>
                <p14:nvPr/>
              </p14:nvContentPartPr>
              <p14:xfrm>
                <a:off x="8355190" y="2765892"/>
                <a:ext cx="287280" cy="25380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488969BD-BB43-C3E0-20CF-EA2FA5DC3F18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346190" y="2756892"/>
                  <a:ext cx="30492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52CD807A-79A0-3B2F-7B72-CFAAFE527DC1}"/>
                    </a:ext>
                  </a:extLst>
                </p14:cNvPr>
                <p14:cNvContentPartPr/>
                <p14:nvPr/>
              </p14:nvContentPartPr>
              <p14:xfrm>
                <a:off x="8745070" y="2784612"/>
                <a:ext cx="343800" cy="20628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52CD807A-79A0-3B2F-7B72-CFAAFE527DC1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736070" y="2775612"/>
                  <a:ext cx="361440" cy="22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F845E69E-7380-3DB8-592D-40D8447718EE}"/>
                    </a:ext>
                  </a:extLst>
                </p14:cNvPr>
                <p14:cNvContentPartPr/>
                <p14:nvPr/>
              </p14:nvContentPartPr>
              <p14:xfrm>
                <a:off x="9049630" y="2731692"/>
                <a:ext cx="428400" cy="26496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F845E69E-7380-3DB8-592D-40D8447718E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9040630" y="2722692"/>
                  <a:ext cx="44604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A6417ED4-BABE-7566-21A7-291463B4E1F2}"/>
                    </a:ext>
                  </a:extLst>
                </p14:cNvPr>
                <p14:cNvContentPartPr/>
                <p14:nvPr/>
              </p14:nvContentPartPr>
              <p14:xfrm>
                <a:off x="9348790" y="2698212"/>
                <a:ext cx="167400" cy="33984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A6417ED4-BABE-7566-21A7-291463B4E1F2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340150" y="2689572"/>
                  <a:ext cx="185040" cy="35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8226C9BE-9C09-67E4-A79D-0D5D565F1BBE}"/>
                    </a:ext>
                  </a:extLst>
                </p14:cNvPr>
                <p14:cNvContentPartPr/>
                <p14:nvPr/>
              </p14:nvContentPartPr>
              <p14:xfrm>
                <a:off x="9550750" y="2740692"/>
                <a:ext cx="235800" cy="27900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8226C9BE-9C09-67E4-A79D-0D5D565F1BBE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541750" y="2731692"/>
                  <a:ext cx="253440" cy="29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DACD5112-354F-037C-A473-F90EB92EF979}"/>
                    </a:ext>
                  </a:extLst>
                </p14:cNvPr>
                <p14:cNvContentPartPr/>
                <p14:nvPr/>
              </p14:nvContentPartPr>
              <p14:xfrm>
                <a:off x="9927670" y="2743932"/>
                <a:ext cx="249480" cy="21888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DACD5112-354F-037C-A473-F90EB92EF97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9918670" y="2735292"/>
                  <a:ext cx="26712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4AB2D608-5E75-B107-9667-CD7851864ADB}"/>
                    </a:ext>
                  </a:extLst>
                </p14:cNvPr>
                <p14:cNvContentPartPr/>
                <p14:nvPr/>
              </p14:nvContentPartPr>
              <p14:xfrm>
                <a:off x="10218190" y="2707212"/>
                <a:ext cx="383400" cy="2768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4AB2D608-5E75-B107-9667-CD7851864AD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0209190" y="2698212"/>
                  <a:ext cx="401040" cy="29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62AD01DE-FAC2-340E-FB0A-86243931AF80}"/>
                    </a:ext>
                  </a:extLst>
                </p14:cNvPr>
                <p14:cNvContentPartPr/>
                <p14:nvPr/>
              </p14:nvContentPartPr>
              <p14:xfrm>
                <a:off x="10471270" y="2712972"/>
                <a:ext cx="356760" cy="27396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62AD01DE-FAC2-340E-FB0A-86243931AF80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0462270" y="2704332"/>
                  <a:ext cx="37440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08FB441-D720-0DCB-56F0-2578B462A851}"/>
                    </a:ext>
                  </a:extLst>
                </p14:cNvPr>
                <p14:cNvContentPartPr/>
                <p14:nvPr/>
              </p14:nvContentPartPr>
              <p14:xfrm>
                <a:off x="10783390" y="2993052"/>
                <a:ext cx="90000" cy="792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08FB441-D720-0DCB-56F0-2578B462A851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0774750" y="2984412"/>
                  <a:ext cx="107640" cy="2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C0F299B1-05AF-8735-DB9C-D910060BF5A9}"/>
                    </a:ext>
                  </a:extLst>
                </p14:cNvPr>
                <p14:cNvContentPartPr/>
                <p14:nvPr/>
              </p14:nvContentPartPr>
              <p14:xfrm>
                <a:off x="11069590" y="2786412"/>
                <a:ext cx="233640" cy="2271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C0F299B1-05AF-8735-DB9C-D910060BF5A9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11060590" y="2777412"/>
                  <a:ext cx="251280" cy="24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D169951F-AA66-9A50-C7CF-42406C51243E}"/>
                    </a:ext>
                  </a:extLst>
                </p14:cNvPr>
                <p14:cNvContentPartPr/>
                <p14:nvPr/>
              </p14:nvContentPartPr>
              <p14:xfrm>
                <a:off x="7695310" y="3372492"/>
                <a:ext cx="150120" cy="427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D169951F-AA66-9A50-C7CF-42406C51243E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7686310" y="3363492"/>
                  <a:ext cx="167760" cy="44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67D0A24D-16F2-508A-8E97-4E7696264FF3}"/>
                    </a:ext>
                  </a:extLst>
                </p14:cNvPr>
                <p14:cNvContentPartPr/>
                <p14:nvPr/>
              </p14:nvContentPartPr>
              <p14:xfrm>
                <a:off x="7766950" y="3364932"/>
                <a:ext cx="433440" cy="33660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67D0A24D-16F2-508A-8E97-4E7696264FF3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7757950" y="3356292"/>
                  <a:ext cx="451080" cy="35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A4FBA062-C129-13E5-3225-F0CA8897A275}"/>
                    </a:ext>
                  </a:extLst>
                </p14:cNvPr>
                <p14:cNvContentPartPr/>
                <p14:nvPr/>
              </p14:nvContentPartPr>
              <p14:xfrm>
                <a:off x="8267350" y="3342972"/>
                <a:ext cx="347040" cy="40644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A4FBA062-C129-13E5-3225-F0CA8897A275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8258710" y="3333972"/>
                  <a:ext cx="364680" cy="42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AFC14926-3E0A-4960-2FA0-4485A7976B9B}"/>
                    </a:ext>
                  </a:extLst>
                </p14:cNvPr>
                <p14:cNvContentPartPr/>
                <p14:nvPr/>
              </p14:nvContentPartPr>
              <p14:xfrm>
                <a:off x="8559670" y="3457092"/>
                <a:ext cx="534600" cy="25020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AFC14926-3E0A-4960-2FA0-4485A7976B9B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8551030" y="3448452"/>
                  <a:ext cx="552240" cy="26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21FD52F5-6386-D3F9-F870-CD7773D87CFF}"/>
                    </a:ext>
                  </a:extLst>
                </p14:cNvPr>
                <p14:cNvContentPartPr/>
                <p14:nvPr/>
              </p14:nvContentPartPr>
              <p14:xfrm>
                <a:off x="9220630" y="3251172"/>
                <a:ext cx="736200" cy="49608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21FD52F5-6386-D3F9-F870-CD7773D87CFF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9211990" y="3242172"/>
                  <a:ext cx="753840" cy="51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E18E111D-897A-ABE5-9A0B-32C3BF69ABA4}"/>
                    </a:ext>
                  </a:extLst>
                </p14:cNvPr>
                <p14:cNvContentPartPr/>
                <p14:nvPr/>
              </p14:nvContentPartPr>
              <p14:xfrm>
                <a:off x="9849910" y="3402012"/>
                <a:ext cx="263880" cy="27756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E18E111D-897A-ABE5-9A0B-32C3BF69ABA4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9840910" y="3393012"/>
                  <a:ext cx="281520" cy="29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D74499D3-8D5B-EFD7-7099-7EE5AC7DE916}"/>
                    </a:ext>
                  </a:extLst>
                </p14:cNvPr>
                <p14:cNvContentPartPr/>
                <p14:nvPr/>
              </p14:nvContentPartPr>
              <p14:xfrm>
                <a:off x="10105150" y="3177732"/>
                <a:ext cx="181440" cy="388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D74499D3-8D5B-EFD7-7099-7EE5AC7DE91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10096150" y="3168732"/>
                  <a:ext cx="19908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BA1C4EF-EEB3-A46D-72A3-2040604DB1C8}"/>
                    </a:ext>
                  </a:extLst>
                </p14:cNvPr>
                <p14:cNvContentPartPr/>
                <p14:nvPr/>
              </p14:nvContentPartPr>
              <p14:xfrm>
                <a:off x="10318630" y="3438732"/>
                <a:ext cx="136080" cy="11952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BA1C4EF-EEB3-A46D-72A3-2040604DB1C8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10309630" y="3430092"/>
                  <a:ext cx="153720" cy="13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B46E41-30CD-4DAA-6A8B-EDD0C131D754}"/>
                    </a:ext>
                  </a:extLst>
                </p14:cNvPr>
                <p14:cNvContentPartPr/>
                <p14:nvPr/>
              </p14:nvContentPartPr>
              <p14:xfrm>
                <a:off x="10683310" y="3419292"/>
                <a:ext cx="655560" cy="5158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B46E41-30CD-4DAA-6A8B-EDD0C131D75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10674310" y="3410652"/>
                  <a:ext cx="673200" cy="53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1" name="Group 120">
            <a:extLst>
              <a:ext uri="{FF2B5EF4-FFF2-40B4-BE49-F238E27FC236}">
                <a16:creationId xmlns:a16="http://schemas.microsoft.com/office/drawing/2014/main" id="{26899D6C-C042-4B8C-420B-D867FD1568FD}"/>
              </a:ext>
            </a:extLst>
          </p:cNvPr>
          <p:cNvGrpSpPr/>
          <p:nvPr/>
        </p:nvGrpSpPr>
        <p:grpSpPr>
          <a:xfrm>
            <a:off x="235030" y="4340532"/>
            <a:ext cx="10614240" cy="552960"/>
            <a:chOff x="235030" y="4340532"/>
            <a:chExt cx="10614240" cy="552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AB88338C-0D96-AFF2-02AA-94370906503E}"/>
                    </a:ext>
                  </a:extLst>
                </p14:cNvPr>
                <p14:cNvContentPartPr/>
                <p14:nvPr/>
              </p14:nvContentPartPr>
              <p14:xfrm>
                <a:off x="235030" y="4340532"/>
                <a:ext cx="10614240" cy="14184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AB88338C-0D96-AFF2-02AA-94370906503E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226030" y="4331892"/>
                  <a:ext cx="1063188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762E18D1-AFC1-AAC0-1DE3-38D52D89CB4C}"/>
                    </a:ext>
                  </a:extLst>
                </p14:cNvPr>
                <p14:cNvContentPartPr/>
                <p14:nvPr/>
              </p14:nvContentPartPr>
              <p14:xfrm>
                <a:off x="948550" y="4606212"/>
                <a:ext cx="20520" cy="2862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762E18D1-AFC1-AAC0-1DE3-38D52D89CB4C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939550" y="4597212"/>
                  <a:ext cx="3816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A96967F8-F763-51DF-3095-0C3486A60361}"/>
                    </a:ext>
                  </a:extLst>
                </p14:cNvPr>
                <p14:cNvContentPartPr/>
                <p14:nvPr/>
              </p14:nvContentPartPr>
              <p14:xfrm>
                <a:off x="914350" y="4371852"/>
                <a:ext cx="108000" cy="2073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A96967F8-F763-51DF-3095-0C3486A60361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905350" y="4363212"/>
                  <a:ext cx="125640" cy="22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FB77EB0E-DDDC-4949-FCCB-733E61DE58D2}"/>
                    </a:ext>
                  </a:extLst>
                </p14:cNvPr>
                <p14:cNvContentPartPr/>
                <p14:nvPr/>
              </p14:nvContentPartPr>
              <p14:xfrm>
                <a:off x="1156630" y="4460412"/>
                <a:ext cx="609480" cy="42624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FB77EB0E-DDDC-4949-FCCB-733E61DE58D2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1147990" y="4451412"/>
                  <a:ext cx="627120" cy="44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2E69C753-CA37-4BEB-C11A-0CBEF06EB09A}"/>
                    </a:ext>
                  </a:extLst>
                </p14:cNvPr>
                <p14:cNvContentPartPr/>
                <p14:nvPr/>
              </p14:nvContentPartPr>
              <p14:xfrm>
                <a:off x="1595110" y="4660212"/>
                <a:ext cx="459720" cy="20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2E69C753-CA37-4BEB-C11A-0CBEF06EB09A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1586110" y="4651572"/>
                  <a:ext cx="477360" cy="3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8307EE4F-DB7A-C0C2-9691-1402D8670900}"/>
                    </a:ext>
                  </a:extLst>
                </p14:cNvPr>
                <p14:cNvContentPartPr/>
                <p14:nvPr/>
              </p14:nvContentPartPr>
              <p14:xfrm>
                <a:off x="2151310" y="4600452"/>
                <a:ext cx="865800" cy="293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8307EE4F-DB7A-C0C2-9691-1402D8670900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2142670" y="4591452"/>
                  <a:ext cx="88344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FFC0C410-4578-E8AD-239A-2959E2174B7B}"/>
                    </a:ext>
                  </a:extLst>
                </p14:cNvPr>
                <p14:cNvContentPartPr/>
                <p14:nvPr/>
              </p14:nvContentPartPr>
              <p14:xfrm>
                <a:off x="2845750" y="4773972"/>
                <a:ext cx="328680" cy="583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FFC0C410-4578-E8AD-239A-2959E2174B7B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37110" y="4764972"/>
                  <a:ext cx="346320" cy="759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040DD26E-00A6-668B-CA9D-7D4B77680432}"/>
              </a:ext>
            </a:extLst>
          </p:cNvPr>
          <p:cNvGrpSpPr/>
          <p:nvPr/>
        </p:nvGrpSpPr>
        <p:grpSpPr>
          <a:xfrm>
            <a:off x="3403750" y="4492452"/>
            <a:ext cx="1408320" cy="422640"/>
            <a:chOff x="3403750" y="4492452"/>
            <a:chExt cx="1408320" cy="4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4272B96-697B-AA88-C4C0-141DF5267013}"/>
                    </a:ext>
                  </a:extLst>
                </p14:cNvPr>
                <p14:cNvContentPartPr/>
                <p14:nvPr/>
              </p14:nvContentPartPr>
              <p14:xfrm>
                <a:off x="3403750" y="4548252"/>
                <a:ext cx="351720" cy="2239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4272B96-697B-AA88-C4C0-141DF526701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395110" y="4539252"/>
                  <a:ext cx="36936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46FE077C-A75C-9B0F-7F91-D24ED48A1F2D}"/>
                    </a:ext>
                  </a:extLst>
                </p14:cNvPr>
                <p14:cNvContentPartPr/>
                <p14:nvPr/>
              </p14:nvContentPartPr>
              <p14:xfrm>
                <a:off x="3746110" y="4535292"/>
                <a:ext cx="147960" cy="25128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46FE077C-A75C-9B0F-7F91-D24ED48A1F2D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737470" y="4526292"/>
                  <a:ext cx="16560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D1DFC38F-0697-E526-9895-06E2F996209C}"/>
                    </a:ext>
                  </a:extLst>
                </p14:cNvPr>
                <p14:cNvContentPartPr/>
                <p14:nvPr/>
              </p14:nvContentPartPr>
              <p14:xfrm>
                <a:off x="3837910" y="4500372"/>
                <a:ext cx="660600" cy="30384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D1DFC38F-0697-E526-9895-06E2F996209C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28910" y="4491372"/>
                  <a:ext cx="678240" cy="32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D05DB843-208D-1398-47D4-822DC1E0234E}"/>
                    </a:ext>
                  </a:extLst>
                </p14:cNvPr>
                <p14:cNvContentPartPr/>
                <p14:nvPr/>
              </p14:nvContentPartPr>
              <p14:xfrm>
                <a:off x="4708750" y="4492452"/>
                <a:ext cx="16200" cy="10008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D05DB843-208D-1398-47D4-822DC1E0234E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699750" y="4483452"/>
                  <a:ext cx="33840" cy="11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B79CFE85-8D27-EC3D-6D03-2A2EC2C3466C}"/>
                    </a:ext>
                  </a:extLst>
                </p14:cNvPr>
                <p14:cNvContentPartPr/>
                <p14:nvPr/>
              </p14:nvContentPartPr>
              <p14:xfrm>
                <a:off x="4651150" y="4748412"/>
                <a:ext cx="160920" cy="1666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B79CFE85-8D27-EC3D-6D03-2A2EC2C3466C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42510" y="4739412"/>
                  <a:ext cx="178560" cy="184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03B7DED9-DF02-327F-2664-25C7D9B6A9D8}"/>
              </a:ext>
            </a:extLst>
          </p:cNvPr>
          <p:cNvGrpSpPr/>
          <p:nvPr/>
        </p:nvGrpSpPr>
        <p:grpSpPr>
          <a:xfrm>
            <a:off x="3779950" y="4978452"/>
            <a:ext cx="2745720" cy="1363320"/>
            <a:chOff x="3779950" y="4978452"/>
            <a:chExt cx="2745720" cy="1363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8949DF66-A743-E7CC-F7E6-FE339DD5E721}"/>
                    </a:ext>
                  </a:extLst>
                </p14:cNvPr>
                <p14:cNvContentPartPr/>
                <p14:nvPr/>
              </p14:nvContentPartPr>
              <p14:xfrm>
                <a:off x="3779950" y="5235852"/>
                <a:ext cx="472680" cy="25596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8949DF66-A743-E7CC-F7E6-FE339DD5E721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3770950" y="5226852"/>
                  <a:ext cx="490320" cy="27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342CD4CA-F0DB-C3FB-CF26-45D7CDBB3685}"/>
                    </a:ext>
                  </a:extLst>
                </p14:cNvPr>
                <p14:cNvContentPartPr/>
                <p14:nvPr/>
              </p14:nvContentPartPr>
              <p14:xfrm>
                <a:off x="4466470" y="5181492"/>
                <a:ext cx="409320" cy="28836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342CD4CA-F0DB-C3FB-CF26-45D7CDBB3685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457830" y="5172492"/>
                  <a:ext cx="426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CA2C779-112B-FED1-4F59-962498A89B89}"/>
                    </a:ext>
                  </a:extLst>
                </p14:cNvPr>
                <p14:cNvContentPartPr/>
                <p14:nvPr/>
              </p14:nvContentPartPr>
              <p14:xfrm>
                <a:off x="5011150" y="5223252"/>
                <a:ext cx="384480" cy="3002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CA2C779-112B-FED1-4F59-962498A89B8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002150" y="5214612"/>
                  <a:ext cx="4021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2AA081A4-0496-01D1-F936-ED96A70ABBBF}"/>
                    </a:ext>
                  </a:extLst>
                </p14:cNvPr>
                <p14:cNvContentPartPr/>
                <p14:nvPr/>
              </p14:nvContentPartPr>
              <p14:xfrm>
                <a:off x="5507950" y="5021292"/>
                <a:ext cx="497520" cy="4521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2AA081A4-0496-01D1-F936-ED96A70ABBBF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99310" y="5012652"/>
                  <a:ext cx="515160" cy="46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7BBDD294-A42F-F8AB-A4F7-5CD30F9489C6}"/>
                    </a:ext>
                  </a:extLst>
                </p14:cNvPr>
                <p14:cNvContentPartPr/>
                <p14:nvPr/>
              </p14:nvContentPartPr>
              <p14:xfrm>
                <a:off x="6232270" y="4978452"/>
                <a:ext cx="199800" cy="16668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7BBDD294-A42F-F8AB-A4F7-5CD30F9489C6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223630" y="4969812"/>
                  <a:ext cx="2174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075082F1-9286-AD96-3045-7FC9F647344B}"/>
                    </a:ext>
                  </a:extLst>
                </p14:cNvPr>
                <p14:cNvContentPartPr/>
                <p14:nvPr/>
              </p14:nvContentPartPr>
              <p14:xfrm>
                <a:off x="6182950" y="5381652"/>
                <a:ext cx="254520" cy="3531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075082F1-9286-AD96-3045-7FC9F647344B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173950" y="5372652"/>
                  <a:ext cx="2721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AAF426ED-CC39-DA7D-165C-BFF82A0D4163}"/>
                    </a:ext>
                  </a:extLst>
                </p14:cNvPr>
                <p14:cNvContentPartPr/>
                <p14:nvPr/>
              </p14:nvContentPartPr>
              <p14:xfrm>
                <a:off x="5621710" y="5644092"/>
                <a:ext cx="11880" cy="3045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AAF426ED-CC39-DA7D-165C-BFF82A0D4163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5612710" y="5635452"/>
                  <a:ext cx="29520" cy="32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0D43B73B-720F-CD33-27F9-944507B5DE15}"/>
                    </a:ext>
                  </a:extLst>
                </p14:cNvPr>
                <p14:cNvContentPartPr/>
                <p14:nvPr/>
              </p14:nvContentPartPr>
              <p14:xfrm>
                <a:off x="5532070" y="5650932"/>
                <a:ext cx="317880" cy="12204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0D43B73B-720F-CD33-27F9-944507B5DE1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5523430" y="5641932"/>
                  <a:ext cx="335520" cy="13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5ACF1607-361A-D3F8-BEA8-ABA6C4143D74}"/>
                    </a:ext>
                  </a:extLst>
                </p14:cNvPr>
                <p14:cNvContentPartPr/>
                <p14:nvPr/>
              </p14:nvContentPartPr>
              <p14:xfrm>
                <a:off x="5043550" y="5848572"/>
                <a:ext cx="370800" cy="34236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5ACF1607-361A-D3F8-BEA8-ABA6C4143D74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5034910" y="5839572"/>
                  <a:ext cx="38844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8379FF0-64DC-C612-F8D5-A825B05AA40F}"/>
                    </a:ext>
                  </a:extLst>
                </p14:cNvPr>
                <p14:cNvContentPartPr/>
                <p14:nvPr/>
              </p14:nvContentPartPr>
              <p14:xfrm>
                <a:off x="5323270" y="5864412"/>
                <a:ext cx="198360" cy="32580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8379FF0-64DC-C612-F8D5-A825B05AA40F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5314270" y="5855412"/>
                  <a:ext cx="21600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04E1D56-2459-7902-1EA6-05BEF7276290}"/>
                    </a:ext>
                  </a:extLst>
                </p14:cNvPr>
                <p14:cNvContentPartPr/>
                <p14:nvPr/>
              </p14:nvContentPartPr>
              <p14:xfrm>
                <a:off x="5513710" y="5919132"/>
                <a:ext cx="1011960" cy="4226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04E1D56-2459-7902-1EA6-05BEF7276290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5504710" y="5910132"/>
                  <a:ext cx="1029600" cy="440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8" name="Group 147">
            <a:extLst>
              <a:ext uri="{FF2B5EF4-FFF2-40B4-BE49-F238E27FC236}">
                <a16:creationId xmlns:a16="http://schemas.microsoft.com/office/drawing/2014/main" id="{17F80CF8-EA14-FB8F-5AE6-F9BC2BD88BAC}"/>
              </a:ext>
            </a:extLst>
          </p:cNvPr>
          <p:cNvGrpSpPr/>
          <p:nvPr/>
        </p:nvGrpSpPr>
        <p:grpSpPr>
          <a:xfrm>
            <a:off x="7607110" y="4535652"/>
            <a:ext cx="1009800" cy="252360"/>
            <a:chOff x="7607110" y="4535652"/>
            <a:chExt cx="1009800" cy="25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8069E81B-7B03-26AE-8BDA-D666DA3A8069}"/>
                    </a:ext>
                  </a:extLst>
                </p14:cNvPr>
                <p14:cNvContentPartPr/>
                <p14:nvPr/>
              </p14:nvContentPartPr>
              <p14:xfrm>
                <a:off x="7607110" y="4599732"/>
                <a:ext cx="23760" cy="18828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8069E81B-7B03-26AE-8BDA-D666DA3A8069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598470" y="4590732"/>
                  <a:ext cx="4140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FB39C597-1B0F-755C-B6B1-17120E10D74B}"/>
                    </a:ext>
                  </a:extLst>
                </p14:cNvPr>
                <p14:cNvContentPartPr/>
                <p14:nvPr/>
              </p14:nvContentPartPr>
              <p14:xfrm>
                <a:off x="7840390" y="4538532"/>
                <a:ext cx="340200" cy="21024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FB39C597-1B0F-755C-B6B1-17120E10D74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7831390" y="4529892"/>
                  <a:ext cx="35784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AE99AF39-F411-AD51-8F6B-303F75F932FA}"/>
                    </a:ext>
                  </a:extLst>
                </p14:cNvPr>
                <p14:cNvContentPartPr/>
                <p14:nvPr/>
              </p14:nvContentPartPr>
              <p14:xfrm>
                <a:off x="8351590" y="4535652"/>
                <a:ext cx="265320" cy="2044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AE99AF39-F411-AD51-8F6B-303F75F932F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342950" y="4527012"/>
                  <a:ext cx="282960" cy="22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47" name="Group 146">
            <a:extLst>
              <a:ext uri="{FF2B5EF4-FFF2-40B4-BE49-F238E27FC236}">
                <a16:creationId xmlns:a16="http://schemas.microsoft.com/office/drawing/2014/main" id="{DB2B76AE-6628-6FBC-C491-0ECCB6E67C70}"/>
              </a:ext>
            </a:extLst>
          </p:cNvPr>
          <p:cNvGrpSpPr/>
          <p:nvPr/>
        </p:nvGrpSpPr>
        <p:grpSpPr>
          <a:xfrm>
            <a:off x="8914630" y="4554372"/>
            <a:ext cx="542520" cy="219960"/>
            <a:chOff x="8914630" y="4554372"/>
            <a:chExt cx="542520" cy="2199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541BAAF8-4D28-CFD5-CA71-239B56128C62}"/>
                    </a:ext>
                  </a:extLst>
                </p14:cNvPr>
                <p14:cNvContentPartPr/>
                <p14:nvPr/>
              </p14:nvContentPartPr>
              <p14:xfrm>
                <a:off x="8914630" y="4575252"/>
                <a:ext cx="258480" cy="19908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541BAAF8-4D28-CFD5-CA71-239B56128C62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8905990" y="4566252"/>
                  <a:ext cx="276120" cy="21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A10624CA-AA70-9F17-BE88-3278DD54CAFD}"/>
                    </a:ext>
                  </a:extLst>
                </p14:cNvPr>
                <p14:cNvContentPartPr/>
                <p14:nvPr/>
              </p14:nvContentPartPr>
              <p14:xfrm>
                <a:off x="9421150" y="4554372"/>
                <a:ext cx="36000" cy="209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A10624CA-AA70-9F17-BE88-3278DD54CAFD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412510" y="4545732"/>
                  <a:ext cx="53640" cy="227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1" name="Group 150">
            <a:extLst>
              <a:ext uri="{FF2B5EF4-FFF2-40B4-BE49-F238E27FC236}">
                <a16:creationId xmlns:a16="http://schemas.microsoft.com/office/drawing/2014/main" id="{3807CF91-3E6C-D005-F9B5-92D911688CD7}"/>
              </a:ext>
            </a:extLst>
          </p:cNvPr>
          <p:cNvGrpSpPr/>
          <p:nvPr/>
        </p:nvGrpSpPr>
        <p:grpSpPr>
          <a:xfrm>
            <a:off x="7571470" y="4946052"/>
            <a:ext cx="2194560" cy="146160"/>
            <a:chOff x="7571470" y="4946052"/>
            <a:chExt cx="2194560" cy="146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46076C88-BB19-9FD2-5839-570EB6A46908}"/>
                    </a:ext>
                  </a:extLst>
                </p14:cNvPr>
                <p14:cNvContentPartPr/>
                <p14:nvPr/>
              </p14:nvContentPartPr>
              <p14:xfrm>
                <a:off x="8525110" y="4946052"/>
                <a:ext cx="1240920" cy="338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46076C88-BB19-9FD2-5839-570EB6A46908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8516110" y="4937052"/>
                  <a:ext cx="1258560" cy="5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BCF025DB-C14F-E37A-6E09-7CD35FA53908}"/>
                    </a:ext>
                  </a:extLst>
                </p14:cNvPr>
                <p14:cNvContentPartPr/>
                <p14:nvPr/>
              </p14:nvContentPartPr>
              <p14:xfrm>
                <a:off x="7571470" y="4967292"/>
                <a:ext cx="1916280" cy="12492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BCF025DB-C14F-E37A-6E09-7CD35FA53908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562470" y="4958652"/>
                  <a:ext cx="1933920" cy="142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5" name="Group 154">
            <a:extLst>
              <a:ext uri="{FF2B5EF4-FFF2-40B4-BE49-F238E27FC236}">
                <a16:creationId xmlns:a16="http://schemas.microsoft.com/office/drawing/2014/main" id="{FD1B8999-0558-DBF0-DE35-F5B02C275BE4}"/>
              </a:ext>
            </a:extLst>
          </p:cNvPr>
          <p:cNvGrpSpPr/>
          <p:nvPr/>
        </p:nvGrpSpPr>
        <p:grpSpPr>
          <a:xfrm>
            <a:off x="7163950" y="4890612"/>
            <a:ext cx="683280" cy="258120"/>
            <a:chOff x="7163950" y="4890612"/>
            <a:chExt cx="683280" cy="258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AB35C3ED-084F-E6F6-7BE1-CD337B26BFA7}"/>
                    </a:ext>
                  </a:extLst>
                </p14:cNvPr>
                <p14:cNvContentPartPr/>
                <p14:nvPr/>
              </p14:nvContentPartPr>
              <p14:xfrm>
                <a:off x="7244230" y="4890612"/>
                <a:ext cx="504360" cy="25632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AB35C3ED-084F-E6F6-7BE1-CD337B26BFA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235230" y="4881612"/>
                  <a:ext cx="522000" cy="27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0304687E-2FEF-CD48-C848-AEB183E3A15A}"/>
                    </a:ext>
                  </a:extLst>
                </p14:cNvPr>
                <p14:cNvContentPartPr/>
                <p14:nvPr/>
              </p14:nvContentPartPr>
              <p14:xfrm>
                <a:off x="7163950" y="4915092"/>
                <a:ext cx="572760" cy="20808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0304687E-2FEF-CD48-C848-AEB183E3A15A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7155310" y="4906452"/>
                  <a:ext cx="590400" cy="22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ED970575-A3DE-8FD8-8B2A-62ABC87E2FDB}"/>
                    </a:ext>
                  </a:extLst>
                </p14:cNvPr>
                <p14:cNvContentPartPr/>
                <p14:nvPr/>
              </p14:nvContentPartPr>
              <p14:xfrm>
                <a:off x="7280590" y="4949652"/>
                <a:ext cx="566640" cy="19908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ED970575-A3DE-8FD8-8B2A-62ABC87E2FDB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7271950" y="4940652"/>
                  <a:ext cx="584280" cy="2167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0098842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2" name="Group 71">
            <a:extLst>
              <a:ext uri="{FF2B5EF4-FFF2-40B4-BE49-F238E27FC236}">
                <a16:creationId xmlns:a16="http://schemas.microsoft.com/office/drawing/2014/main" id="{0C3AAD3D-23C0-52B6-6096-14C648F9BC52}"/>
              </a:ext>
            </a:extLst>
          </p:cNvPr>
          <p:cNvGrpSpPr/>
          <p:nvPr/>
        </p:nvGrpSpPr>
        <p:grpSpPr>
          <a:xfrm>
            <a:off x="204430" y="106212"/>
            <a:ext cx="11289240" cy="3273120"/>
            <a:chOff x="204430" y="106212"/>
            <a:chExt cx="11289240" cy="32731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2CEFBD1-16D2-A5F8-B9C1-9D9E0AD3DD3F}"/>
                    </a:ext>
                  </a:extLst>
                </p14:cNvPr>
                <p14:cNvContentPartPr/>
                <p14:nvPr/>
              </p14:nvContentPartPr>
              <p14:xfrm>
                <a:off x="5505430" y="356052"/>
                <a:ext cx="669960" cy="14832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2CEFBD1-16D2-A5F8-B9C1-9D9E0AD3DD3F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5496790" y="347412"/>
                  <a:ext cx="687600" cy="16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96921D20-4A20-96FB-08F4-E81BE2CA53D8}"/>
                    </a:ext>
                  </a:extLst>
                </p14:cNvPr>
                <p14:cNvContentPartPr/>
                <p14:nvPr/>
              </p14:nvContentPartPr>
              <p14:xfrm>
                <a:off x="6138310" y="248412"/>
                <a:ext cx="874080" cy="4748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96921D20-4A20-96FB-08F4-E81BE2CA53D8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129310" y="239412"/>
                  <a:ext cx="891720" cy="49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82BAC45B-4A16-7D64-A1CF-F0EE76A19160}"/>
                    </a:ext>
                  </a:extLst>
                </p14:cNvPr>
                <p14:cNvContentPartPr/>
                <p14:nvPr/>
              </p14:nvContentPartPr>
              <p14:xfrm>
                <a:off x="7421350" y="251652"/>
                <a:ext cx="103680" cy="2620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82BAC45B-4A16-7D64-A1CF-F0EE76A1916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7412710" y="243012"/>
                  <a:ext cx="121320" cy="27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D37B2248-969D-F740-74D1-B049804246F9}"/>
                    </a:ext>
                  </a:extLst>
                </p14:cNvPr>
                <p14:cNvContentPartPr/>
                <p14:nvPr/>
              </p14:nvContentPartPr>
              <p14:xfrm>
                <a:off x="7401910" y="291612"/>
                <a:ext cx="292320" cy="2354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D37B2248-969D-F740-74D1-B049804246F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7393270" y="282612"/>
                  <a:ext cx="30996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6B4BC59-51DD-98F6-918A-B24890487D26}"/>
                    </a:ext>
                  </a:extLst>
                </p14:cNvPr>
                <p14:cNvContentPartPr/>
                <p14:nvPr/>
              </p14:nvContentPartPr>
              <p14:xfrm>
                <a:off x="267790" y="186132"/>
                <a:ext cx="173160" cy="6328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6B4BC59-51DD-98F6-918A-B24890487D26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58790" y="177132"/>
                  <a:ext cx="190800" cy="65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9C61C19-500E-978B-D314-64256EAAFED9}"/>
                    </a:ext>
                  </a:extLst>
                </p14:cNvPr>
                <p14:cNvContentPartPr/>
                <p14:nvPr/>
              </p14:nvContentPartPr>
              <p14:xfrm>
                <a:off x="279310" y="191532"/>
                <a:ext cx="131040" cy="5677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9C61C19-500E-978B-D314-64256EAAFED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70670" y="182532"/>
                  <a:ext cx="148680" cy="58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3FA39467-BC25-CFFE-F987-6EDC06010558}"/>
                    </a:ext>
                  </a:extLst>
                </p14:cNvPr>
                <p14:cNvContentPartPr/>
                <p14:nvPr/>
              </p14:nvContentPartPr>
              <p14:xfrm>
                <a:off x="1116670" y="356412"/>
                <a:ext cx="56880" cy="24876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3FA39467-BC25-CFFE-F987-6EDC06010558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108030" y="347772"/>
                  <a:ext cx="745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DD2804EF-59EF-5C0B-FB6F-AAD6FC7630C1}"/>
                    </a:ext>
                  </a:extLst>
                </p14:cNvPr>
                <p14:cNvContentPartPr/>
                <p14:nvPr/>
              </p14:nvContentPartPr>
              <p14:xfrm>
                <a:off x="1095430" y="401412"/>
                <a:ext cx="221760" cy="640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DD2804EF-59EF-5C0B-FB6F-AAD6FC7630C1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1086430" y="392772"/>
                  <a:ext cx="239400" cy="8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7BDF6812-93D9-C4BE-DD46-C2FE1140B984}"/>
                    </a:ext>
                  </a:extLst>
                </p14:cNvPr>
                <p14:cNvContentPartPr/>
                <p14:nvPr/>
              </p14:nvContentPartPr>
              <p14:xfrm>
                <a:off x="1271830" y="336612"/>
                <a:ext cx="216360" cy="2181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7BDF6812-93D9-C4BE-DD46-C2FE1140B984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1263190" y="327612"/>
                  <a:ext cx="234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E74E4F4E-D931-C6AB-434C-F144711AEC0D}"/>
                    </a:ext>
                  </a:extLst>
                </p14:cNvPr>
                <p14:cNvContentPartPr/>
                <p14:nvPr/>
              </p14:nvContentPartPr>
              <p14:xfrm>
                <a:off x="1533910" y="244452"/>
                <a:ext cx="573840" cy="3333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E74E4F4E-D931-C6AB-434C-F144711AEC0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1525270" y="235452"/>
                  <a:ext cx="59148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07949EA-CDF7-D420-3939-1052BA7E6224}"/>
                    </a:ext>
                  </a:extLst>
                </p14:cNvPr>
                <p14:cNvContentPartPr/>
                <p14:nvPr/>
              </p14:nvContentPartPr>
              <p14:xfrm>
                <a:off x="2006230" y="392412"/>
                <a:ext cx="218160" cy="1915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07949EA-CDF7-D420-3939-1052BA7E622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1997590" y="383772"/>
                  <a:ext cx="235800" cy="20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6D9CBEC-E93A-FD2E-4FCD-7C3F08E5864F}"/>
                    </a:ext>
                  </a:extLst>
                </p14:cNvPr>
                <p14:cNvContentPartPr/>
                <p14:nvPr/>
              </p14:nvContentPartPr>
              <p14:xfrm>
                <a:off x="2197750" y="282252"/>
                <a:ext cx="131760" cy="4255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6D9CBEC-E93A-FD2E-4FCD-7C3F08E5864F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2189110" y="273252"/>
                  <a:ext cx="1494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B6BED78-2A98-0DD0-D150-64BF575103F6}"/>
                    </a:ext>
                  </a:extLst>
                </p14:cNvPr>
                <p14:cNvContentPartPr/>
                <p14:nvPr/>
              </p14:nvContentPartPr>
              <p14:xfrm>
                <a:off x="2314390" y="211332"/>
                <a:ext cx="296280" cy="3319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B6BED78-2A98-0DD0-D150-64BF575103F6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2305750" y="202692"/>
                  <a:ext cx="313920" cy="34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82CB6F11-5AC5-7771-FDAE-5C5B6B098CDE}"/>
                    </a:ext>
                  </a:extLst>
                </p14:cNvPr>
                <p14:cNvContentPartPr/>
                <p14:nvPr/>
              </p14:nvContentPartPr>
              <p14:xfrm>
                <a:off x="2622910" y="354972"/>
                <a:ext cx="166320" cy="411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82CB6F11-5AC5-7771-FDAE-5C5B6B098CDE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614270" y="346332"/>
                  <a:ext cx="18396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BF533039-DB74-99F3-36A5-6B9E2A494B4E}"/>
                    </a:ext>
                  </a:extLst>
                </p14:cNvPr>
                <p14:cNvContentPartPr/>
                <p14:nvPr/>
              </p14:nvContentPartPr>
              <p14:xfrm>
                <a:off x="3076510" y="288012"/>
                <a:ext cx="354240" cy="253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BF533039-DB74-99F3-36A5-6B9E2A494B4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067870" y="279012"/>
                  <a:ext cx="371880" cy="27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5EDE463D-FEB3-F55B-AA65-F6E0D3CCAB45}"/>
                    </a:ext>
                  </a:extLst>
                </p14:cNvPr>
                <p14:cNvContentPartPr/>
                <p14:nvPr/>
              </p14:nvContentPartPr>
              <p14:xfrm>
                <a:off x="3531550" y="337332"/>
                <a:ext cx="66600" cy="16956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5EDE463D-FEB3-F55B-AA65-F6E0D3CCAB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522910" y="328692"/>
                  <a:ext cx="84240" cy="18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E18720F-F28F-EC8E-8EDB-B7F58882BB02}"/>
                    </a:ext>
                  </a:extLst>
                </p14:cNvPr>
                <p14:cNvContentPartPr/>
                <p14:nvPr/>
              </p14:nvContentPartPr>
              <p14:xfrm>
                <a:off x="3544510" y="106212"/>
                <a:ext cx="278640" cy="41184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E18720F-F28F-EC8E-8EDB-B7F58882BB0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3535510" y="97212"/>
                  <a:ext cx="296280" cy="42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41B76CE4-FB4A-8A48-6876-8ADD986000EF}"/>
                    </a:ext>
                  </a:extLst>
                </p14:cNvPr>
                <p14:cNvContentPartPr/>
                <p14:nvPr/>
              </p14:nvContentPartPr>
              <p14:xfrm>
                <a:off x="3670870" y="272532"/>
                <a:ext cx="665640" cy="183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41B76CE4-FB4A-8A48-6876-8ADD986000EF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3661870" y="263532"/>
                  <a:ext cx="6832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CFF483FD-B1AA-3D05-E10B-1D673BAF3C6C}"/>
                    </a:ext>
                  </a:extLst>
                </p14:cNvPr>
                <p14:cNvContentPartPr/>
                <p14:nvPr/>
              </p14:nvContentPartPr>
              <p14:xfrm>
                <a:off x="4465750" y="211332"/>
                <a:ext cx="615600" cy="22968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CFF483FD-B1AA-3D05-E10B-1D673BAF3C6C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456750" y="202692"/>
                  <a:ext cx="63324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7E298B9-5526-11BB-FCFE-DF27B5003613}"/>
                    </a:ext>
                  </a:extLst>
                </p14:cNvPr>
                <p14:cNvContentPartPr/>
                <p14:nvPr/>
              </p14:nvContentPartPr>
              <p14:xfrm>
                <a:off x="4887310" y="275412"/>
                <a:ext cx="284400" cy="4536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7E298B9-5526-11BB-FCFE-DF27B5003613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4878670" y="266412"/>
                  <a:ext cx="302040" cy="6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99A5FDC8-EDD7-0342-D654-9DA259D6F39E}"/>
                    </a:ext>
                  </a:extLst>
                </p14:cNvPr>
                <p14:cNvContentPartPr/>
                <p14:nvPr/>
              </p14:nvContentPartPr>
              <p14:xfrm>
                <a:off x="2231230" y="783372"/>
                <a:ext cx="223200" cy="341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99A5FDC8-EDD7-0342-D654-9DA259D6F39E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2222590" y="774732"/>
                  <a:ext cx="24084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15E615D5-1184-5DD8-CE5D-8BEAC865F993}"/>
                    </a:ext>
                  </a:extLst>
                </p14:cNvPr>
                <p14:cNvContentPartPr/>
                <p14:nvPr/>
              </p14:nvContentPartPr>
              <p14:xfrm>
                <a:off x="2500510" y="919092"/>
                <a:ext cx="114120" cy="37368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15E615D5-1184-5DD8-CE5D-8BEAC865F993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2491870" y="910092"/>
                  <a:ext cx="13176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08F6CC4-9C82-6A5F-0F0A-D6DE772BEC38}"/>
                    </a:ext>
                  </a:extLst>
                </p14:cNvPr>
                <p14:cNvContentPartPr/>
                <p14:nvPr/>
              </p14:nvContentPartPr>
              <p14:xfrm>
                <a:off x="2856910" y="758172"/>
                <a:ext cx="43920" cy="4179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08F6CC4-9C82-6A5F-0F0A-D6DE772BEC38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2847910" y="749172"/>
                  <a:ext cx="61560" cy="43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D12579A2-E76E-2BE0-75FB-0DC144A88ED6}"/>
                    </a:ext>
                  </a:extLst>
                </p14:cNvPr>
                <p14:cNvContentPartPr/>
                <p14:nvPr/>
              </p14:nvContentPartPr>
              <p14:xfrm>
                <a:off x="2792470" y="965892"/>
                <a:ext cx="431280" cy="15228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D12579A2-E76E-2BE0-75FB-0DC144A88ED6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2783830" y="956892"/>
                  <a:ext cx="44892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050E4B30-68A4-284B-384A-216779424CBD}"/>
                    </a:ext>
                  </a:extLst>
                </p14:cNvPr>
                <p14:cNvContentPartPr/>
                <p14:nvPr/>
              </p14:nvContentPartPr>
              <p14:xfrm>
                <a:off x="3258310" y="952932"/>
                <a:ext cx="154800" cy="1486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050E4B30-68A4-284B-384A-216779424CB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249670" y="943932"/>
                  <a:ext cx="172440" cy="16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C7E7E44F-5D49-FEF0-E985-DE2B4F2ADEC3}"/>
                    </a:ext>
                  </a:extLst>
                </p14:cNvPr>
                <p14:cNvContentPartPr/>
                <p14:nvPr/>
              </p14:nvContentPartPr>
              <p14:xfrm>
                <a:off x="204430" y="1829892"/>
                <a:ext cx="172800" cy="5050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C7E7E44F-5D49-FEF0-E985-DE2B4F2ADEC3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195790" y="1820892"/>
                  <a:ext cx="190440" cy="52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21C59914-1DFA-2987-C4FB-711C10914C31}"/>
                    </a:ext>
                  </a:extLst>
                </p14:cNvPr>
                <p14:cNvContentPartPr/>
                <p14:nvPr/>
              </p14:nvContentPartPr>
              <p14:xfrm>
                <a:off x="669550" y="1829892"/>
                <a:ext cx="330840" cy="28224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21C59914-1DFA-2987-C4FB-711C10914C3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60550" y="1821252"/>
                  <a:ext cx="3484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437225F2-8EED-94CE-AFA9-B497EA34564F}"/>
                    </a:ext>
                  </a:extLst>
                </p14:cNvPr>
                <p14:cNvContentPartPr/>
                <p14:nvPr/>
              </p14:nvContentPartPr>
              <p14:xfrm>
                <a:off x="985270" y="1783452"/>
                <a:ext cx="294480" cy="3124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437225F2-8EED-94CE-AFA9-B497EA34564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976270" y="1774812"/>
                  <a:ext cx="31212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6ED1EEA1-C691-016F-284F-108AE8B90DB2}"/>
                    </a:ext>
                  </a:extLst>
                </p14:cNvPr>
                <p14:cNvContentPartPr/>
                <p14:nvPr/>
              </p14:nvContentPartPr>
              <p14:xfrm>
                <a:off x="1222150" y="1785612"/>
                <a:ext cx="52200" cy="417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6ED1EEA1-C691-016F-284F-108AE8B90DB2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213510" y="1776612"/>
                  <a:ext cx="69840" cy="59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B151D7BF-7770-447D-BAB5-81F8FDD58A67}"/>
                    </a:ext>
                  </a:extLst>
                </p14:cNvPr>
                <p14:cNvContentPartPr/>
                <p14:nvPr/>
              </p14:nvContentPartPr>
              <p14:xfrm>
                <a:off x="1327990" y="1728372"/>
                <a:ext cx="540360" cy="27324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B151D7BF-7770-447D-BAB5-81F8FDD58A6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318990" y="1719732"/>
                  <a:ext cx="558000" cy="29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B644F2-1A93-4D8D-8429-4DADD42E818C}"/>
                    </a:ext>
                  </a:extLst>
                </p14:cNvPr>
                <p14:cNvContentPartPr/>
                <p14:nvPr/>
              </p14:nvContentPartPr>
              <p14:xfrm>
                <a:off x="2175070" y="1573212"/>
                <a:ext cx="261000" cy="3488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B644F2-1A93-4D8D-8429-4DADD42E818C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2166430" y="1564212"/>
                  <a:ext cx="27864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B1DCB5D-F967-9492-A284-999C946AC761}"/>
                    </a:ext>
                  </a:extLst>
                </p14:cNvPr>
                <p14:cNvContentPartPr/>
                <p14:nvPr/>
              </p14:nvContentPartPr>
              <p14:xfrm>
                <a:off x="2450830" y="1764732"/>
                <a:ext cx="142560" cy="3841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B1DCB5D-F967-9492-A284-999C946AC76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2442190" y="1756092"/>
                  <a:ext cx="16020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2F28FD87-5F98-E405-9F40-178CCA269C7F}"/>
                    </a:ext>
                  </a:extLst>
                </p14:cNvPr>
                <p14:cNvContentPartPr/>
                <p14:nvPr/>
              </p14:nvContentPartPr>
              <p14:xfrm>
                <a:off x="2842870" y="1671492"/>
                <a:ext cx="275040" cy="2718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2F28FD87-5F98-E405-9F40-178CCA269C7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2834230" y="1662492"/>
                  <a:ext cx="2926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44B6EFE1-EF8B-483F-691B-D7176A2A0B24}"/>
                    </a:ext>
                  </a:extLst>
                </p14:cNvPr>
                <p14:cNvContentPartPr/>
                <p14:nvPr/>
              </p14:nvContentPartPr>
              <p14:xfrm>
                <a:off x="2984350" y="1575732"/>
                <a:ext cx="128160" cy="47448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44B6EFE1-EF8B-483F-691B-D7176A2A0B24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2975350" y="1567092"/>
                  <a:ext cx="145800" cy="49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4296AD88-0E90-A996-EF1D-7F3B16698D44}"/>
                    </a:ext>
                  </a:extLst>
                </p14:cNvPr>
                <p14:cNvContentPartPr/>
                <p14:nvPr/>
              </p14:nvContentPartPr>
              <p14:xfrm>
                <a:off x="2789230" y="1747452"/>
                <a:ext cx="596520" cy="20880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4296AD88-0E90-A996-EF1D-7F3B16698D4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780230" y="1738812"/>
                  <a:ext cx="614160" cy="226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B92A1EE2-72D7-FAF1-4534-265879354364}"/>
                    </a:ext>
                  </a:extLst>
                </p14:cNvPr>
                <p14:cNvContentPartPr/>
                <p14:nvPr/>
              </p14:nvContentPartPr>
              <p14:xfrm>
                <a:off x="3407350" y="1764732"/>
                <a:ext cx="160920" cy="12276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B92A1EE2-72D7-FAF1-4534-265879354364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398350" y="1756092"/>
                  <a:ext cx="178560" cy="14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7D82B09-89C1-AC1F-E335-AEDBB40A4A84}"/>
                    </a:ext>
                  </a:extLst>
                </p14:cNvPr>
                <p14:cNvContentPartPr/>
                <p14:nvPr/>
              </p14:nvContentPartPr>
              <p14:xfrm>
                <a:off x="3855910" y="1653132"/>
                <a:ext cx="428400" cy="170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7D82B09-89C1-AC1F-E335-AEDBB40A4A8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3846910" y="1644492"/>
                  <a:ext cx="4460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222FEA42-58DB-FC14-EE9F-0338A2849B91}"/>
                    </a:ext>
                  </a:extLst>
                </p14:cNvPr>
                <p14:cNvContentPartPr/>
                <p14:nvPr/>
              </p14:nvContentPartPr>
              <p14:xfrm>
                <a:off x="4176670" y="1417692"/>
                <a:ext cx="288000" cy="39240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222FEA42-58DB-FC14-EE9F-0338A2849B91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167670" y="1408692"/>
                  <a:ext cx="30564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E227BCF9-63D1-5E8B-812E-FB26BB3B360E}"/>
                    </a:ext>
                  </a:extLst>
                </p14:cNvPr>
                <p14:cNvContentPartPr/>
                <p14:nvPr/>
              </p14:nvContentPartPr>
              <p14:xfrm>
                <a:off x="4271350" y="1571412"/>
                <a:ext cx="774360" cy="20592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E227BCF9-63D1-5E8B-812E-FB26BB3B360E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4262350" y="1562412"/>
                  <a:ext cx="79200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3DFF4EBD-AD59-5183-6B3D-C97D979356BB}"/>
                    </a:ext>
                  </a:extLst>
                </p14:cNvPr>
                <p14:cNvContentPartPr/>
                <p14:nvPr/>
              </p14:nvContentPartPr>
              <p14:xfrm>
                <a:off x="5108350" y="1452972"/>
                <a:ext cx="482400" cy="30096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3DFF4EBD-AD59-5183-6B3D-C97D979356BB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5099710" y="1444332"/>
                  <a:ext cx="500040" cy="31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04BDBCE-2755-1677-E2FD-C413F51492C7}"/>
                    </a:ext>
                  </a:extLst>
                </p14:cNvPr>
                <p14:cNvContentPartPr/>
                <p14:nvPr/>
              </p14:nvContentPartPr>
              <p14:xfrm>
                <a:off x="5440270" y="1625052"/>
                <a:ext cx="338400" cy="126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04BDBCE-2755-1677-E2FD-C413F51492C7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5431630" y="1616412"/>
                  <a:ext cx="35604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FFC332DF-7FA1-9860-98DF-827C59D15574}"/>
                    </a:ext>
                  </a:extLst>
                </p14:cNvPr>
                <p14:cNvContentPartPr/>
                <p14:nvPr/>
              </p14:nvContentPartPr>
              <p14:xfrm>
                <a:off x="6135430" y="1471332"/>
                <a:ext cx="536760" cy="17100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FFC332DF-7FA1-9860-98DF-827C59D15574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126430" y="1462692"/>
                  <a:ext cx="554400" cy="18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71DCBDB-C596-9E47-C04F-84457788B5BF}"/>
                    </a:ext>
                  </a:extLst>
                </p14:cNvPr>
                <p14:cNvContentPartPr/>
                <p14:nvPr/>
              </p14:nvContentPartPr>
              <p14:xfrm>
                <a:off x="6522430" y="1374852"/>
                <a:ext cx="114120" cy="536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71DCBDB-C596-9E47-C04F-84457788B5BF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513430" y="1366212"/>
                  <a:ext cx="131760" cy="7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BF6B1885-3C1C-BBB8-D026-FE61EB3DCF1C}"/>
                    </a:ext>
                  </a:extLst>
                </p14:cNvPr>
                <p14:cNvContentPartPr/>
                <p14:nvPr/>
              </p14:nvContentPartPr>
              <p14:xfrm>
                <a:off x="6763630" y="1497252"/>
                <a:ext cx="604080" cy="38700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BF6B1885-3C1C-BBB8-D026-FE61EB3DCF1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6754630" y="1488252"/>
                  <a:ext cx="621720" cy="40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3A399B8D-5DEC-94CA-AF99-8240AEC84F0F}"/>
                    </a:ext>
                  </a:extLst>
                </p14:cNvPr>
                <p14:cNvContentPartPr/>
                <p14:nvPr/>
              </p14:nvContentPartPr>
              <p14:xfrm>
                <a:off x="7805110" y="1230492"/>
                <a:ext cx="250200" cy="5990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3A399B8D-5DEC-94CA-AF99-8240AEC84F0F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796110" y="1221492"/>
                  <a:ext cx="267840" cy="61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64EA79A7-3377-23F1-FB4D-B7A51C1DE88D}"/>
                    </a:ext>
                  </a:extLst>
                </p14:cNvPr>
                <p14:cNvContentPartPr/>
                <p14:nvPr/>
              </p14:nvContentPartPr>
              <p14:xfrm>
                <a:off x="7869550" y="222852"/>
                <a:ext cx="843840" cy="21348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64EA79A7-3377-23F1-FB4D-B7A51C1DE88D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860910" y="213852"/>
                  <a:ext cx="861480" cy="21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F3AC8489-74B9-BA2D-51D1-0DA6E6EBAB12}"/>
                    </a:ext>
                  </a:extLst>
                </p14:cNvPr>
                <p14:cNvContentPartPr/>
                <p14:nvPr/>
              </p14:nvContentPartPr>
              <p14:xfrm>
                <a:off x="2478190" y="2761212"/>
                <a:ext cx="522000" cy="3891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F3AC8489-74B9-BA2D-51D1-0DA6E6EBAB1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2469190" y="2752212"/>
                  <a:ext cx="53964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1D5FD393-C0B0-B523-E112-77F76CC3D6E2}"/>
                    </a:ext>
                  </a:extLst>
                </p14:cNvPr>
                <p14:cNvContentPartPr/>
                <p14:nvPr/>
              </p14:nvContentPartPr>
              <p14:xfrm>
                <a:off x="2859790" y="2917812"/>
                <a:ext cx="435240" cy="2368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1D5FD393-C0B0-B523-E112-77F76CC3D6E2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2850790" y="2908812"/>
                  <a:ext cx="452880" cy="25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581260F-7D17-86A2-B019-21B5737D24D3}"/>
                    </a:ext>
                  </a:extLst>
                </p14:cNvPr>
                <p14:cNvContentPartPr/>
                <p14:nvPr/>
              </p14:nvContentPartPr>
              <p14:xfrm>
                <a:off x="3214390" y="2941932"/>
                <a:ext cx="358920" cy="22932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581260F-7D17-86A2-B019-21B5737D24D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3205390" y="2932932"/>
                  <a:ext cx="37656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5CF053D9-7CF7-149C-CBAB-932951F87152}"/>
                    </a:ext>
                  </a:extLst>
                </p14:cNvPr>
                <p14:cNvContentPartPr/>
                <p14:nvPr/>
              </p14:nvContentPartPr>
              <p14:xfrm>
                <a:off x="3880390" y="2790372"/>
                <a:ext cx="274320" cy="30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5CF053D9-7CF7-149C-CBAB-932951F8715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3871750" y="2781732"/>
                  <a:ext cx="2919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F35C0AB0-F42F-CA11-8A77-AD17ED73FAC2}"/>
                    </a:ext>
                  </a:extLst>
                </p14:cNvPr>
                <p14:cNvContentPartPr/>
                <p14:nvPr/>
              </p14:nvContentPartPr>
              <p14:xfrm>
                <a:off x="4206910" y="2692092"/>
                <a:ext cx="423000" cy="333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F35C0AB0-F42F-CA11-8A77-AD17ED73FAC2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198270" y="2683092"/>
                  <a:ext cx="44064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52054A54-A56D-0AD2-C19D-CFE839D667FF}"/>
                    </a:ext>
                  </a:extLst>
                </p14:cNvPr>
                <p14:cNvContentPartPr/>
                <p14:nvPr/>
              </p14:nvContentPartPr>
              <p14:xfrm>
                <a:off x="4538110" y="2621172"/>
                <a:ext cx="341640" cy="75816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52054A54-A56D-0AD2-C19D-CFE839D667FF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529470" y="2612172"/>
                  <a:ext cx="359280" cy="77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7FD2C56-2441-DBE3-97D9-2B81F86793A8}"/>
                    </a:ext>
                  </a:extLst>
                </p14:cNvPr>
                <p14:cNvContentPartPr/>
                <p14:nvPr/>
              </p14:nvContentPartPr>
              <p14:xfrm>
                <a:off x="4679590" y="2614332"/>
                <a:ext cx="577800" cy="49140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7FD2C56-2441-DBE3-97D9-2B81F86793A8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670950" y="2605332"/>
                  <a:ext cx="595440" cy="50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8731A21C-B19C-0BA5-13B4-1CACF12C2761}"/>
                    </a:ext>
                  </a:extLst>
                </p14:cNvPr>
                <p14:cNvContentPartPr/>
                <p14:nvPr/>
              </p14:nvContentPartPr>
              <p14:xfrm>
                <a:off x="5056150" y="2740692"/>
                <a:ext cx="512640" cy="87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8731A21C-B19C-0BA5-13B4-1CACF12C2761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47510" y="2731692"/>
                  <a:ext cx="530280" cy="10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67B2D107-5679-05D6-BA8E-4A75C007D9DE}"/>
                    </a:ext>
                  </a:extLst>
                </p14:cNvPr>
                <p14:cNvContentPartPr/>
                <p14:nvPr/>
              </p14:nvContentPartPr>
              <p14:xfrm>
                <a:off x="5863270" y="2419932"/>
                <a:ext cx="248040" cy="53136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67B2D107-5679-05D6-BA8E-4A75C007D9DE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854630" y="2410932"/>
                  <a:ext cx="265680" cy="54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AA079274-05D0-7FFD-F0AA-146B4A18E0C1}"/>
                    </a:ext>
                  </a:extLst>
                </p14:cNvPr>
                <p14:cNvContentPartPr/>
                <p14:nvPr/>
              </p14:nvContentPartPr>
              <p14:xfrm>
                <a:off x="6232270" y="2355852"/>
                <a:ext cx="158040" cy="54540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AA079274-05D0-7FFD-F0AA-146B4A18E0C1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223630" y="2346852"/>
                  <a:ext cx="17568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03449A4E-9E3B-0CB6-55BA-84B4D40D63D2}"/>
                    </a:ext>
                  </a:extLst>
                </p14:cNvPr>
                <p14:cNvContentPartPr/>
                <p14:nvPr/>
              </p14:nvContentPartPr>
              <p14:xfrm>
                <a:off x="6493990" y="2543772"/>
                <a:ext cx="109080" cy="4323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03449A4E-9E3B-0CB6-55BA-84B4D40D63D2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6484990" y="2535132"/>
                  <a:ext cx="126720" cy="45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050212FC-AC30-32E7-6561-1AB48FE7E52D}"/>
                    </a:ext>
                  </a:extLst>
                </p14:cNvPr>
                <p14:cNvContentPartPr/>
                <p14:nvPr/>
              </p14:nvContentPartPr>
              <p14:xfrm>
                <a:off x="6464830" y="2600292"/>
                <a:ext cx="819360" cy="25272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050212FC-AC30-32E7-6561-1AB48FE7E52D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6456190" y="2591652"/>
                  <a:ext cx="837000" cy="27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21D6E9E-FA1E-90E3-9CE0-70F228902F2B}"/>
                    </a:ext>
                  </a:extLst>
                </p14:cNvPr>
                <p14:cNvContentPartPr/>
                <p14:nvPr/>
              </p14:nvContentPartPr>
              <p14:xfrm>
                <a:off x="7324150" y="2657892"/>
                <a:ext cx="63720" cy="19224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21D6E9E-FA1E-90E3-9CE0-70F228902F2B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7315150" y="2649252"/>
                  <a:ext cx="81360" cy="20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D45DDDC5-B087-AC75-2C76-08A1EFDB09F7}"/>
                    </a:ext>
                  </a:extLst>
                </p14:cNvPr>
                <p14:cNvContentPartPr/>
                <p14:nvPr/>
              </p14:nvContentPartPr>
              <p14:xfrm>
                <a:off x="7269430" y="2497692"/>
                <a:ext cx="795960" cy="34236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D45DDDC5-B087-AC75-2C76-08A1EFDB09F7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7260430" y="2488692"/>
                  <a:ext cx="813600" cy="36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24CB9421-CF6F-C98B-7F61-501A1D3471E8}"/>
                    </a:ext>
                  </a:extLst>
                </p14:cNvPr>
                <p14:cNvContentPartPr/>
                <p14:nvPr/>
              </p14:nvContentPartPr>
              <p14:xfrm>
                <a:off x="8324230" y="2296452"/>
                <a:ext cx="1113840" cy="911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24CB9421-CF6F-C98B-7F61-501A1D3471E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8315230" y="2287452"/>
                  <a:ext cx="1131480" cy="9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B5F1D713-8F2B-384F-4798-10592232CB6B}"/>
                    </a:ext>
                  </a:extLst>
                </p14:cNvPr>
                <p14:cNvContentPartPr/>
                <p14:nvPr/>
              </p14:nvContentPartPr>
              <p14:xfrm>
                <a:off x="9323950" y="2582292"/>
                <a:ext cx="239040" cy="20124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B5F1D713-8F2B-384F-4798-10592232CB6B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314950" y="2573292"/>
                  <a:ext cx="256680" cy="218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C7A919C8-8F85-8B81-D44F-15066A23D72E}"/>
                    </a:ext>
                  </a:extLst>
                </p14:cNvPr>
                <p14:cNvContentPartPr/>
                <p14:nvPr/>
              </p14:nvContentPartPr>
              <p14:xfrm>
                <a:off x="9855670" y="2345412"/>
                <a:ext cx="1434960" cy="485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C7A919C8-8F85-8B81-D44F-15066A23D72E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9847030" y="2336772"/>
                  <a:ext cx="1452600" cy="50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EAA5D132-577A-E532-F78D-86E0D4DCE5FC}"/>
                    </a:ext>
                  </a:extLst>
                </p14:cNvPr>
                <p14:cNvContentPartPr/>
                <p14:nvPr/>
              </p14:nvContentPartPr>
              <p14:xfrm>
                <a:off x="11318710" y="2364132"/>
                <a:ext cx="174960" cy="412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EAA5D132-577A-E532-F78D-86E0D4DCE5FC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1309710" y="2355132"/>
                  <a:ext cx="192600" cy="43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9791839-31FC-A144-D6C8-5C209A883B0D}"/>
                    </a:ext>
                  </a:extLst>
                </p14:cNvPr>
                <p14:cNvContentPartPr/>
                <p14:nvPr/>
              </p14:nvContentPartPr>
              <p14:xfrm>
                <a:off x="11386390" y="2861292"/>
                <a:ext cx="38880" cy="334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9791839-31FC-A144-D6C8-5C209A883B0D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1377390" y="2852292"/>
                  <a:ext cx="56520" cy="51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58" name="Group 157">
            <a:extLst>
              <a:ext uri="{FF2B5EF4-FFF2-40B4-BE49-F238E27FC236}">
                <a16:creationId xmlns:a16="http://schemas.microsoft.com/office/drawing/2014/main" id="{A69CD42B-42F6-F04B-340E-F6AF72278310}"/>
              </a:ext>
            </a:extLst>
          </p:cNvPr>
          <p:cNvGrpSpPr/>
          <p:nvPr/>
        </p:nvGrpSpPr>
        <p:grpSpPr>
          <a:xfrm>
            <a:off x="431590" y="3682452"/>
            <a:ext cx="10394640" cy="2402640"/>
            <a:chOff x="431590" y="3682452"/>
            <a:chExt cx="10394640" cy="240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3B419FC-4721-A4BD-49C5-525942255A39}"/>
                    </a:ext>
                  </a:extLst>
                </p14:cNvPr>
                <p14:cNvContentPartPr/>
                <p14:nvPr/>
              </p14:nvContentPartPr>
              <p14:xfrm>
                <a:off x="431590" y="3715572"/>
                <a:ext cx="209160" cy="552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3B419FC-4721-A4BD-49C5-525942255A39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422950" y="3706572"/>
                  <a:ext cx="226800" cy="57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0F55A63-2750-BE9B-DA36-3F504415F7A6}"/>
                    </a:ext>
                  </a:extLst>
                </p14:cNvPr>
                <p14:cNvContentPartPr/>
                <p14:nvPr/>
              </p14:nvContentPartPr>
              <p14:xfrm>
                <a:off x="725350" y="3929412"/>
                <a:ext cx="96120" cy="2203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0F55A63-2750-BE9B-DA36-3F504415F7A6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716710" y="3920772"/>
                  <a:ext cx="11376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3703670-DC4F-AC5B-389B-AC7FFCCB0795}"/>
                    </a:ext>
                  </a:extLst>
                </p14:cNvPr>
                <p14:cNvContentPartPr/>
                <p14:nvPr/>
              </p14:nvContentPartPr>
              <p14:xfrm>
                <a:off x="877990" y="3744372"/>
                <a:ext cx="101160" cy="4334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3703670-DC4F-AC5B-389B-AC7FFCCB0795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868990" y="3735732"/>
                  <a:ext cx="118800" cy="45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F4689872-24E7-1F03-CD8F-5FBBAC78CEB2}"/>
                    </a:ext>
                  </a:extLst>
                </p14:cNvPr>
                <p14:cNvContentPartPr/>
                <p14:nvPr/>
              </p14:nvContentPartPr>
              <p14:xfrm>
                <a:off x="861790" y="3919332"/>
                <a:ext cx="402480" cy="223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F4689872-24E7-1F03-CD8F-5FBBAC78CEB2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853150" y="3910332"/>
                  <a:ext cx="420120" cy="24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7C1BFAF1-C0EB-EEAE-B222-84BAD2C1BE28}"/>
                    </a:ext>
                  </a:extLst>
                </p14:cNvPr>
                <p14:cNvContentPartPr/>
                <p14:nvPr/>
              </p14:nvContentPartPr>
              <p14:xfrm>
                <a:off x="1566670" y="3722772"/>
                <a:ext cx="86400" cy="421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7C1BFAF1-C0EB-EEAE-B222-84BAD2C1BE2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57670" y="3714132"/>
                  <a:ext cx="104040" cy="43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80071D21-3C25-CADC-1FD7-1528194B1F71}"/>
                    </a:ext>
                  </a:extLst>
                </p14:cNvPr>
                <p14:cNvContentPartPr/>
                <p14:nvPr/>
              </p14:nvContentPartPr>
              <p14:xfrm>
                <a:off x="1453270" y="3762012"/>
                <a:ext cx="569160" cy="37152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80071D21-3C25-CADC-1FD7-1528194B1F71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1444630" y="3753372"/>
                  <a:ext cx="58680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C5B2F8BB-6E1F-A627-EBC1-6ABA5609AAB5}"/>
                    </a:ext>
                  </a:extLst>
                </p14:cNvPr>
                <p14:cNvContentPartPr/>
                <p14:nvPr/>
              </p14:nvContentPartPr>
              <p14:xfrm>
                <a:off x="2041870" y="3738972"/>
                <a:ext cx="470160" cy="4255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C5B2F8BB-6E1F-A627-EBC1-6ABA5609AAB5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033230" y="3730332"/>
                  <a:ext cx="487800" cy="44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81EDDA6A-F98B-A229-3B54-139214B80F08}"/>
                    </a:ext>
                  </a:extLst>
                </p14:cNvPr>
                <p14:cNvContentPartPr/>
                <p14:nvPr/>
              </p14:nvContentPartPr>
              <p14:xfrm>
                <a:off x="2204230" y="3808092"/>
                <a:ext cx="260280" cy="82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81EDDA6A-F98B-A229-3B54-139214B80F08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2195590" y="3799092"/>
                  <a:ext cx="277920" cy="100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08CC1099-6CAE-1BAD-66B1-A46660C9CE1E}"/>
                    </a:ext>
                  </a:extLst>
                </p14:cNvPr>
                <p14:cNvContentPartPr/>
                <p14:nvPr/>
              </p14:nvContentPartPr>
              <p14:xfrm>
                <a:off x="7405510" y="3862092"/>
                <a:ext cx="38160" cy="5097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08CC1099-6CAE-1BAD-66B1-A46660C9CE1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7396510" y="3853092"/>
                  <a:ext cx="55800" cy="527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0904726-F2B7-2B4E-C79D-1A73CF02ED56}"/>
                    </a:ext>
                  </a:extLst>
                </p14:cNvPr>
                <p14:cNvContentPartPr/>
                <p14:nvPr/>
              </p14:nvContentPartPr>
              <p14:xfrm>
                <a:off x="7365550" y="3919332"/>
                <a:ext cx="119520" cy="1382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0904726-F2B7-2B4E-C79D-1A73CF02ED5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356910" y="3910332"/>
                  <a:ext cx="137160" cy="15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C37DC6F-2A8F-9F42-1DF9-57D55C6BB56F}"/>
                    </a:ext>
                  </a:extLst>
                </p14:cNvPr>
                <p14:cNvContentPartPr/>
                <p14:nvPr/>
              </p14:nvContentPartPr>
              <p14:xfrm>
                <a:off x="7491190" y="3863892"/>
                <a:ext cx="877680" cy="36216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C37DC6F-2A8F-9F42-1DF9-57D55C6BB56F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7482190" y="3854892"/>
                  <a:ext cx="89532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F569D781-1E59-D56D-FEBF-E31DC724C744}"/>
                    </a:ext>
                  </a:extLst>
                </p14:cNvPr>
                <p14:cNvContentPartPr/>
                <p14:nvPr/>
              </p14:nvContentPartPr>
              <p14:xfrm>
                <a:off x="8446990" y="3902772"/>
                <a:ext cx="282600" cy="26388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F569D781-1E59-D56D-FEBF-E31DC724C74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8438350" y="3894132"/>
                  <a:ext cx="300240" cy="28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3FF87A77-9CA4-0FF1-CF43-9EB6FE57C374}"/>
                    </a:ext>
                  </a:extLst>
                </p14:cNvPr>
                <p14:cNvContentPartPr/>
                <p14:nvPr/>
              </p14:nvContentPartPr>
              <p14:xfrm>
                <a:off x="8717710" y="3890172"/>
                <a:ext cx="203040" cy="25128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3FF87A77-9CA4-0FF1-CF43-9EB6FE57C374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8708710" y="3881172"/>
                  <a:ext cx="2206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9C3D25BE-A328-F778-AFA9-4FC251D8C660}"/>
                    </a:ext>
                  </a:extLst>
                </p14:cNvPr>
                <p14:cNvContentPartPr/>
                <p14:nvPr/>
              </p14:nvContentPartPr>
              <p14:xfrm>
                <a:off x="9011470" y="3709092"/>
                <a:ext cx="481320" cy="44712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9C3D25BE-A328-F778-AFA9-4FC251D8C660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9002830" y="3700092"/>
                  <a:ext cx="4989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7831AB83-E670-91E4-706E-CCC6910B4F98}"/>
                    </a:ext>
                  </a:extLst>
                </p14:cNvPr>
                <p14:cNvContentPartPr/>
                <p14:nvPr/>
              </p14:nvContentPartPr>
              <p14:xfrm>
                <a:off x="9963310" y="3823572"/>
                <a:ext cx="504000" cy="35460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7831AB83-E670-91E4-706E-CCC6910B4F98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9954670" y="3814932"/>
                  <a:ext cx="52164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84870BC-6FB8-B466-E159-9B8A2B9E4A29}"/>
                    </a:ext>
                  </a:extLst>
                </p14:cNvPr>
                <p14:cNvContentPartPr/>
                <p14:nvPr/>
              </p14:nvContentPartPr>
              <p14:xfrm>
                <a:off x="508630" y="4575612"/>
                <a:ext cx="710280" cy="42228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84870BC-6FB8-B466-E159-9B8A2B9E4A29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499630" y="4566972"/>
                  <a:ext cx="727920" cy="43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D7D69DD4-7902-4676-16D4-937CD90D17F9}"/>
                    </a:ext>
                  </a:extLst>
                </p14:cNvPr>
                <p14:cNvContentPartPr/>
                <p14:nvPr/>
              </p14:nvContentPartPr>
              <p14:xfrm>
                <a:off x="1273630" y="4570572"/>
                <a:ext cx="541080" cy="3340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D7D69DD4-7902-4676-16D4-937CD90D17F9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264990" y="4561932"/>
                  <a:ext cx="55872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EF59D6E3-836C-E1FE-0AA4-986D078CFE45}"/>
                    </a:ext>
                  </a:extLst>
                </p14:cNvPr>
                <p14:cNvContentPartPr/>
                <p14:nvPr/>
              </p14:nvContentPartPr>
              <p14:xfrm>
                <a:off x="1887070" y="4447452"/>
                <a:ext cx="416520" cy="415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EF59D6E3-836C-E1FE-0AA4-986D078CFE45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878070" y="4438812"/>
                  <a:ext cx="434160" cy="43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ACB6B880-FF72-C2E1-4F37-523988BD9528}"/>
                    </a:ext>
                  </a:extLst>
                </p14:cNvPr>
                <p14:cNvContentPartPr/>
                <p14:nvPr/>
              </p14:nvContentPartPr>
              <p14:xfrm>
                <a:off x="2917750" y="3879732"/>
                <a:ext cx="318600" cy="2268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ACB6B880-FF72-C2E1-4F37-523988BD952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909110" y="3870732"/>
                  <a:ext cx="336240" cy="24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6B72D3F7-F70D-9C09-252C-60B9C414EB68}"/>
                    </a:ext>
                  </a:extLst>
                </p14:cNvPr>
                <p14:cNvContentPartPr/>
                <p14:nvPr/>
              </p14:nvContentPartPr>
              <p14:xfrm>
                <a:off x="3268390" y="3682452"/>
                <a:ext cx="275760" cy="4291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6B72D3F7-F70D-9C09-252C-60B9C414EB68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3259750" y="3673812"/>
                  <a:ext cx="29340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D9C8D79A-D96B-F570-0708-65D33D83C686}"/>
                    </a:ext>
                  </a:extLst>
                </p14:cNvPr>
                <p14:cNvContentPartPr/>
                <p14:nvPr/>
              </p14:nvContentPartPr>
              <p14:xfrm>
                <a:off x="3541270" y="3880812"/>
                <a:ext cx="66960" cy="22032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D9C8D79A-D96B-F570-0708-65D33D83C686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532630" y="3871812"/>
                  <a:ext cx="84600" cy="23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B399B739-618C-5DBC-6707-810976D31164}"/>
                    </a:ext>
                  </a:extLst>
                </p14:cNvPr>
                <p14:cNvContentPartPr/>
                <p14:nvPr/>
              </p14:nvContentPartPr>
              <p14:xfrm>
                <a:off x="3487630" y="3732132"/>
                <a:ext cx="10800" cy="5760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B399B739-618C-5DBC-6707-810976D31164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478630" y="3723492"/>
                  <a:ext cx="28440" cy="7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FF2E16EC-9B4D-AF55-8713-2048AB66EB40}"/>
                    </a:ext>
                  </a:extLst>
                </p14:cNvPr>
                <p14:cNvContentPartPr/>
                <p14:nvPr/>
              </p14:nvContentPartPr>
              <p14:xfrm>
                <a:off x="3622270" y="3732132"/>
                <a:ext cx="406440" cy="5752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FF2E16EC-9B4D-AF55-8713-2048AB66EB40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3613270" y="3723492"/>
                  <a:ext cx="424080" cy="592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68DFDB9D-C9AE-B0A9-E0A8-FC884E42E288}"/>
                    </a:ext>
                  </a:extLst>
                </p14:cNvPr>
                <p14:cNvContentPartPr/>
                <p14:nvPr/>
              </p14:nvContentPartPr>
              <p14:xfrm>
                <a:off x="3842950" y="3847332"/>
                <a:ext cx="339840" cy="19080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68DFDB9D-C9AE-B0A9-E0A8-FC884E42E288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3833950" y="3838332"/>
                  <a:ext cx="35748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5785C520-1D22-5873-A928-35CA30923958}"/>
                    </a:ext>
                  </a:extLst>
                </p14:cNvPr>
                <p14:cNvContentPartPr/>
                <p14:nvPr/>
              </p14:nvContentPartPr>
              <p14:xfrm>
                <a:off x="4044910" y="3704052"/>
                <a:ext cx="130680" cy="31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5785C520-1D22-5873-A928-35CA30923958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4036270" y="3695412"/>
                  <a:ext cx="148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51DE4E7-1327-665A-B595-3935F82A96D0}"/>
                    </a:ext>
                  </a:extLst>
                </p14:cNvPr>
                <p14:cNvContentPartPr/>
                <p14:nvPr/>
              </p14:nvContentPartPr>
              <p14:xfrm>
                <a:off x="4239310" y="3794052"/>
                <a:ext cx="357120" cy="305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51DE4E7-1327-665A-B595-3935F82A96D0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230310" y="3785412"/>
                  <a:ext cx="374760" cy="32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3A2930A2-3598-807D-E530-498D3AD6DC2B}"/>
                    </a:ext>
                  </a:extLst>
                </p14:cNvPr>
                <p14:cNvContentPartPr/>
                <p14:nvPr/>
              </p14:nvContentPartPr>
              <p14:xfrm>
                <a:off x="4602550" y="3857772"/>
                <a:ext cx="321120" cy="6210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3A2930A2-3598-807D-E530-498D3AD6DC2B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593550" y="3849132"/>
                  <a:ext cx="338760" cy="638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2F2F4858-4DCF-26F8-F705-60A2306EE72A}"/>
                    </a:ext>
                  </a:extLst>
                </p14:cNvPr>
                <p14:cNvContentPartPr/>
                <p14:nvPr/>
              </p14:nvContentPartPr>
              <p14:xfrm>
                <a:off x="4770670" y="3825012"/>
                <a:ext cx="40680" cy="2404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2F2F4858-4DCF-26F8-F705-60A2306EE72A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762030" y="3816372"/>
                  <a:ext cx="583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DAA695FF-84AA-128F-27FE-D4E0AF6D81C4}"/>
                    </a:ext>
                  </a:extLst>
                </p14:cNvPr>
                <p14:cNvContentPartPr/>
                <p14:nvPr/>
              </p14:nvContentPartPr>
              <p14:xfrm>
                <a:off x="5458990" y="3947772"/>
                <a:ext cx="35280" cy="47664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DAA695FF-84AA-128F-27FE-D4E0AF6D81C4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5449990" y="3938772"/>
                  <a:ext cx="52920" cy="49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04816B4-A437-CE6E-E202-1DA75370BDC5}"/>
                    </a:ext>
                  </a:extLst>
                </p14:cNvPr>
                <p14:cNvContentPartPr/>
                <p14:nvPr/>
              </p14:nvContentPartPr>
              <p14:xfrm>
                <a:off x="5433790" y="3993492"/>
                <a:ext cx="23040" cy="17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04816B4-A437-CE6E-E202-1DA75370BDC5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425150" y="3984492"/>
                  <a:ext cx="40680" cy="3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96" name="Ink 95">
                  <a:extLst>
                    <a:ext uri="{FF2B5EF4-FFF2-40B4-BE49-F238E27FC236}">
                      <a16:creationId xmlns:a16="http://schemas.microsoft.com/office/drawing/2014/main" id="{AEC03346-1068-0B9F-A204-CB5C6C57D3C1}"/>
                    </a:ext>
                  </a:extLst>
                </p14:cNvPr>
                <p14:cNvContentPartPr/>
                <p14:nvPr/>
              </p14:nvContentPartPr>
              <p14:xfrm>
                <a:off x="5397070" y="3887292"/>
                <a:ext cx="289440" cy="268560"/>
              </p14:xfrm>
            </p:contentPart>
          </mc:Choice>
          <mc:Fallback>
            <p:pic>
              <p:nvPicPr>
                <p:cNvPr id="96" name="Ink 95">
                  <a:extLst>
                    <a:ext uri="{FF2B5EF4-FFF2-40B4-BE49-F238E27FC236}">
                      <a16:creationId xmlns:a16="http://schemas.microsoft.com/office/drawing/2014/main" id="{AEC03346-1068-0B9F-A204-CB5C6C57D3C1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388430" y="3878292"/>
                  <a:ext cx="30708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87DC3433-4776-A42D-74C0-E9A2DEBB98F3}"/>
                    </a:ext>
                  </a:extLst>
                </p14:cNvPr>
                <p14:cNvContentPartPr/>
                <p14:nvPr/>
              </p14:nvContentPartPr>
              <p14:xfrm>
                <a:off x="5649790" y="3741492"/>
                <a:ext cx="26280" cy="410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87DC3433-4776-A42D-74C0-E9A2DEBB98F3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641150" y="3732852"/>
                  <a:ext cx="43920" cy="5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C00F079B-AF62-5A69-7CFD-1D2AF7C5842C}"/>
                    </a:ext>
                  </a:extLst>
                </p14:cNvPr>
                <p14:cNvContentPartPr/>
                <p14:nvPr/>
              </p14:nvContentPartPr>
              <p14:xfrm>
                <a:off x="5839510" y="3756612"/>
                <a:ext cx="72720" cy="35568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C00F079B-AF62-5A69-7CFD-1D2AF7C5842C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5830510" y="3747612"/>
                  <a:ext cx="90360" cy="37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EA97497-3057-179D-2D25-DC03462565AB}"/>
                    </a:ext>
                  </a:extLst>
                </p14:cNvPr>
                <p14:cNvContentPartPr/>
                <p14:nvPr/>
              </p14:nvContentPartPr>
              <p14:xfrm>
                <a:off x="5755990" y="3707652"/>
                <a:ext cx="523800" cy="429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EA97497-3057-179D-2D25-DC03462565AB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5746990" y="3698652"/>
                  <a:ext cx="541440" cy="44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788205AD-2131-61A7-78D0-9E34B03C4803}"/>
                    </a:ext>
                  </a:extLst>
                </p14:cNvPr>
                <p14:cNvContentPartPr/>
                <p14:nvPr/>
              </p14:nvContentPartPr>
              <p14:xfrm>
                <a:off x="6299230" y="3832572"/>
                <a:ext cx="516240" cy="3682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788205AD-2131-61A7-78D0-9E34B03C480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6290590" y="3823572"/>
                  <a:ext cx="53388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FBFA8EE7-2807-4CDB-1984-6B8D9E7F8983}"/>
                    </a:ext>
                  </a:extLst>
                </p14:cNvPr>
                <p14:cNvContentPartPr/>
                <p14:nvPr/>
              </p14:nvContentPartPr>
              <p14:xfrm>
                <a:off x="2878150" y="4560132"/>
                <a:ext cx="637560" cy="29340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FBFA8EE7-2807-4CDB-1984-6B8D9E7F8983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2869510" y="4551492"/>
                  <a:ext cx="6552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C8F5E7A1-542B-B0F8-3EC8-0D8F3663D66C}"/>
                    </a:ext>
                  </a:extLst>
                </p14:cNvPr>
                <p14:cNvContentPartPr/>
                <p14:nvPr/>
              </p14:nvContentPartPr>
              <p14:xfrm>
                <a:off x="3597790" y="4578852"/>
                <a:ext cx="229320" cy="39060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C8F5E7A1-542B-B0F8-3EC8-0D8F3663D66C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3588790" y="4570212"/>
                  <a:ext cx="24696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5477DBD3-11CF-F44F-FBF2-6D7E2D21420B}"/>
                    </a:ext>
                  </a:extLst>
                </p14:cNvPr>
                <p14:cNvContentPartPr/>
                <p14:nvPr/>
              </p14:nvContentPartPr>
              <p14:xfrm>
                <a:off x="3937630" y="4457532"/>
                <a:ext cx="66600" cy="37476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5477DBD3-11CF-F44F-FBF2-6D7E2D21420B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3928990" y="4448532"/>
                  <a:ext cx="84240" cy="39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E6E7086B-C0EE-B32F-1946-BCB1DC6D3CC1}"/>
                    </a:ext>
                  </a:extLst>
                </p14:cNvPr>
                <p14:cNvContentPartPr/>
                <p14:nvPr/>
              </p14:nvContentPartPr>
              <p14:xfrm>
                <a:off x="3896590" y="4569132"/>
                <a:ext cx="407880" cy="62748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E6E7086B-C0EE-B32F-1946-BCB1DC6D3CC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3887590" y="4560492"/>
                  <a:ext cx="425520" cy="64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9EFDEF35-A82C-7A6C-D4E6-CC8EB72AF7C0}"/>
                    </a:ext>
                  </a:extLst>
                </p14:cNvPr>
                <p14:cNvContentPartPr/>
                <p14:nvPr/>
              </p14:nvContentPartPr>
              <p14:xfrm>
                <a:off x="4088110" y="4577772"/>
                <a:ext cx="90720" cy="19404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9EFDEF35-A82C-7A6C-D4E6-CC8EB72AF7C0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4079110" y="4569132"/>
                  <a:ext cx="1083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CD5BC152-B015-049F-76D4-A640CD1C4F45}"/>
                    </a:ext>
                  </a:extLst>
                </p14:cNvPr>
                <p14:cNvContentPartPr/>
                <p14:nvPr/>
              </p14:nvContentPartPr>
              <p14:xfrm>
                <a:off x="4699750" y="4575252"/>
                <a:ext cx="58680" cy="51336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CD5BC152-B015-049F-76D4-A640CD1C4F45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4691110" y="4566252"/>
                  <a:ext cx="76320" cy="53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DBC10C88-F952-1277-1EEF-BBB3EBAA0D2E}"/>
                    </a:ext>
                  </a:extLst>
                </p14:cNvPr>
                <p14:cNvContentPartPr/>
                <p14:nvPr/>
              </p14:nvContentPartPr>
              <p14:xfrm>
                <a:off x="4736110" y="4562292"/>
                <a:ext cx="119520" cy="21708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DBC10C88-F952-1277-1EEF-BBB3EBAA0D2E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4727110" y="4553652"/>
                  <a:ext cx="137160" cy="23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F19E00E0-D0A0-82E5-4082-A8C5E605AAC2}"/>
                    </a:ext>
                  </a:extLst>
                </p14:cNvPr>
                <p14:cNvContentPartPr/>
                <p14:nvPr/>
              </p14:nvContentPartPr>
              <p14:xfrm>
                <a:off x="4950670" y="4569852"/>
                <a:ext cx="455760" cy="29232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F19E00E0-D0A0-82E5-4082-A8C5E605AAC2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4941670" y="4560852"/>
                  <a:ext cx="473400" cy="30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23" name="Ink 122">
                  <a:extLst>
                    <a:ext uri="{FF2B5EF4-FFF2-40B4-BE49-F238E27FC236}">
                      <a16:creationId xmlns:a16="http://schemas.microsoft.com/office/drawing/2014/main" id="{0C2FD6A2-2E54-72BE-3EB2-9EC099703937}"/>
                    </a:ext>
                  </a:extLst>
                </p14:cNvPr>
                <p14:cNvContentPartPr/>
                <p14:nvPr/>
              </p14:nvContentPartPr>
              <p14:xfrm>
                <a:off x="5365390" y="4492452"/>
                <a:ext cx="212400" cy="400320"/>
              </p14:xfrm>
            </p:contentPart>
          </mc:Choice>
          <mc:Fallback>
            <p:pic>
              <p:nvPicPr>
                <p:cNvPr id="123" name="Ink 122">
                  <a:extLst>
                    <a:ext uri="{FF2B5EF4-FFF2-40B4-BE49-F238E27FC236}">
                      <a16:creationId xmlns:a16="http://schemas.microsoft.com/office/drawing/2014/main" id="{0C2FD6A2-2E54-72BE-3EB2-9EC099703937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5356390" y="4483452"/>
                  <a:ext cx="230040" cy="41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A38B2345-D6BC-5D86-61F2-1B52953DA777}"/>
                    </a:ext>
                  </a:extLst>
                </p14:cNvPr>
                <p14:cNvContentPartPr/>
                <p14:nvPr/>
              </p14:nvContentPartPr>
              <p14:xfrm>
                <a:off x="5473390" y="4690812"/>
                <a:ext cx="267840" cy="982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A38B2345-D6BC-5D86-61F2-1B52953DA77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5464390" y="4681812"/>
                  <a:ext cx="285480" cy="11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25" name="Ink 124">
                  <a:extLst>
                    <a:ext uri="{FF2B5EF4-FFF2-40B4-BE49-F238E27FC236}">
                      <a16:creationId xmlns:a16="http://schemas.microsoft.com/office/drawing/2014/main" id="{6C60997F-C3FE-8A0F-AF17-3F9CFE6DFF32}"/>
                    </a:ext>
                  </a:extLst>
                </p14:cNvPr>
                <p14:cNvContentPartPr/>
                <p14:nvPr/>
              </p14:nvContentPartPr>
              <p14:xfrm>
                <a:off x="5763910" y="4541772"/>
                <a:ext cx="58680" cy="31320"/>
              </p14:xfrm>
            </p:contentPart>
          </mc:Choice>
          <mc:Fallback>
            <p:pic>
              <p:nvPicPr>
                <p:cNvPr id="125" name="Ink 124">
                  <a:extLst>
                    <a:ext uri="{FF2B5EF4-FFF2-40B4-BE49-F238E27FC236}">
                      <a16:creationId xmlns:a16="http://schemas.microsoft.com/office/drawing/2014/main" id="{6C60997F-C3FE-8A0F-AF17-3F9CFE6DFF32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5755270" y="4532772"/>
                  <a:ext cx="76320" cy="48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A7EED023-DBF6-2D74-24CC-67F8DB1BA7D2}"/>
                    </a:ext>
                  </a:extLst>
                </p14:cNvPr>
                <p14:cNvContentPartPr/>
                <p14:nvPr/>
              </p14:nvContentPartPr>
              <p14:xfrm>
                <a:off x="5831950" y="4579572"/>
                <a:ext cx="407160" cy="33408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A7EED023-DBF6-2D74-24CC-67F8DB1BA7D2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5822950" y="4570572"/>
                  <a:ext cx="42480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157331B-6920-4F09-0790-698848ACD741}"/>
                    </a:ext>
                  </a:extLst>
                </p14:cNvPr>
                <p14:cNvContentPartPr/>
                <p14:nvPr/>
              </p14:nvContentPartPr>
              <p14:xfrm>
                <a:off x="6263230" y="4563372"/>
                <a:ext cx="225360" cy="32292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157331B-6920-4F09-0790-698848ACD741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254230" y="4554372"/>
                  <a:ext cx="24300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25A28787-8ECA-437C-BB30-613BA262130D}"/>
                    </a:ext>
                  </a:extLst>
                </p14:cNvPr>
                <p14:cNvContentPartPr/>
                <p14:nvPr/>
              </p14:nvContentPartPr>
              <p14:xfrm>
                <a:off x="6873070" y="4478052"/>
                <a:ext cx="484200" cy="37764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25A28787-8ECA-437C-BB30-613BA262130D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864070" y="4469052"/>
                  <a:ext cx="5018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31" name="Ink 130">
                  <a:extLst>
                    <a:ext uri="{FF2B5EF4-FFF2-40B4-BE49-F238E27FC236}">
                      <a16:creationId xmlns:a16="http://schemas.microsoft.com/office/drawing/2014/main" id="{021EA62C-99E8-66B5-22C8-45081374100F}"/>
                    </a:ext>
                  </a:extLst>
                </p14:cNvPr>
                <p14:cNvContentPartPr/>
                <p14:nvPr/>
              </p14:nvContentPartPr>
              <p14:xfrm>
                <a:off x="7449790" y="4466532"/>
                <a:ext cx="163080" cy="353880"/>
              </p14:xfrm>
            </p:contentPart>
          </mc:Choice>
          <mc:Fallback>
            <p:pic>
              <p:nvPicPr>
                <p:cNvPr id="131" name="Ink 130">
                  <a:extLst>
                    <a:ext uri="{FF2B5EF4-FFF2-40B4-BE49-F238E27FC236}">
                      <a16:creationId xmlns:a16="http://schemas.microsoft.com/office/drawing/2014/main" id="{021EA62C-99E8-66B5-22C8-45081374100F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7441150" y="4457532"/>
                  <a:ext cx="180720" cy="37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82DA7FF-C5B2-F4B5-9998-7393BF651F3E}"/>
                    </a:ext>
                  </a:extLst>
                </p14:cNvPr>
                <p14:cNvContentPartPr/>
                <p14:nvPr/>
              </p14:nvContentPartPr>
              <p14:xfrm>
                <a:off x="7482190" y="4530972"/>
                <a:ext cx="442080" cy="34092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82DA7FF-C5B2-F4B5-9998-7393BF651F3E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473550" y="4521972"/>
                  <a:ext cx="459720" cy="35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1AE03FFF-FE9E-6581-2FB6-97E4E4928101}"/>
                    </a:ext>
                  </a:extLst>
                </p14:cNvPr>
                <p14:cNvContentPartPr/>
                <p14:nvPr/>
              </p14:nvContentPartPr>
              <p14:xfrm>
                <a:off x="8359870" y="4530972"/>
                <a:ext cx="240480" cy="23112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1AE03FFF-FE9E-6581-2FB6-97E4E4928101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8351230" y="4522332"/>
                  <a:ext cx="25812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4A3ED195-5748-C53A-FDF5-86B145D49A11}"/>
                    </a:ext>
                  </a:extLst>
                </p14:cNvPr>
                <p14:cNvContentPartPr/>
                <p14:nvPr/>
              </p14:nvContentPartPr>
              <p14:xfrm>
                <a:off x="8381830" y="4376892"/>
                <a:ext cx="157320" cy="55008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4A3ED195-5748-C53A-FDF5-86B145D49A11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8373190" y="4368252"/>
                  <a:ext cx="17496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F1A5362F-991E-D76C-7B57-003FEAFF84DB}"/>
                    </a:ext>
                  </a:extLst>
                </p14:cNvPr>
                <p14:cNvContentPartPr/>
                <p14:nvPr/>
              </p14:nvContentPartPr>
              <p14:xfrm>
                <a:off x="8738950" y="4836252"/>
                <a:ext cx="35640" cy="1908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F1A5362F-991E-D76C-7B57-003FEAFF84DB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730310" y="4827612"/>
                  <a:ext cx="5328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D48725BA-8906-3F12-689E-E642F22152A0}"/>
                    </a:ext>
                  </a:extLst>
                </p14:cNvPr>
                <p14:cNvContentPartPr/>
                <p14:nvPr/>
              </p14:nvContentPartPr>
              <p14:xfrm>
                <a:off x="9091030" y="4587492"/>
                <a:ext cx="185040" cy="2862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D48725BA-8906-3F12-689E-E642F22152A0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9082030" y="4578492"/>
                  <a:ext cx="202680" cy="30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E73E1960-5244-C532-D654-C35061F2CD17}"/>
                    </a:ext>
                  </a:extLst>
                </p14:cNvPr>
                <p14:cNvContentPartPr/>
                <p14:nvPr/>
              </p14:nvContentPartPr>
              <p14:xfrm>
                <a:off x="9283270" y="4653732"/>
                <a:ext cx="858960" cy="2617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E73E1960-5244-C532-D654-C35061F2CD17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9274270" y="4645092"/>
                  <a:ext cx="87660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1576DFDB-711E-53C6-507C-0470E7282108}"/>
                    </a:ext>
                  </a:extLst>
                </p14:cNvPr>
                <p14:cNvContentPartPr/>
                <p14:nvPr/>
              </p14:nvContentPartPr>
              <p14:xfrm>
                <a:off x="10173550" y="4585332"/>
                <a:ext cx="450360" cy="2192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1576DFDB-711E-53C6-507C-0470E7282108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10164910" y="4576692"/>
                  <a:ext cx="46800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9534EB8A-88C3-E7B6-BC1B-260AB75239BE}"/>
                    </a:ext>
                  </a:extLst>
                </p14:cNvPr>
                <p14:cNvContentPartPr/>
                <p14:nvPr/>
              </p14:nvContentPartPr>
              <p14:xfrm>
                <a:off x="10742710" y="4529172"/>
                <a:ext cx="83520" cy="33840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9534EB8A-88C3-E7B6-BC1B-260AB75239B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10734070" y="4520532"/>
                  <a:ext cx="101160" cy="35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17A8CDA2-ADAF-9580-8BFF-377368C9AC77}"/>
                    </a:ext>
                  </a:extLst>
                </p14:cNvPr>
                <p14:cNvContentPartPr/>
                <p14:nvPr/>
              </p14:nvContentPartPr>
              <p14:xfrm>
                <a:off x="2106670" y="5107692"/>
                <a:ext cx="477000" cy="43560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17A8CDA2-ADAF-9580-8BFF-377368C9AC77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2098030" y="5098692"/>
                  <a:ext cx="494640" cy="453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4AC83079-CCD6-CBC8-217C-BD8712FC45BD}"/>
                    </a:ext>
                  </a:extLst>
                </p14:cNvPr>
                <p14:cNvContentPartPr/>
                <p14:nvPr/>
              </p14:nvContentPartPr>
              <p14:xfrm>
                <a:off x="2433550" y="4906092"/>
                <a:ext cx="319320" cy="42768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4AC83079-CCD6-CBC8-217C-BD8712FC45BD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2424550" y="4897452"/>
                  <a:ext cx="336960" cy="44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7FC5AB25-586C-4755-47D9-6839EFE51DCB}"/>
                    </a:ext>
                  </a:extLst>
                </p14:cNvPr>
                <p14:cNvContentPartPr/>
                <p14:nvPr/>
              </p14:nvContentPartPr>
              <p14:xfrm>
                <a:off x="2768350" y="5176092"/>
                <a:ext cx="99000" cy="280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7FC5AB25-586C-4755-47D9-6839EFE51DCB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2759710" y="5167092"/>
                  <a:ext cx="11664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46" name="Ink 145">
                  <a:extLst>
                    <a:ext uri="{FF2B5EF4-FFF2-40B4-BE49-F238E27FC236}">
                      <a16:creationId xmlns:a16="http://schemas.microsoft.com/office/drawing/2014/main" id="{676685A6-06AC-3977-5C3E-872A4D38CC7E}"/>
                    </a:ext>
                  </a:extLst>
                </p14:cNvPr>
                <p14:cNvContentPartPr/>
                <p14:nvPr/>
              </p14:nvContentPartPr>
              <p14:xfrm>
                <a:off x="3359110" y="5271492"/>
                <a:ext cx="217080" cy="245520"/>
              </p14:xfrm>
            </p:contentPart>
          </mc:Choice>
          <mc:Fallback>
            <p:pic>
              <p:nvPicPr>
                <p:cNvPr id="146" name="Ink 145">
                  <a:extLst>
                    <a:ext uri="{FF2B5EF4-FFF2-40B4-BE49-F238E27FC236}">
                      <a16:creationId xmlns:a16="http://schemas.microsoft.com/office/drawing/2014/main" id="{676685A6-06AC-3977-5C3E-872A4D38CC7E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3350110" y="5262492"/>
                  <a:ext cx="234720" cy="26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1B615BC6-84A9-2D35-FE98-D75116B9C21D}"/>
                    </a:ext>
                  </a:extLst>
                </p14:cNvPr>
                <p14:cNvContentPartPr/>
                <p14:nvPr/>
              </p14:nvContentPartPr>
              <p14:xfrm>
                <a:off x="3597790" y="5118852"/>
                <a:ext cx="1477080" cy="48780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1B615BC6-84A9-2D35-FE98-D75116B9C21D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3588790" y="5110212"/>
                  <a:ext cx="1494720" cy="50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39AFAF3F-C9C2-7744-7287-B2DD207B1DAC}"/>
                    </a:ext>
                  </a:extLst>
                </p14:cNvPr>
                <p14:cNvContentPartPr/>
                <p14:nvPr/>
              </p14:nvContentPartPr>
              <p14:xfrm>
                <a:off x="5531350" y="5285532"/>
                <a:ext cx="77400" cy="459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39AFAF3F-C9C2-7744-7287-B2DD207B1DA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5522710" y="5276892"/>
                  <a:ext cx="9504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EF2AE774-0FA2-2B72-D395-627ADD905A35}"/>
                    </a:ext>
                  </a:extLst>
                </p14:cNvPr>
                <p14:cNvContentPartPr/>
                <p14:nvPr/>
              </p14:nvContentPartPr>
              <p14:xfrm>
                <a:off x="5547190" y="5317212"/>
                <a:ext cx="160200" cy="18540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EF2AE774-0FA2-2B72-D395-627ADD905A35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5538190" y="5308572"/>
                  <a:ext cx="177840" cy="20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50" name="Ink 149">
                  <a:extLst>
                    <a:ext uri="{FF2B5EF4-FFF2-40B4-BE49-F238E27FC236}">
                      <a16:creationId xmlns:a16="http://schemas.microsoft.com/office/drawing/2014/main" id="{3DFCA997-6DBA-F437-EB53-74207F719C53}"/>
                    </a:ext>
                  </a:extLst>
                </p14:cNvPr>
                <p14:cNvContentPartPr/>
                <p14:nvPr/>
              </p14:nvContentPartPr>
              <p14:xfrm>
                <a:off x="5834110" y="5320452"/>
                <a:ext cx="179280" cy="197640"/>
              </p14:xfrm>
            </p:contentPart>
          </mc:Choice>
          <mc:Fallback>
            <p:pic>
              <p:nvPicPr>
                <p:cNvPr id="150" name="Ink 149">
                  <a:extLst>
                    <a:ext uri="{FF2B5EF4-FFF2-40B4-BE49-F238E27FC236}">
                      <a16:creationId xmlns:a16="http://schemas.microsoft.com/office/drawing/2014/main" id="{3DFCA997-6DBA-F437-EB53-74207F719C53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5825470" y="5311812"/>
                  <a:ext cx="19692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8E169FF8-CBB0-E187-4548-65DFDD32993F}"/>
                    </a:ext>
                  </a:extLst>
                </p14:cNvPr>
                <p14:cNvContentPartPr/>
                <p14:nvPr/>
              </p14:nvContentPartPr>
              <p14:xfrm>
                <a:off x="6152350" y="5168892"/>
                <a:ext cx="379440" cy="36000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8E169FF8-CBB0-E187-4548-65DFDD32993F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6143710" y="5160252"/>
                  <a:ext cx="397080" cy="37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90660C85-0543-6435-88F9-E24FA875E9FB}"/>
                    </a:ext>
                  </a:extLst>
                </p14:cNvPr>
                <p14:cNvContentPartPr/>
                <p14:nvPr/>
              </p14:nvContentPartPr>
              <p14:xfrm>
                <a:off x="6508030" y="5145852"/>
                <a:ext cx="421200" cy="3549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90660C85-0543-6435-88F9-E24FA875E9FB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6499390" y="5136852"/>
                  <a:ext cx="43884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43A9E5DE-D837-70ED-D3B9-7BE82E1E1086}"/>
                    </a:ext>
                  </a:extLst>
                </p14:cNvPr>
                <p14:cNvContentPartPr/>
                <p14:nvPr/>
              </p14:nvContentPartPr>
              <p14:xfrm>
                <a:off x="6955870" y="5193732"/>
                <a:ext cx="32760" cy="2304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43A9E5DE-D837-70ED-D3B9-7BE82E1E1086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6946870" y="5184732"/>
                  <a:ext cx="5040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F330322E-91D9-C00A-6074-BCB2BD9D8985}"/>
                    </a:ext>
                  </a:extLst>
                </p14:cNvPr>
                <p14:cNvContentPartPr/>
                <p14:nvPr/>
              </p14:nvContentPartPr>
              <p14:xfrm>
                <a:off x="7030390" y="5300652"/>
                <a:ext cx="304200" cy="27396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F330322E-91D9-C00A-6074-BCB2BD9D8985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7021750" y="5292012"/>
                  <a:ext cx="3218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AE49ED90-827F-B885-F774-4F7235B346B1}"/>
                    </a:ext>
                  </a:extLst>
                </p14:cNvPr>
                <p14:cNvContentPartPr/>
                <p14:nvPr/>
              </p14:nvContentPartPr>
              <p14:xfrm>
                <a:off x="7231630" y="5360052"/>
                <a:ext cx="401400" cy="72504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AE49ED90-827F-B885-F774-4F7235B346B1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7222630" y="5351052"/>
                  <a:ext cx="419040" cy="74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6874234-C159-3E5D-0365-6B365A4F00F3}"/>
                    </a:ext>
                  </a:extLst>
                </p14:cNvPr>
                <p14:cNvContentPartPr/>
                <p14:nvPr/>
              </p14:nvContentPartPr>
              <p14:xfrm>
                <a:off x="7709350" y="5727972"/>
                <a:ext cx="52560" cy="3600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6874234-C159-3E5D-0365-6B365A4F00F3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7700710" y="5719332"/>
                  <a:ext cx="70200" cy="536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61267614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Group 39">
            <a:extLst>
              <a:ext uri="{FF2B5EF4-FFF2-40B4-BE49-F238E27FC236}">
                <a16:creationId xmlns:a16="http://schemas.microsoft.com/office/drawing/2014/main" id="{A7D0D3E7-80B7-D369-6888-A2F7A5BB6C77}"/>
              </a:ext>
            </a:extLst>
          </p:cNvPr>
          <p:cNvGrpSpPr/>
          <p:nvPr/>
        </p:nvGrpSpPr>
        <p:grpSpPr>
          <a:xfrm>
            <a:off x="1188310" y="424092"/>
            <a:ext cx="7366680" cy="1331280"/>
            <a:chOff x="1188310" y="424092"/>
            <a:chExt cx="7366680" cy="1331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BD99CA5E-9CFA-60D3-77FE-F4B4F9EC307D}"/>
                    </a:ext>
                  </a:extLst>
                </p14:cNvPr>
                <p14:cNvContentPartPr/>
                <p14:nvPr/>
              </p14:nvContentPartPr>
              <p14:xfrm>
                <a:off x="1188310" y="601572"/>
                <a:ext cx="69480" cy="4464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BD99CA5E-9CFA-60D3-77FE-F4B4F9EC307D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179670" y="592932"/>
                  <a:ext cx="87120" cy="46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BF909173-0C12-1E99-5F1C-878624E992CE}"/>
                    </a:ext>
                  </a:extLst>
                </p14:cNvPr>
                <p14:cNvContentPartPr/>
                <p14:nvPr/>
              </p14:nvContentPartPr>
              <p14:xfrm>
                <a:off x="1195510" y="567372"/>
                <a:ext cx="172800" cy="32472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BF909173-0C12-1E99-5F1C-878624E992CE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186510" y="558372"/>
                  <a:ext cx="1904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26C0E2F9-2ED5-A27A-0A1A-BB13C3C560BF}"/>
                    </a:ext>
                  </a:extLst>
                </p14:cNvPr>
                <p14:cNvContentPartPr/>
                <p14:nvPr/>
              </p14:nvContentPartPr>
              <p14:xfrm>
                <a:off x="1409710" y="680412"/>
                <a:ext cx="84600" cy="2595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26C0E2F9-2ED5-A27A-0A1A-BB13C3C560B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401070" y="671772"/>
                  <a:ext cx="102240" cy="27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AC1C9901-A146-D24D-AB50-D07FD0611CD4}"/>
                    </a:ext>
                  </a:extLst>
                </p14:cNvPr>
                <p14:cNvContentPartPr/>
                <p14:nvPr/>
              </p14:nvContentPartPr>
              <p14:xfrm>
                <a:off x="1572790" y="541452"/>
                <a:ext cx="86400" cy="3736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AC1C9901-A146-D24D-AB50-D07FD0611CD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564150" y="532812"/>
                  <a:ext cx="104040" cy="39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3123B803-4802-926B-03DE-1D4F3CBD1B48}"/>
                    </a:ext>
                  </a:extLst>
                </p14:cNvPr>
                <p14:cNvContentPartPr/>
                <p14:nvPr/>
              </p14:nvContentPartPr>
              <p14:xfrm>
                <a:off x="1572790" y="665652"/>
                <a:ext cx="462240" cy="28476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3123B803-4802-926B-03DE-1D4F3CBD1B4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564150" y="657012"/>
                  <a:ext cx="479880" cy="30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32742DA5-2710-1270-BC72-0A5A113FF086}"/>
                    </a:ext>
                  </a:extLst>
                </p14:cNvPr>
                <p14:cNvContentPartPr/>
                <p14:nvPr/>
              </p14:nvContentPartPr>
              <p14:xfrm>
                <a:off x="2270470" y="460812"/>
                <a:ext cx="99360" cy="4590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32742DA5-2710-1270-BC72-0A5A113FF08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61470" y="452172"/>
                  <a:ext cx="1170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56D2EFAC-5073-511D-16E6-E1F53606AAA9}"/>
                    </a:ext>
                  </a:extLst>
                </p14:cNvPr>
                <p14:cNvContentPartPr/>
                <p14:nvPr/>
              </p14:nvContentPartPr>
              <p14:xfrm>
                <a:off x="2161030" y="508332"/>
                <a:ext cx="644760" cy="2977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56D2EFAC-5073-511D-16E6-E1F53606AAA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152390" y="499692"/>
                  <a:ext cx="662400" cy="31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3E56049E-6B84-5363-B1BB-0DD5EA1B7A55}"/>
                    </a:ext>
                  </a:extLst>
                </p14:cNvPr>
                <p14:cNvContentPartPr/>
                <p14:nvPr/>
              </p14:nvContentPartPr>
              <p14:xfrm>
                <a:off x="2896870" y="566292"/>
                <a:ext cx="320040" cy="244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3E56049E-6B84-5363-B1BB-0DD5EA1B7A5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888230" y="557292"/>
                  <a:ext cx="33768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289E2C6D-9D45-E265-5C7E-041ACF680399}"/>
                    </a:ext>
                  </a:extLst>
                </p14:cNvPr>
                <p14:cNvContentPartPr/>
                <p14:nvPr/>
              </p14:nvContentPartPr>
              <p14:xfrm>
                <a:off x="3101710" y="699132"/>
                <a:ext cx="365760" cy="378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289E2C6D-9D45-E265-5C7E-041ACF680399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092710" y="690132"/>
                  <a:ext cx="383400" cy="55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2CCA77FB-AA67-3C91-0188-691ECE3610F7}"/>
                    </a:ext>
                  </a:extLst>
                </p14:cNvPr>
                <p14:cNvContentPartPr/>
                <p14:nvPr/>
              </p14:nvContentPartPr>
              <p14:xfrm>
                <a:off x="3864190" y="597612"/>
                <a:ext cx="209520" cy="1886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2CCA77FB-AA67-3C91-0188-691ECE3610F7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855190" y="588972"/>
                  <a:ext cx="227160" cy="20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692F6CE0-23D5-FA43-4F9A-DA842D65E5A9}"/>
                    </a:ext>
                  </a:extLst>
                </p14:cNvPr>
                <p14:cNvContentPartPr/>
                <p14:nvPr/>
              </p14:nvContentPartPr>
              <p14:xfrm>
                <a:off x="4151110" y="463332"/>
                <a:ext cx="85680" cy="2980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692F6CE0-23D5-FA43-4F9A-DA842D65E5A9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142470" y="454332"/>
                  <a:ext cx="103320" cy="31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F17F7033-27C3-D9EC-59FB-FD9CA3A996B0}"/>
                    </a:ext>
                  </a:extLst>
                </p14:cNvPr>
                <p14:cNvContentPartPr/>
                <p14:nvPr/>
              </p14:nvContentPartPr>
              <p14:xfrm>
                <a:off x="4377550" y="599412"/>
                <a:ext cx="112680" cy="2091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F17F7033-27C3-D9EC-59FB-FD9CA3A996B0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368550" y="590772"/>
                  <a:ext cx="130320" cy="22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1F524CDC-8449-E777-39E5-2C3B9356D5CE}"/>
                    </a:ext>
                  </a:extLst>
                </p14:cNvPr>
                <p14:cNvContentPartPr/>
                <p14:nvPr/>
              </p14:nvContentPartPr>
              <p14:xfrm>
                <a:off x="4563310" y="535332"/>
                <a:ext cx="110520" cy="22284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1F524CDC-8449-E777-39E5-2C3B9356D5CE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554310" y="526332"/>
                  <a:ext cx="128160" cy="24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B0BC13D-8B73-9C50-F0C7-2A4A74142C47}"/>
                    </a:ext>
                  </a:extLst>
                </p14:cNvPr>
                <p14:cNvContentPartPr/>
                <p14:nvPr/>
              </p14:nvContentPartPr>
              <p14:xfrm>
                <a:off x="4731430" y="476652"/>
                <a:ext cx="400680" cy="243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B0BC13D-8B73-9C50-F0C7-2A4A74142C4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722790" y="468012"/>
                  <a:ext cx="418320" cy="26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6532DE8D-C847-4455-E043-57486B8D9EF6}"/>
                    </a:ext>
                  </a:extLst>
                </p14:cNvPr>
                <p14:cNvContentPartPr/>
                <p14:nvPr/>
              </p14:nvContentPartPr>
              <p14:xfrm>
                <a:off x="5267110" y="560172"/>
                <a:ext cx="459720" cy="1882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6532DE8D-C847-4455-E043-57486B8D9EF6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258470" y="551532"/>
                  <a:ext cx="4773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36BBD2B7-45D1-34D5-9B14-AA97BD583F45}"/>
                    </a:ext>
                  </a:extLst>
                </p14:cNvPr>
                <p14:cNvContentPartPr/>
                <p14:nvPr/>
              </p14:nvContentPartPr>
              <p14:xfrm>
                <a:off x="8232070" y="516972"/>
                <a:ext cx="322920" cy="2296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36BBD2B7-45D1-34D5-9B14-AA97BD583F45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8223070" y="507972"/>
                  <a:ext cx="340560" cy="24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14D33CA1-315E-5ACA-BE28-160DA0EE1854}"/>
                    </a:ext>
                  </a:extLst>
                </p14:cNvPr>
                <p14:cNvContentPartPr/>
                <p14:nvPr/>
              </p14:nvContentPartPr>
              <p14:xfrm>
                <a:off x="6087550" y="524172"/>
                <a:ext cx="212040" cy="19836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14D33CA1-315E-5ACA-BE28-160DA0EE185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6078910" y="515532"/>
                  <a:ext cx="22968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A9012EB8-455D-CBAF-3A5B-146F84D3FAB9}"/>
                    </a:ext>
                  </a:extLst>
                </p14:cNvPr>
                <p14:cNvContentPartPr/>
                <p14:nvPr/>
              </p14:nvContentPartPr>
              <p14:xfrm>
                <a:off x="6333070" y="424092"/>
                <a:ext cx="374400" cy="2728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A9012EB8-455D-CBAF-3A5B-146F84D3FAB9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324430" y="415092"/>
                  <a:ext cx="392040" cy="29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524DBFCE-75F7-D6AF-F73D-4A3C3F902B83}"/>
                    </a:ext>
                  </a:extLst>
                </p14:cNvPr>
                <p14:cNvContentPartPr/>
                <p14:nvPr/>
              </p14:nvContentPartPr>
              <p14:xfrm>
                <a:off x="6729430" y="480972"/>
                <a:ext cx="71280" cy="244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524DBFCE-75F7-D6AF-F73D-4A3C3F902B83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6720790" y="472332"/>
                  <a:ext cx="88920" cy="4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7D22A74A-A348-3A1E-0389-C5180B53A272}"/>
                    </a:ext>
                  </a:extLst>
                </p14:cNvPr>
                <p14:cNvContentPartPr/>
                <p14:nvPr/>
              </p14:nvContentPartPr>
              <p14:xfrm>
                <a:off x="6739150" y="457932"/>
                <a:ext cx="243720" cy="52452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7D22A74A-A348-3A1E-0389-C5180B53A27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6730510" y="448932"/>
                  <a:ext cx="261360" cy="54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6E1C888-11BA-2A6B-BBB7-715FBB456D00}"/>
                    </a:ext>
                  </a:extLst>
                </p14:cNvPr>
                <p14:cNvContentPartPr/>
                <p14:nvPr/>
              </p14:nvContentPartPr>
              <p14:xfrm>
                <a:off x="7073950" y="436332"/>
                <a:ext cx="170640" cy="43272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6E1C888-11BA-2A6B-BBB7-715FBB456D00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65310" y="427332"/>
                  <a:ext cx="188280" cy="45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F227846C-5641-49FA-C234-2987928C1358}"/>
                    </a:ext>
                  </a:extLst>
                </p14:cNvPr>
                <p14:cNvContentPartPr/>
                <p14:nvPr/>
              </p14:nvContentPartPr>
              <p14:xfrm>
                <a:off x="6937150" y="547572"/>
                <a:ext cx="678600" cy="19188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F227846C-5641-49FA-C234-2987928C1358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928150" y="538572"/>
                  <a:ext cx="69624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E7B864E-4D90-696B-5A7C-481E3D1F04D9}"/>
                    </a:ext>
                  </a:extLst>
                </p14:cNvPr>
                <p14:cNvContentPartPr/>
                <p14:nvPr/>
              </p14:nvContentPartPr>
              <p14:xfrm>
                <a:off x="7638430" y="473772"/>
                <a:ext cx="205920" cy="26604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E7B864E-4D90-696B-5A7C-481E3D1F04D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7629790" y="464772"/>
                  <a:ext cx="223560" cy="28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5B213DFC-25EC-92F2-622C-17B63EBF2DBA}"/>
                    </a:ext>
                  </a:extLst>
                </p14:cNvPr>
                <p14:cNvContentPartPr/>
                <p14:nvPr/>
              </p14:nvContentPartPr>
              <p14:xfrm>
                <a:off x="7733830" y="458292"/>
                <a:ext cx="225720" cy="136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5B213DFC-25EC-92F2-622C-17B63EBF2DBA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7725190" y="449292"/>
                  <a:ext cx="24336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54AE5937-9DD7-BF94-D034-AEB11DC59255}"/>
                    </a:ext>
                  </a:extLst>
                </p14:cNvPr>
                <p14:cNvContentPartPr/>
                <p14:nvPr/>
              </p14:nvContentPartPr>
              <p14:xfrm>
                <a:off x="2098030" y="1049412"/>
                <a:ext cx="418680" cy="50112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54AE5937-9DD7-BF94-D034-AEB11DC59255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2089030" y="1040412"/>
                  <a:ext cx="436320" cy="51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23D05656-9A92-77AF-F940-186741BA989F}"/>
                    </a:ext>
                  </a:extLst>
                </p14:cNvPr>
                <p14:cNvContentPartPr/>
                <p14:nvPr/>
              </p14:nvContentPartPr>
              <p14:xfrm>
                <a:off x="2510590" y="1144812"/>
                <a:ext cx="1698840" cy="579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23D05656-9A92-77AF-F940-186741BA989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2501590" y="1136172"/>
                  <a:ext cx="171648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59200B6-A856-2F56-6D1F-C5DCD2F2DD89}"/>
                    </a:ext>
                  </a:extLst>
                </p14:cNvPr>
                <p14:cNvContentPartPr/>
                <p14:nvPr/>
              </p14:nvContentPartPr>
              <p14:xfrm>
                <a:off x="4042030" y="1223652"/>
                <a:ext cx="349920" cy="723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59200B6-A856-2F56-6D1F-C5DCD2F2DD89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4033030" y="1214652"/>
                  <a:ext cx="367560" cy="9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3D241801-BAF1-96C0-6600-3B4E912F67F1}"/>
                    </a:ext>
                  </a:extLst>
                </p14:cNvPr>
                <p14:cNvContentPartPr/>
                <p14:nvPr/>
              </p14:nvContentPartPr>
              <p14:xfrm>
                <a:off x="4700110" y="1119252"/>
                <a:ext cx="58320" cy="374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3D241801-BAF1-96C0-6600-3B4E912F67F1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4691470" y="1110612"/>
                  <a:ext cx="7596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8FB93688-A0F9-99DB-698F-4728D2980FF8}"/>
                    </a:ext>
                  </a:extLst>
                </p14:cNvPr>
                <p14:cNvContentPartPr/>
                <p14:nvPr/>
              </p14:nvContentPartPr>
              <p14:xfrm>
                <a:off x="4616950" y="1158492"/>
                <a:ext cx="557640" cy="245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8FB93688-A0F9-99DB-698F-4728D2980FF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4608310" y="1149492"/>
                  <a:ext cx="57528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0FA0A924-7338-EA34-CEEA-F93CE627CCF5}"/>
                    </a:ext>
                  </a:extLst>
                </p14:cNvPr>
                <p14:cNvContentPartPr/>
                <p14:nvPr/>
              </p14:nvContentPartPr>
              <p14:xfrm>
                <a:off x="5163430" y="1116372"/>
                <a:ext cx="64080" cy="565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0FA0A924-7338-EA34-CEEA-F93CE627CCF5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154790" y="1107372"/>
                  <a:ext cx="81720" cy="7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2E280C9A-6EEC-585E-5136-3CAAFBDE8F61}"/>
                    </a:ext>
                  </a:extLst>
                </p14:cNvPr>
                <p14:cNvContentPartPr/>
                <p14:nvPr/>
              </p14:nvContentPartPr>
              <p14:xfrm>
                <a:off x="5279710" y="1215372"/>
                <a:ext cx="196200" cy="16668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2E280C9A-6EEC-585E-5136-3CAAFBDE8F61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5270710" y="1206372"/>
                  <a:ext cx="21384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5E7921A0-41E1-8506-F1D2-F54CE82450C9}"/>
                    </a:ext>
                  </a:extLst>
                </p14:cNvPr>
                <p14:cNvContentPartPr/>
                <p14:nvPr/>
              </p14:nvContentPartPr>
              <p14:xfrm>
                <a:off x="5238310" y="1254972"/>
                <a:ext cx="23400" cy="1375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5E7921A0-41E1-8506-F1D2-F54CE82450C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5229310" y="1246332"/>
                  <a:ext cx="4104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5CAA5539-72E7-0501-F941-FFB0F633D235}"/>
                    </a:ext>
                  </a:extLst>
                </p14:cNvPr>
                <p14:cNvContentPartPr/>
                <p14:nvPr/>
              </p14:nvContentPartPr>
              <p14:xfrm>
                <a:off x="5182150" y="1122132"/>
                <a:ext cx="88200" cy="489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5CAA5539-72E7-0501-F941-FFB0F633D235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5173510" y="1113492"/>
                  <a:ext cx="105840" cy="6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03B7AA37-4F62-0200-683D-62FBADEC5CAE}"/>
                    </a:ext>
                  </a:extLst>
                </p14:cNvPr>
                <p14:cNvContentPartPr/>
                <p14:nvPr/>
              </p14:nvContentPartPr>
              <p14:xfrm>
                <a:off x="5313910" y="1172172"/>
                <a:ext cx="581400" cy="58320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03B7AA37-4F62-0200-683D-62FBADEC5CAE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5305270" y="1163172"/>
                  <a:ext cx="599040" cy="60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48915CE6-1F27-8ABB-D9C2-C8ED97A090A3}"/>
                    </a:ext>
                  </a:extLst>
                </p14:cNvPr>
                <p14:cNvContentPartPr/>
                <p14:nvPr/>
              </p14:nvContentPartPr>
              <p14:xfrm>
                <a:off x="5956510" y="1397532"/>
                <a:ext cx="82080" cy="2088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48915CE6-1F27-8ABB-D9C2-C8ED97A090A3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5947870" y="1388532"/>
                  <a:ext cx="99720" cy="385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4125204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E34BC3A9-BD8F-731F-BB80-DD2F14A6F9B0}"/>
              </a:ext>
            </a:extLst>
          </p:cNvPr>
          <p:cNvGrpSpPr/>
          <p:nvPr/>
        </p:nvGrpSpPr>
        <p:grpSpPr>
          <a:xfrm>
            <a:off x="1046110" y="318612"/>
            <a:ext cx="10780200" cy="2073240"/>
            <a:chOff x="1046110" y="318612"/>
            <a:chExt cx="10780200" cy="207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74DD00CC-DB22-B39D-11E9-9DA9D122DA24}"/>
                    </a:ext>
                  </a:extLst>
                </p14:cNvPr>
                <p14:cNvContentPartPr/>
                <p14:nvPr/>
              </p14:nvContentPartPr>
              <p14:xfrm>
                <a:off x="1046110" y="318612"/>
                <a:ext cx="399240" cy="33444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74DD00CC-DB22-B39D-11E9-9DA9D122DA24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037110" y="309972"/>
                  <a:ext cx="416880" cy="35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1F7BB079-83B7-3246-033C-26E16420E984}"/>
                    </a:ext>
                  </a:extLst>
                </p14:cNvPr>
                <p14:cNvContentPartPr/>
                <p14:nvPr/>
              </p14:nvContentPartPr>
              <p14:xfrm>
                <a:off x="1396030" y="519492"/>
                <a:ext cx="181080" cy="1598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1F7BB079-83B7-3246-033C-26E16420E9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87030" y="510852"/>
                  <a:ext cx="198720" cy="17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7A96E29-91F7-E464-EE10-C978F4712000}"/>
                    </a:ext>
                  </a:extLst>
                </p14:cNvPr>
                <p14:cNvContentPartPr/>
                <p14:nvPr/>
              </p14:nvContentPartPr>
              <p14:xfrm>
                <a:off x="1628590" y="559092"/>
                <a:ext cx="270720" cy="36144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7A96E29-91F7-E464-EE10-C978F4712000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619590" y="550452"/>
                  <a:ext cx="288360" cy="37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364B6D0F-B98C-FE8B-07FD-DE1A3BFBABFF}"/>
                    </a:ext>
                  </a:extLst>
                </p14:cNvPr>
                <p14:cNvContentPartPr/>
                <p14:nvPr/>
              </p14:nvContentPartPr>
              <p14:xfrm>
                <a:off x="1830550" y="467292"/>
                <a:ext cx="36720" cy="381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364B6D0F-B98C-FE8B-07FD-DE1A3BFBABFF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821910" y="458292"/>
                  <a:ext cx="54360" cy="5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70BD6492-386F-20BC-D660-F43DCCD8C0EA}"/>
                    </a:ext>
                  </a:extLst>
                </p14:cNvPr>
                <p14:cNvContentPartPr/>
                <p14:nvPr/>
              </p14:nvContentPartPr>
              <p14:xfrm>
                <a:off x="1988590" y="580332"/>
                <a:ext cx="185400" cy="1231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70BD6492-386F-20BC-D660-F43DCCD8C0EA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979590" y="571332"/>
                  <a:ext cx="203040" cy="14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0730F099-085E-BEAA-447D-DD4C8F27A48A}"/>
                    </a:ext>
                  </a:extLst>
                </p14:cNvPr>
                <p14:cNvContentPartPr/>
                <p14:nvPr/>
              </p14:nvContentPartPr>
              <p14:xfrm>
                <a:off x="2235190" y="388812"/>
                <a:ext cx="340560" cy="24984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0730F099-085E-BEAA-447D-DD4C8F27A48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2226550" y="380172"/>
                  <a:ext cx="358200" cy="267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85F3C9B8-ED2F-2B82-15E7-FBB89A173CFC}"/>
                    </a:ext>
                  </a:extLst>
                </p14:cNvPr>
                <p14:cNvContentPartPr/>
                <p14:nvPr/>
              </p14:nvContentPartPr>
              <p14:xfrm>
                <a:off x="2882110" y="495372"/>
                <a:ext cx="180360" cy="14148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85F3C9B8-ED2F-2B82-15E7-FBB89A173CFC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73470" y="486732"/>
                  <a:ext cx="198000" cy="15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246CF290-63FF-F915-F6DB-27171957D8AA}"/>
                    </a:ext>
                  </a:extLst>
                </p14:cNvPr>
                <p14:cNvContentPartPr/>
                <p14:nvPr/>
              </p14:nvContentPartPr>
              <p14:xfrm>
                <a:off x="3123670" y="459372"/>
                <a:ext cx="146160" cy="28080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246CF290-63FF-F915-F6DB-27171957D8AA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14670" y="450372"/>
                  <a:ext cx="1638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CFE6CF45-5F6A-2E9C-2898-A020AA596C01}"/>
                    </a:ext>
                  </a:extLst>
                </p14:cNvPr>
                <p14:cNvContentPartPr/>
                <p14:nvPr/>
              </p14:nvContentPartPr>
              <p14:xfrm>
                <a:off x="3369910" y="433092"/>
                <a:ext cx="472320" cy="18252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CFE6CF45-5F6A-2E9C-2898-A020AA596C0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60910" y="424092"/>
                  <a:ext cx="489960" cy="20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EA4E6A62-B54F-5D97-7FAF-B7BC4816D39E}"/>
                    </a:ext>
                  </a:extLst>
                </p14:cNvPr>
                <p14:cNvContentPartPr/>
                <p14:nvPr/>
              </p14:nvContentPartPr>
              <p14:xfrm>
                <a:off x="3933310" y="354612"/>
                <a:ext cx="398520" cy="23760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EA4E6A62-B54F-5D97-7FAF-B7BC4816D3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24670" y="345612"/>
                  <a:ext cx="416160" cy="25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DCF72EBF-B394-2E90-1EF7-3E67DC04C5BD}"/>
                    </a:ext>
                  </a:extLst>
                </p14:cNvPr>
                <p14:cNvContentPartPr/>
                <p14:nvPr/>
              </p14:nvContentPartPr>
              <p14:xfrm>
                <a:off x="4258390" y="389892"/>
                <a:ext cx="950040" cy="2754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DCF72EBF-B394-2E90-1EF7-3E67DC04C5BD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249750" y="381252"/>
                  <a:ext cx="967680" cy="29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A1130BE5-6627-8552-6F76-8493B9FF04C2}"/>
                    </a:ext>
                  </a:extLst>
                </p14:cNvPr>
                <p14:cNvContentPartPr/>
                <p14:nvPr/>
              </p14:nvContentPartPr>
              <p14:xfrm>
                <a:off x="1195510" y="931332"/>
                <a:ext cx="3443760" cy="90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A1130BE5-6627-8552-6F76-8493B9FF04C2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186510" y="922332"/>
                  <a:ext cx="3461400" cy="10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A787976-C173-04C3-DA32-7DD4193407B0}"/>
                    </a:ext>
                  </a:extLst>
                </p14:cNvPr>
                <p14:cNvContentPartPr/>
                <p14:nvPr/>
              </p14:nvContentPartPr>
              <p14:xfrm>
                <a:off x="1633270" y="879492"/>
                <a:ext cx="3017520" cy="1526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A787976-C173-04C3-DA32-7DD4193407B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624270" y="870852"/>
                  <a:ext cx="3035160" cy="17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27D78483-9F97-C0CC-24D5-F626AFF70E00}"/>
                    </a:ext>
                  </a:extLst>
                </p14:cNvPr>
                <p14:cNvContentPartPr/>
                <p14:nvPr/>
              </p14:nvContentPartPr>
              <p14:xfrm>
                <a:off x="1576390" y="1369092"/>
                <a:ext cx="339120" cy="428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27D78483-9F97-C0CC-24D5-F626AFF70E0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1567390" y="1360092"/>
                  <a:ext cx="356760" cy="6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A8E7E323-A989-081E-0F57-BD1840BBDF81}"/>
                    </a:ext>
                  </a:extLst>
                </p14:cNvPr>
                <p14:cNvContentPartPr/>
                <p14:nvPr/>
              </p14:nvContentPartPr>
              <p14:xfrm>
                <a:off x="2154910" y="1160292"/>
                <a:ext cx="306000" cy="225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A8E7E323-A989-081E-0F57-BD1840BBDF81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2145910" y="1151652"/>
                  <a:ext cx="323640" cy="24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E7AE2192-5CB6-3F63-F266-9CD7560EA4E3}"/>
                    </a:ext>
                  </a:extLst>
                </p14:cNvPr>
                <p14:cNvContentPartPr/>
                <p14:nvPr/>
              </p14:nvContentPartPr>
              <p14:xfrm>
                <a:off x="2478190" y="1178652"/>
                <a:ext cx="137880" cy="20664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E7AE2192-5CB6-3F63-F266-9CD7560EA4E3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2469190" y="1170012"/>
                  <a:ext cx="1555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4EE341FD-8502-3DEB-2C98-1A387CE004CE}"/>
                    </a:ext>
                  </a:extLst>
                </p14:cNvPr>
                <p14:cNvContentPartPr/>
                <p14:nvPr/>
              </p14:nvContentPartPr>
              <p14:xfrm>
                <a:off x="2465230" y="1283052"/>
                <a:ext cx="303120" cy="5292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4EE341FD-8502-3DEB-2C98-1A387CE004CE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2456590" y="1274412"/>
                  <a:ext cx="320760" cy="7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B314BE4A-E3C5-F321-5965-AD0937E9B677}"/>
                    </a:ext>
                  </a:extLst>
                </p14:cNvPr>
                <p14:cNvContentPartPr/>
                <p14:nvPr/>
              </p14:nvContentPartPr>
              <p14:xfrm>
                <a:off x="2972110" y="1064172"/>
                <a:ext cx="702720" cy="3085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B314BE4A-E3C5-F321-5965-AD0937E9B677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963470" y="1055172"/>
                  <a:ext cx="72036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2510EAE1-7DFC-7F94-DE79-4A576E56ACDE}"/>
                    </a:ext>
                  </a:extLst>
                </p14:cNvPr>
                <p14:cNvContentPartPr/>
                <p14:nvPr/>
              </p14:nvContentPartPr>
              <p14:xfrm>
                <a:off x="4015390" y="1042572"/>
                <a:ext cx="79560" cy="28080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2510EAE1-7DFC-7F94-DE79-4A576E56ACDE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006750" y="1033572"/>
                  <a:ext cx="97200" cy="29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01774C4-2920-15EB-5987-BE7259E19037}"/>
                    </a:ext>
                  </a:extLst>
                </p14:cNvPr>
                <p14:cNvContentPartPr/>
                <p14:nvPr/>
              </p14:nvContentPartPr>
              <p14:xfrm>
                <a:off x="3964990" y="1183332"/>
                <a:ext cx="315000" cy="1029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01774C4-2920-15EB-5987-BE7259E19037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956350" y="1174692"/>
                  <a:ext cx="332640" cy="12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EC243972-B719-AC01-001B-2862CD7DC51C}"/>
                    </a:ext>
                  </a:extLst>
                </p14:cNvPr>
                <p14:cNvContentPartPr/>
                <p14:nvPr/>
              </p14:nvContentPartPr>
              <p14:xfrm>
                <a:off x="4635670" y="1009452"/>
                <a:ext cx="447120" cy="2336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EC243972-B719-AC01-001B-2862CD7DC51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4626670" y="1000812"/>
                  <a:ext cx="464760" cy="251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0E73952B-2033-D005-E288-7BBC3C6A1936}"/>
                    </a:ext>
                  </a:extLst>
                </p14:cNvPr>
                <p14:cNvContentPartPr/>
                <p14:nvPr/>
              </p14:nvContentPartPr>
              <p14:xfrm>
                <a:off x="5372230" y="1064892"/>
                <a:ext cx="384480" cy="1364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0E73952B-2033-D005-E288-7BBC3C6A193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363230" y="1055892"/>
                  <a:ext cx="402120" cy="15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3B20E4B6-0F35-937B-FF9D-53271315DDF5}"/>
                    </a:ext>
                  </a:extLst>
                </p14:cNvPr>
                <p14:cNvContentPartPr/>
                <p14:nvPr/>
              </p14:nvContentPartPr>
              <p14:xfrm>
                <a:off x="5691550" y="943572"/>
                <a:ext cx="232200" cy="24480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3B20E4B6-0F35-937B-FF9D-53271315DDF5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5682910" y="934932"/>
                  <a:ext cx="24984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4AD65991-3B97-FE5B-7182-B39B3E804F2B}"/>
                    </a:ext>
                  </a:extLst>
                </p14:cNvPr>
                <p14:cNvContentPartPr/>
                <p14:nvPr/>
              </p14:nvContentPartPr>
              <p14:xfrm>
                <a:off x="5811430" y="1007292"/>
                <a:ext cx="511560" cy="196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4AD65991-3B97-FE5B-7182-B39B3E804F2B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5802790" y="998292"/>
                  <a:ext cx="529200" cy="21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3CE3449F-CFD1-CDF5-1B90-82521E24C594}"/>
                    </a:ext>
                  </a:extLst>
                </p14:cNvPr>
                <p14:cNvContentPartPr/>
                <p14:nvPr/>
              </p14:nvContentPartPr>
              <p14:xfrm>
                <a:off x="6705670" y="1008372"/>
                <a:ext cx="187920" cy="141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3CE3449F-CFD1-CDF5-1B90-82521E24C594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696670" y="999372"/>
                  <a:ext cx="205560" cy="15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FB5B11FC-65D6-866B-9FFE-2A098A29C759}"/>
                    </a:ext>
                  </a:extLst>
                </p14:cNvPr>
                <p14:cNvContentPartPr/>
                <p14:nvPr/>
              </p14:nvContentPartPr>
              <p14:xfrm>
                <a:off x="6901870" y="991452"/>
                <a:ext cx="119520" cy="14940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FB5B11FC-65D6-866B-9FFE-2A098A29C759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892870" y="982812"/>
                  <a:ext cx="137160" cy="16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EA1FED9F-1B68-1A52-BCF2-1B1C5060AA0E}"/>
                    </a:ext>
                  </a:extLst>
                </p14:cNvPr>
                <p14:cNvContentPartPr/>
                <p14:nvPr/>
              </p14:nvContentPartPr>
              <p14:xfrm>
                <a:off x="7091230" y="984252"/>
                <a:ext cx="209520" cy="162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EA1FED9F-1B68-1A52-BCF2-1B1C5060AA0E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7082590" y="975612"/>
                  <a:ext cx="227160" cy="18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CDE3D12C-2C91-2DCD-8033-B25161A2C594}"/>
                    </a:ext>
                  </a:extLst>
                </p14:cNvPr>
                <p14:cNvContentPartPr/>
                <p14:nvPr/>
              </p14:nvContentPartPr>
              <p14:xfrm>
                <a:off x="7447990" y="838452"/>
                <a:ext cx="493560" cy="33048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CDE3D12C-2C91-2DCD-8033-B25161A2C59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7439350" y="829452"/>
                  <a:ext cx="511200" cy="34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C71A711-C6A0-F48A-1B16-3DFE5F29E01A}"/>
                    </a:ext>
                  </a:extLst>
                </p14:cNvPr>
                <p14:cNvContentPartPr/>
                <p14:nvPr/>
              </p14:nvContentPartPr>
              <p14:xfrm>
                <a:off x="7736350" y="838452"/>
                <a:ext cx="302040" cy="26352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C71A711-C6A0-F48A-1B16-3DFE5F29E01A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7727710" y="829452"/>
                  <a:ext cx="31968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C658067B-07F1-8F8A-3230-EE1C0911062A}"/>
                    </a:ext>
                  </a:extLst>
                </p14:cNvPr>
                <p14:cNvContentPartPr/>
                <p14:nvPr/>
              </p14:nvContentPartPr>
              <p14:xfrm>
                <a:off x="7886830" y="965172"/>
                <a:ext cx="310680" cy="13248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C658067B-07F1-8F8A-3230-EE1C0911062A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877830" y="956532"/>
                  <a:ext cx="328320" cy="15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92C537AE-A12C-96E2-3C1A-EBA84F88E84D}"/>
                    </a:ext>
                  </a:extLst>
                </p14:cNvPr>
                <p14:cNvContentPartPr/>
                <p14:nvPr/>
              </p14:nvContentPartPr>
              <p14:xfrm>
                <a:off x="8128750" y="912612"/>
                <a:ext cx="592560" cy="2340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92C537AE-A12C-96E2-3C1A-EBA84F88E84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20110" y="903612"/>
                  <a:ext cx="610200" cy="251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71C0B642-9E2D-9E74-129A-81E0EDF4BD80}"/>
                    </a:ext>
                  </a:extLst>
                </p14:cNvPr>
                <p14:cNvContentPartPr/>
                <p14:nvPr/>
              </p14:nvContentPartPr>
              <p14:xfrm>
                <a:off x="8800150" y="946452"/>
                <a:ext cx="176760" cy="19764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71C0B642-9E2D-9E74-129A-81E0EDF4BD80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8791510" y="937812"/>
                  <a:ext cx="194400" cy="21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D8F64F4C-76BC-6457-0042-22DDEFDBC051}"/>
                    </a:ext>
                  </a:extLst>
                </p14:cNvPr>
                <p14:cNvContentPartPr/>
                <p14:nvPr/>
              </p14:nvContentPartPr>
              <p14:xfrm>
                <a:off x="9286870" y="813612"/>
                <a:ext cx="122760" cy="3884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D8F64F4C-76BC-6457-0042-22DDEFDBC051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9277870" y="804972"/>
                  <a:ext cx="1404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F278130-5338-5820-1F92-AE15A09954AF}"/>
                    </a:ext>
                  </a:extLst>
                </p14:cNvPr>
                <p14:cNvContentPartPr/>
                <p14:nvPr/>
              </p14:nvContentPartPr>
              <p14:xfrm>
                <a:off x="9446350" y="950052"/>
                <a:ext cx="461520" cy="22464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F278130-5338-5820-1F92-AE15A09954A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9437710" y="941052"/>
                  <a:ext cx="479160" cy="24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6F8B5EFE-81CB-2829-1B62-110EE7CDBAB8}"/>
                    </a:ext>
                  </a:extLst>
                </p14:cNvPr>
                <p14:cNvContentPartPr/>
                <p14:nvPr/>
              </p14:nvContentPartPr>
              <p14:xfrm>
                <a:off x="9783310" y="1001532"/>
                <a:ext cx="186480" cy="1778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6F8B5EFE-81CB-2829-1B62-110EE7CDBAB8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9774310" y="992892"/>
                  <a:ext cx="204120" cy="1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17571FD-6625-BCB1-6C36-8343B7FB59E3}"/>
                    </a:ext>
                  </a:extLst>
                </p14:cNvPr>
                <p14:cNvContentPartPr/>
                <p14:nvPr/>
              </p14:nvContentPartPr>
              <p14:xfrm>
                <a:off x="9974110" y="972372"/>
                <a:ext cx="153720" cy="22896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17571FD-6625-BCB1-6C36-8343B7FB59E3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9965110" y="963372"/>
                  <a:ext cx="171360" cy="24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E3A84938-231F-A6E3-F42A-9B21684C1A18}"/>
                    </a:ext>
                  </a:extLst>
                </p14:cNvPr>
                <p14:cNvContentPartPr/>
                <p14:nvPr/>
              </p14:nvContentPartPr>
              <p14:xfrm>
                <a:off x="10226830" y="933492"/>
                <a:ext cx="825120" cy="2023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E3A84938-231F-A6E3-F42A-9B21684C1A18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0218190" y="924852"/>
                  <a:ext cx="84276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BCF849A9-E649-6EA4-4D58-24BD0B5F152D}"/>
                    </a:ext>
                  </a:extLst>
                </p14:cNvPr>
                <p14:cNvContentPartPr/>
                <p14:nvPr/>
              </p14:nvContentPartPr>
              <p14:xfrm>
                <a:off x="11013070" y="820092"/>
                <a:ext cx="90000" cy="52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BCF849A9-E649-6EA4-4D58-24BD0B5F152D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11004430" y="811092"/>
                  <a:ext cx="107640" cy="6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7C1FF07F-F433-1CAA-BB74-04B3DAA078CF}"/>
                    </a:ext>
                  </a:extLst>
                </p14:cNvPr>
                <p14:cNvContentPartPr/>
                <p14:nvPr/>
              </p14:nvContentPartPr>
              <p14:xfrm>
                <a:off x="11109910" y="946452"/>
                <a:ext cx="413640" cy="156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7C1FF07F-F433-1CAA-BB74-04B3DAA078CF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11101270" y="937812"/>
                  <a:ext cx="43128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C964365C-20CB-13D9-4B94-0FA8555C3CFE}"/>
                    </a:ext>
                  </a:extLst>
                </p14:cNvPr>
                <p14:cNvContentPartPr/>
                <p14:nvPr/>
              </p14:nvContentPartPr>
              <p14:xfrm>
                <a:off x="11539390" y="946092"/>
                <a:ext cx="125640" cy="19692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C964365C-20CB-13D9-4B94-0FA8555C3CFE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1530390" y="937092"/>
                  <a:ext cx="143280" cy="21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6625E7D-94F4-ACF8-80F3-DAA06C981D9B}"/>
                    </a:ext>
                  </a:extLst>
                </p14:cNvPr>
                <p14:cNvContentPartPr/>
                <p14:nvPr/>
              </p14:nvContentPartPr>
              <p14:xfrm>
                <a:off x="11522110" y="794892"/>
                <a:ext cx="304200" cy="42444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6625E7D-94F4-ACF8-80F3-DAA06C981D9B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1513110" y="786252"/>
                  <a:ext cx="321840" cy="44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E6B93D3E-6649-E4CD-F444-9FF3BC77DE3F}"/>
                    </a:ext>
                  </a:extLst>
                </p14:cNvPr>
                <p14:cNvContentPartPr/>
                <p14:nvPr/>
              </p14:nvContentPartPr>
              <p14:xfrm>
                <a:off x="2080030" y="1806132"/>
                <a:ext cx="174600" cy="15228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E6B93D3E-6649-E4CD-F444-9FF3BC77DE3F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2071390" y="1797132"/>
                  <a:ext cx="192240" cy="16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E82355F6-CBB3-C989-E756-57FA3BB6EA30}"/>
                    </a:ext>
                  </a:extLst>
                </p14:cNvPr>
                <p14:cNvContentPartPr/>
                <p14:nvPr/>
              </p14:nvContentPartPr>
              <p14:xfrm>
                <a:off x="2240590" y="1803972"/>
                <a:ext cx="490680" cy="1800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E82355F6-CBB3-C989-E756-57FA3BB6EA3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231590" y="1795332"/>
                  <a:ext cx="508320" cy="19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9CE08FF-4E8B-8F1D-F1F8-1E7176EF4C74}"/>
                    </a:ext>
                  </a:extLst>
                </p14:cNvPr>
                <p14:cNvContentPartPr/>
                <p14:nvPr/>
              </p14:nvContentPartPr>
              <p14:xfrm>
                <a:off x="2738830" y="1638012"/>
                <a:ext cx="371520" cy="30672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9CE08FF-4E8B-8F1D-F1F8-1E7176EF4C74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730190" y="1629012"/>
                  <a:ext cx="389160" cy="32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309EB54A-6A26-35C6-7BBF-B83DB9A3A90E}"/>
                    </a:ext>
                  </a:extLst>
                </p14:cNvPr>
                <p14:cNvContentPartPr/>
                <p14:nvPr/>
              </p14:nvContentPartPr>
              <p14:xfrm>
                <a:off x="3059590" y="1647372"/>
                <a:ext cx="173160" cy="27972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309EB54A-6A26-35C6-7BBF-B83DB9A3A90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050590" y="1638372"/>
                  <a:ext cx="190800" cy="29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F0066C6C-3CC6-161D-2E50-67260B773687}"/>
                    </a:ext>
                  </a:extLst>
                </p14:cNvPr>
                <p14:cNvContentPartPr/>
                <p14:nvPr/>
              </p14:nvContentPartPr>
              <p14:xfrm>
                <a:off x="3120070" y="1765812"/>
                <a:ext cx="306000" cy="1418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F0066C6C-3CC6-161D-2E50-67260B773687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111430" y="1757172"/>
                  <a:ext cx="323640" cy="15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93E33AA9-FE0B-CC27-6995-68B75CFBBA77}"/>
                    </a:ext>
                  </a:extLst>
                </p14:cNvPr>
                <p14:cNvContentPartPr/>
                <p14:nvPr/>
              </p14:nvContentPartPr>
              <p14:xfrm>
                <a:off x="3346510" y="1722612"/>
                <a:ext cx="501840" cy="2116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93E33AA9-FE0B-CC27-6995-68B75CFBBA77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337510" y="1713612"/>
                  <a:ext cx="51948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6B2F0B-C815-541E-5EA7-76D0AA1D6930}"/>
                    </a:ext>
                  </a:extLst>
                </p14:cNvPr>
                <p14:cNvContentPartPr/>
                <p14:nvPr/>
              </p14:nvContentPartPr>
              <p14:xfrm>
                <a:off x="3963910" y="1668252"/>
                <a:ext cx="288360" cy="3085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6B2F0B-C815-541E-5EA7-76D0AA1D6930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3955270" y="1659252"/>
                  <a:ext cx="306000" cy="32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941B716F-4673-7539-F996-598A0F510175}"/>
                    </a:ext>
                  </a:extLst>
                </p14:cNvPr>
                <p14:cNvContentPartPr/>
                <p14:nvPr/>
              </p14:nvContentPartPr>
              <p14:xfrm>
                <a:off x="4538110" y="1641252"/>
                <a:ext cx="280440" cy="267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941B716F-4673-7539-F996-598A0F510175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529470" y="1632612"/>
                  <a:ext cx="298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43A4D4AF-E7E7-8F4B-6669-F79F6D430878}"/>
                    </a:ext>
                  </a:extLst>
                </p14:cNvPr>
                <p14:cNvContentPartPr/>
                <p14:nvPr/>
              </p14:nvContentPartPr>
              <p14:xfrm>
                <a:off x="4844830" y="1753212"/>
                <a:ext cx="384480" cy="1360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43A4D4AF-E7E7-8F4B-6669-F79F6D430878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836190" y="1744212"/>
                  <a:ext cx="402120" cy="15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CEE506DA-2C12-75DF-1F04-A595A38C8EB4}"/>
                    </a:ext>
                  </a:extLst>
                </p14:cNvPr>
                <p14:cNvContentPartPr/>
                <p14:nvPr/>
              </p14:nvContentPartPr>
              <p14:xfrm>
                <a:off x="5502550" y="1601652"/>
                <a:ext cx="74520" cy="23436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CEE506DA-2C12-75DF-1F04-A595A38C8EB4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493550" y="1592652"/>
                  <a:ext cx="9216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83C4AA68-FE5C-5A9D-11B7-37D90CC2D503}"/>
                    </a:ext>
                  </a:extLst>
                </p14:cNvPr>
                <p14:cNvContentPartPr/>
                <p14:nvPr/>
              </p14:nvContentPartPr>
              <p14:xfrm>
                <a:off x="5480950" y="1732332"/>
                <a:ext cx="351000" cy="532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83C4AA68-FE5C-5A9D-11B7-37D90CC2D503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472310" y="1723332"/>
                  <a:ext cx="368640" cy="7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91ECE5C8-BD4E-B377-C86C-CECBAE133DF5}"/>
                    </a:ext>
                  </a:extLst>
                </p14:cNvPr>
                <p14:cNvContentPartPr/>
                <p14:nvPr/>
              </p14:nvContentPartPr>
              <p14:xfrm>
                <a:off x="5974510" y="1509132"/>
                <a:ext cx="652680" cy="248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91ECE5C8-BD4E-B377-C86C-CECBAE133DF5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965870" y="1500492"/>
                  <a:ext cx="67032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3E70967-7F6E-B3C1-F773-CB61C5F0C95E}"/>
                    </a:ext>
                  </a:extLst>
                </p14:cNvPr>
                <p14:cNvContentPartPr/>
                <p14:nvPr/>
              </p14:nvContentPartPr>
              <p14:xfrm>
                <a:off x="6880630" y="1430292"/>
                <a:ext cx="75240" cy="25056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3E70967-7F6E-B3C1-F773-CB61C5F0C95E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871990" y="1421292"/>
                  <a:ext cx="92880" cy="268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6CD0A90D-52BB-CF1D-33FB-82091F034614}"/>
                    </a:ext>
                  </a:extLst>
                </p14:cNvPr>
                <p14:cNvContentPartPr/>
                <p14:nvPr/>
              </p14:nvContentPartPr>
              <p14:xfrm>
                <a:off x="6783430" y="1576812"/>
                <a:ext cx="226800" cy="190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6CD0A90D-52BB-CF1D-33FB-82091F03461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74430" y="1568172"/>
                  <a:ext cx="244440" cy="3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ECCA6B41-84DD-F593-443E-C455542178FC}"/>
                    </a:ext>
                  </a:extLst>
                </p14:cNvPr>
                <p14:cNvContentPartPr/>
                <p14:nvPr/>
              </p14:nvContentPartPr>
              <p14:xfrm>
                <a:off x="7003390" y="1463772"/>
                <a:ext cx="830160" cy="2458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ECCA6B41-84DD-F593-443E-C455542178FC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94390" y="1454772"/>
                  <a:ext cx="84780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0B661B94-9826-5E54-09ED-9860693C674D}"/>
                    </a:ext>
                  </a:extLst>
                </p14:cNvPr>
                <p14:cNvContentPartPr/>
                <p14:nvPr/>
              </p14:nvContentPartPr>
              <p14:xfrm>
                <a:off x="8158270" y="1560612"/>
                <a:ext cx="631440" cy="7740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0B661B94-9826-5E54-09ED-9860693C674D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8149270" y="1551612"/>
                  <a:ext cx="649080" cy="95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3696A2BF-CA76-0E01-F7B5-0A1DFE4E431C}"/>
                    </a:ext>
                  </a:extLst>
                </p14:cNvPr>
                <p14:cNvContentPartPr/>
                <p14:nvPr/>
              </p14:nvContentPartPr>
              <p14:xfrm>
                <a:off x="8890870" y="1402212"/>
                <a:ext cx="411480" cy="24804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3696A2BF-CA76-0E01-F7B5-0A1DFE4E431C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8882230" y="1393212"/>
                  <a:ext cx="4291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C6620B1-5161-7C75-6B3E-FB628124D6BA}"/>
                    </a:ext>
                  </a:extLst>
                </p14:cNvPr>
                <p14:cNvContentPartPr/>
                <p14:nvPr/>
              </p14:nvContentPartPr>
              <p14:xfrm>
                <a:off x="3818110" y="2172972"/>
                <a:ext cx="689040" cy="218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C6620B1-5161-7C75-6B3E-FB628124D6BA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3809110" y="2164332"/>
                  <a:ext cx="706680" cy="23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6821180B-9604-AC94-5262-A2629E00126B}"/>
                    </a:ext>
                  </a:extLst>
                </p14:cNvPr>
                <p14:cNvContentPartPr/>
                <p14:nvPr/>
              </p14:nvContentPartPr>
              <p14:xfrm>
                <a:off x="4517590" y="2037252"/>
                <a:ext cx="402480" cy="26496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6821180B-9604-AC94-5262-A2629E00126B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508590" y="2028612"/>
                  <a:ext cx="420120" cy="28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C0E221B1-44B8-A077-AEEE-886A88D6A8B3}"/>
                    </a:ext>
                  </a:extLst>
                </p14:cNvPr>
                <p14:cNvContentPartPr/>
                <p14:nvPr/>
              </p14:nvContentPartPr>
              <p14:xfrm>
                <a:off x="4877950" y="2015292"/>
                <a:ext cx="199800" cy="2599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C0E221B1-44B8-A077-AEEE-886A88D6A8B3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4869310" y="2006652"/>
                  <a:ext cx="217440" cy="27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C9EF726B-0540-1926-8FD5-B55A11132F44}"/>
                    </a:ext>
                  </a:extLst>
                </p14:cNvPr>
                <p14:cNvContentPartPr/>
                <p14:nvPr/>
              </p14:nvContentPartPr>
              <p14:xfrm>
                <a:off x="4975870" y="2153532"/>
                <a:ext cx="283680" cy="1612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C9EF726B-0540-1926-8FD5-B55A11132F4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4966870" y="2144892"/>
                  <a:ext cx="301320" cy="17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750723A4-587B-067E-225A-9E3E85E8E108}"/>
                    </a:ext>
                  </a:extLst>
                </p14:cNvPr>
                <p14:cNvContentPartPr/>
                <p14:nvPr/>
              </p14:nvContentPartPr>
              <p14:xfrm>
                <a:off x="5231470" y="2135172"/>
                <a:ext cx="116280" cy="1692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750723A4-587B-067E-225A-9E3E85E8E108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5222470" y="2126172"/>
                  <a:ext cx="133920" cy="3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C9EF1DD5-B27B-5096-129A-F5C00AE10600}"/>
                    </a:ext>
                  </a:extLst>
                </p14:cNvPr>
                <p14:cNvContentPartPr/>
                <p14:nvPr/>
              </p14:nvContentPartPr>
              <p14:xfrm>
                <a:off x="5349550" y="2148852"/>
                <a:ext cx="549000" cy="1998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C9EF1DD5-B27B-5096-129A-F5C00AE10600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5340910" y="2139852"/>
                  <a:ext cx="566640" cy="217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6B0F9B9-A029-D383-7A0B-89101B767530}"/>
                    </a:ext>
                  </a:extLst>
                </p14:cNvPr>
                <p14:cNvContentPartPr/>
                <p14:nvPr/>
              </p14:nvContentPartPr>
              <p14:xfrm>
                <a:off x="6258550" y="1965972"/>
                <a:ext cx="288720" cy="24048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6B0F9B9-A029-D383-7A0B-89101B767530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249550" y="1957332"/>
                  <a:ext cx="30636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DE701508-F021-833B-AB0A-68E8D608F1F6}"/>
                    </a:ext>
                  </a:extLst>
                </p14:cNvPr>
                <p14:cNvContentPartPr/>
                <p14:nvPr/>
              </p14:nvContentPartPr>
              <p14:xfrm>
                <a:off x="6600190" y="2034372"/>
                <a:ext cx="346680" cy="2282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DE701508-F021-833B-AB0A-68E8D608F1F6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6591190" y="2025372"/>
                  <a:ext cx="364320" cy="24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CC3E1E14-C510-F342-DBCE-C600F204B857}"/>
                    </a:ext>
                  </a:extLst>
                </p14:cNvPr>
                <p14:cNvContentPartPr/>
                <p14:nvPr/>
              </p14:nvContentPartPr>
              <p14:xfrm>
                <a:off x="5810710" y="2028972"/>
                <a:ext cx="312120" cy="34992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CC3E1E14-C510-F342-DBCE-C600F204B857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802070" y="2019972"/>
                  <a:ext cx="32976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924E050B-4E9B-A2BE-985E-CC30834C21CE}"/>
                    </a:ext>
                  </a:extLst>
                </p14:cNvPr>
                <p14:cNvContentPartPr/>
                <p14:nvPr/>
              </p14:nvContentPartPr>
              <p14:xfrm>
                <a:off x="7487950" y="1937172"/>
                <a:ext cx="29880" cy="21924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924E050B-4E9B-A2BE-985E-CC30834C21CE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7479310" y="1928172"/>
                  <a:ext cx="47520" cy="23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C76919A-3DDE-41D0-2724-A3D5F9C82546}"/>
                    </a:ext>
                  </a:extLst>
                </p14:cNvPr>
                <p14:cNvContentPartPr/>
                <p14:nvPr/>
              </p14:nvContentPartPr>
              <p14:xfrm>
                <a:off x="7399030" y="2043372"/>
                <a:ext cx="403560" cy="99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C76919A-3DDE-41D0-2724-A3D5F9C82546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7390030" y="2034372"/>
                  <a:ext cx="421200" cy="1173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88" name="Group 87">
            <a:extLst>
              <a:ext uri="{FF2B5EF4-FFF2-40B4-BE49-F238E27FC236}">
                <a16:creationId xmlns:a16="http://schemas.microsoft.com/office/drawing/2014/main" id="{FE2EBF9C-9C24-74CC-8287-21DCC1AFCFA1}"/>
              </a:ext>
            </a:extLst>
          </p:cNvPr>
          <p:cNvGrpSpPr/>
          <p:nvPr/>
        </p:nvGrpSpPr>
        <p:grpSpPr>
          <a:xfrm>
            <a:off x="8301190" y="1795692"/>
            <a:ext cx="2169000" cy="364680"/>
            <a:chOff x="8301190" y="1795692"/>
            <a:chExt cx="2169000" cy="364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EA7C9DC0-4C68-F22E-573A-F17EBA342FAD}"/>
                    </a:ext>
                  </a:extLst>
                </p14:cNvPr>
                <p14:cNvContentPartPr/>
                <p14:nvPr/>
              </p14:nvContentPartPr>
              <p14:xfrm>
                <a:off x="8301190" y="1868052"/>
                <a:ext cx="183960" cy="2869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EA7C9DC0-4C68-F22E-573A-F17EBA342FAD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8292190" y="1859052"/>
                  <a:ext cx="201600" cy="30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1950E634-052D-E905-D562-92C52655D7AE}"/>
                    </a:ext>
                  </a:extLst>
                </p14:cNvPr>
                <p14:cNvContentPartPr/>
                <p14:nvPr/>
              </p14:nvContentPartPr>
              <p14:xfrm>
                <a:off x="8527630" y="1988292"/>
                <a:ext cx="379440" cy="17208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1950E634-052D-E905-D562-92C52655D7A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8518630" y="1979652"/>
                  <a:ext cx="397080" cy="18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E2DF1568-5379-8706-3BBB-46DC3777670D}"/>
                    </a:ext>
                  </a:extLst>
                </p14:cNvPr>
                <p14:cNvContentPartPr/>
                <p14:nvPr/>
              </p14:nvContentPartPr>
              <p14:xfrm>
                <a:off x="9295510" y="1795692"/>
                <a:ext cx="180720" cy="273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E2DF1568-5379-8706-3BBB-46DC3777670D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9286510" y="1787052"/>
                  <a:ext cx="19836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A25D226E-9A88-461E-D4FF-73BA8B3B91FD}"/>
                    </a:ext>
                  </a:extLst>
                </p14:cNvPr>
                <p14:cNvContentPartPr/>
                <p14:nvPr/>
              </p14:nvContentPartPr>
              <p14:xfrm>
                <a:off x="9229630" y="1925652"/>
                <a:ext cx="300240" cy="464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A25D226E-9A88-461E-D4FF-73BA8B3B91FD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9220990" y="1917012"/>
                  <a:ext cx="317880" cy="6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A3DA0843-5A9E-711B-5CE7-29B0348C084A}"/>
                    </a:ext>
                  </a:extLst>
                </p14:cNvPr>
                <p14:cNvContentPartPr/>
                <p14:nvPr/>
              </p14:nvContentPartPr>
              <p14:xfrm>
                <a:off x="9508990" y="1863732"/>
                <a:ext cx="234360" cy="214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A3DA0843-5A9E-711B-5CE7-29B0348C084A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9499990" y="1855092"/>
                  <a:ext cx="252000" cy="23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7C7B4F87-49CD-5C64-54D5-5E106B812774}"/>
                    </a:ext>
                  </a:extLst>
                </p14:cNvPr>
                <p14:cNvContentPartPr/>
                <p14:nvPr/>
              </p14:nvContentPartPr>
              <p14:xfrm>
                <a:off x="9783310" y="1911612"/>
                <a:ext cx="686880" cy="20484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7C7B4F87-49CD-5C64-54D5-5E106B812774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9774310" y="1902972"/>
                  <a:ext cx="704520" cy="222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AE8752C-83A3-675F-880F-00A2767DBD0C}"/>
              </a:ext>
            </a:extLst>
          </p:cNvPr>
          <p:cNvGrpSpPr/>
          <p:nvPr/>
        </p:nvGrpSpPr>
        <p:grpSpPr>
          <a:xfrm>
            <a:off x="1464790" y="2879652"/>
            <a:ext cx="544680" cy="466920"/>
            <a:chOff x="1464790" y="2879652"/>
            <a:chExt cx="544680" cy="466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0822C88-581C-1237-B5B6-BDA49D3F36C4}"/>
                    </a:ext>
                  </a:extLst>
                </p14:cNvPr>
                <p14:cNvContentPartPr/>
                <p14:nvPr/>
              </p14:nvContentPartPr>
              <p14:xfrm>
                <a:off x="1464790" y="2881092"/>
                <a:ext cx="264600" cy="456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0822C88-581C-1237-B5B6-BDA49D3F36C4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1456150" y="2872452"/>
                  <a:ext cx="282240" cy="47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1B4BD4A7-531C-400F-048A-04521FF2A334}"/>
                    </a:ext>
                  </a:extLst>
                </p14:cNvPr>
                <p14:cNvContentPartPr/>
                <p14:nvPr/>
              </p14:nvContentPartPr>
              <p14:xfrm>
                <a:off x="1753870" y="2879652"/>
                <a:ext cx="255600" cy="46692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1B4BD4A7-531C-400F-048A-04521FF2A334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1745230" y="2871012"/>
                  <a:ext cx="273240" cy="484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E48B970C-CD81-25CD-E7F8-E1B4438117C3}"/>
              </a:ext>
            </a:extLst>
          </p:cNvPr>
          <p:cNvGrpSpPr/>
          <p:nvPr/>
        </p:nvGrpSpPr>
        <p:grpSpPr>
          <a:xfrm>
            <a:off x="2526070" y="2821692"/>
            <a:ext cx="2582640" cy="607320"/>
            <a:chOff x="2526070" y="2821692"/>
            <a:chExt cx="2582640" cy="6073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00B8BACD-6DEE-5536-E317-39E25E33CC18}"/>
                    </a:ext>
                  </a:extLst>
                </p14:cNvPr>
                <p14:cNvContentPartPr/>
                <p14:nvPr/>
              </p14:nvContentPartPr>
              <p14:xfrm>
                <a:off x="2526070" y="2914572"/>
                <a:ext cx="723600" cy="51444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00B8BACD-6DEE-5536-E317-39E25E33CC18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2517430" y="2905932"/>
                  <a:ext cx="741240" cy="53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30E17546-42EE-01F0-63CA-48AD0BCB5939}"/>
                    </a:ext>
                  </a:extLst>
                </p14:cNvPr>
                <p14:cNvContentPartPr/>
                <p14:nvPr/>
              </p14:nvContentPartPr>
              <p14:xfrm>
                <a:off x="3209350" y="3032292"/>
                <a:ext cx="72360" cy="630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30E17546-42EE-01F0-63CA-48AD0BCB5939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3200350" y="3023652"/>
                  <a:ext cx="9000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34D86296-D58C-C421-7F06-8195C25FBC21}"/>
                    </a:ext>
                  </a:extLst>
                </p14:cNvPr>
                <p14:cNvContentPartPr/>
                <p14:nvPr/>
              </p14:nvContentPartPr>
              <p14:xfrm>
                <a:off x="3319870" y="3135612"/>
                <a:ext cx="198000" cy="11664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34D86296-D58C-C421-7F06-8195C25FBC21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3310870" y="3126972"/>
                  <a:ext cx="215640" cy="13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87041876-7A29-EE7E-5351-3FE9961A2DED}"/>
                    </a:ext>
                  </a:extLst>
                </p14:cNvPr>
                <p14:cNvContentPartPr/>
                <p14:nvPr/>
              </p14:nvContentPartPr>
              <p14:xfrm>
                <a:off x="3526870" y="2931132"/>
                <a:ext cx="378360" cy="35460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87041876-7A29-EE7E-5351-3FE9961A2DED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3517870" y="2922492"/>
                  <a:ext cx="396000" cy="37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64AC6309-49C2-945F-D493-525A31B750EB}"/>
                    </a:ext>
                  </a:extLst>
                </p14:cNvPr>
                <p14:cNvContentPartPr/>
                <p14:nvPr/>
              </p14:nvContentPartPr>
              <p14:xfrm>
                <a:off x="4232470" y="2821692"/>
                <a:ext cx="876240" cy="36684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64AC6309-49C2-945F-D493-525A31B750EB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4223470" y="2812692"/>
                  <a:ext cx="893880" cy="3844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1" name="Group 100">
            <a:extLst>
              <a:ext uri="{FF2B5EF4-FFF2-40B4-BE49-F238E27FC236}">
                <a16:creationId xmlns:a16="http://schemas.microsoft.com/office/drawing/2014/main" id="{CB0C7D44-D4CB-0F2E-7975-33D76CEC8AEA}"/>
              </a:ext>
            </a:extLst>
          </p:cNvPr>
          <p:cNvGrpSpPr/>
          <p:nvPr/>
        </p:nvGrpSpPr>
        <p:grpSpPr>
          <a:xfrm>
            <a:off x="1473070" y="3787572"/>
            <a:ext cx="366480" cy="384480"/>
            <a:chOff x="1473070" y="3787572"/>
            <a:chExt cx="366480" cy="384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240836CF-C7D3-F316-EAF9-041FB696EA51}"/>
                    </a:ext>
                  </a:extLst>
                </p14:cNvPr>
                <p14:cNvContentPartPr/>
                <p14:nvPr/>
              </p14:nvContentPartPr>
              <p14:xfrm>
                <a:off x="1473070" y="3793332"/>
                <a:ext cx="136440" cy="3787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240836CF-C7D3-F316-EAF9-041FB696EA51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464070" y="3784332"/>
                  <a:ext cx="154080" cy="39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B9A05308-14FE-2506-2348-CD3A681D8688}"/>
                    </a:ext>
                  </a:extLst>
                </p14:cNvPr>
                <p14:cNvContentPartPr/>
                <p14:nvPr/>
              </p14:nvContentPartPr>
              <p14:xfrm>
                <a:off x="1771510" y="3787572"/>
                <a:ext cx="68040" cy="38448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B9A05308-14FE-2506-2348-CD3A681D8688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1762870" y="3778932"/>
                  <a:ext cx="85680" cy="402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07" name="Group 106">
            <a:extLst>
              <a:ext uri="{FF2B5EF4-FFF2-40B4-BE49-F238E27FC236}">
                <a16:creationId xmlns:a16="http://schemas.microsoft.com/office/drawing/2014/main" id="{2CF2541A-9E24-F116-5A56-003E09A5A72E}"/>
              </a:ext>
            </a:extLst>
          </p:cNvPr>
          <p:cNvGrpSpPr/>
          <p:nvPr/>
        </p:nvGrpSpPr>
        <p:grpSpPr>
          <a:xfrm>
            <a:off x="2483950" y="3607932"/>
            <a:ext cx="2501640" cy="583920"/>
            <a:chOff x="2483950" y="3607932"/>
            <a:chExt cx="2501640" cy="58392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CB4F7CF0-B854-DBA7-7632-8A28189D4107}"/>
                    </a:ext>
                  </a:extLst>
                </p14:cNvPr>
                <p14:cNvContentPartPr/>
                <p14:nvPr/>
              </p14:nvContentPartPr>
              <p14:xfrm>
                <a:off x="2483950" y="3607932"/>
                <a:ext cx="783360" cy="58392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CB4F7CF0-B854-DBA7-7632-8A28189D4107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475310" y="3598932"/>
                  <a:ext cx="801000" cy="60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FDC6B6ED-3782-4AC1-616E-4278DB9D42EB}"/>
                    </a:ext>
                  </a:extLst>
                </p14:cNvPr>
                <p14:cNvContentPartPr/>
                <p14:nvPr/>
              </p14:nvContentPartPr>
              <p14:xfrm>
                <a:off x="3226630" y="3786132"/>
                <a:ext cx="226800" cy="22932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FDC6B6ED-3782-4AC1-616E-4278DB9D42EB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3217630" y="3777492"/>
                  <a:ext cx="24444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964934C6-9588-5BD4-9D19-64C43EA39EF2}"/>
                    </a:ext>
                  </a:extLst>
                </p14:cNvPr>
                <p14:cNvContentPartPr/>
                <p14:nvPr/>
              </p14:nvContentPartPr>
              <p14:xfrm>
                <a:off x="3585910" y="3746172"/>
                <a:ext cx="458280" cy="3290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964934C6-9588-5BD4-9D19-64C43EA39EF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3577270" y="3737172"/>
                  <a:ext cx="475920" cy="34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6D7C8A2A-75F6-1D3B-553A-BEB23F7600DC}"/>
                    </a:ext>
                  </a:extLst>
                </p14:cNvPr>
                <p14:cNvContentPartPr/>
                <p14:nvPr/>
              </p14:nvContentPartPr>
              <p14:xfrm>
                <a:off x="4282150" y="3816732"/>
                <a:ext cx="187200" cy="180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6D7C8A2A-75F6-1D3B-553A-BEB23F7600DC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4273510" y="3808092"/>
                  <a:ext cx="204840" cy="19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106" name="Ink 105">
                  <a:extLst>
                    <a:ext uri="{FF2B5EF4-FFF2-40B4-BE49-F238E27FC236}">
                      <a16:creationId xmlns:a16="http://schemas.microsoft.com/office/drawing/2014/main" id="{D8ABA13B-395A-F6A7-0680-E2DC6F73C527}"/>
                    </a:ext>
                  </a:extLst>
                </p14:cNvPr>
                <p14:cNvContentPartPr/>
                <p14:nvPr/>
              </p14:nvContentPartPr>
              <p14:xfrm>
                <a:off x="4514710" y="3714492"/>
                <a:ext cx="470880" cy="351360"/>
              </p14:xfrm>
            </p:contentPart>
          </mc:Choice>
          <mc:Fallback>
            <p:pic>
              <p:nvPicPr>
                <p:cNvPr id="106" name="Ink 105">
                  <a:extLst>
                    <a:ext uri="{FF2B5EF4-FFF2-40B4-BE49-F238E27FC236}">
                      <a16:creationId xmlns:a16="http://schemas.microsoft.com/office/drawing/2014/main" id="{D8ABA13B-395A-F6A7-0680-E2DC6F73C527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4506070" y="3705492"/>
                  <a:ext cx="488520" cy="369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4" name="Group 113">
            <a:extLst>
              <a:ext uri="{FF2B5EF4-FFF2-40B4-BE49-F238E27FC236}">
                <a16:creationId xmlns:a16="http://schemas.microsoft.com/office/drawing/2014/main" id="{E74BFFB6-5489-5B63-E53D-053B0502EC55}"/>
              </a:ext>
            </a:extLst>
          </p:cNvPr>
          <p:cNvGrpSpPr/>
          <p:nvPr/>
        </p:nvGrpSpPr>
        <p:grpSpPr>
          <a:xfrm>
            <a:off x="1646590" y="4554372"/>
            <a:ext cx="57600" cy="595800"/>
            <a:chOff x="1646590" y="4554372"/>
            <a:chExt cx="57600" cy="5958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C3E16B1E-DB6C-A1F7-0E58-D1E476B425A4}"/>
                    </a:ext>
                  </a:extLst>
                </p14:cNvPr>
                <p14:cNvContentPartPr/>
                <p14:nvPr/>
              </p14:nvContentPartPr>
              <p14:xfrm>
                <a:off x="1646590" y="4554372"/>
                <a:ext cx="54720" cy="35352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C3E16B1E-DB6C-A1F7-0E58-D1E476B425A4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637590" y="4545732"/>
                  <a:ext cx="72360" cy="37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4DCAC4CA-062D-9B41-D8C7-942ABA885968}"/>
                    </a:ext>
                  </a:extLst>
                </p14:cNvPr>
                <p14:cNvContentPartPr/>
                <p14:nvPr/>
              </p14:nvContentPartPr>
              <p14:xfrm>
                <a:off x="1652710" y="5033532"/>
                <a:ext cx="51480" cy="11664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4DCAC4CA-062D-9B41-D8C7-942ABA885968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1643710" y="5024892"/>
                  <a:ext cx="69120" cy="1342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13" name="Group 112">
            <a:extLst>
              <a:ext uri="{FF2B5EF4-FFF2-40B4-BE49-F238E27FC236}">
                <a16:creationId xmlns:a16="http://schemas.microsoft.com/office/drawing/2014/main" id="{18D6DD14-18B5-D511-FD3F-C911D2C33482}"/>
              </a:ext>
            </a:extLst>
          </p:cNvPr>
          <p:cNvGrpSpPr/>
          <p:nvPr/>
        </p:nvGrpSpPr>
        <p:grpSpPr>
          <a:xfrm>
            <a:off x="2433550" y="4599732"/>
            <a:ext cx="1185120" cy="327240"/>
            <a:chOff x="2433550" y="4599732"/>
            <a:chExt cx="1185120" cy="327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93BFBAD3-3422-1C38-6B2B-D65587C1A596}"/>
                    </a:ext>
                  </a:extLst>
                </p14:cNvPr>
                <p14:cNvContentPartPr/>
                <p14:nvPr/>
              </p14:nvContentPartPr>
              <p14:xfrm>
                <a:off x="2433550" y="4602252"/>
                <a:ext cx="332640" cy="2804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93BFBAD3-3422-1C38-6B2B-D65587C1A596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2424550" y="4593252"/>
                  <a:ext cx="35028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856BD411-06A3-7CF1-634C-8993D2D10625}"/>
                    </a:ext>
                  </a:extLst>
                </p14:cNvPr>
                <p14:cNvContentPartPr/>
                <p14:nvPr/>
              </p14:nvContentPartPr>
              <p14:xfrm>
                <a:off x="2948710" y="4622772"/>
                <a:ext cx="214560" cy="17028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856BD411-06A3-7CF1-634C-8993D2D10625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2939710" y="4614132"/>
                  <a:ext cx="23220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9677999D-2F0D-9DF6-ACD8-634BDE84998A}"/>
                    </a:ext>
                  </a:extLst>
                </p14:cNvPr>
                <p14:cNvContentPartPr/>
                <p14:nvPr/>
              </p14:nvContentPartPr>
              <p14:xfrm>
                <a:off x="3199990" y="4599732"/>
                <a:ext cx="418680" cy="32724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9677999D-2F0D-9DF6-ACD8-634BDE84998A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3191350" y="4590732"/>
                  <a:ext cx="436320" cy="3448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6392560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BF527C0B-A4BD-5391-5093-BB076CD8ECA2}"/>
                  </a:ext>
                </a:extLst>
              </p14:cNvPr>
              <p14:cNvContentPartPr/>
              <p14:nvPr/>
            </p14:nvContentPartPr>
            <p14:xfrm>
              <a:off x="182110" y="772572"/>
              <a:ext cx="266400" cy="255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BF527C0B-A4BD-5391-5093-BB076CD8ECA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73110" y="763572"/>
                <a:ext cx="28404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1948F3C8-2EBD-4861-4C08-38D335A936DB}"/>
                  </a:ext>
                </a:extLst>
              </p14:cNvPr>
              <p14:cNvContentPartPr/>
              <p14:nvPr/>
            </p14:nvContentPartPr>
            <p14:xfrm>
              <a:off x="254830" y="934212"/>
              <a:ext cx="163440" cy="22536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1948F3C8-2EBD-4861-4C08-38D335A936D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46190" y="925572"/>
                <a:ext cx="18108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6A22DE2F-15D6-6CB5-88A1-6356DA047696}"/>
                  </a:ext>
                </a:extLst>
              </p14:cNvPr>
              <p14:cNvContentPartPr/>
              <p14:nvPr/>
            </p14:nvContentPartPr>
            <p14:xfrm>
              <a:off x="451390" y="667092"/>
              <a:ext cx="371520" cy="3916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6A22DE2F-15D6-6CB5-88A1-6356DA04769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42390" y="658092"/>
                <a:ext cx="389160" cy="409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4D961A6-4F8C-FED5-79D9-4EDAD5067102}"/>
                  </a:ext>
                </a:extLst>
              </p14:cNvPr>
              <p14:cNvContentPartPr/>
              <p14:nvPr/>
            </p14:nvContentPartPr>
            <p14:xfrm>
              <a:off x="659830" y="513372"/>
              <a:ext cx="398520" cy="27900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4D961A6-4F8C-FED5-79D9-4EDAD5067102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51190" y="504732"/>
                <a:ext cx="416160" cy="29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E3FC9AFD-6209-45F7-8EF8-9749B453DA9E}"/>
                  </a:ext>
                </a:extLst>
              </p14:cNvPr>
              <p14:cNvContentPartPr/>
              <p14:nvPr/>
            </p14:nvContentPartPr>
            <p14:xfrm>
              <a:off x="578110" y="978132"/>
              <a:ext cx="180360" cy="16020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E3FC9AFD-6209-45F7-8EF8-9749B453DA9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569470" y="969132"/>
                <a:ext cx="198000" cy="177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C083B919-6DF7-6C80-25DA-09798D59BE45}"/>
                  </a:ext>
                </a:extLst>
              </p14:cNvPr>
              <p14:cNvContentPartPr/>
              <p14:nvPr/>
            </p14:nvContentPartPr>
            <p14:xfrm>
              <a:off x="663430" y="1067412"/>
              <a:ext cx="132480" cy="1090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C083B919-6DF7-6C80-25DA-09798D59BE45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54430" y="1058772"/>
                <a:ext cx="150120" cy="12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AC289F62-D418-E08B-D66B-2AC293B13648}"/>
                  </a:ext>
                </a:extLst>
              </p14:cNvPr>
              <p14:cNvContentPartPr/>
              <p14:nvPr/>
            </p14:nvContentPartPr>
            <p14:xfrm>
              <a:off x="821110" y="825492"/>
              <a:ext cx="295560" cy="28044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AC289F62-D418-E08B-D66B-2AC293B13648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812110" y="816852"/>
                <a:ext cx="313200" cy="29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90543C15-21B6-66FB-9C54-822207C31287}"/>
                  </a:ext>
                </a:extLst>
              </p14:cNvPr>
              <p14:cNvContentPartPr/>
              <p14:nvPr/>
            </p14:nvContentPartPr>
            <p14:xfrm>
              <a:off x="1097950" y="727212"/>
              <a:ext cx="87120" cy="10260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90543C15-21B6-66FB-9C54-822207C31287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1088950" y="718212"/>
                <a:ext cx="104760" cy="120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17360853-A366-FACC-5FA0-5F57E3F821AD}"/>
                  </a:ext>
                </a:extLst>
              </p14:cNvPr>
              <p14:cNvContentPartPr/>
              <p14:nvPr/>
            </p14:nvContentPartPr>
            <p14:xfrm>
              <a:off x="1207030" y="636492"/>
              <a:ext cx="292680" cy="151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17360853-A366-FACC-5FA0-5F57E3F821AD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1198030" y="627852"/>
                <a:ext cx="310320" cy="16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43" name="Ink 42">
                <a:extLst>
                  <a:ext uri="{FF2B5EF4-FFF2-40B4-BE49-F238E27FC236}">
                    <a16:creationId xmlns:a16="http://schemas.microsoft.com/office/drawing/2014/main" id="{4662650B-E25E-5E4E-2737-C974C08B0D1B}"/>
                  </a:ext>
                </a:extLst>
              </p14:cNvPr>
              <p14:cNvContentPartPr/>
              <p14:nvPr/>
            </p14:nvContentPartPr>
            <p14:xfrm>
              <a:off x="3039430" y="1881372"/>
              <a:ext cx="276120" cy="281520"/>
            </p14:xfrm>
          </p:contentPart>
        </mc:Choice>
        <mc:Fallback>
          <p:pic>
            <p:nvPicPr>
              <p:cNvPr id="43" name="Ink 42">
                <a:extLst>
                  <a:ext uri="{FF2B5EF4-FFF2-40B4-BE49-F238E27FC236}">
                    <a16:creationId xmlns:a16="http://schemas.microsoft.com/office/drawing/2014/main" id="{4662650B-E25E-5E4E-2737-C974C08B0D1B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3030790" y="1872372"/>
                <a:ext cx="293760" cy="29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44" name="Ink 43">
                <a:extLst>
                  <a:ext uri="{FF2B5EF4-FFF2-40B4-BE49-F238E27FC236}">
                    <a16:creationId xmlns:a16="http://schemas.microsoft.com/office/drawing/2014/main" id="{C568D7C9-8B65-7C05-C11D-E4823AA069DA}"/>
                  </a:ext>
                </a:extLst>
              </p14:cNvPr>
              <p14:cNvContentPartPr/>
              <p14:nvPr/>
            </p14:nvContentPartPr>
            <p14:xfrm>
              <a:off x="3026830" y="2031492"/>
              <a:ext cx="234360" cy="70560"/>
            </p14:xfrm>
          </p:contentPart>
        </mc:Choice>
        <mc:Fallback>
          <p:pic>
            <p:nvPicPr>
              <p:cNvPr id="44" name="Ink 43">
                <a:extLst>
                  <a:ext uri="{FF2B5EF4-FFF2-40B4-BE49-F238E27FC236}">
                    <a16:creationId xmlns:a16="http://schemas.microsoft.com/office/drawing/2014/main" id="{C568D7C9-8B65-7C05-C11D-E4823AA069DA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3017830" y="2022852"/>
                <a:ext cx="252000" cy="88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45" name="Ink 44">
                <a:extLst>
                  <a:ext uri="{FF2B5EF4-FFF2-40B4-BE49-F238E27FC236}">
                    <a16:creationId xmlns:a16="http://schemas.microsoft.com/office/drawing/2014/main" id="{F208A68E-ADD0-657E-88CA-C55776D01055}"/>
                  </a:ext>
                </a:extLst>
              </p14:cNvPr>
              <p14:cNvContentPartPr/>
              <p14:nvPr/>
            </p14:nvContentPartPr>
            <p14:xfrm>
              <a:off x="3283150" y="1902972"/>
              <a:ext cx="938520" cy="294840"/>
            </p14:xfrm>
          </p:contentPart>
        </mc:Choice>
        <mc:Fallback>
          <p:pic>
            <p:nvPicPr>
              <p:cNvPr id="45" name="Ink 44">
                <a:extLst>
                  <a:ext uri="{FF2B5EF4-FFF2-40B4-BE49-F238E27FC236}">
                    <a16:creationId xmlns:a16="http://schemas.microsoft.com/office/drawing/2014/main" id="{F208A68E-ADD0-657E-88CA-C55776D01055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3274510" y="1894332"/>
                <a:ext cx="956160" cy="312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46" name="Ink 45">
                <a:extLst>
                  <a:ext uri="{FF2B5EF4-FFF2-40B4-BE49-F238E27FC236}">
                    <a16:creationId xmlns:a16="http://schemas.microsoft.com/office/drawing/2014/main" id="{C31BAAA6-9C2E-7EEE-5783-83C7F2BD140B}"/>
                  </a:ext>
                </a:extLst>
              </p14:cNvPr>
              <p14:cNvContentPartPr/>
              <p14:nvPr/>
            </p14:nvContentPartPr>
            <p14:xfrm>
              <a:off x="4669870" y="1839252"/>
              <a:ext cx="496800" cy="309240"/>
            </p14:xfrm>
          </p:contentPart>
        </mc:Choice>
        <mc:Fallback>
          <p:pic>
            <p:nvPicPr>
              <p:cNvPr id="46" name="Ink 45">
                <a:extLst>
                  <a:ext uri="{FF2B5EF4-FFF2-40B4-BE49-F238E27FC236}">
                    <a16:creationId xmlns:a16="http://schemas.microsoft.com/office/drawing/2014/main" id="{C31BAAA6-9C2E-7EEE-5783-83C7F2BD140B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4661230" y="1830612"/>
                <a:ext cx="51444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">
            <p14:nvContentPartPr>
              <p14:cNvPr id="47" name="Ink 46">
                <a:extLst>
                  <a:ext uri="{FF2B5EF4-FFF2-40B4-BE49-F238E27FC236}">
                    <a16:creationId xmlns:a16="http://schemas.microsoft.com/office/drawing/2014/main" id="{C10CC692-2A8A-0EAA-CF24-F61D8D17707C}"/>
                  </a:ext>
                </a:extLst>
              </p14:cNvPr>
              <p14:cNvContentPartPr/>
              <p14:nvPr/>
            </p14:nvContentPartPr>
            <p14:xfrm>
              <a:off x="5493190" y="1788852"/>
              <a:ext cx="303120" cy="63000"/>
            </p14:xfrm>
          </p:contentPart>
        </mc:Choice>
        <mc:Fallback>
          <p:pic>
            <p:nvPicPr>
              <p:cNvPr id="47" name="Ink 46">
                <a:extLst>
                  <a:ext uri="{FF2B5EF4-FFF2-40B4-BE49-F238E27FC236}">
                    <a16:creationId xmlns:a16="http://schemas.microsoft.com/office/drawing/2014/main" id="{C10CC692-2A8A-0EAA-CF24-F61D8D17707C}"/>
                  </a:ext>
                </a:extLst>
              </p:cNvPr>
              <p:cNvPicPr/>
              <p:nvPr/>
            </p:nvPicPr>
            <p:blipFill>
              <a:blip r:embed="rId29"/>
              <a:stretch>
                <a:fillRect/>
              </a:stretch>
            </p:blipFill>
            <p:spPr>
              <a:xfrm>
                <a:off x="5484550" y="1780212"/>
                <a:ext cx="320760" cy="8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0">
            <p14:nvContentPartPr>
              <p14:cNvPr id="48" name="Ink 47">
                <a:extLst>
                  <a:ext uri="{FF2B5EF4-FFF2-40B4-BE49-F238E27FC236}">
                    <a16:creationId xmlns:a16="http://schemas.microsoft.com/office/drawing/2014/main" id="{07B99FD4-B02F-08F7-2245-E4BDD3D34F91}"/>
                  </a:ext>
                </a:extLst>
              </p14:cNvPr>
              <p14:cNvContentPartPr/>
              <p14:nvPr/>
            </p14:nvContentPartPr>
            <p14:xfrm>
              <a:off x="5637190" y="1833852"/>
              <a:ext cx="26640" cy="186840"/>
            </p14:xfrm>
          </p:contentPart>
        </mc:Choice>
        <mc:Fallback>
          <p:pic>
            <p:nvPicPr>
              <p:cNvPr id="48" name="Ink 47">
                <a:extLst>
                  <a:ext uri="{FF2B5EF4-FFF2-40B4-BE49-F238E27FC236}">
                    <a16:creationId xmlns:a16="http://schemas.microsoft.com/office/drawing/2014/main" id="{07B99FD4-B02F-08F7-2245-E4BDD3D34F91}"/>
                  </a:ext>
                </a:extLst>
              </p:cNvPr>
              <p:cNvPicPr/>
              <p:nvPr/>
            </p:nvPicPr>
            <p:blipFill>
              <a:blip r:embed="rId31"/>
              <a:stretch>
                <a:fillRect/>
              </a:stretch>
            </p:blipFill>
            <p:spPr>
              <a:xfrm>
                <a:off x="5628550" y="1824852"/>
                <a:ext cx="44280" cy="204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2">
            <p14:nvContentPartPr>
              <p14:cNvPr id="49" name="Ink 48">
                <a:extLst>
                  <a:ext uri="{FF2B5EF4-FFF2-40B4-BE49-F238E27FC236}">
                    <a16:creationId xmlns:a16="http://schemas.microsoft.com/office/drawing/2014/main" id="{1B04EFA6-8B95-A3D0-F912-AF05284CD557}"/>
                  </a:ext>
                </a:extLst>
              </p14:cNvPr>
              <p14:cNvContentPartPr/>
              <p14:nvPr/>
            </p14:nvContentPartPr>
            <p14:xfrm>
              <a:off x="5865790" y="1881012"/>
              <a:ext cx="965880" cy="189720"/>
            </p14:xfrm>
          </p:contentPart>
        </mc:Choice>
        <mc:Fallback>
          <p:pic>
            <p:nvPicPr>
              <p:cNvPr id="49" name="Ink 48">
                <a:extLst>
                  <a:ext uri="{FF2B5EF4-FFF2-40B4-BE49-F238E27FC236}">
                    <a16:creationId xmlns:a16="http://schemas.microsoft.com/office/drawing/2014/main" id="{1B04EFA6-8B95-A3D0-F912-AF05284CD557}"/>
                  </a:ext>
                </a:extLst>
              </p:cNvPr>
              <p:cNvPicPr/>
              <p:nvPr/>
            </p:nvPicPr>
            <p:blipFill>
              <a:blip r:embed="rId33"/>
              <a:stretch>
                <a:fillRect/>
              </a:stretch>
            </p:blipFill>
            <p:spPr>
              <a:xfrm>
                <a:off x="5856790" y="1872012"/>
                <a:ext cx="983520" cy="20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4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405DFF4E-E944-2C72-D12D-D80B44D606E6}"/>
                  </a:ext>
                </a:extLst>
              </p14:cNvPr>
              <p14:cNvContentPartPr/>
              <p14:nvPr/>
            </p14:nvContentPartPr>
            <p14:xfrm>
              <a:off x="7415950" y="1855092"/>
              <a:ext cx="215280" cy="1548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405DFF4E-E944-2C72-D12D-D80B44D606E6}"/>
                  </a:ext>
                </a:extLst>
              </p:cNvPr>
              <p:cNvPicPr/>
              <p:nvPr/>
            </p:nvPicPr>
            <p:blipFill>
              <a:blip r:embed="rId35"/>
              <a:stretch>
                <a:fillRect/>
              </a:stretch>
            </p:blipFill>
            <p:spPr>
              <a:xfrm>
                <a:off x="7407310" y="1846092"/>
                <a:ext cx="232920" cy="3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6">
            <p14:nvContentPartPr>
              <p14:cNvPr id="51" name="Ink 50">
                <a:extLst>
                  <a:ext uri="{FF2B5EF4-FFF2-40B4-BE49-F238E27FC236}">
                    <a16:creationId xmlns:a16="http://schemas.microsoft.com/office/drawing/2014/main" id="{FA86F88B-654A-90E6-4344-F3AF5C3BBF6F}"/>
                  </a:ext>
                </a:extLst>
              </p14:cNvPr>
              <p14:cNvContentPartPr/>
              <p14:nvPr/>
            </p14:nvContentPartPr>
            <p14:xfrm>
              <a:off x="7433590" y="1755372"/>
              <a:ext cx="714600" cy="307440"/>
            </p14:xfrm>
          </p:contentPart>
        </mc:Choice>
        <mc:Fallback>
          <p:pic>
            <p:nvPicPr>
              <p:cNvPr id="51" name="Ink 50">
                <a:extLst>
                  <a:ext uri="{FF2B5EF4-FFF2-40B4-BE49-F238E27FC236}">
                    <a16:creationId xmlns:a16="http://schemas.microsoft.com/office/drawing/2014/main" id="{FA86F88B-654A-90E6-4344-F3AF5C3BBF6F}"/>
                  </a:ext>
                </a:extLst>
              </p:cNvPr>
              <p:cNvPicPr/>
              <p:nvPr/>
            </p:nvPicPr>
            <p:blipFill>
              <a:blip r:embed="rId37"/>
              <a:stretch>
                <a:fillRect/>
              </a:stretch>
            </p:blipFill>
            <p:spPr>
              <a:xfrm>
                <a:off x="7424950" y="1746732"/>
                <a:ext cx="732240" cy="325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8">
            <p14:nvContentPartPr>
              <p14:cNvPr id="52" name="Ink 51">
                <a:extLst>
                  <a:ext uri="{FF2B5EF4-FFF2-40B4-BE49-F238E27FC236}">
                    <a16:creationId xmlns:a16="http://schemas.microsoft.com/office/drawing/2014/main" id="{4B79C79A-0012-D99F-AEC4-93FF5D9AB8AC}"/>
                  </a:ext>
                </a:extLst>
              </p14:cNvPr>
              <p14:cNvContentPartPr/>
              <p14:nvPr/>
            </p14:nvContentPartPr>
            <p14:xfrm>
              <a:off x="8083750" y="1699572"/>
              <a:ext cx="288000" cy="246600"/>
            </p14:xfrm>
          </p:contentPart>
        </mc:Choice>
        <mc:Fallback>
          <p:pic>
            <p:nvPicPr>
              <p:cNvPr id="52" name="Ink 51">
                <a:extLst>
                  <a:ext uri="{FF2B5EF4-FFF2-40B4-BE49-F238E27FC236}">
                    <a16:creationId xmlns:a16="http://schemas.microsoft.com/office/drawing/2014/main" id="{4B79C79A-0012-D99F-AEC4-93FF5D9AB8AC}"/>
                  </a:ext>
                </a:extLst>
              </p:cNvPr>
              <p:cNvPicPr/>
              <p:nvPr/>
            </p:nvPicPr>
            <p:blipFill>
              <a:blip r:embed="rId39"/>
              <a:stretch>
                <a:fillRect/>
              </a:stretch>
            </p:blipFill>
            <p:spPr>
              <a:xfrm>
                <a:off x="8074750" y="1690932"/>
                <a:ext cx="30564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0">
            <p14:nvContentPartPr>
              <p14:cNvPr id="53" name="Ink 52">
                <a:extLst>
                  <a:ext uri="{FF2B5EF4-FFF2-40B4-BE49-F238E27FC236}">
                    <a16:creationId xmlns:a16="http://schemas.microsoft.com/office/drawing/2014/main" id="{0C009CC1-117A-96E1-4081-A53442B624EA}"/>
                  </a:ext>
                </a:extLst>
              </p14:cNvPr>
              <p14:cNvContentPartPr/>
              <p14:nvPr/>
            </p14:nvContentPartPr>
            <p14:xfrm>
              <a:off x="8100310" y="1755732"/>
              <a:ext cx="1300680" cy="261000"/>
            </p14:xfrm>
          </p:contentPart>
        </mc:Choice>
        <mc:Fallback>
          <p:pic>
            <p:nvPicPr>
              <p:cNvPr id="53" name="Ink 52">
                <a:extLst>
                  <a:ext uri="{FF2B5EF4-FFF2-40B4-BE49-F238E27FC236}">
                    <a16:creationId xmlns:a16="http://schemas.microsoft.com/office/drawing/2014/main" id="{0C009CC1-117A-96E1-4081-A53442B624EA}"/>
                  </a:ext>
                </a:extLst>
              </p:cNvPr>
              <p:cNvPicPr/>
              <p:nvPr/>
            </p:nvPicPr>
            <p:blipFill>
              <a:blip r:embed="rId41"/>
              <a:stretch>
                <a:fillRect/>
              </a:stretch>
            </p:blipFill>
            <p:spPr>
              <a:xfrm>
                <a:off x="8091670" y="1746732"/>
                <a:ext cx="131832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2">
            <p14:nvContentPartPr>
              <p14:cNvPr id="60" name="Ink 59">
                <a:extLst>
                  <a:ext uri="{FF2B5EF4-FFF2-40B4-BE49-F238E27FC236}">
                    <a16:creationId xmlns:a16="http://schemas.microsoft.com/office/drawing/2014/main" id="{8DE43645-1D2A-4998-DD0C-196C6C94C085}"/>
                  </a:ext>
                </a:extLst>
              </p14:cNvPr>
              <p14:cNvContentPartPr/>
              <p14:nvPr/>
            </p14:nvContentPartPr>
            <p14:xfrm>
              <a:off x="3087670" y="2395452"/>
              <a:ext cx="262080" cy="241920"/>
            </p14:xfrm>
          </p:contentPart>
        </mc:Choice>
        <mc:Fallback>
          <p:pic>
            <p:nvPicPr>
              <p:cNvPr id="60" name="Ink 59">
                <a:extLst>
                  <a:ext uri="{FF2B5EF4-FFF2-40B4-BE49-F238E27FC236}">
                    <a16:creationId xmlns:a16="http://schemas.microsoft.com/office/drawing/2014/main" id="{8DE43645-1D2A-4998-DD0C-196C6C94C085}"/>
                  </a:ext>
                </a:extLst>
              </p:cNvPr>
              <p:cNvPicPr/>
              <p:nvPr/>
            </p:nvPicPr>
            <p:blipFill>
              <a:blip r:embed="rId43"/>
              <a:stretch>
                <a:fillRect/>
              </a:stretch>
            </p:blipFill>
            <p:spPr>
              <a:xfrm>
                <a:off x="3078670" y="2386812"/>
                <a:ext cx="279720" cy="259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61" name="Ink 60">
                <a:extLst>
                  <a:ext uri="{FF2B5EF4-FFF2-40B4-BE49-F238E27FC236}">
                    <a16:creationId xmlns:a16="http://schemas.microsoft.com/office/drawing/2014/main" id="{1C9A882F-2AD6-856E-4E44-380BC8FB4397}"/>
                  </a:ext>
                </a:extLst>
              </p14:cNvPr>
              <p14:cNvContentPartPr/>
              <p14:nvPr/>
            </p14:nvContentPartPr>
            <p14:xfrm>
              <a:off x="3091630" y="2457732"/>
              <a:ext cx="1301400" cy="293400"/>
            </p14:xfrm>
          </p:contentPart>
        </mc:Choice>
        <mc:Fallback>
          <p:pic>
            <p:nvPicPr>
              <p:cNvPr id="61" name="Ink 60">
                <a:extLst>
                  <a:ext uri="{FF2B5EF4-FFF2-40B4-BE49-F238E27FC236}">
                    <a16:creationId xmlns:a16="http://schemas.microsoft.com/office/drawing/2014/main" id="{1C9A882F-2AD6-856E-4E44-380BC8FB4397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3082990" y="2448732"/>
                <a:ext cx="1319040" cy="31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6">
            <p14:nvContentPartPr>
              <p14:cNvPr id="62" name="Ink 61">
                <a:extLst>
                  <a:ext uri="{FF2B5EF4-FFF2-40B4-BE49-F238E27FC236}">
                    <a16:creationId xmlns:a16="http://schemas.microsoft.com/office/drawing/2014/main" id="{ED7DB76F-5EAE-2D26-4781-FE7C75BB1B15}"/>
                  </a:ext>
                </a:extLst>
              </p14:cNvPr>
              <p14:cNvContentPartPr/>
              <p14:nvPr/>
            </p14:nvContentPartPr>
            <p14:xfrm>
              <a:off x="4770670" y="2392572"/>
              <a:ext cx="588960" cy="346320"/>
            </p14:xfrm>
          </p:contentPart>
        </mc:Choice>
        <mc:Fallback>
          <p:pic>
            <p:nvPicPr>
              <p:cNvPr id="62" name="Ink 61">
                <a:extLst>
                  <a:ext uri="{FF2B5EF4-FFF2-40B4-BE49-F238E27FC236}">
                    <a16:creationId xmlns:a16="http://schemas.microsoft.com/office/drawing/2014/main" id="{ED7DB76F-5EAE-2D26-4781-FE7C75BB1B15}"/>
                  </a:ext>
                </a:extLst>
              </p:cNvPr>
              <p:cNvPicPr/>
              <p:nvPr/>
            </p:nvPicPr>
            <p:blipFill>
              <a:blip r:embed="rId47"/>
              <a:stretch>
                <a:fillRect/>
              </a:stretch>
            </p:blipFill>
            <p:spPr>
              <a:xfrm>
                <a:off x="4762030" y="2383932"/>
                <a:ext cx="606600" cy="363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8">
            <p14:nvContentPartPr>
              <p14:cNvPr id="63" name="Ink 62">
                <a:extLst>
                  <a:ext uri="{FF2B5EF4-FFF2-40B4-BE49-F238E27FC236}">
                    <a16:creationId xmlns:a16="http://schemas.microsoft.com/office/drawing/2014/main" id="{E3669BEA-0F3F-A00C-5268-CC27FBCDED8D}"/>
                  </a:ext>
                </a:extLst>
              </p14:cNvPr>
              <p14:cNvContentPartPr/>
              <p14:nvPr/>
            </p14:nvContentPartPr>
            <p14:xfrm>
              <a:off x="5699830" y="2411292"/>
              <a:ext cx="243360" cy="264960"/>
            </p14:xfrm>
          </p:contentPart>
        </mc:Choice>
        <mc:Fallback>
          <p:pic>
            <p:nvPicPr>
              <p:cNvPr id="63" name="Ink 62">
                <a:extLst>
                  <a:ext uri="{FF2B5EF4-FFF2-40B4-BE49-F238E27FC236}">
                    <a16:creationId xmlns:a16="http://schemas.microsoft.com/office/drawing/2014/main" id="{E3669BEA-0F3F-A00C-5268-CC27FBCDED8D}"/>
                  </a:ext>
                </a:extLst>
              </p:cNvPr>
              <p:cNvPicPr/>
              <p:nvPr/>
            </p:nvPicPr>
            <p:blipFill>
              <a:blip r:embed="rId49"/>
              <a:stretch>
                <a:fillRect/>
              </a:stretch>
            </p:blipFill>
            <p:spPr>
              <a:xfrm>
                <a:off x="5691190" y="2402292"/>
                <a:ext cx="261000" cy="28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0">
            <p14:nvContentPartPr>
              <p14:cNvPr id="64" name="Ink 63">
                <a:extLst>
                  <a:ext uri="{FF2B5EF4-FFF2-40B4-BE49-F238E27FC236}">
                    <a16:creationId xmlns:a16="http://schemas.microsoft.com/office/drawing/2014/main" id="{B24B6D4E-CA30-408B-6C21-6CB16AD4A926}"/>
                  </a:ext>
                </a:extLst>
              </p14:cNvPr>
              <p14:cNvContentPartPr/>
              <p14:nvPr/>
            </p14:nvContentPartPr>
            <p14:xfrm>
              <a:off x="5676070" y="2604972"/>
              <a:ext cx="264240" cy="40320"/>
            </p14:xfrm>
          </p:contentPart>
        </mc:Choice>
        <mc:Fallback>
          <p:pic>
            <p:nvPicPr>
              <p:cNvPr id="64" name="Ink 63">
                <a:extLst>
                  <a:ext uri="{FF2B5EF4-FFF2-40B4-BE49-F238E27FC236}">
                    <a16:creationId xmlns:a16="http://schemas.microsoft.com/office/drawing/2014/main" id="{B24B6D4E-CA30-408B-6C21-6CB16AD4A926}"/>
                  </a:ext>
                </a:extLst>
              </p:cNvPr>
              <p:cNvPicPr/>
              <p:nvPr/>
            </p:nvPicPr>
            <p:blipFill>
              <a:blip r:embed="rId51"/>
              <a:stretch>
                <a:fillRect/>
              </a:stretch>
            </p:blipFill>
            <p:spPr>
              <a:xfrm>
                <a:off x="5667070" y="2595972"/>
                <a:ext cx="281880" cy="57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65" name="Ink 64">
                <a:extLst>
                  <a:ext uri="{FF2B5EF4-FFF2-40B4-BE49-F238E27FC236}">
                    <a16:creationId xmlns:a16="http://schemas.microsoft.com/office/drawing/2014/main" id="{0CF91811-A9DE-2DBD-301B-617667616104}"/>
                  </a:ext>
                </a:extLst>
              </p14:cNvPr>
              <p14:cNvContentPartPr/>
              <p14:nvPr/>
            </p14:nvContentPartPr>
            <p14:xfrm>
              <a:off x="6012670" y="2405172"/>
              <a:ext cx="955080" cy="315000"/>
            </p14:xfrm>
          </p:contentPart>
        </mc:Choice>
        <mc:Fallback>
          <p:pic>
            <p:nvPicPr>
              <p:cNvPr id="65" name="Ink 64">
                <a:extLst>
                  <a:ext uri="{FF2B5EF4-FFF2-40B4-BE49-F238E27FC236}">
                    <a16:creationId xmlns:a16="http://schemas.microsoft.com/office/drawing/2014/main" id="{0CF91811-A9DE-2DBD-301B-617667616104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6004030" y="2396172"/>
                <a:ext cx="97272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BFCCF260-4EC6-6CB4-DE63-73A30684EFEC}"/>
                  </a:ext>
                </a:extLst>
              </p14:cNvPr>
              <p14:cNvContentPartPr/>
              <p14:nvPr/>
            </p14:nvContentPartPr>
            <p14:xfrm>
              <a:off x="7501270" y="2417412"/>
              <a:ext cx="181440" cy="2736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BFCCF260-4EC6-6CB4-DE63-73A30684EFEC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7492630" y="2408412"/>
                <a:ext cx="19908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67" name="Ink 66">
                <a:extLst>
                  <a:ext uri="{FF2B5EF4-FFF2-40B4-BE49-F238E27FC236}">
                    <a16:creationId xmlns:a16="http://schemas.microsoft.com/office/drawing/2014/main" id="{397D6E47-DAE9-5D26-32BB-EA14CEEE42E8}"/>
                  </a:ext>
                </a:extLst>
              </p14:cNvPr>
              <p14:cNvContentPartPr/>
              <p14:nvPr/>
            </p14:nvContentPartPr>
            <p14:xfrm>
              <a:off x="7456270" y="2441532"/>
              <a:ext cx="299160" cy="115200"/>
            </p14:xfrm>
          </p:contentPart>
        </mc:Choice>
        <mc:Fallback>
          <p:pic>
            <p:nvPicPr>
              <p:cNvPr id="67" name="Ink 66">
                <a:extLst>
                  <a:ext uri="{FF2B5EF4-FFF2-40B4-BE49-F238E27FC236}">
                    <a16:creationId xmlns:a16="http://schemas.microsoft.com/office/drawing/2014/main" id="{397D6E47-DAE9-5D26-32BB-EA14CEEE42E8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7447630" y="2432532"/>
                <a:ext cx="316800" cy="13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8">
            <p14:nvContentPartPr>
              <p14:cNvPr id="68" name="Ink 67">
                <a:extLst>
                  <a:ext uri="{FF2B5EF4-FFF2-40B4-BE49-F238E27FC236}">
                    <a16:creationId xmlns:a16="http://schemas.microsoft.com/office/drawing/2014/main" id="{40C73062-7920-DD80-E01B-2B765E02C0F6}"/>
                  </a:ext>
                </a:extLst>
              </p14:cNvPr>
              <p14:cNvContentPartPr/>
              <p14:nvPr/>
            </p14:nvContentPartPr>
            <p14:xfrm>
              <a:off x="7572190" y="2292852"/>
              <a:ext cx="159480" cy="411840"/>
            </p14:xfrm>
          </p:contentPart>
        </mc:Choice>
        <mc:Fallback>
          <p:pic>
            <p:nvPicPr>
              <p:cNvPr id="68" name="Ink 67">
                <a:extLst>
                  <a:ext uri="{FF2B5EF4-FFF2-40B4-BE49-F238E27FC236}">
                    <a16:creationId xmlns:a16="http://schemas.microsoft.com/office/drawing/2014/main" id="{40C73062-7920-DD80-E01B-2B765E02C0F6}"/>
                  </a:ext>
                </a:extLst>
              </p:cNvPr>
              <p:cNvPicPr/>
              <p:nvPr/>
            </p:nvPicPr>
            <p:blipFill>
              <a:blip r:embed="rId59"/>
              <a:stretch>
                <a:fillRect/>
              </a:stretch>
            </p:blipFill>
            <p:spPr>
              <a:xfrm>
                <a:off x="7563190" y="2284212"/>
                <a:ext cx="177120" cy="429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0">
            <p14:nvContentPartPr>
              <p14:cNvPr id="71" name="Ink 70">
                <a:extLst>
                  <a:ext uri="{FF2B5EF4-FFF2-40B4-BE49-F238E27FC236}">
                    <a16:creationId xmlns:a16="http://schemas.microsoft.com/office/drawing/2014/main" id="{BEBE0F24-12B9-028F-CFF6-ED7116F00621}"/>
                  </a:ext>
                </a:extLst>
              </p14:cNvPr>
              <p14:cNvContentPartPr/>
              <p14:nvPr/>
            </p14:nvContentPartPr>
            <p14:xfrm>
              <a:off x="8157190" y="2296452"/>
              <a:ext cx="323640" cy="41040"/>
            </p14:xfrm>
          </p:contentPart>
        </mc:Choice>
        <mc:Fallback>
          <p:pic>
            <p:nvPicPr>
              <p:cNvPr id="71" name="Ink 70">
                <a:extLst>
                  <a:ext uri="{FF2B5EF4-FFF2-40B4-BE49-F238E27FC236}">
                    <a16:creationId xmlns:a16="http://schemas.microsoft.com/office/drawing/2014/main" id="{BEBE0F24-12B9-028F-CFF6-ED7116F00621}"/>
                  </a:ext>
                </a:extLst>
              </p:cNvPr>
              <p:cNvPicPr/>
              <p:nvPr/>
            </p:nvPicPr>
            <p:blipFill>
              <a:blip r:embed="rId61"/>
              <a:stretch>
                <a:fillRect/>
              </a:stretch>
            </p:blipFill>
            <p:spPr>
              <a:xfrm>
                <a:off x="8148190" y="2287452"/>
                <a:ext cx="341280" cy="58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2">
            <p14:nvContentPartPr>
              <p14:cNvPr id="72" name="Ink 71">
                <a:extLst>
                  <a:ext uri="{FF2B5EF4-FFF2-40B4-BE49-F238E27FC236}">
                    <a16:creationId xmlns:a16="http://schemas.microsoft.com/office/drawing/2014/main" id="{32197E75-6B87-5591-5BD0-97F26820BF1D}"/>
                  </a:ext>
                </a:extLst>
              </p14:cNvPr>
              <p14:cNvContentPartPr/>
              <p14:nvPr/>
            </p14:nvContentPartPr>
            <p14:xfrm>
              <a:off x="8260870" y="2342532"/>
              <a:ext cx="46800" cy="181440"/>
            </p14:xfrm>
          </p:contentPart>
        </mc:Choice>
        <mc:Fallback>
          <p:pic>
            <p:nvPicPr>
              <p:cNvPr id="72" name="Ink 71">
                <a:extLst>
                  <a:ext uri="{FF2B5EF4-FFF2-40B4-BE49-F238E27FC236}">
                    <a16:creationId xmlns:a16="http://schemas.microsoft.com/office/drawing/2014/main" id="{32197E75-6B87-5591-5BD0-97F26820BF1D}"/>
                  </a:ext>
                </a:extLst>
              </p:cNvPr>
              <p:cNvPicPr/>
              <p:nvPr/>
            </p:nvPicPr>
            <p:blipFill>
              <a:blip r:embed="rId63"/>
              <a:stretch>
                <a:fillRect/>
              </a:stretch>
            </p:blipFill>
            <p:spPr>
              <a:xfrm>
                <a:off x="8252230" y="2333892"/>
                <a:ext cx="64440" cy="19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4">
            <p14:nvContentPartPr>
              <p14:cNvPr id="73" name="Ink 72">
                <a:extLst>
                  <a:ext uri="{FF2B5EF4-FFF2-40B4-BE49-F238E27FC236}">
                    <a16:creationId xmlns:a16="http://schemas.microsoft.com/office/drawing/2014/main" id="{A7EC6F32-8C68-4EC8-29BA-F6CF77E0181C}"/>
                  </a:ext>
                </a:extLst>
              </p14:cNvPr>
              <p14:cNvContentPartPr/>
              <p14:nvPr/>
            </p14:nvContentPartPr>
            <p14:xfrm>
              <a:off x="8270950" y="2413812"/>
              <a:ext cx="43560" cy="288720"/>
            </p14:xfrm>
          </p:contentPart>
        </mc:Choice>
        <mc:Fallback>
          <p:pic>
            <p:nvPicPr>
              <p:cNvPr id="73" name="Ink 72">
                <a:extLst>
                  <a:ext uri="{FF2B5EF4-FFF2-40B4-BE49-F238E27FC236}">
                    <a16:creationId xmlns:a16="http://schemas.microsoft.com/office/drawing/2014/main" id="{A7EC6F32-8C68-4EC8-29BA-F6CF77E0181C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8261950" y="2405172"/>
                <a:ext cx="61200" cy="30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6">
            <p14:nvContentPartPr>
              <p14:cNvPr id="74" name="Ink 73">
                <a:extLst>
                  <a:ext uri="{FF2B5EF4-FFF2-40B4-BE49-F238E27FC236}">
                    <a16:creationId xmlns:a16="http://schemas.microsoft.com/office/drawing/2014/main" id="{85992FC2-DB85-6F46-1768-A7FF6D27BF5B}"/>
                  </a:ext>
                </a:extLst>
              </p14:cNvPr>
              <p14:cNvContentPartPr/>
              <p14:nvPr/>
            </p14:nvContentPartPr>
            <p14:xfrm>
              <a:off x="8110750" y="2283852"/>
              <a:ext cx="512640" cy="108720"/>
            </p14:xfrm>
          </p:contentPart>
        </mc:Choice>
        <mc:Fallback>
          <p:pic>
            <p:nvPicPr>
              <p:cNvPr id="74" name="Ink 73">
                <a:extLst>
                  <a:ext uri="{FF2B5EF4-FFF2-40B4-BE49-F238E27FC236}">
                    <a16:creationId xmlns:a16="http://schemas.microsoft.com/office/drawing/2014/main" id="{85992FC2-DB85-6F46-1768-A7FF6D27BF5B}"/>
                  </a:ext>
                </a:extLst>
              </p:cNvPr>
              <p:cNvPicPr/>
              <p:nvPr/>
            </p:nvPicPr>
            <p:blipFill>
              <a:blip r:embed="rId67"/>
              <a:stretch>
                <a:fillRect/>
              </a:stretch>
            </p:blipFill>
            <p:spPr>
              <a:xfrm>
                <a:off x="8101750" y="2275212"/>
                <a:ext cx="53028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8">
            <p14:nvContentPartPr>
              <p14:cNvPr id="75" name="Ink 74">
                <a:extLst>
                  <a:ext uri="{FF2B5EF4-FFF2-40B4-BE49-F238E27FC236}">
                    <a16:creationId xmlns:a16="http://schemas.microsoft.com/office/drawing/2014/main" id="{D14EC7FE-C9E2-DFCD-1217-374C821C1C71}"/>
                  </a:ext>
                </a:extLst>
              </p14:cNvPr>
              <p14:cNvContentPartPr/>
              <p14:nvPr/>
            </p14:nvContentPartPr>
            <p14:xfrm>
              <a:off x="8271310" y="2524332"/>
              <a:ext cx="310680" cy="34920"/>
            </p14:xfrm>
          </p:contentPart>
        </mc:Choice>
        <mc:Fallback>
          <p:pic>
            <p:nvPicPr>
              <p:cNvPr id="75" name="Ink 74">
                <a:extLst>
                  <a:ext uri="{FF2B5EF4-FFF2-40B4-BE49-F238E27FC236}">
                    <a16:creationId xmlns:a16="http://schemas.microsoft.com/office/drawing/2014/main" id="{D14EC7FE-C9E2-DFCD-1217-374C821C1C71}"/>
                  </a:ext>
                </a:extLst>
              </p:cNvPr>
              <p:cNvPicPr/>
              <p:nvPr/>
            </p:nvPicPr>
            <p:blipFill>
              <a:blip r:embed="rId69"/>
              <a:stretch>
                <a:fillRect/>
              </a:stretch>
            </p:blipFill>
            <p:spPr>
              <a:xfrm>
                <a:off x="8262670" y="2515692"/>
                <a:ext cx="328320" cy="5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76" name="Ink 75">
                <a:extLst>
                  <a:ext uri="{FF2B5EF4-FFF2-40B4-BE49-F238E27FC236}">
                    <a16:creationId xmlns:a16="http://schemas.microsoft.com/office/drawing/2014/main" id="{4A6B18C6-2E5B-D50A-039B-594221EB14DE}"/>
                  </a:ext>
                </a:extLst>
              </p14:cNvPr>
              <p14:cNvContentPartPr/>
              <p14:nvPr/>
            </p14:nvContentPartPr>
            <p14:xfrm>
              <a:off x="8641030" y="2334252"/>
              <a:ext cx="911160" cy="255240"/>
            </p14:xfrm>
          </p:contentPart>
        </mc:Choice>
        <mc:Fallback>
          <p:pic>
            <p:nvPicPr>
              <p:cNvPr id="76" name="Ink 75">
                <a:extLst>
                  <a:ext uri="{FF2B5EF4-FFF2-40B4-BE49-F238E27FC236}">
                    <a16:creationId xmlns:a16="http://schemas.microsoft.com/office/drawing/2014/main" id="{4A6B18C6-2E5B-D50A-039B-594221EB14DE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8632390" y="2325252"/>
                <a:ext cx="928800" cy="27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2D185DA-0F05-4E4E-B2CF-E8A775EF2B23}"/>
                  </a:ext>
                </a:extLst>
              </p14:cNvPr>
              <p14:cNvContentPartPr/>
              <p14:nvPr/>
            </p14:nvContentPartPr>
            <p14:xfrm>
              <a:off x="2814430" y="723972"/>
              <a:ext cx="304560" cy="2736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2D185DA-0F05-4E4E-B2CF-E8A775EF2B23}"/>
                  </a:ext>
                </a:extLst>
              </p:cNvPr>
              <p:cNvPicPr/>
              <p:nvPr/>
            </p:nvPicPr>
            <p:blipFill>
              <a:blip r:embed="rId73"/>
              <a:stretch>
                <a:fillRect/>
              </a:stretch>
            </p:blipFill>
            <p:spPr>
              <a:xfrm>
                <a:off x="2805790" y="715332"/>
                <a:ext cx="322200" cy="45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1C8A7A7E-CE43-95DD-0634-745CD007930A}"/>
                  </a:ext>
                </a:extLst>
              </p14:cNvPr>
              <p14:cNvContentPartPr/>
              <p14:nvPr/>
            </p14:nvContentPartPr>
            <p14:xfrm>
              <a:off x="3019990" y="686892"/>
              <a:ext cx="33480" cy="34128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1C8A7A7E-CE43-95DD-0634-745CD007930A}"/>
                  </a:ext>
                </a:extLst>
              </p:cNvPr>
              <p:cNvPicPr/>
              <p:nvPr/>
            </p:nvPicPr>
            <p:blipFill>
              <a:blip r:embed="rId75"/>
              <a:stretch>
                <a:fillRect/>
              </a:stretch>
            </p:blipFill>
            <p:spPr>
              <a:xfrm>
                <a:off x="3011350" y="677892"/>
                <a:ext cx="511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95C011FB-6B91-3AF3-3AF9-00AD6935D9E7}"/>
                  </a:ext>
                </a:extLst>
              </p14:cNvPr>
              <p14:cNvContentPartPr/>
              <p14:nvPr/>
            </p14:nvContentPartPr>
            <p14:xfrm>
              <a:off x="3198550" y="781932"/>
              <a:ext cx="883080" cy="2001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95C011FB-6B91-3AF3-3AF9-00AD6935D9E7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189910" y="773292"/>
                <a:ext cx="90072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DD3AF96-3F0D-74EA-E925-FDE899D8B2B9}"/>
                  </a:ext>
                </a:extLst>
              </p14:cNvPr>
              <p14:cNvContentPartPr/>
              <p14:nvPr/>
            </p14:nvContentPartPr>
            <p14:xfrm>
              <a:off x="4475830" y="622452"/>
              <a:ext cx="601560" cy="39276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DD3AF96-3F0D-74EA-E925-FDE899D8B2B9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466830" y="613812"/>
                <a:ext cx="619200" cy="410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0CE3E593-40C3-934E-5B25-A0F01534CB34}"/>
                  </a:ext>
                </a:extLst>
              </p14:cNvPr>
              <p14:cNvContentPartPr/>
              <p14:nvPr/>
            </p14:nvContentPartPr>
            <p14:xfrm>
              <a:off x="5514790" y="594372"/>
              <a:ext cx="301680" cy="3816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0CE3E593-40C3-934E-5B25-A0F01534CB34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5505790" y="585372"/>
                <a:ext cx="319320" cy="5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5D0F28B-89F2-F9F0-76CA-18C136CBD1F8}"/>
                  </a:ext>
                </a:extLst>
              </p14:cNvPr>
              <p14:cNvContentPartPr/>
              <p14:nvPr/>
            </p14:nvContentPartPr>
            <p14:xfrm>
              <a:off x="5661670" y="619932"/>
              <a:ext cx="95400" cy="22824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5D0F28B-89F2-F9F0-76CA-18C136CBD1F8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652670" y="610932"/>
                <a:ext cx="11304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F11CA21C-DC69-80F6-EB34-EEC60E472479}"/>
                  </a:ext>
                </a:extLst>
              </p14:cNvPr>
              <p14:cNvContentPartPr/>
              <p14:nvPr/>
            </p14:nvContentPartPr>
            <p14:xfrm>
              <a:off x="5837350" y="664572"/>
              <a:ext cx="441000" cy="16308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F11CA21C-DC69-80F6-EB34-EEC60E472479}"/>
                  </a:ext>
                </a:extLst>
              </p:cNvPr>
              <p:cNvPicPr/>
              <p:nvPr/>
            </p:nvPicPr>
            <p:blipFill>
              <a:blip r:embed="rId85"/>
              <a:stretch>
                <a:fillRect/>
              </a:stretch>
            </p:blipFill>
            <p:spPr>
              <a:xfrm>
                <a:off x="5828710" y="655932"/>
                <a:ext cx="458640" cy="180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6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D9A2A24B-E4D7-E115-5EBB-30D68C35371D}"/>
                  </a:ext>
                </a:extLst>
              </p14:cNvPr>
              <p14:cNvContentPartPr/>
              <p14:nvPr/>
            </p14:nvContentPartPr>
            <p14:xfrm>
              <a:off x="6280870" y="702372"/>
              <a:ext cx="319680" cy="18252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D9A2A24B-E4D7-E115-5EBB-30D68C35371D}"/>
                  </a:ext>
                </a:extLst>
              </p:cNvPr>
              <p:cNvPicPr/>
              <p:nvPr/>
            </p:nvPicPr>
            <p:blipFill>
              <a:blip r:embed="rId87"/>
              <a:stretch>
                <a:fillRect/>
              </a:stretch>
            </p:blipFill>
            <p:spPr>
              <a:xfrm>
                <a:off x="6272230" y="693372"/>
                <a:ext cx="337320" cy="200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8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2F92A9EB-08EC-4713-F5E8-9940FF38267E}"/>
                  </a:ext>
                </a:extLst>
              </p14:cNvPr>
              <p14:cNvContentPartPr/>
              <p14:nvPr/>
            </p14:nvContentPartPr>
            <p14:xfrm>
              <a:off x="7264750" y="700212"/>
              <a:ext cx="357120" cy="5724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2F92A9EB-08EC-4713-F5E8-9940FF38267E}"/>
                  </a:ext>
                </a:extLst>
              </p:cNvPr>
              <p:cNvPicPr/>
              <p:nvPr/>
            </p:nvPicPr>
            <p:blipFill>
              <a:blip r:embed="rId89"/>
              <a:stretch>
                <a:fillRect/>
              </a:stretch>
            </p:blipFill>
            <p:spPr>
              <a:xfrm>
                <a:off x="7256110" y="691572"/>
                <a:ext cx="374760" cy="74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0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C139F6C-D448-22A9-FD78-386A2405B218}"/>
                  </a:ext>
                </a:extLst>
              </p14:cNvPr>
              <p14:cNvContentPartPr/>
              <p14:nvPr/>
            </p14:nvContentPartPr>
            <p14:xfrm>
              <a:off x="7241710" y="758172"/>
              <a:ext cx="423000" cy="72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C139F6C-D448-22A9-FD78-386A2405B218}"/>
                  </a:ext>
                </a:extLst>
              </p:cNvPr>
              <p:cNvPicPr/>
              <p:nvPr/>
            </p:nvPicPr>
            <p:blipFill>
              <a:blip r:embed="rId91"/>
              <a:stretch>
                <a:fillRect/>
              </a:stretch>
            </p:blipFill>
            <p:spPr>
              <a:xfrm>
                <a:off x="7233070" y="749172"/>
                <a:ext cx="440640" cy="8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2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8E2CAF2A-0540-0F57-A4EE-7828DCB6CCC0}"/>
                  </a:ext>
                </a:extLst>
              </p14:cNvPr>
              <p14:cNvContentPartPr/>
              <p14:nvPr/>
            </p14:nvContentPartPr>
            <p14:xfrm>
              <a:off x="7527550" y="550812"/>
              <a:ext cx="198720" cy="5058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8E2CAF2A-0540-0F57-A4EE-7828DCB6CCC0}"/>
                  </a:ext>
                </a:extLst>
              </p:cNvPr>
              <p:cNvPicPr/>
              <p:nvPr/>
            </p:nvPicPr>
            <p:blipFill>
              <a:blip r:embed="rId93"/>
              <a:stretch>
                <a:fillRect/>
              </a:stretch>
            </p:blipFill>
            <p:spPr>
              <a:xfrm>
                <a:off x="7518550" y="542172"/>
                <a:ext cx="216360" cy="523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E3CA5B76-0E5F-0C49-FC0D-27872EE67C9F}"/>
                  </a:ext>
                </a:extLst>
              </p14:cNvPr>
              <p14:cNvContentPartPr/>
              <p14:nvPr/>
            </p14:nvContentPartPr>
            <p14:xfrm>
              <a:off x="8166550" y="586092"/>
              <a:ext cx="303120" cy="3060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E3CA5B76-0E5F-0C49-FC0D-27872EE67C9F}"/>
                  </a:ext>
                </a:extLst>
              </p:cNvPr>
              <p:cNvPicPr/>
              <p:nvPr/>
            </p:nvPicPr>
            <p:blipFill>
              <a:blip r:embed="rId95"/>
              <a:stretch>
                <a:fillRect/>
              </a:stretch>
            </p:blipFill>
            <p:spPr>
              <a:xfrm>
                <a:off x="8157550" y="577452"/>
                <a:ext cx="320760" cy="48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BDB2E0F1-7465-6633-13B8-AF2DF7B2DB08}"/>
                  </a:ext>
                </a:extLst>
              </p14:cNvPr>
              <p14:cNvContentPartPr/>
              <p14:nvPr/>
            </p14:nvContentPartPr>
            <p14:xfrm>
              <a:off x="8308390" y="632172"/>
              <a:ext cx="36720" cy="22608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BDB2E0F1-7465-6633-13B8-AF2DF7B2DB08}"/>
                  </a:ext>
                </a:extLst>
              </p:cNvPr>
              <p:cNvPicPr/>
              <p:nvPr/>
            </p:nvPicPr>
            <p:blipFill>
              <a:blip r:embed="rId97"/>
              <a:stretch>
                <a:fillRect/>
              </a:stretch>
            </p:blipFill>
            <p:spPr>
              <a:xfrm>
                <a:off x="8299750" y="623172"/>
                <a:ext cx="54360" cy="243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8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C1779B88-0AD5-C9FC-5205-0E33C8853B39}"/>
                  </a:ext>
                </a:extLst>
              </p14:cNvPr>
              <p14:cNvContentPartPr/>
              <p14:nvPr/>
            </p14:nvContentPartPr>
            <p14:xfrm>
              <a:off x="8484790" y="695532"/>
              <a:ext cx="186480" cy="1638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C1779B88-0AD5-C9FC-5205-0E33C8853B39}"/>
                  </a:ext>
                </a:extLst>
              </p:cNvPr>
              <p:cNvPicPr/>
              <p:nvPr/>
            </p:nvPicPr>
            <p:blipFill>
              <a:blip r:embed="rId99"/>
              <a:stretch>
                <a:fillRect/>
              </a:stretch>
            </p:blipFill>
            <p:spPr>
              <a:xfrm>
                <a:off x="8476150" y="686892"/>
                <a:ext cx="204120" cy="181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0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EB9D4C5D-F69D-A207-5B2C-B176CDB63851}"/>
                  </a:ext>
                </a:extLst>
              </p14:cNvPr>
              <p14:cNvContentPartPr/>
              <p14:nvPr/>
            </p14:nvContentPartPr>
            <p14:xfrm>
              <a:off x="8694310" y="727212"/>
              <a:ext cx="271800" cy="878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EB9D4C5D-F69D-A207-5B2C-B176CDB63851}"/>
                  </a:ext>
                </a:extLst>
              </p:cNvPr>
              <p:cNvPicPr/>
              <p:nvPr/>
            </p:nvPicPr>
            <p:blipFill>
              <a:blip r:embed="rId101"/>
              <a:stretch>
                <a:fillRect/>
              </a:stretch>
            </p:blipFill>
            <p:spPr>
              <a:xfrm>
                <a:off x="8685670" y="718212"/>
                <a:ext cx="289440" cy="105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75BD203E-6B21-3B49-48A6-E6B9F8EEECDA}"/>
                  </a:ext>
                </a:extLst>
              </p14:cNvPr>
              <p14:cNvContentPartPr/>
              <p14:nvPr/>
            </p14:nvContentPartPr>
            <p14:xfrm>
              <a:off x="8977270" y="698412"/>
              <a:ext cx="344520" cy="16920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75BD203E-6B21-3B49-48A6-E6B9F8EEECDA}"/>
                  </a:ext>
                </a:extLst>
              </p:cNvPr>
              <p:cNvPicPr/>
              <p:nvPr/>
            </p:nvPicPr>
            <p:blipFill>
              <a:blip r:embed="rId103"/>
              <a:stretch>
                <a:fillRect/>
              </a:stretch>
            </p:blipFill>
            <p:spPr>
              <a:xfrm>
                <a:off x="8968270" y="689772"/>
                <a:ext cx="362160" cy="18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4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BDE09D67-8831-EACA-4A08-4F63933C9B45}"/>
                  </a:ext>
                </a:extLst>
              </p14:cNvPr>
              <p14:cNvContentPartPr/>
              <p14:nvPr/>
            </p14:nvContentPartPr>
            <p14:xfrm>
              <a:off x="2855110" y="1276572"/>
              <a:ext cx="371520" cy="1155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BDE09D67-8831-EACA-4A08-4F63933C9B45}"/>
                  </a:ext>
                </a:extLst>
              </p:cNvPr>
              <p:cNvPicPr/>
              <p:nvPr/>
            </p:nvPicPr>
            <p:blipFill>
              <a:blip r:embed="rId105"/>
              <a:stretch>
                <a:fillRect/>
              </a:stretch>
            </p:blipFill>
            <p:spPr>
              <a:xfrm>
                <a:off x="2846470" y="1267932"/>
                <a:ext cx="389160" cy="133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6">
            <p14:nvContentPartPr>
              <p14:cNvPr id="33" name="Ink 32">
                <a:extLst>
                  <a:ext uri="{FF2B5EF4-FFF2-40B4-BE49-F238E27FC236}">
                    <a16:creationId xmlns:a16="http://schemas.microsoft.com/office/drawing/2014/main" id="{C22DFEF2-A98D-8B71-B116-794C49FDC579}"/>
                  </a:ext>
                </a:extLst>
              </p14:cNvPr>
              <p14:cNvContentPartPr/>
              <p14:nvPr/>
            </p14:nvContentPartPr>
            <p14:xfrm>
              <a:off x="3080110" y="1326252"/>
              <a:ext cx="54720" cy="292680"/>
            </p14:xfrm>
          </p:contentPart>
        </mc:Choice>
        <mc:Fallback>
          <p:pic>
            <p:nvPicPr>
              <p:cNvPr id="33" name="Ink 32">
                <a:extLst>
                  <a:ext uri="{FF2B5EF4-FFF2-40B4-BE49-F238E27FC236}">
                    <a16:creationId xmlns:a16="http://schemas.microsoft.com/office/drawing/2014/main" id="{C22DFEF2-A98D-8B71-B116-794C49FDC579}"/>
                  </a:ext>
                </a:extLst>
              </p:cNvPr>
              <p:cNvPicPr/>
              <p:nvPr/>
            </p:nvPicPr>
            <p:blipFill>
              <a:blip r:embed="rId107"/>
              <a:stretch>
                <a:fillRect/>
              </a:stretch>
            </p:blipFill>
            <p:spPr>
              <a:xfrm>
                <a:off x="3071110" y="1317612"/>
                <a:ext cx="72360" cy="31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8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F0F3AA3E-1F9B-2147-4E40-37D2095A8CEA}"/>
                  </a:ext>
                </a:extLst>
              </p14:cNvPr>
              <p14:cNvContentPartPr/>
              <p14:nvPr/>
            </p14:nvContentPartPr>
            <p14:xfrm>
              <a:off x="3247870" y="1398612"/>
              <a:ext cx="406800" cy="1591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F0F3AA3E-1F9B-2147-4E40-37D2095A8CEA}"/>
                  </a:ext>
                </a:extLst>
              </p:cNvPr>
              <p:cNvPicPr/>
              <p:nvPr/>
            </p:nvPicPr>
            <p:blipFill>
              <a:blip r:embed="rId109"/>
              <a:stretch>
                <a:fillRect/>
              </a:stretch>
            </p:blipFill>
            <p:spPr>
              <a:xfrm>
                <a:off x="3239230" y="1389612"/>
                <a:ext cx="424440" cy="17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0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09B87242-3560-3740-124E-3B67358719F4}"/>
                  </a:ext>
                </a:extLst>
              </p14:cNvPr>
              <p14:cNvContentPartPr/>
              <p14:nvPr/>
            </p14:nvContentPartPr>
            <p14:xfrm>
              <a:off x="3704350" y="1402932"/>
              <a:ext cx="394200" cy="1843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09B87242-3560-3740-124E-3B67358719F4}"/>
                  </a:ext>
                </a:extLst>
              </p:cNvPr>
              <p:cNvPicPr/>
              <p:nvPr/>
            </p:nvPicPr>
            <p:blipFill>
              <a:blip r:embed="rId111"/>
              <a:stretch>
                <a:fillRect/>
              </a:stretch>
            </p:blipFill>
            <p:spPr>
              <a:xfrm>
                <a:off x="3695710" y="1394292"/>
                <a:ext cx="411840" cy="201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2">
            <p14:nvContentPartPr>
              <p14:cNvPr id="36" name="Ink 35">
                <a:extLst>
                  <a:ext uri="{FF2B5EF4-FFF2-40B4-BE49-F238E27FC236}">
                    <a16:creationId xmlns:a16="http://schemas.microsoft.com/office/drawing/2014/main" id="{6EA5D3C4-84C0-876C-DCE2-2F5B09769595}"/>
                  </a:ext>
                </a:extLst>
              </p14:cNvPr>
              <p14:cNvContentPartPr/>
              <p14:nvPr/>
            </p14:nvContentPartPr>
            <p14:xfrm>
              <a:off x="4452070" y="1240932"/>
              <a:ext cx="550800" cy="361080"/>
            </p14:xfrm>
          </p:contentPart>
        </mc:Choice>
        <mc:Fallback>
          <p:pic>
            <p:nvPicPr>
              <p:cNvPr id="36" name="Ink 35">
                <a:extLst>
                  <a:ext uri="{FF2B5EF4-FFF2-40B4-BE49-F238E27FC236}">
                    <a16:creationId xmlns:a16="http://schemas.microsoft.com/office/drawing/2014/main" id="{6EA5D3C4-84C0-876C-DCE2-2F5B09769595}"/>
                  </a:ext>
                </a:extLst>
              </p:cNvPr>
              <p:cNvPicPr/>
              <p:nvPr/>
            </p:nvPicPr>
            <p:blipFill>
              <a:blip r:embed="rId113"/>
              <a:stretch>
                <a:fillRect/>
              </a:stretch>
            </p:blipFill>
            <p:spPr>
              <a:xfrm>
                <a:off x="4443070" y="1231932"/>
                <a:ext cx="568440" cy="378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4">
            <p14:nvContentPartPr>
              <p14:cNvPr id="37" name="Ink 36">
                <a:extLst>
                  <a:ext uri="{FF2B5EF4-FFF2-40B4-BE49-F238E27FC236}">
                    <a16:creationId xmlns:a16="http://schemas.microsoft.com/office/drawing/2014/main" id="{B23B064E-8E0F-18A5-99ED-7028E3D609B3}"/>
                  </a:ext>
                </a:extLst>
              </p14:cNvPr>
              <p14:cNvContentPartPr/>
              <p14:nvPr/>
            </p14:nvContentPartPr>
            <p14:xfrm>
              <a:off x="5491390" y="1187292"/>
              <a:ext cx="299520" cy="246960"/>
            </p14:xfrm>
          </p:contentPart>
        </mc:Choice>
        <mc:Fallback>
          <p:pic>
            <p:nvPicPr>
              <p:cNvPr id="37" name="Ink 36">
                <a:extLst>
                  <a:ext uri="{FF2B5EF4-FFF2-40B4-BE49-F238E27FC236}">
                    <a16:creationId xmlns:a16="http://schemas.microsoft.com/office/drawing/2014/main" id="{B23B064E-8E0F-18A5-99ED-7028E3D609B3}"/>
                  </a:ext>
                </a:extLst>
              </p:cNvPr>
              <p:cNvPicPr/>
              <p:nvPr/>
            </p:nvPicPr>
            <p:blipFill>
              <a:blip r:embed="rId115"/>
              <a:stretch>
                <a:fillRect/>
              </a:stretch>
            </p:blipFill>
            <p:spPr>
              <a:xfrm>
                <a:off x="5482750" y="1178292"/>
                <a:ext cx="31716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6">
            <p14:nvContentPartPr>
              <p14:cNvPr id="38" name="Ink 37">
                <a:extLst>
                  <a:ext uri="{FF2B5EF4-FFF2-40B4-BE49-F238E27FC236}">
                    <a16:creationId xmlns:a16="http://schemas.microsoft.com/office/drawing/2014/main" id="{A273AF34-44BD-CEF7-6675-4C15CCCA33F9}"/>
                  </a:ext>
                </a:extLst>
              </p14:cNvPr>
              <p14:cNvContentPartPr/>
              <p14:nvPr/>
            </p14:nvContentPartPr>
            <p14:xfrm>
              <a:off x="5547190" y="1211772"/>
              <a:ext cx="1355760" cy="270720"/>
            </p14:xfrm>
          </p:contentPart>
        </mc:Choice>
        <mc:Fallback>
          <p:pic>
            <p:nvPicPr>
              <p:cNvPr id="38" name="Ink 37">
                <a:extLst>
                  <a:ext uri="{FF2B5EF4-FFF2-40B4-BE49-F238E27FC236}">
                    <a16:creationId xmlns:a16="http://schemas.microsoft.com/office/drawing/2014/main" id="{A273AF34-44BD-CEF7-6675-4C15CCCA33F9}"/>
                  </a:ext>
                </a:extLst>
              </p:cNvPr>
              <p:cNvPicPr/>
              <p:nvPr/>
            </p:nvPicPr>
            <p:blipFill>
              <a:blip r:embed="rId117"/>
              <a:stretch>
                <a:fillRect/>
              </a:stretch>
            </p:blipFill>
            <p:spPr>
              <a:xfrm>
                <a:off x="5538190" y="1203132"/>
                <a:ext cx="1373400" cy="288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8">
            <p14:nvContentPartPr>
              <p14:cNvPr id="39" name="Ink 38">
                <a:extLst>
                  <a:ext uri="{FF2B5EF4-FFF2-40B4-BE49-F238E27FC236}">
                    <a16:creationId xmlns:a16="http://schemas.microsoft.com/office/drawing/2014/main" id="{22090BF2-DAF7-A108-F3A6-AAAF9EF2CC2B}"/>
                  </a:ext>
                </a:extLst>
              </p14:cNvPr>
              <p14:cNvContentPartPr/>
              <p14:nvPr/>
            </p14:nvContentPartPr>
            <p14:xfrm>
              <a:off x="7395430" y="1300332"/>
              <a:ext cx="155520" cy="29520"/>
            </p14:xfrm>
          </p:contentPart>
        </mc:Choice>
        <mc:Fallback>
          <p:pic>
            <p:nvPicPr>
              <p:cNvPr id="39" name="Ink 38">
                <a:extLst>
                  <a:ext uri="{FF2B5EF4-FFF2-40B4-BE49-F238E27FC236}">
                    <a16:creationId xmlns:a16="http://schemas.microsoft.com/office/drawing/2014/main" id="{22090BF2-DAF7-A108-F3A6-AAAF9EF2CC2B}"/>
                  </a:ext>
                </a:extLst>
              </p:cNvPr>
              <p:cNvPicPr/>
              <p:nvPr/>
            </p:nvPicPr>
            <p:blipFill>
              <a:blip r:embed="rId119"/>
              <a:stretch>
                <a:fillRect/>
              </a:stretch>
            </p:blipFill>
            <p:spPr>
              <a:xfrm>
                <a:off x="7386790" y="1291692"/>
                <a:ext cx="173160" cy="4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0">
            <p14:nvContentPartPr>
              <p14:cNvPr id="40" name="Ink 39">
                <a:extLst>
                  <a:ext uri="{FF2B5EF4-FFF2-40B4-BE49-F238E27FC236}">
                    <a16:creationId xmlns:a16="http://schemas.microsoft.com/office/drawing/2014/main" id="{5F15E39E-045A-6BC0-2E12-1AD214117279}"/>
                  </a:ext>
                </a:extLst>
              </p14:cNvPr>
              <p14:cNvContentPartPr/>
              <p14:nvPr/>
            </p14:nvContentPartPr>
            <p14:xfrm>
              <a:off x="7352590" y="1190892"/>
              <a:ext cx="353160" cy="332280"/>
            </p14:xfrm>
          </p:contentPart>
        </mc:Choice>
        <mc:Fallback>
          <p:pic>
            <p:nvPicPr>
              <p:cNvPr id="40" name="Ink 39">
                <a:extLst>
                  <a:ext uri="{FF2B5EF4-FFF2-40B4-BE49-F238E27FC236}">
                    <a16:creationId xmlns:a16="http://schemas.microsoft.com/office/drawing/2014/main" id="{5F15E39E-045A-6BC0-2E12-1AD214117279}"/>
                  </a:ext>
                </a:extLst>
              </p:cNvPr>
              <p:cNvPicPr/>
              <p:nvPr/>
            </p:nvPicPr>
            <p:blipFill>
              <a:blip r:embed="rId121"/>
              <a:stretch>
                <a:fillRect/>
              </a:stretch>
            </p:blipFill>
            <p:spPr>
              <a:xfrm>
                <a:off x="7343590" y="1182252"/>
                <a:ext cx="370800" cy="349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2">
            <p14:nvContentPartPr>
              <p14:cNvPr id="41" name="Ink 40">
                <a:extLst>
                  <a:ext uri="{FF2B5EF4-FFF2-40B4-BE49-F238E27FC236}">
                    <a16:creationId xmlns:a16="http://schemas.microsoft.com/office/drawing/2014/main" id="{9313B636-8677-8683-180C-42315BC9C848}"/>
                  </a:ext>
                </a:extLst>
              </p14:cNvPr>
              <p14:cNvContentPartPr/>
              <p14:nvPr/>
            </p14:nvContentPartPr>
            <p14:xfrm>
              <a:off x="8093110" y="1191972"/>
              <a:ext cx="315360" cy="245520"/>
            </p14:xfrm>
          </p:contentPart>
        </mc:Choice>
        <mc:Fallback>
          <p:pic>
            <p:nvPicPr>
              <p:cNvPr id="41" name="Ink 40">
                <a:extLst>
                  <a:ext uri="{FF2B5EF4-FFF2-40B4-BE49-F238E27FC236}">
                    <a16:creationId xmlns:a16="http://schemas.microsoft.com/office/drawing/2014/main" id="{9313B636-8677-8683-180C-42315BC9C848}"/>
                  </a:ext>
                </a:extLst>
              </p:cNvPr>
              <p:cNvPicPr/>
              <p:nvPr/>
            </p:nvPicPr>
            <p:blipFill>
              <a:blip r:embed="rId123"/>
              <a:stretch>
                <a:fillRect/>
              </a:stretch>
            </p:blipFill>
            <p:spPr>
              <a:xfrm>
                <a:off x="8084110" y="1182972"/>
                <a:ext cx="333000" cy="263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4">
            <p14:nvContentPartPr>
              <p14:cNvPr id="42" name="Ink 41">
                <a:extLst>
                  <a:ext uri="{FF2B5EF4-FFF2-40B4-BE49-F238E27FC236}">
                    <a16:creationId xmlns:a16="http://schemas.microsoft.com/office/drawing/2014/main" id="{7FE8D17C-6E57-35F4-167B-AD5EB8ED9B84}"/>
                  </a:ext>
                </a:extLst>
              </p14:cNvPr>
              <p14:cNvContentPartPr/>
              <p14:nvPr/>
            </p14:nvContentPartPr>
            <p14:xfrm>
              <a:off x="8112910" y="1225092"/>
              <a:ext cx="1304640" cy="228240"/>
            </p14:xfrm>
          </p:contentPart>
        </mc:Choice>
        <mc:Fallback>
          <p:pic>
            <p:nvPicPr>
              <p:cNvPr id="42" name="Ink 41">
                <a:extLst>
                  <a:ext uri="{FF2B5EF4-FFF2-40B4-BE49-F238E27FC236}">
                    <a16:creationId xmlns:a16="http://schemas.microsoft.com/office/drawing/2014/main" id="{7FE8D17C-6E57-35F4-167B-AD5EB8ED9B84}"/>
                  </a:ext>
                </a:extLst>
              </p:cNvPr>
              <p:cNvPicPr/>
              <p:nvPr/>
            </p:nvPicPr>
            <p:blipFill>
              <a:blip r:embed="rId125"/>
              <a:stretch>
                <a:fillRect/>
              </a:stretch>
            </p:blipFill>
            <p:spPr>
              <a:xfrm>
                <a:off x="8104270" y="1216092"/>
                <a:ext cx="1322280" cy="24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6">
            <p14:nvContentPartPr>
              <p14:cNvPr id="78" name="Ink 77">
                <a:extLst>
                  <a:ext uri="{FF2B5EF4-FFF2-40B4-BE49-F238E27FC236}">
                    <a16:creationId xmlns:a16="http://schemas.microsoft.com/office/drawing/2014/main" id="{54C8F47C-742E-4B33-7FB1-A118E557F46B}"/>
                  </a:ext>
                </a:extLst>
              </p14:cNvPr>
              <p14:cNvContentPartPr/>
              <p14:nvPr/>
            </p14:nvContentPartPr>
            <p14:xfrm>
              <a:off x="2679790" y="290172"/>
              <a:ext cx="1125720" cy="170280"/>
            </p14:xfrm>
          </p:contentPart>
        </mc:Choice>
        <mc:Fallback>
          <p:pic>
            <p:nvPicPr>
              <p:cNvPr id="78" name="Ink 77">
                <a:extLst>
                  <a:ext uri="{FF2B5EF4-FFF2-40B4-BE49-F238E27FC236}">
                    <a16:creationId xmlns:a16="http://schemas.microsoft.com/office/drawing/2014/main" id="{54C8F47C-742E-4B33-7FB1-A118E557F46B}"/>
                  </a:ext>
                </a:extLst>
              </p:cNvPr>
              <p:cNvPicPr/>
              <p:nvPr/>
            </p:nvPicPr>
            <p:blipFill>
              <a:blip r:embed="rId127"/>
              <a:stretch>
                <a:fillRect/>
              </a:stretch>
            </p:blipFill>
            <p:spPr>
              <a:xfrm>
                <a:off x="2671150" y="281532"/>
                <a:ext cx="1143360" cy="187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8">
            <p14:nvContentPartPr>
              <p14:cNvPr id="79" name="Ink 78">
                <a:extLst>
                  <a:ext uri="{FF2B5EF4-FFF2-40B4-BE49-F238E27FC236}">
                    <a16:creationId xmlns:a16="http://schemas.microsoft.com/office/drawing/2014/main" id="{85CA74BC-C6F3-4DF0-FFC4-6FD3E27B08E6}"/>
                  </a:ext>
                </a:extLst>
              </p14:cNvPr>
              <p14:cNvContentPartPr/>
              <p14:nvPr/>
            </p14:nvContentPartPr>
            <p14:xfrm>
              <a:off x="2575030" y="266772"/>
              <a:ext cx="4044960" cy="927720"/>
            </p14:xfrm>
          </p:contentPart>
        </mc:Choice>
        <mc:Fallback>
          <p:pic>
            <p:nvPicPr>
              <p:cNvPr id="79" name="Ink 78">
                <a:extLst>
                  <a:ext uri="{FF2B5EF4-FFF2-40B4-BE49-F238E27FC236}">
                    <a16:creationId xmlns:a16="http://schemas.microsoft.com/office/drawing/2014/main" id="{85CA74BC-C6F3-4DF0-FFC4-6FD3E27B08E6}"/>
                  </a:ext>
                </a:extLst>
              </p:cNvPr>
              <p:cNvPicPr/>
              <p:nvPr/>
            </p:nvPicPr>
            <p:blipFill>
              <a:blip r:embed="rId129"/>
              <a:stretch>
                <a:fillRect/>
              </a:stretch>
            </p:blipFill>
            <p:spPr>
              <a:xfrm>
                <a:off x="2566390" y="258132"/>
                <a:ext cx="4062600" cy="945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F3C2382-B2A9-517C-7F31-799BB40E8A41}"/>
                  </a:ext>
                </a:extLst>
              </p14:cNvPr>
              <p14:cNvContentPartPr/>
              <p14:nvPr/>
            </p14:nvContentPartPr>
            <p14:xfrm>
              <a:off x="9585310" y="146892"/>
              <a:ext cx="1203120" cy="56304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F3C2382-B2A9-517C-7F31-799BB40E8A41}"/>
                  </a:ext>
                </a:extLst>
              </p:cNvPr>
              <p:cNvPicPr/>
              <p:nvPr/>
            </p:nvPicPr>
            <p:blipFill>
              <a:blip r:embed="rId131"/>
              <a:stretch>
                <a:fillRect/>
              </a:stretch>
            </p:blipFill>
            <p:spPr>
              <a:xfrm>
                <a:off x="9576670" y="138252"/>
                <a:ext cx="1220760" cy="58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2">
            <p14:nvContentPartPr>
              <p14:cNvPr id="82" name="Ink 81">
                <a:extLst>
                  <a:ext uri="{FF2B5EF4-FFF2-40B4-BE49-F238E27FC236}">
                    <a16:creationId xmlns:a16="http://schemas.microsoft.com/office/drawing/2014/main" id="{4426C2AC-864C-76D8-33AC-9E6F82CE4DA7}"/>
                  </a:ext>
                </a:extLst>
              </p14:cNvPr>
              <p14:cNvContentPartPr/>
              <p14:nvPr/>
            </p14:nvContentPartPr>
            <p14:xfrm>
              <a:off x="708430" y="1637292"/>
              <a:ext cx="629280" cy="624960"/>
            </p14:xfrm>
          </p:contentPart>
        </mc:Choice>
        <mc:Fallback>
          <p:pic>
            <p:nvPicPr>
              <p:cNvPr id="82" name="Ink 81">
                <a:extLst>
                  <a:ext uri="{FF2B5EF4-FFF2-40B4-BE49-F238E27FC236}">
                    <a16:creationId xmlns:a16="http://schemas.microsoft.com/office/drawing/2014/main" id="{4426C2AC-864C-76D8-33AC-9E6F82CE4DA7}"/>
                  </a:ext>
                </a:extLst>
              </p:cNvPr>
              <p:cNvPicPr/>
              <p:nvPr/>
            </p:nvPicPr>
            <p:blipFill>
              <a:blip r:embed="rId133"/>
              <a:stretch>
                <a:fillRect/>
              </a:stretch>
            </p:blipFill>
            <p:spPr>
              <a:xfrm>
                <a:off x="699430" y="1628652"/>
                <a:ext cx="646920" cy="642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4">
            <p14:nvContentPartPr>
              <p14:cNvPr id="83" name="Ink 82">
                <a:extLst>
                  <a:ext uri="{FF2B5EF4-FFF2-40B4-BE49-F238E27FC236}">
                    <a16:creationId xmlns:a16="http://schemas.microsoft.com/office/drawing/2014/main" id="{EBFE636E-0A75-5946-EDA6-D9350A1AB005}"/>
                  </a:ext>
                </a:extLst>
              </p14:cNvPr>
              <p14:cNvContentPartPr/>
              <p14:nvPr/>
            </p14:nvContentPartPr>
            <p14:xfrm>
              <a:off x="1171390" y="1419852"/>
              <a:ext cx="422640" cy="580680"/>
            </p14:xfrm>
          </p:contentPart>
        </mc:Choice>
        <mc:Fallback>
          <p:pic>
            <p:nvPicPr>
              <p:cNvPr id="83" name="Ink 82">
                <a:extLst>
                  <a:ext uri="{FF2B5EF4-FFF2-40B4-BE49-F238E27FC236}">
                    <a16:creationId xmlns:a16="http://schemas.microsoft.com/office/drawing/2014/main" id="{EBFE636E-0A75-5946-EDA6-D9350A1AB005}"/>
                  </a:ext>
                </a:extLst>
              </p:cNvPr>
              <p:cNvPicPr/>
              <p:nvPr/>
            </p:nvPicPr>
            <p:blipFill>
              <a:blip r:embed="rId135"/>
              <a:stretch>
                <a:fillRect/>
              </a:stretch>
            </p:blipFill>
            <p:spPr>
              <a:xfrm>
                <a:off x="1162750" y="1410852"/>
                <a:ext cx="440280" cy="598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6">
            <p14:nvContentPartPr>
              <p14:cNvPr id="84" name="Ink 83">
                <a:extLst>
                  <a:ext uri="{FF2B5EF4-FFF2-40B4-BE49-F238E27FC236}">
                    <a16:creationId xmlns:a16="http://schemas.microsoft.com/office/drawing/2014/main" id="{9769F135-54E7-D8F2-9562-078EF8D0335D}"/>
                  </a:ext>
                </a:extLst>
              </p14:cNvPr>
              <p14:cNvContentPartPr/>
              <p14:nvPr/>
            </p14:nvContentPartPr>
            <p14:xfrm>
              <a:off x="785470" y="3252612"/>
              <a:ext cx="10639440" cy="194400"/>
            </p14:xfrm>
          </p:contentPart>
        </mc:Choice>
        <mc:Fallback>
          <p:pic>
            <p:nvPicPr>
              <p:cNvPr id="84" name="Ink 83">
                <a:extLst>
                  <a:ext uri="{FF2B5EF4-FFF2-40B4-BE49-F238E27FC236}">
                    <a16:creationId xmlns:a16="http://schemas.microsoft.com/office/drawing/2014/main" id="{9769F135-54E7-D8F2-9562-078EF8D0335D}"/>
                  </a:ext>
                </a:extLst>
              </p:cNvPr>
              <p:cNvPicPr/>
              <p:nvPr/>
            </p:nvPicPr>
            <p:blipFill>
              <a:blip r:embed="rId137"/>
              <a:stretch>
                <a:fillRect/>
              </a:stretch>
            </p:blipFill>
            <p:spPr>
              <a:xfrm>
                <a:off x="776470" y="3243972"/>
                <a:ext cx="10657080" cy="212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8">
            <p14:nvContentPartPr>
              <p14:cNvPr id="85" name="Ink 84">
                <a:extLst>
                  <a:ext uri="{FF2B5EF4-FFF2-40B4-BE49-F238E27FC236}">
                    <a16:creationId xmlns:a16="http://schemas.microsoft.com/office/drawing/2014/main" id="{8735714F-5584-88BA-1261-E484BAFD91DD}"/>
                  </a:ext>
                </a:extLst>
              </p14:cNvPr>
              <p14:cNvContentPartPr/>
              <p14:nvPr/>
            </p14:nvContentPartPr>
            <p14:xfrm>
              <a:off x="1009390" y="3989532"/>
              <a:ext cx="44280" cy="778680"/>
            </p14:xfrm>
          </p:contentPart>
        </mc:Choice>
        <mc:Fallback>
          <p:pic>
            <p:nvPicPr>
              <p:cNvPr id="85" name="Ink 84">
                <a:extLst>
                  <a:ext uri="{FF2B5EF4-FFF2-40B4-BE49-F238E27FC236}">
                    <a16:creationId xmlns:a16="http://schemas.microsoft.com/office/drawing/2014/main" id="{8735714F-5584-88BA-1261-E484BAFD91DD}"/>
                  </a:ext>
                </a:extLst>
              </p:cNvPr>
              <p:cNvPicPr/>
              <p:nvPr/>
            </p:nvPicPr>
            <p:blipFill>
              <a:blip r:embed="rId139"/>
              <a:stretch>
                <a:fillRect/>
              </a:stretch>
            </p:blipFill>
            <p:spPr>
              <a:xfrm>
                <a:off x="1000390" y="3980532"/>
                <a:ext cx="61920" cy="796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0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184C1A26-072B-3D8C-D9D0-E1D4C769453F}"/>
                  </a:ext>
                </a:extLst>
              </p14:cNvPr>
              <p14:cNvContentPartPr/>
              <p14:nvPr/>
            </p14:nvContentPartPr>
            <p14:xfrm>
              <a:off x="1324030" y="4001412"/>
              <a:ext cx="64800" cy="61992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184C1A26-072B-3D8C-D9D0-E1D4C769453F}"/>
                  </a:ext>
                </a:extLst>
              </p:cNvPr>
              <p:cNvPicPr/>
              <p:nvPr/>
            </p:nvPicPr>
            <p:blipFill>
              <a:blip r:embed="rId141"/>
              <a:stretch>
                <a:fillRect/>
              </a:stretch>
            </p:blipFill>
            <p:spPr>
              <a:xfrm>
                <a:off x="1315030" y="3992412"/>
                <a:ext cx="82440" cy="637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2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58936DEE-2A79-9BEE-ACFB-9FB99BCEBC4E}"/>
                  </a:ext>
                </a:extLst>
              </p14:cNvPr>
              <p14:cNvContentPartPr/>
              <p14:nvPr/>
            </p14:nvContentPartPr>
            <p14:xfrm>
              <a:off x="2841790" y="3480132"/>
              <a:ext cx="406440" cy="8604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58936DEE-2A79-9BEE-ACFB-9FB99BCEBC4E}"/>
                  </a:ext>
                </a:extLst>
              </p:cNvPr>
              <p:cNvPicPr/>
              <p:nvPr/>
            </p:nvPicPr>
            <p:blipFill>
              <a:blip r:embed="rId143"/>
              <a:stretch>
                <a:fillRect/>
              </a:stretch>
            </p:blipFill>
            <p:spPr>
              <a:xfrm>
                <a:off x="2832790" y="3471492"/>
                <a:ext cx="424080" cy="10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4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B066557C-75E7-062F-ED18-3B163E494951}"/>
                  </a:ext>
                </a:extLst>
              </p14:cNvPr>
              <p14:cNvContentPartPr/>
              <p14:nvPr/>
            </p14:nvContentPartPr>
            <p14:xfrm>
              <a:off x="3099190" y="3534492"/>
              <a:ext cx="60120" cy="3938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B066557C-75E7-062F-ED18-3B163E494951}"/>
                  </a:ext>
                </a:extLst>
              </p:cNvPr>
              <p:cNvPicPr/>
              <p:nvPr/>
            </p:nvPicPr>
            <p:blipFill>
              <a:blip r:embed="rId145"/>
              <a:stretch>
                <a:fillRect/>
              </a:stretch>
            </p:blipFill>
            <p:spPr>
              <a:xfrm>
                <a:off x="3090190" y="3525492"/>
                <a:ext cx="7776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6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5484E03B-DB45-9C63-D914-5AA29135DB3B}"/>
                  </a:ext>
                </a:extLst>
              </p14:cNvPr>
              <p14:cNvContentPartPr/>
              <p14:nvPr/>
            </p14:nvContentPartPr>
            <p14:xfrm>
              <a:off x="3214390" y="3662652"/>
              <a:ext cx="970560" cy="33660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5484E03B-DB45-9C63-D914-5AA29135DB3B}"/>
                  </a:ext>
                </a:extLst>
              </p:cNvPr>
              <p:cNvPicPr/>
              <p:nvPr/>
            </p:nvPicPr>
            <p:blipFill>
              <a:blip r:embed="rId147"/>
              <a:stretch>
                <a:fillRect/>
              </a:stretch>
            </p:blipFill>
            <p:spPr>
              <a:xfrm>
                <a:off x="3205390" y="3653652"/>
                <a:ext cx="988200" cy="35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8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186C3577-CC86-2A33-C34B-1865E52AD4EA}"/>
                  </a:ext>
                </a:extLst>
              </p14:cNvPr>
              <p14:cNvContentPartPr/>
              <p14:nvPr/>
            </p14:nvContentPartPr>
            <p14:xfrm>
              <a:off x="4704790" y="3574812"/>
              <a:ext cx="70200" cy="4071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186C3577-CC86-2A33-C34B-1865E52AD4EA}"/>
                  </a:ext>
                </a:extLst>
              </p:cNvPr>
              <p:cNvPicPr/>
              <p:nvPr/>
            </p:nvPicPr>
            <p:blipFill>
              <a:blip r:embed="rId149"/>
              <a:stretch>
                <a:fillRect/>
              </a:stretch>
            </p:blipFill>
            <p:spPr>
              <a:xfrm>
                <a:off x="4696150" y="3566172"/>
                <a:ext cx="87840" cy="42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0">
            <p14:nvContentPartPr>
              <p14:cNvPr id="93" name="Ink 92">
                <a:extLst>
                  <a:ext uri="{FF2B5EF4-FFF2-40B4-BE49-F238E27FC236}">
                    <a16:creationId xmlns:a16="http://schemas.microsoft.com/office/drawing/2014/main" id="{BC139F42-55D5-8EB7-9924-F6CED69E9B54}"/>
                  </a:ext>
                </a:extLst>
              </p14:cNvPr>
              <p14:cNvContentPartPr/>
              <p14:nvPr/>
            </p14:nvContentPartPr>
            <p14:xfrm>
              <a:off x="4981270" y="3599292"/>
              <a:ext cx="117000" cy="399240"/>
            </p14:xfrm>
          </p:contentPart>
        </mc:Choice>
        <mc:Fallback>
          <p:pic>
            <p:nvPicPr>
              <p:cNvPr id="93" name="Ink 92">
                <a:extLst>
                  <a:ext uri="{FF2B5EF4-FFF2-40B4-BE49-F238E27FC236}">
                    <a16:creationId xmlns:a16="http://schemas.microsoft.com/office/drawing/2014/main" id="{BC139F42-55D5-8EB7-9924-F6CED69E9B54}"/>
                  </a:ext>
                </a:extLst>
              </p:cNvPr>
              <p:cNvPicPr/>
              <p:nvPr/>
            </p:nvPicPr>
            <p:blipFill>
              <a:blip r:embed="rId151"/>
              <a:stretch>
                <a:fillRect/>
              </a:stretch>
            </p:blipFill>
            <p:spPr>
              <a:xfrm>
                <a:off x="4972630" y="3590652"/>
                <a:ext cx="134640" cy="41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2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6E172FA3-F2A3-4BDD-6486-E4450E3B71EB}"/>
                  </a:ext>
                </a:extLst>
              </p14:cNvPr>
              <p14:cNvContentPartPr/>
              <p14:nvPr/>
            </p14:nvContentPartPr>
            <p14:xfrm>
              <a:off x="5440270" y="3500292"/>
              <a:ext cx="391680" cy="4680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6E172FA3-F2A3-4BDD-6486-E4450E3B71EB}"/>
                  </a:ext>
                </a:extLst>
              </p:cNvPr>
              <p:cNvPicPr/>
              <p:nvPr/>
            </p:nvPicPr>
            <p:blipFill>
              <a:blip r:embed="rId153"/>
              <a:stretch>
                <a:fillRect/>
              </a:stretch>
            </p:blipFill>
            <p:spPr>
              <a:xfrm>
                <a:off x="5431630" y="3491652"/>
                <a:ext cx="409320" cy="64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4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C352BDA2-6EDE-4D02-D343-FA37C068E954}"/>
                  </a:ext>
                </a:extLst>
              </p14:cNvPr>
              <p14:cNvContentPartPr/>
              <p14:nvPr/>
            </p14:nvContentPartPr>
            <p14:xfrm>
              <a:off x="5647630" y="3530892"/>
              <a:ext cx="56160" cy="39096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C352BDA2-6EDE-4D02-D343-FA37C068E954}"/>
                  </a:ext>
                </a:extLst>
              </p:cNvPr>
              <p:cNvPicPr/>
              <p:nvPr/>
            </p:nvPicPr>
            <p:blipFill>
              <a:blip r:embed="rId155"/>
              <a:stretch>
                <a:fillRect/>
              </a:stretch>
            </p:blipFill>
            <p:spPr>
              <a:xfrm>
                <a:off x="5638630" y="3522252"/>
                <a:ext cx="73800" cy="40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6">
            <p14:nvContentPartPr>
              <p14:cNvPr id="96" name="Ink 95">
                <a:extLst>
                  <a:ext uri="{FF2B5EF4-FFF2-40B4-BE49-F238E27FC236}">
                    <a16:creationId xmlns:a16="http://schemas.microsoft.com/office/drawing/2014/main" id="{5DD0D67C-6A3E-25ED-3B44-ABAAB93740AC}"/>
                  </a:ext>
                </a:extLst>
              </p14:cNvPr>
              <p14:cNvContentPartPr/>
              <p14:nvPr/>
            </p14:nvContentPartPr>
            <p14:xfrm>
              <a:off x="5823670" y="3628812"/>
              <a:ext cx="1226160" cy="271800"/>
            </p14:xfrm>
          </p:contentPart>
        </mc:Choice>
        <mc:Fallback>
          <p:pic>
            <p:nvPicPr>
              <p:cNvPr id="96" name="Ink 95">
                <a:extLst>
                  <a:ext uri="{FF2B5EF4-FFF2-40B4-BE49-F238E27FC236}">
                    <a16:creationId xmlns:a16="http://schemas.microsoft.com/office/drawing/2014/main" id="{5DD0D67C-6A3E-25ED-3B44-ABAAB93740AC}"/>
                  </a:ext>
                </a:extLst>
              </p:cNvPr>
              <p:cNvPicPr/>
              <p:nvPr/>
            </p:nvPicPr>
            <p:blipFill>
              <a:blip r:embed="rId157"/>
              <a:stretch>
                <a:fillRect/>
              </a:stretch>
            </p:blipFill>
            <p:spPr>
              <a:xfrm>
                <a:off x="5815030" y="3619812"/>
                <a:ext cx="124380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8">
            <p14:nvContentPartPr>
              <p14:cNvPr id="99" name="Ink 98">
                <a:extLst>
                  <a:ext uri="{FF2B5EF4-FFF2-40B4-BE49-F238E27FC236}">
                    <a16:creationId xmlns:a16="http://schemas.microsoft.com/office/drawing/2014/main" id="{2C7223E2-EB97-78D6-7D7E-FED0C58C93EC}"/>
                  </a:ext>
                </a:extLst>
              </p14:cNvPr>
              <p14:cNvContentPartPr/>
              <p14:nvPr/>
            </p14:nvContentPartPr>
            <p14:xfrm>
              <a:off x="2915590" y="4276092"/>
              <a:ext cx="474120" cy="65160"/>
            </p14:xfrm>
          </p:contentPart>
        </mc:Choice>
        <mc:Fallback>
          <p:pic>
            <p:nvPicPr>
              <p:cNvPr id="99" name="Ink 98">
                <a:extLst>
                  <a:ext uri="{FF2B5EF4-FFF2-40B4-BE49-F238E27FC236}">
                    <a16:creationId xmlns:a16="http://schemas.microsoft.com/office/drawing/2014/main" id="{2C7223E2-EB97-78D6-7D7E-FED0C58C93EC}"/>
                  </a:ext>
                </a:extLst>
              </p:cNvPr>
              <p:cNvPicPr/>
              <p:nvPr/>
            </p:nvPicPr>
            <p:blipFill>
              <a:blip r:embed="rId159"/>
              <a:stretch>
                <a:fillRect/>
              </a:stretch>
            </p:blipFill>
            <p:spPr>
              <a:xfrm>
                <a:off x="2906590" y="4267092"/>
                <a:ext cx="491760" cy="82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0">
            <p14:nvContentPartPr>
              <p14:cNvPr id="100" name="Ink 99">
                <a:extLst>
                  <a:ext uri="{FF2B5EF4-FFF2-40B4-BE49-F238E27FC236}">
                    <a16:creationId xmlns:a16="http://schemas.microsoft.com/office/drawing/2014/main" id="{489CFB55-4C47-D20E-A8EE-DD1BB6EF2B99}"/>
                  </a:ext>
                </a:extLst>
              </p14:cNvPr>
              <p14:cNvContentPartPr/>
              <p14:nvPr/>
            </p14:nvContentPartPr>
            <p14:xfrm>
              <a:off x="3240310" y="4303452"/>
              <a:ext cx="99720" cy="333000"/>
            </p14:xfrm>
          </p:contentPart>
        </mc:Choice>
        <mc:Fallback>
          <p:pic>
            <p:nvPicPr>
              <p:cNvPr id="100" name="Ink 99">
                <a:extLst>
                  <a:ext uri="{FF2B5EF4-FFF2-40B4-BE49-F238E27FC236}">
                    <a16:creationId xmlns:a16="http://schemas.microsoft.com/office/drawing/2014/main" id="{489CFB55-4C47-D20E-A8EE-DD1BB6EF2B99}"/>
                  </a:ext>
                </a:extLst>
              </p:cNvPr>
              <p:cNvPicPr/>
              <p:nvPr/>
            </p:nvPicPr>
            <p:blipFill>
              <a:blip r:embed="rId161"/>
              <a:stretch>
                <a:fillRect/>
              </a:stretch>
            </p:blipFill>
            <p:spPr>
              <a:xfrm>
                <a:off x="3231310" y="4294812"/>
                <a:ext cx="117360" cy="350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2">
            <p14:nvContentPartPr>
              <p14:cNvPr id="101" name="Ink 100">
                <a:extLst>
                  <a:ext uri="{FF2B5EF4-FFF2-40B4-BE49-F238E27FC236}">
                    <a16:creationId xmlns:a16="http://schemas.microsoft.com/office/drawing/2014/main" id="{EB0D160D-2F90-B0FF-A49D-1AC5EC91EAEA}"/>
                  </a:ext>
                </a:extLst>
              </p14:cNvPr>
              <p14:cNvContentPartPr/>
              <p14:nvPr/>
            </p14:nvContentPartPr>
            <p14:xfrm>
              <a:off x="3355870" y="4374012"/>
              <a:ext cx="954360" cy="330120"/>
            </p14:xfrm>
          </p:contentPart>
        </mc:Choice>
        <mc:Fallback>
          <p:pic>
            <p:nvPicPr>
              <p:cNvPr id="101" name="Ink 100">
                <a:extLst>
                  <a:ext uri="{FF2B5EF4-FFF2-40B4-BE49-F238E27FC236}">
                    <a16:creationId xmlns:a16="http://schemas.microsoft.com/office/drawing/2014/main" id="{EB0D160D-2F90-B0FF-A49D-1AC5EC91EAEA}"/>
                  </a:ext>
                </a:extLst>
              </p:cNvPr>
              <p:cNvPicPr/>
              <p:nvPr/>
            </p:nvPicPr>
            <p:blipFill>
              <a:blip r:embed="rId163"/>
              <a:stretch>
                <a:fillRect/>
              </a:stretch>
            </p:blipFill>
            <p:spPr>
              <a:xfrm>
                <a:off x="3346870" y="4365372"/>
                <a:ext cx="972000" cy="347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4">
            <p14:nvContentPartPr>
              <p14:cNvPr id="102" name="Ink 101">
                <a:extLst>
                  <a:ext uri="{FF2B5EF4-FFF2-40B4-BE49-F238E27FC236}">
                    <a16:creationId xmlns:a16="http://schemas.microsoft.com/office/drawing/2014/main" id="{1DAF7335-FC64-07F6-850C-45925C080720}"/>
                  </a:ext>
                </a:extLst>
              </p14:cNvPr>
              <p14:cNvContentPartPr/>
              <p14:nvPr/>
            </p14:nvContentPartPr>
            <p14:xfrm>
              <a:off x="4766350" y="4328652"/>
              <a:ext cx="21240" cy="429480"/>
            </p14:xfrm>
          </p:contentPart>
        </mc:Choice>
        <mc:Fallback>
          <p:pic>
            <p:nvPicPr>
              <p:cNvPr id="102" name="Ink 101">
                <a:extLst>
                  <a:ext uri="{FF2B5EF4-FFF2-40B4-BE49-F238E27FC236}">
                    <a16:creationId xmlns:a16="http://schemas.microsoft.com/office/drawing/2014/main" id="{1DAF7335-FC64-07F6-850C-45925C080720}"/>
                  </a:ext>
                </a:extLst>
              </p:cNvPr>
              <p:cNvPicPr/>
              <p:nvPr/>
            </p:nvPicPr>
            <p:blipFill>
              <a:blip r:embed="rId165"/>
              <a:stretch>
                <a:fillRect/>
              </a:stretch>
            </p:blipFill>
            <p:spPr>
              <a:xfrm>
                <a:off x="4757710" y="4319652"/>
                <a:ext cx="38880" cy="447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6">
            <p14:nvContentPartPr>
              <p14:cNvPr id="103" name="Ink 102">
                <a:extLst>
                  <a:ext uri="{FF2B5EF4-FFF2-40B4-BE49-F238E27FC236}">
                    <a16:creationId xmlns:a16="http://schemas.microsoft.com/office/drawing/2014/main" id="{451E82ED-0F75-6EEA-C476-56B6CBEBC88F}"/>
                  </a:ext>
                </a:extLst>
              </p14:cNvPr>
              <p14:cNvContentPartPr/>
              <p14:nvPr/>
            </p14:nvContentPartPr>
            <p14:xfrm>
              <a:off x="5019430" y="4307052"/>
              <a:ext cx="33120" cy="465120"/>
            </p14:xfrm>
          </p:contentPart>
        </mc:Choice>
        <mc:Fallback>
          <p:pic>
            <p:nvPicPr>
              <p:cNvPr id="103" name="Ink 102">
                <a:extLst>
                  <a:ext uri="{FF2B5EF4-FFF2-40B4-BE49-F238E27FC236}">
                    <a16:creationId xmlns:a16="http://schemas.microsoft.com/office/drawing/2014/main" id="{451E82ED-0F75-6EEA-C476-56B6CBEBC88F}"/>
                  </a:ext>
                </a:extLst>
              </p:cNvPr>
              <p:cNvPicPr/>
              <p:nvPr/>
            </p:nvPicPr>
            <p:blipFill>
              <a:blip r:embed="rId167"/>
              <a:stretch>
                <a:fillRect/>
              </a:stretch>
            </p:blipFill>
            <p:spPr>
              <a:xfrm>
                <a:off x="5010430" y="4298052"/>
                <a:ext cx="50760" cy="4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8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C15C72D7-473F-7A3F-3DEE-0C172F78E132}"/>
                  </a:ext>
                </a:extLst>
              </p14:cNvPr>
              <p14:cNvContentPartPr/>
              <p14:nvPr/>
            </p14:nvContentPartPr>
            <p14:xfrm>
              <a:off x="5512630" y="4263132"/>
              <a:ext cx="304560" cy="41040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C15C72D7-473F-7A3F-3DEE-0C172F78E132}"/>
                  </a:ext>
                </a:extLst>
              </p:cNvPr>
              <p:cNvPicPr/>
              <p:nvPr/>
            </p:nvPicPr>
            <p:blipFill>
              <a:blip r:embed="rId169"/>
              <a:stretch>
                <a:fillRect/>
              </a:stretch>
            </p:blipFill>
            <p:spPr>
              <a:xfrm>
                <a:off x="5503990" y="4254492"/>
                <a:ext cx="322200" cy="42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0">
            <p14:nvContentPartPr>
              <p14:cNvPr id="105" name="Ink 104">
                <a:extLst>
                  <a:ext uri="{FF2B5EF4-FFF2-40B4-BE49-F238E27FC236}">
                    <a16:creationId xmlns:a16="http://schemas.microsoft.com/office/drawing/2014/main" id="{C1C1448B-FEEB-D99D-5B84-F9E6E7FA9BC9}"/>
                  </a:ext>
                </a:extLst>
              </p14:cNvPr>
              <p14:cNvContentPartPr/>
              <p14:nvPr/>
            </p14:nvContentPartPr>
            <p14:xfrm>
              <a:off x="5496790" y="4201572"/>
              <a:ext cx="1495080" cy="341280"/>
            </p14:xfrm>
          </p:contentPart>
        </mc:Choice>
        <mc:Fallback>
          <p:pic>
            <p:nvPicPr>
              <p:cNvPr id="105" name="Ink 104">
                <a:extLst>
                  <a:ext uri="{FF2B5EF4-FFF2-40B4-BE49-F238E27FC236}">
                    <a16:creationId xmlns:a16="http://schemas.microsoft.com/office/drawing/2014/main" id="{C1C1448B-FEEB-D99D-5B84-F9E6E7FA9BC9}"/>
                  </a:ext>
                </a:extLst>
              </p:cNvPr>
              <p:cNvPicPr/>
              <p:nvPr/>
            </p:nvPicPr>
            <p:blipFill>
              <a:blip r:embed="rId171"/>
              <a:stretch>
                <a:fillRect/>
              </a:stretch>
            </p:blipFill>
            <p:spPr>
              <a:xfrm>
                <a:off x="5487790" y="4192932"/>
                <a:ext cx="151272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2">
            <p14:nvContentPartPr>
              <p14:cNvPr id="107" name="Ink 106">
                <a:extLst>
                  <a:ext uri="{FF2B5EF4-FFF2-40B4-BE49-F238E27FC236}">
                    <a16:creationId xmlns:a16="http://schemas.microsoft.com/office/drawing/2014/main" id="{E2CF66D5-43A5-1330-CE5D-844BB0E99D7E}"/>
                  </a:ext>
                </a:extLst>
              </p14:cNvPr>
              <p14:cNvContentPartPr/>
              <p14:nvPr/>
            </p14:nvContentPartPr>
            <p14:xfrm>
              <a:off x="3088750" y="4915092"/>
              <a:ext cx="306000" cy="414360"/>
            </p14:xfrm>
          </p:contentPart>
        </mc:Choice>
        <mc:Fallback>
          <p:pic>
            <p:nvPicPr>
              <p:cNvPr id="107" name="Ink 106">
                <a:extLst>
                  <a:ext uri="{FF2B5EF4-FFF2-40B4-BE49-F238E27FC236}">
                    <a16:creationId xmlns:a16="http://schemas.microsoft.com/office/drawing/2014/main" id="{E2CF66D5-43A5-1330-CE5D-844BB0E99D7E}"/>
                  </a:ext>
                </a:extLst>
              </p:cNvPr>
              <p:cNvPicPr/>
              <p:nvPr/>
            </p:nvPicPr>
            <p:blipFill>
              <a:blip r:embed="rId173"/>
              <a:stretch>
                <a:fillRect/>
              </a:stretch>
            </p:blipFill>
            <p:spPr>
              <a:xfrm>
                <a:off x="3080110" y="4906092"/>
                <a:ext cx="323640" cy="432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4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57DB2973-6F4F-8688-112A-D0FDC01B6ABD}"/>
                  </a:ext>
                </a:extLst>
              </p14:cNvPr>
              <p14:cNvContentPartPr/>
              <p14:nvPr/>
            </p14:nvContentPartPr>
            <p14:xfrm>
              <a:off x="3098110" y="4949652"/>
              <a:ext cx="1310400" cy="320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57DB2973-6F4F-8688-112A-D0FDC01B6ABD}"/>
                  </a:ext>
                </a:extLst>
              </p:cNvPr>
              <p:cNvPicPr/>
              <p:nvPr/>
            </p:nvPicPr>
            <p:blipFill>
              <a:blip r:embed="rId175"/>
              <a:stretch>
                <a:fillRect/>
              </a:stretch>
            </p:blipFill>
            <p:spPr>
              <a:xfrm>
                <a:off x="3089470" y="4940652"/>
                <a:ext cx="1328040" cy="33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6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150D3C0A-CA9A-1234-D845-D4EF9155DBC5}"/>
                  </a:ext>
                </a:extLst>
              </p14:cNvPr>
              <p14:cNvContentPartPr/>
              <p14:nvPr/>
            </p14:nvContentPartPr>
            <p14:xfrm>
              <a:off x="4803790" y="4989252"/>
              <a:ext cx="38160" cy="34128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150D3C0A-CA9A-1234-D845-D4EF9155DBC5}"/>
                  </a:ext>
                </a:extLst>
              </p:cNvPr>
              <p:cNvPicPr/>
              <p:nvPr/>
            </p:nvPicPr>
            <p:blipFill>
              <a:blip r:embed="rId177"/>
              <a:stretch>
                <a:fillRect/>
              </a:stretch>
            </p:blipFill>
            <p:spPr>
              <a:xfrm>
                <a:off x="4794790" y="4980612"/>
                <a:ext cx="55800" cy="358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8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66E863BD-F292-D946-9EDE-6DC3D9D0D3CD}"/>
                  </a:ext>
                </a:extLst>
              </p14:cNvPr>
              <p14:cNvContentPartPr/>
              <p14:nvPr/>
            </p14:nvContentPartPr>
            <p14:xfrm>
              <a:off x="5024110" y="4952532"/>
              <a:ext cx="83160" cy="33156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66E863BD-F292-D946-9EDE-6DC3D9D0D3CD}"/>
                  </a:ext>
                </a:extLst>
              </p:cNvPr>
              <p:cNvPicPr/>
              <p:nvPr/>
            </p:nvPicPr>
            <p:blipFill>
              <a:blip r:embed="rId179"/>
              <a:stretch>
                <a:fillRect/>
              </a:stretch>
            </p:blipFill>
            <p:spPr>
              <a:xfrm>
                <a:off x="5015110" y="4943532"/>
                <a:ext cx="100800" cy="349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0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AF5EB017-67E4-E762-7F2F-70C29B23FD6D}"/>
                  </a:ext>
                </a:extLst>
              </p14:cNvPr>
              <p14:cNvContentPartPr/>
              <p14:nvPr/>
            </p14:nvContentPartPr>
            <p14:xfrm>
              <a:off x="5525230" y="4977012"/>
              <a:ext cx="259920" cy="2232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AF5EB017-67E4-E762-7F2F-70C29B23FD6D}"/>
                  </a:ext>
                </a:extLst>
              </p:cNvPr>
              <p:cNvPicPr/>
              <p:nvPr/>
            </p:nvPicPr>
            <p:blipFill>
              <a:blip r:embed="rId181"/>
              <a:stretch>
                <a:fillRect/>
              </a:stretch>
            </p:blipFill>
            <p:spPr>
              <a:xfrm>
                <a:off x="5516230" y="4968372"/>
                <a:ext cx="277560" cy="39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2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09B710B9-DE40-9F0D-90AA-53E6A9A7D40C}"/>
                  </a:ext>
                </a:extLst>
              </p14:cNvPr>
              <p14:cNvContentPartPr/>
              <p14:nvPr/>
            </p14:nvContentPartPr>
            <p14:xfrm>
              <a:off x="5647630" y="5001852"/>
              <a:ext cx="51120" cy="26604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09B710B9-DE40-9F0D-90AA-53E6A9A7D40C}"/>
                  </a:ext>
                </a:extLst>
              </p:cNvPr>
              <p:cNvPicPr/>
              <p:nvPr/>
            </p:nvPicPr>
            <p:blipFill>
              <a:blip r:embed="rId183"/>
              <a:stretch>
                <a:fillRect/>
              </a:stretch>
            </p:blipFill>
            <p:spPr>
              <a:xfrm>
                <a:off x="5638630" y="4992852"/>
                <a:ext cx="68760" cy="28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4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0B658ACE-4134-8C4B-5836-21A6C564F0C0}"/>
                  </a:ext>
                </a:extLst>
              </p14:cNvPr>
              <p14:cNvContentPartPr/>
              <p14:nvPr/>
            </p14:nvContentPartPr>
            <p14:xfrm>
              <a:off x="5807470" y="5032092"/>
              <a:ext cx="782280" cy="14112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0B658ACE-4134-8C4B-5836-21A6C564F0C0}"/>
                  </a:ext>
                </a:extLst>
              </p:cNvPr>
              <p:cNvPicPr/>
              <p:nvPr/>
            </p:nvPicPr>
            <p:blipFill>
              <a:blip r:embed="rId185"/>
              <a:stretch>
                <a:fillRect/>
              </a:stretch>
            </p:blipFill>
            <p:spPr>
              <a:xfrm>
                <a:off x="5798830" y="5023092"/>
                <a:ext cx="799920" cy="158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6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421F865C-12A5-847A-8B2E-F7BC62E4D584}"/>
                  </a:ext>
                </a:extLst>
              </p14:cNvPr>
              <p14:cNvContentPartPr/>
              <p14:nvPr/>
            </p14:nvContentPartPr>
            <p14:xfrm>
              <a:off x="6663190" y="5002212"/>
              <a:ext cx="434880" cy="24408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421F865C-12A5-847A-8B2E-F7BC62E4D584}"/>
                  </a:ext>
                </a:extLst>
              </p:cNvPr>
              <p:cNvPicPr/>
              <p:nvPr/>
            </p:nvPicPr>
            <p:blipFill>
              <a:blip r:embed="rId187"/>
              <a:stretch>
                <a:fillRect/>
              </a:stretch>
            </p:blipFill>
            <p:spPr>
              <a:xfrm>
                <a:off x="6654550" y="4993212"/>
                <a:ext cx="452520" cy="26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8">
            <p14:nvContentPartPr>
              <p14:cNvPr id="115" name="Ink 114">
                <a:extLst>
                  <a:ext uri="{FF2B5EF4-FFF2-40B4-BE49-F238E27FC236}">
                    <a16:creationId xmlns:a16="http://schemas.microsoft.com/office/drawing/2014/main" id="{C0551506-4A71-7978-B09F-4452A55A4941}"/>
                  </a:ext>
                </a:extLst>
              </p14:cNvPr>
              <p14:cNvContentPartPr/>
              <p14:nvPr/>
            </p14:nvContentPartPr>
            <p14:xfrm>
              <a:off x="2865910" y="5525292"/>
              <a:ext cx="427680" cy="385200"/>
            </p14:xfrm>
          </p:contentPart>
        </mc:Choice>
        <mc:Fallback>
          <p:pic>
            <p:nvPicPr>
              <p:cNvPr id="115" name="Ink 114">
                <a:extLst>
                  <a:ext uri="{FF2B5EF4-FFF2-40B4-BE49-F238E27FC236}">
                    <a16:creationId xmlns:a16="http://schemas.microsoft.com/office/drawing/2014/main" id="{C0551506-4A71-7978-B09F-4452A55A4941}"/>
                  </a:ext>
                </a:extLst>
              </p:cNvPr>
              <p:cNvPicPr/>
              <p:nvPr/>
            </p:nvPicPr>
            <p:blipFill>
              <a:blip r:embed="rId189"/>
              <a:stretch>
                <a:fillRect/>
              </a:stretch>
            </p:blipFill>
            <p:spPr>
              <a:xfrm>
                <a:off x="2856910" y="5516652"/>
                <a:ext cx="445320" cy="402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0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421F8F25-FB8C-3F02-1E5E-B7BCA2BE2302}"/>
                  </a:ext>
                </a:extLst>
              </p14:cNvPr>
              <p14:cNvContentPartPr/>
              <p14:nvPr/>
            </p14:nvContentPartPr>
            <p14:xfrm>
              <a:off x="2924950" y="5738772"/>
              <a:ext cx="344160" cy="4752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421F8F25-FB8C-3F02-1E5E-B7BCA2BE2302}"/>
                  </a:ext>
                </a:extLst>
              </p:cNvPr>
              <p:cNvPicPr/>
              <p:nvPr/>
            </p:nvPicPr>
            <p:blipFill>
              <a:blip r:embed="rId191"/>
              <a:stretch>
                <a:fillRect/>
              </a:stretch>
            </p:blipFill>
            <p:spPr>
              <a:xfrm>
                <a:off x="2915950" y="5730132"/>
                <a:ext cx="361800" cy="65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2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F62C17AA-7A79-4593-2DB3-76E640CCB85D}"/>
                  </a:ext>
                </a:extLst>
              </p14:cNvPr>
              <p14:cNvContentPartPr/>
              <p14:nvPr/>
            </p14:nvContentPartPr>
            <p14:xfrm>
              <a:off x="3232750" y="5540052"/>
              <a:ext cx="1195560" cy="46404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F62C17AA-7A79-4593-2DB3-76E640CCB85D}"/>
                  </a:ext>
                </a:extLst>
              </p:cNvPr>
              <p:cNvPicPr/>
              <p:nvPr/>
            </p:nvPicPr>
            <p:blipFill>
              <a:blip r:embed="rId193"/>
              <a:stretch>
                <a:fillRect/>
              </a:stretch>
            </p:blipFill>
            <p:spPr>
              <a:xfrm>
                <a:off x="3223750" y="5531412"/>
                <a:ext cx="1213200" cy="48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4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0C64D145-9A3F-24C0-A985-F0492E24E6DB}"/>
                  </a:ext>
                </a:extLst>
              </p14:cNvPr>
              <p14:cNvContentPartPr/>
              <p14:nvPr/>
            </p14:nvContentPartPr>
            <p14:xfrm>
              <a:off x="5012590" y="5677932"/>
              <a:ext cx="111600" cy="2808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0C64D145-9A3F-24C0-A985-F0492E24E6DB}"/>
                  </a:ext>
                </a:extLst>
              </p:cNvPr>
              <p:cNvPicPr/>
              <p:nvPr/>
            </p:nvPicPr>
            <p:blipFill>
              <a:blip r:embed="rId195"/>
              <a:stretch>
                <a:fillRect/>
              </a:stretch>
            </p:blipFill>
            <p:spPr>
              <a:xfrm>
                <a:off x="5003950" y="5668932"/>
                <a:ext cx="129240" cy="29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6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653BB55B-8908-594A-57B2-00E4FF3BAD37}"/>
                  </a:ext>
                </a:extLst>
              </p14:cNvPr>
              <p14:cNvContentPartPr/>
              <p14:nvPr/>
            </p14:nvContentPartPr>
            <p14:xfrm>
              <a:off x="5242270" y="5643372"/>
              <a:ext cx="37080" cy="31716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653BB55B-8908-594A-57B2-00E4FF3BAD37}"/>
                  </a:ext>
                </a:extLst>
              </p:cNvPr>
              <p:cNvPicPr/>
              <p:nvPr/>
            </p:nvPicPr>
            <p:blipFill>
              <a:blip r:embed="rId197"/>
              <a:stretch>
                <a:fillRect/>
              </a:stretch>
            </p:blipFill>
            <p:spPr>
              <a:xfrm>
                <a:off x="5233630" y="5634732"/>
                <a:ext cx="54720" cy="334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8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3E7ADACE-D911-9709-F8D2-37BDA356F5D4}"/>
                  </a:ext>
                </a:extLst>
              </p14:cNvPr>
              <p14:cNvContentPartPr/>
              <p14:nvPr/>
            </p14:nvContentPartPr>
            <p14:xfrm>
              <a:off x="5511910" y="5579652"/>
              <a:ext cx="466200" cy="37080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3E7ADACE-D911-9709-F8D2-37BDA356F5D4}"/>
                  </a:ext>
                </a:extLst>
              </p:cNvPr>
              <p:cNvPicPr/>
              <p:nvPr/>
            </p:nvPicPr>
            <p:blipFill>
              <a:blip r:embed="rId199"/>
              <a:stretch>
                <a:fillRect/>
              </a:stretch>
            </p:blipFill>
            <p:spPr>
              <a:xfrm>
                <a:off x="5502910" y="5571012"/>
                <a:ext cx="483840" cy="388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0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E9EB6CD6-CEC1-E21B-5B8A-6F2250BE2514}"/>
                  </a:ext>
                </a:extLst>
              </p14:cNvPr>
              <p14:cNvContentPartPr/>
              <p14:nvPr/>
            </p14:nvContentPartPr>
            <p14:xfrm>
              <a:off x="6012310" y="5589732"/>
              <a:ext cx="1300320" cy="38304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E9EB6CD6-CEC1-E21B-5B8A-6F2250BE2514}"/>
                  </a:ext>
                </a:extLst>
              </p:cNvPr>
              <p:cNvPicPr/>
              <p:nvPr/>
            </p:nvPicPr>
            <p:blipFill>
              <a:blip r:embed="rId201"/>
              <a:stretch>
                <a:fillRect/>
              </a:stretch>
            </p:blipFill>
            <p:spPr>
              <a:xfrm>
                <a:off x="6003670" y="5581092"/>
                <a:ext cx="1317960" cy="40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2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9132AE8A-1B8E-3469-82D0-31959CA638F7}"/>
                  </a:ext>
                </a:extLst>
              </p14:cNvPr>
              <p14:cNvContentPartPr/>
              <p14:nvPr/>
            </p14:nvContentPartPr>
            <p14:xfrm>
              <a:off x="8531230" y="4685772"/>
              <a:ext cx="428400" cy="6588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9132AE8A-1B8E-3469-82D0-31959CA638F7}"/>
                  </a:ext>
                </a:extLst>
              </p:cNvPr>
              <p:cNvPicPr/>
              <p:nvPr/>
            </p:nvPicPr>
            <p:blipFill>
              <a:blip r:embed="rId203"/>
              <a:stretch>
                <a:fillRect/>
              </a:stretch>
            </p:blipFill>
            <p:spPr>
              <a:xfrm>
                <a:off x="8522590" y="4677132"/>
                <a:ext cx="446040" cy="83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4">
            <p14:nvContentPartPr>
              <p14:cNvPr id="130" name="Ink 129">
                <a:extLst>
                  <a:ext uri="{FF2B5EF4-FFF2-40B4-BE49-F238E27FC236}">
                    <a16:creationId xmlns:a16="http://schemas.microsoft.com/office/drawing/2014/main" id="{F3194A92-CD6C-C9B1-A6F2-293549BEBE3F}"/>
                  </a:ext>
                </a:extLst>
              </p14:cNvPr>
              <p14:cNvContentPartPr/>
              <p14:nvPr/>
            </p14:nvContentPartPr>
            <p14:xfrm>
              <a:off x="8739310" y="4708092"/>
              <a:ext cx="99360" cy="461520"/>
            </p14:xfrm>
          </p:contentPart>
        </mc:Choice>
        <mc:Fallback>
          <p:pic>
            <p:nvPicPr>
              <p:cNvPr id="130" name="Ink 129">
                <a:extLst>
                  <a:ext uri="{FF2B5EF4-FFF2-40B4-BE49-F238E27FC236}">
                    <a16:creationId xmlns:a16="http://schemas.microsoft.com/office/drawing/2014/main" id="{F3194A92-CD6C-C9B1-A6F2-293549BEBE3F}"/>
                  </a:ext>
                </a:extLst>
              </p:cNvPr>
              <p:cNvPicPr/>
              <p:nvPr/>
            </p:nvPicPr>
            <p:blipFill>
              <a:blip r:embed="rId205"/>
              <a:stretch>
                <a:fillRect/>
              </a:stretch>
            </p:blipFill>
            <p:spPr>
              <a:xfrm>
                <a:off x="8730310" y="4699092"/>
                <a:ext cx="117000" cy="479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6">
            <p14:nvContentPartPr>
              <p14:cNvPr id="125" name="Ink 124">
                <a:extLst>
                  <a:ext uri="{FF2B5EF4-FFF2-40B4-BE49-F238E27FC236}">
                    <a16:creationId xmlns:a16="http://schemas.microsoft.com/office/drawing/2014/main" id="{BD9BE0DF-CB56-918B-6EBF-777D0BB627CA}"/>
                  </a:ext>
                </a:extLst>
              </p14:cNvPr>
              <p14:cNvContentPartPr/>
              <p14:nvPr/>
            </p14:nvContentPartPr>
            <p14:xfrm>
              <a:off x="8330710" y="3612972"/>
              <a:ext cx="484560" cy="28440"/>
            </p14:xfrm>
          </p:contentPart>
        </mc:Choice>
        <mc:Fallback>
          <p:pic>
            <p:nvPicPr>
              <p:cNvPr id="125" name="Ink 124">
                <a:extLst>
                  <a:ext uri="{FF2B5EF4-FFF2-40B4-BE49-F238E27FC236}">
                    <a16:creationId xmlns:a16="http://schemas.microsoft.com/office/drawing/2014/main" id="{BD9BE0DF-CB56-918B-6EBF-777D0BB627CA}"/>
                  </a:ext>
                </a:extLst>
              </p:cNvPr>
              <p:cNvPicPr/>
              <p:nvPr/>
            </p:nvPicPr>
            <p:blipFill>
              <a:blip r:embed="rId207"/>
              <a:stretch>
                <a:fillRect/>
              </a:stretch>
            </p:blipFill>
            <p:spPr>
              <a:xfrm>
                <a:off x="8321710" y="3604332"/>
                <a:ext cx="502200" cy="46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8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5A3C0410-F92D-017E-4320-264665498E43}"/>
                  </a:ext>
                </a:extLst>
              </p14:cNvPr>
              <p14:cNvContentPartPr/>
              <p14:nvPr/>
            </p14:nvContentPartPr>
            <p14:xfrm>
              <a:off x="8657590" y="3645732"/>
              <a:ext cx="39240" cy="30888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5A3C0410-F92D-017E-4320-264665498E43}"/>
                  </a:ext>
                </a:extLst>
              </p:cNvPr>
              <p:cNvPicPr/>
              <p:nvPr/>
            </p:nvPicPr>
            <p:blipFill>
              <a:blip r:embed="rId209"/>
              <a:stretch>
                <a:fillRect/>
              </a:stretch>
            </p:blipFill>
            <p:spPr>
              <a:xfrm>
                <a:off x="8648950" y="3636732"/>
                <a:ext cx="56880" cy="326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0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DD29F12C-8385-7FD6-75A8-56BB236543E6}"/>
                  </a:ext>
                </a:extLst>
              </p14:cNvPr>
              <p14:cNvContentPartPr/>
              <p14:nvPr/>
            </p14:nvContentPartPr>
            <p14:xfrm>
              <a:off x="8462470" y="4146492"/>
              <a:ext cx="421200" cy="4320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DD29F12C-8385-7FD6-75A8-56BB236543E6}"/>
                  </a:ext>
                </a:extLst>
              </p:cNvPr>
              <p:cNvPicPr/>
              <p:nvPr/>
            </p:nvPicPr>
            <p:blipFill>
              <a:blip r:embed="rId211"/>
              <a:stretch>
                <a:fillRect/>
              </a:stretch>
            </p:blipFill>
            <p:spPr>
              <a:xfrm>
                <a:off x="8453470" y="4137852"/>
                <a:ext cx="438840" cy="60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2">
            <p14:nvContentPartPr>
              <p14:cNvPr id="128" name="Ink 127">
                <a:extLst>
                  <a:ext uri="{FF2B5EF4-FFF2-40B4-BE49-F238E27FC236}">
                    <a16:creationId xmlns:a16="http://schemas.microsoft.com/office/drawing/2014/main" id="{8B9CF6DF-47AE-F53B-2C36-53CFBB20C799}"/>
                  </a:ext>
                </a:extLst>
              </p14:cNvPr>
              <p14:cNvContentPartPr/>
              <p14:nvPr/>
            </p14:nvContentPartPr>
            <p14:xfrm>
              <a:off x="8700790" y="4173492"/>
              <a:ext cx="41760" cy="365040"/>
            </p14:xfrm>
          </p:contentPart>
        </mc:Choice>
        <mc:Fallback>
          <p:pic>
            <p:nvPicPr>
              <p:cNvPr id="128" name="Ink 127">
                <a:extLst>
                  <a:ext uri="{FF2B5EF4-FFF2-40B4-BE49-F238E27FC236}">
                    <a16:creationId xmlns:a16="http://schemas.microsoft.com/office/drawing/2014/main" id="{8B9CF6DF-47AE-F53B-2C36-53CFBB20C799}"/>
                  </a:ext>
                </a:extLst>
              </p:cNvPr>
              <p:cNvPicPr/>
              <p:nvPr/>
            </p:nvPicPr>
            <p:blipFill>
              <a:blip r:embed="rId213"/>
              <a:stretch>
                <a:fillRect/>
              </a:stretch>
            </p:blipFill>
            <p:spPr>
              <a:xfrm>
                <a:off x="8692150" y="4164852"/>
                <a:ext cx="59400" cy="38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4">
            <p14:nvContentPartPr>
              <p14:cNvPr id="134" name="Ink 133">
                <a:extLst>
                  <a:ext uri="{FF2B5EF4-FFF2-40B4-BE49-F238E27FC236}">
                    <a16:creationId xmlns:a16="http://schemas.microsoft.com/office/drawing/2014/main" id="{7D74AEEF-6C6D-3987-AE8D-6B3A7E7CD0F3}"/>
                  </a:ext>
                </a:extLst>
              </p14:cNvPr>
              <p14:cNvContentPartPr/>
              <p14:nvPr/>
            </p14:nvContentPartPr>
            <p14:xfrm>
              <a:off x="8729230" y="3640332"/>
              <a:ext cx="361800" cy="83880"/>
            </p14:xfrm>
          </p:contentPart>
        </mc:Choice>
        <mc:Fallback>
          <p:pic>
            <p:nvPicPr>
              <p:cNvPr id="134" name="Ink 133">
                <a:extLst>
                  <a:ext uri="{FF2B5EF4-FFF2-40B4-BE49-F238E27FC236}">
                    <a16:creationId xmlns:a16="http://schemas.microsoft.com/office/drawing/2014/main" id="{7D74AEEF-6C6D-3987-AE8D-6B3A7E7CD0F3}"/>
                  </a:ext>
                </a:extLst>
              </p:cNvPr>
              <p:cNvPicPr/>
              <p:nvPr/>
            </p:nvPicPr>
            <p:blipFill>
              <a:blip r:embed="rId215"/>
              <a:stretch>
                <a:fillRect/>
              </a:stretch>
            </p:blipFill>
            <p:spPr>
              <a:xfrm>
                <a:off x="8720590" y="3631332"/>
                <a:ext cx="379440" cy="101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6">
            <p14:nvContentPartPr>
              <p14:cNvPr id="135" name="Ink 134">
                <a:extLst>
                  <a:ext uri="{FF2B5EF4-FFF2-40B4-BE49-F238E27FC236}">
                    <a16:creationId xmlns:a16="http://schemas.microsoft.com/office/drawing/2014/main" id="{4A910F8E-BB1C-ED7D-B467-14EC89E64D12}"/>
                  </a:ext>
                </a:extLst>
              </p14:cNvPr>
              <p14:cNvContentPartPr/>
              <p14:nvPr/>
            </p14:nvContentPartPr>
            <p14:xfrm>
              <a:off x="8719870" y="3620892"/>
              <a:ext cx="332280" cy="99360"/>
            </p14:xfrm>
          </p:contentPart>
        </mc:Choice>
        <mc:Fallback>
          <p:pic>
            <p:nvPicPr>
              <p:cNvPr id="135" name="Ink 134">
                <a:extLst>
                  <a:ext uri="{FF2B5EF4-FFF2-40B4-BE49-F238E27FC236}">
                    <a16:creationId xmlns:a16="http://schemas.microsoft.com/office/drawing/2014/main" id="{4A910F8E-BB1C-ED7D-B467-14EC89E64D12}"/>
                  </a:ext>
                </a:extLst>
              </p:cNvPr>
              <p:cNvPicPr/>
              <p:nvPr/>
            </p:nvPicPr>
            <p:blipFill>
              <a:blip r:embed="rId217"/>
              <a:stretch>
                <a:fillRect/>
              </a:stretch>
            </p:blipFill>
            <p:spPr>
              <a:xfrm>
                <a:off x="8711230" y="3611892"/>
                <a:ext cx="349920" cy="11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18">
            <p14:nvContentPartPr>
              <p14:cNvPr id="136" name="Ink 135">
                <a:extLst>
                  <a:ext uri="{FF2B5EF4-FFF2-40B4-BE49-F238E27FC236}">
                    <a16:creationId xmlns:a16="http://schemas.microsoft.com/office/drawing/2014/main" id="{B72B47C6-C1D1-8ACF-D819-E5A716A9CCCA}"/>
                  </a:ext>
                </a:extLst>
              </p14:cNvPr>
              <p14:cNvContentPartPr/>
              <p14:nvPr/>
            </p14:nvContentPartPr>
            <p14:xfrm>
              <a:off x="8851630" y="3785772"/>
              <a:ext cx="947160" cy="246960"/>
            </p14:xfrm>
          </p:contentPart>
        </mc:Choice>
        <mc:Fallback>
          <p:pic>
            <p:nvPicPr>
              <p:cNvPr id="136" name="Ink 135">
                <a:extLst>
                  <a:ext uri="{FF2B5EF4-FFF2-40B4-BE49-F238E27FC236}">
                    <a16:creationId xmlns:a16="http://schemas.microsoft.com/office/drawing/2014/main" id="{B72B47C6-C1D1-8ACF-D819-E5A716A9CCCA}"/>
                  </a:ext>
                </a:extLst>
              </p:cNvPr>
              <p:cNvPicPr/>
              <p:nvPr/>
            </p:nvPicPr>
            <p:blipFill>
              <a:blip r:embed="rId219"/>
              <a:stretch>
                <a:fillRect/>
              </a:stretch>
            </p:blipFill>
            <p:spPr>
              <a:xfrm>
                <a:off x="8842990" y="3777132"/>
                <a:ext cx="964800" cy="26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0">
            <p14:nvContentPartPr>
              <p14:cNvPr id="137" name="Ink 136">
                <a:extLst>
                  <a:ext uri="{FF2B5EF4-FFF2-40B4-BE49-F238E27FC236}">
                    <a16:creationId xmlns:a16="http://schemas.microsoft.com/office/drawing/2014/main" id="{B17B276C-D810-B4CB-47EE-4FA30B92295E}"/>
                  </a:ext>
                </a:extLst>
              </p14:cNvPr>
              <p14:cNvContentPartPr/>
              <p14:nvPr/>
            </p14:nvContentPartPr>
            <p14:xfrm>
              <a:off x="8806270" y="4294452"/>
              <a:ext cx="885600" cy="261720"/>
            </p14:xfrm>
          </p:contentPart>
        </mc:Choice>
        <mc:Fallback>
          <p:pic>
            <p:nvPicPr>
              <p:cNvPr id="137" name="Ink 136">
                <a:extLst>
                  <a:ext uri="{FF2B5EF4-FFF2-40B4-BE49-F238E27FC236}">
                    <a16:creationId xmlns:a16="http://schemas.microsoft.com/office/drawing/2014/main" id="{B17B276C-D810-B4CB-47EE-4FA30B92295E}"/>
                  </a:ext>
                </a:extLst>
              </p:cNvPr>
              <p:cNvPicPr/>
              <p:nvPr/>
            </p:nvPicPr>
            <p:blipFill>
              <a:blip r:embed="rId221"/>
              <a:stretch>
                <a:fillRect/>
              </a:stretch>
            </p:blipFill>
            <p:spPr>
              <a:xfrm>
                <a:off x="8797630" y="4285812"/>
                <a:ext cx="903240" cy="27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2">
            <p14:nvContentPartPr>
              <p14:cNvPr id="138" name="Ink 137">
                <a:extLst>
                  <a:ext uri="{FF2B5EF4-FFF2-40B4-BE49-F238E27FC236}">
                    <a16:creationId xmlns:a16="http://schemas.microsoft.com/office/drawing/2014/main" id="{B74B370C-D101-849E-0403-03DCAEFCE64F}"/>
                  </a:ext>
                </a:extLst>
              </p14:cNvPr>
              <p14:cNvContentPartPr/>
              <p14:nvPr/>
            </p14:nvContentPartPr>
            <p14:xfrm>
              <a:off x="8975110" y="4881972"/>
              <a:ext cx="993600" cy="203040"/>
            </p14:xfrm>
          </p:contentPart>
        </mc:Choice>
        <mc:Fallback>
          <p:pic>
            <p:nvPicPr>
              <p:cNvPr id="138" name="Ink 137">
                <a:extLst>
                  <a:ext uri="{FF2B5EF4-FFF2-40B4-BE49-F238E27FC236}">
                    <a16:creationId xmlns:a16="http://schemas.microsoft.com/office/drawing/2014/main" id="{B74B370C-D101-849E-0403-03DCAEFCE64F}"/>
                  </a:ext>
                </a:extLst>
              </p:cNvPr>
              <p:cNvPicPr/>
              <p:nvPr/>
            </p:nvPicPr>
            <p:blipFill>
              <a:blip r:embed="rId223"/>
              <a:stretch>
                <a:fillRect/>
              </a:stretch>
            </p:blipFill>
            <p:spPr>
              <a:xfrm>
                <a:off x="8966110" y="4873332"/>
                <a:ext cx="1011240" cy="220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4">
            <p14:nvContentPartPr>
              <p14:cNvPr id="139" name="Ink 138">
                <a:extLst>
                  <a:ext uri="{FF2B5EF4-FFF2-40B4-BE49-F238E27FC236}">
                    <a16:creationId xmlns:a16="http://schemas.microsoft.com/office/drawing/2014/main" id="{5E96E79A-D9F4-3C16-02D3-F58D6E4AE65E}"/>
                  </a:ext>
                </a:extLst>
              </p14:cNvPr>
              <p14:cNvContentPartPr/>
              <p14:nvPr/>
            </p14:nvContentPartPr>
            <p14:xfrm>
              <a:off x="8800870" y="5388132"/>
              <a:ext cx="298440" cy="416160"/>
            </p14:xfrm>
          </p:contentPart>
        </mc:Choice>
        <mc:Fallback>
          <p:pic>
            <p:nvPicPr>
              <p:cNvPr id="139" name="Ink 138">
                <a:extLst>
                  <a:ext uri="{FF2B5EF4-FFF2-40B4-BE49-F238E27FC236}">
                    <a16:creationId xmlns:a16="http://schemas.microsoft.com/office/drawing/2014/main" id="{5E96E79A-D9F4-3C16-02D3-F58D6E4AE65E}"/>
                  </a:ext>
                </a:extLst>
              </p:cNvPr>
              <p:cNvPicPr/>
              <p:nvPr/>
            </p:nvPicPr>
            <p:blipFill>
              <a:blip r:embed="rId225"/>
              <a:stretch>
                <a:fillRect/>
              </a:stretch>
            </p:blipFill>
            <p:spPr>
              <a:xfrm>
                <a:off x="8792230" y="5379132"/>
                <a:ext cx="316080" cy="433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6">
            <p14:nvContentPartPr>
              <p14:cNvPr id="140" name="Ink 139">
                <a:extLst>
                  <a:ext uri="{FF2B5EF4-FFF2-40B4-BE49-F238E27FC236}">
                    <a16:creationId xmlns:a16="http://schemas.microsoft.com/office/drawing/2014/main" id="{3F9FF045-FD31-C9CD-2082-F5FD37D07372}"/>
                  </a:ext>
                </a:extLst>
              </p14:cNvPr>
              <p14:cNvContentPartPr/>
              <p14:nvPr/>
            </p14:nvContentPartPr>
            <p14:xfrm>
              <a:off x="8764870" y="5574972"/>
              <a:ext cx="491040" cy="29880"/>
            </p14:xfrm>
          </p:contentPart>
        </mc:Choice>
        <mc:Fallback>
          <p:pic>
            <p:nvPicPr>
              <p:cNvPr id="140" name="Ink 139">
                <a:extLst>
                  <a:ext uri="{FF2B5EF4-FFF2-40B4-BE49-F238E27FC236}">
                    <a16:creationId xmlns:a16="http://schemas.microsoft.com/office/drawing/2014/main" id="{3F9FF045-FD31-C9CD-2082-F5FD37D07372}"/>
                  </a:ext>
                </a:extLst>
              </p:cNvPr>
              <p:cNvPicPr/>
              <p:nvPr/>
            </p:nvPicPr>
            <p:blipFill>
              <a:blip r:embed="rId227"/>
              <a:stretch>
                <a:fillRect/>
              </a:stretch>
            </p:blipFill>
            <p:spPr>
              <a:xfrm>
                <a:off x="8756230" y="5566332"/>
                <a:ext cx="508680" cy="4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8">
            <p14:nvContentPartPr>
              <p14:cNvPr id="141" name="Ink 140">
                <a:extLst>
                  <a:ext uri="{FF2B5EF4-FFF2-40B4-BE49-F238E27FC236}">
                    <a16:creationId xmlns:a16="http://schemas.microsoft.com/office/drawing/2014/main" id="{55A70833-D678-8473-C304-74E132FD2D11}"/>
                  </a:ext>
                </a:extLst>
              </p14:cNvPr>
              <p14:cNvContentPartPr/>
              <p14:nvPr/>
            </p14:nvContentPartPr>
            <p14:xfrm>
              <a:off x="9176350" y="5443932"/>
              <a:ext cx="482760" cy="276120"/>
            </p14:xfrm>
          </p:contentPart>
        </mc:Choice>
        <mc:Fallback>
          <p:pic>
            <p:nvPicPr>
              <p:cNvPr id="141" name="Ink 140">
                <a:extLst>
                  <a:ext uri="{FF2B5EF4-FFF2-40B4-BE49-F238E27FC236}">
                    <a16:creationId xmlns:a16="http://schemas.microsoft.com/office/drawing/2014/main" id="{55A70833-D678-8473-C304-74E132FD2D11}"/>
                  </a:ext>
                </a:extLst>
              </p:cNvPr>
              <p:cNvPicPr/>
              <p:nvPr/>
            </p:nvPicPr>
            <p:blipFill>
              <a:blip r:embed="rId229"/>
              <a:stretch>
                <a:fillRect/>
              </a:stretch>
            </p:blipFill>
            <p:spPr>
              <a:xfrm>
                <a:off x="9167710" y="5434932"/>
                <a:ext cx="500400" cy="293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0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F58CFE13-C545-DB98-CB8C-3E9AD0FFDEE3}"/>
                  </a:ext>
                </a:extLst>
              </p14:cNvPr>
              <p14:cNvContentPartPr/>
              <p14:nvPr/>
            </p14:nvContentPartPr>
            <p14:xfrm>
              <a:off x="9645790" y="5551212"/>
              <a:ext cx="150120" cy="16092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F58CFE13-C545-DB98-CB8C-3E9AD0FFDEE3}"/>
                  </a:ext>
                </a:extLst>
              </p:cNvPr>
              <p:cNvPicPr/>
              <p:nvPr/>
            </p:nvPicPr>
            <p:blipFill>
              <a:blip r:embed="rId231"/>
              <a:stretch>
                <a:fillRect/>
              </a:stretch>
            </p:blipFill>
            <p:spPr>
              <a:xfrm>
                <a:off x="9636790" y="5542212"/>
                <a:ext cx="167760" cy="178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2">
            <p14:nvContentPartPr>
              <p14:cNvPr id="143" name="Ink 142">
                <a:extLst>
                  <a:ext uri="{FF2B5EF4-FFF2-40B4-BE49-F238E27FC236}">
                    <a16:creationId xmlns:a16="http://schemas.microsoft.com/office/drawing/2014/main" id="{13D8FEBC-891E-71A6-78D1-180DE19046FC}"/>
                  </a:ext>
                </a:extLst>
              </p14:cNvPr>
              <p14:cNvContentPartPr/>
              <p14:nvPr/>
            </p14:nvContentPartPr>
            <p14:xfrm>
              <a:off x="9826870" y="5523132"/>
              <a:ext cx="306000" cy="217080"/>
            </p14:xfrm>
          </p:contentPart>
        </mc:Choice>
        <mc:Fallback>
          <p:pic>
            <p:nvPicPr>
              <p:cNvPr id="143" name="Ink 142">
                <a:extLst>
                  <a:ext uri="{FF2B5EF4-FFF2-40B4-BE49-F238E27FC236}">
                    <a16:creationId xmlns:a16="http://schemas.microsoft.com/office/drawing/2014/main" id="{13D8FEBC-891E-71A6-78D1-180DE19046FC}"/>
                  </a:ext>
                </a:extLst>
              </p:cNvPr>
              <p:cNvPicPr/>
              <p:nvPr/>
            </p:nvPicPr>
            <p:blipFill>
              <a:blip r:embed="rId233"/>
              <a:stretch>
                <a:fillRect/>
              </a:stretch>
            </p:blipFill>
            <p:spPr>
              <a:xfrm>
                <a:off x="9818230" y="5514132"/>
                <a:ext cx="323640" cy="234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4">
            <p14:nvContentPartPr>
              <p14:cNvPr id="146" name="Ink 145">
                <a:extLst>
                  <a:ext uri="{FF2B5EF4-FFF2-40B4-BE49-F238E27FC236}">
                    <a16:creationId xmlns:a16="http://schemas.microsoft.com/office/drawing/2014/main" id="{8653FAAA-AC84-F713-2ECE-3F9A922824C4}"/>
                  </a:ext>
                </a:extLst>
              </p14:cNvPr>
              <p14:cNvContentPartPr/>
              <p14:nvPr/>
            </p14:nvContentPartPr>
            <p14:xfrm>
              <a:off x="7475350" y="3850932"/>
              <a:ext cx="348120" cy="18360"/>
            </p14:xfrm>
          </p:contentPart>
        </mc:Choice>
        <mc:Fallback>
          <p:pic>
            <p:nvPicPr>
              <p:cNvPr id="146" name="Ink 145">
                <a:extLst>
                  <a:ext uri="{FF2B5EF4-FFF2-40B4-BE49-F238E27FC236}">
                    <a16:creationId xmlns:a16="http://schemas.microsoft.com/office/drawing/2014/main" id="{8653FAAA-AC84-F713-2ECE-3F9A922824C4}"/>
                  </a:ext>
                </a:extLst>
              </p:cNvPr>
              <p:cNvPicPr/>
              <p:nvPr/>
            </p:nvPicPr>
            <p:blipFill>
              <a:blip r:embed="rId235"/>
              <a:stretch>
                <a:fillRect/>
              </a:stretch>
            </p:blipFill>
            <p:spPr>
              <a:xfrm>
                <a:off x="7466710" y="3841932"/>
                <a:ext cx="365760" cy="3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6">
            <p14:nvContentPartPr>
              <p14:cNvPr id="147" name="Ink 146">
                <a:extLst>
                  <a:ext uri="{FF2B5EF4-FFF2-40B4-BE49-F238E27FC236}">
                    <a16:creationId xmlns:a16="http://schemas.microsoft.com/office/drawing/2014/main" id="{017590A6-CE4E-5D18-01D2-BD946A603036}"/>
                  </a:ext>
                </a:extLst>
              </p14:cNvPr>
              <p14:cNvContentPartPr/>
              <p14:nvPr/>
            </p14:nvContentPartPr>
            <p14:xfrm>
              <a:off x="7500190" y="3725652"/>
              <a:ext cx="306720" cy="289080"/>
            </p14:xfrm>
          </p:contentPart>
        </mc:Choice>
        <mc:Fallback>
          <p:pic>
            <p:nvPicPr>
              <p:cNvPr id="147" name="Ink 146">
                <a:extLst>
                  <a:ext uri="{FF2B5EF4-FFF2-40B4-BE49-F238E27FC236}">
                    <a16:creationId xmlns:a16="http://schemas.microsoft.com/office/drawing/2014/main" id="{017590A6-CE4E-5D18-01D2-BD946A603036}"/>
                  </a:ext>
                </a:extLst>
              </p:cNvPr>
              <p:cNvPicPr/>
              <p:nvPr/>
            </p:nvPicPr>
            <p:blipFill>
              <a:blip r:embed="rId237"/>
              <a:stretch>
                <a:fillRect/>
              </a:stretch>
            </p:blipFill>
            <p:spPr>
              <a:xfrm>
                <a:off x="7491550" y="3717012"/>
                <a:ext cx="324360" cy="306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38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FB6B323E-8258-4142-05B7-BD55CE2588C7}"/>
                  </a:ext>
                </a:extLst>
              </p14:cNvPr>
              <p14:cNvContentPartPr/>
              <p14:nvPr/>
            </p14:nvContentPartPr>
            <p14:xfrm>
              <a:off x="7472110" y="4355652"/>
              <a:ext cx="266400" cy="2268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FB6B323E-8258-4142-05B7-BD55CE2588C7}"/>
                  </a:ext>
                </a:extLst>
              </p:cNvPr>
              <p:cNvPicPr/>
              <p:nvPr/>
            </p:nvPicPr>
            <p:blipFill>
              <a:blip r:embed="rId239"/>
              <a:stretch>
                <a:fillRect/>
              </a:stretch>
            </p:blipFill>
            <p:spPr>
              <a:xfrm>
                <a:off x="7463110" y="4346652"/>
                <a:ext cx="28404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0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3342D953-212C-0B36-5F97-3DC59606054D}"/>
                  </a:ext>
                </a:extLst>
              </p14:cNvPr>
              <p14:cNvContentPartPr/>
              <p14:nvPr/>
            </p14:nvContentPartPr>
            <p14:xfrm>
              <a:off x="7521790" y="4238652"/>
              <a:ext cx="324000" cy="39384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3342D953-212C-0B36-5F97-3DC59606054D}"/>
                  </a:ext>
                </a:extLst>
              </p:cNvPr>
              <p:cNvPicPr/>
              <p:nvPr/>
            </p:nvPicPr>
            <p:blipFill>
              <a:blip r:embed="rId241"/>
              <a:stretch>
                <a:fillRect/>
              </a:stretch>
            </p:blipFill>
            <p:spPr>
              <a:xfrm>
                <a:off x="7513150" y="4229652"/>
                <a:ext cx="341640" cy="411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2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70D8CD0A-A8F1-9F68-7674-0DF113C98244}"/>
                  </a:ext>
                </a:extLst>
              </p14:cNvPr>
              <p14:cNvContentPartPr/>
              <p14:nvPr/>
            </p14:nvContentPartPr>
            <p14:xfrm>
              <a:off x="7588030" y="4860372"/>
              <a:ext cx="325080" cy="1800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70D8CD0A-A8F1-9F68-7674-0DF113C98244}"/>
                  </a:ext>
                </a:extLst>
              </p:cNvPr>
              <p:cNvPicPr/>
              <p:nvPr/>
            </p:nvPicPr>
            <p:blipFill>
              <a:blip r:embed="rId243"/>
              <a:stretch>
                <a:fillRect/>
              </a:stretch>
            </p:blipFill>
            <p:spPr>
              <a:xfrm>
                <a:off x="7579390" y="4851732"/>
                <a:ext cx="342720" cy="3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4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3148CDE0-27D7-6988-DB53-789CEC5DC084}"/>
                  </a:ext>
                </a:extLst>
              </p14:cNvPr>
              <p14:cNvContentPartPr/>
              <p14:nvPr/>
            </p14:nvContentPartPr>
            <p14:xfrm>
              <a:off x="7623670" y="4925892"/>
              <a:ext cx="335880" cy="6912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3148CDE0-27D7-6988-DB53-789CEC5DC084}"/>
                  </a:ext>
                </a:extLst>
              </p:cNvPr>
              <p:cNvPicPr/>
              <p:nvPr/>
            </p:nvPicPr>
            <p:blipFill>
              <a:blip r:embed="rId245"/>
              <a:stretch>
                <a:fillRect/>
              </a:stretch>
            </p:blipFill>
            <p:spPr>
              <a:xfrm>
                <a:off x="7615030" y="4917252"/>
                <a:ext cx="353520" cy="86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6">
            <p14:nvContentPartPr>
              <p14:cNvPr id="152" name="Ink 151">
                <a:extLst>
                  <a:ext uri="{FF2B5EF4-FFF2-40B4-BE49-F238E27FC236}">
                    <a16:creationId xmlns:a16="http://schemas.microsoft.com/office/drawing/2014/main" id="{B21A7157-B9F1-1951-3D4F-B283D1D3ECCF}"/>
                  </a:ext>
                </a:extLst>
              </p14:cNvPr>
              <p14:cNvContentPartPr/>
              <p14:nvPr/>
            </p14:nvContentPartPr>
            <p14:xfrm>
              <a:off x="7786390" y="4726812"/>
              <a:ext cx="212400" cy="406440"/>
            </p14:xfrm>
          </p:contentPart>
        </mc:Choice>
        <mc:Fallback>
          <p:pic>
            <p:nvPicPr>
              <p:cNvPr id="152" name="Ink 151">
                <a:extLst>
                  <a:ext uri="{FF2B5EF4-FFF2-40B4-BE49-F238E27FC236}">
                    <a16:creationId xmlns:a16="http://schemas.microsoft.com/office/drawing/2014/main" id="{B21A7157-B9F1-1951-3D4F-B283D1D3ECCF}"/>
                  </a:ext>
                </a:extLst>
              </p:cNvPr>
              <p:cNvPicPr/>
              <p:nvPr/>
            </p:nvPicPr>
            <p:blipFill>
              <a:blip r:embed="rId247"/>
              <a:stretch>
                <a:fillRect/>
              </a:stretch>
            </p:blipFill>
            <p:spPr>
              <a:xfrm>
                <a:off x="7777750" y="4717812"/>
                <a:ext cx="230040" cy="424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8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BC8DA13E-0E47-ED47-078F-759596E1FBF5}"/>
                  </a:ext>
                </a:extLst>
              </p14:cNvPr>
              <p14:cNvContentPartPr/>
              <p14:nvPr/>
            </p14:nvContentPartPr>
            <p14:xfrm>
              <a:off x="7619710" y="5648412"/>
              <a:ext cx="518400" cy="1468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BC8DA13E-0E47-ED47-078F-759596E1FBF5}"/>
                  </a:ext>
                </a:extLst>
              </p:cNvPr>
              <p:cNvPicPr/>
              <p:nvPr/>
            </p:nvPicPr>
            <p:blipFill>
              <a:blip r:embed="rId249"/>
              <a:stretch>
                <a:fillRect/>
              </a:stretch>
            </p:blipFill>
            <p:spPr>
              <a:xfrm>
                <a:off x="7610710" y="5639412"/>
                <a:ext cx="536040" cy="164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0">
            <p14:nvContentPartPr>
              <p14:cNvPr id="154" name="Ink 153">
                <a:extLst>
                  <a:ext uri="{FF2B5EF4-FFF2-40B4-BE49-F238E27FC236}">
                    <a16:creationId xmlns:a16="http://schemas.microsoft.com/office/drawing/2014/main" id="{56225BBA-3668-3D4D-2323-86DDCB088E4D}"/>
                  </a:ext>
                </a:extLst>
              </p14:cNvPr>
              <p14:cNvContentPartPr/>
              <p14:nvPr/>
            </p14:nvContentPartPr>
            <p14:xfrm>
              <a:off x="7863790" y="5530332"/>
              <a:ext cx="233640" cy="389160"/>
            </p14:xfrm>
          </p:contentPart>
        </mc:Choice>
        <mc:Fallback>
          <p:pic>
            <p:nvPicPr>
              <p:cNvPr id="154" name="Ink 153">
                <a:extLst>
                  <a:ext uri="{FF2B5EF4-FFF2-40B4-BE49-F238E27FC236}">
                    <a16:creationId xmlns:a16="http://schemas.microsoft.com/office/drawing/2014/main" id="{56225BBA-3668-3D4D-2323-86DDCB088E4D}"/>
                  </a:ext>
                </a:extLst>
              </p:cNvPr>
              <p:cNvPicPr/>
              <p:nvPr/>
            </p:nvPicPr>
            <p:blipFill>
              <a:blip r:embed="rId251"/>
              <a:stretch>
                <a:fillRect/>
              </a:stretch>
            </p:blipFill>
            <p:spPr>
              <a:xfrm>
                <a:off x="7854790" y="5521332"/>
                <a:ext cx="251280" cy="406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2">
            <p14:nvContentPartPr>
              <p14:cNvPr id="158" name="Ink 157">
                <a:extLst>
                  <a:ext uri="{FF2B5EF4-FFF2-40B4-BE49-F238E27FC236}">
                    <a16:creationId xmlns:a16="http://schemas.microsoft.com/office/drawing/2014/main" id="{03C5DA04-3791-442F-094E-0C37070BE605}"/>
                  </a:ext>
                </a:extLst>
              </p14:cNvPr>
              <p14:cNvContentPartPr/>
              <p14:nvPr/>
            </p14:nvContentPartPr>
            <p14:xfrm>
              <a:off x="2823430" y="3453132"/>
              <a:ext cx="1429920" cy="715320"/>
            </p14:xfrm>
          </p:contentPart>
        </mc:Choice>
        <mc:Fallback>
          <p:pic>
            <p:nvPicPr>
              <p:cNvPr id="158" name="Ink 157">
                <a:extLst>
                  <a:ext uri="{FF2B5EF4-FFF2-40B4-BE49-F238E27FC236}">
                    <a16:creationId xmlns:a16="http://schemas.microsoft.com/office/drawing/2014/main" id="{03C5DA04-3791-442F-094E-0C37070BE605}"/>
                  </a:ext>
                </a:extLst>
              </p:cNvPr>
              <p:cNvPicPr/>
              <p:nvPr/>
            </p:nvPicPr>
            <p:blipFill>
              <a:blip r:embed="rId253"/>
              <a:stretch>
                <a:fillRect/>
              </a:stretch>
            </p:blipFill>
            <p:spPr>
              <a:xfrm>
                <a:off x="2814790" y="3444132"/>
                <a:ext cx="1447560" cy="732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4">
            <p14:nvContentPartPr>
              <p14:cNvPr id="160" name="Ink 159">
                <a:extLst>
                  <a:ext uri="{FF2B5EF4-FFF2-40B4-BE49-F238E27FC236}">
                    <a16:creationId xmlns:a16="http://schemas.microsoft.com/office/drawing/2014/main" id="{2B1D5FF0-F4EE-9CB2-A688-4C26CEF199A8}"/>
                  </a:ext>
                </a:extLst>
              </p14:cNvPr>
              <p14:cNvContentPartPr/>
              <p14:nvPr/>
            </p14:nvContentPartPr>
            <p14:xfrm>
              <a:off x="5425150" y="4749132"/>
              <a:ext cx="1847520" cy="818280"/>
            </p14:xfrm>
          </p:contentPart>
        </mc:Choice>
        <mc:Fallback>
          <p:pic>
            <p:nvPicPr>
              <p:cNvPr id="160" name="Ink 159">
                <a:extLst>
                  <a:ext uri="{FF2B5EF4-FFF2-40B4-BE49-F238E27FC236}">
                    <a16:creationId xmlns:a16="http://schemas.microsoft.com/office/drawing/2014/main" id="{2B1D5FF0-F4EE-9CB2-A688-4C26CEF199A8}"/>
                  </a:ext>
                </a:extLst>
              </p:cNvPr>
              <p:cNvPicPr/>
              <p:nvPr/>
            </p:nvPicPr>
            <p:blipFill>
              <a:blip r:embed="rId255"/>
              <a:stretch>
                <a:fillRect/>
              </a:stretch>
            </p:blipFill>
            <p:spPr>
              <a:xfrm>
                <a:off x="5416510" y="4740132"/>
                <a:ext cx="1865160" cy="835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6">
            <p14:nvContentPartPr>
              <p14:cNvPr id="162" name="Ink 161">
                <a:extLst>
                  <a:ext uri="{FF2B5EF4-FFF2-40B4-BE49-F238E27FC236}">
                    <a16:creationId xmlns:a16="http://schemas.microsoft.com/office/drawing/2014/main" id="{3E4D65EC-E7BA-FC15-ED6E-B88A1F79E2AB}"/>
                  </a:ext>
                </a:extLst>
              </p14:cNvPr>
              <p14:cNvContentPartPr/>
              <p14:nvPr/>
            </p14:nvContentPartPr>
            <p14:xfrm>
              <a:off x="2864110" y="4147212"/>
              <a:ext cx="1704600" cy="725040"/>
            </p14:xfrm>
          </p:contentPart>
        </mc:Choice>
        <mc:Fallback>
          <p:pic>
            <p:nvPicPr>
              <p:cNvPr id="162" name="Ink 161">
                <a:extLst>
                  <a:ext uri="{FF2B5EF4-FFF2-40B4-BE49-F238E27FC236}">
                    <a16:creationId xmlns:a16="http://schemas.microsoft.com/office/drawing/2014/main" id="{3E4D65EC-E7BA-FC15-ED6E-B88A1F79E2AB}"/>
                  </a:ext>
                </a:extLst>
              </p:cNvPr>
              <p:cNvPicPr/>
              <p:nvPr/>
            </p:nvPicPr>
            <p:blipFill>
              <a:blip r:embed="rId257"/>
              <a:stretch>
                <a:fillRect/>
              </a:stretch>
            </p:blipFill>
            <p:spPr>
              <a:xfrm>
                <a:off x="2855470" y="4138212"/>
                <a:ext cx="1722240" cy="742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58">
            <p14:nvContentPartPr>
              <p14:cNvPr id="164" name="Ink 163">
                <a:extLst>
                  <a:ext uri="{FF2B5EF4-FFF2-40B4-BE49-F238E27FC236}">
                    <a16:creationId xmlns:a16="http://schemas.microsoft.com/office/drawing/2014/main" id="{963701B3-C412-1423-97E9-0C9ABEDDAEB5}"/>
                  </a:ext>
                </a:extLst>
              </p14:cNvPr>
              <p14:cNvContentPartPr/>
              <p14:nvPr/>
            </p14:nvContentPartPr>
            <p14:xfrm>
              <a:off x="3554230" y="3472932"/>
              <a:ext cx="3569400" cy="606240"/>
            </p14:xfrm>
          </p:contentPart>
        </mc:Choice>
        <mc:Fallback>
          <p:pic>
            <p:nvPicPr>
              <p:cNvPr id="164" name="Ink 163">
                <a:extLst>
                  <a:ext uri="{FF2B5EF4-FFF2-40B4-BE49-F238E27FC236}">
                    <a16:creationId xmlns:a16="http://schemas.microsoft.com/office/drawing/2014/main" id="{963701B3-C412-1423-97E9-0C9ABEDDAEB5}"/>
                  </a:ext>
                </a:extLst>
              </p:cNvPr>
              <p:cNvPicPr/>
              <p:nvPr/>
            </p:nvPicPr>
            <p:blipFill>
              <a:blip r:embed="rId259"/>
              <a:stretch>
                <a:fillRect/>
              </a:stretch>
            </p:blipFill>
            <p:spPr>
              <a:xfrm>
                <a:off x="3545590" y="3464292"/>
                <a:ext cx="3587040" cy="62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0">
            <p14:nvContentPartPr>
              <p14:cNvPr id="165" name="Ink 164">
                <a:extLst>
                  <a:ext uri="{FF2B5EF4-FFF2-40B4-BE49-F238E27FC236}">
                    <a16:creationId xmlns:a16="http://schemas.microsoft.com/office/drawing/2014/main" id="{B0550C5D-B3E0-44F1-9FA1-BE42888B2FB1}"/>
                  </a:ext>
                </a:extLst>
              </p14:cNvPr>
              <p14:cNvContentPartPr/>
              <p14:nvPr/>
            </p14:nvContentPartPr>
            <p14:xfrm>
              <a:off x="3509590" y="4094292"/>
              <a:ext cx="2642760" cy="42840"/>
            </p14:xfrm>
          </p:contentPart>
        </mc:Choice>
        <mc:Fallback>
          <p:pic>
            <p:nvPicPr>
              <p:cNvPr id="165" name="Ink 164">
                <a:extLst>
                  <a:ext uri="{FF2B5EF4-FFF2-40B4-BE49-F238E27FC236}">
                    <a16:creationId xmlns:a16="http://schemas.microsoft.com/office/drawing/2014/main" id="{B0550C5D-B3E0-44F1-9FA1-BE42888B2FB1}"/>
                  </a:ext>
                </a:extLst>
              </p:cNvPr>
              <p:cNvPicPr/>
              <p:nvPr/>
            </p:nvPicPr>
            <p:blipFill>
              <a:blip r:embed="rId261"/>
              <a:stretch>
                <a:fillRect/>
              </a:stretch>
            </p:blipFill>
            <p:spPr>
              <a:xfrm>
                <a:off x="3500590" y="4085292"/>
                <a:ext cx="2660400" cy="60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2">
            <p14:nvContentPartPr>
              <p14:cNvPr id="177" name="Ink 176">
                <a:extLst>
                  <a:ext uri="{FF2B5EF4-FFF2-40B4-BE49-F238E27FC236}">
                    <a16:creationId xmlns:a16="http://schemas.microsoft.com/office/drawing/2014/main" id="{199CDB6C-B4C4-214B-EFEA-AC3A5011D76C}"/>
                  </a:ext>
                </a:extLst>
              </p14:cNvPr>
              <p14:cNvContentPartPr/>
              <p14:nvPr/>
            </p14:nvContentPartPr>
            <p14:xfrm>
              <a:off x="230350" y="2950212"/>
              <a:ext cx="274320" cy="355680"/>
            </p14:xfrm>
          </p:contentPart>
        </mc:Choice>
        <mc:Fallback>
          <p:pic>
            <p:nvPicPr>
              <p:cNvPr id="177" name="Ink 176">
                <a:extLst>
                  <a:ext uri="{FF2B5EF4-FFF2-40B4-BE49-F238E27FC236}">
                    <a16:creationId xmlns:a16="http://schemas.microsoft.com/office/drawing/2014/main" id="{199CDB6C-B4C4-214B-EFEA-AC3A5011D76C}"/>
                  </a:ext>
                </a:extLst>
              </p:cNvPr>
              <p:cNvPicPr/>
              <p:nvPr/>
            </p:nvPicPr>
            <p:blipFill>
              <a:blip r:embed="rId263"/>
              <a:stretch>
                <a:fillRect/>
              </a:stretch>
            </p:blipFill>
            <p:spPr>
              <a:xfrm>
                <a:off x="221710" y="2941572"/>
                <a:ext cx="291960" cy="373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4">
            <p14:nvContentPartPr>
              <p14:cNvPr id="178" name="Ink 177">
                <a:extLst>
                  <a:ext uri="{FF2B5EF4-FFF2-40B4-BE49-F238E27FC236}">
                    <a16:creationId xmlns:a16="http://schemas.microsoft.com/office/drawing/2014/main" id="{DE0EC665-26C6-0353-6903-81EFB0D71732}"/>
                  </a:ext>
                </a:extLst>
              </p14:cNvPr>
              <p14:cNvContentPartPr/>
              <p14:nvPr/>
            </p14:nvContentPartPr>
            <p14:xfrm>
              <a:off x="286870" y="2782092"/>
              <a:ext cx="384840" cy="383400"/>
            </p14:xfrm>
          </p:contentPart>
        </mc:Choice>
        <mc:Fallback>
          <p:pic>
            <p:nvPicPr>
              <p:cNvPr id="178" name="Ink 177">
                <a:extLst>
                  <a:ext uri="{FF2B5EF4-FFF2-40B4-BE49-F238E27FC236}">
                    <a16:creationId xmlns:a16="http://schemas.microsoft.com/office/drawing/2014/main" id="{DE0EC665-26C6-0353-6903-81EFB0D71732}"/>
                  </a:ext>
                </a:extLst>
              </p:cNvPr>
              <p:cNvPicPr/>
              <p:nvPr/>
            </p:nvPicPr>
            <p:blipFill>
              <a:blip r:embed="rId265"/>
              <a:stretch>
                <a:fillRect/>
              </a:stretch>
            </p:blipFill>
            <p:spPr>
              <a:xfrm>
                <a:off x="277870" y="2773092"/>
                <a:ext cx="402480" cy="40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6">
            <p14:nvContentPartPr>
              <p14:cNvPr id="179" name="Ink 178">
                <a:extLst>
                  <a:ext uri="{FF2B5EF4-FFF2-40B4-BE49-F238E27FC236}">
                    <a16:creationId xmlns:a16="http://schemas.microsoft.com/office/drawing/2014/main" id="{F2129311-ECFF-8D8D-5D91-93140BC04439}"/>
                  </a:ext>
                </a:extLst>
              </p14:cNvPr>
              <p14:cNvContentPartPr/>
              <p14:nvPr/>
            </p14:nvContentPartPr>
            <p14:xfrm>
              <a:off x="531670" y="2636292"/>
              <a:ext cx="241920" cy="354600"/>
            </p14:xfrm>
          </p:contentPart>
        </mc:Choice>
        <mc:Fallback>
          <p:pic>
            <p:nvPicPr>
              <p:cNvPr id="179" name="Ink 178">
                <a:extLst>
                  <a:ext uri="{FF2B5EF4-FFF2-40B4-BE49-F238E27FC236}">
                    <a16:creationId xmlns:a16="http://schemas.microsoft.com/office/drawing/2014/main" id="{F2129311-ECFF-8D8D-5D91-93140BC04439}"/>
                  </a:ext>
                </a:extLst>
              </p:cNvPr>
              <p:cNvPicPr/>
              <p:nvPr/>
            </p:nvPicPr>
            <p:blipFill>
              <a:blip r:embed="rId267"/>
              <a:stretch>
                <a:fillRect/>
              </a:stretch>
            </p:blipFill>
            <p:spPr>
              <a:xfrm>
                <a:off x="523030" y="2627652"/>
                <a:ext cx="259560" cy="372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8">
            <p14:nvContentPartPr>
              <p14:cNvPr id="180" name="Ink 179">
                <a:extLst>
                  <a:ext uri="{FF2B5EF4-FFF2-40B4-BE49-F238E27FC236}">
                    <a16:creationId xmlns:a16="http://schemas.microsoft.com/office/drawing/2014/main" id="{9FC34D3B-36C2-ABF0-A34B-86EC1B3668C1}"/>
                  </a:ext>
                </a:extLst>
              </p14:cNvPr>
              <p14:cNvContentPartPr/>
              <p14:nvPr/>
            </p14:nvContentPartPr>
            <p14:xfrm>
              <a:off x="773230" y="2558892"/>
              <a:ext cx="391680" cy="294120"/>
            </p14:xfrm>
          </p:contentPart>
        </mc:Choice>
        <mc:Fallback>
          <p:pic>
            <p:nvPicPr>
              <p:cNvPr id="180" name="Ink 179">
                <a:extLst>
                  <a:ext uri="{FF2B5EF4-FFF2-40B4-BE49-F238E27FC236}">
                    <a16:creationId xmlns:a16="http://schemas.microsoft.com/office/drawing/2014/main" id="{9FC34D3B-36C2-ABF0-A34B-86EC1B3668C1}"/>
                  </a:ext>
                </a:extLst>
              </p:cNvPr>
              <p:cNvPicPr/>
              <p:nvPr/>
            </p:nvPicPr>
            <p:blipFill>
              <a:blip r:embed="rId269"/>
              <a:stretch>
                <a:fillRect/>
              </a:stretch>
            </p:blipFill>
            <p:spPr>
              <a:xfrm>
                <a:off x="764230" y="2550252"/>
                <a:ext cx="409320" cy="31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0">
            <p14:nvContentPartPr>
              <p14:cNvPr id="181" name="Ink 180">
                <a:extLst>
                  <a:ext uri="{FF2B5EF4-FFF2-40B4-BE49-F238E27FC236}">
                    <a16:creationId xmlns:a16="http://schemas.microsoft.com/office/drawing/2014/main" id="{E191E750-5CA1-E5C5-5DD6-21B149C63B1E}"/>
                  </a:ext>
                </a:extLst>
              </p14:cNvPr>
              <p14:cNvContentPartPr/>
              <p14:nvPr/>
            </p14:nvContentPartPr>
            <p14:xfrm>
              <a:off x="1156270" y="2401212"/>
              <a:ext cx="256680" cy="288360"/>
            </p14:xfrm>
          </p:contentPart>
        </mc:Choice>
        <mc:Fallback>
          <p:pic>
            <p:nvPicPr>
              <p:cNvPr id="181" name="Ink 180">
                <a:extLst>
                  <a:ext uri="{FF2B5EF4-FFF2-40B4-BE49-F238E27FC236}">
                    <a16:creationId xmlns:a16="http://schemas.microsoft.com/office/drawing/2014/main" id="{E191E750-5CA1-E5C5-5DD6-21B149C63B1E}"/>
                  </a:ext>
                </a:extLst>
              </p:cNvPr>
              <p:cNvPicPr/>
              <p:nvPr/>
            </p:nvPicPr>
            <p:blipFill>
              <a:blip r:embed="rId271"/>
              <a:stretch>
                <a:fillRect/>
              </a:stretch>
            </p:blipFill>
            <p:spPr>
              <a:xfrm>
                <a:off x="1147630" y="2392212"/>
                <a:ext cx="274320" cy="306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2">
            <p14:nvContentPartPr>
              <p14:cNvPr id="182" name="Ink 181">
                <a:extLst>
                  <a:ext uri="{FF2B5EF4-FFF2-40B4-BE49-F238E27FC236}">
                    <a16:creationId xmlns:a16="http://schemas.microsoft.com/office/drawing/2014/main" id="{380D227D-4228-7674-7A71-CD9A15D8CD1F}"/>
                  </a:ext>
                </a:extLst>
              </p14:cNvPr>
              <p14:cNvContentPartPr/>
              <p14:nvPr/>
            </p14:nvContentPartPr>
            <p14:xfrm>
              <a:off x="1347790" y="2138412"/>
              <a:ext cx="411480" cy="356040"/>
            </p14:xfrm>
          </p:contentPart>
        </mc:Choice>
        <mc:Fallback>
          <p:pic>
            <p:nvPicPr>
              <p:cNvPr id="182" name="Ink 181">
                <a:extLst>
                  <a:ext uri="{FF2B5EF4-FFF2-40B4-BE49-F238E27FC236}">
                    <a16:creationId xmlns:a16="http://schemas.microsoft.com/office/drawing/2014/main" id="{380D227D-4228-7674-7A71-CD9A15D8CD1F}"/>
                  </a:ext>
                </a:extLst>
              </p:cNvPr>
              <p:cNvPicPr/>
              <p:nvPr/>
            </p:nvPicPr>
            <p:blipFill>
              <a:blip r:embed="rId273"/>
              <a:stretch>
                <a:fillRect/>
              </a:stretch>
            </p:blipFill>
            <p:spPr>
              <a:xfrm>
                <a:off x="1339150" y="2129412"/>
                <a:ext cx="429120" cy="373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4">
            <p14:nvContentPartPr>
              <p14:cNvPr id="183" name="Ink 182">
                <a:extLst>
                  <a:ext uri="{FF2B5EF4-FFF2-40B4-BE49-F238E27FC236}">
                    <a16:creationId xmlns:a16="http://schemas.microsoft.com/office/drawing/2014/main" id="{48279F8F-0F04-1AC7-5DAF-3335AEEE7EDC}"/>
                  </a:ext>
                </a:extLst>
              </p14:cNvPr>
              <p14:cNvContentPartPr/>
              <p14:nvPr/>
            </p14:nvContentPartPr>
            <p14:xfrm>
              <a:off x="1745950" y="1888932"/>
              <a:ext cx="209160" cy="259200"/>
            </p14:xfrm>
          </p:contentPart>
        </mc:Choice>
        <mc:Fallback>
          <p:pic>
            <p:nvPicPr>
              <p:cNvPr id="183" name="Ink 182">
                <a:extLst>
                  <a:ext uri="{FF2B5EF4-FFF2-40B4-BE49-F238E27FC236}">
                    <a16:creationId xmlns:a16="http://schemas.microsoft.com/office/drawing/2014/main" id="{48279F8F-0F04-1AC7-5DAF-3335AEEE7EDC}"/>
                  </a:ext>
                </a:extLst>
              </p:cNvPr>
              <p:cNvPicPr/>
              <p:nvPr/>
            </p:nvPicPr>
            <p:blipFill>
              <a:blip r:embed="rId275"/>
              <a:stretch>
                <a:fillRect/>
              </a:stretch>
            </p:blipFill>
            <p:spPr>
              <a:xfrm>
                <a:off x="1736950" y="1879932"/>
                <a:ext cx="226800" cy="276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6">
            <p14:nvContentPartPr>
              <p14:cNvPr id="184" name="Ink 183">
                <a:extLst>
                  <a:ext uri="{FF2B5EF4-FFF2-40B4-BE49-F238E27FC236}">
                    <a16:creationId xmlns:a16="http://schemas.microsoft.com/office/drawing/2014/main" id="{A2A4B455-7A60-1665-A8C0-C9BF3ED84128}"/>
                  </a:ext>
                </a:extLst>
              </p14:cNvPr>
              <p14:cNvContentPartPr/>
              <p14:nvPr/>
            </p14:nvContentPartPr>
            <p14:xfrm>
              <a:off x="1777270" y="1897212"/>
              <a:ext cx="291960" cy="182880"/>
            </p14:xfrm>
          </p:contentPart>
        </mc:Choice>
        <mc:Fallback>
          <p:pic>
            <p:nvPicPr>
              <p:cNvPr id="184" name="Ink 183">
                <a:extLst>
                  <a:ext uri="{FF2B5EF4-FFF2-40B4-BE49-F238E27FC236}">
                    <a16:creationId xmlns:a16="http://schemas.microsoft.com/office/drawing/2014/main" id="{A2A4B455-7A60-1665-A8C0-C9BF3ED84128}"/>
                  </a:ext>
                </a:extLst>
              </p:cNvPr>
              <p:cNvPicPr/>
              <p:nvPr/>
            </p:nvPicPr>
            <p:blipFill>
              <a:blip r:embed="rId277"/>
              <a:stretch>
                <a:fillRect/>
              </a:stretch>
            </p:blipFill>
            <p:spPr>
              <a:xfrm>
                <a:off x="1768270" y="1888572"/>
                <a:ext cx="309600" cy="200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78">
            <p14:nvContentPartPr>
              <p14:cNvPr id="185" name="Ink 184">
                <a:extLst>
                  <a:ext uri="{FF2B5EF4-FFF2-40B4-BE49-F238E27FC236}">
                    <a16:creationId xmlns:a16="http://schemas.microsoft.com/office/drawing/2014/main" id="{F29C002E-398F-6B8C-99F2-95D04DFAF90B}"/>
                  </a:ext>
                </a:extLst>
              </p14:cNvPr>
              <p14:cNvContentPartPr/>
              <p14:nvPr/>
            </p14:nvContentPartPr>
            <p14:xfrm>
              <a:off x="868270" y="3067212"/>
              <a:ext cx="193320" cy="219960"/>
            </p14:xfrm>
          </p:contentPart>
        </mc:Choice>
        <mc:Fallback>
          <p:pic>
            <p:nvPicPr>
              <p:cNvPr id="185" name="Ink 184">
                <a:extLst>
                  <a:ext uri="{FF2B5EF4-FFF2-40B4-BE49-F238E27FC236}">
                    <a16:creationId xmlns:a16="http://schemas.microsoft.com/office/drawing/2014/main" id="{F29C002E-398F-6B8C-99F2-95D04DFAF90B}"/>
                  </a:ext>
                </a:extLst>
              </p:cNvPr>
              <p:cNvPicPr/>
              <p:nvPr/>
            </p:nvPicPr>
            <p:blipFill>
              <a:blip r:embed="rId279"/>
              <a:stretch>
                <a:fillRect/>
              </a:stretch>
            </p:blipFill>
            <p:spPr>
              <a:xfrm>
                <a:off x="859270" y="3058212"/>
                <a:ext cx="210960" cy="237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0">
            <p14:nvContentPartPr>
              <p14:cNvPr id="186" name="Ink 185">
                <a:extLst>
                  <a:ext uri="{FF2B5EF4-FFF2-40B4-BE49-F238E27FC236}">
                    <a16:creationId xmlns:a16="http://schemas.microsoft.com/office/drawing/2014/main" id="{499558EC-6252-E70C-305C-A0B52DAA57BD}"/>
                  </a:ext>
                </a:extLst>
              </p14:cNvPr>
              <p14:cNvContentPartPr/>
              <p14:nvPr/>
            </p14:nvContentPartPr>
            <p14:xfrm>
              <a:off x="1034590" y="2944812"/>
              <a:ext cx="336960" cy="201240"/>
            </p14:xfrm>
          </p:contentPart>
        </mc:Choice>
        <mc:Fallback>
          <p:pic>
            <p:nvPicPr>
              <p:cNvPr id="186" name="Ink 185">
                <a:extLst>
                  <a:ext uri="{FF2B5EF4-FFF2-40B4-BE49-F238E27FC236}">
                    <a16:creationId xmlns:a16="http://schemas.microsoft.com/office/drawing/2014/main" id="{499558EC-6252-E70C-305C-A0B52DAA57BD}"/>
                  </a:ext>
                </a:extLst>
              </p:cNvPr>
              <p:cNvPicPr/>
              <p:nvPr/>
            </p:nvPicPr>
            <p:blipFill>
              <a:blip r:embed="rId281"/>
              <a:stretch>
                <a:fillRect/>
              </a:stretch>
            </p:blipFill>
            <p:spPr>
              <a:xfrm>
                <a:off x="1025950" y="2936172"/>
                <a:ext cx="354600" cy="218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2">
            <p14:nvContentPartPr>
              <p14:cNvPr id="187" name="Ink 186">
                <a:extLst>
                  <a:ext uri="{FF2B5EF4-FFF2-40B4-BE49-F238E27FC236}">
                    <a16:creationId xmlns:a16="http://schemas.microsoft.com/office/drawing/2014/main" id="{805C894A-110A-3F05-B8BB-BD14286307B2}"/>
                  </a:ext>
                </a:extLst>
              </p14:cNvPr>
              <p14:cNvContentPartPr/>
              <p14:nvPr/>
            </p14:nvContentPartPr>
            <p14:xfrm>
              <a:off x="1403230" y="2752212"/>
              <a:ext cx="158760" cy="200520"/>
            </p14:xfrm>
          </p:contentPart>
        </mc:Choice>
        <mc:Fallback>
          <p:pic>
            <p:nvPicPr>
              <p:cNvPr id="187" name="Ink 186">
                <a:extLst>
                  <a:ext uri="{FF2B5EF4-FFF2-40B4-BE49-F238E27FC236}">
                    <a16:creationId xmlns:a16="http://schemas.microsoft.com/office/drawing/2014/main" id="{805C894A-110A-3F05-B8BB-BD14286307B2}"/>
                  </a:ext>
                </a:extLst>
              </p:cNvPr>
              <p:cNvPicPr/>
              <p:nvPr/>
            </p:nvPicPr>
            <p:blipFill>
              <a:blip r:embed="rId283"/>
              <a:stretch>
                <a:fillRect/>
              </a:stretch>
            </p:blipFill>
            <p:spPr>
              <a:xfrm>
                <a:off x="1394230" y="2743572"/>
                <a:ext cx="176400" cy="218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4">
            <p14:nvContentPartPr>
              <p14:cNvPr id="188" name="Ink 187">
                <a:extLst>
                  <a:ext uri="{FF2B5EF4-FFF2-40B4-BE49-F238E27FC236}">
                    <a16:creationId xmlns:a16="http://schemas.microsoft.com/office/drawing/2014/main" id="{78F7787C-DA77-1EDC-EEA9-628FB08E42B8}"/>
                  </a:ext>
                </a:extLst>
              </p14:cNvPr>
              <p14:cNvContentPartPr/>
              <p14:nvPr/>
            </p14:nvContentPartPr>
            <p14:xfrm>
              <a:off x="1418710" y="2733132"/>
              <a:ext cx="215280" cy="173160"/>
            </p14:xfrm>
          </p:contentPart>
        </mc:Choice>
        <mc:Fallback>
          <p:pic>
            <p:nvPicPr>
              <p:cNvPr id="188" name="Ink 187">
                <a:extLst>
                  <a:ext uri="{FF2B5EF4-FFF2-40B4-BE49-F238E27FC236}">
                    <a16:creationId xmlns:a16="http://schemas.microsoft.com/office/drawing/2014/main" id="{78F7787C-DA77-1EDC-EEA9-628FB08E42B8}"/>
                  </a:ext>
                </a:extLst>
              </p:cNvPr>
              <p:cNvPicPr/>
              <p:nvPr/>
            </p:nvPicPr>
            <p:blipFill>
              <a:blip r:embed="rId285"/>
              <a:stretch>
                <a:fillRect/>
              </a:stretch>
            </p:blipFill>
            <p:spPr>
              <a:xfrm>
                <a:off x="1409710" y="2724492"/>
                <a:ext cx="232920" cy="19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6">
            <p14:nvContentPartPr>
              <p14:cNvPr id="189" name="Ink 188">
                <a:extLst>
                  <a:ext uri="{FF2B5EF4-FFF2-40B4-BE49-F238E27FC236}">
                    <a16:creationId xmlns:a16="http://schemas.microsoft.com/office/drawing/2014/main" id="{99DD81C4-42CD-F0D5-DD2C-88BE0E750407}"/>
                  </a:ext>
                </a:extLst>
              </p14:cNvPr>
              <p14:cNvContentPartPr/>
              <p14:nvPr/>
            </p14:nvContentPartPr>
            <p14:xfrm>
              <a:off x="1603750" y="2619732"/>
              <a:ext cx="292680" cy="225360"/>
            </p14:xfrm>
          </p:contentPart>
        </mc:Choice>
        <mc:Fallback>
          <p:pic>
            <p:nvPicPr>
              <p:cNvPr id="189" name="Ink 188">
                <a:extLst>
                  <a:ext uri="{FF2B5EF4-FFF2-40B4-BE49-F238E27FC236}">
                    <a16:creationId xmlns:a16="http://schemas.microsoft.com/office/drawing/2014/main" id="{99DD81C4-42CD-F0D5-DD2C-88BE0E750407}"/>
                  </a:ext>
                </a:extLst>
              </p:cNvPr>
              <p:cNvPicPr/>
              <p:nvPr/>
            </p:nvPicPr>
            <p:blipFill>
              <a:blip r:embed="rId287"/>
              <a:stretch>
                <a:fillRect/>
              </a:stretch>
            </p:blipFill>
            <p:spPr>
              <a:xfrm>
                <a:off x="1595110" y="2610732"/>
                <a:ext cx="310320" cy="243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88">
            <p14:nvContentPartPr>
              <p14:cNvPr id="190" name="Ink 189">
                <a:extLst>
                  <a:ext uri="{FF2B5EF4-FFF2-40B4-BE49-F238E27FC236}">
                    <a16:creationId xmlns:a16="http://schemas.microsoft.com/office/drawing/2014/main" id="{99A2AC91-D366-A703-837E-B39F1C759F8A}"/>
                  </a:ext>
                </a:extLst>
              </p14:cNvPr>
              <p14:cNvContentPartPr/>
              <p14:nvPr/>
            </p14:nvContentPartPr>
            <p14:xfrm>
              <a:off x="1899310" y="2313732"/>
              <a:ext cx="612000" cy="281160"/>
            </p14:xfrm>
          </p:contentPart>
        </mc:Choice>
        <mc:Fallback>
          <p:pic>
            <p:nvPicPr>
              <p:cNvPr id="190" name="Ink 189">
                <a:extLst>
                  <a:ext uri="{FF2B5EF4-FFF2-40B4-BE49-F238E27FC236}">
                    <a16:creationId xmlns:a16="http://schemas.microsoft.com/office/drawing/2014/main" id="{99A2AC91-D366-A703-837E-B39F1C759F8A}"/>
                  </a:ext>
                </a:extLst>
              </p:cNvPr>
              <p:cNvPicPr/>
              <p:nvPr/>
            </p:nvPicPr>
            <p:blipFill>
              <a:blip r:embed="rId289"/>
              <a:stretch>
                <a:fillRect/>
              </a:stretch>
            </p:blipFill>
            <p:spPr>
              <a:xfrm>
                <a:off x="1890310" y="2305092"/>
                <a:ext cx="62964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0">
            <p14:nvContentPartPr>
              <p14:cNvPr id="192" name="Ink 191">
                <a:extLst>
                  <a:ext uri="{FF2B5EF4-FFF2-40B4-BE49-F238E27FC236}">
                    <a16:creationId xmlns:a16="http://schemas.microsoft.com/office/drawing/2014/main" id="{FA042E89-A74D-AA5F-F4A8-01BD14D7B33C}"/>
                  </a:ext>
                </a:extLst>
              </p14:cNvPr>
              <p14:cNvContentPartPr/>
              <p14:nvPr/>
            </p14:nvContentPartPr>
            <p14:xfrm>
              <a:off x="1576390" y="3085572"/>
              <a:ext cx="151560" cy="138240"/>
            </p14:xfrm>
          </p:contentPart>
        </mc:Choice>
        <mc:Fallback>
          <p:pic>
            <p:nvPicPr>
              <p:cNvPr id="192" name="Ink 191">
                <a:extLst>
                  <a:ext uri="{FF2B5EF4-FFF2-40B4-BE49-F238E27FC236}">
                    <a16:creationId xmlns:a16="http://schemas.microsoft.com/office/drawing/2014/main" id="{FA042E89-A74D-AA5F-F4A8-01BD14D7B33C}"/>
                  </a:ext>
                </a:extLst>
              </p:cNvPr>
              <p:cNvPicPr/>
              <p:nvPr/>
            </p:nvPicPr>
            <p:blipFill>
              <a:blip r:embed="rId291"/>
              <a:stretch>
                <a:fillRect/>
              </a:stretch>
            </p:blipFill>
            <p:spPr>
              <a:xfrm>
                <a:off x="1567390" y="3076932"/>
                <a:ext cx="169200" cy="155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2">
            <p14:nvContentPartPr>
              <p14:cNvPr id="193" name="Ink 192">
                <a:extLst>
                  <a:ext uri="{FF2B5EF4-FFF2-40B4-BE49-F238E27FC236}">
                    <a16:creationId xmlns:a16="http://schemas.microsoft.com/office/drawing/2014/main" id="{79B5087E-CF92-6B8A-E9B6-3DBD0795C022}"/>
                  </a:ext>
                </a:extLst>
              </p14:cNvPr>
              <p14:cNvContentPartPr/>
              <p14:nvPr/>
            </p14:nvContentPartPr>
            <p14:xfrm>
              <a:off x="1600510" y="3060012"/>
              <a:ext cx="248040" cy="200160"/>
            </p14:xfrm>
          </p:contentPart>
        </mc:Choice>
        <mc:Fallback>
          <p:pic>
            <p:nvPicPr>
              <p:cNvPr id="193" name="Ink 192">
                <a:extLst>
                  <a:ext uri="{FF2B5EF4-FFF2-40B4-BE49-F238E27FC236}">
                    <a16:creationId xmlns:a16="http://schemas.microsoft.com/office/drawing/2014/main" id="{79B5087E-CF92-6B8A-E9B6-3DBD0795C022}"/>
                  </a:ext>
                </a:extLst>
              </p:cNvPr>
              <p:cNvPicPr/>
              <p:nvPr/>
            </p:nvPicPr>
            <p:blipFill>
              <a:blip r:embed="rId293"/>
              <a:stretch>
                <a:fillRect/>
              </a:stretch>
            </p:blipFill>
            <p:spPr>
              <a:xfrm>
                <a:off x="1591510" y="3051012"/>
                <a:ext cx="265680" cy="217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94">
            <p14:nvContentPartPr>
              <p14:cNvPr id="194" name="Ink 193">
                <a:extLst>
                  <a:ext uri="{FF2B5EF4-FFF2-40B4-BE49-F238E27FC236}">
                    <a16:creationId xmlns:a16="http://schemas.microsoft.com/office/drawing/2014/main" id="{CE90E647-8321-8359-CED7-DD75035A037C}"/>
                  </a:ext>
                </a:extLst>
              </p14:cNvPr>
              <p14:cNvContentPartPr/>
              <p14:nvPr/>
            </p14:nvContentPartPr>
            <p14:xfrm>
              <a:off x="1663510" y="2793252"/>
              <a:ext cx="644400" cy="547200"/>
            </p14:xfrm>
          </p:contentPart>
        </mc:Choice>
        <mc:Fallback>
          <p:pic>
            <p:nvPicPr>
              <p:cNvPr id="194" name="Ink 193">
                <a:extLst>
                  <a:ext uri="{FF2B5EF4-FFF2-40B4-BE49-F238E27FC236}">
                    <a16:creationId xmlns:a16="http://schemas.microsoft.com/office/drawing/2014/main" id="{CE90E647-8321-8359-CED7-DD75035A037C}"/>
                  </a:ext>
                </a:extLst>
              </p:cNvPr>
              <p:cNvPicPr/>
              <p:nvPr/>
            </p:nvPicPr>
            <p:blipFill>
              <a:blip r:embed="rId295"/>
              <a:stretch>
                <a:fillRect/>
              </a:stretch>
            </p:blipFill>
            <p:spPr>
              <a:xfrm>
                <a:off x="1654870" y="2784252"/>
                <a:ext cx="662040" cy="564840"/>
              </a:xfrm>
              <a:prstGeom prst="rect">
                <a:avLst/>
              </a:prstGeom>
            </p:spPr>
          </p:pic>
        </mc:Fallback>
      </mc:AlternateContent>
      <p:grpSp>
        <p:nvGrpSpPr>
          <p:cNvPr id="199" name="Group 198">
            <a:extLst>
              <a:ext uri="{FF2B5EF4-FFF2-40B4-BE49-F238E27FC236}">
                <a16:creationId xmlns:a16="http://schemas.microsoft.com/office/drawing/2014/main" id="{1E621F51-A9B9-A14E-44B0-D79C8E793A09}"/>
              </a:ext>
            </a:extLst>
          </p:cNvPr>
          <p:cNvGrpSpPr/>
          <p:nvPr/>
        </p:nvGrpSpPr>
        <p:grpSpPr>
          <a:xfrm>
            <a:off x="351310" y="4930932"/>
            <a:ext cx="2038320" cy="1209600"/>
            <a:chOff x="351310" y="4930932"/>
            <a:chExt cx="2038320" cy="1209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CD5BAA68-D779-3C35-CF16-E8D0F01AAB8F}"/>
                    </a:ext>
                  </a:extLst>
                </p14:cNvPr>
                <p14:cNvContentPartPr/>
                <p14:nvPr/>
              </p14:nvContentPartPr>
              <p14:xfrm>
                <a:off x="351310" y="5592612"/>
                <a:ext cx="362880" cy="4093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CD5BAA68-D779-3C35-CF16-E8D0F01AAB8F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342310" y="5583972"/>
                  <a:ext cx="38052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5F6F4669-15AD-926E-BC0E-DDB847850B1E}"/>
                    </a:ext>
                  </a:extLst>
                </p14:cNvPr>
                <p14:cNvContentPartPr/>
                <p14:nvPr/>
              </p14:nvContentPartPr>
              <p14:xfrm>
                <a:off x="540670" y="5549052"/>
                <a:ext cx="248760" cy="31248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5F6F4669-15AD-926E-BC0E-DDB847850B1E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531670" y="5540052"/>
                  <a:ext cx="266400" cy="33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B3EDBA28-45B2-F7AA-48BE-7CF75B852D68}"/>
                    </a:ext>
                  </a:extLst>
                </p14:cNvPr>
                <p14:cNvContentPartPr/>
                <p14:nvPr/>
              </p14:nvContentPartPr>
              <p14:xfrm>
                <a:off x="649030" y="5469132"/>
                <a:ext cx="642240" cy="32004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B3EDBA28-45B2-F7AA-48BE-7CF75B852D68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640390" y="5460492"/>
                  <a:ext cx="65988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B893AA2B-E12E-2876-2DC7-B88A25E2CB9B}"/>
                    </a:ext>
                  </a:extLst>
                </p14:cNvPr>
                <p14:cNvContentPartPr/>
                <p14:nvPr/>
              </p14:nvContentPartPr>
              <p14:xfrm>
                <a:off x="1230430" y="5176092"/>
                <a:ext cx="314280" cy="28548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B893AA2B-E12E-2876-2DC7-B88A25E2CB9B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1221430" y="5167092"/>
                  <a:ext cx="331920" cy="30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41F8EF91-0D88-4CBC-D964-4B04C3E8DCD2}"/>
                    </a:ext>
                  </a:extLst>
                </p14:cNvPr>
                <p14:cNvContentPartPr/>
                <p14:nvPr/>
              </p14:nvContentPartPr>
              <p14:xfrm>
                <a:off x="1472350" y="4930932"/>
                <a:ext cx="317160" cy="29556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41F8EF91-0D88-4CBC-D964-4B04C3E8DCD2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1463350" y="4921932"/>
                  <a:ext cx="334800" cy="313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8C95B2E9-3734-B02F-EBC5-018DD6BDC7A0}"/>
                    </a:ext>
                  </a:extLst>
                </p14:cNvPr>
                <p14:cNvContentPartPr/>
                <p14:nvPr/>
              </p14:nvContentPartPr>
              <p14:xfrm>
                <a:off x="1062310" y="5759292"/>
                <a:ext cx="395640" cy="32472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8C95B2E9-3734-B02F-EBC5-018DD6BDC7A0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1053310" y="5750652"/>
                  <a:ext cx="41328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80010C1-0468-B6CA-A944-3B060ACEC51C}"/>
                    </a:ext>
                  </a:extLst>
                </p14:cNvPr>
                <p14:cNvContentPartPr/>
                <p14:nvPr/>
              </p14:nvContentPartPr>
              <p14:xfrm>
                <a:off x="1462630" y="5625012"/>
                <a:ext cx="357840" cy="1760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80010C1-0468-B6CA-A944-3B060ACEC51C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1453990" y="5616372"/>
                  <a:ext cx="375480" cy="193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8CB03664-98E8-CF60-2609-46706F46F8EC}"/>
                    </a:ext>
                  </a:extLst>
                </p14:cNvPr>
                <p14:cNvContentPartPr/>
                <p14:nvPr/>
              </p14:nvContentPartPr>
              <p14:xfrm>
                <a:off x="1758190" y="5156652"/>
                <a:ext cx="251280" cy="17064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8CB03664-98E8-CF60-2609-46706F46F8EC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1749190" y="5147652"/>
                  <a:ext cx="26892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972D205C-CB65-8994-2149-AD17FE032E05}"/>
                    </a:ext>
                  </a:extLst>
                </p14:cNvPr>
                <p14:cNvContentPartPr/>
                <p14:nvPr/>
              </p14:nvContentPartPr>
              <p14:xfrm>
                <a:off x="1857550" y="5254572"/>
                <a:ext cx="196920" cy="30600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972D205C-CB65-8994-2149-AD17FE032E05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1848550" y="5245932"/>
                  <a:ext cx="21456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5F603613-642E-6432-0999-0F6AC891237A}"/>
                    </a:ext>
                  </a:extLst>
                </p14:cNvPr>
                <p14:cNvContentPartPr/>
                <p14:nvPr/>
              </p14:nvContentPartPr>
              <p14:xfrm>
                <a:off x="1682590" y="5916972"/>
                <a:ext cx="237240" cy="16668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5F603613-642E-6432-0999-0F6AC891237A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1673950" y="5908332"/>
                  <a:ext cx="254880" cy="18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688FA265-7281-DA85-88E0-6B03A1E09072}"/>
                    </a:ext>
                  </a:extLst>
                </p14:cNvPr>
                <p14:cNvContentPartPr/>
                <p14:nvPr/>
              </p14:nvContentPartPr>
              <p14:xfrm>
                <a:off x="1786630" y="5952252"/>
                <a:ext cx="221400" cy="14472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688FA265-7281-DA85-88E0-6B03A1E09072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1777630" y="5943612"/>
                  <a:ext cx="239040" cy="16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2DF4854D-4C04-D063-A67C-A7C72FB25610}"/>
                    </a:ext>
                  </a:extLst>
                </p14:cNvPr>
                <p14:cNvContentPartPr/>
                <p14:nvPr/>
              </p14:nvContentPartPr>
              <p14:xfrm>
                <a:off x="1755310" y="5667852"/>
                <a:ext cx="634320" cy="47268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2DF4854D-4C04-D063-A67C-A7C72FB25610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746310" y="5659212"/>
                  <a:ext cx="651960" cy="4903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5068628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4" name="Group 203">
            <a:extLst>
              <a:ext uri="{FF2B5EF4-FFF2-40B4-BE49-F238E27FC236}">
                <a16:creationId xmlns:a16="http://schemas.microsoft.com/office/drawing/2014/main" id="{396A6B24-CEB8-7E7A-1398-C7DBF16DD1D1}"/>
              </a:ext>
            </a:extLst>
          </p:cNvPr>
          <p:cNvGrpSpPr/>
          <p:nvPr/>
        </p:nvGrpSpPr>
        <p:grpSpPr>
          <a:xfrm>
            <a:off x="255910" y="5298852"/>
            <a:ext cx="4915080" cy="891360"/>
            <a:chOff x="255910" y="5298852"/>
            <a:chExt cx="4915080" cy="89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0882D10C-B772-71DD-B2FC-AEA6C487A447}"/>
                    </a:ext>
                  </a:extLst>
                </p14:cNvPr>
                <p14:cNvContentPartPr/>
                <p14:nvPr/>
              </p14:nvContentPartPr>
              <p14:xfrm>
                <a:off x="486310" y="5420532"/>
                <a:ext cx="156600" cy="16416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0882D10C-B772-71DD-B2FC-AEA6C487A447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670" y="5411532"/>
                  <a:ext cx="174240" cy="18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4D0750A1-0000-9794-D3AF-4C446FD0CF84}"/>
                    </a:ext>
                  </a:extLst>
                </p14:cNvPr>
                <p14:cNvContentPartPr/>
                <p14:nvPr/>
              </p14:nvContentPartPr>
              <p14:xfrm>
                <a:off x="659830" y="5398932"/>
                <a:ext cx="124560" cy="28044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4D0750A1-0000-9794-D3AF-4C446FD0CF84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651190" y="5389932"/>
                  <a:ext cx="142200" cy="298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177" name="Ink 176">
                  <a:extLst>
                    <a:ext uri="{FF2B5EF4-FFF2-40B4-BE49-F238E27FC236}">
                      <a16:creationId xmlns:a16="http://schemas.microsoft.com/office/drawing/2014/main" id="{D9D0195B-4B69-39A1-7A67-DEB646795B4F}"/>
                    </a:ext>
                  </a:extLst>
                </p14:cNvPr>
                <p14:cNvContentPartPr/>
                <p14:nvPr/>
              </p14:nvContentPartPr>
              <p14:xfrm>
                <a:off x="860710" y="5337732"/>
                <a:ext cx="312480" cy="316440"/>
              </p14:xfrm>
            </p:contentPart>
          </mc:Choice>
          <mc:Fallback>
            <p:pic>
              <p:nvPicPr>
                <p:cNvPr id="177" name="Ink 176">
                  <a:extLst>
                    <a:ext uri="{FF2B5EF4-FFF2-40B4-BE49-F238E27FC236}">
                      <a16:creationId xmlns:a16="http://schemas.microsoft.com/office/drawing/2014/main" id="{D9D0195B-4B69-39A1-7A67-DEB646795B4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851710" y="5329092"/>
                  <a:ext cx="33012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E24C89F-644A-BBB0-D787-D14D2855871A}"/>
                    </a:ext>
                  </a:extLst>
                </p14:cNvPr>
                <p14:cNvContentPartPr/>
                <p14:nvPr/>
              </p14:nvContentPartPr>
              <p14:xfrm>
                <a:off x="1393870" y="5400372"/>
                <a:ext cx="102240" cy="15948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E24C89F-644A-BBB0-D787-D14D2855871A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384870" y="5391732"/>
                  <a:ext cx="119880" cy="17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962F936F-176B-A50E-631A-3E1560163988}"/>
                    </a:ext>
                  </a:extLst>
                </p14:cNvPr>
                <p14:cNvContentPartPr/>
                <p14:nvPr/>
              </p14:nvContentPartPr>
              <p14:xfrm>
                <a:off x="1469110" y="5298852"/>
                <a:ext cx="81000" cy="8064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962F936F-176B-A50E-631A-3E1560163988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460470" y="5290212"/>
                  <a:ext cx="98640" cy="9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B2D039F6-911A-60B2-2A18-3574308DE504}"/>
                    </a:ext>
                  </a:extLst>
                </p14:cNvPr>
                <p14:cNvContentPartPr/>
                <p14:nvPr/>
              </p14:nvContentPartPr>
              <p14:xfrm>
                <a:off x="1577110" y="5440692"/>
                <a:ext cx="167760" cy="2386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B2D039F6-911A-60B2-2A18-3574308DE504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568470" y="5431692"/>
                  <a:ext cx="185400" cy="25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A2D9C736-389E-F15B-EF0E-4B5685323007}"/>
                    </a:ext>
                  </a:extLst>
                </p14:cNvPr>
                <p14:cNvContentPartPr/>
                <p14:nvPr/>
              </p14:nvContentPartPr>
              <p14:xfrm>
                <a:off x="1938910" y="5356092"/>
                <a:ext cx="316440" cy="26712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A2D9C736-389E-F15B-EF0E-4B56853230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1930270" y="5347092"/>
                  <a:ext cx="334080" cy="28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FEB5A87B-AD1E-3CB9-DB31-99BFB9800CE0}"/>
                    </a:ext>
                  </a:extLst>
                </p14:cNvPr>
                <p14:cNvContentPartPr/>
                <p14:nvPr/>
              </p14:nvContentPartPr>
              <p14:xfrm>
                <a:off x="2223310" y="5403252"/>
                <a:ext cx="180720" cy="27648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FEB5A87B-AD1E-3CB9-DB31-99BFB9800CE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214670" y="5394612"/>
                  <a:ext cx="198360" cy="29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F855D95E-1763-BDBA-CFF5-328A2AA4BED5}"/>
                    </a:ext>
                  </a:extLst>
                </p14:cNvPr>
                <p14:cNvContentPartPr/>
                <p14:nvPr/>
              </p14:nvContentPartPr>
              <p14:xfrm>
                <a:off x="2351470" y="5399292"/>
                <a:ext cx="174960" cy="34416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F855D95E-1763-BDBA-CFF5-328A2AA4BED5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2342830" y="5390292"/>
                  <a:ext cx="19260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B72C7A3C-FF41-CCCD-C17B-FA1FFC55EA9E}"/>
                    </a:ext>
                  </a:extLst>
                </p14:cNvPr>
                <p14:cNvContentPartPr/>
                <p14:nvPr/>
              </p14:nvContentPartPr>
              <p14:xfrm>
                <a:off x="2578990" y="5494692"/>
                <a:ext cx="1020240" cy="20376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B72C7A3C-FF41-CCCD-C17B-FA1FFC55EA9E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2569990" y="5486052"/>
                  <a:ext cx="10378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21794289-6952-D299-A64B-3A1493694D54}"/>
                    </a:ext>
                  </a:extLst>
                </p14:cNvPr>
                <p14:cNvContentPartPr/>
                <p14:nvPr/>
              </p14:nvContentPartPr>
              <p14:xfrm>
                <a:off x="3597790" y="5352492"/>
                <a:ext cx="114120" cy="27936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21794289-6952-D299-A64B-3A1493694D54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3588790" y="5343492"/>
                  <a:ext cx="1317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86" name="Ink 185">
                  <a:extLst>
                    <a:ext uri="{FF2B5EF4-FFF2-40B4-BE49-F238E27FC236}">
                      <a16:creationId xmlns:a16="http://schemas.microsoft.com/office/drawing/2014/main" id="{8E5BAB30-0866-5BC0-5857-B11A8822F386}"/>
                    </a:ext>
                  </a:extLst>
                </p14:cNvPr>
                <p14:cNvContentPartPr/>
                <p14:nvPr/>
              </p14:nvContentPartPr>
              <p14:xfrm>
                <a:off x="3772750" y="5464812"/>
                <a:ext cx="476640" cy="282240"/>
              </p14:xfrm>
            </p:contentPart>
          </mc:Choice>
          <mc:Fallback>
            <p:pic>
              <p:nvPicPr>
                <p:cNvPr id="186" name="Ink 185">
                  <a:extLst>
                    <a:ext uri="{FF2B5EF4-FFF2-40B4-BE49-F238E27FC236}">
                      <a16:creationId xmlns:a16="http://schemas.microsoft.com/office/drawing/2014/main" id="{8E5BAB30-0866-5BC0-5857-B11A8822F386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3764110" y="5455812"/>
                  <a:ext cx="494280" cy="299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F51EA1DD-E215-33FC-AD26-D62E200DE1A1}"/>
                    </a:ext>
                  </a:extLst>
                </p14:cNvPr>
                <p14:cNvContentPartPr/>
                <p14:nvPr/>
              </p14:nvContentPartPr>
              <p14:xfrm>
                <a:off x="4290070" y="5711772"/>
                <a:ext cx="79920" cy="3456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F51EA1DD-E215-33FC-AD26-D62E200DE1A1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1430" y="5703132"/>
                  <a:ext cx="9756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173052B6-2B35-B853-67FB-798F6D5728E0}"/>
                    </a:ext>
                  </a:extLst>
                </p14:cNvPr>
                <p14:cNvContentPartPr/>
                <p14:nvPr/>
              </p14:nvContentPartPr>
              <p14:xfrm>
                <a:off x="255910" y="5848572"/>
                <a:ext cx="270000" cy="34164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173052B6-2B35-B853-67FB-798F6D5728E0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246910" y="5839932"/>
                  <a:ext cx="28764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FF826612-C275-4E99-3AC7-22041B0E851E}"/>
                    </a:ext>
                  </a:extLst>
                </p14:cNvPr>
                <p14:cNvContentPartPr/>
                <p14:nvPr/>
              </p14:nvContentPartPr>
              <p14:xfrm>
                <a:off x="337270" y="5952252"/>
                <a:ext cx="529200" cy="16704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FF826612-C275-4E99-3AC7-22041B0E851E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28270" y="5943612"/>
                  <a:ext cx="546840" cy="18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1" name="Ink 190">
                  <a:extLst>
                    <a:ext uri="{FF2B5EF4-FFF2-40B4-BE49-F238E27FC236}">
                      <a16:creationId xmlns:a16="http://schemas.microsoft.com/office/drawing/2014/main" id="{779B4D25-B719-43BB-CF30-ED0A9639048D}"/>
                    </a:ext>
                  </a:extLst>
                </p14:cNvPr>
                <p14:cNvContentPartPr/>
                <p14:nvPr/>
              </p14:nvContentPartPr>
              <p14:xfrm>
                <a:off x="953230" y="5892852"/>
                <a:ext cx="825840" cy="271800"/>
              </p14:xfrm>
            </p:contentPart>
          </mc:Choice>
          <mc:Fallback>
            <p:pic>
              <p:nvPicPr>
                <p:cNvPr id="191" name="Ink 190">
                  <a:extLst>
                    <a:ext uri="{FF2B5EF4-FFF2-40B4-BE49-F238E27FC236}">
                      <a16:creationId xmlns:a16="http://schemas.microsoft.com/office/drawing/2014/main" id="{779B4D25-B719-43BB-CF30-ED0A9639048D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44230" y="5883852"/>
                  <a:ext cx="8434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36FF7EB9-C3D0-3827-8187-EF369D8FDE56}"/>
                    </a:ext>
                  </a:extLst>
                </p14:cNvPr>
                <p14:cNvContentPartPr/>
                <p14:nvPr/>
              </p14:nvContentPartPr>
              <p14:xfrm>
                <a:off x="1783750" y="5920212"/>
                <a:ext cx="320760" cy="23544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36FF7EB9-C3D0-3827-8187-EF369D8FDE56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1775110" y="5911212"/>
                  <a:ext cx="338400" cy="25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193" name="Ink 192">
                  <a:extLst>
                    <a:ext uri="{FF2B5EF4-FFF2-40B4-BE49-F238E27FC236}">
                      <a16:creationId xmlns:a16="http://schemas.microsoft.com/office/drawing/2014/main" id="{663F3195-12B0-39A2-59DD-AEB8E7BBEF25}"/>
                    </a:ext>
                  </a:extLst>
                </p14:cNvPr>
                <p14:cNvContentPartPr/>
                <p14:nvPr/>
              </p14:nvContentPartPr>
              <p14:xfrm>
                <a:off x="2038270" y="6032532"/>
                <a:ext cx="257040" cy="132120"/>
              </p14:xfrm>
            </p:contentPart>
          </mc:Choice>
          <mc:Fallback>
            <p:pic>
              <p:nvPicPr>
                <p:cNvPr id="193" name="Ink 192">
                  <a:extLst>
                    <a:ext uri="{FF2B5EF4-FFF2-40B4-BE49-F238E27FC236}">
                      <a16:creationId xmlns:a16="http://schemas.microsoft.com/office/drawing/2014/main" id="{663F3195-12B0-39A2-59DD-AEB8E7BBEF25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2029270" y="6023532"/>
                  <a:ext cx="274680" cy="14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196" name="Ink 195">
                  <a:extLst>
                    <a:ext uri="{FF2B5EF4-FFF2-40B4-BE49-F238E27FC236}">
                      <a16:creationId xmlns:a16="http://schemas.microsoft.com/office/drawing/2014/main" id="{627C38E8-1EAF-3DCD-D2E6-705DD4D89D3F}"/>
                    </a:ext>
                  </a:extLst>
                </p14:cNvPr>
                <p14:cNvContentPartPr/>
                <p14:nvPr/>
              </p14:nvContentPartPr>
              <p14:xfrm>
                <a:off x="2286310" y="5884932"/>
                <a:ext cx="550440" cy="284400"/>
              </p14:xfrm>
            </p:contentPart>
          </mc:Choice>
          <mc:Fallback>
            <p:pic>
              <p:nvPicPr>
                <p:cNvPr id="196" name="Ink 195">
                  <a:extLst>
                    <a:ext uri="{FF2B5EF4-FFF2-40B4-BE49-F238E27FC236}">
                      <a16:creationId xmlns:a16="http://schemas.microsoft.com/office/drawing/2014/main" id="{627C38E8-1EAF-3DCD-D2E6-705DD4D89D3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2277670" y="5876292"/>
                  <a:ext cx="568080" cy="30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197" name="Ink 196">
                  <a:extLst>
                    <a:ext uri="{FF2B5EF4-FFF2-40B4-BE49-F238E27FC236}">
                      <a16:creationId xmlns:a16="http://schemas.microsoft.com/office/drawing/2014/main" id="{92FAF0C9-FEE8-5833-7C28-C756C236EBD5}"/>
                    </a:ext>
                  </a:extLst>
                </p14:cNvPr>
                <p14:cNvContentPartPr/>
                <p14:nvPr/>
              </p14:nvContentPartPr>
              <p14:xfrm>
                <a:off x="3289630" y="5897172"/>
                <a:ext cx="68400" cy="135360"/>
              </p14:xfrm>
            </p:contentPart>
          </mc:Choice>
          <mc:Fallback>
            <p:pic>
              <p:nvPicPr>
                <p:cNvPr id="197" name="Ink 196">
                  <a:extLst>
                    <a:ext uri="{FF2B5EF4-FFF2-40B4-BE49-F238E27FC236}">
                      <a16:creationId xmlns:a16="http://schemas.microsoft.com/office/drawing/2014/main" id="{92FAF0C9-FEE8-5833-7C28-C756C236EBD5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3280990" y="5888532"/>
                  <a:ext cx="86040" cy="15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198" name="Ink 197">
                  <a:extLst>
                    <a:ext uri="{FF2B5EF4-FFF2-40B4-BE49-F238E27FC236}">
                      <a16:creationId xmlns:a16="http://schemas.microsoft.com/office/drawing/2014/main" id="{B6F7305F-E5F0-30E5-01A6-5E66DBFE2D49}"/>
                    </a:ext>
                  </a:extLst>
                </p14:cNvPr>
                <p14:cNvContentPartPr/>
                <p14:nvPr/>
              </p14:nvContentPartPr>
              <p14:xfrm>
                <a:off x="3395830" y="5785932"/>
                <a:ext cx="210960" cy="324720"/>
              </p14:xfrm>
            </p:contentPart>
          </mc:Choice>
          <mc:Fallback>
            <p:pic>
              <p:nvPicPr>
                <p:cNvPr id="198" name="Ink 197">
                  <a:extLst>
                    <a:ext uri="{FF2B5EF4-FFF2-40B4-BE49-F238E27FC236}">
                      <a16:creationId xmlns:a16="http://schemas.microsoft.com/office/drawing/2014/main" id="{B6F7305F-E5F0-30E5-01A6-5E66DBFE2D4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3387190" y="5777292"/>
                  <a:ext cx="22860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00" name="Ink 199">
                  <a:extLst>
                    <a:ext uri="{FF2B5EF4-FFF2-40B4-BE49-F238E27FC236}">
                      <a16:creationId xmlns:a16="http://schemas.microsoft.com/office/drawing/2014/main" id="{7C7601A1-B576-7688-EC4D-F352B3BF90EC}"/>
                    </a:ext>
                  </a:extLst>
                </p14:cNvPr>
                <p14:cNvContentPartPr/>
                <p14:nvPr/>
              </p14:nvContentPartPr>
              <p14:xfrm>
                <a:off x="4085230" y="5738052"/>
                <a:ext cx="534600" cy="374400"/>
              </p14:xfrm>
            </p:contentPart>
          </mc:Choice>
          <mc:Fallback>
            <p:pic>
              <p:nvPicPr>
                <p:cNvPr id="200" name="Ink 199">
                  <a:extLst>
                    <a:ext uri="{FF2B5EF4-FFF2-40B4-BE49-F238E27FC236}">
                      <a16:creationId xmlns:a16="http://schemas.microsoft.com/office/drawing/2014/main" id="{7C7601A1-B576-7688-EC4D-F352B3BF90E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4076590" y="5729052"/>
                  <a:ext cx="552240" cy="39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01" name="Ink 200">
                  <a:extLst>
                    <a:ext uri="{FF2B5EF4-FFF2-40B4-BE49-F238E27FC236}">
                      <a16:creationId xmlns:a16="http://schemas.microsoft.com/office/drawing/2014/main" id="{3AFEF35F-FE9B-E250-B22A-249E82519D34}"/>
                    </a:ext>
                  </a:extLst>
                </p14:cNvPr>
                <p14:cNvContentPartPr/>
                <p14:nvPr/>
              </p14:nvContentPartPr>
              <p14:xfrm>
                <a:off x="4572310" y="5824812"/>
                <a:ext cx="234000" cy="234360"/>
              </p14:xfrm>
            </p:contentPart>
          </mc:Choice>
          <mc:Fallback>
            <p:pic>
              <p:nvPicPr>
                <p:cNvPr id="201" name="Ink 200">
                  <a:extLst>
                    <a:ext uri="{FF2B5EF4-FFF2-40B4-BE49-F238E27FC236}">
                      <a16:creationId xmlns:a16="http://schemas.microsoft.com/office/drawing/2014/main" id="{3AFEF35F-FE9B-E250-B22A-249E82519D3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563670" y="5816172"/>
                  <a:ext cx="251640" cy="25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02" name="Ink 201">
                  <a:extLst>
                    <a:ext uri="{FF2B5EF4-FFF2-40B4-BE49-F238E27FC236}">
                      <a16:creationId xmlns:a16="http://schemas.microsoft.com/office/drawing/2014/main" id="{65DB1023-A16C-E921-F5A0-ED382F0A2FC8}"/>
                    </a:ext>
                  </a:extLst>
                </p14:cNvPr>
                <p14:cNvContentPartPr/>
                <p14:nvPr/>
              </p14:nvContentPartPr>
              <p14:xfrm>
                <a:off x="4865350" y="5752092"/>
                <a:ext cx="180000" cy="248760"/>
              </p14:xfrm>
            </p:contentPart>
          </mc:Choice>
          <mc:Fallback>
            <p:pic>
              <p:nvPicPr>
                <p:cNvPr id="202" name="Ink 201">
                  <a:extLst>
                    <a:ext uri="{FF2B5EF4-FFF2-40B4-BE49-F238E27FC236}">
                      <a16:creationId xmlns:a16="http://schemas.microsoft.com/office/drawing/2014/main" id="{65DB1023-A16C-E921-F5A0-ED382F0A2F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856350" y="5743452"/>
                  <a:ext cx="197640" cy="26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03" name="Ink 202">
                  <a:extLst>
                    <a:ext uri="{FF2B5EF4-FFF2-40B4-BE49-F238E27FC236}">
                      <a16:creationId xmlns:a16="http://schemas.microsoft.com/office/drawing/2014/main" id="{E3F69BC0-FB0F-1DBD-3D4C-D5C96C3DE0B6}"/>
                    </a:ext>
                  </a:extLst>
                </p14:cNvPr>
                <p14:cNvContentPartPr/>
                <p14:nvPr/>
              </p14:nvContentPartPr>
              <p14:xfrm>
                <a:off x="5106910" y="5943972"/>
                <a:ext cx="64080" cy="84240"/>
              </p14:xfrm>
            </p:contentPart>
          </mc:Choice>
          <mc:Fallback>
            <p:pic>
              <p:nvPicPr>
                <p:cNvPr id="203" name="Ink 202">
                  <a:extLst>
                    <a:ext uri="{FF2B5EF4-FFF2-40B4-BE49-F238E27FC236}">
                      <a16:creationId xmlns:a16="http://schemas.microsoft.com/office/drawing/2014/main" id="{E3F69BC0-FB0F-1DBD-3D4C-D5C96C3DE0B6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5097910" y="5934972"/>
                  <a:ext cx="81720" cy="1018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2">
            <p14:nvContentPartPr>
              <p14:cNvPr id="222" name="Ink 221">
                <a:extLst>
                  <a:ext uri="{FF2B5EF4-FFF2-40B4-BE49-F238E27FC236}">
                    <a16:creationId xmlns:a16="http://schemas.microsoft.com/office/drawing/2014/main" id="{F5860CD0-AA66-515C-27D7-EFC22D2255A7}"/>
                  </a:ext>
                </a:extLst>
              </p14:cNvPr>
              <p14:cNvContentPartPr/>
              <p14:nvPr/>
            </p14:nvContentPartPr>
            <p14:xfrm>
              <a:off x="917950" y="3926172"/>
              <a:ext cx="63000" cy="13680"/>
            </p14:xfrm>
          </p:contentPart>
        </mc:Choice>
        <mc:Fallback>
          <p:pic>
            <p:nvPicPr>
              <p:cNvPr id="222" name="Ink 221">
                <a:extLst>
                  <a:ext uri="{FF2B5EF4-FFF2-40B4-BE49-F238E27FC236}">
                    <a16:creationId xmlns:a16="http://schemas.microsoft.com/office/drawing/2014/main" id="{F5860CD0-AA66-515C-27D7-EFC22D2255A7}"/>
                  </a:ext>
                </a:extLst>
              </p:cNvPr>
              <p:cNvPicPr/>
              <p:nvPr/>
            </p:nvPicPr>
            <p:blipFill>
              <a:blip r:embed="rId53"/>
              <a:stretch>
                <a:fillRect/>
              </a:stretch>
            </p:blipFill>
            <p:spPr>
              <a:xfrm>
                <a:off x="909310" y="3917172"/>
                <a:ext cx="80640" cy="31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4">
            <p14:nvContentPartPr>
              <p14:cNvPr id="297" name="Ink 296">
                <a:extLst>
                  <a:ext uri="{FF2B5EF4-FFF2-40B4-BE49-F238E27FC236}">
                    <a16:creationId xmlns:a16="http://schemas.microsoft.com/office/drawing/2014/main" id="{526241AD-69CD-5635-A0BF-F2AE143814A0}"/>
                  </a:ext>
                </a:extLst>
              </p14:cNvPr>
              <p14:cNvContentPartPr/>
              <p14:nvPr/>
            </p14:nvContentPartPr>
            <p14:xfrm>
              <a:off x="1036390" y="1890372"/>
              <a:ext cx="1704240" cy="111600"/>
            </p14:xfrm>
          </p:contentPart>
        </mc:Choice>
        <mc:Fallback>
          <p:pic>
            <p:nvPicPr>
              <p:cNvPr id="297" name="Ink 296">
                <a:extLst>
                  <a:ext uri="{FF2B5EF4-FFF2-40B4-BE49-F238E27FC236}">
                    <a16:creationId xmlns:a16="http://schemas.microsoft.com/office/drawing/2014/main" id="{526241AD-69CD-5635-A0BF-F2AE143814A0}"/>
                  </a:ext>
                </a:extLst>
              </p:cNvPr>
              <p:cNvPicPr/>
              <p:nvPr/>
            </p:nvPicPr>
            <p:blipFill>
              <a:blip r:embed="rId55"/>
              <a:stretch>
                <a:fillRect/>
              </a:stretch>
            </p:blipFill>
            <p:spPr>
              <a:xfrm>
                <a:off x="1027750" y="1881372"/>
                <a:ext cx="1721880" cy="129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07" name="Group 306">
            <a:extLst>
              <a:ext uri="{FF2B5EF4-FFF2-40B4-BE49-F238E27FC236}">
                <a16:creationId xmlns:a16="http://schemas.microsoft.com/office/drawing/2014/main" id="{3C94F46F-3051-3867-264B-1BA5D2C026B9}"/>
              </a:ext>
            </a:extLst>
          </p:cNvPr>
          <p:cNvGrpSpPr/>
          <p:nvPr/>
        </p:nvGrpSpPr>
        <p:grpSpPr>
          <a:xfrm>
            <a:off x="166630" y="140052"/>
            <a:ext cx="11894040" cy="4868280"/>
            <a:chOff x="166630" y="140052"/>
            <a:chExt cx="11894040" cy="486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90665EE-B579-DF78-38D0-62F711CD9822}"/>
                    </a:ext>
                  </a:extLst>
                </p14:cNvPr>
                <p14:cNvContentPartPr/>
                <p14:nvPr/>
              </p14:nvContentPartPr>
              <p14:xfrm>
                <a:off x="10125670" y="1076052"/>
                <a:ext cx="70200" cy="543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90665EE-B579-DF78-38D0-62F711CD9822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10116670" y="1067052"/>
                  <a:ext cx="87840" cy="72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E7910572-4BDC-0286-F39E-4F9D609E1855}"/>
                    </a:ext>
                  </a:extLst>
                </p14:cNvPr>
                <p14:cNvContentPartPr/>
                <p14:nvPr/>
              </p14:nvContentPartPr>
              <p14:xfrm>
                <a:off x="10028470" y="1443972"/>
                <a:ext cx="170280" cy="49932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E7910572-4BDC-0286-F39E-4F9D609E185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10019830" y="1435332"/>
                  <a:ext cx="187920" cy="51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0E27A6F0-861A-FB28-4D68-FD50F74A4EFF}"/>
                    </a:ext>
                  </a:extLst>
                </p14:cNvPr>
                <p14:cNvContentPartPr/>
                <p14:nvPr/>
              </p14:nvContentPartPr>
              <p14:xfrm>
                <a:off x="10789150" y="533172"/>
                <a:ext cx="283320" cy="42120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0E27A6F0-861A-FB28-4D68-FD50F74A4EFF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10780510" y="524532"/>
                  <a:ext cx="300960" cy="438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69379E4-91D9-EA98-0459-1314329F7C0D}"/>
                    </a:ext>
                  </a:extLst>
                </p14:cNvPr>
                <p14:cNvContentPartPr/>
                <p14:nvPr/>
              </p14:nvContentPartPr>
              <p14:xfrm>
                <a:off x="10826590" y="1116372"/>
                <a:ext cx="110160" cy="2667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69379E4-91D9-EA98-0459-1314329F7C0D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10817950" y="1107732"/>
                  <a:ext cx="127800" cy="284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DD09D1D8-BC08-25CF-B1C4-4F967794AFD3}"/>
                    </a:ext>
                  </a:extLst>
                </p14:cNvPr>
                <p14:cNvContentPartPr/>
                <p14:nvPr/>
              </p14:nvContentPartPr>
              <p14:xfrm>
                <a:off x="10908310" y="1175772"/>
                <a:ext cx="95400" cy="3358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DD09D1D8-BC08-25CF-B1C4-4F967794AFD3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0899310" y="1167132"/>
                  <a:ext cx="113040" cy="35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1E2B0A7B-4248-2229-DA75-7FBBEC5F991A}"/>
                    </a:ext>
                  </a:extLst>
                </p14:cNvPr>
                <p14:cNvContentPartPr/>
                <p14:nvPr/>
              </p14:nvContentPartPr>
              <p14:xfrm>
                <a:off x="10903270" y="1209612"/>
                <a:ext cx="182160" cy="15696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1E2B0A7B-4248-2229-DA75-7FBBEC5F991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0894630" y="1200972"/>
                  <a:ext cx="199800" cy="174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1652628C-7B6D-2F8E-71C6-F02B246676A8}"/>
                    </a:ext>
                  </a:extLst>
                </p14:cNvPr>
                <p14:cNvContentPartPr/>
                <p14:nvPr/>
              </p14:nvContentPartPr>
              <p14:xfrm>
                <a:off x="11083630" y="1144452"/>
                <a:ext cx="342360" cy="2404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1652628C-7B6D-2F8E-71C6-F02B246676A8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1074990" y="1135452"/>
                  <a:ext cx="36000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9D3131EB-E3E4-B522-94D1-C6B11CAE73DE}"/>
                    </a:ext>
                  </a:extLst>
                </p14:cNvPr>
                <p14:cNvContentPartPr/>
                <p14:nvPr/>
              </p14:nvContentPartPr>
              <p14:xfrm>
                <a:off x="11509510" y="1163172"/>
                <a:ext cx="176040" cy="158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9D3131EB-E3E4-B522-94D1-C6B11CAE73DE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11500870" y="1154172"/>
                  <a:ext cx="193680" cy="17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D4A49060-3146-8CA7-12AA-0D6C6522D8F5}"/>
                    </a:ext>
                  </a:extLst>
                </p14:cNvPr>
                <p14:cNvContentPartPr/>
                <p14:nvPr/>
              </p14:nvContentPartPr>
              <p14:xfrm>
                <a:off x="11723710" y="1180452"/>
                <a:ext cx="155160" cy="9612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D4A49060-3146-8CA7-12AA-0D6C6522D8F5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11715070" y="1171812"/>
                  <a:ext cx="17280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B8EAF9D3-D259-CF24-5E03-1E071BE35589}"/>
                    </a:ext>
                  </a:extLst>
                </p14:cNvPr>
                <p14:cNvContentPartPr/>
                <p14:nvPr/>
              </p14:nvContentPartPr>
              <p14:xfrm>
                <a:off x="11791750" y="972372"/>
                <a:ext cx="192960" cy="4478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B8EAF9D3-D259-CF24-5E03-1E071BE35589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11783110" y="963732"/>
                  <a:ext cx="21060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0971E0E9-4502-B136-FE3A-92570131FA1F}"/>
                    </a:ext>
                  </a:extLst>
                </p14:cNvPr>
                <p14:cNvContentPartPr/>
                <p14:nvPr/>
              </p14:nvContentPartPr>
              <p14:xfrm>
                <a:off x="636430" y="172092"/>
                <a:ext cx="293040" cy="550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0971E0E9-4502-B136-FE3A-92570131FA1F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27790" y="163092"/>
                  <a:ext cx="310680" cy="7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3D27C58A-0707-031A-BA8A-A5F06FB447B2}"/>
                    </a:ext>
                  </a:extLst>
                </p14:cNvPr>
                <p14:cNvContentPartPr/>
                <p14:nvPr/>
              </p14:nvContentPartPr>
              <p14:xfrm>
                <a:off x="799150" y="227532"/>
                <a:ext cx="63000" cy="306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3D27C58A-0707-031A-BA8A-A5F06FB447B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790150" y="218892"/>
                  <a:ext cx="80640" cy="32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128810C-69F1-244E-28EB-6AC4C64DE8C3}"/>
                    </a:ext>
                  </a:extLst>
                </p14:cNvPr>
                <p14:cNvContentPartPr/>
                <p14:nvPr/>
              </p14:nvContentPartPr>
              <p14:xfrm>
                <a:off x="962950" y="373692"/>
                <a:ext cx="392760" cy="162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128810C-69F1-244E-28EB-6AC4C64DE8C3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953950" y="365052"/>
                  <a:ext cx="410400" cy="18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7A32BF97-8E88-8320-C112-B0110577A406}"/>
                    </a:ext>
                  </a:extLst>
                </p14:cNvPr>
                <p14:cNvContentPartPr/>
                <p14:nvPr/>
              </p14:nvContentPartPr>
              <p14:xfrm>
                <a:off x="1307830" y="376932"/>
                <a:ext cx="283320" cy="19008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7A32BF97-8E88-8320-C112-B0110577A40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1299190" y="368292"/>
                  <a:ext cx="300960" cy="20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6DC2524A-290F-8A98-3386-716CAF8129D5}"/>
                    </a:ext>
                  </a:extLst>
                </p14:cNvPr>
                <p14:cNvContentPartPr/>
                <p14:nvPr/>
              </p14:nvContentPartPr>
              <p14:xfrm>
                <a:off x="1662430" y="370812"/>
                <a:ext cx="416880" cy="12672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6DC2524A-290F-8A98-3386-716CAF8129D5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1653790" y="362172"/>
                  <a:ext cx="434520" cy="14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7EA0FA2A-6069-6474-C254-FFA48DE18550}"/>
                    </a:ext>
                  </a:extLst>
                </p14:cNvPr>
                <p14:cNvContentPartPr/>
                <p14:nvPr/>
              </p14:nvContentPartPr>
              <p14:xfrm>
                <a:off x="2102710" y="354972"/>
                <a:ext cx="248040" cy="34632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7EA0FA2A-6069-6474-C254-FFA48DE18550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2093710" y="345972"/>
                  <a:ext cx="26568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FD700DE-667E-82E0-0E21-2CAD800F9EA8}"/>
                    </a:ext>
                  </a:extLst>
                </p14:cNvPr>
                <p14:cNvContentPartPr/>
                <p14:nvPr/>
              </p14:nvContentPartPr>
              <p14:xfrm>
                <a:off x="2667550" y="140052"/>
                <a:ext cx="301320" cy="45900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FD700DE-667E-82E0-0E21-2CAD800F9EA8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2658550" y="131052"/>
                  <a:ext cx="31896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DC70B0FA-1B08-BD1B-FF8D-6974C8B1A159}"/>
                    </a:ext>
                  </a:extLst>
                </p14:cNvPr>
                <p14:cNvContentPartPr/>
                <p14:nvPr/>
              </p14:nvContentPartPr>
              <p14:xfrm>
                <a:off x="3187030" y="307452"/>
                <a:ext cx="185040" cy="20448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DC70B0FA-1B08-BD1B-FF8D-6974C8B1A159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3178390" y="298452"/>
                  <a:ext cx="202680" cy="22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047384FB-909F-FC48-E77F-49E311573308}"/>
                    </a:ext>
                  </a:extLst>
                </p14:cNvPr>
                <p14:cNvContentPartPr/>
                <p14:nvPr/>
              </p14:nvContentPartPr>
              <p14:xfrm>
                <a:off x="3393310" y="367572"/>
                <a:ext cx="384120" cy="15660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047384FB-909F-FC48-E77F-49E311573308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384670" y="358932"/>
                  <a:ext cx="40176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2D5EE83B-34B1-A67D-41BA-7D937B4B29D1}"/>
                    </a:ext>
                  </a:extLst>
                </p14:cNvPr>
                <p14:cNvContentPartPr/>
                <p14:nvPr/>
              </p14:nvContentPartPr>
              <p14:xfrm>
                <a:off x="3889750" y="218532"/>
                <a:ext cx="447840" cy="292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2D5EE83B-34B1-A67D-41BA-7D937B4B29D1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3881110" y="209532"/>
                  <a:ext cx="465480" cy="31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F03196DA-204F-F449-6670-763ECDD8244C}"/>
                    </a:ext>
                  </a:extLst>
                </p14:cNvPr>
                <p14:cNvContentPartPr/>
                <p14:nvPr/>
              </p14:nvContentPartPr>
              <p14:xfrm>
                <a:off x="4233550" y="204492"/>
                <a:ext cx="270720" cy="2232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F03196DA-204F-F449-6670-763ECDD8244C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4224550" y="195852"/>
                  <a:ext cx="288360" cy="24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261B79F8-66BF-BB90-D9D6-F10C436C4B5B}"/>
                    </a:ext>
                  </a:extLst>
                </p14:cNvPr>
                <p14:cNvContentPartPr/>
                <p14:nvPr/>
              </p14:nvContentPartPr>
              <p14:xfrm>
                <a:off x="4437310" y="338772"/>
                <a:ext cx="226080" cy="16452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261B79F8-66BF-BB90-D9D6-F10C436C4B5B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4428310" y="330132"/>
                  <a:ext cx="243720" cy="18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746E4DAA-FEB5-7441-4C90-DFA4D62BC845}"/>
                    </a:ext>
                  </a:extLst>
                </p14:cNvPr>
                <p14:cNvContentPartPr/>
                <p14:nvPr/>
              </p14:nvContentPartPr>
              <p14:xfrm>
                <a:off x="4598230" y="216732"/>
                <a:ext cx="52200" cy="226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746E4DAA-FEB5-7441-4C90-DFA4D62BC845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4589590" y="207732"/>
                  <a:ext cx="69840" cy="40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B35D11B6-347A-843D-C25E-210A79AA2B0A}"/>
                    </a:ext>
                  </a:extLst>
                </p14:cNvPr>
                <p14:cNvContentPartPr/>
                <p14:nvPr/>
              </p14:nvContentPartPr>
              <p14:xfrm>
                <a:off x="4820350" y="299532"/>
                <a:ext cx="180360" cy="12024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B35D11B6-347A-843D-C25E-210A79AA2B0A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4811710" y="290532"/>
                  <a:ext cx="198000" cy="13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C1113DBB-0FD6-465B-C9A7-2C58F42081BE}"/>
                    </a:ext>
                  </a:extLst>
                </p14:cNvPr>
                <p14:cNvContentPartPr/>
                <p14:nvPr/>
              </p14:nvContentPartPr>
              <p14:xfrm>
                <a:off x="4991710" y="266052"/>
                <a:ext cx="250200" cy="1774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C1113DBB-0FD6-465B-C9A7-2C58F42081BE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4982710" y="257052"/>
                  <a:ext cx="267840" cy="19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01F2CB61-2490-EE10-7F34-4A2504341C7C}"/>
                    </a:ext>
                  </a:extLst>
                </p14:cNvPr>
                <p14:cNvContentPartPr/>
                <p14:nvPr/>
              </p14:nvContentPartPr>
              <p14:xfrm>
                <a:off x="5341630" y="151572"/>
                <a:ext cx="439920" cy="28116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01F2CB61-2490-EE10-7F34-4A2504341C7C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5332630" y="142572"/>
                  <a:ext cx="457560" cy="29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B92841C-6867-AEA4-6E44-6C46774B3CC6}"/>
                    </a:ext>
                  </a:extLst>
                </p14:cNvPr>
                <p14:cNvContentPartPr/>
                <p14:nvPr/>
              </p14:nvContentPartPr>
              <p14:xfrm>
                <a:off x="6096550" y="170292"/>
                <a:ext cx="178920" cy="40968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B92841C-6867-AEA4-6E44-6C46774B3CC6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6087910" y="161292"/>
                  <a:ext cx="19656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89148768-7642-CE9F-8885-E08D896DF9EF}"/>
                    </a:ext>
                  </a:extLst>
                </p14:cNvPr>
                <p14:cNvContentPartPr/>
                <p14:nvPr/>
              </p14:nvContentPartPr>
              <p14:xfrm>
                <a:off x="6754990" y="195492"/>
                <a:ext cx="174960" cy="189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89148768-7642-CE9F-8885-E08D896DF9EF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6745990" y="186852"/>
                  <a:ext cx="19260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504090BC-CC23-4AD4-1853-E8B8F9BAEDD3}"/>
                    </a:ext>
                  </a:extLst>
                </p14:cNvPr>
                <p14:cNvContentPartPr/>
                <p14:nvPr/>
              </p14:nvContentPartPr>
              <p14:xfrm>
                <a:off x="7005550" y="213492"/>
                <a:ext cx="178200" cy="2970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504090BC-CC23-4AD4-1853-E8B8F9BAEDD3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6996910" y="204852"/>
                  <a:ext cx="195840" cy="31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8929387F-91B7-51D7-DB7E-326451278FB8}"/>
                    </a:ext>
                  </a:extLst>
                </p14:cNvPr>
                <p14:cNvContentPartPr/>
                <p14:nvPr/>
              </p14:nvContentPartPr>
              <p14:xfrm>
                <a:off x="7219030" y="243012"/>
                <a:ext cx="363960" cy="2023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8929387F-91B7-51D7-DB7E-326451278FB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7210390" y="234372"/>
                  <a:ext cx="381600" cy="219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F1788C41-59C9-DAE8-D325-261A0E50F8FE}"/>
                    </a:ext>
                  </a:extLst>
                </p14:cNvPr>
                <p14:cNvContentPartPr/>
                <p14:nvPr/>
              </p14:nvContentPartPr>
              <p14:xfrm>
                <a:off x="7685590" y="185412"/>
                <a:ext cx="463320" cy="29736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F1788C41-59C9-DAE8-D325-261A0E50F8FE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7676950" y="176412"/>
                  <a:ext cx="480960" cy="31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A376408F-7892-71DE-4C60-C885DD0F0708}"/>
                    </a:ext>
                  </a:extLst>
                </p14:cNvPr>
                <p14:cNvContentPartPr/>
                <p14:nvPr/>
              </p14:nvContentPartPr>
              <p14:xfrm>
                <a:off x="8018950" y="266052"/>
                <a:ext cx="649800" cy="24336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A376408F-7892-71DE-4C60-C885DD0F0708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8010310" y="257052"/>
                  <a:ext cx="667440" cy="26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D99A34CF-F2B0-EF96-E2A2-6D2A5E252EE2}"/>
                    </a:ext>
                  </a:extLst>
                </p14:cNvPr>
                <p14:cNvContentPartPr/>
                <p14:nvPr/>
              </p14:nvContentPartPr>
              <p14:xfrm>
                <a:off x="472630" y="4480572"/>
                <a:ext cx="121680" cy="1681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D99A34CF-F2B0-EF96-E2A2-6D2A5E252EE2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463630" y="4471572"/>
                  <a:ext cx="139320" cy="18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366430BF-EA7F-CF36-926C-00D5F4AC05A8}"/>
                    </a:ext>
                  </a:extLst>
                </p14:cNvPr>
                <p14:cNvContentPartPr/>
                <p14:nvPr/>
              </p14:nvContentPartPr>
              <p14:xfrm>
                <a:off x="688990" y="4287972"/>
                <a:ext cx="168120" cy="43668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366430BF-EA7F-CF36-926C-00D5F4AC05A8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680350" y="4279332"/>
                  <a:ext cx="185760" cy="45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570A8FC0-7B58-C799-ABCB-A396C36AEEEC}"/>
                    </a:ext>
                  </a:extLst>
                </p14:cNvPr>
                <p14:cNvContentPartPr/>
                <p14:nvPr/>
              </p14:nvContentPartPr>
              <p14:xfrm>
                <a:off x="974470" y="4257732"/>
                <a:ext cx="146160" cy="38664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570A8FC0-7B58-C799-ABCB-A396C36AEEEC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965470" y="4249092"/>
                  <a:ext cx="163800" cy="40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A5FCE99E-3FBE-E4E3-579D-EAA037BB851C}"/>
                    </a:ext>
                  </a:extLst>
                </p14:cNvPr>
                <p14:cNvContentPartPr/>
                <p14:nvPr/>
              </p14:nvContentPartPr>
              <p14:xfrm>
                <a:off x="2054830" y="4059372"/>
                <a:ext cx="291960" cy="35964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A5FCE99E-3FBE-E4E3-579D-EAA037BB851C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2046190" y="4050732"/>
                  <a:ext cx="309600" cy="37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5219DD03-96E5-47F3-CA0F-803BF06CBE1D}"/>
                    </a:ext>
                  </a:extLst>
                </p14:cNvPr>
                <p14:cNvContentPartPr/>
                <p14:nvPr/>
              </p14:nvContentPartPr>
              <p14:xfrm>
                <a:off x="2186230" y="4203012"/>
                <a:ext cx="792000" cy="43452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5219DD03-96E5-47F3-CA0F-803BF06CBE1D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2177230" y="4194012"/>
                  <a:ext cx="809640" cy="45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69FC4AEC-512C-1E6C-1D79-0B85E91A9D8A}"/>
                    </a:ext>
                  </a:extLst>
                </p14:cNvPr>
                <p14:cNvContentPartPr/>
                <p14:nvPr/>
              </p14:nvContentPartPr>
              <p14:xfrm>
                <a:off x="628150" y="2575092"/>
                <a:ext cx="193680" cy="3002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69FC4AEC-512C-1E6C-1D79-0B85E91A9D8A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619510" y="2566092"/>
                  <a:ext cx="211320" cy="31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5BF23B1D-56E3-013A-F6D2-D888852C9FF5}"/>
                    </a:ext>
                  </a:extLst>
                </p14:cNvPr>
                <p14:cNvContentPartPr/>
                <p14:nvPr/>
              </p14:nvContentPartPr>
              <p14:xfrm>
                <a:off x="805270" y="2570052"/>
                <a:ext cx="114480" cy="281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5BF23B1D-56E3-013A-F6D2-D888852C9FF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796270" y="2561412"/>
                  <a:ext cx="132120" cy="29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90B967BA-3DD3-F02A-BB9E-E8E68A0DB6DA}"/>
                    </a:ext>
                  </a:extLst>
                </p14:cNvPr>
                <p14:cNvContentPartPr/>
                <p14:nvPr/>
              </p14:nvContentPartPr>
              <p14:xfrm>
                <a:off x="816430" y="2680572"/>
                <a:ext cx="283320" cy="74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90B967BA-3DD3-F02A-BB9E-E8E68A0DB6DA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807790" y="2671932"/>
                  <a:ext cx="300960" cy="92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12206348-9133-71C0-2B1E-52AFB532345F}"/>
                    </a:ext>
                  </a:extLst>
                </p14:cNvPr>
                <p14:cNvContentPartPr/>
                <p14:nvPr/>
              </p14:nvContentPartPr>
              <p14:xfrm>
                <a:off x="456070" y="2617572"/>
                <a:ext cx="17640" cy="4647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12206348-9133-71C0-2B1E-52AFB532345F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447430" y="2608932"/>
                  <a:ext cx="35280" cy="48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9B94ED79-244D-7D30-F1F2-BBFC0FB2A91A}"/>
                    </a:ext>
                  </a:extLst>
                </p14:cNvPr>
                <p14:cNvContentPartPr/>
                <p14:nvPr/>
              </p14:nvContentPartPr>
              <p14:xfrm>
                <a:off x="367510" y="2396532"/>
                <a:ext cx="918360" cy="12852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9B94ED79-244D-7D30-F1F2-BBFC0FB2A91A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358870" y="2387892"/>
                  <a:ext cx="936000" cy="14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77E42FE5-32E7-4FF5-ADB1-10071981259A}"/>
                    </a:ext>
                  </a:extLst>
                </p14:cNvPr>
                <p14:cNvContentPartPr/>
                <p14:nvPr/>
              </p14:nvContentPartPr>
              <p14:xfrm>
                <a:off x="166630" y="2665812"/>
                <a:ext cx="212400" cy="3214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77E42FE5-32E7-4FF5-ADB1-10071981259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7990" y="2657172"/>
                  <a:ext cx="23004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32B5D93-9A63-5762-6E46-69C49A8F8797}"/>
                    </a:ext>
                  </a:extLst>
                </p14:cNvPr>
                <p14:cNvContentPartPr/>
                <p14:nvPr/>
              </p14:nvContentPartPr>
              <p14:xfrm>
                <a:off x="654070" y="2197452"/>
                <a:ext cx="97920" cy="20016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32B5D93-9A63-5762-6E46-69C49A8F8797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645430" y="2188452"/>
                  <a:ext cx="115560" cy="21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9EBA2E73-C03A-1BD1-E079-38051C899894}"/>
                    </a:ext>
                  </a:extLst>
                </p14:cNvPr>
                <p14:cNvContentPartPr/>
                <p14:nvPr/>
              </p14:nvContentPartPr>
              <p14:xfrm>
                <a:off x="875110" y="2087292"/>
                <a:ext cx="298080" cy="3466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9EBA2E73-C03A-1BD1-E079-38051C899894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866470" y="2078292"/>
                  <a:ext cx="315720" cy="364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8C92320F-15E0-7385-975E-E1AFD3F04E75}"/>
                    </a:ext>
                  </a:extLst>
                </p14:cNvPr>
                <p14:cNvContentPartPr/>
                <p14:nvPr/>
              </p14:nvContentPartPr>
              <p14:xfrm>
                <a:off x="648310" y="2934372"/>
                <a:ext cx="187200" cy="1706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8C92320F-15E0-7385-975E-E1AFD3F04E75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639310" y="2925372"/>
                  <a:ext cx="204840" cy="188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69E861EF-05B6-CCEE-FCB9-99A9F4F2B281}"/>
                    </a:ext>
                  </a:extLst>
                </p14:cNvPr>
                <p14:cNvContentPartPr/>
                <p14:nvPr/>
              </p14:nvContentPartPr>
              <p14:xfrm>
                <a:off x="658390" y="3045612"/>
                <a:ext cx="166680" cy="23472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69E861EF-05B6-CCEE-FCB9-99A9F4F2B281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649750" y="3036972"/>
                  <a:ext cx="184320" cy="25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4CEDB26C-6349-8DBD-A320-08C67D2EC29C}"/>
                    </a:ext>
                  </a:extLst>
                </p14:cNvPr>
                <p14:cNvContentPartPr/>
                <p14:nvPr/>
              </p14:nvContentPartPr>
              <p14:xfrm>
                <a:off x="795550" y="2960652"/>
                <a:ext cx="276840" cy="3452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4CEDB26C-6349-8DBD-A320-08C67D2EC29C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786910" y="2951652"/>
                  <a:ext cx="294480" cy="36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45520251-8580-6786-5617-06F6DD386505}"/>
                    </a:ext>
                  </a:extLst>
                </p14:cNvPr>
                <p14:cNvContentPartPr/>
                <p14:nvPr/>
              </p14:nvContentPartPr>
              <p14:xfrm>
                <a:off x="496750" y="3368172"/>
                <a:ext cx="579600" cy="10476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45520251-8580-6786-5617-06F6DD38650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88110" y="3359172"/>
                  <a:ext cx="597240" cy="12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86ECC216-E696-CFA1-AFD8-85917EF57962}"/>
                    </a:ext>
                  </a:extLst>
                </p14:cNvPr>
                <p14:cNvContentPartPr/>
                <p14:nvPr/>
              </p14:nvContentPartPr>
              <p14:xfrm>
                <a:off x="962230" y="3472212"/>
                <a:ext cx="277200" cy="30708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86ECC216-E696-CFA1-AFD8-85917EF57962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953230" y="3463572"/>
                  <a:ext cx="294840" cy="32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94" name="Ink 93">
                  <a:extLst>
                    <a:ext uri="{FF2B5EF4-FFF2-40B4-BE49-F238E27FC236}">
                      <a16:creationId xmlns:a16="http://schemas.microsoft.com/office/drawing/2014/main" id="{EA7B2E3D-A578-939C-C43A-D00BE0BCF06E}"/>
                    </a:ext>
                  </a:extLst>
                </p14:cNvPr>
                <p14:cNvContentPartPr/>
                <p14:nvPr/>
              </p14:nvContentPartPr>
              <p14:xfrm>
                <a:off x="492070" y="2475372"/>
                <a:ext cx="545400" cy="442080"/>
              </p14:xfrm>
            </p:contentPart>
          </mc:Choice>
          <mc:Fallback>
            <p:pic>
              <p:nvPicPr>
                <p:cNvPr id="94" name="Ink 93">
                  <a:extLst>
                    <a:ext uri="{FF2B5EF4-FFF2-40B4-BE49-F238E27FC236}">
                      <a16:creationId xmlns:a16="http://schemas.microsoft.com/office/drawing/2014/main" id="{EA7B2E3D-A578-939C-C43A-D00BE0BCF06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483430" y="2466732"/>
                  <a:ext cx="563040" cy="459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4426D328-88BB-D658-F4F0-3DADB1CED7BB}"/>
                    </a:ext>
                  </a:extLst>
                </p14:cNvPr>
                <p14:cNvContentPartPr/>
                <p14:nvPr/>
              </p14:nvContentPartPr>
              <p14:xfrm>
                <a:off x="2114950" y="2459172"/>
                <a:ext cx="236520" cy="2793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4426D328-88BB-D658-F4F0-3DADB1CED7BB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2105950" y="2450172"/>
                  <a:ext cx="2541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F8090E2E-E47B-D671-222A-6738D544E4FA}"/>
                    </a:ext>
                  </a:extLst>
                </p14:cNvPr>
                <p14:cNvContentPartPr/>
                <p14:nvPr/>
              </p14:nvContentPartPr>
              <p14:xfrm>
                <a:off x="2394310" y="2413812"/>
                <a:ext cx="186480" cy="39060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F8090E2E-E47B-D671-222A-6738D544E4FA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2385310" y="2404812"/>
                  <a:ext cx="204120" cy="40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B60F0D32-5863-9CC7-31E0-C657F37D67B3}"/>
                    </a:ext>
                  </a:extLst>
                </p14:cNvPr>
                <p14:cNvContentPartPr/>
                <p14:nvPr/>
              </p14:nvContentPartPr>
              <p14:xfrm>
                <a:off x="2016310" y="2300412"/>
                <a:ext cx="683640" cy="10116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B60F0D32-5863-9CC7-31E0-C657F37D67B3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2007310" y="2291412"/>
                  <a:ext cx="701280" cy="118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A043C810-8076-CDEA-CE1F-3F411F83BD5F}"/>
                    </a:ext>
                  </a:extLst>
                </p14:cNvPr>
                <p14:cNvContentPartPr/>
                <p14:nvPr/>
              </p14:nvContentPartPr>
              <p14:xfrm>
                <a:off x="1962310" y="2398332"/>
                <a:ext cx="94320" cy="87372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A043C810-8076-CDEA-CE1F-3F411F83BD5F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1953670" y="2389332"/>
                  <a:ext cx="111960" cy="89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3CC44D2-87D2-226B-51EA-3E492C63C7D6}"/>
                    </a:ext>
                  </a:extLst>
                </p14:cNvPr>
                <p14:cNvContentPartPr/>
                <p14:nvPr/>
              </p14:nvContentPartPr>
              <p14:xfrm>
                <a:off x="1622470" y="2703252"/>
                <a:ext cx="322200" cy="1782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3CC44D2-87D2-226B-51EA-3E492C63C7D6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1613470" y="2694252"/>
                  <a:ext cx="339840" cy="19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A375DD0-F027-E6BB-FFAC-63050E97E45E}"/>
                    </a:ext>
                  </a:extLst>
                </p14:cNvPr>
                <p14:cNvContentPartPr/>
                <p14:nvPr/>
              </p14:nvContentPartPr>
              <p14:xfrm>
                <a:off x="2096950" y="2135892"/>
                <a:ext cx="125280" cy="24048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A375DD0-F027-E6BB-FFAC-63050E97E45E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2088310" y="2126892"/>
                  <a:ext cx="142920" cy="25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0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C10680C8-D988-D889-340E-2E9BB328B954}"/>
                    </a:ext>
                  </a:extLst>
                </p14:cNvPr>
                <p14:cNvContentPartPr/>
                <p14:nvPr/>
              </p14:nvContentPartPr>
              <p14:xfrm>
                <a:off x="2284510" y="2139852"/>
                <a:ext cx="248400" cy="18108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C10680C8-D988-D889-340E-2E9BB328B954}"/>
                    </a:ext>
                  </a:extLst>
                </p:cNvPr>
                <p:cNvPicPr/>
                <p:nvPr/>
              </p:nvPicPr>
              <p:blipFill>
                <a:blip r:embed="rId171"/>
                <a:stretch>
                  <a:fillRect/>
                </a:stretch>
              </p:blipFill>
              <p:spPr>
                <a:xfrm>
                  <a:off x="2275510" y="2130852"/>
                  <a:ext cx="266040" cy="198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2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37A8477F-EF20-E620-28E3-FAF887023AF7}"/>
                    </a:ext>
                  </a:extLst>
                </p14:cNvPr>
                <p14:cNvContentPartPr/>
                <p14:nvPr/>
              </p14:nvContentPartPr>
              <p14:xfrm>
                <a:off x="2251750" y="3026172"/>
                <a:ext cx="170280" cy="1393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37A8477F-EF20-E620-28E3-FAF887023AF7}"/>
                    </a:ext>
                  </a:extLst>
                </p:cNvPr>
                <p:cNvPicPr/>
                <p:nvPr/>
              </p:nvPicPr>
              <p:blipFill>
                <a:blip r:embed="rId173"/>
                <a:stretch>
                  <a:fillRect/>
                </a:stretch>
              </p:blipFill>
              <p:spPr>
                <a:xfrm>
                  <a:off x="2243110" y="3017172"/>
                  <a:ext cx="187920" cy="15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4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8DC36566-7E77-A7B0-84A5-4251F8AD1342}"/>
                    </a:ext>
                  </a:extLst>
                </p14:cNvPr>
                <p14:cNvContentPartPr/>
                <p14:nvPr/>
              </p14:nvContentPartPr>
              <p14:xfrm>
                <a:off x="2487550" y="2917092"/>
                <a:ext cx="108000" cy="3283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8DC36566-7E77-A7B0-84A5-4251F8AD1342}"/>
                    </a:ext>
                  </a:extLst>
                </p:cNvPr>
                <p:cNvPicPr/>
                <p:nvPr/>
              </p:nvPicPr>
              <p:blipFill>
                <a:blip r:embed="rId175"/>
                <a:stretch>
                  <a:fillRect/>
                </a:stretch>
              </p:blipFill>
              <p:spPr>
                <a:xfrm>
                  <a:off x="2478550" y="2908452"/>
                  <a:ext cx="125640" cy="345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6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D2BA9E52-305B-80C1-6824-AE3B9A6E4E74}"/>
                    </a:ext>
                  </a:extLst>
                </p14:cNvPr>
                <p14:cNvContentPartPr/>
                <p14:nvPr/>
              </p14:nvContentPartPr>
              <p14:xfrm>
                <a:off x="2178670" y="3290052"/>
                <a:ext cx="549720" cy="8964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D2BA9E52-305B-80C1-6824-AE3B9A6E4E74}"/>
                    </a:ext>
                  </a:extLst>
                </p:cNvPr>
                <p:cNvPicPr/>
                <p:nvPr/>
              </p:nvPicPr>
              <p:blipFill>
                <a:blip r:embed="rId177"/>
                <a:stretch>
                  <a:fillRect/>
                </a:stretch>
              </p:blipFill>
              <p:spPr>
                <a:xfrm>
                  <a:off x="2170030" y="3281052"/>
                  <a:ext cx="567360" cy="1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78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FFFFAD2E-5947-782F-0FF0-04D35497BFF9}"/>
                    </a:ext>
                  </a:extLst>
                </p14:cNvPr>
                <p14:cNvContentPartPr/>
                <p14:nvPr/>
              </p14:nvContentPartPr>
              <p14:xfrm>
                <a:off x="2361190" y="3366732"/>
                <a:ext cx="371160" cy="23940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FFFFAD2E-5947-782F-0FF0-04D35497BFF9}"/>
                    </a:ext>
                  </a:extLst>
                </p:cNvPr>
                <p:cNvPicPr/>
                <p:nvPr/>
              </p:nvPicPr>
              <p:blipFill>
                <a:blip r:embed="rId179"/>
                <a:stretch>
                  <a:fillRect/>
                </a:stretch>
              </p:blipFill>
              <p:spPr>
                <a:xfrm>
                  <a:off x="2352190" y="3358092"/>
                  <a:ext cx="388800" cy="25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0">
              <p14:nvContentPartPr>
                <p14:cNvPr id="95" name="Ink 94">
                  <a:extLst>
                    <a:ext uri="{FF2B5EF4-FFF2-40B4-BE49-F238E27FC236}">
                      <a16:creationId xmlns:a16="http://schemas.microsoft.com/office/drawing/2014/main" id="{67110DD7-3954-6952-D422-9D33A0FE7F1D}"/>
                    </a:ext>
                  </a:extLst>
                </p14:cNvPr>
                <p14:cNvContentPartPr/>
                <p14:nvPr/>
              </p14:nvContentPartPr>
              <p14:xfrm>
                <a:off x="1962670" y="2404812"/>
                <a:ext cx="688680" cy="498960"/>
              </p14:xfrm>
            </p:contentPart>
          </mc:Choice>
          <mc:Fallback>
            <p:pic>
              <p:nvPicPr>
                <p:cNvPr id="95" name="Ink 94">
                  <a:extLst>
                    <a:ext uri="{FF2B5EF4-FFF2-40B4-BE49-F238E27FC236}">
                      <a16:creationId xmlns:a16="http://schemas.microsoft.com/office/drawing/2014/main" id="{67110DD7-3954-6952-D422-9D33A0FE7F1D}"/>
                    </a:ext>
                  </a:extLst>
                </p:cNvPr>
                <p:cNvPicPr/>
                <p:nvPr/>
              </p:nvPicPr>
              <p:blipFill>
                <a:blip r:embed="rId181"/>
                <a:stretch>
                  <a:fillRect/>
                </a:stretch>
              </p:blipFill>
              <p:spPr>
                <a:xfrm>
                  <a:off x="1953670" y="2395812"/>
                  <a:ext cx="706320" cy="51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2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3FDEA851-6B09-9CDC-97D1-EED32502CEB7}"/>
                    </a:ext>
                  </a:extLst>
                </p14:cNvPr>
                <p14:cNvContentPartPr/>
                <p14:nvPr/>
              </p14:nvContentPartPr>
              <p14:xfrm>
                <a:off x="4188550" y="2392212"/>
                <a:ext cx="53280" cy="14724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3FDEA851-6B09-9CDC-97D1-EED32502CEB7}"/>
                    </a:ext>
                  </a:extLst>
                </p:cNvPr>
                <p:cNvPicPr/>
                <p:nvPr/>
              </p:nvPicPr>
              <p:blipFill>
                <a:blip r:embed="rId183"/>
                <a:stretch>
                  <a:fillRect/>
                </a:stretch>
              </p:blipFill>
              <p:spPr>
                <a:xfrm>
                  <a:off x="4179550" y="2383572"/>
                  <a:ext cx="70920" cy="16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4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45467A80-5C49-FDE9-C9E6-9DD21199A660}"/>
                    </a:ext>
                  </a:extLst>
                </p14:cNvPr>
                <p14:cNvContentPartPr/>
                <p14:nvPr/>
              </p14:nvContentPartPr>
              <p14:xfrm>
                <a:off x="4132750" y="2256852"/>
                <a:ext cx="65160" cy="7128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45467A80-5C49-FDE9-C9E6-9DD21199A660}"/>
                    </a:ext>
                  </a:extLst>
                </p:cNvPr>
                <p:cNvPicPr/>
                <p:nvPr/>
              </p:nvPicPr>
              <p:blipFill>
                <a:blip r:embed="rId185"/>
                <a:stretch>
                  <a:fillRect/>
                </a:stretch>
              </p:blipFill>
              <p:spPr>
                <a:xfrm>
                  <a:off x="4123750" y="2248212"/>
                  <a:ext cx="8280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6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0815813-3A61-ED7E-57B3-BF284189E5D6}"/>
                    </a:ext>
                  </a:extLst>
                </p14:cNvPr>
                <p14:cNvContentPartPr/>
                <p14:nvPr/>
              </p14:nvContentPartPr>
              <p14:xfrm>
                <a:off x="4324270" y="2268372"/>
                <a:ext cx="425880" cy="2858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0815813-3A61-ED7E-57B3-BF284189E5D6}"/>
                    </a:ext>
                  </a:extLst>
                </p:cNvPr>
                <p:cNvPicPr/>
                <p:nvPr/>
              </p:nvPicPr>
              <p:blipFill>
                <a:blip r:embed="rId187"/>
                <a:stretch>
                  <a:fillRect/>
                </a:stretch>
              </p:blipFill>
              <p:spPr>
                <a:xfrm>
                  <a:off x="4315270" y="2259372"/>
                  <a:ext cx="443520" cy="30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8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E9C2AED6-FD52-FF58-3BA9-9405BDFC32FC}"/>
                    </a:ext>
                  </a:extLst>
                </p14:cNvPr>
                <p14:cNvContentPartPr/>
                <p14:nvPr/>
              </p14:nvContentPartPr>
              <p14:xfrm>
                <a:off x="4640710" y="2391492"/>
                <a:ext cx="393120" cy="1260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E9C2AED6-FD52-FF58-3BA9-9405BDFC32FC}"/>
                    </a:ext>
                  </a:extLst>
                </p:cNvPr>
                <p:cNvPicPr/>
                <p:nvPr/>
              </p:nvPicPr>
              <p:blipFill>
                <a:blip r:embed="rId189"/>
                <a:stretch>
                  <a:fillRect/>
                </a:stretch>
              </p:blipFill>
              <p:spPr>
                <a:xfrm>
                  <a:off x="4631710" y="2382852"/>
                  <a:ext cx="410760" cy="3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0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409DBC06-59F9-A4C1-2803-850E3FBAEB2F}"/>
                    </a:ext>
                  </a:extLst>
                </p14:cNvPr>
                <p14:cNvContentPartPr/>
                <p14:nvPr/>
              </p14:nvContentPartPr>
              <p14:xfrm>
                <a:off x="5197630" y="2216892"/>
                <a:ext cx="268200" cy="31284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409DBC06-59F9-A4C1-2803-850E3FBAEB2F}"/>
                    </a:ext>
                  </a:extLst>
                </p:cNvPr>
                <p:cNvPicPr/>
                <p:nvPr/>
              </p:nvPicPr>
              <p:blipFill>
                <a:blip r:embed="rId191"/>
                <a:stretch>
                  <a:fillRect/>
                </a:stretch>
              </p:blipFill>
              <p:spPr>
                <a:xfrm>
                  <a:off x="5188630" y="2208252"/>
                  <a:ext cx="28584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2">
              <p14:nvContentPartPr>
                <p14:cNvPr id="103" name="Ink 102">
                  <a:extLst>
                    <a:ext uri="{FF2B5EF4-FFF2-40B4-BE49-F238E27FC236}">
                      <a16:creationId xmlns:a16="http://schemas.microsoft.com/office/drawing/2014/main" id="{C84EA27E-EBE1-79DE-DEF1-DBC91C331EB6}"/>
                    </a:ext>
                  </a:extLst>
                </p14:cNvPr>
                <p14:cNvContentPartPr/>
                <p14:nvPr/>
              </p14:nvContentPartPr>
              <p14:xfrm>
                <a:off x="5503990" y="2199972"/>
                <a:ext cx="380520" cy="341640"/>
              </p14:xfrm>
            </p:contentPart>
          </mc:Choice>
          <mc:Fallback>
            <p:pic>
              <p:nvPicPr>
                <p:cNvPr id="103" name="Ink 102">
                  <a:extLst>
                    <a:ext uri="{FF2B5EF4-FFF2-40B4-BE49-F238E27FC236}">
                      <a16:creationId xmlns:a16="http://schemas.microsoft.com/office/drawing/2014/main" id="{C84EA27E-EBE1-79DE-DEF1-DBC91C331EB6}"/>
                    </a:ext>
                  </a:extLst>
                </p:cNvPr>
                <p:cNvPicPr/>
                <p:nvPr/>
              </p:nvPicPr>
              <p:blipFill>
                <a:blip r:embed="rId193"/>
                <a:stretch>
                  <a:fillRect/>
                </a:stretch>
              </p:blipFill>
              <p:spPr>
                <a:xfrm>
                  <a:off x="5494990" y="2191332"/>
                  <a:ext cx="398160" cy="35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4">
              <p14:nvContentPartPr>
                <p14:cNvPr id="104" name="Ink 103">
                  <a:extLst>
                    <a:ext uri="{FF2B5EF4-FFF2-40B4-BE49-F238E27FC236}">
                      <a16:creationId xmlns:a16="http://schemas.microsoft.com/office/drawing/2014/main" id="{0CA212DC-42F3-47C7-0D90-FDC4450D9467}"/>
                    </a:ext>
                  </a:extLst>
                </p14:cNvPr>
                <p14:cNvContentPartPr/>
                <p14:nvPr/>
              </p14:nvContentPartPr>
              <p14:xfrm>
                <a:off x="5747710" y="2340732"/>
                <a:ext cx="425520" cy="161640"/>
              </p14:xfrm>
            </p:contentPart>
          </mc:Choice>
          <mc:Fallback>
            <p:pic>
              <p:nvPicPr>
                <p:cNvPr id="104" name="Ink 103">
                  <a:extLst>
                    <a:ext uri="{FF2B5EF4-FFF2-40B4-BE49-F238E27FC236}">
                      <a16:creationId xmlns:a16="http://schemas.microsoft.com/office/drawing/2014/main" id="{0CA212DC-42F3-47C7-0D90-FDC4450D9467}"/>
                    </a:ext>
                  </a:extLst>
                </p:cNvPr>
                <p:cNvPicPr/>
                <p:nvPr/>
              </p:nvPicPr>
              <p:blipFill>
                <a:blip r:embed="rId195"/>
                <a:stretch>
                  <a:fillRect/>
                </a:stretch>
              </p:blipFill>
              <p:spPr>
                <a:xfrm>
                  <a:off x="5739070" y="2332092"/>
                  <a:ext cx="443160" cy="179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6">
              <p14:nvContentPartPr>
                <p14:cNvPr id="105" name="Ink 104">
                  <a:extLst>
                    <a:ext uri="{FF2B5EF4-FFF2-40B4-BE49-F238E27FC236}">
                      <a16:creationId xmlns:a16="http://schemas.microsoft.com/office/drawing/2014/main" id="{88D797AC-715C-86AD-47A2-0F0FBD4DD52A}"/>
                    </a:ext>
                  </a:extLst>
                </p14:cNvPr>
                <p14:cNvContentPartPr/>
                <p14:nvPr/>
              </p14:nvContentPartPr>
              <p14:xfrm>
                <a:off x="6043630" y="2253612"/>
                <a:ext cx="308880" cy="495360"/>
              </p14:xfrm>
            </p:contentPart>
          </mc:Choice>
          <mc:Fallback>
            <p:pic>
              <p:nvPicPr>
                <p:cNvPr id="105" name="Ink 104">
                  <a:extLst>
                    <a:ext uri="{FF2B5EF4-FFF2-40B4-BE49-F238E27FC236}">
                      <a16:creationId xmlns:a16="http://schemas.microsoft.com/office/drawing/2014/main" id="{88D797AC-715C-86AD-47A2-0F0FBD4DD52A}"/>
                    </a:ext>
                  </a:extLst>
                </p:cNvPr>
                <p:cNvPicPr/>
                <p:nvPr/>
              </p:nvPicPr>
              <p:blipFill>
                <a:blip r:embed="rId197"/>
                <a:stretch>
                  <a:fillRect/>
                </a:stretch>
              </p:blipFill>
              <p:spPr>
                <a:xfrm>
                  <a:off x="6034990" y="2244612"/>
                  <a:ext cx="326520" cy="51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98">
              <p14:nvContentPartPr>
                <p14:cNvPr id="107" name="Ink 106">
                  <a:extLst>
                    <a:ext uri="{FF2B5EF4-FFF2-40B4-BE49-F238E27FC236}">
                      <a16:creationId xmlns:a16="http://schemas.microsoft.com/office/drawing/2014/main" id="{46B0EFA3-D49C-4543-5DFB-BD52B4344965}"/>
                    </a:ext>
                  </a:extLst>
                </p14:cNvPr>
                <p14:cNvContentPartPr/>
                <p14:nvPr/>
              </p14:nvContentPartPr>
              <p14:xfrm>
                <a:off x="4099990" y="2845812"/>
                <a:ext cx="230760" cy="210240"/>
              </p14:xfrm>
            </p:contentPart>
          </mc:Choice>
          <mc:Fallback>
            <p:pic>
              <p:nvPicPr>
                <p:cNvPr id="107" name="Ink 106">
                  <a:extLst>
                    <a:ext uri="{FF2B5EF4-FFF2-40B4-BE49-F238E27FC236}">
                      <a16:creationId xmlns:a16="http://schemas.microsoft.com/office/drawing/2014/main" id="{46B0EFA3-D49C-4543-5DFB-BD52B4344965}"/>
                    </a:ext>
                  </a:extLst>
                </p:cNvPr>
                <p:cNvPicPr/>
                <p:nvPr/>
              </p:nvPicPr>
              <p:blipFill>
                <a:blip r:embed="rId199"/>
                <a:stretch>
                  <a:fillRect/>
                </a:stretch>
              </p:blipFill>
              <p:spPr>
                <a:xfrm>
                  <a:off x="4091350" y="2836812"/>
                  <a:ext cx="248400" cy="227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0">
              <p14:nvContentPartPr>
                <p14:cNvPr id="108" name="Ink 107">
                  <a:extLst>
                    <a:ext uri="{FF2B5EF4-FFF2-40B4-BE49-F238E27FC236}">
                      <a16:creationId xmlns:a16="http://schemas.microsoft.com/office/drawing/2014/main" id="{7B876ED6-23D8-BF72-683F-CF7C26791293}"/>
                    </a:ext>
                  </a:extLst>
                </p14:cNvPr>
                <p14:cNvContentPartPr/>
                <p14:nvPr/>
              </p14:nvContentPartPr>
              <p14:xfrm>
                <a:off x="4346230" y="2865612"/>
                <a:ext cx="186480" cy="194760"/>
              </p14:xfrm>
            </p:contentPart>
          </mc:Choice>
          <mc:Fallback>
            <p:pic>
              <p:nvPicPr>
                <p:cNvPr id="108" name="Ink 107">
                  <a:extLst>
                    <a:ext uri="{FF2B5EF4-FFF2-40B4-BE49-F238E27FC236}">
                      <a16:creationId xmlns:a16="http://schemas.microsoft.com/office/drawing/2014/main" id="{7B876ED6-23D8-BF72-683F-CF7C26791293}"/>
                    </a:ext>
                  </a:extLst>
                </p:cNvPr>
                <p:cNvPicPr/>
                <p:nvPr/>
              </p:nvPicPr>
              <p:blipFill>
                <a:blip r:embed="rId201"/>
                <a:stretch>
                  <a:fillRect/>
                </a:stretch>
              </p:blipFill>
              <p:spPr>
                <a:xfrm>
                  <a:off x="4337230" y="2856612"/>
                  <a:ext cx="204120" cy="21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2">
              <p14:nvContentPartPr>
                <p14:cNvPr id="109" name="Ink 108">
                  <a:extLst>
                    <a:ext uri="{FF2B5EF4-FFF2-40B4-BE49-F238E27FC236}">
                      <a16:creationId xmlns:a16="http://schemas.microsoft.com/office/drawing/2014/main" id="{B4C22F2D-23EE-CE45-36BD-DC77570B8F41}"/>
                    </a:ext>
                  </a:extLst>
                </p14:cNvPr>
                <p14:cNvContentPartPr/>
                <p14:nvPr/>
              </p14:nvContentPartPr>
              <p14:xfrm>
                <a:off x="4631350" y="2858412"/>
                <a:ext cx="214560" cy="229320"/>
              </p14:xfrm>
            </p:contentPart>
          </mc:Choice>
          <mc:Fallback>
            <p:pic>
              <p:nvPicPr>
                <p:cNvPr id="109" name="Ink 108">
                  <a:extLst>
                    <a:ext uri="{FF2B5EF4-FFF2-40B4-BE49-F238E27FC236}">
                      <a16:creationId xmlns:a16="http://schemas.microsoft.com/office/drawing/2014/main" id="{B4C22F2D-23EE-CE45-36BD-DC77570B8F41}"/>
                    </a:ext>
                  </a:extLst>
                </p:cNvPr>
                <p:cNvPicPr/>
                <p:nvPr/>
              </p:nvPicPr>
              <p:blipFill>
                <a:blip r:embed="rId203"/>
                <a:stretch>
                  <a:fillRect/>
                </a:stretch>
              </p:blipFill>
              <p:spPr>
                <a:xfrm>
                  <a:off x="4622710" y="2849412"/>
                  <a:ext cx="232200" cy="24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4">
              <p14:nvContentPartPr>
                <p14:cNvPr id="110" name="Ink 109">
                  <a:extLst>
                    <a:ext uri="{FF2B5EF4-FFF2-40B4-BE49-F238E27FC236}">
                      <a16:creationId xmlns:a16="http://schemas.microsoft.com/office/drawing/2014/main" id="{68379D5E-3866-ABDB-942E-992A18987DB3}"/>
                    </a:ext>
                  </a:extLst>
                </p14:cNvPr>
                <p14:cNvContentPartPr/>
                <p14:nvPr/>
              </p14:nvContentPartPr>
              <p14:xfrm>
                <a:off x="4887310" y="2923932"/>
                <a:ext cx="365400" cy="168840"/>
              </p14:xfrm>
            </p:contentPart>
          </mc:Choice>
          <mc:Fallback>
            <p:pic>
              <p:nvPicPr>
                <p:cNvPr id="110" name="Ink 109">
                  <a:extLst>
                    <a:ext uri="{FF2B5EF4-FFF2-40B4-BE49-F238E27FC236}">
                      <a16:creationId xmlns:a16="http://schemas.microsoft.com/office/drawing/2014/main" id="{68379D5E-3866-ABDB-942E-992A18987DB3}"/>
                    </a:ext>
                  </a:extLst>
                </p:cNvPr>
                <p:cNvPicPr/>
                <p:nvPr/>
              </p:nvPicPr>
              <p:blipFill>
                <a:blip r:embed="rId205"/>
                <a:stretch>
                  <a:fillRect/>
                </a:stretch>
              </p:blipFill>
              <p:spPr>
                <a:xfrm>
                  <a:off x="4878670" y="2914932"/>
                  <a:ext cx="383040" cy="18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6">
              <p14:nvContentPartPr>
                <p14:cNvPr id="111" name="Ink 110">
                  <a:extLst>
                    <a:ext uri="{FF2B5EF4-FFF2-40B4-BE49-F238E27FC236}">
                      <a16:creationId xmlns:a16="http://schemas.microsoft.com/office/drawing/2014/main" id="{BA0FD87F-9C94-4AEE-0DCF-A85657719E39}"/>
                    </a:ext>
                  </a:extLst>
                </p14:cNvPr>
                <p14:cNvContentPartPr/>
                <p14:nvPr/>
              </p14:nvContentPartPr>
              <p14:xfrm>
                <a:off x="5338750" y="2795772"/>
                <a:ext cx="145800" cy="447840"/>
              </p14:xfrm>
            </p:contentPart>
          </mc:Choice>
          <mc:Fallback>
            <p:pic>
              <p:nvPicPr>
                <p:cNvPr id="111" name="Ink 110">
                  <a:extLst>
                    <a:ext uri="{FF2B5EF4-FFF2-40B4-BE49-F238E27FC236}">
                      <a16:creationId xmlns:a16="http://schemas.microsoft.com/office/drawing/2014/main" id="{BA0FD87F-9C94-4AEE-0DCF-A85657719E39}"/>
                    </a:ext>
                  </a:extLst>
                </p:cNvPr>
                <p:cNvPicPr/>
                <p:nvPr/>
              </p:nvPicPr>
              <p:blipFill>
                <a:blip r:embed="rId207"/>
                <a:stretch>
                  <a:fillRect/>
                </a:stretch>
              </p:blipFill>
              <p:spPr>
                <a:xfrm>
                  <a:off x="5330110" y="2787132"/>
                  <a:ext cx="163440" cy="46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8">
              <p14:nvContentPartPr>
                <p14:cNvPr id="112" name="Ink 111">
                  <a:extLst>
                    <a:ext uri="{FF2B5EF4-FFF2-40B4-BE49-F238E27FC236}">
                      <a16:creationId xmlns:a16="http://schemas.microsoft.com/office/drawing/2014/main" id="{0CF3DD53-AD44-C53D-34F0-B1E47847C2F1}"/>
                    </a:ext>
                  </a:extLst>
                </p14:cNvPr>
                <p14:cNvContentPartPr/>
                <p14:nvPr/>
              </p14:nvContentPartPr>
              <p14:xfrm>
                <a:off x="5339470" y="2785692"/>
                <a:ext cx="474120" cy="397080"/>
              </p14:xfrm>
            </p:contentPart>
          </mc:Choice>
          <mc:Fallback>
            <p:pic>
              <p:nvPicPr>
                <p:cNvPr id="112" name="Ink 111">
                  <a:extLst>
                    <a:ext uri="{FF2B5EF4-FFF2-40B4-BE49-F238E27FC236}">
                      <a16:creationId xmlns:a16="http://schemas.microsoft.com/office/drawing/2014/main" id="{0CF3DD53-AD44-C53D-34F0-B1E47847C2F1}"/>
                    </a:ext>
                  </a:extLst>
                </p:cNvPr>
                <p:cNvPicPr/>
                <p:nvPr/>
              </p:nvPicPr>
              <p:blipFill>
                <a:blip r:embed="rId209"/>
                <a:stretch>
                  <a:fillRect/>
                </a:stretch>
              </p:blipFill>
              <p:spPr>
                <a:xfrm>
                  <a:off x="5330470" y="2776692"/>
                  <a:ext cx="491760" cy="414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0">
              <p14:nvContentPartPr>
                <p14:cNvPr id="113" name="Ink 112">
                  <a:extLst>
                    <a:ext uri="{FF2B5EF4-FFF2-40B4-BE49-F238E27FC236}">
                      <a16:creationId xmlns:a16="http://schemas.microsoft.com/office/drawing/2014/main" id="{6A81671A-A6AD-F206-A305-567FAFB39853}"/>
                    </a:ext>
                  </a:extLst>
                </p14:cNvPr>
                <p14:cNvContentPartPr/>
                <p14:nvPr/>
              </p14:nvContentPartPr>
              <p14:xfrm>
                <a:off x="5854630" y="2683092"/>
                <a:ext cx="10440" cy="128160"/>
              </p14:xfrm>
            </p:contentPart>
          </mc:Choice>
          <mc:Fallback>
            <p:pic>
              <p:nvPicPr>
                <p:cNvPr id="113" name="Ink 112">
                  <a:extLst>
                    <a:ext uri="{FF2B5EF4-FFF2-40B4-BE49-F238E27FC236}">
                      <a16:creationId xmlns:a16="http://schemas.microsoft.com/office/drawing/2014/main" id="{6A81671A-A6AD-F206-A305-567FAFB39853}"/>
                    </a:ext>
                  </a:extLst>
                </p:cNvPr>
                <p:cNvPicPr/>
                <p:nvPr/>
              </p:nvPicPr>
              <p:blipFill>
                <a:blip r:embed="rId211"/>
                <a:stretch>
                  <a:fillRect/>
                </a:stretch>
              </p:blipFill>
              <p:spPr>
                <a:xfrm>
                  <a:off x="5845990" y="2674452"/>
                  <a:ext cx="280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2">
              <p14:nvContentPartPr>
                <p14:cNvPr id="114" name="Ink 113">
                  <a:extLst>
                    <a:ext uri="{FF2B5EF4-FFF2-40B4-BE49-F238E27FC236}">
                      <a16:creationId xmlns:a16="http://schemas.microsoft.com/office/drawing/2014/main" id="{E4FD46B1-3241-56A0-06AC-752AC75E1898}"/>
                    </a:ext>
                  </a:extLst>
                </p14:cNvPr>
                <p14:cNvContentPartPr/>
                <p14:nvPr/>
              </p14:nvContentPartPr>
              <p14:xfrm>
                <a:off x="5928070" y="2698212"/>
                <a:ext cx="57600" cy="216720"/>
              </p14:xfrm>
            </p:contentPart>
          </mc:Choice>
          <mc:Fallback>
            <p:pic>
              <p:nvPicPr>
                <p:cNvPr id="114" name="Ink 113">
                  <a:extLst>
                    <a:ext uri="{FF2B5EF4-FFF2-40B4-BE49-F238E27FC236}">
                      <a16:creationId xmlns:a16="http://schemas.microsoft.com/office/drawing/2014/main" id="{E4FD46B1-3241-56A0-06AC-752AC75E1898}"/>
                    </a:ext>
                  </a:extLst>
                </p:cNvPr>
                <p:cNvPicPr/>
                <p:nvPr/>
              </p:nvPicPr>
              <p:blipFill>
                <a:blip r:embed="rId213"/>
                <a:stretch>
                  <a:fillRect/>
                </a:stretch>
              </p:blipFill>
              <p:spPr>
                <a:xfrm>
                  <a:off x="5919430" y="2689572"/>
                  <a:ext cx="75240" cy="23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4">
              <p14:nvContentPartPr>
                <p14:cNvPr id="115" name="Ink 114">
                  <a:extLst>
                    <a:ext uri="{FF2B5EF4-FFF2-40B4-BE49-F238E27FC236}">
                      <a16:creationId xmlns:a16="http://schemas.microsoft.com/office/drawing/2014/main" id="{3E91240C-4C46-AC00-CB58-D1AE06C56ED2}"/>
                    </a:ext>
                  </a:extLst>
                </p14:cNvPr>
                <p14:cNvContentPartPr/>
                <p14:nvPr/>
              </p14:nvContentPartPr>
              <p14:xfrm>
                <a:off x="6050830" y="2797212"/>
                <a:ext cx="276480" cy="343440"/>
              </p14:xfrm>
            </p:contentPart>
          </mc:Choice>
          <mc:Fallback>
            <p:pic>
              <p:nvPicPr>
                <p:cNvPr id="115" name="Ink 114">
                  <a:extLst>
                    <a:ext uri="{FF2B5EF4-FFF2-40B4-BE49-F238E27FC236}">
                      <a16:creationId xmlns:a16="http://schemas.microsoft.com/office/drawing/2014/main" id="{3E91240C-4C46-AC00-CB58-D1AE06C56ED2}"/>
                    </a:ext>
                  </a:extLst>
                </p:cNvPr>
                <p:cNvPicPr/>
                <p:nvPr/>
              </p:nvPicPr>
              <p:blipFill>
                <a:blip r:embed="rId215"/>
                <a:stretch>
                  <a:fillRect/>
                </a:stretch>
              </p:blipFill>
              <p:spPr>
                <a:xfrm>
                  <a:off x="6041830" y="2788572"/>
                  <a:ext cx="294120" cy="361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16" name="Ink 115">
                  <a:extLst>
                    <a:ext uri="{FF2B5EF4-FFF2-40B4-BE49-F238E27FC236}">
                      <a16:creationId xmlns:a16="http://schemas.microsoft.com/office/drawing/2014/main" id="{6D4232C3-19F6-219E-09D2-8A4C19C6D1E6}"/>
                    </a:ext>
                  </a:extLst>
                </p14:cNvPr>
                <p14:cNvContentPartPr/>
                <p14:nvPr/>
              </p14:nvContentPartPr>
              <p14:xfrm>
                <a:off x="6276550" y="3053172"/>
                <a:ext cx="360" cy="3960"/>
              </p14:xfrm>
            </p:contentPart>
          </mc:Choice>
          <mc:Fallback>
            <p:pic>
              <p:nvPicPr>
                <p:cNvPr id="116" name="Ink 115">
                  <a:extLst>
                    <a:ext uri="{FF2B5EF4-FFF2-40B4-BE49-F238E27FC236}">
                      <a16:creationId xmlns:a16="http://schemas.microsoft.com/office/drawing/2014/main" id="{6D4232C3-19F6-219E-09D2-8A4C19C6D1E6}"/>
                    </a:ext>
                  </a:extLst>
                </p:cNvPr>
                <p:cNvPicPr/>
                <p:nvPr/>
              </p:nvPicPr>
              <p:blipFill>
                <a:blip r:embed="rId217"/>
                <a:stretch>
                  <a:fillRect/>
                </a:stretch>
              </p:blipFill>
              <p:spPr>
                <a:xfrm>
                  <a:off x="6267550" y="3044172"/>
                  <a:ext cx="18000" cy="2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8">
              <p14:nvContentPartPr>
                <p14:cNvPr id="117" name="Ink 116">
                  <a:extLst>
                    <a:ext uri="{FF2B5EF4-FFF2-40B4-BE49-F238E27FC236}">
                      <a16:creationId xmlns:a16="http://schemas.microsoft.com/office/drawing/2014/main" id="{A04A8040-1EA8-E0B5-76C4-96E8649EDAF9}"/>
                    </a:ext>
                  </a:extLst>
                </p14:cNvPr>
                <p14:cNvContentPartPr/>
                <p14:nvPr/>
              </p14:nvContentPartPr>
              <p14:xfrm>
                <a:off x="6367270" y="2735292"/>
                <a:ext cx="225360" cy="417600"/>
              </p14:xfrm>
            </p:contentPart>
          </mc:Choice>
          <mc:Fallback>
            <p:pic>
              <p:nvPicPr>
                <p:cNvPr id="117" name="Ink 116">
                  <a:extLst>
                    <a:ext uri="{FF2B5EF4-FFF2-40B4-BE49-F238E27FC236}">
                      <a16:creationId xmlns:a16="http://schemas.microsoft.com/office/drawing/2014/main" id="{A04A8040-1EA8-E0B5-76C4-96E8649EDAF9}"/>
                    </a:ext>
                  </a:extLst>
                </p:cNvPr>
                <p:cNvPicPr/>
                <p:nvPr/>
              </p:nvPicPr>
              <p:blipFill>
                <a:blip r:embed="rId219"/>
                <a:stretch>
                  <a:fillRect/>
                </a:stretch>
              </p:blipFill>
              <p:spPr>
                <a:xfrm>
                  <a:off x="6358630" y="2726652"/>
                  <a:ext cx="243000" cy="43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0">
              <p14:nvContentPartPr>
                <p14:cNvPr id="118" name="Ink 117">
                  <a:extLst>
                    <a:ext uri="{FF2B5EF4-FFF2-40B4-BE49-F238E27FC236}">
                      <a16:creationId xmlns:a16="http://schemas.microsoft.com/office/drawing/2014/main" id="{398E4985-B2F9-1A8C-3E12-47AEA29D5A17}"/>
                    </a:ext>
                  </a:extLst>
                </p14:cNvPr>
                <p14:cNvContentPartPr/>
                <p14:nvPr/>
              </p14:nvContentPartPr>
              <p14:xfrm>
                <a:off x="6237310" y="3063612"/>
                <a:ext cx="32400" cy="110520"/>
              </p14:xfrm>
            </p:contentPart>
          </mc:Choice>
          <mc:Fallback>
            <p:pic>
              <p:nvPicPr>
                <p:cNvPr id="118" name="Ink 117">
                  <a:extLst>
                    <a:ext uri="{FF2B5EF4-FFF2-40B4-BE49-F238E27FC236}">
                      <a16:creationId xmlns:a16="http://schemas.microsoft.com/office/drawing/2014/main" id="{398E4985-B2F9-1A8C-3E12-47AEA29D5A17}"/>
                    </a:ext>
                  </a:extLst>
                </p:cNvPr>
                <p:cNvPicPr/>
                <p:nvPr/>
              </p:nvPicPr>
              <p:blipFill>
                <a:blip r:embed="rId221"/>
                <a:stretch>
                  <a:fillRect/>
                </a:stretch>
              </p:blipFill>
              <p:spPr>
                <a:xfrm>
                  <a:off x="6228310" y="3054612"/>
                  <a:ext cx="50040" cy="128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2">
              <p14:nvContentPartPr>
                <p14:cNvPr id="119" name="Ink 118">
                  <a:extLst>
                    <a:ext uri="{FF2B5EF4-FFF2-40B4-BE49-F238E27FC236}">
                      <a16:creationId xmlns:a16="http://schemas.microsoft.com/office/drawing/2014/main" id="{792D7E23-AFB4-08A0-E28C-21F794D7B04F}"/>
                    </a:ext>
                  </a:extLst>
                </p14:cNvPr>
                <p14:cNvContentPartPr/>
                <p14:nvPr/>
              </p14:nvContentPartPr>
              <p14:xfrm>
                <a:off x="6673270" y="2558892"/>
                <a:ext cx="22320" cy="179280"/>
              </p14:xfrm>
            </p:contentPart>
          </mc:Choice>
          <mc:Fallback>
            <p:pic>
              <p:nvPicPr>
                <p:cNvPr id="119" name="Ink 118">
                  <a:extLst>
                    <a:ext uri="{FF2B5EF4-FFF2-40B4-BE49-F238E27FC236}">
                      <a16:creationId xmlns:a16="http://schemas.microsoft.com/office/drawing/2014/main" id="{792D7E23-AFB4-08A0-E28C-21F794D7B04F}"/>
                    </a:ext>
                  </a:extLst>
                </p:cNvPr>
                <p:cNvPicPr/>
                <p:nvPr/>
              </p:nvPicPr>
              <p:blipFill>
                <a:blip r:embed="rId223"/>
                <a:stretch>
                  <a:fillRect/>
                </a:stretch>
              </p:blipFill>
              <p:spPr>
                <a:xfrm>
                  <a:off x="6664270" y="2550252"/>
                  <a:ext cx="39960" cy="196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4">
              <p14:nvContentPartPr>
                <p14:cNvPr id="120" name="Ink 119">
                  <a:extLst>
                    <a:ext uri="{FF2B5EF4-FFF2-40B4-BE49-F238E27FC236}">
                      <a16:creationId xmlns:a16="http://schemas.microsoft.com/office/drawing/2014/main" id="{7C30F975-A68F-990C-D68C-8253B2769D74}"/>
                    </a:ext>
                  </a:extLst>
                </p14:cNvPr>
                <p14:cNvContentPartPr/>
                <p14:nvPr/>
              </p14:nvContentPartPr>
              <p14:xfrm>
                <a:off x="6725110" y="2595972"/>
                <a:ext cx="26640" cy="204120"/>
              </p14:xfrm>
            </p:contentPart>
          </mc:Choice>
          <mc:Fallback>
            <p:pic>
              <p:nvPicPr>
                <p:cNvPr id="120" name="Ink 119">
                  <a:extLst>
                    <a:ext uri="{FF2B5EF4-FFF2-40B4-BE49-F238E27FC236}">
                      <a16:creationId xmlns:a16="http://schemas.microsoft.com/office/drawing/2014/main" id="{7C30F975-A68F-990C-D68C-8253B2769D74}"/>
                    </a:ext>
                  </a:extLst>
                </p:cNvPr>
                <p:cNvPicPr/>
                <p:nvPr/>
              </p:nvPicPr>
              <p:blipFill>
                <a:blip r:embed="rId225"/>
                <a:stretch>
                  <a:fillRect/>
                </a:stretch>
              </p:blipFill>
              <p:spPr>
                <a:xfrm>
                  <a:off x="6716110" y="2587332"/>
                  <a:ext cx="4428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121" name="Ink 120">
                  <a:extLst>
                    <a:ext uri="{FF2B5EF4-FFF2-40B4-BE49-F238E27FC236}">
                      <a16:creationId xmlns:a16="http://schemas.microsoft.com/office/drawing/2014/main" id="{8E8A8F61-3C8B-D7AC-B751-C9D3A60921C6}"/>
                    </a:ext>
                  </a:extLst>
                </p14:cNvPr>
                <p14:cNvContentPartPr/>
                <p14:nvPr/>
              </p14:nvContentPartPr>
              <p14:xfrm>
                <a:off x="6473470" y="2994492"/>
                <a:ext cx="253440" cy="162000"/>
              </p14:xfrm>
            </p:contentPart>
          </mc:Choice>
          <mc:Fallback>
            <p:pic>
              <p:nvPicPr>
                <p:cNvPr id="121" name="Ink 120">
                  <a:extLst>
                    <a:ext uri="{FF2B5EF4-FFF2-40B4-BE49-F238E27FC236}">
                      <a16:creationId xmlns:a16="http://schemas.microsoft.com/office/drawing/2014/main" id="{8E8A8F61-3C8B-D7AC-B751-C9D3A60921C6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6464470" y="2985852"/>
                  <a:ext cx="2710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122" name="Ink 121">
                  <a:extLst>
                    <a:ext uri="{FF2B5EF4-FFF2-40B4-BE49-F238E27FC236}">
                      <a16:creationId xmlns:a16="http://schemas.microsoft.com/office/drawing/2014/main" id="{62CBB7BF-E55C-7DBF-1E1D-12A80F79BDE7}"/>
                    </a:ext>
                  </a:extLst>
                </p14:cNvPr>
                <p14:cNvContentPartPr/>
                <p14:nvPr/>
              </p14:nvContentPartPr>
              <p14:xfrm>
                <a:off x="6755710" y="3136692"/>
                <a:ext cx="145800" cy="213840"/>
              </p14:xfrm>
            </p:contentPart>
          </mc:Choice>
          <mc:Fallback>
            <p:pic>
              <p:nvPicPr>
                <p:cNvPr id="122" name="Ink 121">
                  <a:extLst>
                    <a:ext uri="{FF2B5EF4-FFF2-40B4-BE49-F238E27FC236}">
                      <a16:creationId xmlns:a16="http://schemas.microsoft.com/office/drawing/2014/main" id="{62CBB7BF-E55C-7DBF-1E1D-12A80F79BDE7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6747070" y="3128052"/>
                  <a:ext cx="16344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124" name="Ink 123">
                  <a:extLst>
                    <a:ext uri="{FF2B5EF4-FFF2-40B4-BE49-F238E27FC236}">
                      <a16:creationId xmlns:a16="http://schemas.microsoft.com/office/drawing/2014/main" id="{399015BB-98AA-7896-6120-6CAF08D9A489}"/>
                    </a:ext>
                  </a:extLst>
                </p14:cNvPr>
                <p14:cNvContentPartPr/>
                <p14:nvPr/>
              </p14:nvContentPartPr>
              <p14:xfrm>
                <a:off x="6995470" y="2775252"/>
                <a:ext cx="237600" cy="517680"/>
              </p14:xfrm>
            </p:contentPart>
          </mc:Choice>
          <mc:Fallback>
            <p:pic>
              <p:nvPicPr>
                <p:cNvPr id="124" name="Ink 123">
                  <a:extLst>
                    <a:ext uri="{FF2B5EF4-FFF2-40B4-BE49-F238E27FC236}">
                      <a16:creationId xmlns:a16="http://schemas.microsoft.com/office/drawing/2014/main" id="{399015BB-98AA-7896-6120-6CAF08D9A489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6986470" y="2766252"/>
                  <a:ext cx="255240" cy="53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26" name="Ink 125">
                  <a:extLst>
                    <a:ext uri="{FF2B5EF4-FFF2-40B4-BE49-F238E27FC236}">
                      <a16:creationId xmlns:a16="http://schemas.microsoft.com/office/drawing/2014/main" id="{22B4F2F7-C0B6-D0D9-BFBA-CE97DE39D806}"/>
                    </a:ext>
                  </a:extLst>
                </p14:cNvPr>
                <p14:cNvContentPartPr/>
                <p14:nvPr/>
              </p14:nvContentPartPr>
              <p14:xfrm>
                <a:off x="7207510" y="2757972"/>
                <a:ext cx="296640" cy="389520"/>
              </p14:xfrm>
            </p:contentPart>
          </mc:Choice>
          <mc:Fallback>
            <p:pic>
              <p:nvPicPr>
                <p:cNvPr id="126" name="Ink 125">
                  <a:extLst>
                    <a:ext uri="{FF2B5EF4-FFF2-40B4-BE49-F238E27FC236}">
                      <a16:creationId xmlns:a16="http://schemas.microsoft.com/office/drawing/2014/main" id="{22B4F2F7-C0B6-D0D9-BFBA-CE97DE39D806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7198510" y="2748972"/>
                  <a:ext cx="314280" cy="40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27" name="Ink 126">
                  <a:extLst>
                    <a:ext uri="{FF2B5EF4-FFF2-40B4-BE49-F238E27FC236}">
                      <a16:creationId xmlns:a16="http://schemas.microsoft.com/office/drawing/2014/main" id="{FFC56E66-F982-A4C3-9340-A4B3C4682D07}"/>
                    </a:ext>
                  </a:extLst>
                </p14:cNvPr>
                <p14:cNvContentPartPr/>
                <p14:nvPr/>
              </p14:nvContentPartPr>
              <p14:xfrm>
                <a:off x="7526110" y="2761932"/>
                <a:ext cx="273240" cy="357840"/>
              </p14:xfrm>
            </p:contentPart>
          </mc:Choice>
          <mc:Fallback>
            <p:pic>
              <p:nvPicPr>
                <p:cNvPr id="127" name="Ink 126">
                  <a:extLst>
                    <a:ext uri="{FF2B5EF4-FFF2-40B4-BE49-F238E27FC236}">
                      <a16:creationId xmlns:a16="http://schemas.microsoft.com/office/drawing/2014/main" id="{FFC56E66-F982-A4C3-9340-A4B3C4682D07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7517470" y="2753292"/>
                  <a:ext cx="290880" cy="37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28" name="Ink 127">
                  <a:extLst>
                    <a:ext uri="{FF2B5EF4-FFF2-40B4-BE49-F238E27FC236}">
                      <a16:creationId xmlns:a16="http://schemas.microsoft.com/office/drawing/2014/main" id="{E73B63F3-369E-0EF4-EE35-96D05A954697}"/>
                    </a:ext>
                  </a:extLst>
                </p14:cNvPr>
                <p14:cNvContentPartPr/>
                <p14:nvPr/>
              </p14:nvContentPartPr>
              <p14:xfrm>
                <a:off x="7726630" y="2928252"/>
                <a:ext cx="381960" cy="191880"/>
              </p14:xfrm>
            </p:contentPart>
          </mc:Choice>
          <mc:Fallback>
            <p:pic>
              <p:nvPicPr>
                <p:cNvPr id="128" name="Ink 127">
                  <a:extLst>
                    <a:ext uri="{FF2B5EF4-FFF2-40B4-BE49-F238E27FC236}">
                      <a16:creationId xmlns:a16="http://schemas.microsoft.com/office/drawing/2014/main" id="{E73B63F3-369E-0EF4-EE35-96D05A954697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7717990" y="2919612"/>
                  <a:ext cx="399600" cy="20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29" name="Ink 128">
                  <a:extLst>
                    <a:ext uri="{FF2B5EF4-FFF2-40B4-BE49-F238E27FC236}">
                      <a16:creationId xmlns:a16="http://schemas.microsoft.com/office/drawing/2014/main" id="{68268EB1-6F1D-E029-91B5-F3DE29AA4E38}"/>
                    </a:ext>
                  </a:extLst>
                </p14:cNvPr>
                <p14:cNvContentPartPr/>
                <p14:nvPr/>
              </p14:nvContentPartPr>
              <p14:xfrm>
                <a:off x="8063950" y="2743572"/>
                <a:ext cx="162000" cy="408240"/>
              </p14:xfrm>
            </p:contentPart>
          </mc:Choice>
          <mc:Fallback>
            <p:pic>
              <p:nvPicPr>
                <p:cNvPr id="129" name="Ink 128">
                  <a:extLst>
                    <a:ext uri="{FF2B5EF4-FFF2-40B4-BE49-F238E27FC236}">
                      <a16:creationId xmlns:a16="http://schemas.microsoft.com/office/drawing/2014/main" id="{68268EB1-6F1D-E029-91B5-F3DE29AA4E3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8055310" y="2734572"/>
                  <a:ext cx="179640" cy="42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0" name="Ink 129">
                  <a:extLst>
                    <a:ext uri="{FF2B5EF4-FFF2-40B4-BE49-F238E27FC236}">
                      <a16:creationId xmlns:a16="http://schemas.microsoft.com/office/drawing/2014/main" id="{8A492083-7E15-51F3-7E17-536094CB651A}"/>
                    </a:ext>
                  </a:extLst>
                </p14:cNvPr>
                <p14:cNvContentPartPr/>
                <p14:nvPr/>
              </p14:nvContentPartPr>
              <p14:xfrm>
                <a:off x="8187070" y="2756892"/>
                <a:ext cx="155520" cy="546480"/>
              </p14:xfrm>
            </p:contentPart>
          </mc:Choice>
          <mc:Fallback>
            <p:pic>
              <p:nvPicPr>
                <p:cNvPr id="130" name="Ink 129">
                  <a:extLst>
                    <a:ext uri="{FF2B5EF4-FFF2-40B4-BE49-F238E27FC236}">
                      <a16:creationId xmlns:a16="http://schemas.microsoft.com/office/drawing/2014/main" id="{8A492083-7E15-51F3-7E17-536094CB651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8178070" y="2747892"/>
                  <a:ext cx="173160" cy="564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32" name="Ink 131">
                  <a:extLst>
                    <a:ext uri="{FF2B5EF4-FFF2-40B4-BE49-F238E27FC236}">
                      <a16:creationId xmlns:a16="http://schemas.microsoft.com/office/drawing/2014/main" id="{0A13CE9D-069D-E796-AEA6-F82EB565176D}"/>
                    </a:ext>
                  </a:extLst>
                </p14:cNvPr>
                <p14:cNvContentPartPr/>
                <p14:nvPr/>
              </p14:nvContentPartPr>
              <p14:xfrm>
                <a:off x="7328830" y="4159452"/>
                <a:ext cx="34200" cy="203760"/>
              </p14:xfrm>
            </p:contentPart>
          </mc:Choice>
          <mc:Fallback>
            <p:pic>
              <p:nvPicPr>
                <p:cNvPr id="132" name="Ink 131">
                  <a:extLst>
                    <a:ext uri="{FF2B5EF4-FFF2-40B4-BE49-F238E27FC236}">
                      <a16:creationId xmlns:a16="http://schemas.microsoft.com/office/drawing/2014/main" id="{0A13CE9D-069D-E796-AEA6-F82EB565176D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7320190" y="4150452"/>
                  <a:ext cx="5184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E98ABEB6-1E30-10F4-DDA4-4AE63B2DDE72}"/>
                    </a:ext>
                  </a:extLst>
                </p14:cNvPr>
                <p14:cNvContentPartPr/>
                <p14:nvPr/>
              </p14:nvContentPartPr>
              <p14:xfrm>
                <a:off x="7286350" y="4075212"/>
                <a:ext cx="164160" cy="10692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E98ABEB6-1E30-10F4-DDA4-4AE63B2DDE72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7277350" y="4066212"/>
                  <a:ext cx="181800" cy="124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078C34DA-06A2-4F77-DF6D-9632C9C1ACFE}"/>
                    </a:ext>
                  </a:extLst>
                </p14:cNvPr>
                <p14:cNvContentPartPr/>
                <p14:nvPr/>
              </p14:nvContentPartPr>
              <p14:xfrm>
                <a:off x="7444750" y="4164852"/>
                <a:ext cx="356760" cy="15660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078C34DA-06A2-4F77-DF6D-9632C9C1ACFE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7435750" y="4156212"/>
                  <a:ext cx="3744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9D859E6B-CA17-6029-E364-1D3EF0D7127E}"/>
                    </a:ext>
                  </a:extLst>
                </p14:cNvPr>
                <p14:cNvContentPartPr/>
                <p14:nvPr/>
              </p14:nvContentPartPr>
              <p14:xfrm>
                <a:off x="7760470" y="4093212"/>
                <a:ext cx="137520" cy="10404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9D859E6B-CA17-6029-E364-1D3EF0D7127E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7751470" y="4084572"/>
                  <a:ext cx="155160" cy="12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3A1E4262-E799-E65C-A766-4C97E81152AA}"/>
                    </a:ext>
                  </a:extLst>
                </p14:cNvPr>
                <p14:cNvContentPartPr/>
                <p14:nvPr/>
              </p14:nvContentPartPr>
              <p14:xfrm>
                <a:off x="7980430" y="3994212"/>
                <a:ext cx="263880" cy="405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3A1E4262-E799-E65C-A766-4C97E81152AA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7971430" y="3985572"/>
                  <a:ext cx="281520" cy="42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49F71AEE-DF74-494F-9DBA-5CF8A8CD1C32}"/>
                    </a:ext>
                  </a:extLst>
                </p14:cNvPr>
                <p14:cNvContentPartPr/>
                <p14:nvPr/>
              </p14:nvContentPartPr>
              <p14:xfrm>
                <a:off x="8242510" y="4154412"/>
                <a:ext cx="158040" cy="4752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49F71AEE-DF74-494F-9DBA-5CF8A8CD1C32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233510" y="4145412"/>
                  <a:ext cx="175680" cy="6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7631D87E-9697-4082-D73C-559185CEE45F}"/>
                    </a:ext>
                  </a:extLst>
                </p14:cNvPr>
                <p14:cNvContentPartPr/>
                <p14:nvPr/>
              </p14:nvContentPartPr>
              <p14:xfrm>
                <a:off x="8288590" y="3773172"/>
                <a:ext cx="153720" cy="67860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7631D87E-9697-4082-D73C-559185CEE45F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279590" y="3764172"/>
                  <a:ext cx="171360" cy="69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4F89FAB6-6DD0-E721-10E6-F85802F5A4F1}"/>
                    </a:ext>
                  </a:extLst>
                </p14:cNvPr>
                <p14:cNvContentPartPr/>
                <p14:nvPr/>
              </p14:nvContentPartPr>
              <p14:xfrm>
                <a:off x="8419630" y="3690012"/>
                <a:ext cx="46440" cy="3715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4F89FAB6-6DD0-E721-10E6-F85802F5A4F1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410990" y="3681012"/>
                  <a:ext cx="640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5E7DD9FA-F7AF-C84D-DC25-6865E079A53C}"/>
                    </a:ext>
                  </a:extLst>
                </p14:cNvPr>
                <p14:cNvContentPartPr/>
                <p14:nvPr/>
              </p14:nvContentPartPr>
              <p14:xfrm>
                <a:off x="8516830" y="4037772"/>
                <a:ext cx="285120" cy="3164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5E7DD9FA-F7AF-C84D-DC25-6865E079A53C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507830" y="4028772"/>
                  <a:ext cx="30276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41" name="Ink 140">
                  <a:extLst>
                    <a:ext uri="{FF2B5EF4-FFF2-40B4-BE49-F238E27FC236}">
                      <a16:creationId xmlns:a16="http://schemas.microsoft.com/office/drawing/2014/main" id="{4CDE8442-3A23-740C-6C6F-31A78665FF16}"/>
                    </a:ext>
                  </a:extLst>
                </p14:cNvPr>
                <p14:cNvContentPartPr/>
                <p14:nvPr/>
              </p14:nvContentPartPr>
              <p14:xfrm>
                <a:off x="8607190" y="4100772"/>
                <a:ext cx="655920" cy="218160"/>
              </p14:xfrm>
            </p:contentPart>
          </mc:Choice>
          <mc:Fallback>
            <p:pic>
              <p:nvPicPr>
                <p:cNvPr id="141" name="Ink 140">
                  <a:extLst>
                    <a:ext uri="{FF2B5EF4-FFF2-40B4-BE49-F238E27FC236}">
                      <a16:creationId xmlns:a16="http://schemas.microsoft.com/office/drawing/2014/main" id="{4CDE8442-3A23-740C-6C6F-31A78665FF16}"/>
                    </a:ext>
                  </a:extLst>
                </p:cNvPr>
                <p:cNvPicPr/>
                <p:nvPr/>
              </p:nvPicPr>
              <p:blipFill>
                <a:blip r:embed="rId261"/>
                <a:stretch>
                  <a:fillRect/>
                </a:stretch>
              </p:blipFill>
              <p:spPr>
                <a:xfrm>
                  <a:off x="8598550" y="4092132"/>
                  <a:ext cx="67356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2">
              <p14:nvContentPartPr>
                <p14:cNvPr id="142" name="Ink 141">
                  <a:extLst>
                    <a:ext uri="{FF2B5EF4-FFF2-40B4-BE49-F238E27FC236}">
                      <a16:creationId xmlns:a16="http://schemas.microsoft.com/office/drawing/2014/main" id="{F561E0B2-B6A0-7E85-17FF-7B24171263EF}"/>
                    </a:ext>
                  </a:extLst>
                </p14:cNvPr>
                <p14:cNvContentPartPr/>
                <p14:nvPr/>
              </p14:nvContentPartPr>
              <p14:xfrm>
                <a:off x="9171670" y="3790812"/>
                <a:ext cx="75240" cy="162000"/>
              </p14:xfrm>
            </p:contentPart>
          </mc:Choice>
          <mc:Fallback>
            <p:pic>
              <p:nvPicPr>
                <p:cNvPr id="142" name="Ink 141">
                  <a:extLst>
                    <a:ext uri="{FF2B5EF4-FFF2-40B4-BE49-F238E27FC236}">
                      <a16:creationId xmlns:a16="http://schemas.microsoft.com/office/drawing/2014/main" id="{F561E0B2-B6A0-7E85-17FF-7B24171263EF}"/>
                    </a:ext>
                  </a:extLst>
                </p:cNvPr>
                <p:cNvPicPr/>
                <p:nvPr/>
              </p:nvPicPr>
              <p:blipFill>
                <a:blip r:embed="rId263"/>
                <a:stretch>
                  <a:fillRect/>
                </a:stretch>
              </p:blipFill>
              <p:spPr>
                <a:xfrm>
                  <a:off x="9162670" y="3781812"/>
                  <a:ext cx="92880" cy="17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4">
              <p14:nvContentPartPr>
                <p14:cNvPr id="143" name="Ink 142">
                  <a:extLst>
                    <a:ext uri="{FF2B5EF4-FFF2-40B4-BE49-F238E27FC236}">
                      <a16:creationId xmlns:a16="http://schemas.microsoft.com/office/drawing/2014/main" id="{513D935D-FC1B-BB03-DE13-A88C7976FB93}"/>
                    </a:ext>
                  </a:extLst>
                </p14:cNvPr>
                <p14:cNvContentPartPr/>
                <p14:nvPr/>
              </p14:nvContentPartPr>
              <p14:xfrm>
                <a:off x="9261670" y="3778572"/>
                <a:ext cx="164520" cy="500760"/>
              </p14:xfrm>
            </p:contentPart>
          </mc:Choice>
          <mc:Fallback>
            <p:pic>
              <p:nvPicPr>
                <p:cNvPr id="143" name="Ink 142">
                  <a:extLst>
                    <a:ext uri="{FF2B5EF4-FFF2-40B4-BE49-F238E27FC236}">
                      <a16:creationId xmlns:a16="http://schemas.microsoft.com/office/drawing/2014/main" id="{513D935D-FC1B-BB03-DE13-A88C7976FB93}"/>
                    </a:ext>
                  </a:extLst>
                </p:cNvPr>
                <p:cNvPicPr/>
                <p:nvPr/>
              </p:nvPicPr>
              <p:blipFill>
                <a:blip r:embed="rId265"/>
                <a:stretch>
                  <a:fillRect/>
                </a:stretch>
              </p:blipFill>
              <p:spPr>
                <a:xfrm>
                  <a:off x="9252670" y="3769572"/>
                  <a:ext cx="182160" cy="51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6">
              <p14:nvContentPartPr>
                <p14:cNvPr id="144" name="Ink 143">
                  <a:extLst>
                    <a:ext uri="{FF2B5EF4-FFF2-40B4-BE49-F238E27FC236}">
                      <a16:creationId xmlns:a16="http://schemas.microsoft.com/office/drawing/2014/main" id="{69F8F170-471F-B321-E34C-9E416F57BC31}"/>
                    </a:ext>
                  </a:extLst>
                </p14:cNvPr>
                <p14:cNvContentPartPr/>
                <p14:nvPr/>
              </p14:nvContentPartPr>
              <p14:xfrm>
                <a:off x="9515830" y="3964332"/>
                <a:ext cx="21960" cy="75240"/>
              </p14:xfrm>
            </p:contentPart>
          </mc:Choice>
          <mc:Fallback>
            <p:pic>
              <p:nvPicPr>
                <p:cNvPr id="144" name="Ink 143">
                  <a:extLst>
                    <a:ext uri="{FF2B5EF4-FFF2-40B4-BE49-F238E27FC236}">
                      <a16:creationId xmlns:a16="http://schemas.microsoft.com/office/drawing/2014/main" id="{69F8F170-471F-B321-E34C-9E416F57BC31}"/>
                    </a:ext>
                  </a:extLst>
                </p:cNvPr>
                <p:cNvPicPr/>
                <p:nvPr/>
              </p:nvPicPr>
              <p:blipFill>
                <a:blip r:embed="rId267"/>
                <a:stretch>
                  <a:fillRect/>
                </a:stretch>
              </p:blipFill>
              <p:spPr>
                <a:xfrm>
                  <a:off x="9506830" y="3955692"/>
                  <a:ext cx="39600" cy="9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8">
              <p14:nvContentPartPr>
                <p14:cNvPr id="145" name="Ink 144">
                  <a:extLst>
                    <a:ext uri="{FF2B5EF4-FFF2-40B4-BE49-F238E27FC236}">
                      <a16:creationId xmlns:a16="http://schemas.microsoft.com/office/drawing/2014/main" id="{649A602D-84E0-1E75-5FC3-B405BEBE4DCF}"/>
                    </a:ext>
                  </a:extLst>
                </p14:cNvPr>
                <p14:cNvContentPartPr/>
                <p14:nvPr/>
              </p14:nvContentPartPr>
              <p14:xfrm>
                <a:off x="9389830" y="4238652"/>
                <a:ext cx="151560" cy="316440"/>
              </p14:xfrm>
            </p:contentPart>
          </mc:Choice>
          <mc:Fallback>
            <p:pic>
              <p:nvPicPr>
                <p:cNvPr id="145" name="Ink 144">
                  <a:extLst>
                    <a:ext uri="{FF2B5EF4-FFF2-40B4-BE49-F238E27FC236}">
                      <a16:creationId xmlns:a16="http://schemas.microsoft.com/office/drawing/2014/main" id="{649A602D-84E0-1E75-5FC3-B405BEBE4DCF}"/>
                    </a:ext>
                  </a:extLst>
                </p:cNvPr>
                <p:cNvPicPr/>
                <p:nvPr/>
              </p:nvPicPr>
              <p:blipFill>
                <a:blip r:embed="rId269"/>
                <a:stretch>
                  <a:fillRect/>
                </a:stretch>
              </p:blipFill>
              <p:spPr>
                <a:xfrm>
                  <a:off x="9381190" y="4229652"/>
                  <a:ext cx="169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0">
              <p14:nvContentPartPr>
                <p14:cNvPr id="147" name="Ink 146">
                  <a:extLst>
                    <a:ext uri="{FF2B5EF4-FFF2-40B4-BE49-F238E27FC236}">
                      <a16:creationId xmlns:a16="http://schemas.microsoft.com/office/drawing/2014/main" id="{71D79D4C-FE96-E746-A3EC-7EE8E1C0C577}"/>
                    </a:ext>
                  </a:extLst>
                </p14:cNvPr>
                <p14:cNvContentPartPr/>
                <p14:nvPr/>
              </p14:nvContentPartPr>
              <p14:xfrm>
                <a:off x="4060750" y="4146132"/>
                <a:ext cx="49680" cy="232920"/>
              </p14:xfrm>
            </p:contentPart>
          </mc:Choice>
          <mc:Fallback>
            <p:pic>
              <p:nvPicPr>
                <p:cNvPr id="147" name="Ink 146">
                  <a:extLst>
                    <a:ext uri="{FF2B5EF4-FFF2-40B4-BE49-F238E27FC236}">
                      <a16:creationId xmlns:a16="http://schemas.microsoft.com/office/drawing/2014/main" id="{71D79D4C-FE96-E746-A3EC-7EE8E1C0C577}"/>
                    </a:ext>
                  </a:extLst>
                </p:cNvPr>
                <p:cNvPicPr/>
                <p:nvPr/>
              </p:nvPicPr>
              <p:blipFill>
                <a:blip r:embed="rId271"/>
                <a:stretch>
                  <a:fillRect/>
                </a:stretch>
              </p:blipFill>
              <p:spPr>
                <a:xfrm>
                  <a:off x="4051750" y="4137132"/>
                  <a:ext cx="67320" cy="25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2">
              <p14:nvContentPartPr>
                <p14:cNvPr id="148" name="Ink 147">
                  <a:extLst>
                    <a:ext uri="{FF2B5EF4-FFF2-40B4-BE49-F238E27FC236}">
                      <a16:creationId xmlns:a16="http://schemas.microsoft.com/office/drawing/2014/main" id="{05DA3F0C-3784-6641-46FC-09E12ADB9BD6}"/>
                    </a:ext>
                  </a:extLst>
                </p14:cNvPr>
                <p14:cNvContentPartPr/>
                <p14:nvPr/>
              </p14:nvContentPartPr>
              <p14:xfrm>
                <a:off x="4107190" y="4095012"/>
                <a:ext cx="129600" cy="207000"/>
              </p14:xfrm>
            </p:contentPart>
          </mc:Choice>
          <mc:Fallback>
            <p:pic>
              <p:nvPicPr>
                <p:cNvPr id="148" name="Ink 147">
                  <a:extLst>
                    <a:ext uri="{FF2B5EF4-FFF2-40B4-BE49-F238E27FC236}">
                      <a16:creationId xmlns:a16="http://schemas.microsoft.com/office/drawing/2014/main" id="{05DA3F0C-3784-6641-46FC-09E12ADB9BD6}"/>
                    </a:ext>
                  </a:extLst>
                </p:cNvPr>
                <p:cNvPicPr/>
                <p:nvPr/>
              </p:nvPicPr>
              <p:blipFill>
                <a:blip r:embed="rId273"/>
                <a:stretch>
                  <a:fillRect/>
                </a:stretch>
              </p:blipFill>
              <p:spPr>
                <a:xfrm>
                  <a:off x="4098190" y="4086012"/>
                  <a:ext cx="14724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4">
              <p14:nvContentPartPr>
                <p14:cNvPr id="149" name="Ink 148">
                  <a:extLst>
                    <a:ext uri="{FF2B5EF4-FFF2-40B4-BE49-F238E27FC236}">
                      <a16:creationId xmlns:a16="http://schemas.microsoft.com/office/drawing/2014/main" id="{73E3EAF4-08DD-3EF1-5EB4-F5C8C651CC21}"/>
                    </a:ext>
                  </a:extLst>
                </p14:cNvPr>
                <p14:cNvContentPartPr/>
                <p14:nvPr/>
              </p14:nvContentPartPr>
              <p14:xfrm>
                <a:off x="4290790" y="4195452"/>
                <a:ext cx="447480" cy="208440"/>
              </p14:xfrm>
            </p:contentPart>
          </mc:Choice>
          <mc:Fallback>
            <p:pic>
              <p:nvPicPr>
                <p:cNvPr id="149" name="Ink 148">
                  <a:extLst>
                    <a:ext uri="{FF2B5EF4-FFF2-40B4-BE49-F238E27FC236}">
                      <a16:creationId xmlns:a16="http://schemas.microsoft.com/office/drawing/2014/main" id="{73E3EAF4-08DD-3EF1-5EB4-F5C8C651CC21}"/>
                    </a:ext>
                  </a:extLst>
                </p:cNvPr>
                <p:cNvPicPr/>
                <p:nvPr/>
              </p:nvPicPr>
              <p:blipFill>
                <a:blip r:embed="rId275"/>
                <a:stretch>
                  <a:fillRect/>
                </a:stretch>
              </p:blipFill>
              <p:spPr>
                <a:xfrm>
                  <a:off x="4281790" y="4186452"/>
                  <a:ext cx="465120" cy="22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6">
              <p14:nvContentPartPr>
                <p14:cNvPr id="151" name="Ink 150">
                  <a:extLst>
                    <a:ext uri="{FF2B5EF4-FFF2-40B4-BE49-F238E27FC236}">
                      <a16:creationId xmlns:a16="http://schemas.microsoft.com/office/drawing/2014/main" id="{921C7D6E-424D-47AB-E285-2CC8F30860A2}"/>
                    </a:ext>
                  </a:extLst>
                </p14:cNvPr>
                <p14:cNvContentPartPr/>
                <p14:nvPr/>
              </p14:nvContentPartPr>
              <p14:xfrm>
                <a:off x="4695430" y="4128132"/>
                <a:ext cx="28440" cy="40320"/>
              </p14:xfrm>
            </p:contentPart>
          </mc:Choice>
          <mc:Fallback>
            <p:pic>
              <p:nvPicPr>
                <p:cNvPr id="151" name="Ink 150">
                  <a:extLst>
                    <a:ext uri="{FF2B5EF4-FFF2-40B4-BE49-F238E27FC236}">
                      <a16:creationId xmlns:a16="http://schemas.microsoft.com/office/drawing/2014/main" id="{921C7D6E-424D-47AB-E285-2CC8F30860A2}"/>
                    </a:ext>
                  </a:extLst>
                </p:cNvPr>
                <p:cNvPicPr/>
                <p:nvPr/>
              </p:nvPicPr>
              <p:blipFill>
                <a:blip r:embed="rId277"/>
                <a:stretch>
                  <a:fillRect/>
                </a:stretch>
              </p:blipFill>
              <p:spPr>
                <a:xfrm>
                  <a:off x="4686790" y="4119492"/>
                  <a:ext cx="46080" cy="5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8">
              <p14:nvContentPartPr>
                <p14:cNvPr id="152" name="Ink 151">
                  <a:extLst>
                    <a:ext uri="{FF2B5EF4-FFF2-40B4-BE49-F238E27FC236}">
                      <a16:creationId xmlns:a16="http://schemas.microsoft.com/office/drawing/2014/main" id="{D616E744-2FF5-D5DA-705C-9F44D8BED47E}"/>
                    </a:ext>
                  </a:extLst>
                </p14:cNvPr>
                <p14:cNvContentPartPr/>
                <p14:nvPr/>
              </p14:nvContentPartPr>
              <p14:xfrm>
                <a:off x="4814950" y="4110492"/>
                <a:ext cx="446400" cy="268560"/>
              </p14:xfrm>
            </p:contentPart>
          </mc:Choice>
          <mc:Fallback>
            <p:pic>
              <p:nvPicPr>
                <p:cNvPr id="152" name="Ink 151">
                  <a:extLst>
                    <a:ext uri="{FF2B5EF4-FFF2-40B4-BE49-F238E27FC236}">
                      <a16:creationId xmlns:a16="http://schemas.microsoft.com/office/drawing/2014/main" id="{D616E744-2FF5-D5DA-705C-9F44D8BED47E}"/>
                    </a:ext>
                  </a:extLst>
                </p:cNvPr>
                <p:cNvPicPr/>
                <p:nvPr/>
              </p:nvPicPr>
              <p:blipFill>
                <a:blip r:embed="rId279"/>
                <a:stretch>
                  <a:fillRect/>
                </a:stretch>
              </p:blipFill>
              <p:spPr>
                <a:xfrm>
                  <a:off x="4805950" y="4101852"/>
                  <a:ext cx="464040" cy="28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0">
              <p14:nvContentPartPr>
                <p14:cNvPr id="153" name="Ink 152">
                  <a:extLst>
                    <a:ext uri="{FF2B5EF4-FFF2-40B4-BE49-F238E27FC236}">
                      <a16:creationId xmlns:a16="http://schemas.microsoft.com/office/drawing/2014/main" id="{52A4A3AF-C327-0CFE-9714-4CD70B3C8E24}"/>
                    </a:ext>
                  </a:extLst>
                </p14:cNvPr>
                <p14:cNvContentPartPr/>
                <p14:nvPr/>
              </p14:nvContentPartPr>
              <p14:xfrm>
                <a:off x="5210590" y="4155852"/>
                <a:ext cx="296640" cy="396360"/>
              </p14:xfrm>
            </p:contentPart>
          </mc:Choice>
          <mc:Fallback>
            <p:pic>
              <p:nvPicPr>
                <p:cNvPr id="153" name="Ink 152">
                  <a:extLst>
                    <a:ext uri="{FF2B5EF4-FFF2-40B4-BE49-F238E27FC236}">
                      <a16:creationId xmlns:a16="http://schemas.microsoft.com/office/drawing/2014/main" id="{52A4A3AF-C327-0CFE-9714-4CD70B3C8E24}"/>
                    </a:ext>
                  </a:extLst>
                </p:cNvPr>
                <p:cNvPicPr/>
                <p:nvPr/>
              </p:nvPicPr>
              <p:blipFill>
                <a:blip r:embed="rId281"/>
                <a:stretch>
                  <a:fillRect/>
                </a:stretch>
              </p:blipFill>
              <p:spPr>
                <a:xfrm>
                  <a:off x="5201950" y="4147212"/>
                  <a:ext cx="314280" cy="41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2">
              <p14:nvContentPartPr>
                <p14:cNvPr id="154" name="Ink 153">
                  <a:extLst>
                    <a:ext uri="{FF2B5EF4-FFF2-40B4-BE49-F238E27FC236}">
                      <a16:creationId xmlns:a16="http://schemas.microsoft.com/office/drawing/2014/main" id="{18B1E02A-251D-F60E-C131-BF81321DF0B4}"/>
                    </a:ext>
                  </a:extLst>
                </p14:cNvPr>
                <p14:cNvContentPartPr/>
                <p14:nvPr/>
              </p14:nvContentPartPr>
              <p14:xfrm>
                <a:off x="5335870" y="4339812"/>
                <a:ext cx="268200" cy="25920"/>
              </p14:xfrm>
            </p:contentPart>
          </mc:Choice>
          <mc:Fallback>
            <p:pic>
              <p:nvPicPr>
                <p:cNvPr id="154" name="Ink 153">
                  <a:extLst>
                    <a:ext uri="{FF2B5EF4-FFF2-40B4-BE49-F238E27FC236}">
                      <a16:creationId xmlns:a16="http://schemas.microsoft.com/office/drawing/2014/main" id="{18B1E02A-251D-F60E-C131-BF81321DF0B4}"/>
                    </a:ext>
                  </a:extLst>
                </p:cNvPr>
                <p:cNvPicPr/>
                <p:nvPr/>
              </p:nvPicPr>
              <p:blipFill>
                <a:blip r:embed="rId283"/>
                <a:stretch>
                  <a:fillRect/>
                </a:stretch>
              </p:blipFill>
              <p:spPr>
                <a:xfrm>
                  <a:off x="5327230" y="4331172"/>
                  <a:ext cx="285840" cy="4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4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D46AFFA-B4B2-F6CA-A726-4845A66F56AA}"/>
                    </a:ext>
                  </a:extLst>
                </p14:cNvPr>
                <p14:cNvContentPartPr/>
                <p14:nvPr/>
              </p14:nvContentPartPr>
              <p14:xfrm>
                <a:off x="4966150" y="4541772"/>
                <a:ext cx="204480" cy="34632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D46AFFA-B4B2-F6CA-A726-4845A66F56AA}"/>
                    </a:ext>
                  </a:extLst>
                </p:cNvPr>
                <p:cNvPicPr/>
                <p:nvPr/>
              </p:nvPicPr>
              <p:blipFill>
                <a:blip r:embed="rId285"/>
                <a:stretch>
                  <a:fillRect/>
                </a:stretch>
              </p:blipFill>
              <p:spPr>
                <a:xfrm>
                  <a:off x="4957510" y="4532772"/>
                  <a:ext cx="22212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6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551FDF10-DF06-42D4-8A3F-00A4E9238728}"/>
                    </a:ext>
                  </a:extLst>
                </p14:cNvPr>
                <p14:cNvContentPartPr/>
                <p14:nvPr/>
              </p14:nvContentPartPr>
              <p14:xfrm>
                <a:off x="5163430" y="4433412"/>
                <a:ext cx="135720" cy="21096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551FDF10-DF06-42D4-8A3F-00A4E9238728}"/>
                    </a:ext>
                  </a:extLst>
                </p:cNvPr>
                <p:cNvPicPr/>
                <p:nvPr/>
              </p:nvPicPr>
              <p:blipFill>
                <a:blip r:embed="rId287"/>
                <a:stretch>
                  <a:fillRect/>
                </a:stretch>
              </p:blipFill>
              <p:spPr>
                <a:xfrm>
                  <a:off x="5154790" y="4424412"/>
                  <a:ext cx="153360" cy="22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8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DF116912-22DA-400D-1325-EF136EB17832}"/>
                    </a:ext>
                  </a:extLst>
                </p14:cNvPr>
                <p14:cNvContentPartPr/>
                <p14:nvPr/>
              </p14:nvContentPartPr>
              <p14:xfrm>
                <a:off x="5345230" y="4669212"/>
                <a:ext cx="128520" cy="160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DF116912-22DA-400D-1325-EF136EB17832}"/>
                    </a:ext>
                  </a:extLst>
                </p:cNvPr>
                <p:cNvPicPr/>
                <p:nvPr/>
              </p:nvPicPr>
              <p:blipFill>
                <a:blip r:embed="rId289"/>
                <a:stretch>
                  <a:fillRect/>
                </a:stretch>
              </p:blipFill>
              <p:spPr>
                <a:xfrm>
                  <a:off x="5336230" y="4660212"/>
                  <a:ext cx="146160" cy="17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0">
              <p14:nvContentPartPr>
                <p14:cNvPr id="158" name="Ink 157">
                  <a:extLst>
                    <a:ext uri="{FF2B5EF4-FFF2-40B4-BE49-F238E27FC236}">
                      <a16:creationId xmlns:a16="http://schemas.microsoft.com/office/drawing/2014/main" id="{99F6AE51-AA15-7A2F-28B2-85D012C893D8}"/>
                    </a:ext>
                  </a:extLst>
                </p14:cNvPr>
                <p14:cNvContentPartPr/>
                <p14:nvPr/>
              </p14:nvContentPartPr>
              <p14:xfrm>
                <a:off x="5514790" y="4492452"/>
                <a:ext cx="201600" cy="334080"/>
              </p14:xfrm>
            </p:contentPart>
          </mc:Choice>
          <mc:Fallback>
            <p:pic>
              <p:nvPicPr>
                <p:cNvPr id="158" name="Ink 157">
                  <a:extLst>
                    <a:ext uri="{FF2B5EF4-FFF2-40B4-BE49-F238E27FC236}">
                      <a16:creationId xmlns:a16="http://schemas.microsoft.com/office/drawing/2014/main" id="{99F6AE51-AA15-7A2F-28B2-85D012C893D8}"/>
                    </a:ext>
                  </a:extLst>
                </p:cNvPr>
                <p:cNvPicPr/>
                <p:nvPr/>
              </p:nvPicPr>
              <p:blipFill>
                <a:blip r:embed="rId291"/>
                <a:stretch>
                  <a:fillRect/>
                </a:stretch>
              </p:blipFill>
              <p:spPr>
                <a:xfrm>
                  <a:off x="5505790" y="4483452"/>
                  <a:ext cx="219240" cy="35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2">
              <p14:nvContentPartPr>
                <p14:cNvPr id="159" name="Ink 158">
                  <a:extLst>
                    <a:ext uri="{FF2B5EF4-FFF2-40B4-BE49-F238E27FC236}">
                      <a16:creationId xmlns:a16="http://schemas.microsoft.com/office/drawing/2014/main" id="{76290781-B252-0D37-342F-D51B342223B1}"/>
                    </a:ext>
                  </a:extLst>
                </p14:cNvPr>
                <p14:cNvContentPartPr/>
                <p14:nvPr/>
              </p14:nvContentPartPr>
              <p14:xfrm>
                <a:off x="5712790" y="4557252"/>
                <a:ext cx="164160" cy="293400"/>
              </p14:xfrm>
            </p:contentPart>
          </mc:Choice>
          <mc:Fallback>
            <p:pic>
              <p:nvPicPr>
                <p:cNvPr id="159" name="Ink 158">
                  <a:extLst>
                    <a:ext uri="{FF2B5EF4-FFF2-40B4-BE49-F238E27FC236}">
                      <a16:creationId xmlns:a16="http://schemas.microsoft.com/office/drawing/2014/main" id="{76290781-B252-0D37-342F-D51B342223B1}"/>
                    </a:ext>
                  </a:extLst>
                </p:cNvPr>
                <p:cNvPicPr/>
                <p:nvPr/>
              </p:nvPicPr>
              <p:blipFill>
                <a:blip r:embed="rId293"/>
                <a:stretch>
                  <a:fillRect/>
                </a:stretch>
              </p:blipFill>
              <p:spPr>
                <a:xfrm>
                  <a:off x="5704150" y="4548612"/>
                  <a:ext cx="181800" cy="31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4">
              <p14:nvContentPartPr>
                <p14:cNvPr id="160" name="Ink 159">
                  <a:extLst>
                    <a:ext uri="{FF2B5EF4-FFF2-40B4-BE49-F238E27FC236}">
                      <a16:creationId xmlns:a16="http://schemas.microsoft.com/office/drawing/2014/main" id="{9F429FCE-268D-A0F8-0D11-10010C4DA69A}"/>
                    </a:ext>
                  </a:extLst>
                </p14:cNvPr>
                <p14:cNvContentPartPr/>
                <p14:nvPr/>
              </p14:nvContentPartPr>
              <p14:xfrm>
                <a:off x="5943190" y="4439892"/>
                <a:ext cx="83880" cy="207000"/>
              </p14:xfrm>
            </p:contentPart>
          </mc:Choice>
          <mc:Fallback>
            <p:pic>
              <p:nvPicPr>
                <p:cNvPr id="160" name="Ink 159">
                  <a:extLst>
                    <a:ext uri="{FF2B5EF4-FFF2-40B4-BE49-F238E27FC236}">
                      <a16:creationId xmlns:a16="http://schemas.microsoft.com/office/drawing/2014/main" id="{9F429FCE-268D-A0F8-0D11-10010C4DA69A}"/>
                    </a:ext>
                  </a:extLst>
                </p:cNvPr>
                <p:cNvPicPr/>
                <p:nvPr/>
              </p:nvPicPr>
              <p:blipFill>
                <a:blip r:embed="rId295"/>
                <a:stretch>
                  <a:fillRect/>
                </a:stretch>
              </p:blipFill>
              <p:spPr>
                <a:xfrm>
                  <a:off x="5934550" y="4430892"/>
                  <a:ext cx="10152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6">
              <p14:nvContentPartPr>
                <p14:cNvPr id="161" name="Ink 160">
                  <a:extLst>
                    <a:ext uri="{FF2B5EF4-FFF2-40B4-BE49-F238E27FC236}">
                      <a16:creationId xmlns:a16="http://schemas.microsoft.com/office/drawing/2014/main" id="{28596939-7EEB-27DA-4A31-C28E9AEFD5BC}"/>
                    </a:ext>
                  </a:extLst>
                </p14:cNvPr>
                <p14:cNvContentPartPr/>
                <p14:nvPr/>
              </p14:nvContentPartPr>
              <p14:xfrm>
                <a:off x="6061990" y="4476252"/>
                <a:ext cx="320760" cy="388440"/>
              </p14:xfrm>
            </p:contentPart>
          </mc:Choice>
          <mc:Fallback>
            <p:pic>
              <p:nvPicPr>
                <p:cNvPr id="161" name="Ink 160">
                  <a:extLst>
                    <a:ext uri="{FF2B5EF4-FFF2-40B4-BE49-F238E27FC236}">
                      <a16:creationId xmlns:a16="http://schemas.microsoft.com/office/drawing/2014/main" id="{28596939-7EEB-27DA-4A31-C28E9AEFD5BC}"/>
                    </a:ext>
                  </a:extLst>
                </p:cNvPr>
                <p:cNvPicPr/>
                <p:nvPr/>
              </p:nvPicPr>
              <p:blipFill>
                <a:blip r:embed="rId297"/>
                <a:stretch>
                  <a:fillRect/>
                </a:stretch>
              </p:blipFill>
              <p:spPr>
                <a:xfrm>
                  <a:off x="6052990" y="4467252"/>
                  <a:ext cx="338400" cy="40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98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0BA1B43B-F373-0FC6-2073-AF0883DC2D05}"/>
                    </a:ext>
                  </a:extLst>
                </p14:cNvPr>
                <p14:cNvContentPartPr/>
                <p14:nvPr/>
              </p14:nvContentPartPr>
              <p14:xfrm>
                <a:off x="6228310" y="4794492"/>
                <a:ext cx="80640" cy="21384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0BA1B43B-F373-0FC6-2073-AF0883DC2D05}"/>
                    </a:ext>
                  </a:extLst>
                </p:cNvPr>
                <p:cNvPicPr/>
                <p:nvPr/>
              </p:nvPicPr>
              <p:blipFill>
                <a:blip r:embed="rId299"/>
                <a:stretch>
                  <a:fillRect/>
                </a:stretch>
              </p:blipFill>
              <p:spPr>
                <a:xfrm>
                  <a:off x="6219670" y="4785852"/>
                  <a:ext cx="98280" cy="23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0">
              <p14:nvContentPartPr>
                <p14:cNvPr id="220" name="Ink 219">
                  <a:extLst>
                    <a:ext uri="{FF2B5EF4-FFF2-40B4-BE49-F238E27FC236}">
                      <a16:creationId xmlns:a16="http://schemas.microsoft.com/office/drawing/2014/main" id="{99D97B09-735E-E9CD-EE0A-51C10D7A0272}"/>
                    </a:ext>
                  </a:extLst>
                </p14:cNvPr>
                <p14:cNvContentPartPr/>
                <p14:nvPr/>
              </p14:nvContentPartPr>
              <p14:xfrm>
                <a:off x="826510" y="3883692"/>
                <a:ext cx="13680" cy="28440"/>
              </p14:xfrm>
            </p:contentPart>
          </mc:Choice>
          <mc:Fallback>
            <p:pic>
              <p:nvPicPr>
                <p:cNvPr id="220" name="Ink 219">
                  <a:extLst>
                    <a:ext uri="{FF2B5EF4-FFF2-40B4-BE49-F238E27FC236}">
                      <a16:creationId xmlns:a16="http://schemas.microsoft.com/office/drawing/2014/main" id="{99D97B09-735E-E9CD-EE0A-51C10D7A0272}"/>
                    </a:ext>
                  </a:extLst>
                </p:cNvPr>
                <p:cNvPicPr/>
                <p:nvPr/>
              </p:nvPicPr>
              <p:blipFill>
                <a:blip r:embed="rId301"/>
                <a:stretch>
                  <a:fillRect/>
                </a:stretch>
              </p:blipFill>
              <p:spPr>
                <a:xfrm>
                  <a:off x="817870" y="3875052"/>
                  <a:ext cx="31320" cy="46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2">
              <p14:nvContentPartPr>
                <p14:cNvPr id="221" name="Ink 220">
                  <a:extLst>
                    <a:ext uri="{FF2B5EF4-FFF2-40B4-BE49-F238E27FC236}">
                      <a16:creationId xmlns:a16="http://schemas.microsoft.com/office/drawing/2014/main" id="{60971964-F680-10DB-9288-31D20240768A}"/>
                    </a:ext>
                  </a:extLst>
                </p14:cNvPr>
                <p14:cNvContentPartPr/>
                <p14:nvPr/>
              </p14:nvContentPartPr>
              <p14:xfrm>
                <a:off x="2415550" y="3719892"/>
                <a:ext cx="94680" cy="154440"/>
              </p14:xfrm>
            </p:contentPart>
          </mc:Choice>
          <mc:Fallback>
            <p:pic>
              <p:nvPicPr>
                <p:cNvPr id="221" name="Ink 220">
                  <a:extLst>
                    <a:ext uri="{FF2B5EF4-FFF2-40B4-BE49-F238E27FC236}">
                      <a16:creationId xmlns:a16="http://schemas.microsoft.com/office/drawing/2014/main" id="{60971964-F680-10DB-9288-31D20240768A}"/>
                    </a:ext>
                  </a:extLst>
                </p:cNvPr>
                <p:cNvPicPr/>
                <p:nvPr/>
              </p:nvPicPr>
              <p:blipFill>
                <a:blip r:embed="rId303"/>
                <a:stretch>
                  <a:fillRect/>
                </a:stretch>
              </p:blipFill>
              <p:spPr>
                <a:xfrm>
                  <a:off x="2406550" y="3710892"/>
                  <a:ext cx="112320" cy="17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4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4606733B-70D9-A52E-7664-6B40BAC42FB6}"/>
                    </a:ext>
                  </a:extLst>
                </p14:cNvPr>
                <p14:cNvContentPartPr/>
                <p14:nvPr/>
              </p14:nvContentPartPr>
              <p14:xfrm>
                <a:off x="769630" y="833412"/>
                <a:ext cx="87480" cy="7128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4606733B-70D9-A52E-7664-6B40BAC42FB6}"/>
                    </a:ext>
                  </a:extLst>
                </p:cNvPr>
                <p:cNvPicPr/>
                <p:nvPr/>
              </p:nvPicPr>
              <p:blipFill>
                <a:blip r:embed="rId305"/>
                <a:stretch>
                  <a:fillRect/>
                </a:stretch>
              </p:blipFill>
              <p:spPr>
                <a:xfrm>
                  <a:off x="760990" y="824772"/>
                  <a:ext cx="105120" cy="8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6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C604C700-9734-D2B7-DD8B-BC3982B8ACBB}"/>
                    </a:ext>
                  </a:extLst>
                </p14:cNvPr>
                <p14:cNvContentPartPr/>
                <p14:nvPr/>
              </p14:nvContentPartPr>
              <p14:xfrm>
                <a:off x="732910" y="740532"/>
                <a:ext cx="7349760" cy="2318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C604C700-9734-D2B7-DD8B-BC3982B8ACBB}"/>
                    </a:ext>
                  </a:extLst>
                </p:cNvPr>
                <p:cNvPicPr/>
                <p:nvPr/>
              </p:nvPicPr>
              <p:blipFill>
                <a:blip r:embed="rId307"/>
                <a:stretch>
                  <a:fillRect/>
                </a:stretch>
              </p:blipFill>
              <p:spPr>
                <a:xfrm>
                  <a:off x="724270" y="731532"/>
                  <a:ext cx="7367400" cy="249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8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E7081DAE-5CF7-C333-CDD8-B222FC4E58DF}"/>
                    </a:ext>
                  </a:extLst>
                </p14:cNvPr>
                <p14:cNvContentPartPr/>
                <p14:nvPr/>
              </p14:nvContentPartPr>
              <p14:xfrm>
                <a:off x="792670" y="747372"/>
                <a:ext cx="7609680" cy="31716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E7081DAE-5CF7-C333-CDD8-B222FC4E58DF}"/>
                    </a:ext>
                  </a:extLst>
                </p:cNvPr>
                <p:cNvPicPr/>
                <p:nvPr/>
              </p:nvPicPr>
              <p:blipFill>
                <a:blip r:embed="rId309"/>
                <a:stretch>
                  <a:fillRect/>
                </a:stretch>
              </p:blipFill>
              <p:spPr>
                <a:xfrm>
                  <a:off x="784030" y="738372"/>
                  <a:ext cx="7627320" cy="334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32965EEB-8651-6331-AC41-F55A8D122B74}"/>
                    </a:ext>
                  </a:extLst>
                </p14:cNvPr>
                <p14:cNvContentPartPr/>
                <p14:nvPr/>
              </p14:nvContentPartPr>
              <p14:xfrm>
                <a:off x="4008550" y="1055532"/>
                <a:ext cx="174960" cy="4284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32965EEB-8651-6331-AC41-F55A8D122B74}"/>
                    </a:ext>
                  </a:extLst>
                </p:cNvPr>
                <p:cNvPicPr/>
                <p:nvPr/>
              </p:nvPicPr>
              <p:blipFill>
                <a:blip r:embed="rId311"/>
                <a:stretch>
                  <a:fillRect/>
                </a:stretch>
              </p:blipFill>
              <p:spPr>
                <a:xfrm>
                  <a:off x="3999910" y="1046532"/>
                  <a:ext cx="192600" cy="44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0FD1E938-C8ED-D3AE-52A5-5CEAADC4B7B7}"/>
                    </a:ext>
                  </a:extLst>
                </p14:cNvPr>
                <p14:cNvContentPartPr/>
                <p14:nvPr/>
              </p14:nvContentPartPr>
              <p14:xfrm>
                <a:off x="4119790" y="1621452"/>
                <a:ext cx="58680" cy="608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0FD1E938-C8ED-D3AE-52A5-5CEAADC4B7B7}"/>
                    </a:ext>
                  </a:extLst>
                </p:cNvPr>
                <p:cNvPicPr/>
                <p:nvPr/>
              </p:nvPicPr>
              <p:blipFill>
                <a:blip r:embed="rId313"/>
                <a:stretch>
                  <a:fillRect/>
                </a:stretch>
              </p:blipFill>
              <p:spPr>
                <a:xfrm>
                  <a:off x="4111150" y="1612812"/>
                  <a:ext cx="76320" cy="7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4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943D8024-CCE5-54CE-0E96-1028F53A448D}"/>
                    </a:ext>
                  </a:extLst>
                </p14:cNvPr>
                <p14:cNvContentPartPr/>
                <p14:nvPr/>
              </p14:nvContentPartPr>
              <p14:xfrm>
                <a:off x="6772630" y="1128612"/>
                <a:ext cx="82800" cy="7416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943D8024-CCE5-54CE-0E96-1028F53A448D}"/>
                    </a:ext>
                  </a:extLst>
                </p:cNvPr>
                <p:cNvPicPr/>
                <p:nvPr/>
              </p:nvPicPr>
              <p:blipFill>
                <a:blip r:embed="rId315"/>
                <a:stretch>
                  <a:fillRect/>
                </a:stretch>
              </p:blipFill>
              <p:spPr>
                <a:xfrm>
                  <a:off x="6763990" y="1119612"/>
                  <a:ext cx="100440" cy="9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6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A5F5E2F3-7C16-9DC0-68E2-3BD8F56AFD19}"/>
                    </a:ext>
                  </a:extLst>
                </p14:cNvPr>
                <p14:cNvContentPartPr/>
                <p14:nvPr/>
              </p14:nvContentPartPr>
              <p14:xfrm>
                <a:off x="6854350" y="1481052"/>
                <a:ext cx="63000" cy="1224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A5F5E2F3-7C16-9DC0-68E2-3BD8F56AFD19}"/>
                    </a:ext>
                  </a:extLst>
                </p:cNvPr>
                <p:cNvPicPr/>
                <p:nvPr/>
              </p:nvPicPr>
              <p:blipFill>
                <a:blip r:embed="rId317"/>
                <a:stretch>
                  <a:fillRect/>
                </a:stretch>
              </p:blipFill>
              <p:spPr>
                <a:xfrm>
                  <a:off x="6845710" y="1472052"/>
                  <a:ext cx="80640" cy="14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18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E121AF60-F6B3-D5FD-02BB-08D7EB78A21F}"/>
                    </a:ext>
                  </a:extLst>
                </p14:cNvPr>
                <p14:cNvContentPartPr/>
                <p14:nvPr/>
              </p14:nvContentPartPr>
              <p14:xfrm>
                <a:off x="1047550" y="1597692"/>
                <a:ext cx="2036880" cy="3060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E121AF60-F6B3-D5FD-02BB-08D7EB78A21F}"/>
                    </a:ext>
                  </a:extLst>
                </p:cNvPr>
                <p:cNvPicPr/>
                <p:nvPr/>
              </p:nvPicPr>
              <p:blipFill>
                <a:blip r:embed="rId319"/>
                <a:stretch>
                  <a:fillRect/>
                </a:stretch>
              </p:blipFill>
              <p:spPr>
                <a:xfrm>
                  <a:off x="1038550" y="1589052"/>
                  <a:ext cx="2054520" cy="4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EED3FE79-22B9-DAAC-E72D-05BE65B5FDDC}"/>
                    </a:ext>
                  </a:extLst>
                </p14:cNvPr>
                <p14:cNvContentPartPr/>
                <p14:nvPr/>
              </p14:nvContentPartPr>
              <p14:xfrm>
                <a:off x="7308310" y="1515972"/>
                <a:ext cx="2358720" cy="691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EED3FE79-22B9-DAAC-E72D-05BE65B5FDDC}"/>
                    </a:ext>
                  </a:extLst>
                </p:cNvPr>
                <p:cNvPicPr/>
                <p:nvPr/>
              </p:nvPicPr>
              <p:blipFill>
                <a:blip r:embed="rId321"/>
                <a:stretch>
                  <a:fillRect/>
                </a:stretch>
              </p:blipFill>
              <p:spPr>
                <a:xfrm>
                  <a:off x="7299670" y="1507332"/>
                  <a:ext cx="237636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2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7CD7E84-648C-06CD-F5EF-BAFAF9082FCF}"/>
                    </a:ext>
                  </a:extLst>
                </p14:cNvPr>
                <p14:cNvContentPartPr/>
                <p14:nvPr/>
              </p14:nvContentPartPr>
              <p14:xfrm>
                <a:off x="5615590" y="1593372"/>
                <a:ext cx="409320" cy="3204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7CD7E84-648C-06CD-F5EF-BAFAF9082FCF}"/>
                    </a:ext>
                  </a:extLst>
                </p:cNvPr>
                <p:cNvPicPr/>
                <p:nvPr/>
              </p:nvPicPr>
              <p:blipFill>
                <a:blip r:embed="rId323"/>
                <a:stretch>
                  <a:fillRect/>
                </a:stretch>
              </p:blipFill>
              <p:spPr>
                <a:xfrm>
                  <a:off x="5606950" y="1584372"/>
                  <a:ext cx="426960" cy="4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4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22079A52-6A85-60FB-0A1E-5433BDF85702}"/>
                    </a:ext>
                  </a:extLst>
                </p14:cNvPr>
                <p14:cNvContentPartPr/>
                <p14:nvPr/>
              </p14:nvContentPartPr>
              <p14:xfrm>
                <a:off x="4877950" y="1629012"/>
                <a:ext cx="1447560" cy="6732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22079A52-6A85-60FB-0A1E-5433BDF85702}"/>
                    </a:ext>
                  </a:extLst>
                </p:cNvPr>
                <p:cNvPicPr/>
                <p:nvPr/>
              </p:nvPicPr>
              <p:blipFill>
                <a:blip r:embed="rId325"/>
                <a:stretch>
                  <a:fillRect/>
                </a:stretch>
              </p:blipFill>
              <p:spPr>
                <a:xfrm>
                  <a:off x="4869310" y="1620012"/>
                  <a:ext cx="1465200" cy="8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6">
              <p14:nvContentPartPr>
                <p14:cNvPr id="167" name="Ink 166">
                  <a:extLst>
                    <a:ext uri="{FF2B5EF4-FFF2-40B4-BE49-F238E27FC236}">
                      <a16:creationId xmlns:a16="http://schemas.microsoft.com/office/drawing/2014/main" id="{DC6F5C11-4DA9-F40F-97EB-A77F9D457443}"/>
                    </a:ext>
                  </a:extLst>
                </p14:cNvPr>
                <p14:cNvContentPartPr/>
                <p14:nvPr/>
              </p14:nvContentPartPr>
              <p14:xfrm>
                <a:off x="5651590" y="1640532"/>
                <a:ext cx="412560" cy="283320"/>
              </p14:xfrm>
            </p:contentPart>
          </mc:Choice>
          <mc:Fallback>
            <p:pic>
              <p:nvPicPr>
                <p:cNvPr id="167" name="Ink 166">
                  <a:extLst>
                    <a:ext uri="{FF2B5EF4-FFF2-40B4-BE49-F238E27FC236}">
                      <a16:creationId xmlns:a16="http://schemas.microsoft.com/office/drawing/2014/main" id="{DC6F5C11-4DA9-F40F-97EB-A77F9D457443}"/>
                    </a:ext>
                  </a:extLst>
                </p:cNvPr>
                <p:cNvPicPr/>
                <p:nvPr/>
              </p:nvPicPr>
              <p:blipFill>
                <a:blip r:embed="rId327"/>
                <a:stretch>
                  <a:fillRect/>
                </a:stretch>
              </p:blipFill>
              <p:spPr>
                <a:xfrm>
                  <a:off x="5642950" y="1631532"/>
                  <a:ext cx="430200" cy="30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8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934FF363-C4F5-F9EF-DB05-BC6C62A3E278}"/>
                    </a:ext>
                  </a:extLst>
                </p14:cNvPr>
                <p14:cNvContentPartPr/>
                <p14:nvPr/>
              </p14:nvContentPartPr>
              <p14:xfrm>
                <a:off x="6085030" y="1625052"/>
                <a:ext cx="343080" cy="20412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934FF363-C4F5-F9EF-DB05-BC6C62A3E278}"/>
                    </a:ext>
                  </a:extLst>
                </p:cNvPr>
                <p:cNvPicPr/>
                <p:nvPr/>
              </p:nvPicPr>
              <p:blipFill>
                <a:blip r:embed="rId329"/>
                <a:stretch>
                  <a:fillRect/>
                </a:stretch>
              </p:blipFill>
              <p:spPr>
                <a:xfrm>
                  <a:off x="6076390" y="1616412"/>
                  <a:ext cx="360720" cy="22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0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FF79F6AB-9BC9-6CE3-DF81-BDCA6B5CAF0B}"/>
                    </a:ext>
                  </a:extLst>
                </p14:cNvPr>
                <p14:cNvContentPartPr/>
                <p14:nvPr/>
              </p14:nvContentPartPr>
              <p14:xfrm>
                <a:off x="2659990" y="1633692"/>
                <a:ext cx="154800" cy="16020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FF79F6AB-9BC9-6CE3-DF81-BDCA6B5CAF0B}"/>
                    </a:ext>
                  </a:extLst>
                </p:cNvPr>
                <p:cNvPicPr/>
                <p:nvPr/>
              </p:nvPicPr>
              <p:blipFill>
                <a:blip r:embed="rId331"/>
                <a:stretch>
                  <a:fillRect/>
                </a:stretch>
              </p:blipFill>
              <p:spPr>
                <a:xfrm>
                  <a:off x="2650990" y="1624692"/>
                  <a:ext cx="172440" cy="17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2">
              <p14:nvContentPartPr>
                <p14:cNvPr id="165" name="Ink 164">
                  <a:extLst>
                    <a:ext uri="{FF2B5EF4-FFF2-40B4-BE49-F238E27FC236}">
                      <a16:creationId xmlns:a16="http://schemas.microsoft.com/office/drawing/2014/main" id="{D8397569-EBA4-BCE6-9369-FE07D5F8F348}"/>
                    </a:ext>
                  </a:extLst>
                </p14:cNvPr>
                <p14:cNvContentPartPr/>
                <p14:nvPr/>
              </p14:nvContentPartPr>
              <p14:xfrm>
                <a:off x="2820910" y="1645572"/>
                <a:ext cx="210240" cy="261720"/>
              </p14:xfrm>
            </p:contentPart>
          </mc:Choice>
          <mc:Fallback>
            <p:pic>
              <p:nvPicPr>
                <p:cNvPr id="165" name="Ink 164">
                  <a:extLst>
                    <a:ext uri="{FF2B5EF4-FFF2-40B4-BE49-F238E27FC236}">
                      <a16:creationId xmlns:a16="http://schemas.microsoft.com/office/drawing/2014/main" id="{D8397569-EBA4-BCE6-9369-FE07D5F8F348}"/>
                    </a:ext>
                  </a:extLst>
                </p:cNvPr>
                <p:cNvPicPr/>
                <p:nvPr/>
              </p:nvPicPr>
              <p:blipFill>
                <a:blip r:embed="rId333"/>
                <a:stretch>
                  <a:fillRect/>
                </a:stretch>
              </p:blipFill>
              <p:spPr>
                <a:xfrm>
                  <a:off x="2812270" y="1636932"/>
                  <a:ext cx="22788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4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1F58FFBA-13C3-9E6F-7D4A-9E84F71D5F5D}"/>
                    </a:ext>
                  </a:extLst>
                </p14:cNvPr>
                <p14:cNvContentPartPr/>
                <p14:nvPr/>
              </p14:nvContentPartPr>
              <p14:xfrm>
                <a:off x="3112150" y="1594452"/>
                <a:ext cx="440280" cy="30600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1F58FFBA-13C3-9E6F-7D4A-9E84F71D5F5D}"/>
                    </a:ext>
                  </a:extLst>
                </p:cNvPr>
                <p:cNvPicPr/>
                <p:nvPr/>
              </p:nvPicPr>
              <p:blipFill>
                <a:blip r:embed="rId335"/>
                <a:stretch>
                  <a:fillRect/>
                </a:stretch>
              </p:blipFill>
              <p:spPr>
                <a:xfrm>
                  <a:off x="3103510" y="1585812"/>
                  <a:ext cx="457920" cy="323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6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0C66D1AB-D297-4107-69E6-BFC023F89E06}"/>
                    </a:ext>
                  </a:extLst>
                </p14:cNvPr>
                <p14:cNvContentPartPr/>
                <p14:nvPr/>
              </p14:nvContentPartPr>
              <p14:xfrm>
                <a:off x="675310" y="1159572"/>
                <a:ext cx="294120" cy="39276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0C66D1AB-D297-4107-69E6-BFC023F89E06}"/>
                    </a:ext>
                  </a:extLst>
                </p:cNvPr>
                <p:cNvPicPr/>
                <p:nvPr/>
              </p:nvPicPr>
              <p:blipFill>
                <a:blip r:embed="rId337"/>
                <a:stretch>
                  <a:fillRect/>
                </a:stretch>
              </p:blipFill>
              <p:spPr>
                <a:xfrm>
                  <a:off x="666310" y="1150572"/>
                  <a:ext cx="31176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3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DE0CAF5E-455E-F631-EAAB-C2C1267C3D39}"/>
                    </a:ext>
                  </a:extLst>
                </p14:cNvPr>
                <p14:cNvContentPartPr/>
                <p14:nvPr/>
              </p14:nvContentPartPr>
              <p14:xfrm>
                <a:off x="1014430" y="1173252"/>
                <a:ext cx="471960" cy="39204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DE0CAF5E-455E-F631-EAAB-C2C1267C3D39}"/>
                    </a:ext>
                  </a:extLst>
                </p:cNvPr>
                <p:cNvPicPr/>
                <p:nvPr/>
              </p:nvPicPr>
              <p:blipFill>
                <a:blip r:embed="rId339"/>
                <a:stretch>
                  <a:fillRect/>
                </a:stretch>
              </p:blipFill>
              <p:spPr>
                <a:xfrm>
                  <a:off x="1005790" y="1164612"/>
                  <a:ext cx="489600" cy="40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EB5D4ED7-1C60-CE0E-A7DB-C868A0E58655}"/>
                    </a:ext>
                  </a:extLst>
                </p14:cNvPr>
                <p14:cNvContentPartPr/>
                <p14:nvPr/>
              </p14:nvContentPartPr>
              <p14:xfrm>
                <a:off x="1301710" y="1267572"/>
                <a:ext cx="448920" cy="23508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EB5D4ED7-1C60-CE0E-A7DB-C868A0E58655}"/>
                    </a:ext>
                  </a:extLst>
                </p:cNvPr>
                <p:cNvPicPr/>
                <p:nvPr/>
              </p:nvPicPr>
              <p:blipFill>
                <a:blip r:embed="rId341"/>
                <a:stretch>
                  <a:fillRect/>
                </a:stretch>
              </p:blipFill>
              <p:spPr>
                <a:xfrm>
                  <a:off x="1292710" y="1258572"/>
                  <a:ext cx="466560" cy="252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2">
              <p14:nvContentPartPr>
                <p14:cNvPr id="205" name="Ink 204">
                  <a:extLst>
                    <a:ext uri="{FF2B5EF4-FFF2-40B4-BE49-F238E27FC236}">
                      <a16:creationId xmlns:a16="http://schemas.microsoft.com/office/drawing/2014/main" id="{1AD6CDF4-54FD-37AB-C3F1-5C3C02518A52}"/>
                    </a:ext>
                  </a:extLst>
                </p14:cNvPr>
                <p14:cNvContentPartPr/>
                <p14:nvPr/>
              </p14:nvContentPartPr>
              <p14:xfrm>
                <a:off x="1669990" y="1147692"/>
                <a:ext cx="154800" cy="564120"/>
              </p14:xfrm>
            </p:contentPart>
          </mc:Choice>
          <mc:Fallback>
            <p:pic>
              <p:nvPicPr>
                <p:cNvPr id="205" name="Ink 204">
                  <a:extLst>
                    <a:ext uri="{FF2B5EF4-FFF2-40B4-BE49-F238E27FC236}">
                      <a16:creationId xmlns:a16="http://schemas.microsoft.com/office/drawing/2014/main" id="{1AD6CDF4-54FD-37AB-C3F1-5C3C02518A52}"/>
                    </a:ext>
                  </a:extLst>
                </p:cNvPr>
                <p:cNvPicPr/>
                <p:nvPr/>
              </p:nvPicPr>
              <p:blipFill>
                <a:blip r:embed="rId343"/>
                <a:stretch>
                  <a:fillRect/>
                </a:stretch>
              </p:blipFill>
              <p:spPr>
                <a:xfrm>
                  <a:off x="1660990" y="1139052"/>
                  <a:ext cx="172440" cy="58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4">
              <p14:nvContentPartPr>
                <p14:cNvPr id="206" name="Ink 205">
                  <a:extLst>
                    <a:ext uri="{FF2B5EF4-FFF2-40B4-BE49-F238E27FC236}">
                      <a16:creationId xmlns:a16="http://schemas.microsoft.com/office/drawing/2014/main" id="{76BF825A-941E-6E2D-8D46-15106D5B97C2}"/>
                    </a:ext>
                  </a:extLst>
                </p14:cNvPr>
                <p14:cNvContentPartPr/>
                <p14:nvPr/>
              </p14:nvContentPartPr>
              <p14:xfrm>
                <a:off x="1638670" y="1292412"/>
                <a:ext cx="75960" cy="60120"/>
              </p14:xfrm>
            </p:contentPart>
          </mc:Choice>
          <mc:Fallback>
            <p:pic>
              <p:nvPicPr>
                <p:cNvPr id="206" name="Ink 205">
                  <a:extLst>
                    <a:ext uri="{FF2B5EF4-FFF2-40B4-BE49-F238E27FC236}">
                      <a16:creationId xmlns:a16="http://schemas.microsoft.com/office/drawing/2014/main" id="{76BF825A-941E-6E2D-8D46-15106D5B97C2}"/>
                    </a:ext>
                  </a:extLst>
                </p:cNvPr>
                <p:cNvPicPr/>
                <p:nvPr/>
              </p:nvPicPr>
              <p:blipFill>
                <a:blip r:embed="rId345"/>
                <a:stretch>
                  <a:fillRect/>
                </a:stretch>
              </p:blipFill>
              <p:spPr>
                <a:xfrm>
                  <a:off x="1629670" y="1283772"/>
                  <a:ext cx="93600" cy="7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6">
              <p14:nvContentPartPr>
                <p14:cNvPr id="207" name="Ink 206">
                  <a:extLst>
                    <a:ext uri="{FF2B5EF4-FFF2-40B4-BE49-F238E27FC236}">
                      <a16:creationId xmlns:a16="http://schemas.microsoft.com/office/drawing/2014/main" id="{DB40E9E6-0D79-FC0F-C5EF-5D0D6A236B95}"/>
                    </a:ext>
                  </a:extLst>
                </p14:cNvPr>
                <p14:cNvContentPartPr/>
                <p14:nvPr/>
              </p14:nvContentPartPr>
              <p14:xfrm>
                <a:off x="1844950" y="1428132"/>
                <a:ext cx="30960" cy="55800"/>
              </p14:xfrm>
            </p:contentPart>
          </mc:Choice>
          <mc:Fallback>
            <p:pic>
              <p:nvPicPr>
                <p:cNvPr id="207" name="Ink 206">
                  <a:extLst>
                    <a:ext uri="{FF2B5EF4-FFF2-40B4-BE49-F238E27FC236}">
                      <a16:creationId xmlns:a16="http://schemas.microsoft.com/office/drawing/2014/main" id="{DB40E9E6-0D79-FC0F-C5EF-5D0D6A236B95}"/>
                    </a:ext>
                  </a:extLst>
                </p:cNvPr>
                <p:cNvPicPr/>
                <p:nvPr/>
              </p:nvPicPr>
              <p:blipFill>
                <a:blip r:embed="rId347"/>
                <a:stretch>
                  <a:fillRect/>
                </a:stretch>
              </p:blipFill>
              <p:spPr>
                <a:xfrm>
                  <a:off x="1835950" y="1419492"/>
                  <a:ext cx="48600" cy="7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8">
              <p14:nvContentPartPr>
                <p14:cNvPr id="208" name="Ink 207">
                  <a:extLst>
                    <a:ext uri="{FF2B5EF4-FFF2-40B4-BE49-F238E27FC236}">
                      <a16:creationId xmlns:a16="http://schemas.microsoft.com/office/drawing/2014/main" id="{684A3CF2-F9DA-9216-5E7D-2F6A80E2E40A}"/>
                    </a:ext>
                  </a:extLst>
                </p14:cNvPr>
                <p14:cNvContentPartPr/>
                <p14:nvPr/>
              </p14:nvContentPartPr>
              <p14:xfrm>
                <a:off x="1903990" y="1190172"/>
                <a:ext cx="346680" cy="373320"/>
              </p14:xfrm>
            </p:contentPart>
          </mc:Choice>
          <mc:Fallback>
            <p:pic>
              <p:nvPicPr>
                <p:cNvPr id="208" name="Ink 207">
                  <a:extLst>
                    <a:ext uri="{FF2B5EF4-FFF2-40B4-BE49-F238E27FC236}">
                      <a16:creationId xmlns:a16="http://schemas.microsoft.com/office/drawing/2014/main" id="{684A3CF2-F9DA-9216-5E7D-2F6A80E2E40A}"/>
                    </a:ext>
                  </a:extLst>
                </p:cNvPr>
                <p:cNvPicPr/>
                <p:nvPr/>
              </p:nvPicPr>
              <p:blipFill>
                <a:blip r:embed="rId349"/>
                <a:stretch>
                  <a:fillRect/>
                </a:stretch>
              </p:blipFill>
              <p:spPr>
                <a:xfrm>
                  <a:off x="1895350" y="1181532"/>
                  <a:ext cx="364320" cy="390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0">
              <p14:nvContentPartPr>
                <p14:cNvPr id="210" name="Ink 209">
                  <a:extLst>
                    <a:ext uri="{FF2B5EF4-FFF2-40B4-BE49-F238E27FC236}">
                      <a16:creationId xmlns:a16="http://schemas.microsoft.com/office/drawing/2014/main" id="{73052B0D-F00D-E90F-B65A-2A69A9EB7D83}"/>
                    </a:ext>
                  </a:extLst>
                </p14:cNvPr>
                <p14:cNvContentPartPr/>
                <p14:nvPr/>
              </p14:nvContentPartPr>
              <p14:xfrm>
                <a:off x="2229790" y="1228332"/>
                <a:ext cx="158040" cy="18360"/>
              </p14:xfrm>
            </p:contentPart>
          </mc:Choice>
          <mc:Fallback>
            <p:pic>
              <p:nvPicPr>
                <p:cNvPr id="210" name="Ink 209">
                  <a:extLst>
                    <a:ext uri="{FF2B5EF4-FFF2-40B4-BE49-F238E27FC236}">
                      <a16:creationId xmlns:a16="http://schemas.microsoft.com/office/drawing/2014/main" id="{73052B0D-F00D-E90F-B65A-2A69A9EB7D83}"/>
                    </a:ext>
                  </a:extLst>
                </p:cNvPr>
                <p:cNvPicPr/>
                <p:nvPr/>
              </p:nvPicPr>
              <p:blipFill>
                <a:blip r:embed="rId351"/>
                <a:stretch>
                  <a:fillRect/>
                </a:stretch>
              </p:blipFill>
              <p:spPr>
                <a:xfrm>
                  <a:off x="2220790" y="1219332"/>
                  <a:ext cx="175680" cy="3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2">
              <p14:nvContentPartPr>
                <p14:cNvPr id="211" name="Ink 210">
                  <a:extLst>
                    <a:ext uri="{FF2B5EF4-FFF2-40B4-BE49-F238E27FC236}">
                      <a16:creationId xmlns:a16="http://schemas.microsoft.com/office/drawing/2014/main" id="{9B489A04-EB1D-4286-8116-DB02F1BDEBC4}"/>
                    </a:ext>
                  </a:extLst>
                </p14:cNvPr>
                <p14:cNvContentPartPr/>
                <p14:nvPr/>
              </p14:nvContentPartPr>
              <p14:xfrm>
                <a:off x="2283070" y="1397532"/>
                <a:ext cx="233640" cy="59400"/>
              </p14:xfrm>
            </p:contentPart>
          </mc:Choice>
          <mc:Fallback>
            <p:pic>
              <p:nvPicPr>
                <p:cNvPr id="211" name="Ink 210">
                  <a:extLst>
                    <a:ext uri="{FF2B5EF4-FFF2-40B4-BE49-F238E27FC236}">
                      <a16:creationId xmlns:a16="http://schemas.microsoft.com/office/drawing/2014/main" id="{9B489A04-EB1D-4286-8116-DB02F1BDEBC4}"/>
                    </a:ext>
                  </a:extLst>
                </p:cNvPr>
                <p:cNvPicPr/>
                <p:nvPr/>
              </p:nvPicPr>
              <p:blipFill>
                <a:blip r:embed="rId353"/>
                <a:stretch>
                  <a:fillRect/>
                </a:stretch>
              </p:blipFill>
              <p:spPr>
                <a:xfrm>
                  <a:off x="2274430" y="1388532"/>
                  <a:ext cx="251280" cy="7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4">
              <p14:nvContentPartPr>
                <p14:cNvPr id="212" name="Ink 211">
                  <a:extLst>
                    <a:ext uri="{FF2B5EF4-FFF2-40B4-BE49-F238E27FC236}">
                      <a16:creationId xmlns:a16="http://schemas.microsoft.com/office/drawing/2014/main" id="{93D6A207-A0CD-DE9F-88A6-0AC9A5F609F8}"/>
                    </a:ext>
                  </a:extLst>
                </p14:cNvPr>
                <p14:cNvContentPartPr/>
                <p14:nvPr/>
              </p14:nvContentPartPr>
              <p14:xfrm>
                <a:off x="2553430" y="1199532"/>
                <a:ext cx="213480" cy="14760"/>
              </p14:xfrm>
            </p:contentPart>
          </mc:Choice>
          <mc:Fallback>
            <p:pic>
              <p:nvPicPr>
                <p:cNvPr id="212" name="Ink 211">
                  <a:extLst>
                    <a:ext uri="{FF2B5EF4-FFF2-40B4-BE49-F238E27FC236}">
                      <a16:creationId xmlns:a16="http://schemas.microsoft.com/office/drawing/2014/main" id="{93D6A207-A0CD-DE9F-88A6-0AC9A5F609F8}"/>
                    </a:ext>
                  </a:extLst>
                </p:cNvPr>
                <p:cNvPicPr/>
                <p:nvPr/>
              </p:nvPicPr>
              <p:blipFill>
                <a:blip r:embed="rId355"/>
                <a:stretch>
                  <a:fillRect/>
                </a:stretch>
              </p:blipFill>
              <p:spPr>
                <a:xfrm>
                  <a:off x="2544790" y="1190532"/>
                  <a:ext cx="231120" cy="32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6">
              <p14:nvContentPartPr>
                <p14:cNvPr id="213" name="Ink 212">
                  <a:extLst>
                    <a:ext uri="{FF2B5EF4-FFF2-40B4-BE49-F238E27FC236}">
                      <a16:creationId xmlns:a16="http://schemas.microsoft.com/office/drawing/2014/main" id="{C1DBC848-3426-9BE3-6678-BEE73CB77F20}"/>
                    </a:ext>
                  </a:extLst>
                </p14:cNvPr>
                <p14:cNvContentPartPr/>
                <p14:nvPr/>
              </p14:nvContentPartPr>
              <p14:xfrm>
                <a:off x="2586910" y="1398252"/>
                <a:ext cx="180360" cy="34560"/>
              </p14:xfrm>
            </p:contentPart>
          </mc:Choice>
          <mc:Fallback>
            <p:pic>
              <p:nvPicPr>
                <p:cNvPr id="213" name="Ink 212">
                  <a:extLst>
                    <a:ext uri="{FF2B5EF4-FFF2-40B4-BE49-F238E27FC236}">
                      <a16:creationId xmlns:a16="http://schemas.microsoft.com/office/drawing/2014/main" id="{C1DBC848-3426-9BE3-6678-BEE73CB77F20}"/>
                    </a:ext>
                  </a:extLst>
                </p:cNvPr>
                <p:cNvPicPr/>
                <p:nvPr/>
              </p:nvPicPr>
              <p:blipFill>
                <a:blip r:embed="rId357"/>
                <a:stretch>
                  <a:fillRect/>
                </a:stretch>
              </p:blipFill>
              <p:spPr>
                <a:xfrm>
                  <a:off x="2577910" y="1389252"/>
                  <a:ext cx="198000" cy="5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58">
              <p14:nvContentPartPr>
                <p14:cNvPr id="214" name="Ink 213">
                  <a:extLst>
                    <a:ext uri="{FF2B5EF4-FFF2-40B4-BE49-F238E27FC236}">
                      <a16:creationId xmlns:a16="http://schemas.microsoft.com/office/drawing/2014/main" id="{D12A01E5-9A36-0BC0-6CE2-C7194C068CCE}"/>
                    </a:ext>
                  </a:extLst>
                </p14:cNvPr>
                <p14:cNvContentPartPr/>
                <p14:nvPr/>
              </p14:nvContentPartPr>
              <p14:xfrm>
                <a:off x="2889670" y="1162812"/>
                <a:ext cx="243720" cy="294480"/>
              </p14:xfrm>
            </p:contentPart>
          </mc:Choice>
          <mc:Fallback>
            <p:pic>
              <p:nvPicPr>
                <p:cNvPr id="214" name="Ink 213">
                  <a:extLst>
                    <a:ext uri="{FF2B5EF4-FFF2-40B4-BE49-F238E27FC236}">
                      <a16:creationId xmlns:a16="http://schemas.microsoft.com/office/drawing/2014/main" id="{D12A01E5-9A36-0BC0-6CE2-C7194C068CCE}"/>
                    </a:ext>
                  </a:extLst>
                </p:cNvPr>
                <p:cNvPicPr/>
                <p:nvPr/>
              </p:nvPicPr>
              <p:blipFill>
                <a:blip r:embed="rId359"/>
                <a:stretch>
                  <a:fillRect/>
                </a:stretch>
              </p:blipFill>
              <p:spPr>
                <a:xfrm>
                  <a:off x="2880670" y="1153812"/>
                  <a:ext cx="261360" cy="312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0">
              <p14:nvContentPartPr>
                <p14:cNvPr id="216" name="Ink 215">
                  <a:extLst>
                    <a:ext uri="{FF2B5EF4-FFF2-40B4-BE49-F238E27FC236}">
                      <a16:creationId xmlns:a16="http://schemas.microsoft.com/office/drawing/2014/main" id="{88AF0376-52FE-A196-F019-D8D82FA38FE6}"/>
                    </a:ext>
                  </a:extLst>
                </p14:cNvPr>
                <p14:cNvContentPartPr/>
                <p14:nvPr/>
              </p14:nvContentPartPr>
              <p14:xfrm>
                <a:off x="636070" y="1135452"/>
                <a:ext cx="96480" cy="498240"/>
              </p14:xfrm>
            </p:contentPart>
          </mc:Choice>
          <mc:Fallback>
            <p:pic>
              <p:nvPicPr>
                <p:cNvPr id="216" name="Ink 215">
                  <a:extLst>
                    <a:ext uri="{FF2B5EF4-FFF2-40B4-BE49-F238E27FC236}">
                      <a16:creationId xmlns:a16="http://schemas.microsoft.com/office/drawing/2014/main" id="{88AF0376-52FE-A196-F019-D8D82FA38FE6}"/>
                    </a:ext>
                  </a:extLst>
                </p:cNvPr>
                <p:cNvPicPr/>
                <p:nvPr/>
              </p:nvPicPr>
              <p:blipFill>
                <a:blip r:embed="rId361"/>
                <a:stretch>
                  <a:fillRect/>
                </a:stretch>
              </p:blipFill>
              <p:spPr>
                <a:xfrm>
                  <a:off x="627430" y="1126812"/>
                  <a:ext cx="114120" cy="51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2">
              <p14:nvContentPartPr>
                <p14:cNvPr id="218" name="Ink 217">
                  <a:extLst>
                    <a:ext uri="{FF2B5EF4-FFF2-40B4-BE49-F238E27FC236}">
                      <a16:creationId xmlns:a16="http://schemas.microsoft.com/office/drawing/2014/main" id="{312DB459-43E5-5173-90D3-729C7E8BF36E}"/>
                    </a:ext>
                  </a:extLst>
                </p14:cNvPr>
                <p14:cNvContentPartPr/>
                <p14:nvPr/>
              </p14:nvContentPartPr>
              <p14:xfrm>
                <a:off x="1932430" y="1024212"/>
                <a:ext cx="271440" cy="825840"/>
              </p14:xfrm>
            </p:contentPart>
          </mc:Choice>
          <mc:Fallback>
            <p:pic>
              <p:nvPicPr>
                <p:cNvPr id="218" name="Ink 217">
                  <a:extLst>
                    <a:ext uri="{FF2B5EF4-FFF2-40B4-BE49-F238E27FC236}">
                      <a16:creationId xmlns:a16="http://schemas.microsoft.com/office/drawing/2014/main" id="{312DB459-43E5-5173-90D3-729C7E8BF36E}"/>
                    </a:ext>
                  </a:extLst>
                </p:cNvPr>
                <p:cNvPicPr/>
                <p:nvPr/>
              </p:nvPicPr>
              <p:blipFill>
                <a:blip r:embed="rId363"/>
                <a:stretch>
                  <a:fillRect/>
                </a:stretch>
              </p:blipFill>
              <p:spPr>
                <a:xfrm>
                  <a:off x="1923790" y="1015572"/>
                  <a:ext cx="289080" cy="8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4">
              <p14:nvContentPartPr>
                <p14:cNvPr id="223" name="Ink 222">
                  <a:extLst>
                    <a:ext uri="{FF2B5EF4-FFF2-40B4-BE49-F238E27FC236}">
                      <a16:creationId xmlns:a16="http://schemas.microsoft.com/office/drawing/2014/main" id="{6C8458BC-3B48-1BFA-C47D-E47D89B1F6F5}"/>
                    </a:ext>
                  </a:extLst>
                </p14:cNvPr>
                <p14:cNvContentPartPr/>
                <p14:nvPr/>
              </p14:nvContentPartPr>
              <p14:xfrm>
                <a:off x="4363150" y="870492"/>
                <a:ext cx="353880" cy="184680"/>
              </p14:xfrm>
            </p:contentPart>
          </mc:Choice>
          <mc:Fallback>
            <p:pic>
              <p:nvPicPr>
                <p:cNvPr id="223" name="Ink 222">
                  <a:extLst>
                    <a:ext uri="{FF2B5EF4-FFF2-40B4-BE49-F238E27FC236}">
                      <a16:creationId xmlns:a16="http://schemas.microsoft.com/office/drawing/2014/main" id="{6C8458BC-3B48-1BFA-C47D-E47D89B1F6F5}"/>
                    </a:ext>
                  </a:extLst>
                </p:cNvPr>
                <p:cNvPicPr/>
                <p:nvPr/>
              </p:nvPicPr>
              <p:blipFill>
                <a:blip r:embed="rId365"/>
                <a:stretch>
                  <a:fillRect/>
                </a:stretch>
              </p:blipFill>
              <p:spPr>
                <a:xfrm>
                  <a:off x="4354510" y="861492"/>
                  <a:ext cx="371520" cy="20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6">
              <p14:nvContentPartPr>
                <p14:cNvPr id="224" name="Ink 223">
                  <a:extLst>
                    <a:ext uri="{FF2B5EF4-FFF2-40B4-BE49-F238E27FC236}">
                      <a16:creationId xmlns:a16="http://schemas.microsoft.com/office/drawing/2014/main" id="{741DEEDD-1419-6CFB-0ACA-E0C739AD7045}"/>
                    </a:ext>
                  </a:extLst>
                </p14:cNvPr>
                <p14:cNvContentPartPr/>
                <p14:nvPr/>
              </p14:nvContentPartPr>
              <p14:xfrm>
                <a:off x="4544590" y="1020972"/>
                <a:ext cx="112680" cy="201960"/>
              </p14:xfrm>
            </p:contentPart>
          </mc:Choice>
          <mc:Fallback>
            <p:pic>
              <p:nvPicPr>
                <p:cNvPr id="224" name="Ink 223">
                  <a:extLst>
                    <a:ext uri="{FF2B5EF4-FFF2-40B4-BE49-F238E27FC236}">
                      <a16:creationId xmlns:a16="http://schemas.microsoft.com/office/drawing/2014/main" id="{741DEEDD-1419-6CFB-0ACA-E0C739AD7045}"/>
                    </a:ext>
                  </a:extLst>
                </p:cNvPr>
                <p:cNvPicPr/>
                <p:nvPr/>
              </p:nvPicPr>
              <p:blipFill>
                <a:blip r:embed="rId367"/>
                <a:stretch>
                  <a:fillRect/>
                </a:stretch>
              </p:blipFill>
              <p:spPr>
                <a:xfrm>
                  <a:off x="4535590" y="1011972"/>
                  <a:ext cx="130320" cy="21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8">
              <p14:nvContentPartPr>
                <p14:cNvPr id="225" name="Ink 224">
                  <a:extLst>
                    <a:ext uri="{FF2B5EF4-FFF2-40B4-BE49-F238E27FC236}">
                      <a16:creationId xmlns:a16="http://schemas.microsoft.com/office/drawing/2014/main" id="{F8FB3484-8216-2D9A-32D5-39E459E1AD36}"/>
                    </a:ext>
                  </a:extLst>
                </p14:cNvPr>
                <p14:cNvContentPartPr/>
                <p14:nvPr/>
              </p14:nvContentPartPr>
              <p14:xfrm>
                <a:off x="4711270" y="831972"/>
                <a:ext cx="789120" cy="322920"/>
              </p14:xfrm>
            </p:contentPart>
          </mc:Choice>
          <mc:Fallback>
            <p:pic>
              <p:nvPicPr>
                <p:cNvPr id="225" name="Ink 224">
                  <a:extLst>
                    <a:ext uri="{FF2B5EF4-FFF2-40B4-BE49-F238E27FC236}">
                      <a16:creationId xmlns:a16="http://schemas.microsoft.com/office/drawing/2014/main" id="{F8FB3484-8216-2D9A-32D5-39E459E1AD36}"/>
                    </a:ext>
                  </a:extLst>
                </p:cNvPr>
                <p:cNvPicPr/>
                <p:nvPr/>
              </p:nvPicPr>
              <p:blipFill>
                <a:blip r:embed="rId369"/>
                <a:stretch>
                  <a:fillRect/>
                </a:stretch>
              </p:blipFill>
              <p:spPr>
                <a:xfrm>
                  <a:off x="4702630" y="822972"/>
                  <a:ext cx="806760" cy="34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0">
              <p14:nvContentPartPr>
                <p14:cNvPr id="227" name="Ink 226">
                  <a:extLst>
                    <a:ext uri="{FF2B5EF4-FFF2-40B4-BE49-F238E27FC236}">
                      <a16:creationId xmlns:a16="http://schemas.microsoft.com/office/drawing/2014/main" id="{7727AFCC-3EB4-72DD-2925-A428C532AC07}"/>
                    </a:ext>
                  </a:extLst>
                </p14:cNvPr>
                <p14:cNvContentPartPr/>
                <p14:nvPr/>
              </p14:nvContentPartPr>
              <p14:xfrm>
                <a:off x="5106910" y="1222572"/>
                <a:ext cx="1322640" cy="828000"/>
              </p14:xfrm>
            </p:contentPart>
          </mc:Choice>
          <mc:Fallback>
            <p:pic>
              <p:nvPicPr>
                <p:cNvPr id="227" name="Ink 226">
                  <a:extLst>
                    <a:ext uri="{FF2B5EF4-FFF2-40B4-BE49-F238E27FC236}">
                      <a16:creationId xmlns:a16="http://schemas.microsoft.com/office/drawing/2014/main" id="{7727AFCC-3EB4-72DD-2925-A428C532AC07}"/>
                    </a:ext>
                  </a:extLst>
                </p:cNvPr>
                <p:cNvPicPr/>
                <p:nvPr/>
              </p:nvPicPr>
              <p:blipFill>
                <a:blip r:embed="rId371"/>
                <a:stretch>
                  <a:fillRect/>
                </a:stretch>
              </p:blipFill>
              <p:spPr>
                <a:xfrm>
                  <a:off x="5097910" y="1213932"/>
                  <a:ext cx="1340280" cy="84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2">
              <p14:nvContentPartPr>
                <p14:cNvPr id="229" name="Ink 228">
                  <a:extLst>
                    <a:ext uri="{FF2B5EF4-FFF2-40B4-BE49-F238E27FC236}">
                      <a16:creationId xmlns:a16="http://schemas.microsoft.com/office/drawing/2014/main" id="{F7870247-12CB-26E9-E3B2-CF0FF15BEB33}"/>
                    </a:ext>
                  </a:extLst>
                </p14:cNvPr>
                <p14:cNvContentPartPr/>
                <p14:nvPr/>
              </p14:nvContentPartPr>
              <p14:xfrm>
                <a:off x="7008070" y="675372"/>
                <a:ext cx="236160" cy="397440"/>
              </p14:xfrm>
            </p:contentPart>
          </mc:Choice>
          <mc:Fallback>
            <p:pic>
              <p:nvPicPr>
                <p:cNvPr id="229" name="Ink 228">
                  <a:extLst>
                    <a:ext uri="{FF2B5EF4-FFF2-40B4-BE49-F238E27FC236}">
                      <a16:creationId xmlns:a16="http://schemas.microsoft.com/office/drawing/2014/main" id="{F7870247-12CB-26E9-E3B2-CF0FF15BEB33}"/>
                    </a:ext>
                  </a:extLst>
                </p:cNvPr>
                <p:cNvPicPr/>
                <p:nvPr/>
              </p:nvPicPr>
              <p:blipFill>
                <a:blip r:embed="rId373"/>
                <a:stretch>
                  <a:fillRect/>
                </a:stretch>
              </p:blipFill>
              <p:spPr>
                <a:xfrm>
                  <a:off x="6999070" y="666732"/>
                  <a:ext cx="253800" cy="41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4">
              <p14:nvContentPartPr>
                <p14:cNvPr id="230" name="Ink 229">
                  <a:extLst>
                    <a:ext uri="{FF2B5EF4-FFF2-40B4-BE49-F238E27FC236}">
                      <a16:creationId xmlns:a16="http://schemas.microsoft.com/office/drawing/2014/main" id="{4D43A8C2-6973-7865-38E4-3DEDA1ECAEAC}"/>
                    </a:ext>
                  </a:extLst>
                </p14:cNvPr>
                <p14:cNvContentPartPr/>
                <p14:nvPr/>
              </p14:nvContentPartPr>
              <p14:xfrm>
                <a:off x="7043350" y="848532"/>
                <a:ext cx="217800" cy="128880"/>
              </p14:xfrm>
            </p:contentPart>
          </mc:Choice>
          <mc:Fallback>
            <p:pic>
              <p:nvPicPr>
                <p:cNvPr id="230" name="Ink 229">
                  <a:extLst>
                    <a:ext uri="{FF2B5EF4-FFF2-40B4-BE49-F238E27FC236}">
                      <a16:creationId xmlns:a16="http://schemas.microsoft.com/office/drawing/2014/main" id="{4D43A8C2-6973-7865-38E4-3DEDA1ECAEAC}"/>
                    </a:ext>
                  </a:extLst>
                </p:cNvPr>
                <p:cNvPicPr/>
                <p:nvPr/>
              </p:nvPicPr>
              <p:blipFill>
                <a:blip r:embed="rId375"/>
                <a:stretch>
                  <a:fillRect/>
                </a:stretch>
              </p:blipFill>
              <p:spPr>
                <a:xfrm>
                  <a:off x="7034710" y="839892"/>
                  <a:ext cx="235440" cy="146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6">
              <p14:nvContentPartPr>
                <p14:cNvPr id="231" name="Ink 230">
                  <a:extLst>
                    <a:ext uri="{FF2B5EF4-FFF2-40B4-BE49-F238E27FC236}">
                      <a16:creationId xmlns:a16="http://schemas.microsoft.com/office/drawing/2014/main" id="{80AF492F-FB0C-1481-E36A-149584E73DEE}"/>
                    </a:ext>
                  </a:extLst>
                </p14:cNvPr>
                <p14:cNvContentPartPr/>
                <p14:nvPr/>
              </p14:nvContentPartPr>
              <p14:xfrm>
                <a:off x="7301470" y="627132"/>
                <a:ext cx="317520" cy="343800"/>
              </p14:xfrm>
            </p:contentPart>
          </mc:Choice>
          <mc:Fallback>
            <p:pic>
              <p:nvPicPr>
                <p:cNvPr id="231" name="Ink 230">
                  <a:extLst>
                    <a:ext uri="{FF2B5EF4-FFF2-40B4-BE49-F238E27FC236}">
                      <a16:creationId xmlns:a16="http://schemas.microsoft.com/office/drawing/2014/main" id="{80AF492F-FB0C-1481-E36A-149584E73DEE}"/>
                    </a:ext>
                  </a:extLst>
                </p:cNvPr>
                <p:cNvPicPr/>
                <p:nvPr/>
              </p:nvPicPr>
              <p:blipFill>
                <a:blip r:embed="rId377"/>
                <a:stretch>
                  <a:fillRect/>
                </a:stretch>
              </p:blipFill>
              <p:spPr>
                <a:xfrm>
                  <a:off x="7292830" y="618132"/>
                  <a:ext cx="33516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78">
              <p14:nvContentPartPr>
                <p14:cNvPr id="232" name="Ink 231">
                  <a:extLst>
                    <a:ext uri="{FF2B5EF4-FFF2-40B4-BE49-F238E27FC236}">
                      <a16:creationId xmlns:a16="http://schemas.microsoft.com/office/drawing/2014/main" id="{A8D0C920-FE36-09C4-E3B3-E63D1905AC1E}"/>
                    </a:ext>
                  </a:extLst>
                </p14:cNvPr>
                <p14:cNvContentPartPr/>
                <p14:nvPr/>
              </p14:nvContentPartPr>
              <p14:xfrm>
                <a:off x="7643830" y="637932"/>
                <a:ext cx="464400" cy="244440"/>
              </p14:xfrm>
            </p:contentPart>
          </mc:Choice>
          <mc:Fallback>
            <p:pic>
              <p:nvPicPr>
                <p:cNvPr id="232" name="Ink 231">
                  <a:extLst>
                    <a:ext uri="{FF2B5EF4-FFF2-40B4-BE49-F238E27FC236}">
                      <a16:creationId xmlns:a16="http://schemas.microsoft.com/office/drawing/2014/main" id="{A8D0C920-FE36-09C4-E3B3-E63D1905AC1E}"/>
                    </a:ext>
                  </a:extLst>
                </p:cNvPr>
                <p:cNvPicPr/>
                <p:nvPr/>
              </p:nvPicPr>
              <p:blipFill>
                <a:blip r:embed="rId379"/>
                <a:stretch>
                  <a:fillRect/>
                </a:stretch>
              </p:blipFill>
              <p:spPr>
                <a:xfrm>
                  <a:off x="7634830" y="629292"/>
                  <a:ext cx="48204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0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3B78E49A-6080-3689-E6ED-36B77E9F082E}"/>
                    </a:ext>
                  </a:extLst>
                </p14:cNvPr>
                <p14:cNvContentPartPr/>
                <p14:nvPr/>
              </p14:nvContentPartPr>
              <p14:xfrm>
                <a:off x="9069790" y="1612092"/>
                <a:ext cx="190080" cy="1702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3B78E49A-6080-3689-E6ED-36B77E9F082E}"/>
                    </a:ext>
                  </a:extLst>
                </p:cNvPr>
                <p:cNvPicPr/>
                <p:nvPr/>
              </p:nvPicPr>
              <p:blipFill>
                <a:blip r:embed="rId381"/>
                <a:stretch>
                  <a:fillRect/>
                </a:stretch>
              </p:blipFill>
              <p:spPr>
                <a:xfrm>
                  <a:off x="9061150" y="1603452"/>
                  <a:ext cx="207720" cy="18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2">
              <p14:nvContentPartPr>
                <p14:cNvPr id="170" name="Ink 169">
                  <a:extLst>
                    <a:ext uri="{FF2B5EF4-FFF2-40B4-BE49-F238E27FC236}">
                      <a16:creationId xmlns:a16="http://schemas.microsoft.com/office/drawing/2014/main" id="{25D7F449-C8B0-0429-0896-AB04339F586D}"/>
                    </a:ext>
                  </a:extLst>
                </p14:cNvPr>
                <p14:cNvContentPartPr/>
                <p14:nvPr/>
              </p14:nvContentPartPr>
              <p14:xfrm>
                <a:off x="9303790" y="1593012"/>
                <a:ext cx="173880" cy="330120"/>
              </p14:xfrm>
            </p:contentPart>
          </mc:Choice>
          <mc:Fallback>
            <p:pic>
              <p:nvPicPr>
                <p:cNvPr id="170" name="Ink 169">
                  <a:extLst>
                    <a:ext uri="{FF2B5EF4-FFF2-40B4-BE49-F238E27FC236}">
                      <a16:creationId xmlns:a16="http://schemas.microsoft.com/office/drawing/2014/main" id="{25D7F449-C8B0-0429-0896-AB04339F586D}"/>
                    </a:ext>
                  </a:extLst>
                </p:cNvPr>
                <p:cNvPicPr/>
                <p:nvPr/>
              </p:nvPicPr>
              <p:blipFill>
                <a:blip r:embed="rId383"/>
                <a:stretch>
                  <a:fillRect/>
                </a:stretch>
              </p:blipFill>
              <p:spPr>
                <a:xfrm>
                  <a:off x="9295150" y="1584012"/>
                  <a:ext cx="191520" cy="347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BDEB4654-FE56-38EA-E2FE-723B7AB3850C}"/>
                    </a:ext>
                  </a:extLst>
                </p14:cNvPr>
                <p14:cNvContentPartPr/>
                <p14:nvPr/>
              </p14:nvContentPartPr>
              <p14:xfrm>
                <a:off x="9249430" y="1608492"/>
                <a:ext cx="417240" cy="27144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BDEB4654-FE56-38EA-E2FE-723B7AB3850C}"/>
                    </a:ext>
                  </a:extLst>
                </p:cNvPr>
                <p:cNvPicPr/>
                <p:nvPr/>
              </p:nvPicPr>
              <p:blipFill>
                <a:blip r:embed="rId385"/>
                <a:stretch>
                  <a:fillRect/>
                </a:stretch>
              </p:blipFill>
              <p:spPr>
                <a:xfrm>
                  <a:off x="9240430" y="1599852"/>
                  <a:ext cx="434880" cy="289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6">
              <p14:nvContentPartPr>
                <p14:cNvPr id="234" name="Ink 233">
                  <a:extLst>
                    <a:ext uri="{FF2B5EF4-FFF2-40B4-BE49-F238E27FC236}">
                      <a16:creationId xmlns:a16="http://schemas.microsoft.com/office/drawing/2014/main" id="{4F661DB4-FC7B-7A80-7456-97E3F6E1D6A3}"/>
                    </a:ext>
                  </a:extLst>
                </p14:cNvPr>
                <p14:cNvContentPartPr/>
                <p14:nvPr/>
              </p14:nvContentPartPr>
              <p14:xfrm>
                <a:off x="8169790" y="1309332"/>
                <a:ext cx="1018800" cy="698760"/>
              </p14:xfrm>
            </p:contentPart>
          </mc:Choice>
          <mc:Fallback>
            <p:pic>
              <p:nvPicPr>
                <p:cNvPr id="234" name="Ink 233">
                  <a:extLst>
                    <a:ext uri="{FF2B5EF4-FFF2-40B4-BE49-F238E27FC236}">
                      <a16:creationId xmlns:a16="http://schemas.microsoft.com/office/drawing/2014/main" id="{4F661DB4-FC7B-7A80-7456-97E3F6E1D6A3}"/>
                    </a:ext>
                  </a:extLst>
                </p:cNvPr>
                <p:cNvPicPr/>
                <p:nvPr/>
              </p:nvPicPr>
              <p:blipFill>
                <a:blip r:embed="rId387"/>
                <a:stretch>
                  <a:fillRect/>
                </a:stretch>
              </p:blipFill>
              <p:spPr>
                <a:xfrm>
                  <a:off x="8161150" y="1300692"/>
                  <a:ext cx="1036440" cy="71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8">
              <p14:nvContentPartPr>
                <p14:cNvPr id="236" name="Ink 235">
                  <a:extLst>
                    <a:ext uri="{FF2B5EF4-FFF2-40B4-BE49-F238E27FC236}">
                      <a16:creationId xmlns:a16="http://schemas.microsoft.com/office/drawing/2014/main" id="{007BF590-2E04-3B59-D698-B13015923D44}"/>
                    </a:ext>
                  </a:extLst>
                </p14:cNvPr>
                <p14:cNvContentPartPr/>
                <p14:nvPr/>
              </p14:nvContentPartPr>
              <p14:xfrm>
                <a:off x="4404910" y="1332732"/>
                <a:ext cx="38880" cy="339480"/>
              </p14:xfrm>
            </p:contentPart>
          </mc:Choice>
          <mc:Fallback>
            <p:pic>
              <p:nvPicPr>
                <p:cNvPr id="236" name="Ink 235">
                  <a:extLst>
                    <a:ext uri="{FF2B5EF4-FFF2-40B4-BE49-F238E27FC236}">
                      <a16:creationId xmlns:a16="http://schemas.microsoft.com/office/drawing/2014/main" id="{007BF590-2E04-3B59-D698-B13015923D44}"/>
                    </a:ext>
                  </a:extLst>
                </p:cNvPr>
                <p:cNvPicPr/>
                <p:nvPr/>
              </p:nvPicPr>
              <p:blipFill>
                <a:blip r:embed="rId389"/>
                <a:stretch>
                  <a:fillRect/>
                </a:stretch>
              </p:blipFill>
              <p:spPr>
                <a:xfrm>
                  <a:off x="4395910" y="1324092"/>
                  <a:ext cx="56520" cy="35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0">
              <p14:nvContentPartPr>
                <p14:cNvPr id="237" name="Ink 236">
                  <a:extLst>
                    <a:ext uri="{FF2B5EF4-FFF2-40B4-BE49-F238E27FC236}">
                      <a16:creationId xmlns:a16="http://schemas.microsoft.com/office/drawing/2014/main" id="{8DF44BEC-A52F-E130-3F02-6A3B996AB7EA}"/>
                    </a:ext>
                  </a:extLst>
                </p14:cNvPr>
                <p14:cNvContentPartPr/>
                <p14:nvPr/>
              </p14:nvContentPartPr>
              <p14:xfrm>
                <a:off x="4429030" y="1336332"/>
                <a:ext cx="189720" cy="198360"/>
              </p14:xfrm>
            </p:contentPart>
          </mc:Choice>
          <mc:Fallback>
            <p:pic>
              <p:nvPicPr>
                <p:cNvPr id="237" name="Ink 236">
                  <a:extLst>
                    <a:ext uri="{FF2B5EF4-FFF2-40B4-BE49-F238E27FC236}">
                      <a16:creationId xmlns:a16="http://schemas.microsoft.com/office/drawing/2014/main" id="{8DF44BEC-A52F-E130-3F02-6A3B996AB7EA}"/>
                    </a:ext>
                  </a:extLst>
                </p:cNvPr>
                <p:cNvPicPr/>
                <p:nvPr/>
              </p:nvPicPr>
              <p:blipFill>
                <a:blip r:embed="rId391"/>
                <a:stretch>
                  <a:fillRect/>
                </a:stretch>
              </p:blipFill>
              <p:spPr>
                <a:xfrm>
                  <a:off x="4420030" y="1327692"/>
                  <a:ext cx="20736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2">
              <p14:nvContentPartPr>
                <p14:cNvPr id="238" name="Ink 237">
                  <a:extLst>
                    <a:ext uri="{FF2B5EF4-FFF2-40B4-BE49-F238E27FC236}">
                      <a16:creationId xmlns:a16="http://schemas.microsoft.com/office/drawing/2014/main" id="{993005A5-92D0-2AB4-FEEC-313FD21DA413}"/>
                    </a:ext>
                  </a:extLst>
                </p14:cNvPr>
                <p14:cNvContentPartPr/>
                <p14:nvPr/>
              </p14:nvContentPartPr>
              <p14:xfrm>
                <a:off x="4562590" y="1422012"/>
                <a:ext cx="293400" cy="155160"/>
              </p14:xfrm>
            </p:contentPart>
          </mc:Choice>
          <mc:Fallback>
            <p:pic>
              <p:nvPicPr>
                <p:cNvPr id="238" name="Ink 237">
                  <a:extLst>
                    <a:ext uri="{FF2B5EF4-FFF2-40B4-BE49-F238E27FC236}">
                      <a16:creationId xmlns:a16="http://schemas.microsoft.com/office/drawing/2014/main" id="{993005A5-92D0-2AB4-FEEC-313FD21DA413}"/>
                    </a:ext>
                  </a:extLst>
                </p:cNvPr>
                <p:cNvPicPr/>
                <p:nvPr/>
              </p:nvPicPr>
              <p:blipFill>
                <a:blip r:embed="rId393"/>
                <a:stretch>
                  <a:fillRect/>
                </a:stretch>
              </p:blipFill>
              <p:spPr>
                <a:xfrm>
                  <a:off x="4553950" y="1413012"/>
                  <a:ext cx="31104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4">
              <p14:nvContentPartPr>
                <p14:cNvPr id="239" name="Ink 238">
                  <a:extLst>
                    <a:ext uri="{FF2B5EF4-FFF2-40B4-BE49-F238E27FC236}">
                      <a16:creationId xmlns:a16="http://schemas.microsoft.com/office/drawing/2014/main" id="{27E02798-EE5C-EFA4-507A-04FFB02DC6AF}"/>
                    </a:ext>
                  </a:extLst>
                </p14:cNvPr>
                <p14:cNvContentPartPr/>
                <p14:nvPr/>
              </p14:nvContentPartPr>
              <p14:xfrm>
                <a:off x="4789750" y="1250652"/>
                <a:ext cx="299520" cy="319680"/>
              </p14:xfrm>
            </p:contentPart>
          </mc:Choice>
          <mc:Fallback>
            <p:pic>
              <p:nvPicPr>
                <p:cNvPr id="239" name="Ink 238">
                  <a:extLst>
                    <a:ext uri="{FF2B5EF4-FFF2-40B4-BE49-F238E27FC236}">
                      <a16:creationId xmlns:a16="http://schemas.microsoft.com/office/drawing/2014/main" id="{27E02798-EE5C-EFA4-507A-04FFB02DC6AF}"/>
                    </a:ext>
                  </a:extLst>
                </p:cNvPr>
                <p:cNvPicPr/>
                <p:nvPr/>
              </p:nvPicPr>
              <p:blipFill>
                <a:blip r:embed="rId395"/>
                <a:stretch>
                  <a:fillRect/>
                </a:stretch>
              </p:blipFill>
              <p:spPr>
                <a:xfrm>
                  <a:off x="4780750" y="1242012"/>
                  <a:ext cx="317160" cy="33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6">
              <p14:nvContentPartPr>
                <p14:cNvPr id="240" name="Ink 239">
                  <a:extLst>
                    <a:ext uri="{FF2B5EF4-FFF2-40B4-BE49-F238E27FC236}">
                      <a16:creationId xmlns:a16="http://schemas.microsoft.com/office/drawing/2014/main" id="{F49C745D-52E5-AACE-0040-65D3EC03A759}"/>
                    </a:ext>
                  </a:extLst>
                </p14:cNvPr>
                <p14:cNvContentPartPr/>
                <p14:nvPr/>
              </p14:nvContentPartPr>
              <p14:xfrm>
                <a:off x="4994230" y="1343532"/>
                <a:ext cx="240480" cy="68760"/>
              </p14:xfrm>
            </p:contentPart>
          </mc:Choice>
          <mc:Fallback>
            <p:pic>
              <p:nvPicPr>
                <p:cNvPr id="240" name="Ink 239">
                  <a:extLst>
                    <a:ext uri="{FF2B5EF4-FFF2-40B4-BE49-F238E27FC236}">
                      <a16:creationId xmlns:a16="http://schemas.microsoft.com/office/drawing/2014/main" id="{F49C745D-52E5-AACE-0040-65D3EC03A759}"/>
                    </a:ext>
                  </a:extLst>
                </p:cNvPr>
                <p:cNvPicPr/>
                <p:nvPr/>
              </p:nvPicPr>
              <p:blipFill>
                <a:blip r:embed="rId397"/>
                <a:stretch>
                  <a:fillRect/>
                </a:stretch>
              </p:blipFill>
              <p:spPr>
                <a:xfrm>
                  <a:off x="4985230" y="1334892"/>
                  <a:ext cx="258120" cy="86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98">
              <p14:nvContentPartPr>
                <p14:cNvPr id="241" name="Ink 240">
                  <a:extLst>
                    <a:ext uri="{FF2B5EF4-FFF2-40B4-BE49-F238E27FC236}">
                      <a16:creationId xmlns:a16="http://schemas.microsoft.com/office/drawing/2014/main" id="{BD09AABF-6AC6-C0C5-998F-8CBFCE1E8756}"/>
                    </a:ext>
                  </a:extLst>
                </p14:cNvPr>
                <p14:cNvContentPartPr/>
                <p14:nvPr/>
              </p14:nvContentPartPr>
              <p14:xfrm>
                <a:off x="5064790" y="1216812"/>
                <a:ext cx="321120" cy="575640"/>
              </p14:xfrm>
            </p:contentPart>
          </mc:Choice>
          <mc:Fallback>
            <p:pic>
              <p:nvPicPr>
                <p:cNvPr id="241" name="Ink 240">
                  <a:extLst>
                    <a:ext uri="{FF2B5EF4-FFF2-40B4-BE49-F238E27FC236}">
                      <a16:creationId xmlns:a16="http://schemas.microsoft.com/office/drawing/2014/main" id="{BD09AABF-6AC6-C0C5-998F-8CBFCE1E8756}"/>
                    </a:ext>
                  </a:extLst>
                </p:cNvPr>
                <p:cNvPicPr/>
                <p:nvPr/>
              </p:nvPicPr>
              <p:blipFill>
                <a:blip r:embed="rId399"/>
                <a:stretch>
                  <a:fillRect/>
                </a:stretch>
              </p:blipFill>
              <p:spPr>
                <a:xfrm>
                  <a:off x="5055790" y="1207812"/>
                  <a:ext cx="338760" cy="593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0">
              <p14:nvContentPartPr>
                <p14:cNvPr id="242" name="Ink 241">
                  <a:extLst>
                    <a:ext uri="{FF2B5EF4-FFF2-40B4-BE49-F238E27FC236}">
                      <a16:creationId xmlns:a16="http://schemas.microsoft.com/office/drawing/2014/main" id="{92AECEC6-23D5-96D6-A2B5-8B3BA43EA719}"/>
                    </a:ext>
                  </a:extLst>
                </p14:cNvPr>
                <p14:cNvContentPartPr/>
                <p14:nvPr/>
              </p14:nvContentPartPr>
              <p14:xfrm>
                <a:off x="5302030" y="1070652"/>
                <a:ext cx="270720" cy="549360"/>
              </p14:xfrm>
            </p:contentPart>
          </mc:Choice>
          <mc:Fallback>
            <p:pic>
              <p:nvPicPr>
                <p:cNvPr id="242" name="Ink 241">
                  <a:extLst>
                    <a:ext uri="{FF2B5EF4-FFF2-40B4-BE49-F238E27FC236}">
                      <a16:creationId xmlns:a16="http://schemas.microsoft.com/office/drawing/2014/main" id="{92AECEC6-23D5-96D6-A2B5-8B3BA43EA719}"/>
                    </a:ext>
                  </a:extLst>
                </p:cNvPr>
                <p:cNvPicPr/>
                <p:nvPr/>
              </p:nvPicPr>
              <p:blipFill>
                <a:blip r:embed="rId401"/>
                <a:stretch>
                  <a:fillRect/>
                </a:stretch>
              </p:blipFill>
              <p:spPr>
                <a:xfrm>
                  <a:off x="5293390" y="1061652"/>
                  <a:ext cx="288360" cy="56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2">
              <p14:nvContentPartPr>
                <p14:cNvPr id="243" name="Ink 242">
                  <a:extLst>
                    <a:ext uri="{FF2B5EF4-FFF2-40B4-BE49-F238E27FC236}">
                      <a16:creationId xmlns:a16="http://schemas.microsoft.com/office/drawing/2014/main" id="{26CD31AD-500F-E176-B1E3-70F56B801BC8}"/>
                    </a:ext>
                  </a:extLst>
                </p14:cNvPr>
                <p14:cNvContentPartPr/>
                <p14:nvPr/>
              </p14:nvContentPartPr>
              <p14:xfrm>
                <a:off x="5523070" y="1183692"/>
                <a:ext cx="205200" cy="325800"/>
              </p14:xfrm>
            </p:contentPart>
          </mc:Choice>
          <mc:Fallback>
            <p:pic>
              <p:nvPicPr>
                <p:cNvPr id="243" name="Ink 242">
                  <a:extLst>
                    <a:ext uri="{FF2B5EF4-FFF2-40B4-BE49-F238E27FC236}">
                      <a16:creationId xmlns:a16="http://schemas.microsoft.com/office/drawing/2014/main" id="{26CD31AD-500F-E176-B1E3-70F56B801BC8}"/>
                    </a:ext>
                  </a:extLst>
                </p:cNvPr>
                <p:cNvPicPr/>
                <p:nvPr/>
              </p:nvPicPr>
              <p:blipFill>
                <a:blip r:embed="rId403"/>
                <a:stretch>
                  <a:fillRect/>
                </a:stretch>
              </p:blipFill>
              <p:spPr>
                <a:xfrm>
                  <a:off x="5514070" y="1174692"/>
                  <a:ext cx="222840" cy="343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4">
              <p14:nvContentPartPr>
                <p14:cNvPr id="244" name="Ink 243">
                  <a:extLst>
                    <a:ext uri="{FF2B5EF4-FFF2-40B4-BE49-F238E27FC236}">
                      <a16:creationId xmlns:a16="http://schemas.microsoft.com/office/drawing/2014/main" id="{C2F03E54-1D4B-4587-3697-07DE33646FB2}"/>
                    </a:ext>
                  </a:extLst>
                </p14:cNvPr>
                <p14:cNvContentPartPr/>
                <p14:nvPr/>
              </p14:nvContentPartPr>
              <p14:xfrm>
                <a:off x="5559790" y="1267212"/>
                <a:ext cx="676800" cy="245160"/>
              </p14:xfrm>
            </p:contentPart>
          </mc:Choice>
          <mc:Fallback>
            <p:pic>
              <p:nvPicPr>
                <p:cNvPr id="244" name="Ink 243">
                  <a:extLst>
                    <a:ext uri="{FF2B5EF4-FFF2-40B4-BE49-F238E27FC236}">
                      <a16:creationId xmlns:a16="http://schemas.microsoft.com/office/drawing/2014/main" id="{C2F03E54-1D4B-4587-3697-07DE33646FB2}"/>
                    </a:ext>
                  </a:extLst>
                </p:cNvPr>
                <p:cNvPicPr/>
                <p:nvPr/>
              </p:nvPicPr>
              <p:blipFill>
                <a:blip r:embed="rId405"/>
                <a:stretch>
                  <a:fillRect/>
                </a:stretch>
              </p:blipFill>
              <p:spPr>
                <a:xfrm>
                  <a:off x="5551150" y="1258212"/>
                  <a:ext cx="694440" cy="26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6">
              <p14:nvContentPartPr>
                <p14:cNvPr id="245" name="Ink 244">
                  <a:extLst>
                    <a:ext uri="{FF2B5EF4-FFF2-40B4-BE49-F238E27FC236}">
                      <a16:creationId xmlns:a16="http://schemas.microsoft.com/office/drawing/2014/main" id="{F134E82C-7FF2-91FA-F4D7-C224D09278EA}"/>
                    </a:ext>
                  </a:extLst>
                </p14:cNvPr>
                <p14:cNvContentPartPr/>
                <p14:nvPr/>
              </p14:nvContentPartPr>
              <p14:xfrm>
                <a:off x="6254230" y="1236972"/>
                <a:ext cx="211320" cy="263520"/>
              </p14:xfrm>
            </p:contentPart>
          </mc:Choice>
          <mc:Fallback>
            <p:pic>
              <p:nvPicPr>
                <p:cNvPr id="245" name="Ink 244">
                  <a:extLst>
                    <a:ext uri="{FF2B5EF4-FFF2-40B4-BE49-F238E27FC236}">
                      <a16:creationId xmlns:a16="http://schemas.microsoft.com/office/drawing/2014/main" id="{F134E82C-7FF2-91FA-F4D7-C224D09278EA}"/>
                    </a:ext>
                  </a:extLst>
                </p:cNvPr>
                <p:cNvPicPr/>
                <p:nvPr/>
              </p:nvPicPr>
              <p:blipFill>
                <a:blip r:embed="rId407"/>
                <a:stretch>
                  <a:fillRect/>
                </a:stretch>
              </p:blipFill>
              <p:spPr>
                <a:xfrm>
                  <a:off x="6245590" y="1227972"/>
                  <a:ext cx="228960" cy="28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8">
              <p14:nvContentPartPr>
                <p14:cNvPr id="246" name="Ink 245">
                  <a:extLst>
                    <a:ext uri="{FF2B5EF4-FFF2-40B4-BE49-F238E27FC236}">
                      <a16:creationId xmlns:a16="http://schemas.microsoft.com/office/drawing/2014/main" id="{A1B0F49A-D911-67BF-5C5C-0A1684A131E5}"/>
                    </a:ext>
                  </a:extLst>
                </p14:cNvPr>
                <p14:cNvContentPartPr/>
                <p14:nvPr/>
              </p14:nvContentPartPr>
              <p14:xfrm>
                <a:off x="6450790" y="1073532"/>
                <a:ext cx="150840" cy="203760"/>
              </p14:xfrm>
            </p:contentPart>
          </mc:Choice>
          <mc:Fallback>
            <p:pic>
              <p:nvPicPr>
                <p:cNvPr id="246" name="Ink 245">
                  <a:extLst>
                    <a:ext uri="{FF2B5EF4-FFF2-40B4-BE49-F238E27FC236}">
                      <a16:creationId xmlns:a16="http://schemas.microsoft.com/office/drawing/2014/main" id="{A1B0F49A-D911-67BF-5C5C-0A1684A131E5}"/>
                    </a:ext>
                  </a:extLst>
                </p:cNvPr>
                <p:cNvPicPr/>
                <p:nvPr/>
              </p:nvPicPr>
              <p:blipFill>
                <a:blip r:embed="rId409"/>
                <a:stretch>
                  <a:fillRect/>
                </a:stretch>
              </p:blipFill>
              <p:spPr>
                <a:xfrm>
                  <a:off x="6441790" y="1064532"/>
                  <a:ext cx="168480" cy="221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0">
              <p14:nvContentPartPr>
                <p14:cNvPr id="247" name="Ink 246">
                  <a:extLst>
                    <a:ext uri="{FF2B5EF4-FFF2-40B4-BE49-F238E27FC236}">
                      <a16:creationId xmlns:a16="http://schemas.microsoft.com/office/drawing/2014/main" id="{901BCCF3-2C42-1FE9-58C8-65FA362AE9BA}"/>
                    </a:ext>
                  </a:extLst>
                </p14:cNvPr>
                <p14:cNvContentPartPr/>
                <p14:nvPr/>
              </p14:nvContentPartPr>
              <p14:xfrm>
                <a:off x="6455110" y="998652"/>
                <a:ext cx="263160" cy="674640"/>
              </p14:xfrm>
            </p:contentPart>
          </mc:Choice>
          <mc:Fallback>
            <p:pic>
              <p:nvPicPr>
                <p:cNvPr id="247" name="Ink 246">
                  <a:extLst>
                    <a:ext uri="{FF2B5EF4-FFF2-40B4-BE49-F238E27FC236}">
                      <a16:creationId xmlns:a16="http://schemas.microsoft.com/office/drawing/2014/main" id="{901BCCF3-2C42-1FE9-58C8-65FA362AE9BA}"/>
                    </a:ext>
                  </a:extLst>
                </p:cNvPr>
                <p:cNvPicPr/>
                <p:nvPr/>
              </p:nvPicPr>
              <p:blipFill>
                <a:blip r:embed="rId411"/>
                <a:stretch>
                  <a:fillRect/>
                </a:stretch>
              </p:blipFill>
              <p:spPr>
                <a:xfrm>
                  <a:off x="6446470" y="990012"/>
                  <a:ext cx="280800" cy="692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2">
              <p14:nvContentPartPr>
                <p14:cNvPr id="249" name="Ink 248">
                  <a:extLst>
                    <a:ext uri="{FF2B5EF4-FFF2-40B4-BE49-F238E27FC236}">
                      <a16:creationId xmlns:a16="http://schemas.microsoft.com/office/drawing/2014/main" id="{F33130DF-B292-94C3-9F8C-2320A1F326DF}"/>
                    </a:ext>
                  </a:extLst>
                </p14:cNvPr>
                <p14:cNvContentPartPr/>
                <p14:nvPr/>
              </p14:nvContentPartPr>
              <p14:xfrm>
                <a:off x="7201030" y="1323372"/>
                <a:ext cx="72720" cy="291600"/>
              </p14:xfrm>
            </p:contentPart>
          </mc:Choice>
          <mc:Fallback>
            <p:pic>
              <p:nvPicPr>
                <p:cNvPr id="249" name="Ink 248">
                  <a:extLst>
                    <a:ext uri="{FF2B5EF4-FFF2-40B4-BE49-F238E27FC236}">
                      <a16:creationId xmlns:a16="http://schemas.microsoft.com/office/drawing/2014/main" id="{F33130DF-B292-94C3-9F8C-2320A1F326DF}"/>
                    </a:ext>
                  </a:extLst>
                </p:cNvPr>
                <p:cNvPicPr/>
                <p:nvPr/>
              </p:nvPicPr>
              <p:blipFill>
                <a:blip r:embed="rId413"/>
                <a:stretch>
                  <a:fillRect/>
                </a:stretch>
              </p:blipFill>
              <p:spPr>
                <a:xfrm>
                  <a:off x="7192390" y="1314732"/>
                  <a:ext cx="90360" cy="30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4">
              <p14:nvContentPartPr>
                <p14:cNvPr id="250" name="Ink 249">
                  <a:extLst>
                    <a:ext uri="{FF2B5EF4-FFF2-40B4-BE49-F238E27FC236}">
                      <a16:creationId xmlns:a16="http://schemas.microsoft.com/office/drawing/2014/main" id="{AFD6B514-205C-018F-7E51-BBF08F2B8259}"/>
                    </a:ext>
                  </a:extLst>
                </p14:cNvPr>
                <p14:cNvContentPartPr/>
                <p14:nvPr/>
              </p14:nvContentPartPr>
              <p14:xfrm>
                <a:off x="7255390" y="1347132"/>
                <a:ext cx="194400" cy="157320"/>
              </p14:xfrm>
            </p:contentPart>
          </mc:Choice>
          <mc:Fallback>
            <p:pic>
              <p:nvPicPr>
                <p:cNvPr id="250" name="Ink 249">
                  <a:extLst>
                    <a:ext uri="{FF2B5EF4-FFF2-40B4-BE49-F238E27FC236}">
                      <a16:creationId xmlns:a16="http://schemas.microsoft.com/office/drawing/2014/main" id="{AFD6B514-205C-018F-7E51-BBF08F2B8259}"/>
                    </a:ext>
                  </a:extLst>
                </p:cNvPr>
                <p:cNvPicPr/>
                <p:nvPr/>
              </p:nvPicPr>
              <p:blipFill>
                <a:blip r:embed="rId415"/>
                <a:stretch>
                  <a:fillRect/>
                </a:stretch>
              </p:blipFill>
              <p:spPr>
                <a:xfrm>
                  <a:off x="7246390" y="1338132"/>
                  <a:ext cx="212040" cy="174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6">
              <p14:nvContentPartPr>
                <p14:cNvPr id="251" name="Ink 250">
                  <a:extLst>
                    <a:ext uri="{FF2B5EF4-FFF2-40B4-BE49-F238E27FC236}">
                      <a16:creationId xmlns:a16="http://schemas.microsoft.com/office/drawing/2014/main" id="{ED8074D3-163E-D0B0-D68E-FD744C8F3ADE}"/>
                    </a:ext>
                  </a:extLst>
                </p14:cNvPr>
                <p14:cNvContentPartPr/>
                <p14:nvPr/>
              </p14:nvContentPartPr>
              <p14:xfrm>
                <a:off x="7503790" y="1360812"/>
                <a:ext cx="311040" cy="183600"/>
              </p14:xfrm>
            </p:contentPart>
          </mc:Choice>
          <mc:Fallback>
            <p:pic>
              <p:nvPicPr>
                <p:cNvPr id="251" name="Ink 250">
                  <a:extLst>
                    <a:ext uri="{FF2B5EF4-FFF2-40B4-BE49-F238E27FC236}">
                      <a16:creationId xmlns:a16="http://schemas.microsoft.com/office/drawing/2014/main" id="{ED8074D3-163E-D0B0-D68E-FD744C8F3ADE}"/>
                    </a:ext>
                  </a:extLst>
                </p:cNvPr>
                <p:cNvPicPr/>
                <p:nvPr/>
              </p:nvPicPr>
              <p:blipFill>
                <a:blip r:embed="rId417"/>
                <a:stretch>
                  <a:fillRect/>
                </a:stretch>
              </p:blipFill>
              <p:spPr>
                <a:xfrm>
                  <a:off x="7494790" y="1351812"/>
                  <a:ext cx="328680" cy="20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18">
              <p14:nvContentPartPr>
                <p14:cNvPr id="252" name="Ink 251">
                  <a:extLst>
                    <a:ext uri="{FF2B5EF4-FFF2-40B4-BE49-F238E27FC236}">
                      <a16:creationId xmlns:a16="http://schemas.microsoft.com/office/drawing/2014/main" id="{184BC478-70BD-2BF8-4388-CCC18F497ADD}"/>
                    </a:ext>
                  </a:extLst>
                </p14:cNvPr>
                <p14:cNvContentPartPr/>
                <p14:nvPr/>
              </p14:nvContentPartPr>
              <p14:xfrm>
                <a:off x="7736350" y="1169292"/>
                <a:ext cx="527400" cy="347040"/>
              </p14:xfrm>
            </p:contentPart>
          </mc:Choice>
          <mc:Fallback>
            <p:pic>
              <p:nvPicPr>
                <p:cNvPr id="252" name="Ink 251">
                  <a:extLst>
                    <a:ext uri="{FF2B5EF4-FFF2-40B4-BE49-F238E27FC236}">
                      <a16:creationId xmlns:a16="http://schemas.microsoft.com/office/drawing/2014/main" id="{184BC478-70BD-2BF8-4388-CCC18F497ADD}"/>
                    </a:ext>
                  </a:extLst>
                </p:cNvPr>
                <p:cNvPicPr/>
                <p:nvPr/>
              </p:nvPicPr>
              <p:blipFill>
                <a:blip r:embed="rId419"/>
                <a:stretch>
                  <a:fillRect/>
                </a:stretch>
              </p:blipFill>
              <p:spPr>
                <a:xfrm>
                  <a:off x="7727710" y="1160292"/>
                  <a:ext cx="545040" cy="36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0">
              <p14:nvContentPartPr>
                <p14:cNvPr id="253" name="Ink 252">
                  <a:extLst>
                    <a:ext uri="{FF2B5EF4-FFF2-40B4-BE49-F238E27FC236}">
                      <a16:creationId xmlns:a16="http://schemas.microsoft.com/office/drawing/2014/main" id="{C18D796C-2EA0-6AEF-0167-1AA4149B1D56}"/>
                    </a:ext>
                  </a:extLst>
                </p14:cNvPr>
                <p14:cNvContentPartPr/>
                <p14:nvPr/>
              </p14:nvContentPartPr>
              <p14:xfrm>
                <a:off x="8112910" y="1145892"/>
                <a:ext cx="260280" cy="550080"/>
              </p14:xfrm>
            </p:contentPart>
          </mc:Choice>
          <mc:Fallback>
            <p:pic>
              <p:nvPicPr>
                <p:cNvPr id="253" name="Ink 252">
                  <a:extLst>
                    <a:ext uri="{FF2B5EF4-FFF2-40B4-BE49-F238E27FC236}">
                      <a16:creationId xmlns:a16="http://schemas.microsoft.com/office/drawing/2014/main" id="{C18D796C-2EA0-6AEF-0167-1AA4149B1D56}"/>
                    </a:ext>
                  </a:extLst>
                </p:cNvPr>
                <p:cNvPicPr/>
                <p:nvPr/>
              </p:nvPicPr>
              <p:blipFill>
                <a:blip r:embed="rId421"/>
                <a:stretch>
                  <a:fillRect/>
                </a:stretch>
              </p:blipFill>
              <p:spPr>
                <a:xfrm>
                  <a:off x="8104270" y="1136892"/>
                  <a:ext cx="277920" cy="567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2">
              <p14:nvContentPartPr>
                <p14:cNvPr id="254" name="Ink 253">
                  <a:extLst>
                    <a:ext uri="{FF2B5EF4-FFF2-40B4-BE49-F238E27FC236}">
                      <a16:creationId xmlns:a16="http://schemas.microsoft.com/office/drawing/2014/main" id="{D767FAD5-96D1-5106-F4F9-368E01DDB8D8}"/>
                    </a:ext>
                  </a:extLst>
                </p14:cNvPr>
                <p14:cNvContentPartPr/>
                <p14:nvPr/>
              </p14:nvContentPartPr>
              <p14:xfrm>
                <a:off x="8160070" y="1045812"/>
                <a:ext cx="370080" cy="639000"/>
              </p14:xfrm>
            </p:contentPart>
          </mc:Choice>
          <mc:Fallback>
            <p:pic>
              <p:nvPicPr>
                <p:cNvPr id="254" name="Ink 253">
                  <a:extLst>
                    <a:ext uri="{FF2B5EF4-FFF2-40B4-BE49-F238E27FC236}">
                      <a16:creationId xmlns:a16="http://schemas.microsoft.com/office/drawing/2014/main" id="{D767FAD5-96D1-5106-F4F9-368E01DDB8D8}"/>
                    </a:ext>
                  </a:extLst>
                </p:cNvPr>
                <p:cNvPicPr/>
                <p:nvPr/>
              </p:nvPicPr>
              <p:blipFill>
                <a:blip r:embed="rId423"/>
                <a:stretch>
                  <a:fillRect/>
                </a:stretch>
              </p:blipFill>
              <p:spPr>
                <a:xfrm>
                  <a:off x="8151430" y="1037172"/>
                  <a:ext cx="387720" cy="65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4">
              <p14:nvContentPartPr>
                <p14:cNvPr id="255" name="Ink 254">
                  <a:extLst>
                    <a:ext uri="{FF2B5EF4-FFF2-40B4-BE49-F238E27FC236}">
                      <a16:creationId xmlns:a16="http://schemas.microsoft.com/office/drawing/2014/main" id="{69998EA5-9E3F-3ED7-5677-DF60BDE3499A}"/>
                    </a:ext>
                  </a:extLst>
                </p14:cNvPr>
                <p14:cNvContentPartPr/>
                <p14:nvPr/>
              </p14:nvContentPartPr>
              <p14:xfrm>
                <a:off x="8518990" y="924852"/>
                <a:ext cx="72720" cy="318240"/>
              </p14:xfrm>
            </p:contentPart>
          </mc:Choice>
          <mc:Fallback>
            <p:pic>
              <p:nvPicPr>
                <p:cNvPr id="255" name="Ink 254">
                  <a:extLst>
                    <a:ext uri="{FF2B5EF4-FFF2-40B4-BE49-F238E27FC236}">
                      <a16:creationId xmlns:a16="http://schemas.microsoft.com/office/drawing/2014/main" id="{69998EA5-9E3F-3ED7-5677-DF60BDE3499A}"/>
                    </a:ext>
                  </a:extLst>
                </p:cNvPr>
                <p:cNvPicPr/>
                <p:nvPr/>
              </p:nvPicPr>
              <p:blipFill>
                <a:blip r:embed="rId425"/>
                <a:stretch>
                  <a:fillRect/>
                </a:stretch>
              </p:blipFill>
              <p:spPr>
                <a:xfrm>
                  <a:off x="8510350" y="916212"/>
                  <a:ext cx="90360" cy="33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6">
              <p14:nvContentPartPr>
                <p14:cNvPr id="256" name="Ink 255">
                  <a:extLst>
                    <a:ext uri="{FF2B5EF4-FFF2-40B4-BE49-F238E27FC236}">
                      <a16:creationId xmlns:a16="http://schemas.microsoft.com/office/drawing/2014/main" id="{83446BE1-EC24-318A-9026-403837425D69}"/>
                    </a:ext>
                  </a:extLst>
                </p14:cNvPr>
                <p14:cNvContentPartPr/>
                <p14:nvPr/>
              </p14:nvContentPartPr>
              <p14:xfrm>
                <a:off x="8590630" y="1233012"/>
                <a:ext cx="113040" cy="258120"/>
              </p14:xfrm>
            </p:contentPart>
          </mc:Choice>
          <mc:Fallback>
            <p:pic>
              <p:nvPicPr>
                <p:cNvPr id="256" name="Ink 255">
                  <a:extLst>
                    <a:ext uri="{FF2B5EF4-FFF2-40B4-BE49-F238E27FC236}">
                      <a16:creationId xmlns:a16="http://schemas.microsoft.com/office/drawing/2014/main" id="{83446BE1-EC24-318A-9026-403837425D69}"/>
                    </a:ext>
                  </a:extLst>
                </p:cNvPr>
                <p:cNvPicPr/>
                <p:nvPr/>
              </p:nvPicPr>
              <p:blipFill>
                <a:blip r:embed="rId427"/>
                <a:stretch>
                  <a:fillRect/>
                </a:stretch>
              </p:blipFill>
              <p:spPr>
                <a:xfrm>
                  <a:off x="8581630" y="1224012"/>
                  <a:ext cx="130680" cy="27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8">
              <p14:nvContentPartPr>
                <p14:cNvPr id="257" name="Ink 256">
                  <a:extLst>
                    <a:ext uri="{FF2B5EF4-FFF2-40B4-BE49-F238E27FC236}">
                      <a16:creationId xmlns:a16="http://schemas.microsoft.com/office/drawing/2014/main" id="{404D7B06-C64B-B38F-5E39-075874DE0F12}"/>
                    </a:ext>
                  </a:extLst>
                </p14:cNvPr>
                <p14:cNvContentPartPr/>
                <p14:nvPr/>
              </p14:nvContentPartPr>
              <p14:xfrm>
                <a:off x="8734270" y="993252"/>
                <a:ext cx="170280" cy="534600"/>
              </p14:xfrm>
            </p:contentPart>
          </mc:Choice>
          <mc:Fallback>
            <p:pic>
              <p:nvPicPr>
                <p:cNvPr id="257" name="Ink 256">
                  <a:extLst>
                    <a:ext uri="{FF2B5EF4-FFF2-40B4-BE49-F238E27FC236}">
                      <a16:creationId xmlns:a16="http://schemas.microsoft.com/office/drawing/2014/main" id="{404D7B06-C64B-B38F-5E39-075874DE0F12}"/>
                    </a:ext>
                  </a:extLst>
                </p:cNvPr>
                <p:cNvPicPr/>
                <p:nvPr/>
              </p:nvPicPr>
              <p:blipFill>
                <a:blip r:embed="rId429"/>
                <a:stretch>
                  <a:fillRect/>
                </a:stretch>
              </p:blipFill>
              <p:spPr>
                <a:xfrm>
                  <a:off x="8725270" y="984612"/>
                  <a:ext cx="18792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0">
              <p14:nvContentPartPr>
                <p14:cNvPr id="258" name="Ink 257">
                  <a:extLst>
                    <a:ext uri="{FF2B5EF4-FFF2-40B4-BE49-F238E27FC236}">
                      <a16:creationId xmlns:a16="http://schemas.microsoft.com/office/drawing/2014/main" id="{C3563427-BDA8-906A-1664-17650D9F0239}"/>
                    </a:ext>
                  </a:extLst>
                </p14:cNvPr>
                <p14:cNvContentPartPr/>
                <p14:nvPr/>
              </p14:nvContentPartPr>
              <p14:xfrm>
                <a:off x="8960710" y="940692"/>
                <a:ext cx="222480" cy="541800"/>
              </p14:xfrm>
            </p:contentPart>
          </mc:Choice>
          <mc:Fallback>
            <p:pic>
              <p:nvPicPr>
                <p:cNvPr id="258" name="Ink 257">
                  <a:extLst>
                    <a:ext uri="{FF2B5EF4-FFF2-40B4-BE49-F238E27FC236}">
                      <a16:creationId xmlns:a16="http://schemas.microsoft.com/office/drawing/2014/main" id="{C3563427-BDA8-906A-1664-17650D9F0239}"/>
                    </a:ext>
                  </a:extLst>
                </p:cNvPr>
                <p:cNvPicPr/>
                <p:nvPr/>
              </p:nvPicPr>
              <p:blipFill>
                <a:blip r:embed="rId431"/>
                <a:stretch>
                  <a:fillRect/>
                </a:stretch>
              </p:blipFill>
              <p:spPr>
                <a:xfrm>
                  <a:off x="8952070" y="931692"/>
                  <a:ext cx="240120" cy="55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2">
              <p14:nvContentPartPr>
                <p14:cNvPr id="259" name="Ink 258">
                  <a:extLst>
                    <a:ext uri="{FF2B5EF4-FFF2-40B4-BE49-F238E27FC236}">
                      <a16:creationId xmlns:a16="http://schemas.microsoft.com/office/drawing/2014/main" id="{7A88172F-4D0F-5468-979B-66F96AEAAB68}"/>
                    </a:ext>
                  </a:extLst>
                </p14:cNvPr>
                <p14:cNvContentPartPr/>
                <p14:nvPr/>
              </p14:nvContentPartPr>
              <p14:xfrm>
                <a:off x="9242590" y="940692"/>
                <a:ext cx="51840" cy="322200"/>
              </p14:xfrm>
            </p:contentPart>
          </mc:Choice>
          <mc:Fallback>
            <p:pic>
              <p:nvPicPr>
                <p:cNvPr id="259" name="Ink 258">
                  <a:extLst>
                    <a:ext uri="{FF2B5EF4-FFF2-40B4-BE49-F238E27FC236}">
                      <a16:creationId xmlns:a16="http://schemas.microsoft.com/office/drawing/2014/main" id="{7A88172F-4D0F-5468-979B-66F96AEAAB68}"/>
                    </a:ext>
                  </a:extLst>
                </p:cNvPr>
                <p:cNvPicPr/>
                <p:nvPr/>
              </p:nvPicPr>
              <p:blipFill>
                <a:blip r:embed="rId433"/>
                <a:stretch>
                  <a:fillRect/>
                </a:stretch>
              </p:blipFill>
              <p:spPr>
                <a:xfrm>
                  <a:off x="9233590" y="931692"/>
                  <a:ext cx="69480" cy="339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4">
              <p14:nvContentPartPr>
                <p14:cNvPr id="260" name="Ink 259">
                  <a:extLst>
                    <a:ext uri="{FF2B5EF4-FFF2-40B4-BE49-F238E27FC236}">
                      <a16:creationId xmlns:a16="http://schemas.microsoft.com/office/drawing/2014/main" id="{A516C5C3-6F65-9578-CCD9-02E24E917CC4}"/>
                    </a:ext>
                  </a:extLst>
                </p14:cNvPr>
                <p14:cNvContentPartPr/>
                <p14:nvPr/>
              </p14:nvContentPartPr>
              <p14:xfrm>
                <a:off x="9249430" y="934212"/>
                <a:ext cx="285840" cy="774720"/>
              </p14:xfrm>
            </p:contentPart>
          </mc:Choice>
          <mc:Fallback>
            <p:pic>
              <p:nvPicPr>
                <p:cNvPr id="260" name="Ink 259">
                  <a:extLst>
                    <a:ext uri="{FF2B5EF4-FFF2-40B4-BE49-F238E27FC236}">
                      <a16:creationId xmlns:a16="http://schemas.microsoft.com/office/drawing/2014/main" id="{A516C5C3-6F65-9578-CCD9-02E24E917CC4}"/>
                    </a:ext>
                  </a:extLst>
                </p:cNvPr>
                <p:cNvPicPr/>
                <p:nvPr/>
              </p:nvPicPr>
              <p:blipFill>
                <a:blip r:embed="rId435"/>
                <a:stretch>
                  <a:fillRect/>
                </a:stretch>
              </p:blipFill>
              <p:spPr>
                <a:xfrm>
                  <a:off x="9240430" y="925212"/>
                  <a:ext cx="303480" cy="79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6">
              <p14:nvContentPartPr>
                <p14:cNvPr id="262" name="Ink 261">
                  <a:extLst>
                    <a:ext uri="{FF2B5EF4-FFF2-40B4-BE49-F238E27FC236}">
                      <a16:creationId xmlns:a16="http://schemas.microsoft.com/office/drawing/2014/main" id="{592A825C-39DD-4125-160D-53834BA7939B}"/>
                    </a:ext>
                  </a:extLst>
                </p14:cNvPr>
                <p14:cNvContentPartPr/>
                <p14:nvPr/>
              </p14:nvContentPartPr>
              <p14:xfrm>
                <a:off x="7018870" y="1789572"/>
                <a:ext cx="3004200" cy="1148400"/>
              </p14:xfrm>
            </p:contentPart>
          </mc:Choice>
          <mc:Fallback>
            <p:pic>
              <p:nvPicPr>
                <p:cNvPr id="262" name="Ink 261">
                  <a:extLst>
                    <a:ext uri="{FF2B5EF4-FFF2-40B4-BE49-F238E27FC236}">
                      <a16:creationId xmlns:a16="http://schemas.microsoft.com/office/drawing/2014/main" id="{592A825C-39DD-4125-160D-53834BA7939B}"/>
                    </a:ext>
                  </a:extLst>
                </p:cNvPr>
                <p:cNvPicPr/>
                <p:nvPr/>
              </p:nvPicPr>
              <p:blipFill>
                <a:blip r:embed="rId437"/>
                <a:stretch>
                  <a:fillRect/>
                </a:stretch>
              </p:blipFill>
              <p:spPr>
                <a:xfrm>
                  <a:off x="7010230" y="1780572"/>
                  <a:ext cx="3021840" cy="11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38">
              <p14:nvContentPartPr>
                <p14:cNvPr id="263" name="Ink 262">
                  <a:extLst>
                    <a:ext uri="{FF2B5EF4-FFF2-40B4-BE49-F238E27FC236}">
                      <a16:creationId xmlns:a16="http://schemas.microsoft.com/office/drawing/2014/main" id="{251ECCE0-001A-BF77-F87C-B18D1C4455EB}"/>
                    </a:ext>
                  </a:extLst>
                </p14:cNvPr>
                <p14:cNvContentPartPr/>
                <p14:nvPr/>
              </p14:nvContentPartPr>
              <p14:xfrm>
                <a:off x="10119550" y="2782812"/>
                <a:ext cx="249120" cy="279360"/>
              </p14:xfrm>
            </p:contentPart>
          </mc:Choice>
          <mc:Fallback>
            <p:pic>
              <p:nvPicPr>
                <p:cNvPr id="263" name="Ink 262">
                  <a:extLst>
                    <a:ext uri="{FF2B5EF4-FFF2-40B4-BE49-F238E27FC236}">
                      <a16:creationId xmlns:a16="http://schemas.microsoft.com/office/drawing/2014/main" id="{251ECCE0-001A-BF77-F87C-B18D1C4455EB}"/>
                    </a:ext>
                  </a:extLst>
                </p:cNvPr>
                <p:cNvPicPr/>
                <p:nvPr/>
              </p:nvPicPr>
              <p:blipFill>
                <a:blip r:embed="rId439"/>
                <a:stretch>
                  <a:fillRect/>
                </a:stretch>
              </p:blipFill>
              <p:spPr>
                <a:xfrm>
                  <a:off x="10110550" y="2774172"/>
                  <a:ext cx="266760" cy="29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0">
              <p14:nvContentPartPr>
                <p14:cNvPr id="264" name="Ink 263">
                  <a:extLst>
                    <a:ext uri="{FF2B5EF4-FFF2-40B4-BE49-F238E27FC236}">
                      <a16:creationId xmlns:a16="http://schemas.microsoft.com/office/drawing/2014/main" id="{9A42AC0C-4A59-4CC3-DA35-0E8A6C0F6107}"/>
                    </a:ext>
                  </a:extLst>
                </p14:cNvPr>
                <p14:cNvContentPartPr/>
                <p14:nvPr/>
              </p14:nvContentPartPr>
              <p14:xfrm>
                <a:off x="9893470" y="2493012"/>
                <a:ext cx="299160" cy="651960"/>
              </p14:xfrm>
            </p:contentPart>
          </mc:Choice>
          <mc:Fallback>
            <p:pic>
              <p:nvPicPr>
                <p:cNvPr id="264" name="Ink 263">
                  <a:extLst>
                    <a:ext uri="{FF2B5EF4-FFF2-40B4-BE49-F238E27FC236}">
                      <a16:creationId xmlns:a16="http://schemas.microsoft.com/office/drawing/2014/main" id="{9A42AC0C-4A59-4CC3-DA35-0E8A6C0F6107}"/>
                    </a:ext>
                  </a:extLst>
                </p:cNvPr>
                <p:cNvPicPr/>
                <p:nvPr/>
              </p:nvPicPr>
              <p:blipFill>
                <a:blip r:embed="rId441"/>
                <a:stretch>
                  <a:fillRect/>
                </a:stretch>
              </p:blipFill>
              <p:spPr>
                <a:xfrm>
                  <a:off x="9884470" y="2484372"/>
                  <a:ext cx="316800" cy="66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2">
              <p14:nvContentPartPr>
                <p14:cNvPr id="265" name="Ink 264">
                  <a:extLst>
                    <a:ext uri="{FF2B5EF4-FFF2-40B4-BE49-F238E27FC236}">
                      <a16:creationId xmlns:a16="http://schemas.microsoft.com/office/drawing/2014/main" id="{011C9472-EDFF-DE6B-1D69-76CD638B44E8}"/>
                    </a:ext>
                  </a:extLst>
                </p14:cNvPr>
                <p14:cNvContentPartPr/>
                <p14:nvPr/>
              </p14:nvContentPartPr>
              <p14:xfrm>
                <a:off x="10341670" y="2533332"/>
                <a:ext cx="140400" cy="465480"/>
              </p14:xfrm>
            </p:contentPart>
          </mc:Choice>
          <mc:Fallback>
            <p:pic>
              <p:nvPicPr>
                <p:cNvPr id="265" name="Ink 264">
                  <a:extLst>
                    <a:ext uri="{FF2B5EF4-FFF2-40B4-BE49-F238E27FC236}">
                      <a16:creationId xmlns:a16="http://schemas.microsoft.com/office/drawing/2014/main" id="{011C9472-EDFF-DE6B-1D69-76CD638B44E8}"/>
                    </a:ext>
                  </a:extLst>
                </p:cNvPr>
                <p:cNvPicPr/>
                <p:nvPr/>
              </p:nvPicPr>
              <p:blipFill>
                <a:blip r:embed="rId443"/>
                <a:stretch>
                  <a:fillRect/>
                </a:stretch>
              </p:blipFill>
              <p:spPr>
                <a:xfrm>
                  <a:off x="10332670" y="2524692"/>
                  <a:ext cx="158040" cy="48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4">
              <p14:nvContentPartPr>
                <p14:cNvPr id="266" name="Ink 265">
                  <a:extLst>
                    <a:ext uri="{FF2B5EF4-FFF2-40B4-BE49-F238E27FC236}">
                      <a16:creationId xmlns:a16="http://schemas.microsoft.com/office/drawing/2014/main" id="{CF0FBBFC-C15B-688E-F03F-E6B8A9007FE4}"/>
                    </a:ext>
                  </a:extLst>
                </p14:cNvPr>
                <p14:cNvContentPartPr/>
                <p14:nvPr/>
              </p14:nvContentPartPr>
              <p14:xfrm>
                <a:off x="10564150" y="2720892"/>
                <a:ext cx="144360" cy="218160"/>
              </p14:xfrm>
            </p:contentPart>
          </mc:Choice>
          <mc:Fallback>
            <p:pic>
              <p:nvPicPr>
                <p:cNvPr id="266" name="Ink 265">
                  <a:extLst>
                    <a:ext uri="{FF2B5EF4-FFF2-40B4-BE49-F238E27FC236}">
                      <a16:creationId xmlns:a16="http://schemas.microsoft.com/office/drawing/2014/main" id="{CF0FBBFC-C15B-688E-F03F-E6B8A9007FE4}"/>
                    </a:ext>
                  </a:extLst>
                </p:cNvPr>
                <p:cNvPicPr/>
                <p:nvPr/>
              </p:nvPicPr>
              <p:blipFill>
                <a:blip r:embed="rId445"/>
                <a:stretch>
                  <a:fillRect/>
                </a:stretch>
              </p:blipFill>
              <p:spPr>
                <a:xfrm>
                  <a:off x="10555510" y="2711892"/>
                  <a:ext cx="162000" cy="23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6">
              <p14:nvContentPartPr>
                <p14:cNvPr id="267" name="Ink 266">
                  <a:extLst>
                    <a:ext uri="{FF2B5EF4-FFF2-40B4-BE49-F238E27FC236}">
                      <a16:creationId xmlns:a16="http://schemas.microsoft.com/office/drawing/2014/main" id="{F64F9990-FB56-6287-BAFB-9AB0032474EE}"/>
                    </a:ext>
                  </a:extLst>
                </p14:cNvPr>
                <p14:cNvContentPartPr/>
                <p14:nvPr/>
              </p14:nvContentPartPr>
              <p14:xfrm>
                <a:off x="10758550" y="2678412"/>
                <a:ext cx="485640" cy="282600"/>
              </p14:xfrm>
            </p:contentPart>
          </mc:Choice>
          <mc:Fallback>
            <p:pic>
              <p:nvPicPr>
                <p:cNvPr id="267" name="Ink 266">
                  <a:extLst>
                    <a:ext uri="{FF2B5EF4-FFF2-40B4-BE49-F238E27FC236}">
                      <a16:creationId xmlns:a16="http://schemas.microsoft.com/office/drawing/2014/main" id="{F64F9990-FB56-6287-BAFB-9AB0032474EE}"/>
                    </a:ext>
                  </a:extLst>
                </p:cNvPr>
                <p:cNvPicPr/>
                <p:nvPr/>
              </p:nvPicPr>
              <p:blipFill>
                <a:blip r:embed="rId447"/>
                <a:stretch>
                  <a:fillRect/>
                </a:stretch>
              </p:blipFill>
              <p:spPr>
                <a:xfrm>
                  <a:off x="10749550" y="2669412"/>
                  <a:ext cx="503280" cy="300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8">
              <p14:nvContentPartPr>
                <p14:cNvPr id="269" name="Ink 268">
                  <a:extLst>
                    <a:ext uri="{FF2B5EF4-FFF2-40B4-BE49-F238E27FC236}">
                      <a16:creationId xmlns:a16="http://schemas.microsoft.com/office/drawing/2014/main" id="{7F1F1CB2-175B-6B37-2F1A-8E6EBBC6A818}"/>
                    </a:ext>
                  </a:extLst>
                </p14:cNvPr>
                <p14:cNvContentPartPr/>
                <p14:nvPr/>
              </p14:nvContentPartPr>
              <p14:xfrm>
                <a:off x="10169950" y="3610812"/>
                <a:ext cx="173520" cy="299160"/>
              </p14:xfrm>
            </p:contentPart>
          </mc:Choice>
          <mc:Fallback>
            <p:pic>
              <p:nvPicPr>
                <p:cNvPr id="269" name="Ink 268">
                  <a:extLst>
                    <a:ext uri="{FF2B5EF4-FFF2-40B4-BE49-F238E27FC236}">
                      <a16:creationId xmlns:a16="http://schemas.microsoft.com/office/drawing/2014/main" id="{7F1F1CB2-175B-6B37-2F1A-8E6EBBC6A818}"/>
                    </a:ext>
                  </a:extLst>
                </p:cNvPr>
                <p:cNvPicPr/>
                <p:nvPr/>
              </p:nvPicPr>
              <p:blipFill>
                <a:blip r:embed="rId449"/>
                <a:stretch>
                  <a:fillRect/>
                </a:stretch>
              </p:blipFill>
              <p:spPr>
                <a:xfrm>
                  <a:off x="10160950" y="3602172"/>
                  <a:ext cx="191160" cy="31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0">
              <p14:nvContentPartPr>
                <p14:cNvPr id="270" name="Ink 269">
                  <a:extLst>
                    <a:ext uri="{FF2B5EF4-FFF2-40B4-BE49-F238E27FC236}">
                      <a16:creationId xmlns:a16="http://schemas.microsoft.com/office/drawing/2014/main" id="{50AD325A-01A4-44AB-7C64-9CB0495364CC}"/>
                    </a:ext>
                  </a:extLst>
                </p14:cNvPr>
                <p14:cNvContentPartPr/>
                <p14:nvPr/>
              </p14:nvContentPartPr>
              <p14:xfrm>
                <a:off x="10401070" y="3634932"/>
                <a:ext cx="101160" cy="181800"/>
              </p14:xfrm>
            </p:contentPart>
          </mc:Choice>
          <mc:Fallback>
            <p:pic>
              <p:nvPicPr>
                <p:cNvPr id="270" name="Ink 269">
                  <a:extLst>
                    <a:ext uri="{FF2B5EF4-FFF2-40B4-BE49-F238E27FC236}">
                      <a16:creationId xmlns:a16="http://schemas.microsoft.com/office/drawing/2014/main" id="{50AD325A-01A4-44AB-7C64-9CB0495364CC}"/>
                    </a:ext>
                  </a:extLst>
                </p:cNvPr>
                <p:cNvPicPr/>
                <p:nvPr/>
              </p:nvPicPr>
              <p:blipFill>
                <a:blip r:embed="rId451"/>
                <a:stretch>
                  <a:fillRect/>
                </a:stretch>
              </p:blipFill>
              <p:spPr>
                <a:xfrm>
                  <a:off x="10392430" y="3626292"/>
                  <a:ext cx="118800" cy="19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2">
              <p14:nvContentPartPr>
                <p14:cNvPr id="271" name="Ink 270">
                  <a:extLst>
                    <a:ext uri="{FF2B5EF4-FFF2-40B4-BE49-F238E27FC236}">
                      <a16:creationId xmlns:a16="http://schemas.microsoft.com/office/drawing/2014/main" id="{2D2257FD-AA5D-66EE-DB4F-698519AE18AE}"/>
                    </a:ext>
                  </a:extLst>
                </p14:cNvPr>
                <p14:cNvContentPartPr/>
                <p14:nvPr/>
              </p14:nvContentPartPr>
              <p14:xfrm>
                <a:off x="10689790" y="3408492"/>
                <a:ext cx="37080" cy="450000"/>
              </p14:xfrm>
            </p:contentPart>
          </mc:Choice>
          <mc:Fallback>
            <p:pic>
              <p:nvPicPr>
                <p:cNvPr id="271" name="Ink 270">
                  <a:extLst>
                    <a:ext uri="{FF2B5EF4-FFF2-40B4-BE49-F238E27FC236}">
                      <a16:creationId xmlns:a16="http://schemas.microsoft.com/office/drawing/2014/main" id="{2D2257FD-AA5D-66EE-DB4F-698519AE18AE}"/>
                    </a:ext>
                  </a:extLst>
                </p:cNvPr>
                <p:cNvPicPr/>
                <p:nvPr/>
              </p:nvPicPr>
              <p:blipFill>
                <a:blip r:embed="rId453"/>
                <a:stretch>
                  <a:fillRect/>
                </a:stretch>
              </p:blipFill>
              <p:spPr>
                <a:xfrm>
                  <a:off x="10681150" y="3399492"/>
                  <a:ext cx="54720" cy="467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4">
              <p14:nvContentPartPr>
                <p14:cNvPr id="272" name="Ink 271">
                  <a:extLst>
                    <a:ext uri="{FF2B5EF4-FFF2-40B4-BE49-F238E27FC236}">
                      <a16:creationId xmlns:a16="http://schemas.microsoft.com/office/drawing/2014/main" id="{1038D355-9B6E-9BC8-C6EE-CD02DA679E26}"/>
                    </a:ext>
                  </a:extLst>
                </p14:cNvPr>
                <p14:cNvContentPartPr/>
                <p14:nvPr/>
              </p14:nvContentPartPr>
              <p14:xfrm>
                <a:off x="10771150" y="3594972"/>
                <a:ext cx="183600" cy="212040"/>
              </p14:xfrm>
            </p:contentPart>
          </mc:Choice>
          <mc:Fallback>
            <p:pic>
              <p:nvPicPr>
                <p:cNvPr id="272" name="Ink 271">
                  <a:extLst>
                    <a:ext uri="{FF2B5EF4-FFF2-40B4-BE49-F238E27FC236}">
                      <a16:creationId xmlns:a16="http://schemas.microsoft.com/office/drawing/2014/main" id="{1038D355-9B6E-9BC8-C6EE-CD02DA679E26}"/>
                    </a:ext>
                  </a:extLst>
                </p:cNvPr>
                <p:cNvPicPr/>
                <p:nvPr/>
              </p:nvPicPr>
              <p:blipFill>
                <a:blip r:embed="rId455"/>
                <a:stretch>
                  <a:fillRect/>
                </a:stretch>
              </p:blipFill>
              <p:spPr>
                <a:xfrm>
                  <a:off x="10762150" y="3586332"/>
                  <a:ext cx="201240" cy="229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6">
              <p14:nvContentPartPr>
                <p14:cNvPr id="273" name="Ink 272">
                  <a:extLst>
                    <a:ext uri="{FF2B5EF4-FFF2-40B4-BE49-F238E27FC236}">
                      <a16:creationId xmlns:a16="http://schemas.microsoft.com/office/drawing/2014/main" id="{41A9D1BF-B6EF-0EAC-9D23-D3FEEAAD22AE}"/>
                    </a:ext>
                  </a:extLst>
                </p14:cNvPr>
                <p14:cNvContentPartPr/>
                <p14:nvPr/>
              </p14:nvContentPartPr>
              <p14:xfrm>
                <a:off x="10974910" y="3587412"/>
                <a:ext cx="459360" cy="248040"/>
              </p14:xfrm>
            </p:contentPart>
          </mc:Choice>
          <mc:Fallback>
            <p:pic>
              <p:nvPicPr>
                <p:cNvPr id="273" name="Ink 272">
                  <a:extLst>
                    <a:ext uri="{FF2B5EF4-FFF2-40B4-BE49-F238E27FC236}">
                      <a16:creationId xmlns:a16="http://schemas.microsoft.com/office/drawing/2014/main" id="{41A9D1BF-B6EF-0EAC-9D23-D3FEEAAD22AE}"/>
                    </a:ext>
                  </a:extLst>
                </p:cNvPr>
                <p:cNvPicPr/>
                <p:nvPr/>
              </p:nvPicPr>
              <p:blipFill>
                <a:blip r:embed="rId457"/>
                <a:stretch>
                  <a:fillRect/>
                </a:stretch>
              </p:blipFill>
              <p:spPr>
                <a:xfrm>
                  <a:off x="10965910" y="3578412"/>
                  <a:ext cx="47700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58">
              <p14:nvContentPartPr>
                <p14:cNvPr id="274" name="Ink 273">
                  <a:extLst>
                    <a:ext uri="{FF2B5EF4-FFF2-40B4-BE49-F238E27FC236}">
                      <a16:creationId xmlns:a16="http://schemas.microsoft.com/office/drawing/2014/main" id="{24865D1F-F45A-AD0E-3C27-0F725E39BB2E}"/>
                    </a:ext>
                  </a:extLst>
                </p14:cNvPr>
                <p14:cNvContentPartPr/>
                <p14:nvPr/>
              </p14:nvContentPartPr>
              <p14:xfrm>
                <a:off x="11531830" y="3518652"/>
                <a:ext cx="250200" cy="342720"/>
              </p14:xfrm>
            </p:contentPart>
          </mc:Choice>
          <mc:Fallback>
            <p:pic>
              <p:nvPicPr>
                <p:cNvPr id="274" name="Ink 273">
                  <a:extLst>
                    <a:ext uri="{FF2B5EF4-FFF2-40B4-BE49-F238E27FC236}">
                      <a16:creationId xmlns:a16="http://schemas.microsoft.com/office/drawing/2014/main" id="{24865D1F-F45A-AD0E-3C27-0F725E39BB2E}"/>
                    </a:ext>
                  </a:extLst>
                </p:cNvPr>
                <p:cNvPicPr/>
                <p:nvPr/>
              </p:nvPicPr>
              <p:blipFill>
                <a:blip r:embed="rId459"/>
                <a:stretch>
                  <a:fillRect/>
                </a:stretch>
              </p:blipFill>
              <p:spPr>
                <a:xfrm>
                  <a:off x="11522830" y="3510012"/>
                  <a:ext cx="267840" cy="36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0">
              <p14:nvContentPartPr>
                <p14:cNvPr id="275" name="Ink 274">
                  <a:extLst>
                    <a:ext uri="{FF2B5EF4-FFF2-40B4-BE49-F238E27FC236}">
                      <a16:creationId xmlns:a16="http://schemas.microsoft.com/office/drawing/2014/main" id="{193FA349-627C-1DDE-454E-E21ABCCBA37B}"/>
                    </a:ext>
                  </a:extLst>
                </p14:cNvPr>
                <p14:cNvContentPartPr/>
                <p14:nvPr/>
              </p14:nvContentPartPr>
              <p14:xfrm>
                <a:off x="10809310" y="3905652"/>
                <a:ext cx="346680" cy="247680"/>
              </p14:xfrm>
            </p:contentPart>
          </mc:Choice>
          <mc:Fallback>
            <p:pic>
              <p:nvPicPr>
                <p:cNvPr id="275" name="Ink 274">
                  <a:extLst>
                    <a:ext uri="{FF2B5EF4-FFF2-40B4-BE49-F238E27FC236}">
                      <a16:creationId xmlns:a16="http://schemas.microsoft.com/office/drawing/2014/main" id="{193FA349-627C-1DDE-454E-E21ABCCBA37B}"/>
                    </a:ext>
                  </a:extLst>
                </p:cNvPr>
                <p:cNvPicPr/>
                <p:nvPr/>
              </p:nvPicPr>
              <p:blipFill>
                <a:blip r:embed="rId461"/>
                <a:stretch>
                  <a:fillRect/>
                </a:stretch>
              </p:blipFill>
              <p:spPr>
                <a:xfrm>
                  <a:off x="10800670" y="3896652"/>
                  <a:ext cx="364320" cy="26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2">
              <p14:nvContentPartPr>
                <p14:cNvPr id="276" name="Ink 275">
                  <a:extLst>
                    <a:ext uri="{FF2B5EF4-FFF2-40B4-BE49-F238E27FC236}">
                      <a16:creationId xmlns:a16="http://schemas.microsoft.com/office/drawing/2014/main" id="{AB180E06-3E44-ECA9-E722-FDDB76B7DEA0}"/>
                    </a:ext>
                  </a:extLst>
                </p14:cNvPr>
                <p14:cNvContentPartPr/>
                <p14:nvPr/>
              </p14:nvContentPartPr>
              <p14:xfrm>
                <a:off x="11268310" y="3925452"/>
                <a:ext cx="251640" cy="225000"/>
              </p14:xfrm>
            </p:contentPart>
          </mc:Choice>
          <mc:Fallback>
            <p:pic>
              <p:nvPicPr>
                <p:cNvPr id="276" name="Ink 275">
                  <a:extLst>
                    <a:ext uri="{FF2B5EF4-FFF2-40B4-BE49-F238E27FC236}">
                      <a16:creationId xmlns:a16="http://schemas.microsoft.com/office/drawing/2014/main" id="{AB180E06-3E44-ECA9-E722-FDDB76B7DEA0}"/>
                    </a:ext>
                  </a:extLst>
                </p:cNvPr>
                <p:cNvPicPr/>
                <p:nvPr/>
              </p:nvPicPr>
              <p:blipFill>
                <a:blip r:embed="rId463"/>
                <a:stretch>
                  <a:fillRect/>
                </a:stretch>
              </p:blipFill>
              <p:spPr>
                <a:xfrm>
                  <a:off x="11259310" y="3916452"/>
                  <a:ext cx="269280" cy="24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4">
              <p14:nvContentPartPr>
                <p14:cNvPr id="277" name="Ink 276">
                  <a:extLst>
                    <a:ext uri="{FF2B5EF4-FFF2-40B4-BE49-F238E27FC236}">
                      <a16:creationId xmlns:a16="http://schemas.microsoft.com/office/drawing/2014/main" id="{9246D526-48C2-DCCD-CD39-47572BA74E72}"/>
                    </a:ext>
                  </a:extLst>
                </p14:cNvPr>
                <p14:cNvContentPartPr/>
                <p14:nvPr/>
              </p14:nvContentPartPr>
              <p14:xfrm>
                <a:off x="11325550" y="3920052"/>
                <a:ext cx="376200" cy="349560"/>
              </p14:xfrm>
            </p:contentPart>
          </mc:Choice>
          <mc:Fallback>
            <p:pic>
              <p:nvPicPr>
                <p:cNvPr id="277" name="Ink 276">
                  <a:extLst>
                    <a:ext uri="{FF2B5EF4-FFF2-40B4-BE49-F238E27FC236}">
                      <a16:creationId xmlns:a16="http://schemas.microsoft.com/office/drawing/2014/main" id="{9246D526-48C2-DCCD-CD39-47572BA74E72}"/>
                    </a:ext>
                  </a:extLst>
                </p:cNvPr>
                <p:cNvPicPr/>
                <p:nvPr/>
              </p:nvPicPr>
              <p:blipFill>
                <a:blip r:embed="rId465"/>
                <a:stretch>
                  <a:fillRect/>
                </a:stretch>
              </p:blipFill>
              <p:spPr>
                <a:xfrm>
                  <a:off x="11316910" y="3911412"/>
                  <a:ext cx="393840" cy="36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6">
              <p14:nvContentPartPr>
                <p14:cNvPr id="278" name="Ink 277">
                  <a:extLst>
                    <a:ext uri="{FF2B5EF4-FFF2-40B4-BE49-F238E27FC236}">
                      <a16:creationId xmlns:a16="http://schemas.microsoft.com/office/drawing/2014/main" id="{97B9557E-074D-52F8-FA7D-D1589C224988}"/>
                    </a:ext>
                  </a:extLst>
                </p14:cNvPr>
                <p14:cNvContentPartPr/>
                <p14:nvPr/>
              </p14:nvContentPartPr>
              <p14:xfrm>
                <a:off x="10692670" y="3353412"/>
                <a:ext cx="821160" cy="989640"/>
              </p14:xfrm>
            </p:contentPart>
          </mc:Choice>
          <mc:Fallback>
            <p:pic>
              <p:nvPicPr>
                <p:cNvPr id="278" name="Ink 277">
                  <a:extLst>
                    <a:ext uri="{FF2B5EF4-FFF2-40B4-BE49-F238E27FC236}">
                      <a16:creationId xmlns:a16="http://schemas.microsoft.com/office/drawing/2014/main" id="{97B9557E-074D-52F8-FA7D-D1589C224988}"/>
                    </a:ext>
                  </a:extLst>
                </p:cNvPr>
                <p:cNvPicPr/>
                <p:nvPr/>
              </p:nvPicPr>
              <p:blipFill>
                <a:blip r:embed="rId467"/>
                <a:stretch>
                  <a:fillRect/>
                </a:stretch>
              </p:blipFill>
              <p:spPr>
                <a:xfrm>
                  <a:off x="10684030" y="3344412"/>
                  <a:ext cx="838800" cy="1007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8">
              <p14:nvContentPartPr>
                <p14:cNvPr id="279" name="Ink 278">
                  <a:extLst>
                    <a:ext uri="{FF2B5EF4-FFF2-40B4-BE49-F238E27FC236}">
                      <a16:creationId xmlns:a16="http://schemas.microsoft.com/office/drawing/2014/main" id="{A312A113-6C24-D985-49AE-59EC28EF484C}"/>
                    </a:ext>
                  </a:extLst>
                </p14:cNvPr>
                <p14:cNvContentPartPr/>
                <p14:nvPr/>
              </p14:nvContentPartPr>
              <p14:xfrm>
                <a:off x="10754950" y="3572292"/>
                <a:ext cx="810000" cy="545400"/>
              </p14:xfrm>
            </p:contentPart>
          </mc:Choice>
          <mc:Fallback>
            <p:pic>
              <p:nvPicPr>
                <p:cNvPr id="279" name="Ink 278">
                  <a:extLst>
                    <a:ext uri="{FF2B5EF4-FFF2-40B4-BE49-F238E27FC236}">
                      <a16:creationId xmlns:a16="http://schemas.microsoft.com/office/drawing/2014/main" id="{A312A113-6C24-D985-49AE-59EC28EF484C}"/>
                    </a:ext>
                  </a:extLst>
                </p:cNvPr>
                <p:cNvPicPr/>
                <p:nvPr/>
              </p:nvPicPr>
              <p:blipFill>
                <a:blip r:embed="rId469"/>
                <a:stretch>
                  <a:fillRect/>
                </a:stretch>
              </p:blipFill>
              <p:spPr>
                <a:xfrm>
                  <a:off x="10746310" y="3563292"/>
                  <a:ext cx="827640" cy="563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0">
              <p14:nvContentPartPr>
                <p14:cNvPr id="281" name="Ink 280">
                  <a:extLst>
                    <a:ext uri="{FF2B5EF4-FFF2-40B4-BE49-F238E27FC236}">
                      <a16:creationId xmlns:a16="http://schemas.microsoft.com/office/drawing/2014/main" id="{4CB55620-AECA-5E13-30F6-B00CAFAE89BD}"/>
                    </a:ext>
                  </a:extLst>
                </p14:cNvPr>
                <p14:cNvContentPartPr/>
                <p14:nvPr/>
              </p14:nvContentPartPr>
              <p14:xfrm>
                <a:off x="10087510" y="3055692"/>
                <a:ext cx="1144800" cy="377640"/>
              </p14:xfrm>
            </p:contentPart>
          </mc:Choice>
          <mc:Fallback>
            <p:pic>
              <p:nvPicPr>
                <p:cNvPr id="281" name="Ink 280">
                  <a:extLst>
                    <a:ext uri="{FF2B5EF4-FFF2-40B4-BE49-F238E27FC236}">
                      <a16:creationId xmlns:a16="http://schemas.microsoft.com/office/drawing/2014/main" id="{4CB55620-AECA-5E13-30F6-B00CAFAE89BD}"/>
                    </a:ext>
                  </a:extLst>
                </p:cNvPr>
                <p:cNvPicPr/>
                <p:nvPr/>
              </p:nvPicPr>
              <p:blipFill>
                <a:blip r:embed="rId471"/>
                <a:stretch>
                  <a:fillRect/>
                </a:stretch>
              </p:blipFill>
              <p:spPr>
                <a:xfrm>
                  <a:off x="10078870" y="3046692"/>
                  <a:ext cx="1162440" cy="395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2">
              <p14:nvContentPartPr>
                <p14:cNvPr id="283" name="Ink 282">
                  <a:extLst>
                    <a:ext uri="{FF2B5EF4-FFF2-40B4-BE49-F238E27FC236}">
                      <a16:creationId xmlns:a16="http://schemas.microsoft.com/office/drawing/2014/main" id="{CA9DD984-C273-27D6-D3F0-950447C2EE7B}"/>
                    </a:ext>
                  </a:extLst>
                </p14:cNvPr>
                <p14:cNvContentPartPr/>
                <p14:nvPr/>
              </p14:nvContentPartPr>
              <p14:xfrm>
                <a:off x="10342390" y="1494372"/>
                <a:ext cx="786960" cy="709560"/>
              </p14:xfrm>
            </p:contentPart>
          </mc:Choice>
          <mc:Fallback>
            <p:pic>
              <p:nvPicPr>
                <p:cNvPr id="283" name="Ink 282">
                  <a:extLst>
                    <a:ext uri="{FF2B5EF4-FFF2-40B4-BE49-F238E27FC236}">
                      <a16:creationId xmlns:a16="http://schemas.microsoft.com/office/drawing/2014/main" id="{CA9DD984-C273-27D6-D3F0-950447C2EE7B}"/>
                    </a:ext>
                  </a:extLst>
                </p:cNvPr>
                <p:cNvPicPr/>
                <p:nvPr/>
              </p:nvPicPr>
              <p:blipFill>
                <a:blip r:embed="rId473"/>
                <a:stretch>
                  <a:fillRect/>
                </a:stretch>
              </p:blipFill>
              <p:spPr>
                <a:xfrm>
                  <a:off x="10333390" y="1485372"/>
                  <a:ext cx="804600" cy="727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4">
              <p14:nvContentPartPr>
                <p14:cNvPr id="284" name="Ink 283">
                  <a:extLst>
                    <a:ext uri="{FF2B5EF4-FFF2-40B4-BE49-F238E27FC236}">
                      <a16:creationId xmlns:a16="http://schemas.microsoft.com/office/drawing/2014/main" id="{7D3F6D47-DDEC-470A-E1D5-B1BFE7777CED}"/>
                    </a:ext>
                  </a:extLst>
                </p14:cNvPr>
                <p14:cNvContentPartPr/>
                <p14:nvPr/>
              </p14:nvContentPartPr>
              <p14:xfrm>
                <a:off x="10320430" y="1461612"/>
                <a:ext cx="331200" cy="315720"/>
              </p14:xfrm>
            </p:contentPart>
          </mc:Choice>
          <mc:Fallback>
            <p:pic>
              <p:nvPicPr>
                <p:cNvPr id="284" name="Ink 283">
                  <a:extLst>
                    <a:ext uri="{FF2B5EF4-FFF2-40B4-BE49-F238E27FC236}">
                      <a16:creationId xmlns:a16="http://schemas.microsoft.com/office/drawing/2014/main" id="{7D3F6D47-DDEC-470A-E1D5-B1BFE7777CED}"/>
                    </a:ext>
                  </a:extLst>
                </p:cNvPr>
                <p:cNvPicPr/>
                <p:nvPr/>
              </p:nvPicPr>
              <p:blipFill>
                <a:blip r:embed="rId475"/>
                <a:stretch>
                  <a:fillRect/>
                </a:stretch>
              </p:blipFill>
              <p:spPr>
                <a:xfrm>
                  <a:off x="10311430" y="1452972"/>
                  <a:ext cx="348840" cy="33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6">
              <p14:nvContentPartPr>
                <p14:cNvPr id="285" name="Ink 284">
                  <a:extLst>
                    <a:ext uri="{FF2B5EF4-FFF2-40B4-BE49-F238E27FC236}">
                      <a16:creationId xmlns:a16="http://schemas.microsoft.com/office/drawing/2014/main" id="{C9AD57A2-C649-1128-9315-5CFFBB65DFDF}"/>
                    </a:ext>
                  </a:extLst>
                </p14:cNvPr>
                <p14:cNvContentPartPr/>
                <p14:nvPr/>
              </p14:nvContentPartPr>
              <p14:xfrm>
                <a:off x="10812910" y="2009532"/>
                <a:ext cx="151920" cy="278280"/>
              </p14:xfrm>
            </p:contentPart>
          </mc:Choice>
          <mc:Fallback>
            <p:pic>
              <p:nvPicPr>
                <p:cNvPr id="285" name="Ink 284">
                  <a:extLst>
                    <a:ext uri="{FF2B5EF4-FFF2-40B4-BE49-F238E27FC236}">
                      <a16:creationId xmlns:a16="http://schemas.microsoft.com/office/drawing/2014/main" id="{C9AD57A2-C649-1128-9315-5CFFBB65DFDF}"/>
                    </a:ext>
                  </a:extLst>
                </p:cNvPr>
                <p:cNvPicPr/>
                <p:nvPr/>
              </p:nvPicPr>
              <p:blipFill>
                <a:blip r:embed="rId477"/>
                <a:stretch>
                  <a:fillRect/>
                </a:stretch>
              </p:blipFill>
              <p:spPr>
                <a:xfrm>
                  <a:off x="10803910" y="2000532"/>
                  <a:ext cx="169560" cy="29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78">
              <p14:nvContentPartPr>
                <p14:cNvPr id="286" name="Ink 285">
                  <a:extLst>
                    <a:ext uri="{FF2B5EF4-FFF2-40B4-BE49-F238E27FC236}">
                      <a16:creationId xmlns:a16="http://schemas.microsoft.com/office/drawing/2014/main" id="{F7584807-E187-52DA-7EC4-C1698B369A5B}"/>
                    </a:ext>
                  </a:extLst>
                </p14:cNvPr>
                <p14:cNvContentPartPr/>
                <p14:nvPr/>
              </p14:nvContentPartPr>
              <p14:xfrm>
                <a:off x="10937110" y="2049132"/>
                <a:ext cx="322560" cy="207000"/>
              </p14:xfrm>
            </p:contentPart>
          </mc:Choice>
          <mc:Fallback>
            <p:pic>
              <p:nvPicPr>
                <p:cNvPr id="286" name="Ink 285">
                  <a:extLst>
                    <a:ext uri="{FF2B5EF4-FFF2-40B4-BE49-F238E27FC236}">
                      <a16:creationId xmlns:a16="http://schemas.microsoft.com/office/drawing/2014/main" id="{F7584807-E187-52DA-7EC4-C1698B369A5B}"/>
                    </a:ext>
                  </a:extLst>
                </p:cNvPr>
                <p:cNvPicPr/>
                <p:nvPr/>
              </p:nvPicPr>
              <p:blipFill>
                <a:blip r:embed="rId479"/>
                <a:stretch>
                  <a:fillRect/>
                </a:stretch>
              </p:blipFill>
              <p:spPr>
                <a:xfrm>
                  <a:off x="10928470" y="2040492"/>
                  <a:ext cx="34020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0">
              <p14:nvContentPartPr>
                <p14:cNvPr id="287" name="Ink 286">
                  <a:extLst>
                    <a:ext uri="{FF2B5EF4-FFF2-40B4-BE49-F238E27FC236}">
                      <a16:creationId xmlns:a16="http://schemas.microsoft.com/office/drawing/2014/main" id="{2FD4C66E-2954-AF3E-3715-6C662D0CB30D}"/>
                    </a:ext>
                  </a:extLst>
                </p14:cNvPr>
                <p14:cNvContentPartPr/>
                <p14:nvPr/>
              </p14:nvContentPartPr>
              <p14:xfrm>
                <a:off x="11249230" y="2040492"/>
                <a:ext cx="399600" cy="186120"/>
              </p14:xfrm>
            </p:contentPart>
          </mc:Choice>
          <mc:Fallback>
            <p:pic>
              <p:nvPicPr>
                <p:cNvPr id="287" name="Ink 286">
                  <a:extLst>
                    <a:ext uri="{FF2B5EF4-FFF2-40B4-BE49-F238E27FC236}">
                      <a16:creationId xmlns:a16="http://schemas.microsoft.com/office/drawing/2014/main" id="{2FD4C66E-2954-AF3E-3715-6C662D0CB30D}"/>
                    </a:ext>
                  </a:extLst>
                </p:cNvPr>
                <p:cNvPicPr/>
                <p:nvPr/>
              </p:nvPicPr>
              <p:blipFill>
                <a:blip r:embed="rId481"/>
                <a:stretch>
                  <a:fillRect/>
                </a:stretch>
              </p:blipFill>
              <p:spPr>
                <a:xfrm>
                  <a:off x="11240230" y="2031852"/>
                  <a:ext cx="417240" cy="20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2">
              <p14:nvContentPartPr>
                <p14:cNvPr id="288" name="Ink 287">
                  <a:extLst>
                    <a:ext uri="{FF2B5EF4-FFF2-40B4-BE49-F238E27FC236}">
                      <a16:creationId xmlns:a16="http://schemas.microsoft.com/office/drawing/2014/main" id="{2535F2E3-D4FE-5231-EFA0-6F5C9038E146}"/>
                    </a:ext>
                  </a:extLst>
                </p14:cNvPr>
                <p14:cNvContentPartPr/>
                <p14:nvPr/>
              </p14:nvContentPartPr>
              <p14:xfrm>
                <a:off x="11657470" y="1791372"/>
                <a:ext cx="90360" cy="381960"/>
              </p14:xfrm>
            </p:contentPart>
          </mc:Choice>
          <mc:Fallback>
            <p:pic>
              <p:nvPicPr>
                <p:cNvPr id="288" name="Ink 287">
                  <a:extLst>
                    <a:ext uri="{FF2B5EF4-FFF2-40B4-BE49-F238E27FC236}">
                      <a16:creationId xmlns:a16="http://schemas.microsoft.com/office/drawing/2014/main" id="{2535F2E3-D4FE-5231-EFA0-6F5C9038E146}"/>
                    </a:ext>
                  </a:extLst>
                </p:cNvPr>
                <p:cNvPicPr/>
                <p:nvPr/>
              </p:nvPicPr>
              <p:blipFill>
                <a:blip r:embed="rId483"/>
                <a:stretch>
                  <a:fillRect/>
                </a:stretch>
              </p:blipFill>
              <p:spPr>
                <a:xfrm>
                  <a:off x="11648470" y="1782732"/>
                  <a:ext cx="108000" cy="399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4">
              <p14:nvContentPartPr>
                <p14:cNvPr id="289" name="Ink 288">
                  <a:extLst>
                    <a:ext uri="{FF2B5EF4-FFF2-40B4-BE49-F238E27FC236}">
                      <a16:creationId xmlns:a16="http://schemas.microsoft.com/office/drawing/2014/main" id="{4B3836D0-8E3A-4E93-6775-6AE8131F2F62}"/>
                    </a:ext>
                  </a:extLst>
                </p14:cNvPr>
                <p14:cNvContentPartPr/>
                <p14:nvPr/>
              </p14:nvContentPartPr>
              <p14:xfrm>
                <a:off x="11402590" y="2375292"/>
                <a:ext cx="134640" cy="182880"/>
              </p14:xfrm>
            </p:contentPart>
          </mc:Choice>
          <mc:Fallback>
            <p:pic>
              <p:nvPicPr>
                <p:cNvPr id="289" name="Ink 288">
                  <a:extLst>
                    <a:ext uri="{FF2B5EF4-FFF2-40B4-BE49-F238E27FC236}">
                      <a16:creationId xmlns:a16="http://schemas.microsoft.com/office/drawing/2014/main" id="{4B3836D0-8E3A-4E93-6775-6AE8131F2F62}"/>
                    </a:ext>
                  </a:extLst>
                </p:cNvPr>
                <p:cNvPicPr/>
                <p:nvPr/>
              </p:nvPicPr>
              <p:blipFill>
                <a:blip r:embed="rId485"/>
                <a:stretch>
                  <a:fillRect/>
                </a:stretch>
              </p:blipFill>
              <p:spPr>
                <a:xfrm>
                  <a:off x="11393950" y="2366292"/>
                  <a:ext cx="15228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6">
              <p14:nvContentPartPr>
                <p14:cNvPr id="290" name="Ink 289">
                  <a:extLst>
                    <a:ext uri="{FF2B5EF4-FFF2-40B4-BE49-F238E27FC236}">
                      <a16:creationId xmlns:a16="http://schemas.microsoft.com/office/drawing/2014/main" id="{A62638BB-60C4-C8E0-83CC-3D74539CA7E6}"/>
                    </a:ext>
                  </a:extLst>
                </p14:cNvPr>
                <p14:cNvContentPartPr/>
                <p14:nvPr/>
              </p14:nvContentPartPr>
              <p14:xfrm>
                <a:off x="11517070" y="2365212"/>
                <a:ext cx="161640" cy="183960"/>
              </p14:xfrm>
            </p:contentPart>
          </mc:Choice>
          <mc:Fallback>
            <p:pic>
              <p:nvPicPr>
                <p:cNvPr id="290" name="Ink 289">
                  <a:extLst>
                    <a:ext uri="{FF2B5EF4-FFF2-40B4-BE49-F238E27FC236}">
                      <a16:creationId xmlns:a16="http://schemas.microsoft.com/office/drawing/2014/main" id="{A62638BB-60C4-C8E0-83CC-3D74539CA7E6}"/>
                    </a:ext>
                  </a:extLst>
                </p:cNvPr>
                <p:cNvPicPr/>
                <p:nvPr/>
              </p:nvPicPr>
              <p:blipFill>
                <a:blip r:embed="rId487"/>
                <a:stretch>
                  <a:fillRect/>
                </a:stretch>
              </p:blipFill>
              <p:spPr>
                <a:xfrm>
                  <a:off x="11508430" y="2356212"/>
                  <a:ext cx="179280" cy="20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8">
              <p14:nvContentPartPr>
                <p14:cNvPr id="291" name="Ink 290">
                  <a:extLst>
                    <a:ext uri="{FF2B5EF4-FFF2-40B4-BE49-F238E27FC236}">
                      <a16:creationId xmlns:a16="http://schemas.microsoft.com/office/drawing/2014/main" id="{82E6BBA8-B117-E418-6A4E-9A5ACF11B5F1}"/>
                    </a:ext>
                  </a:extLst>
                </p14:cNvPr>
                <p14:cNvContentPartPr/>
                <p14:nvPr/>
              </p14:nvContentPartPr>
              <p14:xfrm>
                <a:off x="11648470" y="2206092"/>
                <a:ext cx="55080" cy="343800"/>
              </p14:xfrm>
            </p:contentPart>
          </mc:Choice>
          <mc:Fallback>
            <p:pic>
              <p:nvPicPr>
                <p:cNvPr id="291" name="Ink 290">
                  <a:extLst>
                    <a:ext uri="{FF2B5EF4-FFF2-40B4-BE49-F238E27FC236}">
                      <a16:creationId xmlns:a16="http://schemas.microsoft.com/office/drawing/2014/main" id="{82E6BBA8-B117-E418-6A4E-9A5ACF11B5F1}"/>
                    </a:ext>
                  </a:extLst>
                </p:cNvPr>
                <p:cNvPicPr/>
                <p:nvPr/>
              </p:nvPicPr>
              <p:blipFill>
                <a:blip r:embed="rId489"/>
                <a:stretch>
                  <a:fillRect/>
                </a:stretch>
              </p:blipFill>
              <p:spPr>
                <a:xfrm>
                  <a:off x="11639470" y="2197452"/>
                  <a:ext cx="72720" cy="36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0">
              <p14:nvContentPartPr>
                <p14:cNvPr id="292" name="Ink 291">
                  <a:extLst>
                    <a:ext uri="{FF2B5EF4-FFF2-40B4-BE49-F238E27FC236}">
                      <a16:creationId xmlns:a16="http://schemas.microsoft.com/office/drawing/2014/main" id="{9B95156D-BF59-137C-3932-29026AA0C022}"/>
                    </a:ext>
                  </a:extLst>
                </p14:cNvPr>
                <p14:cNvContentPartPr/>
                <p14:nvPr/>
              </p14:nvContentPartPr>
              <p14:xfrm>
                <a:off x="11737390" y="2336052"/>
                <a:ext cx="323280" cy="266400"/>
              </p14:xfrm>
            </p:contentPart>
          </mc:Choice>
          <mc:Fallback>
            <p:pic>
              <p:nvPicPr>
                <p:cNvPr id="292" name="Ink 291">
                  <a:extLst>
                    <a:ext uri="{FF2B5EF4-FFF2-40B4-BE49-F238E27FC236}">
                      <a16:creationId xmlns:a16="http://schemas.microsoft.com/office/drawing/2014/main" id="{9B95156D-BF59-137C-3932-29026AA0C022}"/>
                    </a:ext>
                  </a:extLst>
                </p:cNvPr>
                <p:cNvPicPr/>
                <p:nvPr/>
              </p:nvPicPr>
              <p:blipFill>
                <a:blip r:embed="rId491"/>
                <a:stretch>
                  <a:fillRect/>
                </a:stretch>
              </p:blipFill>
              <p:spPr>
                <a:xfrm>
                  <a:off x="11728750" y="2327412"/>
                  <a:ext cx="340920" cy="284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2">
              <p14:nvContentPartPr>
                <p14:cNvPr id="294" name="Ink 293">
                  <a:extLst>
                    <a:ext uri="{FF2B5EF4-FFF2-40B4-BE49-F238E27FC236}">
                      <a16:creationId xmlns:a16="http://schemas.microsoft.com/office/drawing/2014/main" id="{9218EA1A-EFDF-1AF8-6DA2-146F49A76C22}"/>
                    </a:ext>
                  </a:extLst>
                </p14:cNvPr>
                <p14:cNvContentPartPr/>
                <p14:nvPr/>
              </p14:nvContentPartPr>
              <p14:xfrm>
                <a:off x="1015510" y="1777332"/>
                <a:ext cx="799200" cy="88560"/>
              </p14:xfrm>
            </p:contentPart>
          </mc:Choice>
          <mc:Fallback>
            <p:pic>
              <p:nvPicPr>
                <p:cNvPr id="294" name="Ink 293">
                  <a:extLst>
                    <a:ext uri="{FF2B5EF4-FFF2-40B4-BE49-F238E27FC236}">
                      <a16:creationId xmlns:a16="http://schemas.microsoft.com/office/drawing/2014/main" id="{9218EA1A-EFDF-1AF8-6DA2-146F49A76C22}"/>
                    </a:ext>
                  </a:extLst>
                </p:cNvPr>
                <p:cNvPicPr/>
                <p:nvPr/>
              </p:nvPicPr>
              <p:blipFill>
                <a:blip r:embed="rId493"/>
                <a:stretch>
                  <a:fillRect/>
                </a:stretch>
              </p:blipFill>
              <p:spPr>
                <a:xfrm>
                  <a:off x="1006870" y="1768332"/>
                  <a:ext cx="816840" cy="106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4">
              <p14:nvContentPartPr>
                <p14:cNvPr id="295" name="Ink 294">
                  <a:extLst>
                    <a:ext uri="{FF2B5EF4-FFF2-40B4-BE49-F238E27FC236}">
                      <a16:creationId xmlns:a16="http://schemas.microsoft.com/office/drawing/2014/main" id="{53A9C693-C607-FEDA-55E0-8B80B08C6DED}"/>
                    </a:ext>
                  </a:extLst>
                </p14:cNvPr>
                <p14:cNvContentPartPr/>
                <p14:nvPr/>
              </p14:nvContentPartPr>
              <p14:xfrm>
                <a:off x="1379110" y="1879572"/>
                <a:ext cx="1546200" cy="61920"/>
              </p14:xfrm>
            </p:contentPart>
          </mc:Choice>
          <mc:Fallback>
            <p:pic>
              <p:nvPicPr>
                <p:cNvPr id="295" name="Ink 294">
                  <a:extLst>
                    <a:ext uri="{FF2B5EF4-FFF2-40B4-BE49-F238E27FC236}">
                      <a16:creationId xmlns:a16="http://schemas.microsoft.com/office/drawing/2014/main" id="{53A9C693-C607-FEDA-55E0-8B80B08C6DED}"/>
                    </a:ext>
                  </a:extLst>
                </p:cNvPr>
                <p:cNvPicPr/>
                <p:nvPr/>
              </p:nvPicPr>
              <p:blipFill>
                <a:blip r:embed="rId495"/>
                <a:stretch>
                  <a:fillRect/>
                </a:stretch>
              </p:blipFill>
              <p:spPr>
                <a:xfrm>
                  <a:off x="1370110" y="1870572"/>
                  <a:ext cx="1563840" cy="79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6">
              <p14:nvContentPartPr>
                <p14:cNvPr id="299" name="Ink 298">
                  <a:extLst>
                    <a:ext uri="{FF2B5EF4-FFF2-40B4-BE49-F238E27FC236}">
                      <a16:creationId xmlns:a16="http://schemas.microsoft.com/office/drawing/2014/main" id="{DBB59638-8A5C-07C7-B308-E8DD38C450AF}"/>
                    </a:ext>
                  </a:extLst>
                </p14:cNvPr>
                <p14:cNvContentPartPr/>
                <p14:nvPr/>
              </p14:nvContentPartPr>
              <p14:xfrm>
                <a:off x="5056150" y="1879572"/>
                <a:ext cx="183960" cy="368280"/>
              </p14:xfrm>
            </p:contentPart>
          </mc:Choice>
          <mc:Fallback>
            <p:pic>
              <p:nvPicPr>
                <p:cNvPr id="299" name="Ink 298">
                  <a:extLst>
                    <a:ext uri="{FF2B5EF4-FFF2-40B4-BE49-F238E27FC236}">
                      <a16:creationId xmlns:a16="http://schemas.microsoft.com/office/drawing/2014/main" id="{DBB59638-8A5C-07C7-B308-E8DD38C450AF}"/>
                    </a:ext>
                  </a:extLst>
                </p:cNvPr>
                <p:cNvPicPr/>
                <p:nvPr/>
              </p:nvPicPr>
              <p:blipFill>
                <a:blip r:embed="rId497"/>
                <a:stretch>
                  <a:fillRect/>
                </a:stretch>
              </p:blipFill>
              <p:spPr>
                <a:xfrm>
                  <a:off x="5047510" y="1870572"/>
                  <a:ext cx="201600" cy="38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98">
              <p14:nvContentPartPr>
                <p14:cNvPr id="300" name="Ink 299">
                  <a:extLst>
                    <a:ext uri="{FF2B5EF4-FFF2-40B4-BE49-F238E27FC236}">
                      <a16:creationId xmlns:a16="http://schemas.microsoft.com/office/drawing/2014/main" id="{EF35DF9E-DC28-415A-DBD3-29F82109CD07}"/>
                    </a:ext>
                  </a:extLst>
                </p14:cNvPr>
                <p14:cNvContentPartPr/>
                <p14:nvPr/>
              </p14:nvContentPartPr>
              <p14:xfrm>
                <a:off x="4865350" y="1874532"/>
                <a:ext cx="994680" cy="311400"/>
              </p14:xfrm>
            </p:contentPart>
          </mc:Choice>
          <mc:Fallback>
            <p:pic>
              <p:nvPicPr>
                <p:cNvPr id="300" name="Ink 299">
                  <a:extLst>
                    <a:ext uri="{FF2B5EF4-FFF2-40B4-BE49-F238E27FC236}">
                      <a16:creationId xmlns:a16="http://schemas.microsoft.com/office/drawing/2014/main" id="{EF35DF9E-DC28-415A-DBD3-29F82109CD07}"/>
                    </a:ext>
                  </a:extLst>
                </p:cNvPr>
                <p:cNvPicPr/>
                <p:nvPr/>
              </p:nvPicPr>
              <p:blipFill>
                <a:blip r:embed="rId499"/>
                <a:stretch>
                  <a:fillRect/>
                </a:stretch>
              </p:blipFill>
              <p:spPr>
                <a:xfrm>
                  <a:off x="4856350" y="1865892"/>
                  <a:ext cx="1012320" cy="329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0">
              <p14:nvContentPartPr>
                <p14:cNvPr id="301" name="Ink 300">
                  <a:extLst>
                    <a:ext uri="{FF2B5EF4-FFF2-40B4-BE49-F238E27FC236}">
                      <a16:creationId xmlns:a16="http://schemas.microsoft.com/office/drawing/2014/main" id="{681CFE54-6E12-3063-74B0-2FFFA64B83D3}"/>
                    </a:ext>
                  </a:extLst>
                </p14:cNvPr>
                <p14:cNvContentPartPr/>
                <p14:nvPr/>
              </p14:nvContentPartPr>
              <p14:xfrm>
                <a:off x="5749150" y="1821612"/>
                <a:ext cx="120240" cy="149040"/>
              </p14:xfrm>
            </p:contentPart>
          </mc:Choice>
          <mc:Fallback>
            <p:pic>
              <p:nvPicPr>
                <p:cNvPr id="301" name="Ink 300">
                  <a:extLst>
                    <a:ext uri="{FF2B5EF4-FFF2-40B4-BE49-F238E27FC236}">
                      <a16:creationId xmlns:a16="http://schemas.microsoft.com/office/drawing/2014/main" id="{681CFE54-6E12-3063-74B0-2FFFA64B83D3}"/>
                    </a:ext>
                  </a:extLst>
                </p:cNvPr>
                <p:cNvPicPr/>
                <p:nvPr/>
              </p:nvPicPr>
              <p:blipFill>
                <a:blip r:embed="rId501"/>
                <a:stretch>
                  <a:fillRect/>
                </a:stretch>
              </p:blipFill>
              <p:spPr>
                <a:xfrm>
                  <a:off x="5740150" y="1812612"/>
                  <a:ext cx="13788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2">
              <p14:nvContentPartPr>
                <p14:cNvPr id="302" name="Ink 301">
                  <a:extLst>
                    <a:ext uri="{FF2B5EF4-FFF2-40B4-BE49-F238E27FC236}">
                      <a16:creationId xmlns:a16="http://schemas.microsoft.com/office/drawing/2014/main" id="{0B73F7C7-04BE-F125-308F-9C3C134D3FDD}"/>
                    </a:ext>
                  </a:extLst>
                </p14:cNvPr>
                <p14:cNvContentPartPr/>
                <p14:nvPr/>
              </p14:nvContentPartPr>
              <p14:xfrm>
                <a:off x="5894950" y="1953732"/>
                <a:ext cx="199080" cy="323280"/>
              </p14:xfrm>
            </p:contentPart>
          </mc:Choice>
          <mc:Fallback>
            <p:pic>
              <p:nvPicPr>
                <p:cNvPr id="302" name="Ink 301">
                  <a:extLst>
                    <a:ext uri="{FF2B5EF4-FFF2-40B4-BE49-F238E27FC236}">
                      <a16:creationId xmlns:a16="http://schemas.microsoft.com/office/drawing/2014/main" id="{0B73F7C7-04BE-F125-308F-9C3C134D3FDD}"/>
                    </a:ext>
                  </a:extLst>
                </p:cNvPr>
                <p:cNvPicPr/>
                <p:nvPr/>
              </p:nvPicPr>
              <p:blipFill>
                <a:blip r:embed="rId503"/>
                <a:stretch>
                  <a:fillRect/>
                </a:stretch>
              </p:blipFill>
              <p:spPr>
                <a:xfrm>
                  <a:off x="5886310" y="1945092"/>
                  <a:ext cx="216720" cy="34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4">
              <p14:nvContentPartPr>
                <p14:cNvPr id="303" name="Ink 302">
                  <a:extLst>
                    <a:ext uri="{FF2B5EF4-FFF2-40B4-BE49-F238E27FC236}">
                      <a16:creationId xmlns:a16="http://schemas.microsoft.com/office/drawing/2014/main" id="{434B1283-9FDA-9B38-2D27-38EF4B2A24DC}"/>
                    </a:ext>
                  </a:extLst>
                </p14:cNvPr>
                <p14:cNvContentPartPr/>
                <p14:nvPr/>
              </p14:nvContentPartPr>
              <p14:xfrm>
                <a:off x="8082310" y="1935012"/>
                <a:ext cx="131400" cy="459720"/>
              </p14:xfrm>
            </p:contentPart>
          </mc:Choice>
          <mc:Fallback>
            <p:pic>
              <p:nvPicPr>
                <p:cNvPr id="303" name="Ink 302">
                  <a:extLst>
                    <a:ext uri="{FF2B5EF4-FFF2-40B4-BE49-F238E27FC236}">
                      <a16:creationId xmlns:a16="http://schemas.microsoft.com/office/drawing/2014/main" id="{434B1283-9FDA-9B38-2D27-38EF4B2A24DC}"/>
                    </a:ext>
                  </a:extLst>
                </p:cNvPr>
                <p:cNvPicPr/>
                <p:nvPr/>
              </p:nvPicPr>
              <p:blipFill>
                <a:blip r:embed="rId505"/>
                <a:stretch>
                  <a:fillRect/>
                </a:stretch>
              </p:blipFill>
              <p:spPr>
                <a:xfrm>
                  <a:off x="8073310" y="1926372"/>
                  <a:ext cx="149040" cy="477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6">
              <p14:nvContentPartPr>
                <p14:cNvPr id="304" name="Ink 303">
                  <a:extLst>
                    <a:ext uri="{FF2B5EF4-FFF2-40B4-BE49-F238E27FC236}">
                      <a16:creationId xmlns:a16="http://schemas.microsoft.com/office/drawing/2014/main" id="{0DF90407-ECFC-ED23-D12B-2E6D8C7F46C6}"/>
                    </a:ext>
                  </a:extLst>
                </p14:cNvPr>
                <p14:cNvContentPartPr/>
                <p14:nvPr/>
              </p14:nvContentPartPr>
              <p14:xfrm>
                <a:off x="7959190" y="1944372"/>
                <a:ext cx="832680" cy="355320"/>
              </p14:xfrm>
            </p:contentPart>
          </mc:Choice>
          <mc:Fallback>
            <p:pic>
              <p:nvPicPr>
                <p:cNvPr id="304" name="Ink 303">
                  <a:extLst>
                    <a:ext uri="{FF2B5EF4-FFF2-40B4-BE49-F238E27FC236}">
                      <a16:creationId xmlns:a16="http://schemas.microsoft.com/office/drawing/2014/main" id="{0DF90407-ECFC-ED23-D12B-2E6D8C7F46C6}"/>
                    </a:ext>
                  </a:extLst>
                </p:cNvPr>
                <p:cNvPicPr/>
                <p:nvPr/>
              </p:nvPicPr>
              <p:blipFill>
                <a:blip r:embed="rId507"/>
                <a:stretch>
                  <a:fillRect/>
                </a:stretch>
              </p:blipFill>
              <p:spPr>
                <a:xfrm>
                  <a:off x="7950550" y="1935732"/>
                  <a:ext cx="85032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8">
              <p14:nvContentPartPr>
                <p14:cNvPr id="305" name="Ink 304">
                  <a:extLst>
                    <a:ext uri="{FF2B5EF4-FFF2-40B4-BE49-F238E27FC236}">
                      <a16:creationId xmlns:a16="http://schemas.microsoft.com/office/drawing/2014/main" id="{2F55FEC4-CEC4-AF54-CF31-B127D4DC22A0}"/>
                    </a:ext>
                  </a:extLst>
                </p14:cNvPr>
                <p14:cNvContentPartPr/>
                <p14:nvPr/>
              </p14:nvContentPartPr>
              <p14:xfrm>
                <a:off x="8824630" y="1933932"/>
                <a:ext cx="457200" cy="380160"/>
              </p14:xfrm>
            </p:contentPart>
          </mc:Choice>
          <mc:Fallback>
            <p:pic>
              <p:nvPicPr>
                <p:cNvPr id="305" name="Ink 304">
                  <a:extLst>
                    <a:ext uri="{FF2B5EF4-FFF2-40B4-BE49-F238E27FC236}">
                      <a16:creationId xmlns:a16="http://schemas.microsoft.com/office/drawing/2014/main" id="{2F55FEC4-CEC4-AF54-CF31-B127D4DC22A0}"/>
                    </a:ext>
                  </a:extLst>
                </p:cNvPr>
                <p:cNvPicPr/>
                <p:nvPr/>
              </p:nvPicPr>
              <p:blipFill>
                <a:blip r:embed="rId509"/>
                <a:stretch>
                  <a:fillRect/>
                </a:stretch>
              </p:blipFill>
              <p:spPr>
                <a:xfrm>
                  <a:off x="8815990" y="1925292"/>
                  <a:ext cx="474840" cy="39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10">
              <p14:nvContentPartPr>
                <p14:cNvPr id="306" name="Ink 305">
                  <a:extLst>
                    <a:ext uri="{FF2B5EF4-FFF2-40B4-BE49-F238E27FC236}">
                      <a16:creationId xmlns:a16="http://schemas.microsoft.com/office/drawing/2014/main" id="{F374C612-108E-1574-AFEE-D0535EB801A9}"/>
                    </a:ext>
                  </a:extLst>
                </p14:cNvPr>
                <p14:cNvContentPartPr/>
                <p14:nvPr/>
              </p14:nvContentPartPr>
              <p14:xfrm>
                <a:off x="9091030" y="2104212"/>
                <a:ext cx="728640" cy="50400"/>
              </p14:xfrm>
            </p:contentPart>
          </mc:Choice>
          <mc:Fallback>
            <p:pic>
              <p:nvPicPr>
                <p:cNvPr id="306" name="Ink 305">
                  <a:extLst>
                    <a:ext uri="{FF2B5EF4-FFF2-40B4-BE49-F238E27FC236}">
                      <a16:creationId xmlns:a16="http://schemas.microsoft.com/office/drawing/2014/main" id="{F374C612-108E-1574-AFEE-D0535EB801A9}"/>
                    </a:ext>
                  </a:extLst>
                </p:cNvPr>
                <p:cNvPicPr/>
                <p:nvPr/>
              </p:nvPicPr>
              <p:blipFill>
                <a:blip r:embed="rId511"/>
                <a:stretch>
                  <a:fillRect/>
                </a:stretch>
              </p:blipFill>
              <p:spPr>
                <a:xfrm>
                  <a:off x="9082390" y="2095572"/>
                  <a:ext cx="746280" cy="68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992868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" name="Group 80">
            <a:extLst>
              <a:ext uri="{FF2B5EF4-FFF2-40B4-BE49-F238E27FC236}">
                <a16:creationId xmlns:a16="http://schemas.microsoft.com/office/drawing/2014/main" id="{9D478C86-F5EF-AEC8-36CE-2E5963F35FF5}"/>
              </a:ext>
            </a:extLst>
          </p:cNvPr>
          <p:cNvGrpSpPr/>
          <p:nvPr/>
        </p:nvGrpSpPr>
        <p:grpSpPr>
          <a:xfrm>
            <a:off x="1918750" y="212412"/>
            <a:ext cx="9120600" cy="6107040"/>
            <a:chOff x="1918750" y="212412"/>
            <a:chExt cx="9120600" cy="61070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C8BE9ABF-AEF7-92A5-23EC-08BA37703B89}"/>
                    </a:ext>
                  </a:extLst>
                </p14:cNvPr>
                <p14:cNvContentPartPr/>
                <p14:nvPr/>
              </p14:nvContentPartPr>
              <p14:xfrm>
                <a:off x="4796230" y="212412"/>
                <a:ext cx="1689840" cy="36252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C8BE9ABF-AEF7-92A5-23EC-08BA37703B89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87230" y="203412"/>
                  <a:ext cx="1707480" cy="380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0864557-1A63-7BFB-B6D8-D25D839E2815}"/>
                    </a:ext>
                  </a:extLst>
                </p14:cNvPr>
                <p14:cNvContentPartPr/>
                <p14:nvPr/>
              </p14:nvContentPartPr>
              <p14:xfrm>
                <a:off x="5257030" y="345252"/>
                <a:ext cx="195480" cy="21744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0864557-1A63-7BFB-B6D8-D25D839E2815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5248390" y="336252"/>
                  <a:ext cx="213120" cy="23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BBE67B4F-A2C6-3E38-887F-30CBC1291EAC}"/>
                    </a:ext>
                  </a:extLst>
                </p14:cNvPr>
                <p14:cNvContentPartPr/>
                <p14:nvPr/>
              </p14:nvContentPartPr>
              <p14:xfrm>
                <a:off x="5511910" y="235812"/>
                <a:ext cx="82080" cy="33336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BBE67B4F-A2C6-3E38-887F-30CBC1291EAC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5502910" y="227172"/>
                  <a:ext cx="99720" cy="351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DEC709AC-93A2-1403-ABC5-A6708B844E39}"/>
                    </a:ext>
                  </a:extLst>
                </p14:cNvPr>
                <p14:cNvContentPartPr/>
                <p14:nvPr/>
              </p14:nvContentPartPr>
              <p14:xfrm>
                <a:off x="5487430" y="243012"/>
                <a:ext cx="672840" cy="3031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DEC709AC-93A2-1403-ABC5-A6708B844E39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5478430" y="234012"/>
                  <a:ext cx="690480" cy="320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A09B5C3-AE3F-5ACB-712F-7153406CE183}"/>
                    </a:ext>
                  </a:extLst>
                </p14:cNvPr>
                <p14:cNvContentPartPr/>
                <p14:nvPr/>
              </p14:nvContentPartPr>
              <p14:xfrm>
                <a:off x="6087910" y="368652"/>
                <a:ext cx="312840" cy="118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A09B5C3-AE3F-5ACB-712F-7153406CE18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6078910" y="360012"/>
                  <a:ext cx="330480" cy="29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84F7C735-C65A-C6D6-AB9B-D8345594AF13}"/>
                    </a:ext>
                  </a:extLst>
                </p14:cNvPr>
                <p14:cNvContentPartPr/>
                <p14:nvPr/>
              </p14:nvContentPartPr>
              <p14:xfrm>
                <a:off x="5708110" y="572412"/>
                <a:ext cx="83520" cy="57960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84F7C735-C65A-C6D6-AB9B-D8345594AF13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5699470" y="563772"/>
                  <a:ext cx="101160" cy="59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E5E76B6B-79FD-2824-4837-960775B9ED79}"/>
                    </a:ext>
                  </a:extLst>
                </p14:cNvPr>
                <p14:cNvContentPartPr/>
                <p14:nvPr/>
              </p14:nvContentPartPr>
              <p14:xfrm>
                <a:off x="4882990" y="1004772"/>
                <a:ext cx="853920" cy="58896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E5E76B6B-79FD-2824-4837-960775B9ED79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873990" y="995772"/>
                  <a:ext cx="871560" cy="606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EEA7E1BB-1A01-A529-2E79-A98FE26A74AE}"/>
                    </a:ext>
                  </a:extLst>
                </p14:cNvPr>
                <p14:cNvContentPartPr/>
                <p14:nvPr/>
              </p14:nvContentPartPr>
              <p14:xfrm>
                <a:off x="5694430" y="1081452"/>
                <a:ext cx="1222200" cy="82296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EEA7E1BB-1A01-A529-2E79-A98FE26A74AE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685790" y="1072452"/>
                  <a:ext cx="1239840" cy="84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38C881EA-F550-514F-61B6-87768ADA988B}"/>
                    </a:ext>
                  </a:extLst>
                </p14:cNvPr>
                <p14:cNvContentPartPr/>
                <p14:nvPr/>
              </p14:nvContentPartPr>
              <p14:xfrm>
                <a:off x="4580590" y="1539012"/>
                <a:ext cx="491760" cy="19512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38C881EA-F550-514F-61B6-87768ADA988B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4571950" y="1530012"/>
                  <a:ext cx="509400" cy="21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7BC90C62-C4E9-87DD-9645-E10395653AFA}"/>
                    </a:ext>
                  </a:extLst>
                </p14:cNvPr>
                <p14:cNvContentPartPr/>
                <p14:nvPr/>
              </p14:nvContentPartPr>
              <p14:xfrm>
                <a:off x="4581670" y="1758612"/>
                <a:ext cx="1484280" cy="6778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7BC90C62-C4E9-87DD-9645-E10395653AFA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4573030" y="1749612"/>
                  <a:ext cx="1501920" cy="69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992E33CF-9D06-FA13-41D2-5D4E15ACB5CF}"/>
                    </a:ext>
                  </a:extLst>
                </p14:cNvPr>
                <p14:cNvContentPartPr/>
                <p14:nvPr/>
              </p14:nvContentPartPr>
              <p14:xfrm>
                <a:off x="5889910" y="1818012"/>
                <a:ext cx="1027080" cy="54756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992E33CF-9D06-FA13-41D2-5D4E15ACB5CF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5881270" y="1809012"/>
                  <a:ext cx="1044720" cy="56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6E16FD41-63D1-2F74-39D5-C22C43C7DE3A}"/>
                    </a:ext>
                  </a:extLst>
                </p14:cNvPr>
                <p14:cNvContentPartPr/>
                <p14:nvPr/>
              </p14:nvContentPartPr>
              <p14:xfrm>
                <a:off x="5060110" y="1720452"/>
                <a:ext cx="114120" cy="18288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6E16FD41-63D1-2F74-39D5-C22C43C7DE3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5051470" y="1711452"/>
                  <a:ext cx="131760" cy="20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A3C29038-6490-1DB4-E609-33EEA01BD5E2}"/>
                    </a:ext>
                  </a:extLst>
                </p14:cNvPr>
                <p14:cNvContentPartPr/>
                <p14:nvPr/>
              </p14:nvContentPartPr>
              <p14:xfrm>
                <a:off x="5200150" y="1755372"/>
                <a:ext cx="76320" cy="14796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A3C29038-6490-1DB4-E609-33EEA01BD5E2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5191510" y="1746732"/>
                  <a:ext cx="93960" cy="165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2E5458F9-F20A-3F83-A054-9E8B16C8B03C}"/>
                    </a:ext>
                  </a:extLst>
                </p14:cNvPr>
                <p14:cNvContentPartPr/>
                <p14:nvPr/>
              </p14:nvContentPartPr>
              <p14:xfrm>
                <a:off x="5329750" y="1725492"/>
                <a:ext cx="212040" cy="2059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2E5458F9-F20A-3F83-A054-9E8B16C8B03C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320750" y="1716492"/>
                  <a:ext cx="229680" cy="223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7815703D-293B-CD9B-6A30-F7375A5B20DF}"/>
                    </a:ext>
                  </a:extLst>
                </p14:cNvPr>
                <p14:cNvContentPartPr/>
                <p14:nvPr/>
              </p14:nvContentPartPr>
              <p14:xfrm>
                <a:off x="5583550" y="1585452"/>
                <a:ext cx="288360" cy="32868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7815703D-293B-CD9B-6A30-F7375A5B20DF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574550" y="1576452"/>
                  <a:ext cx="306000" cy="346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83D24E9-3EC2-E288-141B-CA2315C365E7}"/>
                    </a:ext>
                  </a:extLst>
                </p14:cNvPr>
                <p14:cNvContentPartPr/>
                <p14:nvPr/>
              </p14:nvContentPartPr>
              <p14:xfrm>
                <a:off x="5823670" y="1614252"/>
                <a:ext cx="173160" cy="29304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83D24E9-3EC2-E288-141B-CA2315C365E7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5815030" y="1605612"/>
                  <a:ext cx="190800" cy="31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4DA9F7-ACD3-7E17-1218-7C7C574FC6EC}"/>
                    </a:ext>
                  </a:extLst>
                </p14:cNvPr>
                <p14:cNvContentPartPr/>
                <p14:nvPr/>
              </p14:nvContentPartPr>
              <p14:xfrm>
                <a:off x="5892430" y="1755372"/>
                <a:ext cx="211320" cy="10836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4DA9F7-ACD3-7E17-1218-7C7C574FC6EC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883430" y="1746372"/>
                  <a:ext cx="228960" cy="12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7988A84F-E369-D611-1000-E8B105295B62}"/>
                    </a:ext>
                  </a:extLst>
                </p14:cNvPr>
                <p14:cNvContentPartPr/>
                <p14:nvPr/>
              </p14:nvContentPartPr>
              <p14:xfrm>
                <a:off x="6087910" y="1636572"/>
                <a:ext cx="389520" cy="309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7988A84F-E369-D611-1000-E8B105295B62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6078910" y="1627572"/>
                  <a:ext cx="407160" cy="327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9072C16B-F5D3-C040-8649-C3E7F706BD68}"/>
                    </a:ext>
                  </a:extLst>
                </p14:cNvPr>
                <p14:cNvContentPartPr/>
                <p14:nvPr/>
              </p14:nvContentPartPr>
              <p14:xfrm>
                <a:off x="5320750" y="1413012"/>
                <a:ext cx="288000" cy="2224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9072C16B-F5D3-C040-8649-C3E7F706BD68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311750" y="1404012"/>
                  <a:ext cx="305640" cy="24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69A338C7-3714-FFE5-4025-F857730FBCCF}"/>
                    </a:ext>
                  </a:extLst>
                </p14:cNvPr>
                <p14:cNvContentPartPr/>
                <p14:nvPr/>
              </p14:nvContentPartPr>
              <p14:xfrm>
                <a:off x="5563390" y="1468452"/>
                <a:ext cx="175320" cy="18828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69A338C7-3714-FFE5-4025-F857730FBCCF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554390" y="1459812"/>
                  <a:ext cx="192960" cy="205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A8284FE5-EC06-D152-8438-05D8F373EC29}"/>
                    </a:ext>
                  </a:extLst>
                </p14:cNvPr>
                <p14:cNvContentPartPr/>
                <p14:nvPr/>
              </p14:nvContentPartPr>
              <p14:xfrm>
                <a:off x="5665990" y="1419852"/>
                <a:ext cx="89280" cy="24444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A8284FE5-EC06-D152-8438-05D8F373EC2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657350" y="1411212"/>
                  <a:ext cx="106920" cy="262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8BC958A4-24A0-B2FC-F6B4-CC6CE3F6B30C}"/>
                    </a:ext>
                  </a:extLst>
                </p14:cNvPr>
                <p14:cNvContentPartPr/>
                <p14:nvPr/>
              </p14:nvContentPartPr>
              <p14:xfrm>
                <a:off x="5814670" y="1467372"/>
                <a:ext cx="628920" cy="22644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8BC958A4-24A0-B2FC-F6B4-CC6CE3F6B30C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5805670" y="1458732"/>
                  <a:ext cx="646560" cy="24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CAF1B545-07D1-506A-F8DE-D30AF9A550DD}"/>
                    </a:ext>
                  </a:extLst>
                </p14:cNvPr>
                <p14:cNvContentPartPr/>
                <p14:nvPr/>
              </p14:nvContentPartPr>
              <p14:xfrm>
                <a:off x="6352150" y="1323372"/>
                <a:ext cx="101880" cy="31284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CAF1B545-07D1-506A-F8DE-D30AF9A550DD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343510" y="1314732"/>
                  <a:ext cx="119520" cy="33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171CBD3-6896-04CA-3CAB-1E5340690110}"/>
                    </a:ext>
                  </a:extLst>
                </p14:cNvPr>
                <p14:cNvContentPartPr/>
                <p14:nvPr/>
              </p14:nvContentPartPr>
              <p14:xfrm>
                <a:off x="6425950" y="1463412"/>
                <a:ext cx="330840" cy="2070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171CBD3-6896-04CA-3CAB-1E5340690110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16950" y="1454412"/>
                  <a:ext cx="348480" cy="2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9C535760-EB1C-2E28-331A-D20116E19112}"/>
                    </a:ext>
                  </a:extLst>
                </p14:cNvPr>
                <p14:cNvContentPartPr/>
                <p14:nvPr/>
              </p14:nvContentPartPr>
              <p14:xfrm>
                <a:off x="3984070" y="1709652"/>
                <a:ext cx="668160" cy="143568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9C535760-EB1C-2E28-331A-D20116E19112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3975070" y="1701012"/>
                  <a:ext cx="685800" cy="1453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9817410B-B86C-B9A6-CC4B-95DF6FD5B2AE}"/>
                    </a:ext>
                  </a:extLst>
                </p14:cNvPr>
                <p14:cNvContentPartPr/>
                <p14:nvPr/>
              </p14:nvContentPartPr>
              <p14:xfrm>
                <a:off x="3324550" y="2483292"/>
                <a:ext cx="367560" cy="12492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9817410B-B86C-B9A6-CC4B-95DF6FD5B2AE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315910" y="2474292"/>
                  <a:ext cx="385200" cy="142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A27D74D8-6343-672A-D4C9-B0CE48DC8008}"/>
                    </a:ext>
                  </a:extLst>
                </p14:cNvPr>
                <p14:cNvContentPartPr/>
                <p14:nvPr/>
              </p14:nvContentPartPr>
              <p14:xfrm>
                <a:off x="3546310" y="2472492"/>
                <a:ext cx="43920" cy="37080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A27D74D8-6343-672A-D4C9-B0CE48DC800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3537670" y="2463492"/>
                  <a:ext cx="6156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38F4584A-499B-50F3-7212-3340A49A4C64}"/>
                    </a:ext>
                  </a:extLst>
                </p14:cNvPr>
                <p14:cNvContentPartPr/>
                <p14:nvPr/>
              </p14:nvContentPartPr>
              <p14:xfrm>
                <a:off x="3648190" y="2981892"/>
                <a:ext cx="531720" cy="28512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38F4584A-499B-50F3-7212-3340A49A4C64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3639190" y="2973252"/>
                  <a:ext cx="549360" cy="30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53581AF6-C602-4BC8-8E71-05714E580235}"/>
                    </a:ext>
                  </a:extLst>
                </p14:cNvPr>
                <p14:cNvContentPartPr/>
                <p14:nvPr/>
              </p14:nvContentPartPr>
              <p14:xfrm>
                <a:off x="6892870" y="1839252"/>
                <a:ext cx="592560" cy="157572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53581AF6-C602-4BC8-8E71-05714E580235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884230" y="1830252"/>
                  <a:ext cx="610200" cy="1593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10D5810F-48AA-6719-9405-8C30F4DD4520}"/>
                    </a:ext>
                  </a:extLst>
                </p14:cNvPr>
                <p14:cNvContentPartPr/>
                <p14:nvPr/>
              </p14:nvContentPartPr>
              <p14:xfrm>
                <a:off x="7545910" y="2323452"/>
                <a:ext cx="339840" cy="37080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10D5810F-48AA-6719-9405-8C30F4DD4520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7536910" y="2314452"/>
                  <a:ext cx="357480" cy="38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6E15DF15-8260-DB68-628F-B42028BE4FE3}"/>
                    </a:ext>
                  </a:extLst>
                </p14:cNvPr>
                <p14:cNvContentPartPr/>
                <p14:nvPr/>
              </p14:nvContentPartPr>
              <p14:xfrm>
                <a:off x="7559590" y="2464572"/>
                <a:ext cx="299160" cy="5256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6E15DF15-8260-DB68-628F-B42028BE4FE3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7550590" y="2455932"/>
                  <a:ext cx="316800" cy="7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38850E5B-F882-671C-70D1-A6808DF81806}"/>
                    </a:ext>
                  </a:extLst>
                </p14:cNvPr>
                <p14:cNvContentPartPr/>
                <p14:nvPr/>
              </p14:nvContentPartPr>
              <p14:xfrm>
                <a:off x="7831390" y="2364132"/>
                <a:ext cx="771120" cy="28872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38850E5B-F882-671C-70D1-A6808DF81806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7822750" y="2355492"/>
                  <a:ext cx="788760" cy="306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5A5C1144-0AF6-37A2-8804-6CBE07A9BC4A}"/>
                    </a:ext>
                  </a:extLst>
                </p14:cNvPr>
                <p14:cNvContentPartPr/>
                <p14:nvPr/>
              </p14:nvContentPartPr>
              <p14:xfrm>
                <a:off x="6974950" y="3229932"/>
                <a:ext cx="514080" cy="19368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5A5C1144-0AF6-37A2-8804-6CBE07A9BC4A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6965950" y="3220932"/>
                  <a:ext cx="53172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143E5078-0D9E-9925-BF5C-CF953B133AF2}"/>
                    </a:ext>
                  </a:extLst>
                </p14:cNvPr>
                <p14:cNvContentPartPr/>
                <p14:nvPr/>
              </p14:nvContentPartPr>
              <p14:xfrm>
                <a:off x="7288150" y="3232812"/>
                <a:ext cx="375480" cy="20664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143E5078-0D9E-9925-BF5C-CF953B133AF2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7279510" y="3223812"/>
                  <a:ext cx="393120" cy="224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42370FEA-280E-DF7F-DA66-D322D7ECEE97}"/>
                    </a:ext>
                  </a:extLst>
                </p14:cNvPr>
                <p14:cNvContentPartPr/>
                <p14:nvPr/>
              </p14:nvContentPartPr>
              <p14:xfrm>
                <a:off x="2940430" y="3378612"/>
                <a:ext cx="38520" cy="35496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42370FEA-280E-DF7F-DA66-D322D7ECEE97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2931790" y="3369972"/>
                  <a:ext cx="56160" cy="372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1F9FACB6-54AA-E27C-E784-FCE38C5609C1}"/>
                    </a:ext>
                  </a:extLst>
                </p14:cNvPr>
                <p14:cNvContentPartPr/>
                <p14:nvPr/>
              </p14:nvContentPartPr>
              <p14:xfrm>
                <a:off x="2888590" y="3407412"/>
                <a:ext cx="47880" cy="476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1F9FACB6-54AA-E27C-E784-FCE38C5609C1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2879590" y="3398412"/>
                  <a:ext cx="65520" cy="493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12A73348-2EE1-C516-913B-A3EA784BC6A0}"/>
                    </a:ext>
                  </a:extLst>
                </p14:cNvPr>
                <p14:cNvContentPartPr/>
                <p14:nvPr/>
              </p14:nvContentPartPr>
              <p14:xfrm>
                <a:off x="2764030" y="3247572"/>
                <a:ext cx="2445120" cy="82584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12A73348-2EE1-C516-913B-A3EA784BC6A0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2755390" y="3238572"/>
                  <a:ext cx="2462760" cy="84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7F5103DD-7F72-A126-01A8-B52E75553D23}"/>
                    </a:ext>
                  </a:extLst>
                </p14:cNvPr>
                <p14:cNvContentPartPr/>
                <p14:nvPr/>
              </p14:nvContentPartPr>
              <p14:xfrm>
                <a:off x="6600190" y="3389772"/>
                <a:ext cx="145800" cy="39276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7F5103DD-7F72-A126-01A8-B52E75553D2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6591190" y="3380772"/>
                  <a:ext cx="163440" cy="410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883755A-5716-A4BD-74B8-1211A6370C6C}"/>
                    </a:ext>
                  </a:extLst>
                </p14:cNvPr>
                <p14:cNvContentPartPr/>
                <p14:nvPr/>
              </p14:nvContentPartPr>
              <p14:xfrm>
                <a:off x="6658870" y="3135612"/>
                <a:ext cx="2435400" cy="8751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883755A-5716-A4BD-74B8-1211A6370C6C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6649870" y="3126972"/>
                  <a:ext cx="2453040" cy="89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02EEBA1F-99F1-EA58-EB16-6CC5271C6074}"/>
                    </a:ext>
                  </a:extLst>
                </p14:cNvPr>
                <p14:cNvContentPartPr/>
                <p14:nvPr/>
              </p14:nvContentPartPr>
              <p14:xfrm>
                <a:off x="1918750" y="3673812"/>
                <a:ext cx="353160" cy="31032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02EEBA1F-99F1-EA58-EB16-6CC5271C607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1909750" y="3665172"/>
                  <a:ext cx="370800" cy="327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D3533DC-859D-11A1-E808-F47E6FF5DBC4}"/>
                    </a:ext>
                  </a:extLst>
                </p14:cNvPr>
                <p14:cNvContentPartPr/>
                <p14:nvPr/>
              </p14:nvContentPartPr>
              <p14:xfrm>
                <a:off x="2368390" y="3573372"/>
                <a:ext cx="406080" cy="330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D3533DC-859D-11A1-E808-F47E6FF5DBC4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2359750" y="3564732"/>
                  <a:ext cx="423720" cy="34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A60E4796-4E9D-33DD-8177-8469A8B36AA8}"/>
                    </a:ext>
                  </a:extLst>
                </p14:cNvPr>
                <p14:cNvContentPartPr/>
                <p14:nvPr/>
              </p14:nvContentPartPr>
              <p14:xfrm>
                <a:off x="9243670" y="3341172"/>
                <a:ext cx="272520" cy="24840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A60E4796-4E9D-33DD-8177-8469A8B36AA8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9235030" y="3332172"/>
                  <a:ext cx="290160" cy="266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A4B895A6-4B34-22C5-BDA1-C060D226CCEE}"/>
                    </a:ext>
                  </a:extLst>
                </p14:cNvPr>
                <p14:cNvContentPartPr/>
                <p14:nvPr/>
              </p14:nvContentPartPr>
              <p14:xfrm>
                <a:off x="9450670" y="3362772"/>
                <a:ext cx="69480" cy="3765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A4B895A6-4B34-22C5-BDA1-C060D226CCEE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9442030" y="3353772"/>
                  <a:ext cx="87120" cy="394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D694A6A3-C875-578D-C895-60DBFC8002DF}"/>
                    </a:ext>
                  </a:extLst>
                </p14:cNvPr>
                <p14:cNvContentPartPr/>
                <p14:nvPr/>
              </p14:nvContentPartPr>
              <p14:xfrm>
                <a:off x="9456070" y="3388332"/>
                <a:ext cx="167040" cy="15084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D694A6A3-C875-578D-C895-60DBFC8002DF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9447430" y="3379332"/>
                  <a:ext cx="184680" cy="168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BE40CCF-29EB-849E-2620-D944FA9A5D7E}"/>
                    </a:ext>
                  </a:extLst>
                </p14:cNvPr>
                <p14:cNvContentPartPr/>
                <p14:nvPr/>
              </p14:nvContentPartPr>
              <p14:xfrm>
                <a:off x="9510070" y="3377532"/>
                <a:ext cx="396360" cy="31428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BE40CCF-29EB-849E-2620-D944FA9A5D7E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9501070" y="3368532"/>
                  <a:ext cx="414000" cy="33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3F0FE859-5A78-0543-DDD4-E20EB1AAC51A}"/>
                    </a:ext>
                  </a:extLst>
                </p14:cNvPr>
                <p14:cNvContentPartPr/>
                <p14:nvPr/>
              </p14:nvContentPartPr>
              <p14:xfrm>
                <a:off x="3870670" y="3964332"/>
                <a:ext cx="1608120" cy="946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3F0FE859-5A78-0543-DDD4-E20EB1AAC51A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3861670" y="3955692"/>
                  <a:ext cx="1625760" cy="96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6C6F5F9C-1B62-D62D-E620-68F309CB1C62}"/>
                    </a:ext>
                  </a:extLst>
                </p14:cNvPr>
                <p14:cNvContentPartPr/>
                <p14:nvPr/>
              </p14:nvContentPartPr>
              <p14:xfrm>
                <a:off x="5601550" y="3988092"/>
                <a:ext cx="2359800" cy="4586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6C6F5F9C-1B62-D62D-E620-68F309CB1C62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5592550" y="3979092"/>
                  <a:ext cx="2377440" cy="47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868D5C4D-D8AE-6EC1-6857-1FC3FCAFA0FF}"/>
                    </a:ext>
                  </a:extLst>
                </p14:cNvPr>
                <p14:cNvContentPartPr/>
                <p14:nvPr/>
              </p14:nvContentPartPr>
              <p14:xfrm>
                <a:off x="5513350" y="4433412"/>
                <a:ext cx="266760" cy="1504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868D5C4D-D8AE-6EC1-6857-1FC3FCAFA0FF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5504350" y="4424412"/>
                  <a:ext cx="284400" cy="168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1BF8762F-8D6B-4F0E-7CE3-279A42CE96C3}"/>
                    </a:ext>
                  </a:extLst>
                </p14:cNvPr>
                <p14:cNvContentPartPr/>
                <p14:nvPr/>
              </p14:nvContentPartPr>
              <p14:xfrm>
                <a:off x="5258110" y="4358532"/>
                <a:ext cx="555480" cy="77004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1BF8762F-8D6B-4F0E-7CE3-279A42CE96C3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5249470" y="4349892"/>
                  <a:ext cx="573120" cy="78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38621511-DF2E-8192-287B-B270E7BE8B6A}"/>
                    </a:ext>
                  </a:extLst>
                </p14:cNvPr>
                <p14:cNvContentPartPr/>
                <p14:nvPr/>
              </p14:nvContentPartPr>
              <p14:xfrm>
                <a:off x="5239030" y="5108412"/>
                <a:ext cx="220320" cy="2458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38621511-DF2E-8192-287B-B270E7BE8B6A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5230030" y="5099772"/>
                  <a:ext cx="237960" cy="26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E3608F88-CA9D-FE62-09FF-3FD0A982A2AE}"/>
                    </a:ext>
                  </a:extLst>
                </p14:cNvPr>
                <p14:cNvContentPartPr/>
                <p14:nvPr/>
              </p14:nvContentPartPr>
              <p14:xfrm>
                <a:off x="5527390" y="4541772"/>
                <a:ext cx="36000" cy="961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E3608F88-CA9D-FE62-09FF-3FD0A982A2AE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5518750" y="4533132"/>
                  <a:ext cx="53640" cy="113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4FF2AAE5-EDF9-1555-5A9A-66D98C0AACB8}"/>
                    </a:ext>
                  </a:extLst>
                </p14:cNvPr>
                <p14:cNvContentPartPr/>
                <p14:nvPr/>
              </p14:nvContentPartPr>
              <p14:xfrm>
                <a:off x="5534950" y="4837332"/>
                <a:ext cx="111960" cy="92952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4FF2AAE5-EDF9-1555-5A9A-66D98C0AACB8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5525950" y="4828332"/>
                  <a:ext cx="129600" cy="947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FF818820-6D72-4646-BB1D-29C54DA26171}"/>
                    </a:ext>
                  </a:extLst>
                </p14:cNvPr>
                <p14:cNvContentPartPr/>
                <p14:nvPr/>
              </p14:nvContentPartPr>
              <p14:xfrm>
                <a:off x="4807390" y="5376612"/>
                <a:ext cx="1667160" cy="58824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FF818820-6D72-4646-BB1D-29C54DA26171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4798750" y="5367972"/>
                  <a:ext cx="1684800" cy="605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253D6CED-11C4-DB00-EE0F-21AF3EC5204B}"/>
                    </a:ext>
                  </a:extLst>
                </p14:cNvPr>
                <p14:cNvContentPartPr/>
                <p14:nvPr/>
              </p14:nvContentPartPr>
              <p14:xfrm>
                <a:off x="5091070" y="5609892"/>
                <a:ext cx="967320" cy="31320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253D6CED-11C4-DB00-EE0F-21AF3EC5204B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5082430" y="5601252"/>
                  <a:ext cx="984960" cy="33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6E0680B9-2BCC-C970-8FF8-EBF26E9F11B8}"/>
                    </a:ext>
                  </a:extLst>
                </p14:cNvPr>
                <p14:cNvContentPartPr/>
                <p14:nvPr/>
              </p14:nvContentPartPr>
              <p14:xfrm>
                <a:off x="5990350" y="5398572"/>
                <a:ext cx="407880" cy="51912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6E0680B9-2BCC-C970-8FF8-EBF26E9F11B8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5981350" y="5389572"/>
                  <a:ext cx="425520" cy="53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48C8195F-A249-CB0F-03DB-61D8D8498245}"/>
                    </a:ext>
                  </a:extLst>
                </p14:cNvPr>
                <p14:cNvContentPartPr/>
                <p14:nvPr/>
              </p14:nvContentPartPr>
              <p14:xfrm>
                <a:off x="9277870" y="764652"/>
                <a:ext cx="207000" cy="20088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48C8195F-A249-CB0F-03DB-61D8D8498245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9268870" y="755652"/>
                  <a:ext cx="224640" cy="21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0362DE8D-438E-C1EC-11D7-57BFDC0DEBD5}"/>
                    </a:ext>
                  </a:extLst>
                </p14:cNvPr>
                <p14:cNvContentPartPr/>
                <p14:nvPr/>
              </p14:nvContentPartPr>
              <p14:xfrm>
                <a:off x="9495310" y="798492"/>
                <a:ext cx="127440" cy="13788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0362DE8D-438E-C1EC-11D7-57BFDC0DEBD5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9486670" y="789492"/>
                  <a:ext cx="145080" cy="15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1BFC9A9B-E75A-76FF-0C5B-AB3B2CAD03C0}"/>
                    </a:ext>
                  </a:extLst>
                </p14:cNvPr>
                <p14:cNvContentPartPr/>
                <p14:nvPr/>
              </p14:nvContentPartPr>
              <p14:xfrm>
                <a:off x="9657310" y="776892"/>
                <a:ext cx="301320" cy="19404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1BFC9A9B-E75A-76FF-0C5B-AB3B2CAD03C0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9648670" y="767892"/>
                  <a:ext cx="318960" cy="21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7F11EC1A-B2C2-35B8-732D-26A4DABC3D52}"/>
                    </a:ext>
                  </a:extLst>
                </p14:cNvPr>
                <p14:cNvContentPartPr/>
                <p14:nvPr/>
              </p14:nvContentPartPr>
              <p14:xfrm>
                <a:off x="10069150" y="567732"/>
                <a:ext cx="67320" cy="4190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7F11EC1A-B2C2-35B8-732D-26A4DABC3D52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10060510" y="558732"/>
                  <a:ext cx="84960" cy="43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00EC9D12-6945-E9CA-BFAA-A904FEBB7B93}"/>
                    </a:ext>
                  </a:extLst>
                </p14:cNvPr>
                <p14:cNvContentPartPr/>
                <p14:nvPr/>
              </p14:nvContentPartPr>
              <p14:xfrm>
                <a:off x="9919030" y="781212"/>
                <a:ext cx="302040" cy="2988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00EC9D12-6945-E9CA-BFAA-A904FEBB7B93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9910030" y="772212"/>
                  <a:ext cx="319680" cy="4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9A9CCF07-39EF-5F45-CFFD-2FE320C3A320}"/>
                    </a:ext>
                  </a:extLst>
                </p14:cNvPr>
                <p14:cNvContentPartPr/>
                <p14:nvPr/>
              </p14:nvContentPartPr>
              <p14:xfrm>
                <a:off x="10182910" y="678612"/>
                <a:ext cx="396720" cy="2134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9A9CCF07-39EF-5F45-CFFD-2FE320C3A320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0174270" y="669612"/>
                  <a:ext cx="414360" cy="231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AD7BCB9D-439C-4A4B-200F-87A7FFC558AD}"/>
                    </a:ext>
                  </a:extLst>
                </p14:cNvPr>
                <p14:cNvContentPartPr/>
                <p14:nvPr/>
              </p14:nvContentPartPr>
              <p14:xfrm>
                <a:off x="10677190" y="455052"/>
                <a:ext cx="50400" cy="50760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AD7BCB9D-439C-4A4B-200F-87A7FFC558AD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668190" y="446052"/>
                  <a:ext cx="68040" cy="52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5D5D2B2F-23C3-6081-BFDF-EF9F80418F3F}"/>
                    </a:ext>
                  </a:extLst>
                </p14:cNvPr>
                <p14:cNvContentPartPr/>
                <p14:nvPr/>
              </p14:nvContentPartPr>
              <p14:xfrm>
                <a:off x="10015870" y="1114572"/>
                <a:ext cx="354960" cy="47412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5D5D2B2F-23C3-6081-BFDF-EF9F80418F3F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10007230" y="1105572"/>
                  <a:ext cx="372600" cy="49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90EBDA4B-F107-5080-BA7C-8C50FAAF3AF1}"/>
                    </a:ext>
                  </a:extLst>
                </p14:cNvPr>
                <p14:cNvContentPartPr/>
                <p14:nvPr/>
              </p14:nvContentPartPr>
              <p14:xfrm>
                <a:off x="10375510" y="1001532"/>
                <a:ext cx="83160" cy="43524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90EBDA4B-F107-5080-BA7C-8C50FAAF3AF1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10366510" y="992892"/>
                  <a:ext cx="100800" cy="452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E0662EBE-463F-0C56-5045-D78A0E750AB6}"/>
                    </a:ext>
                  </a:extLst>
                </p14:cNvPr>
                <p14:cNvContentPartPr/>
                <p14:nvPr/>
              </p14:nvContentPartPr>
              <p14:xfrm>
                <a:off x="10481710" y="1171812"/>
                <a:ext cx="223200" cy="18684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E0662EBE-463F-0C56-5045-D78A0E750AB6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10473070" y="1163172"/>
                  <a:ext cx="240840" cy="204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7" name="Ink 76">
                  <a:extLst>
                    <a:ext uri="{FF2B5EF4-FFF2-40B4-BE49-F238E27FC236}">
                      <a16:creationId xmlns:a16="http://schemas.microsoft.com/office/drawing/2014/main" id="{9BC24E34-E4C5-B1E3-23C4-7504876A7A15}"/>
                    </a:ext>
                  </a:extLst>
                </p14:cNvPr>
                <p14:cNvContentPartPr/>
                <p14:nvPr/>
              </p14:nvContentPartPr>
              <p14:xfrm>
                <a:off x="10784470" y="1074252"/>
                <a:ext cx="254880" cy="283680"/>
              </p14:xfrm>
            </p:contentPart>
          </mc:Choice>
          <mc:Fallback>
            <p:pic>
              <p:nvPicPr>
                <p:cNvPr id="77" name="Ink 76">
                  <a:extLst>
                    <a:ext uri="{FF2B5EF4-FFF2-40B4-BE49-F238E27FC236}">
                      <a16:creationId xmlns:a16="http://schemas.microsoft.com/office/drawing/2014/main" id="{9BC24E34-E4C5-B1E3-23C4-7504876A7A15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10775830" y="1065612"/>
                  <a:ext cx="272520" cy="30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0F321ECD-5BAA-3D8C-8838-A8BFE630E17B}"/>
                    </a:ext>
                  </a:extLst>
                </p14:cNvPr>
                <p14:cNvContentPartPr/>
                <p14:nvPr/>
              </p14:nvContentPartPr>
              <p14:xfrm>
                <a:off x="3375310" y="1133292"/>
                <a:ext cx="1477800" cy="518616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0F321ECD-5BAA-3D8C-8838-A8BFE630E17B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3366670" y="1124292"/>
                  <a:ext cx="1495440" cy="520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FF977CF-621C-FE1A-7242-631D0000A5AB}"/>
                    </a:ext>
                  </a:extLst>
                </p14:cNvPr>
                <p14:cNvContentPartPr/>
                <p14:nvPr/>
              </p14:nvContentPartPr>
              <p14:xfrm>
                <a:off x="6471310" y="966252"/>
                <a:ext cx="1929960" cy="450792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FF977CF-621C-FE1A-7242-631D0000A5AB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462670" y="957252"/>
                  <a:ext cx="1947600" cy="4525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1" name="Group 90">
            <a:extLst>
              <a:ext uri="{FF2B5EF4-FFF2-40B4-BE49-F238E27FC236}">
                <a16:creationId xmlns:a16="http://schemas.microsoft.com/office/drawing/2014/main" id="{97049B49-DA22-9EC3-77F5-58E1BD5A9DD1}"/>
              </a:ext>
            </a:extLst>
          </p:cNvPr>
          <p:cNvGrpSpPr/>
          <p:nvPr/>
        </p:nvGrpSpPr>
        <p:grpSpPr>
          <a:xfrm>
            <a:off x="2645230" y="5051172"/>
            <a:ext cx="1643400" cy="818280"/>
            <a:chOff x="2645230" y="5051172"/>
            <a:chExt cx="1643400" cy="8182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4EA1EB8A-97F5-8409-F2BE-048544AD521B}"/>
                    </a:ext>
                  </a:extLst>
                </p14:cNvPr>
                <p14:cNvContentPartPr/>
                <p14:nvPr/>
              </p14:nvContentPartPr>
              <p14:xfrm>
                <a:off x="2645230" y="5505852"/>
                <a:ext cx="584280" cy="3636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4EA1EB8A-97F5-8409-F2BE-048544AD521B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2636230" y="5497212"/>
                  <a:ext cx="601920" cy="381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B6E7FDF9-A3FC-9A35-33DA-6CB4486AD35A}"/>
                    </a:ext>
                  </a:extLst>
                </p14:cNvPr>
                <p14:cNvContentPartPr/>
                <p14:nvPr/>
              </p14:nvContentPartPr>
              <p14:xfrm>
                <a:off x="3049150" y="5369412"/>
                <a:ext cx="228240" cy="27180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B6E7FDF9-A3FC-9A35-33DA-6CB4486AD35A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3040150" y="5360772"/>
                  <a:ext cx="245880" cy="28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38A61366-89FA-15CD-ABA4-C36BD46185AC}"/>
                    </a:ext>
                  </a:extLst>
                </p14:cNvPr>
                <p14:cNvContentPartPr/>
                <p14:nvPr/>
              </p14:nvContentPartPr>
              <p14:xfrm>
                <a:off x="3315190" y="5051172"/>
                <a:ext cx="532440" cy="4359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38A61366-89FA-15CD-ABA4-C36BD46185AC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3306190" y="5042532"/>
                  <a:ext cx="550080" cy="45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9AEE5B2B-1F85-C5CE-3546-61EAFE5409F0}"/>
                    </a:ext>
                  </a:extLst>
                </p14:cNvPr>
                <p14:cNvContentPartPr/>
                <p14:nvPr/>
              </p14:nvContentPartPr>
              <p14:xfrm>
                <a:off x="3638830" y="5131092"/>
                <a:ext cx="276120" cy="14904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9AEE5B2B-1F85-C5CE-3546-61EAFE5409F0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3630190" y="5122452"/>
                  <a:ext cx="293760" cy="166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8FD89BAC-8CE0-81EC-67C3-DD6C2D85784A}"/>
                    </a:ext>
                  </a:extLst>
                </p14:cNvPr>
                <p14:cNvContentPartPr/>
                <p14:nvPr/>
              </p14:nvContentPartPr>
              <p14:xfrm>
                <a:off x="3805870" y="5099772"/>
                <a:ext cx="482760" cy="25992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8FD89BAC-8CE0-81EC-67C3-DD6C2D85784A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797230" y="5090772"/>
                  <a:ext cx="500400" cy="2775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90" name="Group 89">
            <a:extLst>
              <a:ext uri="{FF2B5EF4-FFF2-40B4-BE49-F238E27FC236}">
                <a16:creationId xmlns:a16="http://schemas.microsoft.com/office/drawing/2014/main" id="{DE72AC1E-C65F-2BCF-CAC5-92A030EC945E}"/>
              </a:ext>
            </a:extLst>
          </p:cNvPr>
          <p:cNvGrpSpPr/>
          <p:nvPr/>
        </p:nvGrpSpPr>
        <p:grpSpPr>
          <a:xfrm>
            <a:off x="8034790" y="4649052"/>
            <a:ext cx="1955520" cy="572760"/>
            <a:chOff x="8034790" y="4649052"/>
            <a:chExt cx="1955520" cy="5727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4C005287-CE56-0A29-ABD6-D8F5D091EDC4}"/>
                    </a:ext>
                  </a:extLst>
                </p14:cNvPr>
                <p14:cNvContentPartPr/>
                <p14:nvPr/>
              </p14:nvContentPartPr>
              <p14:xfrm>
                <a:off x="8034790" y="4823652"/>
                <a:ext cx="500760" cy="39816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4C005287-CE56-0A29-ABD6-D8F5D091EDC4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8025790" y="4815012"/>
                  <a:ext cx="518400" cy="41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F0ABF621-7197-47A6-B2AF-1A076561CDD6}"/>
                    </a:ext>
                  </a:extLst>
                </p14:cNvPr>
                <p14:cNvContentPartPr/>
                <p14:nvPr/>
              </p14:nvContentPartPr>
              <p14:xfrm>
                <a:off x="8585230" y="4649052"/>
                <a:ext cx="478080" cy="38808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F0ABF621-7197-47A6-B2AF-1A076561CDD6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8576590" y="4640412"/>
                  <a:ext cx="4957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8FA95AE7-E84D-08C3-8FA2-86B8297020AC}"/>
                    </a:ext>
                  </a:extLst>
                </p14:cNvPr>
                <p14:cNvContentPartPr/>
                <p14:nvPr/>
              </p14:nvContentPartPr>
              <p14:xfrm>
                <a:off x="8956390" y="4756692"/>
                <a:ext cx="1033920" cy="22248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8FA95AE7-E84D-08C3-8FA2-86B8297020AC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8947750" y="4747692"/>
                  <a:ext cx="1051560" cy="24012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6309461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0453D9CD-2D66-2F49-DDF0-F9C74FA31159}"/>
              </a:ext>
            </a:extLst>
          </p:cNvPr>
          <p:cNvGrpSpPr/>
          <p:nvPr/>
        </p:nvGrpSpPr>
        <p:grpSpPr>
          <a:xfrm>
            <a:off x="799510" y="177492"/>
            <a:ext cx="7171920" cy="4988880"/>
            <a:chOff x="799510" y="177492"/>
            <a:chExt cx="7171920" cy="4988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F9D2CE2F-5A8A-9862-CDC8-EF5EBC37824C}"/>
                    </a:ext>
                  </a:extLst>
                </p14:cNvPr>
                <p14:cNvContentPartPr/>
                <p14:nvPr/>
              </p14:nvContentPartPr>
              <p14:xfrm>
                <a:off x="799510" y="279372"/>
                <a:ext cx="457200" cy="33480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F9D2CE2F-5A8A-9862-CDC8-EF5EBC37824C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90870" y="270372"/>
                  <a:ext cx="474840" cy="35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0991A55C-983D-E12E-4704-B54DD5104DFD}"/>
                    </a:ext>
                  </a:extLst>
                </p14:cNvPr>
                <p14:cNvContentPartPr/>
                <p14:nvPr/>
              </p14:nvContentPartPr>
              <p14:xfrm>
                <a:off x="874390" y="344172"/>
                <a:ext cx="212400" cy="28728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0991A55C-983D-E12E-4704-B54DD5104DFD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865750" y="335532"/>
                  <a:ext cx="230040" cy="30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378CA71D-2032-3F42-0C85-C3D715ED9F0F}"/>
                    </a:ext>
                  </a:extLst>
                </p14:cNvPr>
                <p14:cNvContentPartPr/>
                <p14:nvPr/>
              </p14:nvContentPartPr>
              <p14:xfrm>
                <a:off x="1313590" y="194772"/>
                <a:ext cx="760320" cy="48240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378CA71D-2032-3F42-0C85-C3D715ED9F0F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304590" y="186132"/>
                  <a:ext cx="777960" cy="50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915F122A-652B-C8DA-1048-89E00FE9B645}"/>
                    </a:ext>
                  </a:extLst>
                </p14:cNvPr>
                <p14:cNvContentPartPr/>
                <p14:nvPr/>
              </p14:nvContentPartPr>
              <p14:xfrm>
                <a:off x="2006590" y="211332"/>
                <a:ext cx="96840" cy="21852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915F122A-652B-C8DA-1048-89E00FE9B645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997590" y="202692"/>
                  <a:ext cx="114480" cy="236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8A7A8BE5-8562-3612-C2E1-3A31606BD9E2}"/>
                    </a:ext>
                  </a:extLst>
                </p14:cNvPr>
                <p14:cNvContentPartPr/>
                <p14:nvPr/>
              </p14:nvContentPartPr>
              <p14:xfrm>
                <a:off x="2161030" y="338412"/>
                <a:ext cx="1198800" cy="6976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8A7A8BE5-8562-3612-C2E1-3A31606BD9E2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2152390" y="329412"/>
                  <a:ext cx="1216440" cy="715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F3AD2A7C-2987-EC54-CB4F-652BF1C1AA69}"/>
                    </a:ext>
                  </a:extLst>
                </p14:cNvPr>
                <p14:cNvContentPartPr/>
                <p14:nvPr/>
              </p14:nvContentPartPr>
              <p14:xfrm>
                <a:off x="3755110" y="177492"/>
                <a:ext cx="304200" cy="49392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F3AD2A7C-2987-EC54-CB4F-652BF1C1AA69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3746110" y="168492"/>
                  <a:ext cx="321840" cy="511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BCFD9724-670D-8AC2-95A4-6905E5890FCA}"/>
                    </a:ext>
                  </a:extLst>
                </p14:cNvPr>
                <p14:cNvContentPartPr/>
                <p14:nvPr/>
              </p14:nvContentPartPr>
              <p14:xfrm>
                <a:off x="4131670" y="433812"/>
                <a:ext cx="223200" cy="52812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BCFD9724-670D-8AC2-95A4-6905E5890FCA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4122670" y="424812"/>
                  <a:ext cx="240840" cy="54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1C1CAADA-7D9B-44E9-9259-8484C9463D90}"/>
                    </a:ext>
                  </a:extLst>
                </p14:cNvPr>
                <p14:cNvContentPartPr/>
                <p14:nvPr/>
              </p14:nvContentPartPr>
              <p14:xfrm>
                <a:off x="5073790" y="306372"/>
                <a:ext cx="399240" cy="4240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1C1CAADA-7D9B-44E9-9259-8484C9463D90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5064790" y="297732"/>
                  <a:ext cx="416880" cy="441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8D54933E-4A82-CFCF-3DE8-529016A1DD7C}"/>
                    </a:ext>
                  </a:extLst>
                </p14:cNvPr>
                <p14:cNvContentPartPr/>
                <p14:nvPr/>
              </p14:nvContentPartPr>
              <p14:xfrm>
                <a:off x="5056150" y="506172"/>
                <a:ext cx="985320" cy="1454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8D54933E-4A82-CFCF-3DE8-529016A1DD7C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5047510" y="497532"/>
                  <a:ext cx="1002960" cy="16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831E8A23-9674-5973-92F5-DAB25C0E252D}"/>
                    </a:ext>
                  </a:extLst>
                </p14:cNvPr>
                <p14:cNvContentPartPr/>
                <p14:nvPr/>
              </p14:nvContentPartPr>
              <p14:xfrm>
                <a:off x="6027430" y="518772"/>
                <a:ext cx="273960" cy="13428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831E8A23-9674-5973-92F5-DAB25C0E252D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6018430" y="509772"/>
                  <a:ext cx="291600" cy="15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5B63ACDB-85DB-4676-14FB-A210D34B8105}"/>
                    </a:ext>
                  </a:extLst>
                </p14:cNvPr>
                <p14:cNvContentPartPr/>
                <p14:nvPr/>
              </p14:nvContentPartPr>
              <p14:xfrm>
                <a:off x="6325870" y="503292"/>
                <a:ext cx="557280" cy="274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5B63ACDB-85DB-4676-14FB-A210D34B8105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6316870" y="494652"/>
                  <a:ext cx="574920" cy="29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4" name="Ink 13">
                  <a:extLst>
                    <a:ext uri="{FF2B5EF4-FFF2-40B4-BE49-F238E27FC236}">
                      <a16:creationId xmlns:a16="http://schemas.microsoft.com/office/drawing/2014/main" id="{E5BDB376-1C0B-75E0-B3FE-E578F4FBD0DD}"/>
                    </a:ext>
                  </a:extLst>
                </p14:cNvPr>
                <p14:cNvContentPartPr/>
                <p14:nvPr/>
              </p14:nvContentPartPr>
              <p14:xfrm>
                <a:off x="6924550" y="561612"/>
                <a:ext cx="886680" cy="244800"/>
              </p14:xfrm>
            </p:contentPart>
          </mc:Choice>
          <mc:Fallback>
            <p:pic>
              <p:nvPicPr>
                <p:cNvPr id="14" name="Ink 13">
                  <a:extLst>
                    <a:ext uri="{FF2B5EF4-FFF2-40B4-BE49-F238E27FC236}">
                      <a16:creationId xmlns:a16="http://schemas.microsoft.com/office/drawing/2014/main" id="{E5BDB376-1C0B-75E0-B3FE-E578F4FBD0DD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6915910" y="552972"/>
                  <a:ext cx="904320" cy="26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67C4A10D-C4E2-A513-BB39-ECBBEC699A30}"/>
                    </a:ext>
                  </a:extLst>
                </p14:cNvPr>
                <p14:cNvContentPartPr/>
                <p14:nvPr/>
              </p14:nvContentPartPr>
              <p14:xfrm>
                <a:off x="3550630" y="1604892"/>
                <a:ext cx="213840" cy="280800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67C4A10D-C4E2-A513-BB39-ECBBEC699A30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3541990" y="1596252"/>
                  <a:ext cx="231480" cy="2825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36F392F4-B942-010D-0F43-37835F0E4E2D}"/>
                    </a:ext>
                  </a:extLst>
                </p14:cNvPr>
                <p14:cNvContentPartPr/>
                <p14:nvPr/>
              </p14:nvContentPartPr>
              <p14:xfrm>
                <a:off x="3626950" y="1218252"/>
                <a:ext cx="4344480" cy="394812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36F392F4-B942-010D-0F43-37835F0E4E2D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618310" y="1209252"/>
                  <a:ext cx="4362120" cy="3965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380FB582-59DD-AAAB-E258-7A739A5044B8}"/>
                    </a:ext>
                  </a:extLst>
                </p14:cNvPr>
                <p14:cNvContentPartPr/>
                <p14:nvPr/>
              </p14:nvContentPartPr>
              <p14:xfrm>
                <a:off x="3883990" y="2760852"/>
                <a:ext cx="52560" cy="23130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380FB582-59DD-AAAB-E258-7A739A5044B8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3874990" y="2751852"/>
                  <a:ext cx="70200" cy="233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3749932D-D75A-6E3A-CA51-23E79BDCD26B}"/>
                    </a:ext>
                  </a:extLst>
                </p14:cNvPr>
                <p14:cNvContentPartPr/>
                <p14:nvPr/>
              </p14:nvContentPartPr>
              <p14:xfrm>
                <a:off x="3950230" y="2597772"/>
                <a:ext cx="1494360" cy="232596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3749932D-D75A-6E3A-CA51-23E79BDCD26B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3941590" y="2588772"/>
                  <a:ext cx="1512000" cy="2343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062E7FE4-B6AA-3176-BE7D-AC9540E6B4C3}"/>
                    </a:ext>
                  </a:extLst>
                </p14:cNvPr>
                <p14:cNvContentPartPr/>
                <p14:nvPr/>
              </p14:nvContentPartPr>
              <p14:xfrm>
                <a:off x="5649070" y="3148572"/>
                <a:ext cx="181440" cy="178128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062E7FE4-B6AA-3176-BE7D-AC9540E6B4C3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5640070" y="3139932"/>
                  <a:ext cx="199080" cy="179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FE5450E0-97CD-4977-CA2C-3731B81A381B}"/>
                    </a:ext>
                  </a:extLst>
                </p14:cNvPr>
                <p14:cNvContentPartPr/>
                <p14:nvPr/>
              </p14:nvContentPartPr>
              <p14:xfrm>
                <a:off x="5782990" y="3126612"/>
                <a:ext cx="1086480" cy="170712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FE5450E0-97CD-4977-CA2C-3731B81A381B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774350" y="3117972"/>
                  <a:ext cx="1104120" cy="172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BB8E129A-2CBF-AC69-18B1-C52539213EBB}"/>
                    </a:ext>
                  </a:extLst>
                </p14:cNvPr>
                <p14:cNvContentPartPr/>
                <p14:nvPr/>
              </p14:nvContentPartPr>
              <p14:xfrm>
                <a:off x="5442430" y="1390692"/>
                <a:ext cx="2192760" cy="13896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BB8E129A-2CBF-AC69-18B1-C52539213EBB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33430" y="1381692"/>
                  <a:ext cx="2210400" cy="140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A09AECA5-A56C-019B-6C9B-D1A8B377D164}"/>
                    </a:ext>
                  </a:extLst>
                </p14:cNvPr>
                <p14:cNvContentPartPr/>
                <p14:nvPr/>
              </p14:nvContentPartPr>
              <p14:xfrm>
                <a:off x="5906470" y="1601292"/>
                <a:ext cx="845280" cy="96372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A09AECA5-A56C-019B-6C9B-D1A8B377D164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897830" y="1592292"/>
                  <a:ext cx="862920" cy="98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AD684A31-948D-F500-C607-B99F16CEACFF}"/>
                    </a:ext>
                  </a:extLst>
                </p14:cNvPr>
                <p14:cNvContentPartPr/>
                <p14:nvPr/>
              </p14:nvContentPartPr>
              <p14:xfrm>
                <a:off x="6863350" y="1571412"/>
                <a:ext cx="640800" cy="104940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AD684A31-948D-F500-C607-B99F16CEACF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854710" y="1562772"/>
                  <a:ext cx="658440" cy="10670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41105253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EE2F97D4-42DE-CE6D-8EEB-CDC4C68C35F1}"/>
                  </a:ext>
                </a:extLst>
              </p14:cNvPr>
              <p14:cNvContentPartPr/>
              <p14:nvPr/>
            </p14:nvContentPartPr>
            <p14:xfrm>
              <a:off x="1287310" y="1420932"/>
              <a:ext cx="6205320" cy="3542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EE2F97D4-42DE-CE6D-8EEB-CDC4C68C35F1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278310" y="1411932"/>
                <a:ext cx="6222960" cy="371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66" name="Ink 65">
                <a:extLst>
                  <a:ext uri="{FF2B5EF4-FFF2-40B4-BE49-F238E27FC236}">
                    <a16:creationId xmlns:a16="http://schemas.microsoft.com/office/drawing/2014/main" id="{D3174B34-29E0-6427-91AD-745F4ED384ED}"/>
                  </a:ext>
                </a:extLst>
              </p14:cNvPr>
              <p14:cNvContentPartPr/>
              <p14:nvPr/>
            </p14:nvContentPartPr>
            <p14:xfrm>
              <a:off x="892750" y="4676412"/>
              <a:ext cx="3603960" cy="280800"/>
            </p14:xfrm>
          </p:contentPart>
        </mc:Choice>
        <mc:Fallback>
          <p:pic>
            <p:nvPicPr>
              <p:cNvPr id="66" name="Ink 65">
                <a:extLst>
                  <a:ext uri="{FF2B5EF4-FFF2-40B4-BE49-F238E27FC236}">
                    <a16:creationId xmlns:a16="http://schemas.microsoft.com/office/drawing/2014/main" id="{D3174B34-29E0-6427-91AD-745F4ED384ED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83750" y="4667772"/>
                <a:ext cx="3621600" cy="298440"/>
              </a:xfrm>
              <a:prstGeom prst="rect">
                <a:avLst/>
              </a:prstGeom>
            </p:spPr>
          </p:pic>
        </mc:Fallback>
      </mc:AlternateContent>
      <p:grpSp>
        <p:nvGrpSpPr>
          <p:cNvPr id="82" name="Group 81">
            <a:extLst>
              <a:ext uri="{FF2B5EF4-FFF2-40B4-BE49-F238E27FC236}">
                <a16:creationId xmlns:a16="http://schemas.microsoft.com/office/drawing/2014/main" id="{016E5DB3-9060-A1F8-779B-7A3C93CDE62F}"/>
              </a:ext>
            </a:extLst>
          </p:cNvPr>
          <p:cNvGrpSpPr/>
          <p:nvPr/>
        </p:nvGrpSpPr>
        <p:grpSpPr>
          <a:xfrm>
            <a:off x="463990" y="3541332"/>
            <a:ext cx="9951840" cy="1322640"/>
            <a:chOff x="463990" y="3541332"/>
            <a:chExt cx="9951840" cy="1322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37" name="Ink 36">
                  <a:extLst>
                    <a:ext uri="{FF2B5EF4-FFF2-40B4-BE49-F238E27FC236}">
                      <a16:creationId xmlns:a16="http://schemas.microsoft.com/office/drawing/2014/main" id="{A89A2C23-0371-6547-5B85-AB4D0D540439}"/>
                    </a:ext>
                  </a:extLst>
                </p14:cNvPr>
                <p14:cNvContentPartPr/>
                <p14:nvPr/>
              </p14:nvContentPartPr>
              <p14:xfrm>
                <a:off x="463990" y="3541332"/>
                <a:ext cx="9951840" cy="130680"/>
              </p14:xfrm>
            </p:contentPart>
          </mc:Choice>
          <mc:Fallback>
            <p:pic>
              <p:nvPicPr>
                <p:cNvPr id="37" name="Ink 36">
                  <a:extLst>
                    <a:ext uri="{FF2B5EF4-FFF2-40B4-BE49-F238E27FC236}">
                      <a16:creationId xmlns:a16="http://schemas.microsoft.com/office/drawing/2014/main" id="{A89A2C23-0371-6547-5B85-AB4D0D540439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455350" y="3532332"/>
                  <a:ext cx="9969480" cy="148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B979463-218D-EBF4-C59F-09D020E5D61E}"/>
                    </a:ext>
                  </a:extLst>
                </p14:cNvPr>
                <p14:cNvContentPartPr/>
                <p14:nvPr/>
              </p14:nvContentPartPr>
              <p14:xfrm>
                <a:off x="928390" y="3862092"/>
                <a:ext cx="327960" cy="4968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B979463-218D-EBF4-C59F-09D020E5D61E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919390" y="3853092"/>
                  <a:ext cx="345600" cy="514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7A791B3A-C76A-7865-9C87-BA94DFF03EAD}"/>
                    </a:ext>
                  </a:extLst>
                </p14:cNvPr>
                <p14:cNvContentPartPr/>
                <p14:nvPr/>
              </p14:nvContentPartPr>
              <p14:xfrm>
                <a:off x="1364710" y="4060092"/>
                <a:ext cx="317880" cy="39240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7A791B3A-C76A-7865-9C87-BA94DFF03EAD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356070" y="4051092"/>
                  <a:ext cx="335520" cy="410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1260E33C-2EC4-2B63-723B-66E4D28E10D6}"/>
                    </a:ext>
                  </a:extLst>
                </p14:cNvPr>
                <p14:cNvContentPartPr/>
                <p14:nvPr/>
              </p14:nvContentPartPr>
              <p14:xfrm>
                <a:off x="1950430" y="4161252"/>
                <a:ext cx="353880" cy="3096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1260E33C-2EC4-2B63-723B-66E4D28E10D6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41790" y="4152252"/>
                  <a:ext cx="371520" cy="48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FAD709F9-90F5-E6EF-8B60-6082F0E0D607}"/>
                    </a:ext>
                  </a:extLst>
                </p14:cNvPr>
                <p14:cNvContentPartPr/>
                <p14:nvPr/>
              </p14:nvContentPartPr>
              <p14:xfrm>
                <a:off x="2058430" y="4071972"/>
                <a:ext cx="48600" cy="31104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FAD709F9-90F5-E6EF-8B60-6082F0E0D607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049790" y="4063332"/>
                  <a:ext cx="66240" cy="328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FD65DFE7-B199-D5CF-0080-6EF12D280524}"/>
                    </a:ext>
                  </a:extLst>
                </p14:cNvPr>
                <p14:cNvContentPartPr/>
                <p14:nvPr/>
              </p14:nvContentPartPr>
              <p14:xfrm>
                <a:off x="2541910" y="3941292"/>
                <a:ext cx="427680" cy="3772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FD65DFE7-B199-D5CF-0080-6EF12D280524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2532910" y="3932652"/>
                  <a:ext cx="445320" cy="39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25F36489-FC4C-ACDD-9473-D2DB92690B37}"/>
                    </a:ext>
                  </a:extLst>
                </p14:cNvPr>
                <p14:cNvContentPartPr/>
                <p14:nvPr/>
              </p14:nvContentPartPr>
              <p14:xfrm>
                <a:off x="3198910" y="3778572"/>
                <a:ext cx="290160" cy="52092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25F36489-FC4C-ACDD-9473-D2DB92690B37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190270" y="3769572"/>
                  <a:ext cx="307800" cy="5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435D34E1-5E4D-FC06-6362-2F2E09316924}"/>
                    </a:ext>
                  </a:extLst>
                </p14:cNvPr>
                <p14:cNvContentPartPr/>
                <p14:nvPr/>
              </p14:nvContentPartPr>
              <p14:xfrm>
                <a:off x="3736750" y="3725652"/>
                <a:ext cx="487440" cy="7563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435D34E1-5E4D-FC06-6362-2F2E09316924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727750" y="3717012"/>
                  <a:ext cx="505080" cy="774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D1A80678-9CB7-7793-A4C1-DD805AD16E61}"/>
                    </a:ext>
                  </a:extLst>
                </p14:cNvPr>
                <p14:cNvContentPartPr/>
                <p14:nvPr/>
              </p14:nvContentPartPr>
              <p14:xfrm>
                <a:off x="4619110" y="3913572"/>
                <a:ext cx="428400" cy="3898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D1A80678-9CB7-7793-A4C1-DD805AD16E61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610110" y="3904572"/>
                  <a:ext cx="446040" cy="40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6361FD9-FDEC-C0A1-422D-3C2CEBBA8D1C}"/>
                    </a:ext>
                  </a:extLst>
                </p14:cNvPr>
                <p14:cNvContentPartPr/>
                <p14:nvPr/>
              </p14:nvContentPartPr>
              <p14:xfrm>
                <a:off x="4261990" y="4384092"/>
                <a:ext cx="16560" cy="4500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6361FD9-FDEC-C0A1-422D-3C2CEBBA8D1C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4252990" y="4375452"/>
                  <a:ext cx="34200" cy="6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50A49F6B-4082-3827-89B2-6740E6557E43}"/>
                    </a:ext>
                  </a:extLst>
                </p14:cNvPr>
                <p14:cNvContentPartPr/>
                <p14:nvPr/>
              </p14:nvContentPartPr>
              <p14:xfrm>
                <a:off x="4289710" y="4560492"/>
                <a:ext cx="90000" cy="7308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50A49F6B-4082-3827-89B2-6740E6557E43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4281070" y="4551492"/>
                  <a:ext cx="107640" cy="9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1968D4B7-6ECE-D797-C1E8-6B572F762507}"/>
                    </a:ext>
                  </a:extLst>
                </p14:cNvPr>
                <p14:cNvContentPartPr/>
                <p14:nvPr/>
              </p14:nvContentPartPr>
              <p14:xfrm>
                <a:off x="4263430" y="3717012"/>
                <a:ext cx="165960" cy="320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1968D4B7-6ECE-D797-C1E8-6B572F76250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4254430" y="3708012"/>
                  <a:ext cx="183600" cy="337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A71F4CDA-0DAD-8B81-243C-C8E3C8BB6702}"/>
                    </a:ext>
                  </a:extLst>
                </p14:cNvPr>
                <p14:cNvContentPartPr/>
                <p14:nvPr/>
              </p14:nvContentPartPr>
              <p14:xfrm>
                <a:off x="4199350" y="4136772"/>
                <a:ext cx="246600" cy="63468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A71F4CDA-0DAD-8B81-243C-C8E3C8BB670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90350" y="4127772"/>
                  <a:ext cx="264240" cy="65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C88413C4-CDB3-F32F-8530-78D3AF2F3389}"/>
                    </a:ext>
                  </a:extLst>
                </p14:cNvPr>
                <p14:cNvContentPartPr/>
                <p14:nvPr/>
              </p14:nvContentPartPr>
              <p14:xfrm>
                <a:off x="965110" y="3560772"/>
                <a:ext cx="2557800" cy="130320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C88413C4-CDB3-F32F-8530-78D3AF2F338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956470" y="3552132"/>
                  <a:ext cx="2575440" cy="132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B63BAE68-8708-87AE-9332-67520FE034D2}"/>
                    </a:ext>
                  </a:extLst>
                </p14:cNvPr>
                <p14:cNvContentPartPr/>
                <p14:nvPr/>
              </p14:nvContentPartPr>
              <p14:xfrm>
                <a:off x="4168750" y="3645732"/>
                <a:ext cx="496080" cy="11070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B63BAE68-8708-87AE-9332-67520FE034D2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160110" y="3636732"/>
                  <a:ext cx="513720" cy="1124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61913401-1177-DCEC-7E90-1DD61AB1A116}"/>
                    </a:ext>
                  </a:extLst>
                </p14:cNvPr>
                <p14:cNvContentPartPr/>
                <p14:nvPr/>
              </p14:nvContentPartPr>
              <p14:xfrm>
                <a:off x="5482390" y="3858852"/>
                <a:ext cx="367200" cy="40428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61913401-1177-DCEC-7E90-1DD61AB1A116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5473750" y="3849852"/>
                  <a:ext cx="384840" cy="42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FA22DD3F-5B0A-D5D7-9E89-4DDAFD57B8DF}"/>
                    </a:ext>
                  </a:extLst>
                </p14:cNvPr>
                <p14:cNvContentPartPr/>
                <p14:nvPr/>
              </p14:nvContentPartPr>
              <p14:xfrm>
                <a:off x="5505430" y="3989172"/>
                <a:ext cx="176760" cy="2426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FA22DD3F-5B0A-D5D7-9E89-4DDAFD57B8DF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5496790" y="3980172"/>
                  <a:ext cx="194400" cy="260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39236EF1-8828-B0FE-C9E9-702A77CEF378}"/>
                    </a:ext>
                  </a:extLst>
                </p14:cNvPr>
                <p14:cNvContentPartPr/>
                <p14:nvPr/>
              </p14:nvContentPartPr>
              <p14:xfrm>
                <a:off x="5393110" y="4029852"/>
                <a:ext cx="414360" cy="5724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39236EF1-8828-B0FE-C9E9-702A77CEF378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384470" y="4021212"/>
                  <a:ext cx="432000" cy="74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758C55C-5B6D-F3A8-3DC6-E32E5C2F967F}"/>
                    </a:ext>
                  </a:extLst>
                </p14:cNvPr>
                <p14:cNvContentPartPr/>
                <p14:nvPr/>
              </p14:nvContentPartPr>
              <p14:xfrm>
                <a:off x="5827630" y="3804132"/>
                <a:ext cx="613080" cy="51804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758C55C-5B6D-F3A8-3DC6-E32E5C2F967F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5818990" y="3795492"/>
                  <a:ext cx="630720" cy="53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D8182362-89E7-1250-7B74-C2996F009B3A}"/>
                    </a:ext>
                  </a:extLst>
                </p14:cNvPr>
                <p14:cNvContentPartPr/>
                <p14:nvPr/>
              </p14:nvContentPartPr>
              <p14:xfrm>
                <a:off x="6522430" y="3713412"/>
                <a:ext cx="88200" cy="6912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D8182362-89E7-1250-7B74-C2996F009B3A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6513430" y="3704772"/>
                  <a:ext cx="105840" cy="86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73825EDD-34E3-9490-C4CF-E2D9E05EF516}"/>
                    </a:ext>
                  </a:extLst>
                </p14:cNvPr>
                <p14:cNvContentPartPr/>
                <p14:nvPr/>
              </p14:nvContentPartPr>
              <p14:xfrm>
                <a:off x="6647710" y="3908172"/>
                <a:ext cx="25920" cy="8352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73825EDD-34E3-9490-C4CF-E2D9E05EF516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6638710" y="3899532"/>
                  <a:ext cx="43560" cy="10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D70AA2A1-AAD8-A4C2-9CCC-0B8CF5DB56BF}"/>
                    </a:ext>
                  </a:extLst>
                </p14:cNvPr>
                <p14:cNvContentPartPr/>
                <p14:nvPr/>
              </p14:nvContentPartPr>
              <p14:xfrm>
                <a:off x="6445030" y="4659132"/>
                <a:ext cx="74880" cy="9180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D70AA2A1-AAD8-A4C2-9CCC-0B8CF5DB56BF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6436030" y="4650492"/>
                  <a:ext cx="92520" cy="109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8346109A-E8D0-075A-5891-FCF1DEA4DEFC}"/>
                    </a:ext>
                  </a:extLst>
                </p14:cNvPr>
                <p14:cNvContentPartPr/>
                <p14:nvPr/>
              </p14:nvContentPartPr>
              <p14:xfrm>
                <a:off x="6562390" y="4208052"/>
                <a:ext cx="360" cy="280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8346109A-E8D0-075A-5891-FCF1DEA4DEFC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6553750" y="4199052"/>
                  <a:ext cx="18000" cy="4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C78786AB-CEFF-96EB-0DB3-51B48AB96EB2}"/>
                    </a:ext>
                  </a:extLst>
                </p14:cNvPr>
                <p14:cNvContentPartPr/>
                <p14:nvPr/>
              </p14:nvContentPartPr>
              <p14:xfrm>
                <a:off x="6614230" y="4359612"/>
                <a:ext cx="63000" cy="928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C78786AB-CEFF-96EB-0DB3-51B48AB96EB2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6605590" y="4350612"/>
                  <a:ext cx="80640" cy="110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5167965A-8412-DF89-81E6-6E3829AB4C28}"/>
                    </a:ext>
                  </a:extLst>
                </p14:cNvPr>
                <p14:cNvContentPartPr/>
                <p14:nvPr/>
              </p14:nvContentPartPr>
              <p14:xfrm>
                <a:off x="6104110" y="3623772"/>
                <a:ext cx="532440" cy="99324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5167965A-8412-DF89-81E6-6E3829AB4C28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6095110" y="3615132"/>
                  <a:ext cx="550080" cy="101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A4F9FBFA-6E4C-6A34-3893-D21A11383ACF}"/>
                    </a:ext>
                  </a:extLst>
                </p14:cNvPr>
                <p14:cNvContentPartPr/>
                <p14:nvPr/>
              </p14:nvContentPartPr>
              <p14:xfrm>
                <a:off x="6121030" y="3729252"/>
                <a:ext cx="561960" cy="107784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A4F9FBFA-6E4C-6A34-3893-D21A11383ACF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6112390" y="3720252"/>
                  <a:ext cx="579600" cy="1095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D580C246-3F80-B34E-D908-BB1CE1F42689}"/>
                    </a:ext>
                  </a:extLst>
                </p14:cNvPr>
                <p14:cNvContentPartPr/>
                <p14:nvPr/>
              </p14:nvContentPartPr>
              <p14:xfrm>
                <a:off x="2986870" y="3794052"/>
                <a:ext cx="379440" cy="64584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D580C246-3F80-B34E-D908-BB1CE1F42689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978230" y="3785412"/>
                  <a:ext cx="397080" cy="66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2792DCDC-4A80-EAED-BE04-5A2D510630F6}"/>
                    </a:ext>
                  </a:extLst>
                </p14:cNvPr>
                <p14:cNvContentPartPr/>
                <p14:nvPr/>
              </p14:nvContentPartPr>
              <p14:xfrm>
                <a:off x="3058150" y="3895932"/>
                <a:ext cx="517320" cy="62280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2792DCDC-4A80-EAED-BE04-5A2D510630F6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3049150" y="3887292"/>
                  <a:ext cx="534960" cy="640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DCF5FB4-F0CD-903E-C033-A630A946EFAA}"/>
                    </a:ext>
                  </a:extLst>
                </p14:cNvPr>
                <p14:cNvContentPartPr/>
                <p14:nvPr/>
              </p14:nvContentPartPr>
              <p14:xfrm>
                <a:off x="880150" y="3917172"/>
                <a:ext cx="377640" cy="72792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DCF5FB4-F0CD-903E-C033-A630A946EFA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71510" y="3908172"/>
                  <a:ext cx="395280" cy="745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78" name="Ink 77">
                  <a:extLst>
                    <a:ext uri="{FF2B5EF4-FFF2-40B4-BE49-F238E27FC236}">
                      <a16:creationId xmlns:a16="http://schemas.microsoft.com/office/drawing/2014/main" id="{FA9456DB-9DAF-E2F9-829E-88DDB7D25B8D}"/>
                    </a:ext>
                  </a:extLst>
                </p14:cNvPr>
                <p14:cNvContentPartPr/>
                <p14:nvPr/>
              </p14:nvContentPartPr>
              <p14:xfrm>
                <a:off x="1855030" y="4621332"/>
                <a:ext cx="360" cy="360"/>
              </p14:xfrm>
            </p:contentPart>
          </mc:Choice>
          <mc:Fallback>
            <p:pic>
              <p:nvPicPr>
                <p:cNvPr id="78" name="Ink 77">
                  <a:extLst>
                    <a:ext uri="{FF2B5EF4-FFF2-40B4-BE49-F238E27FC236}">
                      <a16:creationId xmlns:a16="http://schemas.microsoft.com/office/drawing/2014/main" id="{FA9456DB-9DAF-E2F9-829E-88DDB7D25B8D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846390" y="46126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6C98169A-9435-B353-B3E6-19A488109697}"/>
                    </a:ext>
                  </a:extLst>
                </p14:cNvPr>
                <p14:cNvContentPartPr/>
                <p14:nvPr/>
              </p14:nvContentPartPr>
              <p14:xfrm>
                <a:off x="1809670" y="4572732"/>
                <a:ext cx="27360" cy="3672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6C98169A-9435-B353-B3E6-19A488109697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1800670" y="4563732"/>
                  <a:ext cx="4500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593B21E0-452E-C1AC-85AF-FDBE74C7919F}"/>
                    </a:ext>
                  </a:extLst>
                </p14:cNvPr>
                <p14:cNvContentPartPr/>
                <p14:nvPr/>
              </p14:nvContentPartPr>
              <p14:xfrm>
                <a:off x="1557310" y="4545012"/>
                <a:ext cx="1061280" cy="14544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593B21E0-452E-C1AC-85AF-FDBE74C7919F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1548310" y="4536012"/>
                  <a:ext cx="1078920" cy="16308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81" name="Ink 80">
                <a:extLst>
                  <a:ext uri="{FF2B5EF4-FFF2-40B4-BE49-F238E27FC236}">
                    <a16:creationId xmlns:a16="http://schemas.microsoft.com/office/drawing/2014/main" id="{B9F106D2-E48E-B21A-4347-05039B590D39}"/>
                  </a:ext>
                </a:extLst>
              </p14:cNvPr>
              <p14:cNvContentPartPr/>
              <p14:nvPr/>
            </p14:nvContentPartPr>
            <p14:xfrm>
              <a:off x="2001910" y="5091852"/>
              <a:ext cx="429840" cy="536400"/>
            </p14:xfrm>
          </p:contentPart>
        </mc:Choice>
        <mc:Fallback>
          <p:pic>
            <p:nvPicPr>
              <p:cNvPr id="81" name="Ink 80">
                <a:extLst>
                  <a:ext uri="{FF2B5EF4-FFF2-40B4-BE49-F238E27FC236}">
                    <a16:creationId xmlns:a16="http://schemas.microsoft.com/office/drawing/2014/main" id="{B9F106D2-E48E-B21A-4347-05039B590D39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1992910" y="5082852"/>
                <a:ext cx="447480" cy="554040"/>
              </a:xfrm>
              <a:prstGeom prst="rect">
                <a:avLst/>
              </a:prstGeom>
            </p:spPr>
          </p:pic>
        </mc:Fallback>
      </mc:AlternateContent>
      <p:grpSp>
        <p:nvGrpSpPr>
          <p:cNvPr id="85" name="Group 84">
            <a:extLst>
              <a:ext uri="{FF2B5EF4-FFF2-40B4-BE49-F238E27FC236}">
                <a16:creationId xmlns:a16="http://schemas.microsoft.com/office/drawing/2014/main" id="{BF86217B-D5AC-5654-1AF3-44F90494FCF3}"/>
              </a:ext>
            </a:extLst>
          </p:cNvPr>
          <p:cNvGrpSpPr/>
          <p:nvPr/>
        </p:nvGrpSpPr>
        <p:grpSpPr>
          <a:xfrm>
            <a:off x="4927630" y="5140812"/>
            <a:ext cx="645120" cy="461160"/>
            <a:chOff x="4927630" y="5140812"/>
            <a:chExt cx="645120" cy="461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597934D0-9104-89B5-28DD-251EC036098F}"/>
                    </a:ext>
                  </a:extLst>
                </p14:cNvPr>
                <p14:cNvContentPartPr/>
                <p14:nvPr/>
              </p14:nvContentPartPr>
              <p14:xfrm>
                <a:off x="4927630" y="5181132"/>
                <a:ext cx="72360" cy="38736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597934D0-9104-89B5-28DD-251EC036098F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918630" y="5172492"/>
                  <a:ext cx="90000" cy="405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2E9F153A-B460-2490-F6BA-98465CA075F4}"/>
                    </a:ext>
                  </a:extLst>
                </p14:cNvPr>
                <p14:cNvContentPartPr/>
                <p14:nvPr/>
              </p14:nvContentPartPr>
              <p14:xfrm>
                <a:off x="5217070" y="5140812"/>
                <a:ext cx="355680" cy="46116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2E9F153A-B460-2490-F6BA-98465CA075F4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208430" y="5132172"/>
                  <a:ext cx="373320" cy="4788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6">
            <p14:nvContentPartPr>
              <p14:cNvPr id="86" name="Ink 85">
                <a:extLst>
                  <a:ext uri="{FF2B5EF4-FFF2-40B4-BE49-F238E27FC236}">
                    <a16:creationId xmlns:a16="http://schemas.microsoft.com/office/drawing/2014/main" id="{87807F8A-E497-BBB0-01DC-997FFBCEA151}"/>
                  </a:ext>
                </a:extLst>
              </p14:cNvPr>
              <p14:cNvContentPartPr/>
              <p14:nvPr/>
            </p14:nvContentPartPr>
            <p14:xfrm>
              <a:off x="3296110" y="5073132"/>
              <a:ext cx="465480" cy="617040"/>
            </p14:xfrm>
          </p:contentPart>
        </mc:Choice>
        <mc:Fallback>
          <p:pic>
            <p:nvPicPr>
              <p:cNvPr id="86" name="Ink 85">
                <a:extLst>
                  <a:ext uri="{FF2B5EF4-FFF2-40B4-BE49-F238E27FC236}">
                    <a16:creationId xmlns:a16="http://schemas.microsoft.com/office/drawing/2014/main" id="{87807F8A-E497-BBB0-01DC-997FFBCEA151}"/>
                  </a:ext>
                </a:extLst>
              </p:cNvPr>
              <p:cNvPicPr/>
              <p:nvPr/>
            </p:nvPicPr>
            <p:blipFill>
              <a:blip r:embed="rId77"/>
              <a:stretch>
                <a:fillRect/>
              </a:stretch>
            </p:blipFill>
            <p:spPr>
              <a:xfrm>
                <a:off x="3287110" y="5064132"/>
                <a:ext cx="483120" cy="634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78">
            <p14:nvContentPartPr>
              <p14:cNvPr id="142" name="Ink 141">
                <a:extLst>
                  <a:ext uri="{FF2B5EF4-FFF2-40B4-BE49-F238E27FC236}">
                    <a16:creationId xmlns:a16="http://schemas.microsoft.com/office/drawing/2014/main" id="{E42B5F76-5DF1-AADB-E4F9-B3B84B2051F0}"/>
                  </a:ext>
                </a:extLst>
              </p14:cNvPr>
              <p14:cNvContentPartPr/>
              <p14:nvPr/>
            </p14:nvContentPartPr>
            <p14:xfrm>
              <a:off x="4227430" y="2352252"/>
              <a:ext cx="462960" cy="287640"/>
            </p14:xfrm>
          </p:contentPart>
        </mc:Choice>
        <mc:Fallback>
          <p:pic>
            <p:nvPicPr>
              <p:cNvPr id="142" name="Ink 141">
                <a:extLst>
                  <a:ext uri="{FF2B5EF4-FFF2-40B4-BE49-F238E27FC236}">
                    <a16:creationId xmlns:a16="http://schemas.microsoft.com/office/drawing/2014/main" id="{E42B5F76-5DF1-AADB-E4F9-B3B84B2051F0}"/>
                  </a:ext>
                </a:extLst>
              </p:cNvPr>
              <p:cNvPicPr/>
              <p:nvPr/>
            </p:nvPicPr>
            <p:blipFill>
              <a:blip r:embed="rId79"/>
              <a:stretch>
                <a:fillRect/>
              </a:stretch>
            </p:blipFill>
            <p:spPr>
              <a:xfrm>
                <a:off x="4218790" y="2343252"/>
                <a:ext cx="480600" cy="305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0">
            <p14:nvContentPartPr>
              <p14:cNvPr id="144" name="Ink 143">
                <a:extLst>
                  <a:ext uri="{FF2B5EF4-FFF2-40B4-BE49-F238E27FC236}">
                    <a16:creationId xmlns:a16="http://schemas.microsoft.com/office/drawing/2014/main" id="{4EFE0A75-065D-1239-B2BA-E93684791279}"/>
                  </a:ext>
                </a:extLst>
              </p14:cNvPr>
              <p14:cNvContentPartPr/>
              <p14:nvPr/>
            </p14:nvContentPartPr>
            <p14:xfrm>
              <a:off x="2051230" y="1815492"/>
              <a:ext cx="292680" cy="246600"/>
            </p14:xfrm>
          </p:contentPart>
        </mc:Choice>
        <mc:Fallback>
          <p:pic>
            <p:nvPicPr>
              <p:cNvPr id="144" name="Ink 143">
                <a:extLst>
                  <a:ext uri="{FF2B5EF4-FFF2-40B4-BE49-F238E27FC236}">
                    <a16:creationId xmlns:a16="http://schemas.microsoft.com/office/drawing/2014/main" id="{4EFE0A75-065D-1239-B2BA-E93684791279}"/>
                  </a:ext>
                </a:extLst>
              </p:cNvPr>
              <p:cNvPicPr/>
              <p:nvPr/>
            </p:nvPicPr>
            <p:blipFill>
              <a:blip r:embed="rId81"/>
              <a:stretch>
                <a:fillRect/>
              </a:stretch>
            </p:blipFill>
            <p:spPr>
              <a:xfrm>
                <a:off x="2042230" y="1806492"/>
                <a:ext cx="310320" cy="26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2">
            <p14:nvContentPartPr>
              <p14:cNvPr id="145" name="Ink 144">
                <a:extLst>
                  <a:ext uri="{FF2B5EF4-FFF2-40B4-BE49-F238E27FC236}">
                    <a16:creationId xmlns:a16="http://schemas.microsoft.com/office/drawing/2014/main" id="{623E701E-A4C4-9E1C-C0B3-26F68818EA19}"/>
                  </a:ext>
                </a:extLst>
              </p14:cNvPr>
              <p14:cNvContentPartPr/>
              <p14:nvPr/>
            </p14:nvContentPartPr>
            <p14:xfrm>
              <a:off x="5600830" y="1663932"/>
              <a:ext cx="367200" cy="374760"/>
            </p14:xfrm>
          </p:contentPart>
        </mc:Choice>
        <mc:Fallback>
          <p:pic>
            <p:nvPicPr>
              <p:cNvPr id="145" name="Ink 144">
                <a:extLst>
                  <a:ext uri="{FF2B5EF4-FFF2-40B4-BE49-F238E27FC236}">
                    <a16:creationId xmlns:a16="http://schemas.microsoft.com/office/drawing/2014/main" id="{623E701E-A4C4-9E1C-C0B3-26F68818EA19}"/>
                  </a:ext>
                </a:extLst>
              </p:cNvPr>
              <p:cNvPicPr/>
              <p:nvPr/>
            </p:nvPicPr>
            <p:blipFill>
              <a:blip r:embed="rId83"/>
              <a:stretch>
                <a:fillRect/>
              </a:stretch>
            </p:blipFill>
            <p:spPr>
              <a:xfrm>
                <a:off x="5592190" y="1655292"/>
                <a:ext cx="384840" cy="39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4">
            <p14:nvContentPartPr>
              <p14:cNvPr id="148" name="Ink 147">
                <a:extLst>
                  <a:ext uri="{FF2B5EF4-FFF2-40B4-BE49-F238E27FC236}">
                    <a16:creationId xmlns:a16="http://schemas.microsoft.com/office/drawing/2014/main" id="{146B2868-006B-7FA3-432D-89309994193D}"/>
                  </a:ext>
                </a:extLst>
              </p14:cNvPr>
              <p14:cNvContentPartPr/>
              <p14:nvPr/>
            </p14:nvContentPartPr>
            <p14:xfrm>
              <a:off x="3028270" y="2058132"/>
              <a:ext cx="360" cy="360"/>
            </p14:xfrm>
          </p:contentPart>
        </mc:Choice>
        <mc:Fallback>
          <p:pic>
            <p:nvPicPr>
              <p:cNvPr id="148" name="Ink 147">
                <a:extLst>
                  <a:ext uri="{FF2B5EF4-FFF2-40B4-BE49-F238E27FC236}">
                    <a16:creationId xmlns:a16="http://schemas.microsoft.com/office/drawing/2014/main" id="{146B2868-006B-7FA3-432D-89309994193D}"/>
                  </a:ext>
                </a:extLst>
              </p:cNvPr>
              <p:cNvPicPr/>
              <p:nvPr/>
            </p:nvPicPr>
            <p:blipFill>
              <a:blip r:embed="rId65"/>
              <a:stretch>
                <a:fillRect/>
              </a:stretch>
            </p:blipFill>
            <p:spPr>
              <a:xfrm>
                <a:off x="3019270" y="2049492"/>
                <a:ext cx="18000" cy="1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5">
            <p14:nvContentPartPr>
              <p14:cNvPr id="153" name="Ink 152">
                <a:extLst>
                  <a:ext uri="{FF2B5EF4-FFF2-40B4-BE49-F238E27FC236}">
                    <a16:creationId xmlns:a16="http://schemas.microsoft.com/office/drawing/2014/main" id="{EB7E9325-3CCC-17AB-E2BD-3CE951E71FCA}"/>
                  </a:ext>
                </a:extLst>
              </p14:cNvPr>
              <p14:cNvContentPartPr/>
              <p14:nvPr/>
            </p14:nvContentPartPr>
            <p14:xfrm>
              <a:off x="4252630" y="1239132"/>
              <a:ext cx="407880" cy="143280"/>
            </p14:xfrm>
          </p:contentPart>
        </mc:Choice>
        <mc:Fallback>
          <p:pic>
            <p:nvPicPr>
              <p:cNvPr id="153" name="Ink 152">
                <a:extLst>
                  <a:ext uri="{FF2B5EF4-FFF2-40B4-BE49-F238E27FC236}">
                    <a16:creationId xmlns:a16="http://schemas.microsoft.com/office/drawing/2014/main" id="{EB7E9325-3CCC-17AB-E2BD-3CE951E71FCA}"/>
                  </a:ext>
                </a:extLst>
              </p:cNvPr>
              <p:cNvPicPr/>
              <p:nvPr/>
            </p:nvPicPr>
            <p:blipFill>
              <a:blip r:embed="rId86"/>
              <a:stretch>
                <a:fillRect/>
              </a:stretch>
            </p:blipFill>
            <p:spPr>
              <a:xfrm>
                <a:off x="4243630" y="1230132"/>
                <a:ext cx="425520" cy="160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7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5964A66C-A38D-70E0-1719-62E59CEB0581}"/>
                  </a:ext>
                </a:extLst>
              </p14:cNvPr>
              <p14:cNvContentPartPr/>
              <p14:nvPr/>
            </p14:nvContentPartPr>
            <p14:xfrm>
              <a:off x="696190" y="498612"/>
              <a:ext cx="554040" cy="131292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5964A66C-A38D-70E0-1719-62E59CEB0581}"/>
                  </a:ext>
                </a:extLst>
              </p:cNvPr>
              <p:cNvPicPr/>
              <p:nvPr/>
            </p:nvPicPr>
            <p:blipFill>
              <a:blip r:embed="rId88"/>
              <a:stretch>
                <a:fillRect/>
              </a:stretch>
            </p:blipFill>
            <p:spPr>
              <a:xfrm>
                <a:off x="687190" y="489612"/>
                <a:ext cx="571680" cy="133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9">
            <p14:nvContentPartPr>
              <p14:cNvPr id="34" name="Ink 33">
                <a:extLst>
                  <a:ext uri="{FF2B5EF4-FFF2-40B4-BE49-F238E27FC236}">
                    <a16:creationId xmlns:a16="http://schemas.microsoft.com/office/drawing/2014/main" id="{8B2A706C-7C8D-82D0-2BD4-D44E22F3DE1A}"/>
                  </a:ext>
                </a:extLst>
              </p14:cNvPr>
              <p14:cNvContentPartPr/>
              <p14:nvPr/>
            </p14:nvContentPartPr>
            <p14:xfrm>
              <a:off x="188950" y="254532"/>
              <a:ext cx="815400" cy="2005920"/>
            </p14:xfrm>
          </p:contentPart>
        </mc:Choice>
        <mc:Fallback>
          <p:pic>
            <p:nvPicPr>
              <p:cNvPr id="34" name="Ink 33">
                <a:extLst>
                  <a:ext uri="{FF2B5EF4-FFF2-40B4-BE49-F238E27FC236}">
                    <a16:creationId xmlns:a16="http://schemas.microsoft.com/office/drawing/2014/main" id="{8B2A706C-7C8D-82D0-2BD4-D44E22F3DE1A}"/>
                  </a:ext>
                </a:extLst>
              </p:cNvPr>
              <p:cNvPicPr/>
              <p:nvPr/>
            </p:nvPicPr>
            <p:blipFill>
              <a:blip r:embed="rId90"/>
              <a:stretch>
                <a:fillRect/>
              </a:stretch>
            </p:blipFill>
            <p:spPr>
              <a:xfrm>
                <a:off x="179950" y="245892"/>
                <a:ext cx="833040" cy="202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1">
            <p14:nvContentPartPr>
              <p14:cNvPr id="35" name="Ink 34">
                <a:extLst>
                  <a:ext uri="{FF2B5EF4-FFF2-40B4-BE49-F238E27FC236}">
                    <a16:creationId xmlns:a16="http://schemas.microsoft.com/office/drawing/2014/main" id="{A669E390-CFF4-FC2B-B3B7-4FB94FE1E49E}"/>
                  </a:ext>
                </a:extLst>
              </p14:cNvPr>
              <p14:cNvContentPartPr/>
              <p14:nvPr/>
            </p14:nvContentPartPr>
            <p14:xfrm>
              <a:off x="11280190" y="192612"/>
              <a:ext cx="695880" cy="1915920"/>
            </p14:xfrm>
          </p:contentPart>
        </mc:Choice>
        <mc:Fallback>
          <p:pic>
            <p:nvPicPr>
              <p:cNvPr id="35" name="Ink 34">
                <a:extLst>
                  <a:ext uri="{FF2B5EF4-FFF2-40B4-BE49-F238E27FC236}">
                    <a16:creationId xmlns:a16="http://schemas.microsoft.com/office/drawing/2014/main" id="{A669E390-CFF4-FC2B-B3B7-4FB94FE1E49E}"/>
                  </a:ext>
                </a:extLst>
              </p:cNvPr>
              <p:cNvPicPr/>
              <p:nvPr/>
            </p:nvPicPr>
            <p:blipFill>
              <a:blip r:embed="rId92"/>
              <a:stretch>
                <a:fillRect/>
              </a:stretch>
            </p:blipFill>
            <p:spPr>
              <a:xfrm>
                <a:off x="11271190" y="183972"/>
                <a:ext cx="713520" cy="1933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3">
            <p14:nvContentPartPr>
              <p14:cNvPr id="87" name="Ink 86">
                <a:extLst>
                  <a:ext uri="{FF2B5EF4-FFF2-40B4-BE49-F238E27FC236}">
                    <a16:creationId xmlns:a16="http://schemas.microsoft.com/office/drawing/2014/main" id="{A6F2B743-F0A4-9AA2-0497-2598BABD0844}"/>
                  </a:ext>
                </a:extLst>
              </p14:cNvPr>
              <p14:cNvContentPartPr/>
              <p14:nvPr/>
            </p14:nvContentPartPr>
            <p14:xfrm>
              <a:off x="388030" y="2132292"/>
              <a:ext cx="142560" cy="448920"/>
            </p14:xfrm>
          </p:contentPart>
        </mc:Choice>
        <mc:Fallback>
          <p:pic>
            <p:nvPicPr>
              <p:cNvPr id="87" name="Ink 86">
                <a:extLst>
                  <a:ext uri="{FF2B5EF4-FFF2-40B4-BE49-F238E27FC236}">
                    <a16:creationId xmlns:a16="http://schemas.microsoft.com/office/drawing/2014/main" id="{A6F2B743-F0A4-9AA2-0497-2598BABD0844}"/>
                  </a:ext>
                </a:extLst>
              </p:cNvPr>
              <p:cNvPicPr/>
              <p:nvPr/>
            </p:nvPicPr>
            <p:blipFill>
              <a:blip r:embed="rId94"/>
              <a:stretch>
                <a:fillRect/>
              </a:stretch>
            </p:blipFill>
            <p:spPr>
              <a:xfrm>
                <a:off x="379390" y="2123652"/>
                <a:ext cx="160200" cy="466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5">
            <p14:nvContentPartPr>
              <p14:cNvPr id="88" name="Ink 87">
                <a:extLst>
                  <a:ext uri="{FF2B5EF4-FFF2-40B4-BE49-F238E27FC236}">
                    <a16:creationId xmlns:a16="http://schemas.microsoft.com/office/drawing/2014/main" id="{347F71A0-C6DE-699D-30A7-5B44DC3EB3C2}"/>
                  </a:ext>
                </a:extLst>
              </p14:cNvPr>
              <p14:cNvContentPartPr/>
              <p14:nvPr/>
            </p14:nvContentPartPr>
            <p14:xfrm>
              <a:off x="11725510" y="1670412"/>
              <a:ext cx="133560" cy="513360"/>
            </p14:xfrm>
          </p:contentPart>
        </mc:Choice>
        <mc:Fallback>
          <p:pic>
            <p:nvPicPr>
              <p:cNvPr id="88" name="Ink 87">
                <a:extLst>
                  <a:ext uri="{FF2B5EF4-FFF2-40B4-BE49-F238E27FC236}">
                    <a16:creationId xmlns:a16="http://schemas.microsoft.com/office/drawing/2014/main" id="{347F71A0-C6DE-699D-30A7-5B44DC3EB3C2}"/>
                  </a:ext>
                </a:extLst>
              </p:cNvPr>
              <p:cNvPicPr/>
              <p:nvPr/>
            </p:nvPicPr>
            <p:blipFill>
              <a:blip r:embed="rId96"/>
              <a:stretch>
                <a:fillRect/>
              </a:stretch>
            </p:blipFill>
            <p:spPr>
              <a:xfrm>
                <a:off x="11716510" y="1661412"/>
                <a:ext cx="151200" cy="531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7">
            <p14:nvContentPartPr>
              <p14:cNvPr id="89" name="Ink 88">
                <a:extLst>
                  <a:ext uri="{FF2B5EF4-FFF2-40B4-BE49-F238E27FC236}">
                    <a16:creationId xmlns:a16="http://schemas.microsoft.com/office/drawing/2014/main" id="{6EB74ABF-91B5-B182-15E4-C351AB432AE2}"/>
                  </a:ext>
                </a:extLst>
              </p14:cNvPr>
              <p14:cNvContentPartPr/>
              <p14:nvPr/>
            </p14:nvContentPartPr>
            <p14:xfrm>
              <a:off x="1146190" y="1887132"/>
              <a:ext cx="122040" cy="271800"/>
            </p14:xfrm>
          </p:contentPart>
        </mc:Choice>
        <mc:Fallback>
          <p:pic>
            <p:nvPicPr>
              <p:cNvPr id="89" name="Ink 88">
                <a:extLst>
                  <a:ext uri="{FF2B5EF4-FFF2-40B4-BE49-F238E27FC236}">
                    <a16:creationId xmlns:a16="http://schemas.microsoft.com/office/drawing/2014/main" id="{6EB74ABF-91B5-B182-15E4-C351AB432AE2}"/>
                  </a:ext>
                </a:extLst>
              </p:cNvPr>
              <p:cNvPicPr/>
              <p:nvPr/>
            </p:nvPicPr>
            <p:blipFill>
              <a:blip r:embed="rId98"/>
              <a:stretch>
                <a:fillRect/>
              </a:stretch>
            </p:blipFill>
            <p:spPr>
              <a:xfrm>
                <a:off x="1137190" y="1878492"/>
                <a:ext cx="139680" cy="289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99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88E23E9F-6406-A713-0620-4974F0C7D2EB}"/>
                  </a:ext>
                </a:extLst>
              </p14:cNvPr>
              <p14:cNvContentPartPr/>
              <p14:nvPr/>
            </p14:nvContentPartPr>
            <p14:xfrm>
              <a:off x="7718350" y="318612"/>
              <a:ext cx="442440" cy="128412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88E23E9F-6406-A713-0620-4974F0C7D2EB}"/>
                  </a:ext>
                </a:extLst>
              </p:cNvPr>
              <p:cNvPicPr/>
              <p:nvPr/>
            </p:nvPicPr>
            <p:blipFill>
              <a:blip r:embed="rId100"/>
              <a:stretch>
                <a:fillRect/>
              </a:stretch>
            </p:blipFill>
            <p:spPr>
              <a:xfrm>
                <a:off x="7709350" y="309972"/>
                <a:ext cx="460080" cy="1301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1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CAE56EB3-E442-9BF3-70E8-76FBB2260DCA}"/>
                  </a:ext>
                </a:extLst>
              </p14:cNvPr>
              <p14:cNvContentPartPr/>
              <p14:nvPr/>
            </p14:nvContentPartPr>
            <p14:xfrm>
              <a:off x="8428990" y="379812"/>
              <a:ext cx="140760" cy="11797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CAE56EB3-E442-9BF3-70E8-76FBB2260DCA}"/>
                  </a:ext>
                </a:extLst>
              </p:cNvPr>
              <p:cNvPicPr/>
              <p:nvPr/>
            </p:nvPicPr>
            <p:blipFill>
              <a:blip r:embed="rId102"/>
              <a:stretch>
                <a:fillRect/>
              </a:stretch>
            </p:blipFill>
            <p:spPr>
              <a:xfrm>
                <a:off x="8420350" y="371172"/>
                <a:ext cx="158400" cy="1197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3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96C23049-DAA7-C48A-FC5D-023164A6133F}"/>
                  </a:ext>
                </a:extLst>
              </p14:cNvPr>
              <p14:cNvContentPartPr/>
              <p14:nvPr/>
            </p14:nvContentPartPr>
            <p14:xfrm>
              <a:off x="8771350" y="393852"/>
              <a:ext cx="232200" cy="125712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96C23049-DAA7-C48A-FC5D-023164A6133F}"/>
                  </a:ext>
                </a:extLst>
              </p:cNvPr>
              <p:cNvPicPr/>
              <p:nvPr/>
            </p:nvPicPr>
            <p:blipFill>
              <a:blip r:embed="rId104"/>
              <a:stretch>
                <a:fillRect/>
              </a:stretch>
            </p:blipFill>
            <p:spPr>
              <a:xfrm>
                <a:off x="8762710" y="385212"/>
                <a:ext cx="249840" cy="127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5">
            <p14:nvContentPartPr>
              <p14:cNvPr id="27" name="Ink 26">
                <a:extLst>
                  <a:ext uri="{FF2B5EF4-FFF2-40B4-BE49-F238E27FC236}">
                    <a16:creationId xmlns:a16="http://schemas.microsoft.com/office/drawing/2014/main" id="{2797663C-ED0E-F9C6-1BAA-0B998FDF58D2}"/>
                  </a:ext>
                </a:extLst>
              </p14:cNvPr>
              <p14:cNvContentPartPr/>
              <p14:nvPr/>
            </p14:nvContentPartPr>
            <p14:xfrm>
              <a:off x="9283990" y="452892"/>
              <a:ext cx="412920" cy="629280"/>
            </p14:xfrm>
          </p:contentPart>
        </mc:Choice>
        <mc:Fallback>
          <p:pic>
            <p:nvPicPr>
              <p:cNvPr id="27" name="Ink 26">
                <a:extLst>
                  <a:ext uri="{FF2B5EF4-FFF2-40B4-BE49-F238E27FC236}">
                    <a16:creationId xmlns:a16="http://schemas.microsoft.com/office/drawing/2014/main" id="{2797663C-ED0E-F9C6-1BAA-0B998FDF58D2}"/>
                  </a:ext>
                </a:extLst>
              </p:cNvPr>
              <p:cNvPicPr/>
              <p:nvPr/>
            </p:nvPicPr>
            <p:blipFill>
              <a:blip r:embed="rId106"/>
              <a:stretch>
                <a:fillRect/>
              </a:stretch>
            </p:blipFill>
            <p:spPr>
              <a:xfrm>
                <a:off x="9275350" y="444252"/>
                <a:ext cx="430560" cy="646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7">
            <p14:nvContentPartPr>
              <p14:cNvPr id="28" name="Ink 27">
                <a:extLst>
                  <a:ext uri="{FF2B5EF4-FFF2-40B4-BE49-F238E27FC236}">
                    <a16:creationId xmlns:a16="http://schemas.microsoft.com/office/drawing/2014/main" id="{48463ADA-A0D8-D275-3CDE-427810E5CF01}"/>
                  </a:ext>
                </a:extLst>
              </p14:cNvPr>
              <p14:cNvContentPartPr/>
              <p14:nvPr/>
            </p14:nvContentPartPr>
            <p14:xfrm>
              <a:off x="9739750" y="646932"/>
              <a:ext cx="363240" cy="375480"/>
            </p14:xfrm>
          </p:contentPart>
        </mc:Choice>
        <mc:Fallback>
          <p:pic>
            <p:nvPicPr>
              <p:cNvPr id="28" name="Ink 27">
                <a:extLst>
                  <a:ext uri="{FF2B5EF4-FFF2-40B4-BE49-F238E27FC236}">
                    <a16:creationId xmlns:a16="http://schemas.microsoft.com/office/drawing/2014/main" id="{48463ADA-A0D8-D275-3CDE-427810E5CF01}"/>
                  </a:ext>
                </a:extLst>
              </p:cNvPr>
              <p:cNvPicPr/>
              <p:nvPr/>
            </p:nvPicPr>
            <p:blipFill>
              <a:blip r:embed="rId108"/>
              <a:stretch>
                <a:fillRect/>
              </a:stretch>
            </p:blipFill>
            <p:spPr>
              <a:xfrm>
                <a:off x="9730750" y="638292"/>
                <a:ext cx="380880" cy="39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9">
            <p14:nvContentPartPr>
              <p14:cNvPr id="29" name="Ink 28">
                <a:extLst>
                  <a:ext uri="{FF2B5EF4-FFF2-40B4-BE49-F238E27FC236}">
                    <a16:creationId xmlns:a16="http://schemas.microsoft.com/office/drawing/2014/main" id="{767C99BF-D7B9-DE33-DD21-31F7204AF090}"/>
                  </a:ext>
                </a:extLst>
              </p14:cNvPr>
              <p14:cNvContentPartPr/>
              <p14:nvPr/>
            </p14:nvContentPartPr>
            <p14:xfrm>
              <a:off x="10367950" y="605172"/>
              <a:ext cx="239400" cy="460440"/>
            </p14:xfrm>
          </p:contentPart>
        </mc:Choice>
        <mc:Fallback>
          <p:pic>
            <p:nvPicPr>
              <p:cNvPr id="29" name="Ink 28">
                <a:extLst>
                  <a:ext uri="{FF2B5EF4-FFF2-40B4-BE49-F238E27FC236}">
                    <a16:creationId xmlns:a16="http://schemas.microsoft.com/office/drawing/2014/main" id="{767C99BF-D7B9-DE33-DD21-31F7204AF090}"/>
                  </a:ext>
                </a:extLst>
              </p:cNvPr>
              <p:cNvPicPr/>
              <p:nvPr/>
            </p:nvPicPr>
            <p:blipFill>
              <a:blip r:embed="rId110"/>
              <a:stretch>
                <a:fillRect/>
              </a:stretch>
            </p:blipFill>
            <p:spPr>
              <a:xfrm>
                <a:off x="10359310" y="596172"/>
                <a:ext cx="257040" cy="47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1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7929ADA9-273D-E440-3841-FCDDBA38F100}"/>
                  </a:ext>
                </a:extLst>
              </p14:cNvPr>
              <p14:cNvContentPartPr/>
              <p14:nvPr/>
            </p14:nvContentPartPr>
            <p14:xfrm>
              <a:off x="10769350" y="454692"/>
              <a:ext cx="282600" cy="77040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7929ADA9-273D-E440-3841-FCDDBA38F100}"/>
                  </a:ext>
                </a:extLst>
              </p:cNvPr>
              <p:cNvPicPr/>
              <p:nvPr/>
            </p:nvPicPr>
            <p:blipFill>
              <a:blip r:embed="rId112"/>
              <a:stretch>
                <a:fillRect/>
              </a:stretch>
            </p:blipFill>
            <p:spPr>
              <a:xfrm>
                <a:off x="10760350" y="446052"/>
                <a:ext cx="300240" cy="78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3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B4B23028-351C-CF9B-261D-F8089F75695D}"/>
                  </a:ext>
                </a:extLst>
              </p14:cNvPr>
              <p14:cNvContentPartPr/>
              <p14:nvPr/>
            </p14:nvContentPartPr>
            <p14:xfrm>
              <a:off x="10739470" y="746292"/>
              <a:ext cx="438840" cy="22464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B4B23028-351C-CF9B-261D-F8089F75695D}"/>
                  </a:ext>
                </a:extLst>
              </p:cNvPr>
              <p:cNvPicPr/>
              <p:nvPr/>
            </p:nvPicPr>
            <p:blipFill>
              <a:blip r:embed="rId114"/>
              <a:stretch>
                <a:fillRect/>
              </a:stretch>
            </p:blipFill>
            <p:spPr>
              <a:xfrm>
                <a:off x="10730470" y="737292"/>
                <a:ext cx="45648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5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359EE0EC-6739-ED3A-132B-E26115C535F4}"/>
                  </a:ext>
                </a:extLst>
              </p14:cNvPr>
              <p14:cNvContentPartPr/>
              <p14:nvPr/>
            </p14:nvContentPartPr>
            <p14:xfrm>
              <a:off x="10995430" y="301332"/>
              <a:ext cx="422280" cy="136512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359EE0EC-6739-ED3A-132B-E26115C535F4}"/>
                  </a:ext>
                </a:extLst>
              </p:cNvPr>
              <p:cNvPicPr/>
              <p:nvPr/>
            </p:nvPicPr>
            <p:blipFill>
              <a:blip r:embed="rId116"/>
              <a:stretch>
                <a:fillRect/>
              </a:stretch>
            </p:blipFill>
            <p:spPr>
              <a:xfrm>
                <a:off x="10986790" y="292332"/>
                <a:ext cx="439920" cy="138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7">
            <p14:nvContentPartPr>
              <p14:cNvPr id="90" name="Ink 89">
                <a:extLst>
                  <a:ext uri="{FF2B5EF4-FFF2-40B4-BE49-F238E27FC236}">
                    <a16:creationId xmlns:a16="http://schemas.microsoft.com/office/drawing/2014/main" id="{9B1B66A3-37BB-3091-E2F8-3A828C1701BA}"/>
                  </a:ext>
                </a:extLst>
              </p14:cNvPr>
              <p14:cNvContentPartPr/>
              <p14:nvPr/>
            </p14:nvContentPartPr>
            <p14:xfrm>
              <a:off x="7840390" y="1589772"/>
              <a:ext cx="80280" cy="309240"/>
            </p14:xfrm>
          </p:contentPart>
        </mc:Choice>
        <mc:Fallback>
          <p:pic>
            <p:nvPicPr>
              <p:cNvPr id="90" name="Ink 89">
                <a:extLst>
                  <a:ext uri="{FF2B5EF4-FFF2-40B4-BE49-F238E27FC236}">
                    <a16:creationId xmlns:a16="http://schemas.microsoft.com/office/drawing/2014/main" id="{9B1B66A3-37BB-3091-E2F8-3A828C1701BA}"/>
                  </a:ext>
                </a:extLst>
              </p:cNvPr>
              <p:cNvPicPr/>
              <p:nvPr/>
            </p:nvPicPr>
            <p:blipFill>
              <a:blip r:embed="rId118"/>
              <a:stretch>
                <a:fillRect/>
              </a:stretch>
            </p:blipFill>
            <p:spPr>
              <a:xfrm>
                <a:off x="7831390" y="1581132"/>
                <a:ext cx="97920" cy="326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19">
            <p14:nvContentPartPr>
              <p14:cNvPr id="91" name="Ink 90">
                <a:extLst>
                  <a:ext uri="{FF2B5EF4-FFF2-40B4-BE49-F238E27FC236}">
                    <a16:creationId xmlns:a16="http://schemas.microsoft.com/office/drawing/2014/main" id="{B59CFE5B-4B2F-43A3-A259-4C1AC71ACE37}"/>
                  </a:ext>
                </a:extLst>
              </p14:cNvPr>
              <p14:cNvContentPartPr/>
              <p14:nvPr/>
            </p14:nvContentPartPr>
            <p14:xfrm>
              <a:off x="9456070" y="1330212"/>
              <a:ext cx="160920" cy="300960"/>
            </p14:xfrm>
          </p:contentPart>
        </mc:Choice>
        <mc:Fallback>
          <p:pic>
            <p:nvPicPr>
              <p:cNvPr id="91" name="Ink 90">
                <a:extLst>
                  <a:ext uri="{FF2B5EF4-FFF2-40B4-BE49-F238E27FC236}">
                    <a16:creationId xmlns:a16="http://schemas.microsoft.com/office/drawing/2014/main" id="{B59CFE5B-4B2F-43A3-A259-4C1AC71ACE37}"/>
                  </a:ext>
                </a:extLst>
              </p:cNvPr>
              <p:cNvPicPr/>
              <p:nvPr/>
            </p:nvPicPr>
            <p:blipFill>
              <a:blip r:embed="rId120"/>
              <a:stretch>
                <a:fillRect/>
              </a:stretch>
            </p:blipFill>
            <p:spPr>
              <a:xfrm>
                <a:off x="9447430" y="1321572"/>
                <a:ext cx="178560" cy="318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1">
            <p14:nvContentPartPr>
              <p14:cNvPr id="92" name="Ink 91">
                <a:extLst>
                  <a:ext uri="{FF2B5EF4-FFF2-40B4-BE49-F238E27FC236}">
                    <a16:creationId xmlns:a16="http://schemas.microsoft.com/office/drawing/2014/main" id="{41420255-2205-22A2-DBDC-64D76FFF3EAB}"/>
                  </a:ext>
                </a:extLst>
              </p14:cNvPr>
              <p14:cNvContentPartPr/>
              <p14:nvPr/>
            </p14:nvContentPartPr>
            <p14:xfrm>
              <a:off x="11110630" y="1603092"/>
              <a:ext cx="74160" cy="237960"/>
            </p14:xfrm>
          </p:contentPart>
        </mc:Choice>
        <mc:Fallback>
          <p:pic>
            <p:nvPicPr>
              <p:cNvPr id="92" name="Ink 91">
                <a:extLst>
                  <a:ext uri="{FF2B5EF4-FFF2-40B4-BE49-F238E27FC236}">
                    <a16:creationId xmlns:a16="http://schemas.microsoft.com/office/drawing/2014/main" id="{41420255-2205-22A2-DBDC-64D76FFF3EAB}"/>
                  </a:ext>
                </a:extLst>
              </p:cNvPr>
              <p:cNvPicPr/>
              <p:nvPr/>
            </p:nvPicPr>
            <p:blipFill>
              <a:blip r:embed="rId122"/>
              <a:stretch>
                <a:fillRect/>
              </a:stretch>
            </p:blipFill>
            <p:spPr>
              <a:xfrm>
                <a:off x="11101630" y="1594092"/>
                <a:ext cx="91800" cy="255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3">
            <p14:nvContentPartPr>
              <p14:cNvPr id="94" name="Ink 93">
                <a:extLst>
                  <a:ext uri="{FF2B5EF4-FFF2-40B4-BE49-F238E27FC236}">
                    <a16:creationId xmlns:a16="http://schemas.microsoft.com/office/drawing/2014/main" id="{DFB62AD4-FBE7-E7AB-4DBC-3258108D9389}"/>
                  </a:ext>
                </a:extLst>
              </p14:cNvPr>
              <p14:cNvContentPartPr/>
              <p14:nvPr/>
            </p14:nvContentPartPr>
            <p14:xfrm>
              <a:off x="1352110" y="1866252"/>
              <a:ext cx="6465240" cy="582120"/>
            </p14:xfrm>
          </p:contentPart>
        </mc:Choice>
        <mc:Fallback>
          <p:pic>
            <p:nvPicPr>
              <p:cNvPr id="94" name="Ink 93">
                <a:extLst>
                  <a:ext uri="{FF2B5EF4-FFF2-40B4-BE49-F238E27FC236}">
                    <a16:creationId xmlns:a16="http://schemas.microsoft.com/office/drawing/2014/main" id="{DFB62AD4-FBE7-E7AB-4DBC-3258108D9389}"/>
                  </a:ext>
                </a:extLst>
              </p:cNvPr>
              <p:cNvPicPr/>
              <p:nvPr/>
            </p:nvPicPr>
            <p:blipFill>
              <a:blip r:embed="rId124"/>
              <a:stretch>
                <a:fillRect/>
              </a:stretch>
            </p:blipFill>
            <p:spPr>
              <a:xfrm>
                <a:off x="1343110" y="1857252"/>
                <a:ext cx="6482880" cy="599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5">
            <p14:nvContentPartPr>
              <p14:cNvPr id="95" name="Ink 94">
                <a:extLst>
                  <a:ext uri="{FF2B5EF4-FFF2-40B4-BE49-F238E27FC236}">
                    <a16:creationId xmlns:a16="http://schemas.microsoft.com/office/drawing/2014/main" id="{673F0B88-909A-D1EB-A6C9-B511F5945E37}"/>
                  </a:ext>
                </a:extLst>
              </p14:cNvPr>
              <p14:cNvContentPartPr/>
              <p14:nvPr/>
            </p14:nvContentPartPr>
            <p14:xfrm>
              <a:off x="9502870" y="1811172"/>
              <a:ext cx="1619640" cy="334800"/>
            </p14:xfrm>
          </p:contentPart>
        </mc:Choice>
        <mc:Fallback>
          <p:pic>
            <p:nvPicPr>
              <p:cNvPr id="95" name="Ink 94">
                <a:extLst>
                  <a:ext uri="{FF2B5EF4-FFF2-40B4-BE49-F238E27FC236}">
                    <a16:creationId xmlns:a16="http://schemas.microsoft.com/office/drawing/2014/main" id="{673F0B88-909A-D1EB-A6C9-B511F5945E37}"/>
                  </a:ext>
                </a:extLst>
              </p:cNvPr>
              <p:cNvPicPr/>
              <p:nvPr/>
            </p:nvPicPr>
            <p:blipFill>
              <a:blip r:embed="rId126"/>
              <a:stretch>
                <a:fillRect/>
              </a:stretch>
            </p:blipFill>
            <p:spPr>
              <a:xfrm>
                <a:off x="9494230" y="1802172"/>
                <a:ext cx="1637280" cy="35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7">
            <p14:nvContentPartPr>
              <p14:cNvPr id="122" name="Ink 121">
                <a:extLst>
                  <a:ext uri="{FF2B5EF4-FFF2-40B4-BE49-F238E27FC236}">
                    <a16:creationId xmlns:a16="http://schemas.microsoft.com/office/drawing/2014/main" id="{A1A42BE7-003D-C48D-B63F-B79E73F42E4D}"/>
                  </a:ext>
                </a:extLst>
              </p14:cNvPr>
              <p14:cNvContentPartPr/>
              <p14:nvPr/>
            </p14:nvContentPartPr>
            <p14:xfrm>
              <a:off x="9793750" y="171012"/>
              <a:ext cx="272880" cy="271440"/>
            </p14:xfrm>
          </p:contentPart>
        </mc:Choice>
        <mc:Fallback>
          <p:pic>
            <p:nvPicPr>
              <p:cNvPr id="122" name="Ink 121">
                <a:extLst>
                  <a:ext uri="{FF2B5EF4-FFF2-40B4-BE49-F238E27FC236}">
                    <a16:creationId xmlns:a16="http://schemas.microsoft.com/office/drawing/2014/main" id="{A1A42BE7-003D-C48D-B63F-B79E73F42E4D}"/>
                  </a:ext>
                </a:extLst>
              </p:cNvPr>
              <p:cNvPicPr/>
              <p:nvPr/>
            </p:nvPicPr>
            <p:blipFill>
              <a:blip r:embed="rId128"/>
              <a:stretch>
                <a:fillRect/>
              </a:stretch>
            </p:blipFill>
            <p:spPr>
              <a:xfrm>
                <a:off x="9785110" y="162372"/>
                <a:ext cx="290520" cy="289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9">
            <p14:nvContentPartPr>
              <p14:cNvPr id="123" name="Ink 122">
                <a:extLst>
                  <a:ext uri="{FF2B5EF4-FFF2-40B4-BE49-F238E27FC236}">
                    <a16:creationId xmlns:a16="http://schemas.microsoft.com/office/drawing/2014/main" id="{2A089B57-6B34-8D0E-93AE-11AA6A9DE8CA}"/>
                  </a:ext>
                </a:extLst>
              </p14:cNvPr>
              <p14:cNvContentPartPr/>
              <p14:nvPr/>
            </p14:nvContentPartPr>
            <p14:xfrm>
              <a:off x="10603750" y="154812"/>
              <a:ext cx="237240" cy="380880"/>
            </p14:xfrm>
          </p:contentPart>
        </mc:Choice>
        <mc:Fallback>
          <p:pic>
            <p:nvPicPr>
              <p:cNvPr id="123" name="Ink 122">
                <a:extLst>
                  <a:ext uri="{FF2B5EF4-FFF2-40B4-BE49-F238E27FC236}">
                    <a16:creationId xmlns:a16="http://schemas.microsoft.com/office/drawing/2014/main" id="{2A089B57-6B34-8D0E-93AE-11AA6A9DE8CA}"/>
                  </a:ext>
                </a:extLst>
              </p:cNvPr>
              <p:cNvPicPr/>
              <p:nvPr/>
            </p:nvPicPr>
            <p:blipFill>
              <a:blip r:embed="rId130"/>
              <a:stretch>
                <a:fillRect/>
              </a:stretch>
            </p:blipFill>
            <p:spPr>
              <a:xfrm>
                <a:off x="10594750" y="145812"/>
                <a:ext cx="254880" cy="39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1">
            <p14:nvContentPartPr>
              <p14:cNvPr id="124" name="Ink 123">
                <a:extLst>
                  <a:ext uri="{FF2B5EF4-FFF2-40B4-BE49-F238E27FC236}">
                    <a16:creationId xmlns:a16="http://schemas.microsoft.com/office/drawing/2014/main" id="{EB076CCB-FBDD-55F4-BED7-FD55EDBB2652}"/>
                  </a:ext>
                </a:extLst>
              </p14:cNvPr>
              <p14:cNvContentPartPr/>
              <p14:nvPr/>
            </p14:nvContentPartPr>
            <p14:xfrm>
              <a:off x="10686550" y="239052"/>
              <a:ext cx="383400" cy="68760"/>
            </p14:xfrm>
          </p:contentPart>
        </mc:Choice>
        <mc:Fallback>
          <p:pic>
            <p:nvPicPr>
              <p:cNvPr id="124" name="Ink 123">
                <a:extLst>
                  <a:ext uri="{FF2B5EF4-FFF2-40B4-BE49-F238E27FC236}">
                    <a16:creationId xmlns:a16="http://schemas.microsoft.com/office/drawing/2014/main" id="{EB076CCB-FBDD-55F4-BED7-FD55EDBB2652}"/>
                  </a:ext>
                </a:extLst>
              </p:cNvPr>
              <p:cNvPicPr/>
              <p:nvPr/>
            </p:nvPicPr>
            <p:blipFill>
              <a:blip r:embed="rId132"/>
              <a:stretch>
                <a:fillRect/>
              </a:stretch>
            </p:blipFill>
            <p:spPr>
              <a:xfrm>
                <a:off x="10677550" y="230052"/>
                <a:ext cx="401040" cy="86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3">
            <p14:nvContentPartPr>
              <p14:cNvPr id="131" name="Ink 130">
                <a:extLst>
                  <a:ext uri="{FF2B5EF4-FFF2-40B4-BE49-F238E27FC236}">
                    <a16:creationId xmlns:a16="http://schemas.microsoft.com/office/drawing/2014/main" id="{5F1C642B-180D-5B63-A83E-E65CAE455E4B}"/>
                  </a:ext>
                </a:extLst>
              </p14:cNvPr>
              <p14:cNvContentPartPr/>
              <p14:nvPr/>
            </p14:nvContentPartPr>
            <p14:xfrm>
              <a:off x="10776910" y="2469612"/>
              <a:ext cx="26280" cy="23400"/>
            </p14:xfrm>
          </p:contentPart>
        </mc:Choice>
        <mc:Fallback>
          <p:pic>
            <p:nvPicPr>
              <p:cNvPr id="131" name="Ink 130">
                <a:extLst>
                  <a:ext uri="{FF2B5EF4-FFF2-40B4-BE49-F238E27FC236}">
                    <a16:creationId xmlns:a16="http://schemas.microsoft.com/office/drawing/2014/main" id="{5F1C642B-180D-5B63-A83E-E65CAE455E4B}"/>
                  </a:ext>
                </a:extLst>
              </p:cNvPr>
              <p:cNvPicPr/>
              <p:nvPr/>
            </p:nvPicPr>
            <p:blipFill>
              <a:blip r:embed="rId134"/>
              <a:stretch>
                <a:fillRect/>
              </a:stretch>
            </p:blipFill>
            <p:spPr>
              <a:xfrm>
                <a:off x="10768270" y="2460612"/>
                <a:ext cx="43920" cy="41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5">
            <p14:nvContentPartPr>
              <p14:cNvPr id="18" name="Ink 17">
                <a:extLst>
                  <a:ext uri="{FF2B5EF4-FFF2-40B4-BE49-F238E27FC236}">
                    <a16:creationId xmlns:a16="http://schemas.microsoft.com/office/drawing/2014/main" id="{65850D08-703B-B411-B175-85FAD9E591A0}"/>
                  </a:ext>
                </a:extLst>
              </p14:cNvPr>
              <p14:cNvContentPartPr/>
              <p14:nvPr/>
            </p14:nvContentPartPr>
            <p14:xfrm>
              <a:off x="1819750" y="1269012"/>
              <a:ext cx="1143000" cy="156600"/>
            </p14:xfrm>
          </p:contentPart>
        </mc:Choice>
        <mc:Fallback>
          <p:pic>
            <p:nvPicPr>
              <p:cNvPr id="18" name="Ink 17">
                <a:extLst>
                  <a:ext uri="{FF2B5EF4-FFF2-40B4-BE49-F238E27FC236}">
                    <a16:creationId xmlns:a16="http://schemas.microsoft.com/office/drawing/2014/main" id="{65850D08-703B-B411-B175-85FAD9E591A0}"/>
                  </a:ext>
                </a:extLst>
              </p:cNvPr>
              <p:cNvPicPr/>
              <p:nvPr/>
            </p:nvPicPr>
            <p:blipFill>
              <a:blip r:embed="rId136"/>
              <a:stretch>
                <a:fillRect/>
              </a:stretch>
            </p:blipFill>
            <p:spPr>
              <a:xfrm>
                <a:off x="1811110" y="1260012"/>
                <a:ext cx="1160640" cy="174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7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2A4E7190-9DD0-232A-5617-3F94FAA447DC}"/>
                  </a:ext>
                </a:extLst>
              </p14:cNvPr>
              <p14:cNvContentPartPr/>
              <p14:nvPr/>
            </p14:nvContentPartPr>
            <p14:xfrm>
              <a:off x="5941390" y="1118172"/>
              <a:ext cx="1083240" cy="122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2A4E7190-9DD0-232A-5617-3F94FAA447DC}"/>
                  </a:ext>
                </a:extLst>
              </p:cNvPr>
              <p:cNvPicPr/>
              <p:nvPr/>
            </p:nvPicPr>
            <p:blipFill>
              <a:blip r:embed="rId138"/>
              <a:stretch>
                <a:fillRect/>
              </a:stretch>
            </p:blipFill>
            <p:spPr>
              <a:xfrm>
                <a:off x="5932390" y="1109172"/>
                <a:ext cx="1100880" cy="139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9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D8973A66-B1FA-1A42-4487-9F2C80C91B30}"/>
                  </a:ext>
                </a:extLst>
              </p14:cNvPr>
              <p14:cNvContentPartPr/>
              <p14:nvPr/>
            </p14:nvContentPartPr>
            <p14:xfrm>
              <a:off x="1233670" y="767172"/>
              <a:ext cx="291960" cy="50292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D8973A66-B1FA-1A42-4487-9F2C80C91B30}"/>
                  </a:ext>
                </a:extLst>
              </p:cNvPr>
              <p:cNvPicPr/>
              <p:nvPr/>
            </p:nvPicPr>
            <p:blipFill>
              <a:blip r:embed="rId140"/>
              <a:stretch>
                <a:fillRect/>
              </a:stretch>
            </p:blipFill>
            <p:spPr>
              <a:xfrm>
                <a:off x="1224670" y="758532"/>
                <a:ext cx="309600" cy="520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1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D643ADF2-164E-89AF-1275-2B4520D773BD}"/>
                  </a:ext>
                </a:extLst>
              </p14:cNvPr>
              <p14:cNvContentPartPr/>
              <p14:nvPr/>
            </p14:nvContentPartPr>
            <p14:xfrm>
              <a:off x="1962310" y="946092"/>
              <a:ext cx="237960" cy="18756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D643ADF2-164E-89AF-1275-2B4520D773BD}"/>
                  </a:ext>
                </a:extLst>
              </p:cNvPr>
              <p:cNvPicPr/>
              <p:nvPr/>
            </p:nvPicPr>
            <p:blipFill>
              <a:blip r:embed="rId142"/>
              <a:stretch>
                <a:fillRect/>
              </a:stretch>
            </p:blipFill>
            <p:spPr>
              <a:xfrm>
                <a:off x="1953670" y="937452"/>
                <a:ext cx="255600" cy="205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3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51015D4-B4D4-E96F-1294-AD9515EA483C}"/>
                  </a:ext>
                </a:extLst>
              </p14:cNvPr>
              <p14:cNvContentPartPr/>
              <p14:nvPr/>
            </p14:nvContentPartPr>
            <p14:xfrm>
              <a:off x="2461990" y="847812"/>
              <a:ext cx="291960" cy="37620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51015D4-B4D4-E96F-1294-AD9515EA483C}"/>
                  </a:ext>
                </a:extLst>
              </p:cNvPr>
              <p:cNvPicPr/>
              <p:nvPr/>
            </p:nvPicPr>
            <p:blipFill>
              <a:blip r:embed="rId144"/>
              <a:stretch>
                <a:fillRect/>
              </a:stretch>
            </p:blipFill>
            <p:spPr>
              <a:xfrm>
                <a:off x="2452990" y="838812"/>
                <a:ext cx="309600" cy="393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2D01B679-110F-E8D1-A5AC-240B934EE3EC}"/>
                  </a:ext>
                </a:extLst>
              </p14:cNvPr>
              <p14:cNvContentPartPr/>
              <p14:nvPr/>
            </p14:nvContentPartPr>
            <p14:xfrm>
              <a:off x="2997310" y="711732"/>
              <a:ext cx="2880" cy="2268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2D01B679-110F-E8D1-A5AC-240B934EE3EC}"/>
                  </a:ext>
                </a:extLst>
              </p:cNvPr>
              <p:cNvPicPr/>
              <p:nvPr/>
            </p:nvPicPr>
            <p:blipFill>
              <a:blip r:embed="rId146"/>
              <a:stretch>
                <a:fillRect/>
              </a:stretch>
            </p:blipFill>
            <p:spPr>
              <a:xfrm>
                <a:off x="2988310" y="703092"/>
                <a:ext cx="20520" cy="40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7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DE1E028F-E754-EBFB-B889-46DE45A8086D}"/>
                  </a:ext>
                </a:extLst>
              </p14:cNvPr>
              <p14:cNvContentPartPr/>
              <p14:nvPr/>
            </p14:nvContentPartPr>
            <p14:xfrm>
              <a:off x="3000550" y="773292"/>
              <a:ext cx="172440" cy="28512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DE1E028F-E754-EBFB-B889-46DE45A8086D}"/>
                  </a:ext>
                </a:extLst>
              </p:cNvPr>
              <p:cNvPicPr/>
              <p:nvPr/>
            </p:nvPicPr>
            <p:blipFill>
              <a:blip r:embed="rId148"/>
              <a:stretch>
                <a:fillRect/>
              </a:stretch>
            </p:blipFill>
            <p:spPr>
              <a:xfrm>
                <a:off x="2991910" y="764652"/>
                <a:ext cx="190080" cy="302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9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44887476-B739-AEB0-98A0-FBB29B5DAB49}"/>
                  </a:ext>
                </a:extLst>
              </p14:cNvPr>
              <p14:cNvContentPartPr/>
              <p14:nvPr/>
            </p14:nvContentPartPr>
            <p14:xfrm>
              <a:off x="3124030" y="699132"/>
              <a:ext cx="347040" cy="48600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44887476-B739-AEB0-98A0-FBB29B5DAB49}"/>
                  </a:ext>
                </a:extLst>
              </p:cNvPr>
              <p:cNvPicPr/>
              <p:nvPr/>
            </p:nvPicPr>
            <p:blipFill>
              <a:blip r:embed="rId150"/>
              <a:stretch>
                <a:fillRect/>
              </a:stretch>
            </p:blipFill>
            <p:spPr>
              <a:xfrm>
                <a:off x="3115390" y="690132"/>
                <a:ext cx="364680" cy="503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1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94ECFAD8-CF9E-1B34-3445-CA75111F11C7}"/>
                  </a:ext>
                </a:extLst>
              </p14:cNvPr>
              <p14:cNvContentPartPr/>
              <p14:nvPr/>
            </p14:nvContentPartPr>
            <p14:xfrm>
              <a:off x="3009190" y="643332"/>
              <a:ext cx="28800" cy="3488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94ECFAD8-CF9E-1B34-3445-CA75111F11C7}"/>
                  </a:ext>
                </a:extLst>
              </p:cNvPr>
              <p:cNvPicPr/>
              <p:nvPr/>
            </p:nvPicPr>
            <p:blipFill>
              <a:blip r:embed="rId152"/>
              <a:stretch>
                <a:fillRect/>
              </a:stretch>
            </p:blipFill>
            <p:spPr>
              <a:xfrm>
                <a:off x="3000190" y="634692"/>
                <a:ext cx="46440" cy="3664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3">
            <p14:nvContentPartPr>
              <p14:cNvPr id="104" name="Ink 103">
                <a:extLst>
                  <a:ext uri="{FF2B5EF4-FFF2-40B4-BE49-F238E27FC236}">
                    <a16:creationId xmlns:a16="http://schemas.microsoft.com/office/drawing/2014/main" id="{3C1FACD2-0A40-60E4-E20D-813EEFF25E6B}"/>
                  </a:ext>
                </a:extLst>
              </p14:cNvPr>
              <p14:cNvContentPartPr/>
              <p14:nvPr/>
            </p14:nvContentPartPr>
            <p14:xfrm>
              <a:off x="1631110" y="1207452"/>
              <a:ext cx="1870200" cy="588960"/>
            </p14:xfrm>
          </p:contentPart>
        </mc:Choice>
        <mc:Fallback>
          <p:pic>
            <p:nvPicPr>
              <p:cNvPr id="104" name="Ink 103">
                <a:extLst>
                  <a:ext uri="{FF2B5EF4-FFF2-40B4-BE49-F238E27FC236}">
                    <a16:creationId xmlns:a16="http://schemas.microsoft.com/office/drawing/2014/main" id="{3C1FACD2-0A40-60E4-E20D-813EEFF25E6B}"/>
                  </a:ext>
                </a:extLst>
              </p:cNvPr>
              <p:cNvPicPr/>
              <p:nvPr/>
            </p:nvPicPr>
            <p:blipFill>
              <a:blip r:embed="rId154"/>
              <a:stretch>
                <a:fillRect/>
              </a:stretch>
            </p:blipFill>
            <p:spPr>
              <a:xfrm>
                <a:off x="1622470" y="1198812"/>
                <a:ext cx="1887840" cy="606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5">
            <p14:nvContentPartPr>
              <p14:cNvPr id="106" name="Ink 105">
                <a:extLst>
                  <a:ext uri="{FF2B5EF4-FFF2-40B4-BE49-F238E27FC236}">
                    <a16:creationId xmlns:a16="http://schemas.microsoft.com/office/drawing/2014/main" id="{57687760-3BDB-7A5F-1973-705FAB7E0EAE}"/>
                  </a:ext>
                </a:extLst>
              </p14:cNvPr>
              <p14:cNvContentPartPr/>
              <p14:nvPr/>
            </p14:nvContentPartPr>
            <p14:xfrm>
              <a:off x="5363950" y="1184772"/>
              <a:ext cx="2144160" cy="426960"/>
            </p14:xfrm>
          </p:contentPart>
        </mc:Choice>
        <mc:Fallback>
          <p:pic>
            <p:nvPicPr>
              <p:cNvPr id="106" name="Ink 105">
                <a:extLst>
                  <a:ext uri="{FF2B5EF4-FFF2-40B4-BE49-F238E27FC236}">
                    <a16:creationId xmlns:a16="http://schemas.microsoft.com/office/drawing/2014/main" id="{57687760-3BDB-7A5F-1973-705FAB7E0EAE}"/>
                  </a:ext>
                </a:extLst>
              </p:cNvPr>
              <p:cNvPicPr/>
              <p:nvPr/>
            </p:nvPicPr>
            <p:blipFill>
              <a:blip r:embed="rId156"/>
              <a:stretch>
                <a:fillRect/>
              </a:stretch>
            </p:blipFill>
            <p:spPr>
              <a:xfrm>
                <a:off x="5354950" y="1176132"/>
                <a:ext cx="2161800" cy="4446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7">
            <p14:nvContentPartPr>
              <p14:cNvPr id="116" name="Ink 115">
                <a:extLst>
                  <a:ext uri="{FF2B5EF4-FFF2-40B4-BE49-F238E27FC236}">
                    <a16:creationId xmlns:a16="http://schemas.microsoft.com/office/drawing/2014/main" id="{2F4E4FA3-3F71-F939-9483-0B69AB9912A0}"/>
                  </a:ext>
                </a:extLst>
              </p14:cNvPr>
              <p14:cNvContentPartPr/>
              <p14:nvPr/>
            </p14:nvContentPartPr>
            <p14:xfrm>
              <a:off x="2342830" y="321132"/>
              <a:ext cx="212040" cy="369360"/>
            </p14:xfrm>
          </p:contentPart>
        </mc:Choice>
        <mc:Fallback>
          <p:pic>
            <p:nvPicPr>
              <p:cNvPr id="116" name="Ink 115">
                <a:extLst>
                  <a:ext uri="{FF2B5EF4-FFF2-40B4-BE49-F238E27FC236}">
                    <a16:creationId xmlns:a16="http://schemas.microsoft.com/office/drawing/2014/main" id="{2F4E4FA3-3F71-F939-9483-0B69AB9912A0}"/>
                  </a:ext>
                </a:extLst>
              </p:cNvPr>
              <p:cNvPicPr/>
              <p:nvPr/>
            </p:nvPicPr>
            <p:blipFill>
              <a:blip r:embed="rId158"/>
              <a:stretch>
                <a:fillRect/>
              </a:stretch>
            </p:blipFill>
            <p:spPr>
              <a:xfrm>
                <a:off x="2334190" y="312132"/>
                <a:ext cx="229680" cy="387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59">
            <p14:nvContentPartPr>
              <p14:cNvPr id="117" name="Ink 116">
                <a:extLst>
                  <a:ext uri="{FF2B5EF4-FFF2-40B4-BE49-F238E27FC236}">
                    <a16:creationId xmlns:a16="http://schemas.microsoft.com/office/drawing/2014/main" id="{35BF04B7-8439-4BC1-F8C1-4FFE60604B6B}"/>
                  </a:ext>
                </a:extLst>
              </p14:cNvPr>
              <p14:cNvContentPartPr/>
              <p14:nvPr/>
            </p14:nvContentPartPr>
            <p14:xfrm>
              <a:off x="1818310" y="432372"/>
              <a:ext cx="407880" cy="281160"/>
            </p14:xfrm>
          </p:contentPart>
        </mc:Choice>
        <mc:Fallback>
          <p:pic>
            <p:nvPicPr>
              <p:cNvPr id="117" name="Ink 116">
                <a:extLst>
                  <a:ext uri="{FF2B5EF4-FFF2-40B4-BE49-F238E27FC236}">
                    <a16:creationId xmlns:a16="http://schemas.microsoft.com/office/drawing/2014/main" id="{35BF04B7-8439-4BC1-F8C1-4FFE60604B6B}"/>
                  </a:ext>
                </a:extLst>
              </p:cNvPr>
              <p:cNvPicPr/>
              <p:nvPr/>
            </p:nvPicPr>
            <p:blipFill>
              <a:blip r:embed="rId160"/>
              <a:stretch>
                <a:fillRect/>
              </a:stretch>
            </p:blipFill>
            <p:spPr>
              <a:xfrm>
                <a:off x="1809670" y="423372"/>
                <a:ext cx="425520" cy="298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1">
            <p14:nvContentPartPr>
              <p14:cNvPr id="118" name="Ink 117">
                <a:extLst>
                  <a:ext uri="{FF2B5EF4-FFF2-40B4-BE49-F238E27FC236}">
                    <a16:creationId xmlns:a16="http://schemas.microsoft.com/office/drawing/2014/main" id="{83D59849-F981-87BF-8E22-F5BD35F956D5}"/>
                  </a:ext>
                </a:extLst>
              </p14:cNvPr>
              <p14:cNvContentPartPr/>
              <p14:nvPr/>
            </p14:nvContentPartPr>
            <p14:xfrm>
              <a:off x="2905510" y="263892"/>
              <a:ext cx="196920" cy="315000"/>
            </p14:xfrm>
          </p:contentPart>
        </mc:Choice>
        <mc:Fallback>
          <p:pic>
            <p:nvPicPr>
              <p:cNvPr id="118" name="Ink 117">
                <a:extLst>
                  <a:ext uri="{FF2B5EF4-FFF2-40B4-BE49-F238E27FC236}">
                    <a16:creationId xmlns:a16="http://schemas.microsoft.com/office/drawing/2014/main" id="{83D59849-F981-87BF-8E22-F5BD35F956D5}"/>
                  </a:ext>
                </a:extLst>
              </p:cNvPr>
              <p:cNvPicPr/>
              <p:nvPr/>
            </p:nvPicPr>
            <p:blipFill>
              <a:blip r:embed="rId162"/>
              <a:stretch>
                <a:fillRect/>
              </a:stretch>
            </p:blipFill>
            <p:spPr>
              <a:xfrm>
                <a:off x="2896870" y="255252"/>
                <a:ext cx="214560" cy="33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3">
            <p14:nvContentPartPr>
              <p14:cNvPr id="126" name="Ink 125">
                <a:extLst>
                  <a:ext uri="{FF2B5EF4-FFF2-40B4-BE49-F238E27FC236}">
                    <a16:creationId xmlns:a16="http://schemas.microsoft.com/office/drawing/2014/main" id="{1892B3C8-FE78-3AAC-34D1-82E3BB7FA1FF}"/>
                  </a:ext>
                </a:extLst>
              </p14:cNvPr>
              <p14:cNvContentPartPr/>
              <p14:nvPr/>
            </p14:nvContentPartPr>
            <p14:xfrm>
              <a:off x="2572150" y="1407612"/>
              <a:ext cx="457560" cy="488520"/>
            </p14:xfrm>
          </p:contentPart>
        </mc:Choice>
        <mc:Fallback>
          <p:pic>
            <p:nvPicPr>
              <p:cNvPr id="126" name="Ink 125">
                <a:extLst>
                  <a:ext uri="{FF2B5EF4-FFF2-40B4-BE49-F238E27FC236}">
                    <a16:creationId xmlns:a16="http://schemas.microsoft.com/office/drawing/2014/main" id="{1892B3C8-FE78-3AAC-34D1-82E3BB7FA1FF}"/>
                  </a:ext>
                </a:extLst>
              </p:cNvPr>
              <p:cNvPicPr/>
              <p:nvPr/>
            </p:nvPicPr>
            <p:blipFill>
              <a:blip r:embed="rId164"/>
              <a:stretch>
                <a:fillRect/>
              </a:stretch>
            </p:blipFill>
            <p:spPr>
              <a:xfrm>
                <a:off x="2563150" y="1398972"/>
                <a:ext cx="475200" cy="50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5">
            <p14:nvContentPartPr>
              <p14:cNvPr id="127" name="Ink 126">
                <a:extLst>
                  <a:ext uri="{FF2B5EF4-FFF2-40B4-BE49-F238E27FC236}">
                    <a16:creationId xmlns:a16="http://schemas.microsoft.com/office/drawing/2014/main" id="{3C55DF8B-FCAF-631E-E501-3356E50D0E92}"/>
                  </a:ext>
                </a:extLst>
              </p14:cNvPr>
              <p14:cNvContentPartPr/>
              <p14:nvPr/>
            </p14:nvContentPartPr>
            <p14:xfrm>
              <a:off x="2590510" y="1596252"/>
              <a:ext cx="347760" cy="126720"/>
            </p14:xfrm>
          </p:contentPart>
        </mc:Choice>
        <mc:Fallback>
          <p:pic>
            <p:nvPicPr>
              <p:cNvPr id="127" name="Ink 126">
                <a:extLst>
                  <a:ext uri="{FF2B5EF4-FFF2-40B4-BE49-F238E27FC236}">
                    <a16:creationId xmlns:a16="http://schemas.microsoft.com/office/drawing/2014/main" id="{3C55DF8B-FCAF-631E-E501-3356E50D0E92}"/>
                  </a:ext>
                </a:extLst>
              </p:cNvPr>
              <p:cNvPicPr/>
              <p:nvPr/>
            </p:nvPicPr>
            <p:blipFill>
              <a:blip r:embed="rId166"/>
              <a:stretch>
                <a:fillRect/>
              </a:stretch>
            </p:blipFill>
            <p:spPr>
              <a:xfrm>
                <a:off x="2581870" y="1587252"/>
                <a:ext cx="365400" cy="14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7">
            <p14:nvContentPartPr>
              <p14:cNvPr id="129" name="Ink 128">
                <a:extLst>
                  <a:ext uri="{FF2B5EF4-FFF2-40B4-BE49-F238E27FC236}">
                    <a16:creationId xmlns:a16="http://schemas.microsoft.com/office/drawing/2014/main" id="{58DD57E4-2D43-5C2C-8FE7-2405B31C20AF}"/>
                  </a:ext>
                </a:extLst>
              </p14:cNvPr>
              <p14:cNvContentPartPr/>
              <p14:nvPr/>
            </p14:nvContentPartPr>
            <p14:xfrm>
              <a:off x="2945830" y="1288452"/>
              <a:ext cx="981720" cy="531720"/>
            </p14:xfrm>
          </p:contentPart>
        </mc:Choice>
        <mc:Fallback>
          <p:pic>
            <p:nvPicPr>
              <p:cNvPr id="129" name="Ink 128">
                <a:extLst>
                  <a:ext uri="{FF2B5EF4-FFF2-40B4-BE49-F238E27FC236}">
                    <a16:creationId xmlns:a16="http://schemas.microsoft.com/office/drawing/2014/main" id="{58DD57E4-2D43-5C2C-8FE7-2405B31C20AF}"/>
                  </a:ext>
                </a:extLst>
              </p:cNvPr>
              <p:cNvPicPr/>
              <p:nvPr/>
            </p:nvPicPr>
            <p:blipFill>
              <a:blip r:embed="rId168"/>
              <a:stretch>
                <a:fillRect/>
              </a:stretch>
            </p:blipFill>
            <p:spPr>
              <a:xfrm>
                <a:off x="2937190" y="1279452"/>
                <a:ext cx="999360" cy="549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9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2670E4A2-05A4-C3F2-FAA9-78A38F94C4C2}"/>
                  </a:ext>
                </a:extLst>
              </p14:cNvPr>
              <p14:cNvContentPartPr/>
              <p14:nvPr/>
            </p14:nvContentPartPr>
            <p14:xfrm>
              <a:off x="4108630" y="593292"/>
              <a:ext cx="537120" cy="6390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2670E4A2-05A4-C3F2-FAA9-78A38F94C4C2}"/>
                  </a:ext>
                </a:extLst>
              </p:cNvPr>
              <p:cNvPicPr/>
              <p:nvPr/>
            </p:nvPicPr>
            <p:blipFill>
              <a:blip r:embed="rId170"/>
              <a:stretch>
                <a:fillRect/>
              </a:stretch>
            </p:blipFill>
            <p:spPr>
              <a:xfrm>
                <a:off x="4099630" y="584292"/>
                <a:ext cx="554760" cy="656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1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EA18D2E-0971-D7B3-2455-847DB8D9F2DA}"/>
                  </a:ext>
                </a:extLst>
              </p14:cNvPr>
              <p14:cNvContentPartPr/>
              <p14:nvPr/>
            </p14:nvContentPartPr>
            <p14:xfrm>
              <a:off x="5085670" y="762132"/>
              <a:ext cx="279360" cy="3362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EA18D2E-0971-D7B3-2455-847DB8D9F2DA}"/>
                  </a:ext>
                </a:extLst>
              </p:cNvPr>
              <p:cNvPicPr/>
              <p:nvPr/>
            </p:nvPicPr>
            <p:blipFill>
              <a:blip r:embed="rId172"/>
              <a:stretch>
                <a:fillRect/>
              </a:stretch>
            </p:blipFill>
            <p:spPr>
              <a:xfrm>
                <a:off x="5076670" y="753492"/>
                <a:ext cx="297000" cy="353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CCA0EC7A-CF91-4357-8B27-FEBDF6CF5D0D}"/>
                  </a:ext>
                </a:extLst>
              </p14:cNvPr>
              <p14:cNvContentPartPr/>
              <p14:nvPr/>
            </p14:nvContentPartPr>
            <p14:xfrm>
              <a:off x="5712790" y="817932"/>
              <a:ext cx="201600" cy="22464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CCA0EC7A-CF91-4357-8B27-FEBDF6CF5D0D}"/>
                  </a:ext>
                </a:extLst>
              </p:cNvPr>
              <p:cNvPicPr/>
              <p:nvPr/>
            </p:nvPicPr>
            <p:blipFill>
              <a:blip r:embed="rId174"/>
              <a:stretch>
                <a:fillRect/>
              </a:stretch>
            </p:blipFill>
            <p:spPr>
              <a:xfrm>
                <a:off x="5703790" y="808932"/>
                <a:ext cx="219240" cy="2422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5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CCFE2F91-CD9C-BDF7-88F7-9B594BA860A8}"/>
                  </a:ext>
                </a:extLst>
              </p14:cNvPr>
              <p14:cNvContentPartPr/>
              <p14:nvPr/>
            </p14:nvContentPartPr>
            <p14:xfrm>
              <a:off x="6270070" y="798492"/>
              <a:ext cx="223560" cy="26712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CCFE2F91-CD9C-BDF7-88F7-9B594BA860A8}"/>
                  </a:ext>
                </a:extLst>
              </p:cNvPr>
              <p:cNvPicPr/>
              <p:nvPr/>
            </p:nvPicPr>
            <p:blipFill>
              <a:blip r:embed="rId176"/>
              <a:stretch>
                <a:fillRect/>
              </a:stretch>
            </p:blipFill>
            <p:spPr>
              <a:xfrm>
                <a:off x="6261070" y="789492"/>
                <a:ext cx="241200" cy="2847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7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F9280CA7-9E78-EBDE-C53D-A650C64C15D0}"/>
                  </a:ext>
                </a:extLst>
              </p14:cNvPr>
              <p14:cNvContentPartPr/>
              <p14:nvPr/>
            </p14:nvContentPartPr>
            <p14:xfrm>
              <a:off x="6904750" y="536412"/>
              <a:ext cx="360000" cy="40932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F9280CA7-9E78-EBDE-C53D-A650C64C15D0}"/>
                  </a:ext>
                </a:extLst>
              </p:cNvPr>
              <p:cNvPicPr/>
              <p:nvPr/>
            </p:nvPicPr>
            <p:blipFill>
              <a:blip r:embed="rId178"/>
              <a:stretch>
                <a:fillRect/>
              </a:stretch>
            </p:blipFill>
            <p:spPr>
              <a:xfrm>
                <a:off x="6895750" y="527412"/>
                <a:ext cx="377640" cy="426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79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31A793AC-BFB5-FB68-0C0D-87FCB96F860B}"/>
                  </a:ext>
                </a:extLst>
              </p14:cNvPr>
              <p14:cNvContentPartPr/>
              <p14:nvPr/>
            </p14:nvContentPartPr>
            <p14:xfrm>
              <a:off x="7542310" y="454692"/>
              <a:ext cx="119880" cy="42408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31A793AC-BFB5-FB68-0C0D-87FCB96F860B}"/>
                  </a:ext>
                </a:extLst>
              </p:cNvPr>
              <p:cNvPicPr/>
              <p:nvPr/>
            </p:nvPicPr>
            <p:blipFill>
              <a:blip r:embed="rId180"/>
              <a:stretch>
                <a:fillRect/>
              </a:stretch>
            </p:blipFill>
            <p:spPr>
              <a:xfrm>
                <a:off x="7533670" y="446052"/>
                <a:ext cx="137520" cy="4417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1">
            <p14:nvContentPartPr>
              <p14:cNvPr id="119" name="Ink 118">
                <a:extLst>
                  <a:ext uri="{FF2B5EF4-FFF2-40B4-BE49-F238E27FC236}">
                    <a16:creationId xmlns:a16="http://schemas.microsoft.com/office/drawing/2014/main" id="{B2108147-7809-91B1-351A-4A5BE209438F}"/>
                  </a:ext>
                </a:extLst>
              </p14:cNvPr>
              <p14:cNvContentPartPr/>
              <p14:nvPr/>
            </p14:nvContentPartPr>
            <p14:xfrm>
              <a:off x="5671390" y="257772"/>
              <a:ext cx="333360" cy="463320"/>
            </p14:xfrm>
          </p:contentPart>
        </mc:Choice>
        <mc:Fallback>
          <p:pic>
            <p:nvPicPr>
              <p:cNvPr id="119" name="Ink 118">
                <a:extLst>
                  <a:ext uri="{FF2B5EF4-FFF2-40B4-BE49-F238E27FC236}">
                    <a16:creationId xmlns:a16="http://schemas.microsoft.com/office/drawing/2014/main" id="{B2108147-7809-91B1-351A-4A5BE209438F}"/>
                  </a:ext>
                </a:extLst>
              </p:cNvPr>
              <p:cNvPicPr/>
              <p:nvPr/>
            </p:nvPicPr>
            <p:blipFill>
              <a:blip r:embed="rId182"/>
              <a:stretch>
                <a:fillRect/>
              </a:stretch>
            </p:blipFill>
            <p:spPr>
              <a:xfrm>
                <a:off x="5662750" y="248772"/>
                <a:ext cx="351000" cy="4809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3">
            <p14:nvContentPartPr>
              <p14:cNvPr id="120" name="Ink 119">
                <a:extLst>
                  <a:ext uri="{FF2B5EF4-FFF2-40B4-BE49-F238E27FC236}">
                    <a16:creationId xmlns:a16="http://schemas.microsoft.com/office/drawing/2014/main" id="{75ABF007-1EAE-1AA9-CEB4-EE6CCF8CEB58}"/>
                  </a:ext>
                </a:extLst>
              </p14:cNvPr>
              <p14:cNvContentPartPr/>
              <p14:nvPr/>
            </p14:nvContentPartPr>
            <p14:xfrm>
              <a:off x="6709270" y="223212"/>
              <a:ext cx="194040" cy="306720"/>
            </p14:xfrm>
          </p:contentPart>
        </mc:Choice>
        <mc:Fallback>
          <p:pic>
            <p:nvPicPr>
              <p:cNvPr id="120" name="Ink 119">
                <a:extLst>
                  <a:ext uri="{FF2B5EF4-FFF2-40B4-BE49-F238E27FC236}">
                    <a16:creationId xmlns:a16="http://schemas.microsoft.com/office/drawing/2014/main" id="{75ABF007-1EAE-1AA9-CEB4-EE6CCF8CEB58}"/>
                  </a:ext>
                </a:extLst>
              </p:cNvPr>
              <p:cNvPicPr/>
              <p:nvPr/>
            </p:nvPicPr>
            <p:blipFill>
              <a:blip r:embed="rId184"/>
              <a:stretch>
                <a:fillRect/>
              </a:stretch>
            </p:blipFill>
            <p:spPr>
              <a:xfrm>
                <a:off x="6700630" y="214572"/>
                <a:ext cx="211680" cy="324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5">
            <p14:nvContentPartPr>
              <p14:cNvPr id="121" name="Ink 120">
                <a:extLst>
                  <a:ext uri="{FF2B5EF4-FFF2-40B4-BE49-F238E27FC236}">
                    <a16:creationId xmlns:a16="http://schemas.microsoft.com/office/drawing/2014/main" id="{A9B6F7A0-46B1-2752-A9E8-5B1F571CFE4D}"/>
                  </a:ext>
                </a:extLst>
              </p14:cNvPr>
              <p14:cNvContentPartPr/>
              <p14:nvPr/>
            </p14:nvContentPartPr>
            <p14:xfrm>
              <a:off x="6974950" y="168132"/>
              <a:ext cx="412920" cy="26280"/>
            </p14:xfrm>
          </p:contentPart>
        </mc:Choice>
        <mc:Fallback>
          <p:pic>
            <p:nvPicPr>
              <p:cNvPr id="121" name="Ink 120">
                <a:extLst>
                  <a:ext uri="{FF2B5EF4-FFF2-40B4-BE49-F238E27FC236}">
                    <a16:creationId xmlns:a16="http://schemas.microsoft.com/office/drawing/2014/main" id="{A9B6F7A0-46B1-2752-A9E8-5B1F571CFE4D}"/>
                  </a:ext>
                </a:extLst>
              </p:cNvPr>
              <p:cNvPicPr/>
              <p:nvPr/>
            </p:nvPicPr>
            <p:blipFill>
              <a:blip r:embed="rId186"/>
              <a:stretch>
                <a:fillRect/>
              </a:stretch>
            </p:blipFill>
            <p:spPr>
              <a:xfrm>
                <a:off x="6965950" y="159132"/>
                <a:ext cx="430560" cy="43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7">
            <p14:nvContentPartPr>
              <p14:cNvPr id="108" name="Ink 107">
                <a:extLst>
                  <a:ext uri="{FF2B5EF4-FFF2-40B4-BE49-F238E27FC236}">
                    <a16:creationId xmlns:a16="http://schemas.microsoft.com/office/drawing/2014/main" id="{AED3CE7B-571E-2998-668E-A9364A62AA22}"/>
                  </a:ext>
                </a:extLst>
              </p14:cNvPr>
              <p14:cNvContentPartPr/>
              <p14:nvPr/>
            </p14:nvContentPartPr>
            <p14:xfrm>
              <a:off x="5902150" y="1937892"/>
              <a:ext cx="19800" cy="32400"/>
            </p14:xfrm>
          </p:contentPart>
        </mc:Choice>
        <mc:Fallback>
          <p:pic>
            <p:nvPicPr>
              <p:cNvPr id="108" name="Ink 107">
                <a:extLst>
                  <a:ext uri="{FF2B5EF4-FFF2-40B4-BE49-F238E27FC236}">
                    <a16:creationId xmlns:a16="http://schemas.microsoft.com/office/drawing/2014/main" id="{AED3CE7B-571E-2998-668E-A9364A62AA22}"/>
                  </a:ext>
                </a:extLst>
              </p:cNvPr>
              <p:cNvPicPr/>
              <p:nvPr/>
            </p:nvPicPr>
            <p:blipFill>
              <a:blip r:embed="rId188"/>
              <a:stretch>
                <a:fillRect/>
              </a:stretch>
            </p:blipFill>
            <p:spPr>
              <a:xfrm>
                <a:off x="5893510" y="1929252"/>
                <a:ext cx="37440" cy="50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9">
            <p14:nvContentPartPr>
              <p14:cNvPr id="109" name="Ink 108">
                <a:extLst>
                  <a:ext uri="{FF2B5EF4-FFF2-40B4-BE49-F238E27FC236}">
                    <a16:creationId xmlns:a16="http://schemas.microsoft.com/office/drawing/2014/main" id="{F32E52D7-AEC7-553F-6C41-7C88E421EE5E}"/>
                  </a:ext>
                </a:extLst>
              </p14:cNvPr>
              <p14:cNvContentPartPr/>
              <p14:nvPr/>
            </p14:nvContentPartPr>
            <p14:xfrm>
              <a:off x="5898910" y="1671852"/>
              <a:ext cx="150120" cy="108720"/>
            </p14:xfrm>
          </p:contentPart>
        </mc:Choice>
        <mc:Fallback>
          <p:pic>
            <p:nvPicPr>
              <p:cNvPr id="109" name="Ink 108">
                <a:extLst>
                  <a:ext uri="{FF2B5EF4-FFF2-40B4-BE49-F238E27FC236}">
                    <a16:creationId xmlns:a16="http://schemas.microsoft.com/office/drawing/2014/main" id="{F32E52D7-AEC7-553F-6C41-7C88E421EE5E}"/>
                  </a:ext>
                </a:extLst>
              </p:cNvPr>
              <p:cNvPicPr/>
              <p:nvPr/>
            </p:nvPicPr>
            <p:blipFill>
              <a:blip r:embed="rId190"/>
              <a:stretch>
                <a:fillRect/>
              </a:stretch>
            </p:blipFill>
            <p:spPr>
              <a:xfrm>
                <a:off x="5889910" y="1662852"/>
                <a:ext cx="16776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1">
            <p14:nvContentPartPr>
              <p14:cNvPr id="110" name="Ink 109">
                <a:extLst>
                  <a:ext uri="{FF2B5EF4-FFF2-40B4-BE49-F238E27FC236}">
                    <a16:creationId xmlns:a16="http://schemas.microsoft.com/office/drawing/2014/main" id="{9B397A13-0EC0-0C6B-C02D-CD7428C0031A}"/>
                  </a:ext>
                </a:extLst>
              </p14:cNvPr>
              <p14:cNvContentPartPr/>
              <p14:nvPr/>
            </p14:nvContentPartPr>
            <p14:xfrm>
              <a:off x="6122470" y="1658172"/>
              <a:ext cx="523080" cy="135720"/>
            </p14:xfrm>
          </p:contentPart>
        </mc:Choice>
        <mc:Fallback>
          <p:pic>
            <p:nvPicPr>
              <p:cNvPr id="110" name="Ink 109">
                <a:extLst>
                  <a:ext uri="{FF2B5EF4-FFF2-40B4-BE49-F238E27FC236}">
                    <a16:creationId xmlns:a16="http://schemas.microsoft.com/office/drawing/2014/main" id="{9B397A13-0EC0-0C6B-C02D-CD7428C0031A}"/>
                  </a:ext>
                </a:extLst>
              </p:cNvPr>
              <p:cNvPicPr/>
              <p:nvPr/>
            </p:nvPicPr>
            <p:blipFill>
              <a:blip r:embed="rId192"/>
              <a:stretch>
                <a:fillRect/>
              </a:stretch>
            </p:blipFill>
            <p:spPr>
              <a:xfrm>
                <a:off x="6113830" y="1649172"/>
                <a:ext cx="540720" cy="153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3">
            <p14:nvContentPartPr>
              <p14:cNvPr id="111" name="Ink 110">
                <a:extLst>
                  <a:ext uri="{FF2B5EF4-FFF2-40B4-BE49-F238E27FC236}">
                    <a16:creationId xmlns:a16="http://schemas.microsoft.com/office/drawing/2014/main" id="{4E35BC5C-4D66-D193-DF91-85B06F66417F}"/>
                  </a:ext>
                </a:extLst>
              </p14:cNvPr>
              <p14:cNvContentPartPr/>
              <p14:nvPr/>
            </p14:nvContentPartPr>
            <p14:xfrm>
              <a:off x="6616750" y="1433892"/>
              <a:ext cx="254880" cy="285480"/>
            </p14:xfrm>
          </p:contentPart>
        </mc:Choice>
        <mc:Fallback>
          <p:pic>
            <p:nvPicPr>
              <p:cNvPr id="111" name="Ink 110">
                <a:extLst>
                  <a:ext uri="{FF2B5EF4-FFF2-40B4-BE49-F238E27FC236}">
                    <a16:creationId xmlns:a16="http://schemas.microsoft.com/office/drawing/2014/main" id="{4E35BC5C-4D66-D193-DF91-85B06F66417F}"/>
                  </a:ext>
                </a:extLst>
              </p:cNvPr>
              <p:cNvPicPr/>
              <p:nvPr/>
            </p:nvPicPr>
            <p:blipFill>
              <a:blip r:embed="rId194"/>
              <a:stretch>
                <a:fillRect/>
              </a:stretch>
            </p:blipFill>
            <p:spPr>
              <a:xfrm>
                <a:off x="6608110" y="1425252"/>
                <a:ext cx="272520" cy="303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5">
            <p14:nvContentPartPr>
              <p14:cNvPr id="112" name="Ink 111">
                <a:extLst>
                  <a:ext uri="{FF2B5EF4-FFF2-40B4-BE49-F238E27FC236}">
                    <a16:creationId xmlns:a16="http://schemas.microsoft.com/office/drawing/2014/main" id="{43CF490E-0154-764E-240A-F991AC094E9D}"/>
                  </a:ext>
                </a:extLst>
              </p14:cNvPr>
              <p14:cNvContentPartPr/>
              <p14:nvPr/>
            </p14:nvContentPartPr>
            <p14:xfrm>
              <a:off x="6871630" y="1502652"/>
              <a:ext cx="111600" cy="108000"/>
            </p14:xfrm>
          </p:contentPart>
        </mc:Choice>
        <mc:Fallback>
          <p:pic>
            <p:nvPicPr>
              <p:cNvPr id="112" name="Ink 111">
                <a:extLst>
                  <a:ext uri="{FF2B5EF4-FFF2-40B4-BE49-F238E27FC236}">
                    <a16:creationId xmlns:a16="http://schemas.microsoft.com/office/drawing/2014/main" id="{43CF490E-0154-764E-240A-F991AC094E9D}"/>
                  </a:ext>
                </a:extLst>
              </p:cNvPr>
              <p:cNvPicPr/>
              <p:nvPr/>
            </p:nvPicPr>
            <p:blipFill>
              <a:blip r:embed="rId196"/>
              <a:stretch>
                <a:fillRect/>
              </a:stretch>
            </p:blipFill>
            <p:spPr>
              <a:xfrm>
                <a:off x="6862630" y="1493652"/>
                <a:ext cx="129240" cy="125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7">
            <p14:nvContentPartPr>
              <p14:cNvPr id="113" name="Ink 112">
                <a:extLst>
                  <a:ext uri="{FF2B5EF4-FFF2-40B4-BE49-F238E27FC236}">
                    <a16:creationId xmlns:a16="http://schemas.microsoft.com/office/drawing/2014/main" id="{942D33EA-E0CA-182F-6AB0-93FD99561A4F}"/>
                  </a:ext>
                </a:extLst>
              </p14:cNvPr>
              <p14:cNvContentPartPr/>
              <p14:nvPr/>
            </p14:nvContentPartPr>
            <p14:xfrm>
              <a:off x="7039750" y="1534332"/>
              <a:ext cx="299520" cy="261000"/>
            </p14:xfrm>
          </p:contentPart>
        </mc:Choice>
        <mc:Fallback>
          <p:pic>
            <p:nvPicPr>
              <p:cNvPr id="113" name="Ink 112">
                <a:extLst>
                  <a:ext uri="{FF2B5EF4-FFF2-40B4-BE49-F238E27FC236}">
                    <a16:creationId xmlns:a16="http://schemas.microsoft.com/office/drawing/2014/main" id="{942D33EA-E0CA-182F-6AB0-93FD99561A4F}"/>
                  </a:ext>
                </a:extLst>
              </p:cNvPr>
              <p:cNvPicPr/>
              <p:nvPr/>
            </p:nvPicPr>
            <p:blipFill>
              <a:blip r:embed="rId198"/>
              <a:stretch>
                <a:fillRect/>
              </a:stretch>
            </p:blipFill>
            <p:spPr>
              <a:xfrm>
                <a:off x="7030750" y="1525692"/>
                <a:ext cx="317160" cy="27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99">
            <p14:nvContentPartPr>
              <p14:cNvPr id="114" name="Ink 113">
                <a:extLst>
                  <a:ext uri="{FF2B5EF4-FFF2-40B4-BE49-F238E27FC236}">
                    <a16:creationId xmlns:a16="http://schemas.microsoft.com/office/drawing/2014/main" id="{568B2F65-23BC-62D1-8052-4D3F4BC213B6}"/>
                  </a:ext>
                </a:extLst>
              </p14:cNvPr>
              <p14:cNvContentPartPr/>
              <p14:nvPr/>
            </p14:nvContentPartPr>
            <p14:xfrm>
              <a:off x="5907550" y="1591572"/>
              <a:ext cx="41760" cy="457920"/>
            </p14:xfrm>
          </p:contentPart>
        </mc:Choice>
        <mc:Fallback>
          <p:pic>
            <p:nvPicPr>
              <p:cNvPr id="114" name="Ink 113">
                <a:extLst>
                  <a:ext uri="{FF2B5EF4-FFF2-40B4-BE49-F238E27FC236}">
                    <a16:creationId xmlns:a16="http://schemas.microsoft.com/office/drawing/2014/main" id="{568B2F65-23BC-62D1-8052-4D3F4BC213B6}"/>
                  </a:ext>
                </a:extLst>
              </p:cNvPr>
              <p:cNvPicPr/>
              <p:nvPr/>
            </p:nvPicPr>
            <p:blipFill>
              <a:blip r:embed="rId200"/>
              <a:stretch>
                <a:fillRect/>
              </a:stretch>
            </p:blipFill>
            <p:spPr>
              <a:xfrm>
                <a:off x="5898910" y="1582932"/>
                <a:ext cx="59400" cy="475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1">
            <p14:nvContentPartPr>
              <p14:cNvPr id="149" name="Ink 148">
                <a:extLst>
                  <a:ext uri="{FF2B5EF4-FFF2-40B4-BE49-F238E27FC236}">
                    <a16:creationId xmlns:a16="http://schemas.microsoft.com/office/drawing/2014/main" id="{53D60429-89AE-F5FC-33CC-6D154E232467}"/>
                  </a:ext>
                </a:extLst>
              </p14:cNvPr>
              <p14:cNvContentPartPr/>
              <p14:nvPr/>
            </p14:nvContentPartPr>
            <p14:xfrm>
              <a:off x="6404350" y="1570692"/>
              <a:ext cx="367920" cy="491760"/>
            </p14:xfrm>
          </p:contentPart>
        </mc:Choice>
        <mc:Fallback>
          <p:pic>
            <p:nvPicPr>
              <p:cNvPr id="149" name="Ink 148">
                <a:extLst>
                  <a:ext uri="{FF2B5EF4-FFF2-40B4-BE49-F238E27FC236}">
                    <a16:creationId xmlns:a16="http://schemas.microsoft.com/office/drawing/2014/main" id="{53D60429-89AE-F5FC-33CC-6D154E232467}"/>
                  </a:ext>
                </a:extLst>
              </p:cNvPr>
              <p:cNvPicPr/>
              <p:nvPr/>
            </p:nvPicPr>
            <p:blipFill>
              <a:blip r:embed="rId202"/>
              <a:stretch>
                <a:fillRect/>
              </a:stretch>
            </p:blipFill>
            <p:spPr>
              <a:xfrm>
                <a:off x="6395710" y="1562052"/>
                <a:ext cx="385560" cy="509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3">
            <p14:nvContentPartPr>
              <p14:cNvPr id="150" name="Ink 149">
                <a:extLst>
                  <a:ext uri="{FF2B5EF4-FFF2-40B4-BE49-F238E27FC236}">
                    <a16:creationId xmlns:a16="http://schemas.microsoft.com/office/drawing/2014/main" id="{21DB3537-F70F-5DFA-A815-5C5B80467B81}"/>
                  </a:ext>
                </a:extLst>
              </p14:cNvPr>
              <p14:cNvContentPartPr/>
              <p14:nvPr/>
            </p14:nvContentPartPr>
            <p14:xfrm>
              <a:off x="6374470" y="1810452"/>
              <a:ext cx="432720" cy="134280"/>
            </p14:xfrm>
          </p:contentPart>
        </mc:Choice>
        <mc:Fallback>
          <p:pic>
            <p:nvPicPr>
              <p:cNvPr id="150" name="Ink 149">
                <a:extLst>
                  <a:ext uri="{FF2B5EF4-FFF2-40B4-BE49-F238E27FC236}">
                    <a16:creationId xmlns:a16="http://schemas.microsoft.com/office/drawing/2014/main" id="{21DB3537-F70F-5DFA-A815-5C5B80467B81}"/>
                  </a:ext>
                </a:extLst>
              </p:cNvPr>
              <p:cNvPicPr/>
              <p:nvPr/>
            </p:nvPicPr>
            <p:blipFill>
              <a:blip r:embed="rId204"/>
              <a:stretch>
                <a:fillRect/>
              </a:stretch>
            </p:blipFill>
            <p:spPr>
              <a:xfrm>
                <a:off x="6365470" y="1801812"/>
                <a:ext cx="450360" cy="1519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5">
            <p14:nvContentPartPr>
              <p14:cNvPr id="151" name="Ink 150">
                <a:extLst>
                  <a:ext uri="{FF2B5EF4-FFF2-40B4-BE49-F238E27FC236}">
                    <a16:creationId xmlns:a16="http://schemas.microsoft.com/office/drawing/2014/main" id="{97445D3F-C74A-E82F-CF62-545DA0A1BFCA}"/>
                  </a:ext>
                </a:extLst>
              </p14:cNvPr>
              <p14:cNvContentPartPr/>
              <p14:nvPr/>
            </p14:nvContentPartPr>
            <p14:xfrm>
              <a:off x="6762190" y="1568532"/>
              <a:ext cx="983880" cy="478800"/>
            </p14:xfrm>
          </p:contentPart>
        </mc:Choice>
        <mc:Fallback>
          <p:pic>
            <p:nvPicPr>
              <p:cNvPr id="151" name="Ink 150">
                <a:extLst>
                  <a:ext uri="{FF2B5EF4-FFF2-40B4-BE49-F238E27FC236}">
                    <a16:creationId xmlns:a16="http://schemas.microsoft.com/office/drawing/2014/main" id="{97445D3F-C74A-E82F-CF62-545DA0A1BFCA}"/>
                  </a:ext>
                </a:extLst>
              </p:cNvPr>
              <p:cNvPicPr/>
              <p:nvPr/>
            </p:nvPicPr>
            <p:blipFill>
              <a:blip r:embed="rId206"/>
              <a:stretch>
                <a:fillRect/>
              </a:stretch>
            </p:blipFill>
            <p:spPr>
              <a:xfrm>
                <a:off x="6753550" y="1559532"/>
                <a:ext cx="1001520" cy="496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7">
            <p14:nvContentPartPr>
              <p14:cNvPr id="159" name="Ink 158">
                <a:extLst>
                  <a:ext uri="{FF2B5EF4-FFF2-40B4-BE49-F238E27FC236}">
                    <a16:creationId xmlns:a16="http://schemas.microsoft.com/office/drawing/2014/main" id="{661A6DDD-10F4-9174-9687-87067A97C914}"/>
                  </a:ext>
                </a:extLst>
              </p14:cNvPr>
              <p14:cNvContentPartPr/>
              <p14:nvPr/>
            </p14:nvContentPartPr>
            <p14:xfrm>
              <a:off x="1220710" y="2707212"/>
              <a:ext cx="6336720" cy="263160"/>
            </p14:xfrm>
          </p:contentPart>
        </mc:Choice>
        <mc:Fallback>
          <p:pic>
            <p:nvPicPr>
              <p:cNvPr id="159" name="Ink 158">
                <a:extLst>
                  <a:ext uri="{FF2B5EF4-FFF2-40B4-BE49-F238E27FC236}">
                    <a16:creationId xmlns:a16="http://schemas.microsoft.com/office/drawing/2014/main" id="{661A6DDD-10F4-9174-9687-87067A97C914}"/>
                  </a:ext>
                </a:extLst>
              </p:cNvPr>
              <p:cNvPicPr/>
              <p:nvPr/>
            </p:nvPicPr>
            <p:blipFill>
              <a:blip r:embed="rId208"/>
              <a:stretch>
                <a:fillRect/>
              </a:stretch>
            </p:blipFill>
            <p:spPr>
              <a:xfrm>
                <a:off x="1212070" y="2698572"/>
                <a:ext cx="6354360" cy="280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9">
            <p14:nvContentPartPr>
              <p14:cNvPr id="161" name="Ink 160">
                <a:extLst>
                  <a:ext uri="{FF2B5EF4-FFF2-40B4-BE49-F238E27FC236}">
                    <a16:creationId xmlns:a16="http://schemas.microsoft.com/office/drawing/2014/main" id="{F00FC16C-4B82-B8DD-6264-9ADB3B3C9426}"/>
                  </a:ext>
                </a:extLst>
              </p14:cNvPr>
              <p14:cNvContentPartPr/>
              <p14:nvPr/>
            </p14:nvContentPartPr>
            <p14:xfrm>
              <a:off x="9574510" y="2959572"/>
              <a:ext cx="2628360" cy="205560"/>
            </p14:xfrm>
          </p:contentPart>
        </mc:Choice>
        <mc:Fallback>
          <p:pic>
            <p:nvPicPr>
              <p:cNvPr id="161" name="Ink 160">
                <a:extLst>
                  <a:ext uri="{FF2B5EF4-FFF2-40B4-BE49-F238E27FC236}">
                    <a16:creationId xmlns:a16="http://schemas.microsoft.com/office/drawing/2014/main" id="{F00FC16C-4B82-B8DD-6264-9ADB3B3C9426}"/>
                  </a:ext>
                </a:extLst>
              </p:cNvPr>
              <p:cNvPicPr/>
              <p:nvPr/>
            </p:nvPicPr>
            <p:blipFill>
              <a:blip r:embed="rId210"/>
              <a:stretch>
                <a:fillRect/>
              </a:stretch>
            </p:blipFill>
            <p:spPr>
              <a:xfrm>
                <a:off x="9565870" y="2950572"/>
                <a:ext cx="2646000" cy="22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167" name="Group 166">
            <a:extLst>
              <a:ext uri="{FF2B5EF4-FFF2-40B4-BE49-F238E27FC236}">
                <a16:creationId xmlns:a16="http://schemas.microsoft.com/office/drawing/2014/main" id="{E6A465A1-B5B4-E59F-4AD2-633A60249F09}"/>
              </a:ext>
            </a:extLst>
          </p:cNvPr>
          <p:cNvGrpSpPr/>
          <p:nvPr/>
        </p:nvGrpSpPr>
        <p:grpSpPr>
          <a:xfrm>
            <a:off x="3887230" y="2192772"/>
            <a:ext cx="1829880" cy="790200"/>
            <a:chOff x="3887230" y="2192772"/>
            <a:chExt cx="1829880" cy="790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11">
              <p14:nvContentPartPr>
                <p14:cNvPr id="133" name="Ink 132">
                  <a:extLst>
                    <a:ext uri="{FF2B5EF4-FFF2-40B4-BE49-F238E27FC236}">
                      <a16:creationId xmlns:a16="http://schemas.microsoft.com/office/drawing/2014/main" id="{06F63A1D-FE2B-9B19-B809-84EA53771AFE}"/>
                    </a:ext>
                  </a:extLst>
                </p14:cNvPr>
                <p14:cNvContentPartPr/>
                <p14:nvPr/>
              </p14:nvContentPartPr>
              <p14:xfrm>
                <a:off x="4183150" y="2287092"/>
                <a:ext cx="8280" cy="44280"/>
              </p14:xfrm>
            </p:contentPart>
          </mc:Choice>
          <mc:Fallback>
            <p:pic>
              <p:nvPicPr>
                <p:cNvPr id="133" name="Ink 132">
                  <a:extLst>
                    <a:ext uri="{FF2B5EF4-FFF2-40B4-BE49-F238E27FC236}">
                      <a16:creationId xmlns:a16="http://schemas.microsoft.com/office/drawing/2014/main" id="{06F63A1D-FE2B-9B19-B809-84EA53771AFE}"/>
                    </a:ext>
                  </a:extLst>
                </p:cNvPr>
                <p:cNvPicPr/>
                <p:nvPr/>
              </p:nvPicPr>
              <p:blipFill>
                <a:blip r:embed="rId212"/>
                <a:stretch>
                  <a:fillRect/>
                </a:stretch>
              </p:blipFill>
              <p:spPr>
                <a:xfrm>
                  <a:off x="4174150" y="2278092"/>
                  <a:ext cx="25920" cy="61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3">
              <p14:nvContentPartPr>
                <p14:cNvPr id="134" name="Ink 133">
                  <a:extLst>
                    <a:ext uri="{FF2B5EF4-FFF2-40B4-BE49-F238E27FC236}">
                      <a16:creationId xmlns:a16="http://schemas.microsoft.com/office/drawing/2014/main" id="{F26F9E2E-860D-FEFB-29EB-6EA17EED9992}"/>
                    </a:ext>
                  </a:extLst>
                </p14:cNvPr>
                <p14:cNvContentPartPr/>
                <p14:nvPr/>
              </p14:nvContentPartPr>
              <p14:xfrm>
                <a:off x="4130230" y="2272332"/>
                <a:ext cx="5760" cy="8640"/>
              </p14:xfrm>
            </p:contentPart>
          </mc:Choice>
          <mc:Fallback>
            <p:pic>
              <p:nvPicPr>
                <p:cNvPr id="134" name="Ink 133">
                  <a:extLst>
                    <a:ext uri="{FF2B5EF4-FFF2-40B4-BE49-F238E27FC236}">
                      <a16:creationId xmlns:a16="http://schemas.microsoft.com/office/drawing/2014/main" id="{F26F9E2E-860D-FEFB-29EB-6EA17EED9992}"/>
                    </a:ext>
                  </a:extLst>
                </p:cNvPr>
                <p:cNvPicPr/>
                <p:nvPr/>
              </p:nvPicPr>
              <p:blipFill>
                <a:blip r:embed="rId214"/>
                <a:stretch>
                  <a:fillRect/>
                </a:stretch>
              </p:blipFill>
              <p:spPr>
                <a:xfrm>
                  <a:off x="4121230" y="2263332"/>
                  <a:ext cx="23400" cy="262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5">
              <p14:nvContentPartPr>
                <p14:cNvPr id="135" name="Ink 134">
                  <a:extLst>
                    <a:ext uri="{FF2B5EF4-FFF2-40B4-BE49-F238E27FC236}">
                      <a16:creationId xmlns:a16="http://schemas.microsoft.com/office/drawing/2014/main" id="{D5FF77F8-89BD-F354-EC59-8109D7F81B58}"/>
                    </a:ext>
                  </a:extLst>
                </p14:cNvPr>
                <p14:cNvContentPartPr/>
                <p14:nvPr/>
              </p14:nvContentPartPr>
              <p14:xfrm>
                <a:off x="4157590" y="2336052"/>
                <a:ext cx="360" cy="360"/>
              </p14:xfrm>
            </p:contentPart>
          </mc:Choice>
          <mc:Fallback>
            <p:pic>
              <p:nvPicPr>
                <p:cNvPr id="135" name="Ink 134">
                  <a:extLst>
                    <a:ext uri="{FF2B5EF4-FFF2-40B4-BE49-F238E27FC236}">
                      <a16:creationId xmlns:a16="http://schemas.microsoft.com/office/drawing/2014/main" id="{D5FF77F8-89BD-F354-EC59-8109D7F81B58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48590" y="23274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6">
              <p14:nvContentPartPr>
                <p14:cNvPr id="136" name="Ink 135">
                  <a:extLst>
                    <a:ext uri="{FF2B5EF4-FFF2-40B4-BE49-F238E27FC236}">
                      <a16:creationId xmlns:a16="http://schemas.microsoft.com/office/drawing/2014/main" id="{0ACC882B-9D23-829A-3B64-44BF94D65041}"/>
                    </a:ext>
                  </a:extLst>
                </p14:cNvPr>
                <p14:cNvContentPartPr/>
                <p14:nvPr/>
              </p14:nvContentPartPr>
              <p14:xfrm>
                <a:off x="4154710" y="2330292"/>
                <a:ext cx="360" cy="360"/>
              </p14:xfrm>
            </p:contentPart>
          </mc:Choice>
          <mc:Fallback>
            <p:pic>
              <p:nvPicPr>
                <p:cNvPr id="136" name="Ink 135">
                  <a:extLst>
                    <a:ext uri="{FF2B5EF4-FFF2-40B4-BE49-F238E27FC236}">
                      <a16:creationId xmlns:a16="http://schemas.microsoft.com/office/drawing/2014/main" id="{0ACC882B-9D23-829A-3B64-44BF94D65041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4145710" y="232129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7">
              <p14:nvContentPartPr>
                <p14:cNvPr id="137" name="Ink 136">
                  <a:extLst>
                    <a:ext uri="{FF2B5EF4-FFF2-40B4-BE49-F238E27FC236}">
                      <a16:creationId xmlns:a16="http://schemas.microsoft.com/office/drawing/2014/main" id="{7BFEA64D-AB05-32C5-CE00-46007E09BDD2}"/>
                    </a:ext>
                  </a:extLst>
                </p14:cNvPr>
                <p14:cNvContentPartPr/>
                <p14:nvPr/>
              </p14:nvContentPartPr>
              <p14:xfrm>
                <a:off x="4111150" y="2322012"/>
                <a:ext cx="37440" cy="14400"/>
              </p14:xfrm>
            </p:contentPart>
          </mc:Choice>
          <mc:Fallback>
            <p:pic>
              <p:nvPicPr>
                <p:cNvPr id="137" name="Ink 136">
                  <a:extLst>
                    <a:ext uri="{FF2B5EF4-FFF2-40B4-BE49-F238E27FC236}">
                      <a16:creationId xmlns:a16="http://schemas.microsoft.com/office/drawing/2014/main" id="{7BFEA64D-AB05-32C5-CE00-46007E09BDD2}"/>
                    </a:ext>
                  </a:extLst>
                </p:cNvPr>
                <p:cNvPicPr/>
                <p:nvPr/>
              </p:nvPicPr>
              <p:blipFill>
                <a:blip r:embed="rId218"/>
                <a:stretch>
                  <a:fillRect/>
                </a:stretch>
              </p:blipFill>
              <p:spPr>
                <a:xfrm>
                  <a:off x="4102150" y="2313372"/>
                  <a:ext cx="55080" cy="3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19">
              <p14:nvContentPartPr>
                <p14:cNvPr id="155" name="Ink 154">
                  <a:extLst>
                    <a:ext uri="{FF2B5EF4-FFF2-40B4-BE49-F238E27FC236}">
                      <a16:creationId xmlns:a16="http://schemas.microsoft.com/office/drawing/2014/main" id="{3DA1881F-0E6C-113C-6650-726A03DF46E6}"/>
                    </a:ext>
                  </a:extLst>
                </p14:cNvPr>
                <p14:cNvContentPartPr/>
                <p14:nvPr/>
              </p14:nvContentPartPr>
              <p14:xfrm>
                <a:off x="4136350" y="2192772"/>
                <a:ext cx="606960" cy="790200"/>
              </p14:xfrm>
            </p:contentPart>
          </mc:Choice>
          <mc:Fallback>
            <p:pic>
              <p:nvPicPr>
                <p:cNvPr id="155" name="Ink 154">
                  <a:extLst>
                    <a:ext uri="{FF2B5EF4-FFF2-40B4-BE49-F238E27FC236}">
                      <a16:creationId xmlns:a16="http://schemas.microsoft.com/office/drawing/2014/main" id="{3DA1881F-0E6C-113C-6650-726A03DF46E6}"/>
                    </a:ext>
                  </a:extLst>
                </p:cNvPr>
                <p:cNvPicPr/>
                <p:nvPr/>
              </p:nvPicPr>
              <p:blipFill>
                <a:blip r:embed="rId220"/>
                <a:stretch>
                  <a:fillRect/>
                </a:stretch>
              </p:blipFill>
              <p:spPr>
                <a:xfrm>
                  <a:off x="4127710" y="2184132"/>
                  <a:ext cx="624600" cy="807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1">
              <p14:nvContentPartPr>
                <p14:cNvPr id="156" name="Ink 155">
                  <a:extLst>
                    <a:ext uri="{FF2B5EF4-FFF2-40B4-BE49-F238E27FC236}">
                      <a16:creationId xmlns:a16="http://schemas.microsoft.com/office/drawing/2014/main" id="{943FCC62-C602-E233-2E47-C8E61C1E7715}"/>
                    </a:ext>
                  </a:extLst>
                </p14:cNvPr>
                <p14:cNvContentPartPr/>
                <p14:nvPr/>
              </p14:nvContentPartPr>
              <p14:xfrm>
                <a:off x="4012510" y="2496972"/>
                <a:ext cx="828000" cy="324720"/>
              </p14:xfrm>
            </p:contentPart>
          </mc:Choice>
          <mc:Fallback>
            <p:pic>
              <p:nvPicPr>
                <p:cNvPr id="156" name="Ink 155">
                  <a:extLst>
                    <a:ext uri="{FF2B5EF4-FFF2-40B4-BE49-F238E27FC236}">
                      <a16:creationId xmlns:a16="http://schemas.microsoft.com/office/drawing/2014/main" id="{943FCC62-C602-E233-2E47-C8E61C1E7715}"/>
                    </a:ext>
                  </a:extLst>
                </p:cNvPr>
                <p:cNvPicPr/>
                <p:nvPr/>
              </p:nvPicPr>
              <p:blipFill>
                <a:blip r:embed="rId222"/>
                <a:stretch>
                  <a:fillRect/>
                </a:stretch>
              </p:blipFill>
              <p:spPr>
                <a:xfrm>
                  <a:off x="4003870" y="2488332"/>
                  <a:ext cx="845640" cy="342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3">
              <p14:nvContentPartPr>
                <p14:cNvPr id="157" name="Ink 156">
                  <a:extLst>
                    <a:ext uri="{FF2B5EF4-FFF2-40B4-BE49-F238E27FC236}">
                      <a16:creationId xmlns:a16="http://schemas.microsoft.com/office/drawing/2014/main" id="{6DDC1150-36BF-8866-D96B-1CD1C5D1134B}"/>
                    </a:ext>
                  </a:extLst>
                </p14:cNvPr>
                <p14:cNvContentPartPr/>
                <p14:nvPr/>
              </p14:nvContentPartPr>
              <p14:xfrm>
                <a:off x="4548910" y="2228052"/>
                <a:ext cx="1168200" cy="592920"/>
              </p14:xfrm>
            </p:contentPart>
          </mc:Choice>
          <mc:Fallback>
            <p:pic>
              <p:nvPicPr>
                <p:cNvPr id="157" name="Ink 156">
                  <a:extLst>
                    <a:ext uri="{FF2B5EF4-FFF2-40B4-BE49-F238E27FC236}">
                      <a16:creationId xmlns:a16="http://schemas.microsoft.com/office/drawing/2014/main" id="{6DDC1150-36BF-8866-D96B-1CD1C5D1134B}"/>
                    </a:ext>
                  </a:extLst>
                </p:cNvPr>
                <p:cNvPicPr/>
                <p:nvPr/>
              </p:nvPicPr>
              <p:blipFill>
                <a:blip r:embed="rId224"/>
                <a:stretch>
                  <a:fillRect/>
                </a:stretch>
              </p:blipFill>
              <p:spPr>
                <a:xfrm>
                  <a:off x="4539910" y="2219052"/>
                  <a:ext cx="1185840" cy="610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5">
              <p14:nvContentPartPr>
                <p14:cNvPr id="166" name="Ink 165">
                  <a:extLst>
                    <a:ext uri="{FF2B5EF4-FFF2-40B4-BE49-F238E27FC236}">
                      <a16:creationId xmlns:a16="http://schemas.microsoft.com/office/drawing/2014/main" id="{767F0235-944F-349C-BED8-77F8E0319809}"/>
                    </a:ext>
                  </a:extLst>
                </p14:cNvPr>
                <p14:cNvContentPartPr/>
                <p14:nvPr/>
              </p14:nvContentPartPr>
              <p14:xfrm>
                <a:off x="3887230" y="2858412"/>
                <a:ext cx="360" cy="360"/>
              </p14:xfrm>
            </p:contentPart>
          </mc:Choice>
          <mc:Fallback>
            <p:pic>
              <p:nvPicPr>
                <p:cNvPr id="166" name="Ink 165">
                  <a:extLst>
                    <a:ext uri="{FF2B5EF4-FFF2-40B4-BE49-F238E27FC236}">
                      <a16:creationId xmlns:a16="http://schemas.microsoft.com/office/drawing/2014/main" id="{767F0235-944F-349C-BED8-77F8E0319809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878230" y="284941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77" name="Group 176">
            <a:extLst>
              <a:ext uri="{FF2B5EF4-FFF2-40B4-BE49-F238E27FC236}">
                <a16:creationId xmlns:a16="http://schemas.microsoft.com/office/drawing/2014/main" id="{C64A90AB-CA16-B89F-B997-F149EFF268ED}"/>
              </a:ext>
            </a:extLst>
          </p:cNvPr>
          <p:cNvGrpSpPr/>
          <p:nvPr/>
        </p:nvGrpSpPr>
        <p:grpSpPr>
          <a:xfrm>
            <a:off x="8485870" y="1843572"/>
            <a:ext cx="3137040" cy="2240640"/>
            <a:chOff x="8485870" y="1843572"/>
            <a:chExt cx="3137040" cy="22406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26">
              <p14:nvContentPartPr>
                <p14:cNvPr id="97" name="Ink 96">
                  <a:extLst>
                    <a:ext uri="{FF2B5EF4-FFF2-40B4-BE49-F238E27FC236}">
                      <a16:creationId xmlns:a16="http://schemas.microsoft.com/office/drawing/2014/main" id="{E1BC6B79-C3EB-CEFE-A78D-D0DDFD57842F}"/>
                    </a:ext>
                  </a:extLst>
                </p14:cNvPr>
                <p14:cNvContentPartPr/>
                <p14:nvPr/>
              </p14:nvContentPartPr>
              <p14:xfrm>
                <a:off x="9933070" y="2176212"/>
                <a:ext cx="37800" cy="227520"/>
              </p14:xfrm>
            </p:contentPart>
          </mc:Choice>
          <mc:Fallback>
            <p:pic>
              <p:nvPicPr>
                <p:cNvPr id="97" name="Ink 96">
                  <a:extLst>
                    <a:ext uri="{FF2B5EF4-FFF2-40B4-BE49-F238E27FC236}">
                      <a16:creationId xmlns:a16="http://schemas.microsoft.com/office/drawing/2014/main" id="{E1BC6B79-C3EB-CEFE-A78D-D0DDFD57842F}"/>
                    </a:ext>
                  </a:extLst>
                </p:cNvPr>
                <p:cNvPicPr/>
                <p:nvPr/>
              </p:nvPicPr>
              <p:blipFill>
                <a:blip r:embed="rId227"/>
                <a:stretch>
                  <a:fillRect/>
                </a:stretch>
              </p:blipFill>
              <p:spPr>
                <a:xfrm>
                  <a:off x="9924430" y="2167572"/>
                  <a:ext cx="55440" cy="24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8">
              <p14:nvContentPartPr>
                <p14:cNvPr id="98" name="Ink 97">
                  <a:extLst>
                    <a:ext uri="{FF2B5EF4-FFF2-40B4-BE49-F238E27FC236}">
                      <a16:creationId xmlns:a16="http://schemas.microsoft.com/office/drawing/2014/main" id="{8B1F3658-0DE4-3CFC-1173-7B36728B8B35}"/>
                    </a:ext>
                  </a:extLst>
                </p14:cNvPr>
                <p14:cNvContentPartPr/>
                <p14:nvPr/>
              </p14:nvContentPartPr>
              <p14:xfrm>
                <a:off x="9937390" y="2143812"/>
                <a:ext cx="92160" cy="155160"/>
              </p14:xfrm>
            </p:contentPart>
          </mc:Choice>
          <mc:Fallback>
            <p:pic>
              <p:nvPicPr>
                <p:cNvPr id="98" name="Ink 97">
                  <a:extLst>
                    <a:ext uri="{FF2B5EF4-FFF2-40B4-BE49-F238E27FC236}">
                      <a16:creationId xmlns:a16="http://schemas.microsoft.com/office/drawing/2014/main" id="{8B1F3658-0DE4-3CFC-1173-7B36728B8B35}"/>
                    </a:ext>
                  </a:extLst>
                </p:cNvPr>
                <p:cNvPicPr/>
                <p:nvPr/>
              </p:nvPicPr>
              <p:blipFill>
                <a:blip r:embed="rId229"/>
                <a:stretch>
                  <a:fillRect/>
                </a:stretch>
              </p:blipFill>
              <p:spPr>
                <a:xfrm>
                  <a:off x="9928750" y="2134812"/>
                  <a:ext cx="109800" cy="17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0">
              <p14:nvContentPartPr>
                <p14:cNvPr id="99" name="Ink 98">
                  <a:extLst>
                    <a:ext uri="{FF2B5EF4-FFF2-40B4-BE49-F238E27FC236}">
                      <a16:creationId xmlns:a16="http://schemas.microsoft.com/office/drawing/2014/main" id="{C5C330F7-9276-66E4-BF61-6AC403306CFE}"/>
                    </a:ext>
                  </a:extLst>
                </p14:cNvPr>
                <p14:cNvContentPartPr/>
                <p14:nvPr/>
              </p14:nvContentPartPr>
              <p14:xfrm>
                <a:off x="10028470" y="2071812"/>
                <a:ext cx="422640" cy="231120"/>
              </p14:xfrm>
            </p:contentPart>
          </mc:Choice>
          <mc:Fallback>
            <p:pic>
              <p:nvPicPr>
                <p:cNvPr id="99" name="Ink 98">
                  <a:extLst>
                    <a:ext uri="{FF2B5EF4-FFF2-40B4-BE49-F238E27FC236}">
                      <a16:creationId xmlns:a16="http://schemas.microsoft.com/office/drawing/2014/main" id="{C5C330F7-9276-66E4-BF61-6AC403306CFE}"/>
                    </a:ext>
                  </a:extLst>
                </p:cNvPr>
                <p:cNvPicPr/>
                <p:nvPr/>
              </p:nvPicPr>
              <p:blipFill>
                <a:blip r:embed="rId231"/>
                <a:stretch>
                  <a:fillRect/>
                </a:stretch>
              </p:blipFill>
              <p:spPr>
                <a:xfrm>
                  <a:off x="10019830" y="2063172"/>
                  <a:ext cx="440280" cy="248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2">
              <p14:nvContentPartPr>
                <p14:cNvPr id="100" name="Ink 99">
                  <a:extLst>
                    <a:ext uri="{FF2B5EF4-FFF2-40B4-BE49-F238E27FC236}">
                      <a16:creationId xmlns:a16="http://schemas.microsoft.com/office/drawing/2014/main" id="{A97D022E-713E-BB4A-A192-5EE4775DB6C5}"/>
                    </a:ext>
                  </a:extLst>
                </p14:cNvPr>
                <p14:cNvContentPartPr/>
                <p14:nvPr/>
              </p14:nvContentPartPr>
              <p14:xfrm>
                <a:off x="10412230" y="1843572"/>
                <a:ext cx="296280" cy="455040"/>
              </p14:xfrm>
            </p:contentPart>
          </mc:Choice>
          <mc:Fallback>
            <p:pic>
              <p:nvPicPr>
                <p:cNvPr id="100" name="Ink 99">
                  <a:extLst>
                    <a:ext uri="{FF2B5EF4-FFF2-40B4-BE49-F238E27FC236}">
                      <a16:creationId xmlns:a16="http://schemas.microsoft.com/office/drawing/2014/main" id="{A97D022E-713E-BB4A-A192-5EE4775DB6C5}"/>
                    </a:ext>
                  </a:extLst>
                </p:cNvPr>
                <p:cNvPicPr/>
                <p:nvPr/>
              </p:nvPicPr>
              <p:blipFill>
                <a:blip r:embed="rId233"/>
                <a:stretch>
                  <a:fillRect/>
                </a:stretch>
              </p:blipFill>
              <p:spPr>
                <a:xfrm>
                  <a:off x="10403230" y="1834572"/>
                  <a:ext cx="313920" cy="47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4">
              <p14:nvContentPartPr>
                <p14:cNvPr id="101" name="Ink 100">
                  <a:extLst>
                    <a:ext uri="{FF2B5EF4-FFF2-40B4-BE49-F238E27FC236}">
                      <a16:creationId xmlns:a16="http://schemas.microsoft.com/office/drawing/2014/main" id="{FFCCF2D5-5E83-9091-D931-0A6B0DD0D7E4}"/>
                    </a:ext>
                  </a:extLst>
                </p14:cNvPr>
                <p14:cNvContentPartPr/>
                <p14:nvPr/>
              </p14:nvContentPartPr>
              <p14:xfrm>
                <a:off x="10736230" y="1941132"/>
                <a:ext cx="124920" cy="189360"/>
              </p14:xfrm>
            </p:contentPart>
          </mc:Choice>
          <mc:Fallback>
            <p:pic>
              <p:nvPicPr>
                <p:cNvPr id="101" name="Ink 100">
                  <a:extLst>
                    <a:ext uri="{FF2B5EF4-FFF2-40B4-BE49-F238E27FC236}">
                      <a16:creationId xmlns:a16="http://schemas.microsoft.com/office/drawing/2014/main" id="{FFCCF2D5-5E83-9091-D931-0A6B0DD0D7E4}"/>
                    </a:ext>
                  </a:extLst>
                </p:cNvPr>
                <p:cNvPicPr/>
                <p:nvPr/>
              </p:nvPicPr>
              <p:blipFill>
                <a:blip r:embed="rId235"/>
                <a:stretch>
                  <a:fillRect/>
                </a:stretch>
              </p:blipFill>
              <p:spPr>
                <a:xfrm>
                  <a:off x="10727590" y="1932492"/>
                  <a:ext cx="142560" cy="207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6">
              <p14:nvContentPartPr>
                <p14:cNvPr id="102" name="Ink 101">
                  <a:extLst>
                    <a:ext uri="{FF2B5EF4-FFF2-40B4-BE49-F238E27FC236}">
                      <a16:creationId xmlns:a16="http://schemas.microsoft.com/office/drawing/2014/main" id="{B7657338-A46E-4E5C-8F0F-031F18C0A19E}"/>
                    </a:ext>
                  </a:extLst>
                </p14:cNvPr>
                <p14:cNvContentPartPr/>
                <p14:nvPr/>
              </p14:nvContentPartPr>
              <p14:xfrm>
                <a:off x="10871950" y="1998372"/>
                <a:ext cx="420120" cy="412560"/>
              </p14:xfrm>
            </p:contentPart>
          </mc:Choice>
          <mc:Fallback>
            <p:pic>
              <p:nvPicPr>
                <p:cNvPr id="102" name="Ink 101">
                  <a:extLst>
                    <a:ext uri="{FF2B5EF4-FFF2-40B4-BE49-F238E27FC236}">
                      <a16:creationId xmlns:a16="http://schemas.microsoft.com/office/drawing/2014/main" id="{B7657338-A46E-4E5C-8F0F-031F18C0A19E}"/>
                    </a:ext>
                  </a:extLst>
                </p:cNvPr>
                <p:cNvPicPr/>
                <p:nvPr/>
              </p:nvPicPr>
              <p:blipFill>
                <a:blip r:embed="rId237"/>
                <a:stretch>
                  <a:fillRect/>
                </a:stretch>
              </p:blipFill>
              <p:spPr>
                <a:xfrm>
                  <a:off x="10863310" y="1989372"/>
                  <a:ext cx="437760" cy="430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38">
              <p14:nvContentPartPr>
                <p14:cNvPr id="138" name="Ink 137">
                  <a:extLst>
                    <a:ext uri="{FF2B5EF4-FFF2-40B4-BE49-F238E27FC236}">
                      <a16:creationId xmlns:a16="http://schemas.microsoft.com/office/drawing/2014/main" id="{B5BFE9CD-F024-945B-B7A3-A2CC3D461B58}"/>
                    </a:ext>
                  </a:extLst>
                </p14:cNvPr>
                <p14:cNvContentPartPr/>
                <p14:nvPr/>
              </p14:nvContentPartPr>
              <p14:xfrm>
                <a:off x="10554070" y="2577612"/>
                <a:ext cx="209880" cy="88920"/>
              </p14:xfrm>
            </p:contentPart>
          </mc:Choice>
          <mc:Fallback>
            <p:pic>
              <p:nvPicPr>
                <p:cNvPr id="138" name="Ink 137">
                  <a:extLst>
                    <a:ext uri="{FF2B5EF4-FFF2-40B4-BE49-F238E27FC236}">
                      <a16:creationId xmlns:a16="http://schemas.microsoft.com/office/drawing/2014/main" id="{B5BFE9CD-F024-945B-B7A3-A2CC3D461B58}"/>
                    </a:ext>
                  </a:extLst>
                </p:cNvPr>
                <p:cNvPicPr/>
                <p:nvPr/>
              </p:nvPicPr>
              <p:blipFill>
                <a:blip r:embed="rId239"/>
                <a:stretch>
                  <a:fillRect/>
                </a:stretch>
              </p:blipFill>
              <p:spPr>
                <a:xfrm>
                  <a:off x="10545430" y="2568612"/>
                  <a:ext cx="227520" cy="10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0">
              <p14:nvContentPartPr>
                <p14:cNvPr id="139" name="Ink 138">
                  <a:extLst>
                    <a:ext uri="{FF2B5EF4-FFF2-40B4-BE49-F238E27FC236}">
                      <a16:creationId xmlns:a16="http://schemas.microsoft.com/office/drawing/2014/main" id="{8288ABD1-2A0B-A068-6511-659EB440A67A}"/>
                    </a:ext>
                  </a:extLst>
                </p14:cNvPr>
                <p14:cNvContentPartPr/>
                <p14:nvPr/>
              </p14:nvContentPartPr>
              <p14:xfrm>
                <a:off x="10512670" y="2615772"/>
                <a:ext cx="7200" cy="24120"/>
              </p14:xfrm>
            </p:contentPart>
          </mc:Choice>
          <mc:Fallback>
            <p:pic>
              <p:nvPicPr>
                <p:cNvPr id="139" name="Ink 138">
                  <a:extLst>
                    <a:ext uri="{FF2B5EF4-FFF2-40B4-BE49-F238E27FC236}">
                      <a16:creationId xmlns:a16="http://schemas.microsoft.com/office/drawing/2014/main" id="{8288ABD1-2A0B-A068-6511-659EB440A67A}"/>
                    </a:ext>
                  </a:extLst>
                </p:cNvPr>
                <p:cNvPicPr/>
                <p:nvPr/>
              </p:nvPicPr>
              <p:blipFill>
                <a:blip r:embed="rId241"/>
                <a:stretch>
                  <a:fillRect/>
                </a:stretch>
              </p:blipFill>
              <p:spPr>
                <a:xfrm>
                  <a:off x="10503670" y="2606772"/>
                  <a:ext cx="24840" cy="4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2">
              <p14:nvContentPartPr>
                <p14:cNvPr id="140" name="Ink 139">
                  <a:extLst>
                    <a:ext uri="{FF2B5EF4-FFF2-40B4-BE49-F238E27FC236}">
                      <a16:creationId xmlns:a16="http://schemas.microsoft.com/office/drawing/2014/main" id="{B8D6D7BF-8388-D8EA-E460-9B53F196DEA0}"/>
                    </a:ext>
                  </a:extLst>
                </p14:cNvPr>
                <p14:cNvContentPartPr/>
                <p14:nvPr/>
              </p14:nvContentPartPr>
              <p14:xfrm>
                <a:off x="10494670" y="2530452"/>
                <a:ext cx="223200" cy="284040"/>
              </p14:xfrm>
            </p:contentPart>
          </mc:Choice>
          <mc:Fallback>
            <p:pic>
              <p:nvPicPr>
                <p:cNvPr id="140" name="Ink 139">
                  <a:extLst>
                    <a:ext uri="{FF2B5EF4-FFF2-40B4-BE49-F238E27FC236}">
                      <a16:creationId xmlns:a16="http://schemas.microsoft.com/office/drawing/2014/main" id="{B8D6D7BF-8388-D8EA-E460-9B53F196DEA0}"/>
                    </a:ext>
                  </a:extLst>
                </p:cNvPr>
                <p:cNvPicPr/>
                <p:nvPr/>
              </p:nvPicPr>
              <p:blipFill>
                <a:blip r:embed="rId243"/>
                <a:stretch>
                  <a:fillRect/>
                </a:stretch>
              </p:blipFill>
              <p:spPr>
                <a:xfrm>
                  <a:off x="10485670" y="2521452"/>
                  <a:ext cx="240840" cy="301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4">
              <p14:nvContentPartPr>
                <p14:cNvPr id="162" name="Ink 161">
                  <a:extLst>
                    <a:ext uri="{FF2B5EF4-FFF2-40B4-BE49-F238E27FC236}">
                      <a16:creationId xmlns:a16="http://schemas.microsoft.com/office/drawing/2014/main" id="{B6CAEA6C-DDA8-F7DE-0971-8DB7F72FA62C}"/>
                    </a:ext>
                  </a:extLst>
                </p14:cNvPr>
                <p14:cNvContentPartPr/>
                <p14:nvPr/>
              </p14:nvContentPartPr>
              <p14:xfrm>
                <a:off x="9870070" y="2386812"/>
                <a:ext cx="451440" cy="590760"/>
              </p14:xfrm>
            </p:contentPart>
          </mc:Choice>
          <mc:Fallback>
            <p:pic>
              <p:nvPicPr>
                <p:cNvPr id="162" name="Ink 161">
                  <a:extLst>
                    <a:ext uri="{FF2B5EF4-FFF2-40B4-BE49-F238E27FC236}">
                      <a16:creationId xmlns:a16="http://schemas.microsoft.com/office/drawing/2014/main" id="{B6CAEA6C-DDA8-F7DE-0971-8DB7F72FA62C}"/>
                    </a:ext>
                  </a:extLst>
                </p:cNvPr>
                <p:cNvPicPr/>
                <p:nvPr/>
              </p:nvPicPr>
              <p:blipFill>
                <a:blip r:embed="rId245"/>
                <a:stretch>
                  <a:fillRect/>
                </a:stretch>
              </p:blipFill>
              <p:spPr>
                <a:xfrm>
                  <a:off x="9861070" y="2378172"/>
                  <a:ext cx="469080" cy="608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6">
              <p14:nvContentPartPr>
                <p14:cNvPr id="163" name="Ink 162">
                  <a:extLst>
                    <a:ext uri="{FF2B5EF4-FFF2-40B4-BE49-F238E27FC236}">
                      <a16:creationId xmlns:a16="http://schemas.microsoft.com/office/drawing/2014/main" id="{DFA368AB-9EF6-13BE-EBC3-8F6894764154}"/>
                    </a:ext>
                  </a:extLst>
                </p14:cNvPr>
                <p14:cNvContentPartPr/>
                <p14:nvPr/>
              </p14:nvContentPartPr>
              <p14:xfrm>
                <a:off x="9855670" y="2250732"/>
                <a:ext cx="1664280" cy="577440"/>
              </p14:xfrm>
            </p:contentPart>
          </mc:Choice>
          <mc:Fallback>
            <p:pic>
              <p:nvPicPr>
                <p:cNvPr id="163" name="Ink 162">
                  <a:extLst>
                    <a:ext uri="{FF2B5EF4-FFF2-40B4-BE49-F238E27FC236}">
                      <a16:creationId xmlns:a16="http://schemas.microsoft.com/office/drawing/2014/main" id="{DFA368AB-9EF6-13BE-EBC3-8F6894764154}"/>
                    </a:ext>
                  </a:extLst>
                </p:cNvPr>
                <p:cNvPicPr/>
                <p:nvPr/>
              </p:nvPicPr>
              <p:blipFill>
                <a:blip r:embed="rId247"/>
                <a:stretch>
                  <a:fillRect/>
                </a:stretch>
              </p:blipFill>
              <p:spPr>
                <a:xfrm>
                  <a:off x="9847030" y="2241732"/>
                  <a:ext cx="1681920" cy="59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8">
              <p14:nvContentPartPr>
                <p14:cNvPr id="164" name="Ink 163">
                  <a:extLst>
                    <a:ext uri="{FF2B5EF4-FFF2-40B4-BE49-F238E27FC236}">
                      <a16:creationId xmlns:a16="http://schemas.microsoft.com/office/drawing/2014/main" id="{CFD2827C-E058-6121-583D-A6751561F5F4}"/>
                    </a:ext>
                  </a:extLst>
                </p14:cNvPr>
                <p14:cNvContentPartPr/>
                <p14:nvPr/>
              </p14:nvContentPartPr>
              <p14:xfrm>
                <a:off x="9744070" y="2982252"/>
                <a:ext cx="1878840" cy="226080"/>
              </p14:xfrm>
            </p:contentPart>
          </mc:Choice>
          <mc:Fallback>
            <p:pic>
              <p:nvPicPr>
                <p:cNvPr id="164" name="Ink 163">
                  <a:extLst>
                    <a:ext uri="{FF2B5EF4-FFF2-40B4-BE49-F238E27FC236}">
                      <a16:creationId xmlns:a16="http://schemas.microsoft.com/office/drawing/2014/main" id="{CFD2827C-E058-6121-583D-A6751561F5F4}"/>
                    </a:ext>
                  </a:extLst>
                </p:cNvPr>
                <p:cNvPicPr/>
                <p:nvPr/>
              </p:nvPicPr>
              <p:blipFill>
                <a:blip r:embed="rId249"/>
                <a:stretch>
                  <a:fillRect/>
                </a:stretch>
              </p:blipFill>
              <p:spPr>
                <a:xfrm>
                  <a:off x="9735430" y="2973612"/>
                  <a:ext cx="1896480" cy="24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0">
              <p14:nvContentPartPr>
                <p14:cNvPr id="168" name="Ink 167">
                  <a:extLst>
                    <a:ext uri="{FF2B5EF4-FFF2-40B4-BE49-F238E27FC236}">
                      <a16:creationId xmlns:a16="http://schemas.microsoft.com/office/drawing/2014/main" id="{C032A23D-3181-A7EC-ED6C-B0098D720857}"/>
                    </a:ext>
                  </a:extLst>
                </p14:cNvPr>
                <p14:cNvContentPartPr/>
                <p14:nvPr/>
              </p14:nvContentPartPr>
              <p14:xfrm>
                <a:off x="8500630" y="2478972"/>
                <a:ext cx="113760" cy="853200"/>
              </p14:xfrm>
            </p:contentPart>
          </mc:Choice>
          <mc:Fallback>
            <p:pic>
              <p:nvPicPr>
                <p:cNvPr id="168" name="Ink 167">
                  <a:extLst>
                    <a:ext uri="{FF2B5EF4-FFF2-40B4-BE49-F238E27FC236}">
                      <a16:creationId xmlns:a16="http://schemas.microsoft.com/office/drawing/2014/main" id="{C032A23D-3181-A7EC-ED6C-B0098D720857}"/>
                    </a:ext>
                  </a:extLst>
                </p:cNvPr>
                <p:cNvPicPr/>
                <p:nvPr/>
              </p:nvPicPr>
              <p:blipFill>
                <a:blip r:embed="rId251"/>
                <a:stretch>
                  <a:fillRect/>
                </a:stretch>
              </p:blipFill>
              <p:spPr>
                <a:xfrm>
                  <a:off x="8491990" y="2469972"/>
                  <a:ext cx="131400" cy="87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2">
              <p14:nvContentPartPr>
                <p14:cNvPr id="169" name="Ink 168">
                  <a:extLst>
                    <a:ext uri="{FF2B5EF4-FFF2-40B4-BE49-F238E27FC236}">
                      <a16:creationId xmlns:a16="http://schemas.microsoft.com/office/drawing/2014/main" id="{713E838B-AC66-F4C8-55A1-D6DD1E3BA110}"/>
                    </a:ext>
                  </a:extLst>
                </p14:cNvPr>
                <p14:cNvContentPartPr/>
                <p14:nvPr/>
              </p14:nvContentPartPr>
              <p14:xfrm>
                <a:off x="8706550" y="2402652"/>
                <a:ext cx="57240" cy="888480"/>
              </p14:xfrm>
            </p:contentPart>
          </mc:Choice>
          <mc:Fallback>
            <p:pic>
              <p:nvPicPr>
                <p:cNvPr id="169" name="Ink 168">
                  <a:extLst>
                    <a:ext uri="{FF2B5EF4-FFF2-40B4-BE49-F238E27FC236}">
                      <a16:creationId xmlns:a16="http://schemas.microsoft.com/office/drawing/2014/main" id="{713E838B-AC66-F4C8-55A1-D6DD1E3BA110}"/>
                    </a:ext>
                  </a:extLst>
                </p:cNvPr>
                <p:cNvPicPr/>
                <p:nvPr/>
              </p:nvPicPr>
              <p:blipFill>
                <a:blip r:embed="rId253"/>
                <a:stretch>
                  <a:fillRect/>
                </a:stretch>
              </p:blipFill>
              <p:spPr>
                <a:xfrm>
                  <a:off x="8697910" y="2393652"/>
                  <a:ext cx="74880" cy="906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4">
              <p14:nvContentPartPr>
                <p14:cNvPr id="171" name="Ink 170">
                  <a:extLst>
                    <a:ext uri="{FF2B5EF4-FFF2-40B4-BE49-F238E27FC236}">
                      <a16:creationId xmlns:a16="http://schemas.microsoft.com/office/drawing/2014/main" id="{EB45FD12-305D-7B5D-6795-119F34E36A8D}"/>
                    </a:ext>
                  </a:extLst>
                </p14:cNvPr>
                <p14:cNvContentPartPr/>
                <p14:nvPr/>
              </p14:nvContentPartPr>
              <p14:xfrm>
                <a:off x="8485870" y="3351612"/>
                <a:ext cx="459360" cy="459000"/>
              </p14:xfrm>
            </p:contentPart>
          </mc:Choice>
          <mc:Fallback>
            <p:pic>
              <p:nvPicPr>
                <p:cNvPr id="171" name="Ink 170">
                  <a:extLst>
                    <a:ext uri="{FF2B5EF4-FFF2-40B4-BE49-F238E27FC236}">
                      <a16:creationId xmlns:a16="http://schemas.microsoft.com/office/drawing/2014/main" id="{EB45FD12-305D-7B5D-6795-119F34E36A8D}"/>
                    </a:ext>
                  </a:extLst>
                </p:cNvPr>
                <p:cNvPicPr/>
                <p:nvPr/>
              </p:nvPicPr>
              <p:blipFill>
                <a:blip r:embed="rId255"/>
                <a:stretch>
                  <a:fillRect/>
                </a:stretch>
              </p:blipFill>
              <p:spPr>
                <a:xfrm>
                  <a:off x="8476870" y="3342972"/>
                  <a:ext cx="477000" cy="476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6">
              <p14:nvContentPartPr>
                <p14:cNvPr id="172" name="Ink 171">
                  <a:extLst>
                    <a:ext uri="{FF2B5EF4-FFF2-40B4-BE49-F238E27FC236}">
                      <a16:creationId xmlns:a16="http://schemas.microsoft.com/office/drawing/2014/main" id="{FE2E79B0-9275-5452-6803-5B33BA210A7B}"/>
                    </a:ext>
                  </a:extLst>
                </p14:cNvPr>
                <p14:cNvContentPartPr/>
                <p14:nvPr/>
              </p14:nvContentPartPr>
              <p14:xfrm>
                <a:off x="8512870" y="3477612"/>
                <a:ext cx="650160" cy="196200"/>
              </p14:xfrm>
            </p:contentPart>
          </mc:Choice>
          <mc:Fallback>
            <p:pic>
              <p:nvPicPr>
                <p:cNvPr id="172" name="Ink 171">
                  <a:extLst>
                    <a:ext uri="{FF2B5EF4-FFF2-40B4-BE49-F238E27FC236}">
                      <a16:creationId xmlns:a16="http://schemas.microsoft.com/office/drawing/2014/main" id="{FE2E79B0-9275-5452-6803-5B33BA210A7B}"/>
                    </a:ext>
                  </a:extLst>
                </p:cNvPr>
                <p:cNvPicPr/>
                <p:nvPr/>
              </p:nvPicPr>
              <p:blipFill>
                <a:blip r:embed="rId257"/>
                <a:stretch>
                  <a:fillRect/>
                </a:stretch>
              </p:blipFill>
              <p:spPr>
                <a:xfrm>
                  <a:off x="8503870" y="3468972"/>
                  <a:ext cx="667800" cy="213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58">
              <p14:nvContentPartPr>
                <p14:cNvPr id="173" name="Ink 172">
                  <a:extLst>
                    <a:ext uri="{FF2B5EF4-FFF2-40B4-BE49-F238E27FC236}">
                      <a16:creationId xmlns:a16="http://schemas.microsoft.com/office/drawing/2014/main" id="{D62EE296-10CF-4C2A-7120-30B6BED12F2A}"/>
                    </a:ext>
                  </a:extLst>
                </p14:cNvPr>
                <p14:cNvContentPartPr/>
                <p14:nvPr/>
              </p14:nvContentPartPr>
              <p14:xfrm>
                <a:off x="8957110" y="3256212"/>
                <a:ext cx="1596240" cy="483840"/>
              </p14:xfrm>
            </p:contentPart>
          </mc:Choice>
          <mc:Fallback>
            <p:pic>
              <p:nvPicPr>
                <p:cNvPr id="173" name="Ink 172">
                  <a:extLst>
                    <a:ext uri="{FF2B5EF4-FFF2-40B4-BE49-F238E27FC236}">
                      <a16:creationId xmlns:a16="http://schemas.microsoft.com/office/drawing/2014/main" id="{D62EE296-10CF-4C2A-7120-30B6BED12F2A}"/>
                    </a:ext>
                  </a:extLst>
                </p:cNvPr>
                <p:cNvPicPr/>
                <p:nvPr/>
              </p:nvPicPr>
              <p:blipFill>
                <a:blip r:embed="rId259"/>
                <a:stretch>
                  <a:fillRect/>
                </a:stretch>
              </p:blipFill>
              <p:spPr>
                <a:xfrm>
                  <a:off x="8948470" y="3247212"/>
                  <a:ext cx="1613880" cy="501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0">
              <p14:nvContentPartPr>
                <p14:cNvPr id="174" name="Ink 173">
                  <a:extLst>
                    <a:ext uri="{FF2B5EF4-FFF2-40B4-BE49-F238E27FC236}">
                      <a16:creationId xmlns:a16="http://schemas.microsoft.com/office/drawing/2014/main" id="{309DE8A1-916B-180E-7005-A7C63DFE823F}"/>
                    </a:ext>
                  </a:extLst>
                </p14:cNvPr>
                <p14:cNvContentPartPr/>
                <p14:nvPr/>
              </p14:nvContentPartPr>
              <p14:xfrm>
                <a:off x="9795910" y="3623772"/>
                <a:ext cx="360" cy="360"/>
              </p14:xfrm>
            </p:contentPart>
          </mc:Choice>
          <mc:Fallback>
            <p:pic>
              <p:nvPicPr>
                <p:cNvPr id="174" name="Ink 173">
                  <a:extLst>
                    <a:ext uri="{FF2B5EF4-FFF2-40B4-BE49-F238E27FC236}">
                      <a16:creationId xmlns:a16="http://schemas.microsoft.com/office/drawing/2014/main" id="{309DE8A1-916B-180E-7005-A7C63DFE823F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9787270" y="3615132"/>
                  <a:ext cx="18000" cy="1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1">
              <p14:nvContentPartPr>
                <p14:cNvPr id="175" name="Ink 174">
                  <a:extLst>
                    <a:ext uri="{FF2B5EF4-FFF2-40B4-BE49-F238E27FC236}">
                      <a16:creationId xmlns:a16="http://schemas.microsoft.com/office/drawing/2014/main" id="{8114D74C-E838-F054-0FF2-FAEBC8ED1AD3}"/>
                    </a:ext>
                  </a:extLst>
                </p14:cNvPr>
                <p14:cNvContentPartPr/>
                <p14:nvPr/>
              </p14:nvContentPartPr>
              <p14:xfrm>
                <a:off x="8817790" y="3975132"/>
                <a:ext cx="829440" cy="109080"/>
              </p14:xfrm>
            </p:contentPart>
          </mc:Choice>
          <mc:Fallback>
            <p:pic>
              <p:nvPicPr>
                <p:cNvPr id="175" name="Ink 174">
                  <a:extLst>
                    <a:ext uri="{FF2B5EF4-FFF2-40B4-BE49-F238E27FC236}">
                      <a16:creationId xmlns:a16="http://schemas.microsoft.com/office/drawing/2014/main" id="{8114D74C-E838-F054-0FF2-FAEBC8ED1AD3}"/>
                    </a:ext>
                  </a:extLst>
                </p:cNvPr>
                <p:cNvPicPr/>
                <p:nvPr/>
              </p:nvPicPr>
              <p:blipFill>
                <a:blip r:embed="rId262"/>
                <a:stretch>
                  <a:fillRect/>
                </a:stretch>
              </p:blipFill>
              <p:spPr>
                <a:xfrm>
                  <a:off x="8809150" y="3966492"/>
                  <a:ext cx="847080" cy="126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3">
              <p14:nvContentPartPr>
                <p14:cNvPr id="176" name="Ink 175">
                  <a:extLst>
                    <a:ext uri="{FF2B5EF4-FFF2-40B4-BE49-F238E27FC236}">
                      <a16:creationId xmlns:a16="http://schemas.microsoft.com/office/drawing/2014/main" id="{89CDBE0D-3C8B-86A6-AC80-9238A13B0D79}"/>
                    </a:ext>
                  </a:extLst>
                </p14:cNvPr>
                <p14:cNvContentPartPr/>
                <p14:nvPr/>
              </p14:nvContentPartPr>
              <p14:xfrm>
                <a:off x="8851990" y="3937692"/>
                <a:ext cx="810720" cy="64080"/>
              </p14:xfrm>
            </p:contentPart>
          </mc:Choice>
          <mc:Fallback>
            <p:pic>
              <p:nvPicPr>
                <p:cNvPr id="176" name="Ink 175">
                  <a:extLst>
                    <a:ext uri="{FF2B5EF4-FFF2-40B4-BE49-F238E27FC236}">
                      <a16:creationId xmlns:a16="http://schemas.microsoft.com/office/drawing/2014/main" id="{89CDBE0D-3C8B-86A6-AC80-9238A13B0D79}"/>
                    </a:ext>
                  </a:extLst>
                </p:cNvPr>
                <p:cNvPicPr/>
                <p:nvPr/>
              </p:nvPicPr>
              <p:blipFill>
                <a:blip r:embed="rId264"/>
                <a:stretch>
                  <a:fillRect/>
                </a:stretch>
              </p:blipFill>
              <p:spPr>
                <a:xfrm>
                  <a:off x="8843350" y="3928692"/>
                  <a:ext cx="828360" cy="817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193" name="Group 192">
            <a:extLst>
              <a:ext uri="{FF2B5EF4-FFF2-40B4-BE49-F238E27FC236}">
                <a16:creationId xmlns:a16="http://schemas.microsoft.com/office/drawing/2014/main" id="{AD58A833-065F-2E6E-AC1E-4A6D8A8C5E0F}"/>
              </a:ext>
            </a:extLst>
          </p:cNvPr>
          <p:cNvGrpSpPr/>
          <p:nvPr/>
        </p:nvGrpSpPr>
        <p:grpSpPr>
          <a:xfrm>
            <a:off x="8375350" y="4655532"/>
            <a:ext cx="2767320" cy="1343160"/>
            <a:chOff x="8375350" y="4655532"/>
            <a:chExt cx="2767320" cy="13431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65">
              <p14:nvContentPartPr>
                <p14:cNvPr id="178" name="Ink 177">
                  <a:extLst>
                    <a:ext uri="{FF2B5EF4-FFF2-40B4-BE49-F238E27FC236}">
                      <a16:creationId xmlns:a16="http://schemas.microsoft.com/office/drawing/2014/main" id="{DC442678-9DB9-939F-1D9E-99C17E58A7DB}"/>
                    </a:ext>
                  </a:extLst>
                </p14:cNvPr>
                <p14:cNvContentPartPr/>
                <p14:nvPr/>
              </p14:nvContentPartPr>
              <p14:xfrm>
                <a:off x="8375350" y="4655532"/>
                <a:ext cx="324360" cy="624240"/>
              </p14:xfrm>
            </p:contentPart>
          </mc:Choice>
          <mc:Fallback>
            <p:pic>
              <p:nvPicPr>
                <p:cNvPr id="178" name="Ink 177">
                  <a:extLst>
                    <a:ext uri="{FF2B5EF4-FFF2-40B4-BE49-F238E27FC236}">
                      <a16:creationId xmlns:a16="http://schemas.microsoft.com/office/drawing/2014/main" id="{DC442678-9DB9-939F-1D9E-99C17E58A7DB}"/>
                    </a:ext>
                  </a:extLst>
                </p:cNvPr>
                <p:cNvPicPr/>
                <p:nvPr/>
              </p:nvPicPr>
              <p:blipFill>
                <a:blip r:embed="rId266"/>
                <a:stretch>
                  <a:fillRect/>
                </a:stretch>
              </p:blipFill>
              <p:spPr>
                <a:xfrm>
                  <a:off x="8366350" y="4646532"/>
                  <a:ext cx="342000" cy="64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7">
              <p14:nvContentPartPr>
                <p14:cNvPr id="179" name="Ink 178">
                  <a:extLst>
                    <a:ext uri="{FF2B5EF4-FFF2-40B4-BE49-F238E27FC236}">
                      <a16:creationId xmlns:a16="http://schemas.microsoft.com/office/drawing/2014/main" id="{4B3F98AD-E1EE-BE81-19DE-1B7E636DC858}"/>
                    </a:ext>
                  </a:extLst>
                </p14:cNvPr>
                <p14:cNvContentPartPr/>
                <p14:nvPr/>
              </p14:nvContentPartPr>
              <p14:xfrm>
                <a:off x="8891230" y="4713852"/>
                <a:ext cx="357840" cy="543960"/>
              </p14:xfrm>
            </p:contentPart>
          </mc:Choice>
          <mc:Fallback>
            <p:pic>
              <p:nvPicPr>
                <p:cNvPr id="179" name="Ink 178">
                  <a:extLst>
                    <a:ext uri="{FF2B5EF4-FFF2-40B4-BE49-F238E27FC236}">
                      <a16:creationId xmlns:a16="http://schemas.microsoft.com/office/drawing/2014/main" id="{4B3F98AD-E1EE-BE81-19DE-1B7E636DC858}"/>
                    </a:ext>
                  </a:extLst>
                </p:cNvPr>
                <p:cNvPicPr/>
                <p:nvPr/>
              </p:nvPicPr>
              <p:blipFill>
                <a:blip r:embed="rId268"/>
                <a:stretch>
                  <a:fillRect/>
                </a:stretch>
              </p:blipFill>
              <p:spPr>
                <a:xfrm>
                  <a:off x="8882590" y="4704852"/>
                  <a:ext cx="375480" cy="56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9">
              <p14:nvContentPartPr>
                <p14:cNvPr id="180" name="Ink 179">
                  <a:extLst>
                    <a:ext uri="{FF2B5EF4-FFF2-40B4-BE49-F238E27FC236}">
                      <a16:creationId xmlns:a16="http://schemas.microsoft.com/office/drawing/2014/main" id="{A9054511-9874-FD0D-7487-E094E099FBE2}"/>
                    </a:ext>
                  </a:extLst>
                </p14:cNvPr>
                <p14:cNvContentPartPr/>
                <p14:nvPr/>
              </p14:nvContentPartPr>
              <p14:xfrm>
                <a:off x="8691430" y="4879092"/>
                <a:ext cx="727200" cy="197280"/>
              </p14:xfrm>
            </p:contentPart>
          </mc:Choice>
          <mc:Fallback>
            <p:pic>
              <p:nvPicPr>
                <p:cNvPr id="180" name="Ink 179">
                  <a:extLst>
                    <a:ext uri="{FF2B5EF4-FFF2-40B4-BE49-F238E27FC236}">
                      <a16:creationId xmlns:a16="http://schemas.microsoft.com/office/drawing/2014/main" id="{A9054511-9874-FD0D-7487-E094E099FBE2}"/>
                    </a:ext>
                  </a:extLst>
                </p:cNvPr>
                <p:cNvPicPr/>
                <p:nvPr/>
              </p:nvPicPr>
              <p:blipFill>
                <a:blip r:embed="rId270"/>
                <a:stretch>
                  <a:fillRect/>
                </a:stretch>
              </p:blipFill>
              <p:spPr>
                <a:xfrm>
                  <a:off x="8682790" y="4870452"/>
                  <a:ext cx="744840" cy="214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1">
              <p14:nvContentPartPr>
                <p14:cNvPr id="181" name="Ink 180">
                  <a:extLst>
                    <a:ext uri="{FF2B5EF4-FFF2-40B4-BE49-F238E27FC236}">
                      <a16:creationId xmlns:a16="http://schemas.microsoft.com/office/drawing/2014/main" id="{5C775204-E46E-CD05-4DAE-3BAF0AC7EA7E}"/>
                    </a:ext>
                  </a:extLst>
                </p14:cNvPr>
                <p14:cNvContentPartPr/>
                <p14:nvPr/>
              </p14:nvContentPartPr>
              <p14:xfrm>
                <a:off x="9317470" y="4754532"/>
                <a:ext cx="609120" cy="439200"/>
              </p14:xfrm>
            </p:contentPart>
          </mc:Choice>
          <mc:Fallback>
            <p:pic>
              <p:nvPicPr>
                <p:cNvPr id="181" name="Ink 180">
                  <a:extLst>
                    <a:ext uri="{FF2B5EF4-FFF2-40B4-BE49-F238E27FC236}">
                      <a16:creationId xmlns:a16="http://schemas.microsoft.com/office/drawing/2014/main" id="{5C775204-E46E-CD05-4DAE-3BAF0AC7EA7E}"/>
                    </a:ext>
                  </a:extLst>
                </p:cNvPr>
                <p:cNvPicPr/>
                <p:nvPr/>
              </p:nvPicPr>
              <p:blipFill>
                <a:blip r:embed="rId272"/>
                <a:stretch>
                  <a:fillRect/>
                </a:stretch>
              </p:blipFill>
              <p:spPr>
                <a:xfrm>
                  <a:off x="9308470" y="4745892"/>
                  <a:ext cx="626760" cy="456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3">
              <p14:nvContentPartPr>
                <p14:cNvPr id="182" name="Ink 181">
                  <a:extLst>
                    <a:ext uri="{FF2B5EF4-FFF2-40B4-BE49-F238E27FC236}">
                      <a16:creationId xmlns:a16="http://schemas.microsoft.com/office/drawing/2014/main" id="{4D598CE1-1E20-7226-4407-E93AC78A78EB}"/>
                    </a:ext>
                  </a:extLst>
                </p14:cNvPr>
                <p14:cNvContentPartPr/>
                <p14:nvPr/>
              </p14:nvContentPartPr>
              <p14:xfrm>
                <a:off x="9714550" y="4752732"/>
                <a:ext cx="110160" cy="415440"/>
              </p14:xfrm>
            </p:contentPart>
          </mc:Choice>
          <mc:Fallback>
            <p:pic>
              <p:nvPicPr>
                <p:cNvPr id="182" name="Ink 181">
                  <a:extLst>
                    <a:ext uri="{FF2B5EF4-FFF2-40B4-BE49-F238E27FC236}">
                      <a16:creationId xmlns:a16="http://schemas.microsoft.com/office/drawing/2014/main" id="{4D598CE1-1E20-7226-4407-E93AC78A78EB}"/>
                    </a:ext>
                  </a:extLst>
                </p:cNvPr>
                <p:cNvPicPr/>
                <p:nvPr/>
              </p:nvPicPr>
              <p:blipFill>
                <a:blip r:embed="rId274"/>
                <a:stretch>
                  <a:fillRect/>
                </a:stretch>
              </p:blipFill>
              <p:spPr>
                <a:xfrm>
                  <a:off x="9705910" y="4744092"/>
                  <a:ext cx="127800" cy="433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5">
              <p14:nvContentPartPr>
                <p14:cNvPr id="183" name="Ink 182">
                  <a:extLst>
                    <a:ext uri="{FF2B5EF4-FFF2-40B4-BE49-F238E27FC236}">
                      <a16:creationId xmlns:a16="http://schemas.microsoft.com/office/drawing/2014/main" id="{0F0DA381-CD5A-ED21-0543-C1A34C5D2D92}"/>
                    </a:ext>
                  </a:extLst>
                </p14:cNvPr>
                <p14:cNvContentPartPr/>
                <p14:nvPr/>
              </p14:nvContentPartPr>
              <p14:xfrm>
                <a:off x="10128190" y="4665612"/>
                <a:ext cx="376920" cy="487440"/>
              </p14:xfrm>
            </p:contentPart>
          </mc:Choice>
          <mc:Fallback>
            <p:pic>
              <p:nvPicPr>
                <p:cNvPr id="183" name="Ink 182">
                  <a:extLst>
                    <a:ext uri="{FF2B5EF4-FFF2-40B4-BE49-F238E27FC236}">
                      <a16:creationId xmlns:a16="http://schemas.microsoft.com/office/drawing/2014/main" id="{0F0DA381-CD5A-ED21-0543-C1A34C5D2D92}"/>
                    </a:ext>
                  </a:extLst>
                </p:cNvPr>
                <p:cNvPicPr/>
                <p:nvPr/>
              </p:nvPicPr>
              <p:blipFill>
                <a:blip r:embed="rId276"/>
                <a:stretch>
                  <a:fillRect/>
                </a:stretch>
              </p:blipFill>
              <p:spPr>
                <a:xfrm>
                  <a:off x="10119190" y="4656972"/>
                  <a:ext cx="394560" cy="505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7">
              <p14:nvContentPartPr>
                <p14:cNvPr id="184" name="Ink 183">
                  <a:extLst>
                    <a:ext uri="{FF2B5EF4-FFF2-40B4-BE49-F238E27FC236}">
                      <a16:creationId xmlns:a16="http://schemas.microsoft.com/office/drawing/2014/main" id="{CC8AA64D-B5A7-5E2D-6E0E-EC0914908E02}"/>
                    </a:ext>
                  </a:extLst>
                </p14:cNvPr>
                <p14:cNvContentPartPr/>
                <p14:nvPr/>
              </p14:nvContentPartPr>
              <p14:xfrm>
                <a:off x="9959710" y="4898892"/>
                <a:ext cx="554760" cy="66240"/>
              </p14:xfrm>
            </p:contentPart>
          </mc:Choice>
          <mc:Fallback>
            <p:pic>
              <p:nvPicPr>
                <p:cNvPr id="184" name="Ink 183">
                  <a:extLst>
                    <a:ext uri="{FF2B5EF4-FFF2-40B4-BE49-F238E27FC236}">
                      <a16:creationId xmlns:a16="http://schemas.microsoft.com/office/drawing/2014/main" id="{CC8AA64D-B5A7-5E2D-6E0E-EC0914908E02}"/>
                    </a:ext>
                  </a:extLst>
                </p:cNvPr>
                <p:cNvPicPr/>
                <p:nvPr/>
              </p:nvPicPr>
              <p:blipFill>
                <a:blip r:embed="rId278"/>
                <a:stretch>
                  <a:fillRect/>
                </a:stretch>
              </p:blipFill>
              <p:spPr>
                <a:xfrm>
                  <a:off x="9950710" y="4889892"/>
                  <a:ext cx="572400" cy="83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79">
              <p14:nvContentPartPr>
                <p14:cNvPr id="185" name="Ink 184">
                  <a:extLst>
                    <a:ext uri="{FF2B5EF4-FFF2-40B4-BE49-F238E27FC236}">
                      <a16:creationId xmlns:a16="http://schemas.microsoft.com/office/drawing/2014/main" id="{ABB80890-E99B-1309-4A05-4317CA2DB241}"/>
                    </a:ext>
                  </a:extLst>
                </p14:cNvPr>
                <p14:cNvContentPartPr/>
                <p14:nvPr/>
              </p14:nvContentPartPr>
              <p14:xfrm>
                <a:off x="10547950" y="4679292"/>
                <a:ext cx="425880" cy="537480"/>
              </p14:xfrm>
            </p:contentPart>
          </mc:Choice>
          <mc:Fallback>
            <p:pic>
              <p:nvPicPr>
                <p:cNvPr id="185" name="Ink 184">
                  <a:extLst>
                    <a:ext uri="{FF2B5EF4-FFF2-40B4-BE49-F238E27FC236}">
                      <a16:creationId xmlns:a16="http://schemas.microsoft.com/office/drawing/2014/main" id="{ABB80890-E99B-1309-4A05-4317CA2DB241}"/>
                    </a:ext>
                  </a:extLst>
                </p:cNvPr>
                <p:cNvPicPr/>
                <p:nvPr/>
              </p:nvPicPr>
              <p:blipFill>
                <a:blip r:embed="rId280"/>
                <a:stretch>
                  <a:fillRect/>
                </a:stretch>
              </p:blipFill>
              <p:spPr>
                <a:xfrm>
                  <a:off x="10538950" y="4670652"/>
                  <a:ext cx="443520" cy="555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1">
              <p14:nvContentPartPr>
                <p14:cNvPr id="187" name="Ink 186">
                  <a:extLst>
                    <a:ext uri="{FF2B5EF4-FFF2-40B4-BE49-F238E27FC236}">
                      <a16:creationId xmlns:a16="http://schemas.microsoft.com/office/drawing/2014/main" id="{DA80D971-52BE-157D-7F23-4B9F117D140C}"/>
                    </a:ext>
                  </a:extLst>
                </p14:cNvPr>
                <p14:cNvContentPartPr/>
                <p14:nvPr/>
              </p14:nvContentPartPr>
              <p14:xfrm>
                <a:off x="9685390" y="5419452"/>
                <a:ext cx="681480" cy="326520"/>
              </p14:xfrm>
            </p:contentPart>
          </mc:Choice>
          <mc:Fallback>
            <p:pic>
              <p:nvPicPr>
                <p:cNvPr id="187" name="Ink 186">
                  <a:extLst>
                    <a:ext uri="{FF2B5EF4-FFF2-40B4-BE49-F238E27FC236}">
                      <a16:creationId xmlns:a16="http://schemas.microsoft.com/office/drawing/2014/main" id="{DA80D971-52BE-157D-7F23-4B9F117D140C}"/>
                    </a:ext>
                  </a:extLst>
                </p:cNvPr>
                <p:cNvPicPr/>
                <p:nvPr/>
              </p:nvPicPr>
              <p:blipFill>
                <a:blip r:embed="rId282"/>
                <a:stretch>
                  <a:fillRect/>
                </a:stretch>
              </p:blipFill>
              <p:spPr>
                <a:xfrm>
                  <a:off x="9676390" y="5410812"/>
                  <a:ext cx="699120" cy="344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3">
              <p14:nvContentPartPr>
                <p14:cNvPr id="188" name="Ink 187">
                  <a:extLst>
                    <a:ext uri="{FF2B5EF4-FFF2-40B4-BE49-F238E27FC236}">
                      <a16:creationId xmlns:a16="http://schemas.microsoft.com/office/drawing/2014/main" id="{D553FF66-2523-4FD1-5FC8-5640EA337F8E}"/>
                    </a:ext>
                  </a:extLst>
                </p14:cNvPr>
                <p14:cNvContentPartPr/>
                <p14:nvPr/>
              </p14:nvContentPartPr>
              <p14:xfrm>
                <a:off x="10338070" y="5383452"/>
                <a:ext cx="378720" cy="399600"/>
              </p14:xfrm>
            </p:contentPart>
          </mc:Choice>
          <mc:Fallback>
            <p:pic>
              <p:nvPicPr>
                <p:cNvPr id="188" name="Ink 187">
                  <a:extLst>
                    <a:ext uri="{FF2B5EF4-FFF2-40B4-BE49-F238E27FC236}">
                      <a16:creationId xmlns:a16="http://schemas.microsoft.com/office/drawing/2014/main" id="{D553FF66-2523-4FD1-5FC8-5640EA337F8E}"/>
                    </a:ext>
                  </a:extLst>
                </p:cNvPr>
                <p:cNvPicPr/>
                <p:nvPr/>
              </p:nvPicPr>
              <p:blipFill>
                <a:blip r:embed="rId284"/>
                <a:stretch>
                  <a:fillRect/>
                </a:stretch>
              </p:blipFill>
              <p:spPr>
                <a:xfrm>
                  <a:off x="10329430" y="5374452"/>
                  <a:ext cx="39636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5">
              <p14:nvContentPartPr>
                <p14:cNvPr id="189" name="Ink 188">
                  <a:extLst>
                    <a:ext uri="{FF2B5EF4-FFF2-40B4-BE49-F238E27FC236}">
                      <a16:creationId xmlns:a16="http://schemas.microsoft.com/office/drawing/2014/main" id="{5552EC43-8D8F-02FF-1B19-EC7FEF9D4A58}"/>
                    </a:ext>
                  </a:extLst>
                </p14:cNvPr>
                <p14:cNvContentPartPr/>
                <p14:nvPr/>
              </p14:nvContentPartPr>
              <p14:xfrm>
                <a:off x="10785190" y="5368332"/>
                <a:ext cx="357480" cy="630360"/>
              </p14:xfrm>
            </p:contentPart>
          </mc:Choice>
          <mc:Fallback>
            <p:pic>
              <p:nvPicPr>
                <p:cNvPr id="189" name="Ink 188">
                  <a:extLst>
                    <a:ext uri="{FF2B5EF4-FFF2-40B4-BE49-F238E27FC236}">
                      <a16:creationId xmlns:a16="http://schemas.microsoft.com/office/drawing/2014/main" id="{5552EC43-8D8F-02FF-1B19-EC7FEF9D4A58}"/>
                    </a:ext>
                  </a:extLst>
                </p:cNvPr>
                <p:cNvPicPr/>
                <p:nvPr/>
              </p:nvPicPr>
              <p:blipFill>
                <a:blip r:embed="rId286"/>
                <a:stretch>
                  <a:fillRect/>
                </a:stretch>
              </p:blipFill>
              <p:spPr>
                <a:xfrm>
                  <a:off x="10776190" y="5359332"/>
                  <a:ext cx="375120" cy="648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7">
              <p14:nvContentPartPr>
                <p14:cNvPr id="190" name="Ink 189">
                  <a:extLst>
                    <a:ext uri="{FF2B5EF4-FFF2-40B4-BE49-F238E27FC236}">
                      <a16:creationId xmlns:a16="http://schemas.microsoft.com/office/drawing/2014/main" id="{09B7FE5C-ADFC-F9EB-96F3-2F3074B6BA06}"/>
                    </a:ext>
                  </a:extLst>
                </p14:cNvPr>
                <p14:cNvContentPartPr/>
                <p14:nvPr/>
              </p14:nvContentPartPr>
              <p14:xfrm>
                <a:off x="9728950" y="5820852"/>
                <a:ext cx="10080" cy="34200"/>
              </p14:xfrm>
            </p:contentPart>
          </mc:Choice>
          <mc:Fallback>
            <p:pic>
              <p:nvPicPr>
                <p:cNvPr id="190" name="Ink 189">
                  <a:extLst>
                    <a:ext uri="{FF2B5EF4-FFF2-40B4-BE49-F238E27FC236}">
                      <a16:creationId xmlns:a16="http://schemas.microsoft.com/office/drawing/2014/main" id="{09B7FE5C-ADFC-F9EB-96F3-2F3074B6BA06}"/>
                    </a:ext>
                  </a:extLst>
                </p:cNvPr>
                <p:cNvPicPr/>
                <p:nvPr/>
              </p:nvPicPr>
              <p:blipFill>
                <a:blip r:embed="rId288"/>
                <a:stretch>
                  <a:fillRect/>
                </a:stretch>
              </p:blipFill>
              <p:spPr>
                <a:xfrm>
                  <a:off x="9719950" y="5812212"/>
                  <a:ext cx="2772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89">
              <p14:nvContentPartPr>
                <p14:cNvPr id="192" name="Ink 191">
                  <a:extLst>
                    <a:ext uri="{FF2B5EF4-FFF2-40B4-BE49-F238E27FC236}">
                      <a16:creationId xmlns:a16="http://schemas.microsoft.com/office/drawing/2014/main" id="{5E25C29D-821C-E6FF-8A8A-B977BC3685BF}"/>
                    </a:ext>
                  </a:extLst>
                </p14:cNvPr>
                <p14:cNvContentPartPr/>
                <p14:nvPr/>
              </p14:nvContentPartPr>
              <p14:xfrm>
                <a:off x="9665590" y="5166732"/>
                <a:ext cx="326520" cy="218520"/>
              </p14:xfrm>
            </p:contentPart>
          </mc:Choice>
          <mc:Fallback>
            <p:pic>
              <p:nvPicPr>
                <p:cNvPr id="192" name="Ink 191">
                  <a:extLst>
                    <a:ext uri="{FF2B5EF4-FFF2-40B4-BE49-F238E27FC236}">
                      <a16:creationId xmlns:a16="http://schemas.microsoft.com/office/drawing/2014/main" id="{5E25C29D-821C-E6FF-8A8A-B977BC3685BF}"/>
                    </a:ext>
                  </a:extLst>
                </p:cNvPr>
                <p:cNvPicPr/>
                <p:nvPr/>
              </p:nvPicPr>
              <p:blipFill>
                <a:blip r:embed="rId290"/>
                <a:stretch>
                  <a:fillRect/>
                </a:stretch>
              </p:blipFill>
              <p:spPr>
                <a:xfrm>
                  <a:off x="9656950" y="5157732"/>
                  <a:ext cx="344160" cy="23616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504851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2" name="Ink 1">
                <a:extLst>
                  <a:ext uri="{FF2B5EF4-FFF2-40B4-BE49-F238E27FC236}">
                    <a16:creationId xmlns:a16="http://schemas.microsoft.com/office/drawing/2014/main" id="{2BCC5DFA-ADC2-87AF-F911-7F08397BC29C}"/>
                  </a:ext>
                </a:extLst>
              </p14:cNvPr>
              <p14:cNvContentPartPr/>
              <p14:nvPr/>
            </p14:nvContentPartPr>
            <p14:xfrm>
              <a:off x="1019110" y="565932"/>
              <a:ext cx="1476720" cy="435600"/>
            </p14:xfrm>
          </p:contentPart>
        </mc:Choice>
        <mc:Fallback>
          <p:pic>
            <p:nvPicPr>
              <p:cNvPr id="2" name="Ink 1">
                <a:extLst>
                  <a:ext uri="{FF2B5EF4-FFF2-40B4-BE49-F238E27FC236}">
                    <a16:creationId xmlns:a16="http://schemas.microsoft.com/office/drawing/2014/main" id="{2BCC5DFA-ADC2-87AF-F911-7F08397BC29C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010110" y="556932"/>
                <a:ext cx="1494360" cy="453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3" name="Ink 2">
                <a:extLst>
                  <a:ext uri="{FF2B5EF4-FFF2-40B4-BE49-F238E27FC236}">
                    <a16:creationId xmlns:a16="http://schemas.microsoft.com/office/drawing/2014/main" id="{C1E8C1E7-2E82-62A0-4D33-826C59E3EAD3}"/>
                  </a:ext>
                </a:extLst>
              </p14:cNvPr>
              <p14:cNvContentPartPr/>
              <p14:nvPr/>
            </p14:nvContentPartPr>
            <p14:xfrm>
              <a:off x="2191630" y="743412"/>
              <a:ext cx="341280" cy="64800"/>
            </p14:xfrm>
          </p:contentPart>
        </mc:Choice>
        <mc:Fallback>
          <p:pic>
            <p:nvPicPr>
              <p:cNvPr id="3" name="Ink 2">
                <a:extLst>
                  <a:ext uri="{FF2B5EF4-FFF2-40B4-BE49-F238E27FC236}">
                    <a16:creationId xmlns:a16="http://schemas.microsoft.com/office/drawing/2014/main" id="{C1E8C1E7-2E82-62A0-4D33-826C59E3EAD3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2182630" y="734412"/>
                <a:ext cx="358920" cy="82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B24431BA-4AC9-1E4A-28BB-4167EE878560}"/>
                  </a:ext>
                </a:extLst>
              </p14:cNvPr>
              <p14:cNvContentPartPr/>
              <p14:nvPr/>
            </p14:nvContentPartPr>
            <p14:xfrm>
              <a:off x="2622910" y="832692"/>
              <a:ext cx="448560" cy="27036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B24431BA-4AC9-1E4A-28BB-4167EE878560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2614270" y="824052"/>
                <a:ext cx="466200" cy="2880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C7D0CA2A-E917-05AF-D3A5-D5BC2BFA76CF}"/>
                  </a:ext>
                </a:extLst>
              </p14:cNvPr>
              <p14:cNvContentPartPr/>
              <p14:nvPr/>
            </p14:nvContentPartPr>
            <p14:xfrm>
              <a:off x="3501670" y="1088292"/>
              <a:ext cx="95040" cy="21600"/>
            </p14:xfrm>
          </p:contentPart>
        </mc:Choice>
        <mc:Fallback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C7D0CA2A-E917-05AF-D3A5-D5BC2BFA76C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3493030" y="1079292"/>
                <a:ext cx="112680" cy="39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7" name="Ink 6">
                <a:extLst>
                  <a:ext uri="{FF2B5EF4-FFF2-40B4-BE49-F238E27FC236}">
                    <a16:creationId xmlns:a16="http://schemas.microsoft.com/office/drawing/2014/main" id="{8470D442-8283-42C8-BD68-60A0BC9C133E}"/>
                  </a:ext>
                </a:extLst>
              </p14:cNvPr>
              <p14:cNvContentPartPr/>
              <p14:nvPr/>
            </p14:nvContentPartPr>
            <p14:xfrm>
              <a:off x="3433990" y="825132"/>
              <a:ext cx="504000" cy="330480"/>
            </p14:xfrm>
          </p:contentPart>
        </mc:Choice>
        <mc:Fallback>
          <p:pic>
            <p:nvPicPr>
              <p:cNvPr id="7" name="Ink 6">
                <a:extLst>
                  <a:ext uri="{FF2B5EF4-FFF2-40B4-BE49-F238E27FC236}">
                    <a16:creationId xmlns:a16="http://schemas.microsoft.com/office/drawing/2014/main" id="{8470D442-8283-42C8-BD68-60A0BC9C133E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3425350" y="816492"/>
                <a:ext cx="521640" cy="348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961327B5-F8C6-CAC3-1F6B-C59D99BBD416}"/>
                  </a:ext>
                </a:extLst>
              </p14:cNvPr>
              <p14:cNvContentPartPr/>
              <p14:nvPr/>
            </p14:nvContentPartPr>
            <p14:xfrm>
              <a:off x="3997030" y="770412"/>
              <a:ext cx="309960" cy="347760"/>
            </p14:xfrm>
          </p:contentPart>
        </mc:Choice>
        <mc:Fallback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961327B5-F8C6-CAC3-1F6B-C59D99BBD41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3988030" y="761412"/>
                <a:ext cx="327600" cy="365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9" name="Ink 8">
                <a:extLst>
                  <a:ext uri="{FF2B5EF4-FFF2-40B4-BE49-F238E27FC236}">
                    <a16:creationId xmlns:a16="http://schemas.microsoft.com/office/drawing/2014/main" id="{21F51292-9A15-5B22-26D3-315A75447BF5}"/>
                  </a:ext>
                </a:extLst>
              </p14:cNvPr>
              <p14:cNvContentPartPr/>
              <p14:nvPr/>
            </p14:nvContentPartPr>
            <p14:xfrm>
              <a:off x="4437310" y="801372"/>
              <a:ext cx="383760" cy="613440"/>
            </p14:xfrm>
          </p:contentPart>
        </mc:Choice>
        <mc:Fallback>
          <p:pic>
            <p:nvPicPr>
              <p:cNvPr id="9" name="Ink 8">
                <a:extLst>
                  <a:ext uri="{FF2B5EF4-FFF2-40B4-BE49-F238E27FC236}">
                    <a16:creationId xmlns:a16="http://schemas.microsoft.com/office/drawing/2014/main" id="{21F51292-9A15-5B22-26D3-315A75447BF5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4428310" y="792732"/>
                <a:ext cx="401400" cy="63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F1DE979C-7624-D124-9DB8-4A5EBFBA41B2}"/>
                  </a:ext>
                </a:extLst>
              </p14:cNvPr>
              <p14:cNvContentPartPr/>
              <p14:nvPr/>
            </p14:nvContentPartPr>
            <p14:xfrm>
              <a:off x="5227870" y="637932"/>
              <a:ext cx="104760" cy="53748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F1DE979C-7624-D124-9DB8-4A5EBFBA41B2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5218870" y="628932"/>
                <a:ext cx="122400" cy="5551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6C7B58F2-2D45-2A6A-7E70-29BC88DC6D42}"/>
                  </a:ext>
                </a:extLst>
              </p14:cNvPr>
              <p14:cNvContentPartPr/>
              <p14:nvPr/>
            </p14:nvContentPartPr>
            <p14:xfrm>
              <a:off x="5240830" y="1257132"/>
              <a:ext cx="113760" cy="8676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6C7B58F2-2D45-2A6A-7E70-29BC88DC6D42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5231830" y="1248492"/>
                <a:ext cx="131400" cy="104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3080203C-505A-1226-E1DD-50E10200438E}"/>
                  </a:ext>
                </a:extLst>
              </p14:cNvPr>
              <p14:cNvContentPartPr/>
              <p14:nvPr/>
            </p14:nvContentPartPr>
            <p14:xfrm>
              <a:off x="5786230" y="819372"/>
              <a:ext cx="729720" cy="34200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3080203C-505A-1226-E1DD-50E10200438E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5777230" y="810372"/>
                <a:ext cx="747360" cy="359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9BBCEB9A-F602-F87D-46C9-AE72ECA034CC}"/>
                  </a:ext>
                </a:extLst>
              </p14:cNvPr>
              <p14:cNvContentPartPr/>
              <p14:nvPr/>
            </p14:nvContentPartPr>
            <p14:xfrm>
              <a:off x="6636910" y="794892"/>
              <a:ext cx="25560" cy="8100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9BBCEB9A-F602-F87D-46C9-AE72ECA034CC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628270" y="786252"/>
                <a:ext cx="43200" cy="98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4">
            <p14:nvContentPartPr>
              <p14:cNvPr id="14" name="Ink 13">
                <a:extLst>
                  <a:ext uri="{FF2B5EF4-FFF2-40B4-BE49-F238E27FC236}">
                    <a16:creationId xmlns:a16="http://schemas.microsoft.com/office/drawing/2014/main" id="{D06D5A2E-A9DB-AD74-B4EE-7DD8B88CE1F4}"/>
                  </a:ext>
                </a:extLst>
              </p14:cNvPr>
              <p14:cNvContentPartPr/>
              <p14:nvPr/>
            </p14:nvContentPartPr>
            <p14:xfrm>
              <a:off x="6585430" y="1045812"/>
              <a:ext cx="112680" cy="61200"/>
            </p14:xfrm>
          </p:contentPart>
        </mc:Choice>
        <mc:Fallback>
          <p:pic>
            <p:nvPicPr>
              <p:cNvPr id="14" name="Ink 13">
                <a:extLst>
                  <a:ext uri="{FF2B5EF4-FFF2-40B4-BE49-F238E27FC236}">
                    <a16:creationId xmlns:a16="http://schemas.microsoft.com/office/drawing/2014/main" id="{D06D5A2E-A9DB-AD74-B4EE-7DD8B88CE1F4}"/>
                  </a:ext>
                </a:extLst>
              </p:cNvPr>
              <p:cNvPicPr/>
              <p:nvPr/>
            </p:nvPicPr>
            <p:blipFill>
              <a:blip r:embed="rId25"/>
              <a:stretch>
                <a:fillRect/>
              </a:stretch>
            </p:blipFill>
            <p:spPr>
              <a:xfrm>
                <a:off x="6576790" y="1037172"/>
                <a:ext cx="130320" cy="788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06066DBE-57EE-603F-8939-36402FA9E491}"/>
                  </a:ext>
                </a:extLst>
              </p14:cNvPr>
              <p14:cNvContentPartPr/>
              <p14:nvPr/>
            </p14:nvContentPartPr>
            <p14:xfrm>
              <a:off x="3624790" y="1487892"/>
              <a:ext cx="3768120" cy="24660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06066DBE-57EE-603F-8939-36402FA9E491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3615790" y="1478892"/>
                <a:ext cx="3785760" cy="264240"/>
              </a:xfrm>
              <a:prstGeom prst="rect">
                <a:avLst/>
              </a:prstGeom>
            </p:spPr>
          </p:pic>
        </mc:Fallback>
      </mc:AlternateContent>
      <p:grpSp>
        <p:nvGrpSpPr>
          <p:cNvPr id="28" name="Group 27">
            <a:extLst>
              <a:ext uri="{FF2B5EF4-FFF2-40B4-BE49-F238E27FC236}">
                <a16:creationId xmlns:a16="http://schemas.microsoft.com/office/drawing/2014/main" id="{7801FA95-D28F-64D9-284E-B2A110D316FA}"/>
              </a:ext>
            </a:extLst>
          </p:cNvPr>
          <p:cNvGrpSpPr/>
          <p:nvPr/>
        </p:nvGrpSpPr>
        <p:grpSpPr>
          <a:xfrm>
            <a:off x="5959390" y="1431732"/>
            <a:ext cx="312120" cy="1011600"/>
            <a:chOff x="5959390" y="1431732"/>
            <a:chExt cx="312120" cy="10116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44D2EA2F-C934-74C3-6E2A-E368F605E91A}"/>
                    </a:ext>
                  </a:extLst>
                </p14:cNvPr>
                <p14:cNvContentPartPr/>
                <p14:nvPr/>
              </p14:nvContentPartPr>
              <p14:xfrm>
                <a:off x="5959390" y="1431732"/>
                <a:ext cx="96480" cy="101160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44D2EA2F-C934-74C3-6E2A-E368F605E91A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5950750" y="1422732"/>
                  <a:ext cx="114120" cy="1029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24" name="Ink 23">
                  <a:extLst>
                    <a:ext uri="{FF2B5EF4-FFF2-40B4-BE49-F238E27FC236}">
                      <a16:creationId xmlns:a16="http://schemas.microsoft.com/office/drawing/2014/main" id="{56DB364C-D09A-9D05-E03C-E0E5D9366DC2}"/>
                    </a:ext>
                  </a:extLst>
                </p14:cNvPr>
                <p14:cNvContentPartPr/>
                <p14:nvPr/>
              </p14:nvContentPartPr>
              <p14:xfrm>
                <a:off x="5960830" y="1562412"/>
                <a:ext cx="310680" cy="190440"/>
              </p14:xfrm>
            </p:contentPart>
          </mc:Choice>
          <mc:Fallback>
            <p:pic>
              <p:nvPicPr>
                <p:cNvPr id="24" name="Ink 23">
                  <a:extLst>
                    <a:ext uri="{FF2B5EF4-FFF2-40B4-BE49-F238E27FC236}">
                      <a16:creationId xmlns:a16="http://schemas.microsoft.com/office/drawing/2014/main" id="{56DB364C-D09A-9D05-E03C-E0E5D9366DC2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5951830" y="1553772"/>
                  <a:ext cx="328320" cy="208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E3266157-B945-E75D-FAC3-E811E22DC1DD}"/>
              </a:ext>
            </a:extLst>
          </p:cNvPr>
          <p:cNvGrpSpPr/>
          <p:nvPr/>
        </p:nvGrpSpPr>
        <p:grpSpPr>
          <a:xfrm>
            <a:off x="6990430" y="680052"/>
            <a:ext cx="865800" cy="1713240"/>
            <a:chOff x="6990430" y="680052"/>
            <a:chExt cx="865800" cy="17132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5" name="Ink 14">
                  <a:extLst>
                    <a:ext uri="{FF2B5EF4-FFF2-40B4-BE49-F238E27FC236}">
                      <a16:creationId xmlns:a16="http://schemas.microsoft.com/office/drawing/2014/main" id="{5BBC83B5-311A-BCC7-AA08-EF3DC0267AEA}"/>
                    </a:ext>
                  </a:extLst>
                </p14:cNvPr>
                <p14:cNvContentPartPr/>
                <p14:nvPr/>
              </p14:nvContentPartPr>
              <p14:xfrm>
                <a:off x="6990430" y="680052"/>
                <a:ext cx="405360" cy="675000"/>
              </p14:xfrm>
            </p:contentPart>
          </mc:Choice>
          <mc:Fallback>
            <p:pic>
              <p:nvPicPr>
                <p:cNvPr id="15" name="Ink 14">
                  <a:extLst>
                    <a:ext uri="{FF2B5EF4-FFF2-40B4-BE49-F238E27FC236}">
                      <a16:creationId xmlns:a16="http://schemas.microsoft.com/office/drawing/2014/main" id="{5BBC83B5-311A-BCC7-AA08-EF3DC0267AEA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6981790" y="671412"/>
                  <a:ext cx="423000" cy="692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D12BEB6D-7CCC-EDF4-815A-39F7F90D9F81}"/>
                    </a:ext>
                  </a:extLst>
                </p14:cNvPr>
                <p14:cNvContentPartPr/>
                <p14:nvPr/>
              </p14:nvContentPartPr>
              <p14:xfrm>
                <a:off x="7373110" y="723972"/>
                <a:ext cx="483120" cy="114948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D12BEB6D-7CCC-EDF4-815A-39F7F90D9F81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7364110" y="715332"/>
                  <a:ext cx="500760" cy="11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E7C930EF-9945-5AA8-98A4-7139B0F9AA8E}"/>
                    </a:ext>
                  </a:extLst>
                </p14:cNvPr>
                <p14:cNvContentPartPr/>
                <p14:nvPr/>
              </p14:nvContentPartPr>
              <p14:xfrm>
                <a:off x="7199950" y="1613892"/>
                <a:ext cx="83160" cy="7794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E7C930EF-9945-5AA8-98A4-7139B0F9AA8E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7191310" y="1604892"/>
                  <a:ext cx="100800" cy="797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FFE5A7C-E7F2-C281-D2E6-D749A852D345}"/>
                    </a:ext>
                  </a:extLst>
                </p14:cNvPr>
                <p14:cNvContentPartPr/>
                <p14:nvPr/>
              </p14:nvContentPartPr>
              <p14:xfrm>
                <a:off x="7188430" y="1611012"/>
                <a:ext cx="308520" cy="191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FFE5A7C-E7F2-C281-D2E6-D749A852D345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7179430" y="1602012"/>
                  <a:ext cx="326160" cy="209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43EC2D3-A057-F128-10EF-618F8C4D5C46}"/>
              </a:ext>
            </a:extLst>
          </p:cNvPr>
          <p:cNvGrpSpPr/>
          <p:nvPr/>
        </p:nvGrpSpPr>
        <p:grpSpPr>
          <a:xfrm>
            <a:off x="7082230" y="2190972"/>
            <a:ext cx="1475280" cy="432360"/>
            <a:chOff x="7082230" y="2190972"/>
            <a:chExt cx="1475280" cy="432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32" name="Ink 31">
                  <a:extLst>
                    <a:ext uri="{FF2B5EF4-FFF2-40B4-BE49-F238E27FC236}">
                      <a16:creationId xmlns:a16="http://schemas.microsoft.com/office/drawing/2014/main" id="{776C099A-15DE-54AE-7943-12FE90C53692}"/>
                    </a:ext>
                  </a:extLst>
                </p14:cNvPr>
                <p14:cNvContentPartPr/>
                <p14:nvPr/>
              </p14:nvContentPartPr>
              <p14:xfrm>
                <a:off x="7286350" y="2190972"/>
                <a:ext cx="67320" cy="423720"/>
              </p14:xfrm>
            </p:contentPart>
          </mc:Choice>
          <mc:Fallback>
            <p:pic>
              <p:nvPicPr>
                <p:cNvPr id="32" name="Ink 31">
                  <a:extLst>
                    <a:ext uri="{FF2B5EF4-FFF2-40B4-BE49-F238E27FC236}">
                      <a16:creationId xmlns:a16="http://schemas.microsoft.com/office/drawing/2014/main" id="{776C099A-15DE-54AE-7943-12FE90C53692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7277350" y="2182332"/>
                  <a:ext cx="84960" cy="44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70CD2686-E0B9-6ADA-C69C-066BACF05ACC}"/>
                    </a:ext>
                  </a:extLst>
                </p14:cNvPr>
                <p14:cNvContentPartPr/>
                <p14:nvPr/>
              </p14:nvContentPartPr>
              <p14:xfrm>
                <a:off x="7082230" y="2266932"/>
                <a:ext cx="754560" cy="31644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70CD2686-E0B9-6ADA-C69C-066BACF05ACC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7073230" y="2258292"/>
                  <a:ext cx="772200" cy="334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4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0B3612DB-9C4E-219D-630A-E25804D39D56}"/>
                    </a:ext>
                  </a:extLst>
                </p14:cNvPr>
                <p14:cNvContentPartPr/>
                <p14:nvPr/>
              </p14:nvContentPartPr>
              <p14:xfrm>
                <a:off x="7833910" y="2234172"/>
                <a:ext cx="494640" cy="38916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0B3612DB-9C4E-219D-630A-E25804D39D56}"/>
                    </a:ext>
                  </a:extLst>
                </p:cNvPr>
                <p:cNvPicPr/>
                <p:nvPr/>
              </p:nvPicPr>
              <p:blipFill>
                <a:blip r:embed="rId45"/>
                <a:stretch>
                  <a:fillRect/>
                </a:stretch>
              </p:blipFill>
              <p:spPr>
                <a:xfrm>
                  <a:off x="7825270" y="2225532"/>
                  <a:ext cx="512280" cy="40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BDD26BA7-C265-747D-3938-A78DA7F1D6D4}"/>
                    </a:ext>
                  </a:extLst>
                </p14:cNvPr>
                <p14:cNvContentPartPr/>
                <p14:nvPr/>
              </p14:nvContentPartPr>
              <p14:xfrm>
                <a:off x="8122270" y="2346492"/>
                <a:ext cx="435240" cy="374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BDD26BA7-C265-747D-3938-A78DA7F1D6D4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8113630" y="2337852"/>
                  <a:ext cx="452880" cy="5508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960AA60-54AF-D991-2D13-B1741CB6D1A5}"/>
              </a:ext>
            </a:extLst>
          </p:cNvPr>
          <p:cNvGrpSpPr/>
          <p:nvPr/>
        </p:nvGrpSpPr>
        <p:grpSpPr>
          <a:xfrm>
            <a:off x="3493030" y="2565372"/>
            <a:ext cx="1211040" cy="875880"/>
            <a:chOff x="3493030" y="2565372"/>
            <a:chExt cx="1211040" cy="8758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DA8EB906-5944-CF12-8B2E-4AAB3034BB3C}"/>
                    </a:ext>
                  </a:extLst>
                </p14:cNvPr>
                <p14:cNvContentPartPr/>
                <p14:nvPr/>
              </p14:nvContentPartPr>
              <p14:xfrm>
                <a:off x="3493030" y="2682732"/>
                <a:ext cx="451440" cy="35820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DA8EB906-5944-CF12-8B2E-4AAB3034BB3C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3484030" y="2673732"/>
                  <a:ext cx="469080" cy="375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E14C5088-5AF1-F64F-FE54-C69BC1586D4D}"/>
                    </a:ext>
                  </a:extLst>
                </p14:cNvPr>
                <p14:cNvContentPartPr/>
                <p14:nvPr/>
              </p14:nvContentPartPr>
              <p14:xfrm>
                <a:off x="4308430" y="2612532"/>
                <a:ext cx="395640" cy="3621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E14C5088-5AF1-F64F-FE54-C69BC1586D4D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299430" y="2603532"/>
                  <a:ext cx="413280" cy="379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609902D8-42CC-DD3A-62F1-22C4B8D36987}"/>
                    </a:ext>
                  </a:extLst>
                </p14:cNvPr>
                <p14:cNvContentPartPr/>
                <p14:nvPr/>
              </p14:nvContentPartPr>
              <p14:xfrm>
                <a:off x="3936190" y="2565372"/>
                <a:ext cx="298800" cy="87588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609902D8-42CC-DD3A-62F1-22C4B8D36987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3927190" y="2556732"/>
                  <a:ext cx="316440" cy="8935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4" name="Group 43">
            <a:extLst>
              <a:ext uri="{FF2B5EF4-FFF2-40B4-BE49-F238E27FC236}">
                <a16:creationId xmlns:a16="http://schemas.microsoft.com/office/drawing/2014/main" id="{0DC19E73-0A58-88EF-8B8B-E5DB8AC30D2F}"/>
              </a:ext>
            </a:extLst>
          </p:cNvPr>
          <p:cNvGrpSpPr/>
          <p:nvPr/>
        </p:nvGrpSpPr>
        <p:grpSpPr>
          <a:xfrm>
            <a:off x="5493550" y="2292852"/>
            <a:ext cx="1018080" cy="796680"/>
            <a:chOff x="5493550" y="2292852"/>
            <a:chExt cx="1018080" cy="796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1AEEEB44-4CA3-4B33-78CE-020169D45092}"/>
                    </a:ext>
                  </a:extLst>
                </p14:cNvPr>
                <p14:cNvContentPartPr/>
                <p14:nvPr/>
              </p14:nvContentPartPr>
              <p14:xfrm>
                <a:off x="5615590" y="2292852"/>
                <a:ext cx="203760" cy="42804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1AEEEB44-4CA3-4B33-78CE-020169D45092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606950" y="2284212"/>
                  <a:ext cx="221400" cy="44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6">
              <p14:nvContentPartPr>
                <p14:cNvPr id="30" name="Ink 29">
                  <a:extLst>
                    <a:ext uri="{FF2B5EF4-FFF2-40B4-BE49-F238E27FC236}">
                      <a16:creationId xmlns:a16="http://schemas.microsoft.com/office/drawing/2014/main" id="{DEF4E808-FFF6-73B5-21C1-4111923A2273}"/>
                    </a:ext>
                  </a:extLst>
                </p14:cNvPr>
                <p14:cNvContentPartPr/>
                <p14:nvPr/>
              </p14:nvContentPartPr>
              <p14:xfrm>
                <a:off x="5493550" y="2338212"/>
                <a:ext cx="814320" cy="312120"/>
              </p14:xfrm>
            </p:contentPart>
          </mc:Choice>
          <mc:Fallback>
            <p:pic>
              <p:nvPicPr>
                <p:cNvPr id="30" name="Ink 29">
                  <a:extLst>
                    <a:ext uri="{FF2B5EF4-FFF2-40B4-BE49-F238E27FC236}">
                      <a16:creationId xmlns:a16="http://schemas.microsoft.com/office/drawing/2014/main" id="{DEF4E808-FFF6-73B5-21C1-4111923A2273}"/>
                    </a:ext>
                  </a:extLst>
                </p:cNvPr>
                <p:cNvPicPr/>
                <p:nvPr/>
              </p:nvPicPr>
              <p:blipFill>
                <a:blip r:embed="rId57"/>
                <a:stretch>
                  <a:fillRect/>
                </a:stretch>
              </p:blipFill>
              <p:spPr>
                <a:xfrm>
                  <a:off x="5484910" y="2329212"/>
                  <a:ext cx="831960" cy="329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1" name="Ink 30">
                  <a:extLst>
                    <a:ext uri="{FF2B5EF4-FFF2-40B4-BE49-F238E27FC236}">
                      <a16:creationId xmlns:a16="http://schemas.microsoft.com/office/drawing/2014/main" id="{3A9AF769-0AD6-6357-FEF2-3D758B761D71}"/>
                    </a:ext>
                  </a:extLst>
                </p14:cNvPr>
                <p14:cNvContentPartPr/>
                <p14:nvPr/>
              </p14:nvContentPartPr>
              <p14:xfrm>
                <a:off x="6254230" y="2383932"/>
                <a:ext cx="257400" cy="299880"/>
              </p14:xfrm>
            </p:contentPart>
          </mc:Choice>
          <mc:Fallback>
            <p:pic>
              <p:nvPicPr>
                <p:cNvPr id="31" name="Ink 30">
                  <a:extLst>
                    <a:ext uri="{FF2B5EF4-FFF2-40B4-BE49-F238E27FC236}">
                      <a16:creationId xmlns:a16="http://schemas.microsoft.com/office/drawing/2014/main" id="{3A9AF769-0AD6-6357-FEF2-3D758B761D71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6245590" y="2374932"/>
                  <a:ext cx="275040" cy="317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DC0B79B3-2D19-AD03-A6FE-46346C27C047}"/>
                    </a:ext>
                  </a:extLst>
                </p14:cNvPr>
                <p14:cNvContentPartPr/>
                <p14:nvPr/>
              </p14:nvContentPartPr>
              <p14:xfrm>
                <a:off x="5611630" y="2751852"/>
                <a:ext cx="605160" cy="33768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DC0B79B3-2D19-AD03-A6FE-46346C27C047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5602990" y="2743212"/>
                  <a:ext cx="622800" cy="3553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D6822EF4-C14A-F127-AB1C-2A983A11D222}"/>
              </a:ext>
            </a:extLst>
          </p:cNvPr>
          <p:cNvGrpSpPr/>
          <p:nvPr/>
        </p:nvGrpSpPr>
        <p:grpSpPr>
          <a:xfrm>
            <a:off x="3519310" y="3568692"/>
            <a:ext cx="1308600" cy="573480"/>
            <a:chOff x="3519310" y="3568692"/>
            <a:chExt cx="1308600" cy="573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313DB5CE-0A20-89D1-368D-35BFB51668FA}"/>
                    </a:ext>
                  </a:extLst>
                </p14:cNvPr>
                <p14:cNvContentPartPr/>
                <p14:nvPr/>
              </p14:nvContentPartPr>
              <p14:xfrm>
                <a:off x="3566110" y="3701172"/>
                <a:ext cx="224640" cy="34992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313DB5CE-0A20-89D1-368D-35BFB51668FA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3557110" y="3692532"/>
                  <a:ext cx="242280" cy="36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E8F10FF5-A581-B71A-D3FC-48FDC6A77EDB}"/>
                    </a:ext>
                  </a:extLst>
                </p14:cNvPr>
                <p14:cNvContentPartPr/>
                <p14:nvPr/>
              </p14:nvContentPartPr>
              <p14:xfrm>
                <a:off x="3519310" y="3855612"/>
                <a:ext cx="391680" cy="435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E8F10FF5-A581-B71A-D3FC-48FDC6A77EDB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3510670" y="3846972"/>
                  <a:ext cx="409320" cy="6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03895185-F7D6-140B-9030-AE97DF7AEE6F}"/>
                    </a:ext>
                  </a:extLst>
                </p14:cNvPr>
                <p14:cNvContentPartPr/>
                <p14:nvPr/>
              </p14:nvContentPartPr>
              <p14:xfrm>
                <a:off x="4044910" y="3605052"/>
                <a:ext cx="283680" cy="38808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03895185-F7D6-140B-9030-AE97DF7AEE6F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4036270" y="3596412"/>
                  <a:ext cx="301320" cy="405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92E3DDAD-8D78-9C84-EA60-95345383F160}"/>
                    </a:ext>
                  </a:extLst>
                </p14:cNvPr>
                <p14:cNvContentPartPr/>
                <p14:nvPr/>
              </p14:nvContentPartPr>
              <p14:xfrm>
                <a:off x="4576630" y="3568692"/>
                <a:ext cx="251280" cy="5734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92E3DDAD-8D78-9C84-EA60-95345383F160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567630" y="3560052"/>
                  <a:ext cx="268920" cy="5911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70">
            <p14:nvContentPartPr>
              <p14:cNvPr id="50" name="Ink 49">
                <a:extLst>
                  <a:ext uri="{FF2B5EF4-FFF2-40B4-BE49-F238E27FC236}">
                    <a16:creationId xmlns:a16="http://schemas.microsoft.com/office/drawing/2014/main" id="{E55302FB-7A19-4F72-D0AD-88D31AE052D5}"/>
                  </a:ext>
                </a:extLst>
              </p14:cNvPr>
              <p14:cNvContentPartPr/>
              <p14:nvPr/>
            </p14:nvContentPartPr>
            <p14:xfrm>
              <a:off x="7088350" y="3506412"/>
              <a:ext cx="412200" cy="412920"/>
            </p14:xfrm>
          </p:contentPart>
        </mc:Choice>
        <mc:Fallback>
          <p:pic>
            <p:nvPicPr>
              <p:cNvPr id="50" name="Ink 49">
                <a:extLst>
                  <a:ext uri="{FF2B5EF4-FFF2-40B4-BE49-F238E27FC236}">
                    <a16:creationId xmlns:a16="http://schemas.microsoft.com/office/drawing/2014/main" id="{E55302FB-7A19-4F72-D0AD-88D31AE052D5}"/>
                  </a:ext>
                </a:extLst>
              </p:cNvPr>
              <p:cNvPicPr/>
              <p:nvPr/>
            </p:nvPicPr>
            <p:blipFill>
              <a:blip r:embed="rId71"/>
              <a:stretch>
                <a:fillRect/>
              </a:stretch>
            </p:blipFill>
            <p:spPr>
              <a:xfrm>
                <a:off x="7079710" y="3497412"/>
                <a:ext cx="429840" cy="430560"/>
              </a:xfrm>
              <a:prstGeom prst="rect">
                <a:avLst/>
              </a:prstGeom>
            </p:spPr>
          </p:pic>
        </mc:Fallback>
      </mc:AlternateContent>
      <p:grpSp>
        <p:nvGrpSpPr>
          <p:cNvPr id="61" name="Group 60">
            <a:extLst>
              <a:ext uri="{FF2B5EF4-FFF2-40B4-BE49-F238E27FC236}">
                <a16:creationId xmlns:a16="http://schemas.microsoft.com/office/drawing/2014/main" id="{20A3BDD2-0A66-BF13-A0BE-03342ECF402E}"/>
              </a:ext>
            </a:extLst>
          </p:cNvPr>
          <p:cNvGrpSpPr/>
          <p:nvPr/>
        </p:nvGrpSpPr>
        <p:grpSpPr>
          <a:xfrm>
            <a:off x="3451630" y="4683612"/>
            <a:ext cx="1414800" cy="943200"/>
            <a:chOff x="3451630" y="4683612"/>
            <a:chExt cx="1414800" cy="943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838AD94F-8F5C-A35D-F1EE-473FC2C08D3A}"/>
                    </a:ext>
                  </a:extLst>
                </p14:cNvPr>
                <p14:cNvContentPartPr/>
                <p14:nvPr/>
              </p14:nvContentPartPr>
              <p14:xfrm>
                <a:off x="3451630" y="4683612"/>
                <a:ext cx="370800" cy="4402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838AD94F-8F5C-A35D-F1EE-473FC2C08D3A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3442630" y="4674612"/>
                  <a:ext cx="388440" cy="457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DC82F513-5FF3-8F46-C8DE-A8BE9ED8073F}"/>
                    </a:ext>
                  </a:extLst>
                </p14:cNvPr>
                <p14:cNvContentPartPr/>
                <p14:nvPr/>
              </p14:nvContentPartPr>
              <p14:xfrm>
                <a:off x="4439470" y="4690812"/>
                <a:ext cx="296640" cy="42588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DC82F513-5FF3-8F46-C8DE-A8BE9ED8073F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4430830" y="4682172"/>
                  <a:ext cx="314280" cy="443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901ACD1-7F14-EB15-5B1D-4D70BB661253}"/>
                    </a:ext>
                  </a:extLst>
                </p14:cNvPr>
                <p14:cNvContentPartPr/>
                <p14:nvPr/>
              </p14:nvContentPartPr>
              <p14:xfrm>
                <a:off x="4020430" y="4729692"/>
                <a:ext cx="250200" cy="57060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901ACD1-7F14-EB15-5B1D-4D70BB661253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4011430" y="4721052"/>
                  <a:ext cx="267840" cy="588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066B1515-7435-B6A8-B588-EB77AE5C1982}"/>
                    </a:ext>
                  </a:extLst>
                </p14:cNvPr>
                <p14:cNvContentPartPr/>
                <p14:nvPr/>
              </p14:nvContentPartPr>
              <p14:xfrm>
                <a:off x="3747910" y="5214972"/>
                <a:ext cx="191160" cy="19080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066B1515-7435-B6A8-B588-EB77AE5C1982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3738910" y="5205972"/>
                  <a:ext cx="208800" cy="208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A746B9A0-A318-6560-18A9-B5875FFF9DAF}"/>
                    </a:ext>
                  </a:extLst>
                </p14:cNvPr>
                <p14:cNvContentPartPr/>
                <p14:nvPr/>
              </p14:nvContentPartPr>
              <p14:xfrm>
                <a:off x="3799030" y="5329812"/>
                <a:ext cx="195840" cy="3672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A746B9A0-A318-6560-18A9-B5875FFF9DAF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3790390" y="5321172"/>
                  <a:ext cx="213480" cy="54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918D6D45-051C-0060-05D5-6FCB31685B95}"/>
                    </a:ext>
                  </a:extLst>
                </p14:cNvPr>
                <p14:cNvContentPartPr/>
                <p14:nvPr/>
              </p14:nvContentPartPr>
              <p14:xfrm>
                <a:off x="4603630" y="5186172"/>
                <a:ext cx="262800" cy="23616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918D6D45-051C-0060-05D5-6FCB31685B95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4594990" y="5177172"/>
                  <a:ext cx="280440" cy="253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4E0312F9-0BE2-D915-9F2C-A5A3BFB0BF5B}"/>
                    </a:ext>
                  </a:extLst>
                </p14:cNvPr>
                <p14:cNvContentPartPr/>
                <p14:nvPr/>
              </p14:nvContentPartPr>
              <p14:xfrm>
                <a:off x="3743590" y="5321532"/>
                <a:ext cx="55800" cy="15480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4E0312F9-0BE2-D915-9F2C-A5A3BFB0BF5B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3734950" y="5312892"/>
                  <a:ext cx="73440" cy="172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60" name="Ink 59">
                  <a:extLst>
                    <a:ext uri="{FF2B5EF4-FFF2-40B4-BE49-F238E27FC236}">
                      <a16:creationId xmlns:a16="http://schemas.microsoft.com/office/drawing/2014/main" id="{6BADE8B3-74AE-374F-CE38-03731EEBBB01}"/>
                    </a:ext>
                  </a:extLst>
                </p14:cNvPr>
                <p14:cNvContentPartPr/>
                <p14:nvPr/>
              </p14:nvContentPartPr>
              <p14:xfrm>
                <a:off x="3460270" y="5588292"/>
                <a:ext cx="808920" cy="38520"/>
              </p14:xfrm>
            </p:contentPart>
          </mc:Choice>
          <mc:Fallback>
            <p:pic>
              <p:nvPicPr>
                <p:cNvPr id="60" name="Ink 59">
                  <a:extLst>
                    <a:ext uri="{FF2B5EF4-FFF2-40B4-BE49-F238E27FC236}">
                      <a16:creationId xmlns:a16="http://schemas.microsoft.com/office/drawing/2014/main" id="{6BADE8B3-74AE-374F-CE38-03731EEBBB01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3451270" y="5579292"/>
                  <a:ext cx="826560" cy="5616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B1A89698-A5B6-5614-7C18-880CB4F4ACC0}"/>
              </a:ext>
            </a:extLst>
          </p:cNvPr>
          <p:cNvGrpSpPr/>
          <p:nvPr/>
        </p:nvGrpSpPr>
        <p:grpSpPr>
          <a:xfrm>
            <a:off x="7049830" y="4541772"/>
            <a:ext cx="704880" cy="898200"/>
            <a:chOff x="7049830" y="4541772"/>
            <a:chExt cx="704880" cy="89820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CCC1D84D-AA4D-E11B-EB50-6031C90C51AC}"/>
                    </a:ext>
                  </a:extLst>
                </p14:cNvPr>
                <p14:cNvContentPartPr/>
                <p14:nvPr/>
              </p14:nvContentPartPr>
              <p14:xfrm>
                <a:off x="7097710" y="4619892"/>
                <a:ext cx="22320" cy="11016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CCC1D84D-AA4D-E11B-EB50-6031C90C51AC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089070" y="4610892"/>
                  <a:ext cx="39960" cy="127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63" name="Ink 62">
                  <a:extLst>
                    <a:ext uri="{FF2B5EF4-FFF2-40B4-BE49-F238E27FC236}">
                      <a16:creationId xmlns:a16="http://schemas.microsoft.com/office/drawing/2014/main" id="{1F3E3D0E-4FCD-7AA3-F10E-2B6D08ECE037}"/>
                    </a:ext>
                  </a:extLst>
                </p14:cNvPr>
                <p14:cNvContentPartPr/>
                <p14:nvPr/>
              </p14:nvContentPartPr>
              <p14:xfrm>
                <a:off x="7049830" y="4541772"/>
                <a:ext cx="401760" cy="733680"/>
              </p14:xfrm>
            </p:contentPart>
          </mc:Choice>
          <mc:Fallback>
            <p:pic>
              <p:nvPicPr>
                <p:cNvPr id="63" name="Ink 62">
                  <a:extLst>
                    <a:ext uri="{FF2B5EF4-FFF2-40B4-BE49-F238E27FC236}">
                      <a16:creationId xmlns:a16="http://schemas.microsoft.com/office/drawing/2014/main" id="{1F3E3D0E-4FCD-7AA3-F10E-2B6D08ECE037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041190" y="4532772"/>
                  <a:ext cx="419400" cy="75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9E389679-3F19-A17F-EE14-DD9B34734B2E}"/>
                    </a:ext>
                  </a:extLst>
                </p14:cNvPr>
                <p14:cNvContentPartPr/>
                <p14:nvPr/>
              </p14:nvContentPartPr>
              <p14:xfrm>
                <a:off x="7459870" y="5051532"/>
                <a:ext cx="294840" cy="38844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9E389679-3F19-A17F-EE14-DD9B34734B2E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7450870" y="5042532"/>
                  <a:ext cx="312480" cy="406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34594618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818B2D26-B756-59BC-A4F7-6836871B07D5}"/>
              </a:ext>
            </a:extLst>
          </p:cNvPr>
          <p:cNvGrpSpPr/>
          <p:nvPr/>
        </p:nvGrpSpPr>
        <p:grpSpPr>
          <a:xfrm>
            <a:off x="793390" y="83892"/>
            <a:ext cx="4694040" cy="697680"/>
            <a:chOff x="793390" y="83892"/>
            <a:chExt cx="4694040" cy="6976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">
              <p14:nvContentPartPr>
                <p14:cNvPr id="2" name="Ink 1">
                  <a:extLst>
                    <a:ext uri="{FF2B5EF4-FFF2-40B4-BE49-F238E27FC236}">
                      <a16:creationId xmlns:a16="http://schemas.microsoft.com/office/drawing/2014/main" id="{222D9CFA-3118-5555-AB3A-AB79DBDF61B1}"/>
                    </a:ext>
                  </a:extLst>
                </p14:cNvPr>
                <p14:cNvContentPartPr/>
                <p14:nvPr/>
              </p14:nvContentPartPr>
              <p14:xfrm>
                <a:off x="793390" y="192612"/>
                <a:ext cx="207360" cy="407880"/>
              </p14:xfrm>
            </p:contentPart>
          </mc:Choice>
          <mc:Fallback>
            <p:pic>
              <p:nvPicPr>
                <p:cNvPr id="2" name="Ink 1">
                  <a:extLst>
                    <a:ext uri="{FF2B5EF4-FFF2-40B4-BE49-F238E27FC236}">
                      <a16:creationId xmlns:a16="http://schemas.microsoft.com/office/drawing/2014/main" id="{222D9CFA-3118-5555-AB3A-AB79DBDF61B1}"/>
                    </a:ext>
                  </a:extLst>
                </p:cNvPr>
                <p:cNvPicPr/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784750" y="183612"/>
                  <a:ext cx="225000" cy="425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">
              <p14:nvContentPartPr>
                <p14:cNvPr id="3" name="Ink 2">
                  <a:extLst>
                    <a:ext uri="{FF2B5EF4-FFF2-40B4-BE49-F238E27FC236}">
                      <a16:creationId xmlns:a16="http://schemas.microsoft.com/office/drawing/2014/main" id="{51D42F25-A434-FAE0-7D8B-A9F6AD58105B}"/>
                    </a:ext>
                  </a:extLst>
                </p14:cNvPr>
                <p14:cNvContentPartPr/>
                <p14:nvPr/>
              </p14:nvContentPartPr>
              <p14:xfrm>
                <a:off x="1078870" y="257772"/>
                <a:ext cx="76320" cy="288360"/>
              </p14:xfrm>
            </p:contentPart>
          </mc:Choice>
          <mc:Fallback>
            <p:pic>
              <p:nvPicPr>
                <p:cNvPr id="3" name="Ink 2">
                  <a:extLst>
                    <a:ext uri="{FF2B5EF4-FFF2-40B4-BE49-F238E27FC236}">
                      <a16:creationId xmlns:a16="http://schemas.microsoft.com/office/drawing/2014/main" id="{51D42F25-A434-FAE0-7D8B-A9F6AD58105B}"/>
                    </a:ext>
                  </a:extLst>
                </p:cNvPr>
                <p:cNvPicPr/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069870" y="248772"/>
                  <a:ext cx="93960" cy="30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5A97E86D-45CC-DE51-6A88-A5AFEBB88E72}"/>
                    </a:ext>
                  </a:extLst>
                </p14:cNvPr>
                <p14:cNvContentPartPr/>
                <p14:nvPr/>
              </p14:nvContentPartPr>
              <p14:xfrm>
                <a:off x="1173190" y="168132"/>
                <a:ext cx="311760" cy="34632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5A97E86D-45CC-DE51-6A88-A5AFEBB88E72}"/>
                    </a:ext>
                  </a:extLst>
                </p:cNvPr>
                <p:cNvPicPr/>
                <p:nvPr/>
              </p:nvPicPr>
              <p:blipFill>
                <a:blip r:embed="rId7"/>
                <a:stretch>
                  <a:fillRect/>
                </a:stretch>
              </p:blipFill>
              <p:spPr>
                <a:xfrm>
                  <a:off x="1164550" y="159132"/>
                  <a:ext cx="329400" cy="363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">
              <p14:nvContentPartPr>
                <p14:cNvPr id="5" name="Ink 4">
                  <a:extLst>
                    <a:ext uri="{FF2B5EF4-FFF2-40B4-BE49-F238E27FC236}">
                      <a16:creationId xmlns:a16="http://schemas.microsoft.com/office/drawing/2014/main" id="{1AC13AE3-A5E2-C187-ADF8-05838DDA03C4}"/>
                    </a:ext>
                  </a:extLst>
                </p14:cNvPr>
                <p14:cNvContentPartPr/>
                <p14:nvPr/>
              </p14:nvContentPartPr>
              <p14:xfrm>
                <a:off x="1441750" y="315732"/>
                <a:ext cx="425520" cy="185760"/>
              </p14:xfrm>
            </p:contentPart>
          </mc:Choice>
          <mc:Fallback>
            <p:pic>
              <p:nvPicPr>
                <p:cNvPr id="5" name="Ink 4">
                  <a:extLst>
                    <a:ext uri="{FF2B5EF4-FFF2-40B4-BE49-F238E27FC236}">
                      <a16:creationId xmlns:a16="http://schemas.microsoft.com/office/drawing/2014/main" id="{1AC13AE3-A5E2-C187-ADF8-05838DDA03C4}"/>
                    </a:ext>
                  </a:extLst>
                </p:cNvPr>
                <p:cNvPicPr/>
                <p:nvPr/>
              </p:nvPicPr>
              <p:blipFill>
                <a:blip r:embed="rId9"/>
                <a:stretch>
                  <a:fillRect/>
                </a:stretch>
              </p:blipFill>
              <p:spPr>
                <a:xfrm>
                  <a:off x="1432750" y="306732"/>
                  <a:ext cx="443160" cy="2034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">
              <p14:nvContentPartPr>
                <p14:cNvPr id="6" name="Ink 5">
                  <a:extLst>
                    <a:ext uri="{FF2B5EF4-FFF2-40B4-BE49-F238E27FC236}">
                      <a16:creationId xmlns:a16="http://schemas.microsoft.com/office/drawing/2014/main" id="{D113674B-65A6-82FC-C3E7-0C3BB2C2F213}"/>
                    </a:ext>
                  </a:extLst>
                </p14:cNvPr>
                <p14:cNvContentPartPr/>
                <p14:nvPr/>
              </p14:nvContentPartPr>
              <p14:xfrm>
                <a:off x="1832710" y="224652"/>
                <a:ext cx="65160" cy="15480"/>
              </p14:xfrm>
            </p:contentPart>
          </mc:Choice>
          <mc:Fallback>
            <p:pic>
              <p:nvPicPr>
                <p:cNvPr id="6" name="Ink 5">
                  <a:extLst>
                    <a:ext uri="{FF2B5EF4-FFF2-40B4-BE49-F238E27FC236}">
                      <a16:creationId xmlns:a16="http://schemas.microsoft.com/office/drawing/2014/main" id="{D113674B-65A6-82FC-C3E7-0C3BB2C2F213}"/>
                    </a:ext>
                  </a:extLst>
                </p:cNvPr>
                <p:cNvPicPr/>
                <p:nvPr/>
              </p:nvPicPr>
              <p:blipFill>
                <a:blip r:embed="rId11"/>
                <a:stretch>
                  <a:fillRect/>
                </a:stretch>
              </p:blipFill>
              <p:spPr>
                <a:xfrm>
                  <a:off x="1823710" y="216012"/>
                  <a:ext cx="82800" cy="3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">
              <p14:nvContentPartPr>
                <p14:cNvPr id="7" name="Ink 6">
                  <a:extLst>
                    <a:ext uri="{FF2B5EF4-FFF2-40B4-BE49-F238E27FC236}">
                      <a16:creationId xmlns:a16="http://schemas.microsoft.com/office/drawing/2014/main" id="{A74377CC-B97D-A604-FEC3-710641AABE4A}"/>
                    </a:ext>
                  </a:extLst>
                </p14:cNvPr>
                <p14:cNvContentPartPr/>
                <p14:nvPr/>
              </p14:nvContentPartPr>
              <p14:xfrm>
                <a:off x="1931710" y="232932"/>
                <a:ext cx="604080" cy="249480"/>
              </p14:xfrm>
            </p:contentPart>
          </mc:Choice>
          <mc:Fallback>
            <p:pic>
              <p:nvPicPr>
                <p:cNvPr id="7" name="Ink 6">
                  <a:extLst>
                    <a:ext uri="{FF2B5EF4-FFF2-40B4-BE49-F238E27FC236}">
                      <a16:creationId xmlns:a16="http://schemas.microsoft.com/office/drawing/2014/main" id="{A74377CC-B97D-A604-FEC3-710641AABE4A}"/>
                    </a:ext>
                  </a:extLst>
                </p:cNvPr>
                <p:cNvPicPr/>
                <p:nvPr/>
              </p:nvPicPr>
              <p:blipFill>
                <a:blip r:embed="rId13"/>
                <a:stretch>
                  <a:fillRect/>
                </a:stretch>
              </p:blipFill>
              <p:spPr>
                <a:xfrm>
                  <a:off x="1922710" y="224292"/>
                  <a:ext cx="621720" cy="267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">
              <p14:nvContentPartPr>
                <p14:cNvPr id="8" name="Ink 7">
                  <a:extLst>
                    <a:ext uri="{FF2B5EF4-FFF2-40B4-BE49-F238E27FC236}">
                      <a16:creationId xmlns:a16="http://schemas.microsoft.com/office/drawing/2014/main" id="{6461A431-BEA5-C324-DD30-A92F3ECD9314}"/>
                    </a:ext>
                  </a:extLst>
                </p14:cNvPr>
                <p14:cNvContentPartPr/>
                <p14:nvPr/>
              </p14:nvContentPartPr>
              <p14:xfrm>
                <a:off x="2832430" y="221052"/>
                <a:ext cx="220320" cy="194400"/>
              </p14:xfrm>
            </p:contentPart>
          </mc:Choice>
          <mc:Fallback>
            <p:pic>
              <p:nvPicPr>
                <p:cNvPr id="8" name="Ink 7">
                  <a:extLst>
                    <a:ext uri="{FF2B5EF4-FFF2-40B4-BE49-F238E27FC236}">
                      <a16:creationId xmlns:a16="http://schemas.microsoft.com/office/drawing/2014/main" id="{6461A431-BEA5-C324-DD30-A92F3ECD9314}"/>
                    </a:ext>
                  </a:extLst>
                </p:cNvPr>
                <p:cNvPicPr/>
                <p:nvPr/>
              </p:nvPicPr>
              <p:blipFill>
                <a:blip r:embed="rId15"/>
                <a:stretch>
                  <a:fillRect/>
                </a:stretch>
              </p:blipFill>
              <p:spPr>
                <a:xfrm>
                  <a:off x="2823790" y="212412"/>
                  <a:ext cx="237960" cy="212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">
              <p14:nvContentPartPr>
                <p14:cNvPr id="9" name="Ink 8">
                  <a:extLst>
                    <a:ext uri="{FF2B5EF4-FFF2-40B4-BE49-F238E27FC236}">
                      <a16:creationId xmlns:a16="http://schemas.microsoft.com/office/drawing/2014/main" id="{F7653044-694C-F386-89E0-CB30CC272265}"/>
                    </a:ext>
                  </a:extLst>
                </p14:cNvPr>
                <p14:cNvContentPartPr/>
                <p14:nvPr/>
              </p14:nvContentPartPr>
              <p14:xfrm>
                <a:off x="3133030" y="208452"/>
                <a:ext cx="144000" cy="258840"/>
              </p14:xfrm>
            </p:contentPart>
          </mc:Choice>
          <mc:Fallback>
            <p:pic>
              <p:nvPicPr>
                <p:cNvPr id="9" name="Ink 8">
                  <a:extLst>
                    <a:ext uri="{FF2B5EF4-FFF2-40B4-BE49-F238E27FC236}">
                      <a16:creationId xmlns:a16="http://schemas.microsoft.com/office/drawing/2014/main" id="{F7653044-694C-F386-89E0-CB30CC272265}"/>
                    </a:ext>
                  </a:extLst>
                </p:cNvPr>
                <p:cNvPicPr/>
                <p:nvPr/>
              </p:nvPicPr>
              <p:blipFill>
                <a:blip r:embed="rId17"/>
                <a:stretch>
                  <a:fillRect/>
                </a:stretch>
              </p:blipFill>
              <p:spPr>
                <a:xfrm>
                  <a:off x="3124030" y="199812"/>
                  <a:ext cx="161640" cy="27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8">
              <p14:nvContentPartPr>
                <p14:cNvPr id="10" name="Ink 9">
                  <a:extLst>
                    <a:ext uri="{FF2B5EF4-FFF2-40B4-BE49-F238E27FC236}">
                      <a16:creationId xmlns:a16="http://schemas.microsoft.com/office/drawing/2014/main" id="{57115DD3-E714-13E5-08E6-F320CF5D4B81}"/>
                    </a:ext>
                  </a:extLst>
                </p14:cNvPr>
                <p14:cNvContentPartPr/>
                <p14:nvPr/>
              </p14:nvContentPartPr>
              <p14:xfrm>
                <a:off x="3363070" y="195492"/>
                <a:ext cx="472680" cy="211680"/>
              </p14:xfrm>
            </p:contentPart>
          </mc:Choice>
          <mc:Fallback>
            <p:pic>
              <p:nvPicPr>
                <p:cNvPr id="10" name="Ink 9">
                  <a:extLst>
                    <a:ext uri="{FF2B5EF4-FFF2-40B4-BE49-F238E27FC236}">
                      <a16:creationId xmlns:a16="http://schemas.microsoft.com/office/drawing/2014/main" id="{57115DD3-E714-13E5-08E6-F320CF5D4B81}"/>
                    </a:ext>
                  </a:extLst>
                </p:cNvPr>
                <p:cNvPicPr/>
                <p:nvPr/>
              </p:nvPicPr>
              <p:blipFill>
                <a:blip r:embed="rId19"/>
                <a:stretch>
                  <a:fillRect/>
                </a:stretch>
              </p:blipFill>
              <p:spPr>
                <a:xfrm>
                  <a:off x="3354070" y="186852"/>
                  <a:ext cx="490320" cy="229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0">
              <p14:nvContentPartPr>
                <p14:cNvPr id="11" name="Ink 10">
                  <a:extLst>
                    <a:ext uri="{FF2B5EF4-FFF2-40B4-BE49-F238E27FC236}">
                      <a16:creationId xmlns:a16="http://schemas.microsoft.com/office/drawing/2014/main" id="{A660F05B-E30E-1A8D-2AD3-F8229A6454F1}"/>
                    </a:ext>
                  </a:extLst>
                </p14:cNvPr>
                <p14:cNvContentPartPr/>
                <p14:nvPr/>
              </p14:nvContentPartPr>
              <p14:xfrm>
                <a:off x="3977230" y="83892"/>
                <a:ext cx="710640" cy="348840"/>
              </p14:xfrm>
            </p:contentPart>
          </mc:Choice>
          <mc:Fallback>
            <p:pic>
              <p:nvPicPr>
                <p:cNvPr id="11" name="Ink 10">
                  <a:extLst>
                    <a:ext uri="{FF2B5EF4-FFF2-40B4-BE49-F238E27FC236}">
                      <a16:creationId xmlns:a16="http://schemas.microsoft.com/office/drawing/2014/main" id="{A660F05B-E30E-1A8D-2AD3-F8229A6454F1}"/>
                    </a:ext>
                  </a:extLst>
                </p:cNvPr>
                <p:cNvPicPr/>
                <p:nvPr/>
              </p:nvPicPr>
              <p:blipFill>
                <a:blip r:embed="rId21"/>
                <a:stretch>
                  <a:fillRect/>
                </a:stretch>
              </p:blipFill>
              <p:spPr>
                <a:xfrm>
                  <a:off x="3968230" y="74892"/>
                  <a:ext cx="728280" cy="366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2">
              <p14:nvContentPartPr>
                <p14:cNvPr id="12" name="Ink 11">
                  <a:extLst>
                    <a:ext uri="{FF2B5EF4-FFF2-40B4-BE49-F238E27FC236}">
                      <a16:creationId xmlns:a16="http://schemas.microsoft.com/office/drawing/2014/main" id="{5F289236-789D-6D0E-2BCB-1063218FDF07}"/>
                    </a:ext>
                  </a:extLst>
                </p14:cNvPr>
                <p14:cNvContentPartPr/>
                <p14:nvPr/>
              </p14:nvContentPartPr>
              <p14:xfrm>
                <a:off x="4491670" y="180012"/>
                <a:ext cx="938880" cy="384120"/>
              </p14:xfrm>
            </p:contentPart>
          </mc:Choice>
          <mc:Fallback>
            <p:pic>
              <p:nvPicPr>
                <p:cNvPr id="12" name="Ink 11">
                  <a:extLst>
                    <a:ext uri="{FF2B5EF4-FFF2-40B4-BE49-F238E27FC236}">
                      <a16:creationId xmlns:a16="http://schemas.microsoft.com/office/drawing/2014/main" id="{5F289236-789D-6D0E-2BCB-1063218FDF07}"/>
                    </a:ext>
                  </a:extLst>
                </p:cNvPr>
                <p:cNvPicPr/>
                <p:nvPr/>
              </p:nvPicPr>
              <p:blipFill>
                <a:blip r:embed="rId23"/>
                <a:stretch>
                  <a:fillRect/>
                </a:stretch>
              </p:blipFill>
              <p:spPr>
                <a:xfrm>
                  <a:off x="4482670" y="171012"/>
                  <a:ext cx="956520" cy="401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13" name="Ink 12">
                  <a:extLst>
                    <a:ext uri="{FF2B5EF4-FFF2-40B4-BE49-F238E27FC236}">
                      <a16:creationId xmlns:a16="http://schemas.microsoft.com/office/drawing/2014/main" id="{65BBF028-C79C-10EC-69A3-D8CA68F1054A}"/>
                    </a:ext>
                  </a:extLst>
                </p14:cNvPr>
                <p14:cNvContentPartPr/>
                <p14:nvPr/>
              </p14:nvContentPartPr>
              <p14:xfrm>
                <a:off x="916870" y="587892"/>
                <a:ext cx="4570560" cy="193680"/>
              </p14:xfrm>
            </p:contentPart>
          </mc:Choice>
          <mc:Fallback>
            <p:pic>
              <p:nvPicPr>
                <p:cNvPr id="13" name="Ink 12">
                  <a:extLst>
                    <a:ext uri="{FF2B5EF4-FFF2-40B4-BE49-F238E27FC236}">
                      <a16:creationId xmlns:a16="http://schemas.microsoft.com/office/drawing/2014/main" id="{65BBF028-C79C-10EC-69A3-D8CA68F1054A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908230" y="578892"/>
                  <a:ext cx="4588200" cy="21132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26">
            <p14:nvContentPartPr>
              <p14:cNvPr id="15" name="Ink 14">
                <a:extLst>
                  <a:ext uri="{FF2B5EF4-FFF2-40B4-BE49-F238E27FC236}">
                    <a16:creationId xmlns:a16="http://schemas.microsoft.com/office/drawing/2014/main" id="{0D47ECAB-1963-55E6-A656-C7CA4BD71FB9}"/>
                  </a:ext>
                </a:extLst>
              </p14:cNvPr>
              <p14:cNvContentPartPr/>
              <p14:nvPr/>
            </p14:nvContentPartPr>
            <p14:xfrm>
              <a:off x="1956910" y="1009812"/>
              <a:ext cx="276120" cy="618480"/>
            </p14:xfrm>
          </p:contentPart>
        </mc:Choice>
        <mc:Fallback>
          <p:pic>
            <p:nvPicPr>
              <p:cNvPr id="15" name="Ink 14">
                <a:extLst>
                  <a:ext uri="{FF2B5EF4-FFF2-40B4-BE49-F238E27FC236}">
                    <a16:creationId xmlns:a16="http://schemas.microsoft.com/office/drawing/2014/main" id="{0D47ECAB-1963-55E6-A656-C7CA4BD71FB9}"/>
                  </a:ext>
                </a:extLst>
              </p:cNvPr>
              <p:cNvPicPr/>
              <p:nvPr/>
            </p:nvPicPr>
            <p:blipFill>
              <a:blip r:embed="rId27"/>
              <a:stretch>
                <a:fillRect/>
              </a:stretch>
            </p:blipFill>
            <p:spPr>
              <a:xfrm>
                <a:off x="1948270" y="1001172"/>
                <a:ext cx="293760" cy="636120"/>
              </a:xfrm>
              <a:prstGeom prst="rect">
                <a:avLst/>
              </a:prstGeom>
            </p:spPr>
          </p:pic>
        </mc:Fallback>
      </mc:AlternateContent>
      <p:grpSp>
        <p:nvGrpSpPr>
          <p:cNvPr id="32" name="Group 31">
            <a:extLst>
              <a:ext uri="{FF2B5EF4-FFF2-40B4-BE49-F238E27FC236}">
                <a16:creationId xmlns:a16="http://schemas.microsoft.com/office/drawing/2014/main" id="{98A0C04C-18ED-659F-C57A-6A64BB3161B9}"/>
              </a:ext>
            </a:extLst>
          </p:cNvPr>
          <p:cNvGrpSpPr/>
          <p:nvPr/>
        </p:nvGrpSpPr>
        <p:grpSpPr>
          <a:xfrm>
            <a:off x="3834310" y="766812"/>
            <a:ext cx="3107520" cy="603360"/>
            <a:chOff x="3834310" y="766812"/>
            <a:chExt cx="3107520" cy="603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8">
              <p14:nvContentPartPr>
                <p14:cNvPr id="16" name="Ink 15">
                  <a:extLst>
                    <a:ext uri="{FF2B5EF4-FFF2-40B4-BE49-F238E27FC236}">
                      <a16:creationId xmlns:a16="http://schemas.microsoft.com/office/drawing/2014/main" id="{13B5662D-CAE6-2EF3-DB20-22E6EB90D6E7}"/>
                    </a:ext>
                  </a:extLst>
                </p14:cNvPr>
                <p14:cNvContentPartPr/>
                <p14:nvPr/>
              </p14:nvContentPartPr>
              <p14:xfrm>
                <a:off x="3834310" y="863292"/>
                <a:ext cx="194760" cy="492840"/>
              </p14:xfrm>
            </p:contentPart>
          </mc:Choice>
          <mc:Fallback>
            <p:pic>
              <p:nvPicPr>
                <p:cNvPr id="16" name="Ink 15">
                  <a:extLst>
                    <a:ext uri="{FF2B5EF4-FFF2-40B4-BE49-F238E27FC236}">
                      <a16:creationId xmlns:a16="http://schemas.microsoft.com/office/drawing/2014/main" id="{13B5662D-CAE6-2EF3-DB20-22E6EB90D6E7}"/>
                    </a:ext>
                  </a:extLst>
                </p:cNvPr>
                <p:cNvPicPr/>
                <p:nvPr/>
              </p:nvPicPr>
              <p:blipFill>
                <a:blip r:embed="rId29"/>
                <a:stretch>
                  <a:fillRect/>
                </a:stretch>
              </p:blipFill>
              <p:spPr>
                <a:xfrm>
                  <a:off x="3825310" y="854652"/>
                  <a:ext cx="212400" cy="510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0">
              <p14:nvContentPartPr>
                <p14:cNvPr id="17" name="Ink 16">
                  <a:extLst>
                    <a:ext uri="{FF2B5EF4-FFF2-40B4-BE49-F238E27FC236}">
                      <a16:creationId xmlns:a16="http://schemas.microsoft.com/office/drawing/2014/main" id="{7D20DBCD-7C65-12A8-0D82-E50523C1F65D}"/>
                    </a:ext>
                  </a:extLst>
                </p14:cNvPr>
                <p14:cNvContentPartPr/>
                <p14:nvPr/>
              </p14:nvContentPartPr>
              <p14:xfrm>
                <a:off x="4138510" y="952932"/>
                <a:ext cx="69840" cy="409320"/>
              </p14:xfrm>
            </p:contentPart>
          </mc:Choice>
          <mc:Fallback>
            <p:pic>
              <p:nvPicPr>
                <p:cNvPr id="17" name="Ink 16">
                  <a:extLst>
                    <a:ext uri="{FF2B5EF4-FFF2-40B4-BE49-F238E27FC236}">
                      <a16:creationId xmlns:a16="http://schemas.microsoft.com/office/drawing/2014/main" id="{7D20DBCD-7C65-12A8-0D82-E50523C1F65D}"/>
                    </a:ext>
                  </a:extLst>
                </p:cNvPr>
                <p:cNvPicPr/>
                <p:nvPr/>
              </p:nvPicPr>
              <p:blipFill>
                <a:blip r:embed="rId31"/>
                <a:stretch>
                  <a:fillRect/>
                </a:stretch>
              </p:blipFill>
              <p:spPr>
                <a:xfrm>
                  <a:off x="4129510" y="944292"/>
                  <a:ext cx="87480" cy="426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2">
              <p14:nvContentPartPr>
                <p14:cNvPr id="18" name="Ink 17">
                  <a:extLst>
                    <a:ext uri="{FF2B5EF4-FFF2-40B4-BE49-F238E27FC236}">
                      <a16:creationId xmlns:a16="http://schemas.microsoft.com/office/drawing/2014/main" id="{2D141350-3D67-A292-6337-FBEEE2DC00D9}"/>
                    </a:ext>
                  </a:extLst>
                </p14:cNvPr>
                <p14:cNvContentPartPr/>
                <p14:nvPr/>
              </p14:nvContentPartPr>
              <p14:xfrm>
                <a:off x="4274950" y="970572"/>
                <a:ext cx="79560" cy="399600"/>
              </p14:xfrm>
            </p:contentPart>
          </mc:Choice>
          <mc:Fallback>
            <p:pic>
              <p:nvPicPr>
                <p:cNvPr id="18" name="Ink 17">
                  <a:extLst>
                    <a:ext uri="{FF2B5EF4-FFF2-40B4-BE49-F238E27FC236}">
                      <a16:creationId xmlns:a16="http://schemas.microsoft.com/office/drawing/2014/main" id="{2D141350-3D67-A292-6337-FBEEE2DC00D9}"/>
                    </a:ext>
                  </a:extLst>
                </p:cNvPr>
                <p:cNvPicPr/>
                <p:nvPr/>
              </p:nvPicPr>
              <p:blipFill>
                <a:blip r:embed="rId33"/>
                <a:stretch>
                  <a:fillRect/>
                </a:stretch>
              </p:blipFill>
              <p:spPr>
                <a:xfrm>
                  <a:off x="4266310" y="961932"/>
                  <a:ext cx="97200" cy="417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4">
              <p14:nvContentPartPr>
                <p14:cNvPr id="19" name="Ink 18">
                  <a:extLst>
                    <a:ext uri="{FF2B5EF4-FFF2-40B4-BE49-F238E27FC236}">
                      <a16:creationId xmlns:a16="http://schemas.microsoft.com/office/drawing/2014/main" id="{FBDCB401-D0A8-2BF5-AFB9-D11D01126B94}"/>
                    </a:ext>
                  </a:extLst>
                </p14:cNvPr>
                <p14:cNvContentPartPr/>
                <p14:nvPr/>
              </p14:nvContentPartPr>
              <p14:xfrm>
                <a:off x="4259110" y="1175052"/>
                <a:ext cx="393120" cy="193680"/>
              </p14:xfrm>
            </p:contentPart>
          </mc:Choice>
          <mc:Fallback>
            <p:pic>
              <p:nvPicPr>
                <p:cNvPr id="19" name="Ink 18">
                  <a:extLst>
                    <a:ext uri="{FF2B5EF4-FFF2-40B4-BE49-F238E27FC236}">
                      <a16:creationId xmlns:a16="http://schemas.microsoft.com/office/drawing/2014/main" id="{FBDCB401-D0A8-2BF5-AFB9-D11D01126B94}"/>
                    </a:ext>
                  </a:extLst>
                </p:cNvPr>
                <p:cNvPicPr/>
                <p:nvPr/>
              </p:nvPicPr>
              <p:blipFill>
                <a:blip r:embed="rId35"/>
                <a:stretch>
                  <a:fillRect/>
                </a:stretch>
              </p:blipFill>
              <p:spPr>
                <a:xfrm>
                  <a:off x="4250110" y="1166052"/>
                  <a:ext cx="410760" cy="211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6">
              <p14:nvContentPartPr>
                <p14:cNvPr id="20" name="Ink 19">
                  <a:extLst>
                    <a:ext uri="{FF2B5EF4-FFF2-40B4-BE49-F238E27FC236}">
                      <a16:creationId xmlns:a16="http://schemas.microsoft.com/office/drawing/2014/main" id="{2C6697EE-4D6F-CBEA-8EA2-357BC7EE0CAA}"/>
                    </a:ext>
                  </a:extLst>
                </p14:cNvPr>
                <p14:cNvContentPartPr/>
                <p14:nvPr/>
              </p14:nvContentPartPr>
              <p14:xfrm>
                <a:off x="4755190" y="1196652"/>
                <a:ext cx="36360" cy="156600"/>
              </p14:xfrm>
            </p:contentPart>
          </mc:Choice>
          <mc:Fallback>
            <p:pic>
              <p:nvPicPr>
                <p:cNvPr id="20" name="Ink 19">
                  <a:extLst>
                    <a:ext uri="{FF2B5EF4-FFF2-40B4-BE49-F238E27FC236}">
                      <a16:creationId xmlns:a16="http://schemas.microsoft.com/office/drawing/2014/main" id="{2C6697EE-4D6F-CBEA-8EA2-357BC7EE0CAA}"/>
                    </a:ext>
                  </a:extLst>
                </p:cNvPr>
                <p:cNvPicPr/>
                <p:nvPr/>
              </p:nvPicPr>
              <p:blipFill>
                <a:blip r:embed="rId37"/>
                <a:stretch>
                  <a:fillRect/>
                </a:stretch>
              </p:blipFill>
              <p:spPr>
                <a:xfrm>
                  <a:off x="4746190" y="1187652"/>
                  <a:ext cx="54000" cy="17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38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C5C54323-DDD5-5EA1-306E-B189716B71ED}"/>
                    </a:ext>
                  </a:extLst>
                </p14:cNvPr>
                <p14:cNvContentPartPr/>
                <p14:nvPr/>
              </p14:nvContentPartPr>
              <p14:xfrm>
                <a:off x="4814950" y="1107012"/>
                <a:ext cx="773640" cy="253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C5C54323-DDD5-5EA1-306E-B189716B71ED}"/>
                    </a:ext>
                  </a:extLst>
                </p:cNvPr>
                <p:cNvPicPr/>
                <p:nvPr/>
              </p:nvPicPr>
              <p:blipFill>
                <a:blip r:embed="rId39"/>
                <a:stretch>
                  <a:fillRect/>
                </a:stretch>
              </p:blipFill>
              <p:spPr>
                <a:xfrm>
                  <a:off x="4805950" y="1098012"/>
                  <a:ext cx="791280" cy="2714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0">
              <p14:nvContentPartPr>
                <p14:cNvPr id="22" name="Ink 21">
                  <a:extLst>
                    <a:ext uri="{FF2B5EF4-FFF2-40B4-BE49-F238E27FC236}">
                      <a16:creationId xmlns:a16="http://schemas.microsoft.com/office/drawing/2014/main" id="{E4103F1B-2256-4442-CE0B-6B9A6521C06C}"/>
                    </a:ext>
                  </a:extLst>
                </p14:cNvPr>
                <p14:cNvContentPartPr/>
                <p14:nvPr/>
              </p14:nvContentPartPr>
              <p14:xfrm>
                <a:off x="5969470" y="1024572"/>
                <a:ext cx="654120" cy="261360"/>
              </p14:xfrm>
            </p:contentPart>
          </mc:Choice>
          <mc:Fallback>
            <p:pic>
              <p:nvPicPr>
                <p:cNvPr id="22" name="Ink 21">
                  <a:extLst>
                    <a:ext uri="{FF2B5EF4-FFF2-40B4-BE49-F238E27FC236}">
                      <a16:creationId xmlns:a16="http://schemas.microsoft.com/office/drawing/2014/main" id="{E4103F1B-2256-4442-CE0B-6B9A6521C06C}"/>
                    </a:ext>
                  </a:extLst>
                </p:cNvPr>
                <p:cNvPicPr/>
                <p:nvPr/>
              </p:nvPicPr>
              <p:blipFill>
                <a:blip r:embed="rId41"/>
                <a:stretch>
                  <a:fillRect/>
                </a:stretch>
              </p:blipFill>
              <p:spPr>
                <a:xfrm>
                  <a:off x="5960830" y="1015932"/>
                  <a:ext cx="671760" cy="279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2">
              <p14:nvContentPartPr>
                <p14:cNvPr id="23" name="Ink 22">
                  <a:extLst>
                    <a:ext uri="{FF2B5EF4-FFF2-40B4-BE49-F238E27FC236}">
                      <a16:creationId xmlns:a16="http://schemas.microsoft.com/office/drawing/2014/main" id="{1125DB74-7033-FB45-E8ED-7671492AB0D9}"/>
                    </a:ext>
                  </a:extLst>
                </p14:cNvPr>
                <p14:cNvContentPartPr/>
                <p14:nvPr/>
              </p14:nvContentPartPr>
              <p14:xfrm>
                <a:off x="6730510" y="766812"/>
                <a:ext cx="211320" cy="457920"/>
              </p14:xfrm>
            </p:contentPart>
          </mc:Choice>
          <mc:Fallback>
            <p:pic>
              <p:nvPicPr>
                <p:cNvPr id="23" name="Ink 22">
                  <a:extLst>
                    <a:ext uri="{FF2B5EF4-FFF2-40B4-BE49-F238E27FC236}">
                      <a16:creationId xmlns:a16="http://schemas.microsoft.com/office/drawing/2014/main" id="{1125DB74-7033-FB45-E8ED-7671492AB0D9}"/>
                    </a:ext>
                  </a:extLst>
                </p:cNvPr>
                <p:cNvPicPr/>
                <p:nvPr/>
              </p:nvPicPr>
              <p:blipFill>
                <a:blip r:embed="rId43"/>
                <a:stretch>
                  <a:fillRect/>
                </a:stretch>
              </p:blipFill>
              <p:spPr>
                <a:xfrm>
                  <a:off x="6721510" y="758172"/>
                  <a:ext cx="228960" cy="47556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44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C1B80262-921D-C25A-C70F-76E746E7B2DC}"/>
                  </a:ext>
                </a:extLst>
              </p14:cNvPr>
              <p14:cNvContentPartPr/>
              <p14:nvPr/>
            </p14:nvContentPartPr>
            <p14:xfrm>
              <a:off x="2151310" y="1783452"/>
              <a:ext cx="235440" cy="73260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C1B80262-921D-C25A-C70F-76E746E7B2DC}"/>
                  </a:ext>
                </a:extLst>
              </p:cNvPr>
              <p:cNvPicPr/>
              <p:nvPr/>
            </p:nvPicPr>
            <p:blipFill>
              <a:blip r:embed="rId45"/>
              <a:stretch>
                <a:fillRect/>
              </a:stretch>
            </p:blipFill>
            <p:spPr>
              <a:xfrm>
                <a:off x="2142670" y="1774812"/>
                <a:ext cx="253080" cy="750240"/>
              </a:xfrm>
              <a:prstGeom prst="rect">
                <a:avLst/>
              </a:prstGeom>
            </p:spPr>
          </p:pic>
        </mc:Fallback>
      </mc:AlternateContent>
      <p:grpSp>
        <p:nvGrpSpPr>
          <p:cNvPr id="31" name="Group 30">
            <a:extLst>
              <a:ext uri="{FF2B5EF4-FFF2-40B4-BE49-F238E27FC236}">
                <a16:creationId xmlns:a16="http://schemas.microsoft.com/office/drawing/2014/main" id="{658537C4-FB3C-0130-FCED-DBA251A92EB9}"/>
              </a:ext>
            </a:extLst>
          </p:cNvPr>
          <p:cNvGrpSpPr/>
          <p:nvPr/>
        </p:nvGrpSpPr>
        <p:grpSpPr>
          <a:xfrm>
            <a:off x="4022950" y="1631892"/>
            <a:ext cx="1857600" cy="531360"/>
            <a:chOff x="4022950" y="1631892"/>
            <a:chExt cx="1857600" cy="53136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46">
              <p14:nvContentPartPr>
                <p14:cNvPr id="25" name="Ink 24">
                  <a:extLst>
                    <a:ext uri="{FF2B5EF4-FFF2-40B4-BE49-F238E27FC236}">
                      <a16:creationId xmlns:a16="http://schemas.microsoft.com/office/drawing/2014/main" id="{31C70C71-B010-EFA0-5D7E-236616EA54C9}"/>
                    </a:ext>
                  </a:extLst>
                </p14:cNvPr>
                <p14:cNvContentPartPr/>
                <p14:nvPr/>
              </p14:nvContentPartPr>
              <p14:xfrm>
                <a:off x="4022950" y="1631892"/>
                <a:ext cx="205920" cy="522000"/>
              </p14:xfrm>
            </p:contentPart>
          </mc:Choice>
          <mc:Fallback>
            <p:pic>
              <p:nvPicPr>
                <p:cNvPr id="25" name="Ink 24">
                  <a:extLst>
                    <a:ext uri="{FF2B5EF4-FFF2-40B4-BE49-F238E27FC236}">
                      <a16:creationId xmlns:a16="http://schemas.microsoft.com/office/drawing/2014/main" id="{31C70C71-B010-EFA0-5D7E-236616EA54C9}"/>
                    </a:ext>
                  </a:extLst>
                </p:cNvPr>
                <p:cNvPicPr/>
                <p:nvPr/>
              </p:nvPicPr>
              <p:blipFill>
                <a:blip r:embed="rId47"/>
                <a:stretch>
                  <a:fillRect/>
                </a:stretch>
              </p:blipFill>
              <p:spPr>
                <a:xfrm>
                  <a:off x="4013950" y="1623252"/>
                  <a:ext cx="223560" cy="539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48">
              <p14:nvContentPartPr>
                <p14:cNvPr id="26" name="Ink 25">
                  <a:extLst>
                    <a:ext uri="{FF2B5EF4-FFF2-40B4-BE49-F238E27FC236}">
                      <a16:creationId xmlns:a16="http://schemas.microsoft.com/office/drawing/2014/main" id="{C33B9026-21AA-4404-E46D-E16CF4B5C5C8}"/>
                    </a:ext>
                  </a:extLst>
                </p14:cNvPr>
                <p14:cNvContentPartPr/>
                <p14:nvPr/>
              </p14:nvContentPartPr>
              <p14:xfrm>
                <a:off x="4220590" y="1804692"/>
                <a:ext cx="146880" cy="326880"/>
              </p14:xfrm>
            </p:contentPart>
          </mc:Choice>
          <mc:Fallback>
            <p:pic>
              <p:nvPicPr>
                <p:cNvPr id="26" name="Ink 25">
                  <a:extLst>
                    <a:ext uri="{FF2B5EF4-FFF2-40B4-BE49-F238E27FC236}">
                      <a16:creationId xmlns:a16="http://schemas.microsoft.com/office/drawing/2014/main" id="{C33B9026-21AA-4404-E46D-E16CF4B5C5C8}"/>
                    </a:ext>
                  </a:extLst>
                </p:cNvPr>
                <p:cNvPicPr/>
                <p:nvPr/>
              </p:nvPicPr>
              <p:blipFill>
                <a:blip r:embed="rId49"/>
                <a:stretch>
                  <a:fillRect/>
                </a:stretch>
              </p:blipFill>
              <p:spPr>
                <a:xfrm>
                  <a:off x="4211950" y="1796052"/>
                  <a:ext cx="164520" cy="344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0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6D70B5A5-B96A-D2AE-B2C9-8D6BD3044113}"/>
                    </a:ext>
                  </a:extLst>
                </p14:cNvPr>
                <p14:cNvContentPartPr/>
                <p14:nvPr/>
              </p14:nvContentPartPr>
              <p14:xfrm>
                <a:off x="4418590" y="1810092"/>
                <a:ext cx="15120" cy="35316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6D70B5A5-B96A-D2AE-B2C9-8D6BD3044113}"/>
                    </a:ext>
                  </a:extLst>
                </p:cNvPr>
                <p:cNvPicPr/>
                <p:nvPr/>
              </p:nvPicPr>
              <p:blipFill>
                <a:blip r:embed="rId51"/>
                <a:stretch>
                  <a:fillRect/>
                </a:stretch>
              </p:blipFill>
              <p:spPr>
                <a:xfrm>
                  <a:off x="4409590" y="1801452"/>
                  <a:ext cx="32760" cy="370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2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646BF25F-ACB8-89B7-2E5E-A04DA669403F}"/>
                    </a:ext>
                  </a:extLst>
                </p14:cNvPr>
                <p14:cNvContentPartPr/>
                <p14:nvPr/>
              </p14:nvContentPartPr>
              <p14:xfrm>
                <a:off x="4308790" y="1866252"/>
                <a:ext cx="762480" cy="27396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646BF25F-ACB8-89B7-2E5E-A04DA669403F}"/>
                    </a:ext>
                  </a:extLst>
                </p:cNvPr>
                <p:cNvPicPr/>
                <p:nvPr/>
              </p:nvPicPr>
              <p:blipFill>
                <a:blip r:embed="rId53"/>
                <a:stretch>
                  <a:fillRect/>
                </a:stretch>
              </p:blipFill>
              <p:spPr>
                <a:xfrm>
                  <a:off x="4300150" y="1857252"/>
                  <a:ext cx="78012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54">
              <p14:nvContentPartPr>
                <p14:cNvPr id="29" name="Ink 28">
                  <a:extLst>
                    <a:ext uri="{FF2B5EF4-FFF2-40B4-BE49-F238E27FC236}">
                      <a16:creationId xmlns:a16="http://schemas.microsoft.com/office/drawing/2014/main" id="{DF0538CB-C2BA-511D-EB99-D1C18B5FA0A1}"/>
                    </a:ext>
                  </a:extLst>
                </p14:cNvPr>
                <p14:cNvContentPartPr/>
                <p14:nvPr/>
              </p14:nvContentPartPr>
              <p14:xfrm>
                <a:off x="5059390" y="1845732"/>
                <a:ext cx="821160" cy="304560"/>
              </p14:xfrm>
            </p:contentPart>
          </mc:Choice>
          <mc:Fallback>
            <p:pic>
              <p:nvPicPr>
                <p:cNvPr id="29" name="Ink 28">
                  <a:extLst>
                    <a:ext uri="{FF2B5EF4-FFF2-40B4-BE49-F238E27FC236}">
                      <a16:creationId xmlns:a16="http://schemas.microsoft.com/office/drawing/2014/main" id="{DF0538CB-C2BA-511D-EB99-D1C18B5FA0A1}"/>
                    </a:ext>
                  </a:extLst>
                </p:cNvPr>
                <p:cNvPicPr/>
                <p:nvPr/>
              </p:nvPicPr>
              <p:blipFill>
                <a:blip r:embed="rId55"/>
                <a:stretch>
                  <a:fillRect/>
                </a:stretch>
              </p:blipFill>
              <p:spPr>
                <a:xfrm>
                  <a:off x="5050390" y="1837092"/>
                  <a:ext cx="838800" cy="322200"/>
                </a:xfrm>
                <a:prstGeom prst="rect">
                  <a:avLst/>
                </a:prstGeom>
              </p:spPr>
            </p:pic>
          </mc:Fallback>
        </mc:AlternateContent>
      </p:grpSp>
      <mc:AlternateContent xmlns:mc="http://schemas.openxmlformats.org/markup-compatibility/2006">
        <mc:Choice xmlns:p14="http://schemas.microsoft.com/office/powerpoint/2010/main" Requires="p14">
          <p:contentPart p14:bwMode="auto" r:id="rId56">
            <p14:nvContentPartPr>
              <p14:cNvPr id="30" name="Ink 29">
                <a:extLst>
                  <a:ext uri="{FF2B5EF4-FFF2-40B4-BE49-F238E27FC236}">
                    <a16:creationId xmlns:a16="http://schemas.microsoft.com/office/drawing/2014/main" id="{0E31B597-C882-7C19-AD91-B340C6F2B39E}"/>
                  </a:ext>
                </a:extLst>
              </p14:cNvPr>
              <p14:cNvContentPartPr/>
              <p14:nvPr/>
            </p14:nvContentPartPr>
            <p14:xfrm>
              <a:off x="6362230" y="1760412"/>
              <a:ext cx="546840" cy="295560"/>
            </p14:xfrm>
          </p:contentPart>
        </mc:Choice>
        <mc:Fallback>
          <p:pic>
            <p:nvPicPr>
              <p:cNvPr id="30" name="Ink 29">
                <a:extLst>
                  <a:ext uri="{FF2B5EF4-FFF2-40B4-BE49-F238E27FC236}">
                    <a16:creationId xmlns:a16="http://schemas.microsoft.com/office/drawing/2014/main" id="{0E31B597-C882-7C19-AD91-B340C6F2B39E}"/>
                  </a:ext>
                </a:extLst>
              </p:cNvPr>
              <p:cNvPicPr/>
              <p:nvPr/>
            </p:nvPicPr>
            <p:blipFill>
              <a:blip r:embed="rId57"/>
              <a:stretch>
                <a:fillRect/>
              </a:stretch>
            </p:blipFill>
            <p:spPr>
              <a:xfrm>
                <a:off x="6353230" y="1751772"/>
                <a:ext cx="564480" cy="313200"/>
              </a:xfrm>
              <a:prstGeom prst="rect">
                <a:avLst/>
              </a:prstGeom>
            </p:spPr>
          </p:pic>
        </mc:Fallback>
      </mc:AlternateContent>
      <p:grpSp>
        <p:nvGrpSpPr>
          <p:cNvPr id="94" name="Group 93">
            <a:extLst>
              <a:ext uri="{FF2B5EF4-FFF2-40B4-BE49-F238E27FC236}">
                <a16:creationId xmlns:a16="http://schemas.microsoft.com/office/drawing/2014/main" id="{BD872945-172E-5A9B-4508-6687C8794AA4}"/>
              </a:ext>
            </a:extLst>
          </p:cNvPr>
          <p:cNvGrpSpPr/>
          <p:nvPr/>
        </p:nvGrpSpPr>
        <p:grpSpPr>
          <a:xfrm>
            <a:off x="246910" y="2419932"/>
            <a:ext cx="10450080" cy="2508480"/>
            <a:chOff x="246910" y="2419932"/>
            <a:chExt cx="10450080" cy="250848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8">
              <p14:nvContentPartPr>
                <p14:cNvPr id="33" name="Ink 32">
                  <a:extLst>
                    <a:ext uri="{FF2B5EF4-FFF2-40B4-BE49-F238E27FC236}">
                      <a16:creationId xmlns:a16="http://schemas.microsoft.com/office/drawing/2014/main" id="{154FD651-72F6-01CE-4803-975ACC468528}"/>
                    </a:ext>
                  </a:extLst>
                </p14:cNvPr>
                <p14:cNvContentPartPr/>
                <p14:nvPr/>
              </p14:nvContentPartPr>
              <p14:xfrm>
                <a:off x="2164270" y="2873172"/>
                <a:ext cx="432000" cy="344160"/>
              </p14:xfrm>
            </p:contentPart>
          </mc:Choice>
          <mc:Fallback>
            <p:pic>
              <p:nvPicPr>
                <p:cNvPr id="33" name="Ink 32">
                  <a:extLst>
                    <a:ext uri="{FF2B5EF4-FFF2-40B4-BE49-F238E27FC236}">
                      <a16:creationId xmlns:a16="http://schemas.microsoft.com/office/drawing/2014/main" id="{154FD651-72F6-01CE-4803-975ACC468528}"/>
                    </a:ext>
                  </a:extLst>
                </p:cNvPr>
                <p:cNvPicPr/>
                <p:nvPr/>
              </p:nvPicPr>
              <p:blipFill>
                <a:blip r:embed="rId59"/>
                <a:stretch>
                  <a:fillRect/>
                </a:stretch>
              </p:blipFill>
              <p:spPr>
                <a:xfrm>
                  <a:off x="2155270" y="2864172"/>
                  <a:ext cx="449640" cy="361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0">
              <p14:nvContentPartPr>
                <p14:cNvPr id="34" name="Ink 33">
                  <a:extLst>
                    <a:ext uri="{FF2B5EF4-FFF2-40B4-BE49-F238E27FC236}">
                      <a16:creationId xmlns:a16="http://schemas.microsoft.com/office/drawing/2014/main" id="{75760A4E-B669-47C1-D7AA-342CB14BAAB3}"/>
                    </a:ext>
                  </a:extLst>
                </p14:cNvPr>
                <p14:cNvContentPartPr/>
                <p14:nvPr/>
              </p14:nvContentPartPr>
              <p14:xfrm>
                <a:off x="480550" y="2964612"/>
                <a:ext cx="312840" cy="251280"/>
              </p14:xfrm>
            </p:contentPart>
          </mc:Choice>
          <mc:Fallback>
            <p:pic>
              <p:nvPicPr>
                <p:cNvPr id="34" name="Ink 33">
                  <a:extLst>
                    <a:ext uri="{FF2B5EF4-FFF2-40B4-BE49-F238E27FC236}">
                      <a16:creationId xmlns:a16="http://schemas.microsoft.com/office/drawing/2014/main" id="{75760A4E-B669-47C1-D7AA-342CB14BAAB3}"/>
                    </a:ext>
                  </a:extLst>
                </p:cNvPr>
                <p:cNvPicPr/>
                <p:nvPr/>
              </p:nvPicPr>
              <p:blipFill>
                <a:blip r:embed="rId61"/>
                <a:stretch>
                  <a:fillRect/>
                </a:stretch>
              </p:blipFill>
              <p:spPr>
                <a:xfrm>
                  <a:off x="471910" y="2955612"/>
                  <a:ext cx="330480" cy="26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2">
              <p14:nvContentPartPr>
                <p14:cNvPr id="35" name="Ink 34">
                  <a:extLst>
                    <a:ext uri="{FF2B5EF4-FFF2-40B4-BE49-F238E27FC236}">
                      <a16:creationId xmlns:a16="http://schemas.microsoft.com/office/drawing/2014/main" id="{1D2A3ED6-23E2-62E1-8A9E-7992CE4A0394}"/>
                    </a:ext>
                  </a:extLst>
                </p14:cNvPr>
                <p14:cNvContentPartPr/>
                <p14:nvPr/>
              </p14:nvContentPartPr>
              <p14:xfrm>
                <a:off x="819670" y="2783532"/>
                <a:ext cx="942120" cy="489240"/>
              </p14:xfrm>
            </p:contentPart>
          </mc:Choice>
          <mc:Fallback>
            <p:pic>
              <p:nvPicPr>
                <p:cNvPr id="35" name="Ink 34">
                  <a:extLst>
                    <a:ext uri="{FF2B5EF4-FFF2-40B4-BE49-F238E27FC236}">
                      <a16:creationId xmlns:a16="http://schemas.microsoft.com/office/drawing/2014/main" id="{1D2A3ED6-23E2-62E1-8A9E-7992CE4A0394}"/>
                    </a:ext>
                  </a:extLst>
                </p:cNvPr>
                <p:cNvPicPr/>
                <p:nvPr/>
              </p:nvPicPr>
              <p:blipFill>
                <a:blip r:embed="rId63"/>
                <a:stretch>
                  <a:fillRect/>
                </a:stretch>
              </p:blipFill>
              <p:spPr>
                <a:xfrm>
                  <a:off x="810670" y="2774892"/>
                  <a:ext cx="959760" cy="50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4">
              <p14:nvContentPartPr>
                <p14:cNvPr id="36" name="Ink 35">
                  <a:extLst>
                    <a:ext uri="{FF2B5EF4-FFF2-40B4-BE49-F238E27FC236}">
                      <a16:creationId xmlns:a16="http://schemas.microsoft.com/office/drawing/2014/main" id="{37B07ED7-57E1-8971-7331-7D405F4C150C}"/>
                    </a:ext>
                  </a:extLst>
                </p14:cNvPr>
                <p14:cNvContentPartPr/>
                <p14:nvPr/>
              </p14:nvContentPartPr>
              <p14:xfrm>
                <a:off x="1437430" y="2908452"/>
                <a:ext cx="474120" cy="79920"/>
              </p14:xfrm>
            </p:contentPart>
          </mc:Choice>
          <mc:Fallback>
            <p:pic>
              <p:nvPicPr>
                <p:cNvPr id="36" name="Ink 35">
                  <a:extLst>
                    <a:ext uri="{FF2B5EF4-FFF2-40B4-BE49-F238E27FC236}">
                      <a16:creationId xmlns:a16="http://schemas.microsoft.com/office/drawing/2014/main" id="{37B07ED7-57E1-8971-7331-7D405F4C150C}"/>
                    </a:ext>
                  </a:extLst>
                </p:cNvPr>
                <p:cNvPicPr/>
                <p:nvPr/>
              </p:nvPicPr>
              <p:blipFill>
                <a:blip r:embed="rId65"/>
                <a:stretch>
                  <a:fillRect/>
                </a:stretch>
              </p:blipFill>
              <p:spPr>
                <a:xfrm>
                  <a:off x="1428430" y="2899452"/>
                  <a:ext cx="491760" cy="97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6">
              <p14:nvContentPartPr>
                <p14:cNvPr id="38" name="Ink 37">
                  <a:extLst>
                    <a:ext uri="{FF2B5EF4-FFF2-40B4-BE49-F238E27FC236}">
                      <a16:creationId xmlns:a16="http://schemas.microsoft.com/office/drawing/2014/main" id="{5D85198D-6CE9-4BD4-E1EA-F8EE42B07B19}"/>
                    </a:ext>
                  </a:extLst>
                </p14:cNvPr>
                <p14:cNvContentPartPr/>
                <p14:nvPr/>
              </p14:nvContentPartPr>
              <p14:xfrm>
                <a:off x="3922150" y="2525052"/>
                <a:ext cx="263880" cy="457560"/>
              </p14:xfrm>
            </p:contentPart>
          </mc:Choice>
          <mc:Fallback>
            <p:pic>
              <p:nvPicPr>
                <p:cNvPr id="38" name="Ink 37">
                  <a:extLst>
                    <a:ext uri="{FF2B5EF4-FFF2-40B4-BE49-F238E27FC236}">
                      <a16:creationId xmlns:a16="http://schemas.microsoft.com/office/drawing/2014/main" id="{5D85198D-6CE9-4BD4-E1EA-F8EE42B07B19}"/>
                    </a:ext>
                  </a:extLst>
                </p:cNvPr>
                <p:cNvPicPr/>
                <p:nvPr/>
              </p:nvPicPr>
              <p:blipFill>
                <a:blip r:embed="rId67"/>
                <a:stretch>
                  <a:fillRect/>
                </a:stretch>
              </p:blipFill>
              <p:spPr>
                <a:xfrm>
                  <a:off x="3913150" y="2516052"/>
                  <a:ext cx="281520" cy="475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68">
              <p14:nvContentPartPr>
                <p14:cNvPr id="39" name="Ink 38">
                  <a:extLst>
                    <a:ext uri="{FF2B5EF4-FFF2-40B4-BE49-F238E27FC236}">
                      <a16:creationId xmlns:a16="http://schemas.microsoft.com/office/drawing/2014/main" id="{A1544302-33C7-7125-97A9-45171DE6F359}"/>
                    </a:ext>
                  </a:extLst>
                </p14:cNvPr>
                <p14:cNvContentPartPr/>
                <p14:nvPr/>
              </p14:nvContentPartPr>
              <p14:xfrm>
                <a:off x="4229950" y="2500572"/>
                <a:ext cx="106560" cy="484560"/>
              </p14:xfrm>
            </p:contentPart>
          </mc:Choice>
          <mc:Fallback>
            <p:pic>
              <p:nvPicPr>
                <p:cNvPr id="39" name="Ink 38">
                  <a:extLst>
                    <a:ext uri="{FF2B5EF4-FFF2-40B4-BE49-F238E27FC236}">
                      <a16:creationId xmlns:a16="http://schemas.microsoft.com/office/drawing/2014/main" id="{A1544302-33C7-7125-97A9-45171DE6F359}"/>
                    </a:ext>
                  </a:extLst>
                </p:cNvPr>
                <p:cNvPicPr/>
                <p:nvPr/>
              </p:nvPicPr>
              <p:blipFill>
                <a:blip r:embed="rId69"/>
                <a:stretch>
                  <a:fillRect/>
                </a:stretch>
              </p:blipFill>
              <p:spPr>
                <a:xfrm>
                  <a:off x="4221310" y="2491572"/>
                  <a:ext cx="124200" cy="502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0">
              <p14:nvContentPartPr>
                <p14:cNvPr id="40" name="Ink 39">
                  <a:extLst>
                    <a:ext uri="{FF2B5EF4-FFF2-40B4-BE49-F238E27FC236}">
                      <a16:creationId xmlns:a16="http://schemas.microsoft.com/office/drawing/2014/main" id="{83E1CC3F-312E-BA45-11F0-0507E9A2F994}"/>
                    </a:ext>
                  </a:extLst>
                </p14:cNvPr>
                <p14:cNvContentPartPr/>
                <p14:nvPr/>
              </p14:nvContentPartPr>
              <p14:xfrm>
                <a:off x="4425430" y="2655012"/>
                <a:ext cx="84240" cy="355320"/>
              </p14:xfrm>
            </p:contentPart>
          </mc:Choice>
          <mc:Fallback>
            <p:pic>
              <p:nvPicPr>
                <p:cNvPr id="40" name="Ink 39">
                  <a:extLst>
                    <a:ext uri="{FF2B5EF4-FFF2-40B4-BE49-F238E27FC236}">
                      <a16:creationId xmlns:a16="http://schemas.microsoft.com/office/drawing/2014/main" id="{83E1CC3F-312E-BA45-11F0-0507E9A2F994}"/>
                    </a:ext>
                  </a:extLst>
                </p:cNvPr>
                <p:cNvPicPr/>
                <p:nvPr/>
              </p:nvPicPr>
              <p:blipFill>
                <a:blip r:embed="rId71"/>
                <a:stretch>
                  <a:fillRect/>
                </a:stretch>
              </p:blipFill>
              <p:spPr>
                <a:xfrm>
                  <a:off x="4416790" y="2646372"/>
                  <a:ext cx="101880" cy="372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2">
              <p14:nvContentPartPr>
                <p14:cNvPr id="41" name="Ink 40">
                  <a:extLst>
                    <a:ext uri="{FF2B5EF4-FFF2-40B4-BE49-F238E27FC236}">
                      <a16:creationId xmlns:a16="http://schemas.microsoft.com/office/drawing/2014/main" id="{542C0591-B278-D035-3247-8717536374D0}"/>
                    </a:ext>
                  </a:extLst>
                </p14:cNvPr>
                <p14:cNvContentPartPr/>
                <p14:nvPr/>
              </p14:nvContentPartPr>
              <p14:xfrm>
                <a:off x="4405270" y="2746092"/>
                <a:ext cx="782280" cy="261720"/>
              </p14:xfrm>
            </p:contentPart>
          </mc:Choice>
          <mc:Fallback>
            <p:pic>
              <p:nvPicPr>
                <p:cNvPr id="41" name="Ink 40">
                  <a:extLst>
                    <a:ext uri="{FF2B5EF4-FFF2-40B4-BE49-F238E27FC236}">
                      <a16:creationId xmlns:a16="http://schemas.microsoft.com/office/drawing/2014/main" id="{542C0591-B278-D035-3247-8717536374D0}"/>
                    </a:ext>
                  </a:extLst>
                </p:cNvPr>
                <p:cNvPicPr/>
                <p:nvPr/>
              </p:nvPicPr>
              <p:blipFill>
                <a:blip r:embed="rId73"/>
                <a:stretch>
                  <a:fillRect/>
                </a:stretch>
              </p:blipFill>
              <p:spPr>
                <a:xfrm>
                  <a:off x="4396630" y="2737092"/>
                  <a:ext cx="799920" cy="279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4">
              <p14:nvContentPartPr>
                <p14:cNvPr id="42" name="Ink 41">
                  <a:extLst>
                    <a:ext uri="{FF2B5EF4-FFF2-40B4-BE49-F238E27FC236}">
                      <a16:creationId xmlns:a16="http://schemas.microsoft.com/office/drawing/2014/main" id="{AF1E2AB4-8BA9-0B61-E25D-8DBD0F05DA12}"/>
                    </a:ext>
                  </a:extLst>
                </p14:cNvPr>
                <p14:cNvContentPartPr/>
                <p14:nvPr/>
              </p14:nvContentPartPr>
              <p14:xfrm>
                <a:off x="5034190" y="2575452"/>
                <a:ext cx="245520" cy="341280"/>
              </p14:xfrm>
            </p:contentPart>
          </mc:Choice>
          <mc:Fallback>
            <p:pic>
              <p:nvPicPr>
                <p:cNvPr id="42" name="Ink 41">
                  <a:extLst>
                    <a:ext uri="{FF2B5EF4-FFF2-40B4-BE49-F238E27FC236}">
                      <a16:creationId xmlns:a16="http://schemas.microsoft.com/office/drawing/2014/main" id="{AF1E2AB4-8BA9-0B61-E25D-8DBD0F05DA12}"/>
                    </a:ext>
                  </a:extLst>
                </p:cNvPr>
                <p:cNvPicPr/>
                <p:nvPr/>
              </p:nvPicPr>
              <p:blipFill>
                <a:blip r:embed="rId75"/>
                <a:stretch>
                  <a:fillRect/>
                </a:stretch>
              </p:blipFill>
              <p:spPr>
                <a:xfrm>
                  <a:off x="5025550" y="2566452"/>
                  <a:ext cx="263160" cy="358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6">
              <p14:nvContentPartPr>
                <p14:cNvPr id="43" name="Ink 42">
                  <a:extLst>
                    <a:ext uri="{FF2B5EF4-FFF2-40B4-BE49-F238E27FC236}">
                      <a16:creationId xmlns:a16="http://schemas.microsoft.com/office/drawing/2014/main" id="{CF8BF784-48E8-5E68-433E-8BEB21166B7B}"/>
                    </a:ext>
                  </a:extLst>
                </p14:cNvPr>
                <p14:cNvContentPartPr/>
                <p14:nvPr/>
              </p14:nvContentPartPr>
              <p14:xfrm>
                <a:off x="5342350" y="2699652"/>
                <a:ext cx="372600" cy="383400"/>
              </p14:xfrm>
            </p:contentPart>
          </mc:Choice>
          <mc:Fallback>
            <p:pic>
              <p:nvPicPr>
                <p:cNvPr id="43" name="Ink 42">
                  <a:extLst>
                    <a:ext uri="{FF2B5EF4-FFF2-40B4-BE49-F238E27FC236}">
                      <a16:creationId xmlns:a16="http://schemas.microsoft.com/office/drawing/2014/main" id="{CF8BF784-48E8-5E68-433E-8BEB21166B7B}"/>
                    </a:ext>
                  </a:extLst>
                </p:cNvPr>
                <p:cNvPicPr/>
                <p:nvPr/>
              </p:nvPicPr>
              <p:blipFill>
                <a:blip r:embed="rId77"/>
                <a:stretch>
                  <a:fillRect/>
                </a:stretch>
              </p:blipFill>
              <p:spPr>
                <a:xfrm>
                  <a:off x="5333710" y="2690652"/>
                  <a:ext cx="390240" cy="4010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78">
              <p14:nvContentPartPr>
                <p14:cNvPr id="44" name="Ink 43">
                  <a:extLst>
                    <a:ext uri="{FF2B5EF4-FFF2-40B4-BE49-F238E27FC236}">
                      <a16:creationId xmlns:a16="http://schemas.microsoft.com/office/drawing/2014/main" id="{945A9C34-7A23-8AFE-7748-8B606114DCB6}"/>
                    </a:ext>
                  </a:extLst>
                </p14:cNvPr>
                <p14:cNvContentPartPr/>
                <p14:nvPr/>
              </p14:nvContentPartPr>
              <p14:xfrm>
                <a:off x="5872630" y="2607852"/>
                <a:ext cx="437760" cy="318600"/>
              </p14:xfrm>
            </p:contentPart>
          </mc:Choice>
          <mc:Fallback>
            <p:pic>
              <p:nvPicPr>
                <p:cNvPr id="44" name="Ink 43">
                  <a:extLst>
                    <a:ext uri="{FF2B5EF4-FFF2-40B4-BE49-F238E27FC236}">
                      <a16:creationId xmlns:a16="http://schemas.microsoft.com/office/drawing/2014/main" id="{945A9C34-7A23-8AFE-7748-8B606114DCB6}"/>
                    </a:ext>
                  </a:extLst>
                </p:cNvPr>
                <p:cNvPicPr/>
                <p:nvPr/>
              </p:nvPicPr>
              <p:blipFill>
                <a:blip r:embed="rId79"/>
                <a:stretch>
                  <a:fillRect/>
                </a:stretch>
              </p:blipFill>
              <p:spPr>
                <a:xfrm>
                  <a:off x="5863990" y="2598852"/>
                  <a:ext cx="455400" cy="336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0">
              <p14:nvContentPartPr>
                <p14:cNvPr id="45" name="Ink 44">
                  <a:extLst>
                    <a:ext uri="{FF2B5EF4-FFF2-40B4-BE49-F238E27FC236}">
                      <a16:creationId xmlns:a16="http://schemas.microsoft.com/office/drawing/2014/main" id="{8A05F35B-91C8-712A-D573-4DC216FD1B34}"/>
                    </a:ext>
                  </a:extLst>
                </p14:cNvPr>
                <p14:cNvContentPartPr/>
                <p14:nvPr/>
              </p14:nvContentPartPr>
              <p14:xfrm>
                <a:off x="6141550" y="2722332"/>
                <a:ext cx="339120" cy="264240"/>
              </p14:xfrm>
            </p:contentPart>
          </mc:Choice>
          <mc:Fallback>
            <p:pic>
              <p:nvPicPr>
                <p:cNvPr id="45" name="Ink 44">
                  <a:extLst>
                    <a:ext uri="{FF2B5EF4-FFF2-40B4-BE49-F238E27FC236}">
                      <a16:creationId xmlns:a16="http://schemas.microsoft.com/office/drawing/2014/main" id="{8A05F35B-91C8-712A-D573-4DC216FD1B34}"/>
                    </a:ext>
                  </a:extLst>
                </p:cNvPr>
                <p:cNvPicPr/>
                <p:nvPr/>
              </p:nvPicPr>
              <p:blipFill>
                <a:blip r:embed="rId81"/>
                <a:stretch>
                  <a:fillRect/>
                </a:stretch>
              </p:blipFill>
              <p:spPr>
                <a:xfrm>
                  <a:off x="6132910" y="2713332"/>
                  <a:ext cx="356760" cy="281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2">
              <p14:nvContentPartPr>
                <p14:cNvPr id="46" name="Ink 45">
                  <a:extLst>
                    <a:ext uri="{FF2B5EF4-FFF2-40B4-BE49-F238E27FC236}">
                      <a16:creationId xmlns:a16="http://schemas.microsoft.com/office/drawing/2014/main" id="{B2935176-947D-18E2-F8BC-F06EF3AB21A6}"/>
                    </a:ext>
                  </a:extLst>
                </p14:cNvPr>
                <p14:cNvContentPartPr/>
                <p14:nvPr/>
              </p14:nvContentPartPr>
              <p14:xfrm>
                <a:off x="6455470" y="2685252"/>
                <a:ext cx="243000" cy="273960"/>
              </p14:xfrm>
            </p:contentPart>
          </mc:Choice>
          <mc:Fallback>
            <p:pic>
              <p:nvPicPr>
                <p:cNvPr id="46" name="Ink 45">
                  <a:extLst>
                    <a:ext uri="{FF2B5EF4-FFF2-40B4-BE49-F238E27FC236}">
                      <a16:creationId xmlns:a16="http://schemas.microsoft.com/office/drawing/2014/main" id="{B2935176-947D-18E2-F8BC-F06EF3AB21A6}"/>
                    </a:ext>
                  </a:extLst>
                </p:cNvPr>
                <p:cNvPicPr/>
                <p:nvPr/>
              </p:nvPicPr>
              <p:blipFill>
                <a:blip r:embed="rId83"/>
                <a:stretch>
                  <a:fillRect/>
                </a:stretch>
              </p:blipFill>
              <p:spPr>
                <a:xfrm>
                  <a:off x="6446830" y="2676612"/>
                  <a:ext cx="260640" cy="291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4">
              <p14:nvContentPartPr>
                <p14:cNvPr id="47" name="Ink 46">
                  <a:extLst>
                    <a:ext uri="{FF2B5EF4-FFF2-40B4-BE49-F238E27FC236}">
                      <a16:creationId xmlns:a16="http://schemas.microsoft.com/office/drawing/2014/main" id="{A2326929-FF90-B36D-E83C-48902708A752}"/>
                    </a:ext>
                  </a:extLst>
                </p14:cNvPr>
                <p14:cNvContentPartPr/>
                <p14:nvPr/>
              </p14:nvContentPartPr>
              <p14:xfrm>
                <a:off x="6669670" y="2481852"/>
                <a:ext cx="164520" cy="465840"/>
              </p14:xfrm>
            </p:contentPart>
          </mc:Choice>
          <mc:Fallback>
            <p:pic>
              <p:nvPicPr>
                <p:cNvPr id="47" name="Ink 46">
                  <a:extLst>
                    <a:ext uri="{FF2B5EF4-FFF2-40B4-BE49-F238E27FC236}">
                      <a16:creationId xmlns:a16="http://schemas.microsoft.com/office/drawing/2014/main" id="{A2326929-FF90-B36D-E83C-48902708A752}"/>
                    </a:ext>
                  </a:extLst>
                </p:cNvPr>
                <p:cNvPicPr/>
                <p:nvPr/>
              </p:nvPicPr>
              <p:blipFill>
                <a:blip r:embed="rId85"/>
                <a:stretch>
                  <a:fillRect/>
                </a:stretch>
              </p:blipFill>
              <p:spPr>
                <a:xfrm>
                  <a:off x="6661030" y="2472852"/>
                  <a:ext cx="182160" cy="483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6">
              <p14:nvContentPartPr>
                <p14:cNvPr id="48" name="Ink 47">
                  <a:extLst>
                    <a:ext uri="{FF2B5EF4-FFF2-40B4-BE49-F238E27FC236}">
                      <a16:creationId xmlns:a16="http://schemas.microsoft.com/office/drawing/2014/main" id="{3E0F8EA0-0BBB-94C4-5873-99391094024A}"/>
                    </a:ext>
                  </a:extLst>
                </p14:cNvPr>
                <p14:cNvContentPartPr/>
                <p14:nvPr/>
              </p14:nvContentPartPr>
              <p14:xfrm>
                <a:off x="6861190" y="2710452"/>
                <a:ext cx="653400" cy="242280"/>
              </p14:xfrm>
            </p:contentPart>
          </mc:Choice>
          <mc:Fallback>
            <p:pic>
              <p:nvPicPr>
                <p:cNvPr id="48" name="Ink 47">
                  <a:extLst>
                    <a:ext uri="{FF2B5EF4-FFF2-40B4-BE49-F238E27FC236}">
                      <a16:creationId xmlns:a16="http://schemas.microsoft.com/office/drawing/2014/main" id="{3E0F8EA0-0BBB-94C4-5873-99391094024A}"/>
                    </a:ext>
                  </a:extLst>
                </p:cNvPr>
                <p:cNvPicPr/>
                <p:nvPr/>
              </p:nvPicPr>
              <p:blipFill>
                <a:blip r:embed="rId87"/>
                <a:stretch>
                  <a:fillRect/>
                </a:stretch>
              </p:blipFill>
              <p:spPr>
                <a:xfrm>
                  <a:off x="6852190" y="2701812"/>
                  <a:ext cx="671040" cy="259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88">
              <p14:nvContentPartPr>
                <p14:cNvPr id="49" name="Ink 48">
                  <a:extLst>
                    <a:ext uri="{FF2B5EF4-FFF2-40B4-BE49-F238E27FC236}">
                      <a16:creationId xmlns:a16="http://schemas.microsoft.com/office/drawing/2014/main" id="{4D226646-05BA-3EBB-7F52-57F31D1FA28A}"/>
                    </a:ext>
                  </a:extLst>
                </p14:cNvPr>
                <p14:cNvContentPartPr/>
                <p14:nvPr/>
              </p14:nvContentPartPr>
              <p14:xfrm>
                <a:off x="7420990" y="2533332"/>
                <a:ext cx="93960" cy="114840"/>
              </p14:xfrm>
            </p:contentPart>
          </mc:Choice>
          <mc:Fallback>
            <p:pic>
              <p:nvPicPr>
                <p:cNvPr id="49" name="Ink 48">
                  <a:extLst>
                    <a:ext uri="{FF2B5EF4-FFF2-40B4-BE49-F238E27FC236}">
                      <a16:creationId xmlns:a16="http://schemas.microsoft.com/office/drawing/2014/main" id="{4D226646-05BA-3EBB-7F52-57F31D1FA28A}"/>
                    </a:ext>
                  </a:extLst>
                </p:cNvPr>
                <p:cNvPicPr/>
                <p:nvPr/>
              </p:nvPicPr>
              <p:blipFill>
                <a:blip r:embed="rId89"/>
                <a:stretch>
                  <a:fillRect/>
                </a:stretch>
              </p:blipFill>
              <p:spPr>
                <a:xfrm>
                  <a:off x="7412350" y="2524692"/>
                  <a:ext cx="111600" cy="1324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0">
              <p14:nvContentPartPr>
                <p14:cNvPr id="50" name="Ink 49">
                  <a:extLst>
                    <a:ext uri="{FF2B5EF4-FFF2-40B4-BE49-F238E27FC236}">
                      <a16:creationId xmlns:a16="http://schemas.microsoft.com/office/drawing/2014/main" id="{A1CBC3E0-40E6-C1E2-9CA2-84ECCD630954}"/>
                    </a:ext>
                  </a:extLst>
                </p14:cNvPr>
                <p14:cNvContentPartPr/>
                <p14:nvPr/>
              </p14:nvContentPartPr>
              <p14:xfrm>
                <a:off x="7609990" y="2703612"/>
                <a:ext cx="579600" cy="275040"/>
              </p14:xfrm>
            </p:contentPart>
          </mc:Choice>
          <mc:Fallback>
            <p:pic>
              <p:nvPicPr>
                <p:cNvPr id="50" name="Ink 49">
                  <a:extLst>
                    <a:ext uri="{FF2B5EF4-FFF2-40B4-BE49-F238E27FC236}">
                      <a16:creationId xmlns:a16="http://schemas.microsoft.com/office/drawing/2014/main" id="{A1CBC3E0-40E6-C1E2-9CA2-84ECCD630954}"/>
                    </a:ext>
                  </a:extLst>
                </p:cNvPr>
                <p:cNvPicPr/>
                <p:nvPr/>
              </p:nvPicPr>
              <p:blipFill>
                <a:blip r:embed="rId91"/>
                <a:stretch>
                  <a:fillRect/>
                </a:stretch>
              </p:blipFill>
              <p:spPr>
                <a:xfrm>
                  <a:off x="7601350" y="2694612"/>
                  <a:ext cx="597240" cy="292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2">
              <p14:nvContentPartPr>
                <p14:cNvPr id="51" name="Ink 50">
                  <a:extLst>
                    <a:ext uri="{FF2B5EF4-FFF2-40B4-BE49-F238E27FC236}">
                      <a16:creationId xmlns:a16="http://schemas.microsoft.com/office/drawing/2014/main" id="{C88DF6AC-C521-BDAB-D116-CE224A2E10CB}"/>
                    </a:ext>
                  </a:extLst>
                </p14:cNvPr>
                <p14:cNvContentPartPr/>
                <p14:nvPr/>
              </p14:nvContentPartPr>
              <p14:xfrm>
                <a:off x="8425750" y="2464212"/>
                <a:ext cx="246960" cy="406080"/>
              </p14:xfrm>
            </p:contentPart>
          </mc:Choice>
          <mc:Fallback>
            <p:pic>
              <p:nvPicPr>
                <p:cNvPr id="51" name="Ink 50">
                  <a:extLst>
                    <a:ext uri="{FF2B5EF4-FFF2-40B4-BE49-F238E27FC236}">
                      <a16:creationId xmlns:a16="http://schemas.microsoft.com/office/drawing/2014/main" id="{C88DF6AC-C521-BDAB-D116-CE224A2E10CB}"/>
                    </a:ext>
                  </a:extLst>
                </p:cNvPr>
                <p:cNvPicPr/>
                <p:nvPr/>
              </p:nvPicPr>
              <p:blipFill>
                <a:blip r:embed="rId93"/>
                <a:stretch>
                  <a:fillRect/>
                </a:stretch>
              </p:blipFill>
              <p:spPr>
                <a:xfrm>
                  <a:off x="8417110" y="2455212"/>
                  <a:ext cx="264600" cy="423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4">
              <p14:nvContentPartPr>
                <p14:cNvPr id="52" name="Ink 51">
                  <a:extLst>
                    <a:ext uri="{FF2B5EF4-FFF2-40B4-BE49-F238E27FC236}">
                      <a16:creationId xmlns:a16="http://schemas.microsoft.com/office/drawing/2014/main" id="{0507EDDC-C7EE-853B-3866-AA433559FA6A}"/>
                    </a:ext>
                  </a:extLst>
                </p14:cNvPr>
                <p14:cNvContentPartPr/>
                <p14:nvPr/>
              </p14:nvContentPartPr>
              <p14:xfrm>
                <a:off x="8787190" y="2448012"/>
                <a:ext cx="64080" cy="372960"/>
              </p14:xfrm>
            </p:contentPart>
          </mc:Choice>
          <mc:Fallback>
            <p:pic>
              <p:nvPicPr>
                <p:cNvPr id="52" name="Ink 51">
                  <a:extLst>
                    <a:ext uri="{FF2B5EF4-FFF2-40B4-BE49-F238E27FC236}">
                      <a16:creationId xmlns:a16="http://schemas.microsoft.com/office/drawing/2014/main" id="{0507EDDC-C7EE-853B-3866-AA433559FA6A}"/>
                    </a:ext>
                  </a:extLst>
                </p:cNvPr>
                <p:cNvPicPr/>
                <p:nvPr/>
              </p:nvPicPr>
              <p:blipFill>
                <a:blip r:embed="rId95"/>
                <a:stretch>
                  <a:fillRect/>
                </a:stretch>
              </p:blipFill>
              <p:spPr>
                <a:xfrm>
                  <a:off x="8778190" y="2439012"/>
                  <a:ext cx="81720" cy="3906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6">
              <p14:nvContentPartPr>
                <p14:cNvPr id="53" name="Ink 52">
                  <a:extLst>
                    <a:ext uri="{FF2B5EF4-FFF2-40B4-BE49-F238E27FC236}">
                      <a16:creationId xmlns:a16="http://schemas.microsoft.com/office/drawing/2014/main" id="{BA6152EF-37F5-6B8A-BF2A-46002757497A}"/>
                    </a:ext>
                  </a:extLst>
                </p14:cNvPr>
                <p14:cNvContentPartPr/>
                <p14:nvPr/>
              </p14:nvContentPartPr>
              <p14:xfrm>
                <a:off x="8760910" y="2481132"/>
                <a:ext cx="340920" cy="315360"/>
              </p14:xfrm>
            </p:contentPart>
          </mc:Choice>
          <mc:Fallback>
            <p:pic>
              <p:nvPicPr>
                <p:cNvPr id="53" name="Ink 52">
                  <a:extLst>
                    <a:ext uri="{FF2B5EF4-FFF2-40B4-BE49-F238E27FC236}">
                      <a16:creationId xmlns:a16="http://schemas.microsoft.com/office/drawing/2014/main" id="{BA6152EF-37F5-6B8A-BF2A-46002757497A}"/>
                    </a:ext>
                  </a:extLst>
                </p:cNvPr>
                <p:cNvPicPr/>
                <p:nvPr/>
              </p:nvPicPr>
              <p:blipFill>
                <a:blip r:embed="rId97"/>
                <a:stretch>
                  <a:fillRect/>
                </a:stretch>
              </p:blipFill>
              <p:spPr>
                <a:xfrm>
                  <a:off x="8752270" y="2472492"/>
                  <a:ext cx="358560" cy="333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98">
              <p14:nvContentPartPr>
                <p14:cNvPr id="54" name="Ink 53">
                  <a:extLst>
                    <a:ext uri="{FF2B5EF4-FFF2-40B4-BE49-F238E27FC236}">
                      <a16:creationId xmlns:a16="http://schemas.microsoft.com/office/drawing/2014/main" id="{8ABEBE77-3FF9-015B-2472-9167E88E0A02}"/>
                    </a:ext>
                  </a:extLst>
                </p14:cNvPr>
                <p14:cNvContentPartPr/>
                <p14:nvPr/>
              </p14:nvContentPartPr>
              <p14:xfrm>
                <a:off x="9478030" y="2432172"/>
                <a:ext cx="321120" cy="379440"/>
              </p14:xfrm>
            </p:contentPart>
          </mc:Choice>
          <mc:Fallback>
            <p:pic>
              <p:nvPicPr>
                <p:cNvPr id="54" name="Ink 53">
                  <a:extLst>
                    <a:ext uri="{FF2B5EF4-FFF2-40B4-BE49-F238E27FC236}">
                      <a16:creationId xmlns:a16="http://schemas.microsoft.com/office/drawing/2014/main" id="{8ABEBE77-3FF9-015B-2472-9167E88E0A02}"/>
                    </a:ext>
                  </a:extLst>
                </p:cNvPr>
                <p:cNvPicPr/>
                <p:nvPr/>
              </p:nvPicPr>
              <p:blipFill>
                <a:blip r:embed="rId99"/>
                <a:stretch>
                  <a:fillRect/>
                </a:stretch>
              </p:blipFill>
              <p:spPr>
                <a:xfrm>
                  <a:off x="9469390" y="2423172"/>
                  <a:ext cx="338760" cy="39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0">
              <p14:nvContentPartPr>
                <p14:cNvPr id="55" name="Ink 54">
                  <a:extLst>
                    <a:ext uri="{FF2B5EF4-FFF2-40B4-BE49-F238E27FC236}">
                      <a16:creationId xmlns:a16="http://schemas.microsoft.com/office/drawing/2014/main" id="{4F84C1B2-3FC2-6EDA-E0D2-023C25AA54F2}"/>
                    </a:ext>
                  </a:extLst>
                </p14:cNvPr>
                <p14:cNvContentPartPr/>
                <p14:nvPr/>
              </p14:nvContentPartPr>
              <p14:xfrm>
                <a:off x="9515830" y="2568252"/>
                <a:ext cx="344160" cy="198360"/>
              </p14:xfrm>
            </p:contentPart>
          </mc:Choice>
          <mc:Fallback>
            <p:pic>
              <p:nvPicPr>
                <p:cNvPr id="55" name="Ink 54">
                  <a:extLst>
                    <a:ext uri="{FF2B5EF4-FFF2-40B4-BE49-F238E27FC236}">
                      <a16:creationId xmlns:a16="http://schemas.microsoft.com/office/drawing/2014/main" id="{4F84C1B2-3FC2-6EDA-E0D2-023C25AA54F2}"/>
                    </a:ext>
                  </a:extLst>
                </p:cNvPr>
                <p:cNvPicPr/>
                <p:nvPr/>
              </p:nvPicPr>
              <p:blipFill>
                <a:blip r:embed="rId101"/>
                <a:stretch>
                  <a:fillRect/>
                </a:stretch>
              </p:blipFill>
              <p:spPr>
                <a:xfrm>
                  <a:off x="9506830" y="2559612"/>
                  <a:ext cx="361800" cy="216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2">
              <p14:nvContentPartPr>
                <p14:cNvPr id="56" name="Ink 55">
                  <a:extLst>
                    <a:ext uri="{FF2B5EF4-FFF2-40B4-BE49-F238E27FC236}">
                      <a16:creationId xmlns:a16="http://schemas.microsoft.com/office/drawing/2014/main" id="{F5C09F24-C488-C536-6069-BF9F6E51038F}"/>
                    </a:ext>
                  </a:extLst>
                </p14:cNvPr>
                <p14:cNvContentPartPr/>
                <p14:nvPr/>
              </p14:nvContentPartPr>
              <p14:xfrm>
                <a:off x="9903190" y="2500572"/>
                <a:ext cx="247680" cy="248040"/>
              </p14:xfrm>
            </p:contentPart>
          </mc:Choice>
          <mc:Fallback>
            <p:pic>
              <p:nvPicPr>
                <p:cNvPr id="56" name="Ink 55">
                  <a:extLst>
                    <a:ext uri="{FF2B5EF4-FFF2-40B4-BE49-F238E27FC236}">
                      <a16:creationId xmlns:a16="http://schemas.microsoft.com/office/drawing/2014/main" id="{F5C09F24-C488-C536-6069-BF9F6E51038F}"/>
                    </a:ext>
                  </a:extLst>
                </p:cNvPr>
                <p:cNvPicPr/>
                <p:nvPr/>
              </p:nvPicPr>
              <p:blipFill>
                <a:blip r:embed="rId103"/>
                <a:stretch>
                  <a:fillRect/>
                </a:stretch>
              </p:blipFill>
              <p:spPr>
                <a:xfrm>
                  <a:off x="9894550" y="2491932"/>
                  <a:ext cx="265320" cy="265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4">
              <p14:nvContentPartPr>
                <p14:cNvPr id="57" name="Ink 56">
                  <a:extLst>
                    <a:ext uri="{FF2B5EF4-FFF2-40B4-BE49-F238E27FC236}">
                      <a16:creationId xmlns:a16="http://schemas.microsoft.com/office/drawing/2014/main" id="{5022CA01-C8A6-F970-093D-32AC93CB52E6}"/>
                    </a:ext>
                  </a:extLst>
                </p14:cNvPr>
                <p14:cNvContentPartPr/>
                <p14:nvPr/>
              </p14:nvContentPartPr>
              <p14:xfrm>
                <a:off x="10199830" y="2432172"/>
                <a:ext cx="320040" cy="333000"/>
              </p14:xfrm>
            </p:contentPart>
          </mc:Choice>
          <mc:Fallback>
            <p:pic>
              <p:nvPicPr>
                <p:cNvPr id="57" name="Ink 56">
                  <a:extLst>
                    <a:ext uri="{FF2B5EF4-FFF2-40B4-BE49-F238E27FC236}">
                      <a16:creationId xmlns:a16="http://schemas.microsoft.com/office/drawing/2014/main" id="{5022CA01-C8A6-F970-093D-32AC93CB52E6}"/>
                    </a:ext>
                  </a:extLst>
                </p:cNvPr>
                <p:cNvPicPr/>
                <p:nvPr/>
              </p:nvPicPr>
              <p:blipFill>
                <a:blip r:embed="rId105"/>
                <a:stretch>
                  <a:fillRect/>
                </a:stretch>
              </p:blipFill>
              <p:spPr>
                <a:xfrm>
                  <a:off x="10190830" y="2423172"/>
                  <a:ext cx="337680" cy="35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6">
              <p14:nvContentPartPr>
                <p14:cNvPr id="58" name="Ink 57">
                  <a:extLst>
                    <a:ext uri="{FF2B5EF4-FFF2-40B4-BE49-F238E27FC236}">
                      <a16:creationId xmlns:a16="http://schemas.microsoft.com/office/drawing/2014/main" id="{AE8483BE-12CA-CC28-F90A-1217F162B23F}"/>
                    </a:ext>
                  </a:extLst>
                </p14:cNvPr>
                <p14:cNvContentPartPr/>
                <p14:nvPr/>
              </p14:nvContentPartPr>
              <p14:xfrm>
                <a:off x="10446070" y="2419932"/>
                <a:ext cx="250920" cy="492480"/>
              </p14:xfrm>
            </p:contentPart>
          </mc:Choice>
          <mc:Fallback>
            <p:pic>
              <p:nvPicPr>
                <p:cNvPr id="58" name="Ink 57">
                  <a:extLst>
                    <a:ext uri="{FF2B5EF4-FFF2-40B4-BE49-F238E27FC236}">
                      <a16:creationId xmlns:a16="http://schemas.microsoft.com/office/drawing/2014/main" id="{AE8483BE-12CA-CC28-F90A-1217F162B23F}"/>
                    </a:ext>
                  </a:extLst>
                </p:cNvPr>
                <p:cNvPicPr/>
                <p:nvPr/>
              </p:nvPicPr>
              <p:blipFill>
                <a:blip r:embed="rId107"/>
                <a:stretch>
                  <a:fillRect/>
                </a:stretch>
              </p:blipFill>
              <p:spPr>
                <a:xfrm>
                  <a:off x="10437070" y="2410932"/>
                  <a:ext cx="268560" cy="510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08">
              <p14:nvContentPartPr>
                <p14:cNvPr id="59" name="Ink 58">
                  <a:extLst>
                    <a:ext uri="{FF2B5EF4-FFF2-40B4-BE49-F238E27FC236}">
                      <a16:creationId xmlns:a16="http://schemas.microsoft.com/office/drawing/2014/main" id="{D025209E-F3D5-359E-A59E-59FD0D58FD77}"/>
                    </a:ext>
                  </a:extLst>
                </p14:cNvPr>
                <p14:cNvContentPartPr/>
                <p14:nvPr/>
              </p14:nvContentPartPr>
              <p14:xfrm>
                <a:off x="9232510" y="2426052"/>
                <a:ext cx="469800" cy="555480"/>
              </p14:xfrm>
            </p:contentPart>
          </mc:Choice>
          <mc:Fallback>
            <p:pic>
              <p:nvPicPr>
                <p:cNvPr id="59" name="Ink 58">
                  <a:extLst>
                    <a:ext uri="{FF2B5EF4-FFF2-40B4-BE49-F238E27FC236}">
                      <a16:creationId xmlns:a16="http://schemas.microsoft.com/office/drawing/2014/main" id="{D025209E-F3D5-359E-A59E-59FD0D58FD77}"/>
                    </a:ext>
                  </a:extLst>
                </p:cNvPr>
                <p:cNvPicPr/>
                <p:nvPr/>
              </p:nvPicPr>
              <p:blipFill>
                <a:blip r:embed="rId109"/>
                <a:stretch>
                  <a:fillRect/>
                </a:stretch>
              </p:blipFill>
              <p:spPr>
                <a:xfrm>
                  <a:off x="9223510" y="2417412"/>
                  <a:ext cx="487440" cy="573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0">
              <p14:nvContentPartPr>
                <p14:cNvPr id="61" name="Ink 60">
                  <a:extLst>
                    <a:ext uri="{FF2B5EF4-FFF2-40B4-BE49-F238E27FC236}">
                      <a16:creationId xmlns:a16="http://schemas.microsoft.com/office/drawing/2014/main" id="{DAA4B3B3-8B9E-F34A-F26B-A6B3D3A127A4}"/>
                    </a:ext>
                  </a:extLst>
                </p14:cNvPr>
                <p14:cNvContentPartPr/>
                <p14:nvPr/>
              </p14:nvContentPartPr>
              <p14:xfrm>
                <a:off x="1486030" y="3704052"/>
                <a:ext cx="675360" cy="321480"/>
              </p14:xfrm>
            </p:contentPart>
          </mc:Choice>
          <mc:Fallback>
            <p:pic>
              <p:nvPicPr>
                <p:cNvPr id="61" name="Ink 60">
                  <a:extLst>
                    <a:ext uri="{FF2B5EF4-FFF2-40B4-BE49-F238E27FC236}">
                      <a16:creationId xmlns:a16="http://schemas.microsoft.com/office/drawing/2014/main" id="{DAA4B3B3-8B9E-F34A-F26B-A6B3D3A127A4}"/>
                    </a:ext>
                  </a:extLst>
                </p:cNvPr>
                <p:cNvPicPr/>
                <p:nvPr/>
              </p:nvPicPr>
              <p:blipFill>
                <a:blip r:embed="rId111"/>
                <a:stretch>
                  <a:fillRect/>
                </a:stretch>
              </p:blipFill>
              <p:spPr>
                <a:xfrm>
                  <a:off x="1477390" y="3695412"/>
                  <a:ext cx="693000" cy="3391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2">
              <p14:nvContentPartPr>
                <p14:cNvPr id="62" name="Ink 61">
                  <a:extLst>
                    <a:ext uri="{FF2B5EF4-FFF2-40B4-BE49-F238E27FC236}">
                      <a16:creationId xmlns:a16="http://schemas.microsoft.com/office/drawing/2014/main" id="{88C78359-9752-1555-82C2-0E9AA7BD9AAA}"/>
                    </a:ext>
                  </a:extLst>
                </p14:cNvPr>
                <p14:cNvContentPartPr/>
                <p14:nvPr/>
              </p14:nvContentPartPr>
              <p14:xfrm>
                <a:off x="2291350" y="3690012"/>
                <a:ext cx="550080" cy="383040"/>
              </p14:xfrm>
            </p:contentPart>
          </mc:Choice>
          <mc:Fallback>
            <p:pic>
              <p:nvPicPr>
                <p:cNvPr id="62" name="Ink 61">
                  <a:extLst>
                    <a:ext uri="{FF2B5EF4-FFF2-40B4-BE49-F238E27FC236}">
                      <a16:creationId xmlns:a16="http://schemas.microsoft.com/office/drawing/2014/main" id="{88C78359-9752-1555-82C2-0E9AA7BD9AAA}"/>
                    </a:ext>
                  </a:extLst>
                </p:cNvPr>
                <p:cNvPicPr/>
                <p:nvPr/>
              </p:nvPicPr>
              <p:blipFill>
                <a:blip r:embed="rId113"/>
                <a:stretch>
                  <a:fillRect/>
                </a:stretch>
              </p:blipFill>
              <p:spPr>
                <a:xfrm>
                  <a:off x="2282350" y="3681012"/>
                  <a:ext cx="567720" cy="40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4">
              <p14:nvContentPartPr>
                <p14:cNvPr id="64" name="Ink 63">
                  <a:extLst>
                    <a:ext uri="{FF2B5EF4-FFF2-40B4-BE49-F238E27FC236}">
                      <a16:creationId xmlns:a16="http://schemas.microsoft.com/office/drawing/2014/main" id="{8C8765F7-2C48-7C80-3B37-F139E57FB778}"/>
                    </a:ext>
                  </a:extLst>
                </p14:cNvPr>
                <p14:cNvContentPartPr/>
                <p14:nvPr/>
              </p14:nvContentPartPr>
              <p14:xfrm>
                <a:off x="246910" y="3657972"/>
                <a:ext cx="283680" cy="364680"/>
              </p14:xfrm>
            </p:contentPart>
          </mc:Choice>
          <mc:Fallback>
            <p:pic>
              <p:nvPicPr>
                <p:cNvPr id="64" name="Ink 63">
                  <a:extLst>
                    <a:ext uri="{FF2B5EF4-FFF2-40B4-BE49-F238E27FC236}">
                      <a16:creationId xmlns:a16="http://schemas.microsoft.com/office/drawing/2014/main" id="{8C8765F7-2C48-7C80-3B37-F139E57FB778}"/>
                    </a:ext>
                  </a:extLst>
                </p:cNvPr>
                <p:cNvPicPr/>
                <p:nvPr/>
              </p:nvPicPr>
              <p:blipFill>
                <a:blip r:embed="rId115"/>
                <a:stretch>
                  <a:fillRect/>
                </a:stretch>
              </p:blipFill>
              <p:spPr>
                <a:xfrm>
                  <a:off x="237910" y="3648972"/>
                  <a:ext cx="301320" cy="38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6">
              <p14:nvContentPartPr>
                <p14:cNvPr id="65" name="Ink 64">
                  <a:extLst>
                    <a:ext uri="{FF2B5EF4-FFF2-40B4-BE49-F238E27FC236}">
                      <a16:creationId xmlns:a16="http://schemas.microsoft.com/office/drawing/2014/main" id="{5AD9833C-48CD-6016-7499-7FCFD79428A8}"/>
                    </a:ext>
                  </a:extLst>
                </p14:cNvPr>
                <p14:cNvContentPartPr/>
                <p14:nvPr/>
              </p14:nvContentPartPr>
              <p14:xfrm>
                <a:off x="486670" y="3720972"/>
                <a:ext cx="273240" cy="454680"/>
              </p14:xfrm>
            </p:contentPart>
          </mc:Choice>
          <mc:Fallback>
            <p:pic>
              <p:nvPicPr>
                <p:cNvPr id="65" name="Ink 64">
                  <a:extLst>
                    <a:ext uri="{FF2B5EF4-FFF2-40B4-BE49-F238E27FC236}">
                      <a16:creationId xmlns:a16="http://schemas.microsoft.com/office/drawing/2014/main" id="{5AD9833C-48CD-6016-7499-7FCFD79428A8}"/>
                    </a:ext>
                  </a:extLst>
                </p:cNvPr>
                <p:cNvPicPr/>
                <p:nvPr/>
              </p:nvPicPr>
              <p:blipFill>
                <a:blip r:embed="rId117"/>
                <a:stretch>
                  <a:fillRect/>
                </a:stretch>
              </p:blipFill>
              <p:spPr>
                <a:xfrm>
                  <a:off x="478030" y="3712332"/>
                  <a:ext cx="290880" cy="472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18">
              <p14:nvContentPartPr>
                <p14:cNvPr id="66" name="Ink 65">
                  <a:extLst>
                    <a:ext uri="{FF2B5EF4-FFF2-40B4-BE49-F238E27FC236}">
                      <a16:creationId xmlns:a16="http://schemas.microsoft.com/office/drawing/2014/main" id="{FDD92E7F-AE9F-740F-D290-35C506F98536}"/>
                    </a:ext>
                  </a:extLst>
                </p14:cNvPr>
                <p14:cNvContentPartPr/>
                <p14:nvPr/>
              </p14:nvContentPartPr>
              <p14:xfrm>
                <a:off x="632470" y="3642492"/>
                <a:ext cx="350640" cy="371520"/>
              </p14:xfrm>
            </p:contentPart>
          </mc:Choice>
          <mc:Fallback>
            <p:pic>
              <p:nvPicPr>
                <p:cNvPr id="66" name="Ink 65">
                  <a:extLst>
                    <a:ext uri="{FF2B5EF4-FFF2-40B4-BE49-F238E27FC236}">
                      <a16:creationId xmlns:a16="http://schemas.microsoft.com/office/drawing/2014/main" id="{FDD92E7F-AE9F-740F-D290-35C506F98536}"/>
                    </a:ext>
                  </a:extLst>
                </p:cNvPr>
                <p:cNvPicPr/>
                <p:nvPr/>
              </p:nvPicPr>
              <p:blipFill>
                <a:blip r:embed="rId119"/>
                <a:stretch>
                  <a:fillRect/>
                </a:stretch>
              </p:blipFill>
              <p:spPr>
                <a:xfrm>
                  <a:off x="623830" y="3633852"/>
                  <a:ext cx="368280" cy="389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0">
              <p14:nvContentPartPr>
                <p14:cNvPr id="67" name="Ink 66">
                  <a:extLst>
                    <a:ext uri="{FF2B5EF4-FFF2-40B4-BE49-F238E27FC236}">
                      <a16:creationId xmlns:a16="http://schemas.microsoft.com/office/drawing/2014/main" id="{76E87F6B-E7B4-6AF6-1D29-54136436E478}"/>
                    </a:ext>
                  </a:extLst>
                </p14:cNvPr>
                <p14:cNvContentPartPr/>
                <p14:nvPr/>
              </p14:nvContentPartPr>
              <p14:xfrm>
                <a:off x="856030" y="3801612"/>
                <a:ext cx="372240" cy="4320"/>
              </p14:xfrm>
            </p:contentPart>
          </mc:Choice>
          <mc:Fallback>
            <p:pic>
              <p:nvPicPr>
                <p:cNvPr id="67" name="Ink 66">
                  <a:extLst>
                    <a:ext uri="{FF2B5EF4-FFF2-40B4-BE49-F238E27FC236}">
                      <a16:creationId xmlns:a16="http://schemas.microsoft.com/office/drawing/2014/main" id="{76E87F6B-E7B4-6AF6-1D29-54136436E478}"/>
                    </a:ext>
                  </a:extLst>
                </p:cNvPr>
                <p:cNvPicPr/>
                <p:nvPr/>
              </p:nvPicPr>
              <p:blipFill>
                <a:blip r:embed="rId121"/>
                <a:stretch>
                  <a:fillRect/>
                </a:stretch>
              </p:blipFill>
              <p:spPr>
                <a:xfrm>
                  <a:off x="847030" y="3792612"/>
                  <a:ext cx="389880" cy="219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2">
              <p14:nvContentPartPr>
                <p14:cNvPr id="68" name="Ink 67">
                  <a:extLst>
                    <a:ext uri="{FF2B5EF4-FFF2-40B4-BE49-F238E27FC236}">
                      <a16:creationId xmlns:a16="http://schemas.microsoft.com/office/drawing/2014/main" id="{7BF32BBF-A6C6-6008-619C-E174B65AA52E}"/>
                    </a:ext>
                  </a:extLst>
                </p14:cNvPr>
                <p14:cNvContentPartPr/>
                <p14:nvPr/>
              </p14:nvContentPartPr>
              <p14:xfrm>
                <a:off x="1388470" y="4074492"/>
                <a:ext cx="8640" cy="15120"/>
              </p14:xfrm>
            </p:contentPart>
          </mc:Choice>
          <mc:Fallback>
            <p:pic>
              <p:nvPicPr>
                <p:cNvPr id="68" name="Ink 67">
                  <a:extLst>
                    <a:ext uri="{FF2B5EF4-FFF2-40B4-BE49-F238E27FC236}">
                      <a16:creationId xmlns:a16="http://schemas.microsoft.com/office/drawing/2014/main" id="{7BF32BBF-A6C6-6008-619C-E174B65AA52E}"/>
                    </a:ext>
                  </a:extLst>
                </p:cNvPr>
                <p:cNvPicPr/>
                <p:nvPr/>
              </p:nvPicPr>
              <p:blipFill>
                <a:blip r:embed="rId123"/>
                <a:stretch>
                  <a:fillRect/>
                </a:stretch>
              </p:blipFill>
              <p:spPr>
                <a:xfrm>
                  <a:off x="1379470" y="4065852"/>
                  <a:ext cx="26280" cy="32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4">
              <p14:nvContentPartPr>
                <p14:cNvPr id="69" name="Ink 68">
                  <a:extLst>
                    <a:ext uri="{FF2B5EF4-FFF2-40B4-BE49-F238E27FC236}">
                      <a16:creationId xmlns:a16="http://schemas.microsoft.com/office/drawing/2014/main" id="{9F5B5BA0-EB85-43D2-7E84-F4B3C8E962A4}"/>
                    </a:ext>
                  </a:extLst>
                </p14:cNvPr>
                <p14:cNvContentPartPr/>
                <p14:nvPr/>
              </p14:nvContentPartPr>
              <p14:xfrm>
                <a:off x="1088230" y="4056492"/>
                <a:ext cx="248760" cy="34200"/>
              </p14:xfrm>
            </p:contentPart>
          </mc:Choice>
          <mc:Fallback>
            <p:pic>
              <p:nvPicPr>
                <p:cNvPr id="69" name="Ink 68">
                  <a:extLst>
                    <a:ext uri="{FF2B5EF4-FFF2-40B4-BE49-F238E27FC236}">
                      <a16:creationId xmlns:a16="http://schemas.microsoft.com/office/drawing/2014/main" id="{9F5B5BA0-EB85-43D2-7E84-F4B3C8E962A4}"/>
                    </a:ext>
                  </a:extLst>
                </p:cNvPr>
                <p:cNvPicPr/>
                <p:nvPr/>
              </p:nvPicPr>
              <p:blipFill>
                <a:blip r:embed="rId125"/>
                <a:stretch>
                  <a:fillRect/>
                </a:stretch>
              </p:blipFill>
              <p:spPr>
                <a:xfrm>
                  <a:off x="1079230" y="4047492"/>
                  <a:ext cx="266400" cy="51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6">
              <p14:nvContentPartPr>
                <p14:cNvPr id="70" name="Ink 69">
                  <a:extLst>
                    <a:ext uri="{FF2B5EF4-FFF2-40B4-BE49-F238E27FC236}">
                      <a16:creationId xmlns:a16="http://schemas.microsoft.com/office/drawing/2014/main" id="{B2CD1FE9-53D8-1151-4E30-EA5242701E0A}"/>
                    </a:ext>
                  </a:extLst>
                </p14:cNvPr>
                <p14:cNvContentPartPr/>
                <p14:nvPr/>
              </p14:nvContentPartPr>
              <p14:xfrm>
                <a:off x="4003150" y="3344052"/>
                <a:ext cx="663840" cy="703080"/>
              </p14:xfrm>
            </p:contentPart>
          </mc:Choice>
          <mc:Fallback>
            <p:pic>
              <p:nvPicPr>
                <p:cNvPr id="70" name="Ink 69">
                  <a:extLst>
                    <a:ext uri="{FF2B5EF4-FFF2-40B4-BE49-F238E27FC236}">
                      <a16:creationId xmlns:a16="http://schemas.microsoft.com/office/drawing/2014/main" id="{B2CD1FE9-53D8-1151-4E30-EA5242701E0A}"/>
                    </a:ext>
                  </a:extLst>
                </p:cNvPr>
                <p:cNvPicPr/>
                <p:nvPr/>
              </p:nvPicPr>
              <p:blipFill>
                <a:blip r:embed="rId127"/>
                <a:stretch>
                  <a:fillRect/>
                </a:stretch>
              </p:blipFill>
              <p:spPr>
                <a:xfrm>
                  <a:off x="3994510" y="3335052"/>
                  <a:ext cx="681480" cy="7207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28">
              <p14:nvContentPartPr>
                <p14:cNvPr id="71" name="Ink 70">
                  <a:extLst>
                    <a:ext uri="{FF2B5EF4-FFF2-40B4-BE49-F238E27FC236}">
                      <a16:creationId xmlns:a16="http://schemas.microsoft.com/office/drawing/2014/main" id="{95BF510C-E6F0-ED8E-B6F5-90B207214695}"/>
                    </a:ext>
                  </a:extLst>
                </p14:cNvPr>
                <p14:cNvContentPartPr/>
                <p14:nvPr/>
              </p14:nvContentPartPr>
              <p14:xfrm>
                <a:off x="4449910" y="3671652"/>
                <a:ext cx="407520" cy="137520"/>
              </p14:xfrm>
            </p:contentPart>
          </mc:Choice>
          <mc:Fallback>
            <p:pic>
              <p:nvPicPr>
                <p:cNvPr id="71" name="Ink 70">
                  <a:extLst>
                    <a:ext uri="{FF2B5EF4-FFF2-40B4-BE49-F238E27FC236}">
                      <a16:creationId xmlns:a16="http://schemas.microsoft.com/office/drawing/2014/main" id="{95BF510C-E6F0-ED8E-B6F5-90B207214695}"/>
                    </a:ext>
                  </a:extLst>
                </p:cNvPr>
                <p:cNvPicPr/>
                <p:nvPr/>
              </p:nvPicPr>
              <p:blipFill>
                <a:blip r:embed="rId129"/>
                <a:stretch>
                  <a:fillRect/>
                </a:stretch>
              </p:blipFill>
              <p:spPr>
                <a:xfrm>
                  <a:off x="4441270" y="3662652"/>
                  <a:ext cx="425160" cy="155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0">
              <p14:nvContentPartPr>
                <p14:cNvPr id="72" name="Ink 71">
                  <a:extLst>
                    <a:ext uri="{FF2B5EF4-FFF2-40B4-BE49-F238E27FC236}">
                      <a16:creationId xmlns:a16="http://schemas.microsoft.com/office/drawing/2014/main" id="{CB3B9247-16BB-9FF6-844E-5C9A02755F95}"/>
                    </a:ext>
                  </a:extLst>
                </p14:cNvPr>
                <p14:cNvContentPartPr/>
                <p14:nvPr/>
              </p14:nvContentPartPr>
              <p14:xfrm>
                <a:off x="4787590" y="3426492"/>
                <a:ext cx="460800" cy="443880"/>
              </p14:xfrm>
            </p:contentPart>
          </mc:Choice>
          <mc:Fallback>
            <p:pic>
              <p:nvPicPr>
                <p:cNvPr id="72" name="Ink 71">
                  <a:extLst>
                    <a:ext uri="{FF2B5EF4-FFF2-40B4-BE49-F238E27FC236}">
                      <a16:creationId xmlns:a16="http://schemas.microsoft.com/office/drawing/2014/main" id="{CB3B9247-16BB-9FF6-844E-5C9A02755F95}"/>
                    </a:ext>
                  </a:extLst>
                </p:cNvPr>
                <p:cNvPicPr/>
                <p:nvPr/>
              </p:nvPicPr>
              <p:blipFill>
                <a:blip r:embed="rId131"/>
                <a:stretch>
                  <a:fillRect/>
                </a:stretch>
              </p:blipFill>
              <p:spPr>
                <a:xfrm>
                  <a:off x="4778590" y="3417852"/>
                  <a:ext cx="478440" cy="461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2">
              <p14:nvContentPartPr>
                <p14:cNvPr id="73" name="Ink 72">
                  <a:extLst>
                    <a:ext uri="{FF2B5EF4-FFF2-40B4-BE49-F238E27FC236}">
                      <a16:creationId xmlns:a16="http://schemas.microsoft.com/office/drawing/2014/main" id="{EA2D985D-6197-9566-BAE3-A70B1863B9EB}"/>
                    </a:ext>
                  </a:extLst>
                </p14:cNvPr>
                <p14:cNvContentPartPr/>
                <p14:nvPr/>
              </p14:nvContentPartPr>
              <p14:xfrm>
                <a:off x="5474470" y="3549612"/>
                <a:ext cx="186840" cy="252360"/>
              </p14:xfrm>
            </p:contentPart>
          </mc:Choice>
          <mc:Fallback>
            <p:pic>
              <p:nvPicPr>
                <p:cNvPr id="73" name="Ink 72">
                  <a:extLst>
                    <a:ext uri="{FF2B5EF4-FFF2-40B4-BE49-F238E27FC236}">
                      <a16:creationId xmlns:a16="http://schemas.microsoft.com/office/drawing/2014/main" id="{EA2D985D-6197-9566-BAE3-A70B1863B9EB}"/>
                    </a:ext>
                  </a:extLst>
                </p:cNvPr>
                <p:cNvPicPr/>
                <p:nvPr/>
              </p:nvPicPr>
              <p:blipFill>
                <a:blip r:embed="rId133"/>
                <a:stretch>
                  <a:fillRect/>
                </a:stretch>
              </p:blipFill>
              <p:spPr>
                <a:xfrm>
                  <a:off x="5465830" y="3540972"/>
                  <a:ext cx="204480" cy="2700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4">
              <p14:nvContentPartPr>
                <p14:cNvPr id="74" name="Ink 73">
                  <a:extLst>
                    <a:ext uri="{FF2B5EF4-FFF2-40B4-BE49-F238E27FC236}">
                      <a16:creationId xmlns:a16="http://schemas.microsoft.com/office/drawing/2014/main" id="{A2B56ADB-3AA2-BFF2-986F-448B3F4D01C9}"/>
                    </a:ext>
                  </a:extLst>
                </p14:cNvPr>
                <p14:cNvContentPartPr/>
                <p14:nvPr/>
              </p14:nvContentPartPr>
              <p14:xfrm>
                <a:off x="5663110" y="3373932"/>
                <a:ext cx="533880" cy="403560"/>
              </p14:xfrm>
            </p:contentPart>
          </mc:Choice>
          <mc:Fallback>
            <p:pic>
              <p:nvPicPr>
                <p:cNvPr id="74" name="Ink 73">
                  <a:extLst>
                    <a:ext uri="{FF2B5EF4-FFF2-40B4-BE49-F238E27FC236}">
                      <a16:creationId xmlns:a16="http://schemas.microsoft.com/office/drawing/2014/main" id="{A2B56ADB-3AA2-BFF2-986F-448B3F4D01C9}"/>
                    </a:ext>
                  </a:extLst>
                </p:cNvPr>
                <p:cNvPicPr/>
                <p:nvPr/>
              </p:nvPicPr>
              <p:blipFill>
                <a:blip r:embed="rId135"/>
                <a:stretch>
                  <a:fillRect/>
                </a:stretch>
              </p:blipFill>
              <p:spPr>
                <a:xfrm>
                  <a:off x="5654110" y="3365292"/>
                  <a:ext cx="551520" cy="4212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6">
              <p14:nvContentPartPr>
                <p14:cNvPr id="75" name="Ink 74">
                  <a:extLst>
                    <a:ext uri="{FF2B5EF4-FFF2-40B4-BE49-F238E27FC236}">
                      <a16:creationId xmlns:a16="http://schemas.microsoft.com/office/drawing/2014/main" id="{A022120D-AFB3-08AB-5239-1505F572291A}"/>
                    </a:ext>
                  </a:extLst>
                </p14:cNvPr>
                <p14:cNvContentPartPr/>
                <p14:nvPr/>
              </p14:nvContentPartPr>
              <p14:xfrm>
                <a:off x="6160270" y="3383292"/>
                <a:ext cx="636120" cy="538920"/>
              </p14:xfrm>
            </p:contentPart>
          </mc:Choice>
          <mc:Fallback>
            <p:pic>
              <p:nvPicPr>
                <p:cNvPr id="75" name="Ink 74">
                  <a:extLst>
                    <a:ext uri="{FF2B5EF4-FFF2-40B4-BE49-F238E27FC236}">
                      <a16:creationId xmlns:a16="http://schemas.microsoft.com/office/drawing/2014/main" id="{A022120D-AFB3-08AB-5239-1505F572291A}"/>
                    </a:ext>
                  </a:extLst>
                </p:cNvPr>
                <p:cNvPicPr/>
                <p:nvPr/>
              </p:nvPicPr>
              <p:blipFill>
                <a:blip r:embed="rId137"/>
                <a:stretch>
                  <a:fillRect/>
                </a:stretch>
              </p:blipFill>
              <p:spPr>
                <a:xfrm>
                  <a:off x="6151630" y="3374652"/>
                  <a:ext cx="653760" cy="556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38">
              <p14:nvContentPartPr>
                <p14:cNvPr id="76" name="Ink 75">
                  <a:extLst>
                    <a:ext uri="{FF2B5EF4-FFF2-40B4-BE49-F238E27FC236}">
                      <a16:creationId xmlns:a16="http://schemas.microsoft.com/office/drawing/2014/main" id="{A4830540-F80A-FA88-7688-CE163E64CE34}"/>
                    </a:ext>
                  </a:extLst>
                </p14:cNvPr>
                <p14:cNvContentPartPr/>
                <p14:nvPr/>
              </p14:nvContentPartPr>
              <p14:xfrm>
                <a:off x="6641230" y="3530532"/>
                <a:ext cx="392040" cy="63000"/>
              </p14:xfrm>
            </p:contentPart>
          </mc:Choice>
          <mc:Fallback>
            <p:pic>
              <p:nvPicPr>
                <p:cNvPr id="76" name="Ink 75">
                  <a:extLst>
                    <a:ext uri="{FF2B5EF4-FFF2-40B4-BE49-F238E27FC236}">
                      <a16:creationId xmlns:a16="http://schemas.microsoft.com/office/drawing/2014/main" id="{A4830540-F80A-FA88-7688-CE163E64CE34}"/>
                    </a:ext>
                  </a:extLst>
                </p:cNvPr>
                <p:cNvPicPr/>
                <p:nvPr/>
              </p:nvPicPr>
              <p:blipFill>
                <a:blip r:embed="rId139"/>
                <a:stretch>
                  <a:fillRect/>
                </a:stretch>
              </p:blipFill>
              <p:spPr>
                <a:xfrm>
                  <a:off x="6632590" y="3521532"/>
                  <a:ext cx="409680" cy="806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0">
              <p14:nvContentPartPr>
                <p14:cNvPr id="79" name="Ink 78">
                  <a:extLst>
                    <a:ext uri="{FF2B5EF4-FFF2-40B4-BE49-F238E27FC236}">
                      <a16:creationId xmlns:a16="http://schemas.microsoft.com/office/drawing/2014/main" id="{EBB19178-01C3-0E59-F51B-D1A5DFF1C9E8}"/>
                    </a:ext>
                  </a:extLst>
                </p14:cNvPr>
                <p14:cNvContentPartPr/>
                <p14:nvPr/>
              </p14:nvContentPartPr>
              <p14:xfrm>
                <a:off x="1598350" y="4332612"/>
                <a:ext cx="381240" cy="409680"/>
              </p14:xfrm>
            </p:contentPart>
          </mc:Choice>
          <mc:Fallback>
            <p:pic>
              <p:nvPicPr>
                <p:cNvPr id="79" name="Ink 78">
                  <a:extLst>
                    <a:ext uri="{FF2B5EF4-FFF2-40B4-BE49-F238E27FC236}">
                      <a16:creationId xmlns:a16="http://schemas.microsoft.com/office/drawing/2014/main" id="{EBB19178-01C3-0E59-F51B-D1A5DFF1C9E8}"/>
                    </a:ext>
                  </a:extLst>
                </p:cNvPr>
                <p:cNvPicPr/>
                <p:nvPr/>
              </p:nvPicPr>
              <p:blipFill>
                <a:blip r:embed="rId141"/>
                <a:stretch>
                  <a:fillRect/>
                </a:stretch>
              </p:blipFill>
              <p:spPr>
                <a:xfrm>
                  <a:off x="1589350" y="4323612"/>
                  <a:ext cx="398880" cy="4273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2">
              <p14:nvContentPartPr>
                <p14:cNvPr id="80" name="Ink 79">
                  <a:extLst>
                    <a:ext uri="{FF2B5EF4-FFF2-40B4-BE49-F238E27FC236}">
                      <a16:creationId xmlns:a16="http://schemas.microsoft.com/office/drawing/2014/main" id="{EB774453-E02A-DAF5-F985-4AD3D4C59EAE}"/>
                    </a:ext>
                  </a:extLst>
                </p14:cNvPr>
                <p14:cNvContentPartPr/>
                <p14:nvPr/>
              </p14:nvContentPartPr>
              <p14:xfrm>
                <a:off x="2252110" y="4276092"/>
                <a:ext cx="371520" cy="479160"/>
              </p14:xfrm>
            </p:contentPart>
          </mc:Choice>
          <mc:Fallback>
            <p:pic>
              <p:nvPicPr>
                <p:cNvPr id="80" name="Ink 79">
                  <a:extLst>
                    <a:ext uri="{FF2B5EF4-FFF2-40B4-BE49-F238E27FC236}">
                      <a16:creationId xmlns:a16="http://schemas.microsoft.com/office/drawing/2014/main" id="{EB774453-E02A-DAF5-F985-4AD3D4C59EAE}"/>
                    </a:ext>
                  </a:extLst>
                </p:cNvPr>
                <p:cNvPicPr/>
                <p:nvPr/>
              </p:nvPicPr>
              <p:blipFill>
                <a:blip r:embed="rId143"/>
                <a:stretch>
                  <a:fillRect/>
                </a:stretch>
              </p:blipFill>
              <p:spPr>
                <a:xfrm>
                  <a:off x="2243470" y="4267092"/>
                  <a:ext cx="389160" cy="496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4">
              <p14:nvContentPartPr>
                <p14:cNvPr id="81" name="Ink 80">
                  <a:extLst>
                    <a:ext uri="{FF2B5EF4-FFF2-40B4-BE49-F238E27FC236}">
                      <a16:creationId xmlns:a16="http://schemas.microsoft.com/office/drawing/2014/main" id="{4FE3C078-686B-B655-F0DE-03A11C751BCE}"/>
                    </a:ext>
                  </a:extLst>
                </p14:cNvPr>
                <p14:cNvContentPartPr/>
                <p14:nvPr/>
              </p14:nvContentPartPr>
              <p14:xfrm>
                <a:off x="2903710" y="4658772"/>
                <a:ext cx="44280" cy="7200"/>
              </p14:xfrm>
            </p:contentPart>
          </mc:Choice>
          <mc:Fallback>
            <p:pic>
              <p:nvPicPr>
                <p:cNvPr id="81" name="Ink 80">
                  <a:extLst>
                    <a:ext uri="{FF2B5EF4-FFF2-40B4-BE49-F238E27FC236}">
                      <a16:creationId xmlns:a16="http://schemas.microsoft.com/office/drawing/2014/main" id="{4FE3C078-686B-B655-F0DE-03A11C751BCE}"/>
                    </a:ext>
                  </a:extLst>
                </p:cNvPr>
                <p:cNvPicPr/>
                <p:nvPr/>
              </p:nvPicPr>
              <p:blipFill>
                <a:blip r:embed="rId145"/>
                <a:stretch>
                  <a:fillRect/>
                </a:stretch>
              </p:blipFill>
              <p:spPr>
                <a:xfrm>
                  <a:off x="2895070" y="4649772"/>
                  <a:ext cx="61920" cy="24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6">
              <p14:nvContentPartPr>
                <p14:cNvPr id="82" name="Ink 81">
                  <a:extLst>
                    <a:ext uri="{FF2B5EF4-FFF2-40B4-BE49-F238E27FC236}">
                      <a16:creationId xmlns:a16="http://schemas.microsoft.com/office/drawing/2014/main" id="{0BA44312-588F-ABD9-84EC-77DC2C28FB41}"/>
                    </a:ext>
                  </a:extLst>
                </p14:cNvPr>
                <p14:cNvContentPartPr/>
                <p14:nvPr/>
              </p14:nvContentPartPr>
              <p14:xfrm>
                <a:off x="3254350" y="4647972"/>
                <a:ext cx="258840" cy="43200"/>
              </p14:xfrm>
            </p:contentPart>
          </mc:Choice>
          <mc:Fallback>
            <p:pic>
              <p:nvPicPr>
                <p:cNvPr id="82" name="Ink 81">
                  <a:extLst>
                    <a:ext uri="{FF2B5EF4-FFF2-40B4-BE49-F238E27FC236}">
                      <a16:creationId xmlns:a16="http://schemas.microsoft.com/office/drawing/2014/main" id="{0BA44312-588F-ABD9-84EC-77DC2C28FB41}"/>
                    </a:ext>
                  </a:extLst>
                </p:cNvPr>
                <p:cNvPicPr/>
                <p:nvPr/>
              </p:nvPicPr>
              <p:blipFill>
                <a:blip r:embed="rId147"/>
                <a:stretch>
                  <a:fillRect/>
                </a:stretch>
              </p:blipFill>
              <p:spPr>
                <a:xfrm>
                  <a:off x="3245710" y="4638972"/>
                  <a:ext cx="276480" cy="608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48">
              <p14:nvContentPartPr>
                <p14:cNvPr id="83" name="Ink 82">
                  <a:extLst>
                    <a:ext uri="{FF2B5EF4-FFF2-40B4-BE49-F238E27FC236}">
                      <a16:creationId xmlns:a16="http://schemas.microsoft.com/office/drawing/2014/main" id="{89450FFA-B5CF-C826-CF53-B2B8C39869EE}"/>
                    </a:ext>
                  </a:extLst>
                </p14:cNvPr>
                <p14:cNvContentPartPr/>
                <p14:nvPr/>
              </p14:nvContentPartPr>
              <p14:xfrm>
                <a:off x="3624430" y="4467972"/>
                <a:ext cx="425520" cy="183240"/>
              </p14:xfrm>
            </p:contentPart>
          </mc:Choice>
          <mc:Fallback>
            <p:pic>
              <p:nvPicPr>
                <p:cNvPr id="83" name="Ink 82">
                  <a:extLst>
                    <a:ext uri="{FF2B5EF4-FFF2-40B4-BE49-F238E27FC236}">
                      <a16:creationId xmlns:a16="http://schemas.microsoft.com/office/drawing/2014/main" id="{89450FFA-B5CF-C826-CF53-B2B8C39869EE}"/>
                    </a:ext>
                  </a:extLst>
                </p:cNvPr>
                <p:cNvPicPr/>
                <p:nvPr/>
              </p:nvPicPr>
              <p:blipFill>
                <a:blip r:embed="rId149"/>
                <a:stretch>
                  <a:fillRect/>
                </a:stretch>
              </p:blipFill>
              <p:spPr>
                <a:xfrm>
                  <a:off x="3615790" y="4458972"/>
                  <a:ext cx="443160" cy="200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0">
              <p14:nvContentPartPr>
                <p14:cNvPr id="84" name="Ink 83">
                  <a:extLst>
                    <a:ext uri="{FF2B5EF4-FFF2-40B4-BE49-F238E27FC236}">
                      <a16:creationId xmlns:a16="http://schemas.microsoft.com/office/drawing/2014/main" id="{4268020F-6EA8-CD26-AA11-097E2EC116A9}"/>
                    </a:ext>
                  </a:extLst>
                </p14:cNvPr>
                <p14:cNvContentPartPr/>
                <p14:nvPr/>
              </p14:nvContentPartPr>
              <p14:xfrm>
                <a:off x="4015390" y="4383732"/>
                <a:ext cx="116640" cy="77040"/>
              </p14:xfrm>
            </p:contentPart>
          </mc:Choice>
          <mc:Fallback>
            <p:pic>
              <p:nvPicPr>
                <p:cNvPr id="84" name="Ink 83">
                  <a:extLst>
                    <a:ext uri="{FF2B5EF4-FFF2-40B4-BE49-F238E27FC236}">
                      <a16:creationId xmlns:a16="http://schemas.microsoft.com/office/drawing/2014/main" id="{4268020F-6EA8-CD26-AA11-097E2EC116A9}"/>
                    </a:ext>
                  </a:extLst>
                </p:cNvPr>
                <p:cNvPicPr/>
                <p:nvPr/>
              </p:nvPicPr>
              <p:blipFill>
                <a:blip r:embed="rId151"/>
                <a:stretch>
                  <a:fillRect/>
                </a:stretch>
              </p:blipFill>
              <p:spPr>
                <a:xfrm>
                  <a:off x="4006750" y="4375092"/>
                  <a:ext cx="134280" cy="94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2">
              <p14:nvContentPartPr>
                <p14:cNvPr id="85" name="Ink 84">
                  <a:extLst>
                    <a:ext uri="{FF2B5EF4-FFF2-40B4-BE49-F238E27FC236}">
                      <a16:creationId xmlns:a16="http://schemas.microsoft.com/office/drawing/2014/main" id="{4AAD7CF5-5FF2-DF5E-4445-4C060E0711A5}"/>
                    </a:ext>
                  </a:extLst>
                </p14:cNvPr>
                <p14:cNvContentPartPr/>
                <p14:nvPr/>
              </p14:nvContentPartPr>
              <p14:xfrm>
                <a:off x="4105750" y="4323252"/>
                <a:ext cx="569160" cy="605160"/>
              </p14:xfrm>
            </p:contentPart>
          </mc:Choice>
          <mc:Fallback>
            <p:pic>
              <p:nvPicPr>
                <p:cNvPr id="85" name="Ink 84">
                  <a:extLst>
                    <a:ext uri="{FF2B5EF4-FFF2-40B4-BE49-F238E27FC236}">
                      <a16:creationId xmlns:a16="http://schemas.microsoft.com/office/drawing/2014/main" id="{4AAD7CF5-5FF2-DF5E-4445-4C060E0711A5}"/>
                    </a:ext>
                  </a:extLst>
                </p:cNvPr>
                <p:cNvPicPr/>
                <p:nvPr/>
              </p:nvPicPr>
              <p:blipFill>
                <a:blip r:embed="rId153"/>
                <a:stretch>
                  <a:fillRect/>
                </a:stretch>
              </p:blipFill>
              <p:spPr>
                <a:xfrm>
                  <a:off x="4097110" y="4314612"/>
                  <a:ext cx="586800" cy="622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4">
              <p14:nvContentPartPr>
                <p14:cNvPr id="86" name="Ink 85">
                  <a:extLst>
                    <a:ext uri="{FF2B5EF4-FFF2-40B4-BE49-F238E27FC236}">
                      <a16:creationId xmlns:a16="http://schemas.microsoft.com/office/drawing/2014/main" id="{02C6C070-3D79-F849-9322-9D5DB0B9E86F}"/>
                    </a:ext>
                  </a:extLst>
                </p14:cNvPr>
                <p14:cNvContentPartPr/>
                <p14:nvPr/>
              </p14:nvContentPartPr>
              <p14:xfrm>
                <a:off x="4588510" y="4410372"/>
                <a:ext cx="393480" cy="39240"/>
              </p14:xfrm>
            </p:contentPart>
          </mc:Choice>
          <mc:Fallback>
            <p:pic>
              <p:nvPicPr>
                <p:cNvPr id="86" name="Ink 85">
                  <a:extLst>
                    <a:ext uri="{FF2B5EF4-FFF2-40B4-BE49-F238E27FC236}">
                      <a16:creationId xmlns:a16="http://schemas.microsoft.com/office/drawing/2014/main" id="{02C6C070-3D79-F849-9322-9D5DB0B9E86F}"/>
                    </a:ext>
                  </a:extLst>
                </p:cNvPr>
                <p:cNvPicPr/>
                <p:nvPr/>
              </p:nvPicPr>
              <p:blipFill>
                <a:blip r:embed="rId155"/>
                <a:stretch>
                  <a:fillRect/>
                </a:stretch>
              </p:blipFill>
              <p:spPr>
                <a:xfrm>
                  <a:off x="4579870" y="4401372"/>
                  <a:ext cx="411120" cy="568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6">
              <p14:nvContentPartPr>
                <p14:cNvPr id="87" name="Ink 86">
                  <a:extLst>
                    <a:ext uri="{FF2B5EF4-FFF2-40B4-BE49-F238E27FC236}">
                      <a16:creationId xmlns:a16="http://schemas.microsoft.com/office/drawing/2014/main" id="{06864ECA-C5B3-58CE-3FF9-4FCED312E6BE}"/>
                    </a:ext>
                  </a:extLst>
                </p14:cNvPr>
                <p14:cNvContentPartPr/>
                <p14:nvPr/>
              </p14:nvContentPartPr>
              <p14:xfrm>
                <a:off x="5843830" y="4100772"/>
                <a:ext cx="542520" cy="447120"/>
              </p14:xfrm>
            </p:contentPart>
          </mc:Choice>
          <mc:Fallback>
            <p:pic>
              <p:nvPicPr>
                <p:cNvPr id="87" name="Ink 86">
                  <a:extLst>
                    <a:ext uri="{FF2B5EF4-FFF2-40B4-BE49-F238E27FC236}">
                      <a16:creationId xmlns:a16="http://schemas.microsoft.com/office/drawing/2014/main" id="{06864ECA-C5B3-58CE-3FF9-4FCED312E6BE}"/>
                    </a:ext>
                  </a:extLst>
                </p:cNvPr>
                <p:cNvPicPr/>
                <p:nvPr/>
              </p:nvPicPr>
              <p:blipFill>
                <a:blip r:embed="rId157"/>
                <a:stretch>
                  <a:fillRect/>
                </a:stretch>
              </p:blipFill>
              <p:spPr>
                <a:xfrm>
                  <a:off x="5835190" y="4092132"/>
                  <a:ext cx="560160" cy="46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58">
              <p14:nvContentPartPr>
                <p14:cNvPr id="88" name="Ink 87">
                  <a:extLst>
                    <a:ext uri="{FF2B5EF4-FFF2-40B4-BE49-F238E27FC236}">
                      <a16:creationId xmlns:a16="http://schemas.microsoft.com/office/drawing/2014/main" id="{08D038BF-3019-87BB-824B-9CA19BE72F76}"/>
                    </a:ext>
                  </a:extLst>
                </p14:cNvPr>
                <p14:cNvContentPartPr/>
                <p14:nvPr/>
              </p14:nvContentPartPr>
              <p14:xfrm>
                <a:off x="6361510" y="4117332"/>
                <a:ext cx="1031040" cy="623520"/>
              </p14:xfrm>
            </p:contentPart>
          </mc:Choice>
          <mc:Fallback>
            <p:pic>
              <p:nvPicPr>
                <p:cNvPr id="88" name="Ink 87">
                  <a:extLst>
                    <a:ext uri="{FF2B5EF4-FFF2-40B4-BE49-F238E27FC236}">
                      <a16:creationId xmlns:a16="http://schemas.microsoft.com/office/drawing/2014/main" id="{08D038BF-3019-87BB-824B-9CA19BE72F76}"/>
                    </a:ext>
                  </a:extLst>
                </p:cNvPr>
                <p:cNvPicPr/>
                <p:nvPr/>
              </p:nvPicPr>
              <p:blipFill>
                <a:blip r:embed="rId159"/>
                <a:stretch>
                  <a:fillRect/>
                </a:stretch>
              </p:blipFill>
              <p:spPr>
                <a:xfrm>
                  <a:off x="6352870" y="4108692"/>
                  <a:ext cx="1048680" cy="641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0">
              <p14:nvContentPartPr>
                <p14:cNvPr id="89" name="Ink 88">
                  <a:extLst>
                    <a:ext uri="{FF2B5EF4-FFF2-40B4-BE49-F238E27FC236}">
                      <a16:creationId xmlns:a16="http://schemas.microsoft.com/office/drawing/2014/main" id="{D5628071-1666-E8F1-6D13-6FF231BB1603}"/>
                    </a:ext>
                  </a:extLst>
                </p14:cNvPr>
                <p14:cNvContentPartPr/>
                <p14:nvPr/>
              </p14:nvContentPartPr>
              <p14:xfrm>
                <a:off x="7255390" y="4217772"/>
                <a:ext cx="585000" cy="23040"/>
              </p14:xfrm>
            </p:contentPart>
          </mc:Choice>
          <mc:Fallback>
            <p:pic>
              <p:nvPicPr>
                <p:cNvPr id="89" name="Ink 88">
                  <a:extLst>
                    <a:ext uri="{FF2B5EF4-FFF2-40B4-BE49-F238E27FC236}">
                      <a16:creationId xmlns:a16="http://schemas.microsoft.com/office/drawing/2014/main" id="{D5628071-1666-E8F1-6D13-6FF231BB1603}"/>
                    </a:ext>
                  </a:extLst>
                </p:cNvPr>
                <p:cNvPicPr/>
                <p:nvPr/>
              </p:nvPicPr>
              <p:blipFill>
                <a:blip r:embed="rId161"/>
                <a:stretch>
                  <a:fillRect/>
                </a:stretch>
              </p:blipFill>
              <p:spPr>
                <a:xfrm>
                  <a:off x="7246750" y="4209132"/>
                  <a:ext cx="602640" cy="406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2">
              <p14:nvContentPartPr>
                <p14:cNvPr id="90" name="Ink 89">
                  <a:extLst>
                    <a:ext uri="{FF2B5EF4-FFF2-40B4-BE49-F238E27FC236}">
                      <a16:creationId xmlns:a16="http://schemas.microsoft.com/office/drawing/2014/main" id="{D67EE737-0E4F-8CBD-52B4-9A525DDA8648}"/>
                    </a:ext>
                  </a:extLst>
                </p14:cNvPr>
                <p14:cNvContentPartPr/>
                <p14:nvPr/>
              </p14:nvContentPartPr>
              <p14:xfrm>
                <a:off x="7743190" y="4162332"/>
                <a:ext cx="275400" cy="290880"/>
              </p14:xfrm>
            </p:contentPart>
          </mc:Choice>
          <mc:Fallback>
            <p:pic>
              <p:nvPicPr>
                <p:cNvPr id="90" name="Ink 89">
                  <a:extLst>
                    <a:ext uri="{FF2B5EF4-FFF2-40B4-BE49-F238E27FC236}">
                      <a16:creationId xmlns:a16="http://schemas.microsoft.com/office/drawing/2014/main" id="{D67EE737-0E4F-8CBD-52B4-9A525DDA8648}"/>
                    </a:ext>
                  </a:extLst>
                </p:cNvPr>
                <p:cNvPicPr/>
                <p:nvPr/>
              </p:nvPicPr>
              <p:blipFill>
                <a:blip r:embed="rId163"/>
                <a:stretch>
                  <a:fillRect/>
                </a:stretch>
              </p:blipFill>
              <p:spPr>
                <a:xfrm>
                  <a:off x="7734550" y="4153692"/>
                  <a:ext cx="293040" cy="3085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4">
              <p14:nvContentPartPr>
                <p14:cNvPr id="91" name="Ink 90">
                  <a:extLst>
                    <a:ext uri="{FF2B5EF4-FFF2-40B4-BE49-F238E27FC236}">
                      <a16:creationId xmlns:a16="http://schemas.microsoft.com/office/drawing/2014/main" id="{FB537CCA-2A36-9B4A-9EB4-CAE7A2847BCD}"/>
                    </a:ext>
                  </a:extLst>
                </p14:cNvPr>
                <p14:cNvContentPartPr/>
                <p14:nvPr/>
              </p14:nvContentPartPr>
              <p14:xfrm>
                <a:off x="7990150" y="3982692"/>
                <a:ext cx="583560" cy="477720"/>
              </p14:xfrm>
            </p:contentPart>
          </mc:Choice>
          <mc:Fallback>
            <p:pic>
              <p:nvPicPr>
                <p:cNvPr id="91" name="Ink 90">
                  <a:extLst>
                    <a:ext uri="{FF2B5EF4-FFF2-40B4-BE49-F238E27FC236}">
                      <a16:creationId xmlns:a16="http://schemas.microsoft.com/office/drawing/2014/main" id="{FB537CCA-2A36-9B4A-9EB4-CAE7A2847BCD}"/>
                    </a:ext>
                  </a:extLst>
                </p:cNvPr>
                <p:cNvPicPr/>
                <p:nvPr/>
              </p:nvPicPr>
              <p:blipFill>
                <a:blip r:embed="rId165"/>
                <a:stretch>
                  <a:fillRect/>
                </a:stretch>
              </p:blipFill>
              <p:spPr>
                <a:xfrm>
                  <a:off x="7981150" y="3973692"/>
                  <a:ext cx="601200" cy="495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6">
              <p14:nvContentPartPr>
                <p14:cNvPr id="92" name="Ink 91">
                  <a:extLst>
                    <a:ext uri="{FF2B5EF4-FFF2-40B4-BE49-F238E27FC236}">
                      <a16:creationId xmlns:a16="http://schemas.microsoft.com/office/drawing/2014/main" id="{B202A199-6C74-7959-1850-577E338BBD5D}"/>
                    </a:ext>
                  </a:extLst>
                </p14:cNvPr>
                <p14:cNvContentPartPr/>
                <p14:nvPr/>
              </p14:nvContentPartPr>
              <p14:xfrm>
                <a:off x="8673430" y="3987372"/>
                <a:ext cx="449640" cy="593280"/>
              </p14:xfrm>
            </p:contentPart>
          </mc:Choice>
          <mc:Fallback>
            <p:pic>
              <p:nvPicPr>
                <p:cNvPr id="92" name="Ink 91">
                  <a:extLst>
                    <a:ext uri="{FF2B5EF4-FFF2-40B4-BE49-F238E27FC236}">
                      <a16:creationId xmlns:a16="http://schemas.microsoft.com/office/drawing/2014/main" id="{B202A199-6C74-7959-1850-577E338BBD5D}"/>
                    </a:ext>
                  </a:extLst>
                </p:cNvPr>
                <p:cNvPicPr/>
                <p:nvPr/>
              </p:nvPicPr>
              <p:blipFill>
                <a:blip r:embed="rId167"/>
                <a:stretch>
                  <a:fillRect/>
                </a:stretch>
              </p:blipFill>
              <p:spPr>
                <a:xfrm>
                  <a:off x="8664430" y="3978372"/>
                  <a:ext cx="467280" cy="61092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168">
              <p14:nvContentPartPr>
                <p14:cNvPr id="93" name="Ink 92">
                  <a:extLst>
                    <a:ext uri="{FF2B5EF4-FFF2-40B4-BE49-F238E27FC236}">
                      <a16:creationId xmlns:a16="http://schemas.microsoft.com/office/drawing/2014/main" id="{24AB611A-FB92-B5BD-8E71-76FE3170317C}"/>
                    </a:ext>
                  </a:extLst>
                </p14:cNvPr>
                <p14:cNvContentPartPr/>
                <p14:nvPr/>
              </p14:nvContentPartPr>
              <p14:xfrm>
                <a:off x="8899510" y="4055412"/>
                <a:ext cx="652320" cy="106200"/>
              </p14:xfrm>
            </p:contentPart>
          </mc:Choice>
          <mc:Fallback>
            <p:pic>
              <p:nvPicPr>
                <p:cNvPr id="93" name="Ink 92">
                  <a:extLst>
                    <a:ext uri="{FF2B5EF4-FFF2-40B4-BE49-F238E27FC236}">
                      <a16:creationId xmlns:a16="http://schemas.microsoft.com/office/drawing/2014/main" id="{24AB611A-FB92-B5BD-8E71-76FE3170317C}"/>
                    </a:ext>
                  </a:extLst>
                </p:cNvPr>
                <p:cNvPicPr/>
                <p:nvPr/>
              </p:nvPicPr>
              <p:blipFill>
                <a:blip r:embed="rId169"/>
                <a:stretch>
                  <a:fillRect/>
                </a:stretch>
              </p:blipFill>
              <p:spPr>
                <a:xfrm>
                  <a:off x="8890870" y="4046772"/>
                  <a:ext cx="669960" cy="12384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1115800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3012</TotalTime>
  <Words>3</Words>
  <Application>Microsoft Office PowerPoint</Application>
  <PresentationFormat>Widescreen</PresentationFormat>
  <Paragraphs>1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Let’s solve it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Let’s solve it</dc:title>
  <dc:creator>Jigar Pandya</dc:creator>
  <cp:lastModifiedBy>Jigar Pandya</cp:lastModifiedBy>
  <cp:revision>17</cp:revision>
  <dcterms:created xsi:type="dcterms:W3CDTF">2023-08-21T09:26:21Z</dcterms:created>
  <dcterms:modified xsi:type="dcterms:W3CDTF">2023-09-05T09:36:50Z</dcterms:modified>
</cp:coreProperties>
</file>