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0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 6640,'0'6'88,"0"13"93,-1-1 0,0 1 1,-6 24-1,-13 23 286,-21 56 2,15-51 76,-22 56-167,-41 120 280,63-148-590,15-55 87,-39 210 62,41-196-82,-38 275 56,37-254-70,-50 365 51,47-349-65,-52 393 41,52-395-47,-62 370 115,34-206-9,19-125 190,22-131-157,18-6-17,-12 2-210,-4 2-9,0 0 1,0 0-1,0 0 0,0-1 0,0 1 0,0-1 1,-1 0-1,1 1 0,-1-1 0,1 0 0,-1 0 0,3-4 1,22-33 35,11-19-32,-19 31-515,1 1 1,34-36 0,-4 11-7087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3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9056,'14'2'4,"1"1"-1,0 0 1,-1 1 0,1 1 0,21 9-1,-27-9 8,0-1-1,-1 1 1,0 1-1,1 0 0,-2 0 1,1 0-1,13 16 0,-13-14 14,-7-7-11,0 0 0,0 0 0,0 1 0,0-1 0,0 0 0,0 0 0,-1 0-1,1 1 1,0-1 0,-1 0 0,1 1 0,0 1 0,36 130 240,-31-99-19,15 260 624,-20-179-547,10 152 245,-8-241-536,-2-17-3,0 1 1,-1-1-1,0 0 0,-2 11 1,0-3-455,-1 0 1,-8 28-1,-1-9-6509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4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0 438 10760,'49'22'96,"-43"-18"-84,-5-4-11,-1 1 0,1-1 0,0 0 0,-1 0 0,1 1 0,0-1 0,-1 0 1,1 0-1,0 0 0,-1 0 0,1 1 0,0-1 0,-1 0 0,1 0 0,0-1 0,-1 1 1,2 0-1,12-2 1,1-2 0,-1 1 0,0-2 0,20-9 0,11-8-76,47-31-1,-58 33-18,0 0-426,141-87-152,-141 85 405,135-107-326,-98 70 285,-71 58 295,1 1 1,-1-1-1,1 1 1,-1-1-1,1 1 1,-1 0-1,1-1 0,-1 1 1,1 0-1,0-1 1,-1 1-1,1 0 0,-1 0 1,1-1-1,0 1 1,-1 0-1,1 0 0,0 0 1,-1 0-1,1 0 1,0 0-1,-1 0 1,1 0-1,0 0 0,-1 0 1,1 1-1,-1-1 1,1 0-1,0 0 0,-1 1 1,2-1-1,-2 1 9,1 0 0,0 0 0,-1 0 0,1 0 0,-1 0 0,1 0 0,-1 0 0,1 1 0,-1-1 0,0 0 0,1 0 0,-1 0 0,0 0 0,0 0 0,0 0 0,0 1 0,0-1 0,-1 2 0,-19 95-40,11-67 38,-72 179 5,60-159 7,-107 226 15,102-218 52,-95 249 47,100-247 46,5-10-70,-68 223 271,20-15 183,23-83-46,39-162-407,1-5-47,0-1 1,-1 1-1,0 0 1,-1-1-1,-5 14 1,8-22-48,0 1 0,0-1 0,0 1 0,0-1 0,0 1 0,-1-1 0,1 0 0,0 1 0,0-1 0,-1 0 0,1 1 0,0-1 0,0 0 0,-1 1 0,1-1 0,0 0 0,-1 0 0,1 1 0,0-1 0,-1 0 0,1 0 0,0 0 0,-1 1 0,1-1 0,-1 0 0,1 0 0,0 0 0,-1 0 0,1 0 0,-1 0 0,1 0 0,-1 0 0,1 0 0,0 0 0,-1 0 0,1 0 0,-1 0 0,1 0 0,0 0 0,-1 0 0,1-1 0,-1 1 0,1 0 0,0 0 0,-1 0 0,1-1 1,0 1-1,-1 0 0,1 0 0,0-1 0,-1 1 0,1 0 0,0-1 0,-1 0 0,-17-27 21,17 26-22,-8-14 1,-19-42-16,-34-95-1215,28 70-4859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4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5744,'2'-1'-8,"5"-1"0,20-2-5,-16 4 11,40-1 2,30-6 277,129-28-1,5-12 1547,-197 43-1516,16-4 243,41-3 0,-10 11 208,-61 1-685,0 0-1,0 0 0,0 1 1,0-1-1,0 1 0,0 0 1,0 0-1,-1 1 0,1-1 1,-1 1-1,1 0 0,2 4 1,0-3-4,2 6 212,-4-2-212,0 1 0,0 0 1,-1-1-1,0 2 0,0-1 0,-1 0 0,-1 0 0,2 11 1,-2 92 290,-1-107-352,-5 45 152,-13 56 0,17-103-119,-2-11 4,-1-2-38,-8-34 12,4-7-783,-1-73 0,4 8-6956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0 9056,'19'21'0,"17"20"0,4 14 0,-1 4 0,65 116 80,-92-157-74,-7-12 8,-1 1 0,0-1-1,0 1 1,-1 0-1,3 9 1,25 77 91,-30-74 23,-17 102 63,7-92-31,-55 134 65,48-129-57,-79 136 72,74-136-73,-90 154 69,90-150-56,-59 130 70,69-140-76,6-7-94,0 1 1,-3 42-1,7-63-70,1 0 0,0 0 0,0-1 0,0 1-1,0 0 1,0 0 0,1 0 0,-1 0 0,0 0 0,0 0 0,1-1 0,-1 1-1,0 0 1,1 0 0,-1 0 0,1 1 0,4 3 20,-1 1 0,1 0 0,0-1 0,0 0 0,0 0 0,1 0 0,11 7 0,-3-8 137,4-4-91,0 0 1,33-6-1,-33-2 72,9-11-35,39-35 1,-64 52-87,0 0 1,0 0-1,0-1 1,0 1-1,0-1 1,0 1-1,1-4 1,67-150 276,-59 120-103,10-47 113,14-122 0,-33 180-283,0 2 71,-4-41 1,1 50-73,-18-270 405,16 257-357,2 23-72,0 0 1,0 0-1,0 0 1,1 0-1,0 0 1,0 0 0,0 0-1,0 0 1,1 0-1,0 0 1,-1 0 0,1 1-1,1-1 1,-1 0-1,3-4 1,0 1-3,0 2 0,0-1 1,1 0-1,0 1 0,0 0 0,0 0 1,1 0-1,0 1 0,11-7 1,45-21 0,15 6 0,2 9-3,-41 13-4,0 2 0,1 1 0,72 8 0,-54 5-2,-34-4-15,84 50-4,-87-41-2,1 10 15,-1 1-1,19 38 1,-27-36-15,-1 26 9,5 59 0,-16-79-16,-1-24 23,0 13-2,-1 0 0,-1-1 1,-2 0-1,0 0 0,-16 43 1,-49 97-36,54-132 20,10-23 24,-27 51-47,-70 97 0,101-155 46,0 0 1,0 0-1,0 0 0,0 0 1,0-1-1,0 1 1,0-1-1,-1 1 1,1-1-1,-1 0 1,1 0-1,-1 0 1,0 0-1,1 0 1,-1 0-1,0-1 1,-4 1-1,4-1 1,1 0 0,0 0 0,0 0 0,1-1 1,-1 1-1,0 0 0,0-1 1,1 0-1,-1 1 0,1-1 0,-1 0 1,0 0-1,1 0 0,-1 0 1,1 0-1,0 0 0,-1 0 0,1-1 1,0 1-1,0 0 0,-2-3 1,2 2-2,-3-7-9,-6-77-1,11 62-6,22-100-6,-12 101-14,13-10 13,38-42 0,-59 72 17,0 0 0,1 0 0,-1 0 0,0 1 0,7-4 1,172-97-71,-138 81 7,193-82-33,-191 86-15,-46 18 120,116-31-120,4 14 73,-120 17 47,7-1-22,0 1-1,0 0 1,0 0-1,10 1 1,28 6-26,0 1 0,47 16 0,-90-23 42,0-1 0,0 1 0,0 0-1,0 0 1,1 0 0,-1 0 0,-1 1 0,1-1 0,0 0 0,0 1 0,1 1 0,17 17-26,-2 1 0,27 38 1,-44-58 29,0 0-1,0 1 1,-1-1-1,1 1 1,0-1 0,-1 1-1,1-1 1,-1 1-1,1-1 1,-1 1 0,0-1-1,0 1 1,0 3 0,0 34-20,-10 73 0,0-77 2,-75 156-7,65-153 15,-90 146-4,84-138 15,24-44 1,1 0 0,0 1 0,-1-1 0,1 1 0,0 0 0,1 0 0,-1-1 0,0 1 0,1 0 0,-1 5 0,1-7 0,1 0 0,-1-1 0,0 1 0,1 0 0,-1 0 0,0-1 0,1 1 0,-1 0 0,1-1 0,0 1 0,-1 0 0,1-1 0,-1 1 0,1-1 0,0 1 0,-1-1 0,1 1 0,0-1 0,0 0 0,-1 1 0,1-1 0,0 0 0,0 1 0,0-1 0,0 0 0,-1 0 0,1 0 0,0 0 0,1 0 0,5 1 0,1-1 0,-1 0 0,1-1 0,-1 0 0,8-1 0,37-11-510,87-33 0,-122 39-53,111-40-7350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5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1148 871 9416,'-116'39'24,"-83"23"2,151-45-12,-202 86 20,201-79 61,-181 96 62,191-95 38,-112 93 90,130-96-50,21-22-227,-7 8 33,2 0 1,-1 0-1,1 0 1,0 1-1,1 0 1,0 0-1,-4 11 1,8-20-35,0 0-1,0 1 1,0-1-1,0 0 1,0 0-1,0 1 1,0-1-1,-1 0 1,1 1-1,0-1 1,0 0-1,0 0 1,0 1 0,0-1-1,1 0 1,-1 0-1,0 1 1,0-1-1,0 0 1,0 1-1,0-1 1,0 0-1,0 0 1,0 1-1,1-1 1,-1 0-1,0 0 1,0 0 0,0 1-1,0-1 1,1 0-1,-1 0 1,0 0-1,0 1 1,1-1-1,-1 0 1,0 0-1,0 0 1,1 0-1,-1 0 1,9 5 34,-1-2 0,0 1 0,1-1 1,0-1-1,0 0 0,0 0 0,0 0 0,10-1 0,-19-1-38,28 0 232,139-41 89,-130 27-136,165-73 57,-162 69-171,56-30-1,1-6-58,-70 37-30,1-2 0,-2-1 1,-1-1-1,-1-1 0,23-26 1,-44 45-65,-4 8 4,0 3 36,-1 1 0,-1 0-1,1 0 1,-2-1 0,-6 14-1,3-6-11,0-1 0,-8 31 0,-11 106-76,26-120 62,4 3 39,2 0 0,11 33-1,-17-66 26,1-1-1,-1 1 0,1-1 0,-1 1 0,1-1 1,0 0-1,0 0 0,-1 1 0,1-1 1,0 0-1,0 0 0,0 0 0,0 0 0,2 2 1,3 3-5,1-1 1,0 1 0,0-1-1,12 7 1,-10-8 3,0-1 1,0 0-1,0 0 1,12 1-1,-20-3 1,1-1 0,0 0 0,0 1 0,0-1 0,0 0 0,0 0 0,0 0 0,0-1 0,-1 1 0,1 0 0,0-1 0,3-1 0,39-13-5,-1-2 0,48-26 0,-51 17 1,58-49 4,13-26 1,83-119-2,-160 177-3,125-182 2,-132 180-3,-16 24 2,11-18-3,-3-2 0,-1 0 1,22-77-1,9-95-14,-43 172 1,-2 20 12,2-22-4,3-81 0,-9 78 5,-3 4 6,-5 16 1,8 25 0,0 0 0,-1 0 0,0 0 0,1 0 0,-1 0 0,0 1 0,1-1 0,-1 0 0,0 1 0,0-1 0,1 0 0,-1 1 0,0-1 0,0 1 0,0-1 0,0 1 0,0-1 0,-2 0 0,1 1 0,0 0 0,-1 0 0,1 0 0,0 1 0,-1-1 0,1 0 0,0 1 0,0 0 0,-1-1 0,-2 3 0,-2-1 0,1 1 0,0 1 0,1-1 0,-1 1 0,-7 6 0,1 1 0,1 0 0,0 0 0,-11 17 0,-41 72 0,-6 30 0,3 23 0,-38 177 1,88-267 6,-52 217 5,58-231 8,-15 183 16,25-190 25,0-15-25,1 24 42,9 66 0,-9-102-24,-1-7-25,1 0-1,0 0 1,0 0 0,1 0-1,0 0 1,0 0 0,1 0-1,5 12 1,-6-19 9,4-4-4,11-13-380,-1-1 0,0 0 0,23-33 0,17-27-6927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6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1071 86 8248,'0'-4'0,"-1"0"-1,1 0 1,-1 1 0,1-1 0,-1 0-1,0 0 1,-1 1 0,1-1 0,-1 0-1,0 1 1,1-1 0,-1 1 0,-1 0-1,1 0 1,0 0 0,-1 0 0,0 0-1,0 0 1,0 1 0,0-1 0,0 1-1,0 0 1,0 0 0,-1 0 0,1 0-1,-8-2 1,10 4 7,0 0 0,0 0 0,0 0 0,0 0 0,-1 0 0,1 0 0,0 0 0,0 0 0,0 0 1,0 0-1,0 1 0,-1-1 0,1 0 0,0 1 0,0-1 0,0 1 0,0-1 0,0 1 0,0 0 0,0-1 0,-1 2 0,-1 0 11,-20 16 38,13-6 139,-2 14-97,1 0 1,-12 43-1,-33 173 552,54-231-619,-8 42 256,-37 266 117,35-244-104,-55 340 112,52-328-151,-55 324 114,57-339-94,4-28-138,-6 30 121,-44 133 1,-4-55 119,48-130-136,-2-5-133,-2 0 0,-26 18 0,44-34-102,0-1 0,0 1-1,0-1 1,0 1-1,0-1 1,0 1 0,0-1-1,0 1 1,0-1 0,0 0-1,0 0 1,0 0-1,0 1 1,0-1 0,0 0-1,-2-1 1,-19 0 89,0-1-1,-44-11 1,64 13-82,0-1-1,0 0 0,0 1 1,0-1-1,0 0 1,0 0-1,0 0 0,1 0 1,-1-1-1,-3-1 1,-21-21 72,1-2 0,-35-43 0,57 65-76,0 0 1,0 0 0,1-1 0,-1 1 0,-2-8 0,-65-203 116,68 206-124,0 0-1,0 0 0,0-18 1,-3-125 24,17-59-1813,6-5-7153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6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11744,'17'-4'87,"0"1"0,0 0 1,35 0-1,-41 2 6,0 0-1,1 0 1,-1-1-1,13-4 1,36-5 39,-39 9-850,40 4 0,-17 3-6862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7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7712,'2'10'0,"2"29"35,-2-14-13,-3 174 349,-4-125-78,15 164 410,-7-195-690,7 59 287,3-12 20,-11-75-252,2 8 60,1 0 0,8 24-1,-11-40-53,1 0 0,0-1 0,0 1 0,0-1 0,1 1 0,0-1 0,0 0-1,0-1 1,1 1 0,0-1 0,0 0 0,9 7 0,-12-11-51,0-1 0,-1 1 0,1 0 0,0-1 0,0 1 0,0-1 0,0 0 0,0 1 0,0-1 0,0 0 0,0 0 0,0 0 0,0-1 0,0 1 0,0 0 0,0-1 0,0 0 0,0 1 0,0-1 0,-1 0 0,1 0 1,2-1-1,33-23 43,-32 21-43,13-12 138,13-24-48,27-45 1,-42 53 27,46-139 48,-55 149-124,14-35-1,-12 37-46,-2 2-6,-3 8 4,0 1 1,1-1 0,8-11 0,-8 11 12,0 2-11,0 0 1,0 1 0,1 0-1,0-1 1,0 2 0,8-8 0,-14 14-16,1-1 0,-1 1 0,1 0 0,-1-1 0,1 1 0,0 0 0,-1-1 0,1 1 0,-1 0 0,1 0 0,0-1 0,-1 1 0,1 0 0,0 0 0,-1 0 0,1 0 0,0 0 0,-1 0 0,1 0 0,0 0 0,-1 0 0,1 0 0,0 1 0,-1-1 0,1 0 0,0 0 0,-1 1 0,1-1 0,-1 0 0,2 1 0,10 10 3,-11-11-1,3 10 35,-1 9-26,-1 0 0,-1 0 0,-1 25 0,-12 86 75,0-21-41,10-89-31,-2 26 22,3 72 0,9-17 87,-7-98-109,3-6 0,5-7-95,0 1 1,0-2-1,-1 1 1,0-1-1,8-15 1,1-3-1038,39-59-6945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10760,'8'-8'55,"-1"1"1,1 0 0,1 1 0,-1 0 0,16-9-1,-15 15 19,18 8-1,15 15-57,-27-10-15,1 1 0,-2 0 0,18 22 0,-19-17-13,15 37 4,2 22 8,-18-28 9,13 103 1,-21-110 51,0-5-14,2 25 77,-3 81 1,-3-120-28,-2 24 106,-10 71 0,-9 36 583,18-176-512,1-37-134,6-64-18,-2 92-91,2 0 0,1 1 0,9-33 0,-9 43-23,5-10 26,61-131 10,-53 128-24,32-39 0,-35 54-19,1 1 1,27-24 0,-21 24 0,1 0-1,1 2 1,0 1-1,38-15 1,-34 20 6,-2 4-1,-1 2-1,38 2 1,-62 0-5,0 0 0,1 0 0,-1 0 0,0 0 0,1 1 0,-1-1 0,0 0 0,0 1 0,1-1 0,-1 1 0,0-1 1,2 2-1,9 7 6,0 0 0,0 0 0,-1 1 1,13 15-1,-23-24-3,1 1 0,-1-1-1,0 1 1,0 0 0,0-1 0,0 1 0,-1 0-1,1 0 1,0 2 0,9 31 19,-2 0 0,3 40 0,-9-40 24,-15 122 24,7-132-24,-36 67 23,41-89-66,-1-1 0,0 1 1,1-1-1,-1 1 1,0-1-1,-1 0 0,1 0 1,0 0-1,-1 0 1,1 0-1,-1-1 0,1 1 1,-1-1-1,0 1 1,0-1-1,0 0 1,-4 1-1,4-1 0,-5-2 30,5-1-31,-1-1 1,1 0 0,0 0-1,0 0 1,0 0-1,0 0 1,0-1 0,1 1-1,-1-1 1,1 0-1,0 0 1,0 0 0,1 0-1,-1 0 1,-1-6-1,0-3 0,1-1 0,0 1-1,-1-16 1,5 7 4,31-113 8,-23 107-9,19-39-1,-21 51-5,1-1 0,14-19 0,-14 24 0,0 1 1,1 1-1,17-15 0,-9 11 0,0 0 0,22-11 0,-20 14 1,1 1-1,31-11 1,-27 13 0,50-8-1,-50 13 0,0 1 1,1 2 0,-1 0-1,34 5 1,-57-5-1,-1 1-1,1-1 1,0 0 0,0 1 0,0-1-1,-1 1 1,1 0 0,0-1-1,-1 1 1,4 2 0,7 6 2,0 0 0,0 1 0,-1 0-1,-1 1 1,16 19 0,-25-27-1,1-1 0,-1 0 0,1 1 0,-1-1-1,0 1 1,0-1 0,1 5 0,9 39 11,8 72-1,-19-79 3,-1-18-8,-1 12-1,-1 0 1,-1 0-1,-2 0 0,-13 40 1,11-46 0,-8 25 5,-29 65 1,-26 31 32,66-137-45,9-14-5,13-23-3,-16 24 9,40-63-1752,5-8-6995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 9688,'-1'21'0,"-2"27"0,-21 135-8,17-140-31,-27 179 8,27-178 85,-33 203 42,30-194 64,-73 352 560,64-298-610,13-66 204,-25 151 391,15-78 115,15-115-791,-1-1 0,1 0 0,-1 1 0,1-1 0,0 0 0,0 0-1,0 0 1,0 0 0,-1-3 0,-2-6-13,1 2-6,1 1 1,0-1-1,1 0 0,-1-12 0,-12-159-1507,10 68-6223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8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54 8432,'3'-4'0,"33"-17"0,9-3 1,-43 23 0,0 1 0,-1-1 0,1 0-1,0 1 1,-1-1 0,1 1 0,0 0 0,0-1 0,0 1-1,-1 0 1,1 0 0,0 0 0,3 1 0,6 0 0,3-2 9,-6 1 30,-1 0 0,1 0 1,-1 1-1,0 0 0,8 2 0,112 24 276,-102-17-9,6 7-94,51 39 0,-63-37 82,1 10-76,31 59 1,-42-62 180,-4 7-129,1 62 0,-6-93-236,0 1 0,0-1 0,0 0 0,-1 1-1,1-1 1,-1 1 0,1-1 0,-2 3 0,-7 13 50,1 0 0,-2 0 0,0-2 0,-14 17 0,23-31-62,0 0-1,-1-1 1,1 1-1,-1-1 1,1 1-1,-1-1 1,0 0-1,1 0 1,-1 0-1,-2 1 1,-32 15 140,-61 19-1,66-30-47,-31 0 18,-123-6 1,129-10-120,38 3 0,-18-17-1,30 19-13,1 0 1,0 0 0,0-1-1,-8-12 1,5 5-314,1-1-1,1 0 1,0-1 0,-5-18 0,-4-13-7513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4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1 515 11296,'16'45'29,"3"-5"-25,-14-34-1,0 0-1,0-1 1,0 1-1,1-1 1,0 0-1,0-1 1,1 0-1,-1 0 1,1 0 0,0-1-1,13 5 1,-17-7 12,-1 0 0,1 0 0,0 0 0,-1-1 0,1 1 0,0-1 0,4 1 0,175-3 171,-139-3 29,171-47 94,-174 39-75,264-105 434,-216 82-487,-74 32-116,-7 2-29,1 0 0,-1-1 0,0 0 0,0 0 0,0 0 0,0-1 0,9-8 0,-39 5 102,13 4-129,7 2-4,0 0 0,0 1 0,0-1 0,0 1 0,0-1-1,0 1 1,0 0 0,-1 0 0,1 0 0,0 1 0,-5 0 0,-18 5 26,-47 16 0,53-11 4,-8 12-9,-29 32 0,44-37 1,5-1-16,1 1 1,-9 34-1,15-36 3,4-6-11,-1 1 1,1-1-1,1 0 0,8 18 1,-2-18 3,20 9-1,-24-17-5,-1 0-1,1 0 1,0-1-1,0 0 0,13 1 1,-9-2 0,1-1 1,-1 1-1,14-4 0,33-12 2,-1-9 2,-8-7-2,-12-1 2,-13 4-2,-18 21 0,16-17 1,-21 24-4,1 1 0,-1-1 0,1 0 0,-1 1 0,0-1 0,1 1 0,-1 0 0,1-1 0,-1 1 0,1-1 0,0 1 0,-1 0 0,1-1 0,-1 1 0,1 0 0,0-1 0,-1 1 0,1 0 0,-1 0 0,1 0 0,0 0 0,-1 0 0,1 0 0,0-1 0,0 2 0,4 6 0,-4-5 0,15 25 0,10 32-3,-15-33 0,27 44 1,-11-35-1,-15-24-10,-1-5 9,1 0 0,-1-1 0,1-1 0,21 5 0,-14-9-15,6-7 10,0-2 1,31-14 0,-32 8-31,100-105-16,-101 91-10,131-207-178,-122 168 202,-22 41-91,-7 17 93,7-24-57,-2 0-1,6-54 1,-12 71 15,12-89-231,-39 202 248,9-22 50,-4 24 12,5 19 2,7 16 0,9-2 0,10-13 1,9-22 4,-15-78-4,2 0-1,8 19 1,-7-22-1,18 27 0,-22-36 0,1 1 0,0-1 0,0-1 0,0 1 0,8 5 0,-10-9-80,1 0 1,0 0 0,0 0 0,0 0 0,0-1 0,1 1 0,-1-1-1,0 0 1,0-1 0,1 1 0,-1-1 0,1 1 0,-1-1-1,0-1 1,1 1 0,-1-1 0,1 1 0,7-4 0,35-5-7441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8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9688,'0'83'1868,"1"-85"-1599,4-4-4,-4 5-18,-2 6-124,0 1 0,-1-1 0,0 0-1,0 1 1,-4 4 0,-4 14 88,7-14-167,2-5 22,-1 1-1,1 0 1,0 0-1,0 0 1,0 0-1,1 7 1,0-12-55,1 1 1,0-1 0,-1 0 0,1 0 0,0 1-1,0-1 1,-1 0 0,1 0 0,0 0 0,0 0 0,0 0-1,0 0 1,1 0 0,-1 0 0,0-1 0,0 1-1,0 0 1,1-1 0,-1 1 0,0-1 0,3 1 0,2 0 57,-1-3-10,7-9-351,0 1 0,-1-1 0,12-17 0,-19 23-184,37-45-8024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5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0 13720,'-2'6'17,"-25"84"79,-19 65 20,36-117 72,-47 174 68,44-167-129,-63 201 49,58-195-56,-77 196 45,76-200-58,-74 180 45,77-184-32,12-31-88,-60 207 233,44-101-85,19-114-163,1 0 0,-1 0 0,1 0 0,1 0 0,-1 1 0,0-1 0,1 0 0,0 0 0,0 0 0,0-1 0,0 1 0,1 0 0,-1 0 0,5 5 0,-6-8-11,1 0-3,-1-1 0,0 0-1,0 0 1,0 1 0,0-1-1,0 0 1,1 0 0,-1 1 0,0-1-1,0 0 1,0 0 0,1 0-1,-1 0 1,0 1 0,0-1-1,1 0 1,-1 0 0,0 0 0,0 0-1,1 0 1,-1 0 0,0 0-1,0 0 1,1 0 0,-1 0-1,0 1 1,1-1 0,-1-1 0,0 1-1,0 0 1,1 0 0,-1 0-1,0 0 1,1 0 0,17-2 31,-1 0-1,1-1 1,19-6 0,-34 8-24,0 0 0,0 0 0,-1 0 0,1 0 0,0-1 1,-1 1-1,5-4 0,14-9 32,30-25 1,25-36-14,-44 38 33,134-170 32,-131 162-14,145-207 18,-145 201-92,45-66 1,-1 1-6,38-50-11,-115 163-2,-5 11 4,-15 40-18,-33 111-3,39-118 2,-56 179-13,54-175 0,-51 178-16,54-180 18,4-17 21,-5 25-15,-9 84-1,14-35-10,7-100 42,0 0 0,0 1 1,0-1-1,0 0 0,0 1 1,0-1-1,0 0 1,0 0-1,0 1 0,0-1 1,0 0-1,0 1 0,0-1 1,0 0-1,0 1 1,0-1-1,0 0 0,1 1 1,-1-1-1,0 0 0,0 0 1,0 1-1,0-1 1,1 0-1,-1 1 0,0-1 1,0 0-1,1 0 0,-1 0 1,0 1-1,1-1 0,1 1 0,1 0-1,0 0 0,0 0 0,0 0 0,0 0 0,0-1 1,0 1-1,1-1 0,-1 0 0,0 0 0,0 0 0,0 0 1,0-1-1,0 1 0,4-2 0,-6 2 1,0-1-1,0 1 1,0 0 0,0-1-1,0 1 1,0 0-1,0-1 1,0 0-1,0 1 1,0-1 0,0 1-1,0-1 1,-1 0-1,1 1 1,0-1 0,-1 0-1,2-1 1,22-26-497,0-1 1,-2-1-1,22-40 0,23-43-9328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5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9 10672,'0'0'0,"0"-9"360,-12 43-352,7 27-8,-6 10-296,-7 3 296,-1 0-7584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6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351 135 10760,'3'12'1,"-1"0"0,0 0 0,-1 0 0,0 0 0,-1 0 0,-3 23 0,1-18 4,-1 19 19,-14 64 1,12-78-5,-2 7 107,-46 119 58,39-116-18,-75 148 71,71-144-44,-20 36 94,-59 86 0,91-151-167,-2 1 24,18-37 81,-5 17-210,25-38 76,63-92 10,-71 109-27,91-117 41,-90 125-9,114-86 45,-106 90-31,137-86 63,-136 87-16,97-48 67,-128 68-226,0-1 0,0 1 1,0-1-1,0 1 1,1-1-1,-1 1 1,0 0-1,0-1 0,0 1 1,0 0-1,1 0 1,-1 0-1,0 0 0,2 0 1,6 2 12,0-1 0,-1 1 0,1 1 0,-1 0 0,0 0 0,0 0 0,0 1 0,8 5 1,-15-8-16,0 0 1,0-1-1,0 1 1,0 0-1,-1-1 1,1 1-1,0 0 1,0 0-1,0 0 1,-1 0-1,1 0 1,-1 0-1,1 0 1,0 0-1,0 2 1,5 12 23,-1 1 1,0 1 0,-1-1-1,3 30 1,-8-17 42,-36 154 23,28-143-50,0-8-24,-4 24 9,-10 75 1,17-72-7,5-54-25,1 1 0,0-1-1,0 0 1,1 1 0,-1-1 0,3 10 0,-2-14-1,-1 0 0,1 1 0,0-1 0,0 1 0,0-1 0,0 0 0,0 0 0,0 1 0,0-1 0,0 0 1,0 0-1,0 0 0,1 0 0,-1 0 0,0-1 0,1 1 0,-1 0 0,0-1 0,1 1 0,2 0 0,26 2-6,-27-3 3,-1 0-1,-1 0 1,0 0 0,1 0 0,-1-1 0,1 1 0,-1 0 0,0-1 0,0 1 0,1 0 0,-1-1 0,0 0 0,3-1 0,34-19-30,53-39 0,-60 35-53,134-121-46,-133 116-8,3-4 48,94-84-215,-93 86 186,1-1-170,67-46 0,-104 78 290,1 1 0,0-1 0,0 1 0,-1-1-1,1 1 1,0-1 0,0 1 0,0 0 0,0-1 0,-1 1-1,1 0 1,0 0 0,0 0 0,0 0 0,0 0 0,0 0-1,0 0 1,-1 0 0,1 0 0,0 0 0,0 0-1,0 1 1,0-1 0,0 0 0,-1 0 0,1 1 0,0-1-1,0 1 1,-1-1 0,1 1 0,0-1 0,-1 1 0,1-1-1,0 1 1,-1 0 0,1-1 0,-1 1 0,1 0 0,0 1-1,1 1 2,0 1-1,-1 0 1,1 0-1,-1 0 0,2 7 1,-2-6-2,2 6-1,0 0 0,-1 0-1,1 22 1,-1-18 0,-1 0 0,6 18 0,-1-9-2,14 32 0,-20-56 5,0 1 0,1 0-1,-1-1 1,0 1 0,1-1-1,-1 1 1,0-1 0,1 1-1,-1-1 1,1 1 0,-1-1-1,1 1 1,-1-1 0,1 1-1,-1-1 1,1 0 0,-1 1-1,1-1 1,0 1 0,12 4-3,-1 0 0,1-1 1,0 0-1,21 3 0,-9-7-22,25-7 10,53-15-1,-70 10-9,122-74-3,-127 66 15,100-97-5,-125 114 17,0-1 0,0 1 0,0 0 0,0-1 0,3-5 0,34-63-6,-31 53 6,-2 0 1,9-36 0,-12 36 0,0-1 0,0-31 0,-4 38 0,0 0 0,-1 0 0,0 0 0,-4-13 0,2 17 0,1 1 0,-1-1 0,-1 1 0,1 0 0,-10-14 0,9 15 0,-1 0 0,-1 0 0,1 1 0,-1 0 0,0 0 0,-9-6 0,9 8 0,-1 0 0,1 0 0,-1 0 0,0 1 0,0 0 0,-1 0 0,-9-2 0,6 3 0,0 1 0,-1-1 0,1 2 0,0-1 1,-16 3-1,3 1 2,1 1-1,-34 10 1,22-3-1,-54 26 0,60-23-1,1 2 0,-44 31 0,39-19 0,-50 51 0,-15 35 0,72-78 0,-22 38 0,34-50 0,2 1 0,-12 34 0,17-39 0,1 0 0,2 0 0,-4 28 0,7-20 0,1 0 0,2 0 0,0 0 1,13 52-1,-15-77 1,1 1 0,0-1-1,0 0 1,0 0 0,0 0 0,1 0 0,2 5 0,20 28 4,44 52 0,-66-86-3,-1 0-1,1 0 1,0-1-1,0 1 1,0 0-1,1-1 1,-1 1-1,0-1 0,4 2 1,39 16 11,69 21 1,-109-39-11,0 1 0,0-1 1,1-1-1,-1 1 0,6-1 1,177-8 24,-152-1-8,166-68-1600,-88 27-6440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6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9504,'6'3'28,"1"1"0,-1 0 0,-1 0 0,1 0 0,-1 1-1,1-1 1,-1 1 0,-1 1 0,1-1 0,-1 1 0,4 6 0,-3-5 7,0 0 35,0 2-1,0-1 1,-1 0-1,-1 1 1,1 0-1,-1 0 1,3 15-1,-4-13-33,-1 4 99,-3-2-92,-2 1-1,0-1 1,-8 19 0,2-19-22,-6 0-332,0-1 1,0 0-1,-26 13 0,-17 6-6055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19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140 395 10224,'0'0'1270,"5"4"-995,13 16-55,-11-13-145,-4-5-61,0 1 0,0 0 0,0 1 0,0-1-1,0 1 1,-1-1 0,0 1 0,1 0 0,-1 0 0,-1 0-1,1 0 1,0 0 0,-1 0 0,1 7 0,1-1-8,-2-5-3,0-1 0,-1 0 0,1 0 0,-1 1 0,0-1 0,0 0 0,-1 0 0,-1 8 0,-24 150 30,16-120-18,-62 184 10,57-180-10,-49 192 10,56-192-10,-5 147 10,13-189-23,0 0 0,1 0 1,-1-1-1,0 1 0,1 0 0,1 5 0,7 15 9,0 0 0,1 0 0,18 28 0,-28-50-2,2 0 0,-1-1 0,0 1 0,0-1-1,0 1 1,1-1 0,-1 0 0,1 1 0,-1-1 0,1 0 0,1 1 0,17 10 30,1-2 1,0 0 0,37 11-1,-55-20-20,0 0 1,0-1-1,-1 1 0,1-1 0,0 0 0,0 0 0,5 0 1,32-4 96,65-16 1,-101 19-82,0 0 0,0-1 1,0 1-1,0-1 0,0 0 0,3-2 1,165-115 318,-136 87-60,137-168 119,-166 191-336,-1 0 0,0 0 0,6-11 0,-12 20-77,65-128 312,-11-8-191,-37 78 173,42-224 114,-53 230-127,-2-197 112,-9 204-140,-33-130 94,28 150-132,-5 2-68,-32-42 0,33 53 13,-63-25 55,61 33-102,5 5-85,0 0 0,0 0 0,1 1-1,-20 6 1,29-8-27,1 0-1,-1 1 1,0-1 0,0 0-1,1 1 1,-1-1 0,0 0-1,1 1 1,-1-1 0,1 1-1,-1-1 1,1 1 0,-1-1-1,1 1 1,-1 0 0,1-1-1,-1 1 1,1 0 0,-1 0-1,-9 18 4,1 0 0,0 1-1,-7 27 1,11-18-9,4 27-1103,6 71 0,5-23-9965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1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0 263 11296,'21'0'2,"21"3"125,73 9 45,-58-7 135,-27-2-202,53 11-1,-24-4 1,-59-10-103,0 1-1,0 0 0,0 0 0,-1-1 0,1 1 1,0 0-1,-1 0 0,1-1 0,0 1 0,-1 0 1,1-1-1,-1 1 0,1 0 0,-1-1 0,1 1 1,-1-1-1,0 1 0,1-1 0,-1 1 1,0-1-1,0 1 0,-35 25 2,-61 58-6,76-64-5,1 2 1,1 0-1,-20 31 0,30-40 4,-9 11-10,2 0-1,0 1 0,2 1 1,-18 42-1,24-46 11,1 0 1,0 0 0,1 1-1,-3 39 1,11-15 4,18 97 82,-20-142-55,0 1 1,0-1 0,0 0 0,0 1 0,-1-1-1,1 0 1,-1 1 0,0-1 0,0 0 0,1 0-1,-1 0 1,-1 0 0,1 1 0,0-2 0,0 1-1,-1 0 1,1 0 0,-1 0 0,-2 1 0,2-1 111,-1-3 0,-10-5-96,9 0 36,2-2-66,1 0 0,1 0 0,0 0 0,0 0 0,0 0 0,3-9 0,2-1 0,20-32-1,-16 35-12,1 0 0,18-20 0,9-2-3,62-48 0,-94 81 2,28-19-19,162-90-13,-154 91-40,151-68-24,-158 78 23,-16 7 48,1 0 1,20-1-1,-26 6 17,0 0 0,0 1 0,17 2 0,-28-3-1,1 1-1,-1-1 0,0 1 1,0-1-1,1 1 0,-1 0 1,0 0-1,4 2 1,14 9-20,-2 0 0,1 2 0,26 25 0,-29-19-30,38 78-17,-38-67 48,-8-17 19,2 1 0,0-1 0,16 18 0,-13-23-4,-3-6 9,0-1 1,1 1-1,0-1 1,19 0-1,-14-6-1,26-20 4,-27 14 1,0-1 0,14-13 0,-14 10 0,-1-1 0,17-24 0,27-52 0,-8-7 0,-10 3 0,-34 77 0,-1-1 1,-1 0-1,0-1 1,-1 1-1,-2-1 1,0-20 0,0 37 1,-2 0 1,1 1-1,0-1 1,-1 0-1,1 0 1,-1 1-1,-1-5 1,-51-114 34,39 100 30,-8-2-17,-47-37 0,68 59-44,0 0 0,0 0 0,0 0 1,0 1-1,0-1 0,-1 0 0,1 1 1,0-1-1,0 1 0,-1 0 0,1-1 1,0 1-1,-1 0 0,1 0 0,-2 0 1,-16 0 16,1 0 1,-1 2 0,1 0 0,0 2-1,-28 8 1,13 2 90,-153 95 35,181-106-136,-1 1 1,1-1-1,-1 2 0,-8 8 1,-10 11 19,-31 38 0,34-33-22,-22 42 0,43-71-11,-4 7 8,1-1 0,0 1 0,0 0 1,-3 10-1,-47 205 55,52-216-57,1 0 1,-1 0 0,1 0-1,0-1 1,1 10 0,-1-15-7,14 103 40,-6-71-34,13 33 1,-21-65-7,1 4 4,1 1 0,0-1 0,0 0 0,0 0 0,0 0 0,6 8 0,-8-12-4,21 29 16,27 31 0,42 24-3,-82-77-4,-1-1-1,1 0 0,10 6 1,194 97 37,-207-106-40,1-1-1,0 0 1,0-1-1,0 1 1,8 0 0,211 16 35,-220-18-40,0 0 0,1 0 0,-1-1 0,0 0 1,0 1-1,8-4 0,-13 4-1,100-32 12,-9-13-12,-91 45 0,6-3-2,-1 0-1,0 0 1,0-1-1,6-5 1,129-124-1651,-73 60-6567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1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1255 10936,'21'-9'0,"20"-11"0,-25 10 0,26-22 0,-23 15 0,27-32 0,-29 29 0,-2 0 0,15-28 0,-13 16 0,17-44 0,27-126 1,-54 165 6,4-168 14,-12 161 46,1 11-24,-2-26 68,-10-76 0,-3 58 129,12 62-106,-1 0 1,0 1-1,-13-28 0,4 25 332,12 16-430,0 0-1,0 0 1,0 0 0,0-1 0,0 1-1,1 0 1,-1-1 0,0 1 0,1-1-1,-1 1 1,0-3 0,1 4-25,0-1-1,0 1 1,0 0 0,0-1-1,0 1 1,0 0-1,0-1 1,0 1 0,0 0-1,0-1 1,0 1 0,-1 0-1,1-1 1,0 1 0,0 0-1,0-1 1,0 1 0,-1 0-1,1 0 1,0-1 0,0 1-1,-1 0 1,1 0 0,0 0-1,0-1 1,-1 1 0,1 0-1,0 0 1,0 0-1,-1 0 1,1-1 0,0 1-1,-1 0 1,1 0 0,0 0-1,-1 0 1,1 0 0,0 0-1,-1 0 1,1 0 0,0 0-1,-1 0 1,1 0 0,-1 0-1,0 1 19,0 0-1,0 0 0,0 0 0,0 0 1,0 0-1,0 0 0,0 0 0,0 0 1,1 0-1,-1 1 0,-1 1 1,-3 6 5,3-6-6,0 0 0,0 1 0,0 0 1,1-1-1,-1 1 0,1 0 0,-1 4 1,-25 123 211,4 78 26,19-157-248,-2 0 43,-32 234 28,31-228-35,-14 209 18,21-219-32,15 175 17,-10-182-10,41 142 21,-45-180-61,0 0 1,1 0-1,-1 0 1,0 0-1,1 0 1,0 0-1,3 5 1,-5-8-8,11 15 30,26 27 0,-23-29-20,30 21 1,-17-20 37,19 1-11,56 10 1,-71-23 23,123-21 31,-123 10-24,134-79 37,-130 64-11,-15 9-51,10-7 4,-2-1 0,0-1 0,47-53 1,-58 58 5,0-1-9,0 0 0,-1 0 0,-1-2 0,19-36 0,19-76 142,-47 106-44,-4 17-92,1-10 12,-1 0-1,0-1 1,-2 1 0,-3-42-1,-10-12 151,8 67-72,0 6-115,-1-1-1,0 1 0,0 0 0,0 0 0,0 1 0,0 0 1,-7-1-1,12 2-16,0 0 0,0 0 0,0 0 0,0 0 0,0 0 0,0 0 0,0 0 0,0 0 0,0 1 0,0-1 0,0 0 0,0 1 0,0-1 0,0 1 0,-1 0 0,-23 12 49,1 1 0,-40 32-1,40-23 6,-88 116 22,95-112-56,-39 89 13,54-113-39,0 1 1,1 0-1,-1-1 0,1 1 1,0 0-1,0 0 0,1-1 1,-1 1-1,1 5 0,-1 2 2,1-8-4,0 0 1,-1 0-1,1-1 0,1 1 1,-1 0-1,0 0 1,1 0-1,-1-1 0,2 5 1,-1-6-1,-1 0 0,1 0 1,0 0-1,-1 0 0,1 0 1,0 0-1,0 0 0,0 0 0,0 0 1,0 0-1,0 0 0,0-1 1,0 1-1,0 0 0,0-1 1,1 1-1,1 0 0,0 0 0,0 0 0,1-1 1,-1 1-1,0-1 0,1 0 0,-1 0 0,0 0 0,5-1 0,8-3 0,0-1 0,0 0 0,0-1-1,15-9 1,-31 15 0,16-9-1,-1 0 0,0 0-1,0-1 1,25-24 0,-25 20-1,2-3-5,3-9 0,-2-2 0,-1 0-1,-1-1 1,12-32-1,-24 51 7,14-51-9,-9 18 2,-6 31 2,-10 41-2,-5 18 6,-8 27 2,-4 81-1,24-127-6,16 101-3,-9-105-2,7 5 5,21 34 0,-35-63 6,1 1 0,-1 0 0,1-1 0,-1 1 0,0 0 0,1-1 0,-1 1 0,1-1 0,0 1 0,-1-1 0,1 1 0,-1-1 0,1 1 0,0-1 0,-1 0 0,1 1 0,1-1 0,2 2-1,0-1 1,-1 0-1,1-1 1,0 1-1,0-1 1,0 0-1,0 0 1,0 0-1,0 0 1,0-1-1,0 1 1,0-1-1,4-2 0,6-6-18,73-84-9,-4 4-22,19-24-5,27-60-2,-107 137 4,123-241-156,-95 173 126,-42 87 68,76-146-154,-84 163 170,0 0-1,0 0 0,0 0 0,0 0 0,0 0 0,0 0 0,0-1 0,1 1 0,-1 0 0,0 0 1,0 0-1,0 0 0,0 0 0,0 0 0,0 0 0,0 0 0,0 0 0,0 0 0,0 0 0,1 0 0,-1 0 1,0 0-1,0 0 0,0 0 0,0 0 0,0 0 0,0 0 0,0 0 0,0 0 0,0 0 0,0 0 1,1 0-1,-1 0 0,0 0 0,0 0 0,0 0 0,0 0 0,0 0 0,0 0 0,0 1 0,0-1 0,0 0 1,0 0-1,0 0 0,0 0 0,1 0 0,-1 0 0,0 0 0,0 0 0,0 0 0,0 0 0,0 0 1,0 1-1,0-1 0,0 0 0,0 0 0,0 0 0,0 0 0,0 0 0,0 0 0,0 0 0,0 0 1,0 0-1,0 1 0,0-1 0,0 0 0,0 0 0,0 0 0,1 10-10,-1-2 5,0-4 1,0 0-1,0 0 1,-1 0-1,0 0 1,0 0 0,0 0-1,0 0 1,-2 3-1,-39 124-48,31-96 20,-39 183-14,42-171 8,-21 171-17,27-181 10,1-13 20,0-1 2,1 0 1,1 0-1,1 0 0,6 32 1,-4-40-4,1-1 0,0 1 1,12 20-1,-9-27-77,-4-6 88,0 0 1,0-1-1,0 0 1,0 0-1,0 0 1,0-1-1,0 1 0,0-1 1,0 0-1,1 0 1,-1 0-1,0-1 1,0 1-1,0-1 1,0 0-1,0 0 1,0-1-1,0 1 0,0-1 1,-1 0-1,6-3 1,2-1-3,32-22-102,114-70-139,-141 88 250,29-11-41,38-14-3,-66 30 29,-7 4 20,0 1 0,0 0 0,0 0 0,0 1 0,15 3 1,-13 3-15,-4 1 15,-1 1 0,0-1 0,0 2 0,7 13 0,-10-6-9,-2 122-5,-6-104 12,-32 142-4,25-144 5,-22 44 4,21-55 1,-22 34 0,23-41 0,0 0 0,-18 16 0,21-23 0,-1 0 0,-1-1 0,-15 11 0,17-14 0,1 0 0,-1-1 0,1 0 0,-1 0 0,-10 2 0,12-4 0,0 0 0,0 0 0,0-1 0,0 0 0,-1 0 1,-11-2-1,7 0 1,1-1 1,0 0-1,-14-7 0,14 6 0,0-1 0,0 0-1,-11-9 1,12 7 0,1-1 1,-1 0-1,-9-12 0,9 8 0,0 0 0,-11-20 0,13 18 1,1 0-1,-9-28 1,10 23-1,1-1-1,-2-22 1,5 7-2,1 1 1,9-63-1,-3 65-5,53-138-1838,-23 82-7336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2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1216 9328,'20'46'0,"-6"2"0,-7 13 0,-7-60 0,2 29 30,2-1 0,0 0 0,16 51 0,-19-79-22,0 0 0,0 0 0,0 0-1,0-1 1,0 1 0,1 0 0,-1 0 0,0-1 0,0 1 0,1-1 0,-1 1 0,0-1 0,1 0 0,-1 1 0,0-1 0,1 0 0,-1 0 0,0 0 0,1 0 0,-1 0 0,0 0 0,1 0-1,2-1 1,-4 1 3,8-5 116,6-9-33,22-31 1,-25 26 92,39-105 81,-41 99-147,-1 0 1,-1-1-1,-2 1 0,0-1 1,1-31-1,-6 55-109,2-45 224,-2 0 1,-7-59-1,5 85-201,-9-40 205,7 46-152,-1-1 0,-10-24 0,15 39-85,0 1 1,0 0 0,0 0 0,0-1-1,0 1 1,-1 0 0,1 0 0,0 0-1,0-1 1,0 1 0,0 0 0,0 0-1,0 0 1,-1 0 0,1-1 0,0 1-1,0 0 1,0 0 0,0 0 0,-1 0-1,1 0 1,0-1 0,0 1 0,0 0-1,-1 0 1,1 0 0,0 0 0,0 0-1,-1 0 1,1 0 0,0 0 0,0 0-1,0 0 1,-1 0 0,1 0 0,0 0-1,0 0 1,-1 0 0,1 0 0,0 0-1,0 0 1,-1 1 0,-6 0 19,-1 2 1,1-1-1,0 1 0,0 0 1,0 1-1,0-1 0,0 1 1,-7 6-1,9-6-6,-18 14 124,-110 109 59,105-95-72,-101 159 49,109-148-83,-52 171 30,65-175-64,6 10-22,5 66 0,-4-113-36,0 1 0,1 0 1,-1-1-1,1 1 0,0-1 1,0 1-1,0-1 1,1 4-1,8 11 5,0-1-1,1 0 1,1 0 0,22 22-1,-33-36-4,1-1-1,0 1 1,-1-1-1,1 0 1,0 1-1,0-1 1,0 0-1,0 0 0,4 1 1,123 37 26,-126-38-25,-1-1 0,1 1 0,0-1 0,0 0 0,0 0 0,0 0 0,0 0 0,3-1 0,50-8 15,58-17 0,-77 11 2,167-96 14,-197 107-20,1-1-1,-1 1 0,13-13 1,80-74 39,-8-15-24,-86 97-5,1 1-1,-1-1 0,7-13 1,130-245 106,-116 209-36,110-253 40,-112 248-19,74-238 50,-85 249-50,-5 17-55,37-168 159,-42 183-160,0 5-9,-2 0-1,0 0 0,0 0 1,-2-25-1,0 40-48,0 0 0,0 0 1,0 1-1,0-1 0,0 0 0,0 0 0,0 0 0,0 0 0,0 0 0,0 0 0,0 0 1,-1 0-1,1 0 0,0 0 0,0 0 0,0 0 0,0 0 0,0 0 0,0 0 0,0 0 1,0 0-1,-1 0 0,1 0 0,0 0 0,0 0 0,0 0 0,0 0 0,0 0 1,0 0-1,0 0 0,0 0 0,0 0 0,-1 0 0,1 0 0,0 0 0,0 0 0,0 0 1,0 0-1,0 0 0,0 0 0,0-1 0,0 1 0,0 0 0,0 0 0,0 0 0,0 0 1,0 0-1,0 0 0,-1 0 0,1 0 0,0 0 0,0 0 0,0-1 0,0 1 1,-7 6 7,-1 0 1,1 1 0,0-1-1,1 1 1,-11 15 0,9-12-2,-10 16 46,-87 154 19,83-134-25,-81 228 19,86-215-47,-22 85 0,1 12-16,11-12-4,15-14 0,11-93 0,5 43 0,-1-58 0,1 0 0,8 29 0,-7-36 0,1 1 0,14 27 0,-15-34 0,0-1 0,1 0 0,0 0 1,13 13-1,-9-13 1,-1-1 0,1 0 0,0-1 1,0 0-1,1-1 0,0 0 0,20 6 0,-29-11 0,-1 1 1,1-1-1,0 1 0,-1-1 0,1 0 1,0 0-1,-1 0 0,1 0 0,-1 0 0,1 0 1,2 0-1,9-1 5,-1-1 0,21-5 1,-21 3-6,-1-1 0,1 0 0,0 0 0,15-12 0,-5 1-1,-1-2 1,-1 0-1,0-2 1,29-38 0,-27 26-20,93-147-1920,-54 84-7667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3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1 239 11296,'22'-17'0,"-3"1"-8,47-17 0,-53 28 27,0 0 1,1 0-1,-1 2 0,1 0 1,0 0-1,0 1 1,0 1-1,1 0 1,-1 1-1,0 0 1,15 3-1,-8 4 149,104 60 84,-98-46-24,10 18-64,46 64 0,-64-69 84,2 24-80,20 82 0,-36-98 0,-3-13-91,2 18 2,-2 1-1,-5 61 0,2-95-54,-2 27 96,-16 79 0,18-117-11,-1-7-50,-6-19-11,1 3-12,-8-39 0,-12-100 40,26 124-8,21-135 35,-10 136-23,66-151 30,-55 147-35,103-133 34,-96 143-35,14-4-24,76-42 1,-113 71-40,0 1 1,0 0-1,0 0 0,0 0 1,6 0-1,35-8 38,88-4-1,-130 13-41,-1 1 0,1 1-1,0-1 1,-1 0 0,1 1-1,-1 0 1,5 1 0,22 9 17,0 0 0,54 32 0,-81-41-20,-1 0 1,1-1-1,-1 1 1,1 0 0,-1 0-1,0 0 1,0 0-1,3 6 1,-5-8-5,15 19 23,19 33-1,6 34-6,-38-81-10,0 1 0,0-1 0,0 1-1,-1-1 1,1 7 0,6 56 21,-1 75 1,-11-99 13,-37 184 24,31-184-11,3-13-28,-37 147 60,37-157-64,-15 51 36,21-64-29,4-10-21,8-13-9,-10 12 3,38-60 0,57-117-4,-77 143-4,81-147-8,-78 149-12,87-137-10,-89 139 17,-4 3 9,2-3-9,34-48 0,-49 77 11,-2 2 7,0 0-1,0 0 0,0 1 1,0-1-1,0 1 0,0-1 1,1 1-1,-1-1 1,1 1-1,-1 0 0,1-1 1,-1 1-1,1 0 0,3-1 1,-4 7-32,-2 12 18,-2 1 0,-6 23 0,0 2-35,-29 118-10,32-129 8,-7 132-15,16-133 22,6-1 26,0 0 1,17 33-1,-25-61 16,-1-1 1,1 0-1,0 1 0,0-1 1,0 0-1,0 1 0,0-1 1,0 0-1,0 0 0,0 0 1,2 2-1,7 3-2,0 1-1,0-2 1,0 1 0,1-2-1,0 1 1,15 3 0,-25-7 3,0-1 1,0 0 0,0 0 0,1 1 0,-1-1 0,0 0 0,0 0 0,0 0 0,0-1 0,0 1-1,0 0 1,1 0 0,-1 0 0,0-1 0,0 1 0,2-1 0,20-10-4,1-1 0,-1-1 0,21-16 0,-20 9-7,99-102 1,-100 95 5,30-41-1,-1-9 6,-44 62 1,-1 0 0,0-1 0,5-17 0,-8 18 0,-1 0 0,0 0 0,1-25 0,-4 21 0,-1 0 0,-2 0 1,0 1-1,0-1 0,-2 1 1,-8-23-1,12 38 2,0 1 0,0-1-1,0 0 1,-1 1 0,1-1-1,-1 1 1,-2-4 0,-5-5 0,0 1 1,0 0 0,-1 1 0,-1 0 0,0 0 0,-14-8 0,24 16-2,0 1 0,1-1 0,-1 1 0,0-1 0,0 1 0,0 0 0,0-1 1,0 1-1,0 0 0,0 0 0,0-1 0,0 1 0,0 0 0,0 0 0,0 0 1,0 1-1,0-1 0,-2 0 0,-11 3 4,0 1 1,1 0-1,-1 1 1,1 0-1,0 1 1,-18 11 0,28-15-1,0 0 1,0 1 0,0-1-1,1 1 1,-1-1 0,-2 4 0,-116 143 51,98-111-10,-79 181 17,99-212-56,0 1 0,1 0 0,0 0 0,-2 8 0,4-16-8,-18 116 40,16-95-38,1 1 0,1-1 0,6 39 0,-4-47-3,1-1 0,1 1 0,0-1 0,1 0 0,1 0 0,-1 0 0,2-1 0,0 0 1,0 0-1,1 0 0,14 14 0,-21-23-2,0-1 0,1 0 0,-1 0 0,0 0 0,0 0 1,1 0-1,-1 0 0,1 0 0,-1 0 0,1 0 0,-1 0 0,1-1 0,-1 1 0,1-1 1,0 1-1,-1-1 0,3 0 0,-4 0 3,20 5-16,1-1 0,29 3 0,-14-7-2,38-4 0,-74 4 18,7-1-22,-1 1 0,0-1 0,0 0 0,1-1 0,10-4 0,-17 6 22,129-48-128,6-22 65,-135 70 63,56-33-185,238-146-67,-236 144 80,180-140-53,-200 140 105,-37 35 119,188-198-246,-167 172 201,111-119-70,-151 174 103,-32 39 12,-25 34 1,-18 34 1,-15 25 4,-14 23-2,88-134-1,-169 282 11,143-220-7,4 9-4,-4 24-4,59-142 1,0 0-1,0 0 1,0-1-1,-1 1 1,1 0-1,-1-1 1,-3 5 0,4-7 0,1 1 1,0-1-1,-1 0 1,1 1-1,0-1 1,-1 0-1,1 0 1,-1 1 0,1-1-1,-1 0 1,1 0-1,-1 0 1,1 0-1,0 0 1,-1 0 0,1 1-1,-1-1 1,1 0-1,-1 0 1,1 0-1,-1-1 1,1 1-1,-1 0 1,1 0 0,-1 0-1,1 0 1,-1-1-1,-1-8-45,2-122-57,1 93-129,21-197-1579,-7 103-5875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5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1 338 9776,'7'10'1,"-5"-8"1,0 1 0,0 0 0,1-1 0,-1 0-1,0 1 1,1-1 0,5 4 0,64 38 51,-68-42-16,1 1 0,-1-1-1,1 1 1,0-2 0,0 1 0,0 0-1,0-1 1,8 1 0,6 1 12,-1 2-9,-10-3 31,0 0 0,-1-1-1,1 0 1,0 0-1,14-1 1,166-6 1173,-127-5-880,-36 5-198,-3 0 17,0 1 0,0 1 0,25-1 1,-41 6-173,15 2 159,-17-3-166,0 0 1,1 1-1,-1-2 0,0 1 0,1 0 1,-1-1-1,0 0 0,0 0 1,1 0-1,-1 0 0,0-1 1,0 0-1,-1 0 0,1 0 0,0 0 1,0 0-1,-1-1 0,0 1 1,1-1-1,-1 0 0,3-4 1,14-20 1,7-15-4,-5 1-2,-9 9 0,-8-1 0,-8-4 0,2 31 0,-1 1 0,1 0 0,-1-1 0,-1 1 0,-3-7 0,4 8 0,-1 0 0,0 0 0,0 0 0,-1 0 0,1 0 0,-8-5 0,5 5 0,0 0 0,-1 0 0,0 0 0,-9-3 0,-38-9 0,42 14-1,-1 1 1,1 1-1,-1 0 1,0 0 0,1 1-1,-25 6 1,17 0-12,-80 52-3,81-41-11,0 6 10,2 2 1,-24 46 0,32-44-50,4 4 36,1-1 0,0 43 0,4-72 24,0 0 0,0-1 0,0 1 0,1 0 0,-1-1 0,0 1 0,1-1 0,-1 1 0,1-1 0,-1 1 0,1-1 0,2 4 0,5 7-10,1 1 1,0-1 0,1-1-1,0 0 1,24 19-1,-32-28 8,0-1 0,0 1-1,0-1 1,1 0 0,-1 1 0,1-1-1,-1 0 1,3 0 0,133 32-77,-107-31 31,148-13-17,-140 3 44,143-57-8,-150 47 28,35-33-1,-50 35 6,29-35 1,5-16 0,-10 7 0,-8 15 0,-15 17 0,-14 23 0,-2-1 3,-2-26 2,0 28 3,0-2 1,10 20 19,12 26-8,32 72 5,-23-40-1,-23-50-21,21 63 9,-26-74-7,-1-2-3,1-1 1,0 1 0,0-1-1,1 0 1,0 0-1,9 12 1,-2-5 3,-2-7-6,-10-12-5,-8-19 3,2 6-3,0-1 1,-4-22-1,-14-92-12,24 106-23,4-2 20,1 0 0,8-30 1,-4 40-33,1 2 23,2 0 0,0 1 0,1 0-1,0 1 1,1 0 0,23-19 0,-24 25 16,-8 5 3,0 0-1,1 0 1,-1 1-1,1-1 0,-1 1 1,1 0-1,0 1 1,6-2-1,5-2-6,1 1 0,-1 1 0,1 0 0,0 1 0,0 1 0,22 2 0,8 10 15,-26-1 3,0 0 1,34 22 0,-38-17 25,63 94 17,-66-82 17,39 128 28,-47-124-35,-5-5-37,-1 0 1,-1-1 0,-6 33-1,0-37 18,-4-2-19,-1 0 1,-1-1 0,-1-1-1,-17 18 1,29-33-17,1-1 1,-1 0-1,1 0 1,-1 0-1,1-1 1,-1 1-1,0 0 0,1 0 1,-1-1-1,-3 1 1,2-1-2,0 0-1,0-1 1,1 1 0,-1-1 0,0 1-1,0-1 1,1 0 0,-1 0 0,0-1-1,1 1 1,-1 0 0,1-1 0,0 0-1,-1 1 1,1-1 0,0 0 0,0 0 0,-3-4-1,-2-2-17,1 0 0,-11-17 0,12 11-140,2-11 82,1 0-1,1-26 1,4 26-156,37-114-94,-27 113 94,9-4 77,47-51 0,-45 64-4,-13 11 109,3-3 20,1 1 1,0 1-1,0 0 1,1 1-1,-1 0 1,2 2 0,21-4-1,75-2-70,-93 12 81,31 12 0,-40-9 19,-1-1 0,0 1 1,19 13-1,-12-3 4,-1 0-1,0 0 1,-1 2 0,25 35-1,-24-24 33,-7-10-14,3 5 2,-1 0 0,-2 1 0,0 0 0,7 36 0,-14-52-93,6 28-215,-2 1-1,3 62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3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1 252 7352,'0'-22'0,"4"-37"9,-4 56-9,13-79 23,-11 70-7,1 1 0,0-1 0,0 1 0,2-1 0,6-13 0,-11 25-13,0 0 1,0 0 0,0-1-1,0 1 1,0 0 0,1 0-1,-1 0 1,0 0-1,0 0 1,0 0 0,0 0-1,0-1 1,0 1 0,0 0-1,0 0 1,0 0 0,0 0-1,0 0 1,0 0-1,1 0 1,-1 0 0,0 0-1,0 0 1,0-1 0,0 1-1,0 0 1,0 0 0,0 0-1,1 0 1,-1 0-1,0 0 1,0 0 0,0 0-1,0 0 1,0 0 0,1 0-1,-1 0 1,0 0 0,0 0-1,0 0 1,0 0-1,0 0 1,0 0 0,0 0-1,1 1 1,-1-1 0,0 0-1,0 0 1,0 0 0,0 0-1,0 0 1,0 0-1,0 0 1,1 0 0,3 3 36,1 0 0,0 0 0,-1 0 1,0 1-1,0-1 0,0 1 0,0 0 0,0 0 0,-1 0 1,6 9-1,-3-5 86,73 99 268,-45-56-32,33 66 0,-49-82-296,5 4 214,-9-16-160,9 17 30,2-1-1,55 66 1,14-7 114,-93-97-253,0 0-1,0 0 1,0 0 0,0 0-1,0 0 1,0-1 0,0 1-1,1 0 1,-1-1 0,0 1-1,3 0 1,6 2-135,-1-1 0,1-1 0,0 0 0,0 0 0,0-1 0,0 0 0,0 0 0,12-3 0,36-6-6249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4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355 485 6280,'42'-129'56,"73"-181"81,-107 298-89,-2 7-36,0 0 1,1 1-1,-1-1 0,1 2 0,12-7 0,-19 10-10,0 0 0,1 0 0,-1 0-1,0-1 1,1 1 0,-1 0 0,0 0-1,1 0 1,-1 0 0,1 0-1,-1 0 1,0 0 0,1 0 0,-1 0-1,0 0 1,1 0 0,-1 0-1,1 0 1,-1 0 0,0 0 0,1 1-1,-1-1 1,0 0 0,1 0-1,-1 0 1,0 1 0,1-1 0,-1 0-1,0 0 1,1 1 0,5 4 6,1 1 1,-1 0-1,0 1 1,-1-1-1,0 1 0,0 0 1,0 0-1,4 10 1,0 6 51,26 124 26,-31-111-12,-4 164 30,-4-155-23,-43 210 42,34-198-22,-66 247 50,63-242-31,6-21-54,-48 233 229,52-241-197,-2 10 53,-5 87 0,13-49 53,0-80-199,0-1-1,1 1 1,-1-1-1,0 1 1,0-1-1,0 1 1,0-1-1,1 1 1,-1-1-1,0 0 1,0 1 0,1-1-1,-1 1 1,0-1-1,1 0 1,-1 1-1,0-1 1,1 0-1,-1 0 1,1 1-1,-1-1 1,0 0-1,1 0 1,-1 1-1,1-1 1,-1 0 0,1 0-1,-1 0 1,1 0-1,-1 0 1,1 0-1,-1 0 1,1 0-1,-1 0 1,1 0-1,-1 0 1,1 0-1,-1 0 1,1 0 0,-1 0-1,0 0 1,1 0-1,-1-1 1,1 1-1,0 0 1,-1-1 6,29-13-1012,4-5-4119</inkml:trace>
  <inkml:trace contextRef="#ctx0" brushRef="#br0" timeOffset="1">1 931 7624,'0'0'0,"31"21"0,26 22 24,29 0 8,30-10-32,27-12-72,35-13 72,4 1-5232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4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10 6904,'42'-9'-74,"-41"9"74,-1-1 0,1 1-1,0 0 1,-1 0 0,1 0-1,0 0 1,-1 1 0,1-1-1,0 0 1,-1 0 0,1 0-1,-1 0 1,1 1 0,0-1-1,-1 0 1,1 0-1,-1 1 1,2 0 0,-1 1 0,1-1 0,-1 1 0,1 0 1,-1 1-1,0-1 0,0 0 0,0 0 0,0 0 1,0 1-1,0-1 0,-1 0 0,1 1 0,-1-1 1,1 5-1,3 16 46,6 34 77,5 98-1,-23-21 38,5-106-144,-16 141 146,2-58-73,-15 136 18,26-196-7,-22 239 180,9-64 113,12-53 394,-8-188-427,-13-26-1446,-3-5-4520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4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62 8432,'-6'0'23,"-15"-7"128,19 7 43,10 2-14,1 2-155,-3-2-12,-1-1-1,0 1 1,1-1-1,0 0 0,9 1 1,141 11 55,-115-13-48,181-6 5,-177 3-17,193-21 11,-192 18 1,180-27 45,-125 23-6,-99 9-53,0 1 1,0 0 0,1 0-1,-1 0 1,0 1 0,0-1-1,0 1 1,0-1 0,0 1-1,0-1 1,0 1 0,0 0 0,0 0-1,0 0 1,-1 0 0,1 0-1,0 1 1,-1-1 0,1 0-1,0 1 1,1 2 0,-2-3 3,0-1-6,-1 1 1,0-1-1,0 0 1,0 0-1,1 1 1,-1-1-1,0 0 0,0 0 1,0 1-1,0-1 1,0 0-1,1 0 0,-1 1 1,0-1-1,0 0 1,0 1-1,0-1 0,0 0 1,0 1-1,0-1 1,0 0-1,0 0 1,0 1-1,0-1 0,0 0 1,0 1-1,-1-1 1,1 1-1,0 0 6,-1 7 24,0 1 1,-1-1-1,0 1 0,-1-1 0,0 0 0,0 0 0,0 0 1,-1 0-1,-7 10 0,-44 83 195,47-81-74,5 0-82,0 0 1,1 37-1,2-56-63,0 0 1,1 0-1,-1 0 1,0 0-1,0 0 1,0 1-1,1-1 1,-1 0-1,0 0 1,1 0-1,-1 0 1,1 0-1,1 2 1,3 4 11,0 0 0,1-1 1,0 1-1,1-1 1,-1 0-1,1-1 0,0 0 1,10 6-1,3-4 106,15-4-39,63-1-1,-66-7 7,-16 1-51,25-6 48,-1-2-1,58-24 1,11-20 160,-104 53-207,0-1-1,-1 1 1,1-1 0,-1 0 0,0 0 0,0-1 0,0 1 0,0-1 0,-1 0-1,0 0 1,0 0 0,2-7 0,-1 4 10,1-7 240,-3-2-157,-2 0-1,-2-30 1,1 42-97,0 0 0,0 0-1,-1 0 1,1 1 0,-1-1-1,-1 1 1,1-1 0,0 1-1,-1 0 1,0 0 0,0 0 0,0 0-1,-1 1 1,-6-7 0,6 6 0,-8-4 213,6 6-314,-1 0 0,1 0 0,-1 1 0,1 0 0,-1 0 0,1 0 0,-1 1 0,1 0 0,-1 0 0,0 1 0,1 0 0,-1 0 0,1 0 0,-1 1 1,1 0-1,0 0 0,0 1 0,0-1 0,0 1 0,-8 6 0,-10 7-8713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5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 0 10040,'-27'21'0,"-24"19"0,-104 81-3,119-93-10,-168 127-2,162-122 22,-157 148 9,191-174-3,1 1 0,-12 15 1,12-13 1,-17 21 28,1 1 0,2 2 0,1 0 0,-27 63 0,35-62-3,12-35-37,0 0-1,0 0 0,0 0 0,0 1 0,0-1 1,0 0-1,-1 0 0,1 0 0,0 0 1,0 1-1,0-1 0,0 0 0,0 0 0,0 0 1,0 1-1,0-1 0,0 0 0,0 0 1,0 0-1,0 1 0,0-1 0,0 0 0,0 0 1,0 0-1,0 1 0,0-1 0,0 0 1,0 0-1,0 0 0,1 1 0,-1-1 0,0 0 1,0 0-1,0 0 0,0 0 0,0 1 1,0-1-1,1 0 0,-1 0 0,0 0 0,0 0 1,0 0-1,0 0 0,1 0 0,-1 1 1,0-1-1,0 0 0,0 0 0,1 0 0,-1 0 1,6 2 9,0-1 1,-1 1 0,1-1 0,0 0 0,0-1-1,0 1 1,0-1 0,0 0 0,0-1 0,10-1-1,-6 1 5,-7 0-5,0 1 0,0 0 0,0-1 0,0 0 0,0 0 0,-1 1 0,1-2 0,3 0 0,176-98 144,-142 72-49,265-218 343,-221 181-390,-53 40 94,-29 24-142,38-34 179,67-74-1,-42 35 63,-61 69-59,-7 13-1,1 1-159,1-6-12,0 0 0,0 1 1,0-1-1,-1 0 1,1 0-1,-1 0 1,0 0-1,1 0 0,-1 0 1,-1 0-1,-2 3 1,-92 119 278,73-94-114,-101 159 71,103-148-84,-50 156 58,64-165-111,3-1-39,0 57 0,5-89-79,0 1 1,0 0-1,0 0 1,0-1-1,0 1 1,0 0-1,0 0 1,0 0-1,0-1 1,1 1-1,-1 0 1,0 0 0,1-1-1,-1 1 1,0 0-1,1-1 1,-1 1-1,2 1 1,1 1 2,1 1 0,0-1 0,-1 0 0,1 0 1,1 0-1,-1-1 0,0 1 0,1-1 0,-1 0 0,1-1 1,0 1-1,0-1 0,7 2 0,-10-3-3,-1 0-1,1 1 1,-1-1-1,0 0 1,1 0-1,-1 0 1,1 0-1,-1-1 1,1 1-1,-1 0 0,1-1 1,-1 1-1,3-2 1,31-11-572,1-3 1,59-35 0,5-11-8192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 10848,'0'0'0,"-7"43"288,-2 13 8,-11 38 120,-8 10 0,-11 9-376,-20 20 0,-21 27-40,-2 0-8784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7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 11656,'0'0'0,"-9"21"288,-6 52 8,-9 82-192,-4 63 8,0 84-104,1 39 0,3-4-8,0-1-8880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9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1023 273 12016,'-50'-39'160,"-3"6"42,40 31 12,-10 5-119,-1 0 0,-30 10 0,24-3 53,-162 72 36,150-59-176,-60 48 4,70-44-11,-51 55 1,19-3-3,-59 92 0,117-161 0,0-1-1,1 1 0,-5 11 1,-84 218-10,92-233 8,0 1 1,0 0-1,1 0 0,-2 8 1,3-15 2,-3 29-7,0 35 0,4-47 5,0-1 0,7 28 0,-8-44 2,0 1-1,0 0 0,0 1 0,1-1 0,-1 0 0,0 0 0,1 0 0,-1 0 0,0 0 0,1 0 0,-1 1 0,1-1 0,0 0 0,-1 0 1,1-1-1,0 1 0,0 0 0,-1 0 0,1 0 0,1 0 0,3 4 0,1-2-1,-1 1 1,0-1 0,1 1-1,0-1 1,0-1 0,0 1-1,0-1 1,1 0 0,-1-1-1,0 0 1,1 0 0,6 1-1,-11-2 2,0 0-1,0 0 1,0-1 0,-1 1-1,1 0 1,0-1-1,0 1 1,0-1 0,-1 1-1,1-1 1,0 0-1,1-1 1,71-34-1,28-30 1,100-78 4,-164 116 17,131-135 26,-141 129 34,0-5-72,67-87 204,-70 95-89,53-52 1,-75 79-101,0 1 0,1 1 0,0-1 1,-1 0-1,1 1 0,0 0 1,0 0-1,0 0 0,0 0 1,1 1-1,-1 0 0,0 0 0,1 0 1,7-1-1,-8 2-7,-4 0-13,0 0 0,1 0 0,-1 0 0,0 0 0,1 0 1,-1 0-1,0 0 0,1 0 0,-1 0 0,0 0 0,1 0 0,-1 0 0,0 0 0,1 0 1,-1 1-1,0-1 0,1 0 0,-1 0 0,0 0 0,0 0 0,1 1 0,-1-1 0,0 0 1,0 0-1,0 1 0,1-1 0,-1 0 0,0 0 0,0 1 0,0-1 0,0 0 0,1 1 1,-1-1-1,0 0 0,0 1 0,9 16 35,0 1 1,-2 0-1,0 0 1,6 23-1,-13-40-37,2 5 11,-1-1 1,0 0-1,0 0 1,0 0-1,-1 6 1,-4 222 97,-4-176-70,-67 294 16,54-265-42,-41 150 4,-19 60-14,-4-17 0,-5-38-3,66-184-2,-37 61 0,45-92-2,-32 39 1,48-65 1,-2 3-2,0 0 1,0-1-1,-1 1 1,1-1-1,-1 1 1,0-1-1,-3 3 1,-4 1-1,1 0 0,-1-1 0,0 0 0,0-1 0,0 0 0,-1 0 0,-20 3 0,31-7 1,-1 1 0,0-1-1,1 0 1,-1 0 0,0 0 0,1 0 0,-1 0-1,0 0 1,1 0 0,-1-1 0,0 1 0,1 0-1,-1 0 1,1 0 0,-1-1 0,0 1 0,1 0 0,-1-1-1,1 1 1,-1 0 0,0-1 0,1 1 0,-1-1-1,1 1 1,0-1 0,-2 0 0,-7-10-6,0-1 1,0 0-1,1 0 1,0 0 0,1-1-1,-9-23 1,15 32-2,-1 1 1,1-1-1,0 0 1,0 0-1,1 0 1,-1 1-1,1-7 1,4-225-84,-4 225 68,2-1 0,-1 1 0,6-15 0,-7 25 23,44-151-88,17-11 64,-28 89-9,70-129-1,16-16 25,-65 126-3,102-149 4,17-2 5,-104 152-2,101-114 4,-9 25-1,-103 121-3,65-56 4,-17 27-1,-72 64-4,-31 22 5,22-14-4,52-23 0,-77 39 5,0 0-1,1 0 1,-1-1 0,0 1 0,0 0-1,0 0 1,1 0 0,-1 0 0,0-1-1,0 1 1,1 0 0,-1 0-1,0 0 1,0 0 0,1 0 0,-1 0-1,0 0 1,1 0 0,-1 0 0,0 0-1,0 0 1,1 0 0,-1 0 0,0 0-1,0 0 1,1 0 0,-1 0-1,0 0 1,0 1 0,1-1 0,-1 0-1,0 0 1,0 0 0,1 0 0,-1 0-1,0 1 1,0-1 0,0 0 0,1 0-1,-1 0 1,0 1 0,0-1-1,0 0 1,1 1 0,1 3-1,0 0 0,0 1 0,0 0 1,-1-1-1,1 1 0,-1 0 0,0 0 0,-1-1 0,1 1 1,-1 0-1,0 0 0,0 0 0,-2 9 0,2-9 0,0-1-2,-1 0 0,1-1 1,-1 1-1,0 0 0,0-1 1,-2 6-1,-86 207-20,63-163-2,-123 235-4,121-231 9,-75 189-8,91-208 8,-3 42 0,14-73 19,0 0 1,0 0-1,1 0 1,0 0-1,1 0 1,-1 0-1,4 11 1,-3-15 0,0 0 0,1 0 0,-1 0 0,1-1 0,-1 1 0,1 0 0,0-1 0,0 0 0,1 1 0,-1-1 0,0 0 0,1 0 0,-1 0 0,1 0 0,0-1 0,-1 1 0,1-1 0,0 0 1,0 1-1,0-1 0,0-1 0,0 1 0,0 0 0,0-1 0,1 1 0,3-1 0,-6 0 0,1 0 1,-1 0-1,1 0 1,-1 0-1,1 0 1,-1 0-1,1 0 1,-1 0 0,1-1-1,-1 1 1,0-1-1,3 0 1,42-18 4,60-35 0,-71 29 9,130-127 10,-134 115 16,118-192 17,-121 178-10,103-192 22,-109 198-1,53-166 35,-74 206-92,1 1 1,-1-1-1,-1 0 1,1 1 0,-1-1-1,0-6 1,-1-21 18,-1 0-1,-2 0 1,-9-33 0,13 64-25,0-1 1,-1 0 0,1 1-1,-1-1 1,1 1 0,-1-1 0,0 1-1,0-1 1,0 1 0,0 0-1,0-1 1,0 1 0,-2-2 0,-9-8 16,-1 0 0,0 1 0,0 0 0,-29-14 0,41 24-16,0-1-1,0 0 0,-1 1 1,1-1-1,0 1 0,-1 0 1,1-1-1,-1 1 0,1 0 1,0 0-1,-1 0 0,1 0 1,-3 0-1,-2 1 10,-2-1-6,0 0-1,0 1 1,0 0-1,1 0 1,-1 1-1,0 0 1,0 1-1,1 0 1,0 0-1,-1 0 1,1 1-1,0 0 1,-9 8 0,-78 62-1777,46-34-7272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29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0 10672,'6'56'4,"2"78"57,-12 163 27,-2-226 0,-57 345 33,46-325-66,-73 374 28,73-376-23,-58 353 44,30-177-139,38-229-1302,-1-6-5323</inkml:trace>
  <inkml:trace contextRef="#ctx0" brushRef="#br0" timeOffset="1">1 1222 9240,'15'-3'0,"17"5"0,83 6-4,-77-7-14,1-2 1,72-10 0,-89 8 1,19-3-104,177-45-1058,-104 18-3988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0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8 5656,'5'-2'3,"0"0"0,0 1 1,0 0-1,0 0 0,1 1 0,-1-1 1,0 1-1,1 0 0,-1 1 0,0-1 1,0 1-1,1 0 0,-1 0 0,0 1 1,7 2-1,-12-4-2,1 0-1,-1 0 1,0 1 0,1-1-1,-1 0 1,0 0 0,1 0-1,-1 1 1,0-1 0,0 0-1,1 0 1,-1 1 0,0-1-1,0 0 1,1 0 0,-1 1 0,0-1-1,0 0 1,0 1 0,0-1-1,0 0 1,1 1 0,-1-1-1,0 0 1,0 1 0,0-1-1,0 0 1,0 1 0,0-1-1,0 1 1,1 11 7,-1 0-1,0 0 1,-1 0-1,0 0 1,-4 17-1,-5-2 68,-72 136 77,61-125 135,-88 166 158,91-166 63,-43 104 212,59-138-642,0 0 0,1 0 0,-1 0-1,1 0 1,-1 0 0,1 1 0,0-1 0,1 0 0,-1 1-1,1-1 1,0 1 0,0-1 0,0 0 0,1 1 0,1 7-1,-2-11-65,0-1 1,0 0-1,0 0 0,1 1 0,-1-1 0,0 0 0,0 0 0,0 0 0,0 1 0,0-1 0,0 0 0,0 0 0,0 1 0,1-1 0,-1 0 1,0 0-1,0 0 0,0 1 0,0-1 0,1 0 0,-1 0 0,0 0 0,0 0 0,1 0 0,-1 1 0,0-1 0,0 0 0,0 0 1,1 0-1,-1 0 0,0 0 0,0 0 0,1 0 0,-1 0 0,1 0 0,9 2 88,0-1-1,0 0 1,0-1-1,0 0 1,20-3-1,-7-3 256,12-11-113,62-40 0,-72 35 25,72-107 109,-82 102-96,-9 13-165,3-6-7,-1 0 1,-1-1 0,0 0 0,-2 0 0,4-25 0,0-75 387,-11 98-175,-4-5-65,-16-46-1,16 59-173,0 0 0,-1 0-1,0 1 1,-1-1 0,-11-13-1,17 26-63,1 1 0,0-1-1,-1 1 1,1 0 0,-1-1 0,1 1-1,-1 0 1,0 0 0,1 0 0,-1 0-1,0 0 1,0 0 0,0 1 0,0-1-1,0 0 1,0 1 0,0 0-1,0-1 1,0 1 0,0 0 0,-2 0-1,3 0-8,1 0-7,0 0 0,-1 0 1,1 0-1,0 0 0,0 0 0,0 0 1,-1 0-1,1 0 0,0 0 0,0 0 1,0 1-1,0-1 0,-1 0 0,1 0 1,0 0-1,0 0 0,0 0 0,0 0 1,-1 0-1,1 0 0,0 1 1,0-1-1,0 0 0,0 0 0,0 0 1,0 0-1,0 1 0,-1-1 0,1 0 1,0 0-1,0 0 0,0 0 0,0 1 1,0-1-1,0 0 0,0 0 0,0 0 1,0 1-1,-3 9-186,0 0 0,0 0 0,1 0 0,0 0-1,0 19 1,1-21-419,-4 56-8490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6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1 442 8248,'1'2'81,"10"12"36,-1 0-1,-1 1 1,0 0 0,9 25-1,-7-18 83,23 38 0,-28-48-178,-4-9-9,-1 0 1,1 0-1,0-1 1,0 1 0,1 0-1,-1-1 1,1 1 0,-1-1-1,4 3 1,-2-1 25,0-1-25,-1 1-1,1-1 0,0 0 1,-1 0-1,1-1 0,1 1 1,-1-1-1,0 0 0,1 0 1,-1 0-1,1 0 0,0-1 1,-1 0-1,1 0 0,0 0 1,5 0-1,15-3 63,39-8-1,-45 4 41,-6 0-64,1 0-30,-1-1 1,0 1-1,0-2 0,-1 0 0,0-1 0,11-10 0,33-36 34,-47 45-48,0-1 1,0 0-1,-1 0 0,9-17 1,-14 22-8,-1-1 1,1 0 0,-1 0 0,1-12 0,-2 9-2,-1 1 1,0-1 0,-1 0 0,0 1 0,0-1 0,-6-18-1,7 27 1,0 1 0,0-1-1,-1 0 1,1 0 0,0 0-1,-1 1 1,1-1 0,0 0-1,-1 0 1,1 1 0,-1-1-1,0 0 1,1 1 0,-1-1-1,-1-1 1,-6-4-1,0 0 1,-1 1-1,1-1 1,-1 2-1,0-1 1,-16-4-1,4 6-12,-16 5 2,-51 8 0,60-1-14,-9 8 9,-57 39 0,91-55 12,1 1 1,-1 0-1,1 0 1,-1 0-1,1 1 1,0-1-1,0 0 1,-2 4-1,-26 39-15,-29 58 1,47-69-2,-18 138-6,29-168 25,1 0 0,0 0 1,0 0-1,0 0 0,0 0 0,2 4 0,13 61-6,-12-60 7,0-1 0,1 0-1,-1 0 1,2-1 0,-1 1 0,8 9 0,-7-11 0,1 0 0,0 0 0,-1 0 0,2-1 0,-1 0 0,1 0 0,7 4 0,-1-3 0,0 0 0,1-1 0,26 6 0,-14-5 0,43 4 0,-40-8 0,46-4 0,-41-2-1,-1-2 0,0-2 1,45-15-1,-74 21-1,0 1 0,-1 0 0,1-1 0,-1 0 1,0 0-1,5-3 0,32-26-9,52-53 0,-70 55-15,75-134-14,-81 132 0,56-116-55,-68 139 80,0 1 9,0-1 0,-1 1-1,0 0 1,0-1 0,-1 0 0,1 0 0,-2 0 0,2-11-1,-3 19 7,0-1 0,0 0 0,0 1 0,0-1 0,0 0 0,0 1-1,0-1 1,-1 1 0,1-1 0,0 0 0,0 1 0,0-1 0,-1 1-1,1-1 1,0 1 0,-1-1 0,1 1 0,-1-1 0,0 0 0,0 1 0,1-1 0,-1 1 0,0 0 0,0-1 0,0 1 0,1 0 0,-1 0 0,0 0 0,0-1 0,0 1 0,0 0 0,1 0 0,-1 0 0,0 1 0,-1-1 0,-22 8 1,18-3 0,0-1 0,1 1 0,0 0 0,0 0 0,0 0 0,1 1 1,0 0-1,0 0 0,-3 6 0,1 6 20,2 8-7,2 0 0,1 29 1,5-33 46,8 9-14,20 39 1,-18-53 33,-8-11-52,0 0-19,-1 0 0,1 0 0,1-1 0,-1 0 0,1 0 0,0-1 0,0 0 0,0 0 1,1-1-1,-1 1 0,1-2 0,8 3 0,10 0 25,33 0 1,-56-5-31,-1 1 0,1-1 0,-1-1 0,1 1 0,-1 0 0,0 0 0,1-1 0,-1 0 0,1 1 0,-1-1 0,0 0 0,0 0 0,3-2 0,5-2 5,32-14 22,89-56 97,-126 73-121,-1 0-1,1 0 1,0 1-1,-1 0 1,1-1-1,0 1 1,0 1-1,0-1 1,0 1-1,0 0 1,0 0-1,0 0 1,0 1 0,5 1-1,-3-1 4,10 3 56,-3 1-42,-1 1 0,0 0 0,0 1 0,0 1 0,-1 0 1,20 17-1,-25-20-15,155 122 244,-147-116-241,36 19 78,-28-19-41,33 11 1,-41-21 16,7-4-37,0-1 0,23-8 0,-25 2 24,9-14-18,42-44 1,-51 43 11,69-126 24,-75 118-24,-6 10-21,3-5 0,-2-2 0,-1 1 0,7-51 0,7-174 198,-21 165-114,-1 72-65,1-1 31,-1-1-1,-3-19 1,3 38-71,-1 0 0,0 1 0,1-1 0,-1 0 1,1 1-1,-1-1 0,1 1 0,-1-1 0,1 1 1,-1-1-1,1 1 0,0-1 0,-1 1 0,1 0 1,0-1-1,-1 1 0,1 0 0,0-1 0,0 1 1,-1-1-1,1 1 0,0 1 0,0-1-4,-2 20 8,1 14 40,-2 99 4,4-100-30,1-1 1,12 65-1,-10-77-19,6 27 16,21 63 1,-23-85-19,18 47 20,-15-47-19,25 64 32,-28-72-20,0 1-7,0-1 1,2 0-1,22 33 0,-31-50-9,-1 0 0,0-1 0,1 1 1,-1-1-1,1 1 0,-1 0 0,1-1 0,-1 1 0,1-1 0,-1 1 0,1-1 0,0 1 0,-1-1 0,1 0 0,0 1 0,-1-1 0,1 0 0,0 1 0,0-1 1,0 0-1,0 0 0,0-1 0,0 0 0,0 1 0,0-1 0,0 0 0,0 0 0,-1 0 0,1 1 0,0-1 0,-1 0 0,1 0 0,0 0 0,-1 0 0,1 0 0,-1 0 0,0 0 0,1-2 0,14-39-1551,0-6-6202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9 13536,'0'0'-24,"0"-6"1,0 3 16,0 6-42,-4 25 8,-5 31 33,-6 31 8,-10 30 0,-57 203 4,60-251 16,-122 330 9,115-324-1,-32 93 4,18-27-24,32-98 0,1 45 4,10-82-12,0 1 1,0-1-1,1 0 0,0 0 1,0 0-1,1 0 0,3 9 1,-3-15-2,0 0 1,-1 1 0,1-1 0,0 0 0,0-1-1,1 1 1,-1 0 0,1 0 0,-1-1 0,1 0 0,0 1-1,0-1 1,0 0 0,0-1 0,0 1 0,0 0-1,0-1 1,1 0 0,-1 0 0,1 0 0,-1 0 0,1 0-1,-1-1 1,1 1 0,-1-1 0,1 0 0,0 0-1,4-1 1,-6 1-2,0 0-1,0 0 0,0 0 1,1-1-1,-1 1 0,0 0 1,0-1-1,0 0 0,3-1 1,141-59-57,-115 44-73,128-81-75,-126 76-58,142-92-103,-140 89 96,10-12 93,-1-2 0,43-49 0,-65 65 80,89-106-70,-110 127 168,0 1 1,0 0 0,0 0-1,0-1 1,0 1 0,0-1-1,0 1 1,-1-1 0,1 1 0,0-1-1,-1 1 1,1-3 0,-1 3 0,-1 1 0,1-1 0,0 1 0,-1-1 0,1 1 0,0 0 0,-1-1 0,1 1 0,-1-1 0,1 1 0,-1 0 0,1-1 0,-1 1 0,1 0 0,-1-1 0,1 1 0,-1 0 0,1 0 0,-1 0 0,1-1 0,-1 1 0,0 0 0,1 0 0,-1 0 0,1 0 0,-1 0 0,0 0 0,1 0 0,-1 0 0,0 0 0,-34 2 5,15 4 23,-127 65 17,113-48-10,-134 119 16,138-111-30,16-15-12,-11 11 0,1 2 1,1 0-1,-23 41 1,-3 29 7,49-98-17,-1 0 1,1-1-1,0 1 1,-1 0-1,1-1 1,0 1-1,0 0 0,-1 0 1,1-1-1,0 1 1,0 0-1,0 0 0,0-1 1,0 1-1,0 0 1,1 0-1,-1-1 1,0 2-1,1 1 1,0 0 1,0 0-1,0 0 1,0 0-1,0 0 1,1-1-1,2 6 1,-2-6-2,0 0 1,0-1-1,0 1 0,0-1 0,0 1 1,0-1-1,0 1 0,1-1 0,-1 0 1,0 0-1,1 0 0,-1-1 0,1 1 1,4 0-1,2 0 1,-1-1 0,1 0-1,-1 0 1,1-1 0,-1 0 0,10-3-1,13-3 2,38-16-1,147-79 7,-176 78-1,138-121 7,-148 114 21,-5 4-11,99-113 80,-109 120-51,-2 2 63,1 0 0,27-25 0,-42 43-112,1 0-1,0 0 1,0 0-1,0 1 1,0-1-1,0 0 0,0 0 1,0 1-1,0-1 1,0 0-1,0 0 1,0 0-1,0 1 1,0-1-1,0 0 0,0 0 1,0 1-1,1-1 1,-1 0-1,0 0 1,0 0-1,0 1 1,0-1-1,0 0 1,0 0-1,1 0 0,-1 1 1,0-1-1,0 0 1,0 0-1,1 0 1,-1 0-1,0 0 1,0 0-1,0 1 0,1-1 1,-1 0-1,0 0 1,0 0-1,0 0 1,1 0-1,-1 0 1,0 0-1,0 0 1,1 0-1,-1 0 0,0 0 1,0 0-1,1 0 1,-1 0-1,0 0 1,0 0-1,0 0 1,1-1-1,-1 1 0,0 0 1,0 0-1,0 0 1,1 0-1,-1 0 1,0 0-1,0-1 1,0 1-1,0 0 0,1 0 1,-1-1-1,-4 29 50,4-25-43,-3 13 10,-15 61 105,-26 102 19,39-145-56,4-13-63,2 0 0,0 0-1,2 0 1,7 31 0,-10-51-21,0 1 0,1-1 0,-1 0 0,1 0 0,-1 1-1,1-1 1,-1 0 0,1 0 0,0 0 0,0 0 0,0 0 0,0 0 0,-1 0 0,1 0 0,0 0 0,2 1 0,13 10 14,2-1 0,0 0 1,0-1-1,34 14 1,-49-23-13,0 0 1,0 0 0,0-1-1,0 1 1,0 0 0,0-1-1,0 0 1,7 0 0,17 0 23,38-4 0,36-18-8,-93 19-8,0 1 0,0-1-1,12-5 1,-20 8-14,121-61 59,11-21-37,-78 43 32,199-186 14,-207 175-47,176-213 15,-182 211-8,125-196 19,-140 204-7,-15 25-24,13-25 11,-1 0 0,19-63 0,-11 14 37,-28 86-17,-7 9-1,-17 6-27,8 2 29,-85 96 24,74-73-24,-119 201 20,115-176-41,-104 260 6,110-256-25,-27 77 4,2-8-9,37-94-4,1-1 1,-7 55-1,16-86 0,1 1 0,-1-1-1,1 0 1,0 1 0,0-1-1,1 1 1,-1-1 0,1 0-1,0 1 1,1-1 0,2 8 0,-2-8-1,4 0-10,-2-3 10,0-1 0,0 0 0,0 0 0,1 0 0,-1 0 0,0-1 0,0 1 0,1-1 0,-1 0 0,0-1 0,1 1 0,-1-1 0,0 0 0,0 0 0,7-2 0,112-41-21,74-31-35,-158 62 43,127-48-5,-152 54 15,1 1 1,-1 1-1,18-4 1,-9 4 2,-7 1 1,1 0 1,24-2 0,-36 6 0,1 0 0,-1 0 0,0 0 0,1 1 0,-1 0 0,0 0 0,0 0 0,8 3 0,-11-3 0,0 0 0,1 0 0,-1 0 0,0 1 0,0-1 0,-1 0 0,1 1 0,0 0 0,0-1 0,-1 1 0,1 0 0,-1 0 0,1 0 0,-1 0 0,0 0 0,1 2 0,-1-1 0,0 1 0,0-1 0,-1 0 0,1 0 0,-1 0 0,0 0 0,0 0 0,0 0 0,0 1 0,0-1 0,-1 0 0,0 0 0,-1 4 0,-1 3 0,-2 0 0,1 0 0,-1-1 0,-9 14 0,-16 17-1,-53 54 0,51-61-1,-1-2-1,-55 40 0,87-70 3,-25 16-5,-7-2 4,-55 16-1,87-30 2,-1-1-1,1 1 1,-1-1-1,0 0 1,1 0-1,-1 1 1,0-1-1,0 0 1,1-1-1,-3 1 1,-1-1-1,0 0 1,-1 0-1,1 0 0,0-1 1,0 0-1,0 0 1,0 0-1,1-1 0,-1 1 1,1-1-1,-1 0 1,-6-7-1,11 10 0,-1-1 0,1 1-1,-1 0 1,1-1 0,0 1 0,-1-1 0,1 1-1,0-1 1,-1 1 0,1-1 0,0 1 0,0-1-1,0 1 1,-1-1 0,1 1 0,0-1 0,0 0 0,0 1-1,0-1 1,0 1 0,0-1 0,0 1 0,0-1-1,0 0 1,0 1 0,1-2 0,1-11-6,2 0 1,0 0-1,0 0 0,1 0 1,0 1-1,11-18 0,2 5-59,105-112-37,-94 108-10,137-119-54,-130 119 14,170-85-106,-165 96-113,145-48-105,-155 58 298,-10 5 122,1 1 1,-1 1-1,38 3 0,-58-2 52,0 0-1,0 0 1,0 0 0,0 1-1,0-1 1,0 0-1,1 1 1,-1-1 0,0 1-1,0-1 1,0 1-1,0-1 1,0 1-1,-1 0 1,3 1 0,5 4-9,-1 1 1,0 0 0,0 0 0,-1 0 0,0 1-1,0 0 1,0 0 0,-1 1 0,-1 0-1,1-1 1,5 18 0,35 110-40,-36-108 33,8 11 7,26 42 0,-42-79 13,0-1-1,0 1 1,1 0-1,-1-1 1,0 1-1,1-1 1,-1 1-1,1-1 1,-1 0-1,3 2 1,48 31-1,-38-28 1,-1 0 0,2-1 0,21 6 0,-18-7 0,2-1 0,28 2 0,-24-5 0,44-4 1,-21-5 5,88-28 0,-102 22 21,128-86 10,-156 98-31,-1 0-1,1-1 1,-1 0-1,7-7 1,108-136 42,-103 118-1,-2-9-11,14-53 0,-28 90-30,0-1 1,1 1 0,-1-1-1,0 0 1,0 1 0,0-1-1,0 0 1,0 1 0,0-1-1,0 1 1,-1-3 0,-3-8 12,1 0 1,-2 0-1,0 1 1,0 0-1,-13-19 1,17 28-11,0 1 0,0 0 0,0 0 0,0 0-1,0 0 1,0 0 0,0 0 0,0 0 0,-1 0 0,1 0 0,-3-1 0,-15-6 27,0 0 1,-1 1 0,-32-7-1,50 13-25,-1 1-1,1-1 1,-1 1-1,1 0 1,-1 0-1,1 0 1,-1 0-1,-4 1 1,-33 8 56,-69 24 1,105-32-57,0 1 0,1 0 1,-1 0-1,1 0 1,-1 0-1,-4 5 1,-17 11 28,-24 26 0,-21 37-12,70-81-28,-26 37 60,-91 167 14,113-197-71,1 0 0,0 0 0,0 0 0,-2 8 0,-45 203 25,49-213-24,0 0 0,1 0-1,-1 0 1,2 0 0,-1 0 0,1 6 0,3 18 9,9 39 0,-5-42-5,17 37-1,-24-59-2,1-1 0,-1 0 0,1 0 1,0 0-1,-1 0 0,1-1 0,1 1 0,3 4 1,28 26 23,69 51 0,-101-82-27,1 0-1,-1-1 0,1 1 1,0-1-1,0 1 0,-1-1 1,1 0-1,0 0 0,0-1 1,5 2-1,-8-2-1,28 6 9,47 4 1,40-11-1,-115 1-9,5 0 4,1-1 0,0 1 0,0-1 0,0-1 0,-1 1 0,10-4 0,28-9 12,41-21 0,41-37-1,-75 36 25,218-183 13,-252 206-39,22-24 0,86-99 18,-12-11-24,-70 85 0,58-97 4,16-30-9,-18 9-3,-35 40-3,-44 88-9,31-168 0,-46 184-1,-4 25 7,1-12-4,-1 1 0,-1-1 0,-1 0 0,-10-42 0,9 51-8,-2 0 1,-12-27 0,17 40 12,-1 0 0,0 0 0,1 0 0,-1 0 0,0 1 1,0-1-1,0 0 0,0 0 0,1 1 0,-1-1 1,0 1-1,0-1 0,0 1 0,0-1 0,0 1 0,-1 0 1,1-1-1,0 1 0,0 0 0,0 0 0,0 0 0,0 0 1,0 0-1,-2 0 0,-19 5-3,21-4-1,-10 5-56,4 1 47,1 0 0,0 1 1,0 0-1,0 0 0,1 0 1,1 0-1,-1 1 0,1 0 0,-5 15 1,-35 104-106,-13 82-113,43-150 131,-42 175-47,46-186 73,-27 208-17,33-206 63,-2 68-1,4 4 29,2-92 12,0 16 25,9 74 1,16 2 370,-24-121-262,-1-2-137,0 0-1,0 0 1,0 0 0,0 0 0,0 0-1,0 0 1,0 0 0,0 1 0,0-1-1,0 0 1,0 0 0,0 0 0,0 0 0,0 0-1,0 0 1,0 0 0,0 0 0,0 1-1,0-1 1,0 0 0,1 0 0,-1 0-1,0 0 1,0 0 0,0 0 0,0 0-1,0 0 1,0 0 0,0 0 0,0 0-1,0 0 1,0 1 0,1-1 0,-1 0-1,0 0 1,0 0 0,0 0 0,0 0-1,0 0 1,0 0 0,0 0 0,1 0-1,-1 0 1,0 0 0,0 0 0,0 0-1,0 0 1,0 0 0,0-1 0,0 1-1,1 0 1,-1 0 0,8-5 124,8-9-39,-7 5-73,-6 6-8,1 0 0,-1-1 0,0 0-1,0 0 1,0 0 0,3-7 0,52-91-1524,-26 38-6304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9 11384,'9'-2'0,"27"-3"2,-21 4 4,-2 0-1,0 1-1,21 3 1,-32-2-1,1 1 0,-1-1 0,1 0 1,-1 1-1,0-1 0,0 1 0,0 0 0,0 0 0,0 0 0,0 0 0,-1 0 0,1 0 0,-1 0 0,1 0 0,-1 1 0,0-1 0,0 1 0,2 3 0,-2-3 5,0 1-2,0-1 1,0 1 0,0 0 0,0 0-1,0-1 1,-1 1 0,0 0 0,0 0-1,0 0 1,0 0 0,-1-1-1,1 1 1,-1 0 0,0 0 0,0-1-1,-3 6 1,3-5-2,-6 8 21,-2-1-17,-1 0 1,-1 0-1,-12 10 1,18-17-3,-2 1 0,1-1-1,0 0 1,-1-1 0,1 0 0,-1 0-1,0 0 1,0-1 0,-1 0 0,-11 2 0,11-3 9,0 1-1,0-1 0,0-1 1,-1 0-1,-8-1 0,16 1-10,-1 0 0,0 0 0,0-1 0,0 1 0,0-1 0,1 1 0,-1-1 0,0 0 0,0 0 0,1 0 0,-1 0 1,1 0-1,-1 0 0,1 0 0,-1 0 0,1-1 0,0 1 0,-1 0 0,1-1 0,0 1 0,0-1 0,0 0 0,0 1 0,0-3 0,1-3 41,7-16-738,14-27 0,1 0-6495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2934 0 11656,'0'0'0,"-18"59"0,-30 103 88,-58 73 0,-70 60-8,-114 55 8,-124 47-88,-133 27 0,-120 5 0,-1-1-8520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3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8696,'0'0'264,"6"0"-44,97-7 2648,-99 7-2627,3 2 34,-3 6-78,-2 12-130,-1-1 0,-1 36 0,-3-13-116,-3 0-1,-15 58 0,10-51-1155,-16 70-6635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5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8 2424,'5'-1'17,"13"-4"23,-12 4 71,2 1 33,-4 3 65,-3 1-182,1 0 0,-1 0 0,0 1 0,0-1-1,-1 0 1,1 1 0,-1-1 0,0 0 0,0 1-1,-1-1 1,1 0 0,-1 1 0,-2 5 0,-1 5 11,-1 0 0,-1-1 0,-9 18 0,5-15 2,0-1 0,0 0 0,-26 28 0,29-36-4,10-9 79,14-14-120,-13 11-271,23-18-1771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5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1 4040,'9'3'1,"-7"-3"7,0 1-1,-1 0 1,1-1-1,0 1 1,-1 0-1,1 0 1,-1 0-1,1 0 1,-1 1-1,1-1 1,-1 0 0,0 1-1,0-1 1,0 1-1,0-1 1,0 1-1,0-1 1,0 1-1,0 0 1,-1 0-1,1-1 1,0 1-1,-1 0 1,0 0-1,1 0 1,-1-1-1,0 1 1,0 0-1,0 0 1,0 0 0,0 0-1,-1 0 1,0 1-1,0 5 28,0-1 0,-1 0 0,0-1 0,0 1-1,-1 0 1,-5 9 0,4-8-17,-20 24 104,-39 47 17,45-57-96,2 0 1,-27 48 0,13-17 5,28-50-58,-125 242-450,109-201-2321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5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11032,'2'2'-55,"0"1"28,-1 0-1,1 0 1,-1 0 0,0 0-1,0 1 1,0-1 0,0 1-1,0-1 1,-1 1 0,0-1-1,1 1 1,-1-1 0,-1 1-1,1-1 1,0 1 0,-1-1-1,-2 7 1,-1 4-190,-1 1 0,-11 23 0,-14 16-376,-14 29-939,20-38-3521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36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48 341 4400,'7'-29'1,"9"-7"5,13-13-4,8-9 178,71-85 0,-86 119 110,-20 23 367,-7 6-244,-64 72 83,51-54-169,-72 119 107,51-69-57,29-50-320,-1-2-27,7-14-18,1 1 0,-1 0-1,-3 14 1,0 2 20,7-24-32,0 1 0,0-1 1,0 0-1,0 0 0,-1 1 0,1-1 0,0 0 0,0 0 1,0 1-1,0-1 0,0 0 0,0 1 0,0-1 0,0 0 1,0 1-1,0-1 0,0 0 0,0 1 0,0-1 0,0 0 1,0 0-1,0 1 0,0-1 0,0 0 0,0 1 1,1-1-1,-1 0 0,0 0 0,0 1 0,0-1 0,1 0 1,-1 0-1,0 1 0,0-1 0,0 0 0,1 0 0,-1 0 1,0 1-1,0-1 0,1 0 0,-1 0 0,0 0 0,1 0 1,-1 0-1,0 0 0,1 1 0,2-3 1,0 1-1,0-1 1,0 0-1,0 0 1,-1 0 0,1 0-1,-1 0 1,3-3-1,50-50 2,80-86-4,-53 56-4,-33 28 7,-31 38 5,-13 14 8,1 0 0,-2-1 1,1 1-1,-1-1 0,0-1 1,0 1-1,3-8 0,-6 13 34,-5 3 7,-12 9-11,1 2 0,-18 17 1,30-27-37,-14 18 139,-76 134 61,77-118-48,-32 136 58,46-145-84,3-22-200,-1 0-1,1 1 1,0-1 0,1 0 0,0 0 0,0 1-1,0-1 1,0-1 0,1 1 0,0 0 0,0-1-1,1 1 1,7 8 0,21 19-5367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57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10224,'2'5'192,"4"20"-15,-2 0 0,0 0 0,-1 0 1,-1 29-1,2 24 58,9 129 49,-11-158-177,4 201 35,-5-199-67,9 208 30,-7-210-50,30 253 126,-33-302-179,0 1 0,0-1 0,0 1-1,0-1 1,0 0 0,0 1 0,0-1-1,0 1 1,0-1 0,0 0 0,0 1-1,0-1 1,0 1 0,1-1 0,-1 0-1,0 1 1,0-1 0,0 1 0,1-1-1,-1 0 1,0 1 0,0-1 0,1 0-1,-1 0 1,0 1 0,1-1 0,-1 0-1,0 0 1,1 1 0,-1-1 0,0 0 0,1 0-1,-1 0 1,0 1 0,1-1 0,-1 0-1,1 0 1,-1 0 0,0 0 0,1 0-1,-1 0 1,1 0 0,14-16 53,-8 4-26,39-68 70,21-48-3,-51 99-8,-7 13-42,6-10 8,1 2-1,1 0 0,1 0 0,25-23 0,124-121 630,-150 150-649,-8 9 60,0 1 0,19-14 0,-5 6 56,34-17 0,-42 29-9,-7 3-111,1 1 1,0 0-1,-1 1 1,1 0-1,-1 0 1,1 1-1,-1 0 0,1 1 1,-1-1-1,0 2 1,9 4-1,30 29 86,-27-20-90,-18-16-24,-1-1 1,1 1 0,0-1-1,0 1 1,0-1 0,1 0-1,-1 0 1,0 0 0,0 0-1,0 0 1,0 0 0,0 0-1,0-1 1,0 1 0,0-1 0,0 1-1,0-1 1,2-1 0,-3 1-1,10-5 6,21-22 4,-19 13-10,20-29 0,18-41 3,1-21-3,45-117 7,-89 205-2,53-140 42,-17 41 8,-36 102-2,-8 15-47,18-14 34,-17 13-40,0 1-1,-1 0 1,1 0-1,0 0 1,0-1 0,-1 1-1,1 0 1,0 0-1,0 0 1,0 0 0,-1 1-1,1-1 1,0 0-1,0 0 1,-1 0 0,1 1-1,0-1 1,0 0-1,-1 1 1,1-1-1,0 0 1,-1 1 0,1-1-1,-1 1 1,1-1-1,-1 1 1,1 0 0,0-1-1,-1 1 1,0-1-1,1 1 1,-1 0 0,1-1-1,-1 1 1,0 0-1,0 0 1,1-1 0,-1 1-1,0 0 1,0 0-1,0-1 1,0 2 0,28 113 50,-23-81-32,18 212-1875,-14-99-7538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58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559 351 10040,'23'45'-7,"51"91"35,-71-131-19,0 0-1,0-1 1,1 1-1,0 0 1,0-1-1,0 0 1,0 0-1,1 0 1,-1 0-1,11 5 1,-4-3 4,1-1 1,21 8-1,-30-12-10,10 1 71,-3-4-56,0 0 0,0 0 0,-1-1 0,1 0 0,9-4 0,-5-3 83,-9 6-64,1-2-14,0 1 1,0-1-1,-1 0 1,0-1-1,0 1 1,0-1-1,-1 0 1,0 0-1,-1 0 1,1-1-1,3-12 1,20-98 212,-25 93-15,-7-9-65,-15-62 0,19 94-135,0-1 0,0 1-1,0 0 1,0 0 0,0-1 0,0 1 0,0 0-1,-1 0 1,-1-2 0,-22-25 126,-55-48-1,53 60 48,-21-4-58,-64-19 0,77 34 64,-139 9 73,141 4-105,-132 54 65,160-59-211,1 0 1,0 0-1,0 0 0,0 1 0,-7 5 1,-13 10 43,-22 23 1,25-19-42,-18 25 1,36-44-11,1 0 0,0 0 0,0 0 0,0 1 0,0-1 0,0 1 0,-1 4 0,-8 23 39,2 0 1,-10 60 0,19-89-47,0 1 0,-1-1 1,1 0-1,0 1 0,1-1 1,-1 0-1,0 1 0,1-1 1,-1 0-1,1 0 0,0 3 1,5 13 24,0-1 0,11 21 1,-5-17-17,23 30 0,-35-51-17,24 27 74,125 112 34,-116-112-7,150 91 50,-144-100-31,152 43 28,-155-56-128,43-4 0,-63-2-19,-1 0 0,1-2 0,18-4 0,-22 3-181,0-1 1,0 0-1,-1 0 1,0-1-1,0 0 1,-1-1-1,1-1 1,-1 1-1,14-16 1,29-27-8794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6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10848,'4'3'0,"30"25"0,-16-17 6,0 0 0,1-2 0,20 8 0,-12-10 115,64 6 4,48-1-98,-127-12-26,297 5 22,-275-6-16,204-13 1,-29-1-90,-181 10-1232,-4 0-5226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59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0 858 7176,'21'-35'0,"-15"23"3,2 0-1,-1 1 0,16-18 0,70-76 14,-73 86-9,165-114 15,-118 93 45,4 4 28,-69 35-80,1 0 1,-1 0-1,1 0 1,-1 0 0,1 1-1,-1-1 1,1 1-1,-1 0 1,1 0-1,0 0 1,-1 0 0,1 0-1,0 0 1,-1 1-1,1-1 1,-1 1-1,1 0 1,3 1 0,-3-1 5,3 5 206,-2 3-155,0-1 0,-1 1 1,0 0-1,-1-1 0,0 1 1,0 1-1,-1-1 0,0 12 1,-1 67 255,0-86-337,-6 89 512,0 34-208,8-84-161,12 70 1,-6-87 13,5 0-78,1-1 0,19 25-1,-17-36 65,-4-5-98,2-1 0,-1-1 0,1 0 1,15 3-1,-11-9 71,10-5-35,39-15 1,-48 10 15,80-70 39,-79 61-47,15-22 124,35-55 0,-60 80-58,3-3 67,1 0 0,31-35 0,-37 47-72,1 0 1,0 0-1,15-8 0,-24 15-125,0 1-1,1 0 1,-1 0-1,0-1 1,0 1-1,1 0 1,-1 0-1,0 0 1,1 0 0,-1 0-1,1 0 1,-1 0-1,0 0 1,1 0-1,-1 0 1,0 0-1,1 0 1,-1 0-1,0 0 1,1 0-1,-1 0 1,0 0-1,1 0 1,-1 0-1,0 0 1,1 0-1,-1 1 1,4 0 35,0 1 0,0-1 0,0 1 0,-1 0 0,1 0 0,-1 0 0,1 1-1,-1-1 1,0 1 0,0 0 0,0 0 0,-1 0 0,1 0 0,0 0 0,-1 1 0,0-1 0,0 1 0,3 7 0,46 111 438,-43-101-407,0-1 1,1 1-1,2-2 0,0 1 1,23 30-1,-31-46-70,-2-2-1,0-1 1,1 1 0,-1 0-1,1 0 1,-1-1 0,1 1-1,-1-1 1,1 0 0,0 1-1,0-1 1,2 1 0,30 16 51,0-2 0,41 13 0,-72-28-48,1 0 0,0 0 1,0 0-1,0 0 0,0-1 0,6 1 1,43-2 54,66-10 0,-115 11-62,0-1 1,1 0 0,-1 0 0,0-1-1,0 1 1,4-3 0,162-89 83,-137 68-25,116-117 27,-124 111-20,74-117 27,-86 120-33,-6-1-34,-1-1-1,4-52 1,-9 79-23,-1-1-1,0 1 1,-1 0 0,1-1-1,-1 1 1,-1-5 0,-6-19 25,-1 0 1,-24-45-1,33 70-31,-1 1 1,0 0-1,0-1 0,1 1 0,-1 0 1,0 0-1,0 0 0,-1-1 0,1 1 1,0 0-1,0 0 0,0 1 0,-3-3 0,-5-2 6,0 1-1,0 0 0,0 1 0,0-1 0,-1 2 0,1-1 0,-1 1 1,1 1-1,-13-1 0,20 2-6,1 0 0,0 0 0,0 0 0,-1 0 0,1 0 0,0 1 0,0-1 0,-1 0 0,1 1 0,0-1 0,0 0 0,0 1 0,-1 0 0,1-1 0,0 1 0,-1 1 0,-24 17 25,2 1 0,-35 38 1,38-30-24,-72 124 1,91-149-8,0 1 1,0-1-1,1 1 0,-1-1 0,1 1 1,-2 6-1,-1 8 0,0 1 1,-2 21-1,5-22-2,2 1-1,2 21 1,-3-40 3,0 3-5,0-1 1,0 0 0,1 0-1,-1 0 1,1 0 0,-1 0-1,1 0 1,0 0 0,0 0-1,0 0 1,2 3 0,-3-5 4,6 11-12,1 1 0,0-2 0,11 13 0,-8-13 3,1-1 1,-1 0 0,13 8-1,-23-17 9,2 1-9,0 0 0,-1 1 0,1-1 0,0 0-1,0 0 1,0-1 0,0 1 0,0 0-1,0-1 1,0 1 0,0-1 0,4 1-1,43 4-78,94-3-1,-134-2 47,-1-1 1,1 0-1,11-4 0,212-65-200,-187 51 29,177-83-58,-182 83 199,-16 8 44,134-68-41,-113 53 55,-40 23 14,0-1-1,0 1 1,-1-1-1,8-7 1,-11 10 0,-1 1 0,1-1 0,-1 0 0,1 0 0,-1 1 0,1-1 0,-1 0 0,0 0 0,1 1 0,-1-1 0,0 0 0,0 0 0,0 0 0,1 1 0,-1-1 0,0 0 0,0 0 0,0 0 0,0 0 0,0 1 0,-1-1 0,1 0 0,0 0 0,0 0 0,0 1 0,-1-1 0,1 0 0,0 0 0,-1 1 0,1-1 0,-1 0 0,1 0 0,-1 1 0,1-1 1,-1 1-1,0-1 0,1 0 0,-1 1 0,0-1 0,1 1 0,-1 0 0,0-1 0,-1 0 0,2 1 0,0 0 0,-1-1 0,1 1 1,-1 0-1,1 0 0,-1 0 1,1-1-1,0 1 0,-1 0 1,1 0-1,-1 0 0,1 0 0,-1 0 1,1 0-1,-1 0 0,1 0 1,-1 0-1,1 0 0,0 0 1,-1 0-1,1 0 0,-2 1 1,-16 2 1,0 2 1,-1 0 0,-20 9-1,16 0 12,-9 11-4,-55 60 0,66-55 11,1 13-5,-29 86 0,43-95-9,1 35-1,5-62-6,0-1 1,0 1-1,0 0 0,1-1 0,0 1 0,1 0 0,2 6 1,-3-11-1,0 0 0,0 1 0,0-1 0,0 0 0,0-1 0,1 1 0,-1 0 0,1 0 0,0-1 0,-1 1 0,1-1 0,0 1 0,0-1 0,0 0 0,0 1 0,0-1 0,4 1 0,-1 0 0,-1-1 0,1 0 0,0 0 0,0-1 0,-1 1 0,1-1 0,0 0 0,0-1 0,0 1 0,5-2 0,1 0 0,-1-2 0,0 1 0,0-1 0,0-1 0,-1 1 0,11-8 0,40-32-1,-53 39 0,24-23-5,104-144-6,-113 133-7,71-165-2,-78 162 1,35-172-7,-45 174 15,2-46 4,-2 1 7,-4 29 1,-1 53 0,0 1 0,0 0 0,0 0 0,-1-1 0,1 1 0,0 0 0,-1 0 1,1 0-1,-3-4 0,3 5 0,-1 1 0,1 0 0,-1 0 0,1 0 1,-1 0-1,1 0 0,-1 0 0,1 0 0,-1 0 0,0 0 1,1 0-1,-1 0 0,1 0 0,-1 0 0,1 1 0,-1-1 0,1 0 1,0 0-1,-1 0 0,1 1 0,-1-1 0,1 0 0,-1 1 1,1-1-1,0 0 0,-1 1 0,1-1 0,0 0 0,-1 1 0,1-1 1,0 1-1,-1-1 0,1 1 0,0 0 0,-8 6 2,5-4-1,0 0 1,1 0-1,-1 1 0,1-1 1,-1 0-1,1 1 1,0 0-1,0-1 1,1 1-1,-2 5 1,-56 160 18,49-128 1,-25 167 15,32-171-8,4 47 4,0-66-30,2 1 0,5 25 1,-5-34-5,0 0 0,1-1 0,0 1 0,0-1 1,1 0-1,0 0 0,1-1 0,12 15 1,-18-22-4,1-1 1,-1 1 0,1-1 0,-1 1 0,1 0 0,0-1 0,-1 1-1,1-1 1,0 1 0,-1-1 0,1 0 0,0 1 0,-1-1 0,1 0-1,0 1 1,0-1 0,-1 0 0,2 0 0,4 1-159,0 0 0,0 0 0,0-1 0,0 0 0,1 0 1,-1-1-1,0 0 0,0 0 0,0 0 0,0-1 0,7-3 0,34-11-9163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59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1317 9240,'45'-77'17,"13"-48"34,-53 111 11,0 1 1,1 0-1,8-14 1,-3 9-27,-2 1 1,-7 12 21,1 0 0,0 0 0,0 0 1,1 0-1,-1 0 0,1 1 1,5-5-1,-3 3 40,-1 1 1,1-1-1,1 1 1,-1 1-1,11-7 1,-17 11-87,0 0 0,0 0 0,0 0-1,0 0 1,1 0 0,-1 0 0,0-1 0,0 1 0,0 0 0,0 0 0,1 0 0,-1 0 0,0 0 0,0 0 0,0 0 0,1 0 0,-1 0 0,0 0 0,0 0 0,0 0-1,1 0 1,-1 0 0,0 0 0,0 1 0,0-1 0,1 0 0,-1 0 0,0 0 0,0 0 0,0 0 0,0 0 0,1 0 0,-1 1 0,0-1 0,0 0 0,0 0 0,0 0 0,0 0-1,0 1 1,1-1 0,-1 0 0,0 0 0,0 0 0,0 0 0,0 1 0,0-1 0,6 9 111,-1 1 0,0-1 0,-1 1 1,0 0-1,5 19 0,-8-27-105,8 33 266,-2 1 1,6 60-1,-11-70-219,12 94 461,2-10-312,16 125 76,-32-230-276,0-7-1,3-47-10,2-12-3,16-72-2,-20 125 1,1 0-1,0 1 0,0-1 1,0 0-1,1 1 0,5-9 1,0-2-1,25-44 1,-9 28 13,1 2 1,1 0 0,54-48-1,-25 32 10,-32 31 58,14-2-19,44-17 0,-79 35-47,0 0-1,-1 1 0,1-1 1,0 1-1,0-1 0,0 1 1,0 0-1,0 0 0,3 0 1,10 1 24,0 1 0,0 0 0,0 1 0,19 7 0,-18 0 116,0 7-101,-2 0 0,0 1 1,14 23-1,-17-16 94,-8-16-107,7 20 34,-1 0 0,-1 0 0,4 39 0,7 75 103,-16-118-139,1 0 0,2 0 0,0 0 0,11 25 1,-12-37-29,-5-12-5,1 1 0,0 0 0,-1 0 0,1 0-1,0 0 1,0-1 0,0 1 0,0 0 0,1-1 0,1 3 0,2 2 3,-1-1 1,2 0 0,-1 0 0,1 0 0,10 6 0,-9-7-6,0-1 0,0 0 0,1-1 0,-1 1 0,11 0 1,-18-3-4,2 1 2,0-1 1,-1 0 0,1 1 0,0-1 0,0 0 0,-1 0 0,1 0-1,0 0 1,0-1 0,-1 1 0,1 0 0,0-1 0,2 0 0,-4 1-3,16-5 13,0 0 0,27-12 1,-22 5-12,0-1 1,37-29 0,4-14-6,62-71 0,-92 87-22,125-192-15,-128 181-32,100-194-59,-107 197-115,70-205-112,-79 202 53,34-164-80,-43 180 265,-2 13 68,0-1 22,0 0 0,-2 0 1,-1-1-1,-5-30 1,6 53 27,-1-6-5,0 0 0,-1 1 0,0-1-1,0 0 1,0 1 0,-1-1 0,-4-6 0,7 13 7,0 0-1,0 0 1,0 0 0,0-1 0,0 1-1,0 0 1,0 0 0,0 0-1,-1 0 1,1 0 0,0-1 0,0 1-1,0 0 1,0 0 0,-1 0 0,1 0-1,0 0 1,0 0 0,0 0-1,0-1 1,-1 1 0,1 0 0,0 0-1,0 0 1,0 0 0,-1 0 0,1 0-1,0 0 1,0 0 0,0 0-1,-1 0 1,1 0 0,0 0 0,0 0-1,0 0 1,0 0 0,-1 1 0,1-1-1,0 0 1,0 0 0,0 0-1,0 0 1,-1 0 0,-9 5-2,0 0 0,0 0 0,1 0-1,-15 12 1,9-1-3,-8 19 4,-20 43-1,33-48-4,-31 171-4,37-153 4,10 196-5,0-194-1,32 218 0,-29-213 0,16 78 4,6 6 7,25 103 10,-41-177 3,-3-15-9,-7-26-1671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0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11568,'0'0'0,"20"9"0,28 17 48,19 12 0,22 10-48,21 2 0,21-3 0,20-19-104,16-25 104,-1-1-8192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0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44 13896,'17'-3'1,"28"-1"37,-33 3-29,21 0 55,0 2 0,39 5 0,6 1 89,-78-7-151,1 0-1,-1 0 1,0 0 0,1 0 0,-1 0 0,0 0-1,1 0 1,-1 0 0,0 0 0,1 0 0,-1 0-1,0 0 1,1 0 0,-1-1 0,0 1 0,0 0-1,1 0 1,-1 0 0,0 0 0,1 0 0,-1-1-1,0 1 1,0 0 0,1 0 0,-1-1 0,0 1-1,0 0 1,0 0 0,1-1 0,-1 1-1,0 0 1,0 0 0,0-1 0,0 1 0,0 0-1,0-1 1,1 1 0,-1 0 0,0-1 0,0 1-1,0 0 1,0-1 0,0 1 0,0 0 0,0-1-1,0 1 1,-1 0 0,1-1 0,0 1 0,0-1 1,0 0-2,-1 0-1,0 0 1,1 0 0,-1 0-1,0 0 1,1 0 0,-1 0-1,0 0 1,0 0-1,0 0 1,0 1 0,0-1-1,0 0 1,-2-1 0,-3-1-1,1 1 0,0 0 0,-1 0 0,0 0 0,-6-1 0,-54-6 1,-103 15 3,134-1-17,13-1 2,-23 4-15,0 2 0,-50 18 1,-28 23-67,107-41-8,12-5 84,-1-1 0,1 1 0,0 0 1,0 0-1,1 0 0,0 1 1,0-1-1,-4 11 0,6-16 13,1 0-1,0 1 1,0-1-1,0 0 0,0 1 1,0-1-1,0 1 1,0-1-1,0 0 1,0 1-1,0-1 1,0 0-1,0 1 0,0-1 1,0 1-1,0-1 1,0 0-1,0 1 1,0-1-1,1 0 1,-1 1-1,0-1 0,0 0 1,0 1-1,1-1 1,-1 0-1,0 1 1,0-1-1,1 1 1,9 10-25,0-1 1,1 0 0,0 0 0,15 9 0,-4-6-12,120 47-8,-31-21 1,-20-6 42,62 31 13,-128-51 38,1 6-5,43 37 1,-68-55-32,0 0 0,0 0 1,0 0-1,0 0 0,-1 0 1,1 0-1,0 0 0,0 0 0,-1 1 1,1-1-1,-1 0 0,1 2 1,1 2 4,-1-1 0,0 1 0,0-1 1,0 1-1,-1-1 0,0 1 1,0 0-1,0-1 0,0 1 0,-1-1 1,1 1-1,-1 0 0,-3 6 1,4-10 1,0 0 1,-1 0-1,1 0 1,-1-1-1,1 1 1,-1 0 0,0 0-1,1 0 1,-1-1-1,0 1 1,1 0-1,-1-1 1,-2 2 0,-21 15 163,-47 25 0,47-30-40,-1-2 0,-1-1 1,-37 9-1,39-12-101,-21 5 127,-73 9 0,85-15-152,-55 6 48,61-9-54,-75 5-9,0-5-16,88-4-51,9-2-151,-1 0 0,1 1 0,-1-2 1,1 1-1,1 0 0,-1-1 0,0 0 1,-5-9-1,-13-19-9136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0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0 10760,'14'66'-31,"-6"-37"18,-2-7 11,8 43 49,9 87 37,-19-118 64,8 180 67,-9-166-54,24 343 639,-21-271-689,-3-72 170,-2-17-141,2 34 130,15 83 0,16 19 378,-30-151-528,0-2-45,0 0 1,-2 0 0,1 0 0,-2 0 0,1 19 0,-14-51 10,-5-23-1816,-3-4-6970</inkml:trace>
  <inkml:trace contextRef="#ctx0" brushRef="#br0" timeOffset="1">0 896 12552,'0'0'0,"5"9"0,7 20 0,15 8-176,10 13 176,17-3-592,14-11 592,16-16-904,15-19 904,4 2-7680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1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0 354 13536,'2'-1'8,"-1"1"1,1-1 0,-1 0 0,1 0 0,-1 0 0,1 0 0,-1 0-1,0 0 1,1 0 0,-1 0 0,0-1 0,0 1 0,0 0 0,0-1-1,0 1 1,0-1 0,-1 1 0,1-1 0,0 1 0,-1-1 0,1 1-1,-1-1 1,1 0 0,-1 1 0,0-1 0,0 0 0,0-3 0,8-41 63,-1 8-26,1-4-36,-5 30-12,1 0 1,0 1 0,1 0 0,0-1-1,1 2 1,0-1 0,0 1 0,1 0 0,1 0-1,0 1 1,0 0 0,13-11 0,-4 10-38,13 0 11,49-8 0,-54 16-44,-16 2 48,3 0 9,1 0 0,-1 1 0,0 1-1,0 0 1,0 0 0,0 1 0,-1 1-1,1 0 1,13 7 0,-14-6-13,-2-1 20,0 0 0,0 0 1,-1 1-1,0 0 0,0 1 0,0-1 1,-1 2-1,0-1 0,11 13 1,11 20-7,-23-29 14,-1 0 0,0 0-1,5 16 1,-4-4 3,-2 0-1,0 1 1,-1-1 0,-1 33-1,-3-23 32,-19 144 23,3-62 116,14-88-157,1-12 33,0 1-1,2 22 1,5 43 119,-1-71-47,0-6-102,0-1 0,1 1-1,-1-1 1,1 1 0,-1-1 0,1 0 0,0-1-1,5 2 1,-9-3-14,0 0 1,0 1-1,0-1 0,-1 0 0,1 0 0,0 0 1,0 0-1,0 0 0,0-1 0,-1 1 0,1 0 0,0 0 1,0 0-1,0-1 0,-1 1 0,1 0 0,1-1 1,25-12-413,-1-1 1,0-1 0,26-21-1,33-23-8279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1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8 123 10936,'30'-115'624,"-28"108"-332,-8 31 46,-4 45 1,8-50-287,-13 135 349,11-108-369,1-9 83,3 161 46,4-160-66,35 113 38,-39-149-126,1-1 0,0 1-1,-1 0 1,1 0 0,0-1-1,0 1 1,0 0 0,0-1-1,0 1 1,3 2 0,6 5 6,0-1 1,1 1 0,0-2 0,0 1 0,1-2 0,20 10 0,-30-16-9,0 1 0,0 0 0,1 0 1,-1-1-1,1 1 0,-1-1 0,0 0 0,5 0 1,32-1 26,67-12 0,-75 4 8,116-61 14,-122 52-20,-14 8-19,3-2-1,0 0 0,0-2 0,-2 1-1,0-2 1,0 1 0,13-24 0,54-123 394,-76 156-247,2-3 42,-4 6 18,-6 122 360,9-98-507,-1-15-213,0 1 0,1-1 0,0 0 0,0 0 1,1 0-1,0 0 0,0-1 0,1 1 1,0-1-1,0-1 0,0 1 0,8 5 1,39 29-9322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2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728 1046 11656,'14'-20'6,"-10"15"4,-1-1-1,1 1 1,-1-1-1,-1 1 1,1-1-1,2-8 1,-2 2 10,0 0 0,-1 0 0,0-1 0,0-15 0,-2 27-14,0 1-1,0-1 1,0 0-1,0 0 1,0 0 0,0 1-1,0-1 1,0 0-1,-1 0 1,1 1 0,0-1-1,-1 0 1,1 0 0,0 1-1,-1-1 1,1 0-1,-1 1 1,0-2 0,-6-6 11,-1 1 1,0-1-1,0 1 1,-1 1-1,0-1 1,0 2-1,-15-8 1,22 11-12,0 1 1,0 1 0,0-1-1,0 0 1,-1 0 0,1 1-1,0 0 1,-4-1 0,-26 0 22,0 1 0,-40 5 1,69-5-20,0 1 0,0-1 0,-1 1 0,1 0 0,0 0 0,0 0 0,-3 2 0,-33 18 49,-62 45 0,72-40 56,-120 133 45,120-122-73,-90 149 30,117-181-107,-1-1-1,1 0 1,0 1 0,0 0 0,1-1-1,-2 7 1,3-11-10,-8 27 36,-4 43 0,9-41-23,3 42-1,0-71-12,0 4 6,0-1-1,0 1 0,1-1 1,-1 1-1,1-1 0,0 0 1,0 1-1,0-1 0,2 4 1,-3-7-6,8 21 26,21 40 1,-18-44-23,0-1 1,20 20-1,-31-36-4,2 2 2,0 1-1,0-1 1,0 0-1,0 0 1,1 0-1,-1 0 1,1 0-1,5 2 1,63 33 11,-61-33-13,0 0 1,1-1-1,0 0 0,-1-1 1,1 0-1,13 0 1,-10-2-1,0-1 0,0 0 0,0-1 0,0-1 0,26-7 0,43-23-12,-77 30 0,0 0 0,1-1 0,-1 1 1,8-7-1,206-168-1609,-96 66-6159</inkml:trace>
  <inkml:trace contextRef="#ctx0" brushRef="#br0" timeOffset="1">1288 79 7000,'-1'-8'6,"0"0"1,-1 0-1,0 1 0,0-1 1,0 0-1,-1 1 0,0-1 1,-5-8-1,7 16-2,0 0 0,0 0 0,1-1 0,-1 1-1,0 0 1,1 0 0,-1 0 0,0 0 0,0 0 0,1 1-1,-1-1 1,0 0 0,0 0 0,1 0 0,-1 1 0,0-1-1,1 0 1,-1 0 0,1 1 0,-1-1 0,0 1 0,1-1 0,-2 2-1,1-2 5,-5 5 2,0-1 0,1 1 0,0 0 0,0 0 0,0 0 0,0 1 1,1 0-1,0 0 0,0 0 0,0 0 0,1 1 0,0 0 0,1-1 0,-4 11 0,3-9-9,-3 15 26,-18 140 15,21-123 12,3 171 36,2-167 44,3 204 67,-5-196 6,0 199 82,1-203-81,8 197 85,-8-198-98,2 195 285,12-57 140,-14-173-577,3 15-1113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2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8072,'0'0'0,"-18"17"0,6-5-8,24 6 8,43 3 0,17-6-40,12-10 40,-1-1-5544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3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6816,'31'-14'-4,"2"1"56,91-44 208,-123 56-213,0 1 0,0 0 0,0 0 1,0 0-1,0 0 0,0 0 0,0 1 1,1-1-1,-1 0 0,0 0 0,0 1 1,0-1-1,0 1 0,0-1 0,-1 1 1,1-1-1,0 1 0,0-1 0,0 1 1,0 0-1,-1-1 0,1 1 0,0 0 0,0 0 1,-1 0-1,1 0 0,-1 0 0,1-1 1,-1 1-1,1 0 0,-1 0 0,0 0 1,1 0-1,-1 2 0,2 9 152,0-1 0,-1 1 0,0-1-1,-1 1 1,0-1 0,-3 15 0,1-9-67,0 3 150,0 0 1,2 0-1,0 0 1,1 0-1,6 31 1,-5-47-226,0 0 0,0 0 0,0 0 0,1 0 0,0 0 0,-1 0 0,1-1 0,1 1 0,-1-1 0,0 0 0,1 0 0,6 4 0,-4-3-4,6 3 182,1-3-173,-1-1-1,0 0 1,1-1-1,-1 0 1,1-1 0,0 0-1,-1-2 1,1 1-1,22-5 1,-20 3-39,-8 0-4,0 0 0,0 0-1,0 0 1,0-1 0,10-5 0,16-10 106,45-33-1,-15-3 18,-52 47-102,-11 7-39,0 0 0,0 0 0,0-1 0,0 1 0,0 0 0,0 0 0,0 0 0,1 0 0,-1 0 0,0 0 0,0 0 0,0 0 0,0 0 0,1 0 0,-1 0 0,0 0 0,0 0 0,0 0 0,0 0 0,0 0 0,1 0 0,-1 0 0,0 0 0,0 0 0,0 0 0,0 0 0,1 0 0,-1 0 1,0 0-1,0 0 0,0 0 0,0 0 0,0 0 0,1 0 0,-1 0 0,0 1 0,0-1 0,0 0 0,0 0 0,6 5 9,-1-1 0,0 1 1,0 0-1,0 1 0,-1-1 0,0 1 1,0 0-1,0 0 0,5 13 1,20 54 29,-29-70-42,21 65 65,-17-52-56,1 1 0,0-1 1,2 0-1,12 23 0,-8-21 4,1 0 1,27 32 0,-38-50-11,0 1 1,0 0-1,0 0 1,0 0-1,0 0 1,0-1-1,0 1 1,0-1-1,0 1 1,0 0-1,0-1 1,0 0-1,1 1 1,9 2 2,-1-1 1,1-1 0,-1 1-1,1-2 1,0 1-1,12-2 1,-22 1-5,1-1 1,-1 1 0,1 0-1,-1 0 1,0-1-1,1 1 1,-1-1-1,1 1 1,-1-1-1,0 0 1,2-1 0,40-27 5,-34 20-5,0 0-1,0-1 0,10-16 1,22-40-1,-5-4 0,-12 21-2,50-113-11,-71 153 11,-1 2 2,0 0 0,1 1 0,0-1 1,0 1-1,7-10 0,0-2 0,-9 17 0,0 0 0,-1 0 0,1-1 0,0 1 0,0 0 0,0 0 1,0 0-1,0 0 0,0 0 0,0 0 0,0 1 0,0-1 0,0 0 1,0 0-1,1 1 0,-1-1 0,0 1 0,1-1 0,0 0 1,11 5 4,-11-3-4,0-1 0,0 1 0,0 0 1,0-1-1,0 1 0,0 0 1,0 0-1,0 1 0,0-1 0,0 0 1,0 1-1,0-1 0,1 3 1,7 5 1,4 0-1,-6-3 3,-1 0-1,0 0 0,13 14 1,68 82 19,-73-77-17,16 49-1,4 23-4,-4-3-2,-6-17 0,8 8-2,-33-83 1,1 0 0,0-1 0,0 1 0,1-1 0,-1 0 0,0 1 0,0-1 0,1 0 0,-1 1 0,1-1 0,-1 0 0,1 0 0,-1 0 0,1-1 0,-1 1 0,1 0-1,0-1 1,0 1 0,-1-1 0,1 1 0,0-1 0,0 0 0,0 1 0,0-1 0,-1 0 0,1 0 0,0-1 0,0 1 0,0 0 0,-1-1 0,3 0 0,4-1-3,0 0 0,0-1 1,-1 0-1,12-7 0,-14 8 6,6-4-7,0-1 0,0 0 1,0-1-1,-1 0 0,0-1 0,-1 0 1,14-16-1,-13 13-1,10-9-22,-1-1 1,22-33-1,4-8-41,-38 53 65,68-81-98,-63 78 69,1 0 0,0 2 0,1-1 0,0 2 0,29-17 0,-36 24 21,0-2-12,1 1-1,-1 1 0,15-5 0,-20 7 17,0 1 1,1-1-1,-1 1 0,1-1 1,-1 1-1,1 0 0,-1 0 1,1 0-1,-1 0 0,1 0 1,-1 1-1,1-1 0,-1 1 1,0 0-1,1-1 0,-1 1 1,0 0-1,0 0 0,4 3 1,2 2-14,2 2 9,-1 0 1,0 0-1,0 1 1,15 19-1,12 22-1,-17-22-5,1 0 0,37 37 0,-45-58-28,7-4 21,0 0 1,28 1-1,-26-7-61,5-6 39,0-1 0,28-16 1,-46 22 1,-1 0 0,0-1 0,0 1 1,-1-1-1,1-1 0,5-5 0,4-5-1,30-27-29,-41 40 38,-1-1 0,0 1 0,-1-1-1,1 0 1,-1 0 0,0 0 0,0-1 0,5-8 0,-2 0-9,11-23-26,-17 35 62,0 0 0,1 0 0,-1 1-1,0-1 1,0 0 0,0 0 0,0 1 0,1-1 0,-1 0 0,0 0 0,0 1 0,0-1-1,0 0 1,-1 0 0,1 0 0,0 0 0,-3-9-28,-1 0 0,0 0 0,0 0 0,-1 0 0,-8-12 0,0 8-95,-80-49-47,72 54 81,-3 3 59,0 2 0,-38-3 0,39 11 7,14-2 23,-3 2 5,0-1 0,1 2 1,0-1-1,0 1 1,0 1-1,0 0 0,1 1 1,0 0-1,-9 9 1,-37 32-10,-15 20 12,54-49 2,0 2 0,-15 24 0,15-17 0,-21 48 0,28-49 0,1 1 0,1-1 0,1 1 1,-4 47-1,10-73 1,1 1-1,0-1 1,0 0 0,0 1-1,0-1 1,0 1 0,1-1-1,-1 1 1,2 3 0,-2-6-1,4 14 2,0-1 0,11 23 0,-9-25-1,1 0 0,1 0 0,8 9 0,-14-18 1,-1 0-1,1-1 0,-1 1 1,1 0-1,0-1 0,0 1 1,-1-1-1,1 0 0,4 2 1,29 15-449,1-1 0,40 12 1,11 0-6334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7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0 454 10136,'5'9'0,"-1"0"-1,0 1 1,0 0 0,-1 0 0,0 0 0,-1 0-1,1 11 1,-1 10-9,-3 37 0,0-36 46,1-14-33,-1 52 222,10 95 0,-7-149-125,2 0 0,0-1 0,0 1 0,2-1 1,12 25-1,-17-38 19,2-20-1332,-1-2-5568</inkml:trace>
  <inkml:trace contextRef="#ctx0" brushRef="#br0" timeOffset="1">29 1 8248,'10'23'1,"-6"-15"0,-1 1 0,2-1 1,-1-1-1,6 8 1,45 51 8,-40-56 5,92 41 2,-87-43-39,28 13-51,95 26-1,14-8-962,-75-19-3577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03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1960 8792,'47'-28'9,"-25"15"18,31-24 1,-32 22-4,6-3-5,-2-2 0,45-43 0,9-26 30,-78 88-35,0-1-1,0 1 0,0-1 1,0 1-1,0-1 0,0 1 1,0-1-1,-1 1 0,2-4 1,2-11 25,-1 0 1,0 0 0,-1 0 0,0-19-1,-6 14 155,-9-13-58,-18-33 1,18 48 71,-72-65 92,64 70-72,-9 1-124,0 1-1,-40-9 1,66 20-81,1 0-1,-1 0 1,0 1 0,1 0 0,-1-1 0,-5 2 0,-39 4 83,-72 16 1,115-19-86,-1-1 1,1 1-1,0 0 0,-8 4 1,-146 93 120,130-75-67,-107 114 33,133-135-98,0 0-1,0 0 1,0 1-1,1 0 1,-1-1-1,-1 6 1,-19 37 39,-23 68 0,45-112-39,0 1-1,0 0 0,0 0 1,1 0-1,-1 0 0,1 0 1,0 0-1,0 0 0,0 3 1,1 13 21,0-1 0,5 22 0,-2-25-15,1 0 1,11 24-1,-16-37-4,1 0 0,0 0 0,0-1 0,0 1 0,0 0 0,0 0 0,0-1-1,1 1 1,-1-1 0,0 1 0,1-1 0,1 2 0,7 6 28,0-1-1,0 0 1,18 9 0,-14-10-19,1-1 1,27 8 0,-39-13-5,0 0-1,0 0 1,0-1 0,0 1-1,0-1 1,1 0 0,-1 0-1,0 0 1,4-1 0,25-1 66,35-6 0,44-21-12,-111 29-71,9-2 47,0-1 0,-1 0 0,12-6 0,95-51 145,-8-13-127,-107 73-65,9-6 45,-1 0-1,15-15 1,163-166 127,-150 147-111,126-193 22,-135 182-62,69-200 18,-84 202 1,13-200 13,-26 200-26,0 19-15,-2-35 10,-13-72 1,-11-86 96,27 203-113,-1 10 5,2 0 0,-1-1-1,3-12 1,0 4-4,-2 0 19,2 0 0,0 0 1,2 0-1,0 1 0,14-34 0,-13 44-23,-6 27-3,-4 9-1,-11 39 0,12-59 0,-3 17-5,-2 0 0,-14 32 0,-15 41-37,-2 89-4,37-145 14,8 17 9,17 85 0,-21-137 16,0-1 0,0 1 0,0-1 1,4 7-1,99 167-40,-79-146 15,121 128-14,-114-132 15,142 94-11,-172-121 37,1-1 1,-1 0-1,1 0 0,-1 0 0,1-1 0,0 1 0,6 1 1,3 1-150,1-1 1,-1 0 0,0-1 0,1-1 0,0 0 0,-1-1-1,1 0 1,0-1 0,-1-1 0,14-2 0,53-16-8046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0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12464,'7'9'177,"1"2"-109,-2-4-40,0 1-1,0 0 1,-1 0-1,0 1 0,0-1 1,-1 1-1,0 0 1,-1 0-1,4 16 1,13 117 121,-19-106-201,-5 187-71,3-177-202,1-39 209,2 170-1605,4-102-5539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1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12912,'7'0'289,"-2"-1"-194,-3 1-69,1-1-1,0 1 1,-1 0 0,1-1 0,0 1-1,-1 1 1,1-1 0,0 0-1,-1 1 1,1-1 0,-1 1 0,1 0-1,0 0 1,-1 0 0,0 0-1,1 0 1,-1 0 0,0 1 0,1-1-1,-1 1 1,0 0 0,3 3 0,48 68 416,-43-51-188,10 43-1,-15-40-228,4 42 1,-7 46-26,-16 24 0,-1-56-891,-40 133 0,8-68-8015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1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178 471 14520,'8'10'17,"0"0"0,0 0 0,-1 1 0,0 0 0,-1 0 1,0 1-1,-1 0 0,0 0 0,5 25 0,-5-21 28,5 19 195,12 170 86,-24-160-131,-34 198 82,26-193-83,-47 219 174,52-244-312,-35 142 103,31-146-149,9-21-10,-1 0 0,1 1 1,-1-1-1,1 0 0,-1 0 1,1 0-1,-1 0 1,1 0-1,-1 1 0,1-1 1,0 0-1,-1 0 0,1 0 1,-1 0-1,1 0 0,-1-1 1,1 1-1,-1 0 0,1 0 1,-1 0-1,1 0 0,-1 0 1,1-1-1,0 1 0,-1 0 1,1 0-1,-1-1 0,1 1 1,0 0-1,-1-1 0,0 0 0,0 0-5,0 0-1,-1-1 1,1 1-1,0-1 1,0 1-1,0-1 1,0 1-1,0-1 0,0 0 1,0 0-1,-1-2 1,-3-15-42,-2-4-82,-8-46 0,-11-86-179,7 29-286,8 37 478,8 52-170,-7-158-98,10 152 184,16-189-56,-9 186 176,42-168-23,-36 176 71,71-135-3,-82 168 34,0 1 0,1-1 1,0 1-1,0 0 0,6-6 0,10-11 0,31-25 1,-33 33 0,0 1 0,1 1 0,29-15 0,-29 19 0,0-1 0,0 2 0,27-6 0,-34 10 0,0 0 0,0 1 0,0 1 0,-1-1 0,23 3 0,-26 0 0,-1-1 0,1 1 0,-1 0 0,1 0 0,-1 0 0,0 1 0,0 0 0,0 1 0,7 4 0,-6-2 0,-1-1 0,0 1 0,0 0 0,0 1 0,-1 0 0,0 0 0,5 9 0,-1 2-1,-2 0 1,0 1 0,-1-1 0,-1 2 0,0-1-1,1 24 1,-5-11-5,-31 134 1,19-132-8,-58 146-3,54-147-11,-58 97-14,59-112 0,4-10 28,-1 1 1,0-2-1,0 0 1,-19 10-1,16-15-34,7-2-139,1-1 0,-1-1 0,0 1 0,1-1 0,-1 0 0,1 0 0,-1-1 1,-8-5-1,-18-11-7855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2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1 450 7088,'19'52'1,"-13"-39"2,14 42 1,-14-36-6,-6-19 2,0 0 0,0 0 0,0 0 0,0 0 0,0 0-1,0 1 1,0-1 0,0 0 0,1 0 0,-1 0 0,0 0 0,0 0-1,0 1 1,0-1 0,0 0 0,0 0 0,0 0 0,0 0-1,0 0 1,1 0 0,-1 1 0,0-1 0,0 0 0,0 0-1,0 0 1,0 0 0,1 0 0,-1 0 0,0 0 0,0 0 0,0 0-1,0 0 1,0 0 0,1 0 0,-1 0 0,0 0 0,0 0-1,0 0 1,0 0 0,1 0 0,-1 0 0,3 0-1,0 1 1,0-1-1,0-1 1,1 1-1,-1 0 1,0-1-1,0 1 1,4-2 0,37-21-52,72-51-2,-90 54 28,105-100-10,-51 38 2,-58 59 33,26-27 24,26-14 29,-70 61-23,1 0 0,-1 0-1,1 1 1,-1 0 0,1 0 0,0 0 0,0 0 0,0 1 0,0 0 0,7-1-1,-2 0 20,1 2 200,-1 3-155,0 1 1,0 0-1,16 9 0,-25-12-69,0-1 0,-1 1-1,1-1 1,0 1 0,0-1-1,-1 1 1,1 0 0,-1-1-1,1 1 1,0 0 0,-1-1-1,1 1 1,-1 0-1,1 1 1,6 14 76,-1 0 0,0 1 0,-1-1 0,2 19 0,3 54 585,-9-62-469,9 41-1,-5-47-81,0 0 0,11 24 1,-16-44-122,1-1 0,-1 1 0,0 0 0,0-1 0,1 1 0,-1-1 0,0 1 0,1-1 0,-1 1 0,1-1 0,-1 1 0,1-1 0,-1 1 0,1-1 0,-1 1 0,1-1 0,-1 0 0,1 1 0,1-1 0,9 5 45,0-1 1,0-1 0,0 0-1,1 0 1,16 1 0,-26-4-39,0 0 0,0 0 0,0 0 0,0 0 0,0 0 0,0-1 0,0 1 0,0 0 0,3-2 0,31-10 116,62-31 0,-70 24 25,126-103 58,-121 95-119,-30 24-92,177-134 176,-157 120-153,87-57 27,-54 37-34,-52 35-17,-7 8 1,-17 27-2,-20 22-3,25-33 0,-12 29-1,15-27-1,-10 35 0,17-41-2,1-1 1,0 1 0,2 0 0,0-1 0,1 27-1,5-26-4,0-12 5,0 1-1,1-1 1,-1 0 0,1 0-1,0 0 1,1-1 0,-1 1 0,14 7-1,-18-12 1,0 0-1,0 0 1,0-1-1,0 1 1,0-1-1,0 1 1,0-1-1,0 0 1,1 1 0,-1-1-1,0 0 1,0 0-1,2 0 1,20 1-3,-1-2 1,1-1 0,23-5-1,-20-2-3,110-74-4,-110 62 5,145-155-4,-129 122 9,-32 40 0,-1-2 0,0 1 1,9-22-1,-16 25 7,-3 9-6,1 0 1,-1-1-1,0 1 1,0 0-1,0-1 1,0 1-1,0 0 1,-1 0-1,1 0 1,-1 0-1,0 0 1,0 0-1,0 1 1,0-1-1,-1 1 1,1-1-1,-1 1 1,1 0-1,-1 0 0,0 0 1,0 0-1,0 1 1,0-1-1,-3-1 1,-22-1 2,26 4-62,0 1 1,1-1-1,-1 0 0,0 1 1,0-1-1,1 1 0,-1 0 1,0 0-1,1-1 0,-1 1 1,0 0-1,1 0 0,-1 0 1,1 1-1,0-1 1,-1 0-1,1 0 0,0 1 1,0-1-1,0 1 0,0-1 1,0 1-1,0 0 0,-1 1 1,-10 18-7183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2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681 202 8432,'18'-16'0,"17"-16"0,-20 17-5,-1-2 0,19-26 0,-28 30-67,-4 9 66,-1 0 0,0 0 0,0 0-1,0 0 1,0 0 0,-1 1 0,0-1 0,0 0 0,0 0 0,0 0-1,0 1 1,-3-5 0,4 7 6,0 1 1,0 0-1,-1-1 0,1 1 1,0-1-1,0 1 0,-1 0 1,1-1-1,0 1 0,-1 0 1,1-1-1,-1 1 0,1 0 1,0 0-1,-1-1 0,1 1 1,-1 0-1,1 0 0,-1 0 1,1 0-1,0-1 0,-1 1 1,0 0-1,-8-1 4,-1-1 0,1 1 0,-1 1 0,1 0 0,-1 0 0,-16 3 0,3 5 63,-133 76 38,118-59 23,-154 120 37,158-116-131,-105 113 4,118-115-44,0 8-510,-27 62 0,20-32-4604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3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1 614 5560,'23'-19'1,"-10"9"4,-1 0 0,17-8 0,22-13 54,1 3 0,75-30 0,-121 56-41,1 0-1,0 1 1,0 0 0,0 0-1,-1 1 1,1-1-1,0 2 1,0-1 0,0 1-1,11 2 1,-8-1 4,8 4 106,2 5-80,-1 1 1,-1 1-1,19 16 0,-35-27-30,0 0-1,0-1 1,0 1-1,-1 1 1,1-1-1,-1 0 1,1 0-1,-1 1 1,1 1-1,18 40 67,-2 0-1,11 46 1,-27-84-48,-1 1 0,0-1 1,0 1-1,0 10 0,-8 204 211,-2-179-127,-64 179 41,54-177-74,-94 136 29,111-176-109,0-1 1,-1 0-1,1 0 1,-1-1-1,0 1 1,0-1-1,-4 4 1,-24 14 18,-1 0 0,-48 19 0,77-37-21,1-1-1,-1 0 0,0-1 1,0 1-1,0 0 0,0-1 1,-5 1-1,-15-1 9,0 0 1,0-2-1,-30-5 0,52 7-11,0 0 0,0 0 0,0-1 0,0 1 0,0 0-1,0-1 1,0 1 0,0-1 0,1 1 0,-1-1-1,0 1 1,0-1 0,0 1 0,0-1 0,1 0 0,-1 1-1,0-1 1,0-1 0,-6-8 6,1 1 0,0-2 0,0 1-1,1-1 1,1 1 0,0-1 0,-4-18 0,7 27 1,0-1 0,1 1 0,0-1 0,-1 1 0,1-1 0,0 1 0,0-1 0,1-4 0,8-39 56,19-65 1,-14 77 74,91-135 62,-78 134-28,116-162 66,-114 154-79,123-163 54,-119 166-135,53-58 0,16-17-63,80-97-17,-177 206-5,24-28-34,43-39 0,-71 72 38,-1 1 0,0-1 0,1 1 0,-1-1 0,0 1-1,1 0 1,-1-1 0,0 1 0,1 0 0,-1-1 0,1 1-1,-1 0 1,0-1 0,1 1 0,-1 0 0,1 0 0,-1 0 0,1-1-1,-1 1 1,1 0 0,-1 0 0,1 0 0,-1 0 0,1 0-1,0 0 1,-1 0 0,1 0 0,-1 0 0,1 0 0,-1 0-1,1 0 1,-1 1 0,1-1 0,-1 0 0,1 0 0,0 1 0,7 22-31,-8-22 33,3 12-5,-1-5 0,0-1 0,-1 1 0,0-1 0,0 1 0,-1 11 0,-8 149-16,3-129 8,-30 179 1,27-173 5,-32 173-4,34-179 5,-2 47 4,7-4 1,1-65-1,1-1 1,1 1 0,5 15-1,-7-32 1,0 1 0,0-1 0,0 0 0,0 0 0,0 0 0,0 1 0,0-1-1,0 0 1,0 0 0,0 0 0,0 1 0,0-1 0,0 0 0,0 0 0,0 0 0,0 1-1,1-1 1,-1 0 0,0 0 0,0 0 0,0 0 0,0 0 0,0 1 0,1-1 0,-1 0-1,0 0 1,0 0 0,0 0 0,0 0 0,1 0 0,-1 0 0,0 0 0,0 0 0,0 0-1,1 0 1,-1 0 0,0 0 0,0 0 0,0 0 0,1 0 0,-1 0 0,0 0 0,0 0-1,0 0 1,1 0 0,-1 0 0,10-1 0,-1 0-1,0-1 1,1 0-1,-1 0 1,0-1 0,11-5-1,-13 6 0,18-11-11,18-17-527,70-63-1,-24 13-4806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3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5 6640,'7'-4'4,"-11"14"5,-8 11 19,9-15-16,0 0-1,0-1 1,-1 1-1,1-1 1,-1 0 0,-6 6-1,-6 8 1,-55 67 86,-39 76 28,90-125 68,1-3-71,-10 19 108,-29 75 0,26-36 169,27-77-290,1 0 0,1 0 0,1 0 0,0 0 0,0 20 0,2-35-108,0 0-1,0 0 1,0 0-1,0 1 1,0-1 0,0 0-1,0 0 1,0 0-1,0 0 1,0 0 0,0 0-1,0 1 1,0-1-1,0 0 1,0 0-1,0 0 1,0 0 0,0 0-1,0 0 1,0 0-1,0 1 1,0-1 0,1 0-1,-1 0 1,0 0-1,0 0 1,0 0 0,0 0-1,0 0 1,0 0-1,0 0 1,1 0-1,-1 0 1,0 0 0,0 0-1,0 0 1,0 1-1,0-1 1,0 0 0,0 0-1,1 0 1,-1 0-1,0 0 1,0 0 0,0-1-1,0 1 1,0 0-1,0 0 1,1 0-1,-1 0 1,0 0 0,0 0-1,0 0 1,0 0-1,0 0 1,0 0 0,0 0-1,1 0 1,-1 0-1,0 0 1,0-1 0,0 1-1,0 0 1,0 0-1,0 0 1,0 0-1,0 0 1,19-8 42,0 0 0,20-11-1,-27 12-35,16-10 13,48-44 4,21-32-19,-72 67-7,142-157-13,-164 179 12,117-154-60,-86 107 21,-5 4 33,-12 20 45,-28 54 48,-7 17-6,-30 85 90,38-99 5,-16 139 55,25-137-121,11 103-1147,-2-74-4827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3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8792,'4'-2'24,"0"0"0,0 1-1,0-1 1,1 1 0,-1 0 0,0 0 0,0 0 0,0 1 0,1 0 0,-1 0 0,0 0 0,1 0 0,-1 0-1,5 2 1,-4 3 290,0 3-233,-2 0 0,1 1 0,-1-1 0,0 0 1,-1 1-1,0 0 0,1 15 0,0-7-25,-1 0 0,-1 0-1,-1 0 1,0 0 0,-1 1 0,-4 19 0,-1 2-2,-37 216 172,33-199-1494</inkml:trace>
  <inkml:trace contextRef="#ctx0" brushRef="#br0" timeOffset="1">172 278 7000,'15'-16'0,"14"-15"0,3 2-15,62-44 0,-81 64 104,1 1-1,0 0 0,0 1 1,27-9-1,-38 15-38,1 1 1,-1 0-1,1 0 1,0 0 0,-1 0-1,1 1 1,-1-1-1,1 1 1,-1 0-1,1 0 1,-1 0 0,1 0-1,-1 1 1,4 2-1,-2-2 21,4 5 337,-2 1-319,-2 1 1,1-1-1,-1 1 0,0 1 1,4 10-1,-5-3 118,-3-7-128,0-1-48,0 0 0,0 1 0,-1-1 1,0 0-1,-1 0 0,0 1 0,0-1 1,-3 11-1,-11 34 86,14-49-90,1-4-27,0-1 1,0 0 0,0 0-1,0 0 1,0 0-1,0 1 1,0-1 0,0 0-1,1 0 1,-1 0 0,0 0-1,0 0 1,0 1-1,0-1 1,0 0 0,0 0-1,0 0 1,1 0-1,-1 0 1,0 0 0,0 0-1,0 0 1,0 1 0,0-1-1,1 0 1,-1 0-1,0 0 1,0 0 0,0 0-1,0 0 1,0 0 0,1 0-1,-1 0 1,0 0-1,0 0 1,0 0 0,0 0-1,1 0 1,-1 0 0,0 0-1,0 0 1,1-1-1,4-2 1,1-1-1,-1 0 0,0 0 1,0-1-1,-1 0 0,1 0 0,3-5 1,-2 3-5,17-19-30,2 2-1,34-27 1,-39 34-7,38-29-139,83-50 0,-125 91 171,-13 5 9,-1 1 0,0 1 0,1-1 0,-1 0 0,0 0 0,0 1 0,1-1 0,-1 1 0,0 0 0,0 0 0,-1-1 0,1 1 0,0 0 1,-1 1-1,3 3 0,-2-3 1,5 10 13,-4 1-5,0 0 1,-1-1-1,-1 1 0,0 25 1,-6 55 52,3-70-62,-6 57 60,8-81-60,0 0 0,0 0 0,0 0 0,0 0 1,0 0-1,1 0 0,-1 0 0,0 0 0,0 0 0,0 0 0,0 0 0,0 0 0,0 0 0,0 0 0,0 0 1,1 0-1,-1 0 0,0 0 0,0 0 0,0 0 0,0 0 0,0 0 0,0 0 0,0 0 0,0 0 1,1 0-1,-1 0 0,0 0 0,0 0 0,0 0 0,0 0 0,0 0 0,0 0 0,0 0 0,0 0 0,0 0 1,0 0-1,1 1 0,-1-1 0,0 0 0,0 0 0,0 0 0,0 0 0,0 0 0,0 0 0,0 0 1,0 0-1,0 1 0,0-1 0,0 0 0,0 0 0,0 0 0,0 0 0,0 0 0,0 0 0,22-11-1118,4-3-4482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4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6816,'21'-12'0,"19"-11"0,-20 10 13,1 1 1,1 2 0,45-16-1,-60 28 101,5 7-58,0 1 1,18 20-1,-18-14 112,-10-11-126,3 3-14,-1 0 1,0 0-1,0 0 1,-1 1-1,0-1 1,-1 1-1,0 0 1,0 0-1,-1 0 1,0 0 0,0 9-1,2 155-535,-3-145-4179</inkml:trace>
  <inkml:trace contextRef="#ctx0" brushRef="#br0" timeOffset="1">675 30 8248,'4'-1'0,"33"-8"0,-31 11 0,-4-2 4,-1 1 1,0-1 0,1 1 0,-1-1-1,1 1 1,-1-1 0,0 1-1,0 0 1,1 0 0,-1 0 0,0-1-1,0 1 1,0 0 0,0 1-1,0-1 1,0 0 0,0 0-1,0 0 1,-1 0 0,1 1 0,0-1-1,-1 0 1,1 1 0,-1-1-1,1 1 1,-1-1 0,0 2 0,5 38 213,-5-36-180,-1 16 183,-25 112 100,-40 105 477,58-209-698,1 1-40,-2-1 1,-21 49-1,17-51-1224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7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 4576,'-4'3'4,"0"0"0,0 0 0,0 0 0,-1-1-1,0 1 1,1-1 0,-1 0 0,0 0 0,-5 1 0,-47 9 67,30-7-42,10 0 4,0 1 1,0 0-1,-26 16 1,33-17-14,2-1 11,2 0 0,-1 0 1,0 1-1,1-1 0,0 2 0,0-1 0,0 1 0,1-1 0,0 2 1,-8 11-1,9-12-4,3-6-12,1 1 1,-1 0-1,1 0 1,-1 0-1,1-1 1,-1 1-1,1 0 1,0 0 0,-1 0-1,1 0 1,0 0-1,0 0 1,0 0-1,0 1 1,-1 17 66,1 0 0,1-1 1,4 20-1,3-17 166,12 11-72,40 47 0,-38-57 71,115 85 99,-28-34 161,-86-57-463,59 47 243,26 38 34,-107-100-306,0 0 0,0 0-1,0-1 1,0 2 0,-1-1 0,1 0-1,0 0 1,-1 0 0,1 0 0,0 0-1,-1 1 1,0-1 0,1 2 0,0 1 1,0 0 1,0-1-1,-1 1 0,0 0 1,0 0-1,0-1 0,0 1 1,0 0-1,-1 0 1,0-1-1,1 1 0,-1 0 1,-1-1-1,1 1 1,-1-1-1,-1 5 0,2-7-7,1-1-1,-1 1 0,1-1 0,-1 1 0,1 0 0,-1-1 0,1 1 1,-1-1-1,0 1 0,1-1 0,-1 1 0,0-1 0,1 0 0,-1 1 1,0-1-1,1 0 0,-1 1 0,-1-1 0,-102 30 199,74-24-219,0-2 0,0-1 0,-41-2 0,26-1-824,-59 2-4504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11656,'0'0'0,"0"-19"0,3 5-24,0 2 24,3 24-232,9 26 232,4 13-1144,2 5 1144,-1 0-7216</inkml:trace>
  <inkml:trace contextRef="#ctx0" brushRef="#br0" timeOffset="1.89">408 634 12104,'0'0'0,"12"22"8,-3 21-8,2 14-40,-7 11 40,4 3-288,1-9 288,1 0-8360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8:1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1 313 6728,'40'-40'185,"-32"31"-209,87-91 1832,-90 93-1524,-3 3-144,1 1-1,0-1 1,1 1 0,-1-1-1,0 1 1,1 0 0,8-5-1,-9 10 139,-1 4-241,-1 0 1,0 0 0,0 0 0,0 0-1,-1 0 1,0 0 0,0 0 0,0 0-1,-1 0 1,-2 9 0,0 12 59,2-15-76,0-1 0,1 1 0,0 0-1,1-1 1,0 1 0,4 18 0,-4-30-20,-1 1 0,0 0 0,0-1 0,1 1 0,-1-1 0,0 1 0,1-1 0,-1 1 0,0-1 0,1 1 0,-1-1 0,1 1 0,-1-1 0,1 1 0,-1-1 0,1 0 0,-1 1 0,1-1 0,-1 0 0,1 0 0,0 1-1,-1-1 1,1 0 0,1 0 0,-1 1 2,0-1-3,0 0 0,0 0 0,0 1 1,0-1-1,-1 0 0,1 0 0,0 0 0,0 0 0,0 0 0,0-1 1,0 1-1,0 0 0,-1 0 0,1-1 0,0 1 0,0 0 1,1-1-1,6-5 0,0 1-1,0-2 1,-1 1 0,1-1 0,8-11 0,-10 11-3,12-12-13,26-35 1,2-5-46,54-75-135,-89 121 166,-8 12 26,-3 1 4,0 0 0,1 0 0,-1-1 0,0 1 0,1 0 0,-1 0 0,0 0 0,1 0 0,-1 0-1,0 0 1,1 0 0,-1 0 0,0 0 0,1 0 0,-1 0 0,0 0 0,1 0 0,-1 0 0,0 0 0,1 0 0,-1 0-1,0 0 1,0 0 0,1 1 0,-1-1 0,0 0 0,1 0 0,-1 0 0,0 0 0,1 1 0,1 2 0,1 0 0,-1 1 0,0-1 0,0 0 0,-1 1 0,1-1 0,-1 1 0,0 0 0,1 0 0,-2-1 0,2 8 0,-1-5 2,1 1 1,0 0 0,-1-1 0,0 1 0,0 0 0,0 0 0,-1 0 0,-1 7 0,0 9 0,-3 58 6,0-42 25,-29 191 15,26-179-2,-25 216 11,25-215-43,-29 177 9,27-192-16,-14 37 4,-5-9-8,-3-4 5,29-58 25,10-18 35,-4 7-62,-2 5 2,1-1 0,-1 1 1,1 0-1,-1-1 0,1 1 1,5-4-1,35-32 62,40-41 155,-24 10-1566,1-5-5466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2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1055 9416,'2'-8'440,"1"-1"-256,-1 0 1,0-1 0,-1 1-1,0-1 1,0 1-1,-1-1 1,0 1 0,-1-1-1,0 1 1,-4-14-1,2 10-65,2 8-18,-1 0 0,0 0 0,0 0 0,0 0 0,0 0 0,-5-6 0,-3-4 144,0 0 1,-14-15 0,11 23 42,-20-2-92,-39-6 0,44 14 11,-121 24 73,120-13-119,10 0-78,-33 21-1,32-16-58,-25 26 0,21-15 50,-91 117 19,94-115-65,-55 107 12,75-133-39,0 0-1,0 0 1,0 1 0,0-1 0,0 1-1,1-1 1,-1 0 0,0 4 0,0 4 0,0 0 1,0 1 0,2 11-1,-1-18-1,1 1 0,0 0 1,0-1-1,1 1 0,-1-1 0,1 1 0,0-1 0,0 0 0,6 8 1,-2-5-2,0 0 1,1-1 0,0 0 0,1 0 0,0 0 0,-1-1 0,2 0 0,-1-1-1,0 0 1,10 4 0,-16-7 0,0-1-1,0 1 1,0 0-1,0-1 1,0 1-1,0-1 1,0 0-1,0 0 1,0 1-1,2-2 1,26 0-1,0-2 1,0-1-1,32-9 0,-27 0-5,151-84-4,-148 72 4,-38 25 6,89-75-7,-64 50 6,43-54 1,7-36 0,-13-1 0,-19 23 13,51-93 51,-85 210 48,-5 44-37,4 118-1,-7-141-19,0-7-25,11 174 52,5-34-10,-15-163-60,0-1-2,-1-1 0,-1 1 1,-1 20-1,2-61-2,-2-28-5,12-94 5,-4 115-1,49-173 6,-40 162 14,92-177 15,-82 181 12,106-146 23,-104 154-9,17-9-17,56-40-1,-98 80-42,-1 0-1,1 0 0,-1 1 1,1-1-1,0 1 0,0 0 1,0 0-1,0 0 0,3-1 1,11-3 16,1 1 0,23-2 1,-29 6-17,1 0 1,-1 1-1,19 3 0,-31-4-8,1 0 5,1 0 0,-1 0 0,0 0 0,1 1 0,-1-1 0,0 0 0,0 1-1,0-1 1,1 1 0,-1-1 0,0 1 0,0 0 0,0-1 0,0 1 0,0 0 0,0 0 0,0 0 0,1 1-1,7 7 20,-1 0-1,1 0 0,9 16 1,-9-9-16,0 0 0,7 21 0,-16-37-8,1 4 3,1-1 1,-1 1-1,0 0 1,0 0-1,0 0 1,-1 0-1,1 4 1,4 217 38,-10-173-20,-12 81 3,-8 25-18,2-11-2,12-20-4,10-106-1,2-1 0,0 0 0,1 0 0,1 0 0,1-1-1,8 23 1,-12-42 0,0 1 0,0 0-1,0-1 1,0 1 0,0 0 0,1 0-1,-1-1 1,0 1 0,1 0-1,-1-1 1,0 1 0,1-1 0,-1 1-1,1 0 1,-1-1 0,1 1 0,-1-1-1,1 1 1,0-1 0,-1 0 0,1 1-1,-1-1 1,1 1 0,1-1-1,2 2 1,1-1-1,-1 1 0,1-1 0,0 0 1,0-1-1,0 1 0,-1-1 0,1 0 1,0 0-1,0 0 0,0-1 0,0 0 1,-1 0-1,1 0 0,6-3 0,12-8-19,125-105-10,-113 87-4,160-130-50,-154 127-135,180-153-421,-200 168 477,4-4 20,2 0 0,0 2 0,31-17 0,-52 34 67,5-4 11,0 1-1,0 1 1,0 0 0,1 0-1,0 1 1,0 1 0,0 0-1,15-2 1,-48 22 40,16-14 26,-34 13 14,34-15-15,-11 5 20,0-1 0,-1-1 1,-17 3-1,-43-3 60,66-3-75,8 0-2,0-1 0,0 1-1,0-1 1,0 1 0,0 0-1,0 0 1,0 1 0,0-1-1,1 0 1,-1 1 0,0 0-1,-3 3 1,-91 74 40,76-56-22,-98 130 11,94-117-24,-31 64 4,0 28-8,14-10 1,35-96-4,-7 46 0,13-64-2,1 1 1,-1-1 0,1 0 0,0 0 0,0 1 0,0-1 0,0 0 0,1 1 0,0-1 0,0 0 0,0 0 0,0 0 0,1 0 0,0 0 0,0 0-1,0 0 1,0 0 0,0-1 0,6 7 0,-8-9 0,0-1 0,1 0 0,-1 0 0,0 1 0,1-1-1,-1 0 1,0 0 0,1 1 0,-1-1 0,0 0 0,1 0 0,-1 0-1,0 1 1,1-1 0,-1 0 0,0 0 0,1 0 0,-1 0 0,1 0-1,-1 0 1,0 0 0,1 0 0,-1 0 0,1 0 0,-1 0 0,0 0 0,1 0-1,-1 0 1,0 0 0,1 0 0,-1-1 0,1 1 0,-1 0 0,0 0-1,1 0 1,-1-1 0,0 1 0,1-1 0,16-7-1,-1-1 1,0-1 0,-1-1-1,0 0 1,19-19-1,-6 1-4,125-161 2,-123 144-2,112-221 2,-116 210-2,37-85 4,11-21 2,52-144 8,-106 254 6,63-184 48,-51 144-14,-29 87-1,-17 17 15,11-7-57,-7 11 28,-74 151 14,63-118-8,-92 235 14,93-221-20,-62 253 8,72-258-27,-5 67 4,13-91-17,1 48 0,2-72-3,-1 0 1,2-1 0,-1 1 0,1 0 0,0-1-1,1 0 1,0 1 0,0-1 0,1 0-1,0-1 1,0 1 0,9 12 0,-12-20-1,-1 1 1,0-1 0,1 1-1,-1-1 1,0 0-1,1 1 1,-1-1 0,1 1-1,-1-1 1,0 0-1,1 1 1,-1-1-1,1 0 1,-1 1 0,1-1-1,0 0 1,-1 0-1,1 0 1,-1 1 0,1-1-1,-1 0 1,1 0-1,-1 0 1,1 0 0,0 0-1,-1 0 1,1 0-1,0 0 1,10-2-182,0 0 0,0 0 0,0-1 0,-1 0 0,1-1 0,-1 0 0,0 0 0,0-1 0,12-9 0,51-28-8871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3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 7448,'0'1'240,"0"7"1417,-14-13-562,13 5-1021,0 0 0,0 0 0,0-1 0,0 1 0,0 0 0,0 0 0,0 1 0,0-1 0,0 0 1,0 0-1,0 0 0,0 1 0,0-1 0,0 1 0,0-1 0,0 0 0,-2 2 0,3-1-7,0 0-1,0 0 1,1 0 0,-1 0-1,0 0 1,0 0-1,0 0 1,1 1 0,-1-1-1,0 0 1,1-1-1,-1 1 1,1 0 0,0 2-1,5 9-252,11 29 276,-11-18 130,6 154 76,-14-131-135,-32 223 60,22-211-107,-83 257-1626,37-147-6728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5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1 13360,'0'0'145,"-1"7"-20,-3 41 246,-9 79 22,7-94-178,-47 161 64,40-149-199,-61 227 25,59-209-58,-46 269 15,53-269-28,-4 79-1,10-3-25,3-117-7,1 0 0,1-1 0,1 1-1,1 0 1,14 36 0,-18-56-1,-1 0-1,1-1 1,0 1-1,0 0 1,-1-1-1,1 1 1,0-1-1,1 1 1,-1-1-1,2 2 1,6 5-1,0 0-1,1-1 1,0 0 0,0 0-1,20 8 1,-29-15-1,0 1-1,0-1 1,0 1 0,0-1-1,1 0 1,-1 0 0,0 1 0,0-1-1,1 0 1,-1 0 0,0 0-1,1 0 1,0-1 0,14-1-7,0-2 1,0 0-1,0-1 1,18-7-1,-15-2-37,80-86-21,-79 73 14,80-135-13,-78 127 61,99-129 5,-93 135 8,118-87 15,-143 114-18,0 0 1,0 0 0,1 1-1,-1-1 1,0 1 0,7-3 0,11-2 8,0 1 1,0 1 0,37-2-1,-57 6-11,0 0 0,0 0 0,0 0 0,0 0 0,0 0-1,0 0 1,0 0 0,0 1 0,0-1 0,0 0 0,0 0 0,0 1 0,0-1-1,0 1 1,0-1 0,-1 1 0,1-1 0,1 2 0,7 5 7,0 2 1,-1-1-1,0 1 0,-1 0 1,0 0-1,0 1 0,6 12 1,-4 4 50,22 140 22,-25-122-60,5 30-1,-10-69-21,17 71 6,-8-52 0,-6-14-6,2 0 1,0-1 0,6 9-1,-9-15-1,0 0 0,0 0 1,1 0-1,-1 0 0,1-1 0,-1 1 0,1-1 0,0 0 0,0 0 0,8 3 1,-3-3-2,0-1 1,0 0 0,1-1 0,-1 0-1,0 0 1,1-1 0,-1 0 0,0-1-1,0 0 1,15-5 0,0-4-13,3-7 6,-1-2 0,35-35 1,-41 30-13,120-209-28,-104 163 45,-24 45 2,-9 17 1,1 1 0,0 1 0,0-1 0,0 1 0,1-1 0,6-6 1,-11 14-2,1-1 1,-1 0 0,1 1 0,0-1 0,-1 0-1,1 1 1,0-1 0,-1 1 0,1-1-1,0 1 1,0-1 0,-1 1 0,1 0 0,0-1-1,0 1 1,0 0 0,0 0 0,-1-1 0,2 1-1,-1 1 2,0-1 0,0 1-1,0-1 1,0 1-1,0-1 1,0 1-1,-1 0 1,1 0 0,0-1-1,0 1 1,-1 0-1,1 0 1,-1 0-1,1 0 1,-1 0 0,1 0-1,-1 0 1,1 0-1,-1 0 1,0 0-1,0 0 1,1 1 0,11 42 35,4 26 7,-15-67-41,0 0 1,1 0-1,-1 0 0,1-1 1,0 1-1,0 0 1,0-1-1,0 1 0,0-1 1,1 1-1,-1-1 1,1 0-1,0 0 0,-1 0 1,1-1-1,0 1 1,0-1-1,0 1 0,6 1 1,-5-2 0,10 3 23,-5-3-22,0-1 1,0 0 0,1 0-1,-1-1 1,0 0 0,0-1-1,-1 0 1,1 0 0,0-1-1,-1 0 1,16-8 0,-19 7-6,0 0 1,-1 0 0,1 0 0,-1-1 0,6-6 0,-6 5 0,0 0 0,-1 0 0,0 0 0,5-10 0,-7 11 0,1 1-1,-1-1 0,0 0 1,0 0-1,0 0 0,-1-6 1,0 8-1,0-1 1,-1 0-1,0 1 1,1-1-1,-1 1 1,-1-1-1,1 1 1,0 0-1,-1-1 1,0 1-1,1 0 1,-1 0-1,0 0 1,-1 0-1,-2-3 1,-5 0 6,-6 3-4,0 0 0,-32-1 0,28 8 4,-5 6-3,1 1 0,-36 22 0,37-14 17,-88 120 19,91-106 8,-58 141 25,76-170-64,1-1 0,0 1 1,-1 0-1,2 0 0,-2 8 0,1 4 4,0 0 0,1 0 0,1 0-1,0 0 1,6 26 0,-6-41-11,-1 1 0,0-1 0,1 0 0,-1 0 0,1 0 0,-1 0 0,1 0 0,-1 0 0,1 0 0,0 0 0,-1 0 0,1 0 0,0 0 0,0-1 0,0 1 0,1 1 0,9 6 3,1 0 1,0 0 0,1-1 0,0 0 0,0-1 0,14 4 0,0-7 2,46-5 4,-52-1-11,1-1 1,33-10-1,-22 2 2,41-21-1,-37 14-1,37-25 0,-45 23-1,44-40 0,12-30 0,-13 0 0,-12 10 0,-8 6 0,-9 10 0,-31 43 3,-9 16 0,0 1 0,1-1 0,-1 1-1,1 0 1,0 0 0,1 0 0,-1 1 0,1-1 0,0 1-1,6-4 1,-11 9 1,1 0 0,0 1 0,-1-1 0,1 0 0,0 1 0,-1-1 0,0 0 0,1 1 0,-1-1 0,0 0 0,0 1 0,0-1 0,0 2 0,1 49 66,-11 73 6,-14 22 61,12-86-109,2-7-3,4-12-20,4-7-6,2-33-6,-1-2-7,1 0 12,-1 0 0,1-1 0,-1 1 0,1 0 0,-1 0 0,1 0 0,-1 0 0,1-1-1,-1 1 1,1 0 0,0 0 0,-1-1 0,1 1 0,0 0 0,-1 0 0,1-1 0,0 1 0,-1-1-1,1 1 1,0 0 0,-1-1 0,1 1 0,0-1 0,0 0 0,-1-7-11,0 0 0,1-1 1,0 1-1,0-1 0,1 1 0,3-11 1,-4 16 14,2-14-8,-2 11 1,0 1 0,1-1 0,0 1-1,1 0 1,-1-1 0,1 1-1,0 0 1,3-6 0,53-104-43,-40 92 16,106-84-8,-94 87 7,132-70-13,-128 76 20,151-33-13,-146 41 7,136 5-11,-146 7-2,-12 0 33,-1 1 1,-1 0-1,0 2 1,28 18 0,-42-26 8,0 0 0,0 0 1,0 0-1,-1-1 1,1 1-1,0 0 0,0 1 1,0-1-1,-1 0 1,1 0-1,0 0 1,-1 0-1,1 0 0,0 3 1,5 17-11,-1 1 0,0 0 0,1 30 0,-8-23-39,-37 144-17,28-136 9,-61 164-152,64-175 169,8-26 37,0 0 0,0 1 0,0-1 0,-1 0 0,1 1 1,0-1-1,0 1 0,0-1 0,0 0 0,0 1 0,0-1 0,0 0 0,0 1 1,0-1-1,1 0 0,-1 1 0,0-1 0,0 0 0,0 1 0,0-1 0,0 0 0,1 1 1,-1-1-1,0 0 0,0 1 0,0-1 0,1 0 0,-1 0 0,0 1 0,1-1 1,-1 0-1,0 0 0,0 0 0,1 1 0,-1-1 0,0 0 0,1 0 0,-1 0 0,0 0 1,1 0-1,-1 0 0,0 0 0,1 0 0,-1 0 0,1 0 0,-1 0 0,0 0 0,1 0 1,-1 0-1,1 0 0,24-8-1821,5-4-7159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6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 0 9416,'-5'4'48,"-106"78"9,41-28-45,-12 12-8,-56 76 1,115-110-11,-80 148-8,87-143-11,2 11 11,-13 66 0,27-112 13,-1-1 0,1 1 0,0-1 0,0 0 1,0 1-1,0-1 0,0 1 0,0-1 0,0 1 0,0-1 0,1 0 0,-1 1 0,1-1 1,0 3-1,3 4-1,0 0 0,1-1 0,0 1 0,0-1 0,0 0 1,1 0-1,0-1 0,0 0 0,15 11 0,-20-16 1,0 0 0,1 0 0,0 0 0,-1-1-1,1 1 1,-1 0 0,1-1 0,0 1 0,0-1 0,-1 1 0,4-1 0,23 4-5,0-2 0,45-1 0,-45-7 0,127-56-6,-122 43-7,126-103-24,-130 95-83,-13 11 67,9-8-5,-2-2 1,-1 0 0,21-31 0,-42 55 61,10-14-64,-2 0 0,14-29 0,-20 39 97,-1 0 0,0 1 0,0-1 0,-1 0 0,0 0 0,0 0 0,0 0-1,-1 0 1,1 0 0,-1 0 0,-1 0 0,1 0 0,-1 0 0,-3-11 0,3 17 24,0 0 0,-1 1 0,1-1 0,0 1 0,0 0 0,0-1 0,0 1 0,1 0 0,-1-1 0,0 1 0,0 0 0,0 0 0,0 0 0,1 0 0,-2 1 0,-4 5 26,3-5-16,1 1-1,-1 0 1,1 0 0,0 0 0,0 0 0,0 0 0,1 1-1,-1-1 1,-1 6 0,-7 19 297,-10 55 0,19-57 26,23 103 136,-21-128-500,-1 1 0,1 0 1,-1 0-1,1 0 0,0 0 0,0-1 1,0 1-1,0 0 0,0-1 0,2 3 1,5 6 26,1-1 0,1 0 0,-1 0 1,1-1-1,1 0 0,14 8 0,-23-15-35,-1 0 1,1-1-1,-1 1 0,1 0 0,-1-1 1,1 1-1,0-1 0,-1 0 0,1 1 0,-1-1 1,3 0-1,26-1 73,-1 0 0,35-7 0,-36-2 52,123-77 52,-121 64-98,99-100 40,-108 98-54,49-96 38,-63 99-38,-4-2-41,-1 1 0,-3-39 0,-4 43 47,-1 10-72,1 1 0,-1-1 1,-1 1-1,1 0 0,-2 1 1,1-1-1,-12-8 0,17 15-8,1 0 0,0 0-1,0 1 1,-1-1 0,1 0-1,0 1 1,-1-1 0,1 1-1,-1-1 1,1 1 0,-1 0-1,1 0 1,-2-1 0,-21 0 21,0 0 0,0 2 0,0 0 0,-23 6 0,13 2 112,-25 17-43,-57 35 0,111-58-70,0 0 0,0 1-1,0 0 1,-8 8 0,-139 154 162,125-128-42,-72 160 50,97-194-179,1 1 0,-1-1 0,1 1 0,-1 0 0,0 9 0,2-14-18,-2 19 37,0 0 1,0 25-1,4-32-27,-1 0-1,2 0 1,6 22 0,-9-34-10,1 2 7,-1 0 0,1 1 0,0-1 1,0 0-1,0 0 0,0 0 0,0 0 1,0 0-1,1-1 0,1 3 1,26 28 46,46 39 0,-73-68-47,1-1 1,0 0-1,0-1 1,-1 1-1,1 0 1,0-1-1,5 2 1,69 25 52,-52-21-56,-1-2 0,31 2 1,1-4-4,104-10 1,-118 0-23,186-59-1977,-104 24-7875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6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121 227 12728,'1'0'-1,"1"1"0,0 0 0,-1-1 1,1 1-1,-1 0 0,1 0 0,-1 0 1,1 0-1,-1 0 0,0 0 0,0 0 1,1 0-1,-1 1 0,0-1 0,0 0 1,0 1-1,0-1 0,-1 1 0,1-1 1,0 1-1,1 3 0,-3-1-2,1 0 0,0 0 1,-1 1-1,0-1 0,0 0 0,0 0 1,0 0-1,-3 4 0,-2 10-1,-27 78 50,8-23-26,-48 159 224,72-229-229,1 0 0,-1 0 0,1 0 0,0 0 1,0 0-1,0 0 0,0 0 0,1 1 0,-1-1 1,1 0-1,0 0 0,0 0 0,0 0 0,0-1 1,0 1-1,1 0 0,2 3 0,-2-3 4,5 3 121,-4-5-122,1 0 0,0 0 0,0-1 0,-1 1 0,1-1 0,0 0 1,0 0-1,0 0 0,0-1 0,-1 1 0,1-1 0,0 0 0,0 0 0,-1 0 1,1-1-1,-1 1 0,1-1 0,3-2 0,6-5 68,0 0 0,-1-1 1,22-22-1,86-107 471,-116 133-534,10-13 6,-9 12 16,0 1 0,1-1 0,-1 1 1,2 0-1,6-6 0,74-53 267,-87 64-300,1 1 0,0-1 0,0 0 0,0 1 1,0-1-1,-1 1 0,1 0 0,0-1 0,0 1 0,0 0 1,0-1-1,0 1 0,0 0 0,0 0 0,0 0 0,1 0 1,1 0 22,0 0-20,0-1-1,0 1 1,0 0-1,1 0 1,-1 1-1,0-1 1,0 1-1,0-1 1,0 1-1,0 0 1,0 0-1,0 1 1,0-1-1,-1 0 1,1 1-1,0 0 1,-1-1-1,1 1 1,-1 0-1,1 1 1,-1-1-1,0 0 1,0 1-1,0-1 1,0 1-1,-1-1 1,1 1-1,1 4 1,41 106 219,-37-90-170,1-1-1,1 0 1,1 0-1,14 22 0,-11-27 19,-2-8-60,0 0 1,0-1-1,1 0 0,24 12 1,-16-17 25,15-4-14,51-10 1,-60 3 0,113-63 15,-135 69-46,-1 0-1,1 0 0,-1-1 0,0 1 0,0-1 0,4-4 0,11-11 9,23-30 1,-24 24-8,15-30 1,-29 49-1,-1 0 1,0 0 0,1 0-1,1-10 1,36-161 38,-37 143-18,-16-110 10,7 119-14,-37-64 14,34 77-10,0 5-17,-1 0 0,1 1-1,-17-6 1,24 11-8,0-1 1,0 1-1,0-1 0,0 1 1,0 0-1,0 0 0,0 0 1,-1 0-1,1 1 0,0-1 1,0 0-1,0 1 0,0 0 1,0-1-1,0 1 0,1 0 1,-1 0-1,0 0 0,0 0 1,-1 2-1,2-3-1,1 1-1,1 1 1,-1-1-1,1 0 0,-1 0 0,1 1 0,0-1 1,-1 0-1,1 0 0,0 0 0,0 0 1,0 0-1,0 0 0,0 0 0,0 0 0,0 0 1,1 0-1,6 7-4,-6-5-3,1-1-1,0 1 1,0-1-1,0 0 1,0 1 0,0-1-1,1-1 1,-1 1-1,0 0 1,6 1-1,20 7-59,61 15 0,-52-19-77,1-1 0,47 0 0,-14-3-91,113 8-55,-150-6 39,117 27-83,-129-22 150,-5 1 109,0 1 0,26 21 0,-34-18 23,-9-13 49,7 16-14,0 0 0,-2 0-1,0 1 1,6 31 0,12 54-10,-23-97 26,1-1 0,0 1 0,1 0 0,-1-1-1,1 0 1,0 1 0,0-1 0,1-1 0,0 1 0,-1 0 0,2-1 0,-1 0 0,7 6 0,-6-6 0,9 4-3,5-4 4,0-1-1,39 2 1,-34-8-12,96-37-6,-97 27 6,6-9 4,41-40 0,-56 43 4,-1-7 6,13-40 1,-25 50 19,-3 4-10,0 0 0,-1 1 0,-1-1 0,-7-16 0,10 27-3,1 0 1,-1 0 0,1 0-1,-1 0 1,0 1 0,1-1-1,-1 0 1,0 0 0,0 0-1,1 1 1,-1-1 0,0 0-1,-1 0 1,-14-9 40,0 2-1,-1 0 1,-33-12 0,47 20-22,0-1 1,1 0 0,-1 1-1,0-1 1,0 1 0,1 0-1,-6 0 1,-39 3 134,-61 13 0,104-15-129,0-1 1,1 1-1,-1 1 0,0-1 1,1 0-1,-1 1 0,-4 2 1,-38 26 142,-68 54 0,85-54-17,-95 142 56,105-138-102,-32 105 33,51-138-143,-1 1 0,1-1 1,-1 0-1,1 1 0,0-1 1,0 1-1,0-1 0,0 0 1,0 1-1,0-1 0,0 1 1,0-1-1,1 3 0,3 8 6,0 1-1,1-1 0,1 0 0,-1 0 0,2 0 1,8 11-1,-14-21-8,0-1 1,0 0-1,0 0 1,0 0-1,0 0 1,0 0 0,0 0-1,0 0 1,0 0-1,1 0 1,-1-1-1,0 1 1,0 0-1,2 0 1,9 4 3,-1 0 0,23 5 0,-24-8-4,0 0 1,0-1 0,1-1-1,-1 0 1,0 0-1,13-2 1,7-5-216,1-1 0,-1-2 0,-1-1 0,0-1 0,33-19 0,-43 22-544,109-54-9521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7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1347 799 9504,'6'-10'2,"-3"6"10,0 0 0,0 0-1,-1-1 1,0 1 0,0 0-1,0-1 1,1-5 0,-3 9-11,3-11 33,0 1 1,0-1-1,1-21 0,-4 32-23,0 1-1,0-1 0,0 0 0,0 0 0,0 0 1,-1 1-1,1-1 0,0 0 0,0 0 0,0 1 1,-1-1-1,1 0 0,0 0 0,-1 1 0,1-1 1,-1-1-1,-7-7 29,1 0 0,-1 0 0,0 0 0,-1 1 0,-18-13 0,5 10 95,-131-32 46,114 39-79,-198 14 32,226-9-122,0 0 1,-19 6-1,-229 80 41,250-84-40,1 1 0,-1 0 0,1 1 1,-8 6-1,-232 174 77,202-143-35,-119 147 28,162-186-66,0 1 0,0 0 0,1 0-1,0 0 1,-4 7 0,1 0 1,1 1 1,0 0-1,1 0 1,0 0-1,1 1 1,0-1-1,0 22 1,2-34-15,0 1 1,0 0-1,0-1 1,0 1-1,0 0 1,0-1-1,1 1 1,-1 0-1,0-1 1,0 1-1,0 0 1,1-1-1,-1 1 1,0-1-1,1 1 1,-1-1-1,0 1 1,1-1-1,-1 1 1,1-1-1,-1 1 1,1-1-1,-1 1 1,1-1-1,-1 0 1,1 1-1,-1-1 1,1 0-1,-1 1 0,2-1 1,12 7 16,0-2 0,1 1 0,0-2 0,0 0 0,0-1 0,0 0 0,22 0 0,-31-2 1,0-1 0,0 0 0,0 0 0,0-1 1,6-1-1,235-57 155,-192 38-55,-55 21-121,144-67 125,1-14-73,-145 81-52,57-37 134,209-161 48,-220 157-68,153-178 43,-166 174-49,85-176 57,-115 214-134,-1 1 0,1-1-1,-1 0 1,1-7 0,21-148 194,-24 161-208,0-1 1,0 0-1,0 1 0,0-1 1,0 0-1,0 0 0,0 1 1,-1-1-1,1 0 0,-1 1 1,0-3-1,-2-2 8,1 0 1,-2 0 0,1 0-1,-1 0 1,0 0-1,0 1 1,-1 0 0,1 0-1,-1 0 1,-11-8-1,15 12-17,1 1 0,-1-1 0,0 1 0,0-1-1,0 1 1,0 0 0,0-1 0,0 1 0,0 0 0,0-1 0,0 1-1,0 0 1,0 0 0,0 0 0,0 0 0,-1 0 0,-20 1 40,1 2 1,-1 0 0,-22 6-1,42-8-33,0-1-1,0 1 1,0 0-1,0 0 0,0 0 1,0 0-1,1 0 1,-1 0-1,0 0 1,1 0-1,-3 3 1,-30 28 107,-51 63 1,61-59 64,-97 200 57,97-182-143,-82 236 38,90-232-78,-9 72 4,15-16-50,10-114-15,-1 4 1,1 0 0,0 0-1,0 1 1,0-1 0,1 0 0,-1 0 0,3 6 0,2 14 2,16 38 0,-12-43-3,1 0 0,14 19 0,-23-36 0,0 0-1,1 0 1,-1 0-1,1 0 1,-1 0 0,1 0-1,0-1 1,0 1-1,0-1 1,0 1-1,3 1 1,-5-3 0,15 11-1,2-1 1,20 9 0,-17-11-1,40 9 0,-60-17 1,3 1 0,0 0-1,1 0 0,-1-1 1,0 1-1,1-1 1,-1 0-1,1 0 0,4-1 1,203-33-8,-166 20-25,168-76-15,-174 68 9,51-37 4,9-17 29,-69 50 7,-2-1 1,-2-2 0,0 0 0,34-53 0,-42 57 9,67-101 103,-105 164 56,-18 34-144,19-34 28,-74 170 16,79-170-35,4 8-10,-7 74-1,16-117-23,1-1 1,0 0-1,0 0 0,0 0 0,1 1 0,-1-1 1,0 0-1,1 0 0,-1 0 0,2 3 1,2 7 1,0-1 0,1 0 1,8 12-1,-9-16-3,0-1 1,1 0-1,0 0 0,1 0 1,-1-1-1,1 0 0,11 9 1,-9-10-2,0 0 1,0-1 0,1 0 0,-1 0 0,1-1 0,-1 0 0,1 0 0,0-1 0,0 0 0,0-1-1,0 1 1,-1-2 0,13-1 0,-18 2 0,0-1-1,-1 1 0,1 0 1,0-1-1,-1 0 0,1 0 1,3-2-1,6-1-1,0-1 2,0 0-1,-1 0 0,0-1 0,0 0 1,-1-1-1,1 0 0,-1-1 0,-1 0 0,9-10 1,24-29-7,-30 32 7,18-31 0,-23 32 2,-1 0 0,0 0 0,-1-1-1,-1 0 1,0 0 0,1-19 0,-5 10 33,-28-118 29,22 122-13,0 0 0,-9-19-1,6 19-29,1 0-4,4 10 9,0 1 0,0 0 0,-1 0 0,-9-12 0,-40-51 128,43 64-52,7 7-236,0 0 0,0 0 0,0 0 0,0 0 0,-1 0 0,1 1 1,0 0-1,0 0 0,-1 0 0,1 1 0,0-1 0,0 1 0,-5 1 0,-24 9-9872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8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12464,'62'-26'72,"-27"12"234,2 0 0,-1 3 0,1 1 0,48-6 0,-82 15-263,0 1-1,0 0 1,0 0 0,-1 0-1,1 0 1,0 0-1,0 1 1,0-1-1,0 1 1,0-1 0,4 3-1,6 1 34,4-1-31,-11-2-14,0 0 0,-1 0 0,1 1 0,0 0-1,-1 0 1,1 0 0,5 4 0,93 53 234,-102-57-250,0-1 0,0 0 0,0 1-1,0 0 1,0-1 0,0 1 0,-1 0 0,3 3 0,14 23 42,-1-1 0,22 51 1,-29-46 3,23 144 22,-30-142-63,-2-14-12,1 1-4,-1 1 0,-1-1 0,-1 0 0,-1 0 0,-5 23 0,-5 3 2,10-40-6,-1-1 1,1 0-1,-1 0 0,-6 9 1,7-13-1,0 1 0,0-1 0,0 1 0,0-1 0,-1 0 0,1 1 0,-6 2 0,7-4 0,0-1 0,-1 1 0,0 0 0,1-1 0,-1 1 0,1-1 0,-1 0 0,1 1 0,-1-1 0,0 0 0,1 0 0,-1 0 0,-2 0 0,2-1 0,-1 1 0,1-1 0,-1 1 0,1-1 0,-1 0 0,1 0 0,0-1 0,-1 1 0,-1-2 0,1 1 0,0-1 0,0 1 0,0-1 0,0 0 0,0 0 0,1 0 0,-3-4 0,1 0 2,1-1 0,-1 0 0,1 0 0,0 0 0,1 0 0,0 0 0,1 0 0,-1-1 0,1 1 0,1-1 0,0-12 1,1 4 7,1 0 1,0 1 0,10-32 0,-4 25 16,1-1 0,1 1 0,1 1 0,16-25 0,-18 32-12,10-13 80,17-13-22,52-45 1,-59 65 66,120-72 51,-118 78-69,20-2-37,58-12 0,-77 26 17,117 16 35,-146-13-129,0 1 0,0 0 0,0-1-1,0 1 1,0 0 0,5 3 0,14 8 17,0 1 0,37 29-1,-58-41-22,0 0-1,0 0 1,0 0-1,0 0 1,0 0-1,0 0 0,0 1 1,0-1-1,0 0 1,0 1-1,-1-1 1,1 0-1,0 3 0,5 15 5,-1 0-1,-1 1 0,-1 0 0,1 29 0,-3-46-4,-2 1 0,1 0 0,0-1 0,-1 1 1,1 0-1,-2 3 0,-20 70 11,12-51-11,-19 36 0,3-19-31,-2-1 0,-52 60 0,85-122-150,14-30-1877,2-5-8143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8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0 9864,'-19'80'16,"-14"42"-3,23-82-26,-8 60 0,2-2-29,-31 91-102,22-101-1079,14-57-4363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8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886 178 8520,'0'0'448,"1"-4"64,-1 3-467,1-1 1,-1 0-1,1 0 1,-1 0 0,0 0-1,0 1 1,0-1-1,0 0 1,0 0-1,0 0 1,0 0 0,-1 0-1,1 1 1,-1-1-1,1 0 1,-2-3-1,-1 0 68,-1 0-1,1 0 0,-1 0 0,0 1 0,-9-9 1,-25-21-1,18 21 48,-13-3-52,-60-19 1,61 31 19,-157 11 51,148 0-79,-154 50 26,163-43-91,-91 55 13,107-56-40,-10 19 4,24-29-12,0-1 0,0 1 1,1 0-1,-1 0 0,1 0 1,-1 0-1,1 0 0,0 0 0,0 4 1,1-5-1,0 0 0,0-1 0,0 1 0,0 0 0,0 0 0,0 0 0,1-1 0,-1 1 0,1 0 0,-1-1 0,1 1 0,0 0 0,0-1 0,1 4 0,1-2 0,-1 0 0,1 0 0,-1 0 0,1 0 0,0-1 0,0 1 0,7 4 0,8 2-1,0-1 1,1 0 0,23 6 0,-30-11-2,41 15-20,99 46 0,-128-54 13,5 3-1,-1 0-1,39 26 1,-53-29 4,-1 0 0,17 17-1,-30-27 7,0 0 0,0 0 0,1 1-1,-1-1 1,0 0 0,0 0 0,1 1-1,-1-1 1,0 0 0,0 1 0,0-1-1,0 0 1,1 1 0,-1-1 0,0 0-1,0 1 1,0-1 0,0 0 0,0 1 0,0-1-1,0 0 1,0 1 0,0-1 0,0 0-1,0 1 1,0-1 0,0 1 0,-1 2-1,1 0 0,-1 0 1,0 0-1,0 0 0,0-1 1,-1 1-1,1 0 0,-1 0 1,1-1-1,-1 1 0,0-1 1,0 1-1,0-1 0,0 0 1,-3 2-1,-1 1 0,0 0 0,-1-1 1,0 0-1,0 0 0,0 0 0,-9 2 1,-1 0 0,-36 6 0,29-7-3,3-1-3,0 0 1,-1-2-1,1 0 1,-42-2-1,-29-10-34,91 10 37,0 0-1,1-1 1,-1 1-1,0 0 1,1 0-1,-1 0 1,1 0 0,-1-1-1,0 1 1,1 0-1,-1-1 1,1 1-1,-1 0 1,1-1 0,-1 1-1,0-1 1,1 1-1,0 0 1,-1-1-1,0 0 1,-7-11-206,0 1-1,0-1 1,1-1 0,0 1-1,1-1 1,-5-17 0,-19-46-6711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10040,'30'20'0,"-25"-15"2,5 6 13,1 13-4,-1-1-1,9 35 1,-14-29 36,0 133 33,-8-126 40,-25 175 46,20-164-52,-39 190 43,38-193-49,1-8-48,-7 31 30,-6 72 0,17-110-61,-3 26 14,3 0 1,2 0 0,2 0-1,8 56 1,-2-43-1372,-6-42-5392</inkml:trace>
  <inkml:trace contextRef="#ctx0" brushRef="#br0" timeOffset="0.06">47 1061 8880,'-8'-5'20,"-25"-25"57,27 24 20,33 14 498,28 12-63,77 6 21,100-1 337,-188-21-589,-18-2-186,26 2 3,-1-3 1,77-7 0,110-22-1501,-101 8-6044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09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9776,'48'72'289,"-44"-66"-275,0 1 0,-1 0 0,1 0 0,-2-1 0,1 2 0,-1-1 0,2 11 0,-1-6 2,2 2 14,-1 0 0,0 0 1,-1 1-1,0 0 0,-1-1 0,-1 1 1,0 0-1,-2 20 0,-18 190 158,17-202-179,-3 49 57,11 151 115,2-138-66,10-1 13,-13-73-7,0-6-91,1 0 0,-1 0-1,1 0 1,0-1 0,9 6 0,-15-10-23,1 1 0,0-1 1,-1 0-1,1 0 0,-1 0 1,1 1-1,0-1 1,-1 0-1,1 0 0,0 0 1,-1 0-1,1 0 0,0 0 1,-1 0-1,1 0 1,0 0-1,-1-1 0,2 1 1,17-5 43,0-1 0,0 0 1,20-11-1,-16 3 136,-11 5-105,8-5 7,-1-2 0,0 0 1,-1-1-1,22-27 1,89-129 858,-97 116-545,-27 47-233,-2 3-30,1 0 1,0 1-1,0-1 1,0 1-1,7-7 1,-12 29 383,-2-6-490,-3 22 163,4-18-149,1 0 1,1 0 0,0 1-1,1-1 1,0 0 0,2 0-1,5 22 1,9-3-21,-7-22 19,-2-6-39,0-1 1,1 1-1,0-1 1,-1-1-1,1 0 1,14 3 0,-3-6 12,113-31 11,-103 18-25,138-70-1,-133 65-12,-11 4 0,1 1-1,0-2 0,0-1 0,-2-1 0,29-27 1,70-77-38,-100 95-16,-9 9 31,11-14-7,-2 0 1,26-51 0,33-76-106,-79 156 121,0 8-5,-1-5 24,-1-1 0,1 1 0,-1-1 0,1 1-1,-1-1 1,0 1 0,1 0 0,-1-1 0,0 1 0,1-1 0,-1 1 0,0 0 0,0 0-1,1-1 1,-1 1 0,0 0 0,0-1 0,0 1 0,0 0 0,0 1 0,10 92-29,-6-58 13,1 0 0,11 37 0,-2-13-14,32 175-75,-32-148 61,-11-51 10,-2-1 1,-1 1-1,-9 66 0,9-100 32,-1-1 0,0 0 0,1 1 0,-1-1 0,0 0 0,0 1 0,0-1 0,0 0 0,0 0 0,0 0 0,0 0-1,0 0 1,0 0 0,0 0 0,-1 0 0,1-1 0,0 1 0,-1 0 0,1-1 0,-1 1 0,1-1 0,0 1 0,-1-1 0,1 0 0,-1 1 0,1-1 0,-1 0 0,1 0-1,-1 0 1,1 0 0,-3-1 0,3 1-3,-10-4-40,3-4 32,0 0 0,1-1 0,-1 1 0,-9-18 0,9 8-52,-14-85-29,21 80 23,6-4 39,1 0 1,13-36 0,-6 41-47,70-82-30,-76 94 66,1 1 1,0 1 0,18-16 0,-5 7 17,-1-2 10,-10 9-17,0 0-1,1 1 0,15-9 1,99-66-107,-122 83 129,0-1-1,-1 1 0,1-1 1,0 1-1,0 0 0,-1 0 1,6-1-1,16-3-17,1 1 1,0 2-1,37-1 0,-36 8-37,7 7 24,37 20-1,-55-20-4,-6-2 33,1 0 0,-2 1 0,0-1 0,0 2 0,-1-1 1,0 1-1,7 19 0,-3-5-3,-3-4-6,1-1 1,2 0-1,0-1 1,1 0-1,14 19 1,-21-33 8,0-1 0,1 1 0,-1-1 0,1 0 1,0-1-1,0 1 0,1-1 0,-1 0 0,13 5 1,-12-8 2,-1 0 0,1 0 0,0 0 0,0-1 0,0 0 0,0 0 0,-1-1 0,1 0 0,0 0 0,0 0 0,-1-1 0,1 0 0,-1 0 0,8-4 0,-3 1 4,4-1-19,-2 0 0,1 0 0,-1-2 1,20-14-1,-22 15 13,-5 3-1,0-1 1,0 1 0,-1-1 0,0 0 0,0-1-1,0 1 1,-1-1 0,0 0 0,0 0 0,4-8-1,-4 8 5,-2 1 0,0 0 0,0 0 1,0-1-1,-1 1 0,0 0 0,0-1 0,0 1 0,0-1 1,-1 1-1,0-1 0,0 0 0,-1 1 0,0-7 1,0 5-1,-3-10-32,-5-1 21,0 0 1,-20-29 0,16 34-15,0 4 22,-1 0 0,-1 1 1,-15-6-1,29 14 10,0-1 1,1 1-1,-1 0 0,0 0 1,1-1-1,-1 1 1,0 0-1,0 0 0,1 0 1,-1 0-1,0 0 0,1 0 1,-1 0-1,0 0 0,0 0 1,1 0-1,-1 1 1,0-1-1,1 0 0,-2 1 1,-10 4-3,0 1-1,1 0 1,-1 1 0,1 0 0,-13 12 0,7-1-9,-59 101 1,63-91 5,-9 48-1,17-51 6,-4 45 1,8-37 0,2 36 0,2-38 0,8 43 0,-4-48 0,17 47 0,-18-57 0,2 0 0,0-1 0,13 19 0,-13-23 0,0-1 0,0 0 0,1-1 0,18 15 0,-17-17 0,0 0 0,1 0 0,0-1 0,0 0 0,13 4 0,0-3-174,0-2 1,1 0-1,-1-2 0,1 0 1,0-2-1,39-3 1,-57 2-102,116-2-7171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10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1078 822 8344,'-10'-12'4,"8"10"7,0-1 0,-1 1 1,1-1-1,-1 1 1,1 0-1,-1 0 0,0 0 1,1 0-1,-1 1 1,-6-3-1,-13-5 57,-1 2 0,-29-7 0,26 12 280,-118 13 109,111-3-283,-169 74 67,158-59-74,-170 112 49,176-107-135,8-5-35,-8 6 15,-61 60 0,36-20 18,62-68-76,1 0-1,-1-1 1,1 1 0,-1 0 0,1 0 0,0-1 0,-1 1 0,1 0 0,0 0 0,-1 0 0,1-1 0,0 1-1,0 0 1,0 0 0,0 0 0,0 0 0,0 0 0,0-1 0,0 1 0,0 0 0,0 0 0,0 0 0,1 0-1,-1-1 1,0 1 0,1 0 0,-1 0 0,0 0 0,1-1 0,0 2 0,13 11 3,-13-13-4,11 3 12,22-4-5,44-8 0,-47 2 5,150-42 4,-144 36-4,-19 7-8,24-11 8,0-2 0,56-33 0,-33 10 2,-11 6 73,65-33-1,-118 69-84,0-1 0,-1 1 1,1 0-1,-1-1 0,1 1 0,0 0 0,-1 0 1,1 0-1,0-1 0,-1 1 0,1 0 0,0 0 0,-1 0 1,1 0-1,0 0 0,-1 0 0,1 0 0,0 0 1,-1 1-1,2-1 0,4 2 8,1 1 0,-1 0 0,0 0 0,0 0 1,-1 1-1,1 0 0,-1 0 0,1 0 0,-1 1 0,5 5 0,2 10 102,-3 7-63,0 1 1,8 54-1,-17-46 43,-29 194 31,20-176-57,-50 222 28,45-221-49,-59 214 17,59-220-24,5-21-22,-1 6-4,-1-1 0,-2 0 0,-2-1 0,-21 36 0,-35 34 34,70-101-46,1 0 1,-1 0 0,0-1 0,0 1-1,1 0 1,-1 0 0,0-1 0,0 1-1,0 0 1,0-1 0,1 1 0,-1-1-1,0 1 1,-2-1 0,-2 2 2,0 0 1,0-1-1,-1 0 1,1 0-1,-1-1 1,1 0-1,-1 0 1,1 0-1,-1 0 1,-10-3-1,15 3-3,0 0 0,1 0 0,-1-1-1,0 1 1,0 0 0,0-1 0,0 1 0,0-1 0,1 1 0,-1-1-1,0 1 1,0-1 0,1 0 0,-2 0 0,-6-8 6,0-1 0,1 1 0,0-1 0,1-1 0,-7-12 0,12 21-4,1 1 0,-1-1 0,1 1 0,-1-1-1,1 1 1,0-1 0,-1 1 0,1-1 0,0 1 0,0-1 0,0-3 0,3-31 19,2-1 1,10-39-1,-3 40 51,77-144 32,-66 144-12,120-154 44,-108 149-4,183-169 64,-168 171-3,210-138 89,-207 145-56,210-124 65,-215 127-218,-29 18-53,178-120 60,-144 91-70,-10 6-8,-3 4 4,-46 45 12,-25 31 15,-55 71 7,14-19 65,24-29-90,34-42 18,6-4-22,2 0 0,0 0 0,-3 35 0,9-56-11,0 1 1,0-1 0,0 0-1,0 0 1,0 0-1,0 0 1,1 0-1,-1 0 1,1 0-1,0 2 1,8 17 8,0 1 0,2-2 0,15 25 0,-8-27 17,-2-7-19,2 0-1,-1-1 1,1-1 0,25 9 0,-40-17-6,-1-1 0,1 1 0,-1 0 0,1-1 0,-1 0 0,1 1 0,-1-1 0,5-1 0,22-2 6,-1-1 0,1-2 0,38-12 0,-34 3 12,133-79 18,-136 71 1,12-19-13,39-51 0,-62 63 8,52-144 20,-63 137-15,-4 17-21,0-4-2,-1-1 0,-1 1 0,-1 0 0,-1-1 0,-5-40 0,-21-58 76,18 105-19,5 12-47,1 1-16,-1 0 1,0 0-1,0 0 0,0 1 0,0-1 1,-1 1-1,1 0 0,-1 0 1,-1 0-1,1 1 0,0 0 0,-1-1 1,-7-3-1,3 4 17,1 0 0,-1 0-1,1 1 1,-1 0 0,0 0 0,0 1 0,0 0 0,0 1 0,-12 1 0,-12 6 29,31-6-14,32-13-62,61-36-30,-68 34-26,-1-1 0,-1 0 0,0-2 0,20-20 0,-30 26 28,3-2-151,0-1 0,14-17 0,-6 4 106,58-58-448,154-144-963,-199 196 1456,-21 23 46,-14 10 1,0 0 0,1 0 1,-1 0-1,0 0 0,1 0 0,-1 0 0,0 0 0,1 0 1,-1 0-1,0 0 0,0 0 0,1 0 0,-1 0 0,0 0 0,0 1 1,1-1-1,-1 0 0,0 0 0,0 0 0,1 0 0,-1 1 1,0-1-1,0 0 0,1 0 0,-1 0 0,0 1 0,0-1 1,0 1-1,4 19 9,-4-17-10,5 49 27,1 81 3,-7 61 36,-1-132-31,-8 138 12,7-160-11,-14 167 24,13-165 1,0-5-25,-5 127 75,8-142-79,0 0 5,1 0 0,1 0 1,0 0-1,2 0 1,8 32-1,-19-71-9,-9-12-24,-42-57-1623,25 38-6480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11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14 362 8072,'-3'-8'5,"1"0"0,-1 0 0,1 0 0,-1-16 0,3 24-4,0-1-1,0 1 1,0-1 0,1 1-1,-1-1 1,0 1 0,0-1-1,1 1 1,-1 0 0,0-1-1,1 1 1,-1-1 0,0 1-1,1 0 1,-1 0 0,1-1-1,-1 1 1,1 0 0,-1-1-1,1 1 1,-1 0 0,0 0-1,1 0 1,1-1 0,19-3 69,88-6 40,-48 5 185,67-13 0,-80 9-67,136-23 109,-146 23-169,-11 2-92,162-48 96,-39-2-45,-33 17 282,-112 40-202,2 0 45,-9 5 17,-9 15-115,-2-1 0,-16 21 1,22-31-66,-68 94 235,62-81-97,-40 99 74,46-98-153,6-17-139,-2 15 109,-3 32 1,6-48-95,0 0-1,-1 0 1,2 0-1,-1 0 0,1 0 1,0-1-1,0 1 1,0 0-1,0 0 1,1 0-1,0-1 1,0 1-1,4 6 1,3-5 137,12 0-84,0 0 0,26 4 0,-22-9 83,5-4-87,0-3 1,40-11 0,-44 5 73,14-17-46,38-35 0,-57 40 34,2-13-36,26-59-1,-47 93-76,-1-1 0,0 1 1,0 0-1,0 0 0,0 0 0,0-6 0,0-16 33,-1 0 1,0 0-1,-6-33 0,5 56-41,1-1 0,0 1 0,-1 0 0,0 0 1,1 0-1,-1 0 0,0 0 0,0 0 0,0 1 0,-2-3 0,-11-15 39,-1 1 1,-1 0-1,-28-24 0,43 40-44,-1 1 0,0 0-1,1 0 1,-1 0 0,0 0-1,1 0 1,-1 0 0,0 0 0,0 1-1,0-1 1,0 1 0,-2-1 0,-15-4 28,0 2 1,-19-2 0,13 5-11,-33 3-1,54-3-7,0 0 1,0 1-1,1-1 0,-1 1 0,0 0 0,1 0 0,-5 2 1,-11 5-270,-1 1 1,2 1 0,-1 1-1,2 0 1,-1 1 0,-17 17-1,-31 31-9396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1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76 16583,'0'0'0,"-3"-31"-279,-24-14 279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55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4848,'0'0'1256,"3"5"-1176,5 8 48,0 0 0,-2 1 1,11 28-1,-13-28-25,0-1-1,-1 1 1,0 0 0,-1 0-1,0 1 1,-2-1 0,1 0-1,-2 0 1,0 1 0,-1-1-1,-4 17 1,-11 41 160,-27 72-1,-36 119 205,65-211-300,2-4-75,-51 205 153,26-37-85,35-177-73,11 112 29,-8-149-111,0 0 1,0 0-1,0-1 1,1 1 0,-1 0-1,1-1 1,0 1-1,-1 0 1,1-1-1,1 3 1,4 4 7,0 1 0,1-1-1,0 0 1,0-1 0,1 0 0,16 13-1,-5-13 42,105 20 20,-94-24-20,129 1 22,-126-6-15,-9-1-26,6 0 0,0-1 1,0-2-1,45-15 0,98-42 85,-136 45-32,149-105 43,-152 95-31,220-199 246,-229 204-329,-4 4 38,20-25 0,-16 17-25,50-56 133,-61 68-123,-2-1-1,0-1 0,12-24 1,-22 37-26,0-1 0,0 0 0,-1 1 0,0-1 0,0 0 1,0 0-1,0 0 0,-1 0 0,0 0 0,0 0 0,0 0 1,-3-9-1,2 7-1,-2-6 54,-5 1-40,0-1 0,-1 1 0,0 0 0,-1 0 0,0 1 0,-16-13 0,13 16 2,-1 0 1,0 1-1,0 1 0,0 0 1,-1 0-1,0 2 0,-21-4 1,-2 8-22,31 1-9,1 1 0,0 0 1,0 0-1,0 0 0,0 1 1,1 0-1,-1 0 1,1 0-1,-7 6 0,11-9 1,-10 12-33,4-2 14,0 1 1,1-1-1,0 1 1,1 1-1,0-1 1,1 1-1,0 0 0,-3 18 1,-27 109-133,29-111 5,1 14 43,3 52 0,6-69-43,9 8 47,25 44 0,-39-76 91,1 1 0,0-1 0,0 0 0,0 1-1,0-1 1,0 0 0,1 0 0,-1 0-1,0 0 1,0 0 0,1 0 0,1 1 0,15 8-22,0-1 1,1-1 0,0-1-1,29 7 1,-18-11-63,149-15-29,-140 3 42,-16 3 45,15-5-1,-1-1-1,0-1 1,47-26-1,-73 33 23,223-124-137,-215 117 145,-11 8-1,0-1-1,0-1 1,0 1-1,9-12 1,14-14-15,-29 29 20,0 0 1,0 0-1,1 0 1,-2 0-1,1 0 1,0 0-1,2-6 1,-4 5 0,1-1 0,-1 1 0,0 0 0,0 0 0,-1 0 0,1 0 0,-1 0 0,0 0 0,0 0 1,0 0-1,0 0 0,-3-6 0,3 9 0,-6-11 8,0 5-4,-1 0 0,1 1 1,-1 0-1,0 1 0,-11-7 0,5 9 50,-2 2-34,1 2 0,-1 0 0,-22 5 0,20 1 61,12-4-63,-4 2-5,0 1 0,0 0 0,1 1 0,0 0 1,0 1-1,0-1 0,1 2 0,-9 10 0,-13 20 19,1 8-24,12-8-3,16-36-5,1-1 1,-1 0-1,1 0 0,0 1 0,-1-1 0,1 0 0,0 0 0,1 1 0,-1-1 0,0 0 1,2 4-1,-2-5 0,1 0-1,-1 1 1,1-1 0,0 0 0,-1 0 0,1 0 0,0 0 0,0 0 0,0 0 0,0 0 0,0 0 0,0-1-1,0 1 1,0 0 0,0 0 0,0-1 0,0 1 0,0-1 0,1 1 0,1 0 0,1 0-1,0-1 0,0 1 0,0-1 1,0 0-1,0 0 0,1 0 0,7-2 1,98-23-12,50-26-25,-131 41 31,6-3-26,221-113-75,-169 73 70,142-69-6,-228 121 43,0 1 0,0-1 0,1 1-1,-1-1 1,0 1 0,0-1 0,1 1-1,-1 0 1,0 0 0,1-1 0,-1 1-1,0 0 1,1 0 0,-1 0 0,0 1-1,1-1 1,-1 0 0,0 0 0,0 1-1,1-1 1,-1 1 0,0-1 0,0 1-1,0 0 1,2 0 0,-1 1 0,0-1 0,0 0 0,-1 1 0,1-1 0,-1 1 0,0-1 0,0 1 0,1-1 0,-1 1 0,0 0 0,0-1 0,-1 1 0,1 0 0,0 0 0,1 3 0,-1 3 0,1-1 0,-1 1 0,-1 0 0,1 10 0,-5 47 0,-3 8 0,2 1 0,5-61 0,1-1 0,0 1 0,5 19 0,-3-24 0,-1 1 0,1 0 0,1-1 0,-1 0 0,8 11 0,-7-13 0,0 0 0,1 0 0,0-1 0,0 1 0,1-1 0,9 8 0,-6-7 0,1 0 0,-1-1 0,1 0 0,16 5 0,-6-4-1,0-2 1,1 0 0,-1-1 0,40 0-1,-31-6-5,126-36-4,-123 27 4,112-57-5,-121 55-1,20-22 4,-37 31 8,-1 0 0,0 0-1,-1 0 1,1-1 0,5-10 0,-6 8 0,-1 0 0,-1 0 1,0-1-1,0 1 0,0-1 1,-1 0-1,-1 0 0,1 1 1,-2-12-1,1 18 1,-3-20 20,-6-5-5,-1 0-1,-16-31 1,11 39 65,3 9-61,0 0 0,-1 1 1,0 0-1,-1 1 0,-16-8 0,29 16-12,0-1-1,-1 1 0,1-1 0,-1 1 1,1-1-1,-1 1 0,1 0 1,-1 0-1,0-1 0,1 1 0,-1 0 1,-1 1-1,-17 1 27,1 2-1,0 0 1,-32 11 0,49-14-26,0-1 0,0 1 0,0 0 0,0 0 0,1 0 0,-1 1 0,0-1 0,1 0 0,-3 3 0,-27 27 45,-27 37 0,43-45 1,-33 81 11,43-88-57,4 19 4,1-33-12,0-1 0,1 1 0,-1 0 1,0 0-1,1-1 0,0 1 0,-1 0 0,1-1 0,0 1 1,0 0-1,-1-1 0,1 1 0,1-1 0,-1 0 0,2 3 1,1-2-2,0 0 1,1 1 0,-1-1 0,1-1 0,0 1 0,-1-1-1,1 0 1,0 0 0,0 0 0,0-1 0,9 1-1,-8-1 0,13-1-18,110-27-8,-98 18-19,128-63-29,-130 54-17,207-183-284,-169 152 115,-66 49 253,0 0 1,0 0-1,0 1 1,0-1-1,0 0 1,0 1-1,0-1 1,0 1-1,0-1 1,0 1-1,0-1 1,0 1-1,0 0 1,0 0-1,1-1 1,-1 1-1,0 0 1,0 0-1,0 0 1,0 0-1,1 1 1,-1-1-1,0 0 1,0 0-1,0 1 1,0-1-1,0 1 1,2 0-1,-2-1 0,4 7-57,-2 7 49,0-1-1,-1 0 1,-1 1 0,0 21 0,-2 8-28,-12 76 1,8-89 36,-1 8-18,-45 191-3,38-179 15,-58 192-6,57-198 7,2-8 7,-60 151-6,41-117 10,-1-6 1,27-54-1,-1 0 1,-1-1 0,1 0 0,-12 12-1,18-21 1,0 0 0,-1 0 0,1 1 0,0-1 0,-1 0 0,1 0-1,0 0 1,-1 0 0,1 0 0,-1 0 0,1 1 0,-1-1 0,1 0-1,0 0 1,-1 0 0,1 0 0,-1 0 0,1 0 0,0-1 0,-1 1 0,1 0-1,-1 0 1,1 0 0,0 0 0,-1 0 0,1-1 0,-1 1 0,1 0-1,0 0 1,-1-1 0,-10-9-2,10 10 2,-4-6 0,0 0 0,1-1 0,0 1 0,-6-12 0,3-1 0,0 0 0,2-1 1,0 1-1,-4-40 0,8 27 7,8-155 5,-1 144 8,49-173 10,-40 173 5,69-178 18,-64 178-18,109-155 20,-125 192-45,1 0 0,0 0 0,12-10 0,152-115 44,-134 113-20,125-31 12,-133 47-11,-4 5-21,-1 1 0,1 1 0,25 9 0,-46-13-9,0-1-1,0 1 1,0 0 0,-1 0-1,1 0 1,0 0 0,-1 0-1,1 1 1,1 1 0,10 10 8,-1 1 1,-1 0-1,0 1 1,11 21 0,-13-12 46,-1 16-18,2 55 0,-12-68 18,-7 7-18,-20 55 0,17-68 19,-57 63 27,66-80-77,-1 0 0,1 0-1,-1 0 1,0-1 0,0 0 0,0 1 0,-9 4 0,-1 0 2,2 1-4,7-5 2,0-1 1,-1 0-1,1 0 0,0 0 0,-8 2 0,4-2 19,1 1 0,0-2-1,-1 0 1,1 0 0,-1 0 0,0-1 0,-15 0 0,24-1-27,-1 0 0,0 0 0,1 0 0,-1-1 0,0 1 1,1 0-1,-1-1 0,1 1 0,-1 0 0,1-1 0,-1 1 0,1-1 1,-1 1-1,1-1 0,0 1 0,-1-1 0,1 1 0,-1-1 1,1 1-1,0-1 0,0 0 0,-1 0 0,0-1 5,-3-18 0,5 5-106,1 0 0,0 1 0,6-20-1,-3 13-852,9-43-5769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55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242 311 6640,'18'27'-3,"-14"-23"1,0 1 0,-1 0 1,1 0-1,-1 0 0,-1 1 1,5 9-1,45 129-11,-44-110-7,10 132-12,-20-135-8,2-31 39,-4 23-19,-1-2 0,0 1 1,-2 0-1,0-1 0,-20 38 0,2-11-25,-2-2 0,-49 65 0,74-108 40,0 0 0,0-1 1,-1 1-1,1-1 0,0 0 0,-1 0 0,1 0 0,-1 0 0,0 0 0,0-1 1,0 1-1,0-1 0,0 1 0,-3 0 0,4-2 1,-4-1-55,-3-5-127,-1-1 0,2 0 0,-17-16 0,-9-10-3207</inkml:trace>
  <inkml:trace contextRef="#ctx0" brushRef="#br0" timeOffset="1">0 207 4128,'0'0'0,"3"-19"0,3-34 0,2 3 8,-2 17-8,-5 7 0,-1 9 0,3 8-96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56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6456,'0'0'0,"20"30"0,-8 12-520,-17 25 520,-13 14-600,-10 19 600,-1 0-3528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56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1 395 3416,'0'0'-16,"1"-5"-7,38-98 774,-34 92-511,0-1 0,1 2 0,1-1 0,0 1 0,14-17-1,-21 27-229,7-8 154,0 2 0,1-1 1,-1 1-1,1 0 0,0 1 0,1-1 0,9-3 0,-6 2-62,4-1 54,0 1 0,0 1 1,1 0-1,-1 1 1,1 1-1,0 1 0,1 0 1,27-1-1,-38 4-97,12-3-17,-12 2-4,0 0 0,0 1 0,1 0 0,-1 0 0,8 2 0,-3-1 5,-1 0 0,1 2-1,-1-1 1,0 1 0,0 1 0,0 0 0,0 1 0,0 0 0,-1 0 0,11 8 0,7 17-7,-19-14 24,18 104 17,-12-21-24,-1-34-46,-5-42 1,-1-11-5,0 0 0,1 0 0,1-1 0,0 0-1,21 18 1,-29-28-1,-1 0-1,1 0 0,0 0 0,0 0 0,-1 0 1,1 0-1,0 0 0,0-1 0,0 1 0,3 0 1,32 6 7,73 4 0,-75-15 6,173-45 10,-161 33-11,201-101 3,-200 90-9,65-41 4,7-5-8,-19 8 1,-22 4-3,-11-1 11,-59 53-7,-1 0-1,0-1 1,0 0 0,10-18-1,-18 28-4,0 0-1,0 0 1,0 0 0,-1 0 0,1 1-1,0-1 1,0 0 0,0 0 0,0 0-1,0 0 1,0 0 0,0 0-1,0 0 1,0 0 0,0 0 0,0 0-1,-1 0 1,1 0 0,0 0 0,0 0-1,0 0 1,0 0 0,0 0-1,0 0 1,0-1 0,0 1 0,0 0-1,0 0 1,-1 0 0,1 0 0,0 0-1,0 0 1,0 0 0,0 0-1,0 0 1,0 0 0,0 0 0,0 0-1,0 0 1,0 0 0,0 0 0,0-1-1,0 1 1,0 0 0,0 0 0,0 0-1,0 0 1,0 0 0,0 0-1,0 0 1,0 0 0,0 0 0,0 0-1,0-1 1,0 1 0,0 0 0,0 0-1,0 0 1,0 0 0,0 0-1,0 0 1,0 0 0,0 0 0,0 0-1,0-1 1,-12 1 21,-1 0 0,-24 4 1,26-2-11,-13 3 69,-25 15-28,-54 30 1,71-28-33,-48 46 4,-14 31-18,-35 66-2,116-142-10,11-18 5,0 0-1,0 0 1,0 1 0,1-1-1,0 1 1,0-1 0,0 1 0,1 0-1,-1-1 1,1 1 0,1 0-1,1 11 1,-2-17 0,0 1-1,0-1 1,1 1-1,-1-1 1,0 1-1,0-1 1,0 1-1,1-1 1,-1 1-1,0-1 1,1 1-1,-1-1 1,0 0-1,1 1 1,-1-1-1,0 1 1,1-1-1,-1 0 1,1 1-1,-1-1 1,1 0-1,-1 0 1,1 1-1,8 3-1,0-1 0,0 0 0,0 0 0,0-1 1,0 0-1,15 1 0,-3-5-17,-13 0 14,7-1 2,-1-1-1,0 0 1,1-1-1,-2-1 0,1 0 1,-1-1-1,17-11 1,98-70-15,-47 25 10,34-20 34,14 1 2,-124 78-23,0 1 0,1 0 0,-1 0 0,1 0 0,0 0 0,-1 1 0,12-3 0,-1 1 1,30-6 4,-45 10-9,0-1 0,0 1 1,0 0-1,0 0 0,0 0 1,0 0-1,0 0 0,0 0 1,0 0-1,0 0 0,0 0 1,0 0-1,0 1 0,1 0 1,3 1 0,1 0 0,-1 1 1,0 0-1,0 0 0,0 0 1,0 1-1,-1 0 0,1 0 0,-1 0 1,7 9-1,-10-12-1,0 0-1,-1 1 1,1-1-1,0 0 1,-1 1 0,1-1-1,0 0 1,-1 1 0,0-1-1,1 1 1,-1-1-1,0 2 1,4 18 5,1 29 0,-4-9-4,-5 40 0,-16 71 3,-14 16-3,-10 10-2,-10 6 0,-52 138-2,85-270-3,-71 140 1,76-166-8,-45 48 0,61-74 11,-1 1 1,1-1-1,0 1 1,-1-1-1,1 0 0,0 1 1,-1-1-1,1 0 1,-1 1-1,1-1 0,0 0 1,-1 0-1,1 1 1,-1-1-1,1 0 0,-1 0 1,1 0-1,-1 0 1,1 0-1,-1 0 0,0 1 1,-3-2-2,-1 1 1,1-1-1,-1 1 1,1-1-1,-1 0 1,1-1 0,0 1-1,0-1 1,-1 0-1,1 0 1,-4-3-1,7 4 2,0 1 0,0-1-1,0 0 1,0 1-1,0-1 1,0 0-1,0 0 1,0 0 0,1 0-1,-1 0 1,0 0-1,0-1 1,-9-17 0,1 1 1,0-2-1,-7-28 0,12 22 14,8-116 14,-4 138-20,0 1 1,1-1 0,-1 1 0,1-1 0,0 1-1,2-5 1,67-137 94,-48 114 17,122-141 50,-111 137-36,-27 29-110,27-27 48,2 2 1,0 2-1,41-26 0,-58 45 1,-2 0 2,1 0 0,28-23-1,-56 41-1388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9:57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 7800,'11'21'-143,"-6"1"-83,-4-20 158,0 1 0,0-1 0,-1 1 0,1-1 0,-1 1 0,0 0 0,1-1 0,-1 1 0,0 0 0,-1-1 0,1 1 0,0-1-1,-1 1 1,-1 4 0,1-3 41,-3 8-201,0 0 1,-1-1-1,-7 15 0,-6 21 123,6-7 102,10-37 4,1-1 0,1 1 0,-1 0 0,0 0 0,0 0 0,1 0 0,0 0 0,0 0 0,0 3 0,0 13 49,0-2-4,1-2 9,-2 1 0,1-1-1,-5 17 1,-13 96 202,12-96-2,-40 142 112,5-60 193,4-12-144,36-100-410,-14 45 303,1 1 0,3 0-1,-6 53 1,15-44 1155,3-58-1445,0 0 0,0 0 0,0 0 0,0 0 0,0 0 0,0 0 0,0 0 0,-1 0 0,1 0-1,0 0 1,-1 0 0,2-2 0,-1 0 6,24-43 135,47-57 0,-53 80-39,98-96 56,31-28 137,-104 101-198,115-106 40,-124 124-56,130-86 38,-136 98-43,90-29 38,-116 44-122,0 0 0,1 0-1,-1 0 1,0 0 0,0 1-1,0 0 1,1-1 0,-1 1-1,0 0 1,1 1 0,3 0 0,3 0 7,-7-1-10,0 0 0,0 0 0,0 1 0,0-1 0,0 1 0,0-1 0,0 1 0,0 0 0,0 0 0,-1 1 0,1-1 1,0 0-1,-1 1 0,1 0 0,-1-1 0,1 1 0,-1 0 0,0 0 0,0 0 0,0 1 0,2 2 0,-2 0 2,0 0 1,0 0-1,0 0 1,0 0-1,-1 0 1,0 0-1,0 1 1,-1-1-1,0 1 0,0 8 1,-3 43 6,-2-30 18,-41 125 17,34-122-25,-93 188 49,69-139-63,2 13 5,29-77-15,1 1-1,0 0 1,1 1 0,-1 23 0,4-39-3,0 0 1,0-1-1,0 1 0,0 0 1,0-1-1,0 1 1,0 0-1,0-1 0,0 1 1,0 0-1,0-1 0,1 1 1,-1-1-1,0 1 0,1 0 1,-1-1-1,1 2 1,3 2 0,-1 0 0,1 0 0,0 0 0,0 0 0,1-1 0,-1 1 0,1-1 0,0 0 0,6 3 0,4-4 13,31-4-1,-28-1-11,30-10 0,30-17 3,15-14-3,-54 21-515,-1-1 1,60-50-1,-21 8-7173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9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0 531 8608,'41'53'24,"50"93"88,-59-84 1,-19-35 8,2 0-1,1 0 1,1-2-1,25 31 1,-40-55-96,0 1 0,0-1 0,0 0 0,0 1 0,0-1 0,0 0 0,0 0 0,0 0-1,1 0 1,-1-1 0,0 1 0,1-1 0,-1 1 0,0-1 0,1 0 0,-1 0 0,0 0 0,1 0 0,-1 0 0,1-1 0,-1 1 0,0 0 0,4-2 0,-4 1 0,8-4 236,-7 2-196,4-4-1,1 0 0,-2 0-1,1-1 1,-1 0 0,0 0 0,0 0 0,5-13 0,86-186 607,-83 174-523,10-37 1,-23 67 42,1 4-173,-1 1 0,0-1-1,0 1 1,0-1 0,0 1 0,0 0 0,0 0 0,0 0 0,-1-1 0,2 4 0,0 0-4,4 24 30,-3-13 30,16 91 62,-13-83-48,51 105 39,-40-104-47,9 3-26,50 43 0,-75-70-48,1 1 0,0-1 0,0 1 0,0-1 0,0 0 0,0 0 1,0 0-1,0 0 0,3 0 0,13 3 12,0 0 0,0-1 0,1-1-1,28-1 1,-44-1-12,-1 0-1,0-1 1,0 1-1,1 0 1,-1-1-1,0 0 1,0 1-1,0-1 0,4-2 1,36-20 35,55-40-1,-68 38 15,117-119 21,-120 113-48,83-137 13,-92 132-27,14-61-1,-4-22-10,-22 86-3,0-45 0,-5 52 0,-6-40 0,3 47-1,-1 0 1,0 1 0,-12-30-1,15 47 1,1-1 0,-1 1-1,1 0 1,-1 0 0,0-1-1,1 1 1,-1 0 0,0 0 0,0 0-1,0 0 1,0 0 0,0 0-1,0 0 1,0 0 0,0 0-1,-1 0 1,1 1 0,0-1 0,-1 0-1,-1 0 1,-2-1 0,3 1 0,-1 0 0,1 0 0,0 0 0,0 1 0,-1-1 0,1 1 0,0 0 0,-1-1 0,1 1 0,0 0 0,-1 0 0,-2 1 0,1 0 0,0 0 0,0 0 0,0 1 0,1-1 0,-1 1 0,0 0 0,1 0 0,-1 0 0,-4 5 0,0-1 0,1 1 0,0 1 0,0-1 0,-11 17 0,8-9 0,2 0 0,0 0 0,-9 27 0,6-9 0,-11 56 0,5 44 0,15-99 0,5 54 0,-1-65 0,2 1 0,10 35 0,-6-35 0,19 41 0,15 9 0,-29-56 0,20 24 0,-23-32-1,-1 0 0,1-2 0,1 1 0,0-1 0,19 11 0,-29-18-1,1 0-1,0 0 0,0 0 1,-1-1-1,1 1 1,0 0-1,0-1 1,0 1-1,0-1 0,0 0 1,0 1-1,0-1 1,0 0-1,0 0 0,4-1 1,1 0-3,-2 1-8,-1 0 1,0-1-1,0 0 0,0 1 1,0-2-1,0 1 1,0 0-1,0-1 1,0 0-1,0 1 1,-1-2-1,1 1 1,-1 0-1,4-3 1,34-33-116,81-69-190,-109 95 303,-6 6-8,0 1 1,0-1-1,13-6 0,-15 9 8,7-4 1,-1 1 0,1 0 0,0 0 0,0 1 0,1 1 1,21-5-1,7 1-6,1 4 16,-38 5 4,0-1 0,0 1 0,0-1 0,0 1 0,0 0 0,6 3 0,-8-3 0,1 0 0,-1 0 0,0 1 0,1-1 0,-1 1 0,0 0 1,0-1-1,0 1 0,3 4 0,-3-2 1,1 1-1,-1 0 1,0-1-1,0 1 1,-1 0 0,1 0-1,-1 0 1,0 1-1,-1-1 1,1 0 0,-1 0-1,0 7 1,0-11-1,-3 18 8,-37 106 9,26-98-2,-73 93 10,67-103-10,9-9-8,-4 3-2,0 0 0,-2-2 0,1 0 0,-25 10 0,-18 5 11,59-24-16,-1 1 1,1-1-1,-1 0 1,1 0-1,-1 0 1,0 1-1,1-1 1,-1 0-1,0 0 0,1 0 1,-1 0-1,1 0 1,-1 0-1,0 0 1,1 0-1,-1 0 1,0-1-1,1 1 0,-1 0 1,1 0-1,-1-1 1,1 1-1,-1 0 1,0 0-1,1-1 1,-2 0-1,1 0 1,0 0-1,0 1 0,1-1 0,-1 1 1,0-1-1,1 0 0,-1 1 0,0-1 0,1 0 0,-1 0 0,1 1 0,-1-1 0,1 0 0,0 0 0,-1 0 0,1 0 0,0 0 0,-1 0 0,1 0 1,0 0-1,0-9 0,0 0 0,1 0 0,0 0-1,0 0 1,1 0 0,0 1 0,5-11 0,-4 9-1,8-16-4,11-9-497,1 1 0,52-57 1,4 4-7019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0:0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610 126 816,'1'-5'145,"4"-17"74,-4 14 274,1-2 1709,-2 9-1588,0-5-64,0 4-100,-2 0-317,0 0 0,0 1 0,-1-1-1,1 1 1,0-1 0,-1 1 0,1 0 0,0 0-1,-4-1 1,0 1 120,0-1-151,0 0 0,1 0-1,-1-1 1,1 1-1,-1-1 1,1 0-1,-7-6 1,6 5 24,0 0 0,-1 0 0,1 0 0,-14-4 0,13 6-69,0 1 1,0 0-1,0 0 0,0 1 0,1-1 1,-1 2-1,0-1 0,-8 2 0,-62 18 341,69-18-344,-9 5 55,0 1 1,1 0 0,-26 18-1,-21 11 57,59-35-138,-1 1 0,0 0 0,1 0 0,0 0 0,0 0 0,0 1 0,0 0 0,1-1 1,-1 1-1,-4 7 0,1 1 15,-1 1 0,-5 14 0,5-9-23,-1-4 26,2 2-1,0-1 0,-8 27 1,7-17 23,6-19-60,-12 36 115,-16 77-1,28-104-110,1-10-3,1 1 0,0-1 0,-1 1 1,2-1-1,-1 1 0,1-1 0,1 6 1,28 138 187,-28-144-190,0-1 1,0 1-1,0 0 0,1-1 0,0 0 0,0 0 1,0 0-1,0 0 0,1 0 0,0 0 0,0-1 0,-1 0 1,2 0-1,-1 0 0,0 0 0,9 3 0,-1 1 3,-8-4-6,1-1 0,-1 0 1,1 0-1,0 0 0,0 0 1,0-1-1,0 0 1,0 0-1,0 0 0,0-1 1,0 0-1,0 0 0,7-1 1,-11 1-5,27 1 21,0-2 1,0 0 0,-1-2 0,1-2 0,0 0 0,27-10 0,139-69 105,-117 48-64,-40 19-35,13-5 103,58-35 0,-99 50-109,-7 6 38,-1-2 4,0 0-40,0-1-1,-1 1 1,1 0 0,-1-1-1,1 1 1,-1-1-1,0 1 1,0-1 0,0 1-1,-2-6 1,-12-37 214,-1-1-79,-41-161 433,54 202-584,-3-10 121,4 13-85,-4-4-2,1 2-35,-1 0 0,1 1 0,-1 0 0,0 0 0,0 0 0,0 0 0,0 1 0,-1 0 0,1 0 0,-1 0 0,0 1 1,0-1-1,0 2 0,0-1 0,0 1 0,-9-2 0,5 0-1,8 2-4,1 1 0,-1-1 0,0 0 0,0 1 0,0-1 0,0 1-1,0 0 1,0 0 0,0 0 0,0 0 0,0 0 0,1 0 0,-1 0 0,0 1 0,0-1 0,-4 2 0,6-2-2,-1 1 0,1-1 0,-1 1 0,1-1 0,-1 1 1,1-1-1,-1 1 0,1-1 0,0 1 0,-1 0 0,1-1 0,0 1 0,-1 0 0,1-1 0,0 1 0,0 0 0,0-1 0,-1 2 0,1 0 2,-10 18 2,9-16-2,3 27 0,-3-16-307,0 0 0,-2-1 0,-5 23 0,7-33-160,-14 51-7936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0:03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50 9504,'-3'2'-111,"1"-1"53,0 0 1,-1 0-1,1-1 0,-1 1 1,1 0-1,0-1 0,-1 0 1,1 0-1,-1 0 0,1 0 1,-1 0-1,1 0 0,-5-1 1,-37-11-1593,31 8 1507,-31-9-297,33 9 311,-4-1 4,0 0 0,-26-5 0,28 8 130,0 2-1,0 0 0,0 0 1,0 1-1,1 1 0,-1 0 1,0 0-1,1 2 0,0-1 1,-22 10-1,24-7 12,4-3 20,0 1 1,0-1 0,1 2-1,-10 7 1,1 0 90,1 1 0,0 1-1,0 0 1,1 0 0,1 1 0,-14 24 0,24-36-108,-15 37 89,7-11 301,-34 107 131,21-54 64,17-60-522,-14 73 340,10-38 31,-4 67 0,14-118-415,-1 0 0,1 0 0,0 0 0,0 0 0,0 0 0,1-1 1,0 1-1,0 0 0,4 6 0,-3-5-8,2 1 14,-1-1 0,1 0 0,0 0 0,0 0 0,1-1 0,0 0 0,0 0 0,0 0 0,1-1 0,0 0 0,0 0 0,0-1 0,1 0 0,0 0 0,14 5 0,-8-5 20,0 0 0,0 0 0,0-1 0,20 1 0,-21-3-35,4 1 31,-1-1 0,1-1 1,-1 0-1,26-4 0,-24 2-25,-5 0 84,3 1-38,-1 0 0,0-2 1,0 0-1,0 0 1,21-9-1,-27 8-15,1 0 1,-1-1-1,0 0 0,0 0 1,-1-1-1,1 0 1,-1-1-1,8-8 0,-7 1 0,0 1 0,-1-1-1,-1-1 1,0 1 0,-1-1 0,-1-1-1,0 1 1,-1-1 0,2-15 0,-4 17-46,0 5 11,-1 1 0,0-1 0,-1-16 0,-8-157 301,-1 104-199,2 42-68,0 2 134,-5-62 1,12 93-196,-1-32 205,6-65 1,-4 95-185,-1-1 1,0 0 0,-1 0 0,1 1-1,-1-1 1,0 0 0,-1 1 0,-3-10 0,5 13 15,-2 1-33,-1-1-2,0 1 0,1-1 1,-1 1-1,0 0 0,0 0 0,0 0 0,0 0 0,0 0 1,0 1-1,0-1 0,0 1 0,0 0 0,0 0 1,0 0-1,0 0 0,-3 1 0,-6 0-2,7 0-1,0-1-1,0 1 0,0 0 1,1 1-1,-1-1 0,0 1 1,-6 3-1,-36 16 17,35-15-18,1 0 0,-22 16 1,19-8-3,0 0 1,2 0-1,-1 1 1,2 1-1,-15 26 1,26-42 0,-14 31-13,-6 40-933,-14 91 1,10-17-8428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14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86 1888,'0'0'1153,"-5"3"-827,-15 10-204,15-9 505,3-3-334,-4 5-13,3-3-25,-3 3-4,4-3 10,-2 3 1,6-3-3,5 0-186,0 0 0,0-1 0,0 0 0,0-1 1,0 1-1,15 0 0,47-1 255,-52-2-331,108-6 605,-94 5-540,241-23 869,83 5-39,-249 19-809,-64 0 78,343-13 536,-345 12-443,-37 2 91,-35-8-58,-24-13-231,35 13-118,0 1 0,-1 1 0,0 0 0,0 2 0,0 1 0,0 0 0,0 2 0,-31 2 0,50 0 55,0 1 11,-16-1-266,-60 8-347,58-8 259,17-1 308,0 1 1,1-1 0,-1 1 0,0-1-1,1 1 1,-5 2 0,6-2 9,1-3-16,-2-4 52,2 4 24,2 2-22,-1 0 0,0 0 0,1-1 0,-1 1 0,0 0 0,1-1 0,-1 1-1,0-1 1,0 1 0,1 0 0,-1-1 0,0 1 0,0-1 0,0 1 0,1 0 0,-1-1 0,0 1 0,0-1 0,0 1 0,0-1-1,0 1 1,0-1 0,0 1 0,0-1 0,0 0 0,2-9 397,-1 10-398,-1 0 0,0 0 0,0 0 0,1 0 1,-1 0-1,0 0 0,0-1 0,1 1 0,-1 0 0,0 0 1,1 0-1,-1 0 0,0 0 0,0 0 0,1 0 1,-1 1-1,0-1 0,0 0 0,1 0 0,-1 0 0,0 0 1,0 0-1,1 0 0,-1 0 0,0 0 0,0 1 1,1-1-1,-1 0 0,0 0 0,0 0 0,0 1 0,1-1 1,-1 0-1,0 0 0,0 0 0,0 1 0,0-1 1,1 1-1,1 3 15,0 0 0,1 1 1,-1-1-1,0 1 0,-1-1 1,1 1-1,-1 0 0,0 0 1,0 0-1,-1 0 1,0 0-1,1 0 0,-2 5 1,1-3-9,1-1 10,-1 0 0,0 1 1,0-1-1,0 0 0,-1 1 0,-2 10 1,-2 5 1,-11 77 91,-22 166 98,29-178-170,5-55-25,-3 16 17,0 60 1,-10 100 236,15-187-200,2-14-41,0 0 0,-1 0 0,0 0 0,0 0 0,0-1 0,-1 1 0,-4 10 0,5-15 129,1-2-157,0 0 1,0 0-1,-1 0 0,1 1 0,0-1 1,0 0-1,0 0 0,-1 0 1,1 0-1,0 1 0,0-1 0,-1 0 1,1 0-1,0 0 0,0 0 1,-1 0-1,1 0 0,0 0 0,0 0 1,-1 0-1,1 0 0,0 0 1,0 0-1,-1 0 0,1 0 0,0 0 1,-1 0-1,1 0 0,0 0 1,0 0-1,-1 0 0,1 0 0,0 0 1,0-1-1,0 1 0,-1 0 0,1 0 1,0 0-1,0 0 0,-1-1 1,0-12-127,-1 0 0,2-1 1,0 1-1,1 0 0,2-19 0,-1 21-475,5-47-6315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1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 6192,'0'0'341,"-2"0"-106,-4 0 3,5 0 142,-1 0-254,-5 0-24,5 0 234,-8 21-270,-21 13-44,21-24-16,0 1-1,1 0 1,0 0 0,1 1-1,-13 23 1,-29 77 14,-6 37 29,53-138-42,0-1 1,0 1-1,2 0 0,-1 0 0,1-1 1,1 1-1,0 12 0,0-9-1,0-9-1,1 0-1,-1 0 1,1 0-1,0 0 1,0 0-1,0 0 1,0-1 0,1 1-1,0 0 1,0-1-1,0 1 1,6 6-1,-6-7 0,1 0 1,0 0 1,0 0 0,1 0 0,-1 0-1,1-1 1,0 1 0,0-1 0,6 4-1,-4-3 0,-1-1-1,0 0 0,-1-1 0,1 1 0,0-1 0,0-1 0,0 1 0,1-1 0,-1 0 0,0 0 0,7 1 0,-4-1 0,1 0 2,-1 0 1,1-1 0,0 0-1,0 0 1,0-1-1,0 0 1,14-3 0,-12 1-2,10-1 31,36-12 0,-34 8-26,-16 6 0,1 0 0,-1-1 0,0-1 0,0 1 0,0-1 0,0 0 0,0-1 1,10-9-1,-9 8 1,-4 2 4,1 0-1,-1-1 0,0 1 0,0-1 0,-1 0 0,1 0 0,-1 0 0,0 0 0,-1-1 0,1 1 1,2-9-1,-2 6 11,6-15 183,-1 0 1,-1-1-1,-1 0 0,4-26 0,-10 37 28,0 0 0,-1 0 0,0 1 0,-1-1 0,0 0 0,-1 1-1,-1 0 1,0-1 0,-10-19 0,12 28-118,-1-1 0,0 1 0,0 0 0,0 0 1,-1 0-1,1 1 0,-1-1 0,0 1 0,-4-3 0,5 4-88,-1 1 0,1 0 1,0 0-1,-1 0 0,1 0 0,0 1 0,-1-1 0,1 1 0,-1 0 0,1 0 0,-1 0 0,1 1 0,-1-1 1,-5 2-1,-14 1 64,21-3-54,8-4 0,26-19-1706,6-3-6700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17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15 576 4312,'-2'6'48,"1"-1"-53,-1 1 33,-1 1 0,2 0 1,-1 0-1,1 0 0,0 0 0,0 0 1,1 0-1,0 11 0,1-16 59,2 0 0,2 0-59,-1 0 0,1 0 1,0 0-1,0-1 1,0 0-1,0 0 1,0 0-1,0 0 1,0-1-1,1 0 1,-1 0-1,5-1 1,6-1-1,-1 0 1,18-6 0,-15 2 10,0 0 1,0-1 0,25-15 0,-22 12-22,99-53 165,-101 52-162,4-5 79,47-39 16,59-46 320,-66 60-342,-38 27 180,8-1-46,2 2 1,0 1 0,55-11-1,-76 22-183,-11 0-16,1 1-1,0-1 0,0 1 0,0 0 0,0 0 0,0 1 1,-1 0-1,1-1 0,7 3 0,-7-2 2,0 1 1,0-1-1,0 0 0,-1 1 0,1 0 0,0 0 1,-1 0-1,0 0 0,1 1 0,-1-1 1,0 1-1,0 0 0,0 0 0,-1 0 0,1 0 1,-1 0-1,0 1 0,1-1 0,-1 1 1,-1-1-1,1 1 0,-1 0 0,2 5 0,0 2 5,-2-6-9,0-1-1,0 1 1,0-1 0,-1 1 0,0 0 0,0 0 0,-1 8 0,0 12 56,-4 125 321,5-135-382,-1-11-6,1 1-1,1-1 1,-1 0 0,1 0 0,-1 0-1,1 0 1,2 6 0,13 26 110,-14-33-113,-1-1 0,1 1-1,0-1 1,0 0-1,0 0 1,0 1 0,0-1-1,0-1 1,0 1-1,1 0 1,-1 0 0,1-1-1,2 2 1,-2-2-1,0-1 0,0 1-1,0-1 1,0 0 0,-1 1 0,1-1 0,0-1 0,0 1 0,0 0 0,0-1 0,0 1 0,-1-1-1,1 0 1,0 0 0,2-1 0,32-20 29,-29 17-36,15-8 31,-1-2 0,-1 0 1,31-28-1,-36 29-9,165-133 87,-165 134-108,-11 9 1,0 0-1,-1 1 1,1-1 0,1 1 0,-1 0 0,7-2 0,2-1 10,2 1 0,19-5 0,-31 9-9,0 1 0,0 0-1,0 1 1,1-1 0,-1 1 0,0 0 0,0 0 0,0 0 0,0 0 0,0 1 0,0-1 0,0 1 0,5 4-1,-3-3 3,-1 0 0,1 0 1,-1 1-1,0 0 0,0 0 1,0 1-1,0-1 0,-1 1 0,0 0 1,0 0-1,6 12 0,-5-10 0,10 15 41,33 36 1,-36-49-23,-5-6-22,1-1-1,-1 0 1,0 0-1,1 0 1,-1-1-1,1-1 1,14 1-1,-4-6 23,91-54 15,-97 51-35,1 0 1,-2-1 0,15-13-1,-5 3-2,1 2-3,-11 9 7,-1-1 0,0 0 1,13-16-1,-3 2 14,22-33 0,-37 43 16,-5 0-29,0 1 0,-1 0-1,-1-1 1,-5-20 0,-1 13 24,-5 1-22,-1 1 1,-1 0-1,-21-20 0,34 36-9,1 1-1,-1-1 1,0 1-1,0 0 1,0-1-1,0 1 1,0 0-1,0 0 1,-2-1-1,-13-3 6,1 1 0,-1 0 0,0 1 0,0 1 1,-23-1-1,37 3-4,0 0 0,0 0 0,0 1 0,0-1 0,1 1 0,-1 0 0,-4 1 0,-31 13 23,-62 37 0,72-31 13,-119 115 18,142-131-54,0 0 0,0 0 1,-7 12-1,-89 159 28,99-173-31,1 0-1,-1 0 1,1 0-1,0 1 1,0-1-1,0 0 1,0 1-1,0 5 1,1-9-2,-1 15 3,-1 1 0,2 0 1,1 15-1,0-20-2,1-1 0,1 0-1,0-1 1,7 17 0,-10-24-1,1-1 1,-1 1-1,1-1 1,0 1-1,-1-1 0,1 0 1,0 0-1,0 1 1,0-1-1,0 0 1,0 0-1,0 0 0,0 0 1,1 0-1,1 1 1,9 8 1,1-1 0,18 10 0,-18-13-1,0 0-1,0-2 1,0 1-1,21 3 1,-11-4 1,0-1 0,34-1-1,-29-2 0,0-2-1,29-6 1,-23 1-1,53-18 0,40-29 0,-92 34-1,-1-1 1,-2-1 0,0-2 0,32-32-1,-36 27-4,207-268-12,-190 232 9,-45 64 8,0 1 0,0-1 0,1 1 0,-1-1 0,0 0 0,1 1 0,-1-1 0,0 1 0,1-1 0,-1 1 0,1 0 0,-1-1 0,1 1 0,-1-1 0,1 1 0,-1 0 0,1-1 0,-1 1 0,1 0 0,0 0 0,0-1 0,0 2 0,-1-1 0,1 1 0,0-1 0,-1 1 0,1 0 0,-1-1 0,1 1 0,-1 0 0,1-1 0,-1 1 0,0 0 0,1-1 0,-1 1 0,0 0 0,1 0 0,-1 0 0,0-1 0,0 1 0,0 0 0,0 0 0,0 0 0,0 0 0,-1 47 1,-20 121 7,16-127 0,-9 72 4,-1 22-8,3-6 1,4-14-3,0-14-2,0-13 0,-6 16 1,7-85 12,-2-16-9,4-9 11,-35-74 16,30 56-12,1 1 0,1-1 0,1 0 1,-5-26-1,8 30-10,0-2 10,0 0-1,1 0 1,2 0-1,0 0 1,2-26-1,0 29-9,3-13 38,39-154 18,-28 144-18,17-22-17,44-63 1,-72 121-25,0-1-1,0 1 1,1 0-1,5-5 1,134-116 37,-117 107-23,35-14 0,-49 27-19,0 0 1,21-5 0,-26 9-1,0 0 0,0 1 0,0 0 0,10 0 0,-14 1-1,1 0 1,-1 1-1,0-1 0,0 1 0,0 0 0,0 0 0,8 4 1,-9-3-2,1 0 1,-1 1 0,0 0 0,0-1 0,0 1 0,0 0-1,-1 1 1,1-1 0,-1 0 0,0 1 0,1 0 0,-2-1-1,1 1 1,2 6 0,-4-10 0,3 15-12,-3-11 10,1 7 0,-1 0-1,0 0 0,-1 0 1,0 0-1,-1 0 0,0 0 1,-1 0-1,-6 17 1,-45 113-22,39-112-15,7-16 24,-5 10-1,-1 0 0,-1-2-1,-2 0 1,-18 19 0,24-26-8,3-5 9,1-1-1,-2 1 1,1-1-1,-1-1 1,-1 1-1,-11 6 1,21-20-124,7-7 113,24-29-1366,6-3-5488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17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6368,'17'-11'3,"-13"8"2,0 0 0,0 0 0,1 1 0,-1-1 0,9-2 0,64-24 47,-72 27-39,0 1-1,0 0 0,0 0 1,0 0-1,1 1 1,-1-1-1,0 1 1,0 0-1,1 1 1,-1-1-1,0 1 0,10 3 1,-10-3 1,8 5 94,-8-2-64,0-1-23,0 1-1,0-1 1,0 2 0,0-1 0,-1 0 0,0 1 0,0 0 0,0 0 0,0 0 0,-1 0 0,5 12 0,37 90 148,-35-82-135,1-1-1,27 45 1,-33-61-31,-3-4-1,0 0-1,0-1 1,0 1-1,0-1 1,1 0 0,0 0-1,-1 0 1,1 0-1,0 0 1,7 4-1,-1-1 2,-6-3-2,1 0-1,0-1 0,0 0 1,0 0-1,0 0 1,0 0-1,1-1 1,4 1-1,-4-1 1,0 0 0,0-1-1,0 1 1,0-1 0,0-1 0,10 0-1,-7-1 1,0 0-1,0 0 0,0-1 1,11-5-1,-4-1 0,-1-1-1,0 0 1,0-1 0,-1 0 0,12-14-1,-10 6-4,15-30 4,-5-11 1,-19 42 2,0-1 0,3-23 0,-11 30 33,-8-8 2,-20-29 1,16 34 103,2 5-96,0 1 0,-1 1 0,-1 0 0,-17-8 0,30 15-25,-1 1 0,1-1-1,0 1 1,-1-1-1,1 1 1,0 0 0,0 0-1,-1 0 1,1-1-1,-1 1 1,1 1-1,-2-1 1,-2 0 43,-4 0-23,1 1 0,0 0 0,0 0 0,0 1 0,0 0 0,0 0 0,0 0 0,1 1 0,-1 1 0,1-1 0,0 1 0,-14 10 0,-90 78 265,90-68-137,-66 119 68,85-139-215,0-1 0,1 1 0,0 0 0,-1 0 0,1-1 0,0 5 0,-4 20 42,2 0 0,1 55 0,2-82-58,0 1 0,0-1-1,0 1 1,0-1 0,0 1 0,1-1-1,-1 1 1,1-1 0,-1 1 0,1-1-1,0 1 1,0-1 0,1 2 0,6 8 7,0-1-1,1 0 1,0-1 0,0 0 0,1 0 0,22 14-1,-30-22-9,1 1 0,-1-1-1,1 0 1,-1 0 0,1 0-1,-1 0 1,6 0 0,35 7-572,84 3 1,-25-9-5204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17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318 778 6728,'70'-32'41,"-51"25"-19,-2 0 31,0 0 1,20-13 0,-36 20-39,-1-1-1,0 0 1,0 0 0,1 1 0,-1-1-1,0 0 1,0 0 0,0 1 0,0-1 0,0 0-1,0 0 1,0 1 0,0-1 0,0 0-1,-1 0 1,1 1 0,0-1 0,0 0-1,-1 1 1,1-1 0,0 0 0,-1 1 0,1-1-1,0 0 1,-1 1 0,1-1 0,-1 1-1,1-1 1,-1 1 0,0-1 0,1 1-1,-1-1 1,0 1 0,1 0 0,-1-1 0,0 1-1,-1-1 1,-10-1 35,0 0 0,0 1 0,0 1 0,-13 0-1,2 4 126,-108 38 56,105-27-151,-90 84 24,98-77-64,11-11-27,-3 3-4,0 1-1,1 0 0,1 1 1,0 0-1,-7 23 1,12-27-5,0 1 0,0-1 1,0 17-1,6-19 3,14 8-1,-15-16-5,1 0-1,-1-1 0,1 0 0,-1 1 1,1-1-1,0 0 0,0 0 1,-1 0-1,7 0 0,6 0 2,0-1-1,-1-1 0,1 0 1,0-1-1,21-5 1,-32 6-2,23-7 14,121-58 7,-120 49 7,91-80 21,-100 76 6,-12 13-27,21-29 86,25-45 0,-44 69-17,-1 2 110,-1-1 0,11-22 1,-23 45-134,1-3-53,1 0 0,0 0 1,1 1-1,-1-1 1,1 1-1,-1 12 1,-14 98 62,17-97-64,1-12-14,1 1 1,6 17 0,-6-24-7,0 0 0,0 0 1,0 0-1,0 0 1,1 0-1,0 0 0,0-1 1,0 1-1,0-1 0,4 3 1,-1-1-1,2-2 0,-1 1-1,0-1 1,1 0 0,-1 0 0,1-1 0,0 0 0,0 0 0,0-1 0,0 0 0,0-1 0,11 0 0,-18 0-1,2 0 1,-1 1-1,1-2 1,-1 1-1,1 0 0,0 0 1,-1-1-1,1 0 1,3-1-1,31-12 0,0-2-1,44-28 1,-47 20-11,121-118 1,-127 111 5,39-48-1,6-12 6,-8-2 1,-7-11 0,-31 45 8,35-106 1,-54 144 2,-1 3 6,0 0 0,-2 0 0,5-22 0,-10 36-6,1-1 0,-1 1 0,0 0 0,0-1 0,-1-8 0,1 13-10,0 0 0,0 0 0,0 0 0,0-1-1,0 1 1,0 0 0,-1 0 0,1 0 0,0 0 0,0 0-1,0 0 1,0 0 0,0 0 0,0 0 0,0-1-1,0 1 1,0 0 0,0 0 0,0 0 0,0 0 0,0 0-1,0 0 1,-1 0 0,1 0 0,0 0 0,0 0 0,0 0-1,0 0 1,0 0 0,0 0 0,0 0 0,0 0-1,-1 0 1,1 0 0,0-1 0,0 1 0,0 0 0,0 1-1,0-1 1,0 0 0,0 0 0,0 0 0,-1 0-1,1 0 1,0 0 0,0 0 0,0 0 0,0 0 0,0 0-1,0 0 1,0 0 0,0 0 0,0 0 0,-1 0-1,1 0 1,0 0 0,0 0 0,0 1 0,0-1 0,0 0-1,0 0 1,0 0 0,0 0 0,0 0 0,-7 4 8,0 0 1,0 1 0,1 0-1,0 0 1,0 0 0,-9 11-1,6-7 4,-9 14 67,-76 151 38,77-130-3,-62 201 36,65-195-110,-38 192 15,45-198-49,-4 52-1,9 3-4,5-62-3,11 61 0,-8-81-4,-2-12 5,0 1-1,0-1 1,1 0 0,-1 0-1,1 0 1,0 0 0,7 4-1,-12-9 1,1 1 0,-1-1-1,1 0 1,0 0 0,-1 1 0,1-1-1,-1 0 1,1 0 0,-1 0-1,1 0 1,-1 0 0,1 0 0,0 0-1,-1 0 1,1 0 0,-1 0-1,1 0 1,0 0 0,-1 0 0,1 0-1,-1 0 1,1-1 0,26-6-3,0-1-1,31-15 1,-29 9-3,141-94-1270,-73 45-5064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18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7712,'0'0'0,"-16"25"0,11 2-24,14 1 24,20-1-144,21-6 144,26-5-256,38 1 256,-2 0-4992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19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888 663 6008,'6'2'-7,"-8"-1"-13,-20 0-40,-84-5-33,68 3-53,-21 0-6,-77 9-1,-49 12-7,147-13 87,-131 42-23,141-36 57,11 0 29,-1 0-1,2 1 0,-29 32 1,44-45 9,0 0 1,0 0-1,0 0 1,1 0 0,-1 0-1,0 1 1,0-1-1,1 0 1,-1 1 0,1-1-1,0 0 1,-1 1 0,1 1-1,0-3 1,-2 8 0,1 0 0,0 0-1,0 17 1,1-20 0,1 0 0,0 0 0,0 1 0,1-1 0,-1 0 0,1-1 0,0 1 0,0 0 0,5 6 0,3 2 0,1 0 1,1-1-1,0-1 0,0 0 1,1 0-1,15 8 0,-23-15 2,22 12 18,208 96 187,-214-103-187,-14-6 28,0 0-1,-1 1 1,1-1 0,-1 1 0,0 1-1,6 4 1,-7-4 5,1-1 0,-1 1 0,0 0 0,0 0 0,-1 1 0,1-1 0,5 11 0,-10-16-38,0 0-1,0 0 1,0 1-1,0-1 1,1 0 0,-1 0-1,0 1 1,0-1-1,0 0 1,0 0-1,0 1 1,0-1 0,0 0-1,0 1 1,0-1-1,0 0 1,0 1-1,0-1 1,0 0 0,0 0-1,0 1 1,0-1-1,0 0 1,0 1-1,0-1 1,-1 0 0,1 1-1,-3 3 43,0 0-1,0 0 1,0 0 0,0 0-1,-1-1 1,0 0 0,0 1-1,0-1 1,-5 3 0,-6 0 303,-88 11 128,79-17-207,11-1-175,-4 0-44,0-1 0,0-1 0,0 0 1,1-1-1,-26-9 0,24 6 8,-31-18 1,49 25-70,0 0 0,-1 0 0,1 0-1,0 0 1,0 0 0,-1 0 0,1-1 0,0 1-1,0 0 1,0 0 0,-1 0 0,1 0 0,0-1 0,0 1-1,0 0 1,0 0 0,-1-1 0,1 1 0,0 0 0,0 0-1,0-1 1,0 1 0,0 0 0,0 0 0,0-1-1,0 1 1,0 0 0,0 0 0,0-1 0,0 1 0,0 0-1,0-1 1,0 1 0,4-28 31,-1 20-30,0 0-1,1 0 1,0 1-1,8-12 1,7-4-1,1 0 1,1 2-1,26-21 0,77-73-21,-82 73-14,81-65-18,-96 90-7,-2 5 33,2 1 0,52-14-1,-56 24-39,-8 3 49,-1 0 0,0 1 0,0 1 1,22 9-1,-35-13 15,0 1 1,1 0-1,-1-1 1,0 1-1,0 0 0,0 0 1,0 0-1,0 0 1,0 0-1,0 0 1,1 1-1,5 7-3,0-1 0,9 17 0,-9-11 5,0 1-1,5 21 0,10 33 1,1-7 0,-15-45 0,1-1 1,0 0 0,19 24-1,-24-35 3,1 0-1,-1-1 1,1 0-1,0 0 0,0 0 1,1-1-1,-1 0 1,0 0-1,1 0 0,0-1 1,0 1-1,9 1 1,-7-1 1,8 0 30,-5-3-21,0 0 1,1-1-1,-1 0 1,0-1 0,0-1-1,0 1 1,0-2-1,-1 1 1,1-2 0,11-6-1,-8 4-3,-9 5-1,0-1 0,-1 1 0,1-1 0,-1-1 0,0 1 0,0 0 0,0-1 0,3-4 0,14-15 39,20-30 0,-34 37 32,-5 12-60,0-3-7,0-1 1,0 1 0,0 0 0,-1-1 0,0 1 0,-1-1 0,0 1-1,0-1 1,0 1 0,-1-1 0,0 1 0,-3-10 0,-1 1 16,-1 0 0,-1 0 0,-9-15 0,16 30-25,-1 0 1,1 1-1,-1-1 0,0 0 1,1 0-1,-1 1 1,1-1-1,-1 0 1,0 1-1,0-1 0,1 0 1,-1 1-1,0-1 1,-1 0-1,-10-4 20,-1 0-1,1 0 1,-1 1-1,-19-3 1,31 7-18,0 0 0,-1-1 0,1 1 0,0 0 0,-1 0 1,1 0-1,0 0 0,-1 1 0,1-1 0,0 0 0,-1 1 0,1-1 1,-1 1-1,-15 6 19,0 0 1,1 2 0,1 0-1,-21 14 1,18-3 40,-63 107 21,68-100-47,-31 99 19,41-104-33,3-10-22,2 1 1,0-1-1,0 0 1,1 0-1,8 20 1,-11-31-5,1 1-1,-1-1 1,1 0-1,0 0 1,-1 0 0,1 0-1,0 0 1,0 0 0,0 0-1,0 0 1,0 0-1,1 1 1,22 16 7,38 22 0,-60-39-7,0 0-1,0 0 1,0 0 0,0-1-1,0 1 1,0 0 0,0-1-1,0 0 1,5 1 0,69 6 5,-41-8-4,41-5-1,51-15 4,5-15-3,1-14-2,7-18 0,-103 47 0,58-45 0,-58 35 0,42-45 0,95-143-2,-150 179-3,27-68 4,-3-32 1,-15 5 0,-11 18 0,-12 24 0,-10 80 0,0 0 1,-3-23-1,2 32 1,0-1 0,0 0-1,-1 0 1,1 0 0,-1 1 0,-4-8-1,5 10 1,0 0-1,0 1 0,0-1 0,-1 1 0,1-1 0,0 1 1,-1-1-1,1 1 0,-1 0 0,0 0 0,1 0 0,-1 0 1,0 0-1,-2-1 0,0 1 1,-1 1-1,1 0 1,-1 0-1,1 0 1,-1 0-1,1 1 1,-1-1-1,1 1 1,0 0-1,-1 1 1,1-1-1,0 1 1,0 0-1,-7 4 1,8-4-1,-16 11 8,-87 103 9,84-85-2,-32 62 4,-8 30-14,8 3 0,14-5-3,11 0-2,12 2 0,12-11 0,6-91 0,1 0 0,6 27 0,-5-34 0,1 1 0,12 26 0,-12-32 0,1 0 0,0 0 0,0-1 0,10 12 0,-10-14 0,1 0 0,0-1 0,0 0 0,1 0 0,9 6 0,-6-5 0,0-1 0,0-1 0,20 7 0,-6-6-235,-1-1 0,1-1 1,0-1-1,34-2 0,26 0-5631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19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6904,'0'0'0,"12"4"0,22 8 48,26 8 0,31 2-48,24-2-8,33-8 8,2 0-4768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0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214 511 8880,'33'31'368,"-32"-29"-48,-1-1-267,1 0 0,-1 0 0,-1 0 0,1-1 1,0 1-1,0 0 0,0 0 0,0 0 0,-1 0 1,1-1-1,0 1 0,-1 0 0,1 0 0,0 0 0,-1-1 1,1 1-1,-1 0 0,1-1 0,-1 1 0,0 0 1,0 0-1,-20 7 203,15-7-174,0 1 0,0 0-1,0 0 1,-7 5-1,12-7-75,1 1-1,-1 0 1,0-1-1,1 1 1,-1 0-1,1 0 1,-1 0-1,1 0 0,-1-1 1,1 1-1,-1 0 1,1 0-1,0 0 1,0 0-1,-1 0 1,1 0-1,0 0 1,0 0-1,0 0 1,0 0-1,0 0 0,0 0 1,1 0-1,-1 0 1,0 0-1,0 0 1,1 0-1,-1 0 1,0 0-1,1 0 1,-1-1-1,1 1 0,-1 0 1,1 0-1,0 0 1,-1-1-1,1 1 1,0 0-1,-1-1 1,1 1-1,1 0 1,9 9 6,1-1 0,0-1 1,0 0-1,1-1 1,0 0-1,0-1 0,18 6 1,28 14 9,13 13 6,-71-38-25,1-1 0,-1 1 0,1 1 0,-1-1 0,0 0 0,1 0-1,-1 0 1,0 1 0,0-1 0,0 1 0,0-1 0,0 1 0,0-1 0,0 1 0,0 0 0,-1-1 0,2 4 0,0 2 4,7 23 4,-8-18 10,-3-7-18,1-1 0,-1 1 0,0 0-1,0-1 1,0 1 0,-1-1 0,0 0 0,1 0 0,-1 0 0,-1 0-1,1 0 1,-1-1 0,1 1 0,-1-1 0,0 0 0,0 0 0,0 0-1,-1-1 1,1 0 0,-9 4 0,-33 11 2,24-13 9,-13-2-5,-55-6 0,64-1 5,-2-5-8,-50-23 1,63 22-19,1-5-1,-21-30 1,35 45 7,-1 1 0,1-1 0,-1 0 0,1 1 0,0-1 0,-1 0 0,1 0 0,0 0 0,0 1 0,-1-1 0,1 0 0,0 0 0,0 0 0,0 1 0,0-2 0,1-10-23,0 1 1,1 0 0,0 0 0,7-21 0,-8 31 11,-1-1 1,0 1 0,1 0 0,0 0-1,-1 0 1,1 0 0,0 0-1,-1 0 1,1 0 0,0 0 0,0 0-1,2-1 1,16-14-80,1 1 1,35-20-1,-31 24-158,38-8-222,102-19 0,-102 32 379,-39 6-90,6 4 117,-1 1 1,1 2 0,-1 0 0,47 21-1,-60-21 64,-4-1 2,-1 0 0,0 0 0,16 14 0,125 111 46,-135-114-40,-10-10 18,0-1 0,1 1 0,0-1 0,8 5 0,69 46 124,-65-49 63,14-2-53,43 4-1,-52-11 120,107-30 102,-104 22-135,-21 5-184,17-6 42,-2-1 0,1-1 0,-1-1 0,21-19 0,-4 1 238,39-42-1,-75 71-315,0-1-1,-1 1 0,1-1 0,0 1 1,-1-1-1,0 0 0,0 0 1,1 1-1,-2-1 0,1 0 0,0 0 1,-1 0-1,1 0 0,-1-4 1,1 3 0,-1 2-6,-1-1 0,1 1 0,0-1 1,-1 0-1,1 1 0,-1-1 0,0 1 1,0-1-1,0 1 0,0 0 0,0-1 1,0 1-1,-1 0 0,1 0 0,-1 0 1,0 0-1,-2-3 0,2 2 3,-1 1-2,0 0 0,0-1 0,0 1 0,0 0 0,0 1 1,0-1-1,-1 0 0,1 1 0,-1 0 0,1 0 0,-1 0 0,1 0 1,-8 0-1,6 0-1,-7 1 52,-4 4-38,1 1 0,-24 11 1,25-5 10,1 5-24,0 0 1,-16 31 0,22-26-2,-4 118 9,13-109-16,-2-30-8,3 20 6,9 32 0,-8-41-5,1 0-1,0 0 1,0-1 0,1 0-1,7 10 1,-4-8 0,0-1 1,1 0-1,18 16 0,-17-18 0,1 0-1,0 0 0,24 10 1,-21-11-1,1-2 0,0 0 0,19 3 0,-15-4 0,1-2 0,29 1 0,-21-3 0,45-6 0,-36 0 0,48-12 0,-51 5-1,-1-1 1,0-1 0,-1-2 0,45-29-1,-43 20-5,133-133-8,-137 122-11,108-144-8,-115 144-7,62-172-16,-74 165 16,-5 13 19,1-4 0,-1 0 1,-1 0-1,1-48 1,-10-12-33,-1 84 34,-2 4 15,-1 0 0,1 0 1,-1 1-1,0 0 0,-10-5 0,2 5-21,6 4 20,0 1 0,-1 0 0,1 0 0,-1 1 0,-15 3 1,12 3-16,2 3 14,1 0 0,1 2 1,0-1-1,-8 14 1,8-3-14,-20 144 0,26-125 14,1 68 4,6 23 1,23 111 2,-19-201 12,37 139 10,-35-153 16,-6-16-27,2 0 0,-1-1 0,2 0-1,-1 0 1,2 0 0,-1-1 0,1 0 0,1-1 0,0 1 0,15 11 0,-4-7-1573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0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410 366 7536,'0'0'-135,"-7"0"27,-20 0 48,11 3-132,-99 47-61,87-34 114,5 0 72,-22 19-1,29-20 60,1 0-1,-22 29 0,21-21 9,1 1 1,2 0 0,-18 42-1,25-45 14,6-12-11,0 0-1,1 0 1,0 1 0,0-1 0,1 0 0,1 0 0,3 11-1,-6-19 0,1-1-1,-1 1 1,0 0 0,0-1-1,1 1 1,-1 0-1,1-1 1,-1 1-1,0-1 1,1 1-1,-1-1 1,1 1-1,0-1 1,-1 1-1,1-1 1,-1 1-1,1-1 1,0 0-1,-1 1 1,1-1-1,1 1 1,12 4 6,0 0 0,1-1 0,-1-1 1,1 0-1,18 1 0,-5-5 40,127-23 21,-123 16-34,103-49 17,-114 43-24,62-68 21,-72 64 5,-3-5-14,11-47 1,-18 52 47,-5 2-38,0 0 0,-12-30-1,7 34 145,-5 1-98,0 1 0,-24-13 0,24 18 184,2 5-215,1 1 1,-1 0-1,1 0 1,-1 1 0,-13 5-1,9 1 223,7-2-221,0 1-1,1 1 1,0-1 0,0 1-1,-7 11 1,15-18-52,-1-1-1,1 1 1,-1-1-1,1 1 1,0 0-1,-1-1 1,1 1-1,0 0 1,0 0-1,-1-1 1,1 1-1,0 0 1,0 0-1,0-1 1,0 1-1,0 1 1,0 3 14,1 1 1,0-1-1,0 1 1,0-1-1,0 1 0,1-1 1,0 0-1,0 0 1,1 0-1,3 6 1,6 0 111,2-3-94,0-1 1,1-1-1,27 8 0,-21-12 27,19-8-29,53-13 0,-62 7-30,126-67 9,-127 61-17,99-79 2,-108 77-2,-13 10-5,6-6 1,-1 0 0,-1-1 0,0 0 0,17-36 0,-5-7 7,-6 15 93,28-53 0,-38 119 28,-6-11-122,-2-4-2,1-1-1,-1 0 1,0 1-1,0-1 1,-1 0-1,1 0 1,-3 8-1,-26 128 54,18-107-33,-75 165 10,64-154-10,-110 190 10,105-189-9,-89 162 19,97-172-7,-41 130 16,55-136-15,2 89 23,7-101-17,1-10-38,0 0 0,1-1 0,0 0 0,0 0 0,0 0 1,11 8-1,-17-15-7,1 1 0,0 0 0,-1-1 1,1 1-1,0-1 0,0 0 0,0 1 0,0-1 1,-1 0-1,1 1 0,0-1 0,0 0 1,0 0-1,0 0 0,0 0 0,0 1 0,1-2 1,24 1 15,0-1 1,35-6 0,-59 6-14,1 1 0,0-1 0,0 0 0,0 0 0,0 0 1,-1 0-1,5-3 0,24-15 14,-2-1 0,45-39 0,-50 31-5,31-48-1,2-22-10,-33 47-5,31-104 1,-46 115-11,9-156-3,-21 161-10,0 18 15,1 3 5,0 0-1,-1 0 1,-1 0 0,0 1 0,-1-1-1,0 1 1,-1 0 0,-11-17 0,-11-7-22,-4 8 22,8 13 5,22 13 0,5 4-1,26 5 11,100 4 7,-92-9-2,70 0 4,36-1-14,163-7-1342,-151 2-5383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0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121 276 7176,'74'-10'41,"-57"7"-21,79-14 51,-85 14-64,27-12 87,45-32 329,-81 45-405,-1 1 0,1-1 1,0 0-1,-1 0 0,1 0 1,-1 0-1,0 0 0,1 0 0,-1 0 1,0-1-1,0 1 0,-1 0 1,1-1-1,0-2 0,0 2 8,0-1-2,0-1 0,0 0 1,0 1-1,-1-1 0,0 0 1,0 1-1,0-1 0,0 0 0,-1 0 1,0 1-1,0-1 0,-2-7 1,1 6-1,1 2-9,0 0-1,-1 0 1,1 0 0,-1 0 0,0 1 0,0-1 0,0 0 0,-1 1 0,1 0-1,-1-1 1,0 1 0,0 0 0,0 0 0,0 0 0,0 1 0,-1-1 0,1 1-1,-6-3 1,8 5-11,0-1 1,1 1-1,-1-1 1,0 1-1,1 0 0,-1-1 1,0 1-1,0 0 1,0-1-1,1 1 0,-1 0 1,0 0-1,0 0 1,0 0-1,1 0 0,-1 0 1,-1 0-1,-15 1 22,1 1-1,0 1 1,-18 5 0,17 0 14,-64 58 10,68-50-35,7-2-10,0 0 0,1 1-1,1 0 1,-5 21 0,9-34-4,0-1 0,0 1-1,0 0 1,0-1 0,0 1-1,0-1 1,0 1 0,0-1 0,0 1-1,2 2 1,0 5 3,-1-1-3,1 0 1,1 0-1,0 0 1,0 0 0,0-1-1,1 1 1,0-1-1,0 0 1,1 0 0,0-1-1,9 10 1,-2-3 1,2 2 0,1 0 0,1-1 1,33 23-1,-39-30-8,78 54 39,-71-48-17,-1 0 1,0 2 0,16 18 0,-26-22 42,-5-6-49,0 1-1,-1-1 1,0 1 0,0-1 0,0 1 0,-1-1 0,-1 8-1,-4-4 65,0-3-54,-1-1 0,0-1 0,-1 1 0,1-1 0,-1 0 0,1-1 0,-1 0 0,0 0 0,-9 1 0,-3 1 9,0-2 1,-24 2-1,21-5 44,-110-25 30,106 16-24,1-3-47,0 0 0,-31-22 1,43 21-13,11 10-104,0-1 1,0 0-1,0 0 0,1-1 1,-1 1-1,1 0 0,0-1 1,0 1-1,1-1 0,-1 0 1,1 0-1,0 1 0,0-6 1,-1-26-5858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6552,'42'52'12,"-30"-33"48,41 126 21,-47-110-34,0 150 22,-8-147-2,-27 179 22,21-172-42,-47 310 82,51-322-124,-4 54 13,7-82-46,-2 46-233,1 1 0,9 80 0,-1-100-3832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1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1006 3416,'-15'-59'-1,"8"42"-5,-13-16 2,-24-31 0,39 57-5,0 0 1,0 1-1,-1 0 0,0 0 0,-9-7 0,-1 0 2,-39-31-61,-14-8 71,97 53 313,47 11 21,100 1 10,-134-13-166,185-2 62,-179 0-143,187-22 31,-190 17-77,-17 2-28,17-2 0,-1-2 0,47-16 0,-76 20 10,3 0 80,0-1 0,29-16 0,-54 22 9,-24 0-74,15 3 77,-147 81 373,162-82-491,-54 29 238,13-5 2,40-24-76,9 4 36,-5-6-203,-1 1-1,1 0 1,-1-1-1,0 1 1,1-1-1,-1 1 1,1-1-1,0 1 1,-1-1-1,1 0 1,-1 1 0,1-1-1,0 0 1,-1 1-1,1-1 1,0 0-1,-1 0 1,1 0-1,0 0 1,-1 1-1,1-1 1,0 0-1,0 0 1,-1 0 0,1 0-1,0-1 1,1 1-1,15-1 69,0-1 1,0-1-1,0-1 0,26-9 0,-28 9 0,0 0-35,0-1 1,0 0-1,-1-1 1,0 0 0,-1-1-1,19-12 1,21-24 124,-23 18 3,34-21 0,-63 45-160,0 1 1,1-1-1,-1 1 0,0 0 0,1 0 0,-1 0 1,0 0-1,1 0 0,-1 0 0,0 0 1,1 0-1,-1 0 0,0 0 0,0 1 1,1-1-1,-1 1 0,0-1 0,0 1 0,0-1 1,1 1-1,-1 0 0,0-1 0,0 1 1,0 0-1,0 0 0,0 0 0,0 0 1,0 1-1,0-1 8,5 8 85,-3 4-53,-1 0-1,0 1 1,1 24-1,1 16 66,5-15-85,-2-26 32,1-3-45,1-1 1,0-1 0,1 0 0,16 12-1,-8-13 20,20 0-10,42 3 1,-52-11-5,120-26 11,-118 15-25,45-29-1,-44 21-5,30-26 0,-22 12-2,-1-3 0,36-47 0,-51 52-11,27-48 4,1-14 7,-16 3 1,-9 9 0,-19 51 0,6-52 1,-12 81 0,-1 1-1,0-1 1,0 1-1,0-1 1,0 1-1,0-1 1,0 1-1,0 0 1,0-1-1,-1 1 1,1-1-1,-1 1 1,1-1-1,-1 1 1,1 0-1,-1 0 1,0-1-1,0 1 1,1 0-1,-1 0 1,0 0-1,0 0 1,0-1-1,0 2 1,-1-1 0,1 0-1,0 0 1,0 0-1,0 0 1,-1 1-1,1-1 1,0 1-1,-1-1 1,1 1-1,-3-1 1,4 1 0,-1 0-1,1 0 1,0 0 0,-1 0 0,1 0 0,-1 0-1,1 0 1,0 0 0,-1 0 0,1 0 0,0 0 0,-1 0-1,1 0 1,0 0 0,-1 0 0,1 1 0,0-1-1,-1 0 1,1 0 0,0 0 0,-1 1 0,1-1 0,0 0-1,-1 0 1,1 1 0,-75 62 38,48-37-11,1 2 1,-27 36 0,33-37-22,-1 3 21,-66 159 16,75-148-17,-22 154 9,33-160-16,0-16-11,1 1-3,0 0 1,1 0-1,1 0 1,10 39-1,-9-49 0,0 0 1,1 1-1,9 17 0,-12-27-4,0 0-1,0-1 0,-1 1 0,1 0 1,0 0-1,0-1 0,0 1 0,0-1 1,0 1-1,0-1 0,0 1 0,0-1 1,0 0-1,0 1 0,0-1 0,0 0 1,0 0-1,0 0 0,1 1 0,-1-1 1,0 0-1,0-1 0,2 1 0,0 0 3,1 0-4,1-1 1,-1 0-1,0 1 1,1-1 0,-1-1-1,6-1 1,9-7-293,0 0 0,0-1 0,29-24 0,10-10-5548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19 6104,'-39'-15'0,"29"14"0,-21-1 0,22 3 0,1 1 0,0 0 0,1 0 1,-1 1-1,-9 4 0,14-5 1,0 0 0,0 0 0,0 0 0,0 0 0,1 1 0,-1-1 0,1 1 0,0 0 0,0 0 0,0 0 0,0 0 0,0 0 0,1 0 0,-3 6 0,2-4 1,1-1 1,-1 0 0,1 0-1,0 0 1,1 1-1,-1-1 1,1 0-1,-1 0 1,2 1-1,-1-1 1,0 0-1,1 0 1,-1 1-1,1-1 1,0 0-1,2 4 1,-1-2 2,4 7 36,3 1-26,2-1 0,0-1 0,0 0 0,1 0 0,0-1 0,1 0 0,22 12 0,-21-13-10,-8-6-3,0 0-1,0-1 1,0 0 0,1 0 0,12 4 0,32 9 10,15-3-9,-21-9-8,0-3 0,87-6 0,-46-6-19,-77 9 23,14-1-10,0 0-1,-1-2 1,1-1 0,39-16 0,-47 14-37,4-2-300,36-12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3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17 806 1800,'1'2'1,"6"11"56,0 0 0,1 0-1,1-1 1,16 19 0,-23-30-33,0 0-1,0 0 0,1 0 1,-1 0-1,0 0 1,0-1-1,1 1 0,-1-1 1,0 1-1,1-1 1,-1 0-1,0 0 0,1 0 1,-1 0-1,0 0 1,1-1-1,-1 1 0,0-1 1,3 0-1,26-4 152,-6 1-23,31-9 0,-45 11-60,-3 1-56,0-1 1,0 0-1,0-1 0,-1 0 1,1 0-1,0 0 1,-1-1-1,0 0 1,0-1-1,0 1 1,6-8-1,-4 4 49,-1-1-1,-1-1 0,0 0 1,0 0-1,0 0 1,-2-1-1,1 1 0,-1-1 1,6-23-1,-4-12 31,-8 28 206,-2 8-245,-1 0 0,0 0 0,0 0 0,-1 0 0,-10-15 0,14 24-54,1 0 0,-1 0 0,1 1-1,-1-1 1,0 0 0,1 1 0,-1-1-1,0 0 1,0 1 0,0-1 0,1 1-1,-1-1 1,0 1 0,-1-1 0,-9-2 41,1 0 0,0 0-1,-1 1 1,0 1 0,1 0 0,-16 0 0,4 6 178,-5 7-129,1 2 0,-28 19 0,33-15 96,-67 93 71,76-87-158,1 10-38,-9 56-1,19-67-8,16 89 24,-15-110-93,0-1 0,1 1 0,-1 0 0,1-1 0,-1 1 0,1 0-1,0-1 1,-1 1 0,1-1 0,2 3 0,8 10 9,0 0 1,1 0-1,1-1 0,15 11 1,-26-22-11,0-1 1,-1 0-1,1 1 1,0-1-1,0 0 0,0 0 1,1-1-1,2 2 1,29 7 21,61 7 1,-67-16 1,-21 0-22,14-2 4,1 0-1,-1-1 0,1-1 1,-1-2-1,29-10 1,45-28 18,-91 42-25,0 0 1,0-1-1,-1 1 1,1-1-1,-1 1 1,1-1-1,-1 0 1,0 0-1,3-5 1,5-6 1,3 1-1,-9 8 3,1-1 0,-1 0-1,0 0 1,-1 0 0,7-11 0,75-139 201,-51 94-73,-1 8 6,-34 54-133,1-1-1,0 1 1,-1-1-1,1 1 1,-1-1 0,1 1-1,0 0 1,0-1-1,-1 1 1,1 0 0,0-1-1,-1 1 1,1 0-1,0 0 1,0 0 0,-1 0-1,1 0 1,0 0-1,0 0 1,-1 0 0,1 0-1,0 0 1,0 0-1,-1 0 1,2 1 0,0 0 14,19 2 21,-13 4 57,2 6-67,-1 2 1,0-1 0,6 17-1,-9-10 42,-1 12-23,0 55 0,-8-64-4,3-21-44,-5 18 16,-1 0 0,0 0 0,-2-1 0,-18 36 0,17-36 2,1-3-10,0 0 1,-1-1-1,-19 25 1,-9 2 20,36-43-32,0 1 0,1-1 0,-1 0 0,0 0-1,1 1 1,-1-1 0,0 0 0,1 0 0,-1 0-1,0 0 1,1 0 0,-1 0 0,0 0 0,1 0-1,-1 0 1,0 0 0,1-1 0,-1 1 0,0 0 0,1 0-1,-1-1 1,1 1 0,-1 0 0,0-1 0,1 1-1,-1 0 1,1-1 0,-1 1 0,1-1 0,-2 0-1,2 0 2,-3-2 0,0-1 0,0 1-1,1-1 1,-1 1 0,1-1 0,0 0-1,0 0 1,0 0 0,1 0 0,-1-1-1,1 1 1,0 0 0,0-1 0,0-6-1,0-3 5,0 1-1,1 0 1,3-21-1,4-5-1,-2 24 4,5-5-2,2 1 1,0 1-1,23-27 1,70-63 39,26-8 2,-69 67 34,-44 36-71,25-18 16,-38 28-13,0 0-1,0 0 1,0 1-1,0-1 1,1 1-1,-1 1 1,0-1-1,1 1 1,-1 0-1,1 0 1,0 0-1,-1 1 1,12 0-1,-10 1-2,9 2 36,-9 1-41,0 0 1,0 1 0,0 0-1,0 0 1,-1 0 0,0 1-1,-1 0 1,7 8 0,-4 3 14,-6-12-16,1 4-1,-1 1 0,1-1 0,-2 1-1,1 0 1,-1-1 0,-1 1 0,0 0-1,0 0 1,-1 0 0,-2 11 0,-8 38 9,-11 9-9,-5-9 1,0-13-3,5-13-2,13-24 0,6-11 0,3-11 0,0 12 0,0-6 0,0 1 0,0-1 0,0 0 0,1 0 0,0 0 0,3-8 0,0 0 0,9-38 1,30-62 7,-42 112-8,8-17 3,1 1 0,1 0 0,0 0 0,23-27 0,-23 32-2,-1 0 2,0 1 0,2 1 0,0 0 0,0 0 0,1 2-1,0-1 1,16-8 0,-21 14-2,-2 0 1,1 0 0,-1 1 0,1 0 0,1 0 0,13-5 0,-7 4-1,-9 3 0,0 1-1,0-1 0,1 1 1,-1 0-1,1 0 0,-1 1 1,7-1-1,-8 1 1,0 1-1,0-1 1,0 1-1,0 0 1,0 0 0,0 0-1,0 1 1,6 3-1,-6-3 1,0 0-1,-1 1 0,1 0 1,0 0-1,-1 0 0,0 0 0,0 0 1,4 6-1,-2 0 1,0 1 0,0 1 0,-1-1 0,-1 1-1,0-1 1,0 1 0,-1 0 0,1 19 0,-2-28-1,-1 26 8,-1-15-3,1 2-1,-2 0 0,1 0-1,-2 0 1,0 0 0,-1-1-1,0 1 1,-1-1 0,-10 19 0,8-20 6,-2 7 1,-1-1-1,-1-1 1,-1 0 0,-19 22 0,19-27 8,2-3-3,1 0 0,0 1 0,1 0 1,-11 19-1,41-41 2,24-22-16,73-53-5,-90 63-12,53-54-1,-59 55 4,6-7-53,29-36 0,8-10-95,-31 39 40,57-46 0,-26 34 14,-54 44 61,2 5 27,0 0 0,21 5-1,-34-6 18,0 0-1,0 0 1,0 0-1,0 1 0,0-1 1,-1 0-1,1 1 1,0-1-1,0 1 1,-1-1-1,1 1 0,0-1 1,0 1-1,-1-1 1,2 2-1,4 5-1,0 0-1,-1 1 1,0-1-1,0 1 1,0 1-1,-1-1 1,5 14-1,-5-1-9,-4 193-11,5-150 24,-3-55 0,0 1 0,0-1 0,7 15 0,-7-19 0,1 1 0,0-1 0,1 1 0,7 8 0,-9-11 0,1 0 0,0 0 0,0-1 0,0 1 0,0-1 0,5 3 0,-5-3 0,-1-1 0,1 0 0,-1 0 0,1-1 0,0 1 0,0 0 0,4 0 0,26-4 0,14-11 0,0-7 0,-40 18 0,0-1 0,0-1 0,-1 1 0,6-7 0,-3 2 0,-1-1 0,0-1 1,-1 1-1,0-1 0,6-15 1,-10 20 1,5-15 19,-4-2-5,-1-1-1,0-43 1,-7 45 64,-1 7-55,-1 1 0,-1 0 0,-1 0 0,-11-16 0,6 18 123,-2 5-95,0 0 1,0 1-1,-18-4 0,32 10-42,0 0-1,0-1 0,0 1 0,0 0 0,-1 0 1,1 0-1,0 0 0,0 0 0,0 0 1,-1 0-1,1 1 0,0-1 0,0 0 0,-1 1 1,-19 7 41,1 0 0,0 1 1,-31 20-1,27-10 76,-109 95 55,108-89-62,-1 5-38,-33 52-1,51-64-7,6-9-61,0-1 1,1 1-1,0-1 0,0 1 0,1-1 1,2 13-1,-2-20-13,0-1 0,0 1 0,0-1 1,0 1-1,0-1 0,0 1 0,1-1 0,-1 1 0,0-1 1,0 1-1,0-1 0,1 1 0,-1-1 0,0 0 0,1 1 1,-1-1-1,1 1 0,-1-1 0,0 0 0,1 1 0,-1-1 0,1 1 1,31 18 24,-22-15-24,-1-1-1,1 0 0,-1 0 1,12 1-1,-3-2 1,0-1 0,22 0-1,-19-3 0,0 0 0,21-5 0,48-19 4,1-10-3,-40 10-3,63-43 0,-86 48-4,39-38 4,5-15 1,-15 9 0,-18 18 1,-29 36 0,-5 3 2,2 1 0,-1 0 1,1 0-1,0 0 0,0 1 1,12-9-1,-15 18 5,0 7-4,-1-1 0,1 1 0,3 18-1,-5-19-1,1 9 3,0 1 0,-1 0 0,-1 0 0,0 0 0,-4 30 0,2-30-3,-6 59 27,4-51-24,-9 69 7,6-44-6,-2-3-4,4-15-2,7-13 0,3-11-3,0-12-10,9-9-4,1 0 0,17-19 1,-30 28 11,33-30-56,43-27 1,-6 13 13,36-13 10,-89 52 18,0 4 14,-1 1 0,1 0 0,22 2 0,-22 5-7,-14-3 8,1 0 2,-1 1 0,0 0 0,0-1 0,0 2-1,0-1 1,0 1 0,-1 0 0,1 0 0,-1 0 0,0 1-1,-1 0 1,7 8 0,81 106-89,-83-107 85,-6-9-1,-1 0 0,1 0 0,0 0 0,0 0 0,0 0 0,0 0 0,0-1 0,5 3 0,1 1-7,1-1 0,0 0 0,1-1-1,20 6 1,-14-10-52,96-27-24,-86 16 44,110-58-18,-134 67 58,0 0 0,0 0 1,0 0-1,0 0 0,0 0 0,3-4 1,29-33-22,36-50 0,-54 57 2,53-151-3,-59 143 15,30-161-5,-36 162 13,-1 2 4,3-21-3,-1-68 1,-12 6 0,2 107-2,3 12 5,0 0 0,0 0 0,1 1-1,-1-1 1,0 0 0,0 0 0,0 0 0,0 0 0,0 1-1,0-1 1,0 0 0,0 1 0,-1-1 0,1 1-1,0 0 1,0-1 0,0 1 0,-1 0 0,1-1 0,0 1-1,0 0 1,-1 0 0,1 0 0,0 0 0,0 0 0,0 1-1,-3-1 1,1 2-1,0-1 0,0 1 0,0 0 0,0 0 0,0 0 0,0 0 0,0 0 0,1 1 0,-1-1 0,-1 4 0,-7 7-4,1 1 0,-16 31 0,24-41 7,-72 151-38,61-122 30,0 3-19,-40 179-12,46-169-23,-16 176-28,21-181 9,2-18 43,0 27-39,10 82 1,-7-106 15,1 8-69,14 58-1,-19-92 125,1 0 0,0 1 0,0-1 0,0 0 0,0 1 0,0-1 0,0 0 0,0 0 0,0 1 0,0-1 0,0 0 0,0 1 0,1-1 0,-1 0 0,0 0 0,0 1 0,0-1 0,0 0 0,0 1 0,0-1 0,1 0 0,-1 0 0,0 0 0,0 1 0,1-1 0,-1 0 0,0 0 0,0 0 0,0 1 0,1-1 0,-1 0 0,0 0 0,1 0 0,-1 0 0,0 0 0,0 0 0,1 1 0,-1-1 0,0 0 0,1 0 0,-1 0 0,0 0 0,1 0 0,-1 0 0,0 0 0,0 0 0,1-1 0,7-10-653,-5 6 88,11-16-4857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104 194 5744,'-9'-10'6,"0"1"0,-1 0 0,0 1 0,0 0 0,-1 0 0,-17-8 0,21 12 9,-3 1 8,42 16 26,-25-9-47,1-1-1,0 0 1,0 0 0,12 2-1,123 21-643,-59-17-2645</inkml:trace>
  <inkml:trace contextRef="#ctx0" brushRef="#br0" timeOffset="1">850 156 4936,'64'-15'8,"-54"13"-4,42-15 0,-49 16 10,1-1 0,-1 0-1,0 1 1,1-1 0,-1 0 0,0 0 0,0-1 0,0 1 0,-1-1 0,1 1-1,0-1 1,1-3 0,-3 4-3,0 0-1,0 0 0,0 1 1,0-1-1,0 0 1,0 0-1,-1 0 0,1 0 1,-1 0-1,0 0 1,1-1-1,-1 1 0,0 0 1,0 0-1,0 0 1,-1 0-1,1 0 0,0 0 1,-1 0-1,-1-4 1,1 4 9,0-1 1,-1 1 0,0 0 0,1-1 0,-1 1-1,0 0 1,0 0 0,0 0 0,-1 0 0,1 1-1,0-1 1,-1 1 0,1-1 0,-5-1 0,-33-10 178,28 13-4,6 1-160,0 1-1,1 0 1,-1 1-1,1-1 1,-1 1-1,1 0 1,-5 4-1,4 4 154,3 4-117,0 0 1,1 0-1,1 1 0,1-1 1,1 27-1,14 65 68,10 1 26,-4-24-106,-2 37-7,-19-120-50,0 1 0,0 0 0,0 0 0,0 0-1,0 0 1,0-1 0,0 1 0,-1 0 0,1 0 0,-2 2 0,-5 15 5,-2 0-1,0-1 0,-1 0 1,-14 19-1,23-35-5,-1 1 0,0-1 0,-1 0 0,1 1 0,0-1 0,-1 0 0,-3 2 0,-65 44 11,42-32-11,-43 16 1,-131 35-13,200-65 4,-1-1 1,1 0-1,-1 0 0,0-1 1,1 1-1,-1-1 0,-4 0 1,-5 0-94,1 0 0,-1-1 0,1 0 0,-1-1 1,1-1-1,-1 0 0,1 0 0,-19-9 0,-26-16-4073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5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23 775 4664,'0'0'96,"2"4"-8,3 11 28,-4-12 80,0 0-16,0-1-151,0-1 0,1 1 0,-1-1 0,0 1 0,0-1 0,1 0 0,-1 1 0,1-1 1,-1 0-1,1 0 0,0 0 0,-1 0 0,1 0 0,0 0 0,0-1 0,0 1 0,0-1 0,-1 1 0,1-1 0,0 0 0,0 1 0,0-1 1,0 0-1,0 0 0,0 0 0,0-1 0,0 1 0,0 0 0,0-1 0,3-1 0,2-2 6,0 0 0,0 0 0,0-1 0,-1 0 0,0-1-1,0 0 1,0 0 0,0 0 0,-1 0 0,0-1 0,5-9 0,-1 4-19,39-50 257,14-22-86,11-36-6,-63 96-33,-2-8-72,-1 0-1,2-37 1,-9 39 145,-23-115 107,22 139-264,0-1-1,-1 1 0,1-1 1,-2 1-1,1 0 1,-1 0-1,-3-7 0,-2-1 10,-12-18 48,11 23 193,1 5-242,0 1 1,1 0-1,-1 0 0,0 1 1,-16-3-1,23 5-53,0 0-1,0 0 1,0-1-1,1 1 0,-1 0 1,0 1-1,0-1 1,0 0-1,0 0 1,0 0-1,0 0 0,1 1 1,-1-1-1,0 0 1,-1 2-1,-14 6 82,1 2 0,0 0 0,-23 21 0,21-10 107,-59 127 67,63-113-139,-28 135 50,37-137-91,17 139 28,-5-137-67,-1-11-27,0 2-10,1 0 0,2-1 0,0 0 0,21 35 1,49 50 34,-62-93-26,67 39 9,-81-54-33,1 0 0,0 0 0,0-1 0,0 1 1,0-1-1,0 0 0,0-1 0,0 1 0,0-1 0,0 0 1,0 0-1,1 0 0,5-2 0,-4 1 1,-5 1-2,1 0 1,-1-1-1,1 1 1,-1-1-1,1 1 1,-1-1-1,0 0 1,1 0-1,-1 0 1,0 0-1,0-1 1,0 1-1,3-3 1,4-2 2,-4 3-5,1-2 1,0 1 0,-1 0-1,0-1 1,5-6 0,0-4-3,-1 1 1,0-2 0,-1 1-1,-1-1 1,0 0 0,5-20-1,4-20-227,12-69 0,-20 82-795,13-64-5876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24 9416,'-10'-15'0,"5"7"-2,3 7 0,0 5-1,-13 28-307,2 0 0,1 2 0,-12 55 0,22-78-10,-5 14-4833</inkml:trace>
  <inkml:trace contextRef="#ctx0" brushRef="#br0" timeOffset="1">208 889 5920,'0'0'0,"0"23"0,-3-5 0,-2 1 0,1-1-3960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3864,'5'-2'0,"5"1"0,23-1 0,12 2 111,-1 2 0,75 13 0,-105-13-41,0 2-1,-1-1 0,1 2 1,-1 0-1,24 12 1,-23-10-31,2 3 148,4 7 6,-1 1 1,0 1-1,-1 1 0,-2 0 0,0 1 1,14 25-1,7 17 907,-36-61-760,1-6-233,0 0 1,-1 0-1,1 0 0,-1 0 1,0 0-1,0-1 0,0-6 0,1-2-65,15-57 290,-2 12 83,30-76-1,-37 114-373,-4 10 12,1 1 0,0-1 0,0 1 0,8-10 0,6-6 92,38-41 0,-56 65-131,0 0-1,1 0 1,-1 0-1,0 0 1,0 0-1,0 1 0,1-1 1,-1 0-1,0 0 1,1 1-1,-1-1 1,3 0-1,6-1 17,1 0 0,-1 0 0,1 1-1,-1 1 1,1 0 0,0 0 0,20 4 0,-29-4-21,-1 0 0,1 1 0,0-1 1,-1 1-1,1-1 0,0 1 0,-1 0 1,1 0-1,-1 0 0,1 0 0,-1 0 0,2 1 1,18 16 29,0 2 0,-1 0 0,18 25 0,-22-16 22,3 20-20,15 65 1,-29-77-21,-1 62 4,-9 28-19,0-85-336,-2-1 1,-1 1 0,-16 43-1,-5 6-6256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 7984,'0'0'8,"-1"0"32,1 0 0,0 0 0,-1 0 0,1 0 0,-1 0 0,1 0 0,0 0 0,-1 0 0,1 0 0,0 0 0,-1 0 0,1 0 0,-1 0 0,1 0 0,0 0 1,-1 0-1,1 0 0,0 1 0,-1-1 0,1 0 0,0 0 0,-1 0 0,1 0 0,0 1 0,-1-1 0,1 0 0,0 1 0,-12 33 361,3-1 38,-32 134 53,29-119-185,-71 266 114,63-237-153,-33 136 4,-2 24-173,34-140 121,-75 362 76,80-379-136,-51 269 145,52-292-228,-15 73 139,30-128-146,0-4-50,-1-16-6,1 14-13,0 0 0,0 0 0,0 0 0,0 0 0,1 0 0,0 0 0,0 0 1,3-8-1,13-41 5,-9 35-5,0 1-1,17-27 1,-1 14-2,1 0 1,1 1 0,54-45-1,-40 44-5,194-108-21,-180 114-65,247-72-55,-236 83-58,253-20-88,-257 33 34,230 27-97,-237-16 103,-20-4 129,21 5-24,-1 2 0,78 31 0,-128-43 130,190 86-443,-182-83 380,15 9-74,0 0 0,30 23-1,-54-35 153,5 6-150,-24-1 44,6-3 91,7-3 6,-1 0 0,1 1-1,-1-1 1,1 0-1,-1-1 1,0 1 0,1-1-1,-1 0 1,-6 0 0,-14-1-294,1 0 1,-1-2 0,-42-10-1,-18-9-5200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0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0 767 11480,'53'3'80,"111"1"22,-118-5 12,208-23 59,-199 17 14,253-39 62,-241 35-121,280-50 35,-278 48-142,96-17 4,15-1-18,-15 5-2,-16 4-3,-129 20-4,54-8-69,0 2 0,98 5 0,-143 6-80,-29-2 146,1 0 0,-1-1-1,0 1 1,0-1 0,0 1 0,0 0-1,0-1 1,0 1 0,0-1 0,0 1-1,-1 0 1,1-1 0,0 1-1,0-1 1,0 1 0,-1 0 0,1-1-1,0 1 1,-1-1 0,1 1-1,0-1 1,-1 1 0,0 0 0,-7 10-13,0-1 1,-1 0-1,-16 16 1,-26 26-4,7-2 13,-9 22 7,42-53 1,1-1 0,-11 25 0,16-29 0,0 0 0,1 1 1,-5 26-1,8-30 1,1-1 0,0 1 0,1-1-1,0 1 1,0-1 0,1 1 0,0-1 0,1 0 0,0 0-1,8 15 1,-11-24 0,0 1 0,1-1 0,0 0 0,-1 0 0,1 0 0,0 0 0,-1 0-1,1 0 1,0 0 0,0 0 0,0 0 0,0 0 0,0-1 0,2 2 0,9 6 2,1-1 1,0-1 0,0 0 0,0-1 0,23 6-1,-34-10 1,0-1-1,1 0 1,-1 1-1,0-1 1,0 0-1,0 0 1,1 0-1,-1-1 0,3 1 1,30-8 13,0-1 1,39-16-1,-70 23-13,1 0 1,-1 0-1,0 0 1,0 0-1,6-6 1,147-117 35,-128 96 0,100-108 16,-109 112-15,43-83 20,-57 88-26,-4-6-17,-2 1 0,-2-33-1,-4 38 17,2 11-29,0 1 1,-1 0-1,-1 0 1,1 1-1,-1-1 1,0 1-1,-12-10 1,18 16-5,-1 1 0,0-1 1,0 1-1,1-1 0,-1 1 1,0-1-1,0 1 0,0-1 1,0 1-1,0 0 0,0-1 1,0 1-1,0 0 0,-2 0 1,-2-1 4,0 0-4,1 0 1,-1 0-1,0 1 1,1 0-1,-1 0 0,0 0 1,0 0-1,1 1 1,-1 0-1,0 0 0,1 0 1,-1 0-1,1 1 0,0 0 1,-1 0-1,1 0 1,-7 5-1,-6 7 9,1 1 0,-26 31 0,29-25 3,2 8-5,-14 61 0,25-88-7,-1 0-1,1 0 0,0 0 1,0 0-1,0 0 0,0 0 1,0 0-1,0 0 0,1 3 1,3 10 1,0 0 1,1 1-1,0-1 0,12 20 1,-16-33-4,-1-1 1,1 0-1,0 0 1,-1 0-1,1 0 1,0 0-1,0 0 0,0 0 1,0 0-1,0-1 1,0 1-1,0 0 1,0 0-1,2 0 1,53 27 5,-40-22-5,0 0 0,1-2-1,23 4 1,-19-5 0,0-1 1,0-2-1,23-1 0,-15-2 0,-1-1 0,30-9 0,55-23 4,0-12-3,-54 14-4,77-57 0,-131 87-2,1 0 0,-1 0 0,0-1 0,5-5 0,111-145-28,-104 122-8,34-116-14,-47 123 29,-4-3 11,-3-41 0,-1 56 2,-14-13 4,15 24 8,1 0 0,0 1 0,-1-1-1,0 1 1,0 0 0,0 0 0,0 0 0,-5-3 0,4 4 0,0-1 0,0 1 0,0 0 0,0 0 0,0 0 0,0 1 0,0-1 0,-8 1 0,4 1 0,0 0 0,-1 0 0,1 1 1,0 0-1,-9 3 0,-3 5 2,0 0 0,0 1 0,1 1 0,-25 20 1,42-30-1,-1 0 0,0 0 1,1 1-1,0-1 0,0 1 1,0-1-1,0 1 1,-2 3-1,-50 81 23,6 21-10,48-108-15,-16 50 48,-48 236 28,54-225-8,-22 241 37,28-243-10,-6 254 44,8-252-38,2-44-74,-12 282 201,11-275-181,-22 205 179,-7-73-49,28-148-133,0-1-1,0 1 1,-1 0 0,0-1-1,-7 12 1,7-15-36,0 0 0,1-1 0,-2 0 0,1 1 1,0-1-1,-7 4 0,10-7-4,0 0-1,0 1 1,-1-1-1,1 0 1,0 0 0,0 1-1,-1-1 1,1 0-1,0 0 1,-1 0 0,1 0-1,0 0 1,-1 1 0,1-1-1,-1 0 1,1 0-1,0 0 1,-1 0 0,1 0-1,0 0 1,-1 0 0,1 0-1,-1 0 1,1 0-1,0 0 1,-1-1 0,1 1-1,0 0 1,-1 0-1,1 0 1,0 0 0,-1 0-1,1-1 1,-1 1 0,-12-8-234,0 0 1,1 0 0,-1-1 0,2 0 0,-1-1 0,-12-15 0,-39-37-8551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6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1154 49 6552,'14'-19'0,"-4"5"1,-7 9 6,2-3 22,-3 6 86,0 18 222,-3-4-218,0-2-65,-1 0 1,0-1 0,0 1 0,-1 0 0,-4 10 0,-42 108 225,-34 82 312,79-200-553,-25 63 191,23-61-166,1 0 0,-2 0 0,1-1 0,-10 12 0,14-21 284,-5-25 31,5 9-353,1 8 16,1 0 0,-1 0 0,-1 0 0,-3-12 0,-33-95 206,28 90-41,-7-5-54,-37-46 0,35 58 141,-88-48 107,104 63-376,1 0-1,0 0 1,0 0 0,0 0-1,-1 0 1,1 0 0,0 1-1,-1-1 1,-2 1 0,-40-4 136,-66 3 0,107 1-144,0 0 0,0 1-1,1-1 1,-1 1 0,0 0-1,0 0 1,-4 2 0,-23 9 49,-31 15 1,-30 29-24,87-53-30,0 0 0,0 1 1,0 0-1,1 0 0,-7 7 1,-139 177 92,145-181-92,0 0 0,1 0-1,-6 14 1,-70 207 63,78-221-70,0 0 0,1 1-1,-1-1 1,1 11 0,-1 100 26,14-2-21,-12-116-12,1 6 5,0 0-1,0-1 1,0 1 0,1-1-1,4 10 1,38 82 27,-28-71-25,25 31-1,-37-52 1,-1 0 0,1-1-1,0 0 1,8 7 0,41 30 16,61 34 0,-77-57 12,132 41 17,-140-54-24,-18-5-17,2 1-5,-1-1 0,1 0 0,0-1 0,-1 0 0,1-1 0,-1 0 0,0-1 0,0 0 0,18-8 0,104-52-1522,-59 25-6224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142 290 7896,'9'41'23,"-5"-26"18,-1 0-1,2 23 1,7 144 167,-12-141 80,0-1-152,-3 253 431,3-269-545,-7 49 61,-7 17 52,4-108-157,-13-28-67,-22-62-20,31 69-45,-13-65 1,22 79 118,0 5-107,-5-35-1,7 31 102,-1 0 17,2 12-4,1 1 0,0-1 0,1-20 0,6-101-80,-2 105 88,16-42 0,17-21 16,-13 45 8,45-63 1,-67 107 1,0-1 0,0 0 0,0 1-1,0-1 1,1 1 0,-1 0 0,4-3 0,31-21 34,59-30 0,-66 46 81,111-10 47,-116 21-80,6 5-27,34 12 1,-64-18-59,0 0 1,0 1 0,0-1 0,0 0-1,0 1 1,0-1 0,-1 1 0,1-1-1,0 1 1,0 0 0,-1-1 0,1 1-1,0 0 1,-1-1 0,2 2 0,5 8 9,-1 0 0,0 0 0,0 0 0,-1 1 0,5 13 0,-8-3 22,-5 16-10,-14 57 1,7-65-6,-69 107 5,59-112-17,12-16-2,-14 15 6,-1-1 1,-1-2-1,-34 24 1,45-35 8,-2 2 0,-1-1 1,0 0-1,-1-1 1,-22 8-1,31-13 11,3-1-19,0-1-1,0 1 0,-1-1 0,1 0 1,-1-1-1,1 1 0,-1-1 0,-7 1 1,3-2 36,10 0-49,0-1 1,0 1-1,0 0 0,0 0 1,1 0-1,-1 0 0,0 0 1,0 0-1,0 0 0,0 0 1,0 0-1,0 0 0,0 0 1,0 0-1,0 0 0,0 0 1,0 0-1,0-1 0,0 1 1,1 0-1,-1 0 0,0 0 1,0 0-1,0 0 0,0 0 1,0 0-1,0 0 0,0 0 1,0-1-1,0 1 0,0 0 1,0 0-1,0 0 0,0 0 1,0 0-1,0 0 0,0 0 1,0 0-1,0 0 0,0-1 1,-1 1-1,1 0 0,0 0 1,0 0-1,0 0 0,0 0 1,0 0-1,0 0 0,0 0 1,0 0-1,0 0 0,0 0 1,0 0-1,0 0 0,0-1 1,-1 1-1,1 0 0,0 0 1,0 0-1,0 0 0,0 0 1,0 0-1,0 0 0,0 0 1,0 0-1,0 0 0,-1 0 1,6-10-166,1 0 0,0 0 0,1 0 1,12-15-1,-15 21-119,35-43-5336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7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5112,'0'0'0,"2"9"0,5 16 0,-2 7 0,1-5 0,-5-10-88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7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1 319 4664,'12'-18'0,"16"-19"0,7-12 0,6-10 0,38-40 23,-74 93 0,1 1 0,-1 0 0,1 0 0,0 1 0,0-1 0,0 1 0,1 1 0,-1-1 0,1 1 0,0 0 0,10-2 0,-11 3 5,-5 2-10,0-1 0,0 1 0,-1 0 0,1-1 1,0 1-1,0 0 0,0 0 0,0 0 1,0 0-1,0 0 0,0 0 0,0 0 0,0 0 1,1 1-1,8 1 68,0 1 0,0 1 0,0 0 0,0 0 1,-1 1-1,0 0 0,0 0 0,0 1 0,-1 0 0,1 1 1,-2 0-1,14 15 0,-12-12-26,0 1 83,0 0 0,13 25 0,78 141 866,-91-160-964,-3-7 54,-1-1 1,15 18-1,-19-26-96,8 11 121,1 0-1,12 12 1,-19-21-95,0 0 1,1 0-1,-1-1 1,0 0-1,1 1 1,-1-1 0,1 0-1,0 0 1,-1-1-1,1 1 1,0-1 0,0 0-1,0 0 1,7 1-1,-9-2-13,0 0 0,-1-1 0,1 1 0,0 0 0,0 0 0,0-1 0,-1 1-1,1-1 1,0 0 0,-1 1 0,1-1 0,0 0 0,-1 0 0,2-1 0,5-3 19,2 0-13,23-14 97,-10 3-45,-1-1-1,-1 0 1,-1-2-1,22-25 1,-37 38-64,0 0 15,0 0 0,0-1 0,1 2 0,0-1 0,0 1 0,0 0 0,1 0 0,0 0 0,0 1 0,7-3 0,-12 7-17,-1-1 0,1 1 0,0 0 0,-1 0 0,1 0 0,-1 0 0,1 0 0,0 0 0,-1 1 1,1-1-1,-1 0 0,1 1 0,-1-1 0,1 1 0,-1 0 0,1-1 0,-1 1 0,3 2 0,14 14 4,-16-15-2,1 1 2,0 1 1,0-1-1,-1 1 0,1 0 0,-1 0 0,1-1 1,-1 2-1,-1-1 0,1 0 0,0 0 1,1 7-1,12 33 61,44 59 3,-54-94-67,0-1-1,1 0 1,0-1 0,0 1-1,12 10 1,-3-4-1,-4-3-5,1-1-1,23 15 1,-26-19-2,0-2-1,0 1 1,1-1-1,-1-1 1,1 0-1,0 0 1,0-1-1,0 0 1,16 1-1,-24-3 0,0 0-1,0 0 1,0 0-1,0 0 1,0 0-1,0-1 1,0 1-1,0-1 1,2 0-1,118-47-4,-97 33-14,35-29 4,2-14 13,-40 35 12,21-30 1,-36 45-7,-1-1 0,0 0 1,-1-1-1,0 1 0,0-1 0,4-16 0,-6 16 3,-2 7-3,0 0 0,0 0 0,-1-1 0,0 1 0,1 0 0,-1 0 0,0-1 0,-1 1 0,1 0 0,0 0 0,-1-1 0,0 1 0,-1-3 0,-6-23 35,-16-34-1,13 46 36,2 7-54,0 0 0,-1 1 0,0 0 1,-21-14-1,15 18 47,4 4-50,-1 0 0,0 2 1,0-1-1,-18 4 0,14 3 18,-22 20 4,30-20-37,1 0 0,0 1 1,-9 12-1,13-14-2,-1 0 0,1 0 0,1 1 1,-1 0-1,1-1 0,0 1 0,1 0 0,0 1 0,-3 13 0,5-20-1,0-1 0,0 1 0,0-1 0,0 1 0,0-1 0,0 0 0,0 1 0,0-1 0,0 1 0,0-1 0,0 1 0,0-1-1,0 1 1,0-1 0,0 0 0,0 1 0,1-1 0,-1 1 0,0-1 0,0 1 0,1-1 0,-1 0 0,0 1 0,1 0 0,5 5-149,0-1 0,0 1 1,1-1-1,0 0 1,0-1-1,0 1 0,0-2 1,9 4-1,35 18-6423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8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98 7176,'22'-7'0,"18"-6"0,0-3 0,-13 0 0,-3-5 40,-23 20-37,-1 0-1,1 1 0,-1-1 0,1 0 0,-1 1 0,1-1 1,-1 0-1,1 1 0,-1-1 0,0 0 0,1 0 0,-1 0 1,0 1-1,0-1 0,0 0 0,0 0 0,1 0 0,-1 0 1,0 0-1,0 1 0,-1-1 0,1 0 0,0 0 0,0 0 1,0 0-1,0 0 0,-1-1 0,-1 2 5,1 0 0,0-1 1,-1 1-1,1 0 0,0 0 0,0 0 0,-1 0 0,1 0 1,0 1-1,-1-1 0,1 0 0,0 1 0,0-1 0,-1 1 1,1-1-1,-2 2 0,0-1 4,-7 2 3,5-2-1,1 0 0,0 1 1,0 0-1,0 0 0,0 0 1,0 0-1,0 0 0,-4 5 1,-89 69 110,88-69-117,1 0 0,0 1 0,0 0 0,-7 10 0,2-1-2,-30 41-1,37-48-13,0 0 1,0 1-1,1-1 1,0 1-1,1 0 1,0 1-1,1-1 1,0 0-1,0 1 1,2 0-1,-1 0 1,1 12-1,5-23-26,11 2 21,-7-5-26,112-92-74,-112 87 117,0 1-1,0 0 1,1 0-1,0 0 1,0 1-1,0 1 1,1 0-1,-1 0 1,1 1-1,0 0 1,0 0-1,18-1 0,-15 5 113,-3 3-76,0 1-1,0 0 1,-1 0 0,15 12-1,-23-17-18,0 1 0,0 0-1,0 0 1,-1 0-1,1 0 1,0 0 0,0 0-1,0 0 1,-1 0-1,1 0 1,-1 1 0,1 0-1,13 33 164,15 53-1,-23-55 92,12 155 102,-17-148-135,-11 157 88,4-158-155,-35 147 54,30-153-127,-30 58 45,37-81-121,-1-1 0,-1 0 0,0 0 0,0 0 0,-1-1 0,0 0 0,0 0 0,-13 10 0,19-17-20,-1-1 0,1 0 0,0 1 0,-1-1 0,1 0 0,-1 0 0,1 0 0,0 0 0,-1 0 0,1 0 0,0-1 0,-1 1 0,1 0 0,-1-1 0,1 1 1,0-1-1,0 1 0,-1-1 0,1 0 0,0 1 0,0-1 0,0 0 0,0 0 0,0 0 0,0 0 0,0 0 0,-1-1 0,1 1 4,-4-8 86,1-8-59,0 0 0,1-1 0,-1-20 0,5 12 92,21-120 60,-14 108-70,1 1-1,20-50 1,-10 37 60,37-134 51,-44 143-121,-2 5-49,51-154 66,-53 170-104,5-16 6,34-65 1,-28 72-25,0 8-3,0 11 0,3 8 0,9 11 1,-25-6 0,1 0 0,-1 0 0,0 1 0,6 4 0,-5-2 0,0 0 0,-1 1-1,11 12 1,20 35 4,2 17-2,-3 13 2,-11 4-3,-5-5-2,-2-16 0,5 17-26,-23-84 26,0 0 0,0 0 0,0 0-1,0 1 1,0-1 0,0 0 0,0 0 0,0 0-1,0 0 1,0 0 0,0 0 0,0 0 0,0 0-1,0 0 1,0 0 0,0 0 0,0 0 0,0 1-1,0-1 1,0 0 0,1 0 0,-1 0 0,0 0-1,0 0 1,0 0 0,0 0 0,0 0-1,0 0 1,0 0 0,0 0 0,0 0 0,0 0-1,0 0 1,1 0 0,-1 0 0,0 0 0,0 0-1,0 0 1,0 0 0,0 0 0,0 0 0,0 0-1,0 0 1,0 0 0,0 0 0,1 0 0,-1 0-1,0 0 1,0 0 0,0 0 0,0 0-1,0-1 1,0 1 0,0 0 0,0 0 0,0 0-1,0 0 1,0 0 0,0 0 0,0 0 0,0 0-1,0 0 1,0 0 0,3-1-1,-1-1 0,1 1 0,-1 0 0,0-1 0,1 1 0,-1-1 0,0 0 0,2-3 1,20-30-9,58-142-7,-53 108 16,-18 48 0,2 0 1,0 1 0,27-32-1,-23 35 14,8 0-4,39-22 1,-45 33 16,-4 5-19,1 1 1,-1 0 0,29 5-1,-27 2 6,24 21-1,-35-22-12,0 0-1,0 1 1,0 0 0,-1-1-1,7 12 1,-6-6 0,0 0 1,-1 0-1,7 24 0,-5-10 0,3 38 0,-8-53-2,2 21 0,-1 1-1,-1 0 1,-4 47-1,-1-61-2,1-9-4,1 0 1,0-1-1,0 1 0,1 0 1,0 0-1,1 0 0,1 9 1,-1-16-33,-3-6 0,-2-3 22,1 0 1,-1-1 0,1 0 0,1 0 0,-1 0 0,1 0-1,1 0 1,-3-15 0,2 11 6,-2-10-17,1-1 0,1 1 0,0-1-1,4-39 1,-1 49 17,2-19-54,0 9 35,0-2 14,1 1-1,2 0 0,0 0 0,14-33 1,5 1-8,52-84 0,-35 87 24,-2 10 0,-36 38 0,0 0 0,0 1 0,0-1 0,1 1 0,7-4 0,-9 6 0,0 0 0,-1 0 0,1 0 0,0 1 0,-1-1 0,1 1 0,0-1 0,0 1 0,-1 0 0,6 1 0,-3 0 0,0 0 0,0 0 0,-1 0 0,1 1 1,0 0-1,6 3 0,-4-1 1,-1 0 0,0 0 0,-1 1 0,1-1-1,5 7 1,-5-4 0,0 0-1,-1 0 1,0 0-1,0 1 1,3 8-1,-2-3 1,-1 0 1,-1 1-1,5 21 0,4 62 1,-9-32-6,-6 116 1,-15-14-1380,5-88-5523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29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0 837 5472,'35'50'425,"-34"-48"-177,2-3 4,-1 1-213,1-1 1,-1 0-1,0 0 0,1-1 0,-1 1 1,0 0-1,0-1 0,0 1 0,0-1 1,0 0-1,0 1 0,0-1 0,-1 0 1,1 0-1,-1 0 0,2-4 0,21-35 27,-21 34-23,84-162 950,-85 164-942,28-67 539,30-109 0,-54 156-533,13-68 297,-17 78-285,9-47 529,5-90 0,-16 150-550,0 0-1,-1 0 1,1 0-1,0 0 1,-1 0 0,0 0-1,1 0 1,-1 0-1,0 0 1,0 0 0,0 0-1,-1-1 1,1 2-33,0 0 0,1 0 1,-1 0-1,0 1 1,0-1-1,0 1 0,0-1 1,0 0-1,0 1 1,0 0-1,0-1 0,0 1 1,0-1-1,0 1 1,0 0-1,0 0 0,0 0 1,0 0-1,0 0 1,0 0-1,-1 0 0,1 0 1,0 0-1,0 0 0,0 0 1,0 1-1,0-1 1,0 1-1,0-1 0,0 0 1,0 1-1,-1 1 1,-3 1 24,0 0 0,0 1 1,0 0-1,1 0 1,0 0-1,-6 8 0,5 0 134,1 15-56,-1 41 1,8-44 29,46 109 56,-34-107-97,-8-17-77,8 14 10,1-2 1,2 0-1,0-1 0,30 25 1,34 31 73,-61-56-76,-1 0 0,21 30 0,-15-2-18,-21-30 20,-4-10-27,0-2-9,0 0 0,-1 0 0,0-1 0,0 1 0,0 0 0,-1 0 0,0 0-1,0 0 1,0-1 0,-1 1 0,0-1 0,0 1 0,0-1 0,-5 9 0,-62 74 24,40-56-2,-63 73 8,33-25-13,57-77-17,0 0 0,0 0 0,1 0 0,-1 0 0,1 1 0,0-1 0,-1 0 0,2 1 0,-1-1 0,0 1 0,1 0 0,-1-1 0,1 1 0,0-1 0,0 1 0,1 4 0,0-5-1,3 7 18,1-6-17,0 1 0,0-1 0,0 0 1,1 0-1,0-1 0,-1 1 0,12 3 0,0-4 11,40-6 4,-36-1-17,40-10 1,117-59-4,-143 54-39,144-109-39,-142 97-73,152-139-101,-152 135-126,124-138-144,-135 140 158,78-139-99,-88 138 311,33-104-35,-46 118 168,-6-18 0,3 37 19,0-1 1,0 1 0,-1 0 0,1-1 0,-1 1 0,1 0-1,-1 0 1,0-1 0,1 1 0,-1 0 0,0 0-1,0 0 1,0 0 0,0 0 0,0 0 0,0 0-1,0 0 1,0 0 0,0 0 0,-2 0 0,0 0 0,0 0-1,-1 0 1,1 0 0,0 1 0,0-1 0,-1 1 0,1 0 0,0 0 0,-1 1 0,1-1-1,-4 1 1,-31 9 4,31-8-1,-17 8 24,-126 78 22,116-64 39,-134 116 40,138-109-40,-97 148 33,108-140-67,-40 152 16,55-155-36,4 14-13,7 55 0,-7-103-19,0 0-1,1 0 0,-1-1 1,1 1-1,-1 0 0,1 0 1,0 0-1,-1 0 0,1 0 1,2 2-1,4 6 2,0 0 0,1-1 0,0 0 0,1-1 0,0 0 0,0 0 0,13 8 0,-21-15-2,1 0-1,-1 0 1,1 0-1,-1-1 1,1 1 0,0 0-1,-1-1 1,1 0-1,-1 1 1,1-1 0,0 0-1,3 0 1,67 3 11,-50-4-11,1-1 1,30-7-1,-27 3 1,-1-2 0,27-11-1,-30 10 0,-1-2 0,32-21 0,-34 19 1,-1-1 0,31-33-1,-24 19 0,24-35 0,-15 14 3,55-107 1,-78 136 2,4-9 3,-1 0 1,17-49 0,22-73 155,-60 176 1,4 1-84,-7 81 9,9-56-23,6 76 0,-3-100-58,2 11 37,32 138 16,-25-147-56,49 75 3,-48-90-30,-5-10-179,-1 0 0,1 0 0,-1-1 1,1 0-1,0 0 0,1 0 0,13 3 0,15 1-7628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1 383 9056,'28'-82'9,"-7"24"3,8-23-8,23-46 4,-51 126-7,-1-1-1,1 1 1,-1 0-1,1 0 1,0 0-1,0 0 1,-1 0-1,1 0 1,0 0-1,0 0 1,0 0-1,1 0 1,2-2 0,-1 0 0,1 1 0,0 0 0,0 0 0,0 0 0,0 1 0,0-1 0,1 1 0,-1 0 0,0 0 0,1 1 1,-1-1-1,1 1 0,6 0 0,-10 0 1,0 0 0,0 1 1,0-1-1,0 0 0,0 0 1,0 0-1,0 1 1,0-1-1,-1 0 0,1 1 1,0-1-1,0 1 0,0-1 1,0 1-1,-1 0 0,2 0 1,16 15 15,0 1 0,-2 1 1,19 25-1,-18-16 109,58 132 65,-63-125 8,31 166 60,-38-157-160,12 188 45,-14-161-120,-4-4-19,0-51-7,-5 32 0,5-44-5,1-3 5,0 1 0,0-1 1,-1 0-1,1 0 0,0 0 1,-1 0-1,1 0 0,0 1 1,-1-1-1,1 0 0,0 0 0,-1 0 1,1 0-1,0 0 0,-1 0 1,1 0-1,0 0 0,-1 0 1,1-1-1,0 1 0,-1 0 1,1 0-1,0 0 0,0 0 1,-1 0-1,1 0 0,0-1 0,-1 1 1,1 0-1,0 0 0,0 0 1,-1-1-1,-6-12-7,4 8 6,0 0-1,1 1 0,0-1 0,0-1 1,-2-8-1,-7-31-5,-1-20 7,1-81 3,13 119 13,24-104 32,-17 107 73,54-83 66,-49 89 29,6 0-58,32-23 1,-36 35 102,73-1 101,-70 9-113,75 34 79,-78-25-207,-2 4-70,-1 0 1,22 34 0,-34-48-48,-1 1 1,1-1 0,0 1 0,0-1-1,-1 1 1,1 0 0,-1-1 0,1 1-1,-1-1 1,0 4 0,6 50 41,-10 14-34,3-57-11,-1 1 0,0-1 0,0 0-1,-2 0 1,1 0 0,-2 0 0,1 0 0,-10 15 0,-13 19-18,26-46 16,1 0 0,0 1 0,-1-1 0,1 0-1,0 0 1,-1 0 0,1 0 0,0 0 0,-1 0 0,1 0-1,0 0 1,-1 0 0,1 0 0,0 0 0,-1 0 0,1 0-1,0 0 1,-1 0 0,1 0 0,0 0 0,-1 0 0,1 0-1,0 0 1,-1-1 0,1 1 0,0 0 0,0 0-1,-1 0 1,1-1 0,0 1 0,0 0 0,-1 0 0,1-1-1,0 1 1,0 0 0,0 0 0,-1-1 0,1 1 0,0 0-1,0-1 1,0 1 0,0-1 0,-3-3-16,2-1 0,-1 0 0,0 0-1,1 1 1,0-1 0,0 0 0,0 0 0,1 0 0,0-9 0,4-41-25,-2 40 28,0-4-23,0 1-1,1-1 1,1 0-1,1 1 0,10-24 1,-9 25 21,4-5-48,-4 12 46,6-10-5,1 0 1,1 0 0,29-31 0,1 4-5,11-10 23,-42 44 5,0 1 0,18-11 0,-24 18 0,0 1 0,0 0 0,1 1 0,-1-1 1,1 1-1,9-2 0,-7 4 1,0 0-1,0 1 1,0 0 0,0 0 0,0 1-1,1 0 1,-1 1 0,-1 0 0,1 1-1,14 5 1,-1 5 7,91 77 9,-93-66-2,0 9-5,-1 1 0,21 51-1,-39-80-2,0 1 0,-1-1 0,1 1 0,0 9 0,12 185 52,-18-161 1,-7 14-22,-24 64 1,21-90-11,7-15-18,-8 11-1,0 0 1,-1-1-1,-27 27 1,7-12 2,6-7-9,26-26-294,-1 1 0,0-1 0,0-1 0,-9 6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0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8432,'9'9'2,"-6"-6"1,0-1 1,0 1-1,0 0 0,-1 0 1,1 1-1,2 4 0,4 6 20,-1 1 1,-1 1-1,0-1 0,-1 1 0,0 0 0,5 30 1,-5 10-10,-7-31 0,-7 49-1,-12 28-10,9-51-505,-21 54 0,13-50-4518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1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19 121 11384,'4'222'312,"-5"-184"-70,-10 54 0,4-36-52,6-40-164,-1 33 154,2-30-97,1-1 1,0 0-1,2 0 1,0 0-1,11 34 1,-13-51-73,0 0 1,0 0-1,-1 0 1,1-1-1,0 1 1,0 0-1,0 0 1,0 0-1,1-1 1,-1 1-1,0-1 1,0 1-1,0-1 1,0 1-1,1-1 1,-1 0-1,0 1 1,0-1-1,1 0 1,-1 0-1,0 0 1,1 0-1,-1 0 1,0 0-1,0 0 0,1-1 1,-1 1-1,0 0 1,0-1-1,3 0 1,10-5 41,-1-1 1,1 0-1,-1-1 0,-1 0 1,0-1-1,0-1 0,0 0 1,16-19-1,101-98 324,-124 123-348,-1 0-1,1 1 1,0-1 0,0 1-1,0 0 1,10-4 0,-7 3-12,-5 3-10,0 1 0,-1-1 0,1 1 0,0 0 0,-1 0 0,1 0 0,0 0 0,-1 1 0,1-1 0,0 1 0,-1-1 0,1 1 0,-1 0 0,1 0-1,-1 0 1,1 1 0,-1-1 0,0 0 0,3 3 0,-3-3 2,5 2 3,-1 1 0,0 0 0,0 0 0,-1 0 0,1 1 0,7 8 0,17 16 1,1-5-1,7-1-9,-27-20-4,-1 0 1,1 0 0,-1-1 0,1-1 0,0 0-1,14 0 1,-7-4-5,12-6 2,33-16 1,-54 21-3,-1-1 0,1 0 1,-1-1-1,0 0 1,-1-1-1,0 1 1,0-1-1,0-1 0,8-11 1,-8 11-1,3-9-27,-1-7 19,-2-1-1,6-29 1,-12 47 5,0-1 1,0 1-1,0-1 1,-1 1-1,0-1 0,-2-11 1,0-3 0,-5-40-4,1 36-15,-8-6 7,-29-53 0,28 66-6,-2 4 18,0 1 1,-1 0-1,-23-12 0,21 18 1,0 5 2,0 1 1,-36 0 0,38 5-3,8 1 4,0 1 0,1 0 0,-1 0 0,-13 11 0,22-15 2,1-1 0,-1 1-1,1-1 1,0 0 0,-1 1-1,1-1 1,-1 1 0,1-1-1,0 1 1,-1-1 0,1 1-1,0-1 1,0 1 0,-1-1-1,1 1 1,0 0 0,0-1-1,0 1 1,0 0 0,-2 8-2,2 0 0,-1 0 0,1 0 1,1 0-1,0 0 0,2 11 1,5-3-18,3-5 14,0 1 0,1-2 0,1 0 0,22 16 0,-11-14-35,-7-5 15,3 2-2,1 0 0,0-2 1,0-1-1,40 9 0,-49-14-4,17 4-12,0-2 1,0-1-1,35 0 1,154-5-230,-194 0 260,30 2-71,-46 0 72,4 1-12,0 0 0,-1 0 1,13 4-1,-20-4 13,1 1 0,0-1 0,0 1 0,-1 0 0,1 1 0,-1-1 0,0 1 0,1 0 0,-1 0 0,-1 0 0,1 0 0,3 5 0,3 5-18,-2 0 1,0 1 0,0 0-1,6 18 1,-13-30 24,0 0 1,0-1 0,0 1 0,0-1-1,0 1 1,0-1 0,1 1 0,-1-1-1,1 0 1,-1 1 0,1-1 0,-1 0-1,1 0 1,0 0 0,-1 0 0,1-1 0,3 2-1,0-1 1,0 1 1,0-1-1,0-1 0,0 1 0,1-1 1,6 0-1,3-2 1,-1 0 0,0-1-1,24-7 1,-34 8 1,1 0-1,0-1 1,0 1-1,-1-1 1,1-1-1,-1 1 1,0 0-1,0-1 1,0 0-1,0 0 1,-1 0-1,0 0 1,4-6 0,-3 4-2,0 0 2,0 0-1,-1 0 0,1-1 1,-1 1-1,-1-1 0,1 0 1,-1 0-1,0 0 0,1-14 1,-2 12-2,1 4 0,-1-1 0,0 1 0,-1-1 0,1 1 1,-2-12-1,0 3 0,-5-36 1,4 42 1,0 1 0,-1-1 0,0 1 0,-4-9 0,3 9 0,-1-1 0,0 1 0,-11-12 0,12 15 0,0 0 0,0 0 0,-1 1 0,1 0 0,-1 0 0,-5-3 0,7 4 0,0 1 0,-1-1 0,1 1 0,-1 0 0,1 0 0,-1 1 0,1-1 0,-1 1 0,-6 0 0,4 0 0,1 1 0,0 0 0,-1 1 0,1-1 0,0 1 0,0 0 0,-7 3 0,0 2 0,0 0 0,-21 17 0,18-11 0,0 0 0,-15 19 0,11-9 0,-21 34 0,25-32 0,-18 39 0,22-37 0,-11 38 0,15-36-1,2 1 1,1 0 0,0 49-1,7-48-4,42 126 1,-32-128-8,4-3 7,2 0 0,25 27 0,-26-40-20,-4-7 18,0 0 1,0-2-1,1 0 0,23 4 1,-36-8 2,0 1 0,0-1 0,0 0 0,0-1 0,0 1 0,-1 0 0,1 0 0,0-1 0,3 0 0,34-13-24,55-28 0,-62 24-11,172-105-1530,-87 50-6071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1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8248,'0'0'0,"17"-1"0,24-7 0,5 5 0,-11 8 0,-11 5-16,-12-1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11480,'99'26'80,"79"13"34,-133-32 60,233 17 59,-214-22-106,97-4-1,31-10-100,139-21-30,-276 26-16,237-48-1464,-134 22-5816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468 121 4664,'-40'32'3,"-29"28"19,-78 82 22,119-112 24,13-12-38,-8 7-1,1 2-1,2 0 1,-29 51-1,34-46 20,-21 64-1,32-73 114,4 0-35,6 41 0,-6-63-113,1-1 1,-1 1-1,0-1 0,0 1 1,0 0-1,0-1 0,0 1 1,1-1-1,-1 1 0,0-1 1,1 1-1,-1-1 0,0 1 1,1-1-1,-1 1 0,0-1 1,1 1-1,-1-1 0,2 1 1,2 3 20,1-1 0,0 0 0,1-1 1,-1 1-1,0-1 0,1 0 0,-1 0 0,1-1 0,-1 0 1,12 1-1,3-4 247,15-10-71,57-27 0,-65 22 178,178-137 925,-187 139-1247,-12 10 4,0 0 1,-1-1-1,0 0 1,0 0-1,0 0 1,5-8-1,25-41 1202,36-76 0,-72 137-1007,-34 108 287,31-103-518,2 0 0,0 0 0,0 1-1,1-1 1,0 19 0,1-22-25,0-5-2,0 0-1,0 0 0,0 1 0,0-1 1,1 0-1,-1 0 0,1 1 1,0-1-1,0 0 0,0 0 1,0 0-1,4 5 0,-5-8-5,5 3 7,17-2 4,22-10-9,14-13-3,8-16 0,-53 30 0,20-13-3,-1-1 1,41-37 0,110-113-7,-127 118 7,-33 33-3,98-57 2,-97 68-2,-4 5 4,1 1 1,-1 1-1,34-1 0,-52 4 1,-1 0-1,0 0 1,1 0 0,-1 0-1,0 0 1,1 1-1,-1-1 1,1 0 0,-1 1-1,0-1 1,0 1-1,2 1 1,6 3 0,-1 0-1,0 1 1,0 1 0,-1-1-1,0 1 1,0 1 0,11 14-1,-17-20 1,0-1-1,0 1 1,0 0-1,0 0 1,0-1-1,-1 1 1,1 0-1,-1 0 0,1 3 1,1 3-1,2 9-2,0 1 1,-2-1 0,0 0 0,-1 1 0,-1-1 0,-2 25 0,-9 31-6,3-22-16,-3 88-1,11-129 17,0 0 1,1 1 0,4 13-1,-5-23 6,1 0 1,-1-1-1,1 1 0,-1 0 0,1-1 0,0 1 1,-1 0-1,1-1 0,0 1 0,-1-1 0,1 1 1,0-1-1,0 1 0,-1-1 0,1 1 1,0-1-1,0 0 0,0 0 0,0 1 0,-1-1 1,1 0-1,0 0 0,0 0 0,0 0 0,0 0 1,1 0-1,0 0-3,7 0-2,0 0-1,-1-1 1,1 0-1,-1 0 1,0-1-1,1 0 1,-1-1 0,0 1-1,0-2 1,0 1-1,13-9 1,-6 5 1,12-7-41,33-22-1,7-5-7,134-88-89,-181 115 137,-6 4-9,0-1 0,16-17 0,-24 21 6,15-13-14,0-1 1,33-46 0,-46 56 10,4-4 0,-1 0 1,16-31-1,-26 44 7,0 6-17,4 33-8,-5-29 19,1-1 1,0 1-1,0-1 0,0 0 0,1 0 1,0 1-1,1-1 0,-1 0 0,1-1 1,7 12-1,-7-14-3,-1-1 0,1 0 0,0 0-1,-1 0 1,2 0 0,-1 0 0,0-1 0,0 1 0,8 3 0,-9-5 8,1-1 1,-1 1 0,1 0-1,-1-1 1,1 1 0,-1-1 0,1 0-1,0 1 1,-1-1 0,1-1 0,0 1-1,-1 0 1,1-1 0,-1 1-1,1-1 1,0 0 0,-1 0 0,5-2-1,7-5 3,-1 0 0,0-1-1,0-1 1,-1 0 0,-1 0-1,1-1 1,18-25 0,-11 1 4,-10 0 0,-6 5 1,-4 24 0,0 1 0,-1-1 0,0 0-1,0 1 1,0-1 0,-1 1 0,0 0 0,-6-9 0,8 12-1,-9-9 7,6 8-5,1 0-1,-1 0-1,0 0 1,0 1 0,0-1 0,0 1 0,0 0 0,0 0 0,0 0-1,-1 0 1,1 1 0,-1 0 0,1 0 0,-1 0 0,0 0-1,1 1 1,-1 0 0,-5 0 0,-15 4 8,-35 9-1,44-3 7,-2 6-7,1 1 1,-22 29-1,26-25 7,-36 114 12,44-105-7,4 115 8,6-119-8,12 21 0,2-1 0,38 67 0,-47-96-15,-2-5 14,0 0-1,15 16 1,-9-14 10,0 0 1,27 21-1,-25-28 99,4-3-64,1 0 1,40 1-1,-35-8 110,117-35 55,-113 27-122,204-101 35,-159 81-1667,-2 1-6108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5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500 133 6728,'1'-4'6,"0"-28"0,-1 31-1,0-1 1,0 1-1,-1-1 0,1 1 0,0 0 1,-1-1-1,1 1 0,-1 0 0,0-1 1,1 1-1,-1 0 0,0 0 0,0-1 1,0 1-1,0 0 0,0 0 1,0 0-1,0 0 0,0 0 0,0 0 1,-3-1-1,-20-6 75,18 6-78,-1 1 1,1 1 0,0-1-1,0 1 1,-7 1 0,-1 0-3,0 1 0,-22 7 0,13-2 0,-36 16 1,31-7 2,1 0-1,1 2 1,-43 37 0,46-31 17,4 4-10,1 0-1,-20 47 1,30-50 18,-6 69 21,16-82 6,-1-8-46,1-1-1,0 0 1,0 0-1,0 0 1,0-1 0,0 1-1,0 0 1,1-1-1,-1 1 1,1-1 0,0 0-1,0 0 1,0 0-1,0 0 1,0-1 0,0 1-1,0-1 1,1 0-1,-1 0 1,0 0 0,1 0-1,-1 0 1,1-1-1,-1 0 1,1 1 0,3-2-1,9 3 7,-9-1 3,-1-1 1,1 0-1,0 0 1,0-1-1,-1 1 1,9-3-1,176-45 439,-128 25-242,19 1 47,-67 18-182,-1 1-1,1 1 1,0 0-1,17 1 1,15 10 5,-30-1 130,0 6-115,-2 0-1,25 28 1,-29-22 81,1 19-58,10 57-1,-20-61-8,-9 183 35,0-169-81,-62 198 27,50-200-55,-84 173 12,82-182-31,-11 5-5,-49 52 0,59-77-9,-32 13-1,46-27-5,0-1-1,0 1 1,0-1-1,-16 3 1,19-5 0,-1-1 0,1 0 0,0 0 0,-1-1 0,1 1 0,-1-1 0,1 0 1,0-1-1,0 1 0,-1-1 0,1 0 0,1 0 0,-1 0 0,-5-4 0,9 5 2,0 1 0,1 0-1,-1-1 1,0 0 0,0 1 0,1-1 0,-1 1 0,0-1-1,1 0 1,-1 1 0,1-1 0,-1 0 0,1 0 0,-1 1-1,1-1 1,-1-2 0,-6-13 13,1-1-1,1 0 1,1 0 0,-4-32 0,8 19 65,6-9-40,3-1 0,13-40 0,-7 49 60,77-119 60,-70 118 13,101-164 56,-96 153-116,137-165 39,-127 169-66,146-151 27,-150 153-60,135-171 66,-151 187-102,14-21 46,2 3-1,39-38 1,-72 77-62,1-1-1,-1 1 1,0 0-1,0 0 1,0-1-1,1 1 1,-1 0-1,0 0 1,0 0-1,1-1 1,-1 1 0,0 0-1,0 0 1,1 0-1,-1 0 1,0 0-1,1 0 1,-1-1-1,0 1 1,1 0 0,-1 0-1,0 0 1,0 0-1,1 0 1,-1 0-1,0 0 1,1 0-1,-1 0 1,0 0-1,1 1 1,-1-1 0,1 0-1,-1 1 2,0 0 0,0 0 0,0 0-1,0 0 1,0 1 0,0-1 0,0 0 0,-1 0-1,1 0 1,0 0 0,-1 0 0,1 0 0,0 0-1,-1 0 1,0 1 0,-46 107 45,22-38-29,-1 22-14,12-2 0,8-14-3,8-16-2,5-19 0,3-15 0,-10-26 0,1-1 0,-1 1 0,1 0 0,-1 0 0,1 0 0,0-1 0,-1 1 0,1 0 0,0 0 0,0-1 0,-1 1 0,1-1 0,0 1 0,0-1 0,0 1 0,2 0 0,2 0 0,0-1 0,0 0 0,0 0-1,0 0 1,0-1 0,0 1 0,0-1 0,0 0 0,8-3 0,-7 2-1,37-12-5,-30 8 6,31-16 0,-1-11 0,-31 21 0,20-24 0,-22 24 1,-1-1 0,0 0 0,-1 0 0,0-1 0,-1 0 0,-1-1 0,0 1 0,5-23 0,22-84 16,-31 114-14,-1 1 0,1-1 0,-1 0 0,-1 0 0,1 1 0,-1-1 0,0 0 1,-1 0-1,0 0 0,0 0 0,0 1 0,-3-9 0,2 10-1,2 4-1,0 0 0,0 0 1,0 0-1,-1 1 0,1-1 1,0 0-1,-1 0 0,1 1 1,-1-1-1,1 0 0,-1 1 1,1-1-1,-1 0 0,1 1 1,-2-2-1,-5-4 4,-1 1 1,0 0-1,0 0 1,0 0-1,-1 1 0,1 1 1,-1-1-1,0 1 1,0 1-1,0-1 1,0 2-1,-1-1 0,1 1 1,-15 1-1,-27 3 5,47-2-7,1-1 0,-1 0 0,0 1 0,1 0 1,-1-1-1,1 1 0,-1 1 0,1-1 0,0 0 0,-6 4 1,-1 1 1,-22 14 0,30-19-5,0 1 0,0 0 1,1-1-1,-1 1 0,0 0 0,1 0 0,-1 0 1,1 0-1,0 0 0,-1 0 0,1 0 0,-1 5 1,2-7-3,1 1 0,0 0 1,-1 0-1,1-1 0,0 1 1,-1-1-1,1 1 0,0-1 1,0 1-1,0-1 0,-1 1 1,1-1-1,0 0 0,0 1 1,0-1-1,0 0 0,0 0 1,2 1-1,-3-1 0,12 1-20,-1 1 1,1-2-1,-1 0 0,1 0 0,0-1 1,-1 0-1,0-1 0,1 0 0,10-5 0,-5 3-1,119-33-394,-118 30 375,1 1-99,0-1-1,35-18 1,1-2-88,-8 6 48,63-17-1,-94 34 171,36-6-39,18 3 6,-59 9 32,2 7 9,-1 0 1,1 0-1,11 13 0,-22-20 3,-1-1-1,1 1 1,-1-1-1,0 1 1,0 0-1,1-1 1,-1 1-1,0 0 1,0 2-1,8 13 0,10 28 1,-13-25 0,-1 0 0,4 32 0,-7-26 0,0 49 0,-14 27 0,1-45-4,-22 68 1,18-76 2,-2-3 1,4-13 0,3-12 0,10-20 0,-1-1 0,1 1 0,-1 0 0,1-1 0,-1 1 0,1-1 0,-1 1 0,1-1 0,-1 1 0,0-1 0,1 0 0,-1 1 0,0-1 0,1 0 0,-1 1 0,-1-1 0,1 0 0,1 0 0,-1 0 0,1 0 0,-1 0 0,1 0 0,-1 0 0,1 0 0,-1-1 0,1 1 0,-1 0 0,1 0 0,-1 0 0,1-1 0,-1 1 0,1 0 0,-1 0 0,1-1 0,0 1 0,-1-1 0,-9-14 0,3-11 0,4 10 5,0-1 1,2 0-1,0 0 1,1 0-1,1-1 1,4-28-1,0 26 16,0-1-1,1 1 1,8-19-1,-6 18-7,4-4 54,75-106 31,-65 107-4,92-80 38,-91 86-31,-10 9-55,-1 0-20,1 0-1,0 1 1,0 1 0,0 0-1,28-10 1,-15 11 17,27-4 1,-52 10-42,0 0 1,0 0 0,0 0 0,0 0 0,0 0 0,0 0 0,0 0-1,0 0 1,0 0 0,0 0 0,-1 1 0,1-1 0,2 1 0,7 4 5,1 1 1,-1 0 0,-1 1-1,1 0 1,10 10 0,-19-16-8,1 0 1,-1 1 0,0-1 0,0 0 0,0 1 0,0-1-1,0 0 1,-1 1 0,1-1 0,1 3 0,6 21 6,0 1 1,8 52-1,-14-47 0,-5 46 10,-19 103 0,4-112-14,-1 5 1,3-8 14,29-99-12,5-19-7,6-9 0,5-6 0,7-11 0,10-11 0,6-1 0,1 12 0,-1 14 0,-6 17 1,-4 15 4,-4 11-2,-32 20-2,-1 0 0,1 1 0,0 0 0,-1-1-1,12 1 1,-7 1 0,0 0-1,0 1 0,15 3 1,-16-2-1,1 0 0,-1 1 0,15 7 0,-18-7 0,0 0 0,-1 0 0,1 1 0,-1 0 0,0 0 0,7 7 0,-5-1 0,0 1-1,0-1 1,-1 1 0,0 1 0,-1-1 0,-1 1 0,0 0 0,4 18 0,-7-27-1,5 27-5,5 140-6,-12-77-18,0-67 26,0-1 1,-6 49-27,-14 174-187,21-237 205,0-9-8,-2-6 0,-2-2 16,1 0 1,0-1-1,0 0 1,0 0-1,-2-11 1,3 6 0,1 1 1,0-1-1,1 0 1,0 1-1,3-17 1,-3 20 1,11-38 3,-8 36 0,1 0 0,0 1 0,0-1 1,1 1-1,1 0 0,-1 0 0,2 1 0,-1 0 0,12-12 0,28-28 0,-20 22-32,0 1 0,2 2 0,43-29 0,119-81-1305,-132 102 1000,-56 30 270,2 0-8,17-1-78,-16 2 137,0 0 1,1 1-1,-1-1 0,1 1 0,-1 0 1,7 3-1,-11-3-19,0 1-1,2 9 18,-2-8-29,3 11-182,-4-13 225,0-1 0,-1 0-1,1 1 1,0-1 0,0 1-1,0-1 1,1 1 0,-1-1-1,0 0 1,0 1 0,0-1-1,0 1 1,0-1 0,0 0-1,1 1 1,-1-1 0,0 0-1,0 1 1,1-1 0,-1 0-1,0 1 1,0-1 0,1 0-1,-1 1 1,0-1 0,1 0-1,-1 0 1,0 1 0,1-1-1,-1 0 1,0 0 0,1 0-1,-1 0 1,1 0 0,-1 1-1,0-1 1,1 0 0,-1 0-1,1 0 1,-1 0 0,1 0-1,-1 0 1,1 0 0,0 0-13,17-2-1,-16 2 23,9 0 23,33 0-28,-1 0-2,-13 0 0,-13 1 0,0 5 1,-14-4 0,0 1-1,-1-1 1,0 1 0,1 0-1,-1 0 1,0 0 0,-1 0-1,1 0 1,0 0 0,-1 0-1,2 7 1,-2-9-1,1 12 8,-4 2-3,0-1 0,-1 0 0,0 0 0,-1 0 0,-8 19 0,-30 59 18,38-84-23,-20 37 61,17-33-38,0 0 0,-8 26 0,11-31 6,3-4-16,-1 0 0,1 1 0,0-1 0,0 1-1,0-1 1,1 1 0,-1-1 0,1 1 0,0 0 0,0-1 0,0 1-1,0 0 1,1 4 0,0-7-6,0 0 0,-1 0 0,1-1 0,0 1 0,0 0 0,0-1 0,-1 1 1,1-1-1,0 1 0,0-1 0,0 1 0,0-1 0,0 0 0,0 1 0,0-1 0,0 0 0,0 0 0,0 0 0,0 0 0,0 0 0,0 0 0,2 0 1,-2 0-4,5 0 10,-1 0 1,0 0 0,0-1 0,0 1 0,-1-1 0,1-1 0,6-1-1,-11 3-12,108-28 115,-80 21-66,0-2-1,36-16 1,-24 8-32,20-7-6,18-9-10,-40 18-4,-14 5-1,0 0 0,-1-1 1,37-25-1,-35 19-3,-1-1 1,-1-1-1,-1-1 1,28-32-1,-41 39 4,-2 4-1,0-1 0,-1 0 1,7-17-1,8-17 1,-9 4 1,-12 38 0,1 0 0,-1 0 0,0 0 0,0-1 0,0 1 0,0 0 0,-1 0 0,1 0 0,-1-1 0,1 1 0,-1 0 0,0 0 0,0 0 1,0 0-1,0 0 0,0 0 0,0 0 0,0 1 0,-1-1 0,1 0 0,-2-1 0,2 3 0,1-1 0,0 1 1,0 0-1,-1-1 0,1 1 0,0 0 1,-1 0-1,1 0 0,0-1 0,0 1 1,-1 0-1,1 0 0,-1 0 0,1 0 0,0 0 1,-1 0-1,1 0 0,0-1 0,-1 1 1,1 0-1,0 0 0,-1 0 0,1 0 1,0 1-1,-1-1 0,1 0 0,0 0 0,-1 0 1,-12 2 1,1 1 0,-1 1 1,1 0-1,-21 9 1,11 1 18,-109 105 12,103-88-18,-91 127 10,101-128-10,-39 119 9,51-120-17,3 44-1,4-59-5,0 1 0,1-1-1,6 26 1,-5-32 0,0 0-1,0 0 1,0 0 0,1-1-1,0 1 1,0-1 0,7 7-1,-6-8 1,0 0-1,1 0 0,-1-1 1,2 0-1,-1 0 0,0-1 1,14 7-1,-10-7 1,0 0 0,0 0-1,0-2 1,0 1 0,1-1 0,18 1-1,46-4 3,-75 1-3,4 0 1,1 0 0,-1-1 0,0 1 0,0-1 0,0 0 0,6-2 0,33-15 3,81-44 1,-94 40 3,-12 8-3,14-13 1,0-1 1,40-46-1,86-138 59,-142 188-60,25-47 44,67-151 119,-106 217-80,-6 12-39,-56 93 47,1 25-43,55-115-40,0 0 0,0 0-1,1 0 1,-2 16-1,0-2-1,-1-2-5,2-10 2,2 0 1,-4 23 0,-4 80 19,12-94-8,3-3-13,0 0 0,2-1 0,12 26 0,-18-42-6,0 1 1,-1-1 0,1 0 0,0 0 0,0 1-1,0-1 1,0 0 0,0 0 0,0 0-1,1 0 1,1 1 0,20 12 9,0-1 0,30 13 0,-29-20 3,1-5-10,1 0 0,-1-2 1,29-4-1,-26-2 3,124-56 2,59-45-1289,-112 60-5233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6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4936,'4'-5'177,"18"-17"273,46-36 0,-56 50-364,0 1-1,0 0 0,0 0 1,1 1-1,0 1 1,25-7-1,-28 9-46,12-1 175,6 4-72,51 6 1,-58 0 5,-4 4-97,0 0 0,-1 1 0,16 14 0,-19-10 56,-8-7-71,0-1-19,0 2-1,0-1 1,-1 0-1,0 1 1,0 0-1,-1 0 1,-1 0-1,1 0 1,1 19-1,7 112 72,-10-119-47,6 38-1,-3-32-28,-1 1-4,-2-17 0,1 0 1,0 1 0,0-1-1,6 15 1,-1-5 9,2 0 1,15 30-1,-14-40 23,-2-5-28,0-1 0,1-1-1,-1 1 1,12 3 0,-20-8-10,1 0 0,0 1-1,0-1 1,0 0 0,-1 0 0,1 0-1,0 0 1,0 0 0,0 0 0,0 0-1,-1 0 1,1-1 0,0 1 0,0 0-1,0 0 1,0-1 0,122-47 67,-92 31 5,-18 8-41,9-5 2,-2-1 0,0 0-1,-1-2 1,0 0-1,25-31 1,119-178 888,-157 219-888,-5 6-15,0-1 0,0 1 1,0-1-1,-1 1 1,1-1-1,0 0 1,-1 1-1,1-1 1,-1 0-1,1 1 0,-1-1 1,0 0-1,0 0 1,0 1-1,0-1 1,0-2-1,-16 16 231,10-6-230,-1 1 0,2 1 0,-1-1 0,1 1 0,0 0 1,-6 14-1,6-10-14,3-7-5,0 1 1,0-1-1,0 1 1,1 0-1,0-1 1,0 1-1,1 6 1,-7 93 22,9-84-12,3 0-9,0-1 1,1 0-1,1-1 1,1 1-1,17 30 1,-25-49-6,0-1 0,1 0 0,-1 0 0,0 0 1,0 0-1,0 0 0,0 0 0,0 0 0,0 1 0,0-1 0,0 0 0,0 0 1,1 0-1,-1 0 0,0 0 0,0 0 0,0 0 0,0 0 0,0 0 0,0 0 1,1 0-1,-1 0 0,0 1 0,0-1 0,0 0 0,0 0 0,0 0 0,0 0 0,1 0 1,-1 0-1,0 0 0,0 0 0,0-1 0,0 1 0,0 0 0,1 0 0,-1 0 1,0 0-1,0 0 0,0 0 0,0 0 0,0 0 0,0 0 0,0 0 0,1 0 0,-1 0 1,0 0-1,0-1 0,0 1 0,0 0 0,0 0 0,0 0 0,0 0 0,0 0 1,0-1-1,6-2 1,-1-1 0,0 0 0,0 0 0,0 0 0,-1-1-1,1 1 1,6-11 0,22-27 8,156-163 13,-170 187-20,-4 4 0,1 1 1,20-14 0,130-98 19,-113 82-19,14-14 6,-67 57-8,0 0-1,0-1 1,1 1-1,-1 0 1,0 0-1,0 0 0,0-1 1,1 1-1,-1 0 1,0 0-1,0 0 1,1 0-1,-1 0 1,0 0-1,0-1 0,1 1 1,-1 0-1,0 0 1,0 0-1,1 0 1,-1 0-1,0 0 1,0 0-1,1 0 0,-1 0 1,0 0-1,0 0 1,1 0-1,-1 1 1,0-1-1,0 0 1,1 0-1,3 2 4,-1 0 0,1 0 1,0 0-1,-1 1 0,0-1 0,0 1 0,0 0 1,0 0-1,0 0 0,0 0 0,-1 1 0,1-1 0,-1 1 1,0-1-1,0 1 0,0 0 0,1 5 0,1 3 8,0 1-1,0-1 0,2 23 0,-3-6 23,-2 1-1,-2 42 1,-1-40-24,4 57 67,-6 68-17,-13-5-8,17-145-45,-1-1 1,0 0-1,0 1 1,-1-1-1,0 0 0,-5 12 1,1-4 0,3-7-3,0 0 0,0 0 0,-1 0 0,1-1 1,-6 6-1,8-10-4,-1 0 0,1-1 1,0 1-1,-1-1 0,1 0 1,-1 1-1,0-1 0,1 0 1,-1 0-1,0 0 0,0 0 1,1-1-1,-1 1 0,0 0 1,0-1-1,0 1 0,0-1 1,-4 1-1,5-1 0,0-1-1,0 1 1,0 0-1,0-1 1,0 1-1,0 0 1,0-1-1,0 1 1,0-1-1,0 0 1,0 1 0,0-1-1,0 0 1,0 1-1,0-1 1,1 0-1,-1 0 1,0 0-1,1 0 1,-1 0-1,0-1 1,-1-1 0,-12-23 2,8-4 2,6 0-2,6-9 2,8-9-2,-6 31 7,0-1 1,2 1-1,0 0 0,0 1 0,2 0 1,18-20-1,24-17 78,-17 23 16,1 2 1,51-28-1,-74 48-85,31-13 120,-34 16-102,-2 1-8,-1 0-1,1 1 1,0 0 0,0 1 0,0-1-1,0 2 1,1 0 0,15 0 0,-16 1-24,10 2 4,-1 0 0,1 1-1,22 7 1,-36-8-11,16 0-6,-18-3 3,9-6 4,-6-1 5,0 1 0,-1-1 1,-1-1-1,1 1 0,-1-1 1,-1 0-1,0 0 0,0 0 1,0-1-1,-2 1 0,5-19 1,-6 20 15,-1 1 0,1-1 1,-1 0-1,-1 1 0,1-1 1,-4-12-1,3 11-2,0 5-1,0 1 0,-1-1 0,1 0 0,-1 1 0,1-1 0,-1 0 0,0 1 0,0 0 0,-1-1 0,1 1 0,-1 0 0,-3-3 0,1 1 7,3 3-9,-1-1 1,0 1-1,0 1 0,1-1 0,-1 0 1,0 1-1,-1-1 0,1 1 1,0 0-1,0 0 0,-1 0 1,1 1-1,0-1 0,-1 1 0,1 0 1,0 0-1,-1 0 0,-4 1 1,4-1 5,-12 2 106,9 0-90,-4 2-15,0-1 1,1 1-1,-1 0 1,1 1-1,0 1 1,0-1 0,0 2-1,-10 8 1,-74 68 67,78-63-75,-14 39 4,25-45-19,1-1 1,0 1 0,1 0 0,-1 15 0,3-15-1,0 1 0,1 0 0,1-1 0,3 21 0,0-15 0,1 0 0,1 0 0,9 21 0,-5-19-1,2-1 1,0 0 0,2-1 0,0 0 0,1-1-1,18 17 1,-6-14-5,115 64 1,-138-84 2,0 0-1,-1 0 1,1-1 0,0 0 0,8 3 0,42 6-9,61 3 0,-79-13-14,142-16-10,-174 15 29,-1 1-1,1-1 0,-1 1 1,1-1-1,-1 0 0,7-3 1,11-6-265,0 0 1,-1-2 0,0 0 0,-1-2 0,21-18-1,29-31-7555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8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1211 4040,'0'4'96,"0"-1"-116,1 3 109,0 0-1,0-1 1,0 1 0,0 0 0,1-1-1,4 9 1,-3-9 8,1 0 0,0 0 1,0-1-1,1 1 0,-1-1 0,1 0 0,0 0 0,0-1 0,0 0 0,1 1 0,-1-2 1,1 1-1,-1-1 0,9 3 0,3-1 48,-1 0-1,34 4 1,-38-7-102,-1-1 1,1 0-1,-1-1 1,1 0-1,-1-1 1,1 0-1,-1-1 1,16-6-1,-14 5-17,11-7 81,11-15-25,50-48 1,-59 46 104,117-153 82,-114 139-41,113-166 93,-118 167-107,68-179 98,-78 175-31,-11 34-202,47-209 657,-49 209-592,4-15 138,-1-1-1,-1 0 1,-2-50-1,-1 66-225,-4-19 690,3 29-728,1 1 0,-1 0 0,1 0 0,-1-1 0,1 1 0,0 0 0,-1 0 0,1 0 0,-1-1 0,1 1 0,-1 0 0,1 0 0,-1 0 0,1 0 0,-1 0 0,1 0 0,-1 0 0,1 0 0,-1 0 0,1 0 0,-1 1 0,1-1 0,-1 0 0,1 0 0,-1 0 0,1 0 0,-1 1 0,1-1 0,0 0 0,-1 1 0,1-1 0,-1 1 0,-5 1 23,4-1-27,0 0-1,0 0 0,0 0 1,0 0-1,0 0 0,0 0 1,1 0-1,-1 1 0,0-1 1,1 1-1,-1 0 1,1-1-1,0 1 0,-1 0 1,0 2-1,-14 21 100,-24 52 1,29-47-14,-35 178 26,38-158-92,-29 195 7,32-199-33,2 66 4,12 15-9,12-21-3,-17-89 0,2 0 0,11 26 0,-12-34 0,-1-1 0,1 1 0,1-1 0,10 12 0,-11-15 0,0 0 0,0-1 0,1 1 0,0-1 0,11 7 0,-6-7-1,0 0 1,0 0 0,0-1 0,1 0 0,-1-1-1,22 1 1,-13-5-5,-8 0 3,3 0 0,-1-2 0,1 1 0,-1-2 0,0 0 0,0-1 0,16-8 0,15-12-14,72-53 0,-74 38 15,6-15 2,-39 46 6,-8 9-3,-1 6 0,1 4-3,0 1 1,-1-1 0,0 13 0,2 36 8,14 80 7,-12-110-3,45 104 3,-35-107-10,84 84 2,-97-107-9,0-1 1,-1 1 0,1-1-1,0 1 1,0-1-1,0 1 1,0-1-1,0 0 1,1 0-1,-1 0 1,3 0 0,-5-1-1,17 6 2,0 0 0,31 5 0,-20-8 0,42 0-1,-65-3 0,1 0 1,-1 0-1,0-1 0,1 1 1,9-4-1,198-65 22,-173 49 17,126-92 24,-142 90 16,63-85 37,-86 105-105,0 0 0,0 0 0,0 0 0,0 0 0,0 0 0,0 0 0,0 0 0,0-4 0,3-16 28,-1 0-1,0 0 1,-3-34 0,-4 29 80,0 12-68,0-3-22,0 2 1,-2-1-1,0 0 0,0 1 1,-2 0-1,-12-20 1,-34-38 118,52 71-133,0 1 0,0 0-1,0 0 1,0 0 0,0 0-1,0 0 1,-1 0 0,1 1-1,0-1 1,-1 1 0,0 0 0,-3-2-1,-6-2 15,-1-1-9,3 1 13,-1 0 1,1 1 0,-15-3 0,-51-17 111,74 23-140,0 1 0,0-1 0,0 1 0,0-1 0,0 1 0,0 0 1,0 0-1,0 0 0,0 0 0,-1 0 0,1 0 0,0 1 0,0-1 0,0 1 0,0-1 0,0 1 0,1 0 0,-1 0 0,0 0 0,0 0 0,0 0 0,1 0 0,-1 1 0,0-1 0,1 0 0,-1 1 0,-1 2 1,2-3-7,1 0 0,-1 1 0,1-1 1,0 0-1,0 0 0,-1 0 1,1 0-1,0 1 0,0-1 0,0 0 1,0 0-1,0 0 0,1 2 1,0 0-3,0-1 0,0 0 1,1 0-1,-1 1 0,1-1 1,-1 0-1,1-1 0,0 1 0,0 0 1,0 0-1,0-1 0,0 1 1,0-1-1,0 0 0,1 1 1,-1-1-1,0 0 0,1 0 1,-1-1-1,1 1 0,-1 0 1,4 0-1,9 2-26,0-1 0,19 1 0,-26-2 11,16 0-383,0-1 1,0-1 0,25-4 0,-31 3 30,30-4-525,74-16-989,-109 21 1802,30 0-379,-19 2 234,1 1 1,-1 1 0,0 1-1,44 13 1,-64-15 136,-2-1 57,0 0 1,1 0 0,-1 0-1,0-1 1,0 1-1,0 0 1,1-1 0,-1 0-1,0 1 1,1-1 0,-1 0-1,0 0 1,0 0-1,5-1 1,-8 1 29,1-1 0,0 1 0,0 0 0,-1 0 0,1 0 0,0 0 0,0 0 0,-1 0 0,1-1 0,0 1 0,0 0 0,0 0 0,-1 0 0,1-1 0,0 1 0,0 0 0,0 0 0,0 0 0,-1-1 0,1 1 0,0 0 0,0 0 0,0-1 0,0 1 0,0 0 0,0-1 0,0 1 0,0 0 0,0 0 0,0-1 0,0 1 0,0 0 0,0 0 0,0-1 0,0 1 0,0 0 0,0-1 0,0 1 0,0 0 0,0 0 0,1-1 0,-1 1 1,0 0-1,0 0 0,0 0 0,0-1 0,1 1 0,-1 0 0,0 0 0,0 0 0,0-1 0,1 1 0,-1 0 0,0 0 0,0 0 0,1 0 0,-1 0 0,0 0 0,0-1 0,1 1 0,-1 0 0,0 0 0,0 0 0,1 0 0,-1 0 0,0 0 0,1 0 0,-1 0 0,-5-3 5,0 0 0,0 0 0,0 1 0,-1-1 0,1 1 0,-1 0 0,1 0 0,-1 1 0,0 0 0,-9-1 0,-10-1 27,-41 0 0,48 7 77,-4 7-53,0 1 0,-27 20 0,31-13 121,-62 112 77,68-102-64,3 9-55,-8 63 1,16-99-114,1 1 0,0-1 0,0 1 0,0-1 0,0 0 1,1 1-1,-1-1 0,2 3 0,4 14 43,0 0-1,2-1 1,15 28 0,-22-44-52,0-1 1,0 1 0,0-1 0,0 0 0,1 1-1,-1-1 1,0 0 0,0 0 0,1 0-1,-1 0 1,2 1 0,16 9 39,1-1-1,0-1 1,40 13 0,-31-18 90,121-12 59,-122 2-72,12-9-35,51-28-1,-67 26 43,10-16-32,31-39-1,-50 46 92,41-112 79,-48 111-66,2-93 75,-13 102-107,1 10-102,1 3-50,-1 0-1,1 0 1,-1 0 0,0 1-1,0-1 1,0 0-1,-1 1 1,1-1-1,-1 1 1,0 0-1,-1 0 1,-3-5 0,2 6 0,1 0 0,-1 0 0,0 0 1,0 1-1,0-1 0,0 1 1,0 0-1,-1 0 0,1 1 0,-1 0 1,1 0-1,-1 0 0,1 1 1,-9 0-1,3 0-11,8 0-9,0 0-1,0 0 1,0 0 0,0 1-1,0-1 1,0 1 0,0 0-1,0 0 1,0 0 0,1 0-1,-5 3 1,-4 2-306,0 0 0,1 1-1,-1 0 1,-9 9 0,-9 10-7430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8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517 277 11296,'1'-4'0,"24"-24"0,-5 6 0,-4-1 0,-15 20-2,1-1 0,-1 1 0,0-1 0,0 0 0,0 1 0,0-1 0,0 0 0,-1 1 1,0-1-1,0 0 0,0 0 0,0 1 0,0-1 0,-2-5 0,0 0-10,-1 0 0,-1 0 0,-6-13 0,8 17 10,-8-8-110,-4 1 73,0 1-1,-1 1 1,-22-13 0,15 16-101,-20 2 43,-45 0 0,61 8-29,-96 34-48,101-25 68,3 5 72,1 1 1,0 0 0,-15 22-1,20-15 9,-33 132-7,40-120-1,-3 147-14,8-181 43,0 1 0,0-1 0,0 1-1,1 0 1,-1-1 0,1 1 0,2 4 0,5 17-235,1 0 0,2-1 1,1-1-1,23 36 0,17 17-5527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9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0 5656,'7'22'-2,"-1"0"0,-1 1-1,0 0 1,-2 0 0,0 24 0,-6 90 17,-1-98 80,-22 183 66,20-174 53,-23 210 95,23-206-41,1-7-109,-17 175 370,21-208-434,-2 35 202,5 75-1,-1-101-182,-1-1 59,1 1 1,2-1-1,6 34 1,-7-51-47,-1-3-114,0 0 0,0 0-1,0 0 1,1 0 0,-1-1 0,0 1 0,0-1 0,0 1 0,0 0 0,0-1 0,0 0 0,0 1 0,0-1 0,0 0 0,0 1-1,0-1 1,0 0 0,0 0 0,-1 0 0,1 0 0,0 0 0,0 0 0,-1 0 0,1 0 0,-1 0 0,2-2 0,6-34-412,-6 22-305,8-35-4742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3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1087 6368,'1'-37'4,"1"11"22,6-36 0,21-118 46,-22 140 8,41-174 24,-36 171-63,48-151 22,-47 163-23,-7 17-23,6-10 7,1 1 0,0 1 0,28-35 0,8 2 61,-41 48-63,0-1 0,0 1 0,0 0 0,1 1 0,16-9 0,-16 10-8,-5 4-5,-1-1 1,1 1 0,0 0 0,-1 0-1,1 0 1,0 0 0,0 1 0,0-1-1,6 1 1,5 0 41,0 0 1,0 1-1,0 1 0,0 0 0,0 1 1,26 10-1,-7 5 9,-23-9 120,-2 4-95,0 0 0,13 28 1,-18-23 114,-4 9-106,-1 0 0,-6 29 0,0-31 120,-52 109 80,43-109-99,-7 0-107,-1-2 1,-35 27-1,33-36 46,-116 32 59,115-42-25,11-2-90,4 0-42,0-1-1,0 0 1,-1 0 0,1-2 0,-1 0 0,1 0-1,0-1 1,-16-4 0,16 3 40,2 1-45,1-1 1,-1 0-1,1 0 1,0-1-1,0 0 0,0-1 1,0 0-1,-13-10 1,11 5-316,1 1 1,1-2 0,-13-15-1,0-5-6182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0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631 231 8072,'15'-20'577,"-14"19"-514,0-1 0,0 0 0,-1 1 0,1-1 0,0 0 0,-1 0 0,0 0 0,1 1 0,-1-1 0,0 0 0,0 0 0,0 0 0,0 1 0,0-1 0,-1 0 0,1 0 0,0 0 0,-1 1 1,-1-4-1,-13-31 259,13 32-330,-3-4 70,1 0 0,-1 0 1,-1 1-1,1 0 0,-1 0 1,-12-11-1,10 10-25,1 1 11,1 1-1,-1 0 1,-1 0-1,1 0 1,-1 1-1,0 0 1,-10-4-1,12 6-23,-7-1 123,5 3-96,-2-1-19,0 1-1,-1 0 1,1 1 0,0 0-1,0 1 1,-1 0-1,1 1 1,-12 3 0,-100 36 152,97-26-63,-10 15-36,-43 48 1,75-75-69,0 1-1,0 0 1,1-1 0,0 1 0,-4 6 0,-65 154 127,62-131-56,-6 120 36,17-127-57,5 6-22,22 60 0,-28-90-38,0 1 0,1-1-1,-1 1 1,0-1 0,1 1-1,0-1 1,2 3 0,26 26 27,47 39 1,-75-68-32,0-1-1,0 1 1,0-1 0,0 1-1,1-1 1,-1 0 0,1 0-1,-1 0 1,5 1 0,16 4-303,1-1 1,1 0 0,-1-2 0,47-1 0,21-3-7341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0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453 571 7536,'15'-18'2,"-11"12"2,0 0-1,0 0 1,0 0 0,-1-1 0,4-7 0,14-34 21,0-13-19,-1-16-4,-20 75 0,-1 0 0,1 0 0,0 0 0,-1 0 0,0-1 0,0 1 0,1 0 0,-1 0 0,0 1 0,-1-1 0,1 0 0,0 0 0,0 0 0,-1 1 0,1-1 0,-1 1 0,0-1 0,1 1 0,-1 0 0,-3-2-1,4 2 4,1 0-3,-1 1 0,1 0-1,0-1 1,-1 1 0,1 0 0,-1 0 0,1-1 0,0 1 0,-1 0 0,1 0-1,-1 0 1,1-1 0,-1 1 0,1 0 0,-1 0 0,1 0 0,-1 0 0,1 0-1,-1 0 1,1 0 0,-1 0 0,-9 1 8,0 0 0,0 1 0,0 0 0,1 0 1,-1 1-1,-10 5 0,0 3 71,-90 77 48,86-65 6,-102 104 62,103-100-42,-76 109 64,85-109-78,8-3-91,0 1-1,1 0 1,-1 34 0,5-57-40,1 0 0,0 0 0,0-1 0,1 1 0,-1 0 0,0 0 0,0-1 0,1 1 0,-1 0 0,1-1 0,1 4 0,7 13 33,1-1 0,0-1 0,20 25 0,-29-40-34,-1 0-1,1 0 1,0-1 0,0 1 0,0 0 0,0 0 0,0 0-1,0-1 1,0 1 0,0-1 0,0 1 0,0-1 0,0 1-1,0-1 1,2 1 0,13 2 24,-1 0 0,0-1 0,1 0 0,-1-1-1,19-2 1,-32 1-20,0 0 0,1-1 0,-1 1-1,0-1 1,1 1 0,-1-1 0,0 0-1,4-2 1,31-16 71,49-35 0,-63 34 43,-14 11-79,10-9 17,-1-1 1,-1-1-1,-1 0 1,25-41 0,20-67 208,-54 103-19,0-111 110,-9 107-91,0 12-149,-1-2-29,0-1 1,-1 1-1,0 0 1,-15-36 0,17 51-81,-25-50 330,24 48-279,-1 0-1,0 1 0,0 0 1,0 0-1,-1 0 1,0 0-1,0 1 0,-9-7 1,13 11-67,0-1 0,0 1 0,0-1 0,0 1 0,0-1 0,0 0 0,0 1 0,1-1 0,-1 0 0,0 1 0,0-1 1,1 0-1,-1 0 0,0 0 0,1 0 0,-1 0 0,0-1 0,1 1-3,1 0-1,0 0 1,-1 0-1,1 0 1,0 0 0,0 0-1,-1 0 1,1 0-1,0 1 1,0-1-1,0 0 1,0 1 0,0-1-1,0 0 1,0 1-1,0 0 1,2-1 0,40-16-185,3 2-276,82-17 1,-122 31 421,12-3-18,1 2 1,0 0-1,-1 0 1,23 3-1,-29 0 51,-7-1 4,0 1 1,0 0 0,0 0-1,0 0 1,-1 1 0,1 0-1,4 2 1,9 4-3,0 0 1,-1 2-1,0 0 0,31 25 1,-12 6 7,-26-25 2,0 0 1,-2 1-1,0 0 1,0 0-1,6 24 0,14 79 22,-24-105-25,-1-3 15,-1 0-1,0 1 1,0 18 0,-1-11-7,0-6-2,-1 48 43,0-39-33,0 3 16,-1 1 1,-1-1-1,-7 36 0,7-56 15,-3 0 9,4-6-52,0 0 1,0 0 0,1 0-1,-1 0 1,0 0 0,1 0-1,-1 0 1,0 0 0,0 0 0,1 0-1,-1-1 1,0 1 0,1 0-1,-1 0 1,0-1 0,1 1-1,-1 0 1,0-1 0,1 1-1,-1-1 1,1 1 0,-1-1-1,1 1-2,-4-5 7,0 0 0,0 1 1,1-1-1,-1 0 0,1-1 0,1 1 1,-1 0-1,1-1 0,0 0 0,0 1 1,1-1-1,-2-12 0,1 8 0,-2-9 32,1 0-1,0 0 0,1-31 0,2 32-21,-1-1 16,2 1-1,0 0 0,2 0 0,0 0 1,8-28-1,-6 26-10,3-9 96,55-107 50,-47 112-36,89-83 48,-78 89-67,-16 11-79,11-7-1,1 2 0,1 0 0,0 2 0,1 0 1,25-6-1,87-14 79,-113 29-59,-6 4-40,0 1 1,-1 1-1,1 0 1,16 8-1,-17 0 19,5 11-12,25 36 1,-46-59-21,0 1 1,0 0-1,0-1 0,0 1 1,0 0-1,-1 0 0,1-1 1,0 1-1,-1 0 0,0 0 1,1 2-1,4 37 19,0 73-1,-8-78-6,-11 55-1,-4 7-9,-2-16 1,1-13-3,3-15-2,6-14 0,0 4-3,10-41-10,0 7-1674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1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47 8880,'28'-9'-11,"-14"5"4,1-1-1,-1-1 1,16-8 0,-19 8 8,-9 4 7,-17 2 6,12 0-12,-1 0-1,0 0 1,1 0 0,-1 1-1,1-1 1,-1 1 0,1 0-1,-1 0 1,-3 2 0,-35 13 11,-12 13-10,29-10-38,1 0-1,1 2 1,1 0 0,-30 40 0,38-46 20,10-11-4,0 1 0,0 0-1,0 0 1,1 1-1,0-1 1,-5 12-1,-2 6-55,-9 33-1,18-42-29,4-6 88,0 0 0,0 0 0,0 0 1,1 0-1,0-1 0,1 1 0,-1-1 0,1 0 0,1-1 0,-1 1 0,10 7 0,-6-5 13,-6-6 3,1 0 0,0 0 0,-1 0 0,1 0-1,1-1 1,-1 0 0,7 3 0,160 66 14,-98-47 62,-14 0 30,-58-23-96,-1 0-1,0-1 0,1 1 0,-1 0 0,0 0 0,0-1 0,1 1 0,-1 0 1,0 0-1,0-1 0,0 1 0,0 0 0,0 0 0,0 0 0,0-1 0,0 1 1,0 0-1,0 0 0,-1-1 0,1 1 0,0 0 0,0 0 0,-1-1 0,1 1 1,-1 0-1,1-1 0,0 1 0,-1-1 0,1 1 0,-2 0 0,2 0 7,-4 7 12,3-6-10,-1 1 1,0 0-1,0-1 0,0 1 1,0-1-1,0 1 1,0-1-1,-1 0 1,1 0-1,-1 0 1,-4 2-1,-102 71 238,83-60-147,-1-1 0,0 0 1,-49 15-1,63-25-91,-16 5 37,-129 19-1113,73-19-4554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7800,'0'0'8,"11"9"36,-11-4 49,0-1 0,0 0 0,1 0 0,0 0 0,0 1 1,1 3-1,8 30 460,9 76 30,-14-73-294,-2 0 1,-3 56 0,0-66-213,-1 8 258,1-13-171,-2 20 113,9 76 1,-5-101-103,-1-2-20,2 0 0,0-1 0,9 30 1,-12-74 50,2-27-1688,1-7-6038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1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7000,'4'13'1,"1"12"21,-4-10-13,8 170 192,-6-101-144,1-10 234,20 100 0,19 113 238,-38-258-502,15 65 162,-14-69-104,0 4-17,2 0 1,0-1-1,14 30 1,-16-42 17,-2-6-42,-1 0 0,1 0 0,1-1 0,0 1 0,0-1 0,13 16 0,-18-25-41,0 0-1,0 0 0,0 1 0,0-1 1,0 0-1,0 0 0,0 0 0,0 0 1,1 1-1,-1-1 0,0 0 0,0 0 1,0 0-1,0 0 0,0 0 0,1 0 0,-1 1 1,0-1-1,0 0 0,0 0 0,0 0 1,1 0-1,-1 0 0,0 0 0,0 0 1,0 0-1,1 0 0,-1 0 0,0 0 1,0 0-1,0 0 0,1 0 0,-1 0 1,0 0-1,0 0 0,0 0 0,1 0 1,-1 0-1,0 0 0,0 0 0,0 0 0,0-1 1,1 1-1,-1 0 0,0 0 0,0 0 1,0 0-1,0 0 0,1-1 0,0-12 62,-5-15-1180,-4-5-4450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1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7 7264,'-14'-7'245,"13"8"-231,1 0 0,0-1 1,0 1-1,-1 0 1,1-1-1,0 1 0,0 0 1,0-1-1,0 1 0,0 0 1,0 0-1,0-1 0,0 1 1,0 0-1,0-1 1,1 1-1,-1 0 0,0-1 1,0 1-1,0 0 0,1-1 1,-1 1-1,0-1 0,1 2 1,1 5 12,-2-5-18,0 0 1,1 0-1,-1 0 0,1 0 0,0 0 1,-1 0-1,1 0 0,0 0 1,0 0-1,0-1 0,1 1 1,-1 0-1,3 2 0,6 6 17,0 0 1,0-1-1,1 0 1,14 8-1,-3-8 2,133 27 12,-117-32-33,186-2-950,-98-7-3810</inkml:trace>
  <inkml:trace contextRef="#ctx0" brushRef="#br0" timeOffset="1">971 388 6192,'0'2'-5,"0"1"0,0 0 0,-1-1 0,1 1 0,-1 0 0,1-1 1,-1 1-1,-2 4 0,2-5-14,-1 0 4,1-1-33,0 1-1,0-1 1,-1 0-1,1 0 0,0 0 1,-1 0-1,1 0 0,-1 0 1,0 0-1,1-1 1,-1 1-1,0 0 0,1-1 1,-1 1-1,0-1 0,-2 1 1,-18 3-3272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2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1 310 5024,'18'-44'9,"6"6"16,1 1 0,47-52 0,-62 77 59,2 1-1,-1 0 1,1 0 0,15-9 0,-15 12-9,-8 4 24,0 1 0,0 0 0,1 0 0,-1 0 0,1 1 0,-1 0 0,1 0 0,0 0 0,0 0 0,7-1 0,-11 3-84,0 0 31,0 0-1,0 0 0,0 0 1,0 1-1,0-1 0,1 0 0,-1 0 1,0 1-1,0-1 0,0 1 1,0-1-1,0 1 0,0-1 1,0 1-1,0 0 0,0 0 0,-1-1 1,1 1-1,0 0 0,1 1 1,1 1 69,20 20 72,-15-10 213,0 7-221,-1 1 1,7 35-1,-12-33 116,-7 23-31,-2-1-1,-18 65 1,0-36-104,-24 129-1146,38-146-5100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2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4128,'1'0'2,"0"1"0,0 0 0,0 0 1,0 0-1,0 0 0,0 0 0,0 0 0,-1 0 1,1 0-1,0 0 0,0 1 0,-1-1 0,1 0 1,-1 0-1,0 1 0,1-1 0,-1 0 0,0 0 1,1 1-1,-1-1 0,0 0 0,0 1 0,0-1 1,0 0-1,-1 1 0,1 1 0,-2 4 12,-2 119 310,5-108-222,0 1 1,1-1-1,9 35 0,-7-35-53,-1-4 36,1-1 1,0 1 0,1-1-1,0 0 1,15 24 0,-12-23-23,-7-10-12,1 0 0,0-1-1,0 1 1,0-1 0,0 0 0,1 1 0,-1-1 0,1 0 0,0-1-1,4 4 1,3 3 30,20 17 57,-29-25-114,-1-1-1,1 1 0,0-1 1,0 1-1,-1-1 0,1 1 1,0-1-1,0 1 0,-1-1 1,1 0-1,0 0 0,0 1 1,0-1-1,0 0 0,1 0 1,7 1 41,0-1-1,0 0 1,1-1 0,-1 0 0,0-1 0,0 1 0,10-5-1,1-3 290,94-58 128,-90 51-187,21-20 152,69-73-1,-102 96-407,-9 8-5,1 1-1,0-1 1,-1 1-1,0-1 1,0 0-1,2-6 1,66-141 603,-70 149-229,0 6-196,1 44 13,-2-18-50,0-18-148,6 196 451,3-131-431,-3-47 41,40 102 29,-45-129-113,0 0 0,0 0 0,0 0 0,0 0 0,0 0-1,0 0 1,1 0 0,2 3 0,7 5 4,0 0 0,1-1 0,0 0 0,1-1 0,21 11 0,-32-18-7,-1 0-1,1-1 1,0 1 0,0-1-1,-1 1 1,1-1 0,0 1-1,0-1 1,0 0 0,-1 0-1,4 0 1,23-3-283,-1 0-1,1-2 1,-1-1-1,32-11 1,44-16-6851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3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595 241 9328,'0'-1'0,"2"-13"-5,0 1 0,6-19 0,-1 6-3,12-52-28,-19 67-56,-3 4 74,-1 0 0,0 0 0,0 0 0,0 1 0,-7-9 0,10 14 17,0 0 0,1 1 1,-1-1-1,1 1 0,-1-1 0,0 0 0,1 1 0,-1 0 1,0-1-1,0 1 0,1-1 0,-1 1 0,0 0 0,0-1 1,-1 1-1,-9-3-2,-1 1 1,1 1-1,-1-1 1,0 2-1,1 0 1,-19 2-1,27-2 3,0 0-1,0 1 0,0 0 1,0-1-1,1 1 0,-1 0 1,-3 2-1,-68 32 0,48-21 1,-42 33 0,43-27 0,-39 42 0,39-34 0,-25 39 1,-9 30 4,46-71-3,-15 43-1,20-45 2,-8 50-1,12-45 0,0 44-1,4-48 2,8 47-1,-5-52-1,2-1-1,10 29 1,-9-34-1,0 0 0,1 0 0,12 17 0,-13-22 0,1 0 0,0 0 0,1-1 0,15 13 0,-15-15 0,0 0 0,0-1 0,0 0 0,1-1 0,15 6 0,-13-6 0,-1-1 0,1-1 1,0 0-1,21 1 0,-13-4 1,0 0 0,0-2 0,0 0 0,0-1 0,35-13-1,-51 16 0,0 0-1,0 0 0,0-1 1,-1 1-1,1-1 0,0 1 1,3-4-1,26-21-350,-1-2 0,41-47 0,-1-8-4909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4848,'48'103'24,"-27"-54"0,-2 0 80,21 93 0,-35-120-86,-2-9 40,0 0-1,-2 1 1,1 16 0,3 144 255,-6-135 62,0-13-191,-2 33 191,-15 83 1,-17 50 178,29-153-179,-12 153 160,19-156-134,21 118 152,-14-129-219,-2-11-176,-1-1-76,1 0 1,1-1 0,-1 0 0,2 0-1,0 0 1,16 18 0,50 39 353,-71-66-354,0 0 0,1-1 0,-1 1 1,0-1-1,1 0 0,0 0 0,-1 0 0,1-1 0,7 3 0,3 0 37,27 10 65,-24-13 263,2-4-295,0-2 0,0 0 1,23-10-1,-20 4 215,86-65 97,-89 57-343,-4-2-507,0-1 1,-2-1-1,21-47 0,-1-16-8080</inkml:trace>
  <inkml:trace contextRef="#ctx0" brushRef="#br0" timeOffset="1">206 428 10224,'-29'-5'0,"-26"-1"-8,-2 4-31,51 3 21,1-1 1,-1 1 0,1-1-1,0 2 1,-1-1-1,1 0 1,0 1-1,0 0 1,-9 5-1,14-7 18,0 0-1,-1 1 1,1-1-1,0 0 1,0 0-1,0 0 1,0 0-1,0 0 1,0 0-1,0 0 1,-1 0-1,1 0 1,0 0-1,0 1 1,0-1-1,0 0 1,0 0-1,0 0 1,0 0-1,0 0 1,0 0-1,0 1 0,0-1 1,0 0-1,0 0 1,0 0-1,0 0 1,0 0-1,0 1 1,0-1-1,0 0 1,0 0-1,0 0 1,0 0-1,0 0 1,0 0-1,0 1 1,0-1-1,0 0 1,0 0-1,0 0 1,0 0-1,0 0 1,0 0-1,1 0 1,-1 1-1,0-1 1,0 0-1,4 7-4,1 0 0,0-1 0,0 1 0,0-1 0,10 8 0,-15-13 4,17 9-24,14 2-369,1-2 0,48 9-1,8-3-5391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4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0 818 11384,'4'-2'136,"3"-4"-106,0 0 1,0 1-1,1 0 1,9-4 0,9-5 208,-18 10-205,-2 1 18,0 0 1,-1 0-1,1-1 0,0 1 1,-1-1-1,0-1 0,0 1 1,0-1-1,-1 1 0,1-2 1,-1 1-1,0 0 1,-1-1-1,1 0 0,3-8 1,5-15 57,23-39 1,3-9-15,-32 62-87,-1 5 3,-2 0 1,0 0 0,3-14 0,41-194 203,-31 84 97,-16 129-273,0-1 0,-1 1 0,1 0-1,-1-1 1,-1 1 0,1 0 0,-1 0-1,1 0 1,-2 0 0,1 0 0,-4-6 0,5 9-18,0 1 1,0-1-1,0 1 1,0-1 0,0 1-1,0-1 1,-1 1-1,1 0 1,0 0 0,-1-1-1,1 1 1,-1 0 0,1 0-1,-1 1 1,0-1-1,1 0 1,-1 0 0,0 1-1,0-1 1,-1 1-1,-1-1-2,1 1 0,0 0-1,0 1 1,0-1 0,0 1-1,1-1 1,-1 1 0,0 0-1,0 0 1,0 0 0,-3 2-1,-3 2 12,0 0 0,0 2-1,0-1 1,1 1 0,-9 9-1,10-6 44,5-3-62,0 0 0,1 0 0,0 0 0,0 0 0,0 1 0,1-1 0,0 0 0,0 0 0,1 1 0,0-1 0,0 0 0,1 0 1,0 0-1,0 0 0,1 0 0,3 7 0,-3-6-7,21 39 13,-16-33-6,95 169 41,-59-115-34,-28-45-15,7 10 13,-2 1-1,31 69 1,-40-77-14,-8 1 2,-8 7-2,-9 10 2,-9 8-2,-3 3 2,-3-3-2,21-40-3,-4 5 5,1 0-1,2 1 0,-1 1 1,2-1-1,-9 35 1,15-49 1,1 0 0,0-1 0,0 1 0,0 0 1,1 0-1,-1-1 0,1 1 0,0 0 0,0-1 1,0 1-1,0-1 0,1 1 0,-1-1 0,1 1 1,0-1-1,0 0 0,0 0 0,1 0 0,-1 0 1,1-1-1,4 5 0,0-1 10,0-1 1,0 0-1,1 0 0,-1-1 1,1 0-1,17 5 0,-13-3-8,-8-5-4,-1 1 0,1-1 0,0 0 0,0 0 1,0 0-1,0 0 0,0-1 0,0 0 0,6 0 1,109-5 40,-73-1-74,52-14 0,-37 6-1762,40-5-7789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5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11480,'0'0'89,"5"-5"-24,12-16-38,-9 14 41,20-3-21,0 2 0,0 0 0,35-3 0,-40 9-19,-1 2 0,1 1 0,-1 0-1,31 7 1,-37-6-22,16 2 62,-1-2-1,1-1 0,54-6 1,-70 3-23,-1-1 1,0 0 0,0-1-1,16-6 1,-18 6-22,5-5 97,5-7-580,-1-1 0,21-21 0,3-6-7181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346 269 11296,'6'-4'148,"0"-1"1,0 0-1,0-1 0,-1 1 1,1-1-1,-2 0 1,1 0-1,5-11 1,-9 8 372,-13-60 111,5 53-624,-2 4-16,0 1-1,-1 0 1,0 1 0,-16-13 0,8 14-271,-5 0 50,-1 2 1,0 0 0,0 2-1,-1 1 1,-32-2-1,43 6 149,11-1 37,0 1 0,-1 0-1,1 0 1,0 1 0,-1-1 0,1 1 0,0 0-1,-1 0 1,1 0 0,0 0 0,-4 2 0,-1 1-50,1 0 0,-1 1 0,1 0 0,0 0 0,-10 10 0,11-4-172,4-5 228,1 0 1,0 0-1,0 1 1,1-1-1,-1 0 0,1 1 1,1-1-1,-1 0 1,1 0-1,0 0 0,0 1 1,1-1-1,0 0 1,0 0-1,1-1 1,-1 1-1,5 6 0,-1-2 13,-4-6 8,1-1 0,-1 1 0,1-1 1,0 0-1,0 1 0,0-1 0,1-1 0,4 5 1,36 25-109,79 43 1,-45-34 90,-45-25 20,-12-7 23,0 1 0,-1 0-1,0 2 1,-1 0 0,0 2 0,25 22 0,-38-28 18,0-1 1,0 1-1,-1 0 1,0 1-1,0-1 1,-1 1-1,-1 0 1,1 0-1,-1 0 1,2 10-1,-4-11 10,0 0 0,0-1 0,-1 1 0,0 0 0,0 0 0,-1 0 0,0-1 0,0 1 1,-1 0-1,0-1 0,0 0 0,-1 1 0,0-1 0,0 0 0,-1 0 0,0 0 0,0-1 0,0 1 0,-1-1 0,0 0 0,0 0 0,-1-1 0,-7 6 0,6-5-6,1-2-1,-1 1 0,-1-1 0,1 0 0,-1-1 1,1 0-1,-1 0 0,0-1 0,0 1 1,-1-2-1,-10 2 0,-164 18 317,167-19-262,0-1-1,-30-2 1,-5-1-36,44 1 39,5 1-205,0 0-1,0 0 0,-1 0 1,1 1-1,0-1 0,-1 1 1,1-1-1,0 1 1,0 0-1,0 0 0,0 0 1,-4 2-1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46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1 199 8792,'0'0'-56,"10"1"-43,10 9 1878,-13-15-1610,-5 4-26,-11-13 17,7 10-127,0 1 0,1-1 1,-1 1-1,1-1 0,0 0 1,0 0-1,0 0 1,0 0-1,1 0 0,-1 1 1,1-1-1,0 0 0,0 0 1,1 0-1,-1 0 1,1 0-1,2-7 0,0 3 37,0-1 0,1 1 0,0 0 0,0 0 0,1 1 0,0-1 0,8-8 0,-10 12 7,2-2 21,0 1 0,1 0 0,0 0 0,10-8-1,-12 11 49,4 0-18,-7 3-118,0 0 1,0 0-1,0 1 0,0-1 1,-1 0-1,1 0 1,0 0-1,-1 1 1,1-1-1,-1 0 1,1 0-1,-1 1 1,0-1-1,1 1 1,-1-1-1,0 0 1,0 1-1,0-1 0,-1 3 1,-3 15 14,-11 10-19,-27 51-1574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2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7984,'0'0'0,"9"6"0,15 15 0,14 3 0,2-3 0,13 3-96,6 9 96,-1-2-5440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1:59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1205 0 1976,'0'0'4572,"-4"5"-4240,1-1-274,-1 0 0,1-1 0,-1 1 0,1-1 0,-1 0 0,0 0 0,-1 0 0,1 0 1,0-1-1,-1 0 0,1 0 0,-1 0 0,0 0 0,1-1 0,-7 2 0,-4 0-13,-42 5 238,-100 2 36,111-7-89,-156-1 252,-82-12 258,176 2-503,-88 8 562,175 1-531,20-1-267,-1 1 1,1 0 0,0 0-1,0 0 1,0-1 0,0 1 0,0 0-1,1 0 1,-1 1 0,0-1-1,0 0 1,1 0 0,-1 0 0,0 0-1,1 1 1,-1-1 0,1 2-1,-1-1 2,-3 7-1,2-4-1,0 0 0,0 0 1,1 0-1,0 0 0,0 1 0,-1 6 1,-5 45 4,2 26-3,8 6 2,4 1-3,5-3-2,3-7 1,-8-57 2,14 33-1,-10-31-1,18 29 0,-16-33-1,0-2 0,18 20 0,-13-20 0,37 31 1,26 9 4,-2-9-2,-42-31 4,1 0 0,79 25 0,-100-39-5,-11-3-1,1 0 1,0 0-1,0-1 1,1 0-1,8 0 1,133 2 42,-103-10-41,-31 3-6,0 0 1,16-7 0,-23 5-30,-4-1-139,0 0 1,0 0-1,-1 0 0,0 0 1,-1 0-1,0-1 0,2-8 1,6-29-6490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0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7448,'72'-34'-120,"102"-16"-866,-96 28 885,-19 5 86,18 0 13,165-16 75,-219 30-66,-13 2 19,0 0 0,0 0 1,19 2-1,3 3 118,1 1 1,-1 1-1,42 14 0,-68-17-81,0-1 0,0 1-1,0 1 1,-1-1-1,1 1 1,-1 0 0,0 0-1,8 9 1,-7-7-11,0-1 11,-1 1 0,0 0 0,0 0 1,-1 0-1,0 0 0,0 1 0,0-1 0,5 14 0,-6-12-8,-1-5-3,-1 1 0,1-1-1,-1 1 1,0 0 0,0-1 0,0 1 0,0 0-1,-1-1 1,1 1 0,-1 5 0,0 7 31,3 1-28,-2-9 21,0 1 0,-1-1-1,0 0 1,-1 16 0,-12 87 427,9-93-327,0 0 0,-1 0 0,-1 0 0,-1-1 0,-9 19-1,13-29-128,-15 13 406,17-20-444,1 0 0,-1 1 0,1-1-1,-1 0 1,1 0 0,-1 0 0,1 0 0,-1 0-1,1 0 1,-1-1 0,1 1 0,0 0 0,-1 0-1,1 0 1,-1 0 0,1-1 0,-1 1-1,1 0 1,-1 0 0,1-1 0,0 1 0,-1 0-1,1-1 1,-1 1 0,1 0 0,0-1-1,0 1 1,-1-1 0,1 1 0,0 0 0,-1-1-1,1 1 1,0-1 0,-4-4 12,3 3-12,0 0 0,-1 0 0,1-1 1,0 1-1,0 0 0,0-1 1,0 1-1,1-1 0,-1 1 0,1-1 1,-1-3-1,-1-10 16,1 1 0,1 0-1,0-1 1,4-20 0,-1 22-7,1 0 0,0 0 1,1 1-1,0-1 0,1 1 0,0 0 0,12-15 1,-10 15-9,7-8 38,15-11-23,1 2-1,1 1 1,45-31 0,-59 48-22,-7 5 1,1 0 0,0 1 0,17-7 1,73-24 12,-99 36-16,0 0 1,0 0-1,0 1 0,1-1 1,-1 1-1,0-1 0,0 1 0,0 0 1,0 0-1,1 1 0,-1-1 1,5 2-1,3 0 2,23 6 4,-23-2 13,5 9-6,21 26 0,-28-25 7,-2 10-9,-1 0-1,3 33 1,-7-46-4,-1 0 1,-1 0 0,-3 24-1,1-7-2,1-1-3,-7 56 30,4-52-23,-2 22 38,-3 1 0,-22 80 0,25-118-11,6-17-18,3-13-23,7-19-1500,-1-5-6022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6640,'18'27'1,"-16"-17"2,-1 0-1,2 0 1,2 30 37,-4-31-36,15 150 156,-1-91-92,-8-38-44,23 111 168,-26-122-178,-2-8 18,0-1 0,-1 1 1,-1 16-1,-8 193 448,5-144-224,0-32-82,-3 60 704,6-102-501,0-5-237,11-73 76,5-56-1285,-10 50-4711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1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6904,'-2'2'3,"0"1"0,1 0 0,-1-1 0,1 1 0,-1 0 0,1 0 0,0-1 1,0 1-1,0 0 0,0 0 0,1 0 0,-1 0 0,1 1 0,0-1 0,0 0 0,0 0 0,0 0 0,1 0 0,-1 0 1,1 0-1,-1 0 0,1 0 0,0 0 0,0 0 0,2 3 0,0 0 7,-2-3-2,0-1-1,0 1 0,0-1 0,0 1 1,0-1-1,1 1 0,0-1 0,-1 0 0,1 0 1,0 0-1,0 0 0,4 4 0,2 1 6,23 19 11,-17-18 44,3-2-44,0-1 1,0-1-1,0 0 0,0-2 0,34 2 0,-9-8-857,-1 0-3360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1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1 356 6640,'10'-22'354,"-8"18"93,4-3 82,-5 6 78,8-12-158,0 0 0,0 1 0,2 1 0,-1 0 0,14-11 0,1-3-242,-15 14-155,-1-1 1,-1 0-1,0-1 0,0 0 0,-1 0 0,-1 0 0,7-20 1,1-6-45,-9 20-10,-3-3-6,-2 17 3,0-3 2,0 7 1,1 3-1,14 33 1,-9-28 3,22 26 0,10 4 4,3 3-2,92 74 33,-80-66-9,-36-31-4,0 1 1,-1 1 0,-2 1 0,17 28-1,-26-38-14,-2-3 2,0 1 1,0-1 0,-1 1-1,2 8 1,22 131 276,-15-113-201,-10-33-84,-1-1-1,1 1 1,-1-1 0,1 1 0,-1-1 0,1 1 0,0-1 0,-1 1 0,1-1 0,0 0 0,-1 1 0,1-1 0,0 0 0,0 0 0,-1 1 0,1-1 0,0 0-1,-1 0 1,1 0 0,0 0 0,0 0 0,0 0 0,-1 0 0,1 0 0,0 0 0,0-1 0,1 1 4,4-1 0,0-1-1,0 1 0,0-1 1,0 0-1,-1-1 0,1 1 1,-1-1-1,0 0 0,1-1 1,-2 1-1,1-1 1,8-8-1,-3 4-5,-5 4 4,0 0 0,0 0-1,-1-1 1,1 0 0,5-8 0,2-2 0,32-41-1,-26 31-39,-2 0 1,0-1-1,-1-1 1,-2 0-1,18-53 1,-26 59-172,-1 0 1,3-35-1,-6 43 76,-1 10 37,12 46-84,2 0 138,-6-21 26,2-2 1,0 1-1,1-1 1,15 21-1,-19-32 11,-5-7 1,0 1-1,0-1 1,0 0 0,0 0-1,0 1 1,1-1-1,-1-1 1,1 1 0,-1 0-1,6 2 1,10 4-4,35 12-1,-37-18 0,4-4 1,-1-1 1,1 0 0,-1-1-1,0-1 1,0-1-1,22-10 1,-24 9 2,-12 6-1,0-2 0,-1 1 0,1 0 0,0-1 1,-1 0-1,1 0 0,7-7 0,10-11-13,24-27 1,-43 44 9,0 1 0,0 0 1,-1-1-1,1 1 0,-1-1 0,0 0 0,0 0 1,-1 0-1,2-5 0,2-5-3,1 2 1,8-30-70,-9 25 27,-1 0 1,-1 0 0,1-21-1,-4 36 45,-1 7-1,-18 98 22,4 71 9,14-131 16,-2 209 21,3-197 7,0 244 32,-1-239-33,-19 200 23,13-217-36,5-35-42,-47 192 113,22-107-37,27-92-86,0-1 0,0 1-1,0-1 1,0 0 0,0 1 0,-1-1-1,1 0 1,0 1 0,0-1 0,0 0 0,0 1-1,0-1 1,-1 0 0,1 1 0,0-1-1,0 0 1,-1 1 0,1-1 0,0 0 0,0 0-1,-1 1 1,1-1 0,0 0 0,-1 0-1,1 0 1,-1 1 0,-2 0 2,0-1 1,-1 1-1,1-1 1,0 1-1,-1-1 0,1 0 1,0 0-1,0-1 1,-1 1-1,1-1 1,0 1-1,0-1 0,-1 0 1,1 0-1,-3-2 1,-8-6 35,4 0-29,1-2 0,0 1-1,0-2 1,-8-14 0,11 9 23,-9-87 14,16 82-7,30-104 22,38-50 32,-56 144-86,5-5 31,83-127 18,-79 138-3,5 0-12,55-38 1,-61 55 37,1 4-40,-1 1 0,39-1 0,-40 8 60,9 6-16,0 1-1,-1 1 1,52 30 0,-68-33-69,-7-5-3,-1 0 0,0 1 1,0-1-1,0 1 0,0 0 1,6 7-1,2 2 27,-6-7-18,0-1 0,-1 1 0,0-1 1,0 2-1,-1-1 0,0 0 0,0 1 0,0 0 0,-1 0 0,0 0 0,3 9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2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 9416,'-19'12'5,"-14"12"22,-66 66 17,76-65 17,-95 120 40,97-115 13,-67 120 51,75-121-17,-26 120 69,37-120-43,6 7-54,12 60 0,-15-93-102,0-1 0,-1 0-1,1 1 1,0-1 0,0 0 0,0 0 0,1 0 0,0 3 0,13 14 38,0-1 1,1-1-1,20 18 0,-35-34-42,1 1-1,0-1 0,0 0 1,0 1-1,-1-1 0,1 0 1,0 0-1,0-1 0,4 2 1,56 16 119,-47-15-126,-1-1 0,1 0 0,24-2 0,-18-2-198,0-1 0,0-1-1,-1 0 1,0-2 0,0-1 0,38-17-1,33-17-6534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2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66 7448,'-1'-3'6,"0"0"1,0 1-1,0-1 1,0 0-1,-1 1 1,1-1-1,-1 1 1,1 0 0,-1-1-1,0 1 1,0 0-1,0 0 1,0 0-1,-1 1 1,1-1-1,-1 0 1,1 1-1,-3-2 1,1 2 3,0 0 1,1 1-1,-1-1 1,0 1 0,1 0-1,-1 0 1,0 0-1,1 0 1,-1 0-1,0 1 1,1 0 0,-1 0-1,-5 2 1,-32 14 21,24-7 48,-8 15-18,-27 33 0,38-35 79,-45 126 51,51-115-104,-2 130 37,13-136-51,3-9-50,0 0 0,1-1 1,14 26-1,-20-42-21,0-1 1,-1 0-1,1 0 0,0 0 1,-1 0-1,1-1 0,0 1 1,0 0-1,0 0 0,0 0 1,0-1-1,0 1 0,1 1 1,15 6 11,-1-1 1,1 0 0,22 6-1,-17-12 20,8-5-17,-1-2 1,31-9-1,-36 3 23,5-9-8,47-46-1,-74 65-25,0 0 0,0 0-1,0-1 1,0 1 0,-1-1-1,1 1 1,1-4 0,48-124 82,-45 103 38,-4 10-62,1 2-21,-1-1-1,-1 0 0,0 0 1,-1 0-1,-1 0 1,-3-22-1,-24-69 217,19 88-72,4 11-102,2 2-52,0 0-1,-1 0 0,0 0 0,0 1 1,-1-1-1,0 1 0,0 0 0,0 1 1,0-1-1,-1 1 0,0 0 0,-6-4 1,-1 3 50,1 1 0,-1 0 0,0 0 0,1 1 0,-2 1 1,1 0-1,0 1 0,-14 1 0,19 1-47,-1 0 0,1 0 0,-1 1 0,1 1 0,-1 0 0,1 0 0,-9 4 0,15-5-9,1-1 4,1 0-32,0-1 0,0 1 0,0-1 1,0 1-1,0-1 0,0 1 0,0-1 0,0 0 0,0 1 0,0-1 1,0 1-1,0-1 0,1 1 0,-1-1 0,0 0 0,0 1 0,0-1 0,1 1 1,-1-1-1,0 0 0,0 1 0,1-1 0,-1 0 0,0 1 0,1-1 1,-1 0-1,0 0 0,1 1 0,-1-1 0,1 0 0,-1 0 0,0 1 1,1-1-1,-1 0 0,1 0 0,-1 0 0,1 0 0,-1 0 0,0 0 1,1 0-1,-1 0 0,1 0 0,-1 0 0,1 0 0,-1 0 0,1 0 1,-1 0-1,0 0 0,1-1 0,2 2 0,40 3-23,2-5-122,87-12 0,-89 7 108,-18 3-145,11-1 20,58 1 0,-49 5 105,-1 2 1,74 17-1,-54-3 49,-39-8 2,29 19-1,-42-22 7,-1 1-1,0 0 1,12 13 0,-13-12 0,-2 1 0,0 0 0,13 20 0,-11-13 0,-1 2 1,8 19-1,-7-7 3,-2 0-1,9 54 1,-16-61 4,-1-22-8,-8 74 15,8-70-11,-2 0 0,1 0-1,-1 0 1,0 0 0,0 0 0,0 0 0,-1 0-1,0-1 1,0 1 0,-8 9 0,9-13-1,0-1 1,0 1 0,-1-1-1,1 0 1,0 1-1,-1-1 1,1 0 0,-1-1-1,0 1 1,1 0 0,-1-1-1,0 1 1,1-1 0,-1 0-1,0 0 1,-4 0-1,3 0 2,-6-3 17,3-2-15,-1 0-1,1 0 1,0-1-1,0 0 1,-7-7-1,7-1 10,1-8-7,1 0 1,-3-31-1,9 31 6,25-86 4,-17 88-3,-3 10-6,0 0-2,0-1-1,1 1 1,0 1 0,1-1 0,0 1 0,1 1 0,17-15 0,6 0 23,2 1 0,54-26 1,-71 39-28,-12 6-2,1 1 0,0 0 0,0-1 1,0 2-1,0-1 0,0 1 1,7-1-1,44-6 11,-42 7-11,0 1 1,27 2-1,-31 0 0,-1 1 0,1-1-1,-1 2 1,0 0 0,0 0 0,0 1 0,0 0-1,-1 0 1,12 10 0,-4 2 7,49 96 9,-56-84-2,2 28 0,5 60 1,-16-81 25,-1-15-17,-1 12 6,-1-1-1,-1 1 1,-8 35 0,6-44-2,-15 63 82,16-73-54,0 1-1,-1-2 1,-1 1 0,-9 16 0,15-28-144,-1-2 58,1 1 0,0 0-1,0-1 1,-1 1 0,1 0-1,-1 0 1,1-1-1,0 1 1,-1-1 0,0 1-1,1 0 1,-1-1-1,1 1 1,-1-1 0,1 1-1,-1-1 1,0 0 0,0 1-1,1-1 1,-1 1-1,0-1 1,1 0 0,-1 0-1,0 0 1,0 1 0,1-1-1,-1 0 1,0 0-1,0 0 1,0 0 0,1 0-1,-1 0 1,0 0-1,0-1 1,-1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3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5024,'17'58'16,"3"49"12,-5 43 106,-14-124-112,0 7 99,-26 264 344,11-196-394,9-60 136,2-13-91,-8 157 425,12-137-132,2-1 1,10 59-1,-9-92-346,-3-7 19,1-1 1,0 0-1,1 0 0,5 11 1,-5-10 9,1 0 0,0-1 1,0 0-1,6 7 0,-8-12-61,-1 0 0,1-1 0,-1 1-1,1-1 1,-1 1 0,1-1 0,-1 1 0,1-1 0,-1 0-1,1 0 1,0 0 0,-1 0 0,1 0 0,-1 0 0,1-1-1,-1 1 1,1 0 0,-1-1 0,1 1 0,-1-1 0,3-1-1,-2 1 12,1 0-42,1-1-1,0 0 1,0 0 0,-1-1-1,1 1 1,-1-1 0,0 0-1,0 0 1,0 0 0,0 0-1,0 0 1,-1-1 0,0 1-1,1-1 1,1-5 0,2-1-683,20-31-5250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3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8968,'-2'0'16,"0"0"0,0 1 0,1 0 0,-1-1 0,0 1 0,1 0 0,-1 0 0,1 0 0,-1 0 0,1 0 0,-1 0 0,1 0 0,0 0 0,-1 1 0,1-1 0,0 1 0,0-1 0,0 1 0,0-1 0,0 1 0,0 2 0,0 0 63,0 0-1,0-1 0,0 1 1,1 0-1,0 0 0,0-1 1,0 1-1,0 0 0,2 7 1,1 1 122,0 0 0,1-1 1,0 1-1,1-1 0,8 15 1,17 17-152,-29-41-48,1-1-1,-1 1 0,0-1 1,1 1-1,-1-1 0,1 0 1,-1 1-1,1-1 0,2 1 1,19 11 3,0-1 1,50 17 0,-45-23 1,-11-4-8,2 0-2,-1 0 0,1-1-1,0-1 1,-1-1-1,1-1 1,26-5 0,88-32-1368,-64 13-5322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42 314 7176,'-2'-1'89,"-6"-4"43,6 3 151,-4 8 31,-5 1 165,10-4-415,-1 0-1,1-1 1,-1 1-1,1 0 1,0 0-1,0 0 1,0 0-1,0 0 1,0 0-1,1 0 1,0 0-1,-1 1 1,1-1-1,0 0 1,1 0-1,-1 0 1,0 0-1,1 0 1,0 1-1,0-1 1,1 3-1,4 0 251,3-1-228,1-1 0,-1 0 0,1-1 0,15 3 0,-8-6 188,4-6-153,0 0-1,32-14 1,-34 9 53,-2-4-114,-1 0 0,0-1 0,-1-1 1,0 0-1,15-27 0,-13 7-43,-15 32-14,-1 0 0,1 0-1,-1 0 1,-1 0 0,1 0-1,-1 0 1,0 0 0,0-1-1,0 1 1,-1 0-1,1 0 1,-1 0 0,-3-9-1,2 7 0,0 2 0,0-1 0,0 1-1,0-1 1,-1 1 0,0 0 0,0 0-1,0 0 1,-1 0 0,0 0 0,0 1-1,0 0 1,-8-7 0,7 7-1,-1-1 1,0 0-1,0 1 1,0-1-1,0 2 1,-1-1-1,0 1 1,0 0-1,0 0 1,-8-2-1,6 2 1,2 1 2,1 0 0,-1 1-1,0 0 1,0 0 0,0 0-1,0 1 1,-11 1 0,7-1 1,8 0 0,-1 0-1,1 0 1,0 0-1,0 1 1,0-1-1,0 1 1,0 0 0,0-1-1,0 1 1,0 1-1,0-1 1,1 0 0,-1 1-1,0-1 1,-2 3-1,4-3-1,0-1 1,1 1-1,-1 0 0,0 0 0,1 0 0,-1 0 0,0-1 0,1 1 0,0 0 0,-1 0 1,1 0-1,-1 0 0,1 0 0,0 0 0,0 0 0,-1 0 0,1 0 0,0 0 1,0 0-1,0 2 0,0 1 5,0 1 0,0-1-1,0 1 1,1-1 0,-1 1 0,1-1 0,0 1 0,0-1 0,1 0 0,-1 1 0,1-1 0,0 0 0,3 5 0,2 1 2,-1-1 0,15 15 1,-12-14-7,11 13 50,31 28-1,24 24 23,-70-69-64,19 21 23,-2 2-1,0 0 1,20 40 0,-14-17 63,40 102 1,-62-136-89,-4-12-1,-1 0 0,1 0 0,-1 0 1,0 0-1,0 1 0,-1-1 1,0 10-1,-2 194 208,2-192-206,3 40 49,7 14 12,-10-71-68,0 0-1,1 0 1,-1 0 0,1 1 0,-1-1-1,1 0 1,-1 0 0,1 0 0,-1 0 0,1 0-1,0 0 1,0 0 0,0-1 0,0 1-1,-1 0 1,1 0 0,0 0 0,0-1-1,0 1 1,1-1 0,-1 1 0,0-1-1,2 1 1,0 1 6,3-1-3,-1 1 0,1-1 0,0-1 0,0 1 0,-1-1 0,1 0 0,0 0 0,0 0 0,-1-1 0,1 0 0,0 0 0,-1 0 1,10-5-1,41-15 10,-32 7 31,17-16-12,41-43 0,-19 5 52,-49 50-76,2-1-3,-6 7 8,0 0-1,-2 0 0,9-15 1,-1-2 11,-1-1 1,-2 0 0,0-1 0,10-43 0,-18 52-23,-3 13 1,0-1 0,0 0 0,-1 0 0,-1-19 0,1 11 8,-2-96 34,-6 60-13,6 54-33,0 0 0,0 1 0,0-1 0,0 1 1,0 0-1,1-1 0,-1 1 0,0 0 0,0 0 0,0-1 0,1 1 1,-1 0-1,0 0 0,1 0 0,-1 0 0,0 2 0,-5 6 2,3-5 0,0 0 0,1 1 0,-1 0-1,1 0 1,0-1 0,-2 10 0,-32 99 40,29-88-27,1-1 0,1 1 0,-2 40 1,6-46-14,-1-4 2,2 0 0,0 0 1,1 0-1,0 0 0,1-1 1,6 25-1,-4-25-4,-3-8 0,0-1-1,0 0 1,0 0 0,1 0-1,0 0 1,0 0-1,0-1 1,5 8 0,2 2 0,16 28 1,-14-30 4,-7-8-7,1-2 1,-1 1-1,1 0 0,-1-1 1,1 0-1,0 0 0,0-1 1,0 1-1,0-1 0,0 0 1,7 0-1,-11-1-1,0 0 1,0 0 0,0 0-1,0 0 1,0 0-1,0 0 1,0 0-1,0-1 1,0 1 0,-1 0-1,1-1 1,0 1-1,2-2 1,86-49 15,-68 36-12,-1 0-1,0-1 1,28-29 0,-34 31-3,4-7 7,51-89 12,-61 87 7,-3-12-7,1-66 0,-9 71 21,0 15-24,0-2-5,-1-1 0,-1 1 0,-1-1 0,0 1-1,-1 1 1,-1 0 0,-12-20 0,11 21 14,1 0-10,-1 1 1,0 0 0,-1 1 0,0 1 0,-25-24 0,15 21 20,-34-21 0,50 34-30,0 0 0,0 1 0,0 0 0,0 0 0,0 0-1,0 0 1,0 1 0,0 0 0,0-1 0,0 1 0,-1 1 0,1-1 0,0 1-1,0-1 1,0 1 0,-4 2 0,2-2 0,4 0-3,1-1 0,-1 0 0,0 1-1,0 0 1,0-1 0,1 1 0,-1 0-1,0 0 1,1 0 0,-1 0 0,1 0 0,-1 0-1,1 0 1,0 0 0,-1 1 0,-1 2-1,-2 1 7,2-1-9,-1 0 0,1 0 1,0 0-1,0 0 0,-2 5 1,3-6-3,1 0 1,0 0 0,0 0 0,0 0 0,0 1-1,0-1 1,1 0 0,-1 1 0,1-1 0,0 0-1,0 1 1,0-1 0,1 4 0,-1-7-1,0 0 1,0 0 0,0 1-1,0-1 1,0 0 0,0 0-1,1 1 1,-1-1-1,0 0 1,0 0 0,0 0-1,0 1 1,0-1 0,0 0-1,0 0 1,0 0-1,1 0 1,-1 1 0,0-1-1,0 0 1,0 0-1,0 0 1,1 0 0,-1 0-1,0 1 1,0-1 0,0 0-1,1 0 1,-1 0-1,0 0 1,0 0 0,0 0-1,1 0 1,-1 0 0,8 2-259,-1-1 1,1 1 0,-1-2 0,1 1 0,-1-1 0,14-1 0,25-1-8695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2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476 481 6816,'49'4'-155,"-45"-7"102,8-18-1,9-21 44,-13 20 34,-1-1 0,-1 1 0,0-2 0,-2 1 0,-1 0 0,0-36 0,-3 42-1,0 5 66,0 0-1,-4-22 1,-9-35 322,10 59-306,1 1-1,-2-1 0,1 0 1,-1 1-1,-8-14 0,5 18 171,1 4-212,0 0-1,-1 1 1,1 0 0,0 0-1,-10 2 1,5 3 145,-9 14-67,-29 34 1,34-28-2,-62 166 46,63-140-91,-49 248 37,54-233-65,-17 257 37,25-260 16,21 247 53,-13-249-25,0-12-62,19 207 203,-27-46-68,-3-174-73,-27 99 61,29-130-189,1-1-1,-1 1 0,0 0 0,0-1 0,-1 1 1,1-1-1,-1 0 0,0 0 0,0 0 0,-1 0 1,1 0-1,-1-1 0,0 0 0,0 0 1,-7 5-1,8-6-8,3-2-9,0 0 1,0 1-1,-1-1 1,1 0-1,0 0 1,-1 0-1,1 1 1,0-1-1,0 0 1,-1 0-1,1 0 1,0 0-1,-1 0 1,1 0-1,0 1 1,-1-1-1,1 0 1,0 0-1,-1 0 1,1 0-1,-1 0 0,1 0 1,0-1-1,-1 1 1,1 0-1,0 0 1,-1 0-1,1 0 1,0 0-1,0 0 1,-1 0-1,1-1 1,0 1-1,-1 0 1,-6-5-121,0 0 1,0 0-1,1 0 1,0-1-1,0 0 1,0 0-1,1 0 1,0-1 0,0 0-1,-4-8 1,-30-44-6863</inkml:trace>
  <inkml:trace contextRef="#ctx0" brushRef="#br0" timeOffset="1">1 1221 10488,'27'1'5,"19"0"23,88-15 32,100-25 219,-189 30-98,187-51 66,-186 44-126,192-81-1336,-118 41-5611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4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9144,'3'-10'184,"0"0"1,0 0-1,-1-1 0,0-13 1,1-1-19,-2 44 144,1 12-124,-2 100 24,7 64-8,-6-161-188,3 8 41,17 187 22,-16-182-43,-1-10-17,31 182 31,-31-196-36,4 13 5,0-1 0,23 56 0,-26-80-6,-1 1-3,1 0 0,0-1 0,1 1 0,0-1-1,1 0 1,0-1 0,1 0 0,16 17 0,-6-15-2,-17-12-41,0 0 1,0 0-1,0-1 1,1 1-1,-1 0 1,0 0-1,0-1 0,0 1 1,0-1-1,0 1 1,0-1-1,1 1 1,-1-1-1,0 1 1,-1-1-1,1 0 1,0 0-1,0 0 1,0 1-1,0-1 1,-1 0-1,1 0 1,0 0-1,-1 0 1,2-2-1,-1 1-430,11-14-6348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4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5208,'14'-7'44,"1"0"0,30-10 0,-44 17-35,0 0 0,1 0 0,-1 0 0,0 0 0,0 0 0,0 0 1,1 0-1,-1 0 0,0 0 0,0 1 0,1-1 0,-1 0 0,0 1 0,0-1 0,0 1 0,0-1 0,0 1 1,0 0-1,1 0 0,4 2 15,2 0-4,-6-2-9,1 0 0,-1 0 0,0 0 0,0 0 0,0 0 0,0 1 0,0-1 0,0 1 0,0-1 0,0 1 0,0 0 0,-1-1 0,4 5 0,14 19 85,19 33 0,-36-55-71,-1-1 0,0 1 0,0-1 0,0 1 0,0 0 0,0 0 0,0 3 0,9 54 121,3 63 1,-14-81 121,-24 206 395,5-48-279,18-161-144,0-4-102,-1 1-11,3 0 1,4 53-1,-3-80-179,8 52 489,-8-57-509,0 1 0,0 0 1,1 0-1,0 0 0,0-1 0,0 1 1,1-1-1,-1 0 0,1 0 0,0 1 1,4 3-1,7 4-5188</inkml:trace>
  <inkml:trace contextRef="#ctx0" brushRef="#br0" timeOffset="1">408 742 7448,'0'0'0,"5"-17"0,10-31 40,4-20 8,-1-14 16,0 2 0,-6 6-64,-3 16-24,2 21 24,-2 3-5256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5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59 886 8160,'1'4'0,"3"6"39,1 1-1,-1-1 1,1-1-1,1 1 1,0-1-1,1 0 1,-1 0-1,11 10 0,6 5 166,-15-14-87,1-1-1,0-1 0,19 15 1,-19-16-92,-7-5-12,0 0 0,1-1-1,-1 1 1,1-1 0,-1 1-1,1-1 1,0 0-1,-1 0 1,1 0 0,0 0-1,4 0 1,11 3 52,-1-2 1,1 0-1,0-1 0,35-2 1,-48 0-55,0 0 0,0 0 0,0-1 1,0 1-1,0-1 0,0 0 0,0 0 0,-1-1 1,1 1-1,-1-1 0,0 0 0,1 0 1,-1-1-1,-1 1 0,1-1 0,0 0 0,-1 0 1,0 0-1,0 0 0,0-1 0,0 1 1,-1-1-1,3-7 0,-1 4 2,-3 6-5,0 0 1,0-1-1,0 1 1,-1 0-1,1-1 1,-1 1-1,1-1 1,-1 1-1,0-1 1,0 1-1,0-1 1,0 1 0,-1-3-1,-11-56 147,12 61-148,-1-1 1,1 1-1,0-1 0,0 1 1,0-1-1,-1 1 1,1-1-1,0 1 1,-1-1-1,1 1 1,0-1-1,-1 1 0,1-1 1,0 1-1,-1 0 1,1-1-1,-1 1 1,0-1-1,-7-4 27,0 1 0,-1 0-1,1 0 1,-1 1 0,-14-3 0,5 4 106,-1 4-78,0 0 0,1 1 0,-1 1 0,1 1 0,0 1 1,0 0-1,-19 10 0,-10 16-3,30-16 81,-62 76 50,66-72-76,-2 15-37,-14 56 0,24-62 18,7 130 42,4-128-42,4-2-49,2-1 0,23 41-1,-33-67-34,-1 0-1,0 0 1,1 0-1,-1-1 1,1 1-1,-1 0 1,1-1-1,3 3 1,15 10 34,1 0 1,42 18-1,-61-31-35,0 0-1,1 0 1,-1 0-1,1-1 1,-1 1 0,1-1-1,-1 1 1,5-1 0,154-5 99,-155 4-104,-1 1 1,0-1-1,1 0 0,8-4 1,75-28 20,-57 18-22,40-27-1,123-95 3,-190 133-7,32-24-4,141-104 1,-147 108-9,-8 5 22,83-78-75,-92 82 50,0-1 0,-2 0 1,0 0-1,0-1 0,-2-1 1,10-20-1,-16 29 12,-1 2 2,0-1 0,0 1 0,0-1 0,-1 0 0,0 0 0,0 0 0,-1-1 0,0 1 0,-1 0 1,0-12-1,0 18 2,0 0 0,0 1 0,-1-1 0,1 0 0,-1 0 0,1 1 0,-1-1 1,1 0-1,-1 0 0,-1-1 0,1 2 0,0 0 1,0 0-1,0 0 1,0 0-1,-1 0 1,1 1-1,0-1 1,-1 0-1,1 1 1,0-1-1,-1 0 0,1 1 1,-1 0-1,1-1 1,0 1-1,-1 0 1,1 0-1,-1 0 1,1 0-1,-1 0 1,1 0-1,-1 0 1,1 0-1,-1 1 0,1-1 1,-1 0-1,1 1 1,-3 1-1,-4 1 5,0 0-1,1 1 1,-1 1-1,-9 6 1,-44 39 23,-50 49 8,87-76-8,-89 111 17,94-103-10,-58 139 18,68-136-19,-5 117 10,14-149-43,0 0 1,0 0 0,0 0-1,0 0 1,0-1 0,1 1-1,-1 0 1,1 0 0,-1 0-1,1-1 1,0 3 0,6 9 2,0-1 0,0 1 1,1-1-1,1-1 1,13 16-1,-21-26-3,1 0 1,-1 0-1,0 0 0,0 0 0,1 0 1,-1 0-1,0 0 0,1 0 0,-1 0 0,1-1 1,2 2-1,22 5 7,-1-1 0,53 4 0,-74-9-7,0-1 0,0 0 0,0 0 0,-1-1 0,1 1 0,4-2 0,73-17 5,-61 13-5,0-2-1,38-19 1,-36 14-1,-2-1 0,37-30 0,40-56 0,64-105-2,-136 166-3,80-189 2,-88 178-2,46-199 2,-56 202-3,3-65-1,-8-22 6,-9 12 1,-5 21 0,-5 24 0,14 68 0,0 0 0,0 0 0,-7-11 0,-9-5 0,18 24 0,1 0 0,-1 0 0,0 0 0,0 1 0,0-1 0,0 1 0,0-1 0,0 0 0,0 1 0,0 0 0,0-1 0,0 1 0,0 0 0,-3-1 0,4 1 0,-1 0 0,0 0 0,0 1 0,0-1 0,0 0 0,1 0 0,-1 1 0,0-1 0,0 1 0,1-1 0,-1 0 0,0 1 0,1 0 0,-1-1 0,0 1 0,1-1 0,-1 1 0,1 0 0,-1-1 0,0 2 0,-1 2 0,-1-1 0,1 1 0,1 0 0,-1 0 0,-2 8 0,0 8-1,0 1 1,2 0 0,0 26 0,2-39-1,2 145-5,-1-107 3,1-8-9,6 177 0,-7-169-1,-1 188-6,1-189 6,-1-20 5,1 8 0,1-1 1,1 1-1,2-1 0,12 45 0,31 85-20,-36-131 16,17 36 4,4-3 7,5-6 8,-36-54-6,1 0 0,0-1 0,1 1 0,-1-1 0,0 0 0,1 0 0,0 0 0,0 0 0,0 0 0,8 3 0,-10-6 2,1 0-1,-1 0 1,1 1-1,-1-1 0,1-1 1,0 1-1,-1 0 1,1-1-1,-1 1 1,1-1-1,-1 0 0,1 0 1,-1 0-1,0 0 1,4-2-1,-3 1 2,6-5 23,59-68-1537,-25 22-6196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6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0 939 10936,'14'33'1,"24"72"53,-30-82-44,57 190 95,-54-172 70,38 172 272,-23-124-206,-25-88-239,-1-1 1,0 1-1,0-1 1,1 1-1,-1 0 0,0-1 1,1 1-1,-1-1 0,0 1 1,1-1-1,-1 1 1,1-1-1,-1 0 0,1 1 1,-1-1-1,1 0 1,-1 1-1,1-1 0,-1 0 1,1 1-1,-1-1 0,1 0 1,0 0-1,-1 0 1,1 1-1,-1-1 0,1 0 1,0 0-1,-1 0 1,1 0-1,-1 0 0,1 0 1,0 0-1,-1-1 0,1 1 1,0 0-1,-1 0 1,2-1-1,-1 1 5,24-12 9,-13 0 11,7-17-5,27-58 0,19-73 118,-36 83-36,50-148 22,-62 175-12,86-196 48,-81 199-28,91-194 54,-91 193-47,-8 19-74,89-180 201,-77 164-170,54-102 253,-79 147-348,0 1 0,0 0 0,-1 0 0,1-1 0,0 1 0,-1 0 0,1 0 0,0 0 0,-1 0 0,1 0 0,-1 0 0,1 0 1,-1 1-1,7 30-1682,-3 1-6734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6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835 1 9240,'0'0'1,"0"1"0,0-1 1,0 0-1,1 1 1,-1-1-1,0 0 0,0 1 1,0-1-1,0 0 0,0 1 1,0-1-1,0 0 1,0 1-1,0-1 0,0 0 1,0 1-1,0-1 0,0 0 1,0 1-1,0-1 0,0 0 1,0 1-1,0-1 1,0 0-1,-1 1 0,1-1 1,0 0-1,0 1 0,0-1 1,-1 0-1,1 1 1,0-1-1,0 0 0,-1 0 1,1 0-1,-1 1 0,-11 4 1,0-1 0,0 0 0,-1-1 0,-12 2-1,14-3-12,-1 0 1,1 1-1,-14 5 0,-100 47-45,105-44 22,1 1 0,0 1 1,0 0-1,-31 32 1,39-36 22,-7 11-42,7-8 25,3-3 12,0 1 1,0 0 0,1 0-1,0 1 1,1 0 0,0 0-1,-6 18 1,7-10-31,-6 36 0,13-42-7,3-6 44,0 1-1,1-1 1,-1-1 0,2 1 0,-1-1 0,0 0 0,1 0-1,0-1 1,1 0 0,-1 0 0,1-1 0,0 0 0,0 0 0,14 4-1,-11-4 7,56 18-16,-55-19 12,242 79 36,-253-82-21,0 0-1,0 1 0,-1-1 1,1 0-1,0 1 0,0-1 0,0 1 1,-1 0-1,1-1 0,0 1 1,-1-1-1,1 1 0,-1 0 0,1 0 1,0-1-1,-1 1 0,0 0 1,1 0-1,-1 0 0,1 0 1,-1-1-1,0 1 0,0 0 0,1 0 1,-1 0-1,0 0 0,0 0 1,0 1-1,0 1 15,0 22 51,0-24-59,0-1-1,0 1 1,0 0 0,0 0 0,0-1-1,-1 1 1,1 0 0,0-1-1,-1 1 1,1 0 0,0-1 0,-1 1-1,1 0 1,-1-1 0,1 1-1,0-1 1,-2 2 0,-13 14 74,-2 0 0,0-1 1,-24 17-1,12-16 200,-140 57 116,134-60-137,-228 65 507,196-61-711,44-14 45,17-3-189,0 0-1,1 0 1,-1-1-1,0 0 1,0 0-1,1-1 1,-1 1 0,1-1-1,-1 0 1,1-1-1,0 1 1,0-1 0,0 0-1,-4-4 1,-27-22-6699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7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942 0 10488,'0'0'-47,"-7"3"12,-106 45-398,96-41 410,-2-1 0,1-1 0,-1-1 0,-26 3 0,26-5 15,-54 7-38,46-7 39,-54 4 2,50-5 8,0-1 0,-49-7 0,-22-10 48,100 17-6,2 5-31,-1 1 0,-1 0 0,1 0 0,-5 9 0,2-2-5,-4 38 71,-14 54-8,-31 57-3,39-126-1,-62 168 25,61-160-58,-36 161 17,46-169-25,8 126 10,3-132-10,54 116 9,-44-117-15,77 95 22,-73-104 17,5-2-30,0-2 0,43 22 0,-65-37-16,0 1-1,0-1 1,1 0-1,-1 0 1,0-1-1,5 2 1,152 5 119,-127-11-59,45-17-1,-62 15-69,-1 0 0,0-2 0,24-14 0,-24 11-168,0-2 0,-1 1 0,0-2 0,-1 0 0,0-1 0,-1 0 0,12-21 0,27-38-6429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7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 6552,'-19'17'6,"14"-8"28,3 0-26,1 1 1,1-1 0,-1 0-1,2 1 1,2 16 0,-3-24-4,0-1 0,0 1 0,1-1 0,-1 1 0,0-1 0,1 0 1,0 1-1,-1-1 0,1 0 0,0 1 0,1 1 0,20 26 40,44 45 1,-63-70-36,0-1 0,1-1 0,-1 1 0,1 0 0,6 2 0,162 84 80,-129-75 4,221 34 26,-203-43-79,285 2-814,-158-7-3367</inkml:trace>
  <inkml:trace contextRef="#ctx0" brushRef="#br0" timeOffset="1">1813 180 6904,'69'-59'48,"-61"52"-52,30-28 115,-34 32-77,-2 0 0,1 0 0,0 0 0,0-1 0,-1 1 0,0-1 0,0 1 0,0-1 0,3-7-1,-6 11-9,1-1-1,0 1 0,0-1 0,0 1 1,0 0-1,0 0 0,-1-1 0,1 1 1,0 0-1,0-1 0,-1 1 0,1 0 1,0 0-1,0-1 0,-1 1 0,1 0 1,0 0-1,0 0 0,-1-1 0,1 1 0,0 0 1,-1 0-1,1 0 0,-1 0 0,1 0 1,0 0-1,-1 0 0,1-1 0,0 1 1,-1 1-1,-13-3 123,-19 5 33,16 3 282,-4 6-300,2 2 0,0 0 0,-31 30 0,25-17 267,-104 139 163,104-126-230,-103 188 136,102-181-202,8-13-155,-111 188 239,12-38-154,90-140-166,5-12-47,14-26-25,4-9-20,3-17-45,1 12 55,-2-29-1458,0-4-5859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7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6728,'17'25'10,"11"14"-227,64 58-47,-67-74 36,-1 1-1,0 2 1,37 55 0,72 115-33,-77-100 274,11 9 41,-53-84-1,2 0 0,1-1 0,22 22 1,-33-37-11,1 0 1,-1-1-1,0 0 1,1 0-1,0-1 1,0 0-1,0 0 1,0 0-1,0-1 1,1 0-1,-1-1 1,1 1-1,13-1 1,-12-1-34,-1 0 1,0-1-1,1 0 0,-1-1 1,0 1-1,0-1 0,0-1 1,0 0-1,0 0 1,-1-1-1,9-4 0,1-1-8,1-3 12,-1-6-182,-1-1 0,0-1 1,21-36-1,7-15-3265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8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1 900 5024,'16'-46'1,"33"-73"26,-24 63 188,-25 56-213,0 0 0,0 0 0,0 0 1,1 0-1,-1 0 0,0 0 0,0 0 1,0 0-1,0 0 0,0 0 0,0 1 1,0-1-1,0 0 0,0 0 1,0 0-1,0 0 0,0 0 0,0 0 1,0 0-1,0 0 0,0 0 0,0 0 1,0 0-1,0 0 0,1 0 0,-1 0 1,0 0-1,0 0 0,0 0 1,0 0-1,0 0 0,0 0 0,0 0 1,0 0-1,0 0 0,0 0 0,0 0 1,0 0-1,1 0 0,-1 0 0,0 0 1,0 0-1,0 0 0,0 0 0,0 0 1,0 0-1,0 0 0,0 0 1,0 0-1,0 0 0,0 0 0,0 0 1,0 0-1,1 0 0,-1 0 0,0 0 1,0 0-1,0 0 0,0-1 0,0 1 1,0 0-1,0 0 0,0 0 1,0 0-1,0 0 0,0 0 0,0 0 1,0 0-1,0 0 0,3 3 17,0 0-1,0 1 0,0 0 1,0 0-1,-1 0 0,0 0 1,0 0-1,0 0 0,2 7 1,-1-3 10,1 3 26,0 1-1,0 0 0,-1 0 0,-1 1 0,0-1 0,-1 1 1,0 17-1,-1-16-18,1 9 62,-1 1 0,-1 0 0,-4 24-1,-3 11 125,6-39-231,-3 22-102,2 0 1,2 44-1,3-62-3989</inkml:trace>
  <inkml:trace contextRef="#ctx0" brushRef="#br0" timeOffset="1">49 258 8432,'-5'-30'-2,"0"-13"-4,7 1 1,1 0 0,9-43 0,-12 84 7,0 0-1,0 0 1,0 1 0,0-1-1,1 0 1,-1 0-1,0 0 1,1 0 0,-1 0-1,0 0 1,1 1 0,-1-1-1,1 0 1,0 0-1,0 0 1,-1 1 0,1-1-1,-1 1 1,0 0 0,1 0-1,-1 0 1,0 0 0,1 0-1,-1 0 1,0 0-1,1 0 1,-1 0 0,0 0-1,1 0 1,-1 0 0,0 0-1,1 0 1,-1 0 0,0 0-1,0 1 1,1-1-1,-1 0 1,0 0 0,1 0-1,-1 0 1,0 1 0,0-1-1,1 0 1,1 2 5,0 0-1,0 1 1,0-1 0,-1 0-1,1 1 1,-1-1 0,3 5-1,0 3 4,-1-4 4,0 1 0,-1-1 1,0 1-1,2 11 1,1 3 16,-1 0 0,-1 0 1,0 0-1,-2 1 0,-1-1 1,0 0-1,-4 24 0,-2-33-16,-4 2-352,0 0 0,-20 19 0,-2-2-4829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8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 2696,'8'20'7,"6"35"123,-5 2 52,3 115-1,-12-86-113,-2-51 173,-7 52 237,-26 110-1,0-85-97,-18 61 4,44-137-64,2-12-157,0 0-37,0 0 0,2 1 0,1 0 0,-1 38 0,9 41 355,1-87-147,47 63 122,-49-76-395,0 0 1,0 0 0,1-1 0,-1 1-1,1-1 1,-1 1 0,9 4-1,0 1 12,16 11 53,-16-16 215,13-2-115,32-4 0,-36-2-38,0-3-408,0-1 1,0-2-1,34-20 0,9-11-5326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3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10312,'1'0'-16,"1"3"142,1 0 0,-1 0-1,1-1 1,0 1 0,0-1 0,5 4 0,-6-6-19,0 1 0,0 0 0,0-1 0,0 1 0,-1-1 1,1 0-1,0 0 0,0 1 0,0-1 0,0-1 0,0 1 1,0 0-1,0 0 0,0-1 0,0 1 0,3-2 0,5 0 15,26-13 319,8-8-109,16-13-265,22-25-76,-13 7-6,71-47-1669,-64 48-6616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9144,'18'7'0,"22"5"0,43 6 0,52 5 0,15-5 0,-7-7 0,124-6-8,-218-8-31,14-8-508,106-32 1,-58 5-4714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9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1 8968,'-31'17'-18,"19"-11"-14,1 1 1,0 0-1,-13 12 1,-94 83-155,93-76-20,-91 112-28,97-109 308,-5 20-8,-21 54 1,38-70 160,-7 132 110,15-136-10,3-5-178,0-1 0,14 41 1,-17-63-130,-1 0 0,1 0 0,-1 0 0,1 0 0,-1 0 0,1 0 0,0 0 0,-1 0 1,1 0-1,0 0 0,0 0 0,-1-1 0,3 3 0,9 5 52,0-1 0,0 0 0,0 0 0,26 9 0,-15-13 15,18-6-36,54-10 0,-66 3-56,121-74-27,-120 60-120,104-114-91,-109 108-83,105-123-136,-103 122 117,-19 21 258,22-29-130,-1-2 1,40-75-1,-11-12-129,-56 112 260,-1 14 83,-1 1 0,-1 0 0,1-1 0,0 1 0,0 0-1,0 0 1,-1-1 0,1 1 0,0 0 0,-1 0 0,1 0 0,-1-1 0,0 1 0,1 0 0,-1 0 0,0 0 0,0 0 0,0 0 0,0 0 0,1 0 0,-1 1 0,0-1 0,-1 0 0,1 0 0,0 1 0,0-1-1,0 1 1,0-1 0,0 1 0,-1-1 0,1 1 0,0 0 0,0-1 0,-2 1 0,2 0 2,1 0 1,-1 0-1,0 0 0,1 0 1,-1 0-1,0 0 0,1 1 0,-1-1 1,0 0-1,1 0 0,-1 0 1,1 1-1,-1-1 0,0 0 1,1 1-1,-1-1 0,1 1 0,-2 0 1,-39 30-14,-21 31 12,-65 103 4,105-131 13,-73 153 20,81-149 25,11-26-42,-5 14 3,2 0 0,0 0 0,2 0 0,1 0 0,1 37 0,10 31 61,-8-93-78,1 1 0,0-1 0,-1 1 0,1-1 0,0 1 0,0-1 0,0 0 0,0 1 0,1-1 0,-1 0 0,0 0 0,0 0 0,1 0 0,-1 0 0,1 0 0,-1 0 0,1 0 0,-1 0 0,1-1 0,-1 1 0,1-1 0,0 1-1,-1-1 1,1 0 0,0 1 0,-1-1 0,1 0 0,0 0 0,2-1 0,-2 1 3,10-3 34,1-5-28,1-1-1,-2-1 1,1 0-1,11-14 1,-8 4 28,3-15-8,23-55 1,-33 63 26,-5 8-29,1 3-13,-1-1 1,-1 0-1,0 0 1,-2 0-1,0-1 0,-1-18 1,-17-88 90,9 98-1,-42-87 49,48 108-135,0 0 0,-1 1 1,1-1-1,-1 1 0,-1-1 0,1 1 0,0 0 0,-5-4 0,-3-2 6,7 5-84,0 1 1,0 0-1,0 0 1,0 1-1,-1-1 1,1 1-1,-1 0 1,0 0-1,0 1 1,0-1-1,0 1 0,0 0 1,-1 0-1,-8-1 1,-2 1-5465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09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6552,'68'-8'24,"-48"6"-9,1 0 0,-1 2 0,0 1 0,34 4-1,-6 10-7,-29-7 0,-10-3-2,-2-1-1,1 0 0,-1 1 0,0 0 0,0 0 0,-1 0 0,0 1 0,0 0 0,0 0 0,0 1 0,6 9 0,3 12 50,0 1-1,-2 0 1,14 43 0,-22-55-39,-3-11 4,0 0 1,-1 0-1,1 0 1,-2 0 0,1 0-1,-1 11 1,-1 42 168,-15 86 1,2-54-30,4-34 32,-22 72 0,32-129-187,-1 1 0,1-1 0,0 1-1,0-1 1,0 0 0,0 1 0,0-1-1,0 1 1,-1-1 0,1 0-1,0 1 1,0-1 0,0 0 0,-1 0-1,1 1 1,0-1 0,-1 0 0,1 1-1,0-1 1,-1 0 0,1 0 0,0 0-1,-1 1 1,1-1 0,0 0-1,-1 0 1,1 0 0,-1 0 0,1 0-1,0 0 1,-1 0 0,1 1 0,0-1-1,-1 0 1,1-1 0,-1 1-1,1 0 1,0 0 0,-1 0 0,0 0-1,0-1 2,1 1 0,-1-1-1,0 1 1,1-1 0,-1 0-1,0 1 1,1-1 0,-1 0-1,1 0 1,-1 0 0,1 0-1,-1 1 1,1-1 0,-1 0-1,1 0 1,0 0-1,0 0 1,-1-2 0,-4-22 52,-6-43 38,3-60-10,7 117-62,1 0 1,0 0-1,1 0 0,3-16 0,0 5-6,-2 0-5,-1 16-1,-1-1 1,1 1-1,1-1 0,-1 1 1,1 0-1,0 0 1,4-8-1,-3 5 20,2-4-9,0 1 0,1 0 0,0 1 0,0-1 1,1 1-1,1 0 0,13-15 0,75-76 117,-74 81-38,108-80 44,-102 86-51,-7 7-62,1 2 0,0 0 1,41-5-1,-62 10-26,1 1 0,-1 0 1,1 0-1,-1 0 0,0 0 0,1 0 0,-1 1 1,0-1-1,1 0 0,-1 1 0,0-1 0,1 0 1,1 2-1,12 6 22,0 1 1,-1 0 0,25 20-1,-38-28-23,0 1-1,0-1 1,0 0-1,0 0 1,0 1-1,0-1 0,0 0 1,0 1-1,0-1 1,-1 1-1,2 1 1,1 5 9,2 3-5,0 1 0,-1-1 0,0 1 0,-1 0 0,0 0 0,-1 1 0,0-1 0,-1 0 0,-1 18 0,-33 215 75,11-135-71,5-42-1,-1-4-8,4-21 1,6-23-22,8-20 14,0 0 1,0 0-1,0 1 0,0-1 1,0 0-1,0 0 0,0 0 0,0 0 1,0 0-1,-1 0 0,1 0 0,0 1 1,0-1-1,0 0 0,0 0 1,0 0-1,0 0 0,0 0 0,0 0 1,-1 0-1,1 0 0,0 0 0,0 0 1,0 0-1,0 0 0,0 0 0,0 0 1,-1 0-1,1 1 0,0-1 1,0 0-1,0 0 0,0-1 0,0 1 1,-1 0-1,1 0 0,0 0 0,0 0 1,0 0-1,0 0 0,0 0 1,0 0-1,-1 0 0,1 0 0,0 0 1,0 0-1,-3-10-1022,-4-6-4835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1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7984,'3'41'-4,"-1"-18"-10,-3 37 1,-11 125-27,7-143-33,-10 67-1,-6 22 60,-26 159 46,-7 13 256,34-191-40,5-38-89,-21 111 366,35-183-500,1 1 0,0-1 0,0 1 1,0-1-1,0 1 0,0-1 0,1 0 0,-1 1 1,1-1-1,0 3 0,2 13 118,1-19-57,11-1-62,-15 2-22,0 0-1,1 0 1,-1 0-1,1 0 1,-1 0-1,0 0 0,1-1 1,-1 1-1,1 0 1,-1 0-1,0 0 1,1-1-1,-1 1 1,0 0-1,1 0 0,-1-1 1,0 1-1,0 0 1,1-1-1,-1 1 1,0 0-1,0-1 1,1 0-1,16-22-336,24-45 0,-36 57-71,39-64-5207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10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7896,'2'6'-5,"1"-1"0,-1 1 1,1-1-1,0 1 0,1-1 0,-1 0 1,1-1-1,0 1 0,0 0 0,7 5 1,24 17-18,-16-16-63,115 29-86,-101-35-194,149 9-835,-84-12-2633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11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29 249 5384,'-10'0'1,"9"1"0,0-1-1,1 1 1,-1-1-1,0 1 1,0-1-1,0 1 0,1 0 1,-1 0-1,0-1 1,1 1-1,-1 0 1,1 0-1,-1 0 1,1-1-1,-1 1 1,0 2-1,0-2-1,1 0 0,-1 0 0,0 0 0,1 0 0,-1 0-1,1 0 1,-1 0 0,1 0 0,-1 0 0,1 1 0,0-1 0,0 0 0,-1 1-1,6 27 385,-5-28-375,0 0 31,1 0 0,0 1 0,0-1 0,0 0 0,0 0 0,0 0 0,0 0 0,0 1 0,1-2 0,-1 1 0,0 0 0,1 0 0,-1 0 0,0 0 0,1-1 0,-1 1 0,1-1 1,-1 1-1,1-1 0,-1 0 0,1 1 0,-1-1 0,1 0 0,2 0 0,65-7 379,-52 3-204,-12 2-167,3-1-18,-1 0 0,1-1 1,-1 0-1,0 0 0,0 0 0,0-1 0,-1 0 0,1 0 0,-1-1 0,-1 1 0,1-2 0,5-7 0,113-173 426,-120 181-425,-1 1-8,0 1 0,-1 0 0,1-1 0,-1 1-1,0-1 1,-1 0 0,3-7 0,-2 8 78,6 0 16,-8 4-114,1 0 0,-1 0 0,0 0 0,0 0 0,0 0 0,0 0 0,0 0 1,0 0-1,0 0 0,0 0 0,0 0 0,0 0 0,0 0 0,1 0 0,-1 0 0,0 0 0,0 0 0,0 0 0,0 0 0,0 0 0,0 0 0,0 0 0,0 0 0,0 0 1,0 0-1,0 0 0,1 0 0,-1 0 0,0 0 0,0 0 0,0 0 0,0 0 0,0 0 0,0 0 0,0 0 0,0 0 0,0 0 0,0 0 0,0 0 0,0 0 0,0 1 1,0-1-1,0 0 0,0 0 0,0 0 0,1 0 0,-1 0 0,0 0 0,0 0 0,0 0 0,0 0 0,0 0 0,0 0 0,0 1 0,0-1 0,0 0 0,0 0 0,0 0 1,0 0-1,-1 0 0,1 0 0,0 0 0,0 0 0,0 0 0,0 0 0,0 0 0,0 1 0,0 0 4,9 37 203,1 1-1,19 46 1,42 134 259,-64-196-447,-4-14 4,0-1 1,-1 0-1,0 1 0,-1-1 0,1 15 0,0 9 64,-2 1 0,0 0 0,-8 43 0,5-62-74,-13 39 70,-50 154 140,42-126-155,12-12-3,11-61-57,0-1 0,1 0 0,0 1 0,0-1 0,1 1 0,0-1 0,0 0 0,4 11 0,-5-17-7,0 0 0,1 0 0,-1-1 0,1 1 0,-1 0-1,1-1 1,-1 1 0,1 0 0,-1-1 0,1 1 0,0-1 0,-1 1 0,1-1 0,0 1-1,-1-1 1,1 1 0,0-1 0,0 0 0,-1 1 0,1-1 0,0 0 0,0 0 0,0 1 0,-1-1-1,1 0 1,0 0 0,0 0 0,0 0 0,1 0 0,26-8 16,-19 4-14,41-13 0,-25 5 3,44-34 4,-44 26-11,35-37 1,76-112-5,-116 138-10,21-39-32,45-110 0,-76 157 40,-6 12-1,0 0-1,-1 0 1,0 0-1,1-16 1,-1 15-3,7-41-8,-10 48 16,1 0 0,-1 1 1,0-1-1,0 1 0,-1-1 1,1 0-1,-1 1 1,0-1-1,-1 1 0,-2-7 1,4 10 0,0 0 0,-1 0 0,1 1 0,0-1 0,-1 1 0,1-1 0,-1 0 0,1 1 0,-1-1 0,0 1 0,1-1 0,-1 1 0,1 0 0,-1-1 1,0 1-1,1-1 0,-1 1 0,0 0 0,0 0 0,1-1 0,-1 1 0,0 0 0,-1 0 0,-2 1 1,0 0-1,1 0 1,-1 1 0,0-1-1,0 1 1,1 0 0,-1 0-1,1 1 1,-1-1 0,1 1-1,0-1 1,0 1 0,-3 4-1,2-3 3,-2 0 4,1 1-1,-1 1 1,1-1-1,0 1 1,1 0 0,-5 7-1,-5 8 1,-29 38 3,26-33 11,-53 120 14,61-116-14,-11 126 11,21-126-24,2-13-2,9 31 0,-8-38-5,0-1 0,0 0-1,1-1 1,10 16 0,17 14 4,-28-32-4,-3-5-1,0 1 0,0-1 0,1 1 0,-1-1 0,0 0 0,1 1 0,-1-1 1,1 0-1,2 2 0,-2-3 0,-1 0 0,1 0 0,0 0 0,0 0 0,-1 0 0,1 0 0,0-1 0,-1 1 0,1 0 0,0-1 0,-1 1 0,1-1 0,-1 0 0,1 0 0,2-1 0,8-4 0,0-1 0,15-11 0,-17 10 0,-1 0 0,0-1 0,0 0 0,10-12 0,-9 6 0,-1 1 0,0-1 0,7-18 0,16-51 0,-7 3 1,-12 23 16,-2-1 0,5-84 0,-14 115-13,0-62 44,-6-58 8,0 125-16,-1 7-22,-2 1 1,-16-31 0,14 37 22,-2 3-21,-1 0-1,-23-8 1,22 13 1,-70 20-1358,38-6-5503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11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0 6552,'3'3'9,"0"0"0,0 0 1,0 0-1,-1 1 1,1-1-1,-1 1 0,0-1 1,0 1-1,0 0 0,0 0 1,-1 0-1,1 0 0,-1 0 1,1 7-1,-1 3 46,0 1 0,0 0 0,-3 14-1,1-3-15,1 1-19,-3 45 186,-16 110 22,14-142-87,-16 159 62,18-159-62,-6 182 58,8-178-79,0-4-50,-7 144 141,1-33 20,0-86-133,7-65-95,1 1 0,-1-1-1,0 1 1,0-1-1,0 1 1,0 0 0,0-1-1,0 1 1,-1-1-1,1 1 1,0-1 0,0 1-1,0-1 1,0 1 0,-1-1-1,1 1 1,0-1-1,-1 1 1,1-1 0,0 1-1,-1-1 1,1 1-1,0-1 1,-1 0 0,1 1-1,-1-1 1,1 0-1,-1 1 1,1-1 0,-1 0-1,1 0 1,-1 1 0,1-1-1,-1 0 1,1 0-1,-1 0 1,1 0 0,-1 0-1,1 0 1,-1 0-1,0 0 1,1 0 0,-1 0-1,1 0 1,-1 0-1,1 0 1,-1 0 0,1 0-1,-1 0 1,1-1-1,-1 1 1,1 0 0,-1 0-1,1-1 1,-1 1 0,0-1-1,-2-1 5,0-1 0,0 0 1,0 0-1,0 0 0,0 0 0,-2-4 0,-15-28-1048,1-1-4199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1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6904,'7'18'5,"-5"-11"6,0 0 0,0 0-1,-1-1 1,0 1 0,0 0 0,-1 12 0,0 149 110,-2-127 53,-18 181 87,15-177 7,-18 185 100,19-184-161,3-38-172,-40 235 379,-1-61-54,7-72 4,32-94-1400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12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7176,'2'-4'3,"9"-20"70,-10 24-71,-1-1-1,1 1 1,-1-1 0,1 1-1,-1 0 1,1-1-1,-1 1 1,1 0 0,-1-1-1,1 1 1,-1 0-1,1 0 1,0-1 0,-1 1-1,1 0 1,0 0 0,-1 0-1,1 0 1,-1 0-1,1 0 1,0 0 0,-1 0-1,1 0 1,-1 0-1,1 1 1,0-1 0,-1 0-1,1 0 1,-1 0-1,1 1 1,0-1 0,-1 0-1,1 1 1,-1-1 0,1 0-1,-1 1 1,0-1-1,1 1 1,-1-1 0,1 1-1,-1 0 1,4 3 16,-1 1 1,0-1-1,0 1 1,0 0-1,0 0 0,-1 0 1,0 0-1,0 0 1,-1 1-1,1-1 1,1 11-1,0 11 18,1 30-1,-4-44-17,2 65 16,-2-76-32,0 18 6,1-1 1,1 1 0,1-1-1,7 25 1,-4-25-5,-6-18-3,0-1-1,0 1 0,0-1 1,1 1-1,-1-1 1,0 0-1,0 1 1,0-1-1,1 1 1,-1-1-1,0 1 0,1-1 1,-1 0-1,0 1 1,1-1-1,-1 0 1,0 1-1,1-1 1,-1 0-1,1 0 1,-1 1-1,1-1 0,-1 0 1,0 0-1,1 0 1,-1 1-1,1-1 1,-1 0-1,1 0 1,-1 0-1,2 0 0,13-8 13,-7 3-12,6-2 1,30-20 16,53-53 10,-80 60 0,86-147 179,-95 151-193,-3 8 19,-1-1-1,-1 1 0,4-13 1,11-39 127,-18 58-146,0 1-1,0-1 1,1 1 0,-1 0 0,0-1 0,0 1 0,-1-1 0,1 1 0,0-1-1,0 1 1,-1 0 0,1-1 0,-1 1 0,1-1 0,-1 1 0,0 0-1,1 0 1,-1-1 0,0 1 0,0 0 0,0 0 0,0 0 0,0 0 0,0 0-1,0 0 1,-2-1 0,2 1 5,-6 0 188,-3 3-135,0 1 1,0 0 0,-17 8-1,22-9-30,0 0-1,1 0 0,-1 0 0,1 1 0,0 0 1,0 0-1,0 0 0,-4 4 0,-7 6 15,-32 26 20,29-19 91,-7 21-57,-25 53 0,39-63-9,-36 212 106,44-222-202,2-12-2,0 0-1,1 0 1,1 17 0,3 11 3,3-5-4,-5-29-97,0 0 1,-1 0 0,1 0 0,0 0-1,0 0 1,1-1 0,-1 1 0,1-1-1,-1 1 1,1-1 0,0 0 0,5 3-1,13 9-6031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2:12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1545 6816,'56'-33'8,"22"-23"21,-73 53-8,-1 0 0,0-1-1,0 1 1,0-1 0,0 0-1,-1 0 1,0 0 0,4-6 0,2-3 5,16-25 37,-19 22 145,-4 0-134,0-1 1,-1 1-1,-2-28 0,-4 26 141,1 8-152,0 0 0,-1 1-1,0 0 1,-1 0 0,0 1 0,0-1 0,-1 1-1,0 0 1,-1 1 0,1 0 0,-17-12-1,-14 5 21,22 12 104,-66 9 65,65 0-111,-73 58 54,71-46-95,-67 98 34,73-92-60,7-11-49,-1 1-14,0 0 0,2 1 1,-1 0-1,2 1 0,0-1 0,-2 25 1,3 13 1,4-43-12,-1-1-1,2 1 1,2 14 0,0-14-2,0 1 1,1-1-1,0 1 1,11 17-1,-14-27-1,0 1 0,1 0 1,-1-1-1,0 1 0,1-1 0,0 0 0,-1 0 1,1 0-1,0 0 0,0 0 0,0-1 0,0 0 0,0 1 1,1-1-1,4 1 0,-3 0 0,8-1-3,31-6 4,-29 1 1,-1-1 0,23-9 0,-15 3 0,34-21 0,-34 17 0,-2-1 1,20-19-1,-21 17 2,-2-1 0,26-35-1,28-67 2,-9-8 2,-11-3-3,-8-8-2,-5-15 0,21-156-7,-55 289 6,6-42-3,3-73 0,-10 55-3,-1-1 6,-4 22 1,-5 26 0,-3 18 0,10 16 0,0 1 0,0 0 0,0 0 0,-1-1 0,1 1 0,0 0 0,-1 0 0,1 0 0,0-1 0,0 1 0,-1 0 0,1 0 0,0 0 0,-1 0 0,1 0 0,0 0 0,-1 0 0,1 0 0,0-1 0,-1 1 0,1 0 0,0 0 0,-1 1 0,1-1 0,-1 0 0,1 0 0,0 0 0,-1 0 0,1 0 0,0 0 0,-1 1 0,-2 1 0,0 1 0,0 0 0,1 1 0,-1-1 0,1 0 0,0 1 0,0-1 0,0 1 0,0 0 0,-1 4-1,1-2 0,-49 105-6,25-49-56,-54 110-23,63-133-20,-60 194-45,65-183 39,-31 191-39,40-195 46,15 187-35,-11-226 122,0 0-1,0 0 1,1 0-1,3 9 1,0 4-12,4 8 8,0-1 0,2 1 0,0-2 0,2 1 1,26 38-1,-33-56 12,27 38-25,48 55 1,-41-54 47,-2 2 1,33 56-1,-45-61 32,-26-45-44,0 0 0,0 1-1,0-1 1,0 0 0,1 0 0,-1 0-1,0 0 1,0 0 0,0 0-1,0 1 1,0-1 0,0 0-1,0 0 1,0 0 0,0 0-1,0 0 1,0 0 0,1 0 0,-1 1-1,0-1 1,0 0 0,0 0-1,0 0 1,0 0 0,0 0-1,1 0 1,-1 0 0,0 0 0,0 0-1,0 0 1,0 0 0,0 0-1,1 0 1,-1 0 0,0 0-1,0 0 1,0 0 0,0 0-1,0 0 1,1 0 0,-1 0 0,0 0-1,0 0 1,0 0 0,0 0-1,0 0 1,0 0 0,1 0-1,-1-1 1,5-1-42,0 0 0,1-1-1,-2 0 1,1 0 0,0-1-1,0 1 1,-1-1 0,7-7 0,0 1-556,31-31-4476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4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1100 7624,'11'13'0,"-10"-11"8,1 0 0,0 0 0,0 0 0,0 0 0,0 0 1,0 0-1,1-1 0,-1 1 0,0-1 0,1 1 0,-1-1 0,1 0 1,-1 0-1,1 0 0,0 0 0,-1-1 0,1 1 0,4 0 0,-2-1 34,0 1 0,0 0 1,0 0 0,0-1-1,0 0 1,-1 0 0,1 0 0,0 0-1,0-1 1,8-2 0,9-1 247,16-5 243,61-23 1,-84 26-318,-1 0 0,0-1 0,-1 0 0,0-2 1,0 1-1,23-20 0,-36 26-196,1 0 0,-1 1 0,1-1 0,-1 0 1,0 1-1,1-1 0,-1 0 0,0 1 0,0-1 0,0 0 0,-1 1 0,1-1 0,0 0 1,-1 1-1,1-1 0,-1 0 0,1 1 0,-1-1 0,0 1 0,-1-3 0,2 3 5,-1 0-13,1 0 0,-1-1 1,0 1-1,1 0 0,-1 0 0,0 0 1,0 0-1,0 0 0,0 0 1,0 0-1,0 0 0,0 1 1,0-1-1,0 0 0,0 0 0,0 1 1,-1-1-1,1 1 0,0-1 1,-3 0-1,0 0 16,-1 0-9,-1 0-1,1 0 1,-1 0 0,0 1-1,1 0 1,-1 0-1,0 0 1,1 1-1,-1 0 1,0 0 0,1 0-1,-8 3 1,-31 12 15,26-6 40,-82 69 20,80-57-59,-63 110 17,71-103-25,-28 113 9,36-116-16,5 10-6,6 44 0,-1-60 7,3-6-12,-1 0 0,2-1 0,20 23 0,-29-35-7,-1-1 0,1 1 0,0 0 0,0 0-1,0 0 1,0-1 0,0 1 0,1-1 0,-1 1 0,0-1 0,0 1 0,0-1 0,2 1 0,34 7 17,42 5 0,-50-13 16,27-9-8,57-17 1,-107 24-20,-1 0 0,1 0 0,0 0 1,7-6-1,46-27 23,60-50-1,-86 53 5,122-159 17,-125 147-25,43-74-1,9-31-20,37-130-9,-103 231-10,-4 15 3,6-23-21,21-102 1,-38 149 18,10-55-47,3-71 1,-13 114 32,2-18-51,-3-67 0,-1 101 57,-2-4-2,1 8 16,-1 5 2,-18 29-3,-9 40 6,-8 27 1,-8 20 0,1 21 0,4 19 0,10-5 0,17-26 0,14-109 0,0 0 0,1 0 0,6 26 0,-4-32 0,1 0 0,0-1 0,1 0 0,9 18 0,0-8-1,1 0 1,1-1 0,31 31-1,-27-35-4,79 41 2,-98-58 3,0 0 0,0-1-1,0 1 1,0-1-1,0 0 1,0 1 0,0-1-1,1 0 1,-1 0-1,0 1 1,0-1 0,1 0-1,1-1 1,9 0-1,1-2 1,-1 1-1,0-2 1,0 1-1,0-2 1,17-8-1,-7-2-12,92-82-11,-39 32-46,-50 44 25,43-45 0,-52 50 9,2-3 3,0 0 0,-2-1 0,27-42 0,-25 35 0,23-38-108,-35 56 105,-2 0 0,1 0-1,-1-1 1,-1 1 0,4-15 0,-7 24 35,0-1 0,0 1 0,0 0 0,0 0-1,0-1 1,1 1 0,-1 0 0,0 0 0,0-1 0,0 1 0,0 0 0,0 0-1,0-1 1,0 1 0,0 0 0,0-1 0,0 1 0,-1 0 0,1 0 0,0-1 0,0 1-1,0 0 1,0 0 0,0-1 0,0 1 0,0 0 0,-1 0 0,1 0 0,0-1-1,0 1 1,0 0 0,-1 0 0,1 0 0,0-1 0,0 1 0,-1 0 0,1 0 0,0 0-1,0 0 1,-1 0 0,1 0 0,0 0 0,0 0 0,-1-1 0,1 1 0,0 0-1,0 0 1,-1 0 0,1 0 0,0 0 0,0 0 0,-1 0 0,1 1 0,0-1 0,-1 0-1,1 0 1,0 0 0,0 0 0,-1 0 0,1 0 0,0 0 0,0 1 0,0-1-1,-1 0 1,1 0 0,0 1 0,-3 0-3,1 0 1,-1 1-1,1 0 1,0 0-1,0 0 0,0 0 1,-4 4-1,4-3 1,-3 4 0,1-1 0,-1 1 0,1 0 0,0 0 0,1 0 0,0 0 0,0 1 0,1 0 0,-3 14 0,-13 82-15,18-84 12,2-11 3,-1 2 2,1-1 0,0 1 0,1-1-1,0 0 1,1 0 0,0 0 0,0 0-1,1-1 1,9 14 0,23 32 0,13 15 1,1-1 0,-3-4 0,19 34 7,-60-87-5,0 1-1,-1-1 1,-1 1-1,0 0 1,0 1 0,2 15-1,-7-29 0,0 1 0,0-1-1,1 1 1,-1-1-1,0 1 1,0-1 0,0 1-1,0-1 1,0 0-1,0 1 1,0-1 0,0 1-1,0-1 1,-1 1-1,1-1 1,0 1 0,0-1-1,0 1 1,0-1-1,-1 0 1,1 1 0,-3 3 1,0 0-1,0-1 1,0 1 0,-1-1 0,1 0 0,-1 0 0,1 0 0,-1-1-1,-5 3 1,-3-2 12,0-4-9,1-1 0,-1 0 0,-22-7 0,21 2 15,-6-9-7,-20-24 0,31 26 2,3-3-9,2-1 1,0 1-1,-1-32 0,6 23 8,33-112 3,-34 135-16,0-1 0,1 1 0,-1 0 0,0-1 0,1 1 0,3-5 0,42-58 5,-32 48-5,1 2-1,29-25 1,143-82-4,-150 103-9,-17 10 4,18-9-11,0 2 0,69-20 0,5 14-52,-112 23 65,0 0 1,1 0-1,-1 0 0,0 0 1,1 0-1,-1 0 0,0 0 1,0 0-1,1 0 1,-1 1-1,0-1 0,2 1 1,11 5-17,0 1 1,-1 0 0,0 1-1,-1 0 1,1 1 0,-2 0-1,1 1 1,-1 1 0,10 12-1,-12-12 14,-4-5-2,0 0 0,-1 0 1,0 1-1,6 12 0,4 5-16,0 0 0,29 36-1,-35-50 25,-5-7 2,-1 0-1,1-1 0,0 1 0,-1 0 0,1-1 0,1 0 1,-1 0-1,5 3 0,24 13 0,-27-15 1,0-1 0,1 0 0,-1 0 0,12 2 0,-2-2 0,0-2 0,0 0 1,21-2-1,-26 1 1,3-1 5,1 1 0,-1-2 0,0 0 0,22-7 0,-20 5 2,-1-2 32,5-8-9,0-1 1,0 0-1,-2-2 1,26-32-1,-20 15-3,-19 20 59,-4-4-48,0 0 1,-7-36-1,0 34 35,-9-11-24,-23-33 0,38 64-46,1 0 0,-1-1 0,0 1 1,0 0-1,0 0 0,0 0 1,1 1-1,-1-1 0,0 0 0,-1 0 1,1 0-1,0 1 0,-1-2 1,-4 0 1,0-1 0,0 1 0,-1 1 0,1-1 0,0 1 1,-1 0-1,1 0 0,0 1 0,-1 0 0,1 0 0,-1 0 0,-6 2 1,11-2-3,0 1 0,0-1 0,0 1 0,0-1 0,0 1 0,0 0 0,1 0 0,-1 0 0,-3 2 0,-115 84 49,95-64-25,-88 108 20,97-105-1,7-7-34,1 0 0,1 0 1,1 1-1,-3 21 0,8-40-9,1 1-1,0-1 1,0 0-1,0 0 0,0 1 1,0-1-1,0 0 1,0 0-1,0 1 0,1-1 1,-1 0-1,0 0 1,1 0-1,-1 0 1,2 2-1,8 18 18,2-1-1,0 0 1,17 20 0,-27-38-14,0 0 1,0 1-1,0-1 1,1 0-1,-1 0 1,0 0-1,4 1 1,36 22 34,45 20 0,-60-37 19,95 4 30,-120-12-85,0 0 1,0 0 0,1 0-1,-1 0 1,0-1 0,0 1-1,0-1 1,4-1 0,141-60-1457,-57 17-6156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08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199 254 6552,'0'0'177,"-5"2"-25,-10 1 118,0 0 1,0-1-1,0 0 0,-1-1 1,1-1-1,-18-2 0,-28 1 361,58 2-546,-3 4-2,6-5-79,0 1 0,0 0 0,1-1 0,-1 1 0,0-1 0,0 1 0,0-1 0,0 1 0,1-1 0,-1 1 0,0 0 0,0-1 0,1 1 0,-1-1 0,0 0 0,1 1 0,-1-1 1,0 1-1,1-1 0,-1 1 0,1-1 0,-1 0 0,1 1 0,-1-1 0,1 0 0,-1 0 0,1 1 0,-1-1 0,2 0 0,4 4 5,-2-2-3,-1-1-1,0 0 0,1 1 1,-1-1-1,0 0 0,1-1 1,-1 1-1,1-1 0,0 1 1,4-1-1,148 7 71,-116-9-8,170-23 36,-167 18-16,179-40 43,-178 37-31,-15 3-58,179-52 84,-186 52-108,2 0-9,-1-1 1,0-1-1,38-20 1,-55 25-134,0 0 1,-1 0 0,1 0 0,-1 0 0,1-1 0,-1 0-1,0 0 1,-1-1 0,7-9 0,8-15-6077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0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20 6728,'-7'12'0,"-4"13"0,10-22 0,0 0 1,1 1-1,-1-1 1,1 0-1,0 0 1,0 1 0,0-1-1,1 0 1,-1 0-1,1 1 1,-1-1-1,1 0 1,0 0-1,3 6 1,-4-9 1,1 1 0,-1-1 0,0 1 0,0 0 0,1-1 0,-1 1 1,1-1-1,-1 1 0,0-1 0,1 0 0,-1 1 0,1-1 0,-1 1 0,1-1 0,-1 0 0,1 1 1,0-1-1,0 1 0,19 8 20,0-1-1,35 10 1,-28-12 16,0-2 1,0 0-1,0-2 0,30-1 0,-32-1-17,13 0 86,173-23 41,-164 13-48,217-73-842,-124 28-3564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08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 7352,'-27'7'7,"-12"6"26,11-2 25,-32 19 0,47-22-12,0-1 0,1 2 0,0 0 0,1 0 0,-11 12 0,21-21-40,1 1 0,-1-1 0,1 1 0,-1-1 0,1 1 0,0-1 0,-1 1 0,1-1 0,0 1 0,-1-1 0,1 1 1,0 0-1,0-1 0,0 1 0,-1 0 0,1-1 0,0 1 0,0-1 0,0 2 0,0 6 13,0-1-1,1 1 1,0-1-1,0 1 1,1-1-1,0 0 1,0 0-1,4 9 1,5-1 62,79 68 39,41 14 78,-72-57-116,-41-27-52,141 86 83,-134-87-85,-1 0 3,0 0-1,35 25 1,-50-30-14,-1 0 1,1 1 0,11 13-1,-20-21-15,0 0-1,1 1 0,-1-1 0,0 0 1,0 0-1,0 1 0,0-1 0,1 0 1,-1 1-1,0-1 0,0 0 0,0 1 0,0-1 1,0 0-1,0 1 0,0-1 0,0 0 1,0 1-1,0-1 0,0 0 0,0 1 1,0-1-1,0 0 0,0 1 0,0-1 1,0 0-1,-1 1 0,-3 14 16,-2 0 1,-14 27-1,8-23 11,-84 81 13,-15 16-2,98-102-35,5-5 5,0 0 1,1 0-1,0 1 0,-7 11 0,1 0-2,-25 41-1,27-42-272,1 1 0,2 0 0,-10 34 0,1 4-5054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0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4312,'5'5'-7,"-1"-1"8,-2-3 0,1 1 0,-1 0 0,0 0 0,0 0 0,0 0 0,0 1 0,0-1 0,0 1 0,-1-1 0,1 1 0,-1-1 0,0 1 0,0 0 0,1 3 0,-1 0 33,-1-2 43,-3 5 18,-6 18 189,8-25-150,-1 0 5,-5 7-82,5-6 91,2-1 4,-1 2-92,0-1 0,0 1 0,1 0 0,-1-1-1,1 1 1,0 0 0,0-1 0,1 1 0,-1-1 0,1 1-1,-1 0 1,1-1 0,0 1 0,0-1 0,1 0 0,-1 1-1,1-1 1,0 0 0,0 0 0,0 0 0,3 4 0,0-3 17,0 1 0,0-1 0,0 0 0,0 0 0,1 0 1,0-1-1,0 0 0,0 0 0,0 0 0,0-1 1,0 0-1,10 2 0,31 2 227,-1-2 0,90-3 0,58-9 352,-134 6-521,139-14 419,-196 15-531,-6 1-11,-13 0-1187,-1 0-4711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09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1 606 7000,'6'5'8,"0"-1"-1,1 0 1,0 0 0,0 0 0,0-1-1,0 0 1,0 0 0,1-1 0,-1 0 0,1 0-1,0-1 1,-1 0 0,11 0 0,20 1 66,50-4 1,-67 0-63,80-3 63,173-34 157,-239 33-221,49-11 98,93-27 32,-143 34 14,108-51 65,-118 47-72,-16 8-106,13-10 14,-1 0-1,0-1 0,-1-1 0,17-22 1,103-149 241,-100 118-1326,-1-3-4191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0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6456,'-25'23'0,"24"-22"0,0-1 0,0 1 0,0-1 0,0 1 0,1 0 0,-1-1 0,0 1 0,0 0 0,1 0 0,-1 0 0,1 0 0,-1-1 0,1 1 0,-1 0 0,1 0 0,-1 0 0,1 0 0,0 0 0,-1 0 0,1 0 0,0 0 0,0 0 0,0 0 0,0 0 0,0 2 0,1 2 0,-2 26 1,3-22 0,0-1 1,0 0-1,0 1 0,1-1 1,1 0-1,5 11 0,-5-12 2,1 0 0,1 0 0,-1 0 0,1-1-1,0 1 1,1-2 0,-1 1 0,1-1-1,0 1 1,9 3 0,-7-3 1,16 11 19,1-2 1,51 22-1,-51-25-4,-3 0 80,33 10-1,-27-11-68,72 29 250,-68-25-48,0 1 1,-1 2-1,38 28 0,-69-46-208,-1 1 0,1 0 0,0 0 0,0 0 0,-1 0 0,1 0 0,0 0 0,-1 0 0,1 0-1,-1 0 1,0 0 0,1 0 0,-1 0 0,0 0 0,1 1 0,-1-1 0,0 0 0,0 0 0,0 0-1,0 0 1,-1 2 0,1 1 37,-1 6-1,0-1 0,0 1-1,-1-1 1,-1 0 0,0 1-1,0-1 1,-1 0 0,0-1 0,0 1-1,-1-1 1,-10 14 0,7-10-34,-68 103 434,7-13-188,-57 91-16,104-155-176,-68 165-1220,50-91-5040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1211 312 5744,'-5'-24'381,"0"0"1,-1 1 0,-12-29-1,12 39-180,0 0-1,-1 1 1,-1 0-1,1 1 1,-2-1-1,0 2 1,0-1-1,-21-17 0,21 20-104,-1 1-1,0 0 1,0 1 0,-15-8-1,19 11-67,3 1-6,-1 1 0,1-1 0,0 1 0,-1 0 1,1 0-1,0 0 0,-1 0 0,0 0 0,1 1 0,-5-1 1,-8 0 13,-1-3-14,9 3 5,-1-1-1,1 1 1,0 1 0,-16 0 0,-108 7 129,105-1-15,-15 10-38,-45 24 1,63-24 57,-98 95 62,98-82-102,-100 153 50,99-139-70,-101 200 40,104-190-66,-67 232 33,77-228-41,-15 205 21,27-256-81,0 0-1,0 0 1,0 0 0,1 0 0,1 8 0,-2-14-7,24 97 45,-19-82-43,1-1 1,0 0-1,1 0 0,17 25 0,-13-26-2,1 0 0,0-1 0,1 0 1,0-1-1,1 0 0,0-1 0,0-1 0,26 12 0,-38-20-2,1 1-1,-1-1 1,1 0-1,0 0 1,0 0-1,-1-1 1,1 1-1,0 0 1,4-1-1,29 3-353,0-2 0,0-1 0,38-6 0,27-9-6637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1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54 7800,'-5'-1'-13,"0"-1"1,0 2-1,0-1 0,0 0 1,0 1-1,0 0 1,0 0-1,0 1 0,0 0 1,0-1-1,0 1 1,0 1-1,1-1 1,-1 1-1,0 0 0,1 0 1,-6 3-1,-2 3-55,-1 0-1,1 1 1,-18 16-1,24-19 62,-10 8-2,0 1 1,1 1-1,-22 30 1,7-6 15,8-12 77,1 1-1,2 1 1,-27 56 0,45-84-59,0 0 1,0 1-1,0-1 1,0 1-1,1 0 1,-1-1-1,1 1 1,0-1-1,-1 1 1,1 0-1,1-1 1,-1 1-1,1 4 1,0 3 23,5 22 39,-1-21 146,0-5-188,1-1 0,-1 0 0,1 0 0,0-1 0,0 0 0,9 5 0,-2-6 168,-3-4-162,-1-1-1,0 0 1,1 0 0,-1 0 0,0-1-1,0-1 1,-1 0 0,1 0 0,-1 0 0,1-1-1,-2-1 1,14-10 0,15-16 37,-24 17 165,1-7-78,14-39 0,-23 43 64,-11-88 94,2 83-100,-44-93 87,36 96-114,0 5-134,-1 1 0,-1 0 1,-19-13-1,17 18 154,3 6-150,0 0 0,0 0 0,-24 0 0,23 6 104,1 5-119,0 1 0,1 0 0,-15 12 0,27-21-54,1 1 0,-1 0 0,0-1 0,1 1 0,-1 0 0,0-1 0,1 1 0,-1 0 0,1 0 0,-1 0 0,1 0 0,-1-1 0,1 1 0,0 0 0,-1 1 0,0 4 6,0-1-1,0 1 1,0 0 0,1-1-1,0 1 1,0 0 0,0-1-1,1 1 1,-1-1 0,2 1-1,2 9 1,-4-14-13,0 0 1,0 0-1,1-1 1,-1 1-1,1 0 1,-1 0-1,0 0 1,1-1-1,-1 1 1,1 0-1,0-1 1,-1 1-1,1 0 1,0-1-1,-1 1 1,1-1-1,1 2 1,6 3-156,1 0 0,0-1 1,0 1-1,0-2 1,1 1-1,0-1 0,-1-1 1,1 0-1,13 1 1,47 6-7687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1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10224,'0'0'16,"0"-2"-3,0-5 4,0 7 57,0 9 30,0-6-61,0 0-1,0 1 1,0-1 0,1 1 0,0-1 0,-1 0 0,3 4-1,3 14 224,48 214 422,-22-83-312,-26-129-305,2 1 0,1-1 0,20 39 0,-27-60-64,0 0 0,0 0 1,0-1-1,0 1 1,0 0-1,1-1 1,-1 0-1,0 0 0,1 0 1,-1 0-1,1 0 1,-1 0-1,1 0 0,0-1 1,-1 0-1,1 1 1,0-1-1,4 0 0,-4 0 2,8-2 39,2-3-23,0-1-1,-1 0 1,0-1 0,16-12-1,39-34 52,-63 49-76,16-13 57,-1-2 1,27-33 0,-33 36-45,1 1 10,-1-1 0,0-1 1,-2 0-1,0 0 0,14-31 0,-14 27-3,-1 0 0,-1 0 0,-1-1 0,11-45 0,-20 69-8,1-2-12,0 0 0,0 0 0,0 0 0,0 0 0,0 1 0,0-1 0,0 0 0,-1 0 1,1 0-1,0 0 0,0 0 0,0 0 0,0 0 0,0 0 0,0 0 0,0 0 0,0 0 0,0 0 0,0 0 0,0 0 1,0 0-1,0 0 0,0 0 0,0 0 0,-1 0 0,1 0 0,0 0 0,0 0 0,0 0 0,0 0 0,0 0 0,0 0 1,0 0-1,0 0 0,0 0 0,0 0 0,0 0 0,0 0 0,0 0 0,0 0 0,0 0 0,0 0 0,-1 0 0,1-1 1,0 1-1,0 0 0,0 0 0,0 0 0,0 0 0,-9 38 8,0 13-3,1 20-3,7-43-3,1 1 1,8 50-1,-6-68 0,0 0 1,1-1-1,0 1 0,1-1 0,0 0 0,1 0 1,0-1-1,10 15 0,-9-14-1,6 4-11,-3-8 7,-1 0 1,1-1 0,1 1-1,-1-2 1,15 6 0,-10-8-74,-3-4-194,-1-1 0,0 1 0,0-1 0,-1-1-1,19-9 1,13-8-7473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2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1106 7800,'8'-32'18,"-4"18"15,0 0 0,1-1 0,0 2 1,10-19-1,-15 32-28,0 0 0,0 0 1,0-1-1,0 1 0,0 0 0,0 0 1,1 0-1,-1 0 0,0-1 1,0 1-1,0 0 0,0 0 0,0 0 1,0 0-1,0 0 0,0 0 1,0-1-1,1 1 0,-1 0 0,0 0 1,0 0-1,0 0 0,0 0 0,0 0 1,1 0-1,-1 0 0,0 0 1,0 0-1,0-1 0,0 1 0,1 0 1,-1 0-1,0 0 0,0 0 1,0 0-1,0 0 0,1 0 0,-1 0 1,0 0-1,0 0 0,0 1 1,0-1-1,0 0 0,1 0 0,-1 0 1,0 0-1,0 0 0,0 0 0,1 0 1,3 2 40,0-1 0,0 1 0,-1-1 0,1 1 0,0 0 0,0 1 1,-1-1-1,0 1 0,1-1 0,-1 1 0,0 0 0,0 0 0,0 1 0,-1-1 0,1 0 1,3 8-1,57 86 506,-55-82-439,0 0 0,-1 0 0,0 0 0,-1 1 0,-1 0 0,4 22 0,-5-23-50,1 12 251,5 200 376,-5-160-620,0-19-37,-8-56-36,1 5-4,1 0 0,0 0 0,0-1 0,0 1 0,1 0 0,-1-1 0,1 1 0,-1 0 0,1-5 0,0-103-95,3 78-3,1 0-1,17-62 1,-16 74 72,43-145-332,-33 114 345,-2 13-39,22-53 4,9-4 45,-25 62 11,47-62 0,-51 80 14,-8 12-11,-1 0 0,0 0 0,1 0 0,-1 1 0,1 0 0,0 1 0,0-1 0,13-1 0,-19 3-1,-1 1 0,1 0 0,-1 0 0,1 0 0,0 0 0,-1 0 0,1 0 0,-1 0 0,1 0 0,-1 0 0,1 1 0,-1-1 0,1 0 0,0 0 0,-1 0 0,1 1 1,-1-1-1,1 0 0,-1 1 0,0-1 0,2 1 0,5 5 12,0 1-1,-1 0 1,1 0 0,-2 0 0,1 1 0,7 13 0,-4 1 106,27 150 50,-29-132-70,41 152 42,-36-161-63,8 4-28,37 49 1,-40-69-5,-2-6-31,0-1 1,1-1-1,31 10 0,-46-17-14,0 0-1,1 1 1,-1-1-1,0 0 1,1 0-1,-1 0 1,0 0-1,0 0 1,1 0-1,-1 0 1,0-1-1,1 1 1,1-1-1,21-7 11,0-2 0,-1 0 0,25-16 0,-21 4 15,117-147 13,-116 126-26,93-175 10,-102 174-11,53-203 7,-62 196 7,16-178 23,-25 191 9,-21-120 29,12 134-1,1 11-62,-1-1 0,0 1 0,-1 1 0,-12-14 1,21 26-23,0-1 0,-1 1 0,1-1 0,-1 1 0,1-1 0,0 1 0,-1 0 0,1-1 0,-1 1 0,1 0 0,-1 0 0,1-1 0,-1 1 0,0 0 0,1 0 0,-1 0 1,1-1-1,-1 1 0,1 0 0,-1 0 0,0 0 0,1 0 0,-1 0 0,0 0 0,-13 2 20,0 0 0,1 1 1,0 0-1,0 1 0,-26 11 0,36-13-10,0-1-1,-1 1 0,1 0 1,0 0-1,0 0 0,-3 3 1,-36 31 50,-37 43 1,76-76-51,0 1 1,0-1-1,1 1 1,-1 0-1,-3 8 1,-36 80 71,8 20-58,23-64 27,-19 198 22,27-198-43,3 195 12,4-196-12,27 159 11,-22-172-18,-3-15-15,5 13 6,1 0-1,26 48 1,-26-58 3,1 0 0,2-1-1,0 0 1,32 32 0,-47-53-21,0 1 0,1-1 1,-1 0-1,0 0 0,0 0 0,0 1 1,1-1-1,-1 0 0,0 0 0,0 0 0,1 0 1,-1 0-1,0 0 0,0 1 0,1-1 1,-1 0-1,0 0 0,1 0 0,-1 0 1,0 0-1,0 0 0,1 0 0,-1 0 0,0 0 1,1 0-1,-1 0 0,0-1 0,1 1 1,24-7 5,-20 4-6,-1 0 1,1 0-1,0 0 0,-1 0 0,1-1 0,4-5 1,-3 1-118,0-1 1,0 0 0,-1 0 0,0-1 0,-1 1-1,0-1 1,0 0 0,-1 0 0,0-1-1,2-20 1,-4 27-204,16-82-7673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4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7800,'6'11'67,"0"0"0,-1 0 0,-1 1 0,0-1 0,0 1 0,-1 0 0,-1 1 0,0-1 0,0 0 0,-1 23 0,-10 132 948,6-134-929,-7 61-4,7-56 78,2-15-94,-1 16 16,1 0 0,8 74 0,6-37 58,29 100 1,-19-118-121,-12-39 8,2-2-328,2-2-1,0 1 1,20 14 0,13 8-5900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10848,'0'0'0,"27"11"0,25-5 8,41-1-8,16 1 0,3-2 0,0-7-168,-2-10 168,-3-3-7536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1 564 9952,'35'23'271,"76"36"0,-98-53-239,-9-4 23,0 0 1,0 0-1,0-1 0,0 0 1,0 1-1,0-2 1,7 2-1,6 0 45,1-1 1,1-1-1,-1 0 1,0-1-1,-1-1 0,26-7 1,-26 6-84,-11 2-8,0-1 0,-1 1 0,1-1 0,-1 0 0,1 0 0,8-6 0,75-47 51,-74 41-40,51-84 6,-57 76-11,-6 5-10,-1 0 0,0-1 0,-1 1 0,-2-19 0,-4 18 10,-6-1-7,0 1 1,-16-19-1,13 26 7,-2 3-8,0 1 1,-1 1-1,-21-5 0,18 10 27,-11 5-10,-36 10 1,49-5 23,-8 10-24,2 2 1,-25 27-1,28-22 30,-73 130 20,79-124-19,2 6-14,-12 64-1,24-101-35,1 1 0,0 0 0,-1 0 0,1 0 0,0 0 0,0 0 0,1 0 0,-1 0 0,0-1 0,2 5 0,4 15 16,2 0 0,1-1 0,18 31 0,-10-30 46,16 8-21,38 25 0,-69-53-39,0 1 1,0-1 0,0 0-1,1 0 1,-1 0 0,0 0-1,6 1 1,30 7 37,53 4 1,-63-15 15,122-29 34,-118 20-14,123-75 35,-128 64-49,6-16-20,41-60 0,-58 66 27,53-144 30,-57 140-23,6-22-36,73-203 326,-91 260-371,26-50 136,-23 47-124,-1 0 1,0 1-1,1-1 1,0 1-1,0 0 1,0 0-1,0 0 1,1 0-1,-1 1 1,1-1 0,-1 1-1,6-3 1,0 5 47,0 3-44,0 1 0,0 0 0,-1 1 1,11 7-1,-15-9-9,1 1 0,-1 0 1,0 1-1,0-1 0,0 1 0,-1 0 1,1 0-1,-1 0 0,-1 0 1,1 1-1,-1-1 0,1 1 0,1 9 1,-2-9-3,1 14 16,-17 113 11,7-101-25,-17 54-1,-5 18-4,3-12-2,4-20 0,18-57 0,1-1 0,-1 19 0,3-26 0,1 1 0,0 0 0,1 0 0,0-1 0,1 9 0,0-10 0,-1-1 0,1 0 0,0 0 0,0 0 0,1 0 0,-1 0 0,6 7 0,-4-8 0,0 1 0,0-1 0,0 0 0,0 0 0,1-1 0,-1 1 0,11 5 0,-7-5 0,1-1 0,0 1 0,0-1 0,0-1 0,12 3 0,-7-3 0,0-1 0,0 0 0,25-2 0,-7-4-352,-1-1 0,1-1 0,-1-2 1,49-22-1,29-11-8441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5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20 816,'0'0'0,"-48"-10"0,-2 1-136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5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153 165 3592,'-37'-38'737,"26"28"-369,1 0 0,-1-1-1,2 0 1,0 0 0,0-1 0,-7-13 0,14 20 117,1 2-323,0 0 0,0 1 1,0-1-1,-1 1 0,1-1 0,-1 1 1,0 0-1,1 0 0,-1 0 0,0 0 0,-4-4 1,5 11 163,1 21 11,3 39 0,1 12-57,0 122-11,-4-153-121,-7 181 55,6-183-102,-5 166 42,5-171-62,18 221 222,-17-257-291,1 0 1,-1-1-1,0 1 1,1 0 0,0-1-1,-1 1 1,1-1-1,2 5 1,2-9-8,-3 2-3,-1-1 0,1 1 0,-1-1-1,1 0 1,-1 0 0,0 1 0,1-1-1,-1 0 1,0 0 0,1 0 0,-1 0 0,0 0-1,0-1 1,2-1 0,12-16 19,-1-1 0,18-33 0,26-38 12,21-11-5,-61 84-1,4 2-15,0 1 0,38-18 0,-39 26 9,10 3-4,37-1 1,-51 9 3,-8 0-16,-1 1 0,1 0 0,-2 1 0,1 0 0,-1 0 0,12 12 0,-10-2 15,-3 1-14,-1-1 1,-1 2 0,0-1-1,-1 0 1,-1 1 0,-1-1-1,0 1 1,-4 28 0,-10 15-1,3-38 8,5-13-10,-2 2-1,-1 1-1,0-1 1,-1 0-1,0-1 1,-1 0 0,0-1-1,-23 19 1,-84 56 14,93-70-3,12-9-8,-6 3 1,0 0 0,0-1 0,-1-1 0,-1-1 0,-20 4 0,-49 2 33,87-12-36,0 1 0,0-1 1,0 0-1,-1 0 1,1 0-1,0 0 0,0-1 1,0 1-1,0-1 1,0 1-1,0-1 0,0 0 1,0 0-1,0 0 1,-3-1-1,-3-3 6,-22-12 3,20 8 15,5 2-21,0 0 0,1 0 0,0 0 0,1-1-1,0 1 1,0-1 0,0 0 0,1 0 0,0 0 0,1 0 0,-2-15 0,9-16-2,0 19-382,1 0-1,1 1 1,14-23 0,7-13-7203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6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473 261 11032,'-24'-30'0,"17"24"0,-2 1 0,3 1 6,0 0 0,0 0 1,0 0-1,-1 1 0,0 0 0,0 0 1,0 0-1,0 1 0,0 0 0,0 1 1,0-1-1,-1 1 0,-8 1 1,10-1-6,-8 0 1,1 1 1,0 1-1,-1 0 0,1 1 1,0 0-1,-22 7 1,21-5 1,-8 5 31,2 4-19,0 2 0,1 1 0,-18 19 0,21-14 72,-36 100 48,47-98-9,3-4-68,2 0 1,3 36-1,-3-54-51,0 0-1,0 0 1,0 0-1,0-1 1,1 1-1,-1 0 1,0 0-1,0-1 1,1 1-1,-1 0 1,1 0-1,-1-1 1,1 1-1,-1-1 1,1 1-1,-1 0 0,1 0 1,9 8 30,0-1 0,1 0 0,0 0-1,16 8 1,-7-9 77,99 11 48,-93-19-63,103-27 34,-104 18-60,100-73 28,-100 61-27,96-110 36,-99 102-31,85-135 120,-97 147-175,12-20 123,47-63 0,-65 97-61,2 1 9,-2 9-31,4 16-39,-1 1 0,8 39 1,1 9-14,5 25-10,-12-53-4,-3-12-1,1-1-1,19 54 1,12 4-10,-36-84 9,0 0 0,1 0 0,-1 0 0,1 0 0,0-1 0,0 1 0,1-1 0,-1 0 0,0 0 0,1 0 0,7 4 0,-5-3-1,-4-2 1,0-1 1,1 0 0,-1 0-1,0-1 1,1 1 0,-1 0 0,1-1-1,-1 0 1,1 1 0,0-1-1,-1 0 1,1 0 0,-1-1 0,1 1-1,-1 0 1,1-1 0,-1 0-1,1 1 1,4-3 0,-5 2-2,4-2-1,-1 1 0,-1-1 1,1 1-1,0-1 0,-1-1 0,1 1 0,-1-1 0,0 0 0,0 1 0,0-2 0,4-6 0,-3 5 0,2-2-2,-1 1 0,0-1 0,-1 0 0,0-1 1,0 1-1,3-10 0,14-26-11,36-50 0,-54 89 17,-1-1-1,1 1 1,0-1-1,1 1 1,-1 0 0,1 0-1,7-4 1,2-3-1,-2 2 1,0 0 1,15-8 0,-15 11 0,0 0 0,18-6 0,-18 9 0,-1 1 0,22-4 0,-23 5 0,0 1 0,0 1 0,14 1 0,-15 0 0,-1 0 0,0 1 0,1 0 0,8 3 0,-6 0 0,1 0 0,15 10 0,25 23 0,4 14 0,4 13 0,1 5 0,-2 2 0,-42-48-1,-1 1 1,0 1 0,11 29-1,-20-33-4,-5-12 4,0-1 0,0 0 0,-1 0 1,0 0-1,0 0 1,-1 1-1,0-1 0,-1 0 1,0 0-1,0 0 1,-5 16-1,-24 44-2,28-66 3,0 0-1,0-1 1,0 1 0,-1 0-1,1-1 1,-1 0 0,1 0-1,-1 1 1,0-1-1,0-1 1,0 1 0,0 0-1,0-1 1,0 0-1,-1 1 1,1-1 0,-4 0-1,3 0 0,-7 0-4,-17-11 4,23 7 1,-1 0 0,1-1 0,-1 1 0,-6-8 0,7 7 0,0-1 0,1 0 0,0 0 0,-7-10 0,9 10 0,-1-1 0,0 0 0,1 1 0,-3-11 0,0-24 0,8 0 0,9-1 0,11-1 1,-14 28 2,1 0 1,0 1-1,1 1 1,1 0-1,0 0 0,16-11 1,148-124 77,-156 127-77,-12 12 3,1-1-1,0 1 0,15-10 1,5 0 6,48-23 0,-56 35 2,81-5 9,-81 14-16,28 14 4,-38-11-11,-1-1-1,0 1 1,14 12 0,-12-8-1,-1 0 0,14 16 0,11 25 0,-12-7-6,-19-33 3,0 0-1,1-1 1,0 0 0,1 0-1,0 0 1,0-1 0,14 13 0,-19-20-1,1 0 1,-1 1-1,1-1 1,0 0 0,0 0-1,0-1 1,0 1-1,0-1 1,0 1 0,0-1-1,1 0 1,-1 0-1,0-1 1,1 1 0,-1 0-1,0-1 1,1 0-1,-1 0 1,4 0 0,1-1 0,-5 0 1,-1 1 1,1-1 0,-1 1-1,0-1 1,1 0 0,-1 0-1,0 0 1,1 0 0,-1 0 0,0 0-1,3-3 1,5-3-2,0-1 1,-1 1-1,-1-2 0,1 1 1,-1-1-1,0-1 0,-1 1 1,9-17-1,5-25 2,-6-9 1,-10-1 1,-5 35 2,-2 0 0,-5-29 0,5 48 0,1 1-1,-1 0 0,-1 0 1,1 0-1,-1 0 0,0 0 1,0 0-1,-1 1 0,0-1 1,0 1-1,0 0 1,-6-6-1,3 5 2,-7-6 23,-7 1-15,-1 2 1,-25-9 0,25 16 22,-20 7-8,-45 10-1,84-14-21,-1 0 0,1 0 0,-1 0-1,1 1 1,-1-1 0,-3 3 0,-32 21 17,-57 45 1,92-68-19,1 1 0,0 0 0,0 1 0,0-1 0,1 0 0,-4 5 0,-22 38 17,-30 68 1,48-80-1,1 15-5,-1 63 0,13-83-9,13 40-1,-12-54-5,1-1-1,0 1 0,9 15 1,-3-14-2,0 0 1,1 0 0,1-2 0,1 1-1,26 21 1,-15-20-5,3-4 2,0-2 1,56 13-1,-81-22-1,0 0 0,-1-1 1,1 0-1,0 0 0,0 0 1,0 0-1,0 0 0,4-2 1,35-7-29,76-28 1,-83 21-81,184-99-1657,-95 46-6431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7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1187 8792,'60'-59'201,"-40"40"-75,48-42 364,-30 27 1,-38 33-464,0 0 1,1 1 0,-1-1-1,0 0 1,0 0-1,0 0 1,0 0 0,1 0-1,-1 1 1,0-1 0,0 0-1,-1 0 1,1 0-1,0 0 1,0 0 0,0 0-1,0 1 1,-1-1 0,1 0-1,0 0 1,-1 0-1,1 1 1,-1-1 0,1 0-1,-1 0 1,1 1 0,-1-1-1,0 0 1,1 1-1,-1-1 1,0 1 0,1-1-1,-1 1 1,0-1 0,0 1-1,1 0 1,-1-1-1,-1 1 1,-2-2 24,-5 0-11,0-1-1,1 1 1,-1 1-1,0-1 0,0 2 1,0-1-1,0 1 1,-11 2-1,-10 0 37,-1 2 1,1 2-1,1 1 0,-37 13 1,49-14-66,12-4-9,-1 0 0,1 1-1,0 0 1,0-1-1,0 2 1,0-1-1,1 1 1,-7 5 0,-34 33 10,28-24-12,-21 29 1,10-3-4,-31 61 1,47-76-12,-24 109-5,35-112 13,11 32 4,-8-49 1,2-1 0,-1 1 0,1 0 0,0-1 0,8 12 0,-2-8 0,0 0 0,1-1 0,0-1 0,1 0 1,0 0-1,16 9 0,-26-18 0,-1 0 1,0 0-1,0 0 1,1-1-1,-1 1 1,1-1-1,-1 1 1,0-1-1,1 1 1,-1-1-1,1 0 1,-1 1-1,3-1 1,29 2 5,56-4 0,-85 1-4,-1 1 1,0-1 0,1 1 0,-1-1 0,0 0 0,6-3 0,73-33 17,-57 23-19,0-1 0,32-26 1,-24 10-3,-1-1-1,-1-2 1,-2-1 0,30-48 0,-29 33-24,101-213-18,-108 208-42,84-247-30,-87 240 29,-5 16 40,70-240-115,-79 262 133,8-30-10,12-97 0,-17 64 41,-9 87-3,0 0 1,0-1-1,0 1 1,0 0-1,0 0 1,0 0 0,0 0-1,0 0 1,0 0-1,0-1 1,0 1-1,0 0 1,0 0-1,-1 0 1,1 0-1,0 0 1,0 0 0,0-1-1,0 1 1,0 0-1,0 0 1,0 0-1,0 0 1,0 0-1,-1 0 1,1 0-1,0 0 1,0 0 0,0 0-1,0 0 1,0 0-1,0 0 1,-1 0-1,1-1 1,0 1-1,0 0 1,0 0 0,0 0-1,0 0 1,0 0-1,-1 1 1,1-1-1,0 0 1,0 0-1,0 0 1,0 0-1,0 0 1,-1 0 0,1 0-1,0 0 1,0 0-1,0 0 1,0 0-1,0 0 1,0 0-1,0 0 1,0 1 0,-1-1-1,1 0 1,0 0-1,0 0 1,0 0-1,0 0 1,0 0-1,0 0 1,0 1-1,0-1 1,-10 9 8,3-1 0,3-4 4,1 0 0,0 1 0,0-1 1,0 0-1,1 1 0,0 0 0,0-1 0,-2 6 0,-55 138 140,47-110-19,-40 211 50,44-189-63,-14 263 56,20-257-43,19 255 50,-9-259-63,51 244 54,-45-250-55,14 22-834,43 87 0,-14-52-7146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10 613 12464,'0'0'138,"-2"-5"21,-4-12 16,5 13-30,2 8-26,4 28-80,1 39 1,-5-61-38,4 102 18,-2 10-17,1 14-3,3 2 0,7-11 0,5-22 0,-13-74-1,0-2-1,1 0 0,12 33 0,-6-31 1,-12-29 1,0 0 0,0 0 0,1 0 0,-1-1 0,0 1 0,0 0 0,1-1 0,-1 1 0,1-1 0,0 1 0,-1-1 0,4 2 0,-3-2 0,0-1 0,0 1 0,-1-1 0,1 0 0,0 1 0,0-1 0,0 0 0,0 0 0,-1 0 0,1 0 0,0-1 0,0 1 0,0 0 0,0-1 0,-1 1 0,1-1 0,3-1 0,23-16 0,-25 16 1,13-13 6,67-93 14,-67 79 46,59-151 61,-60 138 113,68-189 120,-65 181-27,93-211 126,-86 208-159,117-183 124,-115 194-131,111-159 339,-35 22-8,-103 179-623,0 0 0,0 0 0,0 0 0,0 0 0,0 0 0,0 0 0,0 1 0,0-1 0,0 0 0,0 0 0,0 0 0,0 0 0,0 0 0,0 0 0,0 0 0,0 0 0,0 0 0,0 0 0,0 0 0,0 0 0,0 0-1,0 0 1,0 0 0,0 0 0,0 0 0,0 0 0,1 0 0,-1 0 0,0 0 0,0 1 0,0-1 0,0 0 0,0 0 0,0 0 0,0 0 0,0 0 0,0 0 0,0 0 0,0 0 0,0 0 0,0 0 0,0 0 0,0 0 0,0 0 0,-1 9 16,-1 0-11,-10 30 20,-56 112-2093,23-56-8387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8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1 10848,'5'7'34,"19"18"158,-23-24-180,-1-1-1,1 0 0,-1 1 0,0-1 1,1 0-1,-1 1 0,1-1 0,-1 0 1,0 1-1,0-1 0,1 1 0,-1-1 0,0 1 1,0-1-1,1 1 0,-1-1 0,0 1 1,0-1-1,0 1 0,0-1 0,0 1 1,0-1-1,0 1 0,0-1 0,0 1 1,0-1-1,0 1 0,0-1 0,0 1 1,0-1-1,0 1 0,-1-1 0,1 1 1,0-1-1,0 1 0,-1-1 0,1 1 1,0-1-1,-1 1 0,-19 13 206,12-9-140,-34 22 25,7-3-42,-2 8-47,30-24-12,1 1-1,0 0 1,0 0 0,1 0 0,0 1 0,-6 17-1,7-8-5,4 4 4,0-1-1,7 43 1,1-41-12,61 104-11,-67-125 18,0 1 0,0-1 0,1-1 1,-1 1-1,1 0 0,4 3 1,24 19-14,1-1 1,41 22 0,-42-32-15,46 18-1,1 1 28,5 4 10,-82-37-3,-1 0-1,1 0 1,-1 0 0,0 1 0,1-1 0,-1 0 0,1 0 0,-1 1 0,0-1 0,1 0 0,-1 0-1,1 1 1,-1-1 0,0 1 0,0-1 0,1 0 0,-1 1 0,0-1 0,0 0 0,1 1 0,-1-1-1,0 1 1,0-1 0,0 1 0,0-1 0,0 1 0,1-1 0,-1 1 0,0-1 0,0 0 0,0 1-1,0-1 1,0 1 0,-1-1 0,1 1 0,0-1 0,0 1 0,0-1 0,0 1 0,0-1 0,-1 1-1,1 0 3,-2 1 4,1 0 1,-1 0 0,1 1-1,-1-1 1,0 0 0,0-1-1,1 1 1,-2 0-1,1 0 1,0-1 0,0 0-1,-3 2 1,-35 16 73,28-14-63,-56 18 116,63-21-110,-249 73 385,231-68-391,14-5 0,0 0 0,1 0 0,-1-1 0,0 0 0,-12 0 1,7-1-256,0 0 0,0-1 1,0-1-1,0 0 0,-21-7 1,-16-8-7384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 16 11208,'-3'-2'10,"-1"0"1,0 0-1,0 0 1,0 0 0,0 1-1,0 0 1,-1 0-1,1 0 1,0 0 0,-1 0-1,1 1 1,0 0-1,-1 0 1,1 0 0,-5 1-1,4 0 3,-15 2 142,-122 44 58,136-45-190,0 0 0,1 1 0,0-1 0,-9 7 0,14-9-23,-96 67 119,-2 22-83,98-89-36,-41 42 61,-168 192 28,170-184-34,-45 80 4,15 4-34,69-134-25,-5 10 17,1 0-1,0 1 1,-3 12 0,-26 103 49,17-15-38,16-111-28,-1 5 10,1 0-1,-1-1 0,1 1 1,1-1-1,-1 1 0,0-1 1,2 6-1,4 23 30,11 34 1,23 29-7,-40-96-33,20 36 87,107 118 33,-100-130-40,8-1-26,66 33 0,-99-55-49,0 0 1,0 0-1,0 0 1,0-1-1,0 1 1,1 0 0,-1-1-1,0 0 1,0 0-1,4 0 1,21-1 14,0-1 0,0-2 0,35-9 0,-59 12-19,1 0 0,0 0 0,-1-1 0,1 0 0,-1 1 0,5-4 0,146-107 5,-124 83-12,108-137-1573,-70 74-6274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1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16 8520,'65'0'-23,"123"-14"-9,-168 13 32,37 2 31,3 5 102,85 21 0,-79-8-74,-42-10 128,1 5-51,37 28 0,-61-41-118,0-1 1,1 1-1,-2 0 1,1 0 0,0 0-1,0 0 1,0 0-1,0 0 1,0 0-1,-1 1 1,1-1-1,0 2 1,6 14 52,-2 1 0,1 0 1,-2 1-1,3 27 0,-7-43-43,0-1 0,1 1 0,-1 0 0,0-1-1,-1 1 1,1-1 0,0 1 0,-1 0 0,0-1 0,0 3 0,-7 21 125,-13 33 0,-27 32-33,48-91-120,-3 6 59,0 0 0,-1-1-1,0 1 1,-8 7 0,-145 142 337,121-130-176,-167 77 80,159-86-120,-174 34 73,178-46-66,19-3-105,-5 1-24,0-1 1,0-2-1,0-1 0,0 0 0,-30-8 1,36 5 22,-3 1-23,1-2-1,0 0 1,1-2-1,-42-19 1,-52-42 119,113 67-171,0 1 0,0 0 0,0-1 0,0 1 0,1-1 0,-1 0 0,0 1 0,-1-4 0,-5-6-200,2 1 1,-1-2-1,1 1 1,1-1-1,0 1 1,1-1-1,-5-21 1,-6-33-7867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4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35 8696,'-150'-13'352,"135"12"-330,11 1 8,0-1 0,0 1-1,-1 0 1,1 1 0,0-1-1,0 1 1,0-1-1,-6 3 1,-15 5 122,-31 14 0,40-11 16,-12 15-51,-28 35-1,40-39 18,2 6-72,1 0 1,-11 37 0,21-42 77,4-9-101,2 0 0,0 0 0,0 0 0,9 23 1,-11-36-30,-1 0 0,1 1 0,-1-1 0,1 0 0,0 0 0,0 0 0,-1 0 0,1 0 1,0 0-1,0-1 0,0 1 0,0 0 0,1 1 0,16 10 40,0-1 1,1-1-1,21 10 0,-15-15 84,13-4-73,-1-2 1,38-6 0,-40-3 65,146-71 46,-145 59-66,-22 12-71,9-6 0,0-1-1,0-1 1,-2 0-1,0-2 1,24-31-1,74-121 293,-118 169-320,0 1 1,0 0-1,0 0 0,0 0 1,0-1-1,-1 1 1,1-1-1,-1 1 0,1 0 1,-1-1-1,0 1 1,0-5-1,0 4-2,0 3-5,0-1 0,0 1 0,0 0 0,-1 0 0,1-1 0,0 1 0,0 0 0,0 0 0,-1-1 0,1 1 0,0 0 0,0 0 0,-1 0 0,1-1 0,0 1 0,0 0 0,-1 0 0,1 0 0,0 0 0,0 0 0,-1 0 0,1 0 0,0 0 0,-1 0 0,1 0 0,0-1 0,0 1 0,-1 1 0,1-1 0,0 0 0,-1 0 0,1 0 0,0 0 0,-1 0 0,1 0 0,0 0 0,0 0 0,-1 0 0,1 0 0,0 1 0,0-1 0,-1 0 0,1 0 0,0 0 0,0 1 0,-5 1 2,1 1 0,0 0-1,1 0 1,-1 1 0,1-1-1,-1 1 1,1-1 0,0 1 0,0 0-1,0 0 1,-2 7 0,-19 46 2,19-45-4,-3 14 7,-6 44 4,12-52-11,1 0 1,1 32-1,2-37 0,0 0-1,1 0 1,0 0-1,1-1 1,0 1 0,1-1-1,1 0 1,8 14-1,-13-25 0,0 1-1,0-1 0,0 1 1,0-1-1,0 1 1,0-1-1,0 0 0,1 0 1,-1 1-1,3 1 1,18 10-4,0 0 0,1-1 1,25 9-1,-17-14-28,166 10-1483,-82-12-5891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1 492 9328,'15'28'0,"-10"-16"2,-1 0 0,-1 0 0,1 0 1,-2 1-1,2 13 0,-2-6 12,2-1 0,9 33 1,32 51 71,-32-85 28,67 55 51,-79-72-153,1 0 1,-1 0-1,0 0 0,1 0 1,-1 0-1,1 0 0,0-1 1,-1 1-1,1 0 0,0-1 1,1 1-1,20 3 42,0 0-1,0-2 1,33 0 0,-28-6 106,109-48 57,-135 51-201,1 0 0,0-1 0,0 1 0,-1-1 0,1 0 0,-1 0 0,3-2 0,6-6 35,2 1-25,-2-2 1,1 0 0,-2 0-1,1-1 1,-2 0 0,1 0-1,10-22 1,29-70 109,-44 85-8,-3 3-76,-1 1 0,-1 0 0,0 0-1,-1 0 1,0 0 0,-2 0 0,1 0 0,-8-19 0,-9-6 2,8 27 80,2 5-103,-1 2-1,1-1 1,-1 1 0,-1 1 0,-16-7 0,25 11-21,1 1 0,0-1 0,0 1-1,-1 0 1,1-1 0,0 1 0,-1 0 0,1 0 0,0 0-1,-1 0 1,1 0 0,-3 1 0,-20 4 33,0 1-1,1 2 1,-25 10 0,22-3 17,-18 18-22,-41 42 1,81-72-34,1 1-1,0-1 1,0 1 0,0 0-1,-4 8 1,7-12-5,-16 27 16,-15 35 0,-3 41-8,24-59 0,-3 64 4,11-76-11,4 54 1,3-52-3,0-1 1,3 1 0,15 44-1,-22-74 1,1-1-1,-1 0 0,0 0 0,1 0 0,0 0 1,3 5-1,15 18-1,2-1 0,32 30 1,-31-40-18,7-2 11,-1-2 0,39 10 0,-66-20 5,0 0-1,1-1 1,-1 0 0,0 1-1,0-1 1,1 0 0,-1 0-1,0-1 1,3 1 0,11-4-4,0 0-1,0 0 1,-1-2 0,1 0 0,18-11 0,-14 2-6,62-91-6,-68 80 7,41-129 1,-47 120 6,10-56 4,1-28 1,1-3 0,2 5 0,30-108 9,-1 38 95,-51 187-102,0-1 1,0 1-1,0 0 1,0 0-1,0 0 1,1 0-1,-1 0 0,0 0 1,0 0-1,0 0 1,0 0-1,0 0 1,0 0-1,0 0 0,0 0 1,0 0-1,1 0 1,-1 0-1,0 0 1,0 0-1,0 0 0,0 0 1,0 0-1,0 0 1,0 0-1,1 0 1,-1 0-1,0 0 0,0 0 1,0 0-1,0 0 1,0 0-1,0 0 1,0 0-1,0 0 0,0 0 1,0 0-1,1 0 1,-1 1-1,0-1 1,0 0-1,0 0 0,0 0 1,0 0-1,0 0 1,0 0-1,0 0 1,0 0-1,0 0 0,0 1 1,0-1-1,0 0 1,0 0-1,0 0 1,0 0-1,0 0 0,0 0 1,0 0-1,0 0 1,0 1-1,5 8 30,-1-1-15,-2-5 0,0 1 0,-1-1 0,0 0 0,0 0 0,1 1 0,-2-1 0,1 1 0,0-1 0,-1 5 0,17 131 176,-16-103-65,-3 178 48,-1-167-89,-17 192 27,16-196-60,-39 216 83,43-255-130,-4-5-1,-13-6-4,15 5-2,1 0 0,0 1 0,-1-1 0,1 0 0,0 0 0,0 0 0,0 0 0,0 0 0,1 0 0,-2-5 0,-5-39 0,5-27 0,5-30 1,5 37 3,19-77 0,-15 107 3,81-151 5,-70 148 8,102-157 10,-99 160 4,92-107 14,-98 125-8,1 6-21,0 0 0,26-10 0,-46 21-17,0 1 1,-1 0-1,1 0 1,0-1-1,0 1 1,0 0-1,0 0 1,-1 0-1,1 0 0,0 0 1,0 0-1,0 0 1,-1 0-1,1 0 1,0 0-1,0 0 1,0 1-1,1-1 1,11 5 7,0 1 1,0 1 0,0-1-1,-1 2 1,15 11 0,-25-18-8,-1 0 0,1 0 1,0 1-1,-1-1 0,0 1 1,1-1-1,-1 1 0,0 0 1,0-1-1,0 1 0,1 3 1,9 15 16,13 36 0,2 41-4,-20-54 24,4 185 13,-10-183-26,-7 184 6,5-185-26,-6 50-1,-2-11-4,8-48-1,-1 2-26,23-133-1706,-8 22-6802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0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0 8072,'5'103'-23,"-1"32"-2,-1-5-55,-3 14 72,-13 150 9,9-239 7,-30 228 19,25-225 33,-35 220 36,36-226 25,-24 219 294,30-247-369,-4 36 362,3 92 0,3-150-361,1 1 0,-1 0 0,1 0-1,-1-1 1,1 1 0,0 0 0,0-1 0,2 5-1,-1-4-5,-1-3-21,0 0 0,0 0 0,0 0 0,0-1 0,0 1 0,0 0 0,0-1 0,0 1 0,0 0 0,0-1 0,-1 1 0,1-1 0,0 1 0,0-1 0,0 0 0,1-1 0,-1 1 6,24-18 30,-24 18-49,0 0 0,0 0 0,0 1-1,0-1 1,0 0 0,0 0 0,0 0-1,-1 0 1,1 0 0,-1-1 0,1 1-1,0 0 1,-1-1 0,14-32-383,-2 0-1,13-62 1,-1-15-5864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0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0 787 7352,'8'16'0,"-6"-14"0,0 0 0,1-1 0,-1 1 0,1 0 0,-1-1 0,1 0 0,0 1 0,-1-1 0,1 0 0,0 0 0,0-1 0,0 1 0,0 0 0,3-1 0,-2 1 1,14 0 7,126-11 17,-107 5 29,154-38 38,-151 30 49,176-65 63,-171 61-56,-31 11-101,52-21 141,88-51 0,33-22 661,-167 87-341,-13 8-427,-6 4 434,0 3-483,0-1 0,0 1 1,0-1-1,0 0 0,0 1 0,-1-1 1,1 1-1,-1 0 0,1-1 0,-1 1 1,1 0-1,-1 2 0,1 1 17,9 57 202,5 69-17,9 28 93,-17-122-231,17 197 295,-22-132-263,-11 46 142,9-149-266,-1 1-1,1 0 0,-1-1 1,0 1-1,1 0 0,-1-1 1,1 1-1,-1-1 0,1 1 1,-1-1-1,1 1 0,0-1 1,-1 0-1,1 1 0,0-1 1,-1 1-1,1-1 0,0 0 1,-1 0-1,-11-36 4,9 17-257,1-1 0,0 1 0,2 0 0,0 0 0,4-25 0,3-42-7250</inkml:trace>
  <inkml:trace contextRef="#ctx0" brushRef="#br0" timeOffset="1">1350 0 10136,'0'0'8,"3"9"0,24 20-8,9 16 0,0-6-88,-9-14 88,-1-1-7072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1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12912,'4'7'3,"0"0"0,0 0 0,-1 0 0,0 1 0,0 0 0,-1-1 0,0 1 0,0 0-1,1 10 1,-1-7 2,2 16 9,3 139 46,-7-126 161,0 199 96,0-189-83,1 7-82,-2 160 240,6 16 284,-5-225-615,0 3 8,0-9-34,0-6-10,1-47-15,1 36-8,3-41 0,2-11-2,2-8 0,2-7 0,1-4 1,-7 59 5,1-1 0,1 1 0,2 0 0,0 1 0,24-45 0,-2 30 6,-17 27 36,9-1-7,42-21-1,-56 33-16,1-1 0,0 2 0,0-1-1,0 1 1,0 1 0,1 0 0,-1 0 0,19 2-1,-15-1-2,8 3 87,6 6-29,48 24-1,-57-21 37,62 68 42,-68-61-82,34 102 28,-40-93-63,-4-13-26,2 10-2,-1 0 0,-1 0-1,-1 1 1,-3 35 0,1-46-3,-1 9-1,-1 1-1,-1-2 0,-7 26 0,8-38-2,-17 47-2,10-26-15,32-36-107,18-13-1859,5-1-7848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1356 9592,'31'-53'8,"21"-65"97,-51 116 274,0 3-337,-1 1 0,1-1 0,0 1 0,-1 0 0,0-1 0,1 1 1,-1-1-1,0 1 0,0 3 0,-6 26 268,-20 55 0,18-62-202,1 1 0,-5 36 0,9-45-89,1-4 2,0 1 1,1 0 0,0-1-1,1 1 1,2 24 0,-1-29-16,-1-6-3,0 1-1,1-1 1,-1 0 0,0 0 0,1 0 0,-1 0 0,1 0 0,0 0 0,-1 0 0,1 0 0,2 2 0,0 3 2,8 10 0,-9-17-5,-1 1 1,0 0-1,0-1 1,1 1-1,-1-1 0,0 1 1,1-1-1,-1 0 1,1 0-1,-1 1 0,1-1 1,1 0-1,30-6 2,-28 4-2,0 0 0,1-1 0,-1 0 0,0 0 0,0 0 0,5-4 0,-1-1 0,-1-1 0,1 0 1,7-11-1,7-13 4,24-46 0,-43 72-2,0 0-1,0 0 1,-1 0 0,0-1-1,-1 1 1,3-12 0,0-2-1,1 1 3,-3 10 9,0 0-1,-1 0 1,0 0-1,0-16 1,4-81 108,-6 93-87,-1 1-1,0-1 1,-1 1-1,0 0 1,-1 0-1,-7-22 1,9 34-24,0-1 0,1 1-1,-1-1 1,0 1 0,0 0 0,0 0-1,0-1 1,0 1 0,0 0 0,0 0 0,0 0-1,0 0 1,-1 0 0,1 0 0,0 1-1,0-1 1,-1 0 0,1 1 0,-1-1 0,1 1-1,-1-1 1,1 1 0,-1-1 0,1 1-1,-1 0 1,1 0 0,-1 0 0,1 0 0,-1 0-1,1 0 1,-1 1 0,1-1 0,-1 0-1,1 1 1,-3 0 0,-4 6 97,-7 16-35,-16 36 0,21-37-29,1 0 1,2 1-1,-10 46 0,14-54-32,-1 13 29,3 125 10,5-120-36,14 49-1,-12-63-12,1-1 1,17 34-1,-16-38 0,0 0 1,1-1-1,18 21 0,-16-24 0,-1 0-1,2 0 0,23 15 1,-22-17-1,1 0 0,0-1 0,24 8 0,-21-9 0,1-2 0,-1 0 0,21 1 0,-18-3 0,0-2 0,31-2 0,-38 1 0,0-1 0,0-1 0,0 0 0,20-8 0,-22 6 0,0-1 0,0 1 0,-1-2 0,0 1 0,17-16 0,-8 4 0,-2-2 0,20-25 0,93-142 1,-125 180-1,19-34 7,89-196 2,-93 185-1,68-202 9,-74 203-2,43-216 12,-48 215-6,30-205 50,-4 29 73,-33 192-15,-2 38-125,0 0-1,0 1 1,-1-1 0,1 0 0,-1 0-1,0-1 1,1 1 0,-1 0 0,-2 3-1,-9 19 23,-31 71-1,25-52-20,2 2-1,-11 45 1,17-55-6,-1 10-5,-29 183-8,36-185-11,12 176-10,-1-175-10,-2-23 27,1 10-1,2-1 0,2 1 0,0-2 0,27 53 0,-30-68 1,5 8 2,0 0 1,2-1-1,29 36 1,26 13 0,-52-60 22,7-2-2,0-2 1,40 6 0,-36-12 41,18-7-6,61-20 0,-103 26-26,-1 0 0,1-1 0,-1 1 0,0-1-1,1 0 1,-1 0 0,0 0 0,3-3 0,-6 5-15,28-20 66,33-32 1,44-63-1382,-98 107 1026,107-124-7864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3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5744,'0'0'986,"2"-4"-924,3-9-42,-3 6 1,1 0 0,0 0 0,0 1 0,0 0 1,1-1-1,9-10 0,-5 13 20,8 0-21,1 2 0,-1 0-1,1 1 1,-1 1 0,1 0 0,-1 1-1,1 1 1,-1 1 0,20 5-1,-30-6-39,0-1-1,0 1 0,-1 0 0,1 0 0,-1 1 0,1 0 1,-1 0-1,0 0 0,9 8 0,-6-5-443,16 13-3742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6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1334 7352,'0'0'1744,"5"1"-1318,17 3-278,-11-6 166,58-36 92,-51 25-252,78-88 56,-76 74-76,75-137 51,-78 127-57,43-151 57,-54 150-51,2-172 54,-9 167-47,-13-149 63,9 160-56,3 27-116,-41-141 391,31 119-268,2 7 249,-11-34-1,20 52 148,3 6-279,-2-3-261,3 9 43,0-1 1,0 1 0,-1 0-1,-1 0 1,1 0 0,-2 0-1,0 15 1,6 173 141,-5-148-129,-1 233 18,0-222-57,0 256 12,-1-254-32,-2 87 4,-4 9-9,1-20-3,3-25 0,1-32 0,1-34 0,1-21 0,1-19 0,1-7 0,13-27 1,58-100 22,-66 115-18,11-18 6,1 2-1,1 0 1,25-25 0,7-1 63,86-66 1,-76 76-51,-37 29 44,-13 8-37,2-1-12,-1 1 0,1 1 0,1 0 0,-1 0 1,1 2-1,-1 0 0,21-2 0,-16 4 18,1 1 0,23 2 0,-42-2-36,-1 0 1,1 0 0,-1 1-1,1-1 1,-1 0 0,1 0 0,-1 0-1,1 0 1,-1 0 0,1 1 0,-1-1-1,0 0 1,1 0 0,-1 1 0,1-1-1,-1 0 1,0 1 0,1-1 0,-1 0-1,0 1 1,1-1 0,-1 1 0,6 8 6,0 1 1,-1 0 0,0 0-1,0 0 1,3 14 0,-7-22-8,-1-1 0,1 0 1,-1 1-1,0-1 1,1 1-1,-1-1 1,0 1-1,0-1 0,0 1 1,0-1-1,0 1 1,-1-1-1,0 3 1,-6 26 6,-2 0 0,-23 55 1,12-53-1,-42 51 4,-22 12-9,-3-17-3,1-18 0,4-17 0,4-14 1,-50 0 8,124-28-6,1 0-1,-1-1 0,1 1 1,-1-1-1,1 0 1,-1 0-1,0 0 0,1 0 1,-1-1-1,1 1 0,-5-2 1,-3-1 2,-22-6 1,22 3 9,3-2-10,0-1 0,1 0 0,0-1 0,-8-13 0,15 22-4,-1 0 0,1 0 0,-1 0 0,1 0 0,-1 0 0,1 0-1,0 0 1,-1-1 0,1 1 0,0 0 0,0 0 0,0 0 0,0 0 0,0-3 0,0-7 2,1-1 0,0 0 1,3-12-1,1 3-2,2 1 0,13-29 0,9-8-975,57-84 0,-24 43-8766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7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527 128 11744,'0'-1'-24,"0"-1"0,0 1 0,-1 0 0,1-1 0,0 1 0,-1 0 0,0-1 0,1 1 0,-1 0 0,0 0 1,1 0-1,-1 0 0,0-1 0,0 1 0,-1-1 0,-4 3-11,1 0 0,0 0 0,0 1-1,0 0 1,0-1 0,0 2 0,-6 2 0,6-2 24,-12 8-2,-101 88-2,91-72 22,-113 126 10,114-121 31,-7 20-6,-29 63 0,50-81 66,6-16-52,1-1-19,0 1 1,0-1 0,2 1 0,0 0-1,2 0 1,-1 27 0,9 28 185,-7-73-218,0 1 0,0-1 1,0 0-1,0 1 1,0-1-1,0 0 0,0 1 1,0-1-1,0 0 0,0 1 1,0-1-1,0 0 1,0 1-1,1-1 0,-1 0 1,0 0-1,0 1 0,0-1 1,1 0-1,-1 1 1,0-1-1,0 0 0,1 0 1,-1 0-1,0 1 0,1-1 1,-1 0-1,0 0 1,1 0-1,5 3 20,1 0 1,0-1-1,-1 0 0,1 0 1,0-1-1,0 0 0,0 0 1,13-1-1,-19 0-22,22-2 158,5-5-84,-1-1 0,42-19 0,-45 12 84,10-15-42,44-47-1,-59 50 77,30-52 265,59-128 0,-81 148-188,-25 56-104,4-2 43,-6 5-209,1 0 1,-1 0-1,0 0 0,0 0 1,0 0-1,0 0 0,1 0 1,-1-1-1,0 1 0,0 0 1,0 0-1,0 0 0,1 0 1,-1 0-1,0 0 0,0 0 1,0 0-1,1 0 0,-1 0 1,0 0-1,0 0 0,0 0 1,1 0-1,-1 0 0,0 1 1,0-1-1,0 0 0,0 0 1,1 0-1,-1 0 0,0 0 1,0 0-1,0 0 0,0 0 1,0 1-1,1-1 0,-1 0 1,0 0-1,0 0 0,0 0 1,0 1-1,0-1 1,0 0-1,0 0 0,0 0 1,0 0-1,0 1 0,0-1 1,1 0-1,10 99 189,12 46-125,-20-122-54,11 38-1,-7-34-7,19 62-1,-14-54-7,18 35 1,-21-60-30,2-3 21,1-2 1,1 1 0,-1-2 0,16 4 0,-6-6-69,11-5 21,58-15 0,-67 8-46,24-21-95,82-68 0,-68 38 120,-36 38 65,1 2 1,1 0 0,1 2-1,39-20 1,-47 31 13,42-13 1,-42 17 0,1 1 0,0 1 0,0 1 0,0 0 1,32 5-1,-52-4 1,0 0-1,0 0 1,0 0-1,0 1 1,0-1 0,0 1-1,0 0 1,0-1-1,0 1 1,0 0 0,0 0-1,2 2 1,9 5 3,0 0 0,20 18 0,-20-14-2,0 2-1,12 17 1,-23-28 0,1 1 0,-1-1 1,0 1-1,0-1 0,0 1 0,1 4 0,56 162 22,-52-133-16,-1 61 4,-7-68-11,-9 58 1,3-53-3,-3 0 1,-1-1 0,-23 51-1,33-82 0,-1 1 1,1-1-1,-1 0 0,0 0 0,0 0 1,-4 3-1,-7 9 0,-1 0-1,0-2 1,-26 20 0,39-33 0,1 1 0,-1-1 0,1 1 0,-1-1 0,0 0 0,1 1 0,-1-1 0,0 0 0,0 1 0,1-1 0,-1 0 0,0 0 0,0 0 0,1 0 1,-1 0-1,0 0 0,0 0 0,1 0 0,-2 0 0,-8-1-3,1-1 0,0-1 0,0 0 0,0 0 0,0 0 0,-13-8 0,21 10 0,0 1 1,0-1-1,0 0 1,0 1 0,0-1-1,0 0 1,1 0-1,-1 0 1,0 0-1,0 0 1,1 0-1,-1 0 1,0 0-1,0-1 1,-11-22-20,2 0 1,-14-45-1,19 39-30,11-117-21,1 118 28,52-130-18,-43 126 24,80-133-11,-73 134 39,38-41 4,-40 51 7,35-29 1,-40 39 0,1 0 0,27-15 0,-29 19 0,1 1 0,26-8 0,-30 12 0,1 0 0,25-3 0,-33 6 0,0 0 0,1 0 0,-1 0 0,0 1 0,1-1 0,-1 1 0,7 3 0,-6-2 0,-1 0 0,0 1 0,0 0 0,0-1 0,0 2 0,-1-1 0,6 6 0,1 2 0,0 0 0,13 19 0,-3 0-2,-2 1 0,-1 0 1,14 35-1,12 22-2,-36-77-9,0-5 10,0-1 0,1 0 0,-1-1 0,1 0 0,0 0 0,12 2 1,-20-5 0,0-1 1,1 0-1,-1 1 0,0-1 1,1 0-1,-1 0 1,0 0-1,1 0 1,-1 0-1,0 0 1,1-1-1,2 1 1,14-6-5,0 0 0,-1-1 1,1 0-1,23-15 1,-18 4-15,88-86-12,-91 81-8,62-96-10,-69 96 44,9-40-1,-16 43 6,5-39 1,-8 21 0,-2-1 0,-5-45 1,0 55 6,-5 4-4,0 1 0,-21-39 0,29 62-2,1 0-1,-1 0 1,0-1-1,0 1 1,1 0 0,-1 0-1,0 0 1,0 0-1,0 0 1,-1 0 0,1 1-1,-2-2 1,-5-3 1,0 1 0,-1 1 1,1 0-1,-1 0 0,0 0 0,1 1 0,-1 1 1,-18-2-1,25 3 0,1 0 0,-1 0 0,1 0 0,-1 0-1,0 0 1,1 1 0,-1-1 0,1 1 0,-1-1 0,1 1 0,-1-1 0,1 1 0,-2 1 0,-22 12 8,1 2 0,0 1 0,-26 24 0,25-14 31,-87 134 18,92-126-39,-24 56 0,30-60-18,-12 43 1,20-51-1,1 1-1,-4 34 1,8-33-1,0 0-1,3 27 1,1-34-2,0 1 0,1-1 0,1 0 1,1 0-1,0 0 0,11 21 0,-16-37-1,0-1 0,0 1 0,0 0-1,0-1 1,0 1 0,0-1 0,0 0-1,0 1 1,1-1 0,-1 0 0,2 2 0,21 14-12,0-1 0,34 16 0,-56-31 10,0 0-1,0 0 1,1 0-1,-1 0 1,1-1-1,-1 1 1,1-1-1,-1 1 0,4-1 1,44 1-29,69-6-1,-81-3-52,194-81-1620,-99 31-6300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4:2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505 1686 7088,'56'-51'8,"-37"29"5,0-1 0,-1 0 1,-2-1-1,24-45 0,-20 15 17,-16 34 90,-4 11-98,-1 0 0,1 1 0,-2-1 0,1 0 0,-1 0 0,-1 1 0,-4-14 0,6 21-13,1 0 1,0 1-1,-1-1 1,1 0-1,-1 0 1,1 1-1,-1-1 1,1 0-1,-1 1 1,0-1-1,1 0 1,-1 1-1,0-1 1,1 1-1,-1-1 1,-1 0-1,-7-3 26,0 0 0,-1 0 0,1 1 0,-1 0-1,0 1 1,-17-3 0,25 5-16,1 0 0,-1 0 0,0 0 0,0 0 0,1 0 0,-1 0 0,0 1 0,1-1 0,-1 1 0,0-1 0,-1 2 0,-34 13 142,-64 36 1,70-28 58,-132 128 62,131-117-188,-101 132 31,115-135-58,6-4-46,2 1 1,0 0 0,-5 31-1,15-57-18,0-1 0,-1 1-1,1 0 1,0-1 0,0 1-1,0 0 1,0-1 0,0 1-1,0 0 1,1 0 0,-1-1-1,2 4 1,2 5 4,0 0 1,1 0-1,0 0 0,0 0 1,1-1-1,1 0 0,14 16 1,-20-24-5,0 0 0,0-1 0,-1 1 0,1 0 0,0-1 0,0 1 0,0 0 0,0-1 0,0 1 0,0-1 0,0 0 0,0 1 0,0-1 0,0 0 0,0 1 0,0-1 0,0 0 0,1 0 0,1 0 0,8 1 12,1 0 0,0-1 0,22-2 0,-12-2-3,38-12 0,-55 15-4,-1-1 1,1 0-1,-1 0 1,0 0 0,0 0-1,5-4 1,181-133 87,-151 100 25,58-74 4,-2-19-77,-59 74 66,128-252 35,-136 243-82,90-281 25,-97 278-32,70-263 22,-77 276-28,-6 22-41,23-106 69,-24 106-14,4-68-1,-11 103-64,1-1-1,-1 1 0,0 0 0,0 0 0,0 0 1,0-1-1,0 1 0,0 0 0,0 0 1,0 0-1,0-1 0,0 1 0,0 0 0,0 0 1,0 0-1,0-1 0,-1 1 0,1 0 0,0 0 1,0 0-1,0-1 0,0 1 0,0 0 1,0 0-1,0 0 0,0 0 0,-1 0 0,1-1 1,0 1-1,0 0 0,0 0 0,0 0 0,-1 0 1,1 0-1,0 0 0,0 0 0,0-1 1,0 1-1,-1 0 0,1 0 0,0 0 0,0 0 1,0 0-1,-1 0 0,1 0 0,0 0 1,0 0-1,0 0 0,-1 0 0,1 0 0,0 0 1,0 0-1,0 1 0,-1-1 0,-8 6 23,-14 19 3,11-5 40,-60 168 29,56-135-42,-46 265 25,59-300-57,-1 33 1,4-51-24,-2 170 46,18-8-30,-15-151-7,1 0 0,0 0-1,6 16 1,94 239 43,-100-262-49,0 1 0,1-1 0,-1 1 0,1-1 1,0 0-1,0 0 0,0 0 0,6 5 0,16 17 13,45 37 0,-38-40-10,49 25 0,-81-48-6,4 3 2,-1-1 1,1 0-1,0-1 0,0 1 1,0 0-1,0-1 0,0 0 1,0 0-1,1 0 0,-1-1 1,6 1-1,-10-1-2,39 4 16,76-1 0,-48-10-691,73-18 0,-139 25 653,214-42-6871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740 59 5656,'-6'-2'40,"-18"-6"10,19 6-10,0 0-1,0-1 0,0 1 0,1-1 0,-1 0 0,1 0 0,-5-4 0,7 4-25,-1 1 0,1 0 0,-1 0 0,0 0 0,0 0-1,1 1 1,-1-1 0,0 1 0,0 0 0,-1 0 0,1 0 0,0 0 0,0 0-1,0 1 1,-4-1 0,-15 0 11,1 2 0,0 0-1,-1 1 1,1 1 0,0 2 0,0 0-1,1 0 1,-37 17 0,-156 74 57,162-69-54,40-20-25,9-6-2,1 0 1,-1 0-1,1 0 1,0 0-1,0 1 0,0-1 1,0 0-1,0 0 0,0 1 1,0-1-1,0 1 0,0-1 1,1 1-1,-1-1 0,0 1 1,1-1-1,0 1 0,-1 0 1,1 3-1,-1-3 3,3 4 37,3 0-28,-1-2 0,1 1 0,0 0 0,0-1 0,0 0 0,1 0 0,0-1 0,8 5 0,65 28 256,-11-5-70,-54-22-171,-4-3 21,-1 0-1,0 0 1,13 13 0,-2 0 69,26 31 0,-38-36 69,-5-2-124,-1 0 0,0 0 1,1 21-1,-7-19 84,1-8-98,1 0-30,-1-1 1,0 1 0,0-1-1,0 1 1,-1-1-1,0 0 1,0-1 0,-1 1-1,1-1 1,-1 0 0,0 0-1,-8 6 1,-25 12 78,-1-1 1,-70 27 0,93-42-87,-40 7 57,40-10-32,-1 0 0,0-1-1,1-1 1,-29-2 0,43 1 11,1 0-40,0 0-1,1 0 0,-1 0 1,1 0-1,-1-1 1,1 1-1,-1 0 1,0 0-1,1 0 1,-1 0-1,1-1 1,-1 1-1,1 0 1,-1 0-1,1-1 1,-1 1-1,1 0 1,-1-1-1,1 1 1,0-1-1,-1 1 1,0-1-1,1-1 1,0 0 1,0 1-1,0-1 0,0 0 0,0 1 1,0-1-1,0 0 0,1 1 0,-1-1 1,1 0-1,-1 1 0,1-1 0,-1 0 1,1 1-1,0-1 0,0 1 1,0 0-1,0-1 0,0 1 0,0 0 1,0-1-1,1 1 0,1-2 0,-1 2-3,-1 1 0,1 0 0,-1-1 0,1 1 0,-1 0 0,1 0 0,-1 0 0,1 0 0,-1 0 0,1 0 0,-1 0 0,0 0 0,1 1 0,-1-1 0,1 1 0,-1-1 0,1 1 0,-1-1 0,0 1 0,0 0 0,1 0 0,-1 0 0,0-1 0,0 1 0,0 0 0,0 1 0,0-1 0,0 0 0,0 0 0,1 3 0,2 0 3,-1 1-1,0 0 1,0 0 0,-1 0-1,0 1 1,0-1-1,0 0 1,0 1-1,1 7 1,4 55 19,-6-46-19,5 47 4,1-11 0,6 22-9,6-4-3,-14-61 0,0 1 0,10 16 0,-8-20 0,2 1 0,0-1 0,0-1 1,1 1-1,15 12 0,-18-18 2,0 0-1,1 0 1,0-1-1,0 0 1,1-1-1,-1 1 1,1-2-1,0 1 1,11 2-1,-11-4 1,10 2 13,16-3-6,1-1 1,-1-2-1,37-7 0,-57 6-8,-1-1 0,16-6 0,-15 2-195,1 0 1,-1-1-1,0 0 1,0-2-1,20-18 1,20-19-5647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6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1143 7536,'25'-11'61,"27"-13"278,-51 23-303,0-1 1,0 0 0,0 0 0,1 0-1,-2 1 1,1-1 0,0 0 0,0 0-1,-1 0 1,1 0 0,-1 0-1,1 0 1,-1-1 0,0 1 0,0 0-1,0 0 1,0 0 0,0 0-1,-1-3 1,1 4 22,-1-4 2,0 0-1,0 0 1,0 0-1,-1 1 1,1-1-1,-1 1 1,0-1 0,-1 1-1,1 0 1,-1 0-1,0 0 1,0 0-1,0 0 1,-5-4 0,4 3 7,-3-2 17,0 0 0,0 0 0,0 1-1,-1 0 1,0 0 0,-1 1 0,1 0-1,-1 0 1,-11-4 0,12 5-19,-11-2 354,-5 3-234,0 1 1,-29 1 0,33 6 94,-10 9-90,-45 30-1,49-25-83,1 1 0,1 1-1,-22 25 1,28-27-75,-4 6 96,-4 12-36,-29 56 0,53-91-78,1 0 0,0 0 0,0 0 0,1 1 0,-1-1 0,0 0 0,1 1 1,-1 3-1,0 15 28,0 0 0,2 0 1,4 28-1,-5-47-36,0-1 0,0 0 0,1 1-1,-1-1 1,1 0 0,-1 1 0,1-1 0,-1 0 0,1 0 0,0 0-1,0 1 1,-1-1 0,1 0 0,1 1 0,9 9 15,1 0 0,0 0 0,0-1 0,1 0 0,16 8 1,-27-17-16,-1 0 1,1 0 0,-1 0-1,1-1 1,0 1 0,-1 0-1,1-1 1,0 0 0,0 1-1,0-1 1,2 0 0,19 0 20,-1-1 1,1-1 0,38-9-1,-33-1 47,127-91 24,-120 75-43,54-50 4,15-28-46,-59 49-11,68-116 0,-89 127-14,71-193-11,-81 191-42,32-183-30,-41 188-11,2-134-37,-7 169 125,0 1 1,0 0-1,-1 0 1,0-1-1,0 1 1,-3-8-1,-1-1 1,-6-21-3,11 36 18,-1 0 0,1 0-1,-1-1 1,1 1 0,-1 0 0,0 0 0,0 0 0,0 0 0,1 0-1,-1 0 1,0 0 0,0 0 0,0 1 0,0-1 0,-1 0 0,1 0-1,0 1 1,0-1 0,0 1 0,0-1 0,-1 1 0,1 0-1,0-1 1,-1 1 0,1 0 0,0 0 0,0 0 0,-1 0 0,-1 0-1,2 0 1,0 0 2,0 1-1,0-1 1,0 1-1,0-1 1,0 1-1,0-1 0,0 1 1,1 0-1,-1-1 1,0 1-1,0 0 1,1 0-1,-1-1 1,0 1-1,1 0 1,-1 0-1,1 0 1,-1 0-1,1 0 0,0 0 1,-1 1-1,-1 2 0,-15 39 0,-3 32 1,-2 33 0,-4 15 0,-2 6 0,-23 125 1,42-208 6,2-8-4,-3 12 1,3 0 1,-1 54-1,7-27 2,2-63-5,1 1-1,0-1 0,4 16 1,-2-19-2,0 0 1,0-1 0,1 1-1,1-1 1,0 0 0,0 0-1,13 14 1,-4-11-13,2-2 0,1-2 0,31 13 0,-29-19-99,109 0-71,-98-5-83,138-25-105,-142 22 150,32-10 0,-32 6 156,-1 2 24,-13 4-31,-1 0-1,0-1 1,17-9 0,-1 0-45,-2-1 1,1-1 0,-2-2 0,26-20-1,-5-8 88,-30 24 17,2-8 8,21-46 0,-34 54 12,-4 3 19,0-1 0,-1 0 1,-1 1-1,-1-1 0,-1 1 0,-8-33 1,7 39-9,3 9-3,0-1 1,-1 1-1,1 0 1,-1 0-1,1 0 0,-1 0 1,0 0-1,0 0 0,0 0 1,-1 1-1,-2-3 1,-6-7 103,-28-20 0,28 28 80,-2 3-130,0 2 1,0-1 0,-23 6-1,17 2 144,-9 14-116,1 1 0,-27 29 0,31-23 96,-93 135 62,97-132-136,-38 109 42,56-139-153,0 0-1,1 0 1,-1-1 0,1 1-1,0 0 1,-1 0-1,1 0 1,0 0 0,0-1-1,1 3 1,0 8 10,2-1 0,-1 0-1,1-1 1,1 1 0,0 0 0,6 11 0,-9-20-14,-1-1 0,1 0-1,0 0 1,0 0 0,-1 0 0,1 0 0,0 0 0,0-1 0,0 1-1,0 0 1,0 0 0,0-1 0,2 2 0,17 9 26,0-1 1,41 13 0,-36-19 9,2-5-21,1-2 0,49-10 0,-48 2 7,127-83 6,-122 66-25,49-58 4,16-41-9,54-120-7,-131 203-15,64-185-10,-74 184-30,-7 24 36,7-30-33,8-92-1,-18 119 21,-2 0 1,-1 0 0,0 0-1,-8-36 1,8 58-5,-3 4 0,-12 7 25,9 0-18,-5 20 10,-9 38 0,11-22-6,-8 65 1,13-70 23,-17 88-29,9-43 29,10-53-7,13 131 1,-4-131 5,37 117-5,-33-124-1,8 3 6,33 42 0,-48-66 4,1 0-1,-1-1 1,0 1 0,1-1-1,0 0 1,0 0 0,0 0-1,0 0 1,5 2 0,5 2-2,-3 1 2,-7-6-1,-1 1 1,0-1-1,1 0 1,-1-1 0,1 1-1,0-1 1,0 1-1,-1-1 1,8 1 0,11 2-14,0-2 1,0 0 0,1-1 0,43-4 0,-49 2 11,-11 0 0,-1 1 1,1-1-1,0 0 0,-1-1 0,11-3 0,31-14-19,46-25-1,-44 15 6,-24 11 6,44-44 0,-58 52 12,2 1 0,6-5 0,14-16 0,-7 11 3,-8 5 0,-1 0 0,0-1 0,23-27 1,-12 9-4,-4 2 0,-4 0 0,-6 1 0,-13 23-1,0 1 1,0-1 0,-1 1 0,0-1 0,0 1 0,0-1 0,-1 1-1,-1-9 1,1 11 0,-1 0-1,1-1 1,-1 1 0,1 0-1,-1 0 1,0 1-1,0-1 1,-1 0-1,1 1 1,-1-1 0,0 1-1,0 0 1,0 0-1,0 0 1,-6-4-1,5 4 0,-8-4-4,-11 0 4,-32-6-1,37 13-3,9 0 3,0 1 1,0 0-1,0 0 1,0 0-1,1 1 1,-1 1 0,0-1-1,1 1 1,0 1-1,-13 7 1,-161 108-38,122-73 34,37-26-8,-82 105-6,87-99 6,-42 92-5,57-111 17,1 0 0,-1 0-1,1 1 1,0-1-1,1 1 1,0 0 0,0-1-1,1 1 1,0 0 0,2 14-1,-1-15 1,3 8-4,2-7 5,0 1-1,0-2 1,1 1-1,0-1 1,11 9-1,-2-8-4,33 10 4,22 0 1,10-2 0,5-6 1,-44-10 3,0-2 0,48-7 0,-56 2 23,146-45 15,-144 38 13,15-15-13,63-47 0,-86 50 25,101-123 29,-106 120-16,148-211 212,-163 227-251,0 0 0,10-23 0,7-14 25,-23 46-61,6-9 24,-1 0-1,7-22 1,-12 31-16,-1-1 0,1 0 0,-1 0 0,0 1-1,-1-1 1,1 0 0,-1 0 0,0 0 0,0 0-1,-1 0 1,1 0 0,-1 0 0,-2-7 0,2 10 73,1 7-44,2 6-31,0 0 1,1 0-1,0 0 1,0-1 0,1 1-1,1-1 1,7 14 0,4 5 8,23 32 0,1-11-9,-13-16-5,-2 4-3,-22-32-2,-1-1 0,0 1 0,0 0 0,2 9 0,-1 23 1,-5-21-3,-1-1 1,-9 29 0,11-39-1,-4 7-1,1 0 0,-2 0 0,0-1-1,0 0 1,-1-1 0,-13 17 0,10-13-1,-3 5-11,-1-1 1,-27 29-1,-5 4-36,29-32 27,1 2 1,1 0-1,1 1 0,1 0 1,-16 40-1,28-60 19,0 1-1,1-1 1,-1 1 0,1-1-1,0 1 1,0 0 0,0-1 0,0 1-1,1-1 1,-1 1 0,1-1 0,0 1-1,0-1 1,3 7 0,-2-6 0,-2-2 2,1 0 1,-1-1-1,1 1 0,0-1 1,-1 1-1,1-1 0,0 1 1,0-1-1,0 1 1,2 2-1,1-1 0,12 9 1,6-10 1,14-9 0,61-32-2,-74 27-3,128-111-1651,-59 42-6617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2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30 391 3864,'6'-10'12,"0"0"1,0 1 0,1-1-1,1 1 1,-1 1-1,11-10 1,52-39 95,-67 55-107,59-41 154,43-23 12,-83 53-113,0 1 1,1 0 0,0 2-1,30-9 1,-7 3 89,-24 7-65,93-30 194,-56 22-61,-53 15-72,3 2 42,-9 0-178,0 0 0,0 0 0,0 1-1,0-1 1,0 0 0,0 0 0,0 0-1,0 0 1,0 0 0,0 0 0,0 0-1,-1 0 1,1 0 0,0 0-1,0 0 1,0 0 0,0 0 0,0 0-1,0 0 1,0 0 0,0 1 0,0-1-1,0 0 1,0 0 0,0 0 0,0 0-1,0 0 1,0 0 0,0 0-1,0 0 1,0 0 0,0 0 0,0 0-1,0 0 1,0 1 0,0-1 0,0 0-1,0 0 1,0 0 0,0 0 0,0 0-1,0 0 1,1 0 0,-1 0-1,0 0 1,0 0 0,0 0 0,0 0-1,0 0 1,0 0 0,0 0 0,0 0-1,0 1 1,0-1 0,0 0 0,0 0-1,0 0 1,0 0 0,1 0-1,-1 0 1,0 0 0,0 0 0,0 0-1,0 0 1,-1 2 15,-1 1 1,1 0-1,-1-1 0,1 0 0,-1 1 1,0-1-1,0 0 0,0 0 0,0 0 1,-1 0-1,1 0 0,-1 0 0,1-1 1,-1 1-1,-2 0 0,-15 11 241,-149 101 644,149-102-863,-21 16 277,31-20-199,1 0 0,-15 17-1,22-22-87,-1 0 0,1 0 1,0 0-1,0 0 0,0 1 0,0-1 0,0 0 0,1 1 0,0 0 0,-1-1 0,2 1 0,-1 0 0,0-1 0,1 1 0,-1 5 0,1-9-19,1 1-1,-1 0 1,0 0-1,1 0 1,-1-1-1,1 1 1,-1 0-1,1-1 1,0 1-1,-1 0 1,1-1-1,-1 1 1,1-1-1,0 1 1,0-1-1,-1 1 1,1-1-1,0 1 1,0-1-1,0 0 1,-1 0-1,2 1 1,0 0 16,7 2 10,0 0 0,0-1 0,0 0 0,0 0 1,0 0-1,0-2 0,19 1 0,-11-1-25,91-1 227,-55 0-151,-46 1-42,3 2 6,-7 0-9,0 4 0,-2-4-8,-4-2-4,1 1-30,1 0 1,-1-1-1,1 1 0,-1 0 0,1 0 1,-1-1-1,1 1 0,-1 0 0,1 1 0,0-1 1,-1 0-1,1 0 0,0 1 0,0-1 1,0 0-1,0 1 0,0-1 0,-1 4 1,-12 26 2,7 8 0,6-33-4,2 0-1,-1 0 0,0 0 0,3 8 1,2 4-3,1-1-1,0 0 1,2 0 0,17 30 0,14 28-3,-23-31 5,-12-29-1,-1-1 1,-1 1 0,2 28-1,-5-35 1,0-1-1,0 1 0,0 0 1,-1-1-1,0 1 0,-1-1 1,1 1-1,-2-1 0,-6 13 1,5-10-2,-5 10-2,-6 12 1,0-1-1,-24 33 1,-83 103-13,79-116 9,15-21 6,-3 2 1,-35 23 17,27-24-5,2 1 63,27-22-35,-1-1 0,0-1 0,-1 0 0,0-1 1,0 0-1,-1-1 0,-18 5 0,-41 6-1219,-5-1-4827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4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1192 7000,'-1'-5'57,"-5"-8"1,1 0 0,-2 1 0,1-1 0,-16-19-1,-38-46 121,45 63-168,-1 0 0,0 0 0,-1 2 0,-1 0 0,-32-18 0,42 26-8,-4-1 4,1-1-1,-1 2 0,0 0 0,0 0 1,-22-5-1,29 9-3,-4-1 4,0 0 1,-1 1 0,1 0-1,-1 1 1,1 0 0,0 0-1,-12 2 1,11-1-2,3 0 2,0 0 0,0 1 0,0-1 0,1 1 0,-1 1 0,1-1-1,-1 1 1,1 0 0,0 0 0,-6 5 0,6-4 0,-6 7 40,-8 10-5,2 2-1,1 1 1,1 0 0,-13 26 0,7 7-9,16-32 62,-8 119 46,16-115-26,28 99 57,-20-108-24,0-7-95,1-1 1,1 0-1,20 17 0,-18-23 102,-4-4-113,0-1 0,1 0 0,-1-1 0,1 0 1,-1 0-1,1-1 0,-1-1 0,0 1 0,1-2 0,-1 0 0,18-7 0,27-19 12,-33 12 66,17-23-38,35-49 0,-54 56 18,61-138 34,-69 134-60,43-173 27,-45 165-34,-2 2-25,30-172 108,-2-98 223,-35 299-329,0 0 0,-1 0 0,-1 0 0,-4-25 1,-2-17 114,4-49 264,2 101-343,-1-2 9,0 3-25,-4-5-7,5 6-18,-1 4-7,-3 11-24,3 1-6,0-1-1,2 1 1,0 16-1,0-19-2,4 113-6,1-62-31,1 110-6,-6-134-9,-6 195-29,4-183-3,2-17 44,-1 39-43,11 94 0,17 34-48,-19-163 32,49 119-39,-44-132 47,-2-10 63,1 0 0,0-1 0,19 17 0,-30-29 26,0-1-1,0 1 1,-1 0 0,1-1 0,0 1-1,0-1 1,-1 0 0,1 1 0,0-1-1,0 0 1,0 0 0,0 1 0,0-1-1,0 0 1,1 0 0,91 1-57,-73-4 47,30-14-1,-44 14 14,0 0 0,0-1-1,0 0 1,0 0-1,0 0 1,7-8 0,-6 4 0,-1 0 0,1 0 0,-1 0 0,9-18 0,21-58 1,32-107 47,-24 17 175,-41 157-210,2-28 110,-5 34-78,0-1 1,-1 1 0,-1-1 0,0 1 0,0 0 0,-1 0-1,-7-20 1,9 30-37,-1-1 0,1 0 0,0 1 0,-1-1 0,1 1 0,-1-1 0,1 1 0,-1 0 0,0-1 0,0 1 0,1 0 0,-1 0 0,0 0 0,0 1 0,0-1 0,0 0 0,-4 0 0,3 0 1,0 1-2,-1-1 0,1 1 0,0 0 0,-1 0 0,1 1 0,-1-1 0,1 1 0,0-1-1,-1 1 1,1 0 0,0 0 0,0 1 0,-1-1 0,1 1 0,-5 3 0,4-3 0,0 1 0,0-1 1,0 1-1,0 0 0,0 1 1,1-1-1,-1 1 0,1 0 0,0 0 1,0 0-1,0 0 0,-2 5 1,1-2-5,2-5-3,0 0 0,1 1 0,-1 0 1,1-1-1,0 1 0,-1 0 0,1 0 0,1 0 0,-2 4 1,-1 5-1,-6 33 1,9-34-3,0 0 0,0 0 0,2 0 1,-1 0-1,1-1 0,0 1 1,1 0-1,1-1 0,0 0 0,9 18 1,-7-15-3,-4-9 0,0 1 0,0-1 1,1 0-1,0 1 0,-1-2 0,6 6 0,-1 0-2,2 0 0,-1 0 1,1-1-1,0 0 0,1 0 1,0-1-1,0-1 0,20 10 0,-29-15 4,1 0 1,0-1-1,0 1 0,-1-1 0,1 1 0,0-1 0,0 0 1,0 0-1,0 0 0,0 0 0,0 0 0,-1 0 0,4-1 1,2 0-2,22-4 1,6-12 1,15-11 0,-33 16 0,0 0 1,24-24-1,-36 32 1,-1-1 1,-1 0-1,1 0 1,-1-1-1,0 1 0,0-1 1,0 1-1,-1-1 0,0 0 1,0 0-1,1-7 1,-1 4 2,1 0 5,-2 1-1,1-1 1,-1 0-1,0 0 1,-1 1-1,0-1 0,-1 0 1,-2-16-1,1 13 4,1 5 6,0 0 0,0 0 0,-1 1 0,0-1 0,0 0 0,-1 1 0,0 0 0,-5-9 0,3 6 2,3 6-3,1 0 1,-1 0 0,0 0 0,0 0-1,-1 1 1,1-1 0,0 1 0,-1 0-1,0 0 1,1 0 0,-1 0 0,-4-2-1,2 1 6,3 2-5,-1 0 0,1 1-1,-1-1 1,1 1 0,-1-1 0,1 1 0,-1 0-1,1 0 1,-1 0 0,0 0 0,1 1 0,-1-1-1,1 1 1,-1-1 0,-4 3 0,4-2 1,-1 0 9,0 0 0,0 1 0,0 0 0,0-1 0,1 1 0,-1 1 0,0-1 0,1 1 0,0-1 0,-1 1 1,1 0-1,0 0 0,-4 7 0,4-7-163,0 1 0,0-1 1,0 0-1,0 0 1,0 0-1,0 0 0,-1-1 1,0 0-1,1 1 1,-1-1-1,-5 2 0,-11 1-7731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5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0 10224,'2'6'-24,"6"31"-12,-8-36 29,0 1 1,0-1-1,0 0 1,0 0 0,0 0-1,-1 1 1,1-1-1,0 0 1,-1 0-1,1 0 1,-1 0 0,1 0-1,-1 0 1,0 0-1,1 0 1,-1 0-1,0 0 1,0 0 0,0 0-1,0-1 1,0 1-1,-2 1 1,-3 4-129,0 0 55,-1 1-1,0-2 1,-1 1-1,1-1 1,-16 8 0,4-5-104,-1 0 1,-21 5 0,14-6 0,1 2 1,0 1-1,-36 20 0,48-22 152,10-6 5,-1 1 0,1 0 1,0 0-1,0 1 0,0-1 0,0 1 1,-3 4-1,-4 3-15,2-1-1,0 2 1,0-1-1,1 2 1,0-1-1,1 1 1,0 0-1,1 0 1,-5 16-1,11-27 40,-1 1-1,1-1 0,0 0 0,-1 0 1,1 0-1,0 0 0,0 0 0,0 0 1,1 0-1,-1 0 0,0 0 0,1 0 0,-1 0 1,2 3-1,1 3-2,-1-2 4,0 0 0,0 0 0,1-1 1,4 8-1,-2-6 1,0 1 0,0-1 0,9 9 0,33 23 1,-7-13 51,62 29 0,-58-32 19,-25-14-54,-12-6 20,-1 0 0,0 1 0,1-1 0,-2 1 1,12 10-1,28 28 297,-41-38-288,-1 0 0,0 0 0,0 0 0,0 0 1,0 1-1,0 0 0,-1 0 0,0-1 0,0 1 0,2 9 0,-5-5 161,-4 2-137,0-1 0,-1 1 0,-8 10 0,2-10 90,-79 42 48,-70 19 16,156-70-216,-28 13 20,6-2 2,-1-2 1,-56 17 0,80-28-14,-2 0 6,4 0 25,4-1-24,6-2-2,-5 2-17,1 0 0,-1 1-1,0-1 1,0 0-1,0 1 1,0 0 0,1 0-1,-1 0 1,0 0-1,0 0 1,0 1 0,1-1-1,-1 1 1,0 0-1,0 0 1,0 0 0,0 0-1,0 1 1,0-1-1,-1 1 1,1 0 0,0-1-1,-1 1 1,5 4 0,-3-1-1,1 0 1,-1 0 0,0 1 0,-1-1-1,1 1 1,-1 0 0,0 0 0,0 0 0,-1 0-1,0 1 1,0-1 0,1 11 0,0-4 0,3 29 11,14 42 0,0-37-12,7-4 1,8-5-2,3-7 2,-1-5-2,3-5 2,7-5-2,2-6 2,-40-9-4,1-1-1,0 0 0,14-2 1,41-13-1,-47 10 0,0-2 0,24-11 0,-33 13 5,1-1 0,-2 0 0,1-1 1,-1 0-1,1 0 0,-2 0 0,8-10 0,0-3-627,24-40-1,17-33-5397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1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5744,'0'0'40,"3"0"-7,106-11 174,-103 11-191,0 1-1,0-1 1,-1 1 0,1 0-1,0 0 1,-1 0 0,1 1 0,6 3-1,2-1 34,-14-4-44,0 1 0,0-1 0,-1 0-1,1 0 1,0 0 0,0 0 0,0 0-1,0 0 1,-1 1 0,1-1-1,0 0 1,0 0 0,0 0 0,0 0-1,0 1 1,0-1 0,0 0-1,0 0 1,0 0 0,-1 1 0,1-1-1,0 0 1,0 0 0,0 0 0,0 1-1,0-1 1,0 0 0,0 0-1,0 0 1,0 1 0,0-1 0,1 0-1,-1 0 1,0 1 0,0-1 0,0 0-1,0 0 1,0 0 0,0 0-1,0 1 1,0-1 0,1 0 0,-1 0-1,0 0 1,0 0 0,0 1-1,0-1 1,0 0 0,1 0 0,-1 0-1,0 0 1,0 0 0,0 0 0,1 0-1,-1 0 1,0 0 0,0 0-1,0 0 1,1 1 0,-1-1 0,0 0-1,0 0 1,0 0 0,1 0 0,-1-1-1,0 1 1,1 0 0,-6 2 44,0-1 0,0 0 1,1 0-1,-1 0 0,0 0 1,0-1-1,-8 0 0,10 0-3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14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3680,'0'0'1216,"4"-2"-1149,14-2-22,0 1 0,30-2 0,44-7 25,-33 0-41,65-5-1,-86 16 9,0 1-1,0 2 0,53 10 1,-86-11 12,-1 0 0,1 0 1,-1 1-1,1 0 1,-1 0-1,1 0 1,-1 0-1,0 1 1,0-1-1,7 8 0,-9-8 241,-1 0-150,2 6-8,-3-6 276,1-1-340,2 5-6,-1-5-53,0 1-1,-1-1 0,1 0 0,0 0 0,0 0 0,0-1 0,0 1 0,0 0 0,0-1 1,0 1-1,0-1 0,0 0 0,0 0 0,3 0 0,-4 0-2,36 4-716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1 5208,'9'22'0,"8"24"0,-10-23-9,-1 1 0,0 1 0,-2-1 1,3 48-1,-7-58 7,0-10 2,0-1 1,0 1-1,0 0 1,-1-1 0,1 1-1,-1-1 1,0 1-1,0-1 1,0 1-1,-3 4 1,2-2 3,-1 1 1,0 1 0,-1-1 0,0 0 0,0 0 0,-1 0 0,1 0 0,-1-1 0,-11 11 0,-166 191 241,161-179-132,-75 132 41,36-53-35,12-27-761,1-2-2626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17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276 126 1080,'-17'1'33,"0"1"0,0 1 0,0 1 1,1 0-1,-1 1 0,-22 11 0,18-5-4,15-7 1,0-1-1,-1 1 0,1-1 1,-1-1-1,-8 3 0,13-4 730,1 0-402,-2 5 29,2-4 11,23-9 304,-1 0 0,-1-2 0,34-18 0,30-14-105,-60 32-470,-1 0 55,0 0 0,-2-1-1,31-20 1,-42 23 0,-6 4-2,4-3 0,-4 3-15,2-3-3,-4 4 171,-3 1-176,-2-5 0,2 4 139,0 1-163,-4-6-11,4 7-109,0 1-1,0-1 1,-1 1 0,1 0-1,1-1 1,-1 1 0,0 0-1,0 0 1,0 0-1,0 0 1,0 0 0,1 0-1,-1 0 1,0 1 0,-4 5 1,3-4-4,0 1 0,0-1 1,0 1-1,1-1 1,-1 1-1,1-1 0,-1 6 1,-28 100 71,21-68-31,-4 48-1,4-15-13,6-45-28,-2 16 16,-3 1 0,-1-1 0,-19 55 0,-1-3 6,12-64-24,1-10-2,15-19-4,-16 13 0,13-13-2,0-1 0,0 0 0,-1 0 0,1 0 0,-1-1 0,1 0 0,-1 0 0,0 0 0,0 0 0,0-1 1,-8 2-1,1-2-15,-1-1 0,1 0 0,-17-2 0,-18-1-32,44 3 29,-8 0-10,11 0 29,0 0 1,-1 0-1,1 0 0,-1 0 1,1 0-1,0 0 1,-1 0-1,1 0 1,-1 0-1,1 0 1,0 0-1,-1-1 0,1 1 1,0 0-1,-1 0 1,1 0-1,0-1 1,-1 1-1,1 0 1,0 0-1,-1-1 0,1 1 1,0 0-1,0-1 1,-1 1-1,1 0 1,0-1-1,0 1 1,-1-1-1,1 0 0,0-4 1,13-5 0,23-13 1,-15 9 12,0 1 0,1 1 1,0 1-1,0 1 0,1 2 0,1 0 0,-1 1 1,47-7-1,65 7 55,-115 8-66,5-1 8,39 7-1,-54-7-7,-4 0-2,-1 1 1,1 0 0,-1 0 0,0 1-1,0-1 1,8 4 0,28 13 8,-39-17 6,17-3 113,-17 2-96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1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8608,'-1'1'72,"-5"0"2,4-1 13,2 3 15,0 2-129,10-9 376,-9 4-347,-1-1 1,1 1-1,-1-1 1,1 1-1,-1 0 1,1-1-1,0 1 1,-1 0-1,1 0 0,0 0 1,-1-1-1,1 1 1,0 0-1,-1 0 1,1 0-1,0 0 1,-1 0-1,1 0 0,0 0 1,-1 0-1,2 1 1,31 1 292,-31-2-159,-1 2-69,1 6 2,-2-6-2,-1-2-20,-1 2-31,-11 15 186,10-13-179,0 2-1208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18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0 7712,'-15'54'9,"4"-25"6,-2-1-1,-16 28 1,16-39-13,3-2 4,0 1 0,-15 29 0,11-16-1,2 3-2,-54 164 29,53-151-22,-25 78 20,34-115-23,-19 16 0,19-22-6,-7 1-1,10-4-16,0 0-1,-1 0 1,1 0 0,0 0 0,-1 0 0,1-1 0,0 1 0,0 0 0,0 0-1,0-1 1,0 1 0,0-1 0,1 1 0,-1-1 0,0 1 0,0-4 0,-1 0-616,-9-16-3894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19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5 2424,'3'-1'5,"-1"0"0,1 0-1,0 1 1,-1-1 0,1 1 0,0 0 0,0-1 0,0 1-1,0 1 1,-1-1 0,1 0 0,0 1 0,4 0 0,36 14 113,-27-9-79,-11-4-14,1 0 0,0 0 0,0 1 0,-1 0 0,1 0 0,-1 0-1,8 6 1,11 8 336,17 15 292,52 52-1,-65-58-609,101 93 1169,-99-89-880,-2 1-1,0 1 1,25 39 0,-49-63-270,-1-1 1,0 0 0,0 1-1,0 0 1,-1 0-1,0 0 1,0 0 0,-1 0-1,0 10 1,0-8-11,-2 10 223,-27 111 105,17-100-152,-65 122 95,57-124-103,-169 191 440,107-130-463,-56 34-21,103-103-129,-174 81-1203,92-52-4904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0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6192,'-18'-25'29,"18"24"-9,4 0 4,21 3 11,36 6-1,-36 0 41,14 11-12,69 45-1,-104-61-40,-1 0 0,1 0 0,0 0 0,-1 0 0,1 1 0,3 5 0,-7-9-22,73 97 153,2 27-82,-69-114-31,-1 0 0,0 0 0,0 1 0,3 14 0,60 195 160,4 69-114,-62-246 32,5 50-1,27 276 122,-21 77-1102,-9 2-3690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26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55 105 11744,'0'0'88,"-15"-31"0,-24-43-56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0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3680,'0'0'49,"7"3"-3,52 16 183,-56-19-199,0 1-1,0-1 1,1 0 0,-1 0-1,0 0 1,0-1 0,0 1-1,4-2 1,12 0 264,-17 2-187,-2 0-103,0 0 1,0 0 0,0 1-1,0-1 1,0 0-1,0 0 1,1 0-1,-1 0 1,0 0-1,0 1 1,0-1 0,0 0-1,0 0 1,1 0-1,-1 0 1,0 0-1,0 0 1,0 0-1,0 0 1,0 0-1,1 1 1,-1-1 0,0 0-1,0 0 1,0 0-1,1 0 1,-1 0-1,0 0 1,0 0-1,0 0 1,0 0 0,1 0-1,-1 0 1,0 0-1,0-1 1,0 1-1,0 0 1,1 0-1,-1 0 1,0 0 0,0 0-1,0 0 1,0 0-1,1 0 1,-1 0-1,0-1 1,0 1-1,0 0 1,0 0 0,0 0-1,0 0 1,0 0-1,0-1 1,1 1-1,8-9 959,-9 9-920,1-1 1,-1 1-1,0 0 0,0-1 0,0 1 0,1 0 0,-1-1 1,0 1-1,0 0 0,0-1 0,0 1 0,0 0 1,0-1-1,0 1 0,0 0 0,0-1 0,0 1 0,0 0 1,0-1-1,0 1 0,0 0 0,0-1 0,0 1 1,0 0-1,-1-1 0,1 1 0,0 0 0,0-1 0,0 1 1,0 0-1,-1-1 0,1 1 0,0 0 0,0 0 1,-1-1-1,1 1 0,0 0 0,0 0 0,-1 0 0,1-1 1,0 1-1,-1 0 0,1 0 0,0 0 0,-1 0 1,1 0-1,0 0 0,-1 0 0,1 0 0,0 0 1,-1 0-1,0 0 0,-44-2 1096,36 2-702,4 0-259,-3 0-17,6 0 100,5-1-170,21-6-22,1 1 1,45-4-1,124-16-21,-71 11-9,-109 12-31,55-6 33,-64 8-18,2-1 5,-6 2 137,-42-24 274,39 22-359,-1 2 0,3-1-69,0 1 1,0 0 0,-1 0-1,1 0 1,0 0 0,0 0-1,-1 0 1,1 0 0,0 0-1,-1 0 1,1 0 0,0 0-1,0 0 1,-1 0 0,1 0-1,0 0 1,-1 0 0,1 0-1,0 0 1,0 0 0,-1 0-1,1 0 1,0 0 0,0 1 0,-1-1-1,1 0 1,0 0 0,0 0-1,0 0 1,-1 1 0,1-1-1,0 0 1,0 0 0,0 0-1,0 1 1,-1-1 0,1 0-1,0 0 1,0 1 0,0-1-1,0 0 1,0 0 0,0 1-1,0-1 1,0 0 0,0 1-1,0-1 1,0 0 0,0 0-1,0 1 1,0-1 0,0 0-1,0 0 1,0 1 0,0-1-1,0 0 1,0 1 0,0-1-1,1 0 1,-1 3-160,0-1 1,0 0-1,0 0 1,0 0-1,-1 0 0,1 0 1,-1 0-1,1 0 0,-2 4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3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7352,'4'7'8,"61"98"84,-36-63 65,30 60-1,-53-87-145,0 1 0,-1-1 0,-1 1 0,0 0 0,-1 1 1,-1-1-1,0 0 0,-1 20 0,1 9 5,8 139 80,-5-114-33,-15 189 162,4-76-21,6-121-104,3 242 245,-5-199-301,2-62 71,21 321 284,-15-244-355,-4-72 56,13 189 33,-12-189-66,14 211 18,-13-203-58,19 218 14,-18-220 6,19 237 18,-19-230-18,11 239 22,-14-242-1,12 241 35,-11-237-22,3 266 38,-6-262-39,0 241 28,0-248-47,-10 249 27,6-243-40,-22 258 23,19-259-31,-27 235 16,27-241-16,-36 238 18,34-239-3,-47 237 88,13-73-61,35-178-28,-8 54-12,-42 218 124,24-131-46,23-116-71,8-51-11,0 1 1,2-1-1,0 1 1,1 0-1,1-1 1,5 28-1,-6-43 77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5384,'0'0'1416,"4"2"-1256,14 4-18,-13-5-4,8 12 143,-1 11-154,-2 0 0,0 1 0,-2 0 0,10 50 0,-11-45-98,5 18 116,-5-18-78,20 50 1,-23-68-33,0-2-11,0 1-1,0-1 1,1 1-1,0-1 1,1-1 0,11 15-1,-9-14 24,3 4 27,0-1 1,21 19 0,-27-28-48,0 0 1,0-1-1,0 1 1,0-1-1,1 0 1,-1-1 0,1 1-1,0-1 1,0 0-1,0-1 1,11 2-1,-8-1-8,-6-1-7,0-1 0,-1 0 0,1 1 0,0-1-1,0 0 1,0-1 0,-1 1 0,1 0 0,0-1 0,3-1 0,17-5 71,-1 0 0,0-2 1,28-16-1,-39 19-67,-8 5-2,0-1 1,0 0-1,0 0 1,0 0-1,0 0 1,0-1 0,3-3-1,15-16 111,-2 0 1,29-42-1,-47 62-106,0 0-1,0 0 1,0 0 0,-1-1-1,1 1 1,0 0-1,-1 0 1,0 0 0,1 0-1,-1-1 1,0 1 0,0 0-1,0 0 1,0 0 0,-1-1-1,1 1 1,0 0-1,-2-4 1,0 0 82,-5-23 96,6 27-49,-1-1 36,2 2-175,0 1-1,0-1 1,-1 1 0,1-1-1,0 1 1,0 0-1,0-1 1,0 1-1,-1 0 1,1-1-1,0 1 1,0 0 0,-1-1-1,1 1 1,0 0-1,-1-1 1,1 1-1,0 0 1,-1 0 0,1-1-1,0 1 1,-1 0-1,1 0 1,0 0-1,-1-1 1,1 1-1,-1 0 1,-1 0 1,1 1-1,0-1 1,-1 0-1,1 1 1,-1-1 0,1 1-1,0-1 1,-1 1-1,1 0 1,0-1 0,0 1-1,0 0 1,-1 0 0,1 0-1,0 0 1,0 0-1,0 0 1,1 0 0,-1 1-1,-1 1 1,0 0 5,0 1 0,0 0 1,1 0-1,0 0 0,0 1 0,-2 7 1,2 2 5,0 1 1,2 25-1,0-38-18,-1 4 5,1 0 1,0 0-1,0 0 1,1 0-1,0-1 1,0 1-1,0 0 1,1-1-1,0 0 1,0 1-1,5 6 0,-4-7-2,-2-2-3,-1 0 0,1-1 1,0 1-1,0-1 0,0 0 1,0 0-1,0 0 0,1 0 1,-1 0-1,0 0 0,5 2 1,3 2 2,0 3-2,-6-6-3,-1-1 1,1 1-1,0 0 0,0-1 1,0 0-1,8 3 1,24 11 4,11-1-3,-38-13-2,1 0 1,-1-1-1,11 0 0,30-5 1,-3-7-2,-7-6 1,-25 8 3,-1 1 0,0-2 0,-1 0 0,0-1 0,-1 0 0,21-24 0,-14 6 3,-15 14 13,3-98 12,-7 97-9,0 1 0,-4-26 1,1 19-14,1 0-3,1 15 7,1-1-1,-1 1 1,-1 0-1,0-1 0,-4-12 1,-4-3 44,0 0 0,-1 0 1,-2 1-1,-20-29 1,19 35 27,0 1 0,0 1 0,-33-25 0,46 38-86,1 1 0,-1 0 1,1-1-1,-1 1 1,1 0-1,-1 0 1,1-1-1,-1 1 1,0 0-1,1 0 0,-1 0 1,1 0-1,-1 0 1,0-1-1,1 1 1,-1 0-1,1 0 0,-1 1 1,0-1-1,1 0 1,-1 0-1,1 0 1,-1 0-1,0 0 0,1 1 1,-1-1-1,1 0 1,-1 1-1,1-1 1,-1 0-1,1 1 1,-1-1-1,1 0 0,-1 1 1,1-1-1,0 1 1,-1-1-1,1 1 1,0-1-1,-1 1 0,1-1 1,0 1-1,-1-1 1,1 1-1,0 0 1,-6 29 14,6-29-14,-3 47-1543,1 5-6164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6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0 4576,'0'0'-1,"-2"0"26,-5 0 20,5 0 390,0 11 2125,2-5-2222,0-4 13,-3 7 11,-5 5-52,3 21 28,1 0 0,3 64 0,-1-15-65,-8-1-56,-13 122 222,10-107-302,8 2-19,-7 82 68,12-181-184,-3 14 45,2 1 1,0 0-1,1 21 1,-4-39-25,3 2-22,1 0 0,-1 0-1,1 0 1,-1 0 0,1 0 0,-1 0-1,1 0 1,0 0 0,-1 0 0,1-1 0,-1 1-1,1 0 1,0 0 0,-1 0 0,1-1-1,0 1 1,-1 0 0,1-1 0,0 1-1,-1 0 1,1-1 0,-7-10 6,1 0 1,1 0-1,0 0 0,1-1 1,-4-16-1,1-22-4,10-11-3,0 42 0,9-31 0,-1 18-2,30-58 1,-27 70-12,79-63-5,-72 70 12,-8 6 2,-1 0 1,0 1 1,1 0-1,0 1 0,0 1 0,0 0 1,24-4-1,-29 7-1,-2-1 2,0 1 0,1 0 1,-1 1-1,1-1 0,-1 1 0,1 1 0,-1-1 1,0 1-1,1 0 0,-1 1 0,10 2 1,-11-1-5,1-1 1,-1 1 0,0 0-1,0 0 1,0 1 0,0-1-1,0 1 1,-1 0 0,0 0-1,0 1 1,0-1 0,0 1-1,5 9 1,-5-5 0,-2-5 2,0-1 0,-1 1-1,0 0 1,0-1 0,0 1 0,0 0-1,0 0 1,-1-1 0,0 6 0,5 125-52,-4-88 47,0 9-8,-2 0-1,-9 58 1,8-97 12,-9 73-8,11-69 12,0-8 1,0-2 7,0-8 32,13-23 24,13-23-41,0 0-10,7-11-9,-2-7 1,-6-8-3,1-15-16,28-81-26,-32 112-5,-22 54 43,1-1-1,-1 0 1,0 1 0,1-1-1,-1 0 1,0 1-1,1-1 1,-1 1 0,1-1-1,-1 1 1,1-1 0,-1 1-1,1-1 1,-1 1 0,1 0-1,-1-1 1,1 1 0,0 0-1,-1-1 1,1 1-1,-1 0 1,1 0 0,0-1-1,-1 1 1,1 0 0,0 0-1,-1 0 1,1 0 0,0 0-1,0 0 1,-1 0 0,1 0-1,0 0 1,-1 0-1,1 1 1,0-1 0,-1 0-1,1 0 1,-1 1 0,2 0-1,0 0-5,0 0 0,-1 0 0,1 0 0,0 0-1,-1 0 1,0 0 0,1 1 0,-1-1 0,0 1-1,1-1 1,-1 1 0,0 0 0,0-1 0,0 1 0,0 0-1,-1 0 1,2 2 0,22 107-225,3 24 78,-10-39-32,-13-70 173,7 31-78,-5-28 47,-2-8 16,1 1 0,1-1-1,0-1 1,2 1 0,10 20 0,-12-35 2,-3-9-56,-1-19-6,-2 19 101,1-58-1199,-1-8-4699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6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6456,'0'0'32,"-4"11"0,7 4 0,-2 6-32,-2 9-16,-10 11 16,2 0-4424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7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6640,'2'0'-5,"-2"0"3,1 0 1,-1 0-1,1 0 0,-1 0 0,1 0 0,-1 0 1,1 0-1,-1 0 0,1 0 0,-1 0 0,1 0 1,-1 0-1,0 1 0,1-1 0,-1 0 0,1 0 1,-1 0-1,0 1 0,1-1 0,-1 0 0,1 1 1,0 1-2,1-1 1,-1 1 0,0 0-1,0 0 1,0 0 0,0 0-1,-1 0 1,1 0 0,0 0-1,-1 0 1,1 4 0,-1 19 2,-7 9 1,-6 18 4,-56 246 35,66-280-39,-6 70-7,3-21 9,-11 130-59,15-106 48,2-55-12,4 51 0,4 4 16,-2-28 23,8 144 178,-14-201-180,-5 102 947,4-106-672,-2-79-1080,3 19-3905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5024,'55'-43'17,"-34"29"-12,0-2 24,0 2 0,45-23 0,-63 37-25,1-1-1,-1 1 1,0-1-1,1 1 1,-1 0-1,0 0 1,1 1-1,-1-1 1,0 1-1,1-1 1,-1 1-1,0 0 0,0 1 1,0-1-1,0 0 1,0 1-1,0 0 1,4 2-1,-4-2 1,3 2-1,-1-1 0,0 1 0,0 0 0,-1 1 0,1-1 0,-1 1 0,0 0 1,0 0-1,0 0 0,-1 0 0,5 11 0,-4-9 0,2 4 2,0 0 0,-1 0 1,-1 0-1,5 14 1,7 24 13,-9-32-13,-3-4 4,0 0 0,1-1-1,1 0 1,0 0 0,1 0-1,0-1 1,1 1 0,0-2-1,18 20 1,-22-27-4,-1-1 0,1 1 0,-1-1 0,1 1 0,0-1 0,0 0 0,0 0 0,0-1 1,0 1-1,0-1 0,0 0 0,0 0 0,1 0 0,-1-1 0,8 1 0,-4-3 20,1 0-1,-1 0 1,1-1-1,-1 0 1,0 0-1,11-8 1,-13 4 74,2-8-18,-3 5-37,-1 0-1,1 0 1,-2 0 0,5-19-1,-1-9 161,-2 0-1,-2 0 1,-2-50 0,-1 81-137,-1 1 1,0 0 0,0-1-1,0 1 1,0 0 0,-1 0-1,0 0 1,-1 0 0,1 0-1,-7-10 1,6 10 28,-4-5-30,0 1 1,-1 0 0,0 0 0,0 1-1,-1 0 1,0 0 0,0 1-1,-14-9 1,16 14-46,0-1-1,0 1 1,0 0-1,-1 1 1,0 0 0,1 0-1,-1 0 1,0 1-1,0 0 1,1 1-1,-1 0 1,0 0 0,0 0-1,0 1 1,0 1-1,1-1 1,-1 1-1,0 0 1,1 1 0,0 0-1,-12 6 1,8 0 39,-6 13-18,-19 30 1,26-30-4,-35 125 17,38-112-9,1-8-20,-1 9 10,1 0 1,-1 73-1,8-68 20,2 0 0,2-1 1,17 68-1,2-45-23,-11-40 66,65 71 50,-58-79-30,-9-9-69,2 2-19,0 0-1,1-2 1,0 1-1,1-2 1,-1 0-1,1 0 1,16 1-1,88 9 143,-97-15-135,29-10 0,-39 6-37,1 0 0,20-12 0,-7 1-295,0-2-1,26-22 1,-46 34-56,47-35-5812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7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0 10848,'-74'65'65,"-66"80"130,127-129-187,-25 34 28,2 2 24,-37 75 0,63-108-54,6-10 1,1-1 0,-1 1 0,1 0 0,1-1 0,-2 11 0,-21 122 38,23-111-17,17 122 16,-8-123-17,40 92 9,-34-102-15,-4-9-8,0 1-4,0-1 1,1 0-1,0 0 0,1-1 1,0-1-1,20 13 1,-3-6 20,36 15 0,-49-24-21,1-1 0,-1 0 0,1-1 0,30 4 0,-31-10-1,-1-2-7,1-2-1,-1 0 1,0 0 0,-1-1-1,0-1 1,0 0 0,0-1-1,-1 0 1,11-12 0,27-36-1387,-2 1-5540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8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61 5832,'8'-59'110,"-8"57"-40,-4 19-37,2 21-30,5-14-9,1-1-1,1 0 1,1 0 0,2-1 0,13 33-1,-15-41 4,-4-9-3,0 0 0,1-1 1,-1 1-1,1-1 0,-1 0 1,2 0-1,3 5 0,-7-9 7,7 10-32,1-1 0,0 0 1,0-1-1,1 0 1,0 0-1,19 12 1,-26-20 23,0 1 0,0-1 0,1 1 0,-1-1 0,0 0 0,0 0 0,1 0 0,-1 0 0,0 0 0,0 0 1,1-1-1,-1 1 0,0-1 0,0 0 0,0 0 0,0 1 0,0-1 0,0 0 0,4-3 0,-1 0 23,1 1 1,-1-2-1,0 1 0,5-6 0,-4 2 88,-1 0-1,0 0 0,-1 0 0,0-1 0,0 1 0,-1-1 0,0 0 0,3-19 0,-6 27-85,4-12 157,-3 8 104,1 0-1,-1 0 1,-1 0-1,1 0 1,-1-10-1,0 13 97,1 1-321,-1 0 0,0 1-1,0-1 1,0 0 0,0 0 0,0 0-1,0 0 1,0 0 0,-1 0 0,1 0 0,0 0-1,0 0 1,-1 1 0,1-1 0,0 0-1,-1 0 1,1 0 0,-1 0 0,1 1 0,-2-2-1,0 3-46,1 0-1,0 0 1,-1 0-1,1 1 1,0-1-1,0 1 1,0-1-1,0 1 1,0-1-1,0 1 1,1-1-1,-1 1 1,0 0-1,1 0 0,-1-1 1,1 1-1,0 0 1,-1 2-1,1 31 13,0-28-17,0 59 25,0-9-23,0 1 1,0-3-3,4 183-12,-1-52-39,-3-184 47,0 0 0,0 0 0,0 0 0,0 1 0,-1-1 0,1 0 0,-1 0 0,0 0 0,1 0 0,-1 0 0,0-1 0,0 1 0,0 0 1,0 0-1,-1 0 0,1-1 0,0 1 0,-3 1 0,-9 4 2,9-4 0,-2-1 0,-21-2 0,21 1 0,-31-8 0,11 1 0,-6-3 0,26 5 0,1-1 0,-5-2-15,0 1 1,0 0-1,0 1 0,0 0 1,-1 0-1,0 1 1,-15-4-1,19 6 9,5 2-6,0-1 0,0 1-1,0 0 1,0-1 0,0 1 0,0 0 0,0 0-1,0 1 1,0-1 0,1 0 0,-1 0 0,0 1-1,0-1 1,0 1 0,0 0 0,0 0 0,1-1-1,-1 1 1,-2 2 0,5-3 7,-1 1-1,0-1 1,0 1-1,0 0 1,1-1-1,-1 1 1,0-1-1,1 1 1,-1-1-1,0 1 1,1-1-1,-1 0 1,1 1-1,-1-1 1,1 1-1,-1-1 1,1 0 0,0 1-1,9 4-7,-1-1 0,1 0 0,0-1-1,0 0 1,0-1 0,1 0 0,10 1 0,-9-1 10,66 7-24,-5 2 26,95 3 13,-48-9 41,-5 4 2,-46-6-28,135 15 425,-193-16-376,-2 1-3,0-2 0,-1 1 1,1-1-1,15-1 0,-20 0 45,4-2-14,-6 1-31,-8 1 1,6 0-74,-1 0 0,1 0 1,-1 0-1,1 0 0,0 1 0,-1-1 1,1 0-1,-1 0 0,1 0 0,-1 0 1,1 0-1,0 0 0,-1 0 0,1 0 1,-1 0-1,1 0 0,-1-1 0,1 1 1,0 0-1,-1 0 0,1 0 0,-1 0 1,1-1-1,-1 1 0,-9-8-182,0-1 0,1 0 0,0-1 0,0 0 0,1 0-1,-7-11 1,-12-17-6224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29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 10848,'1'1'-248,"18"27"-10,-17-24 255,0 1-1,1-1 1,-1 0-1,1 0 1,0 0-1,0 0 1,0-1-1,1 1 1,-1-1 0,1 0-1,0 0 1,0 0-1,0-1 1,0 1-1,0-1 1,0 0-1,7 2 1,2 0-3,-8-3 5,0 0 0,-1 0 0,1 0 0,0-1 0,0 0 0,0 0 1,-1 0-1,1 0 0,0-1 0,7-1 0,-7 1 24,1 0 0,-1 0 1,1 1-1,-1 0 1,1 0-1,-1 0 0,1 1 1,-1 0-1,0 0 0,1 0 1,-1 1-1,0 0 1,0 0-1,6 3 0,-4-2 27,-1 1 0,0 0 0,0 0 0,0 1 0,0 0 0,0 0 1,-1 0-1,0 1 0,8 11 0,17 18 76,71 79 155,-95-106-261,0 0-1,-1 0 1,-1 0-1,0 1 1,7 17-1,-7-15-6,-2-4 0,1 1 0,-1-1 0,-1 1 0,0 0 0,0 0 0,0 0 1,-1-1-1,0 1 0,-1 9 0,0-6-2,-3 11 44,-45 122 26,34-108-26,-91 149 25,80-149-33,-134 146 17,126-147-24,-134 115-1446,83-79-5860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2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811 21 3952,'0'0'4256,"-13"-3"-3803,-2 0-384,-44-6 298,-6 4 83,-81 5 0,124 1-408,-62 9 216,-170 42 267,232-47-505,-29 11 106,-5 7 6,56-23-130,-1 0 1,1 1 0,0-1-1,-1 0 1,1 1 0,0-1 0,-1 0-1,1 1 1,0-1 0,0 1-1,0-1 1,-1 0 0,1 1-1,0-1 1,0 1 0,0-1 0,0 0-1,0 1 1,0-1 0,0 1-1,0-1 1,0 1 0,0-1-1,0 1 1,0-1 0,0 0-1,0 1 1,0-1 0,0 1 0,1-1-1,-1 0 1,0 1 0,0-1-1,0 1 1,1-1 0,-1 0-1,0 1 1,0-1 0,1 0 0,-1 1-1,0-1 1,1 1 0,0-1 1,2 5 5,-2-4-7,0 1 1,0 0-1,0-1 1,1 1 0,-1-1-1,1 1 1,0-1-1,-1 1 1,1-1 0,0 0-1,0 0 1,-1 0 0,1 0-1,0 0 1,0-1-1,3 2 1,114 40 48,3-11-10,6 1-29,44 27 4,-142-45-8,34 21 4,-48-25-10,26 20 0,-38-27-1,0 1-1,0-1 1,-1 1 0,1 0 0,-1 0-1,0 0 1,0 1 0,0-1-1,0 1 1,-1 0 0,0 0 0,3 10-1,-5-15 1,1 0-1,-1 1 1,0-1-1,0 0 1,0 1 0,0-1-1,0 1 1,0-1-1,0 0 1,0 1-1,0-1 1,0 1-1,0-1 1,0 1-1,0-1 1,0 0 0,-1 1-1,1-1 1,0 0-1,0 1 1,0-1-1,0 1 1,-1-1-1,1 0 1,0 0-1,-1 1 1,-2 4 4,-1 0-1,1 0 1,-1 0 0,-1-1 0,1 1-1,-1-1 1,1 0 0,-1-1-1,0 1 1,0-1 0,-1 0 0,1 0-1,-1-1 1,-7 3 0,-199 73 196,107-55-82,-220 39 402,275-53-416,47-9-91,1-3-1,-6-15-1492,-2-5-5927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2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19 7984,'-10'-19'1,"9"29"3,2-4 0,-1 12 7,0-3 1,0-1 1,-3 21-1,-25 244 185,17-18 237,8-76-214,2-145-40,-4 191 72,4-179-72,-9 218 64,7-215-103,-11 238 56,12-231-83,-1 271 43,2-264-49,-5 281 47,5-282-54,8 270 43,-3-268-56,11 298 41,-13-292-35,18 289 36,-13-296-35,36 262 46,-35-267-27,28 265 44,-29-263-44,23 252 44,-25-257-44,9 234 50,-13-237-24,3 235 57,-4-236-49,0 203 61,-1-210-74,-17 189 57,13-194-64,-27 303 301,22-242-250,4 98 221,6-123-280,1-67-105,1 29 121,10 62 0,-11-101-130,0 0 0,0-1 1,1 1-1,0 0 0,-1-1 0,1 0 1,0 1-1,1-1 0,-1 0 1,1 0-1,-1 0 0,1-1 1,0 1-1,0-1 0,0 1 1,0-1-1,0 0 0,1 0 1,-1 0-1,0-1 0,1 1 1,5 1-1,-8-3-6,-1 0 0,0 0 1,0 0-1,1 0 0,-1 0 0,0 0 0,1 1 1,-1-1-1,0 0 0,0 0 0,1 0 1,-1 0-1,0 0 0,1 0 0,-1 0 0,0-1 1,1 1-1,-1 0 0,0 0 0,0 0 1,1 0-1,-1 0 0,0 0 0,1 0 0,-1-1 1,0 1-1,0 0 0,1 0 0,-1-1 1,8-4-150,-1-1 0,0 0 1,-1 0-1,1-1 0,-1 0 1,0 0-1,6-11 0,-6 10-460,36-49-8424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26 5112,'0'0'1302,"0"-4"-1059,0-12 14,0 12 14,0 4-239,-1-1 0,1 1 0,-1 0 0,0 0 0,1 0 0,-1 0 0,1 0 1,-1 0-1,1 0 0,-1 0 0,1 0 0,-1 0 0,1 0 0,-1 0 0,1 1 0,-1-1 0,1 0 0,-1 0 0,1 1 0,-1-1 0,1 0 0,-1 0 0,0 1 0,-2 12 125,0-1 1,0 0-1,1 1 0,0 21 0,3 53 123,0-54-251,-1 17 206,0 5-88,-8 59-1,-13 76 37,16-151-63,-16 175 49,17-170-42,-46 325 334,45-338-389,-3 39 1,1 3-6,-21 82 80,12-77-22,13-48 28,-1 32-1,4-60 52,0-1-97,0 6 1,-4-72 160,5-113-1633,2 62-5855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0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0 5832,'-4'21'-4,"3"-17"3,0 0-1,0 0 0,0 0 0,1 0 0,-1 0 0,1 0 0,0 0 0,0 0 1,1 0-1,0 6 0,2 1-5,-1-1 1,-1 1-1,0 0 0,0 0 1,-1-1-1,-2 18 0,-3-1 13,-12 38 0,16-61-5,-16 54 65,-40 90 551,55-144-517,0 0 0,0-1 0,-1 1 0,1-1-1,-1 0 1,1 0 0,-1 0 0,-5 4 0,7-6-59,0 0 0,0 0 0,0 0 1,0-1-1,0 1 0,0-1 0,0 1 0,-1-1 0,1 1 0,0-1 1,0 0-1,0 1 0,-1-1 0,1 0 0,0 0 0,0 0 1,-1 0-1,1 0 0,0 0 0,0 0 0,-1-1 0,1 1 1,0 0-1,0-1 0,0 1 0,-1-1 0,1 1 0,0-1 0,0 1 1,-2-3-1,-21-18 342,1-1 0,1-1 1,-20-27-1,35 39-207,0 1 0,1-1 0,0 0 0,0-1 0,1 1 0,1-1 0,0 0 0,-4-24 0,7 23-73,0 0 0,2 0 1,0 1-1,0-1 0,1 0 0,6-21 1,-2 22 96,-2 7-158,1-1 1,0 1 0,1 1 0,-1-1-1,1 1 1,0-1 0,0 2 0,0-1-1,0 1 1,1 0 0,-1 0 0,1 0-1,12-2 1,-8 2-16,-7 2-13,-1 0 0,1 1 0,0-1 1,0 1-1,-1 0 0,1-1 1,0 2-1,0-1 0,4 1 1,25 5 76,1 1 0,-1 2 1,55 23-1,-70-25-60,-1 1 0,0 1 0,0 1 0,-1 0 0,27 24 0,-28-23 3,140 129 169,-107-89-126,-28-27-37,47 50 108,-65-72-120,-2-1-26,1-1 0,-1 1 0,0-1 0,0 0 0,0 1-1,1-1 1,-1 1 0,0-1 0,0 1 0,0-1 0,0 1 0,0-1 0,0 1 0,0-1 0,0 1 0,0-1 0,0 1 0,0-1 0,0 1 0,0-1-1,0 1 1,0-1 0,-1 1 0,1-1 0,0 1 0,0-1 0,-1 1 0,1 0 0,-15 1-563,0 0 0,-15 0 0,30-2 521,-44 2-8686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1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1038 265 12104,'-1'-13'-6,"-1"-1"1,-1 1 0,0 0 0,-1 0 0,0 0 0,-7-15 0,9 23-2,-7-8-86,-4 1 52,0 1 0,0 1 1,-27-15-1,24 17-53,-1 0 1,0 2 0,-1 0-1,0 1 1,-24-4-1,22 5 22,-32-8-499,28 6 439,-1 0 0,0 3 0,-37-3 0,-81 4-163,115 3 232,1 1 0,-1 1 0,1 2 1,-29 8-1,39-9 49,-12 5-11,-38 17 4,51-18 19,0 0 1,-18 14 0,20-12 3,0 2 1,2 0 0,-1 0-1,-14 21 1,26-32 3,0 0-1,0 0 1,0 0 0,1 0-1,-1 0 1,0 0 0,1 1-1,-1-1 1,1 0 0,0 0-1,-1 3 1,-3 16 25,2 0 1,0 1-1,2 21 0,0-39-11,0-1-1,1 0 0,-1 0 1,0 0-1,1 1 0,-1-1 1,1 0-1,0 0 0,1 2 1,9 19 50,2 0 1,0-1 0,20 23-1,-31-42-38,0-1 0,0 1 0,0-1 0,1 0 0,-1 0-1,1 0 1,3 2 0,38 22 157,51 22 1,-64-37 150,133 27 126,-131-35-172,133 0 102,-133-7-176,142-50 54,-170 52-265,0 0 1,-1 0-1,1 0 0,-1-1 0,8-5 0,14-11-300,-1-2 1,-1-1-1,-1-1 0,31-39 1,14-29-7330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9240,'0'0'0,"0"9"-32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2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815 308 12016,'2'-4'-65,"0"0"1,0 0 0,0 0-1,0 0 1,-1 0-1,0 0 1,0-1 0,0 1-1,-1-1 1,1 1 0,-1 0-1,0-1 1,0 1-1,0-1 1,-1 1 0,0 0-1,-2-7 1,0 2 61,-1 1 0,0 0 0,0 0 0,-1 1 0,0-1 0,-1 1 0,-11-12 0,2 4 0,0 1 0,-20-13 0,22 18 4,-29-18 14,-45-15 11,68 37 28,-98-6 24,90 12-3,-14 9-16,-62 22 1,75-17 60,9-2-60,-27 24 0,26-17-35,-19 24 0,39-44-25,-20 30 135,-49 128 58,62-126-59,-7 107 46,15-114-80,8 11-33,14 39 0,-23-74-61,1 1 1,0-1-1,-1 1 0,1 0 0,0-1 0,0 1 0,0-1 0,0 0 0,0 1 0,1-1 1,1 2-1,26 22 44,61 40 1,-86-63-43,-1 0 1,0-1-1,1 1 0,-1 0 1,1-1-1,-1 0 0,6 1 1,17 5 24,39 5 0,-32-10-23,33-2-1,-25-4 18,177-48-1509,-103 19-6084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3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0 396 3504,'2'2'433,"7"9"-102,1-1 0,0 0 0,0-1 1,1 0-1,0-1 0,0 0 0,17 8 0,-8-4-86,0 1 0,31 26 0,-31-18-100,0 0-1,-2 2 1,24 37 0,-30-43-116,-7-11 6,-1 1-1,0 0 1,-1 0 0,1 0-1,3 13 1,52 172 501,-47-129-360,-9-51-88,-1-6 0,0 1-1,-1-1 1,0 1-1,0-1 1,0 1-1,-1 0 1,0 9-1,-7-37 166,1 9-218,-22-52 216,19 37-92,1 0 0,1 0 0,1 0 0,-3-47 1,9 67-112,1 1 0,0 0 0,0 0 1,1 1-1,0-1 0,0 0 1,0 0-1,1 1 0,0-1 0,0 1 1,4-6-1,-2 3 2,-3 4-15,1 1 0,0-1 1,-1 0-1,1 1 0,1-1 0,-1 1 1,0 0-1,1 0 0,0 1 0,0-1 1,-1 1-1,2 0 0,-1 0 0,0 0 1,8-2-1,-8 2-8,3 0 21,0 0 0,0 1 0,0 0 0,1 0-1,-1 0 1,0 1 0,0 0 0,12 2 0,-8-1-15,13 0 97,35 7 0,-46-6-108,-5-1-1,0 1 0,0 1 0,0-1 0,0 1 0,0 1 0,0-1 0,-1 1 0,0 1 0,9 6 0,-7-5-9,6 7 28,6 11-19,-2 2 0,0 1 0,28 54 0,-17-19-16,-25-54-4,0 1-1,1-1 1,0 0-1,0 0 1,1-1-1,0 0 1,0 0 0,11 8-1,-17-14 0,0-1-1,0 1 1,0 0 0,0-1-1,1 1 1,-1-1-1,0 1 1,0-1 0,0 1-1,1-1 1,-1 0-1,1 1 1,13 0-2,-1 0 1,1-1-1,0 0 1,22-4-1,-35 4-2,0 0 1,0-1-1,0 1 1,0-1-1,0 0 1,-1 0-1,1 0 0,4-2 1,30-21-20,40-33 1,-10-2-86,61-47-44,-116 97 118,152-103-187,-27 22-11,-124 82 192,-20 11-20,-19 8 39,-82 35-7,82-33 8,-106 77-6,108-68 20,-90 118-6,95-109-8,-58 124-12,66-128-8,5-2 14,-9 50 0,17-60 6,1-11 17,0 0 1,0 0 0,0 0-1,1 0 1,-1 0 0,1 0 0,0 0-1,0-1 1,1 0 0,6 6-1,-9-8 3,-1-1 0,1 1-1,-1-1 1,1 0 0,0 1-1,-1-1 1,1 0-1,-1 0 1,1 1 0,0-1-1,-1 0 1,1 0 0,0 0-1,-1 0 1,1 0 0,-1 0-1,1 0 1,1 0 0,36-3-7,-29 0 7,0 1-1,0-1 1,0 0 0,9-6 0,-5 2 0,-1 0 0,0-1 0,12-10 0,-9 4 0,0 0 0,20-24 0,-15 11 0,25-42 0,21-55 1,32-124 10,-86 204 10,28-180 26,-35 180 34,-3 26-49,12-180 160,-7 79 184,-9 111-322,-3 11 45,-7 16-3,5-8-78,2-2 4,1-1 0,0 0-1,1 1 1,-3 12 0,-47 170 93,44-144-94,-9 69 4,6 5-18,11-72-4,7 72-1,0-97-7,6 7 2,19 33 1,-30-62 0,0-1 1,-1 0-1,1 0 0,-1 0 1,1 0-1,0 0 1,0 0-1,0-1 1,0 1-1,-1 0 1,1 0-1,2 0 1,3 3-3,0 0 0,0-1 0,1 0 0,-1 0 0,1-1 0,-1 0 0,13 2 0,-19-3 2,1-1 0,-1 0-1,1 0 1,0 0 0,-1 0 0,1 0 0,0 0 0,-1 0 0,1-1 0,-1 1 0,1 0 0,0 0 0,-1 0 0,1-1 0,-1 1 0,1 0 0,-1 0 0,2-1 0,12-9-8,1-1 0,-1 0 0,-1 0 0,0-2-1,0 1 1,12-18 0,7-18 8,-6 1 2,-7 5 1,-12 30 6,-1 0 0,1 1 0,1 0 0,0 0 0,18-17 1,-26 28-7,1 0 0,-1 0 0,1 0 1,-1 0-1,1 0 0,0 0 0,-1 0 1,1 0-1,-1 0 0,1 1 0,-1-1 1,1 0-1,-1 0 0,1 0 0,-1 1 1,1-1-1,-1 0 0,1 0 0,-1 1 1,1-1-1,-1 1 0,0-1 0,1 0 1,-1 1-1,1-1 0,-1 1 1,0-1-1,0 1 0,1-1 0,-1 2 1,1-2-1,3 5 3,-2-4-2,-1 1 0,1 0 0,-1 0 1,0 0-1,1 0 0,-1 0 1,0 1-1,0-1 0,-1 0 0,1 0 1,0 1-1,-1-1 0,1 3 1,2 6 7,3 15 8,0 0 0,2 40 0,-6-43-7,19 166 39,-12-150-47,-9-39-3,0 1 0,0-1 0,0 0 0,0 0 0,1 1 0,-1-1 0,0 0 0,0 0 0,0 1 0,0-1 0,0 0 0,0 1 0,1-1 0,-1 0 0,0 0 0,0 0 0,0 1 0,1-1 0,-1 0 0,0 0 0,0 0 0,0 1 0,1-1 0,-1 0 0,0 0 0,1 0 0,-1 0 0,0 0 0,0 0 0,1 0 0,-1 0 0,0 1 0,0-1 0,1 0 0,-1 0 0,0 0 0,1 0 0,-1-1 0,0 1 0,1 0 0,-1 0 0,0 0 0,0 0 0,1 0 0,-1 0 0,0 0 0,0 0 0,1-1 0,-1 1 0,0 0 0,0 0 0,1 0 0,-1 0 0,0-1 0,15-26-1599,0-6-6394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3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6 136 9144,'-2'-53'0,"1"41"0,0 8 1,0 0-1,1-1 1,-1 1-1,1 0 1,0 0 0,1-1-1,-1 1 1,1 0-1,0 0 1,0 0 0,0 0-1,2-5 1,6-1 5,-8 10-6,0 0 1,0-1-1,-1 1 0,1 0 0,0 0 0,0 0 0,0 0 0,-1 0 0,1-1 0,0 2 0,0-1 0,0 0 0,-1 0 0,1 0 0,0 0 0,0 0 0,0 1 1,-1-1-1,1 0 0,1 1 0,1 2-1,0 0 1,0 0 0,-1 0-1,1 0 1,-1 0 0,0 1-1,0-1 1,0 1 0,0-1-1,0 1 1,-1 0 0,0 0-1,1-1 1,-2 1 0,2 5-1,-1-3-9,9 27-596,25 58 1,-11-37-4608</inkml:trace>
  <inkml:trace contextRef="#ctx0" brushRef="#br0" timeOffset="1">459 361 7536,'0'0'0,"4"9"0,8 18 0,3 24 8,5 35-8,-11 15 0,-11 7 0,-10 6 0,-7 4 0,-1-1-5184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4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1075 8880,'17'-27'329,"-14"23"-306,1 0-1,0 0 1,1 0-1,-1 1 1,1-1 0,0 1-1,-1 0 1,1 0-1,10-3 1,-2 0-12,2 2 0,-1-1 1,20-2-1,1 1-5,3 2-4,105-1-21,-137 5 16,-1 0 0,1 0-1,-1 0 1,1 1 0,-1-1 0,0 2 0,1-1-1,6 3 1,-5-2 1,-4 0 2,0-1-1,0 1 0,0 0 0,0-1 0,-1 2 0,1-1 0,-1 0 0,1 0 1,-1 1-1,0-1 0,0 1 0,0 0 0,0 0 0,0 0 0,-1 0 0,3 5 1,-2-4-2,12 26-4,-12-22 6,4 19 0,-4-19 1,0 32 6,-7-60 14,1 8-19,-4-34 15,5-5-562,6-75 0,5 17-4981</inkml:trace>
  <inkml:trace contextRef="#ctx0" brushRef="#br0" timeOffset="1">549 50 7712,'0'0'0,"3"-24"8,2 7 8,-1 8-8,2 33 0,-1 40-8,-4 14-112,-5-2 112,-1 2-5256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4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4664,'3'5'8,"-1"0"-1,0 0 1,0 0 0,0 0 0,0 0 0,-1 0 0,0 0-1,0 0 1,0 0 0,-1 1 0,0-1 0,0 0-1,-1 8 1,1 11 14,3 28 288,-3-22-160,-1-7 195,1 0 0,6 33-1,-6-53-17,3 4 11,-3-7-318,1 0 1,-1 0-1,0 0 1,0 0-1,0 1 1,0-1-1,0 0 1,0 0-1,0 0 1,0 0 0,1 0-1,-1 0 1,0 1-1,0-1 1,0 0-1,0 0 1,1 0-1,-1 0 1,0 0-1,0 0 1,0 0-1,0 0 1,1 0 0,-1 0-1,0 0 1,0 0-1,0 0 1,0 0-1,1 0 1,-1 0-1,0 0 1,0 0-1,0 0 1,1 0-1,-1 0 1,0 0 0,0 0-1,0 0 1,0 0-1,0 0 1,1 0-1,-1-1 1,0 1-1,0 0 1,0 0-1,0 0 1,0 0-1,1 0 1,-1 0 0,0-1-1,9-13 181,-1-1 0,0 1 0,-1-2 0,7-22 0,-13 36-233,0-1 112,1 0 0,-1 0 0,0 0 1,0-1-1,-1 1 0,1 0 0,-1-1 1,1 1-1,-1-1 0,0 1 0,0 0 1,-1-1-1,0-4 0,-3 7 288,-1 3-308,0 0 0,-1 0-1,1 0 1,0 0 0,0 1 0,0 0 0,1 0 0,-8 5-1,-6 5 242,-72 55-1292,42-32-5922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3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44 693 10488,'0'0'17,"0"0"13,1 1 1,-1-1-1,1 0 0,-1 0 0,1 1 1,-1-1-1,0 0 0,1 1 0,-1-1 1,0 0-1,1 1 0,-1-1 0,0 1 1,0-1-1,1 1 0,-1-1 0,0 0 1,0 1-1,0-1 0,0 1 0,1-1 1,-1 2-1,-9 0 405,4 2 49,0 5-321,0 0 1,0 0-1,1 0 1,0 1-1,1-1 1,0 1-1,0 0 1,-1 19 0,4-25-110,0 1 1,0 0 0,1-1 0,-1 1-1,1-1 1,0 1 0,0-1 0,1 1 0,-1-1-1,1 0 1,0 0 0,4 7 0,-4-8-13,1 1 1,-1-1 0,1 1-1,0-1 1,0 0 0,0 0-1,0-1 1,0 1 0,1 0 0,-1-1-1,1 0 1,0 0 0,7 3-1,-5-3-1,6 1 153,-5-3-158,1 0 0,-1-1 1,1-1-1,-1 1 1,1-1-1,-1 0 1,0-1-1,0 0 1,0 0-1,0 0 0,0-1 1,-1 0-1,0 0 1,7-7-1,-1 2-12,27-28 118,83-111 199,-110 129-327,15-20 39,-8 18-27,1 1 1,0 1 0,32-22-1,-51 40-24,-1 0 0,1 1-1,0-1 1,0 0 0,0 1-1,0-1 1,1 1 0,-1-1-1,0 1 1,0 0 0,0 0-1,0-1 1,2 1 0,2 0 1,13 0 1,-13 2-4,1 1 1,-1-1-1,1 1 1,-1 0-1,0 0 1,0 1-1,7 5 0,31 32-7,-26-24 4,-15-15 0,0 0 0,0 0 0,0 0-1,0-1 1,0 1 0,0-1 0,1 0 0,-1 0 0,0 0-1,1 0 1,-1 0 0,6 1 0,2 1-2,23 7-14,-20-9-54,2-5 37,0 0 0,16-7 0,-20 3-63,5-8 29,-2-1 1,0 0-1,0-1 0,15-30 1,-21 34 52,-6 11 8,0-1 0,0 0-1,0 0 1,0 0 0,-1 0 0,0 0-1,1 0 1,-2 0 0,2-8 0,2-21-25,-2 1 0,-1-1 0,-2 0 0,-5-41 0,3 55 29,-13-57-28,-6-11-2,21 85 34,1-1 0,-2 0 0,1 1-1,0-1 1,0 1 0,-1 0 0,1-1 0,-1 1 0,0 0 0,1 0 0,-1 0 0,0 0 0,0 0-1,-1 1 1,1-1 0,0 1 0,-1-1 0,-2-1 0,1 1-1,3 1 2,-1 0-1,0 1 0,0-1 1,1 0-1,-1 1 0,0-1 1,0 1-1,0-1 0,0 1 1,1 0-1,-1 0 0,0 0 1,0 0-1,0 0 0,0 0 1,0 0-1,0 1 0,1-1 1,-1 1-1,0-1 0,0 1 1,0 0-1,1-1 0,-4 3 1,4-2-1,1-1 0,0 0 1,-1 0-1,1 0 1,-1 1-1,1-1 1,0 0-1,-1 0 1,1 1-1,0-1 1,0 0-1,-1 1 1,1-1-1,0 0 1,0 1-1,-1-1 1,1 1-1,0-1 1,0 0-1,0 1 1,0-1-1,-1 1 1,1-1-1,0 1 1,-5 20-5,0 0 1,-2 25 0,7-22-15,6 9 11,2-1 0,12 34 0,-19-63 4,0 0 0,0 0 0,0-1 0,1 1 0,-1-1 0,1 1 0,3 2 0,19 23-19,47 41-1,-49-54-42,109 36-52,-104-44-67,4-2 0,0 0 0,0-2-1,0-2 1,1-1 0,-1-1 0,39-7 0,-56 6-7,0 0-1,-1 0 1,1 2 0,18 0 0,-31 0 185,1 1 0,-1-1 0,0 1 0,0-1 0,0 1 0,0 0 0,0-1 0,0 1 0,0 0 0,0 0 0,-1-1 0,1 1 0,0 0 0,0 0 0,-1 0 0,1 0 0,0 0 0,-1 0 0,1 0 0,-1 0 0,0 0 0,1 3 0,1 0-4,12 27 7,17 72 9,-31-100-4,7 22 20,-2 1-1,2 27 1,6 36 96,-9-63-98,2 8 135,1-1-1,18 53 1,-25-86-152,0 0 0,0 0-1,0 0 1,0-1 0,0 1 0,0 0 0,0 0-1,0 0 1,0 0 0,0 0 0,1 0 0,-1 0-1,0 0 1,0 0 0,0 0 0,0 0 0,0 0 0,0-1-1,0 1 1,0 0 0,0 0 0,0 0 0,1 0-1,-1 0 1,0 0 0,0 0 0,0 0 0,0 0-1,0 0 1,0 0 0,0 0 0,0 0 0,1 0-1,-1 0 1,0 0 0,0 0 0,0 0 0,0 0 0,0 0-1,0 1 1,0-1 0,0 0 0,1 0 0,-1 0-1,0 0 1,0 0 0,0 0 0,0 0 0,0 0-1,0 0 1,0 0 0,0 0 0,0 0 0,0 1-1,0-1 1,0 0 0,0 0 0,0 0 0,0 0 0,0 0-1,0 0 1,0 0 0,0 0 0,0 1 0,0-1-1,0 0 1,0 0 0,0 0 0,0 0 0,5-5 19,0 1 1,-1-2-1,0 1 1,0 0-1,0-1 1,5-11-1,-4 7-5,6-13 58,51-163-1590,-30 71-6504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5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 7800,'-3'7'128,"-37"159"644,27-106-660,-9 65 620,18-97-667,0-6 68,1 1-1,2-1 1,1 43 0,3 19 95,-7 117 6,2-156-100,-12 195 47,11-190-74,-17 194 38,16-199-57,-4 35-25,-12 238 281,24-209-24,-14-129-123,6 9-181,-9-42 84,-28-149-1468,16 74-5985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53 162 8344,'4'-22'61,"-2"16"63,-1 1-1,0-1 0,0 0 1,0 0-1,-1-8 0,-1 17-111,-1 1-11,0 0-1,0-1 0,0 1 1,1 1-1,-1-1 1,1 0-1,0 0 1,0 0-1,1 1 1,-1 5-1,1-5-5,0 0-1,-1-1 1,1 1-1,-1 0 1,-2 5-1,-11 23-5,9-23-23,1 1 1,0-1-1,0 1 0,1-1 0,1 1 0,-1 0 1,0 17-1,3 0-70,0-26 64,0 0 0,0 6 41,0-6 134,0-6-72,0 0 0,1 0 0,-1 1 1,1-1-1,0 0 0,2-6 0,5-19 336,9-104 933,-13 99-729,-1-12 195,-3 43-555,2-5-23,-1 7-41,1-2-39,10-5-103,-1-1 1,1 2-1,1 0 1,-1 0-1,1 1 1,0 1-1,1 0 1,-1 1-1,1 0 1,0 1 0,0 1-1,20-2 1,-21 4-17,0 0 1,1 0 0,-1 1-1,0 1 1,16 3 0,-12-1-8,0 1 47,-6 1-43,0 1 0,0 1 0,0 0 0,12 13 1,-13-6 41,-4 0-38,-1 0 1,-1 1 0,-1-1-1,0 1 1,-1 0 0,0 0-1,-2 26 1,-5 16 12,2-24-15,3-11-15,0-23-5,0 1 1,0-1-1,0 0 0,0 0 0,0 0 0,0 0 0,0 0 0,0 0 0,0 1 0,0-1 0,0 0 0,0 0 0,0 0 0,0 0 0,0 0 0,0 0 0,0 0 0,0 1 0,0-1 0,0 0 0,0 0 0,1 0 0,-1 0 0,0 0 1,0 0-1,0 0 0,0 0 0,0 0 0,0 1 0,0-1 0,0 0 0,0 0 0,1 0 0,-1 0 0,0 0 0,0 0 0,0 0 0,0 0 0,0 0 0,0 0 0,0 0 0,1 0 0,-1 0 0,0 0 0,0 0 0,0 0 1,0 0-1,0 0 0,0 0 0,1 0 0,-1 0 0,0 0 0,0 0 0,9-16 1,-8 15 0,26-60-1701,2-9-6806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6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3952,'0'0'0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6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2520,'0'0'0,"-27"17"0,0 0-1416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7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764 304 7000,'-16'-17'5,"-12"-10"30,-1 4-37,0 1 1,-39-21 0,15 19-3,0 11 4,40 11 0,0 0 0,-20 2 0,19 1 0,0 0 0,-22 6 0,20-3 0,1 1 1,-27 11-1,23-4 2,0-1-1,1 2 1,1 1-1,0 0 1,-25 27-1,21-13 14,-66 131 13,75-124 0,-25 148 21,34-148 5,19 135 23,-15-166-66,0 1 0,0-1 0,0 0 1,1 1-1,2 5 0,12 21 20,1 0 0,30 39 0,-45-68-23,0 0-1,-1 0 0,1 0 1,0 0-1,0 0 1,1 0-1,-1 0 0,4 2 1,23 11 23,1 0 0,50 16 0,-76-30-21,-1 0-1,1 0 1,-1 0-1,1-1 1,-1 1-1,7-1 1,26-2 18,-1-1 1,50-12-1,-57 3 0,99-72 19,-105 63-6,-19 18-39,34-34 44,-3-2 0,-1-1 0,-2-2 0,27-48 0,-50 76-21,1 1 83,-2 0 0,7-15 0,-13 26 47,-19-2 42,13 2-166,5 2-25,0 0 0,-1-1 0,1 1-1,0 0 1,0 0 0,-1 0 0,1 0 0,0 0 0,-1 0-1,1 0 1,0 0 0,-1 0 0,1 0 0,0 0 0,0 0-1,-1 0 1,1 0 0,0 0 0,-1 1 0,1-1 0,0 0-1,0 0 1,-1 0 0,1 0 0,0 0 0,0 1 0,-1-1-1,1 0 1,0 0 0,0 1 0,-1-1 0,-8 9 58,1 0 0,0 0 1,-14 21-1,12-10 103,-33 127 49,38-113-135,-1 118 30,9-128-71,2-8-27,0-1 0,1 0 0,14 24 0,-19-39-12,-1 1 0,1 0 0,-1 0 1,1-1-1,-1 1 0,1 0 0,-1-1 1,1 1-1,0-1 0,-1 1 0,1-1 1,0 1-1,0-1 0,0 1 0,1 0 1,8 2 5,0 0 1,0 0-1,1-1 1,-1 0-1,0-1 1,1 0-1,-1-1 1,1 0-1,-1-1 1,1 0-1,-1 0 1,21-6-1,-14 3-1,-11 2 1,0 1 0,1-2 1,-1 1-1,0 0 0,0-1 0,9-6 0,12-8 26,33-26-1,-46 26 23,-12 15-47,6-8 13,-1-1 0,0 0 0,-1 0-1,0 0 1,-1-1 0,0 0 0,-1 0-1,-1 0 1,3-15 0,-3 15 37,1-3-12,-2 0 1,0 0-1,0 0 0,-1 0 1,-1 0-1,-2-17 1,0 17-2,1-5 112,-1 1 1,-1-1-1,-1 1 0,-1 0 1,-1 0-1,-11-28 0,3 21 67,13 24-198,3 1-70,6-1 23,-1 1 0,1-1 1,0 1-1,-1 1 0,1-1 1,0 1-1,-1 1 1,1-1-1,0 1 0,8 3 1,1-2-8,16 3-31,-1 1 1,49 17-1,-65-19 52,-12-2 6,1-1-1,-1 1 0,0 0 0,0 0 0,1 0 0,-2 0 0,1 1 0,0 0 1,4 4-1,65 59-17,-61-47 7,1 15 7,17 61-1,-27-79 5,0-1-1,0 1 1,0 16 0,-2-6 0,3 52 1,-7-17 0,-4-22 0,0-17 0,7-22 0,0 1 0,0-1 0,0 1 0,0-1 0,0 0 0,0 1 0,0-1 0,0 1 0,0-1 0,-1 1 0,1-1 0,0 1 0,0-1 0,-1 0 0,1 1 0,0-1 0,0 0 0,-1 1 0,1-1 0,0 0 0,-1 1 0,1-1 0,-1 0 0,1 1 0,0-1 0,-1 0 0,1 0 0,-1 0 0,1 1 0,-1-1 0,1 0 0,-1 0 0,1 0 0,0 0 0,-1 0 0,1 0 0,-1 0 0,1 0 0,-1 0 0,1 0 0,-1 0 0,1 0 0,-1 0 0,1-1 0,-1 1 0,1 0 0,0 0 0,-1 0 0,1-1 0,-1 1 0,1 0 0,-2-1 0,-32-12 0,27 8 0,0-1 0,5 4 0,0 1 0,0-1 0,0 0 0,0 0 0,0 0 0,0-1 0,0 1 0,-1-3 0,-10-31 0,1-15 0,6-5 0,6 46 0,0 0 0,0-1 1,3-9-1,2 1 2,0 1 1,2 0-1,13-29 0,-14 35 4,0 1-1,1 0 0,0 0 1,1 0-1,1 1 1,8-10-1,-7 11-1,-5 3 2,1 0 0,0 0-1,1 1 1,-1 0 0,1 1 0,0-1 0,0 1 0,12-4 0,-10 4-1,4-2 13,0 1 0,1 0 0,21-4 0,-19 5-11,-12 3-2,0 1 0,1-1-1,-1 1 1,1 0 0,-1 0 0,0 1 0,1-1-1,-1 1 1,0 0 0,0 0 0,1 0 0,-1 1-1,5 2 1,-3-2 1,-2 0 0,0 0-1,0-1 0,0 1 1,-1 1-1,1-1 0,-1 0 1,0 1-1,0 0 0,0 0 1,0 0-1,0 0 0,0 0 1,2 5-1,-2-4 0,-1-2 0,0 0-1,-1 1 1,0-1 0,1 0-1,-1 0 1,0 1-1,0-1 1,0 1-1,-1-1 1,1 1-1,0-1 1,-1 1 0,0 3-1,2 5 6,0 0-4,2 38 29,-3-32-18,0 0 1,7 29-1,-6-39-12,0 0 0,0 0-1,0 0 1,1-1 0,0 1 0,0-1-1,1 0 1,0 0 0,0 0-1,5 6 1,-8-11-5,-1-1 1,1 1-1,-1-1 0,1 1 1,-1-1-1,1 0 0,-1 1 1,1-1-1,-1 0 0,1 1 1,0-1-1,-1 0 1,1 0-1,-1 1 0,1-1 1,0 0-1,-1 0 0,2 0 1,37 5 5,-26-6-5,0 0-1,23-4 1,-10-2-2,-1-2 1,0 0 0,36-19-1,-36 13-4,-16 8 3,16-11-6,0 0 1,41-43 0,-15 14-11,30-28-20,-79 73 35,-1 0 1,1 0-1,0 0 1,-1 0-1,1-1 1,-1 1-1,1 0 1,-1-1-1,1-3 1,-1 5 0,-1-1 0,0 1 0,0 0 0,0-1 0,0 1 1,0 0-1,-1 0 0,1-1 0,0 1 0,0 0 0,-1 0 1,1-1-1,-1 1 0,1 0 0,-1 0 0,0 0 0,0 0 1,1-1-1,-1 1 0,0 0 0,0 1 0,0-1 0,-2-2 1,-2-2-4,4 3 2,0 0 0,-1 0 0,1 1 0,-1-1 0,0 1 0,0 0-1,1-1 1,-1 1 0,0 0 0,0 0 0,0 0 0,0 0 0,0 1 0,-4-2 0,-1 0-8,-1 1 1,1-1-1,-1 2 1,0-1-1,1 1 0,-1 0 1,0 0-1,0 1 1,1 0-1,-1 1 1,1-1-1,-1 2 0,1-1 1,-14 7-1,8-3 2,8-4 3,0 1-1,0-1 1,0 1 0,1 0-1,0 0 1,-1 1-1,1 0 1,-4 5 0,-21 21-28,-34 48 1,46-49-19,-49 131-12,58-131 31,2 6 9,-2 44 0,8-78 21,0-1 1,-1 1 0,1 0-1,0 0 1,1 0 0,-1 0-1,0 0 1,0 0-1,0-1 1,0 1 0,1 0-1,-1 0 1,0 0 0,1-1-1,-1 1 1,1 1 0,3 3-4,0 0 1,0 0 0,0-1-1,1 0 1,-1 1 0,1-1-1,0-1 1,1 1 0,10 5-1,-15-9 4,0 1 0,0-1 0,0 1 0,1-1 0,-1 1 0,0-1 0,1 0-1,-1 0 1,0 0 0,1 1 0,1-2 0,25 0-12,53-10 0,-78 10 13,-1 1-1,0-1 1,0 1-1,1-1 1,-1 0-1,0 0 1,0 0-1,4-3 1,51-36-13,-40 25 13,-1 0 1,19-25-1,-16 15 1,27-43 0,14-50 1,29-101 8,-77 180 5,26-173 4,-33 169-4,-3 22-9,11-182 22,-12 186-20,0 1-1,0 0 0,-1-1 0,-1 1 0,-4-23 0,5 38-6,0 1 0,0 0 0,0 0 0,0 0 0,0-1 1,0 1-1,0 0 0,0 0 0,0-1 0,0 1 0,0 0 0,0 0 0,0 0 0,0-1 0,-1 1 0,1 0 1,0 0-1,0 0 0,0-1 0,0 1 0,0 0 0,0 0 0,-1 0 0,1-1 0,0 1 0,0 0 0,0 0 1,0 0-1,-1 0 0,1 0 0,0 0 0,0-1 0,-1 1 0,1 0 0,0 0 0,0 0 0,0 0 1,-1 0-1,1 0 0,0 0 0,0 0 0,-1 0 0,-12 19 5,-9 35-3,9-3-4,-12 98 0,24-146 2,-3 45-20,-4 191-14,10-195-11,20 167-15,-15-173 7,37 118-22,-33-134 23,-1-8 32,2 0-1,25 25 1,-36-38 17,1 1 1,-1-1 0,1 0-1,-1 0 1,1 0 0,0 0-1,0 0 1,0 0 0,0 0-1,0 0 1,0-1 0,0 1-1,0-1 1,3 1 0,3 0-3,22 2 1,1-11 4,4-11 1,-26 11 1,0 1 0,0-1 0,-1-1 0,0 1 0,0-1 1,7-12-1,-5 3 38,6-25 127,-2-1 0,-2 0 1,7-48-1,-18 89-4,1 6-30,0 2-110,0-1 0,0 1 0,0 0 0,-1-1 1,1 1-1,-1 0 0,0 0 0,-1 0 0,1 0 0,-1 7 0,-5 45 17,4-45-30,-8 57 112,4-47-104,-10 52 29,3-18-14,11-53-30,1-9-14,5-89-399,-2 58-687,4-66-6389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8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8248,'12'-105'32,"-10"88"-25,11-77 43,-11 81-21,1 0 1,1 1 0,0 0-1,0-1 1,13-21-1,-16 33-60,0-1-1,0 1 1,0-1-1,0 1 0,1-1 1,-1 1-1,0 0 0,1 0 1,-1 0-1,4-2 1,-2 1-574</inkml:trace>
  <inkml:trace contextRef="#ctx0" brushRef="#br0" timeOffset="1">427 216 5656,'10'33'1,"-7"-24"1,-1 1-1,1 0 1,1 15 0,13 121 22,-15-112 56,-6 145 46,1-144 29,-32 149 73,25-149-41,-75 185 493,82-215-600,-3 2-836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73 6728,'-2'-1'8,"-5"-3"-3,4 3-9,-3-1 8,39 1 135,-12 2-87,-1-1 19,33-3-1,102-13 378,-148 16-417,0 0 0,-1 1 0,1-1 0,0 1-1,-1 1 1,1-1 0,-1 1 0,9 3 0,-10-2-14,0-1-1,0 0 1,0 1 0,-1 0-1,0 0 1,1 0-1,-1 0 1,0 1-1,0-1 1,-1 1 0,5 6-1,-2-3-1,1 1 10,-1 1 0,0 0 0,0 0 0,-1 0 0,0 1 0,-1 0 0,0 0 1,0 0-1,1 12 0,-1-11-4,-2-6 6,2 1 1,-3-4-15,-1-6-1,0-2-11,1-1 1,-2 1-1,1-1 0,-1 1 0,-2-12 1,-2-1-1,-8-60-967,-1-6-3874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19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6368,'7'-21'2,"-5"14"1,1 1 1,-1 0 0,1 0 0,0 0 0,7-10 0,33-46 33,-43 61-35,0 0 0,1 1 0,-1-1 0,1 1 0,-1-1 0,0 1-1,1-1 1,-1 1 0,1 0 0,0-1 0,-1 1 0,1 0 0,-1-1-1,1 1 1,-1 0 0,1-1 0,1 1 0,7-2 5,0 0 1,1 0-1,-1 1 1,1 0 0,18 1-1,-27 0-5,0 1 0,1-1 1,-1 0-1,0 0 0,0 0 0,1 1 0,-1-1 0,0 0 1,0 1-1,0 0 0,1-1 0,0 1 0,5 4 2,-1 0 0,1 0 1,-1 0-1,0 1 0,0 0 0,-1 0 0,1 0 0,-2 1 0,7 9 0,-10-14-2,0 0-1,-1-1 0,1 1 0,0 0 1,-1 0-1,1 0 0,-1 0 0,1 0 0,-1-1 1,0 3-1,3 38 12,-6 67 0,-2-72 42,-43 162 38,37-160 21,7-26-113,-80 321 500,83-325-475,0 0-1,1-1 0,0 1 0,0 0 0,1-1 0,0 1 0,0 0 1,1-1-1,3 10 0,-3-10-9,4 4 79,-1-7-78,0-1 0,0 0 0,1 0-1,-1 0 1,1-1 0,0 0 0,8 4 0,1-5 64,11-6-28,1 0 0,0-2-1,-1-1 1,34-13 0,-46 15-39,-11 4-3,1 0 0,-1-1 0,0 1 0,0-1 1,0 1-1,0-1 0,0 0 0,-1 0 0,1-1 0,3-3 0,16-15 79,-1-2 1,-1 0-1,18-27 0,-32 40-67,-3 6 3,-1-1 0,0 1 0,0-1 0,0 1 1,0-1-1,1-8 0,3-16 139,0-1 0,-2 0 0,0-38 0,-3 61-128,-2 1 1,1-1 0,-1 1 0,0 0 0,0 0-1,0-1 1,-1 1 0,0 0 0,0 0-1,-1 0 1,0 1 0,0-1 0,0 0 0,-6-7-1,8 12-24,0 1 0,0-1 0,0 0 0,0 1 0,0-1 0,0 0 0,0 1 0,0-1 0,0 1 0,0 0 0,0-1 0,0 1 0,-1 0-1,1-1 1,0 1 0,0 0 0,0 0 0,0 0 0,-1 0 0,1 0 0,0 1 0,0-1 0,0 0 0,-2 1 0,1-1 17,-24 11 27,16-3 51,4 1-82,1 1-1,-1 0 1,2-1-1,-1 2 1,1-1-1,1 0 1,0 1 0,0-1-1,1 1 1,-1 18-1,2-15-16,1-10-8,-1 0 0,1 0 1,1 0-1,-1 0 0,0 0 0,1 0 1,0 0-1,0 0 0,0-1 1,3 7-1,-2-4 1,-1-1-1,0 0-1,1 0 1,0-1-1,0 1 0,0 0 1,1-1-1,0 1 1,0-1-1,0 0 0,0 0 1,0 0-1,1 0 1,7 5-1,-7-6-4,-1-1 0,0 0 0,1 0-1,0-1 1,0 1 0,-1-1 0,1 0 0,0 0 0,0 0 0,0 0-1,0 0 1,0-1 0,0 0 0,0 0 0,0 0 0,0-1-1,7-1 1,-4 0-11,-1 0 0,0-1 0,-1 0 0,1 0 0,0 0-1,-1-1 1,0 0 0,0 0 0,0 0 0,0 0 0,8-11-1,-6 5 13,0 0 0,0-1 0,-1 1 0,8-23 0,-12 30 4,-1 1 1,0-1-1,0 0 0,-1 1 1,1-1-1,0 0 0,-1 0 0,0 0 1,0 0-1,0 0 0,0 0 1,-1-4-1,0-5 2,2-1 3,-1 9 2,0-1 1,0 1 0,-1 0-1,1-1 1,-1 1-1,0 0 1,0-1 0,-1 1-1,-1-5 1,-40-84 118,29 76 33,-11-3-84,0 1 0,-35-19 0,32 25 104,-111-34-1352,71 29-5768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404 104 8344,'0'0'2056,"2"-6"-1856,0-1-141,0 0 0,1 0 0,0 1 0,0-1 0,7-10 0,-7 13-30,1 0 0,-1 0 0,1 1 1,0-1-1,0 1 0,1 0 0,-1 0 0,1 0 0,-1 1 0,1 0 0,0-1 0,0 2 0,0-1 0,0 1 0,0-1 0,1 1 0,-1 1 0,0-1 0,0 1 0,1 0 0,-1 0 1,0 0-1,9 3 0,-12-3-20,0 1 0,0 0 0,0 0 0,0 0 0,0 0 0,-1 0 0,1 0 0,0 1 0,0-1 0,-1 1 0,1-1 0,-1 1 0,1 0 0,-1 0 0,0-1 0,1 1 0,-1 0 0,0 0 0,0 0 0,-1 0 0,1 0 0,0 0 0,0 3 0,0 1 9,-1 0-1,1 0 0,-1 0 1,-1 0-1,1 0 1,-1-1-1,-2 11 1,-23 80 234,25-95-242,1 1 0,0 0 0,0-1 0,0 1 0,1 0-1,-1-1 1,0 1 0,0-1 0,1 1 0,-1 0 0,1-1 0,0 1 0,-1-1 0,1 1 0,0-1 0,0 0 0,0 1 0,0-1 0,0 0 0,0 0 0,0 0 0,1 1 0,-1-1 0,0 0 0,1-1 0,-1 1 0,0 0 0,1 0 0,-1-1 0,1 1 0,-1 0 0,3 0 0,4 2 3,1-1 0,0 1-1,16 1 1,-22-3-4,4 0 12,0 0-1,0-1 1,0 0-1,0 0 1,-1 0-1,12-3 1,31-1 231,-45 3-192,5-2 1,-7 2 58,-4 0-68,1 0-48,0 1 0,-1-1 0,1 0 0,0 1 0,0-1 0,0 1 1,-1 0-1,1 0 0,0-1 0,-1 1 0,1 0 0,0 0 1,-1 0-1,1 0 0,0 0 0,-1 0 0,1 1 0,0-1 0,0 0 1,-1 1-1,1-1 0,0 1 0,0-1 0,-1 1 0,1 0 0,0-1 1,0 1-1,0 0 0,0 0 0,0 0 0,0 0 0,0 0 1,0 0-1,1 0 0,-1 0 0,0 0 0,1 0 0,-1 0 0,0 1 1,1-1-1,0 0 0,-1 0 0,1 1 0,0-1 0,-1 0 0,1 3 1,-2 13 2,1 1 0,1 21 0,3 16-3,1 1 2,0-7-3,-1-7-2,-6-2 0,3-32-1,-1 0 0,0 0 1,-1 1-1,1-1 0,-2 0 1,1-1-1,-1 1 0,0 0 1,-1-1-1,0 1 0,-6 8 1,6-11-1,-26 20-5,2-5 5,-6 6 1,0 2 0,-3-3 0,-1-4 0,-2-4 0,26-11-2,0-2 0,0 1 1,-1-2-1,0 0 1,0-1-1,1 0 1,-1-1-1,0-1 0,0 0 1,-27-5-1,36 4 1,-1 0 1,1-1-1,0 0 0,0 0 0,0 0 0,0-1 1,-6-3-1,-20-10-6,11 7-1,1 2 0,-36-9 0,43 15-129,8 0 170,0 1 0,1-1 1,-1 0-1,1 0 0,-8-3 1,10 4-112,1-1 1,0 0 0,0 0 0,0 1 0,0-1-1,-1 0 1,1 0 0,0 0 0,1 0-1,-1-1 1,0 1 0,0 0 0,0 0 0,1 0-1,-1-1 1,0 1 0,1 0 0,0-1 0,-1 1-1,1 0 1,0-1 0,-1-2 0,-2-20-7843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7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71 596 9776,'0'0'-112,"-1"3"-600,-1 2 731,-1 0 1,2 0 0,-1 0-1,1 0 1,0 0-1,-1 7 1,-10 50 175,-19 113 537,16-5 156,16-167-863,-1-1 0,1 0 0,0 0 0,0 0 1,-1 1-1,1-1 0,1 0 0,-1 0 1,0 0-1,0-1 0,1 1 0,-1 0 0,1 0 1,0-1-1,-1 1 0,1-1 0,0 1 0,0-1 1,0 0-1,2 2 0,2 0 13,-1 0 0,0-1 1,1 1-1,-1-1 0,1 0 0,-1-1 1,1 1-1,0-1 0,0 0 0,0 0 0,0-1 1,0 0-1,0 0 0,8-1 0,-7-1 5,1 1-1,-1-1 0,1 0 0,-1 0 0,0-1 0,0 0 1,0 0-1,0-1 0,0 0 0,8-7 0,46-48 533,-59 57-468,12-9 174,-5 11-265,-1 1-1,1 0 1,-1 0 0,1 0 0,11 5 0,3-1-10,10-1-4,11-7-2,11-8 0,-44 8 0,-1 0 0,0-2 0,0 1 0,11-7 0,-9 3 0,0-1 0,-1 0 0,14-15 0,2-6-1,-1-2 1,27-45-1,-37 48-4,17-41 0,32-106 1,-47 97 2,-14 45-3,1-137 2,-7 139-2,-3 1 4,-2 1 0,-11-32 0,8 45-4,0 7 4,0 1 1,-1 0-1,1 1 1,-17-9-1,26 17 1,0-1-1,0 1 1,0-1 0,0 1-1,0-1 1,0 1-1,-1 0 1,1-1 0,0 1-1,0 0 1,-1 0-1,0 0 1,-7 0 0,0-1-1,0 2 1,-12 1 0,14 0 0,0-1 0,0 1 0,1 1 0,-1 0 0,0 0 0,-11 7 0,6 0-1,0 0 1,1 1 0,0 1 0,1-1 0,0 2 0,1-1-1,-14 28 1,8-11-5,-38 127-7,48-126-40,5-3 24,0 0 1,8 44-1,-8-70 19,0 0 0,1 1 0,-1-1 0,0 0 0,1 1 0,-1-1 0,1 0 0,-1 0 0,1 1 0,0-1 0,0 0 0,-1 0 0,3 2 0,3 3-10,0 0 0,1 0 1,0 0-1,0-1 0,0 0 1,1-1-1,-1 1 0,1-2 1,14 6-1,3-6-154,19-5-397,0-3 1,45-9 0,19-10-6931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3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10136,'20'60'1,"-3"-2"-18,-5-25 27,0-1 1,3-1 0,25 43-1,-31-62-6,-5-6-2,1 0 0,-1-1 0,1 1 0,10 7 0,18 16 5,39 34-33,-64-53-5,1 1 0,-2 0 0,1 0 0,-1 0-1,-1 1 1,0 0 0,-1 1 0,5 15 0,-9-24 28,0 0 0,0 0 0,0 1 0,0-1 1,-1 0-1,1 1 0,-1 5 0,0 6-1,2 42 2,-18 147 111,5-120 47,-6 52 29,15-126-124,1 0-1,0 0 1,1 0-1,1 12 0,0-2-15,-1-1-16,0-12 11,0-1-1,0 1 1,1-1 0,3 14 0,-3-18-34,11 42 243,-11-42-227,0 0-1,0 0 1,0 0-1,1 0 1,-1-1-1,1 1 0,0-1 1,0 1-1,0-1 1,0 0-1,0 1 1,0-1-1,1 0 1,3 2-1,0-5 73,-2-3-82,1 0 1,-1 0 0,0-1-1,0 1 1,-1-1 0,1 0-1,-1 0 1,3-6 0,-6 10-13,7-16 14,-4 1-287,-1 0 0,0 0-1,-1 0 1,-1-31 0,-6-20-6633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7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417 229 5832,'7'-25'0,"1"-25"1,-3 22 1,-2 15 1,0 0 1,-1-1 0,-1 1-1,0 0 1,-1-1-1,-2-20 1,2 33-3,0 1 1,-1-1-1,1 0 0,0 1 1,-1-1-1,1 0 0,-1 1 1,1-1-1,-1 1 1,1-1-1,-1 1 0,1-1 1,-1 1-1,1-1 0,-1 1 1,0 0-1,1-1 1,-1 1-1,0 0 0,1-1 1,-1 1-1,0 0 0,1 0 1,-1 0-1,0-1 0,0 1 1,1 0-1,-1 0 1,0 0-1,0 1 0,-18 1 3,19-2-2,-2 1 1,-1 0 0,1-1 0,0 1-1,-1 0 1,1 0 0,0 0 0,0 0 0,0 1 0,0-1 0,0 0 0,0 1 0,0 0 0,-2 2-1,-3 3 4,-4 1 0,7-5-2,0 0 0,1 1 0,-1-1 0,1 1 0,0-1 0,0 1 0,0 0 0,0 0 0,-2 5 0,-67 120 42,-34 102 69,9 45 41,77-182-129,13-56 54,-4 53 111,1 165 0,12-238-121,0 1-1,1-1 0,6 21 1,-3-18-36,-5-12 24,2 0 0,-1 0 0,1 0 0,1 0 0,4 9 0,-5-13-35,-2-3-2,0 0 0,0 0 1,0-1-1,1 1 1,-1 0-1,1-1 0,-1 0 1,1 1-1,0-1 0,0 0 1,-1 1-1,1-1 0,0 0 1,0 0-1,0-1 0,0 1 1,0 0-1,0-1 1,1 1-1,-1-1 0,0 0 1,0 1-1,0-1 0,0 0 1,3-1-1,4 1 18,-1-1 0,0-1 0,0 0 0,10-3 0,-12 4-45,4-3 66,1 1 1,-1-2-1,0 1 1,0-1-1,17-13 1,-16 11-3,-2 2 62,-1-1 0,0 0 1,-1 0-1,1-1 0,9-11 1,-6 5-18,6-7 644,-15 16-628,0 1-1,1 0 1,-1 0 0,1 0 0,0 0 0,0 0 0,4-3-1,-6 6-99,-1 0 0,1-1 1,-1 1-1,1 0 0,-1 0 0,1 0 0,-1 0 0,1 0 0,0 0 0,-1 0 0,1 0 0,-1 0 0,1 0 0,0 0 0,-1 0 0,1 0 1,-1 0-1,1 0 0,-1 1 0,1-1 0,-1 0 0,1 0 0,0 1 0,-1-1 0,0 0 0,1 1 0,-1-1 0,1 1 0,-1-1 0,1 1 1,8 9 11,-4-1 156,-2 1-136,0 1 1,-1 0-1,0-1 0,-1 1 1,0 0-1,-2 20 1,1-24-40,3 96 150,-2-87-137,1-1-1,1 1 1,0 0-1,10 27 1,-12-41-22,0 0 0,0 0 0,0 1 0,0-1 1,0 0-1,1 0 0,-1-1 0,1 1 0,-1 0 0,1 0 1,0-1-1,0 1 0,0-1 0,0 1 0,0-1 1,0 0-1,0 0 0,0 0 0,0 0 0,0 0 0,3 0 1,5-2 16,11-7-5,39-20 0,-39 14-9,83-83 2,-59 46 2,-31 32-9,30-33 24,35-46 120,-78 96-52,1 2-75,1 1 1,-1-1 0,0 1 0,0 0-1,0-1 1,0 1 0,0 0 0,0 0 0,-1 1-1,1-1 1,0 0 0,0 1 0,-1-1-1,1 1 1,-1-1 0,1 1 0,-1 0 0,0-1-1,0 1 1,0 0 0,2 4 0,3 6 26,-1-1 0,6 22 0,7 36 30,31 151 44,-45-194-108,-4-20-11,15-49-2,19-109-681,-29 123-329,14-72-7309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8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8 9240,'0'-1'3,"0"1"1,0-1-1,-1 1 0,1 0 1,0-1-1,0 1 1,0 0-1,-1-1 1,1 1-1,0 0 0,0-1 1,-1 1-1,1 0 1,0-1-1,-1 1 1,1 0-1,0 0 0,-1-1 1,1 1-1,0 0 1,-1 0-1,1 0 1,-1 0-1,0-1 0,1 2 2,-1-1 0,1 0-1,-1 0 1,1 0-1,-1 0 1,1 1 0,-1-1-1,1 0 1,-1 0 0,1 1-1,0-1 1,-1 0-1,1 1 1,-1-1 0,1 1-1,0-1 1,-1 0-1,1 1 1,0-1 0,-1 1-1,1-1 1,0 1 0,0-1-1,0 1 1,-1-1-1,1 1 1,0-1 0,0 1-1,0-1 1,0 1-1,0 1 1,-9 28 93,2-8 8,-5 29 1,2 13-511,-2 119 0,12-124-5556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8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 11656,'2'13'12,"0"0"0,-1 0 1,-1 0-1,0 0 1,-3 23-1,2-26 10,-3 32 65,-2-1 1,-16 55-1,16-73-64,-4 17 85,-45 161 35,44-160-103,-15 69 0,0 29-32,-7 113-37,33-246 26,-5 53-98,5 113 0,2-154 84,9 45-140,-10-56 128,12 47-133,-12-51 141,-1 0 1,1 1 0,1-1 0,-1 0-1,0 0 1,1 0 0,0 0 0,-1-1-1,1 1 1,0 0 0,0-1-1,1 1 1,4 4 0,-5-6-73,-2-1 87,0 0 1,0 0-1,1 1 0,-1-1 1,0 0-1,0 0 1,1 1-1,-1-1 1,0 0-1,0 0 0,1 1 1,-1-1-1,0 0 1,1 0-1,-1 0 1,0 0-1,1 0 0,-1 1 1,0-1-1,1 0 1,-1 0-1,0 0 1,1 0-1,-1 0 0,0 0 1,1 0-1,-1 0 1,0 0-1,1 0 1,-1 0-1,0-1 1,1 1-1,-1 0 0,0 0 1,1 0-1,-1 0 1,0 0-1,1-1 1,-1 1-1,14-30-42,15-48 0,0-2 29,-24 71 17,-1 1-1,1-1 1,0 1-1,1 0 1,9-10 0,-6 7-1,-2 3 0,0-1 0,0 1 0,1 1 0,0-1-1,0 2 1,11-8 0,-13 10 1,0 0-2,1 0 0,0 0 0,0 0 0,0 1-1,0 0 1,10-2 0,-6 1 1,-8 3 2,-1 1 0,0-1-1,0 0 1,0 1 0,0-1 0,1 1 0,-1 0-1,0 0 1,0 0 0,1 0 0,-1 0 0,0 0-1,0 1 1,4 0 0,4 1-1,3-1 0,-9-1 0,0 1 0,-1-1 0,1 1-1,0 0 1,0 0 0,0 0 0,0 0-1,-1 1 1,8 3 0,-4-2-3,2 2 2,0-1 0,0 1 0,-1 0 0,1 1 0,-1 0 0,-1 0 0,1 1 0,7 8 0,100 112-50,-111-123 49,0 0 1,0-1 0,1 1-1,-1-1 1,1 0-1,0 0 1,0-1 0,0 1-1,0-1 1,7 2 0,-7-2 0,7-2-16,-3-1 13,5-1 1,-1 0 1,0-1-1,0 0 1,0-2-1,17-7 1,26-13-10,9-10 12,33-36 4,-91 65 3,0 0-1,0-1 1,-1 0-1,1-1 1,-2 1-1,1-1 1,-1 0-1,6-12 0,-6 10 3,0 1 11,-1-1 0,1 1 0,-2-1 1,0 0-1,4-17 0,-3 9 2,-2 11 2,-1 0 0,0 0-1,0 0 1,-1 0 0,0 0-1,0 0 1,0-1 0,-1 1-1,-2-10 1,1 7 3,1 4 1,0-1 1,-1 1-1,0 0 1,0-1-1,0 1 1,-1 0-1,0 1 1,0-1-1,0 0 1,-1 1-1,-5-6 1,6 7-11,-7-4 119,1 5-108,1 0 0,-1 1 1,1 1-1,-1 0 0,0 0 0,-12 0 1,3 5 92,-85 47 41,82-36-74,-77 87 29,83-78-55,-49 106 26,54-101-47,-23 137 14,30-132-19,5 121 20,3-129-15,5 2-12,28 52 0,-24-63 12,7 1-11,47 29 0,-66-46-23,-1 0 0,1 0 0,0 0 0,0-1 0,1 1 0,-1 0 0,0-1 0,3 1 0,124 11 59,-101-15-57,101-28 5,-107 20-19,4-9-511,-2 0 1,35-38-1,-1-6-7189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8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1 10040,'1'2'8,"-1"-1"-4,0-1 0,0 1 0,0-1 0,0 1 0,0 0 0,-1-1 0,1 1 0,0-1 0,0 1 0,0-1 0,0 1 0,-1-1 0,1 1 0,0-1 1,-1 1-1,1-1 0,0 1 0,-1-1 0,1 0 0,0 1 0,-1-1 0,1 1 0,-1-1 0,1 0 0,-1 1 0,-85 89 119,61-62-102,-45 49 4,-11 26-18,44-45 6,-38 80 1,61-104 86,-26 119 60,37-124 41,6 98 99,2-104-32,7 24-3,3-1 1,21 48-1,-10-54-192,-15-28 82,-2-6-101,0 0-1,0-1 1,20 8 0,-28-13-48,-1 1 0,1-1 1,0 0-1,-1 0 0,1 0 1,0 0-1,-1 0 0,1 0 0,0 0 1,0 0-1,-1 0 0,1 0 1,0 0-1,-1 0 0,1 0 1,0-1-1,-1 1 0,2-1 1,29-11 67,38-21 1,-43 17-47,126-106-1529,-68 48-6199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167 135 7712,'24'-48'0,"6"-2"0,-30 49 0,1 0-1,0 0 1,-1 0 0,0 1 0,1-1 0,-1 0 0,0 0 0,1 0 0,-1 0-1,0 0 1,0 0 0,0 0 0,1 0 0,-1 0 0,0 0 0,0 1 0,-1-1-1,1 0 1,0 0 0,-1-2 0,1 3 0,0-1-1,-1 1 1,1-1 0,-1 1-1,1-1 1,-1 1 0,0-1-1,1 1 1,-1 0 0,1-1-1,-1 1 1,0 0 0,1 0-1,-1-1 1,0 1 0,0 0-1,1 0 1,-1 0 0,0 0-1,0 0 1,-33 4-18,33-4 16,-7 3-3,0-1 0,1 2 0,-1-1 0,1 1 0,0 0 0,0 0 0,0 1 0,0 0 0,-7 7 0,5-5 1,0 0-3,1 1-1,-1-1 1,1 1 0,1 1 0,-12 16 0,12-16 4,6-7 2,-1 0 0,1 0 0,-1 0 0,1 0 0,0 0-1,-1 1 1,1-1 0,0 0 0,-1 5 0,0-1-1,-1 12 1,7-7 1,-3-11 0,0 1 0,0-1 0,0 1 0,-1-1 0,1 0 0,0 1 0,0-1 0,0 0 1,0 0-1,0 1 0,0-1 0,-1 0 0,1 0 0,2 0 0,12-1 3,0 0 0,29-7 0,-35 6 0,23-5 27,38-12 0,-51 13-18,2-1 104,-1-1-1,1-1 1,-1-1-1,-1-1 1,29-20-1,-40 25 79,0-1 0,0 0 0,-1-1 0,0 1 0,0-2 0,5-8 0,-1 2 74,-9 13 32,0 0 0,-2 2-277,0-1 0,0 1 0,0 0 0,0 0 0,0-1 0,0 1 0,0 0 1,1 0-1,-1 0 0,0-1 0,0 1 0,0 0 0,1 0 0,-1 0 0,0-1 0,0 1 0,0 0 1,1 0-1,-1 0 0,0 0 0,0 0 0,1 0 0,-1 0 0,0 0 0,0-1 0,1 1 1,-1 0-1,0 0 0,0 0 0,1 0 0,-1 0 0,0 0 0,0 0 0,1 1 0,-1-1 0,0 0 1,0 0-1,1 0 0,-1 0 0,0 0 0,0 0 0,1 0 0,-1 0 0,0 1 0,1-1 0,5 16 387,0 27-389,-5-38 38,4 28 84,0 6-57,1 44 1,-1 161 103,-4-217-183,0 32 36,-15 71 28,3-36-6,7-71-44,-2 0 0,-8 21 0,4-13-3,8-26-10,-9 6 11,5-11-19,4 0 2,-15-4 0,-2-6-2,-2-6 0,14 10-3,1-1 0,0 1 1,-8-14-1,13 19-9,25-11-73,-18 10 81,27-5-13,-22 5 2,42-5-35,82 1 1,-40 9-3,-37 2 2,89 19 0,-131-20 46,-7-2-3,-1 1 1,0 0 0,13 6 0,79 41-33,-68-38 37,-27-12 2,1-1 1,12 3-1,-14-3 0,-2-1 0,10-11 0,-4 1-153,0-1 0,-2-1 0,1 1 0,-2-1 1,0 0-1,0 0 0,-2-1 0,0 1 0,2-19 1,3-16-7208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40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9056,'44'29'0,"-6"3"0,-23-17 38,-2 0 1,0 1-1,17 27 1,-17-23 5,-3-6 21,-2 0-1,1 1 1,10 27-1,-13-27-35,0 5 119,-1 11-2,-2-1 1,0 2-1,-5 60 0,0-72-114,2-12 5,-1 0 0,-1 0 0,1 0 0,-1 0 0,-4 9 0,-52 129 560,38-95-338,-33 86 390,31-79-369,19-48-232,-2 5 58,-1 0-1,-10 19 1,14-29-60,-1-1 0,1 0 0,-1 1 1,0-1-1,-1 0 0,1-1 0,-1 1 1,1-1-1,-1 1 0,0-1 0,0 0 0,-1-1 1,-4 3-1,8-5-35,0 0 1,0 0-1,0 0 1,0 0-1,0 0 1,0 0-1,0 0 1,0-1-1,0 1 0,0 0 1,0-1-1,1 1 1,-1-1-1,0 1 1,0-1-1,0 1 1,0-1-1,1 0 1,-1 1-1,0-1 0,-1-1 1,-2-2 59,1 1-56,0 0 1,1 0 0,-1 0 0,1-1 0,0 1 0,0 0 0,0-1 0,0 0 0,0 1 0,1-1 0,0 0 0,0 0-1,-1-5 1,-1-11-411,-2-28-1,4 31-501,-3-44-7349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40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1452 0 10224,'0'0'0,"0"18"0,0 35 0,-3 21 0,-6 14 0,-6-1 0,-1-13 0,-5-7-192,-5-16 192,2 2-7048</inkml:trace>
  <inkml:trace contextRef="#ctx0" brushRef="#br0" timeOffset="1">1346 994 11744,'0'0'0,"-8"36"0,-13 65 0,-35 56 0,-41 41 0,-51 41-8,-50 46 8,-48-7-40,-40-23 40,0 2-8296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20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4312,'4'-4'16,"26"-22"9,-28 25 22,2-2 45,1 1-1,-1-1 1,0 0 0,1 0-1,-1-1 1,-1 1 0,1-1 0,0 0-1,4-6 1,4-3 240,-1 1 10,-11 12-331,1 0 1,-1-1-1,0 1 1,0 0-1,1-1 0,-1 1 1,0 0-1,1 0 1,-1 0-1,0-1 0,1 1 1,-1 0-1,0 0 1,1 0-1,-1 0 0,0 0 1,1 0-1,-1 0 1,1 0-1,-1 0 0,0 0 1,1 0-1,-1 0 1,0 0-1,1 0 0,-1 0 1,0 0-1,1 0 1,-1 0-1,1 0 0,-1 0 1,0 1-1,1-1 1,-1 0-1,0 0 0,0 0 1,1 1-1,-1-1 1,0 0-1,1 0 1,-1 1-1,0-1 0,0 0 1,0 1-1,1-1 1,-1 0-1,0 1 0,0-1 1,0 0-1,0 1 1,0-1-1,1 0 0,-1 1 1,0-1-1,0 1 1,0-1-1,0 0 0,0 1 1,9 95 271,-8-92-269,0 33 200,-4 63-1,-2 29 72,12 157 4,-2-221-114,34 282 70,-30-275-91,37 280 67,-35-285-34,55 258 79,-51-265-52,68 236 275,-77-275-410,47 188 306,-45-168-262,23 100 313,-30-137-356,-16-10 26,7-1-51,-74-92-1311,26 31-5377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20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295 183 7712,'0'0'24,"0"0"-21,0 0 1,-1-1 0,1 1-1,0-1 1,0 1-1,0 0 1,-1-1 0,1 1-1,0 0 1,0-1-1,-1 1 1,1 0 0,0 0-1,-1-1 1,1 1-1,0 0 1,-1 0 0,1-1-1,0 1 1,-1 0-1,1 0 1,0 0 0,-1 0-1,1 0 1,-1 0-1,0-1 1,-12 58 116,-20 54-68,23-83-25,-63 121 14,16-50 59,7-17-1,41-69-49,-1 0 68,1 0-1,-12 26 0,45-64 210,-12 14-302,25-35 150,66-95 24,-80 108-79,94-148 52,-96 143-32,92-151 381,-105 175-340,58-85 939,-65 97-806,2 9-1,9 21-202,-8-11 129,4 115 77,-6-97-169,27 145 52,-28-175-185,0-1-1,0 1 1,1 0 0,0 0-1,2 4 1,21 39 43,34 48 0,-57-94-55,0 1 1,0-1-1,0 1 1,0-1-1,0 0 1,1 0-1,3 3 1,15 11-398,2-1-1,0-2 1,25 12 0,12 2-7686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20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664 139 13896,'1'-3'-61,"1"-1"0,0 0 0,-1 0 1,0 0-1,0 0 0,0 0 0,-1 0 1,1 0-1,-1 0 0,0-6 1,-7-19-99,1 17-333,0 6 418,0 0 0,0 1 0,0 0 0,-1 0 0,0 1 0,0-1 0,-12-4 0,18 8 72,0 1-1,-1-1 1,1 1-1,0-1 1,-1 1-1,1 0 1,0-1-1,-1 1 1,1 0-1,0 0 1,-1 0-1,-1 0 1,-19 3-7,1 0 0,0 2 0,-31 10 0,25-2-3,-43 32 4,-19 26 7,64-47 1,-38 46 0,33-31 0,-23 44 1,30-42 1,2 2 0,2 1 0,-17 54 0,35-94-1,0-1 0,0 1 0,0 0 0,1-1 0,-1 1 0,1 0 0,0 6 0,0 6 3,1 1 0,4 26 0,-3-33-3,1-1 0,1 1-1,0-1 1,7 14 0,-11-23-1,1 1 1,-1 1-1,1-1 1,0 0-1,0 1 1,0-1-1,0 0 1,0 1 0,0-1-1,0 0 1,0 0-1,0 0 1,0 0-1,3 1 1,12 8 2,1-1 0,0 0 1,1-2-1,24 8 0,-40-14-2,1 0 0,-1-1 0,0 0 0,1 1-1,-1-1 1,1 0 0,-1 0 0,4 0 0,22-4 3,1-2 1,42-12-1,-45 5-9,129-92-1412,-68 38-5663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1 300 8696,'115'0'-183,"49"0"122,98 0 338,30 10 934,-281-10-1073,0 0 1,-1 0 0,1-1-1,0 0 1,16-4 0,-18 3-73,-5 1 16,0 0-1,1-1 1,-1 1-1,0-1 1,0 0 0,0 0-1,0 0 1,-1 0-1,1-1 1,-1 1-1,7-7 1,-3 1 27,0-1 1,-1 0 0,7-13-1,7-9-108,-12 19-28,-1 0 0,0 0 1,0-1-1,-2 1 0,1-1 1,-1-1-1,-1 1 0,-1-1 1,3-18-1,-4 24-1,-6-19-473,4 26 487,0 0 1,-1 1 0,1-1 0,-1 0 0,1 1 0,-1-1-1,0 1 1,1-1 0,-1 1 0,0-1 0,1 1 0,-1-1-1,0 1 1,0-1 0,1 1 0,-1 0 0,0 0 0,0-1-1,1 1 1,-1 0 0,0 0 0,0 0 0,-1 0-1,1 0-12,-3-1 12,0 1 0,0 0 1,1 0-1,-1 1 0,0-1 0,0 1 0,0 0 0,0 0 1,0 0-1,1 0 0,-1 0 0,-4 4 0,-35 22-11,34-21 21,1-1-3,0 0 0,0 1 0,1 0 0,-9 8 0,0 2 2,-38 37 1,29-22 5,-39 61 0,50-64 14,-35 138 21,45-131 32,6 13-14,8 56 0,-9-101-42,-1-1 0,1 1 0,-1-1 0,1 1 0,0-1 0,0 0 0,0 1 0,2 2 0,10 15 28,0-1-1,2 0 1,19 20 0,-32-38-29,-1 1 0,1-1 0,-1 0 0,1 0 0,-1 1 0,1-1 0,0 0 0,0-1 0,-1 1 0,5 1 0,24 7 46,0-2 1,54 7-1,-50-15 50,144-35 23,-173 35-127,0-1 0,1 0-1,-1 0 1,9-5 0,40-26-701,76-59 1,-31 13-6356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21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57 7896,'0'-1'12,"0"-1"1,0 1-1,-1-1 1,1 1-1,0-1 1,-1 1-1,1-1 0,-1 1 1,1 0-1,-1-1 1,0 1-1,0 0 1,1 0-1,-1 0 1,0-1-1,0 1 1,0 0-1,0 0 1,-1 0-1,1 0 0,0 1 1,0-1-1,-1 0 1,1 0-1,-2 0 1,2 1-1,0 0 1,0 0-1,0 1 1,0-1-1,0 0 1,0 1 0,0-1-1,1 0 1,-1 1-1,0-1 1,0 1-1,0-1 1,0 1-1,1 0 1,-1-1-1,0 1 1,0 0 0,1-1-1,-1 2 1,-2 0 16,-6 7-12,1 1 0,0 0 1,1 0-1,-12 20 0,-7 29-11,14-19-7,-11 78 0,20-83-5,0-6 1,0 5-4,1 0 0,5 66 0,10-2-23,-12-96 27,-1 1 1,1-1-1,-1 0 1,1 1-1,0-1 1,0 0-1,0 0 1,0 0-1,1 0 1,-1 0-1,0 0 1,1 0-1,-1 0 1,1 0-1,0-1 1,0 1-1,-1-1 1,5 3-1,-4-3 0,6 0-48,5-5 36,0-2 0,0 1 1,16-10-1,-12 1 4,0-5 10,0-2 1,-2 0 0,19-32-1,-21 23 37,10-35 220,26-124 1,-46 168-211,-2 12 24,0 1 0,0-1-1,-1 0 1,0 1 0,-2-12 0,1 9-18,-16-142 1177,17 153-1215,0 0-1,0-1 1,0 1-1,0 0 1,-1-1-1,1 1 1,0 0-1,0 0 1,0-1-1,0 1 1,-1 0 0,1 0-1,0-1 1,0 1-1,-1 0 1,1 0-1,0 0 1,0 0-1,-1-1 1,1 1-1,0 0 1,0 0-1,-1 0 1,1 0 0,0 0-1,-1 0 1,1 0-1,0 0 1,-1 0-1,1 0 1,0 0-1,-1 0 1,1 0-1,0 0 1,0 0 0,-1 0-1,1 0 1,0 0-1,-1 0 1,1 0-1,0 0 1,-1 1-1,0-1 26,-4 3 10,0-1-1,0 1 1,0 0-1,0 0 0,1 1 1,0-1-1,-1 1 1,1 0-1,-5 7 0,8-10-41,1-1-1,-1 1 1,1-1-1,0 1 1,-1-1-1,1 1 1,0 0-1,-1-1 1,1 1-1,0 0 1,0-1 0,0 1-1,0 0 1,-1-1-1,1 1 1,0 0-1,0-1 1,0 1-1,0 0 1,1 0-1,-1 2 8,4 11-1,-3-12-18,0 0 1,0-1 0,0 1 0,0 0 0,0-1 0,1 1 0,-1-1-1,1 1 1,-1-1 0,1 0 0,-1 1 0,1-1 0,0 0 0,-1 0-1,1 0 1,0-1 0,0 1 0,0 0 0,0-1 0,0 1 0,0-1-1,0 1 1,2-1 0,5 0-51,0 0 0,0 0 0,17-3 0,-14 1 21,80-16-497,-31 5 346,-46 10 173,-8 1 7,0 1-1,1 0 1,-1 1-1,12 0 1,26 1-14,-37-1 20,-1 1 0,1 0 0,-1 1 0,10 2 1,-7 1 0,-1 0 1,1 0-1,-1 1 0,0 0 1,-1 0-1,13 13 1,-18-16 1,6 6 5,-1-1 0,0 2 0,0-1 0,-1 1-1,0 0 1,-1 1 0,0-1 0,7 19 0,-9-18 0,4 14 47,10 124 15,-17-129-52,0 0 1,-3 20-1,0-16-9,2 0-3,0-15-3,-1 0 0,0 0 0,0 0 1,-5 17-1,-4 13 10,-1-6-9,0-16-3,10-17 0,1 0 0,0 1 0,-1-1 0,1 0 0,0 1 0,-1-1 0,1 0 0,0 0 0,-1 1 0,1-1 0,-1 0 0,1 0 0,-1 0 0,1 0 0,0 0 0,-1 0 0,1 0 0,-1 1 0,1-1 0,-1 0 0,1 0 0,-1-1 0,1 1 0,0 0 0,-1 0 0,1 0 0,-1 0 0,-1-1 0,1 0 0,0 0 0,0 0 0,0 0 0,0 0 0,0-1 0,0 1 0,0 0 0,0-1 0,0 1 0,0 0 0,0-3 0,-12-37 0,5-19 0,9-13 0,1 51 0,8-33 0,-5 36 0,14-34 0,-10 33 2,1 1 1,0 0 0,2 1-1,0 0 1,1 1 0,1 1-1,19-19 1,-20 24 0,-9 6 2,1 1-1,0 0 1,1 0-1,-1 1 1,0 0-1,11-5 1,85-34 33,-79 37-3,89 2 20,-91 7-15,-8 1-31,-1 1 0,0 1 1,0-1-1,-1 2 0,16 13 1,-25-20-7,0-1 0,-1 1 0,1 0-1,0 0 1,0 0 0,0 0 0,-1 1 0,1-1 0,-1 0 0,1 0 0,-1 0 0,1 0 0,0 3 0,5 23 19,-2-1 0,3 48-1,-8-42 34,0-20-40,-1 15 1,-2 1 0,-1-1 0,0-1 0,-18 48 0,-3-6 4,-3-6-15,21-48-4,5-7-1,-1 0 1,1 1-1,0-1 0,-4 12 1,8-19-2,-1 0 0,0 0 0,0 1 1,0-1-1,0 0 0,1 0 0,-1 0 1,0 0-1,0 0 0,0 1 0,0-1 1,1 0-1,-1 0 0,0 0 0,0 0 1,1 0-1,-1 0 0,0 0 0,0 0 1,0 0-1,1 0 0,-1 0 0,0 0 1,0 0-1,1 0 0,-1 0 0,0 0 1,0 0-1,0 0 0,1 0 0,-1 0 1,0 0-1,0-1 0,0 1 1,1 0-1,-1 0 0,0 0 0,0 0 1,13-5-5,30-16-1328,5-3-5320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22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731 706 7624,'1'0'-1,"-1"-1"1,1 0-1,0 0 1,0 1 0,-1-1-1,1 0 1,0 0-1,-1 0 1,1 0-1,-1 0 1,1 1 0,-1-1-1,1 0 1,-1 0-1,0 0 1,1 0-1,-1-1 1,0 1 0,0 0-1,0 0 1,0 0-1,0 0 1,0 0-1,0 0 1,0 0 0,-1-2-1,0 0-1,0 1-1,0 0 1,-1-1-1,1 1 1,-1 0 0,0 0-1,1 0 1,-1 0-1,0 0 1,-3-2-1,-6-4-9,1 0-1,-1 2 0,-14-8 1,22 13 9,-24-14-14,1 2 0,-2 1 0,-38-11 0,14 8-10,39 12 25,0 0 1,-22 0-1,26 2 2,0 2 0,0-1 0,0 1 0,-13 3 0,12-1 0,0 0 0,0 1 0,-16 9 0,-32 26 0,40-26 0,-26 29 0,31-27 0,0 1 0,-18 29 0,15-18 0,-16 39 0,13-15 0,-14 54 1,31-99 1,1 1 0,-1-1 1,1 1-1,0-1 0,0 1 0,1-1 0,0 1 0,0 0 1,0-1-1,1 1 0,0-1 0,2 7 0,-3-11-1,0-1 1,1-1-1,-1 0 0,0 1 0,0-1 0,0 1 1,0-1-1,0 0 0,0 1 0,0-1 0,1 0 1,-1 1-1,0-1 0,0 0 0,0 0 0,1 1 1,-1-1-1,0 0 0,0 1 0,1-1 0,-1 0 1,0 0-1,1 0 0,-1 1 0,0-1 0,1 0 1,-1 0-1,0 0 0,1 0 0,9 4 9,1 0 0,0-1 0,-1 0 0,1-1 0,12 1 0,-1-3 58,0-5-35,0-1 1,-1-1-1,28-12 0,-47 18-7,1 0 0,-1 0 0,0-1 0,0 1 0,1-1 0,-1 0 0,0 1 0,2-4 0,109-124 316,-90 96-28,154-260 795,-137 205-1008,-26 52 74,41-163 60,-47 161-134,-3 15-62,6-25 87,-3 0-1,4-59 1,-15 110-47,-1-1-66,3-1-8,0 0-1,0 0 0,0 0 1,0-1-1,0 1 0,0 0 0,0 0 1,0 0-1,0 1 0,1-1 1,-1 0-1,0 0 0,1 0 1,-1 0-1,1 1 0,-1-1 0,1 0 1,0 1-1,-1-1 0,1 2 1,-46 143 99,34-105-24,-55 189 30,55-181-36,-35 214 26,43-212-40,8 147 21,0-172-34,3-3-16,18 37 0,-25-59-29,0-1-1,0 1 0,0-1 1,0 1-1,1-1 1,-1 1-1,0-1 0,1 0 1,-1 1-1,0-1 1,1 0-1,-1 1 0,0-1 1,1 0-1,-1 1 0,1-1 1,-1 0-1,0 0 1,1 1-1,-1-1 0,1 0 1,-1 0-1,1 0 1,0 0-1,12 3 9,1-1-1,-1 0 1,0-1-1,22-1 1,-11-5-2,-6-1-2,29-14 0,-33 12-5,-1 0-1,1-1 1,20-19 0,-17 12-1,-1-1 0,18-23 0,26-49 0,-5-5 0,-8 7 1,22-33 9,-47 83 1,-12 18-4,-9 16 20,0 6-1,0 4-19,0-1-1,-1 1 1,1-1-1,-1 1 0,-1-1 1,0 1-1,0-1 1,0 1-1,-3 8 0,-23 91 32,3-10-12,-5 21-20,3-6-6,4-21 0,16-65-2,-15 79-23,47-238-1432,-9 31-5603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2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8248,'0'0'0,"10"0"8,5 7 8,3 14 8,2 14 8,2 18-32,-1 6-88,-3 3 88,-1 3-5704</inkml:trace>
  <inkml:trace contextRef="#ctx0" brushRef="#br0" timeOffset="1">194 836 4664,'-10'82'80,"1"58"23,4-39 130,-3-12-97,-6-1-13,14-86-132,-1-1 1,1 0 0,0 1 0,-1-1 0,0 1-1,1-1 1,-1 0 0,0 1 0,1-1 0,-1 0-1,0 0 1,0 0 0,0 0 0,0 1 0,0-1-1,0-1 1,0 1 0,-1 0 0,1 0 0,0 0-1,0 0 1,-1-1 0,1 1 0,0-1 0,-1 1-1,1-1 1,-1 0 0,1 1 0,-1-1 0,1 0 0,0 0-1,-1 0 1,1 0 0,-1 0 0,1 0 0,-1 0-1,1-1 1,-3 0 0,1 1-158,-26-3-2847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23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6280,'46'10'-88,"23"-6"-139,70-4 0,-115-1 49,45-7 0,67-13-28,-46 10 209,-78 13 10,12 8 10,24 14 1,-32-12 130,-5-1-102,-1 1 0,0 1 0,-1 0 0,9 17 0,-12-11 295,-1 7-133,-1 1 0,-2-1 0,0 36 0,1 80 1078,-3-139-1031,0-11 4,1 0-225,0 4-18,-1 0 0,0 0-1,0 0 1,0 0 0,-1 0-1,1 0 1,-3-8 0,-30-138-914,9 51-4368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23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7000,'13'-8'11,"0"-1"0,14-13-1,-10 9-1,-11 12-2,10 7 9,27 15 0,-28-11 105,0 5-76,-2 0 1,0 0-1,15 23 0,-17-16 110,-10-17-129,9 20 66,-1 1-1,-2 0 1,7 44-1,-10-42-39,2 5 60,-1 0 1,-2 1 0,-1-1 0,-1 0-1,-6 42 1,0-44-21,2-1-1,1 1 1,3 44 0,1-51-57,-2-7 102,1 1-1,1-1 1,7 29-1,-8-44 11,3 2 12,-4-3-144,0-1 0,0 0 0,0 1 0,0-1 0,0 0 0,0 1 0,0-1 0,0 0-1,0 1 1,1-1 0,-1 0 0,0 0 0,0 1 0,0-1 0,1 0 0,-1 0 0,0 1 0,0-1-1,0 0 1,1 0 0,-1 1 0,0-1 0,1 0 0,-1 0 0,0 0 0,0 0 0,1 0-1,-1 0 1,0 1 0,1-1 0,-1 0 0,0 0 0,1 0 0,-1 0 0,1 0 0,3-1 17,0 0 1,0 0-1,0 0 1,0-1 0,0 1-1,0-1 1,0 0-1,-1 0 1,1-1 0,6-4-1,32-30 153,-37 33-196,3-4 55,0 0 1,-1 0 0,0-1-1,-1 0 1,0 0 0,8-16-1,-9 15-23,41-83 172,-32 64-181,-6 12 3,0 0-1,-1 0 0,-1-1 0,4-19 0,8-28-3,1 7-5,4-4-4,-3 16-2,-6 20 0,-3 12 0,-11 13 0,1 1 0,-1-1 0,1 1 0,-1 0 0,1-1 0,-1 1 0,1 0 0,-1 0 0,1-1 0,-1 1 0,1 0 0,0 0 0,-1 0 0,1 0 0,-1 0 0,1 0 0,0 0 0,-1 0 0,1 0 0,-1 0 0,2 0 0,20 12 0,13 15 0,9 18 0,-4 10 0,-9 3 0,-7 0 0,-2-1 0,-15-32-2,0 0 0,-1 0 1,-1 0-1,1 27 1,-6 10-15,-4-14 4,2-21-13,0-1 0,1 1 0,4 30 0,-5-23-45,2-31 4,-7 4-146,38-106 8,12-8 153,-40 99 46,0 0 1,1 0-1,0 1 0,10-14 1,-2 3 0,-3 1 2,-6 11 1,0 1 0,1-1 0,-1 1 0,1 0 0,0 0 0,5-5 0,27-29 0,18-12 1,2 1 0,-8 7 1,5 0 15,-53 43-15,0 0 0,1 0 0,-1 0 1,0 0-1,0 0 0,0 0 0,0-1 0,1 1 0,-1 0 0,0 0 1,0 0-1,1 0 0,-1 0 0,0 0 0,0 0 0,0 0 0,1 0 1,-1 0-1,0 0 0,0 0 0,0 0 0,1 0 0,-1 0 0,0 0 1,0 0-1,1 0 0,-1 0 0,0 0 0,0 0 0,0 1 0,0-1 1,1 0-1,-1 0 0,0 0 0,0 0 0,0 0 0,0 1 0,1-1 1,-1 0-1,0 0 0,0 0 0,16 13 23,0 0-1,17 19 1,-28-27-15,-2-2 1,-1-1 0,0 0-1,0 1 1,0-1 0,-1 1 0,1-1-1,0 1 1,0 3 0,83 202 119,-82-202-115,-1 1-1,0-1 0,-1 1 1,0 0-1,0-1 0,0 12 1,-1-18-14,5 168 93,-20 23-61,13-171 1,-9 37 1,-100 329-1320,41-194-5540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46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53 2968,'-5'-1'5,"-1"0"42,1 0 0,-1 0-1,1 0 1,-1-1 0,1 0 0,0 0 0,-1 0 0,-6-5 0,10 6 406,0 1-255,-5-1 106,-13-5 681,16 4-624,-4-2-40,7 3-275,-1 1-1,1 0 1,0-1-1,0 1 1,-1 0-1,1-1 1,0 1-1,0 0 1,-1 0-1,1 0 0,0 0 1,-1 0-1,1 1 1,-2-1-1,3 0-39,0 0 0,0 0 0,0 0 0,0 0 0,1 0 0,-1 0-1,0 0 1,0 0 0,0 0 0,0 0 0,0 0 0,0 0 0,0 0-1,0 1 1,0-1 0,0 0 0,0 0 0,0 0 0,0 0 0,0 0 0,0 0-1,0 0 1,0 0 0,0 0 0,0 0 0,0 0 0,0 0 0,0 0-1,0 0 1,0 0 0,0 0 0,0 0 0,0 0 0,0 0 0,0 1-1,0-1 1,0 0 0,0 0 0,0 0 0,0 0 0,0 0 0,0 0-1,0 0 1,0 0 0,0 0 0,0 0 0,0 0 0,0 0 0,0 0-1,0 0 1,0 0 0,0 0 0,0 0 0,0 0 0,0 0 0,0 1 0,0-1-1,0 0 1,0 0 0,0 0 0,15 1 193,38-5-6,93-10 8,-110 12-27,280 9 495,-288-5-630,-12 0 72,1 0-1,24 6 1,-6-1 209,0 2 0,-1 1 1,64 30-1,-94-38-247,-1-1 0,-1 1 0,1-1 0,0 1 0,-1 0-1,0 0 1,1 0 0,-1 0 0,0 0-1,0 0 1,0 1 0,0-1 0,0 1 0,-1 0-1,1-1 1,-1 1 0,2 6 0,-2-8-32,-18-8-1372,1-1-5475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4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330 298 7536,'-8'-3'-20,"-23"-17"-56,28 19 64,-17-17-15,0-4 85,0 0 1,-18-28-1,26 32 94,-28-30 0,16 20 13,22 24-139,-1 0 1,0 0-1,0 1 0,0 0 1,0-1-1,0 1 1,0 0-1,-1 1 0,0-1 1,1 1-1,-1-1 0,0 1 1,0 0-1,0 0 0,-1 1 1,-5-2-1,-32-16 238,40 19-156,-3 0 366,18 0-279,35 5-8,89 2 8,-88-7-18,3 1-7,88 12 0,-116-10-82,12 1 24,0 2 0,55 16 0,122 35 507,-189-52-592,27 7 167,46 17 278,-96-29-369,-22 13-59,-18 12-1500,-4 4-5844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4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0 262 5472,'24'1'5,"24"-3"31,156-27 208,-185 25-218,52-16 223,154-36 776,-139 44-506,-49 4-268,-6 1 257,0 2 1,37-2 0,-23 9 407,-41-6-809,-1-2-218,-2 1 1,1 0-1,0-1 1,-1 0-1,0 1 1,-1-1-1,1 0 0,-1 1 1,-1-9-1,1-32-6055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0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61 3592,'61'-35'-29,"-56"32"29,13-4 1394,-20 1-830,2 6-557,0 0 1,0-1 0,0 1 0,0-1 0,0 1 0,0 0-1,0-1 1,0 1 0,0 0 0,-1-1 0,1 1 0,0 0-1,0-1 1,0 1 0,0 0 0,-1-1 0,1 1-1,0 0 1,0 0 0,-1-1 0,1 1 0,0 0 0,-1 0-1,1 0 1,0-1 0,-1 1 0,1 0 0,0 0 0,-1 0-1,1 0 1,0 0 0,-1-1 0,1 1 0,-1 0 0,1 0-1,0 0 1,-1 0 0,1 0 0,0 0 0,-1 0-1,1 1 1,-1-1 0,-21-1 178,-1 1 1,1 1-1,-23 4 0,32-3-69,1 1 0,0 1 0,0 0 0,1 0 0,-1 1-1,-14 9 1,14-9 45,11-4 176,1 0-322,-1-1 1,1 1-1,-1 0 0,1 0 1,0-1-1,0 1 0,-1 0 1,1-1-1,0 1 1,0 0-1,0 0 0,0-1 1,0 1-1,0 0 1,0 0-1,0 1 0,3 1 4,-1 0 0,0 0-1,1-1 1,0 1-1,-1-1 1,1 1 0,0-1-1,0 0 1,0 0-1,1-1 1,-1 1 0,5 1-1,-7-2-22,9 4 22,28 10 104,123 38 254,-157-52-364,0 1-1,-1 0 0,1 0 1,0 0-1,-1 0 1,0 1-1,0-1 1,1 1-1,-1 0 1,-1 0-1,1 0 1,0 0-1,-1 1 0,0-1 1,3 6-1,-3-5-3,2 8 39,-3-1-34,-2 0-1,1 0 1,-1 0-1,-4 14 1,-2-9 14,-12 13-7,-28 31-1,31-43-12,-1 0-1,0-2 1,-1 0-1,-32 20 1,34-24-6,1 0 8,-1-1 0,-18 9-1,15-10-4,-53 25 31,60-28-18,-1-1 1,1 0 0,-1-1-1,0 0 1,-15 2 0,16-4 1,10-1 209,2-2-223,0 1 0,-1 0 0,1 0-1,0 0 1,0 0 0,-1 0 0,1-1 0,0 1 0,0 0-1,0 0 1,-1 0 0,1-1 0,0 1 0,0 0 0,0 0-1,0-1 1,-1 1 0,1 0 0,0 0 0,0-1 0,0 1-1,0 0 1,0 0 0,0-1 0,0 1 0,0 0 0,0-1-1,0 1 1,0 0 0,0 0 0,0-1 0,0 1 0,0 0-1,0-1 1,0 1 0,0 0 0,0 0 0,1-1 0,-1 1 0,0 0-1,0 0 1,0-1 0,0 1 0,1 0 0,2-2 7,0 1-1,0 0 1,1 0 0,-1 0 0,0 0 0,1 0 0,-1 1 0,0 0 0,1 0 0,-1 0-1,5 0 1,3 3 8,-1 0 0,0 0 0,0 1 0,0 0 0,-1 1 0,1 0 0,16 12 0,-23-13-10,1 0-1,0 0 0,-1 0 1,0 0-1,0 0 0,0 1 1,-1-1-1,1 1 0,-1 0 0,0-1 1,2 9-1,-2-5-2,1 0 2,0 0 0,-1 1 0,-1-1 0,1 0 0,-1 1 0,-1 0 0,0 14 0,0-11-4,2 250 90,0-238-82,1 1 1,9 38 0,-9-49-10,-2-8 7,0 0 0,1 0 0,-1 0 0,1-1-1,0 1 1,1-1 0,0 1 0,0-1 0,0 0 0,7 9 0,-10-13-9,0-1 0,1 1 0,-1 0 1,1-1-1,-1 1 0,1-1 0,0 1 1,-1-1-1,1 1 0,0-1 0,-1 1 0,1-1 1,0 1-1,-1-1 0,1 0 0,0 1 1,0-1-1,0 0 0,-1 0 0,1 0 1,0 1-1,0-1 0,0 0 0,-1 0 0,1 0 1,0 0-1,1-1 0,2 0 8,-1-1-1,0 1 0,1-1 1,-1 0-1,0 0 0,0 0 1,3-4-1,35-28-1307,2-7-5243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31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278 384 6728,'18'-50'382,"-12"33"-239,0 0 0,1 0-1,14-23 1,-9 21 55,0 1 1,2 1-1,0 0 1,26-24-1,-28 30-153,-6 6 11,0 0 0,0 1 1,1-1-1,12-5 1,18-8 160,0 1 1,64-19 0,-42 24-23,-53 11-166,0-1 16,0 0 0,0 1 0,1 0 0,-1 1-1,0-1 1,1 1 0,-1 0 0,12 2 0,-17-1-37,-1 0 0,0 0 0,1 0 0,-1 0 0,0 0-1,0 0 1,0 0 0,0 0 0,0-1 0,0 1 0,0 0 0,0 0 0,0 0 0,0 0 0,0 0 0,0 0-1,-1 0 1,1 0 0,-1 1 0,1 0 7,-2 8-1,-12 31 70,-33 72 8,31-76-18,6-18-48,2 1-1,0 0 1,2 1 0,0 0-1,-3 27 1,-10 48 84,18-90-95,0 0 0,0-1-1,1 1 1,0 0 0,0 0 0,0-1-1,1 1 1,0 0 0,0-1-1,4 11 1,-3-8-1,-1-3 0,1 0-1,0 1 1,1-1 0,-1 0-1,1 0 1,0-1-1,0 1 1,0-1-1,1 1 1,-1-1 0,8 6-1,-7-6-1,3 3 8,0-2 1,0 1-1,0-1 1,1 0-1,-1 0 1,13 4-1,-7-2-6,61 32 265,-69-36-223,-3-2-7,0 0 0,-1 0 1,1 0-1,0 0 0,0-1 1,0 1-1,0 0 1,0-1-1,0 0 0,4 1 1,-4-1 55,-2 32 188,0 11-186,2 4 17,10 60 0,-9-91-112,9 34 55,41 93 62,-34-89-105,-15-40-18,1 0 1,-2 0-1,0 1 0,-1-1 1,0 1-1,-1 0 0,-1-1 1,-1 1-1,0 0 0,0-1 1,-7 28-1,-6 2-1,5-26 9,-10 9-5,-33 33 0,32-44 6,-20 6 1,-56 23 0,64-35 32,-145 27 27,139-34-15,-63 1 0,63-3-54,-53-7 1,78 4-124,-1-1 0,1 0 0,-1 0 0,1-2 1,0 1-1,1-2 0,-1 0 0,1 0 0,0-1 0,1-1 1,0 0-1,0 0 0,-18-18 0,-43-43-8096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8072,'7'9'8,"-2"-4"4,-1 0 0,0 0 0,-1 0 0,1 1 1,-1 0-1,0-1 0,2 8 0,33 90 129,-33-76 14,8 149 78,-13-136-18,-5 257 480,-1-190-439,4-19-60,-4 82 278,-1-119-108,6-48 62,-1-11-328,-2 0-86,2 5-9,1 0 0,0 0 0,0 0 0,0 0 0,0 0 0,0 0 0,0 0 0,1 0 0,0-1 0,-1-3 0,1-17 9,1 1 0,1-1 0,1 0-1,7-27 1,3 11-12,8 4-2,-17 30 0,1 0 0,0 1 0,0 0 0,7-5 0,-6 5 0,1 1 0,-1 1 1,1-1-1,0 1 0,0 0 0,1 0 1,-1 1-1,9-2 0,-2 4 15,-6 3-9,0 0-1,0 1 1,0-1-1,0 1 1,-1 1-1,11 7 1,-17-11 0,0 0 1,0 0 0,0 0 0,0 0 0,0 0-1,0 0 1,-1 0 0,1 0 0,0 1-1,-1-1 1,2 2 0,11 28 62,15 56-1,-16-35 122,6 73 1,-15-94-145,7 66 359,-9-71-350,2 84 208,-2-87-164,0-4-42,0 1 0,-2-1 0,0 1 0,-6 24 0,1-17-1532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48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4216,'-2'4'120,"-4"13"31,5-10 123,1 2 49,0-5 50,2 3 20,-1-5-331,0 0-1,0 0 0,0 0 0,0 0 0,0 0 0,0 0 0,1 0 0,-1 0 0,1-1 0,-1 1 0,1 0 0,0-1 0,-1 1 0,1-1 1,0 0-1,0 0 0,0 1 0,0-1 0,0-1 0,0 1 0,1 0 0,-1 0 0,4 0 0,5 1 84,0-1 0,0 0-1,1-1 1,13-1 0,202-6 957,-119-3-272,-40 2-345,209-22 899,-272 30-1287,1 0-12,0-1 0,-1 0 1,1 0-1,-1 0 0,1 0 0,7-4 0,-11 4 245,-2 4-269,-1 0-178,1 0 0,-1-1 0,0 1 0,0 0 0,0 0 0,0 0 1,-1-1-1,1 1 0,-1 0 0,1-1 0,-1 0 0,-4 5 0,-13 17-7576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49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1 246 11032,'9'0'-18,"-2"0"-42,1 0 0,-1 0 0,0 0-1,0-1 1,0 0 0,0-1 0,13-4 0,-16 5 63,-1-1-1,1 0 1,-1 0-1,1 0 1,-1-1-1,0 1 1,0-1-1,0 0 1,0 0-1,-1 0 1,1 0 0,-1 0-1,0 0 1,1-1-1,-2 1 1,4-8-1,6-9 95,-3 4-45,-1 2 175,1 0 1,12-17 0,27-23 361,-44 51-562,0 0-1,0 1 1,1-1 0,-1 1 0,1 0-1,-1 0 1,1 1 0,0-1 0,0 1 0,0-1-1,5 0 1,-4 1 1,1-1 2,0 0-1,0 1 0,0 0 0,-1 0 1,1 1-1,0 0 0,0 0 0,0 0 1,12 3-1,-10-2-4,26 4 114,1 2 0,-1 1 1,40 16-1,-54-17-119,10 4 164,40 21 1,20 8 173,-84-38-300,46 23 236,-48-23-221,4 1-10,-6-2-31,1-53-1743,-3 13-6962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49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8608,'25'-51'-3,"-24"49"-9,3-1 4,14-7 19,0 0-1,1 0 1,0 2-1,0 0 1,0 2-1,1 0 1,33-6-1,-43 12-2,1-1 1,-1 1-1,1 1 1,-1-1-1,1 2 0,-1 0 1,12 3-1,-8-1 0,27 4 55,82 13 26,94 13 227,-205-32-294,-10-2 97,-1 0-80,5 0-10,-4 0-10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0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1 327 6904,'3'2'0,"36"6"0,81-2 0,-105-6 1,22 0 7,177-15 35,-167 9 98,209-32 86,-205 29 33,-27 3-137,44-9 252,109-39 0,-154 46-155,12-5 64,0-1-1,51-29 1,-70 34-86,3-2 143,1-1-1,-2 0 0,0-2 0,0 0 0,22-24 1,-38 36-284,-19-3-1422,1 1-5655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0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0 371 12016,'34'3'-187,"-27"-1"125,0-2 0,0 1 0,0-1 0,0 1 0,8-2 0,-5-1 45,40-8 10,99-32 38,-111 30 50,198-57 60,-183 52 54,87-37 4,25-26-1479,-160 77 1164,166-84-7064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1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69 1352,'-43'-1'16,"-73"-5"447,42 4 1327,71 2-963,-5 0 584,21-1-86,102-6-469,38 0-407,-36 4 131,-7-5-217,-42 1-164,186-13 1108,-250 20-1093,2-2 31,-3 1-42,5 0-26,-4 0-58,3-1-23,-10 17 21,-10 1-1542,-1 1-5755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1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5112,'2'22'3,"-2"-17"0,1 1 1,0-1-1,0 0 1,0 0-1,3 9 1,0-4 1,0 0 1,0-1-1,1 1 1,0-1-1,0 0 1,1 0-1,1-1 0,-1 0 1,1 0-1,11 9 1,-8-8 10,-8-6 12,1-1 0,0 0 0,0 0 0,0 0 0,0 0 1,1 0-1,-1 0 0,0-1 0,1 0 0,4 2 0,0 0 84,4 1-9,0 0-1,0-1 1,0 0 0,1 0 0,0-1 0,-1-1 0,20 0 0,117-8 567,-39-2-36,-81 7-582,-11 1 107,1-1-1,18-4 1,126-30 370,-128 26-202,155-72-1047,-85 30-4840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5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8520,'2'-4'153,"5"-13"28,-5 13 409,-1 2-226,5-5-12,-4 5-96,1 2-22,-2 0-228,-1 0 1,0 0-1,0 0 0,0 0 1,1 0-1,-1-1 0,0 1 1,0 0-1,1 0 1,-1 0-1,0 0 0,0 0 1,1 0-1,-1 0 0,0 0 1,0 0-1,1 0 1,-1 0-1,0 0 0,0 0 1,1 1-1,-1-1 0,0 0 1,0 0-1,1 0 0,-1 0 1,0 0-1,0 0 1,0 1-1,1-1 0,-1 0 1,0 0-1,0 0 0,0 0 1,0 1-1,1-1 1,-1 0-1,0 0 0,0 1 1,0-1-1,0 0 0,0 0 1,0 1-1,0-1 1,0 0-1,0 0 0,0 1 1,115 266 413,-100-229-379,88 163 20,-77-157-27,131 204 12,-124-195-12,117 218 12,-125-217-11,75 243 20,-84-230-15,50 291 16,-56-285-15,36 292 20,-37-294-26,39 276 25,-36-279 7,63 257 27,-59-265-19,-12-48-60,88 296 154,-22-69-60,-57-193-35,-2-7-36,42 163 36,-51-195-186,1 8-164,0 0 0,-1 1 0,0-1 0,-1 26 0,-3-2-7304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6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8628 1 8072,'-35'37'80,"-40"36"72,52-51 115,-2-1 0,-47 31 0,56-41-195,-19 12 193,-1-1 0,-48 20 0,63-33-212,-14 7 154,-175 66 70,162-65-129,-222 78 52,211-72-112,-265 125 37,251-112-51,-344 154 24,321-150-44,-420 197 23,410-185-9,-447 207 35,440-206-23,-465 236 30,463-230-35,-445 204 32,454-215-46,-394 189 26,407-190-47,-340 181 13,348-183-26,-342 201 9,343-196-15,-326 193 15,330-194-9,-314 223 10,319-215-9,-278 211 17,286-218-10,-261 189 16,267-196-30,-2 4-5,-164 115 16,53-60-8,144-89-17,-36 8-1,62-19-6,-1-1 1,1 0-1,-1 0 0,1 0 0,-1-1 0,0 0 0,1 0 0,-1 0 0,-9-1 1,13 0-1,0 1 0,-1-1 0,1 0 0,0 1 0,0-1 0,-1 0 0,1 0 0,0 0 0,0 0 0,0 0 0,0 0 0,0 0 0,0 0 0,0-1 0,1 1 0,-1 0 0,0 0 0,1-1 0,-1 1 0,1-1 0,-1 1 0,1 0 0,0-1 0,-1 1 0,1-1 0,0 1 0,0-3 0,0-12-499,1 0 0,4-26 1,7-41-6982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7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17068 1 6640,'-57'49'32,"10"-15"112,-72 41 0,39-35-15,28-9 7,-76 58 0,110-74-125,-34 31 41,-46 48 1,76-74-26,-110 69 9,100-71-15,-167 86 15,154-78-8,-202 135 19,193-124-6,-248 153 22,233-151-23,-332 183 20,308-173 0,-421 208 33,403-203 15,-463 238 56,455-232-17,-511 234 61,500-236-48,-518 263 61,520-253-74,-502 276 53,504-276-80,-497 260 38,497-260-83,-516 303 28,510-292-63,-535 321 9,534-322-41,-191 109 4,-52 26-8,10-14 1,5-10-2,4-2 2,5-5-2,-1-5 2,-5-11-2,-296 149 5,537-260 0,-449 187 8,458-199-8,-415 179 9,423-178-3,-372 153 6,384-161 0,-326 138 8,336-139-7,-299 147 15,304-146-8,-269 122 15,279-130-23,-279 109 29,72-22-14,217-91-15,-209 99 8,211-100-8,-201 80 8,204-84-7,-219 84 58,206-78-60,-226 83 219,283-106-289,-20 6-136,1 0 0,-1-2 0,0-1 1,-49 5-1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78 11480,'-1'-3'5,"0"0"1,0 0 0,-1 0-1,0 0 1,0 1-1,1-1 1,-1 0 0,-1 1-1,1-1 1,0 1-1,-1 0 1,1 0 0,-1 0-1,0 0 1,1 0 0,-1 0-1,0 1 1,-4-2-1,-6-2 52,1 0-1,-24-4 1,27 6-32,-5 0 15,1 1 1,-1 0-1,1 0 1,-1 2-1,0-1 1,0 2-1,-20 3 1,21-3-16,-11 4 110,-95 43 70,96-34-11,-10 15-58,-43 49 1,56-50 71,-56 128 83,66-125-111,5-1-106,2-1 1,-1 44 0,4-71-72,0-1 0,0 1 0,0-1 0,0 1 0,1-1 0,-1 1 0,0-1 0,1 1 0,-1-1 0,1 1 0,-1-1 1,2 2-1,3 6 7,0 0 0,1-1 0,6 9 0,-6-11-9,-1 0 0,1-1 0,0 0 0,0 0 0,0-1 0,12 6 1,-10-6-2,0 0 0,0-1 0,0 0 0,1-1 0,-1 1 0,12 0 0,-6-2 0,0 0 0,1-1 0,-1-1 0,17-2 0,14-7-227,0-2 1,79-31 0,-96 33-757,111-42-7323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9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1093 7264,'60'-47'65,"53"-36"24,-86 60 5,-27 23-94,68-74 93,-2-20-66,-42 52 14,84-169 19,-87 169-32,-16 32-25,153-296 106,-112 234-97,-30 49 16,-6 12-19,0 0 0,0 1 0,1 0 0,16-11 0,-27 21-7,1-1-1,-1 1 1,1 0-1,-1 0 1,0-1-1,1 1 1,-1 0-1,1 0 0,-1 0 1,1-1-1,-1 1 1,1 0-1,-1 0 1,1 0-1,-1 0 1,1 0-1,-1 0 1,1 0-1,-1 0 0,1 0 1,-1 0-1,2 1 1,1-1 1,0 1 1,1 0 0,-1 0 0,0 1-1,0-1 1,0 1 0,0-1 0,0 1-1,0 0 1,0 0 0,0 0-1,-1 0 1,1 1 0,3 4 0,-2-1 4,0 0 0,0 0 0,0 1 0,-1 0 0,0-1 0,0 1 0,2 12 0,8 44 17,-10-32 63,-13 172 49,4-155-3,-28 194 52,28-197-51,-6 153 58,15-166-59,1-14-98,2 0 0,0-1 1,1 0-1,15 28 0,-22-44-29,1-1 0,-1 1-1,1 0 1,0 0 0,-1 0 0,1 0-1,0 0 1,0-1 0,-1 1 0,1 0-1,0 0 1,0-1 0,0 1 0,0-1-1,2 1 1,6 3 12,0-1 0,0 0 1,1-1-1,-1 0 0,1 0 0,0-1 0,13 0 0,-2-6 75,101-47 34,10-23 52,-94 52-164,-8 5 45,-15 8-38,16-9 3,0-3 1,46-41 0,-30 19-7,-1 2-15,-9 17 0,-36 24-4,1 0-1,-1 0 0,1 1 0,-1-1 0,1 1 0,-1-1 1,1 1-1,0 0 0,-1-1 0,1 1 0,0 0 0,-1 0 1,1 0-1,3 1 0,-3 0 1,0 0-1,1 0 0,-1 0 1,0 0-1,0 1 1,0-1-1,0 1 1,0 0-1,0-1 1,0 1-1,-1 0 1,1 0-1,-1 0 1,1 0-1,-1 0 1,0 1-1,0-1 1,0 0-1,0 1 1,1 2-1,2 8 6,0 1 0,2 19 0,-5-32-6,8 72 20,-6-44-7,2 0 0,1 0 0,19 53 0,-5-48-9,-20-34-4,1 1 1,-1-1-1,1 1 0,-1 0 1,0-1-1,1 1 0,-1-1 1,1 1-1,-1-1 1,1 1-1,0-1 0,-1 0 1,1 1-1,-1-1 0,1 0 1,0 1-1,-1-1 0,2 1 1,-2-1-1,6 2 1,1 0 0,-1 0 1,0 0-1,8 0 0,-5-2 0,0 1-1,0-2 1,0 1-1,16-4 1,3-4 0,0-1 0,-1-1 0,37-20 0,-35 12-13,103-88-15,-110 82-58,5-19 18,26-56 1,-42 68-113,19-115-61,-30 120 88,-4 3 85,-1 0 1,-16-42-1,21 64 60,-1 0-1,1 0 1,-1 0-1,0-1 1,1 1-1,-1 0 1,0 0-1,1 0 1,-1 0-1,0 0 1,0 1-1,0-1 1,0 0 0,-2-1-1,-9-6-16,-1 1 0,1 0 1,-2 1-1,1 0 0,-22-5 0,33 10 18,0 1 0,0-1 0,0 1 0,0 0 0,-1 0 0,1 0 0,0 0 0,0 0 0,0 0 0,-4 1 0,-47 11-38,-73 25 1,121-35 38,0 0 1,0 0-1,1 0 0,0 1 0,-1-1 0,-7 7 1,-84 67-30,1 21 25,60-53-4,-111 176-7,143-215 17,0 1 0,0-1-1,0 1 1,1-1 0,-3 9 0,-6 17-4,-6 36-1,13-39 5,-2 40 0,6-65 1,0 0 0,-1-1 0,1 1 0,1 0 1,-1 0-1,0 0 0,1-1 0,-1 1 0,1 0 1,1 3-1,2 5-2,-1-1 0,2 1 0,0-1 0,8 14 0,-7-16 2,0-1 1,1 0 0,0-1-1,0 1 1,10 6 0,-15-12 0,-1 1-1,1-1 1,-1 0 0,1-1 0,-1 1 0,1 0 0,-1 0-1,1-1 1,0 1 0,-1 0 0,1-1 0,0 0 0,0 1-1,0-1 1,2 0 0,20 3-6,45-1-1,46-13 0,-115 11 8,8-1-5,-1-1 0,1 1 0,0-1 0,10-5 0,234-103-24,-202 82 9,198-118-8,-201 114 8,62-55 0,-12-12 13,-63 59-6,42-55-1,1-6 12,-25 28 32,46-60 94,-96 139 98,-4 8-177,-17 47 199,-42 146 16,45-153-72,-77 257 75,74-246-102,-84 245 63,82-253-96,-4 14-40,-60 166 40,20-80-64,64-154-63,-1 1 1,1-1-1,0 0 1,-1 1-1,0-1 1,0 0-1,0 0 0,0 0 1,0 0-1,-1-1 1,-3 5-1,-3 0 2,8-6-3,0 1 0,-1-1 1,0 0-1,1 1 0,-1-1 0,0 0 0,1 0 0,-1 0 1,0 0-1,0 0 0,0-1 0,0 1 0,0 0 0,0-1 1,-3 1-1,2-1 0,1-1 0,-1 1 0,1-1 0,-1 0 0,1 0 0,0 0 0,0 0 0,-1 0 0,1 0 0,0 0 0,0-1 0,0 1 0,0-1 0,0 0 0,1 1 0,-1-1 0,-2-3 0,-20-32-1,21 32 0,-9-20-4,-38-134 2,48 154 2,1-1 0,0 1 0,0-1 0,0-9 0,8-214-2,-6 219 2,0 1 0,1 0-1,4-15 1,-6 24 1,42-132-1,-23 82 1,35-61 0,48-53 0,32-10 1,-89 125 2,73-62-1,30-2 1,-148 113-3,13-9 2,0 0 0,20-10 1,234-110 6,-261 126-7,1 0-1,-1 1 1,1-1-1,12-1 1,30-4 7,84-3 1,-130 11-8,0 0 0,0 0 0,0 1 1,-1-1-1,1 0 0,0 1 0,-1 0 0,5 1 1,6 3 1,0 1 0,-1 1 0,1 0 0,-2 0 0,1 2 0,13 10 0,-24-18-3,-1 0-1,1-1 1,0 1 0,-1 0 0,1 0 0,0 0 0,-1-1 0,1 1 0,-1 0 0,1 0 0,-1 0 0,0 0-1,1 0 1,-1 0 0,0 0 0,0 0 0,0 0 0,1 0 0,-1 0 0,0 0 0,0 1 0,-1 22 4,0-1 0,-1 1 1,-2-1-1,-11 44 0,13-60-1,0 0-1,-1 0 0,-7 13 1,-120 208 13,98-180-9,-144 184 8,143-190-8,-40 45 4,12-19-8,21-26-4,35-37 0,4-6-1,22-25 1,39-43-1279,8-9-5114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7:59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179 215 7536,'17'-10'2,"-13"8"0,1 0 1,-1 0-1,0 0 1,0 0 0,1 1-1,-1-1 1,1 1-1,4 0 1,6-2 10,1 2 1,26 1-1,-29 4 34,-7 1-37,0-1-1,0 1 1,0 1 0,-1-1 0,0 1 0,0 0 0,6 10-1,-5 2 106,14 109 46,-9-25 26,-2-39-154,-4-41 41,0-12-61,0 0 0,0 0 0,1-1 0,0 0 0,1 0 1,12 13-1,-18-21-12,0 0 1,0 0 0,0 0-1,0 0 1,0 0 0,1 0-1,-1-1 1,0 1 0,0-1-1,1 1 1,1 0 0,14 3-192,-1 0-1,1-1 1,0 0 0,30-1 0,21-2-4683</inkml:trace>
  <inkml:trace contextRef="#ctx0" brushRef="#br0" timeOffset="1">864 566 5112,'22'-31'1,"-15"22"1,-1 0-1,0 0 1,8-17 0,17-38 5,-21 42-6,10-41 0,-13 27 9,-2-1 1,2-47-1,-9 59 111,-3 11-87,0 1-1,0-1 0,-1 1 1,-1 0-1,-14-21 0,20 33-15,0 0-1,0 0 1,0-1 0,0 1-1,0 0 1,0 0-1,0 0 1,-1 1 0,1-1-1,0 0 1,-1 0 0,1 1-1,-3-2 1,-21-7 71,-2 1 0,1 2 0,-41-6 0,30 12 212,-159 32 128,190-30-376,0-1-1,0 1 0,0 0 0,1 1 1,-7 3-1,-199 117 362,202-117-349,0 0-1,-13 14 1,-71 69 128,13 9-132,80-98-61,-4 5 19,0 0 0,0 1 0,1-1 0,0 1 0,-4 7 0,-32 83 94,32-74-95,-6 40 0,13-60-14,0-1 0,-1 1 0,1 0 0,0-1 0,0 1 0,0-1 0,0 1-1,0 0 1,0-1 0,0 1 0,0 0 0,1-1 0,-1 1 0,1-1 0,-1 1 0,2 2 0,2 6 9,1 0 0,0 0 1,0-1-1,10 14 0,-4-11-8,0 0-1,0-1 0,15 10 1,-26-21-5,2 2 2,1 0 0,-1 0 0,1 0 0,0-1 0,0 1 0,0-1 0,0 1 0,0-1 0,4 1 0,27 10 8,34 6 0,76 1-982,4-5-3908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0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911 31 8160,'0'0'0,"1"-1"0,-1 0 0,0 1 1,1-1-1,-1 0 0,0 0 0,0 1 0,0-1 1,0 0-1,0 0 0,0 1 0,0-1 0,0 0 1,0 0-1,0 1 0,0-1 0,0 0 0,0 0 1,0 1-1,-1-1 0,1 0 0,0 1 1,-1-1-1,1 0 0,-1 1 0,1-1 0,0 0 1,-1 1-1,1-1 0,-1 1 0,0-1 0,1 1 1,-1-1-1,1 1 0,-1-1 0,0 1 0,1 0 1,-1-1-1,0 1 0,1 0 0,-1 0 0,0-1 1,0 1-1,1 0 0,-2 0 0,-35-5 15,34 5-13,-19 2 12,-44 17-1,36-8-11,-33 19 0,-45 32 3,-11 17-2,84-54 1,-178 137 23,199-150-19,-22 19 12,-60 66 1,45-35 12,50-62-32,1 0-1,0 1 1,0-1 0,-1 0-1,1 1 1,0-1-1,0 0 1,0 1-1,-1-1 1,1 1-1,0-1 1,0 0-1,0 1 1,0-1-1,0 1 1,0-1-1,0 0 1,0 1-1,0-1 1,0 1 0,0-1-1,0 1 1,0-1-1,0 0 1,0 1-1,1-1 1,-1 1-1,0-1 1,0 0-1,0 1 1,1-1-1,-1 0 1,0 1-1,0-1 1,1 0 0,-1 1-1,0-1 1,1 0-1,-1 0 1,0 1-1,1-1 1,-1 0-1,0 0 1,1 0-1,-1 0 1,1 1-1,0-1 1,-1 0 0,4 2 1,-3-1-2,1 0 1,-1-1-1,1 1 1,-1 0-1,1-1 1,-1 1-1,1-1 0,0 0 1,-1 0-1,1 0 1,0 1-1,-1-1 1,1-1-1,0 1 1,-1 0-1,1 0 0,0-1 1,-1 1-1,4-2 1,51-11 5,34-17-4,95-58 4,-153 69 28,118-85 34,-123 82 72,-21 17-99,119-119 438,-120 118-427,40-42 359,-43 46-361,1-1 0,-1 0 0,1 1 0,0 0 0,0 0 0,0 0 0,0 0 1,0 0-1,1 0 0,-1 1 0,0 0 0,1 0 0,-1 0 0,7-1 0,-5 6 224,9 38 24,0 6-19,-5-25-184,2-1 0,18 32 0,-28-52-79,0-1-1,0 1 0,0-1 1,1 1-1,-1-1 0,0 0 1,0 0-1,1 1 0,2 1 1,13 6 25,0 1 1,0-2-1,1-1 1,20 6 0,-36-12-27,1 0 0,0 0 0,0-1 0,0 0 0,0 1 0,0-1 0,5-1 0,75-6 105,-56 3-112,-1-2 0,40-14 0,-34 7 111,-1-1 1,53-32 0,52-47-1915,16-17-5385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0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739 181 7896,'40'-91'97,"-10"22"42,-30 69-131,0-1 0,0 1 0,1 0 0,-1-1 0,0 1 0,0-1 0,0 1 0,0-1 0,0 1 0,0-1 1,0 1-1,0-1 0,0 1 0,0-1 0,0 1 0,0-1 0,0 1 0,0-1 0,-1 1 0,1 0 0,0-1 0,0 1 0,0-1 1,-1 1-1,1-1 0,0 1 0,0 0 0,-1-1 0,1 1 0,0 0 0,-1-1 0,1 1 0,-1 0 0,1 0 0,0-1 0,-1 1 0,1 0 1,-1 0-1,1-1 0,-1 1 0,0 0 0,0 0 13,-21-5 36,22 5-52,-1 0-1,0 0 1,1 0 0,-1 0-1,0 0 1,1 1 0,-1-1-1,0 0 1,1 0-1,-1 0 1,1 1 0,-1-1-1,0 0 1,1 0 0,-1 1-1,1-1 1,-1 1 0,1-1-1,-1 0 1,1 1-1,-1-1 1,0 2 0,-30 25 67,-52 59 1,54-49 15,-121 195 47,121-180-15,-104 243 46,109-234-51,3-6-50,-86 229 110,20-7-8,40-124-1261,25-88-4692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6816,'80'24'65,"61"14"30,41 2 172,-130-30-241,-10-2 81,268 46 101,-207-37-184,-29-3 29,106 6 0,-161-19 13,0 1-1,0 1 1,-1 1-1,1 0 1,29 12-1,-30-10 39,37 8 1,-44-12 51,1-2 0,-1 0 0,1 0 0,18-4 0,-1 1 84,-24 3-176,0-1 1,0 1-1,0-1 1,0-1 0,0 1-1,0-1 1,-1 0-1,7-2 1,1-2 139,-9 5-182,25-11 292,45-28 1,-63 34-288,-7 5-15,0-1 0,-1 0 0,1 0 0,-1 0 0,0 0 0,1 0 0,-1 0 0,0-1 1,3-4-1,1-2 16,1 0 1,-1 0 0,-1 0 0,0-1-1,0 0 1,-1 0 0,0 0 0,3-19-1,-6-11-5,-4 23 24,-7-6-17,-26-41 1,21 48-3,-11-2-7,-41-21 1,44 31-1,-118-10 12,137 18-31,0 0 0,1 0 0,-1 0 0,0 0 0,0 1 0,-5 1 0,-20 4 4,-29 11 1,37-9-6,0 1 0,1 1 0,-26 17 0,26-13 0,0 0 1,2 1-1,-23 24 0,24-21 0,1 1 0,1 1-1,-15 27 1,18-27 0,2 1 1,0 0-1,-10 33 0,15-34 0,0 0-1,1 0 0,1 1 0,-1 21 1,4-22-1,1 0 0,1 0 0,0-1 0,7 25 0,-5-29 0,1 0 0,0 0 0,1 0 0,0-1 0,13 20 0,-11-22 0,0-1 0,1 0 0,1 0 0,-1-1 0,2 0 0,16 12 0,-12-12 0,0 0 0,1-1 0,0-1 0,1-1 0,17 6 0,-2-5-226,1 0 0,0-3 0,1 0 0,-1-2 0,67-3 0,38-3-6554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1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733 1458 7448,'37'10'0,"-28"-9"0,1 2 0,23 16 0,-20-11-2,-14-9 2,0 1-1,0-1 1,0 0-1,0 1 1,0-1 0,0 0-1,0 0 1,0 0-1,0 0 1,1 0-1,-1 0 1,-1-2-1,0 0-1,0 0 0,0 0 0,0 0 1,0 0-1,-1 0 0,1 0 0,-5-2 0,-34-33-14,-51-34 0,75 59 15,10 8-1,-1 0 1,0 0-1,0 1 0,-16-7 1,11 5 2,1 0 4,0 1 0,-1 0 0,0 1 0,1 0-1,-1 1 1,-1 0 0,-19-1 0,-94 4 79,100 5 97,-18 9-48,-53 26-1,71-24 83,0 5-106,0 1 1,-27 32-1,52-52-73,1-1 1,-1 1-1,1 0 0,0 0 1,-1 0-1,1 0 0,0 0 0,-1 3 1,-1 4 18,0 0 1,1 0-1,0 0 1,0 1-1,1-1 1,0 1-1,0 13 1,1-22-47,0-1 0,0 1 0,0-1 0,0 1 0,0-1 0,1 1-1,-1-1 1,0 1 0,0-1 0,0 1 0,0-1 0,1 1 0,-1-1 0,0 1 0,1-1 0,-1 1 0,0-1 0,1 0 0,-1 1 0,0-1 0,1 1 0,-1-1 0,1 0 0,-1 0 0,0 1 0,1-1 0,-1 0 0,2 1 0,9 5 41,1-1 0,1 0-1,-1-1 1,1 0 0,-1-1 0,19 2 0,-29-4-33,0-1 0,1 0 0,-1 1 0,0-1 0,1-1 0,-1 1 0,0 0 0,1 0 0,-1-1 0,4-1 0,17-4 76,39-15 0,31-27-27,-50 21 74,211-141 34,-199 128-139,78-74 4,4-28-1002,-125 128 674,136-145-6011</inkml:trace>
  <inkml:trace contextRef="#ctx0" brushRef="#br0" timeOffset="1">1447 407 7536,'71'-149'8,"-60"124"-5,49-122 10,-34 74 9,-26 73-18,0 0-1,0-1 0,0 1 0,0-1 0,0 1 0,0-1 0,0 1 1,0 0-1,0-1 0,0 1 0,0-1 0,0 1 0,0-1 0,0 1 0,0 0 1,-1-1-1,1 1 0,0 0 0,0-1 0,-1 1 0,1-1 0,0 1 1,0 0-1,-1 0 0,1-1 0,0 1 0,-1 0 0,1-1 0,0 1 0,-1 0 1,1 0-1,-1 0 0,1-1 0,0 1 0,-1 0 0,1 0 0,-1 0 1,1 0-1,0 0 0,-1 0 0,1 0 0,-1 0 0,1 0 0,-1 0 0,0 0 1,1 0-2,-4 0 16,1 1-1,-1-1 0,1 1 1,-1 0-1,1 0 1,-1 0-1,1 0 0,0 1 1,-1-1-1,-2 3 1,-37 24 127,-14 18-75,53-43-37,1 0 1,-1 1-1,1-1 1,-1 1 0,-2 4-1,-113 177 255,97-138-80,-73 213 85,78-205-98,-53 226 76,59-225-110,6-28-100,-39 263 230,14-42-4,20-132-145,9-115-170,1 0-1,0 0 0,0 1 0,0-1 0,0 0 0,0 0 1,0 0-1,0 0 0,1 0 0,-1 0 0,1 0 0,-1 1 1,1-1-1,0-1 0,0 1 0,0 0 0,0 0 1,0 0-1,0 0 0,1-1 0,-1 1 0,1 0 0,1 1 1,0-1-370,10 13-5895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0 548 11384,'13'-14'-1,"-11"11"-2,2 0 0,-1 0 0,0 0 0,0 1-1,1-1 1,7-4 0,29-14 50,1 1 0,67-22 0,-98 39-7,0 0 0,-1 1 1,1 0-1,0 0 0,0 1 0,0 1 0,0-1 0,0 1 0,0 1 0,0 0 0,0 1 0,0 0 0,0 0 0,-1 1 0,1 0 1,13 7-1,-14-3 80,-8-6-106,2 3 5,1 0 0,-1 1 0,0-1 0,0 1-1,-1 0 1,1 0 0,-1 0 0,0 0 0,0 0 0,-1 0 0,0 0-1,0 1 1,0-1 0,0 10 0,-1 124 164,-1-119-111,0 1 0,-6 25 0,2-23-42,1 2-8,2-15 7,0 0 1,0 0 0,-1 0-1,-8 19 1,-51 99 255,61-128-283,1 0-1,0 1 1,0-1 0,-1 0 0,1 1-1,0-1 1,-1 0 0,1 1 0,0-1-1,-1 0 1,1 0 0,-1 1 0,1-1-1,0 0 1,-1 0 0,1 0 0,-1 0-1,1 0 1,0 1 0,-1-1 0,1 0-1,-1 0 1,1 0 0,-1 0 0,1 0-1,-1 0 1,1 0 0,-1-1 0,1 1-1,0 0 1,-1 0 0,-15-9 17,12 4-17,0 0 0,0 0 1,1 0-1,0 0 1,-1-1-1,2 1 0,-1-1 1,1 0-1,0 0 1,0 0-1,0 0 1,0-6-1,-1-4 1,1 0 1,1-30-1,4 20 4,33-123 2,-25 118-2,25-46-1,16-16-3,-30 62 0,28-31-1,42-35 1,13 4 2,12 10-3,-85 63-2,52-22 0,-67 35 0,1 0 0,1 2 0,27-6 0,-29 9-1,-1 1 1,1 1 0,0 0 0,0 1 0,-1 1 0,1 1-1,26 7 1,-40-10 0,-1 1-1,0 0 1,1 0-1,-1 0 1,0 0-1,1 0 1,-1 0-1,0 1 0,2 1 1,16 13-1,-2 1 1,0 1-1,28 36 0,-44-52 1,-1 1-1,1-1 0,-1 1 1,1-1-1,-1 1 1,0 0-1,0 0 1,1 3-1,16 67 0,-16-57 1,0 1 0,-1-1 0,-3 22 0,0-13 0,-1-1 0,-7 24 0,-24 62 1,-43 107 15,56-159-4,5-13-8,12-27-2,4-18-2,0 0 0,0 0 0,0 0 0,0 0 0,0 0 0,0 1 0,0-1 0,0 0 0,0 0 0,0 0 0,0 0 0,1 0 0,-1 1 1,0-1-1,0 0 0,0 0 0,0 0 0,0 0 0,0 0 0,0 0 0,0 1 0,0-1 0,0 0 0,1 0 0,-1 0 0,0 0 0,0 0 0,0 0 0,0 0 0,0 0 0,0 0 0,1 0 0,-1 0 0,0 0 1,0 1-1,0-1 0,0 0 0,0 0 0,1 0 0,-1 0 0,0 0 0,0 0 0,14-9 2,-13 8-1,37-32-1631,3-4-6516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2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6904,'3'-5'13,"5"-16"30,-8 19-23,4-13-21,-4 14 0,0 1 1,1 0 0,-1 0 0,0 0-1,0 0 1,0 0 0,0 0 0,0 0 0,0 0-1,0 0 1,1 0 0,-1 0 0,0-1-1,0 1 1,0 0 0,0 0 0,0 0 0,1 0-1,-1 0 1,0 0 0,0 0 0,0 0-1,0 0 1,0 0 0,0 0 0,1 0 0,-1 0-1,0 1 1,0-1 0,0 0 0,0 0-1,0 0 1,0 0 0,1 0 0,-1 0 0,0 0-1,0 0 1,0 0 0,0 0 0,0 0-1,0 1 1,0-1 0,0 0 0,1 0 0,-1 0-1,9 20-22,-8-17 22,3 9 6,0 0 0,-1 0-1,0 0 1,-1 0 0,1 16 0,-2-12 1,-1 41 71,-8 89 27,7-61 105,2-58-178,-1-2-8,5 44 210,9 20 41,-14-88-265,0-1-1,0 1 1,0-1 0,0 0-1,0 1 1,0-1-1,0 1 1,0-1-1,1 1 1,-1-1-1,0 0 1,0 1-1,1-1 1,-1 1-1,0-1 1,0 0-1,1 1 1,-1-1 0,0 0-1,1 1 1,-1-1-1,0 0 1,1 0-1,0 1 1,4 2 21,1-1 0,0 0 0,0 0 0,-1 0 0,1-1 0,0 0 0,1 0 0,-1 0 0,11-1 0,-15 0-12,-1 0 0,1 0 1,0 0-1,-1 0 0,1-1 1,0 1-1,-1 0 0,1-1 1,0 0-1,-1 1 0,3-2 1,24-13 82,0 0 0,45-35 1,-46 25 98,100-107 69,-104 106-121,141-227 475,-140 211-442,-22 39-34,-2 3-138,0 0 1,1 0-1,-1 0 0,1 0 1,-1 0-1,1 1 1,-1-1-1,1 0 0,-1 0 1,0 0-1,1 1 1,-1-1-1,1 0 0,-1 1 1,0-1-1,1 0 1,-1 1-1,0-1 1,1 0-1,-1 1 0,0-1 1,0 1-1,0-1 1,1 0-1,-1 1 0,0-1 1,0 1-1,0-1 1,0 1-1,0-1 1,0 1-1,0-1 0,1 1 1,-2-1-1,1 1 1,-2 23 133,0-17-141,-13 66 202,-28 99-4,33-133-80,-35 173 129,33-113-129,11-98-113,1 1 0,0 0-1,0 0 1,0 0 0,0-1 0,0 1 0,0 0-1,1 0 1,-1 0 0,0-1 0,2 4 0,0 0 4,-2-5-10,0 1-1,0-1 0,1 1 1,-1-1-1,0 1 0,0-1 1,0 1-1,0-1 0,0 1 1,1-1-1,-1 0 0,0 1 1,0-1-1,1 0 0,-1 1 1,0-1-1,1 1 0,-1-1 1,0 0-1,1 0 1,-1 1-1,1-1 0,-1 0 1,0 0-1,1 1 0,-1-1 1,1 0-1,-1 0 0,1 0 1,0 0-1,0 0 0,1-1 1,0 0-1,0 0 1,-1 0-1,1 0 0,0-1 1,-1 1-1,1 0 1,-1-1-1,0 1 0,1-1 1,0-2-1,8-6 1,-4 3-2,0 0-1,-1 0 1,0-1 0,7-14 0,70-130-6,-65 118-19,-8 17 6,9-19-29,3 1 0,44-58 0,41-32-90,-84 103 93,-19 19 41,32-27-28,60-39 0,-26 28 25,-69 40 8,0 1 1,1 0-1,-1 0 0,0 0 0,0-1 1,1 1-1,-1 0 0,0 0 1,1 0-1,-1 0 0,0 0 0,1 0 1,-1 0-1,0-1 0,1 1 1,-1 0-1,0 0 0,1 0 0,-1 0 1,0 1-1,1-1 0,-1 0 1,0 0-1,1 0 0,-1 0 0,0 0 1,1 0-1,3 3 2,0-1 0,0 1 0,0 0 0,0 0 0,-1 0 0,1 0 0,-1 0 0,0 1 0,5 7 0,0 4 25,-1 11-7,7 50 1,-15-51 27,-24 120 27,22-127-40,-1-1-1,-9 24 1,4-17-19,-21 59 36,24-68-36,1 1-1,-2 0 1,-14 25-1,20-39-4,2-8 1,8-35 0,1 12-1,2 0 0,1 0 0,22-35 0,-26 48-7,-6 12 2,-1-1 0,1 1 0,0-1 1,0 1-1,0 0 0,1 0 0,0 1 1,5-5-1,63-53 73,-68 58-65,0 0 0,-1 1 0,1-1 0,0 1 0,0 0-1,1 0 1,-1 0 0,0 0 0,6-1 0,6-1 7,0-2-7,-10 3 5,1 0 1,0 1-1,1 1 0,-1-1 0,11 0 0,-9 0 28,-3 0-27,0 1-1,0 0 1,1 0 0,-1 1-1,0-1 1,0 2-1,1-1 1,-1 0-1,0 1 1,13 3 0,-12 0 12,1 0 0,-1 0 0,0 1 0,10 7 0,-11-2 48,-5-1-65,0 0 0,0-1 1,-1 1-1,0 0 1,0 0-1,-3 14 1,-4-3 44,-22 35 16,-53 79 0,37-74-51,24-34-6,18-20-16,9-11-3,7-7-3,103-95-43,-98 92 38,11-11-38,234-191-142,-187 161 166,-44 34-23,129-86-8,-73 48 19,-43 31 29,-31 23-7,-12 6 11,0-1 0,0 1 1,0 0-1,0 0 0,1 0 0,-1 0 0,0 1 1,0-1-1,3 1 0,-3 0 1,-1 0 0,0-1 0,0 1 0,1 0 0,-1 0 0,0 0-1,0 0 1,0 0 0,0 0 0,0 0 0,0 0 0,0 0 0,-1 0 0,1 1 0,0-1 0,-1 0 0,1 0 0,-1 1 0,1-1 0,0 2 0,-1 1 0,0 0 0,1 0 0,-2 0 0,1 0 0,0 0 0,-1-1 0,1 1 0,-1 0 0,0 0 0,-3 5 0,-3 10 0,-20 33 0,-79 126 1,85-141 6,-25 55-1,10 5-4,31-77-2,-6 31 0,10-49 0,1 0 0,-1 0 0,1 1 0,0-1 0,0 0 0,0 0 0,0 0 0,0 0 0,0 0 0,1 1 0,-1-1 0,1 0 0,-1 0 0,1 0 0,0 0 0,0 0 0,1 2 0,0-3 0,0 0 0,0 0 0,0 0 0,0 0 0,0 0 0,0-1 0,0 1 0,0-1 0,0 1 0,0-1 0,0 0 0,0 0 0,0 0 0,0 0 0,1 0 0,-1 0 0,0-1 0,0 1 0,2-1 0,61-16-3,-61 16 1,0 0 0,0-1 0,0 1 0,0-1 0,7-4 0,190-134-1541,-85 49-6123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3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415 197 8160,'4'-8'0,"2"-2"4,0-1-1,8-20 1,-6 11 1,-4 10-4,17-42 25,-20 48-22,0 1 0,0-1-1,0 0 1,0 0 0,-1 0 0,1 0 0,-1 0 0,0 0 0,0 1-1,-1-1 1,0-6 0,1 10-3,0 0 0,0 0 0,0-1 0,0 1 0,0 0 0,0 0-1,-1 0 1,1 0 0,0 0 0,0 0 0,0 0 0,0-1 0,0 1 0,0 0 0,0 0 0,0 0-1,0 0 1,0 0 0,-1 0 0,1 0 0,0 0 0,0 0 0,0 0 0,0-1 0,0 1 0,0 0 0,-1 0-1,1 0 1,0 0 0,0 0 0,0 0 0,0 0 0,0 0 0,0 0 0,-1 0 0,1 0 0,0 0-1,0 0 1,0 0 0,0 0 0,0 0 0,-1 1 0,1-1 0,0 0 0,0 0 0,0 0 0,0 0 0,0 0-1,0 0 1,0 0 0,0 0 0,-1 0 0,-7 4 9,0-1 0,0 1-1,0 0 1,1 0 0,-1 1 0,-6 5 0,9-6-3,-15 15 61,-108 137 48,100-115 32,-101 182 68,107-177-48,-51 205 52,66-204-153,5 3-25,7 88 0,-4-135-40,-1 0 1,1 0-1,-1-1 1,1 1-1,0 0 1,0 0-1,2 4 1,26 46 17,-24-46-20,-1-1 1,1 0 0,1-1 0,-1 1 0,1-1-1,11 8 1,-9-8 0,-1-1 0,1 0 0,0 0 0,0-1-1,15 4 1,-7-4 0,1 0-1,21 1 1,36-3-1,-3-5 0,-12-2 0,-8 1 0,-7 3 39,-29 3 2,-1-2-1,16-2 0,-27 2 120,4 20 41,-4-15-165,-3-4-29,0 1 1,0-1-1,0 0 0,0 0 1,0 1-1,1-1 0,-1 0 1,0 1-1,0-1 0,0 0 0,0 1 1,0-1-1,0 0 0,0 1 1,0-1-1,0 0 0,0 1 1,0-1-1,0 0 0,0 1 1,0-1-1,-1 0 0,1 0 1,0 1-1,0-1 0,0 0 0,0 1 1,-1-1-1,1 0 0,0 1 1,-7 9 55,-1 1 0,0-1 0,-1-1 0,-14 14 1,3-8 157,-18 6-75,-61 24 0,67-35-38,-130 14 29,135-24-122,12-2-12,0-1 1,0 0-1,-26-10 0,41 13-4,-1 0-1,1 0 1,0 0-1,-1 0 1,1 0-1,0 0 1,-1 0-1,1-1 1,0 1-1,-1 0 1,1 0-1,0-1 1,-1 1-1,1 0 1,0 0-1,0-1 1,-1 1-1,1 0 1,0-1-1,0 1 1,0 0-1,-1 0 1,1-1-1,0 1 1,0-1-1,0 1 1,0 0-1,0-1 1,0 1-1,0-1 1,-1-6-126,1 1 1,0-1 0,0 0 0,1 0 0,0 1 0,0-1-1,0 0 1,1 1 0,0-1 0,4-8 0,14-39-6534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3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7712,'7'9'-1,"-5"-7"1,0 1 0,0-1-1,0 1 1,0-1-1,-1 1 1,0 0-1,1 0 1,-1-1-1,0 1 1,0 0-1,0 0 1,-1 0 0,1 4-1,0-2-1,1 2 0,0 1 0,0 0 0,-1 0 0,-1 0 1,1 0-1,-1 1 0,0-1 0,-1 0 0,0 0 0,-1 0 0,-2 10 0,-11 43-18,-5 22 16,7-1 4,12-69 0,1 0 0,0 0 0,3 18 0,-2-24 0,1 0 0,0 0 0,0 0 0,0 0 0,5 9 0,-5-13 0,-1-1 0,0 0 0,1 1 0,0-1 0,-1 0 0,1 1 0,0-1 0,0 0 0,0 0 0,1-1 0,-1 1 0,5 2 0,-3-2 17,-1-1 1,1 0 0,0 0-1,-1 0 1,1-1-1,0 1 1,0-1 0,-1 0-1,1 0 1,0 0 0,6-1-1,42-13-603,-40 10 83,56-17-3883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406 138 10488,'0'0'11,"0"0"0,0 0 0,1 0 0,-1 0 0,0 0 0,0 0 0,0-1 0,0 1 0,0 0 0,0 0-1,1 0 1,-1 0 0,0-1 0,0 1 0,0 0 0,0 0 0,0 0 0,0-1 0,0 1 0,0 0 0,0 0 0,0 0 0,0-1 0,0 1 0,0 0 0,0 0 0,0 0 0,0-1 0,0 1 0,0 0 0,0 0 0,0 0 0,0 0 0,-1-1 0,1 1 0,0 0 0,0 0 0,-5 1 104,0 0 0,0 0-1,0 1 1,0 0 0,0 0 0,0 1-1,-8 5 1,5-4-144,-9 4 90,9-4 5,1-1 0,-1 1-1,1 1 1,0 0-1,-8 7 1,-19 17 145,-40 45-1,55-49-15,-24 38 205,-59 115 0,100-174-372,0 1 1,1 0-1,-1-1 1,1 1-1,-1 9 1,2-13-26,1-1 1,-1 1 0,0-1-1,0 1 1,1-1 0,-1 1-1,1-1 1,-1 1 0,0-1-1,1 0 1,-1 1 0,1-1 0,-1 0-1,1 1 1,-1-1 0,1 0-1,-1 0 1,1 1 0,-1-1-1,1 0 1,-1 0 0,1 0-1,0 0 1,-1 0 0,1 0 0,-1 0-1,1 0 1,-1 0 0,2 0-1,-1 0 7,4 0-6,-1 0 1,1-1-1,0 1 0,-1-1 1,1 0-1,-1-1 1,1 1-1,-1-1 1,0 0-1,1 0 1,-1 0-1,0 0 1,0-1-1,0 0 1,-1 0-1,1 0 1,-1 0-1,6-7 1,-3 4-5,-1 2 2,0-1 1,0 0-1,-1-1 1,1 1-1,-1-1 0,5-9 1,2-4 0,34-55 0,4-24-7,-20 37 1,21-39-6,-41 90 9,-9 10 0,1 0 0,-1 0 0,1 0 0,-1 0 0,1 0 0,-1 0 0,1 0 0,-1 0 0,1 0 0,-1 0 0,1 1 0,-1-1 0,1 0 0,-1 0 0,1 0 0,-1 1 0,1-1 0,-1 0 1,1 1-1,-1-1 0,0 0 0,1 1 0,-1-1 0,0 1 0,1 0 0,2 4 1,-1 0 0,0 0-1,0 0 1,-1 1 0,0-1 0,0 1 0,0-1 0,0 9 0,0-7 0,21 105 29,-17-92-25,2 4 23,3-4-17,0-1 1,1 1-1,15 18 0,-26-37-8,1 0-1,0 0 0,0 0 0,0-1 1,-1 1-1,1 0 0,0 0 1,0 0-1,0-1 0,0 1 1,0-1-1,1 1 0,-1 0 1,2 0-1,43 14 37,-39-14-38,0 0 0,1-1 1,-1 0-1,0 0 0,1 0 1,8-2-1,1-3-1,-1 0 1,0-1-1,0 0 1,0-1-1,19-13 1,-13 7-11,-1-1 1,28-24-1,20-14-84,-55 41 58,2-1 5,0 1 0,1 0 0,0 1-1,36-14 1,-29 16-38,1 0 1,0 2-1,48-6 0,-56 13 31,0 1-1,0 1 0,0 0 1,27 10-1,-32-6 27,16 20 4,-22-20 8,0 0 0,-1 1 0,9 16 0,-3 5 5,14 46 1,-22-66-2,1 7 11,0 0 1,-2-1-1,1 1 1,-2 0-1,0 27 1,-1-30-4,-2 9 75,-1-7-42,1-1-17,0 1 0,-2-1 0,0 0 0,0 0 0,-1-1 0,-10 20 0,11-26 10,-12 22 78,-28 39 1,14-26 20,30-42-135,-1 0 0,1 1 0,0-1 0,-1 1 0,1-1 0,0 0 0,-1 0 0,1 1 0,-1-1 0,1 0 0,-1 0 0,1 1 0,-1-1 1,1 0-1,-1 0 0,1 0 0,-1 0 0,1 0 0,-1 0 0,1 0 0,-1 0 0,1 0 0,-1 0 0,1 0 0,-1 0 0,1 0 0,-1 0 0,1 0 0,-1 0 0,1 0 0,-1-1 0,1 1 0,0 0 0,-1 0 1,1-1-1,-1 1 0,1 0 0,-1-1 0,1 1 0,0 0 0,-1-1 0,1 1 0,0-1 0,0 1 0,-1-1 0,1 1 0,0 0 0,0-1 0,-1 1 0,1-1 0,0 1 0,0-1 0,0 1 0,0-1 0,0 1 0,0-1 1,0 0-1,1-10-1,2 0 0,-1 0 1,1 0-1,5-11 0,2 4-7,65-79-13,-54 78-34,119-70-37,-106 73-35,15-4 89,236-84-460,-269 100 426,1 0-1,0 1 1,31-1 0,-42 4 62,-4 0 6,0 0 0,0 0 0,0 0 0,0 0 0,0 0 0,0 0 0,0 0 0,0 1 0,0-1 0,0 1 0,0 0 0,0-1 0,0 1 0,3 2 0,2 1-2,22 14 2,-20-10 8,0 1 1,13 16-1,-15-17 19,-1 0-1,1-1 0,14 12 0,-11-15 77,-2-4-77,0 0 0,0-1 0,0 0-1,0 0 1,-1-1 0,1 0 0,0 0 0,-1-1 0,0 0 0,1 0 0,11-8 0,5-4 33,35-27 0,-38 24-3,0 0-1,-1-2 1,29-36-1,-38 41-36,-3 6 20,0 0 1,-1-1 0,11-19-1,-5 8-14,1 1-10,-9 13 5,1-1-1,-2 1 0,8-16 1,-8 16 5,-1 3-16,0-1-1,-1 1 1,0-1 0,1 0 0,-1 0-1,-1 0 1,1 0 0,-1 0 0,0-1-1,0 1 1,-1 0 0,1-7 0,-11-42 38,10 54-44,0-1 0,-1 1 1,1-1-1,0 0 0,0 1 1,0-1-1,-1 1 0,1-1 0,0 1 1,-1 0-1,1-1 0,0 1 0,-1-1 1,1 1-1,0 0 0,-1-1 0,1 1 1,-1 0-1,1-1 0,-2 1 1,-11-9 7,-2 1 0,1 1 0,-26-8 0,15 10 11,-16 6-7,-76 12 0,112-12-11,0 0 1,0 0-1,0 1 0,1 0 0,-7 2 1,-37 21 5,-60 40 1,104-63-8,0 1 0,0 0 0,1 0 0,-1 1 0,-3 4 1,7-8-2,-55 69 6,45-53-5,0 0 0,2 0-1,-12 30 1,15-32 0,1 1 0,0 0 0,1 0 0,-2 23 0,4-26 0,1-1-1,1 0 1,0 1-1,0-1 0,6 21 1,-4-24 0,-1 0-1,1-1 1,1 1 0,-1-1-1,1 0 1,1 1 0,8 9-1,-8-10 1,1-1-1,0-1 0,1 1 1,0-1-1,-1 0 0,2-1 1,9 6-1,-4-4 1,0-1 0,1 0 0,0 0 0,20 2 0,-6-2 0,0-2 0,31-1 0,-6-5 2,0-2-1,72-17 1,-82 10 4,188-71 2,-187 62-1,139-91 8,-156 90-9,28-30-1,-7-3-3,-38 40 0,0 0 1,15-33 0,-23 44-1,-1 0 1,0-1 0,0 1-1,0 0 1,0 0 0,-1-1-1,0 1 1,0 0 0,0-1-1,0 1 1,-1-1 0,0 1-1,0 0 1,-2-6 0,2 4 2,0 2 5,0-1 0,-1 0 1,1 0-1,-1 0 0,0 1 1,0-1-1,-1 1 0,1 0 0,-5-5 1,6 8-8,1 0 2,-1 0 1,0 0-1,0 1 0,0-1 0,0 0 1,0 1-1,0-1 0,0 1 0,0-1 0,0 1 1,0 0-1,0-1 0,0 1 0,0 0 0,0 0 1,0 0-1,0 0 0,0 0 0,0 0 1,-2 0-1,-2 0 10,-3-1-3,6 0-7,-1 1 1,1 0 0,-1 0 0,1 0 0,-1 0 0,1 0 0,-1 0 0,0 1 0,1-1 0,0 1 0,-4 1 0,-1 0 9,1 1 0,-1-1 0,1 1 0,0 1 0,-11 6 0,12-2 31,4-1-39,0 0 0,1 1 1,-1-1-1,1 0 1,1 0-1,-1 0 1,1 0-1,0 0 1,1 0-1,0 0 1,5 13-1,6 10 14,31 49 0,70 131 30,-104-191-50,-7-14-1,0 0 0,-1 1 1,0-1-1,1 0 0,-2 1 0,1-1 1,1 10-1,-2-5 2,0 0-1,0 0 1,-1 1 0,-1-1-1,-2 20 1,2-29-3,1 0 1,0-1-1,0 1 1,-1 0-1,1 0 1,0 0-1,-1 0 0,1 0 1,-1 0-1,1 0 1,-1-1-1,0 1 1,1 0-1,-2 0 1,-28 28 5,24-25-5,-1 0-1,0 0 1,-1 0-1,1-1 0,-11 3 1,-10 0 1,0-1 0,1-1 0,-38-1 0,35-5 5,7-3-381,1-2 1,0 0 0,0-1 0,-30-16 0,-17-14-8993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3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768 354 6280,'-3'-15'0,"-5"-18"0,4 21-1,-1 0 0,-1 1 1,0-1-1,0 1 0,-11-13 1,4 12-19,4 8 17,0 0 0,0 0 0,0 1 0,-1 0 0,0 1 0,1 0 0,-1 1 0,-11-1-1,18 2 3,0 0-1,0 0 0,0 0 0,0 0 0,0 1 0,1 0 1,-5 1-1,-169 63-2,137-44 31,-140 111 39,149-101 73,-9 19-34,-38 63 1,75-109-69,0 1 0,0-1 0,0 0 0,0 1 0,-2 6 0,-3 20 72,1-1 0,-3 58-1,9-87-92,0 1 0,0 0 0,0-1 0,0 1 0,0-1 0,0 1 0,1-1 0,-1 1-1,1-1 1,-1 1 0,1-1 0,-1 1 0,1-1 0,1 2 0,6 10 32,1-1 1,0 0 0,1 0 0,0-1-1,1-1 1,15 12 0,-25-21-32,1 1 0,0-1 1,0 0-1,0 0 0,0 0 1,0 0-1,0 0 0,0-1 1,1 1-1,-1-1 0,3 1 1,48 8 126,82 1 0,-127-10-111,-1 0-1,1-1 0,13-2 1,208-57 134,-184 40-128,186-111 9,-186 102-41,57-45 4,1-8-9,-18 3-3,-16-3 0,-39 40 10,-2-2 1,29-59 0,-49 87 8,-2 3-2,1-1-1,1 1 1,0 1 0,1-1 0,0 1 0,0 1 0,1 0 0,18-15-1,-20 19-1,-6 5-3,0 0 0,0 0-1,0 0 1,1 1 0,-1-1-1,0 1 1,1-1 0,-1 1-1,1 0 1,-1 0 0,1 0-1,5 0 1,13-4 47,1 2 0,32-2 0,-32 7 36,3 6-30,49 22 1,-58-18-5,46 56 26,-55-53-47,-3 1-27,-1 1 0,-1 0 0,-1 25 0,-5-21 8,-8 5-10,-1-1 0,-20 30 0,15-35 4,-101 82 10,93-80-11,-89 99 3,97-97-9,10-11-1,1-1-1,0-1 0,0 1 0,2 0 0,-1 0 0,1 0 0,1 1 0,-5 24 0,3 28 44,9-56 5,3-3-195,0 0 1,0-1-1,1 0 0,0 0 1,0 0-1,1-1 0,9 4 1,31 15-5801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4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707 206 9864,'95'-14'576,"-94"14"-551,0 0 1,0-1 0,1 1 0,-1 0 0,0-1-1,0 1 1,0-1 0,0 0 0,0 1 0,0-1-1,0 0 1,0 0 0,0 1 0,0-1 0,0 0-1,-1 0 1,1 0 0,0 0 0,-1 0 0,1 0-1,0 0 1,-1-1 0,1 1 0,-1 0-1,0 0 1,1 0 0,-1 0 0,0-1 0,0 1-1,0 0 1,0-2 0,-2-7 12,-1 1 0,-1-1 1,1 1-1,-2 0 0,-5-11 0,-4 4 36,-7-2-43,-1 2 0,-34-19 0,54 33-28,0 1 0,0 0-1,0 0 1,0 1 0,0-1 0,0 0 0,-1 1-1,1-1 1,-3 1 0,-23-2 7,0 1 1,0 2-1,-33 5 0,27 3 4,-158 78 3,153-64-10,-126 108 2,161-128-8,1 0 0,0 0 0,0 1 0,0-1 0,1 1 0,-3 3 0,-10 19 1,2 0 0,1 0 1,-8 29-1,19-55-2,1 1 1,-1 0-1,1 0 0,0 0 1,0 0-1,-1 0 1,1 0-1,0 0 0,0 0 1,0 0-1,0 0 0,0 0 1,0 0-1,1 0 0,-1 0 1,0 0-1,0 0 1,1 0-1,-1 0 0,0 0 1,2 1-1,0 3 1,0 0 1,1 0-1,0 0 1,0-1-1,0 1 1,0-1-1,7 7 1,-3-6-1,1 1 0,-1-1-1,1-1 1,15 7 0,-21-10 0,0 0-1,0 0 1,0 0-1,0-1 1,0 1 0,0-1-1,0 1 1,0-1 0,0 0-1,0 0 1,0 0-1,4 0 1,18 0 5,44-7 0,39-19-1,-107 26-5,48-17 14,210-101 0,-208 89-19,201-157-1400,-122 76-5615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4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337 196 6816,'1'-24'0,"1"-20"0,-2 35 0,-1 0 0,0 0 0,-3-14 0,3 17 0,-1 1 0,0-1 0,0 1 0,-1 0 0,1 0 0,-4-6 0,3 8 0,1 0-1,0 1 1,-1-1 0,1 1 0,-1-1 0,0 1 0,0 0 0,0 0-1,0 0 1,0 0 0,0 1 0,0-1 0,-1 1 0,1 0 0,-1 0-1,1 0 1,-7-1 0,-5 4-12,-10 9 6,-37 21 0,43-17-7,-9 15 3,-37 54 1,63-81 8,0 0-1,0 0 1,1 0-1,-1 1 1,1-1-1,-1 0 1,0 6-1,-6 17-2,-5 36 0,9-33 3,1 34-1,3-59 2,0-1-1,0 1 1,0-1-1,1 1 0,-1-1 1,1 0-1,0 1 1,2 5-1,-3-9 1,5 19 0,2-1-1,15 30 1,-15-36 0,1 0 0,0-1 0,1 0 0,0-1 0,19 17 0,-11-14-95,0-1-1,1-1 1,0 0 0,0-1 0,1-1 0,1-1 0,37 10-1,42 14-3710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997 802 4936,'36'-33'5,"-22"21"4,0-2 0,18-22 0,-22 25 0,13-17 7,-1 0 0,-1-2-1,28-50 1,27-74 68,-64 124 136,-7 14-112,3-6-13,-1 1 0,-2-1 1,0 1-1,-1-1 0,1-33 1,-5 18 150,-5-40 0,-1 63 134,4 10-336,-1 0 1,0 1-1,0 0 1,-1 0 0,1 0-1,-1 0 1,1 0-1,-1 1 1,0-1-1,0 1 1,-5-2-1,9 4-26,-1 0 0,1-1 0,-1 1 0,0 0 0,1 0 0,-1 0 0,1 0 0,-1 0 0,1 0 0,-1 0 0,0 0 0,1 0 0,-1 0 0,1 0 0,-1 0-1,1 1 1,-1-1 0,1 0 0,-1 0 0,1 0 0,-2 1 0,-11 6 91,1 0 1,-1 1-1,1 0 0,-19 17 1,19-14 85,1-1 1,-18 25-1,6-7-101,-42 42 26,38-37 140,-42 67 0,3 21-164,41-68 124,-83 232 81,89-226-113,-65 261 75,68-251-103,-73 273 57,70-278-90,-84 200 46,81-221-66,-91 133 22,90-149-121,-1-6-3,-1-1 1,-48 30-1,71-49-5,1-1 1,0 1-1,0 0 1,-1-1-1,1 1 0,0 0 1,-1-1-1,1 0 1,0 1-1,-1-1 1,1 0-1,-1 0 0,1 0 1,-1 0-1,0 0 1,-2 0 4,0 0-1,0-1 1,1 1 0,-1-1 0,0 0 0,1 0 0,-1 0 0,1 0-1,-1-1 1,1 1 0,-5-4 0,3 1-184,0 0-1,1 0 1,-1 0 0,1-1 0,0 0-1,0 0 1,-5-9 0,-28-44-6741</inkml:trace>
  <inkml:trace contextRef="#ctx0" brushRef="#br0" timeOffset="1">203 840 9328,'0'0'0,"20"4"0,30 9 8,28 8 8,18 4-16,26 9-48,28 2 48,11-3-272,6-7 272,-2 1-6296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5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1207 0 7896,'-45'40'-6,"39"-35"2,0 1 1,0-1-1,0 1 0,1 0 0,-1 0 1,-5 11-1,-82 137-43,73-114-26,-79 185-34,79-176 14,-89 219-37,86-214 45,10-24 51,-109 225-101,22-67-744,52-96-3154</inkml:trace>
  <inkml:trace contextRef="#ctx0" brushRef="#br0" timeOffset="1">0 893 7176,'3'0'-27,"0"0"0,0 1 1,0-1-1,0 1 0,0 0 0,0 0 1,0 0-1,0 0 0,-1 1 1,1-1-1,0 1 0,-1-1 0,4 3 1,15 11-136,45 25 35,-32-21-265,167 72-117,-156-75 289,197 47-77,-193-54 131,189 13-46,-194-23 119,154-24-31,-163 16 64,-13 4 32,5-2 6,-1-1-1,0-2 0,45-22 0,78-55 598,-146 85-497,0 1-1,0-1 1,0 1 0,0 0-1,0 0 1,0 0-1,6 0 1,-5 5 550,-2 2-530,0 1 0,0 0-1,0-1 1,-1 1 0,0 0 0,-1 0-1,0 12 1,0-10-9,1 19 198,-1 0 0,-1 0-1,-2-1 1,0 1 0,-10 35 0,-21 106 270,12-49 77,19-98-587,-7 64 218,-1 5 1,11-91-261,0 1-1,0-1 0,0 1 1,0-1-1,0 1 0,0-1 1,0 1-1,0-1 0,0 1 0,0-1 1,-1 0-1,1 1 0,0-1 1,0 1-1,0-1 0,-1 1 1,1-1-1,0 0 0,0 1 1,-1-1-1,1 0 0,0 1 1,-1-1-1,1 0 0,0 1 1,-1-1-1,1 0 0,-1 0 0,1 1 1,0-1-1,-1 0 0,1 0 1,-1 0-1,1 0 0,-1 0 1,1 0-1,-1 0 0,1 1 1,-1-1-1,1 0 0,0-1 1,-1 1-1,1 0 0,-1 0 1,1 0-1,-1 0 0,1 0 0,-1 0 1,0-1-1,-15-11-917,15 10 556,-18-17-5943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5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6456,'0'0'0,"7"17"0,8 31 0,-1 20-96,-4 20 96,-1-2-4296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6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203 242 5384,'1'38'1,"-2"28"6,-6-2 15,-22 90 0,25-135-15,3-14 10,0 0-1,0 0 1,-1-1 0,1 1-1,-1-1 1,0 1 0,-1-1-1,-3 6 1,-1 1 36,0-1-1,0-1 1,-11 10 0,17-18-30,-1 0 0,1 0 0,-1 0 0,0 0 0,1 0 0,-1-1 0,0 1 0,1-1 0,-1 1 0,0-1 0,0 0 0,1 0-1,-1 0 1,0 0 0,0 0 0,0 0 0,1 0 0,-1 0 0,0-1 0,0 1 0,1-1 0,-1 1 0,0-1 0,1 0 0,-3-1 0,2 1 9,-1-1 7,-1 0-1,1-1 0,0 1 1,0-1-1,0 0 1,1 0-1,-1 0 1,0 0-1,1 0 0,0 0 1,0-1-1,0 1 1,-2-5-1,2 3 1,-3-9 135,0-12-58,0-43 0,4 61-86,1 0-1,1 0 1,-1 0 0,1 0 0,1 0 0,2-9 0,2-7 1,10-47 6,-6 43 31,11-13-20,30-43 0,-31 63 0,105-72 25,-97 77-18,114-43 33,-135 56-66,0 0-1,1 1 1,-1 0 0,1 0-1,0 1 1,9-1 0,1 1-1,28-2 18,-29 6 69,20 11-29,33 18-1,-67-31-63,-1 0-1,1 1 0,-1-1 0,1 1 0,-1 0 0,1 0 1,1 3-1,19 19 38,-1 2 0,25 38 0,-45-61-35,0 1 0,0-1-1,-1 1 1,1-1 0,1 8 0,31 144 132,-32-124-35,-2-20-76,0 7-5,-1 0 1,0 0-1,-2 0 1,0 0-1,-1-1 0,-7 21 1,3-16 18,-5 13 135,-10 42 0,23-74-92,2-4-76,0 1 1,0-1-1,1 0 0,-1 0 0,0 0 1,0 0-1,0 0 0,0-1 0,0 1 1,-1-1-1,1 1 0,0-1 0,1-2 1,5-3-10,39-31 70,125-75 108,-153 101-179,34-16 50,32-5 22,-69 31 13,87 11 47,-93-8-77,0 0 0,0 1 0,19 6 0,-12-2-27,26 9 22,-29-6 88,-1 5-82,-1 1 1,16 25 0,-21-21 42,-4 11-33,0 53 1,-7-58 5,-44 120 77,26-79-81,8-21-64,12-25-8,2-19-5,0 0 0,0-1 0,0 1 0,0-1-1,1 1 1,-1-1 0,0 1 0,0-1 0,1 1 0,-1-1 0,0 1 0,1-1 0,-1 0 0,0 1 0,1-1 0,-1 1 0,1-1 0,-1 0 0,0 1 0,1-1 0,-1 0 0,1 1 0,7-4-12,7-7-198,0-2 0,-1 1 0,22-26 0,-25 26-407,52-54-6623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8:06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318 238 7896,'1'-22'0,"2"-20"0,1-39-3,-4 79 2,0 0 1,-1 0-1,1 0 1,0 0-1,-1 0 0,1 0 1,-1 0-1,1 0 1,-1 0-1,0 1 0,0-1 1,0 0-1,0 0 1,0 1-1,0-1 0,0 0 1,-1 1-1,1 0 1,-1-1-1,1 1 0,-1 0 1,1-1-1,-1 1 1,0 0-1,-2-1 0,2 1 2,-8-1 33,-5 3-15,0 1 0,-24 6 0,24 0 69,-66 60 52,75-63-103,1 0-1,0 0 1,0 0-1,1 1 1,-1 0-1,-5 11 1,-1 2 0,0-4-10,-20 39 168,4 11-2,27-63-192,0-1-1,0 1 1,0 0 0,0-1 0,0 1-1,0-1 1,1 1 0,-1-1-1,1 1 1,-1-1 0,1 1 0,-1-1-1,1 0 1,0 1 0,0-1-1,0 0 1,0 1 0,0-1-1,0 0 1,0 0 0,0 0 0,0 0-1,1 0 1,-1 0 0,0 0-1,0 0 1,3 0 0,-3 0-2,11 3-18,18-2 2,45-1-1,-47-3-67,132-34-38,-127 25-2,126-69-47,-131 62 40,-7 3 66,5-3-3,-1-1 1,40-40-1,-32 23-26,-30 31 92,1 1-1,-1-1 0,1 0 0,3-10 1,-6 13 3,0 0 0,-1 0 1,1 0-1,-1 0 0,1 1 1,-1-1-1,0 0 0,0 0 1,0 0-1,0 0 0,0 0 1,0 0-1,-1 0 0,1 0 1,-1 0-1,1 0 0,-1 0 0,0 0 1,0 1-1,-2-4 0,-3 0 34,2 4-25,1 0-1,-1 1 1,0-1 0,1 1 0,-1 0 0,0 0-1,1 0 1,-1 0 0,1 1 0,-1-1 0,0 1-1,1 0 1,-1 0 0,1 0 0,0 1 0,-1-1-1,1 1 1,0 0 0,-6 3 0,-94 71 161,79-54 5,-99 126 76,100-115-70,-59 125 67,81-156-234,-1 0 1,1 1-1,0-1 0,1 1 0,-1-1 0,0 1 1,1-1-1,-1 6 0,1 4 9,0 0-1,1 1 1,0-1-1,1 1 1,0-1-1,1 0 1,6 17-1,-9-27-15,1-1 0,0 1 0,-1-1 0,1 0 1,0 1-1,0-1 0,0 0 0,0 1 0,0-1 0,0 0 0,0 0 0,1 0 0,-1 0 1,2 1-1,29 20 40,2-1 1,43 19-1,-41-27 28,162 28 21,-155-37-89,192-12-3,-185 2-24,187-49-24,-195 40-56,257-115-416,-226 90 448,-48 24-92,-1-4 57,42-43 0,-65 62 97,1-1 0,-1 1 0,0 0 0,-1-1 0,1 1 0,0-1 0,0 1 0,0-1 0,-1 1 0,1-3 0,5-21-22,0-1 0,1-34 0,-9 36 8,-16-31 0,13 45 19,0 0 0,-1 0 0,0 1 1,-9-11-1,6 9 1,-1 1 0,-18-16 0,-24-9 0,8 13 0,40 20 0,0 1 0,-1 0 0,1 0 0,0 0 0,-8 0 0,10 1 0,0 0-1,0 0 1,0 0 0,1 0 0,-1 1 0,0-1 0,0 1 0,0 0 0,0-1-1,0 1 1,0 0 0,1 0 0,-1 0 0,0 0 0,1 0 0,-1 1-1,1-1 1,-1 0 0,-1 4 0,2-5 0,1 0-1,0 0 1,0 1-1,-1-1 1,1 0-1,0 1 1,0-1-1,0 0 1,0 1-1,-1-1 1,1 0-1,0 1 1,0-1-1,0 0 1,0 1-1,0-1 1,0 1-1,0-1 1,0 0-1,0 1 1,0-1 0,0 0-1,0 1 1,1 0-1,0 13-7,1 0 0,0 0-1,2 0 1,-1 0 0,8 15 0,35 99-44,19 50-76,-58-148 108,0 51 0,-7-61 19,0 1 0,-2-1 0,-4 24 0,1-22 1,-2 0 0,1-1 0,-13 24 0,12-28 0,-2-1 0,0 0 1,-1 0-1,-20 23 0,16-24 1,-2 0 0,1-2 0,-2 0 0,0 0-1,-21 10 1,-69 32 9,107-55-10,-6 3 6,0-1 0,0 1-1,0-1 1,0 0 0,0-1 0,-12 2 0,18-3-6,-44 8 23,-54 1-1,44-9-499,-67-10 0,-53-9-4343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05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639 386 1176,'0'0'49,"-1"-4"-3,-25-64 1726,14 38-1374,1-1 0,1 0 1,2 0-1,-6-38 0,2 6 365,2 9 144,9 54-859,-1-1 1,0 0-1,1 1 1,-1-1-1,0 0 1,0 1-1,0 0 1,1 0-1,-1-1 1,0 1-1,0 0 0,0 0 1,-2 1-1,-1-1 7,0 1 0,0 0 0,0 0 0,0 1-1,0-1 1,0 1 0,0 0 0,1 0-1,-1 1 1,-5 3 0,4-2-6,-8 6 165,8-4-133,-1 1-44,0-1 1,1 1 0,-1 0-1,2 1 1,-1 0-1,1 0 1,0 0 0,1 0-1,-6 14 1,-46 166 433,49-160-453,2-7 41,-5 35 0,-9 132 65,18-148-64,15 277 106,-10-218-151,-5-59 12,-29 268 63,26-280-85,2-14 3,0-1 1,-1 0-1,-9 22 1,-72 170 118,51-132-63,28-60-42,2-5-11,-1 0 0,0 0 0,0 0 0,0 0 0,-12 13 0,5-13 17,11-8-28,-1 0 1,0 0-1,0 0 1,1 0-1,-1-1 0,0 1 1,0 0-1,0 0 1,1-1-1,-1 1 1,0 0-1,1-1 1,-1 1-1,0 0 1,1-1-1,-1 1 1,0-1-1,1 1 0,-1-1 1,1 1-1,-1-1 1,1 0-1,-1 1 1,1-1-1,-1-1 1,-11-29-8,-9-73-1182,12 41-4751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06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1 668 4664,'11'-14'1,"-7"12"0,-1 0 1,1 0-1,1 0 0,-1 0 0,0 1 1,0-1-1,1 1 0,-1 0 1,0 1-1,8-1 0,46 0 11,-45 1-11,48 3 37,-40-2-20,0-1 1,31-3-1,179-30 184,-139 9-77,-51 13 21,-2-2 1,1-2-1,72-39 0,-74 35-17,-17 10 197,-1-2 1,0-1 0,20-14 0,-36 22 36,4-4-2,-6 6 296,-143 2 877,139 0-1493,-9 0 64,3 1-100,8-1 0,-1 0 0,1 0-1,0 0 1,0 0 0,-1 0-1,1 0 1,0 0 0,0 0-1,-1 0 1,1 0 0,0 0-1,0 0 1,-1 0-1,1-1 1,0 1 0,0 0-1,-1 0 1,1 0 0,0 0-1,0-1 1,0 1 0,-1 0-1,1 0 1,0 0 0,0-1-1,0 1 1,0 0 0,-1 0-1,1-1 1,0 1-1,0 0 1,0 0 0,0-1-1,0 1 1,0 0 0,0 0-1,0-1 1,0 1 0,0 0-1,0 0 1,0-1 0,0 1-1,0 0 1,0 0-1,0-1 1,0 1 0,0 0-1,0 0 1,0-1 0,1 1-1,-1-1 1,1 0 386,-11 13-327,7-8-57,1 0 1,0 0 0,0 0 0,1 0 0,-1 1 0,1-1-1,0 0 1,0 1 0,0-1 0,0 9 0,0-6-2,-14 113 48,11-73-32,-4 103 4,7-138-19,0 1 1,1 0-1,4 20 0,-1-12-2,-2-2-2,-1-13 0,1 1-1,0-1 1,0 0 0,1 0 0,4 12 0,20 46 15,-25-62-16,1 0-1,0 0 1,0 0-1,-1 0 1,1 0-1,0 0 1,1-1-1,-1 1 0,0-1 1,0 1-1,1-1 1,-1 0-1,0 0 1,1 0-1,-1 0 1,1-1-1,0 1 1,-1-1-1,1 1 1,4-1-1,-4 0 2,10-1 17,6-5-11,-1-1 1,22-12 0,-23 6 17,57-68 10,-62 60-9,41-109 19,-45 102-6,-5 13-36,20-110 83,-21 106-57,0 1 0,-2-1 0,-1 0 0,0 0 0,-1 1 1,-5-21-1,4 27 2,-1 1 0,0 0 0,0 0 0,-1 0 0,-1 0 0,0 1 0,0 0 0,-1 0 0,-11-12 0,17 21-23,0 0-1,0-1 1,-1 2-1,1-1 1,0 0 0,-1 0-1,1 0 1,-1 1-1,1-1 1,-1 0-1,1 1 1,-1 0-1,0-1 1,1 1-1,-1 0 1,0 0 0,-2 0-1,-3-1 13,-4 0-6,6 0-6,1 1 1,-1 0-1,0 0 0,1 0 1,-1 0-1,0 1 0,0 0 1,-7 2-1,-12 4 24,0 1 0,1 0 0,0 2 0,1 1 0,-25 15 0,34-17-26,9-7-4,0 1 1,-1 0-1,1 1 1,1-1-1,-1 1 1,1-1-1,-6 8 1,-2 3 15,-18 32 0,29-45-19,-1 1 0,0-1-1,1 0 1,-1 1 0,1-1 0,-1 1 0,1-1 0,0 1 0,0-1-1,0 1 1,-1-1 0,1 1 0,1-1 0,-1 1 0,0-1-1,0 1 1,1-1 0,-1 0 0,0 1 0,2 2 0,0 0 1,-1-1-2,0 0 0,0-1 1,1 1-1,-1 0 0,1-1 1,0 1-1,0-1 0,-1 0 0,5 3 1,28 19-1,13-1 0,-12-11-4,0-2 0,1-2 1,49 5-1,-18-4-21,133 15-399,-187-23 345,1 1 1,-1-2 0,1 0-1,-1-1 1,1 0 0,17-4 0,-28 4 61,0 0 1,0 0 0,0 0-1,0 0 1,0-1-1,0 1 1,-1-1 0,1 0-1,0 1 1,-1-1 0,1 0-1,-1-1 1,0 1-1,1 0 1,-1-1 0,0 1-1,2-5 1,2-4-13,-1 0-1,-1 0 1,6-19 0,-1 1-26,52-145-114,-35 89 129,-21 65 31,8-32-10,3 1 0,23-55 0,-38 105 19,-1-1-1,1 0 1,0 1 0,0-1-1,0 0 1,0 1-1,0-1 1,0 1-1,1-1 1,-1 1-1,0 0 1,4-3 0,0 0-1,12-9 1,-3 8 0,-13 5 0,0 1 0,-1-1 0,1 0 0,-1 0 0,1 0 0,-1 0 0,1 1 0,-1-1 0,0 0 0,1 0 0,-1 1 0,1-1 0,-1 0 0,1 1 1,-1-1-1,0 0 0,1 1 0,-1-1 0,0 1 0,1-1 0,-1 1 0,0 0 0,5 8 4,-1 1-1,0 0 1,-1 0-1,0 0 1,2 19 0,5 53 17,-9-64-23,2 2 9,-2 0-1,0 0 0,-2 0 0,-5 38 1,1-12 8,-14 174 22,21-136-35,8-4-2,7-9 0,5-10 0,2-11 0,1-12 0,2-11 0,2-10 0,5-6 0,2-8 0,3-7 0,-4-6 0,-2-5 0,-16 3-1,31-27 1,-45 36-1,10-12-4,58-97-1296,-29 41-5199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7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103 243 10760,'-1'-5'336,"-4"-17"57,3 14 230,1 0 21,1 6-143,0 2-480,0-1 1,-1 1-1,1 0 0,0 0 1,-1-1-1,1 1 1,0 0-1,-1 0 0,1 0 1,-1 0-1,1-1 0,0 1 1,-1 0-1,1 0 1,-1 0-1,1 0 0,-1 0 1,1 0-1,0 0 0,-1 0 1,1 0-1,-1 0 1,1 0-1,0 0 0,-1 1 1,1-1-1,-1 0 0,1 0 1,0 0-1,-1 1 1,-3 4 6,1 1 1,0-1 0,1 1 0,-1 0 0,1 0 0,0 0-1,-1 9 1,-2 5 62,-30 127 57,29-111-81,-8 148 21,16-152-48,2-6-23,2 0 1,14 38 0,-11-49 10,36 33 13,-36-43-26,1-4-10,0 0 0,0 0 0,0-1 0,1 0 0,-1-1 1,14-2-1,52-13 7,-65 13-10,0-1 1,0 0-1,-1 0 0,1-1 1,17-11-1,14-8 7,22-9 0,-57 29-6,-5 2-3,0 1 0,0 0 1,0 0-1,0 0 0,0 0 1,0 0-1,0 0 0,1 0 1,-1 1-1,0-1 0,4 1 1,8 1-1,2 9 0,-6 0-2,-1-1 1,-1 2 0,15 21 0,-1-3-6,-20-26 4,1-1 1,-1 0-1,1 0 1,-1 0 0,1 0-1,0 0 1,0-1-1,0 1 1,0-1 0,0 0-1,0 0 1,0 0-1,0 0 1,0 0 0,7 0-1,-6-1-1,7-1-29,4-4 17,-1 0 0,23-14 0,-21 8-24,66-85-16,-65 71 17,62-124-9,-70 131 28,-1-1 1,7-23 0,-8 19 10,11-39-1,-14 40-10,-5-2 11,0 0 0,-5-25 0,-1 32-4,-2 4 9,-1 0 1,0 1-1,-1 1 1,-13-12-1,7 13-2,-32-4-1,41 13 7,0 0-1,-1 0 1,1 1 0,-15 2 0,13-1 0,0 1 0,0 0 0,-14 5 0,15-3 0,0-1 0,0 2 0,-12 8 0,12-7 0,1 0 0,-14 14 0,18-16 0,1 1 0,-1-1 0,1 1 0,-1-1 1,-3 10-1,6-12 0,0 0 1,0 0-1,1 1 1,-1-1-1,1 1 0,-1-1 1,1 1-1,0-1 1,0 0-1,0 1 0,0-1 1,1 5-1,0-3 0,0 0 1,0-1-1,1 1 0,0 0 0,-1-1 0,1 1 0,0-1 0,5 5 1,1 1-2,2 0 0,-1-1 0,1 0 0,0-1 0,22 13 0,-12-12-25,103 19-22,-83-21-41,68-1 1,-76-5 55,68 1-300,-18-1 77,-46 1-39,68 10 1,-104-10 289,1-1 0,0 1 0,0-1 1,0 1-1,0-1 0,0 1 0,0-1 1,-1 1-1,1 0 0,0-1 0,0 1 1,-1 0-1,1 0 0,0-1 0,-1 1 1,1 0-1,-1 0 0,1 0 0,-1 0 0,0 0 1,1 0-1,-1 2 0,1 0-5,2 2 3,-2-1 3,0 0 0,0 0 1,0 0-1,0 0 0,-1 0 1,0 0-1,0 6 1,1 30-17,-7 12 16,-6 5 4,-4 2 1,12-42 3,1 0-1,-2 35 1,7-41 17,2-6-15,1 1-1,-1-1 1,0-1 0,1 1 0,0 0-1,11 6 1,-2-6 42,9-2-24,0-2 0,24-1 0,-26-4 24,102-44 24,-98 34-25,7-11-17,43-43 1,-59 46-3,2-13-5,16-42-1,-30 56 13,-5 3-23,-1 0 1,0 0-1,-7-18 0,9 34-11,0 1 0,-1 0 0,1 0 0,0 0 0,-1 0 0,0 0 0,1 0 0,-1 0 0,0 0 1,1 0-1,-1 0 0,-1-1 0,-4-5 2,0 2 0,0-1 1,-11-7-1,9 8-2,0 0 0,-1 1-1,0 0 1,-17-5 0,6 5 1,1 1-1,-1 1 1,1 0-1,-37 2 1,33 5 5,-5 5-2,-52 29 0,62-24 9,4 3-10,2 1 0,0 0 1,-14 30-1,20-25 3,4 34-1,2-52-6,1 0 1,0 1-1,1-1 0,-1 0 0,1 1 0,0-1 0,5 8 1,-5-9-1,1-1 0,0 0 0,0 1 0,0-1 0,0 0 0,1-1 0,0 1 0,7 5 0,-6-5 0,1-1 0,-1 0 0,1 0 0,0 0 0,0-1 0,0 0 0,8 2 0,4-2-1,-1-1 1,0 0 0,0-1 0,1-1 0,-1-1 0,23-5-1,-39 7 1,30-8-6,-12 1 1,5 0-1,-1-2 0,-1-1 0,1 0 0,-2-2 0,23-15 1,163-127-94,-193 144 93,-2 2-9,1 1-1,21-10 1,33-13-34,-64 29 42,-1 0 0,1 0 1,0 1-1,-1-1 1,1 1-1,0 0 1,0 0-1,-1 0 0,1 0 1,0 1-1,0-1 1,4 2-1,-1-1 1,0 3-13,-1 4 16,-1 0-1,1 1 1,-2-1 0,1 1-1,-1 0 1,0 0 0,-1 0-1,0 0 1,0 0 0,-1 1-1,0 13 1,-1 47 2,-3 3 1,-1-6 0,3-36 2,6 50 0,-4-69 1,1-1 0,0 0 0,1 0 0,0 0 0,1-1 0,0 1 0,9 14 0,-3-15 17,-4-7-17,1 0 1,1 0 0,-1-1 0,0 0 0,0 0 0,1-1-1,12 1 1,-3-5 30,30-15-1,-33 10-31,0 0 0,19-15 1,5-10-6,56-61 0,-68 64-22,116-146-27,-113 138-81,107-131-107,-113 140-159,112-201-1130,-125 211 1456,-7 11 3,1 0 0,-1 0 0,0 0 0,2-14 0,10-40-259,-14 62 327,-1-1-1,0 1 1,0-1 0,0 1 0,0-1 0,0 1-1,0-1 1,0 1 0,0-1 0,0 1 0,0-1 0,-1 1-1,1-1 1,0 1 0,0-1 0,0 1 0,0-1 0,-1 1-1,1-1 1,0 1 0,-1 0 0,1-1 0,0 1 0,-1-1-1,1 1 1,0 0 0,-1-1 0,1 1 0,-1 0 0,1 0-1,0-1 1,-1 1 0,0 0 0,0-1-4,0 1 5,0-1 1,0 1-1,0 0 1,0-1-1,0 1 1,0 0 0,0 0-1,0 0 1,0 0-1,0 0 1,0 0-1,0 0 1,0 0-1,0 0 1,0 0 0,0 1-1,-2-1 1,-3 4 0,0-1 0,0 1 1,0 0-1,0 1 0,0 0 1,1-1-1,0 2 0,0-1 1,-5 7-1,5-6 3,-13 16 17,1 0-1,1 1 0,-16 33 0,21-38-4,-2 13 79,-38 161 43,45-149-9,-4 162 60,13-169-40,7 9-43,23 63-1,-32-106-87,0 1 0,0 0 0,0-1 0,1 1 0,-1-1-1,1 1 1,2 3 0,9 7 19,0 0 0,0 0 0,1-2 0,24 17 0,-37-28-32,0 1 0,0 0 0,0-1 1,0 1-1,1-1 0,-1 1 0,0-1 0,0 1 0,1-1 1,-1 0-1,0 0 0,1 0 0,-1 0 0,0 0 0,3 0 1,17-2-215,0 0 0,0-2 0,0 0 0,0-2 0,19-7 0,45-18-6490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6:06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1 10760,'-2'1'-56,"-5"3"-23,-40 17-282,22-9 361,10-5 3,0 0 0,-20 15 0,-66 53 21,80-54 23,-82 113 27,86-102 21,-59 128 46,64-127-27,-32 155 42,39-147-56,3 161 37,2-197-119,0 1-1,1 0 1,0-1-1,2 10 1,12 33 44,32 68 0,-29-88 5,109 99 27,-98-104-20,119 82 18,-120-88-72,8-2-7,65 19 0,-99-34-11,1 1-1,-1-1 1,1 1-1,-1-1 1,1 0-1,0 0 1,-1 0-1,4 0 1,6-2-155,-1 0 0,1 0 0,-1-1 0,1 0 0,-1-1 0,0 0 0,0-1 1,14-9-1,30-19-6807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9:59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176 374 8968,'0'0'408,"4"-3"-68,8-5 333,1 0 1,-2-1-1,0-1 1,0 0-1,18-22 1,-27 30-447,2 0-46,2 1 272,-10 19-231,-21 73 66,-19 123 8,16-110-215,-10 58 0,13-55 26,19-81-99,-11 33 52,13-49-24,-34 84 235,38-92-187,0-19 20,4-131 201,-4-26-157,-1 57 72,1 90-201,-5-58 114,-9-93 25,3 52 89,5 23-94,-9-28 186,14 122-267,1 0 0,0 0-1,0 0 1,1 0 0,2-13 0,-2 20 16,-1 2-78,1 0 0,0 0-1,-1 0 1,1 0 0,-1 0 0,1 0 0,-1 0 0,1 0 0,-1 0 0,1 0 0,-1 1 0,1-1 0,-1 0-1,1 0 1,-1 1 0,0-1 0,1 0 0,-1 1 0,1-1 0,0 1 0,8 16 33,0 0 0,-1 1 0,-1 0 1,0 0-1,-2 1 0,6 28 0,-2-11-17,13 54 4,30 135 24,-29-153-42,50 108 84,-58-135 7,11 53 0,-25-82-77,-1-16-24,0 0 1,1 0-1,-1 1 1,0-1-1,0 1 1,0-1-1,0 0 1,0 1-1,0-1 1,0 0 0,0 1-1,0-1 1,0 0-1,0 1 1,0-1-1,0 0 1,0 1-1,0-1 1,0 1 0,0-1-1,-1 0 1,1 1-1,0-1 1,0 0-1,0 0 1,-1 1-1,1-1 1,0 0 0,0 1-1,-1-1 1,1 0-1,0 1 1,-2-2-3,1 0 0,0 1 0,0-1 0,0 0 1,0 0-1,0 0 0,0 0 0,0 0 0,0 0 0,0 0 1,1 0-1,-1 0 0,0 0 0,1 0 0,-1-1 0,1 1 1,-2-3-1,-1-5-1,-21-33-2363,-3-6-9455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39:59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40 285 4488,'-4'-4'234,"1"0"-1,0-1 1,0 1 0,0 0-1,1-1 1,-1 0 0,1 1 0,0-1-1,-2-10 1,1 2 197,0 0 0,1 0 0,0-13 0,2 20-320,0 0 0,1 0 0,0 0 0,0 0 0,0 1 0,1-1 1,0 0-1,0 1 0,4-9 0,-1 7 42,-1 0 1,1 0 0,0 0 0,1 1 0,-1 0-1,1 0 1,0 0 0,1 1 0,-1 0 0,1 0-1,12-6 1,-13 8-21,0 0-1,0 0 1,1 1-1,-1 0 1,1 0-1,-1 0 1,1 1-1,0 0 1,-1 0-1,1 1 1,0 0-1,0 0 1,0 1-1,10 1 1,-11 1-36,0-1 0,0 1 0,-1 0 0,1 0 0,-1 1 0,1 0 0,-1-1 0,0 2 0,6 6 0,40 46 380,-39-42-421,28 32 140,55 111 205,-86-139-383,21 31 108,84 113 354,-107-152-410,0 1 1,-1 1-1,0-1 1,-1 1-1,-1-1 1,6 27-1,0 2 179,-10-39-169,-8 8 89,1-1 146,6-28-227,9-25-2206,2-6-8495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0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8880,'-1'4'33,"1"1"0,-2-1 1,1 0-1,0 0 0,-1 0 1,0 0-1,0 0 0,-2 3 1,3-5 267,-16 9 2691,21-12-2908,0-1 1,1 1-1,-1-1 0,1 1 1,-1 1-1,1-1 0,-1 1 1,1 0-1,-1 0 1,1 0-1,7 1 0,5 3 319,32 10 0,-22-5-102,225 88 981,-231-90-1248,46 11 235,162 23 573,-176-27-308,-46-11-438,0-1 0,0 0 0,1-1 0,-1 1 0,12-1 1054,-19-2-926,0-6-17,-4-97-2284,-1 35-9996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0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1422 150 7896,'-10'-1'310,"1"-1"0,-1 1 0,1-2 0,0 1 0,0-1 0,0-1 1,0 0-1,-11-6 0,-8-4 243,-34-13-200,20 9-133,-60-17 0,23 19-180,45 12-1,-1 0-1,1 2 1,-52 4 0,22 8-13,36-3 49,-122 48 41,121-40-9,-114 78 43,117-72-36,-13 18 14,1 2 0,-63 87 1,55-48-86,29-44 57,-59 165 34,63-158-60,-35 167 30,43-169-24,2 183 30,8-178-36,-2-25-45,1 7-4,1-1-1,1 0 1,1 0 0,2-1-1,21 46 1,49 77 87,-61-123-25,88 87 34,-103-110-110,0-1 0,-1 0 0,1 0 0,0 0 0,0 0 0,0 0 0,5 1 0,38 16 58,85 23-1,-90-37 67,165-6 61,-164-5-48,187-58 69,-180 46-43,189-86 66,-193 79-80,181-115 60,-181 109-79,154-145 59,-166 139-72,92-133 57,-122 166-163,0 0 1,0-1-1,-1 1 0,0-1 0,2-5 0,42-147 164,-43 125-60,-15-137 50,4 133-54,-10-9-37,-38-72 0,54 113-68,-1 0 0,0 0 0,0 0 0,0 0 0,-5-4 0,-126-117 129,36 46 61,31 23-163,41 36 69,-15-5-36,-50-23 0,64 40 11,-129-6 24,124 15-104,-78 17 6,47-7-22,52-8-167,7-2 15,0 0-1,-1 0 0,1 0 1,0-1-1,-1 0 1,1 0-1,-1 0 1,1 0-1,0 0 1,-1-1-1,1 0 0,-5-1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0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175 226 9504,'0'0'2861,"-1"4"-2482,0 1-320,0-1 0,1 1-1,0-1 1,0 1 0,0 0 0,0-1 0,1 1 0,0-1 0,0 1 0,0-1 0,2 6 0,9 41 171,1 91 230,-10-77-304,10 119 356,-11-174-483,-1-8 131,-4-5-77,-13-24 2,1 0 0,-16-42 0,18 40-76,-2-3 47,1-2 0,2 0 0,2 0 0,1-1 0,1 0 0,2 0 0,-1-44 0,7 70-45,0 1 0,1-1 1,1 1-1,-1 0 0,1-1 1,0 1-1,1 0 0,5-10 0,-4 6-1,0-2 7,1 1 0,0-1 0,1 1 0,1 1 0,11-18 0,-9 20 18,5 1-14,0 0 1,0 1-1,1 1 0,0 0 1,0 1-1,32-8 0,-32 10-13,-10 3 0,0 0-1,0 0 0,0 1 1,0-1-1,0 1 0,0 0 1,10 2-1,12 1 38,0 1 0,0 2 0,47 16 0,-60-17-37,-10-4-2,0 1-1,0-1 0,-1 1 0,1 0 0,-1 0 0,0 0 0,1 1 1,-1-1-1,4 5 0,9 10 22,0 1 0,-1 0 0,-2 1 0,19 33-1,-22-38-19,-8-10-2,1 0 1,-1 1-1,1-1 0,-1 0 1,0 1-1,-1-1 0,3 8 1,-2-6 8,0-2-10,-1 1 0,1-1 0,-1 0 0,0 1 0,0-1 0,0 1 0,0 0 0,-1-1 0,0 1 0,0-1 0,0 1 0,-1 0 0,-1 8 0,-3-2 1,-1 0-1,0-1 0,-1 0 0,0 0 0,0 0 0,-1-1 0,0 0 0,-1 0 0,0-1 1,0 0-1,-14 8 0,14-11-2,0 0-1,0 0 1,0-1 0,-1 0 0,0-1 0,0 0 0,-13 2-1,9-2 1,-24 5 7,0-2-1,-54 2 1,73-7-6,-45 3 14,48-4-2,-1-1 0,1 0 0,-19-4 0,33 4 37,6-1-20,2-1-26,-1 0 0,1 0 0,0 1 0,0-1 0,0 1 0,0 1 0,1-1 0,-1 1 0,0 1 0,1-1 0,10 1 0,179 14 114,-174-12-113,35 8 42,-32-4-26,-1 2 0,0 0-1,0 2 1,41 23 0,-29-4-13,-24-15 12,-3 4-12,0 0 1,9 35 0,-16-32-3,-7 31 4,3-40-11,-1 0 0,0-1 0,-8 17 0,6-17 0,-1 0 0,0 0 1,-9 11-1,6-11 0,0 0-1,-17 14 0,13-14 0,-27 18 0,28-21 0,0-2 0,-22 9 0,17-9 0,1-1 0,-19 3 0,9-4 0,-28 0 0,10-4-1,-70-9 0,88 3-13,-5-3-3,-41-19 0,71 27 10,0 1 0,0-1 1,-1 0-1,1 1 0,0-1 1,0 0-1,0 0 0,1 1 1,-1-1-1,0 0 0,0 0 1,0 0-1,-1-2 0,-9-15-429,1-1-1,0 0 0,2-1 0,-10-29 1,-9-34-9924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0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43 7896,'-12'-4'38,"-1"2"1,1-1 0,-1 2-1,1 0 1,-1 0 0,0 1-1,1 1 1,-1 0 0,1 0-1,-24 7 1,33-7-3,1 0 1,-1-1-1,0 1 0,0-1 1,1 0-1,-1 0 0,0 0 0,-3 0 1,-242-15 948,156 14-626,-94 7 435,116-2-531,44-2-92,-1 2 0,1 1 0,-43 14 0,56-14-136,10-4-11,-1 0-1,1 1 0,-1-1 0,1 1 1,0 0-1,0 0 0,0 0 0,0 0 1,-6 5-1,-5 8 65,-1 1 0,-16 23 0,22-20 79,-26 107 65,31-97-72,-1 120 60,7-121-79,25 103 59,-17-108-72,70 96 55,-58-95-62,106 93 52,-108-100-72,29 18 0,-23-18-69,41 28 14,-39-29 68,118 45 43,-114-53-49,142 23 48,-138-29-48,137-9 53,-141 1-26,121-35 54,-122 30-74,127-53 60,-128 49-15,-15 6-92,7-3-2,0-1 1,-1-1 0,-1-1-1,30-28 1,18-29 182,-66 70-223,0 0-1,0-1 1,0 1-1,0-1 1,-1 1 0,1-1-1,-1 0 1,0 1-1,0-1 1,0 0-1,1-4 1,2-6 20,3-1-16,-5 11-8,0-1-1,-1 0 0,1 0 1,-1 0-1,0 0 1,0 0-1,0 0 1,-1 0-1,1-6 0,0-7 63,-1 0-1,0-1 0,-2 1 0,0 0 0,-1 0 0,-9-32 0,-10-14-22,10 35 72,-70-120 58,61 119-38,-91-99 59,88 106-72,6 6-68,2 2-30,-1 0-1,-1 1 1,0 0 0,-1 2-1,-20-11 1,6 9 32,0 1 0,-1 2 1,-58-10-1,73 17-64,12 2-4,0 0 1,0 1-1,0-1 1,0 1-1,1 1 0,-13 1 1,6-1 8,0 0-8,0 0 0,0 1 0,0 1 0,0 0 0,0 1 0,1 0-1,-13 6 1,22-8-167,2-2 110,0 0 0,0 0-1,0 0 1,0 1 0,0-1 0,0 0 0,0 1 0,1-1 0,-1 1 0,0-1 0,0 1 0,0 0 0,1-1 0,-1 1 0,0 0 0,1-1 0,-1 1 0,0 0 0,1 0-1,-1-1 1,1 1 0,-1 0 0,1 0 0,0 0 0,-1 0 0,1 0 0,0 0 0,0 0 0,0 0 0,-1 0 0,1 0 0,0 0 0,0 0 0,0-1 0,1 1 0,-1 0-1,0 0 1,0 0 0,0 0 0,1 0 0,-1 0 0,1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03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1006 154 5920,'0'0'684,"-4"-5"-143,-4-5-372,-1 0-1,0 0 1,-1 1 0,0 1-1,0 0 1,-1 0-1,0 1 1,0 0 0,-1 1-1,0 0 1,0 1-1,-13-4 1,-13-3 109,-1 1 0,-74-9-1,95 18-248,-51 1 125,-60 12 21,102-4-55,-116 52 54,115-42-19,-94 93 74,101-86-35,-56 105 79,67-104-65,3 6-110,2-1 0,-1 36-1,9-40 98,41 113 81,-30-111-89,75 94 67,-69-103-99,83 54 69,-100-70-194,1 0-1,0-1 1,0 0 0,0 0 0,0 0 0,0 0-1,1 0 1,-1-1 0,9 2 0,0 0 12,25 2 14,-37-5-51,0 0 0,-1 0 0,1 0 0,0 0 1,-1 0-1,1 0 0,0 0 0,0 0 0,-1 0 0,1 0 0,0-1 1,0 1-1,-1 0 0,1 0 0,0-1 0,-1 1 0,1-1 0,-1 1 1,1 0-1,0-2 0,23-16 43,0-2 1,21-25-1,-22 19 7,114-158-1684,-59 79-6871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04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1345 131 9688,'-34'13'192,"-2"-1"1,0-1-1,-64 9 0,88-18-165,-33 6 238,-82 20 3,-110 50 95,158-50-326,47-16 50,18-6-59,-18 8 5,2 2 0,0 0 0,-35 26 0,-117 103 125,113-83-99,-13 26 2,71-76-47,2 1 0,0 1-1,0-1 1,1 1-1,-11 29 1,12-26-5,-1 7 38,-15 115 22,23-110-2,24 112 29,-14-115-16,-6-18-57,4 7-1,1 0 0,0-1 0,1 0 1,0 0-1,1-1 0,1 0 1,19 16-1,88 65 115,-92-77-2,139 56 58,-129-61-59,157 40 64,-154-45-4,156 2 75,-157-13-81,162-38 83,-163 31-71,131-61 81,-140 54-74,97-90 82,-123 105-255,0 0 1,0-1-1,0 0 1,0 1-1,3-7 1,91-173 251,-79 140-92,52-168 74,-62 172-87,6-151 72,-14 184-222,0 0 0,0 1 0,-1-1 0,-2-8 0,-12-44 78,-24-61 0,22 87 31,-84-102 48,98 131-173,1 0-1,-1 0 0,0 0 1,0 1-1,0-1 0,-4-2 0,-147-79 118,116 71-70,-190-32 26,176 36-42,-251-60-2143,134 24-8669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29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14 10848,'-6'-3'121,"0"1"1,0 0 0,0 0 0,-1 0 0,-11-1-1,17 3-72,1 0-1,-1 1 1,0-1-1,0 0 0,0 0 1,0 1-1,1-1 1,-1 0-1,0 1 1,1-1-1,-1 1 0,0-1 1,1 1-1,-1-1 1,0 1-1,1-1 1,-2 2-1,-1 2 74,-13 10 78,1 2 1,1 0-1,-22 32 0,21-27-173,-1 3 94,-61 135 42,62-122-102,-54 161 26,57-159-46,-10 34-5,-71 219 120,89-281-121,1 0-1,-4 20 1,6-29 70,4-5-35,4-6-35,3-2-2,-1-1 1,-1 0-1,13-25 1,47-95 95,-54 100 5,51-154 59,-53 146-26,-12 38-158,74-202 383,-62 177-307,3-6 112,-1-1-1,-2 0 0,9-42 1,-20 72-84,2-2-8,-1 7-90,0 0 0,0 0 0,-1-1 0,1 1 0,0 0 0,-1 1 0,1-1 1,-1 0-1,1 0 0,1 3 0,-2-4-4,3 5 6,0 1-1,0-1 0,0 1 0,-1 0 0,1 0 0,-2 0 0,4 8 0,-2-5-7,62 133 70,-62-132-74,53 136 19,-20-51-11,-8-29-10,4 14 3,-17-41-6,-12-26-2,-4-13 1,-1 1 0,0-1 0,1 0 0,-1 0 0,0 0 0,1-1 0,-1 1 1,0 0-1,1 0 0,-1 0 0,0 0 0,1 0 0,-1-1 0,1 1 0,-1 0 0,0-1 0,1 1 0,-1 0 1,1-1-1,-1 1 0,0-2 0,-27-24-2052,-4-5-8207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8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1184 0 9504,'-13'8'-4,"-44"21"-166,40-21 129,-162 78-242,132-66-82,-211 70-70,206-78 430,21-5 12,-43 7 33,-105 8 1,153-20 16,-13 2 65,0-2 0,-44-4 0,66 0 46,-3-1 331,-33 1 0,72 1 67,-12 1-516,0 0 0,0 1 1,-1-1-1,1 1 1,0 1-1,0-1 0,0 1 1,11 5-1,108 43 255,63 37 262,-115-48-388,43 20 407,-115-58-571,-1-1 0,1 0 0,-1 1 0,1-1 0,-1 0 0,1 0 0,0 0 0,-1 0 0,1-1 0,-1 1-1,1 0 1,0-1 0,-1 1 0,1-1 0,-1 1 0,0-1 0,1 0 0,-1 1 0,1-1 0,-1 0 0,2-2 0,28-25-724,-24 20-145,32-30-6766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0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1141 11208,'12'9'38,"2"0"0,-1-1 1,1-1-1,0 0 1,1-1-1,19 6 0,-18-6-10,172 52 425,-156-50-386,13 2 294,215 21 128,-205-27-235,203 2 82,-212-8-176,149-25 54,-190 26-195,-1 0 0,1 0 0,-1-1 0,1 1 0,6-4 0,37-21 57,55-38 0,-100 62-63,1-1 1,-1 0-1,0 0 1,1 0-1,4-6 1,14-22 24,0-1-1,21-44 1,-33 47 17,-4-7-14,2-70-1,-13 77 14,-54-131 18,40 126-31,-114-132 20,129 161-54,-1 0 0,0 0-1,-1 0 1,-6-5 0,-178-107 39,185 114-40,0 1 0,0 0 0,-1 0-1,1 0 1,-11-2 0,-99-18 33,-8 14-25,117 7-9,0 1 0,-1 0 0,1 1 0,0-1 0,0 1 0,-7 2 0,-113 31 34,-3 19-25,121-49-7,-1 1 0,0-1-1,1 1 1,-8 7 0,-234 188 38,239-190-36,0 0 0,-16 21 0,-90 120 17,11 19-18,106-170-8,-9 16 5,1 0-1,-10 23 1,18-39-5,-68 175 13,19-7-9,46-158-3,0 0 1,1 0-1,0 0 0,1 13 1,-4 119 4,7-118-5,1-1-1,0 1 1,2-1-1,11 33 1,-11-40 0,2 0 0,0-1 0,1 0-1,0-1 1,20 27 0,-19-31-1,0 1 1,1-2-1,0 1 0,0-2 0,1 1 0,0-1 0,15 7 1,-10-7-1,1-1 0,0 0 0,0-1 0,0-2 0,28 6 0,-15-6 0,1-1 0,0-1 0,38-3 0,-31-2 0,-1-2 0,71-20 0,-53 8 0,93-43 0,-88 30 0,86-58 0,-86 45 0,77-70 1,-38 11 4,129-171-1,-215 256 1,0 0-1,12-26 1,83-154 8,-19-1-5,-61 124 19,61-247 11,-87 310-27,1 0 0,0-20 1,-3 31-12,4-111 33,-6 81-26,-8-36 1,10 66-8,0-2 2,0 0 0,0 0 1,0 0-1,-1 1 0,1-1 1,-1 0-1,1 1 0,-1-1 1,0 0-1,1 1 0,-1-1 1,0 1-1,0-1 0,0 1 1,0-1-1,-3-1 1,4 3-3,-5-7 5,-1 1 1,0 0 0,-1 0-1,1 0 1,-1 1 0,-11-7 0,8 8-4,0 0 0,-1 0 0,1 1 0,-1 1 1,-13-2-1,21 3 0,0 1 0,1-1 1,-1 1-1,0 0 0,0 0 0,1 0 0,-1 0 1,0 1-1,0-1 0,1 1 0,-4 1 1,6-2-3,-99 28 26,-7 19-18,106-47-8,-6 3 2,1-1 0,0 1 0,0 0 0,0 0 0,1 0 0,-8 8 0,12-11-2,-99 94 13,74-65-12,1 2 0,-30 49 0,29-36-1,-30 71 0,44-86 0,0 0 0,2 1 0,-7 37 0,14-55 51,1-1 1,0 1-1,1 0 1,0-1-1,0 1 1,2 0-1,-1-1 1,5 17 0,-1-16-384,-1 1 1,2-1-1,0 0 1,1 0-1,0-1 1,16 21 0,45 54-8949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0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550 494 11120,'29'6'0,"23"8"0,-38-10-3,0 0 1,-1 1 0,22 12-1,-34-17 0,-1 1-1,1-1 0,0 1 1,0-1-1,0 1 0,-1 0 1,1-1-1,0 1 0,0 0 1,-1 0-1,1-1 0,-1 1 1,1 0-1,-1 0 1,1 0-1,-1 0 0,1 0 1,-1-1-1,0 1 0,1 0 1,-1 0-1,0 2 0,1 0-5,-1-3 9,0 1-1,0 0 1,0 0-1,0 0 1,0 0 0,0 0-1,0 0 1,0 0-1,0-1 1,0 1 0,0 0-1,-1 0 1,1 0-1,0 0 1,-1 0 0,1-1-1,0 1 1,-1 0-1,1 0 1,-1-1-1,0 1 1,0 1 0,-2 0 0,0 0 0,0 0 0,0-1-1,0 1 1,0-1 0,-1 1 0,1-1 0,0 0 0,-1-1 0,1 1 0,-6 0 0,-35 1 1,35-2 1,-21-2 12,-138-39 16,136 29 44,-12-11-15,-42-30 0,67 37 95,-2-9-45,-21-35 0,36 42 65,3-7-94,2 0 0,1-29 0,4 32 80,-2 13-109,1-4-17,1 1 1,0 0-1,1 0 1,0 0-1,1 0 1,0 1-1,1 0 0,10-14 1,50-51 169,-65 74-169,1-1 0,-1 1-1,1 0 1,0-1 0,0 1 0,0 0 0,6-2 0,-8 3-30,1 1 1,-1 0 0,0-1 0,1 1 0,-1 0 0,1 0-1,-1 0 1,0 0 0,1 0 0,-1 0 0,1 0 0,2 1 0,-4-1-3,0 0 1,0 1-1,0-1 1,1 0 0,-1 0-1,0 0 1,0 0-1,0 0 1,0 0-1,0 0 1,1 0 0,-1 0-1,0 1 1,0-1-1,0 0 1,0 0 0,0 0-1,0 0 1,1 1-1,-1-1 1,0 0-1,0 0 1,0 0 0,0 0-1,0 1 1,0-1-1,0 0 1,0 0 0,0 0-1,0 0 1,0 1-1,0-1 1,0 0-1,0 0 1,0 0 0,0 1-1,0-1 1,0 0-1,0 0 1,0 0 0,0 0-1,-1 1 1,1-1-1,0 0 1,-2 13 40,0 1-1,-1-1 1,0 0 0,-9 21 0,10-30-32,-10 24 149,-78 148 67,68-135-80,-92 179 49,95-177-123,-43 141 22,58-156-55,5-15-32,0-1 1,0 1 0,1 0-1,1-1 1,7 22-1,-10-34-8,0 1 0,0 0-1,1-1 1,-1 1 0,0 0-1,1-1 1,-1 1 0,0-1-1,1 1 1,-1-1 0,1 1-1,-1-1 1,1 1 0,-1-1-1,1 1 1,0-1 0,-1 0-1,1 1 1,-1-1 0,1 0-1,1 1 1,9 3 2,0-1 1,0 0-1,0 0 1,0-1-1,1-1 0,16 1 1,-3-7 4,49-21 4,-45 13-11,42-26 1,-39 18-2,36-30 0,21-31 0,-17 6 0,-21 19 0,4 2 1,-53 62 14,-3 9-10,0-2-3,-12 41 15,-38 114 4,39-133 6,-37 133 9,45-140-15,4-16-13,0 0 1,5 21-1,-5-30-7,1 0-1,0 0 1,1 0-1,-1-1 1,1 1-1,-1 0 1,1-1-1,0 1 1,0-1-1,1 0 0,-1 0 1,1 0-1,4 4 1,-4-5 2,0 0-1,0 0 1,1 0-1,-1 0 1,1-1 0,-1 1-1,1-1 1,-1 0-1,1 0 1,0-1 0,0 1-1,-1-1 1,1 1 0,0-1-1,6-1 1,5-1-360,-1 0-1,25-8 1,-25 6-370,77-20-8093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1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0 11928,'4'24'3,"-2"-17"11,-1 1 1,0-1-1,-1 1 1,0-1 0,0 1-1,-1 7 1,-22 148 132,13-119 33,-60 225 58,53-210-123,-82 226 53,79-234-40,8-21-68,-62 187 175,41-107-89,31-102-91,3-23-26,2-1 0,0 1-1,6-17 1,-4 15-23,21-76 0,47-150-21,-14 32 0,-47 167-10,23-59 4,12-5 17,-22 62 4,50-68 1,-55 92 6,1 5-3,1 2 0,44-24 0,-43 32 17,-15 6-12,3-1-1,1 0 0,0 1-1,-1 1 1,1 0 0,0 0 0,-1 1-1,1 0 1,-1 1 0,19 6 0,6 5 26,39 20 0,-56-20 27,1 7-16,33 44 1,-44-44 15,-1 15-19,4 54 0,-14-61-14,2-28-28,-3 15 11,-1 0-1,-8 22 1,3-19-6,-19 30-1,28-48-4,-2 3 2,0 0 0,0 0-1,0-1 1,0 1 0,0-1-1,-1 1 1,-3 2 0,6-5-2,-17 15 6,-30 19 1,29-23-6,-1-1 0,-34 12 0,27-12-1,-38 7 0,41-13 0,-34 3 0,30-6-5,0-1-1,0-1 1,0-2 0,-43-9 0,70 12 5,0 0 0,0 0 0,0 0 0,0 0 0,0 0 0,0 0 0,0 0-1,0 0 1,0 0 0,1 0 0,-1 0 0,0 0 0,0 0 0,0 0 0,0 0 0,0-1-1,0 1 1,0 0 0,0 0 0,0 0 0,0 0 0,0 0 0,0 0 0,0 0 0,0 0 0,0 0-1,0 0 1,0 0 0,0 0 0,0 0 0,0-1 0,0 1 0,0 0 0,0 0 0,0 0-1,0 0 1,0 0 0,0 0 0,0 0 0,0 0 0,-1 0 0,1 0 0,0 0 0,0 0 0,0 0-1,0 0 1,0 0 0,0 0 0,0 0 0,0-1 0,17-7-1,-11 7 1,0 0 0,0 0 0,-1 1 0,12 0 0,44 7 1,94 30 8,-124-27 6,-2 4-7,1 1 1,39 28-1,-68-42-7,1 0 0,-1 0 1,0 0-1,1 1 0,-1-1 0,0 0 0,0 1 0,1-1 0,-1 1 0,0-1 0,1 3 1,3 7 0,-1 0 1,0 1-1,0-1 1,-1 1-1,0 0 1,-1 0-1,0 14 1,-2-24-2,0-1 0,0 1 1,0 0-1,0-1 1,0 1-1,-1 0 1,1-1-1,0 1 0,-1-1 1,0 1-1,1-1 1,-1 1-1,-1 1 1,-15 26 7,-1-1 0,-41 47 1,55-70-6,-1 0 0,1-1 0,-1 1 1,-7 3-1,-165 105 31,171-109-31,0-1 0,-1-1 0,1 1 0,-8 1 0,-175 42 22,186-46-24,-1 1 0,1-1-1,-1 1 1,1-1 0,-1 0-1,1 0 1,-6-2 0,-9 0 2,1-1 0,-22-7 1,33 8-5,0 0 1,0 0-1,1-1 0,-1 0 1,1 0-1,0-1 0,0 0 1,0 1-1,0-2 1,-7-6-1,9 6 4,-1 0 0,1 0 0,0 0 0,1 0 0,-1 0 0,1-1 0,0 1 0,0-1 0,1 1 0,-1-1 0,1 0 0,0-9 0,0-4-462,2-1 1,3-27-1,-3 38 67,11-97-8202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1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1867 10 10672,'-105'-9'4,"70"9"16,-200 31 8,222-28-21,0-1 0,-18 8 0,31-10-7,-155 57 25,-12 20-1,167-77-24,-73 38 95,-325 184 56,381-212-98,0 0 1,-26 22 0,-133 116 111,22 19-90,144-157-23,1 2-1,0-1 1,-13 26 0,-75 142 154,26 0-123,68-172-57,1 0 0,-1 0 0,1 0 0,1 1 0,-1-1 0,1 0 0,0 9 0,1-16-26,-2 39 106,4 66 0,2-77-82,1 0 0,14 43 0,-19-71-24,1 3 11,0 0 1,0 1-1,0-1 0,0 0 1,0 0-1,1 0 1,0 0-1,-1 0 0,1 0 1,0-1-1,1 1 1,4 4-1,12 14 40,2 0-1,34 27 1,-20-24-24,58 28-1,-93-52-26,6 4 17,2 0-1,-1-1 0,0 0 1,1-1-1,-1 1 1,11 1-1,160 30 103,20-20-77,-181-14-18,0 0-1,0-1 0,18-2 1,194-29 69,5-16-45,-215 44 1,0-1 0,35-14 0,171-75 97,-14-23-82,-187 103 23,31-25 0,303-250 162,-344 277-180,-1 0 1,22-26-1,-35 38-69,130-163 212,-24-10-125,-99 160-32,-1 1 0,0-1 0,7-19 0,42-138 165,-23 5-136,-30 159-59,-1 0 0,-1 0 0,1 0 0,-1 0 0,0 0 0,0 0 0,-2-10 0,-1-8 41,-1-1 1,-14-45 0,11 54-52,0 2 0,-1-1 1,0 1-1,-16-21 1,23 33-4,-1 0 1,1 0-1,-1 0 1,0 0-1,1 0 1,-1 0-1,0 1 0,0-1 1,0 0-1,-1 1 1,1 0-1,0-1 1,0 1-1,-6-1 1,8 2-13,-25-12 62,0 1 0,-40-10 0,22 12-26,-55-4 0,88 12-1,1 0 0,-1 1-1,1 0 1,-19 3 0,-150 21 138,-9 22-120,172-42-29,1 0-1,-1 1 1,-16 9 0,-145 72 74,17 14-64,159-100-34,-13 8 22,1 1 1,-20 19 0,-90 90 49,19 3-54,103-121-18,-8 8 7,1 2 0,-10 16-1,3 0-340,1 0 1,0 0-1,2 1 0,1 1 0,-6 29 0,-3 31-9806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2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1036 658 12104,'-4'-2'41,"-12"-4"-1,-30-8 1,25 9 30,-119-29 88,105 28 82,-150-1 104,147 10-91,-168 38 102,164-28-96,-16 11-81,-64 35 0,95-40 55,3 2-79,-39 44 0,63-65-144,-1 1-1,0 0 0,1 0 0,-1 0 1,0-1-1,1 1 0,-1 0 1,1 0-1,0 0 0,-1 0 1,1 0-1,0 0 0,0 0 1,-1 1-1,1 5 13,-1-1 1,1 1 0,0 0-1,1-1 1,-1 1-1,1-1 1,1 1-1,1 7 1,-2-14-20,-1 1-1,0-1 1,0 1 0,0-1-1,0 1 1,1-1 0,-1 1-1,0-1 1,0 0 0,1 1-1,-1-1 1,0 1 0,1-1-1,-1 0 1,1 1 0,-1-1-1,0 0 1,1 0 0,-1 1-1,1-1 1,-1 0 0,1 0-1,-1 0 1,0 1 0,1-1-1,-1 0 1,1 0 0,0 0 0,11 3 13,1-1 1,-1-1-1,1 0 1,-1 0-1,1-2 1,-1 1-1,14-3 1,6-5 43,167-65 31,-154 53-25,182-105 25,-184 97-32,156-132 24,-162 126-24,-7 5-28,11-11 16,81-61 0,-17 24 17,-102 74-60,0 1 1,1 0-1,-1 0 1,0 0 0,1 0-1,-1 1 1,1-1-1,-1 1 1,1 0-1,0 0 1,0 0-1,-1 1 1,1-1 0,0 1-1,0 0 1,0 0-1,0 0 1,5 1-1,-5 0 1,-4-1-5,1 0 1,-1 0 0,1 0-1,0 0 1,-1 0 0,1 0 0,-1 0-1,1 1 1,-1-1 0,1 0 0,-1 0-1,1 0 1,-1 1 0,0-1 0,1 0-1,-1 1 1,1-1 0,-1 0 0,0 1-1,1-1 1,-1 1 0,1 0 0,4 4 6,-1 0 0,0 0 0,0 1 0,7 10 0,-5-1 8,0-1 0,5 22 0,7 37 19,21 71 13,-17-94-41,-11-34 6,-3-8-10,1 0 0,0-1 0,0 0 0,0 0 0,13 6 0,-7-9 3,20-2 1,-29-3-6,0 0-1,0 0 1,0-1-1,9-3 1,20-12 4,1-8-4,2-7-1,2-3 0,-2 3 0,-1 4 2,-28 23-1,1 0 0,-1 1 1,1 0-1,0 0 1,18-3-1,-12 7 7,-4 2-4,0 2 0,0-1 0,0 1 0,-1 1 0,1 0 0,-1 1 0,-1 0 0,1 1 0,-1 0 0,18 16 0,21 32 8,-11-18 0,-25-26-10,27 15 0,15 2 3,-45-23-5,1-2 1,-1 1-1,14 1 0,-19-4 0,1 0 0,-1-1 0,1 0 0,-1 0 0,1 0 0,0 0 0,6-2 0,-6 0 0,0 0 0,0 0 0,0-1 0,0 1 0,-1-1 0,10-6 0,-4-1 0,0 0-1,0 0 1,-1-1-1,0-1 1,-1 0-1,10-16 0,-2 0-11,-1-1 0,16-44 0,-19 43 2,30-67-90,-30 72 92,-9 17-6,0 0-1,0 0 0,-1 0 0,0-1 1,2-10-1,-1-1-7,0-1 1,-2 0-1,0-21 0,-5 24-3,-4 4 20,0 2-1,0-1 1,-1 1 0,-10-12-1,4 14 1,-8 1 4,-42-10-1,45 19-3,-33 9 4,35-4 1,-30 13 0,-20 14 0,-4 7 0,54-29 0,-32 25 0,40-26 0,0 0 0,0 0 0,-14 20 0,15-18 0,1 0 0,1 1 0,-10 22 0,12-21 0,0 0 0,1 0 0,-4 25 0,6-22 0,0 0 0,1-1 0,3 22 0,-1-21 0,1 1 0,1-1 0,6 17 0,-3-18 0,-1 1 0,16 24 0,-15-28 0,2 0 0,0 0 0,11 10 0,-3-6-1,0-2 1,2 0 0,34 20-1,-32-24-4,88 17 2,-85-25-2,119-19 2,-110 10-2,161-56-1940,-85 25-7775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3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350 172 10040,'30'6'67,"52"13"387,-74-17-409,-1 0 0,1 1 1,0 0-1,-1 1 0,0-1 0,0 1 0,7 6 0,-10-7-3,0 1 0,-1 0 0,0 0 0,0 1 0,0-1 0,0 1 0,-1-1-1,0 1 1,0 0 0,3 8 0,-3-6-15,1 1 7,-1 0-1,0 0 0,0 1 1,0-1-1,0 14 1,-1-8-13,-1 27 143,0-36-124,0 0 0,0 0 0,0 0 0,0 0-1,1 0 1,-1 1 0,2-1 0,-1 0 0,0 0 0,1-1-1,4 10 1,-2-13 111,-1-2-136,-1 0 1,0 0-1,1 1 0,-1-2 1,0 1-1,0 0 0,0 0 0,4-4 1,-2 1 22,0-1 0,0 0 0,-1 0 0,6-10 0,40-82 166,-43 84-157,0-1 1,-2 0 0,1-1-1,-2 1 1,0-1-1,1-19 1,-2 20-20,-1 4 6,-1 0 0,0 1 1,0-1-1,-1 0 0,0 0 0,0 0 0,-1 1 0,-1-1 0,-3-10 0,3 11-9,3 8-15,-1 0 1,1 0 0,0 0 0,-1 0 0,1-1 0,-1 1 0,0 0 0,1 0-1,-1 0 1,0 0 0,0 0 0,-1-1 0,-7-7 22,-1 1 0,0 0 0,0 1-1,-1 0 1,-19-9 0,6 9 82,-140 0 46,126 11-66,-24 13-30,-62 25 1,121-40-60,0-1 1,-1 1 0,1-1 0,0 1 0,0 0-1,0 1 1,0-1 0,-4 4 0,-16 14 26,-23 27-1,-15 35-8,61-82-24,-3 4 8,1 0 0,-1 0 0,1 0-1,0 0 1,0 0 0,-2 9 0,-4 9 11,2 1 1,-5 26 0,9-30-15,1 0 1,3 34 0,-2-53-6,-1 2 2,2 0 0,-1 0-1,0 0 1,0 1 0,1-1 0,-1 0 0,1 0 0,-1 0 0,1 0 0,0 0-1,0 0 1,0 0 0,0-1 0,2 3 0,-3-4-2,7 14 8,2-2 0,0 1 0,17 17 0,-11-16-5,1-1 0,28 17 0,-44-30-3,4 3 2,0-1 0,0 0 0,0 1 0,0-2-1,0 1 1,0 0 0,7 1 0,-11-3-2,120 30 19,-66-22-17,66 2 0,9-10-3,134-19 0,-183 7-5,326-73-13,-384 79-7,30-10 0,113-48-22,-25-5 17,-94 41-74,-19 11 60,17-12-4,-1-1-1,52-50 1,-6-12-26,-88 91 74,-1 1 0,1-1 0,0 0 1,-1 1-1,1-1 0,-1 0 0,1 0 0,-1 1 0,1-1 1,-1 0-1,0 0 0,1 0 0,-1 0 0,0 0 0,1-1 1,-1 1-1,0-1 0,1 1 1,-1-1-1,0 1 0,0-1 1,0 1-1,0-1 1,0 0-1,-1 1 0,1-1 1,0 1-1,-1-1 1,1 1-1,-1-1 0,1 1 1,-1-1-1,0 1 0,1 0 1,-1-1-1,0 1 1,0 0-1,0 0 0,0-1 1,0 1-1,-1 0 0,1 0 1,-1-1-1,1 2 1,1 0 0,-1-1 0,1 1-1,0 0 1,-1 0 0,1 0 0,-1 0 0,1-1-1,-1 1 1,1 0 0,-1 0 0,1 0 0,-1 0-1,1 0 1,0 0 0,-1 0 0,1 0 0,-1 0-1,1 0 1,-1 0 0,1 1 0,-1-1 0,1 0-1,-1 0 1,0 1 0,-18 6 0,0 0 0,0 2 0,-20 12 0,14-2 7,-127 134 5,119-113 9,-130 172 19,134-171 8,10-13-26,-12 19-6,2 1 1,-26 57 0,43-76-12,-45 92-3,55-118-107,1-1 9,0 1-1,-1 0 0,1-1 1,-1 0-1,0 1 1,0-1-1,0 0 0,0 0 1,0 0-1,0 0 1,0 0-1,-1 0 0,1-1 1,-1 1-1,1-1 1,-5 2-1,-15 3-8596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3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10848,'5'10'18,"0"-1"1,0 2 0,0-1 0,-1 0 0,-1 1 0,0 0-1,-1 0 1,3 15 0,-3-10 28,10 33 174,28 81 0,-31-107-190,7 13 97,34 47 4,-31-58-104,23 23 0,-14-22 120,128 85 49,-121-94-122,16 2-761,94 20 0,-37-18-6647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3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598 394 10488,'10'-41'30,"-7"28"22,0-1-1,2-23 1,-2-6 99,-4-45 1,-4 63 409,0 11-431,-1 0 0,-1 0-1,0 0 1,0 1 0,-11-13 0,17 25-95,0 0 1,0 0 0,1 0-1,-1 0 1,0 0 0,0 0 0,0 0-1,0 1 1,0-1 0,0 0-1,0 1 1,0-1 0,-3 0 0,-17-6 188,0 1 0,-35-6 1,53 12-184,1-1 0,0 1 0,0 0-1,-1 0 1,1 0 0,0 1 0,0-1 0,-5 2 0,-35 10 205,-66 28 0,103-38-208,1 0 0,0 1 0,-1-1 0,1 1 0,-7 6 0,-39 35 116,-47 55 0,73-67-6,5 3-83,1 1 1,-14 43-1,31-77-60,1-1-1,-1 1 1,1-1 0,0 1 0,-1 0-1,1-1 1,0 1 0,0-1 0,0 1-1,0 0 1,0-1 0,0 1 0,1 2 0,1 4 4,0 1 0,1 0 0,0-1 0,1 1 0,0-1 1,0 0-1,1 0 0,10 14 0,-14-21-8,0 0 0,0-1 0,-1 1-1,1 0 1,0 0 0,0-1 0,0 1 0,0 0 0,0-1-1,0 1 1,0-1 0,0 1 0,0-1 0,0 0-1,0 1 1,0-1 0,1 0 0,59 12 18,-42-10-18,-1-1 1,36-4 0,-29-1 0,0 0-1,24-9 1,52-24 0,-56 15-3,-2-2 1,45-33-1,-58 34-4,127-117-3,-154 137 8,25-25-3,1 2 1,41-29-1,-70 55 3,0 0 0,0-1 0,1 1 0,-1 0 0,0 0 1,0 0-1,0 0 0,0 0 0,0 0 0,0 0 0,0 0 0,0 0 0,0 0 0,1 0 1,-1 0-1,0 0 0,0 0 0,0 0 0,0 0 0,0 0 0,0 0 0,0 0 1,0 0-1,1 0 0,-1 0 0,0 0 0,0 0 0,0 0 0,0 0 0,0 0 0,0 0 1,0 0-1,0 1 0,0-1 0,1 0 0,-1 0 0,0 0 0,0 0 0,0 0 0,0 0 1,0 0-1,0 0 0,0 0 0,0 0 0,0 1 0,0-1 0,0 0 0,0 0 1,0 0-1,0 0 0,0 0 0,0 0 0,0 0 0,0 0 0,0 1 0,0-1 0,0 0 1,3 7 0,-1-1 1,1 1-1,-1 0 1,-1 0 0,0 0-1,1 10 1,-1-8 3,1 15 12,0 1 1,-2 0 0,-1 0 0,-6 33 0,4-34-3,-12 87 145,1-19-79,11-78-54,0 1-13,1 0 1,0 1-1,1 26 0,1-38-19,5-10-2,0 1 4,-2 2-7,-1 1 0,0-1 1,1 1-1,-1-1 1,0 0-1,-1 0 0,4-6 1,73-147-439,-44 87 184,-22 48 191,1 0 0,1 0 0,1 1 0,32-33 0,-8 27 57,-38 25 14,0 1 0,0-1 1,1 0-1,-1 1 1,0-1-1,0 1 1,0 0-1,1-1 1,-1 1-1,0 0 0,3-1 1,-4 1 1,6-1-3,1 1 0,0 0 0,0 0 0,7 1 0,-9 0 3,-1 0 0,1 0-1,0 1 1,-1-1 0,1 1-1,-1 0 1,0 0 0,8 6 0,-5-1 0,0 0 0,0 0 0,-1 1 0,0 0 0,0 0 0,-1 0 0,0 1 1,0 0-1,3 10 0,-1 3 8,-3 5-3,-1 0 1,0 29-1,-6-34 2,-11 30-1,10-41-5,-1 1 0,-10 19 0,-14 9 4,3-17-3,25-22-3,-1 0 1,1 0-1,-1 0 0,1 0 1,-1 0-1,0-1 1,1 1-1,-1 0 1,0-1-1,0 0 1,1 1-1,-1-1 1,0 0-1,0 0 1,0 0-1,1 0 1,-4-1-1,5 1 0,0 0 0,0 0 0,0 0 0,-1 0 0,1 0 0,0 0 0,0 0 0,0 0 0,0 0 0,0 0 1,0 0-1,0 0 0,0 0 0,-1 0 0,1 0 0,0 0 0,0 0 0,0 0 0,0-1 0,0 1 0,0 0 0,0 0 0,0 0 0,0 0 0,0 0 0,-1 0 0,1 0 0,0 0 0,0-1 0,0 1 0,0 0 0,0 0 0,0 0 0,0 0 0,0 0 0,0 0 0,0 0 0,0-1 0,0 1 0,0 0 0,0 0 0,0 0 0,0 0 0,0 0 0,0 0 0,0 0 1,1-1-1,-1 0-5,-1-4-12,2 0 1,-1 0 0,0 0-1,1 0 1,0 0 0,0 0 0,1 0-1,-1 0 1,1 0 0,0 1-1,0-1 1,5-6 0,7-13-112,2 0-1,0 1 1,1 1 0,38-37-1,-42 47 89,-1 1-61,1 1 0,19-12 1,-22 15 66,74-48-378,-72 48 347,-1 1 0,1 0 1,1 1-1,-1 0 0,22-5 0,-22 11 54,-6 2 13,0 0-1,1 0 1,-1 0 0,0 1-1,-1 0 1,1 0 0,-1 1 0,0-1-1,0 1 1,0 0 0,0 1-1,-1-1 1,0 1 0,0 0 0,-1 0-1,4 7 1,-2-3 6,-4-6 1,1 0-1,0-1 1,-1 1-1,0 0 1,0 0 0,0 0-1,-1 0 1,1 0-1,-1 0 1,0 7 0,-10 96 300,8-101-289,1-4-10,1-1 1,0 1-1,-1-1 0,1 1 1,0-1-1,0 1 0,0-1 1,0 1-1,0-1 1,1 1-1,-1-1 0,0 1 1,1-1-1,-1 0 0,1 1 1,-1-1-1,2 3 1,-2-4-9,0 0 0,1 1 0,-1-1 0,0 0 0,0 0 0,0 0 0,0 0 0,0 1 0,0-1 1,0 0-1,1 0 0,-1 0 0,0 0 0,0 0 0,0 1 0,0-1 0,1 0 0,-1 0 0,0 0 0,0 0 1,0 0-1,0 0 0,1 0 0,-1 0 0,0 0 0,0 0 0,0 0 0,1 0 0,-1 0 0,0 0 0,0 0 1,0 0-1,1 0 0,-1 0 0,0 0 0,0 0 0,0 0 0,1 0 0,-1 0 0,0 0 0,0 0 0,0-1 1,1 1-1,12-2-257,0-1 0,-1-1 0,1 0 1,0 0-1,20-12 0,33-15-7617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4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99 9776,'21'-12'16,"0"0"1,37-12-1,-57 23-1,-1 1 1,1 0-1,0-1 1,0 1-1,0 0 1,0 0-1,0-1 1,0 1-1,0 0 1,-1 0-1,1 0 1,0 0-1,0 0 0,0 1 1,0-1-1,0 0 1,0 0-1,0 1 1,-1-1-1,1 0 1,0 1-1,0-1 1,0 1-1,-1-1 1,1 1-1,0-1 0,0 1 1,-1-1-1,1 1 1,-1 0-1,1 0 1,0-1-1,-1 1 1,1 0-1,-1 0 1,0-1-1,1 1 1,-1 0-1,0 0 0,1 0 1,-1 0-1,0 0 1,0 0-1,0-1 1,0 1-1,0 1 1,-17 110 360,15-105-355,-6 27 206,-45 159 82,40-154-121,-66 248 357,64-192-426,6-19-23,10-73-93,2-6-1,15-17-6,-10 7-21,11-42-130,14-70 0,-21 74 121,-3 16-123,40-136-118,0 13 172,-38 130 77,9-13 10,2 1 1,33-46-1,-22 55 15,1 10 1,2 4 0,0 3 0,-1 9 0,-31 4-1,0 1 0,0 0 0,0 0 1,1 0-1,-1 0 0,0 1 0,0 0 1,0 0-1,0 0 0,0 0 0,0 1 0,7 3 1,-4 1-3,1-1 1,-1 2-1,0-1 1,9 13-1,-13-16 3,25 24-5,-17-18 2,-1 1 0,-1 1 0,14 16 0,-17-11 3,-7 4 0,-11 9 0,3-16 0,0-1 1,-1 0-1,-17 15 0,24-24 1,-13 9 14,-5-2-5,-1-1 0,-32 9 1,33-15 29,-79-9 20,82 1 0,0-4-32,1-1 0,-27-19 0,43 28-24,0 1 0,1-1 0,-1 0 0,0 1 0,0-1 0,0 0 0,1 0 0,-1 0 0,1 1 1,-1-1-1,0 0 0,1 0 0,0 0 0,-1-2 0,-2-3-114,1-1 0,1 0-1,-1 0 1,1-1 0,1 1 0,-1 0-1,1 0 1,0 0 0,1-1 0,0 1 0,2-11-1,9-41-6895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5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1 11744,'-1'64'-7,"-17"69"-2,-31 82-22,36-167 127,-43 142 113,44-152 46,0 3-194,-64 263 1006,75-298-980,0 1 1,1-1 0,0 0-1,0 1 1,0-1-1,2 9 1,0-5-49,-2-10-35,0 0 0,1 1 1,-1-1-1,1 1 0,0-1 0,-1 0 1,1 1-1,-1-1 0,1 0 1,-1 1-1,1-1 0,0 0 0,-1 0 1,1 0-1,0 0 0,-1 1 0,1-1 1,0 0-1,-1 0 0,1 0 0,0 0 1,-1-1-1,1 1 0,0 0 1,-1 0-1,1 0 0,-1 0 0,1-1 1,0 1-1,0-1 0,0 1 4,5-2-5,-1 0 0,1 0 0,-1-1 0,9-5 0,1-4-4,0-1-1,-1 0 1,-1-1 0,13-17 0,-23 28-1,62-86-58,-9 11-160,-41 59 187,48-62-274,-52 68 230,0 1 0,1-1 0,26-18 0,-37 29 71,1 1 0,0 0 0,-1 0 0,1 0 0,0 0 0,0 0 0,0 0 0,0 0 0,0 1 1,3-2-1,1 1-3,-5 1 9,1-1-1,0 1 1,0 0-1,-1 0 0,1 0 1,0 0-1,-1 0 1,1 0-1,0 0 1,0 0-1,2 1 1,0 2 0,1-1 0,-1 1 0,1 0 0,-1 0 1,0 1-1,0-1 0,-1 1 0,1 0 0,5 8 0,-5-8 4,6 12 23,25 77 38,-6-11 40,-22-65-93,-5-10 1,1-1 0,0 0 0,0 0-1,1 0 1,-1 0 0,8 8 0,1 1 19,1 0 1,16 14 0,-29-29-30,1 1 0,-1-1 0,1 1-1,-1-1 1,1 1 0,-1-1 0,1 0 0,0 1 0,-1-1-1,1 0 1,0 0 0,-1 0 0,1 1 0,0-1-1,-1 0 1,1 0 0,0 0 0,0 0 0,14 0 11,0-1 0,0 0 1,0-1-1,17-4 1,-10-3 25,103-66 13,-100 55-26,-8 6-10,1 0 2,-1-1 0,-1-1 0,-1 0 0,23-31 0,25-53 87,-61 97-86,0 0 0,0 0 0,-1 0 0,1 0 0,-1-1 0,1 1 0,-1-1 0,0 1 1,-1-1-1,1 1 0,0-7 0,0 0 13,-2-22 15,-3 22 52,-2 5-80,0 1 0,0-1 0,0 1 0,-1 0 1,0 1-1,-8-4 0,-2 5 87,-7 5-55,-1 1 0,-33 11 1,34-3 94,-93 76 62,115-86-190,0 0-1,0 0 1,0 0 0,0 0-1,0 0 1,1 0 0,-1 1-1,-2 4 1,-14 30 58,2 0 0,-12 44 0,26-77-57,1 1 0,0-1 0,0 1 0,1 0 1,-1 6-1,2 32 65,11 78-1,-12-119-75,1 1-1,-1-1 1,1 1-1,0-1 1,0 0-1,0 1 1,0-1-1,0 0 1,0 1-1,2 1 1,-3-4-9,9 14 31,0 0 0,19 20 0,-12-19-15,32 24 0,-44-36-5,0-1 0,0 1 0,0-1 0,1 1 0,6 2 1,185 59 69,-151-57-73,79 0 4,35-16-9,134-45-9,-241 39-19,206-80-12,-208 70-22,168-119-22,-182 113 2,102-105-22,-120 113 42,36-67-13,-52 87 68,-1 0 0,1-1 1,-1 1-1,0 0 0,0 0 1,-1-1-1,1 1 0,-1-1 0,1 1 1,-1 0-1,0-1 0,0 1 1,-1-1-1,1 1 0,-1-1 0,1 1 1,-3-4-1,3 6 3,-1-2-1,0 1 0,0 0 1,-1 0-1,1-1 0,-1 1 1,1 0-1,-1 0 0,0 1 0,0-1 1,1 0-1,-1 1 0,-1-1 1,1 1-1,0-1 0,0 1 0,-5-2 1,4 2-1,2 0 2,-1 0-1,1 1 1,-1-1 0,1 0-1,-1 1 1,1 0 0,-1-1-1,0 1 1,1 0 0,-1 0-1,0 0 1,1 0 0,-1 0-1,0 0 1,1 1 0,-3-1-1,-4 2 1,-35 4 0,25-3-3,0 0 0,0 1 0,1 1 0,-34 15 0,21 1-2,19-10-14,5 1 13,0 0-1,1-1 1,0 2 0,1-1-1,0 1 1,1-1 0,0 1-1,1 0 1,0 0 0,1 17 0,5 25-5,2-33-21,1-6 24,1 0 0,0-1 0,1 0 0,16 20 0,-9-22-24,-2-4 22,0-1 0,1-1 0,21 7 0,-21-13-23,6-5 19,-1-1 0,21-8 0,-25 2 8,67-72-5,-60 55-3,31-50-1,-37 51 12,9-11-15,-3 4-7,27-51 0,24-73-139,-73 155 111,-4 8-1,-1 1 45,-10 19-63,-21 58-5,29-63 18,2 11 23,1 45 0,3-74 33,0-1 1,0 1-1,0-1 0,0 1 1,0-1-1,1 1 0,-1-1 1,1 1-1,-1-1 0,1 1 1,0 1-1,6 8-3,-1-1 0,1 0 1,1-1-1,0 0 0,0 0 1,15 12-1,-22-19 3,1-1-1,0 0 1,-1 0 0,1 0 0,0 0 0,0 0-1,0 0 1,-1 0 0,5 0 0,25 6-11,1-1 0,35 2 1,-63-7 7,-1-1 0,1 0 0,0-1 1,-1 1-1,1 0 0,4-2 1,154-46-53,-129 34 13,131-69-14,-133 64 13,102-81-29,-114 78-17,2-12 28,22-51 0,-36 60-49,-5-1 62,-1 0 1,-4-41 0,3 65 44,-1 1 0,1-1 0,0 1 0,0-1 0,-1 1 0,1-1 0,-1 1 0,1 0 0,-1-1 0,0 1 0,-1-2 0,-2-3-3,-1-1 0,-1 1-1,1 1 1,-1-1 0,0 1 0,0 0 0,0 1-1,-1-1 1,-12-5 0,18 9 6,0 1-1,0-1 1,0 1 0,-1-1-1,1 1 1,0 0 0,0-1-1,0 1 1,0 0 0,-1 0-1,1 0 1,0 0 0,0 0-1,-1 0 1,-1 1 0,-17 3-11,0 1 1,1 1 0,0 0-1,-26 13 1,42-17 11,-1 0 0,1 0 0,0 0 0,0 0 0,0 1 0,-3 2 1,-55 54-13,40-35 13,-25 38 0,-13 39 1,42-64 0,-15 43 0,10-3 0,-17 114 1,31-136 6,-24 226 2,28-226-1,-18 210 13,17-216 14,2-25-16,-36 190 97,5-91-6,34-121-102,-1-1 0,1 0-1,0 0 1,-1 0-1,1 0 1,-1 0 0,1 0-1,-1 0 1,1 0 0,-1 0-1,0 0 1,0 0 0,1 0-1,-2 0 1,-4 4 6,1-1 1,-1 0-1,0 0 0,0-1 0,0 0 1,0 0-1,-1 0 0,1-1 1,-1 0-1,-7 2 0,13-4-10,0 0 0,0 0-1,0 1 1,0-1 0,0 0-1,1 0 1,-1 0 0,0 0-1,0 0 1,0 0 0,0-1-1,0 1 1,0 0 0,1 0-1,-1-1 1,0 1 0,0 0-1,0-1 1,0 0 0,-8-5-165,0 0 1,1 0 0,-1-1 0,2 0-1,-1 0 1,1-1 0,0 0-1,0 0 1,-10-19 0,-26-42-8293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1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1171 1888,'0'0'144,"0"4"-24,0 13-37,0-12 579,-2-5-222,-8 4 1844,11-5-2025,4-5-3,-4 4-205,0 0 1,-1 0-1,1 1 0,-1-1 1,0 0-1,1 0 0,-1 0 1,0 0-1,0 0 1,0 1-1,0-1 0,-1 0 1,0-3-1,1-12 423,0 12-332,11-27 679,-11 30-529,2 0-179,4-6-5,-3 5-71,-1 1 1,1 0-1,0 0 0,0 0 0,0 0 1,0 0-1,1 1 0,-1-1 0,0 1 1,1 0-1,-1 0 0,1 0 0,-1 0 1,1 1-1,0-1 0,-1 1 1,1 0-1,5 1 0,-8-1 90,24-3 345,-23 3-63,-2 0-384,1 0 0,-1 0 0,1 0 0,-1 0 0,0 1 0,1-1 0,-1 0 0,0 0 1,1 0-1,-1 0 0,1 0 0,-1 0 0,0 0 0,1 0 0,-1 0 0,0-1 0,1 1 0,-1 0 0,0 0 0,1 0 0,-1 0 0,1 0 0,-1-1 0,0 1 0,0 0 0,1 0 0,-1 0 1,0-1-1,1 1 0,-1-1 0,11-9 547,-10 8-738,34-36 228,-3-2 0,-1-1 1,25-47-1,-44 67-23,-2-1-1,0 0 1,-2-1 0,11-43 0,-14 46-18,2-14 100,15-111 104,-18 107-112,-1-1 0,-3-44 0,-3 64 35,-11-17-41,-20-35-1,19 47 48,7 13-94,-4-7-11,-1 1-1,0 1 1,-1 0-1,-1 1 1,-22-17 0,10 12 51,-34-18 0,60 37-88,0 0 0,0 1 0,0-1 1,-1 1-1,1-1 0,0 1 1,0 0-1,-1-1 0,1 1 1,0 0-1,-1 0 0,-1 0 1,-20 1 61,0 1 1,-43 9 0,37 0 85,-131 82 57,128-69-89,-104 121 52,132-140-159,0-1 1,1 1 0,0 1-1,-4 7 1,-15 37 50,-22 84 0,42-129-63,1 1 1,0-1 0,0 1-1,0 10 1,3 34 23,10 74 1,-11-122-33,-1 0 1,1 1 0,-1-1 0,1 1 0,0-1-1,0 0 1,0 0 0,0 1 0,0-1 0,3 3 0,-4-5-2,8 14 6,2-1 1,17 19 0,-14-19-5,1-1 0,19 12 0,-5-7 12,221 93 16,-179-84-27,32 21 5,-87-37-1,-3 3-4,0 0 0,17 27 0,-24-26 4,-5-10-6,1 2 0,-1 1 0,1-1 0,-1 1 0,-1 0 1,1-1-1,-1 1 0,0-1 0,-1 1 0,1-1 0,-1 1 0,-1-1 1,1 0-1,-5 8 0,-52 83 15,44-79-9,7-11-5,0 1 0,0 0-1,0-1 0,0-1 1,-1 1-1,0-1 0,-1-1 1,1 0-1,-1 0 0,-13 4 1,4-2 2,9-2-2,-1-2 1,1 1-1,-1-1 0,0-1 0,0 0 1,0 0-1,-21-1 0,31-1-2,0 0 0,0 0 0,0 0 0,0 0 1,0 0-1,0 0 0,0 0 0,0-1 0,0 1 0,0 0 0,0-1 0,1 1 0,-1 0 0,0-1 0,0 0 0,0 1 0,0-1 0,1 1 0,-2-2 1,1 0-1,0 0 0,1 0 0,-1 0 0,1 0 0,-1 0 0,1 0 0,0 0 0,-1 0 0,1 0 0,0-1 0,1 1 0,-1-3 0,2-7 0,0 0 0,6-19 0,1 7-1,2 0 1,0 0 0,2 1-1,17-23 1,-7 18-5,116-98 0,-107 104-14,155-70-21,-148 78-73,135-27-65,-145 39-27,-1 4 108,0 2-1,31 7 1,-58-11 80,0 1 0,1-1 0,-1 0 1,0 1-1,0-1 0,0 1 0,0-1 0,0 1 1,0 0-1,0-1 0,0 1 0,0 0 0,0 0 1,1 1-1,6 7-40,-1 1-1,0-1 1,0 2 0,-1-1-1,10 23 1,-11-10-175,4 130-76,-12-31-32,1-16 164,3-50 20,10 71 0,-11-127 154,0 1 1,0-1-1,0 0 1,1 1-1,-1-1 0,0 1 1,0-1-1,1 0 1,-1 1-1,0-1 0,0 0 1,1 1-1,-1-1 1,0 0-1,1 0 0,-1 1 1,1-1-1,-1 0 1,0 0-1,1 0 0,-1 0 1,1 1-1,-1-1 1,0 0-1,1 0 1,-1 0-1,1 0 0,-1 0 1,1 0-1,-1 0 1,1 0-1,-1 0 0,0 0 1,1 0-1,-1 0 1,1-1-1,-1 1 0,1 0 1,0 0-4,8-3 0,-1-1 0,0 0 0,0 0 0,-1 0 0,1-1-1,10-8 1,-5 4 3,-8 5 1,1-1 0,-1 1 0,0-1-1,0 0 1,6-7 0,28-34 0,-23 23 1,15-27 0,13-40 0,-8-11 0,-5 6 0,-9 15 0,-7 21 0,-6 24 1,-1 15 4,-5 13 0,-5 11-3,0 1-1,-6 26 2,1 20 2,5 20-3,3-35-3,13 72 0,-6-84-4,4 0 3,1-1 0,21 29-1,-19-38-23,-9-10 13,0 0 7,-1 0 0,1-1 0,0 1 0,0-1 0,0 0 0,0-1 0,1 1-1,-1-1 1,1-1 0,-1 1 0,1-1 0,0 0 0,-1-1 0,10 0 0,92-10-82,-86 5 8,7-6 27,51-29 0,-60 24 8,5-12 19,31-45 0,-44 52 14,18-76 1,-29 94 11,-1 0-1,1-1 1,-1 1-1,1 0 1,-1-1-1,0 1 1,0 0-1,0-1 1,-1 1-1,1 0 1,-2-5-1,-1-4 1,3 7 0,-1-1 0,-1 1 0,1-1 0,-1 1 0,-3-7 0,2 6 0,0 0 0,-1 0 0,0 1 0,0-1 0,-6-4 0,-37-33 1,33 31 2,7 6-1,0 0 1,0 0-1,0 1 0,-1 0 1,0 1-1,0-1 0,0 1 1,-12-3-1,19 6-1,-21-5 28,-36-7 0,36 15-25,21-1-41,0-1 1,0 1-1,-1 0 1,1 0 0,0 0-1,0 0 1,0 0-1,0 0 1,0 1 0,0-1-1,1 0 1,-1 0 0,0 1-1,0-1 1,1 0-1,-1 1 1,1-1 0,-1 1-1,1-1 1,0 1-1,0-1 1,0 1 0,0-1-1,0 3 1,-1 0-498,-2 22-6686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8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130 149 10584,'-18'-21'136,"3"32"204,12-10-330,1 1 0,0-1-1,0 0 1,0 1 0,0 0 0,1-1 0,-1 1 0,0 0 0,1 0 0,-1 0 0,1 0 0,0 0 0,0 0 0,-2 4 0,-10 24 60,-13 44 0,19-45-19,0 0-1,-2 43 1,6-48-38,1-10 12,1 0 1,0 1-1,1-1 0,1 19 0,0-26-19,-1-5-1,1 1 0,-1-1 0,1 0-1,-1 0 1,1 0 0,0 1 0,0-1 0,0 0-1,0 0 1,1 0 0,-1 0 0,0-1-1,1 1 1,2 2 0,-1-1-1,-1-1-2,0-1 0,0 0-1,0 0 1,0 0 0,0 0 0,1 0-1,-1-1 1,0 1 0,1-1-1,-1 1 1,0-1 0,1 0 0,-1 0-1,0 0 1,1 0 0,3-1-1,-4 1 1,6-1 3,-1 0-1,1 0 1,0-1 0,0 0 0,-1-1-1,1 0 1,-1 0 0,9-6 0,2 1 11,-2 1 18,-3 1-2,0 1-1,1 0 1,14-3-1,-23 7-19,0 0-1,0 0 0,0 1 0,0 0 1,1 0-1,-1 1 0,0-1 0,0 1 0,0 0 1,0 0-1,0 1 0,6 2 0,-7-2-4,22 13 26,-19-10-6,101 77 130,-97-73-148,-8-7-3,-1 0 1,1 0 0,0 0-1,-1 0 1,1-1-1,0 1 1,0-1 0,0 0-1,1 0 1,5 2 0,11 1 20,1-1 0,25 1 0,-26-7 21,103-46 25,-96 33-19,108-91 15,-111 81-41,4-15-5,29-55-1,-47 69 13,-3-7-10,3-51 1,-9 83-24,-1 0 0,0 0 0,0 0 0,-1 1 0,1-1 0,0 0 1,-1 0-1,1 0 0,-2-2 0,-3-10 4,-2 0 0,0 1 0,0 0 0,-1 1 0,-11-14 0,2 12 21,-2 4-18,0 1 1,0 1 0,-23-7-1,20 13 26,-14 6-8,-37 9 1,53-6 12,2 4-22,0 1 1,-26 22 0,33-20 22,4 0-25,2-1 0,-1 1 0,-5 27 0,11-40-13,0 0-1,-1 0 1,1 0 0,0-1 0,0 1-1,0 0 1,0 0 0,0 0 0,0 0-1,0 0 1,1-1 0,-1 1 0,0 0-1,0 0 1,1 0 0,0 0 0,4 10 7,1 0 1,1-1 0,0 0-1,0 0 1,9 9 0,2-6 29,7-3-27,0-1 0,1-1 1,31 5-1,-24-11 14,56-10-1,-60 3-23,48-15 0,-44 9-8,-1 0 1,0-2-1,-1-2 0,43-26 1,135-69-125,-201 105 50,4-2-6,-7 5 18,3 1 15,-4 6 23,-3 0 23,1 0 4,-1 0 0,0 1 0,0-1 0,0 1-1,0-1 1,-1 1 0,0-1 0,0 1 0,-1-1 0,1 1 0,-4 10 0,-25 101 2,-31 119 111,58-229-71,2 2 8,12-38 40,3-43-1674,2-12-6380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6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11656,'0'0'0,"12"0"0,26-2 24,36-1 8,38 3-16,18 0 8,2-4-24,8-6-80,8-5 80,1 2-8280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6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5 8792,'8'-2'82,"1"1"1,-1 0-1,1 1 0,0 0 1,-1 0-1,1 1 1,0 0-1,-1 0 1,1 1-1,11 4 0,-17-5 3,0 1 0,0 0 0,-1 0-1,1 0 1,-1 0 0,1 0 0,-1 0-1,0 0 1,1 1 0,-1-1 0,-1 1-1,1 0 1,0 0 0,2 5 0,-2-4-7,0 2 9,1 0 0,-2 0 0,1 1 0,0-1 0,-1 0 1,0 1-1,-1-1 0,0 1 0,0 8 0,0-5-28,-1 7 156,0-12-172,-1 5-2,0 1 1,-1-1-1,0 0 1,-1 0-1,0-1 0,0 1 1,-1-1-1,-11 16 1,-42 54 129,48-64-110,2 8-16,-10 43 1,18-44 15,6 13-15,19 59 0,31 43 96,-25-68-48,14 42 15,-41-93-35,-6 4-40,-1-1 1,-9 35 0,12-54-29,-1 0 0,1 0 0,-1-1 1,1 1-1,-1-1 0,0 1 0,0-1 1,0 1-1,0-1 0,0 1 0,0-1 1,-2 2-1,-18 18 22,-2-1 0,0-1 0,-35 22 0,23-23 19,-179 82-1650,94-43-6690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8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385 309 10040,'-15'26'3,"-3"-1"2,-8 13 1,-10 25-4,13-14 4,-17 61 1,31-78 61,4-9-31,-1-1-11,2 0 0,0 1 1,2-1-1,0 43 0,4-39 26,6 34 0,-8-59-49,0-1 0,0 1 0,0-1 0,0 1 0,0-1 0,0 0 0,0 1 0,1-1 0,-1 1 0,0-1 0,0 0 0,0 1 0,1-1 0,-1 0 0,0 1 0,0-1 0,1 0 0,-1 1 0,0-1 0,1 0 0,-1 0 0,0 1 0,1-1 0,-1 0 0,0 0 0,1 0 0,-1 0 0,1 1 0,12 4 21,0-1 1,0 0 0,1-1 0,22 2 0,-33-4-14,0-1 0,-1 0 0,1 0 1,-1 0-1,1 0 0,0-1 0,-1 1 1,4-1-1,28-9 38,0-1 0,50-24 0,-79 33-29,0-1 0,0 1 0,-1-2 1,8-5-1,116-113 136,-109 96-8,-8 11-75,0-1-20,-1 0 0,0 0 0,-1-1 0,-1-1 0,10-30 0,4-41 192,-23 74-57,0 10-158,-1-1 0,-1 1-1,1 0 1,-1 0 0,0-1 0,0 2-1,0-1 1,-8-8 0,11 13-20,-1-1 0,1 1-1,-1-1 1,0 1 0,1-1 0,-1 1 0,1 0 0,-1-1-1,0 1 1,1 0 0,-1-1 0,0 1 0,0 0-1,1 0 1,-1 0 0,0-1 0,1 1 0,-2 0 0,-17-1 54,0 0 1,0 1 0,-32 5-1,22 3 111,-26 19-54,-56 36 1,104-59-94,1 0 0,0 1 0,0-1 0,-5 7 0,11-11-28,-88 90 140,2 19-95,55-62 42,-98 185 34,126-227-107,0 0 1,1 1-1,-1-1 1,1 1-1,-2 10 1,4-16-15,-8 33 43,-4 38 0,10-41-29,3 42 0,-1-68-8,0-1 0,0 1 0,1 0 0,-1-1 0,1 1 0,0 0 0,0-1 0,2 5 0,6 17 20,16 29 1,-13-34-18,22 29 1,-33-47-7,1 0 0,-1 0 0,1 0 0,-1-1 0,1 1 0,-1-1 0,1 1 0,0-1 0,0 1 0,0-1 0,0 0 0,2 1 1,12 7 9,-1-1 0,27 8 1,-22-10-10,-1-2 0,24 2 0,-39-5-2,-1-1 0,0 0 0,0 1 0,0-1 0,0-1 0,0 1 0,0 0 0,0-1 0,5-1 0,-8 2-2,33-8 10,32-12 0,45-29-2,-110 49-8,9-4 5,0-1 0,0 1 0,9-9 0,188-144 21,-167 122-11,151-160 12,-153 152-7,126-177 8,-136 181-7,120-193 70,-144 227-49,-4 12-24,-3 19-10,-14 40 1,18-65-9,-34 110 20,-4 1-16,-2-1 1,-2-19-2,31-71 0,-19 27-1,22-37-1,-1 0-1,-14 13 1,9-12-3,-31 21 1,43-32 0,1-1 0,0 1 0,-1-1 1,1 0-1,-1 1 0,1-1 0,-1 0 0,1 0 1,-1 0-1,1 0 0,-1 0 0,1 0 0,-1-1 1,1 1-1,0 0 0,-1-1 0,1 1 0,-1-1 1,1 1-1,0-1 0,-1 0 0,1 0 0,0 0 1,0 1-1,0-1 0,0 0 0,0 0 0,0-1 1,0 1-1,-1-1 0,1 1-2,-1-2-1,0 0-1,0 0 1,0 0 0,1 0 0,-1 0-1,1-1 1,0 1 0,0 0 0,0-1-1,0 1 1,0-1 0,1 1-1,0-1 1,0 1 0,0-1 0,0 1-1,1-5 1,-1 4-3,4-12-46,7-9 26,2 0 1,18-27 0,86-116-142,-94 140 96,106-88-21,-101 98 34,18-2 24,62-19-1,-104 38 32,0 0 0,1 0 0,-1 0-1,0 1 1,8 0 0,27 1-5,0 2 0,46 10 0,-82-12 9,0 0-1,0-1 0,1 1 1,-1 1-1,0-1 0,0 0 1,5 4-1,15 9 0,22 18 1,-32-21 0,0 0 0,-1 1 0,20 25 0,-16-11 0,0 0 0,-2 1 0,-1 0 1,12 38-1,-16-31 8,-6-15-2,2 7 2,-2 0 0,-1 0 0,0 0 1,-5 49-1,-7 3 64,-39 145 0,48-218-58,-1 0-5,0 0 0,0 0 0,1 0 0,0 1 0,0-1-1,0 0 1,0 1 0,1 5 0,15-28 65,-8 7-69,18-34 7,7-16 0,14-29-9,54-114-13,-78 162-35,103-187-58,-99 180-162,105-181-136,-107 184-38,81-179-181,-88 184 128,43-105-133,-56 136 523,0 0 1,1 0-1,11-16 0,-6 11 58,-8 11-48,-3 7-53,-22 84 89,6-15 42,-7 33 12,13-52 2,-30 147 8,9 18 9,27-174 30,-18 183 145,22-219-157,-6 130 219,13-53 175,-6-84-331,0-7-25,3-20-1433,0-6-5513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8880,'1'2'7,"0"0"1,1 0-1,-1 0 1,0-1-1,1 1 1,-1 0-1,1 0 1,-1-1-1,1 1 1,0-1-1,-1 1 1,1-1-1,4 2 1,35 9 138,-34-11-137,12 4 8,44 6 131,-43-7-87,-1-1-33,-1 0 1,1-1-1,-1-1 1,1-1 0,27-3-1,96-21-1065,-65 8-4583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8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115 229 8696,'0'-3'20,"0"0"1,0-1-1,-1 1 1,1 0 0,-1 0-1,0 0 1,0-1-1,0 1 1,0 0-1,0 0 1,-1 0 0,1 0-1,-4-3 1,0 1 95,0-1 0,0 1 0,-1 0 1,-6-5-1,5 5-34,1 0 0,-1-1 0,2 0 0,-1 1 0,-9-15 0,12 16-55,0-1 0,1 0 0,-1 0 0,1 0 0,0 0 0,1-1 0,0 1 0,-1 0 0,2-1 0,-1 1 0,1-1 0,0-8 0,3 9 53,-2 5-71,4-3 3,0 0 0,0 0 0,0 1-1,0 0 1,0 0 0,0 0 0,0 1 0,1-1 0,-1 1 0,0 0 0,10 1 0,71 0 46,-69 4-43,74 41 21,-73-30 32,1 7-25,-1 1-1,23 37 1,-31-34 164,-7-17-147,4 15 43,-1 1 0,-1 0 0,-1 1 0,1 36 1,-5-26 106,-1 0 1,-8 47 0,6-55-16,2-1 0,0 1 0,7 53 0,-6-79-179,1 0 0,0-1 0,0 1 0,-1 0 0,1 0 0,0-1 0,0 1 0,0-1 0,1 1 0,-1-1 1,0 1-1,1-1 0,-1 0 0,1 1 0,-1-1 0,1 0 0,-1 0 0,4 1 0,-3 0 1,8-1 57,9-5-45,0-1 1,27-10 0,-27 7-74,0-1 0,0 0 0,-1-1 0,25-19 0,-7 4-1340,38-22-6749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3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0 311 8696,'67'-84'209,"-59"75"-92,-8 9-105,1 0 0,-1 0 0,0 0 0,1 0 0,-1 0 0,1 0-1,-1 0 1,1-1 0,-1 1 0,0 0 0,1 1 0,-1-1 0,1 0 0,-1 0-1,1 0 1,-1 0 0,0 0 0,1 0 0,-1 0 0,1 1 0,-1-1-1,0 0 1,1 0 0,-1 1 0,0-1 0,1 0 0,-1 0 0,0 1 0,1-1-1,-1 0 1,0 1 0,0-1 0,1 0 0,-1 1 0,0-1 0,0 1-1,0-1 1,1 0 0,-1 1 0,5 22 196,-2 1 0,2 33 0,-4-44-235,1 10 278,8 29-1,-7-37-197,-3-13-34,1 1 1,0 0-1,-1-1 1,1 1-1,0-1 1,1 1-1,-1-1 1,0 0-1,1 0 0,-1 1 1,1-1-1,0 0 1,0 0-1,0 0 1,0-1-1,0 1 1,0 0-1,0-1 1,1 0-1,-1 1 1,0-1-1,4 1 1,-3 0 5,12 1 142,18-2-56,43-6 0,-49 0 4,106-44 41,-110 35-88,78-69 27,-94 78-83,-1-1 1,0 0-1,0 0 0,0 0 1,8-12-1,-2 0 0,2 3-4,-8 7 7,0 1-1,-1-1 0,8-13 1,-6 11 19,-2 1 13,0 1 1,0-1-1,0 0 1,4-14 0,-13 59 222,2-18-248,-10 46 135,-34 119 24,32-140-66,-70 205 46,65-195-66,-94 210 38,88-214-59,7-16-39,-14 29 19,-65 88 1,1-25 6,94-122-57,-1 1 0,1-1 1,-1 0-1,0 0 0,0 0 0,0 0 1,0-1-1,0 1 0,-1-1 1,-5 3-1,-1 0 2,-17 7 2,26-12-7,1 0 0,-1 0-1,1 0 1,0 1-1,-1-1 1,1 0 0,-1 0-1,1 0 1,-1 0 0,1 0-1,0 0 1,-1 0 0,1 0-1,-1 0 1,1 0-1,0 0 1,-1-1 0,1 1-1,-1 0 1,1 0 0,0 0-1,-1-1 1,-4-1 1,1-1 1,0 0-1,0 0 1,1 0-1,-1-1 0,0 1 1,1-1-1,0 0 1,-3-4-1,0-7 5,4-5-5,1-1 0,0 0 1,3-21-1,2 17 5,39-104 3,-42 126-8,0 1 0,1-1 0,-1 0 0,1 0 0,-1 1 0,5-5 0,93-99 18,-73 86 1,139-76 16,-129 76-2,230-120 92,-175 102-54,98-49 19,-168 77-90,30-20-8,57-49-1707,-52 35-6847</inkml:trace>
  <inkml:trace contextRef="#ctx0" brushRef="#br0" timeOffset="1">1910 0 8160,'-23'4'1,"-13"14"4,-18 22-3,-95 80 8,118-93 44,-122 109 22,126-109-16,-78 116 32,90-115 8,-29 104 42,42-127-116,1 0-1,0 1 1,0-1-1,0 1 0,1-1 1,-1 1-1,2 10 0,0-2 6,2 18 10,-3-31-39,0-1 0,0 0 0,0 0 0,0 1 0,0-1 0,0 0 0,0 0 0,0 1 0,0-1 1,0 0-1,0 0 0,0 1 0,0-1 0,0 0 0,1 0 0,-1 0 0,0 1 0,0-1 0,0 0 0,0 0 0,0 0 0,1 1 0,-1-1 0,0 0 0,0 0 0,0 0 0,1 0 0,-1 1 0,0-1 0,0 0 1,0 0-1,1 0 0,-1 0 0,0 0 0,0 0 0,1 0 0,-1 0 0,0 0 0,0 0 0,1 0 0,-1 0 0,0 0 0,11 2 15,0-2-1,0 1 1,-1-1 0,1-1-1,0 0 1,12-3-1,-17 3-8,23-7 60,52-26 4,20-26-56,-34 12-557,67-63-1,-38 26-4904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335 360 6104,'0'-3'11,"0"2"-8,0 0 1,0 1-1,0-1 1,0 0 0,0 1-1,0-1 1,0 0-1,0 0 1,0 1-1,-1-1 1,1 0 0,0 1-1,0-1 1,-1 0-1,1 1 1,-1-1 0,1 1-1,0-1 1,-1 1-1,1-1 1,-1 1-1,1-1 1,-1 1 0,0-1-1,0 0 1,-5 1 84,-1 4-72,0 0 0,0 0 1,0 1-1,1 0 0,0 0 0,-10 11 1,13-13-9,-16 17 67,1 1 0,1 1 0,-24 41-1,27-41-26,-4 9 219,-62 127 99,67-127-132,7-14-131,-2 4-26,1 0 1,1 1-1,1 0 1,1 0-1,-2 28 1,6 51 255,0-98-302,1 1 0,-1-1 1,1 0-1,0 0 0,0 0 0,0 1 0,0-1 0,1 0 0,-1 0 1,1-1-1,-1 1 0,1 0 0,0 0 0,0-1 0,1 1 1,2 1-1,-3-1 2,-2-3-24,0 0 0,1 0 1,-1 1-1,0-1 1,0 0-1,1 0 0,-1 0 1,0 1-1,0-1 0,1 0 1,-1 0-1,0 0 1,0 0-1,1 0 0,-1 0 1,0 0-1,1 1 1,-1-1-1,0 0 0,1 0 1,-1 0-1,0 0 0,1 0 1,-1 0-1,0-1 1,1 1-1,-1 0 0,0 0 1,1 0-1,14-3 88,-1-1-1,1-1 1,26-12 0,-40 17-91,23-13 249,101-79 104,-101 70-118,83-92 112,-89 90-59,-8 7-148,2 0-56,-1 0 0,-1-1 1,-1-1-1,0 0 0,5-20 1,-9 26 34,-1 3-70,-1 0 0,1 0-1,-2-1 1,0 1-1,0 0 1,-1-1 0,0 0-1,-1-17 1,-1 15 54,-2 1 1,-7-25-1,10 36-94,0 0 0,-1 1 0,1-1 0,-1 0 0,1 0 0,-1 0 0,0 1 1,1-1-1,-1 0 0,0 1 0,0-1 0,1 0 0,-1 1 0,0-1 0,0 1 0,0-1 0,0 1 0,1 0 0,-1-1 0,0 1 0,0 0 1,0 0-1,0-1 0,0 1 0,0 0 0,0 0 0,0 0 0,-2 0 0,-17 6 25,19-6-24,-1 1 2,0 0 0,0 0 0,0 0 0,0 0 0,1 0 0,-1 0-1,0 0 1,1 1 0,-1-1 0,1 1 0,-1-1 0,1 1 0,0-1 0,-2 3-1,-4 5 22,-2 1-17,5-6-10,1-1-1,-1 1 0,1 0 0,0 0 0,1 0 1,-1 0-1,-2 7 0,-4 6 5,1 0-1,1 0 1,1 0-1,0 1 1,2 0 0,-6 36-1,11-53-15,-1 0 0,0-1-1,1 1 1,-1-1 0,1 1 0,-1-1-1,1 1 1,0-1 0,-1 1-1,1-1 1,0 1 0,-1-1 0,1 0-1,0 0 1,-1 1 0,1-1 0,0 0-1,-1 0 1,1 0 0,0 1-1,0-1 1,1 0 0,0 0 0,6 3-6,-6-2-1,1 0 0,0 0 1,-1-1-1,1 1 1,-1-1-1,1 1 0,0-1 1,-1 0-1,6 0 1,20-3-88,-1 0 1,0-2 0,49-15-1,-14-2-131,-61 21 215,37-13-133,39-10 0,-57 20 131,35-1 0,-54 5 12,1 0 0,-1 0 0,1 0-1,-1 0 1,1 0 0,-1 1 0,1-1 0,-1 0 0,1 1 0,2 0 0,-3 1 0,0-1 0,1 0 0,-1 0 0,0 0 0,0 1 0,1-1 0,-1 1 0,0-1 0,-1 1 0,1-1 0,1 3 0,1 2 0,-1 1 0,1 0 1,2 13-1,-4-13 1,0 0 0,-1 0 0,0 0-1,0 0 1,-2 13 0,0-7 0,-1-1-1,-1 0 0,-7 17 1,-24 41-1,-4 1 0,4-17 0,-17 33-23,75-141-1,37-42 13,-42 75 5,14-6 1,63-40 0,-64 50 0,49-22 4,12-5 1,-6 6 0,-3 10 0,-12 12 0,-62 15 0,0 0 0,0 0 0,17 2 0,-20-1 0,-1 1 0,1 0 0,-1 1 0,0-1 0,1 1 0,6 3 0,-5-1 0,-1 0 0,1 0 0,-1 0 1,10 9-1,-11-8 1,1 1 0,-1 0 0,0 0 0,7 12 0,-6-6 0,0 0 0,5 17 0,7 27 4,1-4-2,-14-42-2,0 0 1,1-1-1,9 12 0,-8-13 0,1 1-1,-1-2 1,1 1-1,10 6 1,-13-10 0,1 0-1,0-1 1,0 1 0,0-1-1,1-1 1,-1 1 0,11 1-1,-10-2 1,0-1-1,0-1 0,0 1 1,-1-1-1,1-1 0,0 1 1,12-4-1,-8 2 1,0-2 0,0 0 0,0 0 0,15-9 0,49-36 1,94-70-5,-135 93-9,113-126 0,-124 118-1,70-153-7,-79 149 0,28-135-8,-39 143 8,-5 12 14,1-1 0,-2 0 1,-1 0-1,-6-20 1,9 38 3,1 0 1,0 0 0,-1 0 0,1 0-1,-1 0 1,1 0 0,-1 0 0,1 0-1,-1 0 1,0 1 0,1-1 0,-1 0-1,0 0 1,-1 0 0,-1-2-1,-1 0 1,0 1-1,0 0 1,0 0-1,-1 0 1,1 0-1,0 0 1,-1 1-1,1 0 1,-1 0-1,1 0 1,-1 1-1,-6-1 1,-7 6-19,-18 15 7,-41 28 0,53-26 8,-35 48 4,39-41 1,-23 44 0,8 2 1,-26 82 0,48-113 13,-27 155 14,37-164 33,2-17-30,-1 21 23,1 0-1,7 46 1,6-2 86,-12-82-136,0-1 0,0 0-1,1 1 1,-1-1 0,0 0 0,0 0-1,0 1 1,0-1 0,1 0 0,-1 0 0,0 1-1,0-1 1,1 0 0,-1 0 0,0 1 0,0-1-1,1 0 1,-1 0 0,0 0 0,1 0 0,-1 0-1,0 0 1,1 1 0,-1-1 0,0 0 0,1 0-1,-1 0 1,0 0 0,0 0 0,1 0 0,-1 0-1,0 0 1,1 0 0,-1 0 0,0-1-1,1 1 1,-1 0 0,0 0 0,1 0 0,-1 0-1,0 0 1,1 0 0,-1-1 0,0 1 0,0 0-1,1 0 1,-1-1 0,0 1 0,0 0 0,0 0-1,1-1 1,-1 1 0,0 0 0,0 0 0,0-1-1,0 1 1,1-1 0,17-28-1568,0-9-6369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0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11384,'11'11'28,"0"-1"0,1 0 0,0-1 1,0 0-1,19 10 0,-19-12-23,2 0 18,0 0-1,0 0 1,0-1 0,1-1-1,0 0 1,21 3-1,-23-5-14,13 2 17,53 4 0,-54-7-21,-5-2 10,-17 0-13,11-2-1,1 0 0,-1-1 0,-1-1 0,1 0 0,0-1 0,19-10 0,120-65-192,-150 78 163,0 0 0,1 0-1,-1 1 1,1-1 0,0 1 0,-1 0-1,6-1 1,-4 1 8,-4 1 16,0 0-1,0 0 0,0 0 1,-1 1-1,1-1 0,0 1 1,0-1-1,-1 0 0,1 1 0,0-1 1,0 1-1,-1 0 0,1-1 1,0 1-1,-1 0 0,1-1 1,-1 1-1,1 0 0,-1-1 1,1 2-1,1 0-8,5 8 4,0 0 0,-1 1 0,0-1-1,4 13 1,8 27 8,-13-32 15,-1 1 1,0 0-1,-2 0 1,0 0-1,0 26 1,-2-41 25,2 4 2,18-15 46,19-10-38,124-79 87,-132 76-132,-1 3 25,55-24 1,-63 32-22,-6 1 9,1 2 0,-1 0 1,1 1-1,0 0 0,20-1 0,-33 5-12,3 0 10,0 0 0,0 1 0,0 0 1,0 0-1,0 0 0,0 1 0,0 0 1,7 3-1,-1-2 1,-9-1-5,0 0 1,0 0-1,0 0 0,-1 1 0,1-1 1,-1 1-1,1 0 0,-1 0 1,1 0-1,-1 0 0,0 1 1,4 3-1,-3-2-1,1 4 45,-4 1-38,1 1 1,-2 0-1,1-1 0,-1 1 1,-1 0-1,0 0 0,0-1 1,-1 1-1,-4 12 0,-6 36 86,36-55-43,-12-1-55,29-1 29,-20-3-17,0 0 1,0-2-1,-1 0 1,1-1-1,27-11 1,-34 10-12,-9 4 1,-1 0-1,1 0 0,-1-1 0,0 1 1,0-1-1,0 0 0,0 0 0,4-4 1,7-9 36,0 0 1,0-1-1,-2-1 1,0 0-1,12-23 1,-20 30-7,-1 0-1,0 0 1,0 0 0,-1-1-1,0 0 1,-1 1 0,0-14-1,-2 22-23,0 1-1,0 0 0,0 0 1,-1-1-1,1 1 0,-1 0 1,0 0-1,1 0 1,-1 0-1,0 0 0,0 0 1,0 0-1,-1 0 0,1 0 1,0 0-1,-1 0 1,-3-2-1,4 3-4,1 0-2,-1 1 0,1 0-1,-1 0 1,0 0 0,1-1 0,-1 1-1,0 0 1,1 0 0,-1 0 0,0 0 0,1 0-1,-1 0 1,0 0 0,1 0 0,-1 0 0,0 0-1,1 1 1,-1-1 0,1 0 0,-1 0 0,0 1-1,1-1 1,-1 0 0,1 1 0,-1-1 0,1 0-1,-1 1 1,0 0 0,0 0 6,-4 2 0,1 2 0,0-1 0,0 0 0,0 1 1,0 0-1,0 0 0,1 0 0,0 1 0,0-1 0,1 1 0,-4 10 1,1 0 6,0 1 1,-4 30 0,9-47-19,-1 5 3,1-1-1,-1 0 1,1 1 0,-1-1-1,1 0 1,1 1 0,-1-1 0,0 0-1,1 0 1,0 1 0,2 5 0,4-1 2,-3-8-6,-1 0 0,0 0 0,1 0 0,-1-1 0,1 0 0,-1 1 0,1-1 1,0 0-1,-1-1 0,1 1 0,-1-1 0,1 1 0,4-3 0,-5 2-1,13-6-4,5-8-410,-2-1 1,0 0-1,28-32 0,13-22-7871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9240,'-73'148'154,"67"-134"-124,-11 24 130,-72 161 62,72-160-67,-59 164 62,62-162-83,10-28-98,-67 205 232,-7-8 128,77-206-376</inkml:trace>
  <inkml:trace contextRef="#ctx0" brushRef="#br0" timeOffset="1">785 0 7712,'1'21'0,"-2"0"0,0-1 0,-8 41 0,5-39-6,-2 9-19,-16 54 4,-15 24 17,-56 130 20,81-208-4,-50 150 65,25-51 30,36-126-122,-1 0 0,1 1 0,0-1 1,0 1-1,0-1 0,1 1 0,-1-1 1,1 1-1,0-1 0,1 1 0,0 4 1,0-1-444,2 8-4255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1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1 725 7000,'38'-59'24,"-27"42"-13,2-2 34,1 0 0,25-26 0,-33 43 249,4 5-187,-1 1 0,1-1 1,14 9-1,-10-2 281,-7-4-260,9 8 39,-1 1-1,0 0 0,-1 1 0,14 21 0,-23-30-116,140 179 1081,-143-185-1109,-1 1 0,1-1 1,-1 1-1,1-1 0,0 0 0,0 1 0,-1-1 1,1 0-1,0 0 0,0 0 0,0 0 0,0-1 1,0 1-1,4 0 0,5 2 25,2 2-16,-8-3-10,0 0 0,1-1 0,-1 1 0,1-1 0,-1 0 0,1-1 0,7 1 0,6-1 35,0 0 0,32-5 0,-36-1-16,55-50 17,-62 48-44,-1 0-1,1 0 1,-1 0-1,-1-1 1,0-1-1,0 1 1,-1-1-1,5-12 1,-4 11-2,0-2 18,-1 0 1,0-1-1,-1 0 0,4-20 1,-4 17-5,-3 12-6,0 1 0,-1-1-1,1 0 1,-1 1 0,0-1 0,0 0-1,-1 1 1,1-1 0,-1 0 0,0 1 0,0-1-1,-1 1 1,0-1 0,1 1 0,-4-6-1,3 6 2,-6-6 147,2 6-129,1-1 1,-1 1 0,0 0 0,-1 1-1,1 0 1,-1-1 0,0 2 0,1-1-1,-1 1 1,0 0 0,-1 1 0,1 0-1,0 0 1,-10 0 0,-19 10 26,21-2 90,1 6-92,0 0 0,0 0 0,1 1-1,1 1 1,0 0 0,-18 32 0,22-34-47,4-5 0,0 1 0,0-1-1,1 0 1,-3 15 0,2-9 8,1 0 1,-3 28 0,9-32-10,15 13 4,18 4-15,-22-20-5,1 0 1,-1-1 0,1-1 0,0-1-1,29 6 1,-2-4-6,1-2 0,46-1 0,-53-3-8,3 2-72,261-13-400,-273 8 454,-11 2-70,-1-2 1,30-8-1,-7 1-22,0-2-1,0-2 1,-1-2 0,57-32 0,-90 45 116,-1 1 1,0-1-1,0 0 1,0 0-1,0 0 1,-1-1-1,1 1 0,-1-1 1,0 1-1,0-1 1,0 0-1,0 0 1,0 0-1,-1 0 1,2-7-1,-2 5 3,1-7 0,-4 4 5,0-1 0,0 1 0,-1-1 0,-5-11 0,1 11 7,-1 5-4,0 0 0,0 0 0,0 1 0,-1 0 0,-10-4 0,3 6 51,-15 6-19,-32 9 0,43-5 0,-6 7-17,0 1 0,-25 23 1,31-19 21,-58 79 26,66-82-49,0 0 0,2 1 0,0 0 1,-13 32-1,23-47-13,-1-1 1,0 1 0,1 0 0,-1-1 0,1 1 0,0 0-1,0-1 1,0 1 0,0 0 0,0-1 0,1 1 0,-1 0-1,1-1 1,-1 1 0,1-1 0,0 1 0,0-1-1,2 4 1,-2-5-2,6 4 32,13 1-8,43 4-1,-61-9-22,1-1 0,-1 0 0,0 0 0,1 0 0,-1 0-1,1 0 1,-1-1 0,4 0 0,44-12 23,62-26-1,-107 37-20,-1 0-1,1 0 1,0-1 0,-1 0-1,8-5 1,171-148 39,-149 118-18,102-149 7,-116 149-20,24-63-1,-1-22-10,-14 10-3,-8 25 0,-6 27 0,-15 59 0,1 0 0,0 0 0,-1-1 0,0 1 0,1 0 0,-1-1 0,0 1 0,0 0 0,0 0 0,-1-1 0,0-3 0,1 5 0,-1 1 0,0-1 0,1 1 0,-1-1 0,1 1 0,-1-1 0,0 1 0,1 0 0,-1-1 0,0 1 0,0 0 0,1 0 0,-1 0 1,0-1-1,0 1 0,1 0 0,-1 0 0,0 0 0,-1 0 0,2 0 0,-1 0 0,1 0 1,0 0-1,-1 0 0,1 0 0,0 0 0,0 1 0,-1-1 1,1 0-1,0 0 0,0 0 0,-1 0 0,1 0 1,0 0-1,0 0 0,-1 1 0,1-1 0,0 0 0,0 0 1,-1 0-1,1 1 0,0-1 0,0 0 0,0 0 1,0 0-1,-1 1 0,1-1 0,0 0 0,0 0 1,0 1-1,0-1 0,0 0 0,0 1 0,0-1 0,0 0 1,-10 22 3,1 1 0,-6 24 0,11-32 7,-12 38 30,-14 101 0,10 26 26,17-142-7,-9 163 29,10-160-2,0-9-40,-1 22 30,5 61 0,20 43 228,-22-158-302,1 0 0,-1 1 0,0-1 0,0 1 0,0-1 0,0 0 0,0 1-1,1-1 1,-1 1 0,0-1 0,0 0 0,0 1 0,1-1 0,-1 0 0,0 1 0,1-1 0,-1 0-1,0 0 1,1 1 0,-1-1 0,0 0 0,1 0 0,-1 1 0,0-1 0,1 0 0,-1 0 0,1 0-1,-1 0 1,1 0 0,-1 0 0,0 0 0,1 1 0,0-2 0,0 2 5,19-6 3,4-6-36,0-1 1,41-27-1,-45 25-146,-1 0 0,-1-2 0,33-35 0,-50 51 159,-1-1 0,0 0-1,1 0 1,-1 1 0,0-1-1,0 0 1,0 1 0,1-1-1,-1 0 1,0 0 0,0 1-1,0-1 1,0 0 0,0 0-1,0 0 1,-1 1 0,1-1-1,0 0 1,0 0 0,0 1-1,-1-1 1,1 0 0,0 1-1,-1-1 1,0-1 0,-9-10 5,9 12-10,-5-8-61,-1 1 0,0 1-1,-1-1 1,-14-8 0,1 0-1233,-20-17-6029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9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10136,'67'41'25,"99"43"203,-91-50-9,17 13 3,-77-35-108,-7-2-81,0 0 1,0 0 0,-2 1-1,1 0 1,-1 0 0,-1 1 0,0-1-1,0 1 1,-1 1 0,4 21-1,-5-15-15,-1-10 5,-1 1 0,0-1 1,-1 1-1,-1 18 0,-22 181 250,19-187-261,-11 43 56,-72 211-1325,70-220-5823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3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901 211 4848,'0'0'4240,"-4"1"-3927,-12 3-197,12-3 152,3-4-202,0 1 0,0-1 0,0 1 0,0 0 0,-1-1 0,1 1 0,-1 0 0,1 0 0,-1 0 0,-2-2-1,-20-19 244,22 21-344,-18-17 238,-1 0-1,-1 2 1,-1 0 0,0 2 0,-38-19 0,47 27-93,-1 1 1,0 0-1,0 1 0,-31-5 0,35 8-72,-6-1 24,0 1-1,0 0 0,0 1 1,0 2-1,-1-1 1,-21 5-1,21-3-28,4-1 32,0 1 0,1 0 0,-18 5 0,7 0-25,-34 8 4,38-8 23,12-3-47,-3 1-8,1 0 1,-1 1-1,1 1 1,0 0-1,0 0 1,1 1-1,-10 10 1,4-2-2,1 0-1,1 1 1,0 1 0,-19 36 0,13 4-9,10 5-2,9 1 0,2-47 0,9 35 0,-5-32 0,0-1 0,11 22 0,-11-29 0,1 0 0,0-1 0,0 0 0,15 18 0,-11-19 0,-1 0 0,1 0 0,1-1 0,17 11 0,4-3-1,1-1 1,61 19-1,-65-26-5,45 7-1,4-5 6,-71-10-147,1-1 0,0 0 1,0-1-1,0 0 0,0 0 1,-1-1-1,1 0 1,-1-1-1,1 1 0,13-8 1,25-12-7973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4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1559 250 9416,'-39'-19'272,"-53"-17"0,80 31-215,-11-2 121,-1 0 0,1 2 0,-1 0 0,-36-1-1,40 4-103,-94-13 612,12-2-416,-41-4-50,105 16-142,0 2 0,-50 1 0,28 3 28,34-2-90,-23 0 110,1 3 0,-89 12 0,124-10-77,1 0-1,-1 1 1,1 0-1,0 1 1,-12 8 0,8-5-15,-74 41 355,79-44-342,0 1-1,0 0 1,0 1 0,1 0 0,1 0-1,-10 11 1,7-7-18,-5 7 98,-2 10-40,-30 60 0,41-61 28,-12 135 49,20-129-56,20 124 45,-12-128-58,45 126 41,-41-122-49,65 138 31,-59-139-44,81 102 30,-78-111-24,105 83 30,-98-88-36,135 70 32,-128-72-12,135 59 32,-138-62-52,125 32 32,-124-43-12,145-21 45,-143 9 1,130-50 58,-133 45-50,118-76 66,-121 69-54,125-97 75,-123 90-22,108-144 83,-114 131-96,71-167 74,-82 167-106,39-178 68,-47 176-88,-9-143 61,3 182-190,0 0 0,-1 0 0,0 0 0,0 0 0,0 0 0,-2-4 0,-12-27 42,-2 1-1,-24-35 1,39 65-46,0 1 1,0 0-1,-1 0 0,0 1 1,1-1-1,-5-2 1,-136-96 140,110 82-50,-8-5-42,-180-97 110,147 94-153,71 26-16,0 0 1,0 1-1,1-1 0,-1 0 1,0 1-1,0 0 0,0-1 1,1 1-1,-6 1 0,-17 0 22,-41 7 0,39-2-24,0 1 1,-44 19-1,-2 10-823,1 2 0,-69 51 0,-4 6-11479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6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33 258 6104,'0'0'2032,"-4"0"-1766,-12 0-154,12 0 879,4-1-923,-1 1 0,1 0-1,0 0 1,-1 0 0,1 0 0,0 0 0,-1 0 0,1 0-1,0 0 1,-1 0 0,1 0 0,0 0 0,-1 0-1,1 0 1,0 0 0,0 0 0,-1 0 0,1 0-1,0 1 1,-1-1 0,1 0 0,0 0 0,0 0-1,-1 0 1,1 1 0,0-1 0,-1 1 0,1-2-26,0 1 0,0 0 0,1 0 0,-1 0 0,0 0-1,0 0 1,0 0 0,0 0 0,0 0 0,1 0 0,-1-1 0,0 1 0,0 0 0,0 0 0,0 0 0,0 0 0,1 0 0,-1 0 0,0 0 0,0 0 0,0 0 0,0 0 0,1 0 0,-1 0 0,0 0 0,0 0 0,0 0 0,0 1 0,1-1 0,-1 0 0,0 0 0,0 0 0,0 0 0,0 0 0,0 0 0,0 0 0,1 0 0,-1 0 0,0 1 0,0-1 0,0 0-1,0 0 1,0 0 0,0 0 0,0 0 0,0 1 0,0-1 0,0 0 0,0 0 0,1 0 0,-1 0 0,0 0 0,0 1 0,0-1 0,0 0 0,0 0 0,0 0 0,0 0 0,0 1 0,8-7 228,-7 5 468,1 1-652,6 1-12,-6 0-68,-1-1-1,0 0 1,0 1-1,0-1 1,0 1-1,0-1 1,0 1-1,0 0 1,0-1-1,0 1 1,0 0-1,0 0 1,0-1-1,0 1 1,0 2-1,4 1 7,12 7 90,2-1 0,30 12 0,-13-6-5,-27-12-9,15 11 95,-17-10-143,-6-4 1,17 11 358,-17-10-351,1 4-2,-2-5 69,2-11 155,2 0-136,-2 6 113,2 8-229,-4-2 150,1-4-125,2-5 2,-2 6 126,1 0-156,0 1-1,1 0 1,-1-1 0,0 0 0,0 1 0,0-1-1,0 0 1,0 0 0,0 0 0,0 0 0,2-2-1,21-10 17,95-10 38,-3 2-1,-101 18-64,-11 2 2,1-1-1,0 1 0,0-1 0,9-4 1,4-4 28,-1 0 1,29-23 0,-46 32-32,0 1 0,0-1 0,-1 0 0,1 0 0,0 1 0,0-1 0,0 0 0,-1 0 0,1 0 1,-1 0-1,1 0 0,0 0 0,-1 0 0,0 0 0,1 0 0,-1-1 0,0 1 0,1 0 0,-1 0 0,0 0 0,0 0 0,0 0 1,0-1-1,0-1 0,-1 1 0,0 1 1,0-1 0,0 0 0,0 1-1,0-1 1,0 1 0,0-1 0,0 1-1,-1-1 1,1 1 0,0 0-1,-1-1 1,-2 0 0,-4-4 5,-1 1 0,-1 1 0,-18-8 0,25 11-10,-15-6 18,-1 1-1,1 1 1,-26-5 0,4 3 14,-5-3-7,-54-3-1,59 18-22,19 1-5,0 1-1,0 1 1,1 1-1,-35 21 1,42-23 2,9-5-2,0 0 0,0 0 0,1 0 0,-1 1 0,1-1 0,0 1 0,-6 6 0,-9 10-15,-20 31 0,29-32-13,2 3 19,2 0 1,-6 41-1,13-39-7,10 17 6,19 41 0,-17-57-4,83 86-1,-73-92 14,44 22 3,-41-28 2,41 14 0,147 23 3,-172-43 10,-9-2-4,25 4 15,98-1-1,35-16 21,-155 5-22,35-6 4,116-32 0,-125 18-20,-39 12 14,88-80 6,-90 68-20,33-45 1,12-21-6,2 2-1,-6 15 0,26-36-1,-82 102 0,-2-1 0,1 0 1,-1 0-1,0-1 0,-1 0 0,0 1 0,5-16 0,-6 13 0,-2 8 0,0 0 0,0 0 0,0 0 0,-1 0 0,1 0 0,-1 0 1,0 0-1,0 0 0,0 0 0,0-1 0,-1 1 0,1 0 0,-1 0 0,0 0 0,-2-6 0,2 6 0,1 2 0,-1 0 0,0 0 1,1 0-1,-1 0 0,0-1 0,0 1 0,0 0 0,0 0 0,0 1 0,0-1 1,0 0-1,0 0 0,0 0 0,0 1 0,-1-1 0,1 0 0,0 1 1,0-1-1,-1 1 0,1 0 0,0-1 0,-1 1 0,1 0 0,0 0 1,-1 0-1,1 0 0,0 0 0,-1 0 0,1 0 0,0 0 0,-1 1 0,1-1 1,-3 1-1,-82 43-11,64-30 6,2 0 0,-1 1 0,2 1 0,-23 24 0,26-24 2,-7 9-16,-76 139-9,81-126 4,-80 193-39,92-217 59,-34 71-38,33-70 24,-2-1 0,1 0-1,-2-1 1,-16 18 0,25-29 15,-1 0-1,0-1 1,0 1 0,0-1 0,0 1 0,0-1 0,-1 0 0,-2 1-1,5-2 4,0 0 0,0 0 0,0 0 0,0 0 0,-1 0 0,1 0 0,0 0 0,0 0 0,0 0 0,0 0-1,0 0 1,0 0 0,0 0 0,0 0 0,-1 0 0,1 0 0,0 0 0,0 0 0,0 0 0,0 0 0,0 0-1,0 0 1,0 0 0,0 0 0,0 0 0,-1 0 0,1 0 0,0 0 0,0-1 0,0 1 0,0 0 0,0 0-1,0 0 1,0 0 0,0 0 0,0 0 0,0 0 0,0 0 0,0-1 0,0 1 0,0 0 0,0 0 0,0 0-1,0 0 1,0 0 0,0 0 0,0 0 0,0-1 0,0 1 0,0 0 0,0 0 0,0 0 0,0 0-1,0 0 1,-1-9-12,-1 1-1,1-1 0,1 0 1,0 1-1,1-12 0,0 11-4,17-150-561,-9 101-1264,8-60-8730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6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10136,'19'58'17,"18"33"7,-30-75-21,0 0 0,2 0-1,0 0 1,1-1 0,17 21 0,-15-21 3,44 57 67,27 43 167,91 135 929,-114-175-546,-39-48-159,2-1-1,42 37 1,-65-63-445,1 1 0,0-1 1,0 1-1,0-1 0,0 1 1,0-1-1,0 0 0,0 1 1,0-1-1,0 0 1,-1 0-1,1 0 0,0 0 1,0 1-1,0-2 0,0 1 1,0 0-1,0 0 0,0 0 1,0 0-1,2-1 0,1 0 36,4 1-18,-6 0-21,0-1 0,0 1-1,1 0 1,-1-1 0,0 1-1,0-1 1,1 0 0,-1 1-1,0-1 1,0 0 0,0-1-1,3-1 1,11-7 35,-1-1 1,0-1-1,-1 0 1,0-1-1,-1 0 0,14-18 1,14-28-36,75-147-68,-105 187 46,10-25-129,-1-4-40,-19 45-18,0 1-35,-1 2 226,0 0 0,0 0 0,0-1 0,0 1 0,0 0 0,0 0 0,0 0 0,0 0 0,0 0 0,0 0 0,0-1 0,0 1 0,0 0 0,0 0 0,0 0 0,0 0 0,0 0 0,0 0 0,0 0 0,0-1 0,0 1 0,0 0 0,0 0 0,0 0 0,1 0 0,-1 0 0,0 0 0,0 0 0,0 0 0,0 0 0,0-1 0,0 1 0,0 0 0,0 0 0,0 0 0,1 0 0,-1 0 0,0 0 0,0 0 0,0 0 0,0 0 0,0 0 0,0 0 0,0 0 0,1 0 0,-1 0 0,0 0 0,0 0 0,0 0 0,0 0 0,0 0 0,0 0 0,0 0 0,1 0 0,-1 0 0,0 0 0,0 0 0,2 12-63,0 0 30,-1 1 1,0 23 0,-6 152-45,7-118 78,2-5 1,-1-15 1,-3-38 1,1 0 0,1 0 0,3 12 0,-4-20 6,2-5 4,12-8-1639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7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10312,'0'0'224,"12"-2"-224,0 11-32,10 5 32,-1 1-7400</inkml:trace>
  <inkml:trace contextRef="#ctx0" brushRef="#br0" timeOffset="1">647 50 10040,'5'49'616,"-8"67"49,0-56-278,-18 96 0,17-135-258,-30 172 280,27-154-162,-25 159 90,27-160-130,0-5-89,-1 10 43,-1 68 0,6-88-61,1-5-59,0 1 0,0-1 0,2 0 0,4 22 0,-6-39-41,0-1-1,1 0 1,-1 0 0,0 1-1,0-1 1,0 0 0,0 0 0,0 0-1,0 1 1,1-1 0,-1 0-1,0 0 1,0 0 0,0 0 0,1 1-1,-1-1 1,0 0 0,0 0-1,0 0 1,1 0 0,-1 0 0,0 0-1,0 0 1,1 0 0,-1 1-1,0-1 1,0 0 0,1 0 0,-1 0-1,0 0 1,0 0 0,1 0-1,-1 0 1,0-1 0,0 1 0,1 0-1,-1 0 1,0 0 0,0 0-1,0 0 1,1 0 0,-1 0 0,0 0-1,0-1 1,0 1 0,1 0-1,-1 0 1,0 0 0,0 0 0,0-1-1,0 1 1,1 0 0,-1 0-1,0 0 1,0-1 0,4-13-400,0 0-1,1-17 1,-4 25-104,6-42-7936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11032,'68'11'24,"-5"-2"-4,37 0-15,-52-5 5,155 6 99,16-12 32,-174 1 7,287-20 93,-238 7-235,80-17-1394,-89 16-5552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7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716 56 9504,'-16'-11'0,"0"1"1,-1 1-1,-19-8 1,23 12 15,-4 2 78,-101 5 94,89 2 21,0 0 0,0 2 1,-42 15-1,46-13-128,-6 4 294,-9 11-111,-54 40 0,91-61-211,0 1-1,0-1 1,0 1-1,0 0 1,1 0-1,-3 4 1,-20 31 206,-33 66-1,48-72 97,2 15-113,-3 68 0,11-112-209,0 0 1,0 0-1,0 0 1,0 0-1,1 0 1,-1 0-1,3 5 1,4 12 58,1-1-1,1 0 1,22 35 0,-30-53-79,0 1 0,0-1 1,0 0-1,0 0 1,0 0-1,0 1 1,0-1-1,0 0 0,1-1 1,-1 1-1,0 0 1,1 0-1,-1 0 0,2 0 1,28 11 78,0-2 0,64 13 0,-89-22-63,0 0 1,0-1 0,1 1-1,9-2 1,214-30 159,-220 29-180,0-1-1,-1 0 0,13-5 1,110-48 24,37-30-1806,1-6-7127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8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625 112 11208,'-12'0'77,"0"1"1,1 0-1,-1 0 0,0 1 1,0 1-1,1 0 1,-15 6-1,17-7-44,-10 5 106,1 1 1,0 1-1,1 0 0,-1 1 1,-29 24-1,32-23-67,-35 27 323,-61 58-1,99-84-353,-15 16 153,-86 129 64,110-153-236,1 1 1,-1-1-1,1 1 0,0-1 0,-2 7 1,-2 12 22,0 0 0,1 1 1,-4 47-1,9-70-38,0 0-1,0 1 1,0-1 0,0 0-1,0 0 1,0 1 0,1-1-1,-1 0 1,0 0 0,1 1-1,-1-1 1,1 0 0,-1 0-1,1 0 1,1 2 0,4 6 10,1 1 1,1-2 0,-1 1 0,1-1 0,1 0 0,-1-1-1,11 7 1,-17-13-10,0 0-1,0 0 1,-1 0-1,1 0 1,0 0-1,0-1 0,0 1 1,0-1-1,2 1 1,37 5 46,46 1 0,-58-11 14,16-11-17,67-30-1,-80 24 24,131-108 30,-133 100-24,84-109 33,-99 111-26,33-101 33,-44 103-39,-4 13-49,1-2-11,0-1-1,-2 1 1,0 0-1,0-1 1,-1 1-1,-6-21 1,3 19 8,0 1 0,-2 0 0,1 0 0,-2 0 0,0 1 0,-1 0 0,-13-17 0,19 29 18,3 2-43,0-1 1,-1 1-1,1 0 1,0-1-1,-1 1 1,1-1 0,0 1-1,0-1 1,-1 1-1,1 0 1,0-1-1,0 1 1,0-1 0,0 0-1,-1 1 1,1-1-1,0 1 1,0-1-1,0 1 1,0-1 0,23 2 16,0 2 0,0 1 0,-1 0 0,42 15 0,-32-9-16,35 10-2,6 7 2,1 10-3,-57-27-2,0 1 0,18 16 0,-22-14 0,0 0 0,19 24 0,-11-6 0,-2 0 0,19 40 1,-29-44 6,-2 21-3,2 60 1,-11-75 2,0-17-4,-2 15 2,-1 0 0,-2 0 0,-14 40 1,-12 8 12,32-76-16,-1-1-1,1 0 0,-1 0 1,0 0-1,0-1 1,1 1-1,-1 0 0,0-1 1,-1 1-1,1-1 1,0 0-1,0 0 1,-1 0-1,1 0 0,-1 0 1,1 0-1,0 0 1,-1-1-1,0 1 0,-2-1 1,1 1 0,-8-1 12,5-3-12,-1 1 1,0-1 0,1-1 0,0 1 0,-12-9 0,18 12-3,1 0 1,-1-1-1,1 1 0,-1-1 1,1 1-1,-1-1 1,1 1-1,0-1 0,-1 1 1,1-1-1,0 1 1,-1-1-1,1 1 0,0-1 1,-1 0-1,1 1 1,0-1-1,0 1 0,0-2 1,-5-18 5,1-1-1,-1-31 1,7 27 7,7-6-6,2-1-1,18-37 0,-13 43 7,28-35 1,15-5-10,6 2 1,8-2-4,-23 27-1,57-34-1,-75 56-6,127-42-3,-130 54-2,-2 3 7,-1 3 1,47 5 0,-72-6 2,1 0 0,0 0 0,-1 1 1,1-1-1,-1 1 0,1 0 1,-1-1-1,1 1 0,-1 0 1,3 1-1,10 9-3,-1 0 0,0 1 1,20 22-1,-23-15 0,11 33 3,-16-35 2,7 35 0,-5 31 0,-7 20 2,-20 146 20,-21-9 73,57-282-2076,2-4-7972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 11480,'-2'12'3,"0"0"1,-1 0 0,-7 17 0,3-8 20,-7 32 1,-18 127 75,26-138 41,-32 318 510,28-244-557,6-70 160,1-9-115,-4 166 323,15-72-115,-8-124-307,1 0-1,1-1 1,-1 1 0,1-1 0,0 1 0,0-1 0,1 0 0,0 0 0,0 0 0,1 0 0,3 5 0,-1-3-6,4 2 113,-3-6-121,0-1 0,0 0 0,0 0 1,1-1-1,-1 0 0,10 1 1,-5-5 13,-2-2-325,-1-1 1,-1 0 0,1 0 0,-1-1-1,13-11 1,13-14-8482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9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10136,'-3'1'5,"1"1"1,-1 0 0,1-1-1,0 1 1,-1 0-1,1 0 1,0 1 0,0-1-1,0 0 1,1 1 0,-1-1-1,1 1 1,-3 5-1,6-3 29,11 7-8,24 16 0,-34-26-20,15 7 89,0-5-69,0 0 1,0-1-1,1-1 1,23 0-1,-14-4-24,0-1-1,1-1 1,31-9 0,-9 1-1110,44-6-5172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39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1 593 8432,'122'-15'17,"40"-2"12,5-3 45,-128 15-61,-3-1 55,-8 1-15,14-2 49,-1-2 1,58-21-1,32-22 229,-110 41-70,-5-2-166,0 0 0,-1-1 0,16-19 0,-21 16 213,-1-9-100,-1 1 1,-1-1-1,-2-1 0,3-30 0,-6 42-159,-2-26 229,-1 30-180,0-1-1,-2 1 1,1 0 0,-1 0 0,-1 0-1,-9-19 1,12 28 10,-6-3 33,2 1 90,1 15-84,0 46-16,3-33-92,-9 48-1,-36 151 75,29-136-89,4-25-5,-1 14-15,5-6-4,6-10 0,4-34-1,-1-14-7,0 0 0,-1-1 0,0 1-1,-4 20 1,5-32 8,0 1-1,0-1 0,0 0 1,0 0-1,1 1 0,-1-1 1,0 0-1,0 0 0,1 1 1,-1-1-1,0 0 1,0 0-1,1 0 0,-1 0 1,0 1-1,1-1 0,-1 0 1,0 0-1,1 0 0,-1 0 1,0 0-1,1 0 0,-1 0 1,0 0-1,1 0 0,-1 0 1,0 0-1,0 0 1,1 0-1,-1 0 0,0 0 1,1-1-1,4-1-1,0-2 0,-1 1-1,0 0 1,0-1 0,0 0 0,5-6-1,1 0 3,32-30-1,48-39 2,-79 71 1,-1 1 0,1 0 0,0 1 0,1 0 0,0 1 0,0 0 0,23-6 0,-20 7 1,11-2 17,108-6 12,-108 12 8,-2 4-21,0 1 1,42 14-1,-48-7 36,-6 0-39,0 2 1,-1-1 0,-1 2-1,12 20 1,-14-13 43,-7-14-44,1 4-3,0 0-1,-1 1 1,0-1 0,-1 0 0,0 1-1,-1-1 1,0 1 0,-1-1 0,-5 17 0,-36 102 68,39-122-64,0 0 1,1 1-1,0 0 1,-2 17-1,2-8-4,-3 33 0,6-51-12,-1-1-1,1 1 1,0 0 0,0-1-1,0 1 1,0 0-1,0-1 1,0 1-1,0 0 1,0-1 0,0 1-1,1 0 1,-1-1-1,0 1 1,0 0 0,0-1-1,1 1 1,-1 0-1,0-1 1,1 1-1,-1-1 1,1 1 0,1 1 1,-1 0 0,1 0 0,-1 0 1,1-1-1,0 1 0,0-1 1,0 1-1,0-1 0,0 0 1,0 0-1,0 0 0,0 0 0,0 0 1,1 0-1,3 0 0,1 0-339,1 0-1,0 0 0,-1-1 0,11-1 1,45-4-8003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9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13 365 9592,'-1'-1'25,"-3"-4"30,3 3 302,2 0-65,2-6 11,-3 7-281,0 0 1,0 0-1,0 0 1,0 0-1,0 0 0,0 0 1,0 0-1,0 0 1,0 0-1,-1 1 1,1-1-1,0 0 1,-1 0-1,1 0 1,-1 0-1,0-1 0,-1-4 30,0-15 212,0-36 1,2 50-295,0 2 65,0-1 1,1 1 0,0 0-1,0 0 1,0-1 0,0 1-1,1 0 1,0 0 0,0 1 0,0-1-1,1 0 1,-1 1 0,1-1-1,0 1 1,1 0 0,5-6-1,-7 9-7,0-1 1,0 1-1,1 0 0,-1 0 0,0-1 0,1 2 0,-1-1 0,1 0 0,0 0 1,-1 1-1,1 0 0,0-1 0,-1 1 0,1 0 0,-1 0 0,1 1 0,0-1 1,-1 0-1,1 1 0,3 1 0,4 1 75,0 0 0,-1 1-1,1 0 1,-1 1 0,0 0 0,12 9 0,41 36 238,-48-34-27,5 13-101,19 38 0,-32-46 42,-2-1-163,-2 0-1,0 0 1,-2 0 0,0 0 0,-4 28 0,-16 123 488,19-170-570,1 0 1,0 0-1,0 0 1,0 0-1,0 0 1,0 1-1,0-1 1,0 0-1,0 0 1,0 0-1,0 0 1,1 0 0,-1 0-1,0 0 1,1 0-1,-1 0 1,1 0-1,-1 0 1,1 0-1,0 0 1,-1 0-1,1 0 1,0 0-1,0 0 1,-1-1 0,3 2-1,0 0 5,0-1 0,0 0 0,0 0 0,0 0 0,0-1-1,1 1 1,-1-1 0,5 1 0,35 0 13,-21-5 25,14-9-17,57-29-1,-67 24-2,-13 8-22,7-7-3,1 0-1,-2-2 1,0 0 0,28-38 0,-28 31-2,118-158 20,-129 176-24,-6 6-1,0 0 0,0 0 0,-1 0 0,1 0 0,0-1 0,-1 1 0,1 0 0,-1-1 0,0 1 0,0 0 0,1-5 0,-2 6 0,0 1-1,0 0 0,0-1 1,0 1-1,0 0 0,0 0 1,0-1-1,0 1 0,0 0 1,0-1-1,0 1 0,0 0 1,-1 0-1,1-1 0,0 1 1,0 0-1,0 0 0,0-1 1,-1 1-1,1 0 0,0 0 0,0 0 1,0-1-1,-1 1 0,1 0 1,0 0-1,0 0 0,-1 0 1,1 0-1,0 0 0,-1-1 1,1 1-1,0 0 0,0 0 1,-1 0-1,1 0 0,0 0 1,-1 0-1,1 0 0,0 0 0,-1 0 1,1 0-1,0 0 0,0 0 1,-1 1-1,1-1 0,0 0 1,0 0-1,-1 0 0,1 0 1,0 0-1,0 1 0,-1-1 1,1 0-1,0 0 0,0 0 1,-1 1-1,-16 12 11,8-5-9,6-5 0,0 0 0,0 0 0,1 0-1,-1 1 1,1-1 0,0 1 0,-1 0 0,-2 6-1,-41 105 17,40-88-10,3 11 0,2 60 0,1-96-7,1 0-1,-1 1 1,0-1 0,1 0 0,-1 0-1,1 0 1,0 1 0,1 3-1,-2-6 0,6 12 3,-1-1-1,11 16 0,-11-21-2,-1 0 1,1-1-1,0 0 0,0 0 1,1 0-1,-1-1 0,8 5 1,1-2 0,-1-1 0,1-1 0,-1 0 0,1-1 0,1-1 0,-1 0 0,27 2 0,-12-6 5,1-6-2,0-1-1,48-19 0,-75 26-2,-1 0 0,1-1 0,-1 1 0,1-1 0,-1 1 0,0-1 0,3-3 0,25-24 7,28-36 1,-45 44 4,28-86 10,-38 86 10,-6 0-16,0-1-1,-11-34 1,4 38 31,-52-63 28,47 67-10,-15-4-5,0 1 0,-64-27 0,35 25-42,-1-3-6,60 22-13,0 0 0,-1 0 0,1 0-1,0 0 1,-1 0 0,1 0 0,0-1 0,0 1-1,-1 0 1,1 0 0,0 0 0,0 0 0,-1-1 0,1 1-1,0 0 1,0 0 0,0 0 0,-1-1 0,1 1-1,0 0 1,0 0 0,0-1 0,0 1 0,0 0 0,-1-1-1,1 1 1,0 0 0,0-1 0,-1-3-161,1-1 1,0 1 0,0-1-1,0 0 1,0 1-1,1-1 1,-1 1 0,1 0-1,0-1 1,1 1-1,-1-1 1,3-3 0,9-33-10260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49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75 207 13896,'0'73'16,"2"-13"-3,0 25-9,-4 111 45,0-156 165,-20 199 403,-12 66 490,23-194-663,8-94-297,1 2 15,0-1-1,1 37 0,1-53-142,0 0-1,0-1 0,0 1 1,1 0-1,-1 0 0,1-1 1,-1 1-1,1 0 0,-1-1 1,1 1-1,0 0 0,0-1 1,0 1-1,2 2 0,-3-4-16,0 0 0,0 0 0,1 0 0,-1 0 0,0 0 0,0 0 0,0 0 0,0 0 0,0 1 0,1-1 0,-1 0 0,0 0 0,0 0 0,0 0 0,0 0 0,0 0 0,1 0 0,-1 0 0,0 0 0,0 0 0,0 0 0,0 0 0,0 0 0,1-1 0,-1 1 0,0 0 1,0 0-1,0 0 0,0 0 0,0 0 0,1 0 0,-1 0 0,0 0 0,0 0 0,0 0 0,0-1 0,0 1 0,0 0 0,0 0 0,0 0 0,0 0 0,1 0 0,-1-1 0,0 1 0,0 0 0,0 0 0,10-10 27,0-1 0,-1 0 1,13-19-1,-17 23-24,8-12 15,20-36 0,-13 18-13,52-84-2113,3-7-8454</inkml:trace>
  <inkml:trace contextRef="#ctx0" brushRef="#br0" timeOffset="1">917 0 12016,'-40'138'112,"-7"38"40,38-136 48,-30 187 117,31-178 71,-41 183 136,39-191-257,-36 164 317,42-184-450,-1-4-19,1 1 0,1 1-1,-1 23 1,3-42-113,1 0 0,0 0 0,0 1 0,0-1 0,0 0 0,0 1 0,0-1 0,0 0 1,0 1-1,0-1 0,0 0 0,0 1 0,0-1 0,0 0 0,0 0 0,0 1 0,0-1 0,1 0 0,-1 1 0,0-1 0,0 0 0,0 0 0,0 1 1,1-1-1,-1 0 0,0 0 0,0 1 0,0-1 0,1 0 0,-1 0 0,0 0 0,0 1 0,1-1 0,-1 0 0,0 0 0,1 0 0,-1 0 1,0 0-1,1 1 0,13-8 56,-12 6-59,34-23 12,0-5-928,35-35 0,-14 8-8249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50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 10400,'3'-2'5,"-1"0"1,1 0 0,-1 1 0,1-1-1,0 1 1,0 0 0,0 0 0,0 0-1,0 0 1,0 0 0,0 1 0,0-1-1,0 1 1,1 0 0,5 0 0,-3 5 95,-1 3-29,6 7 58,-1 0 0,-1 1 0,9 20 0,54 154 1235,-66-169-1304,10 24 441,17 21 50,-25-57-224,6-1-183,1 0 0,21 9 0,-18-14 36,5-4-102,0-1-1,44-9 1,-42 3-11,90-51 24,-95 44-64,-10 7-17,0 0-6,0-1 1,-1 1-1,1-2 1,-2 0-1,1 0 1,-2 0-1,12-20 1,24-69 14,-40 89-15,-1 0 0,0 0 1,-1 0-1,0 0 0,0 0 1,-1 0-1,0-1 0,-1 1 1,-2-12-1,1 9 0,-3-6 30,-3 2-16,-1 0-1,-20-27 1,28 43-16,1 0 0,-1 1-1,1-1 1,-1 0 0,1 1 0,-1-1 0,0 0-1,0 1 1,1-1 0,-1 1 0,0-1 0,0 1 0,0 0-1,1-1 1,-1 1 0,-1 0 0,-8-3 6,0 1 0,0 1 0,0 0 1,-1 0-1,1 1 0,0 0 0,-12 2 0,20-1-3,0-1-1,0 1 1,0-1-1,0 1 1,0-1-1,0 1 0,0 0 1,0 0-1,-3 2 1,-19 13 14,0 1 0,1 1 0,-23 24 0,24-15 27,-77 129 17,83-123-24,-30 134 14,45-162-48,0-1-1,0 0 1,1 0-1,0 0 1,0 8 0,5 41 16,13 55 1,-18-105-20,1 0-1,0 0 1,-1-1 0,2 1-1,-1 0 1,0 0 0,0-1-1,1 1 1,2 2 0,5 10 5,1-1 1,23 25 0,-16-23-7,1-1 1,20 12-1,-35-24-1,1-1 0,-1 1 0,1-1 0,0 0 0,0-1 0,0 1 0,6 1 0,194 46 7,-159-45-40,240-11-1897,-121-3-7551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50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 1343 9416,'44'-18'6,"44"-23"53,70-42 29,-131 66-1,68-60 77,-84 63 137,-9 6-253,0 1 0,0 0 0,0-1 1,-1 1-1,0-1 0,-1 1 0,1-1 0,-2-10 0,1 17-28,0 0 0,0 0-1,-1 0 1,1 0-1,0 0 1,0 0 0,-1 1-1,1-1 1,0 0-1,-1 0 1,1 0 0,-1 1-1,1-1 1,-1 0-1,1 0 1,-2 0 0,-8-9 72,-1 0 1,0 0-1,0 1 1,-22-12-1,9 11 222,-130-16 132,118 24-92,-145 13 123,145-5-209,-159 47 96,154-38-176,-149 87 71,159-78-118,-34 40 4,50-46-119,-18 32-1,31-47-12,0-1 1,1 1-1,-1 0 1,1 0-1,0 0 1,0 0-1,-1 4 1,-3 11 16,2 0 0,0 1-1,1-1 1,1 26 0,1-43-26,0 0-1,0 0 1,0-1-1,0 1 1,0 0 0,0 0-1,0 0 1,1 0-1,-1 0 1,0-1-1,1 1 1,-1 0-1,1 0 1,-1 0 0,0-1-1,1 1 1,0 0-1,-1-1 1,1 1-1,1 1 1,7 6 9,1-1 1,1 1-1,-1-1 0,1-1 1,0 0-1,1-1 0,18 7 1,-28-11-9,1-1 0,-1 1 1,1 0-1,-1-1 1,1 1-1,0-1 1,-1 0-1,1 0 1,0 0-1,2-1 1,18 0 14,0-1 0,24-6 0,58-25-4,-105 33-16,8-2 4,-1-1 0,1-1 0,-1 1 1,8-6-1,104-66 21,29-35-19,119-135-8,-222 197-4,149-196-12,-163 197-28,98-182-33,-107 185-34,-12 21 67,10-22-16,-2 0 1,19-69-1,-14 9-35,-23 104 95,0 0 0,0 0 1,1 1-1,-1-1 0,0 0 1,0 0-1,0 0 0,0 0 0,0 0 1,0 0-1,0 0 0,0 0 1,-1 0-1,1 0 0,0 0 1,0 0-1,-1 1 0,1-1 1,0 0-1,-1 0 0,1 0 1,-1 1-1,0-1 0,1 0 1,-1 0-1,1 1 0,-1-1 1,0 0-1,0 1 0,1-1 1,-1 1-1,0-1 0,0 1 1,0-1-1,1 1 0,-1 0 1,0-1-1,0 1 0,0 0 1,0 0-1,0 0 0,0 0 1,0 0-1,0 0 0,0 0 1,0 0-1,-1 0 0,1 0 0,1 0 1,0 0 1,-1 0-1,1 0 1,-1 0-1,1 0 1,0 0-1,-1 0 1,1 1-1,-1-1 1,1 0-1,0 0 0,-1 0 1,1 0-1,0 1 1,-1-1-1,1 0 1,0 0-1,-1 1 1,1-1-1,0 0 1,0 1-1,-1-1 1,1 0-1,-1 1 1,-15 20-6,0 0 0,-15 28 0,19-31 4,2 0 0,-10 24 0,9-15 2,-27 72 0,11 10 0,8 7 0,3 106 1,16-184 6,10 125 2,-6-135-2,31 91 2,-34-118-8,-1 1-1,1 0 1,0-1-1,-1 1 1,1-1 0,0 1-1,0-1 1,0 0-1,0 1 1,3 1 0,10 12-342,1-2 1,1 0-1,1-1 0,17 11 1,26 13-8213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0:5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12824,'0'0'0,"3"16"0,5 27 0,-2-1-112,-3-13 112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972 0 7800,'-6'6'6,"-17"13"343,-38 40 1,49-46-192,0-1-1,-1 0 1,0-1 0,-1-1 0,-1 0-1,-15 8 1,-43 14 121,-56 28-41,95-42-152,0 2 0,-44 32-1,60-39-64,-8 10 80,-101 119 46,103-109-47,-87 142 42,91-138-28,-56 176 44,73-205-129,1 0-1,0 1 0,0 12 1,-11 201 132,13-217-135,0 1-1,0 0 1,1 0-1,2 10 1,54 160 157,-41-145-62,11 4-40,49 51 1,-75-85-78,1 1 1,-1-1-1,1 0 1,0 1 0,-1-1-1,1 0 1,0 0 0,0 0-1,0 0 1,0 0-1,0-1 1,2 2 0,-4-2-5,12 4 15,0 0 0,1-1 0,22 2 0,-16-4-373,0-2 1,0 0 0,20-4-1,60-10-6848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4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1 332 11208,'4'-2'22,"1"0"0,-1 0 1,1 1-1,0 0 0,0-1 0,-1 2 1,1-1-1,6 0 0,1 0 163,10-2-9,3 0-85,40 1 1,77 6-27,-112-2-18,116 32 26,-121-22 15,-3 2-43,-1 2 0,32 31 0,-40-29 76,26 89 51,-36-85-65,-1-12-63,-1-2-28,0-1 1,-1 1-1,0-1 1,0 1-1,0-1 1,-1 1-1,0-1 1,0 1-1,-1-1 0,-3 8 1,-25 49 98,27-59-105,1-1 1,-2 0 0,1 0 0,0 0-1,-1 0 1,0-1 0,0 1 0,0-1-1,0 0 1,0 0 0,-1 0 0,-8 3-1,7-3 0,2-1-3,1-1 1,-1 1-1,0-1 0,1 0 1,-1-1-1,0 1 0,1-1 1,-1 1-1,0-1 0,0 0 1,1 0-1,-1-1 0,-6 0 1,3 0 2,6 0-5,0 1-1,0 0 0,0 0 1,-1-1-1,1 1 0,0-1 0,0 1 1,0-1-1,0 1 0,0-1 1,0 0-1,0 1 0,0-1 1,0 0-1,0 0 0,0 0 1,0 0-1,0 0 0,1 0 1,-1 0-1,0-1 0,-2-2 8,-1-2 4,0-1 0,1 0 0,0 0 0,0 0 0,1-1 0,-3-9 0,-6-41 49,10 39 9,21-102 30,-11 94-23,64-95 39,-55 101-32,79-66 51,-77 74 1,12 0-42,53-16 1,-59 27 49,11 5-43,64 14 1,-99-16-91,1-1 1,-1 1 0,1 0-1,-1 0 1,1 0 0,-1 0-1,1 1 1,2 2 0,10 5 32,-2 1 1,17 14-1,-17-10-21,22 29 0,-34-41-15,1 1 0,-1-1 0,1 0 0,-1 0 0,0 1 0,1-1 0,-1 1 0,-1-1 0,2 6 0,9 38 68,6 84 1,-18-93 6,-26 137 29,19-144-55,4-16-35,-1 0-13,1-1-1,-1 1 1,-1-2-1,-1 1 1,1-1-1,-2 1 1,-10 12 0,9-15 4,1 0 0,-19 14 1,26-24-17,1 1 0,-1-1 0,1 0 0,-1 0 1,1 0-1,-1 0 0,0 0 0,1 0 1,-1 0-1,1 0 0,-1 0 0,1 0 1,-1 0-1,0-1 0,1 1 0,-1 0 1,1 0-1,-1 0 0,1-1 0,-1 1 1,1 0-1,-1-1 0,1 1 0,0 0 1,-1-1-1,1 1 0,-1 0 0,1-1 1,0 1-1,-1-1 0,1 1 0,0-1 1,-1 1-1,1-1 0,0 0 0,-1 0 1,-1-6 1,0 1 0,0-1-1,1 0 1,0 0 0,0 0-1,0 0 1,1 0 0,0 0-1,2-14 1,4-38 1,-1 30 3,19-58-1,21-34-3,15-6 2,10 5-3,64-75 0,-110 168 12,3 4-7,0 1 0,38-25 0,-63 48-5,-1 0 0,0 0 1,1 0-1,0 0 0,-1 0 0,1 1 0,0-1 1,-1 1-1,1-1 0,0 1 0,3-1 1,7 0 2,1 1 1,0 1-1,-1 0 1,1 0-1,-1 1 1,19 6-1,-29-8-2,-1 0 0,1 1-1,-1 0 1,1-1 0,-1 1-1,0 0 1,1 0 0,-1 0-1,0 0 1,0 0 0,1 0-1,0 1 1,13 15 10,-1 0 0,0 1 0,16 30 0,-20-21 14,16 140 9,-24-129-15,5 190 19,-4-158-28,-1-14-10,-1-45-2,0-1 0,1 1-1,3 11 1,-4-21 0,-1-1-1,1 1 0,0 0 1,0 0-1,0 0 1,0 0-1,0-1 1,0 1-1,0 0 1,0-1-1,1 1 0,-1-1 1,0 1-1,0-1 1,0 0-1,1 1 1,-1-1-1,0 0 1,0 0-1,1 0 0,-1 0 1,0 0-1,0 0 1,3-1-1,-4 1-2,1 0 1,-1 0 0,1 0 0,-1 0 0,0 0 0,1 0 0,-1 0 0,0 0 0,1 0 0,-1 0 1,0 0-1,1-1 0,-1 1 0,0 0 0,0 0 0,1 0 0,-1-1 0,0 1 0,1 0 0,-1 0 0,0 0 0,0-1 0,0 1 1,1 0-1,-1-1 0,0 1 0,0-1 0,12-15-436,-1-1 1,-1 0 0,12-27-1,-21 41 171,34-67-9533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229 832 12016,'5'12'0,"1"1"1,0-2 0,1 1 0,9 10 0,-10-13 1,0 0 1,-1 0-1,0 0 0,6 15 1,43 121 21,-46-115 16,-5-11-23,2 1-6,-1 2 0,-2-1 0,0 0 0,-2 38 0,-10 38 17,10-95-65,-1 0 1,1 1-1,-1-1 1,1 0-1,-1 0 0,0 0 1,1 0-1,-1 0 1,0 0-1,-1-1 1,1 1-1,0 0 1,0 0-1,-1-1 1,1 1-1,-1-1 1,1 1-1,-1-1 1,0 1-1,1-1 0,-1 0 1,0 0-1,0 0 1,0 0-1,0 0 1,0-1-1,0 1 1,0-1-1,0 1 1,-4 0-1,4-1-230,-28 8-6993</inkml:trace>
  <inkml:trace contextRef="#ctx0" brushRef="#br0" timeOffset="1">6 63 13624,'0'0'0,"0"-9"0,-3-15 0,0 3 0,3 12 0,23 18-96,22 24 96,9 14-1272,2 11 1272,-1-1-8712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5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14344,'0'0'328,"2"6"89,0-1-310,4 12 88,-1 0 0,-1 0 1,4 29-1,18 187 490,-12-125-620,-13-100-57,12 67 19,-11-66-33,0 0-1,1-1 1,0 1-1,0-1 1,1 0-1,0 0 1,5 8-1,-9-16-5,1 0 0,0 0 0,-1 1 0,1-1 0,0 0 0,0 0 0,-1 0 0,1 1 0,0-1 0,-1 0 0,1 0 0,0 0 0,0 0 0,-1-1 0,1 1 0,0 0 0,0 0 0,-1 0 0,1-1 0,0 1 0,-1 0 0,1 0 0,0-1 0,0 0 0,2 0-21,5-1-5,-6 1 8,1 0-1,-1 1 1,0-1 0,1 0 0,-1 0-1,0-1 1,0 1 0,0 0-1,0-1 1,0 1 0,0-1-1,2-2 1,11-10-171,-1-1 1,-1-1-1,23-32 1,22-48-189,-52 83 335,2 0 0,0 1 0,0 0 0,2 0-1,-1 1 1,1 0 0,22-18 0,-4 4 33,-26 23 20,1 0 1,-1 0 0,1 0-1,-1 0 1,1 1 0,0-1-1,5-1 1,-4 3 1,0-1 0,-1 1 0,1 1 0,-1-1 0,1 0 0,-1 1 0,1 0 0,-1 0 0,1 0 0,-1 0 0,1 1 0,-1-1 0,3 3 0,-2-3 4,8 8 56,52 68 52,-53-56 62,-4-5-108,0 1 1,-1 0-1,-1 1 1,-1-1-1,0 1 0,1 33 1,-3-29 43,4 100 177,-6-76 30,0-34-512,0-35-1554,0-8-7732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6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1 510 12104,'23'53'8,"-7"-22"0,45 98 36,-48-98 97,41 138 83,-46-134 24,15 152 85,-20-149-179,3 124 54,-5-156-184,-1 0 0,0 0 0,0-1 0,0 1 0,0 0 1,-1-1-1,0 1 0,-3 9 0,0-3 5,2-7-298,0 0 0,0-1 1,0 1-1,-1 0 0,-5 8 0,-15 17-7924</inkml:trace>
  <inkml:trace contextRef="#ctx0" brushRef="#br0" timeOffset="1">129 1 12280,'0'0'0,"12"9"0,16 15 0,14 15-168,2 23 168,7 14-848,5 17 848,-1-4-7968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0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9416,'-10'69'257,"7"79"774,3-128-846,-3 53 447,1-54-435,-6 138 699,7-141-860,4 33 122,-2-41-105,-2-3-32,1 0 0,0 0 0,1 0 0,-1 0 0,1 0-1,0 0 1,1-1 0,3 10 0,-1-7 74,-4-7-94,0 0 0,0 0 0,0 0 0,0 0 0,0 0 0,0 0 0,0 0 0,0 0 0,0 0 0,0 0 0,0-1 0,0 1 0,0 0 0,0 0 0,0 0 0,0 0 0,0 0 0,0 0 0,0 0 0,0 0 0,0 0 0,0 0 0,0 0 0,0 0 0,0 0 0,0 0 0,0 0 0,0-1 0,0 1 0,0 0 0,1 0 0,-1 0 0,0 0 0,0 0 0,0 0 0,0 0 0,0 0 0,0 0 0,0 0 0,0 0 0,0 0 0,0 0 0,0 0 0,0 0 0,1 0 0,-1 0 0,0 0 0,0 0 0,0 0 0,0 0 0,0 0 0,0 0 0,0 0 0,0 0 0,0 1 0,0-1 0,0 0 0,0 0 0,0 0 0,0 0 0,0 0 0,1 0 0,-1 0 0,2-4-36,1-1 0,-1 1 0,0-1-1,0 1 1,0-1 0,-1 0 0,1 0 0,-1 0 0,-1 0 0,2-7 0,1-10-1102,9-43-6756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13984,'0'0'-16,"11"11"308,-6 2-128,-1 0 1,0 0 0,-1 1 0,-1 0 0,2 19 0,7 173 250,-10-187-405,3 29 13,-3-35-12,0-2-12,0 0 0,1 0 0,0-1 0,4 15 1,-5-24-40,0 5 14,-1-6 21,0 0 0,1 0 0,-1 0-1,0 0 1,0 0 0,0 0 0,0 0 0,0 0 0,0 0 0,0 0 0,0 0 0,0 0-1,0 0 1,0 0 0,0 0 0,1 0 0,-1 0 0,0 0 0,0 0 0,0 0 0,0 0-1,0 0 1,0 0 0,0 0 0,0 0 0,0 0 0,0 0 0,0 0 0,1 0-1,-1 0 1,0 0 0,0 0 0,0 0 0,0 0 0,0 0 0,0 0 0,0 0 0,0 0-1,0 0 1,0 0 0,0 0 0,0 0 0,0 0 0,0 0 0,1 1 0,-1-1 0,0 0-1,0 0 1,0 0 0,0 0 0,0 0 0,0 0 0,0 0 0,0 0 0,0 0 0,0 0-1,0 0 1,0 1 0,0-1 0,0 0 0,0 0 0,0 0 0,0 0 0,0 0 0,0 0-1,0 0 1,-1 0 0,37-104-7,-32 95 37,0 0-1,1 1 1,8-12 0,-11 18 5,-1 0 1,1 0-1,0 0 0,-1 0 1,1 0-1,0 0 0,0 0 1,0 1-1,0-1 1,1 1-1,-1 0 0,0-1 1,1 1-1,-1 0 1,1 0-1,-1 1 0,1-1 1,3 0-1,-5 1-9,-1 0 0,1 0 1,0 0-1,0 1 0,-1-1 0,1 0 0,0 1 0,-1-1 0,1 1 0,0-1 1,-1 0-1,1 1 0,-1-1 0,1 1 0,-1 0 0,1-1 0,0 1 1,2 3 31,4 3 30,1 0 0,-1 1 0,0 1 0,-1-1 0,10 18 0,-15-25-88,0 0 0,0 0 0,0 0 0,0 0 0,1 0 0,-1 0 0,0 0 0,0-1 0,1 1 0,-1 0 0,0-1 0,1 1-1,-1-1 1,0 1 0,1-1 0,-1 0 0,1 0 0,-1 0 0,0 0 0,1 0 0,-1 0 0,1 0 0,-1 0 0,1 0 0,-1-1 0,0 1 0,1 0 0,-1-1 0,0 1 0,1-1 0,-1 0 0,2-1-1,26-14-103,35-26 0,14-18-459,19-13 132,-82 63 312,-2 0 69,1 0-1,0 1 1,0 1-1,1 1 1,0 0-1,16-6 1,44-3-100,-61 17 150,0 5 7,0 0-1,0 1 1,14 10 0,-27-17 0,0 1 1,0 0 0,0-1 0,0 1 0,0 0 0,0 0 0,0 0 0,-1 0 0,1 0 0,0 0 0,-1 0 0,1 0 0,1 2 0,7 18 18,-1 1 0,-1 0 0,7 34 0,-10-25 127,-4-16-88,2 30 105,-6 77 1,-13 68 411,17-189-575,0-1 0,0 0 0,0 1 0,0-1 0,0 0 0,0 1 1,-1-1-1,1 1 0,0-1 0,0 0 0,0 1 0,0-1 0,1 0 0,-1 1 0,0-1 1,0 1-1,0-1 0,0 0 0,0 1 0,0-1 0,0 0 0,1 1 0,-1-1 0,0 0 1,0 1-1,1-1 0,-1 0 0,0 0 0,0 1 0,1-1 0,-1 0 0,0 0 0,1 1 0,-1-1 1,0 0-1,1 0 0,-1 0 0,0 0 0,1 0 0,-1 1 0,0-1 0,1 0 0,-1 0 1,1 0-1,-1 0 0,0 0 0,1 0 0,-1 0 0,0 0 0,1 0 0,-1 0 0,1 0 1,-1-1-1,0 1 0,1 0 0,-1 0 0,0 0 0,1 0 0,0-1 0,23-13-10,-21 12 15,9-6-7,30-24-14,128-126-274,-150 138 263,-11 11-55,1-1 0,-1-1 0,11-17 1,14-20-86,78-105-770,-108 148 895,0 0 0,0 1 0,1 0 0,8-8 0,-6 7 24,-6 5 14,0 0 0,0 0 1,-1 0-1,1 0 1,0 0-1,-1 0 1,1 1-1,0-1 0,-1 0 1,1 0-1,0 1 1,-1-1-1,1 0 0,0 1 1,-1-1-1,1 0 1,-1 1-1,1-1 1,0 1-1,-1-1 0,1 1 1,0 0-1,0 1-1,21 21-1,-3 8 12,-2 0 1,20 49 0,-30-64-6,26 52 58,-18-51-55,-10-14-7,0-1 0,0 0 1,0-1-1,0 1 1,0-1-1,0 0 1,0 0-1,1 0 1,6-1-1,-5 0-5,-4 1-4,1 0 1,0-1 0,-1 0 0,1 0 0,0 0 0,-1-1 0,1 1 0,0-1 0,-1 0 0,8-2 0,1-1-5,26-9-42,-25 4-170,-11 8 231,9-8-128,-1 0 0,0-1-1,0 0 1,-1-1 0,-1 0-1,0 0 1,0-1 0,-1 0 0,0 0-1,8-22 1,-8 61 216,-1 29 102,3 4 63,-8-54-216,0-1-1,1 1 0,0 0 1,0 0-1,1-1 0,-1 1 1,1-1-1,0 0 1,5 6-1,-7-10-25,0 0 0,1 1 0,-1-1-1,1 0 1,-1 0 0,1 0 0,0 0 0,-1 0 0,1 0 0,0 0 0,-1 0 0,1-1-1,4 2 1,3 0 15,3 3-11,-7-3-7,0 0 1,0 0-1,1-1 1,-1 0 0,1 0-1,10 0 1,-4 1 17,-1 0-19,0-1-1,0 0 1,0-1 0,0 0-1,1-1 1,-1 0 0,-1 0-1,20-6 1,25-11 27,9-8-31,-10-4-8,-15 5 0,-13 2 0,2-8 1,-25 25 1,0-1 1,-2 6 6,-1 1-1,0-1 1,1 1-1,-1-1 0,0 1 1,1 0-1,-1-1 1,0 1-1,1-1 1,-1 1-1,1 0 0,-1-1 1,1 1-1,-1 0 1,1-1-1,-1 1 1,1 0-1,-1 0 1,1-1-1,0 1 0,0 0 1,6 8 57,-3 24-46,-3-26 7,-1 1-17,1-1 0,0 0 1,0 1-1,0-1 0,1 0 1,4 10-1,-1-8 2,3 2-11,-7-8-7,4 2 6,3 10-110,-7-13 92,1 1 4,5 4 13,-5-5 10,9 15 33,-5-5-27,0 0 1,0 0-1,-1 1 1,5 17-1,-8-22-14,0 0 4,-1 0-1,1 0 1,-1 0 0,-1 0-1,1 0 1,-1 0-1,-1 12 1,0-9-3,1-8-1,0-1 0,0 0 0,0 1 0,0-1 0,0 1 0,-1-1 0,1 1 0,0-1 0,-1 1 0,1-1-1,-1 0 1,1 1 0,-1-1 0,0 0 0,0 0 0,1 1 0,-3 1 0,0 0 2,-12 11 1,14-13-4,0 0 0,0-1 0,0 1 1,0 0-1,0-1 0,0 1 0,0-1 0,-1 0 0,1 1 1,0-1-1,0 0 0,0 0 0,0 0 0,0 0 0,-1 0 1,1 0-1,0 0 0,0 0 0,0 0 0,-2-1 0,3 1 0,-1-1 0,1 1-1,-1-1 1,1 1-1,-1-1 1,1 0-1,-1 1 1,1-1 0,0 0-1,0 1 1,-1-1-1,1 0 1,0 1-1,0-1 1,0 0 0,-1 0-1,1 1 1,0-1-1,0 0 1,0 0-1,0 1 1,1-2 0,0-5-3,0 0-1,0 0 1,1 0 0,3-8 0,-4 13 5,3-8-5,0 1 1,1-1-1,1 1 1,-1 0-1,1 1 0,1-1 1,7-7-1,-6 6 1,-2 2-1,0 0 0,1 1 1,10-10-1,-3 5 1,30-26 2,-21 23 22,1 0 1,0 1-1,1 2 0,34-13 1,-52 26 65,-2 3-69,0 0 0,0 1 0,-1-1 1,1 1-1,-1 0 0,5 9 0,-8-14-18,5 15 120,-4-1-86,-1 1-1,0 0 1,-1-1 0,-2 21-1,-3-14 80,-4 0-52,0-1 0,-1 1 1,-22 30-1,-24 31 75,54-79-147,3-8-4,4-10-27,1 0 0,0 0 1,1 1-1,17-26 0,-15 25 21,4-6-59,1 0 0,1 2 0,23-25 1,-20 25 56,45-50-123,6-8 90,-47 49 36,4-7 6,57-56 0,-82 91 14,-1 0 0,1 0 0,-1-1 0,1 1 0,0 0 0,-1 0 0,1 0 0,-1 0 0,1 0 1,0-1-1,-1 1 0,1 1 0,0-1 0,-1 0 0,1 0 0,-1 0 0,1 0 0,0 0 0,-1 0 0,1 1 1,-1-1-1,1 0 0,0 0 0,-1 1 0,1-1 0,-1 1 0,1-1 0,-1 0 0,1 1 0,-1-1 1,0 1-1,1-1 0,-1 1 0,1 0 2,4 4 10,-2 1 1,1 0 0,0-1-1,-1 1 1,0 0 0,-1 1-1,1-1 1,-1 0 0,0 1 0,1 11-1,-2-10-3,5 49 53,-6-46-34,0 12 0,3 47 76,-3-62-89,1 1 1,1-1 0,-1 0 0,1 0 0,1 0 0,5 12 0,1-11-12,16-2 0,20-3-3,9-6-2,-1-6 0,-27 2 20,0 2 0,30 0 1,-55 4-15,0 0-1,0 0 1,0 0 0,0 0-1,0 1 1,-1-1 0,1 0-1,0 1 1,0-1 0,0 0-1,0 1 1,-1-1 0,1 1 0,0 0-1,0-1 1,-1 1 0,1 0-1,0-1 1,-1 1 0,2 1-1,0 1 9,16 19 17,-17-21-25,-1 0 0,1 0-1,-1-1 1,1 1 0,-1 0 0,0 0 0,1 0 0,-1 0 0,0 0 0,0 0-1,1 0 1,-1-1 0,0 1 0,0 2 0,1 18 26,-1 1 0,-2 0 0,-6 39 0,1-29 56,-44 139-1887,22-81-7747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8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14256,'13'111'64,"-5"-33"-11,-3 24-41,-4 118 17,-1-176 85,4 374 334,-11-162-2080,7-221-7448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8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11296,'4'38'0,"-6"8"0,-8 23 1,-29 119 32,29-147 101,-60 301 384,64-310-491,-5 48 196,6-25-525,2-1 1,5 66 0,4-68-7339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8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10488,'1'0'185,"6"1"31,34 12 396,-27-10-562,46 9 272,136 13 385,-107-23-510,88-2 847,-173 0-896,3 2 36,-6-1-170,0-1 0,0 1 0,0-1 1,-1 1-1,1 0 0,0-1 0,0 1 0,-1 0 0,1-1 1,-1 1-1,1 0 0,0 0 0,-1 0 0,1 0 0,-1 0 1,0 0-1,1 0 0,-1 0 0,0 0 0,0 0 0,1 0 1,-1 0-1,0 0 0,0 1 0,3 12 224,25 36 419,-24-40-412,-4-9-235,0-1 0,0 1 0,0 0-1,0 0 1,0 0 0,0-1 0,1 1-1,-1 0 1,0 0 0,1-1 0,-1 1-1,0 0 1,1-1 0,-1 1 0,1 0-1,-1-1 1,1 1 0,0-1 0,-1 1-1,1-1 1,-1 1 0,2 0 0,14-3 8,-16 2-17,1 0-1,-1 0 1,1 0-1,-1-1 1,0 1-1,1 0 1,-1 0 0,0 0-1,1 0 1,-1 0-1,0-1 1,1 1-1,-1 0 1,0 0-1,1-1 1,-1 1-1,0 0 1,0-1-1,1 1 1,-1 0 0,0-1-1,0 1 1,1 0-1,-1-1 1,0 1-1,0-1 1,18-28-946,20-49 1,-5 4-8616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9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12280,'-1'1'9,"-2"10"3,4-6-13,0 0-1,0 0 1,0-1 0,1 1-1,3 6 1,11 35 149,11 68 27,-20-75 1,4 66 1,-6-33 87,3 114 162,-5-86-301,-2-9-125,-1-89-40,1-5-170,4-37 137,0 5 68,-2 21 15,0 0 1,1 0-1,0 0 0,1 0 1,1 1-1,10-18 1,-11 23 39,1 0-1,0 1 1,1 0-1,0 1 1,0-1 0,0 1-1,1 1 1,9-6 0,-14 9-17,-1 1 0,1 0 0,0 0 0,0 0 0,0 0 0,0 1 0,0-1 0,0 1 0,0 0 1,0 0-1,0 0 0,3 0 0,1 1 13,0 1 135,-5-1-157,6 5 32,0 0 0,0 0-1,-1 1 1,0 0 0,0 0 0,9 13 0,43 58 153,-55-72-189,0 1 1,-1 0-1,1 0 1,-1 0-1,0 0 1,-1 0-1,0 0 1,2 10-1,-1-5-12,5 42 13,-7-52-30,8-8-32,-4 0 24,-1 1 1,1-1-1,-1 0 1,-1 0-1,7-13 0,15-27-22,-24 44 37,23-37-13,50-58 0,-73 95 18,1 0 0,-1 0 1,1 1-1,-1-1 0,1 1 1,0-1-1,0 1 0,-1 0 1,1-1-1,0 1 0,0 0 1,1 0-1,-1 0 0,0 1 0,0-1 1,0 1-1,0-1 0,1 1 1,-1-1-1,0 1 0,0 0 1,1 0-1,-1 0 0,3 1 1,0 1 6,-1 0 0,0 0 0,0 0 1,0 1-1,0 0 0,-1-1 1,1 1-1,-1 1 0,1-1 1,2 4-1,6 5-2,23 31 43,-32-39-51,15 21 30,2 0 0,0-2 0,1 0 0,29 24 0,-32-38-28,-14-8-3,1 0 1,0 0-1,0-1 1,0 1-1,-1-1 1,1 0-1,0-1 1,7-1 0,-6 2-15,10-4-78,-11 1 49,4 0 3,-1 0 0,0-1 0,0 0 0,-1-1-1,1 1 1,-1-1 0,0-1 0,0 0 0,7-8 0,0 0-63,1 0-6,-2 0 1,0 0 0,-1-1 0,0-1 0,-1 0 0,-1-1 0,12-24 0,-10-3-29,-11 42 134,-1 0-1,0 0 1,0 0 0,1 0-1,-1 0 1,0 0 0,-1 0 0,1 0-1,0 0 1,0 0 0,-1 0 0,0 0-1,1 0 1,-1 0 0,0 1-1,0-1 1,0 0 0,0 0 0,0 1-1,0-1 1,0 1 0,-2-3 0,2 4 2,1 0 1,-1 0 0,0 0 0,1 0 0,-1 0-1,0 0 1,1 0 0,-1 0 0,0 0 0,1 0-1,-1 0 1,0 0 0,1 0 0,-1 0 0,0 1-1,1-1 1,-1 0 0,1 1 0,-1-1 0,1 0 0,-1 1-1,0-1 1,1 0 0,0 1 0,-2 0 0,2 0-2,-7 5 2,0 1 0,0 0-1,1 0 1,1 1 0,-1 0-1,1 0 1,-5 10 0,0 0-1,3-9 0,1 1 0,-9 20 0,7-12 2,-24 55 0,2 13 0,6 13 0,12-5 0,8-18 0,4-24 0,3-19 0,1-14 0,6-6 0,16-3 0,20-2 0,-35-8 0,1 0 0,-1 0 0,17-4 0,-14 1 0,0 0 0,0-2 0,17-6 0,7-9-1,0-2 1,45-34-1,-51 30-4,128-148-1644,-74 77-6591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1:59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45 9328,'1'-6'0,"3"-18"4,-2 20-2,-2 3-2,0 1 0,0-1-1,1 1 1,-1-1 0,0 1-1,0 0 1,0-1 0,0 1-1,0-1 1,1 1 0,-1 0-1,0-1 1,0 1-1,0 0 1,1-1 0,-1 1-1,0 0 1,1-1 0,-1 1-1,0 0 1,1 0 0,-1-1-1,0 1 1,1 0 0,-1 0-1,1 0 1,-1-1 0,0 1-1,1 0 1,-1 0-1,1 0 1,0 0 0,-1 0 14,1 1-1,-1-1 1,1 0 0,-1 1 0,1-1 0,-1 1-1,1-1 1,-1 1 0,1-1 0,-1 1 0,1-1-1,-1 1 1,0-1 0,0 1 0,1 0 0,-1-1-1,0 1 1,1 1 0,30 97 315,-24-67 45,9 197 166,-16-215-387,0 1 1,-4 15 0,-21 141 311,-17 25-291,39-182-94,-1-1 0,0 1 0,-1 0 0,-12 23 0,17-37-80,-136 263 400,-51 18-248,187-281-152,-41 58-1288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1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328 359 2424,'-30'-5'-1,"18"3"-2,8 1 1,-23-17 0,-5-1 133,-52-20-1,82 38 18,-1 0 4,-4-4-206,5 4 225,1 0 0,0-1-1,-1 1 1,1 0 0,-1 1 0,1-1-1,-1 0 1,1 0 0,-1 1 0,0-1-1,1 1 1,-1-1 0,0 1 0,0 0 0,1-1-1,-1 1 1,0 0 0,0 0 0,-2 1-1,4-1-151,-1 1 0,1-1 0,-1 0-1,1 1 1,-1-1 0,1 1-1,0-1 1,-1 1 0,1-1 0,0 1-1,-1-1 1,1 1 0,0 0-1,0-1 1,-1 1 0,1-1-1,0 1 1,0 0 0,0 0 0,-1 3 33,-11 29 312,-2 0 0,-33 59 0,46-89-347,-1-1 0,1 1 0,-1 0 0,1 0-1,0 0 1,0 0 0,0 0 0,1 0 0,-1 0 0,1 0 0,-1 0 0,1 0 0,0 0-1,0 0 1,1 0 0,-1 1 0,0-1 0,1 0 0,0 0 0,0 0 0,0 0-1,2 3 1,0 0-5,1 0 0,0 0 0,0 0 0,0-1 0,1 1 0,0-1 0,7 6 0,-7-7-4,0-1-1,0 0 0,0 0 1,0 0-1,1 0 1,-1-1-1,1 0 1,9 2-1,-6-1 1,4 1 13,0 1 0,0-2 0,25 5 1,5-1 86,264 26 324,-268-31-264,170 4 71,-163-5-79,209-5 64,-199 2-64,231-11 74,-228 11-20,258-10 74,-249 10-127,300-15 63,-291 14-96,306-12 57,-307 12-50,312-13 50,-307 13-90,349-5 38,-342 7-59,372-7 27,-365 4-34,392-24 31,-386 21-4,407-29 40,-406 29-20,414-27 42,-411 28-55,425-12 48,-424 16-34,407-15 50,-411 14-50,426-14 53,-418 13-41,436-12 49,-438 12-55,431-25 56,-431 21-43,440-26 51,-436 29-58,461-27 49,-456 25-55,492-32 50,-484 31-70,501-32 43,-502 32-56,484-27 37,-490 28-50,464-24 33,-466 25-40,462-21 29,-464 23-42,454-11 26,-457 13-27,425 0 20,-431 2-20,417 7 18,-417-5-31,412 9 21,-415-9-20,404 7 18,-406-8-32,402 0 16,-400-1-16,406-4 16,-408 3-18,398 1 10,-399 0-14,388-4 14,-389 3-8,388-6 17,-390 5-10,389 0 18,-389 2-20,384 2 13,-385 0-20,376 16 12,-377-14-10,368 7 16,-373-9-18,338 12 10,-343-11-14,324 7 14,-329-9-10,332 7 12,-327-7-10,340 1 17,-340-2-12,342 0 14,-341 1-12,328-1 19,-332-1-14,316 1 15,-318 2-20,316 8 18,-318-9-18,304 7 19,-307-7-14,263 2 16,-275-3-16,247 9 15,-248-7-20,252 7 19,-251-8-14,222 10 15,-229-9-22,227 10 14,-225-11-14,225 7 13,-226-7-18,237 9 17,-234-7-12,226 4 11,-230-6-22,223 4 10,-221-4-26,242-1 1,-233 0-12,296 0-3,-281-4-26,139-20 1,62-21-2212,7-6-8948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1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52 517 7264,'-5'4'24,"-33"19"13,36-21 30,-4 6 262,13-11-278,1-1 1,0 1-1,0 0 0,0 1 0,13-2 0,-8 1-7,112-29 36,-92 24-45,7-3-10,0-1 1,-1-2 0,48-23-1,211-108 251,-259 131-92,-34 12-149,0 1-1,0-1 0,0 0 0,-1 0 0,1-1 0,-1 1 0,1-1 0,-1 0 0,7-7 0,-7 8 124,3-1 6,-7 3-161,0 0-1,0 0 1,1 0 0,-1-1 0,0 1-1,0 0 1,0 0 0,0 0 0,0 0 0,0 0-1,0 0 1,0 0 0,0 0 0,0 0 0,0 0-1,0 0 1,0 0 0,0 0 0,0 0 0,1 0-1,-1 0 1,0 0 0,0-1 0,0 1-1,0 0 1,0 0 0,0 0 0,0 0 0,0 0-1,0 0 1,0 0 0,0 0 0,0 0 0,0 0-1,0 0 1,0-1 0,0 1 0,0 0 0,0 0-1,0 0 1,0 0 0,-1 0 0,1 0-1,0 0 1,0 0 0,0 0 0,0 0 0,0 0-1,0 0 1,0 0 0,0-1 0,0 1 0,0 0-1,0 0 1,0 0 0,0 0 0,0 0 0,0 0-1,0 0 1,-1 0 0,1 0 0,0 0-1,0 0 1,0 0 0,-3-4 20,-1 1 0,0-1 0,1 1-1,-1 0 1,0 0 0,-1 0 0,1 1 0,0 0 0,-1-1 0,0 1-1,1 1 1,-1-1 0,0 1 0,0 0 0,0 0 0,0 0-1,0 1 1,0-1 0,0 1 0,0 0 0,0 1 0,0 0 0,0-1-1,1 1 1,-1 1 0,0-1 0,0 1 0,-6 3 0,-12 5 33,1 1 1,0 2 0,-35 25-1,55-37-54,1 0 0,-1 0 0,1 1 1,0-1-1,0 1 0,-1-1 0,1 1 0,0 0 0,0-1 0,0 1 0,0 0 0,1 0 0,-2 3 0,-1 3 3,-8 29 0,8 1 0,10 6-3,5 3-2,7 5 0,2 5 0,1 7 1,-3 5 4,-4 7-2,-6-7 2,-6-16-2,-2-38-1,-2 38 4,-2-32-1,-2-6-2,-8-4 2,-10 0-2,15-8-1,1-1-1,-1-1 1,0 1-1,-13 0 1,10-1 6,0 0 0,1 0 0,0 2 0,-18 4 0,-21 12 92,47-18-72,2-2-5,-1 0-22,1 1 0,0 0 0,0-1 0,0 1 0,0 0-1,0-1 1,0 1 0,0-1 0,0 1 0,1 0 0,-1-1 0,0 1 0,0 0-1,0-1 1,0 1 0,0 0 0,1-1 0,-1 1 0,0 0 0,0-1 0,0 1-1,1 0 1,-1 0 0,0-1 0,0 1 0,1 0 0,-1 0 0,0 0 0,1-1-1,-1 1 1,0 0 0,1 0 0,-1 0 0,0 0 0,1-1 0,18-8 15,-3 0-8,2 1 1,19-7-1,175-68 44,-117 45-33,-36 12-6,-1-4-9,-12 2 1,-10 5-2,9-9 5,-38 26-2,0 1 0,0 0 0,0 0 0,1 0 1,0 1-1,0 0 0,0 1 0,0 0 0,1 0 0,-1 1 0,1 0 0,-1 0 0,1 1 0,0 0 1,0 1-1,-1 0 0,1 0 0,11 2 0,15 6-2,-21 0 4,4 8-3,0 1 1,19 25-1,-24-21 2,16 38-1,1 11-3,-11-6 2,-17-53-4,0 0-1,1 19 1,-3-24-1,0-1 0,-1 1 0,1-1 0,-1 1 0,-2 7 0,1-9 0,1 0 0,-1 0 0,0 0 0,0 0 0,-5 6 0,-14 10 0,0-8 0,19-12-1,0 1 0,0-1 1,1 0-1,-1 1 1,0-1-1,0 0 0,0 0 1,0 0-1,1-1 1,-1 1-1,0 0 0,0-1 1,0 1-1,1-1 1,-1 1-1,0-1 0,1 0 1,-1 0-1,1 0 0,-1 0 1,1 0-1,-1 0 1,1 0-1,-1-1 0,1 1 1,-1-2-1,-3-3-4,1 0 1,0 0-1,0 0 0,-4-11 0,5 11 3,-3-12-11,-16-113-5,22 99 13,7-53 4,-3 57 1,12-40 0,-5 36 0,1 1 0,2 0 1,22-36-1,-17 40 8,100-91 13,-92 98 13,109-45 14,-134 64-43,1 0 0,-1 0 0,1 0 0,-1 1 0,1-1 1,0 1-1,4-1 0,19 2 16,-1 0 1,43 8-1,-66-9-17,0 0 0,-1 1 0,1-1 0,0 1-1,-1-1 1,1 1 0,-1 0 0,1 0 0,-1-1 0,1 1 0,1 2 0,16 14 17,0 1 1,30 37 0,-48-53-16,1 1 0,0-1 0,-1 1 0,1 0 0,-1-1 0,0 1 0,2 4 0,40 149 65,-27-70 3,-12-55-62,1 1-5,5 48 28,-9-61-21,0 2-2,1 0 0,1-1-1,1 1 1,8 26 0,-12-46-4,3-4 5,11-16-5,8-31-6,-8 16-3,39-105-6,17-103-75,-48 145-35,-10 29-4,-2 0 0,0-83 0,2 74 28,-12 53 77,0-2 8,-1 18 7,-3-1 1,4 4 0,2 13 0,-4 5 0,1 0 0,0 0 0,2 20 0,1-11 0,9 82 0,5 25 0,10 14 0,8 15 0,7 13 0,2 1 0,2-13 0,3-8 0,-3-9 0,-9-17 0,-10-29 0,-22-80 0,-1-1 0,2 25 0,-5-35 0,0 1 0,0-1 0,-1 1 0,0-1 0,0 0 0,0 1 0,-3 8 0,1-9-1,0 0 1,0-1 0,0 1 0,-1-1 0,0 0 0,0 0-1,0 0 1,0-1 0,0 1 0,-1-1 0,1 0 0,-1 0-1,-9 4 1,13-7 0,-18 6-13,-12-2 1,-49 0 1,55-8-22,-108-35-21,102 27 7,0-2-1,-51-31 0,59 32 19,-3-5-136,-3-10 89,1 0 1,-24-33-1,36 33-89,0-11 58,-18-67 1,30 79 7,5-5 36,10-62-1,-11 91 58,0 1-1,1 0 1,0 0-1,0 0 1,-1-1-1,1 1 1,1 0-1,-1 0 1,2-3-1,29-38-34,38-41 1,-43 58 1,133-120-6,-125 115 25,141-106-6,-142 114 20,54-28-1,14 1 6,52-17 2,-141 62 1,1 1 0,0 0 1,-1 0-1,1 1 0,0 1 0,23-1 1,-21 2 0,7 1 17,-2 3-12,-1 1 0,0 1 1,20 8-1,-38-12-3,0-1-1,-1 1 1,1 0 0,-1 0-1,1 0 1,-1 0 0,1 0-1,-1 0 1,3 3 0,21 23 29,30 43 0,-40-44 27,-6-9-32,9 19 14,-1 0 0,16 55 1,-31-86-40,49 177 236,-62-200-194,-13-35-40,9 2-247,2 0 1,-9-73 0,18 99-227,-20-131-5473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1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58 7896,'0'0'0,"0"-26"0,-3 7 8,-2 7-8,13 40 0,8 22-24,13 33 24,1 0-5432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1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6552,'88'66'234,"-83"-62"-218,6 7 118,-8-6-84,3 2-1,-1 1-1,0 0 1,0 0-1,-1 0 1,0 1-1,0-1 1,-1 1 0,0 0-1,2 11 1,5 32 457,8 100 1,-19-74-396,-1-28 164,-11 60-1,1-19-3,-15 126 283,26-212-500,1 1 4,0-4-19,10-18 16,29-95-34,5-9 32,-33 87-48,20-45 85,32-44 29,-49 102 2,5 2-61,1 2 0,38-27 0,-34 33 87,6 3-81,0 1 0,36-1 0,-41 9 48,-13 0-72,-2-1-25,1 1 0,0 1 1,-1-1-1,0 2 1,0-1-1,0 2 0,0-1 1,0 1-1,-1 1 1,11 7-1,89 93 152,-75-71-118,-20-20-43,-9-9-1,1-1 0,-1 1 1,2-1-1,8 6 0,-1-1 14,29 14-1,-43-23-19,0-1-1,1 0 1,-1 0-1,0 0 1,1 1-1,-1-1 1,1 0-1,-1 0 1,1 0-1,-1 0 1,0 0-1,1 0 1,-1 0-1,1 0 1,-1 0 0,1 0-1,-1 0 1,0-1-1,1 1 1,-1 0-1,1 0 1,-1 0-1,0 0 1,1-1-1,0 1 1,14-9 3,0 0 0,0 0 1,21-20-1,-10 6 4,-1-1-1,27-35 1,-32 36-4,0-2 16,75-116 12,-55 70 37,-27 46-58,27-53 53,-34 63-38,-2 4-3,1 0 1,0 0-1,9-12 1,-14 22-21,0 1 0,0-1-1,1 0 1,-1 1 0,0-1 0,1 1 0,-1-1 0,0 1 0,1-1 0,-1 1 0,1-1 0,-1 1 0,0-1 0,1 1 0,-1 0 0,1-1 0,0 1 0,-1 0 0,1-1 0,-1 1 0,1 0-1,-1 0 1,1 0 0,0-1 0,-1 1 0,1 0 0,0 0 0,-1 0 0,1 0 0,-1 0 0,1 0 0,0 0 0,-1 0 0,1 0 0,0 1 0,-1-1 0,1 0 0,0 1 0,2 1 2,-1 0 0,0 1 0,0-1 0,0 1 0,0-1 1,0 1-1,-1 0 0,1 0 0,0 3 0,6 8 3,-2 1 6,0 0 1,6 21-1,35 125 41,-38-127-15,-2-11-21,0 1-5,1 0 0,1 0-1,0-1 1,24 38 0,73 93 55,-106-153-69,1-1 0,-1 1 0,1 0 1,-1 0-1,1-1 0,0 1 0,-1 0 0,1-1 0,0 1 1,-1 0-1,1-1 0,0 1 0,0-1 0,-1 1 0,1-1 1,0 1-1,0-1 0,0 0 0,0 0 0,0 1 0,0-1 0,-1 0 1,1 0-1,2 0 0,-1-2 0,0 1 1,-1-1-1,1 0 1,0 0-1,-1 0 0,0-1 1,1 1-1,-1 0 1,0 0-1,0-1 0,-1 1 1,2-5-1,20-76 2,-9-1-650,3-104 0,-15 182 446,9-153-7284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9688,'11'-13'0,"-6"12"0,-4 2 0,13 7 0,10 13 0,11 16 0,2 11 0,2 6 0,-5 7 0,-8-1 0,-6-5-4,-13-34 0,0-1 0,1 0 0,1-1 1,0 0-1,14 19 0,-9-22-8,0-1-1,1 0 1,26 19-1,-40-34 12,10 8 0,15 12-31,-14-8 22,1 2 1,-2 0-1,1 0 1,10 20-1,0 11 9,-2 8 26,-14-36-2,0 0 0,1 0-1,1 0 1,0-1-1,18 25 1,-12-24 53,1 1 0,1-2 0,0 0 0,30 22 0,-34-29-53,-8-7-6,-1 1-1,1-1 0,0 1 1,0-1-1,0 0 0,1-1 1,-1 1-1,0-1 0,9 2 1,9 1 80,1-1 1,0-1-1,0 0 1,0-2-1,41-5 1,-45 2-64,51-12 196,76-23 22,-132 35-190,0-1 0,26-11 0,-18 6-35,-2 2-10,30-16 68,46-21 65,-83 39-130,1 0 1,-1 1-1,1 0 1,-1 1-1,25-2 1,-32 6-10,-1-1 0,1 1 0,-1 0 0,0 0 0,1 1 0,-1 0 0,0 0 0,0 0 0,9 6 0,-6-4 0,27 11 43,1-2 0,0-1 0,62 12 0,-93-23-50,0 0-1,1 0 0,-1-1 1,1 1-1,-1-1 0,10-1 1,-2 0-1,-8 1-3,-1-1 1,1 1-1,-1-1 0,0 1 1,1-1-1,4-3 1,-2 1-2,-1-1 1,0 0 0,-1 0 0,1-1-1,-1 1 1,1-1 0,-2-1 0,9-10-1,-9 11 0,5-6-6,-1-1 0,0 0 0,-1 0 1,0-1-1,-1 0 0,-1 0 0,5-18 1,-5 16-15,2-11-132,-2 6 67,-1 3 27,0-1 1,-1 1-1,-1-1 0,-1 0 0,0-20 0,-2 32 27,-5-68-249,4 63 213,0 0 0,0 0 0,-1 0 0,-1 1 0,-7-18 0,9 25 41,-1-1 1,1 1 0,0 0 0,-1 0 0,-5-5-1,7 7 25,1 1 0,-1-1 0,0 1 0,1-1 0,-1 1 0,0-1 0,0 1 0,0-1 0,1 1 0,-1 0 0,0-1-1,0 1 1,0 0 0,0 0 0,0-1 0,0 1 0,1 0 0,-1 0 0,0 0 0,0 0 0,0 0 0,0 1 0,0-1 0,0 0-1,0 0 1,0 1 0,1-1 0,-1 0 0,0 1 0,0-1 0,0 1 0,1-1 0,-1 1 0,0-1 0,0 1 0,1-1-1,-1 1 1,1 0 0,-1 0 0,0-1 0,1 1 0,-1 1 0,-13 22-6,-1 21 7,-10 102 6,12-15 48,6-38-34,5-56 49,1-13-30,0 16 19,2 0-1,9 60 1,34 153 386,-43-249-382,2-6 4,11-7-1422,3-1-5496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229 686 8160,'-49'-155'48,"-54"-165"109,72 223 183,25 74-149,3 7-21,-2-1 0,0 1 0,-10-24 0,14 38-9,0 7 4,-4 19-1294,0 5-4684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2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8696,'4'3'1,"0"0"0,0 1 0,-1-1 0,1 1 0,-1-1 0,0 1 0,0 0 0,-1 0 0,1 1 0,-1-1 0,0 0 0,0 1 0,0-1 0,0 1 0,-1 0 0,2 7 0,-1-3 3,1 16 24,-2 174 32,-3-149 47,-19 222 46,14-217-26,-36 213 55,35-218-27,0-8-69,-31 144 107,24-131-120,5-9-57,4-4-17,6-39-39,1-9 0,10-43-281,-2-1 1,-2 0 0,1-92-1,-10 44-85,-1 15 335,1 58 79,2-1-1,5-41 1,-5 66 1,0 1 0,1-1 0,-1 1-1,0 0 1,1-1 0,-1 1 0,1-1 0,-1 1 0,1 0 0,-1 0 0,0-1 0,1 1 0,0 0 0,-1 0 0,1-1 0,-1 1-1,1 0 1,-1 0 0,1 0 0,-1 0 0,1 0 0,-1 0 0,1 0 0,1 0 0,-1 0 14,6 0 26,0 0-1,-1 1 0,1 0 1,-1 0-1,1 0 1,-1 1-1,0 0 0,1 0 1,-1 1-1,0 0 0,0 0 1,8 6-1,-4-3-27,6 6 179,109 120 230,-114-118-417,-8-11-8,0 1 0,0 0 0,0-1 0,0 0 0,1 0 0,0 0 0,-1 0 0,8 4 0,3 1 3,1 0 1,-1 0 0,2-1-1,-1-1 1,1-1 0,0 0-1,17 3 1,-19-6-7,-9-2 1,0 1-1,1-1 0,-1 0 0,0 0 0,0 0 1,0-1-1,8-1 0,56-12 27,-57 9 5,15-16 15,-1-1 1,36-40 0,-58 58-19,0 0-1,-1 0 1,1-1-1,-1 1 1,0-1-1,0 0 1,-1 0-1,1 0 1,-1 0 0,0 0-1,-1-1 1,1 1-1,-1-1 1,0 1-1,0-1 1,-1 1-1,0-1 1,0 1 0,0-1-1,0 1 1,-1-1-1,0 1 1,-2-9-1,1 4 3,2 7-13,-1 0-1,1 1 1,-1-1-1,1 1 0,-1-1 1,0 1-1,0-1 1,0 1-1,0 0 0,-1 0 1,1-1-1,-2-1 1,-7-8 77,1 1-1,-23-20 1,19 23 118,-7 3-117,0 0 0,-29-2 1,28 8 62,-81 26 63,100-26-212,0-1-1,1 1 1,-1-1 0,1 1-1,0 0 1,-1 0-1,1 0 1,0 0 0,-1 0-1,-1 2 1,-7 8 24,0 1-1,0-1 1,1 2 0,-12 23 0,14-12 65,-16 134 48,22-122-35,5 17-36,14 64 1,-7-87 29,9 5-30,40 54 0,-39-69 30,12 4-33,49 25-1,-59-40 0,-2-6-52,0 0 1,0-1 0,28-1-1,-47-2-20,0 1-1,0 0 1,0 0-1,0-1 1,0 1-1,-1-1 1,1 0-1,0 1 0,3-3 1,55-28 17,-38 18-18,-1-1 1,20-18 0,-5-3-292,-2-2-1,-1-1 1,36-55 0,-58 78-178,85-115-7712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3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0 379 7800,'19'-69'16,"-5"25"0,2-5 0,37-122 241,-51 166-241,7-24 144,-9 28-156,1 0-1,-1 1 1,0-1 0,0 1 0,1-1-1,-1 0 1,0 1 0,1-1 0,-1 1-1,0-1 1,1 1 0,-1 0 0,1-1-1,-1 1 1,1-1 0,-1 1 0,1 0-1,-1-1 1,1 1 0,0 0 0,-1 0-1,1-1 1,-1 1 0,1 0 0,0 0-1,-1 0 1,1 0 0,-1 0 0,1 0-1,0 0 1,-1 0 0,1 0 0,0 0-1,-1 0 1,1 0 0,-1 0 0,1 0-1,0 1 1,-1-1 0,1 0 0,0 1-1,2 7 71,-1 26-24,-4 39 0,2-73-49,-19 277 210,3-36-153,14-192-43,2 68 4,4 3-15,8-30-4,6-29 0,7-8-3,-24-50-9,2-1 4,-3-2 7,1 0 0,-1 1 0,1-1 0,0 0 0,-1 1 0,1-1 0,0 0 0,-1 0 0,1 1 0,-1-1 0,1 0 0,0 0 0,0 0 0,-1 0 0,1 0 0,0 0 0,-1 0 0,1 0 0,0 0 0,-1 0 0,1-1 0,0 1 0,-1 0 0,2-1 0,19-18-19,-9 8 17,26-34-14,0-5 3,-3-1 12,-7 3 9,38-58 38,-65 104-36,0 1 0,0-1 0,0 1 0,0 0 0,1-1-1,-1 1 1,0 0 0,1 0 0,-1 0 0,1 0 0,-1 0 0,1 0 0,0 0 0,-1 0 0,3 0 0,-2 1-2,-2 0-4,0 0-1,0-1 0,0 1 0,0 0 1,1 0-1,-1 0 0,0 0 0,0 0 1,0 0-1,0 0 0,1 0 0,-1 0 1,0 0-1,0 1 0,0-1 0,0 0 1,1 0-1,-1 0 0,0 0 0,0 0 1,0 0-1,0 0 0,0 0 0,1 0 1,-1 0-1,0 1 0,0-1 1,0 0-1,0 0 0,0 0 0,0 0 1,0 0-1,0 1 0,1-1 0,-1 0 1,0 0-1,0 0 0,0 0 0,0 1 1,0-1-1,0 0 0,4 8 16,1 0 0,-1 0 0,-1 1-1,0-1 1,0 1 0,3 14 0,-4-14-6,3 12 29,-1 0-1,0 1 0,-2-1 1,0 23-1,3 43 52,1-47-51,19 63 0,-14-80-26,-6-15-10,1 3-2,0-1 0,1 0 0,1-1 0,-1 0 0,2 0 0,-1 0 0,1-1 0,15 10 0,28 16 18,-51-33-20,-1-1 1,0 0-1,0 0 0,1 0 0,-1 0 0,0 0 0,0 0 0,1 1 0,-1-1 0,0 0 0,0 0 0,1 0 0,-1 0 1,0 0-1,1 0 0,-1 0 0,0 0 0,0 0 0,1 0 0,-1 0 0,0 0 0,0 0 0,1-1 0,-1 1 0,0 0 1,1 0-1,-1 0 0,0 0 0,0 0 0,0-1 0,1 1 0,16-8 25,0-2 0,-1 1 0,0-2-1,17-14 1,-32 23-20,89-69 103,-84 66-84,0-1 0,-1 0 0,0 1 0,0-2 0,0 1 0,-1 0 0,0-1 0,-1 0 0,5-11 0,-4 9 6,1-8 164,-5-10-99,-2 1 1,-4-29-1,5 47-32,0 1-1,0 0 0,-1 0 0,0 0 1,-1 0-1,-5-10 0,0 0 1,-15-29 36,13 32 147,5 9-204,-1 0 0,0 1 0,0 0 0,0 0 0,-1 1 0,1-1 0,-11-3 0,6 7 197,5 1-204,0 1 0,0 0 0,0 0 1,0 1-1,1 0 0,-1 0 1,1 0-1,0 0 0,0 1 0,0 0 1,0 0-1,1 1 0,-6 6 1,8-8-29,0 0 0,0 0 1,0 0-1,0 1 1,1-1-1,0 1 0,0 0 1,-2 6-1,3-9-6,0 1-1,0-1 1,0 1 0,0-1-1,0 1 1,0-1-1,0 0 1,1 1-1,-1-1 1,1 1-1,-1-1 1,1 0-1,-1 1 1,1-1 0,-1 0-1,1 0 1,0 0-1,0 1 1,0-1-1,0 0 1,0 0-1,0 0 1,0 0 0,0 0-1,0-1 1,0 1-1,1 0 1,-1 0-1,0-1 1,0 1-1,2 0 1,18 5 5,39 7-1,-39-13-11,111-20-2,-103 11-18,120-64-11,-122 55-17,133-104-169,-160 122 220,12-7-13,-10 10 14,-4 8-6,-12 32 6,-18 37 1,-5 13 0,9-5 0,24-71 0,1 0 0,-2 25 0,5-35 0,0 1 0,0 0 0,1-1 0,0 1 0,4 13 0,-3-15 0,1 1-1,0-1 1,0 0 0,1 0 0,0-1 0,0 1 0,0-1 0,0 1 0,1-2 0,0 1-1,6 4 1,-10-8 0,-1 0 0,1-1-1,0 1 1,0-1 0,0 1-1,-1-1 1,1 1 0,0-1-1,0 1 1,0-1 0,0 0-1,0 0 1,0 0 0,0 1-1,1-1 1,30 3-2,47-2 0,-52-5-10,122-44 0,-132 41 4,0 0 0,25-16 1,-23 12 3,0 1 2,-14 7 1,1 0 0,0-1 0,-1 0 0,1 0 0,-1 0 0,8-9 0,18-20 0,-25 25 1,-1 0 0,0 0 0,7-16 0,-8 16 0,-1-1 0,0 1 0,-1-1 0,2-11 0,-3 12 0,0 0 0,-1 0 0,0-1 1,-1 1-1,-1-9 0,0 6 1,-2 0 0,1 1 0,-2-1 0,1 1-1,-1 0 1,-1 0 0,0 1 0,-9-12 0,-1 6 6,1 6-5,0 2 0,0-1 0,-1 2 0,-22-7 0,18 11 13,12 2-8,0 0-4,0 0 0,1 1 0,-1-1 0,0 1 0,0 1 0,1 0 0,-1 0 0,1 0 0,0 1 0,-11 5 0,-26 19 21,44-27-20,2 3-1,12-5-10,105-32-5,-27 3-77,-69 22 78,-1 1-1,-3 0-50,34-19 0,-8 2-5,105-53-286,-146 76 352,0 1 0,0 0-1,0 0 1,0 0 0,1 1 0,-1-1-1,0 1 1,0 0 0,1 0 0,5 1 0,-6 0 1,0-1 0,0 1 0,0 0 0,-1 0 0,1 0 0,0 1 0,0-1 0,4 4 0,-5-2 0,0-1 0,0 1 0,0-1 0,-1 1 0,1 0 0,-1 0-1,0 1 1,0-1 0,0 0 0,0 1 0,-1-1 0,1 1 0,-1 0 0,1 3 0,1 5 1,-1-1-1,2 19 0,-3-22 1,-1 28 6,-18 174 5,12-165 8,-38 315 48,40-264-63,4-23 0,0-29-3,0-19-2,-2-17 0,-2-15 0,4 5 0,-8-16-3,2 0 0,-7-29 1,-2-33 2,-8-181 29,22 235-26,0 14 9,1-1 0,1 0 0,4-24 0,25-116 45,-28 139-35,2 1-1,0-1 1,9-19 0,-4 13-9,15-30 14,-23 48-20,-1 1 0,1-1 0,0 1 1,0-1-1,0 1 0,0 0 1,0-1-1,0 1 0,1 0 0,1-2 1,98-70 102,-75 60-35,13 0-20,51-11-1,-68 22 20,0 5-41,0 1 0,23 7 1,-32-3 26,-9-3-50,1 0 0,-1 1 0,-1 0 0,1 0 0,-1 0 0,0 0 0,3 10 0,-5-15-8,-1 0 1,0 0 0,0 0-1,0 0 1,1 0 0,-1 0-1,0 0 1,0 0 0,-1 0-1,1 0 1,0 0 0,0 0-1,0 0 1,-1 1 0,-8 24 14,0-1 0,-22 40 1,29-61-15,0-1 0,0 0 0,0 1 0,-1-1 0,1 0 0,-5 4 0,-13 14 10,-28 22-1,-36 15-5,84-58-7,-36 21 7,-143 62-1,144-71-11,-162 28-1544,90-23-6191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4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6552,'0'0'0,"7"3"-80,21 18 80,8 8-232,9 5 232,1 3-4200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5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484 682 4040,'4'-2'0,"-4"1"0,40-11 0,-27 9 24,24-9 143,-35 11-156,-1 1 0,1-1 1,-1 0-1,1 0 0,-1 0 1,1 0-1,-1 0 0,0-1 1,1 1-1,-1 0 0,0 0 1,0-1-1,0 1 0,0-1 1,0 1-1,0-1 0,-1 1 1,1-1-1,0-2 0,0-6 55,0 0-1,-1 0 0,0 0 1,-3-16-1,-2 9 215,2 10-160,0 0-57,0 0 0,0 0 0,-1 0-1,0 0 1,0 1 0,0-1-1,-1 1 1,0 0 0,0 0 0,-1 1-1,0 0 1,-7-6 0,-3 1 148,0 1 1,-1 0-1,0 1 1,-1 0-1,0 2 1,0 0-1,-21-4 1,20 6-132,13 3-19,0 0-1,-1 0 1,1 1-1,-1 0 0,1 0 1,-1 0-1,-7 2 1,5-1 66,-3 0-48,0 0 0,0 1 1,0 0-1,0 1 0,0 1 0,1-1 0,0 2 1,-12 6-1,3 0 47,2 1 0,-1 0 0,2 2 1,0 0-1,-29 31 0,24-10-74,17-21 35,5-6-71,0 0 1,0-1-1,1 1 1,0 0 0,1 0-1,4 13 1,3-7 43,6 1-34,1-1 1,30 22 0,-25-25 13,97 28 10,-93-35-36,103-4 3,-102-4-9,120-42 8,-113 34-9,122-61 2,-128 56-2,-16 9-5,2-1 0,0 0 0,-1-1-1,0 0 1,-1-1 0,0-1-1,-1 0 1,17-24 0,1-10 4,0 1-3,-13 19-1,-7 11 18,20-27-1,-27 40-4,11-7 13,-11 8 0,4 15 5,-3-10-27,0 0-1,-1 0 1,0 1 0,0-1 0,0 1 0,-1-1 0,0 9 0,2 1 12,-1 1-7,0 0 1,-1 0-1,0 0 1,-1 0-1,-6 27 1,5-33-8,-4 20 13,0 0-1,-2-1 1,-2 0 0,0 0-1,-22 40 1,2-31-11,28-36-7,1-1-1,0 1 0,-1 0 0,1-1 1,-1 1-1,1-1 0,-1 0 0,1 1 0,-1-1 1,1 0-1,-1 0 0,1 0 0,-1 0 1,1 0-1,-1 0 0,1 0 0,-1-1 1,1 1-1,-1 0 0,1-1 0,-1 1 1,1-1-1,-1 0 0,1 0 0,0 1 0,-1-1 1,1 0-1,0 0 0,0 0 0,-2-2 1,0 0-6,-27-26-295,2-2 1,-36-51-1,47 59 128,5 8 27,1 0 1,1 0-1,0-1 0,1 0 0,-9-24 0,17 37 107,1 1-1,0 0 1,-1 0 0,1-1-1,0 1 1,0 0 0,0-1-1,0 1 1,1-4 0,0 2 3,4 0-76,15 0 44,37-5 1,-52 8 63,19 1-20,40 8 4,-49-4 20,0 1 0,0 0 0,15 7 0,-7-1 1,30 20 0,27 24 1,113 65 23,64 45 141,-249-159-141,1 0 0,0 0 0,1 0 0,-1-1-1,1-1 1,14 5 0,-20-8-19,0 0 0,0-1 0,1 1 0,-1-1 0,0 0 0,1 0 0,-1 0 0,0-1 0,1 1 0,-1-1 0,0 0 0,6-3 0,-3 2-2,-3 1-1,0 0-1,1 0 0,-1 0 1,0-1-1,0 1 1,0-1-1,5-3 1,1-1-1,30-22 1,-1-10-2,-32 29 0,1-1 0,8-16 0,-10 15 0,-1 0 0,0 0 0,3-12 0,-4 5 0,6-35 1,-3-115 11,-8 136 15,-22-117 18,15 124 22,4 12-35,1 4-17,0-1 1,-1 1-1,0 0 0,0 0 1,-1 1-1,0-1 0,-1 1 0,0 0 1,-9-10-1,9 13 13,0 0 0,0 1-1,0 0 1,0 0 0,-1 0 0,1 1 0,-1 0 0,0 0-1,0 0 1,0 1 0,-1 0 0,1 1 0,-14-2-1,15 4-2,1 0-1,-1 0 0,0 0 1,1 1-1,-1 0 1,1 0-1,0 0 0,-1 1 1,1-1-1,0 1 0,1 1 1,-1-1-1,0 1 0,1-1 1,0 1-1,0 1 0,0-1 1,0 0-1,1 1 1,0 0-1,0 0 0,0 0 1,0 0-1,1 0 0,-3 10 1,-1-2-5,4-8-6,0 0 0,1 0 0,-1 0-1,1 0 1,0 1 0,1-1 0,-1 0 0,1 6 0,1 96 130,4-86-57,2-5-58,1 0 1,1 0 0,16 20-1,-11-24 46,-3-6-53,0-1-1,1-1 1,0 0-1,22 5 1,-15-11 46,16-8-17,59-26-1,-64 20 25,-11 4-41,3-1-9,0-1 0,-1 0 0,-1-2 0,31-31 0,-39 35-1,1 0-9,0-1-1,-1-1 1,-1 0-1,0-1 1,12-22 0,-7 9 10,3-7 39,0 0-1,15-45 1,-34 79-62,0 0 1,0 1 0,1-1-1,-1 0 1,0 0 0,0 0-1,1 1 1,-1-1 0,0 0 0,1 0-1,-1 1 1,1-1 0,-1 0-1,1 1 1,-1-1 0,1 1-1,-1-1 1,1 1 0,-1-1-1,1 1 1,0-1 0,0 1 0,-1-1-1,1 1 1,0 0 0,0-1-1,-1 1 1,1 0 0,0 0-1,0-1 1,-1 1 0,1 0-1,0 0 1,0 0 0,0 0 0,0 0-1,-1 0 1,1 1 0,0-1-1,0 0 1,1 1 0,0 0 4,1 1 0,-1-1 0,1 1 0,-1 0 0,0 0 0,1 0 1,-1 0-1,0 0 0,0 0 0,-1 1 0,3 2 0,1 3 1,-2-4-4,-1-1 0,0 1 0,0-1 1,-1 1-1,1 0 0,-1 0 0,0 0 0,0 0 0,1 4 1,4 17 12,2 9 12,1-1 0,23 53 0,-15-54-12,-16-30-10,0-2-1,7-5-4,6-15-2,8-19 0,1-4 0,-4 11 0,-2 8 0,2 4 0,5 1 0,9-4 0,2 3 0,-3 8 0,0 8 0,7 9 0,-32-3-1,-1 0 1,0 1 0,0 0 0,0 0-1,-1 1 1,1 0 0,-1 0 0,0 0-1,9 9 1,-6 1-12,-3 10 6,0 0-1,-2 0 1,0 0-1,-2 1 1,-2 29-1,-5 22-11,-6 9-6,11-75 17,-2-27 6,1-7 5,1 0 0,1 0 0,1 0 0,7-44 0,-6 61 7,-1 1-1,1-1 1,1 1 0,-1 0 0,1 0 0,0 0 0,0 0 0,1 0 0,4-5-1,3-2 47,1 0-1,16-13 0,-20 19-23,1 0 1,0 1-1,11-5 0,-10 9 82,2 4-74,1 1 0,0 1 0,11 5 0,-23-9-33,0 0 0,1 1 1,-1-1-1,0 1 0,0 0 0,-1-1 0,1 1 1,0 0-1,0-1 0,0 1 0,0 0 0,1 2 1,8 10 26,1 2 1,-2-1 0,13 29-1,-15-21 39,-6-15-59,5 22 23,-2 0 0,1 57 0,-6-62-15,0 1-10,2 1-1,3 28 1,-4-54-13,0 0 0,-1 1 0,1-1 0,0 0 0,0 0 0,0 0 0,0 1 1,0-1-1,0 0 0,0 0 0,0 1 0,0-1 0,0 0 0,0 0 0,0 1 0,0-1 0,0 0 0,0 0 0,1 1 0,-1-1 0,0 0 0,0 0 0,0 1 0,0-1 0,0 0 0,0 0 0,1 0 0,-1 0 0,0 1 0,0-1 0,0 0 0,0 0 0,1 0 0,-1 0 0,0 1 0,0-1 0,1 0 0,-1 0 0,0 0 0,0 0 0,0 0 1,1 0-1,-1 0 0,1 0 0,3-5-4,-1 0 1,1-1 0,-1 1-1,0-1 1,0 0 0,3-12-1,2 0-2,35-78-59,-31 68 50,9-20-93,3 1 0,1 1 0,36-49 0,-55 87 91,1 0 1,0 0-1,0 1 0,14-9 0,-20 15 17,0 1-1,0 0 1,0 0-1,0 0 0,0 0 1,0-1-1,1 1 1,-1 1-1,0-1 0,0 0 1,0 0-1,0 0 1,0 1-1,0-1 0,0 0 1,0 1-1,0-1 1,0 1-1,2 1 0,1 0 0,1 0 1,0 0 0,-1 1-1,1-1 1,-1 1 0,8 7 0,-7-6 0,-1 1 0,0 0 0,0 0 0,0 1 0,0-1 0,4 11 0,-2-1 0,0 0 0,6 30 0,4 56 0,-7 27 0,-1 4 0,-1-11 0,-2 112-7,-4-202 5,1-4-8,-2 1 1,-5 44-1,5-72 10,0 0-1,0 0 0,0 1 0,0-1 0,0 0 1,0 1-1,0-1 0,0 0 0,0 1 0,0-1 1,0 0-1,0 1 0,0-1 0,0 0 1,0 0-1,0 1 0,0-1 0,0 0 0,-1 1 1,1-1-1,0 0 0,0 0 0,0 1 0,-1-1 1,1 0-1,0 0 0,0 1 0,0-1 1,-1 0-1,1 0 0,0 0 0,0 0 0,-1 1 1,1-1-1,0 0 0,-1 0 0,1 0 0,0 0 1,-1 0-1,1 0 0,0 0 0,-1 0 1,-9-12-14,-1-15 7,-5-10-13,2-1 0,-11-45 0,-32-158-4,52 216 25,2 15 2,1 1-1,1-1 0,0 1 1,0-1-1,1-11 1,0 4 7,-1-17 16,2 0 0,7-54 0,14-16 68,-14 89 21,73-67 56,-59 66-30,8 0-38,54-21-1,-60 32 53,99-1 92,-101 6-207,-1 1 1,0 1-1,0 2 1,27 6-1,-35-3 14,-7-2-45,-1 0 1,1 1 0,-1 0-1,0 0 1,-1 0 0,5 9 0,-8-15-9,-1 1 0,0 0 0,1-1 0,-1 1 1,0 0-1,0-1 0,0 1 0,1 0 0,-1-1 0,0 1 1,0 0-1,0-1 0,0 1 0,0 0 0,0-1 1,0 1-1,-1 1 0,-1 8 4,-1 0 1,0 1-1,0-1 0,-2 0 1,-8 15-1,0-8 3,-30 23 4,-18 5-8,-1-10 1,54-31-4,-1-1-1,0 0 0,-17 4 1,19-6-2,1-1 1,0 1-1,0-1 0,0-1 1,0 1-1,0-1 1,-1 0-1,1 0 1,-10-4-1,16 5 0,-1-1 1,1 1-1,0 0 0,-1 0 0,1 0 0,0 0 0,-1 0 1,1 0-1,0-1 0,-1 1 0,1 0 0,0 0 0,0-1 1,-1 1-1,1 0 0,0 0 0,0-1 0,0 1 0,-1 0 1,1-1-1,0 1 0,0 0 0,0-1 0,0 1 0,-1 0 1,1-1-1,0 1 0,0 0 0,0-1 0,0 1 0,0-1 1,-2-13-12,0 0 1,1 0-1,0 0 1,2-17-1,4 7-113,14-21-736,36-65 1,-4 20-7020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8344,'4'-3'10,"-1"0"0,1 0 0,-1 0 0,1 1 0,0 0 0,0 0 0,0 0 0,1 0 0,-1 0 0,0 1 0,1 0 0,-1 0 0,1 0 0,6 0 0,-3 5 104,0 6-79,-2 0 1,1 0 0,-1 1 0,7 18-1,-5-5 180,21 148 84,-25-129-118,3 199 72,-7-192-98,-6 203 58,4-204-99,7 304 204,-4-327-306,9 60 34,-9-79-140,1 15-464,11 37 0,-2-25-5688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26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1 837 6728,'64'-87'33,"-43"60"-33,96-130 244,-104 138-226,-6 8 24,-1 1 0,1-1 1,5-16-1,9-18 510,33-53 0,-53 97-525,-1 1 0,1-1 0,-1 0 1,1 0-1,0 1 0,-1-1 0,1 0 0,0 1 1,0-1-1,-1 1 0,1-1 0,0 1 0,0-1 1,0 1-1,0 0 0,0-1 0,-1 1 0,1 0 1,0 0-1,0 0 0,0 0 0,0 0 0,0 0 1,0 0-1,0 0 0,0 0 0,0 0 0,0 0 1,0 0-1,0 1 0,0-1 0,1 1 0,0 0 30,3 4 277,-2 2-275,0 0 0,0 0 0,-1 0 0,0 0 0,-1 0 0,0 1 0,0-1 0,0 0 0,-1 1 0,-1 8 0,1-6-9,2 61 214,-1-61-234,0-1-1,0 1 1,1-1 0,1 0-1,5 16 1,-8-24-27,0 0 0,1 0 0,-1 0 0,1 0 0,-1 0 0,1-1 0,0 1 0,-1 0 0,1 0-1,0 0 1,-1 0 0,1-1 0,0 1 0,0 0 0,0-1 0,0 1 0,1 0 0,1 1 4,-2-2-7,0 0 1,-1 1-1,1-1 0,0 0 1,-1 1-1,1-1 0,0 0 1,0 0-1,-1 0 1,1 0-1,0 0 0,0 0 1,-1 0-1,1 0 0,0 0 1,0 0-1,-1 0 0,3-1 1,9-3-1,0 0 0,0-2 0,16-8 0,-15 7-2,-5 4 1,0-1 0,0 0 0,-1-1 0,1 0 0,10-9 0,-1 0 1,-3 3 0,-1-1 0,18-20 0,-21 21 0,-2-1 0,1 0 0,10-21 0,-13 20 0,-1 0 0,0 0 1,6-26-1,-9 25 1,-1-1 0,0 0 1,0 0-1,-2 1 0,0-1 0,-1 0 0,-5-21 0,-1 14 13,-58-73 8,51 80 12,-2 5-22,0 2 0,-1-1 1,-26-7-1,23 14 36,-6 4-26,0 2 0,-38 11-1,62-14-19,0 0 0,0 0-1,1 0 1,-1 0 0,1 0-1,-1 1 1,-2 2 0,-53 37 11,45-29-12,0 0-1,1 1 1,-14 17 0,18-20-1,1 0 0,1 1 0,0 0 0,0 0 0,-5 18 0,7-18 0,2-1 0,0 1 0,0-1 0,0 1 0,2 0 0,0 18 0,1-19 0,0 0 0,1-1 0,0 1 0,0 0 0,1-1 0,1 1 0,5 11 0,-4-13 0,0 1 0,0 0 0,1-1 0,1 0 0,-1-1 0,1 1 0,13 10 0,-8-9 0,0-1 0,0 0 0,1-1 0,0 0 0,1-1 0,14 5 0,1-2 0,-1-2 0,1-1 0,40 4 0,-18-7 108,0-2 1,67-7-1,99-23-1675,-214 29 1506,247-39-6452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10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41 3864,'0'-5'41,"0"-12"22,0 13 65,-1-10 389,1 14-497,0 0 0,-1 0 0,1 0 0,0 0 0,0 0-1,0 0 1,0 0 0,-1-1 0,1 1 0,0 0 0,0 0 0,0 0 0,-1 0-1,1 0 1,0 0 0,0 0 0,0 0 0,0 0 0,-1 0 0,1 0 0,0 0-1,0 0 1,0 0 0,-1 1 0,1-1 0,0 0 0,0 0 0,0 0 0,0 0-1,-1 0 1,1 0 0,0 0 0,0 0 0,0 1 0,0-1 0,0 0 0,-1 0 0,1 0-1,0 0 1,0 1 0,0-1 0,0 0 0,0 0 0,0 0 0,0 0 0,0 1-1,0-1 1,0 0 0,0 0 0,0 0 0,0 1 0,0-1 0,0 0 0,0 0-1,0 0 1,0 0 0,0 1 0,-3 23 376,2 29-401,1-49 80,0 33 178,-6 48 0,4-69-173,1-1 0,0 0 0,1 0 0,1 0-1,3 22 1,52 270 876,-51-281-929,-2-10 29,-1 0 1,0 19-1,1 111 133,-3-73-28,-12 95 1,10-153-138,-35 310 232,21-210-231,10-66 29,-22 190 20,24-191-20,-16 231 23,15-217-9,-20 277 32,20-267-32,-25 309 35,23-302-23,-36 348 28,34-335-47,-31 392 27,33-383-40,-19 425 23,22-417-31,-19 465 12,18-454-32,-11 184 0,-7 64-15,-4 12 0,-4 5-3,-1-3-2,3-4 0,2 2 0,4 3 0,8-6 0,10-70-2,5-187-3,10 454 2,-7-463-2,4 163 4,0 49 1,-6-18 0,-3-17 0,-9 198 1,8-404 6,2-57-5,-25 367 13,3-114 1,18-230-9,-31 160-1223,15-110-4904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23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708 354 4128,'0'0'1488,"-5"5"-1112,-6 6-271,0-1 1,0 0-1,-1-1 1,0 0 0,-14 7-1,-92 61 187,55-32-26,49-34-232,-29 29 19,31-25 62,10-11-104,0 0 1,0 1-1,0 0 1,0-1-1,1 1 0,0 0 1,0 0-1,0 0 1,1 0-1,0-1 0,0 1 1,0 7-1,0-12-10,0 1 1,0-1-1,1 1 0,-1 0 0,0-1 0,0 1 1,0-1-1,1 1 0,-1 0 0,0-1 0,1 1 1,-1-1-1,0 1 0,1-1 0,-1 1 0,1-1 1,-1 1-1,1-1 0,-1 0 0,1 1 1,0 0-1,36 26 25,-21-18-23,30 12 0,86 20-105,-23-9-35,-83-20-42,-24-10 14,-4 1-204,0 4 347,-1 0-1,0-1 1,-1 0 0,1 0 0,-1 0-1,0 0 1,-1 0 0,-10 9 0,7-4-2,-111 116-26,88-97 45,-142 128 5,139-125 7,-101 138 2,116-139-2,-12 36-1,26-57-5,1 0 0,0 1-1,-2 12 1,5-19 0,1 1 0,-1-1 0,1 0 0,0 1 0,1 6-1,-1-10 1,1 0-1,-1 1 0,1-1 0,-1 0 0,1 0 0,0 0 0,0 0 0,0 0 1,0 0-1,2 3 0,-2-4 0,0 0 0,1 0 0,-1 1 0,0-1 0,1 0 0,-1 0 0,1 0 0,0 0 0,-1 0 0,1-1 0,0 1 0,3 0 0,35 3 0,15-6 0,9-4 0,-8-1 0,-21 4 0,-26 4 1,18-3 4,-27 2-4,0 0 0,0 0 0,1 0 0,-1 0 0,0 0-1,0 0 1,0 0 0,0 0 0,1 0 0,-1 0 0,0 1-1,0-1 1,0 0 0,0 0 0,1 0 0,-1 0-1,0 0 1,0 0 0,0 0 0,0 0 0,0 1 0,1-1-1,-1 0 1,0 0 0,0 0 0,0 0 0,0 0 0,0 1-1,0-1 1,0 0 0,0 0 0,0 0 0,0 0-1,0 1 1,0-1 0,0 0 0,0 0 0,1 0 0,-2 1-1,1-1 1,0 0 0,0 0 0,-2 14 15,-8 14-6,9-25-6,-36 103 110,34-98-93,0 0-1,0 1 1,1 0-1,1-1 1,-1 1-1,1 0 1,1 0-1,0 0 1,1 13-1,-1-14-9,4 8 43,5 3-20,19 32 0,-16-39-14,26 12 0,15-4-16,-15-8-21,0-3 0,61 8 0,-93-17 4,3 0-2,-7 0 6,-1 2 2,0-1 7,-1 0 0,1-1 0,-1 1 0,0 0 0,1 0 0,-1 0 0,0-1 0,0 1 0,1 0 0,-1 0 0,0 0 0,0 0 0,0-1-1,0 1 1,0 0 0,0 0 0,0 0 0,0 0 0,-1 0 0,1-1 0,0 1 0,0 0 0,-1 0 0,1 0 0,-1-1 0,1 1 0,0 0 0,-1 0 0,1-1 0,-1 1 0,-1 1 0,0 1 0,-3 4 0,-18 24 9,-118 121 100,84-97-43,46-46-37,4-5-12,0 2 1,1-1-1,-1 1 0,1 0 1,1 0-1,-9 12 0,13-17-15,1 0-1,0-1 0,-1 1 0,1-1 0,0 1 1,0 0-1,-1-1 0,1 1 0,0-1 0,0 1 1,0 0-1,0-1 0,0 1 0,0 0 0,0-1 1,0 1-1,0 0 0,0-1 0,0 1 0,0 0 0,1-1 1,-1 1-1,0-1 0,0 1 0,1 0 0,-1-1 1,0 1-1,1-1 0,-1 1 0,1-1 0,-1 1 1,0-1-1,1 1 0,-1-1 0,1 0 0,0 1 1,0 0-1,19 8 4,11-2 0,8-3-3,-28-2-2,1-1 0,26-7 0,-32 4 0,24 0 1,-52 18 15,-84 32 0,60-29-4,-75 19-1,93-30-7,14-4 7,0 0 1,-28 4 0,21-5-7,-24 3 3,30-8 13,-20-11 4,28 9-23,0-1-1,0 1 0,0-1 1,-8-9-1,9 9 0,1-1 0,0 0 0,1 1 0,0-2 0,-7-12-1,6 10 1,2-1-1,-1 1 0,2-1 1,-4-19-1,3-2-1,3 0 1,0 0 0,8-55-1,-1 47-4,41-156 1,-36 156-8,63-164 1,-59 161 5,104-290-10,-87 233 16,-27 81 0,5-16 2,-2 0 0,-1-1 0,5-49 0,5-89 8,-7 56 24,0 6-21,-10 96-10,15-230 23,-15 216-24,-1-61 6,-1 79-7,-19-242 23,18 243-6,1-14-29,1-13 195,0 35-79,-39-11 471,34 13-532,0 0 0,0 0 0,-1 0 0,1 1-1,0 0 1,0 0 0,0 0 0,1 0 0,-8 3 0,10-3 133,2 0-172,1-1 0,-1 1-1,0-1 1,0 1 0,0-1 0,0 1-1,1-1 1,-1 1 0,0-1 0,0 1 0,1-1-1,-1 1 1,0-1 0,1 0 0,-1 1-1,1-1 1,-1 1 0,1-1 0,-1 0 0,0 1-1,1-1 1,-1 0 0,1 0 0,0 1-1,21 4 56,26-2-34,-38-3-20,72 10 119,-80-10-110,-2 3-14,0-1 1,0 1-1,-1 0 1,1 0-1,-1-1 1,0 1-1,0 0 1,0-1-1,0 1 1,0-1-1,-1 1 1,1-1-1,-1 0 1,1 1-1,-1-1 1,0 0-1,-3 3 1,-2 3 3,-73 97 5,60-77 5,-83 142 16,85-134 9,-40 133 17,57-166-51,0 0 0,0 0 0,1 0 0,-1 0 0,1 0 0,0 1 0,0 4 0,4 25 18,1-1 1,15 53-1,-19-82-18,-1-1-1,1 1 0,0-1 1,1 1-1,-1-1 0,0 1 1,1-1-1,-1 0 0,3 3 1,7 9 11,1-1 1,16 16 0,-13-17-13,1-1 0,16 10 0,-5-9 16,-16-8-14,5 2-2,0 0 1,1-1-1,0-1 1,0-1 0,35 3-1,-42-7 2,-2 0-6,-1 1 0,0 0 1,1 1-1,-1 0 0,13 3 1,-15-5-1,-4 1-1,0 0 0,0 0 0,1 0 1,-1 0-1,0 1 0,0-1 0,0 0 1,0 0-1,0 1 0,0-1 1,0 0-1,0 1 0,0-1 0,0 1 1,0 0-1,0-1 0,0 1 1,0 0-1,0-1 0,1 2 0,-2-1 2,1-1-1,-1 0 0,1 1 0,-1-1 1,0 1-1,1-1 0,-1 1 0,1-1 1,-1 1-1,0-1 0,0 1 1,1-1-1,-1 1 0,0-1 0,0 1 1,0-1-1,0 1 0,1-1 0,-1 1 1,0-1-1,0 1 0,0 0 0,0-1 1,0 1-1,0-1 0,-1 1 0,1-1 1,0 1-1,0-1 0,0 2 1,-12 22 19,3-7 40,-49 85 29,-23 45 114,72-128-188,-4 10 58,-7 25-25,3 0-1,-13 73 1,29-112-46,0-1-1,2 22 0,8 21 3,4-11-3,-7-32-8,1-1 0,0 1-1,1-1 1,1 0 0,10 11 0,60 67-64,-18-22 27,5 20-1183,2 4-4854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5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7368 2407 3592,'0'0'801,"-4"-3"-546,-13-8 9,13 8 1426,3 5-1548,-4 15 6330,5-17-6310,-5-1-266,5 1 150,-1 0 0,1 0 0,0-1-1,0 1 1,0 0 0,-1-1 0,1 1 0,0 0-1,0-1 1,0 1 0,0 0 0,0-1 0,0 1 0,0-1-1,0 1 1,0 0 0,0-1 0,0 1 0,0 0-1,0-1 1,0 1 0,0-1 0,0 1 0,0 0-1,0-1 1,0 1 0,1-1 0,-1-1 341,12 2-218,-9-1 28,-9 1 389,7-3-561,-2 3-31,1 0-1,0-1 1,0 1 0,0-1 0,0 1 0,0 0 0,0-1 0,0 1 0,0 0 0,0-1 0,0 1-1,0-1 1,0 1 0,0 0 0,0-1 0,1 1 0,-1 0 0,0-1 0,0 1 0,0 0-1,0-1 1,1 1 0,-1-1 0,3-1 9,0 0 0,-1 0 1,0-1-1,1 1 0,-1-1 0,0 0 0,0 0 0,0 0 0,2-6 0,12-28 0,-12 28 1,76-144 45,-63 124-22,97-121 14,-85 119 6,136-158 14,-127 146-34,197-179 7,-180 176-20,97-80-1,45-39-9,26 2 1,26 14-3,31-5-2,-270 148 0,298-155 0,373-104-2,-546 229-3,-135 36 5,346-76-1,8 13-1,-211 44-4,558-37-5,-561 53-2,575 27-7,-572-12 0,207 31 0,-12 11 10,-338-54 10,130 29-26,184 60-1,-12 22 16,-302-111 11,117 49-26,432 215-12,-447-207 13,-102-57 25,246 154-21,-6 16 14,-240-170 7,93 74-13,334 313-6,-350-306 6,99 123-1,-18 0 9,-98-122-7,233 347 0,-274-401 5,16 33 1,84 168-8,-16 7 9,-68-139-8,112 418-7,-123-408 1,68 440-1,-79-436 7,-13-111 13,19 272-14,-14-3 9,-9-162-8,-56 435-7,41-433 1,-97 427-2,87-430 2,-150 422 0,137-422 13,-190 415-4,182-419 5,-223 389 2,216-396-2,-231 365 2,227-371-2,-275 349 2,262-353-2,-114 116 4,-45 26 1,-12-9 0,-16-5 0,-17-3 0,-17-5 0,-10-14 0,1-28 0,292-157 0,-315 164 0,-12 4 0,-11-12 0,51-44-2,178-71-3,-183 76 4,-65 33 1,-14-7 0,23-30 0,323-107 0,-369 120 0,-6 9 0,12-6 0,18-12 0,16-9 0,8-4 0,5 3 0,9 3 0,11-10 0,7-15 0,16-10 0,14-10 0,-239 41-2,438-94-3,-393 56 2,392-62-3,-392 48-5,391-49-1,-389 39 0,392-42 0,-378 24 0,379-28-1,-373 2-7,375-7 1,-367-16-4,372 14-2,-316-7-4,330 10 10,-264 10-1,277-7 8,-245 17-4,199-14 15,-20-3 1,17-1 0,24-1 1,-104-1 95,189 0-94,0 0 0,1-1-1,-1 1 1,1 0 0,-1 0 0,0 0 0,1-1 0,-1 1 0,1 0-1,-1 0 1,1-1 0,-1 1 0,1 0 0,-1-1 0,1 1 0,-1-1-1,1 1 1,-1-1 0,1 1 0,0-1 0,-1 1 0,1-1 0,0 1 0,-1-1-1,1 1 1,0-1 0,0 0 0,0 1 0,-1-1 0,1 1 0,0-2-1,0-1 1,0 1 0,0-1 0,0 1 0,0-1 0,0 1 0,0-1-1,1 1 1,0-1 0,-1 1 0,3-5 0,17-38 10,21-28-9,80-99-6,-93 138-9,134-153-8,-128 146-32,119-174-40,-127 171-80,2-3 110,126-223-547,-140 244 573,24-56-201,4-15-22,-33 67-61,-7 15 251,-5 16-44,3-1 112,-8 6-22,-1 1 0,2 0 1,-1 0-1,1 0 0,-8 11 1,-18 22-64,-114 126-1,112-125 61,-166 212-10,156-195 16,-179 257-7,180-251 15,-179 234 1,182-246 5,-123 166-4,139-182 5,-21 45 4,6 4 1,33-67 0,2 1 0,-1-1 1,-4 36-1,10-51 1,0 1 1,0-1-1,1 0 0,-1 0 0,1 0 1,0 1-1,0-1 0,0 0 1,0 0-1,0 0 0,0 0 0,1 0 1,0-1-1,-1 1 0,1 0 1,0-1-1,0 1 0,1-1 0,3 4 1,-3-3 1,9 6 32,-7-7-23,6 5 7,1-2-1,-1 1 1,2-1 0,-1-1-1,0 0 1,25 3 0,113 14 95,138-4 244,-39 13-193,-196-21-58,198 46 41,-204-40-47,185 79 46,-190-70-46,137 120 50,-150-111-31,-9-9-54,6 7 24,-2 2 0,37 64 0,-55-86-70,18 32 291,-2 1-1,-2 1 1,26 85-1,-42-114-215,-2-8 84,0 1 0,0-1 1,-1 1-1,0-1 0,-1 10 1,0-15-139,1 0-1,-1-1 1,1 1 0,-1 0 0,1-1-1,0 1 1,0-1 0,0 1 0,0-1 0,1 0-1,-1 0 1,1 1 0,-1-1 0,1 0-1,0 0 1,0 0 0,3 2 0,-1-1-9,0 1 1,0-1-1,1 0 1,0-1 0,8 5-1,-9-6-12,0 0 1,0 0-1,0 0 0,0-1 0,0 1 0,0-1 1,0 0-1,0 0 0,0 0 0,0-1 0,0 0 1,0 1-1,0-1 0,0-1 0,7-2 0,-2 1 22,11-3-15,3-2-11,1 2-1,-1 0 0,41-3 0,-61 9-66,1 0 0,-1 0 0,1 0-1,-1 0 1,1 1 0,-1-1-1,1 1 1,-1 0 0,0 0 0,1 0-1,-1 1 1,0-1 0,0 1-1,6 3 1,-8-4-276,4 8-2140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3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1 643 8880,'9'7'17,"1"-1"1,-1 0 0,2 0-1,-1-1 1,0-1-1,1 1 1,22 4 0,-13-5 51,-1-1 0,36 1 0,-38-4 13,0-1 0,0-1 1,0 0-1,0-1 1,29-9-1,-30 7-32,51-13 413,58-12 30,-92 23-315,53-10 317,-73 15-177,1 0 1,-1 1 0,1 1 0,25 3-1,-33-2-251,0 1-1,0 0 0,0 0 0,0 0 1,0 1-1,-1 0 0,8 5 1,26 12 225,-35-19-275,0 0 1,0-1-1,0 1 1,0-1-1,1 0 0,-1 0 1,0 0-1,0-1 1,0 1-1,8-3 0,40-13 52,-42 12-74,5-1 28,1-2 0,-1 0 1,26-16-1,-24 12-14,-13 10-3,0-1 0,0-1 0,0 1-1,-1-1 1,0 1 0,1-1 0,-1 0 0,0 0-1,3-4 1,4-5 3,20-19 3,-21 18 15,-4 2-20,-2 0 0,1-1 0,-1 1 0,2-21 1,-7 16 13,-1 6-15,-1 1-1,-1 1 1,1-1 0,-1 0 0,-13-14 0,18 22-5,-1 0 0,0 1 1,1-1-1,-1 0 1,0 1-1,1-1 1,-1 1-1,0-1 0,0 1 1,0-1-1,0 1 1,0-1-1,0 1 0,-1-1 1,-14-3 6,-1 1 1,1 0-1,-23 0 0,20 6 6,6 1-10,1 1 0,-14 8 1,14-5-4,0-1-1,1 2 1,-14 13 0,-10 15-3,-30 43 1,49-57-12,-39 102-11,54-123 19,0 1 0,1-1 0,-1 1 0,0-1 0,1 1 0,-1 0 0,1 4 0,0 15-10,2 0 0,0 0 1,9 37-1,0-36-38,1-6 37,2 0 1,0 0 0,0-2 0,18 15 0,-30-29 10,-1 0 0,1 0 0,-1 1 0,1-1 0,0 0 0,0 0 0,0-1 0,0 1 1,0 0-1,-1-1 0,5 1 0,32 6-21,0-3 0,62 1 1,-94-5 13,0-1 0,-1 1 0,1-1 1,12-3-1,183-65-67,-163 49 13,245-142-184,-187 103 180,-14 7 8,-80 52 60,-1-1 1,1 0-1,-1 0 0,0 0 0,0 0 0,1 0 0,-1-1 0,0 1 0,0 0 1,0 0-1,0-1 0,0 1 0,-1-1 0,1 1 0,0-1 0,-1 1 0,1-1 1,-1 1-1,1-1 0,-1 0 0,0 1 0,1-1 0,-1 1 0,0-1 0,0 0 1,0 1-1,-1-1 0,1 0 0,0 1 0,-1-1 0,0-1 0,1 1 0,0 1 1,0 1 0,0 0 1,0-1-1,0 1 0,0 0 0,0-1 1,-1 1-1,1 0 0,0-1 1,0 1-1,0 0 0,0 0 1,-1-1-1,1 1 0,0 0 1,0-1-1,0 1 0,-1 0 0,1 0 1,0-1-1,0 1 0,-1 0 1,1 0-1,0 0 0,-1 0 1,0-1-1,-3-1-1,0 1 0,-1-1 0,1 1 1,-1-1-1,1 1 0,-1 1 0,1-1 0,-1 1 1,0 0-1,-8 0 0,-4 5-10,-84 50 0,79-39 0,-82 81 0,86-76-1,12-13 8,-5 6 0,1 1 0,0 0 0,1 1 0,1 0 0,0 0 0,-5 19 0,8-23-11,2-6 6,0 1 0,1-1 0,0 0 0,0 1 0,1 0 0,0-1 0,0 1 0,0 0 1,1-1-1,0 1 0,1 10 0,-1-17 8,0 0 1,0 0-1,0 0 1,0 0-1,0 1 1,0-1-1,0 0 1,0 0-1,0 0 1,0 0-1,1 0 1,-1 1-1,0-1 1,0 0-1,0 0 1,0 0-1,0 0 1,0 0-1,0 0 1,0 0-1,0 1 1,0-1-1,0 0 1,1 0-1,-1 0 1,0 0-1,0 0 1,0 0-1,0 0 1,0 0-1,0 0 1,1 0-1,-1 0 1,0 0-1,0 0 1,0 0-1,0 0 1,0 0-1,1 0 1,-1 0-1,0 0 1,0 0-1,0 0 1,0 0-1,0 0 0,0 0 1,1 0-1,-1 0 1,0 0-1,0 0 1,0 0-1,0 0 1,4 0-8,0 0 1,-1 0-1,1-1 1,0 1-1,-1-1 1,1 0-1,4-2 1,38-22-109,108-80-251,-139 96 346,-10 6-2,0 0 1,0 0 0,0 1 0,0-1-1,0 1 1,0 1 0,9-3 0,20-3-84,35-4 0,-48 13-38,-7 2 113,-1 0-1,0 1 1,-1 1-1,1 0 1,15 10-1,-13-1-92,0 10 69,-1 0 1,11 27-1,-19-27-49,-2 19 39,-2 46 0,-6-61 13,-46 112-18,34-114 38,-86 105-9,77-109 36,-36 22-1,45-35 7,1-1-1,-24 10 1,29-15 0,1-1 1,-1-1-1,0 1 0,0-2 1,0 1-1,0-1 1,0-1-1,-20-1 1,30 1 0,-1 0 0,0 0 0,0 0-1,1 0 1,-1 0 0,0 0 0,0 0 0,1-1 0,-1 1 0,0 0 0,0-1 0,1 1 0,-1 0 0,0-1 0,1 1 0,-1-1 0,1 1 0,-1-1 0,0 1 0,0-1 0,-6-8 2,-1 0 1,2-1 0,-1 1 0,1-1 0,1 0 0,-6-13-1,10 21-1,1 0 0,-1 0-1,0 0 1,1 0-1,-1 0 1,1 0 0,0 0-1,0-4 1,-2-58 17,3 41-17,8-41 1,2 22-3,1 1 1,29-60-1,-22 64-26,107-150-56,-96 150-163,126-128-116,-126 137 1,130-101-440,-80 75 420,-67 50 321,-4 4 52,0 1 0,0 0-1,0 0 1,-1 0 0,1 1 0,0 0 0,-1 1-1,1 0 1,8 4 0,16 9 63,0 2-1,59 40 1,-41-12 265,-36-32-102,0-1 0,1 0 0,0-1 0,23 12 0,-28-19-154,-9-3-12,1-1 0,0 1-1,1-1 1,-1 0-1,0 0 1,0 0 0,0-1-1,1 1 1,4-1 0,0 1 47,0 0 0,0-1 1,0-1-1,0 1 0,-1-1 0,1-1 1,0 1-1,0-1 0,-1-1 1,1 1-1,-1-1 0,9-5 1,-3 1-44,-8 5-14,0-1 0,-1 0 0,1 0 0,-1 0-1,0 0 1,0-1 0,6-6 0,54-62 330,-56 57-146,-3 0-153,-2-1 1,1 0 0,0-26-1,-5 22 60,-8-12-48,-14-34 1,22 61-74,-1 1 0,0-1 0,0 1 0,-1-1 0,0 1 0,1 0-1,-1 0 1,-7-7 0,-1-1 4,-21-24-1,18 25-2,-25-7-1,34 17-13,0 0 0,-1 0 1,1 0-1,0 1 0,0-1 1,-1 1-1,1 1 0,-6 0 1,1 2-2,0 0 1,0 0 0,0 2 0,1-1 0,0 1 0,0 0 0,0 1 0,0 0-1,-12 12 1,-8 8-7,-49 57-1,58-61 6,1 1-11,0 6 2,-27 56 0,45-84 9,1 1 0,-1-1 0,0 1 0,1-1 0,-1 1 0,1 0-1,0-1 1,0 1 0,-1-1 0,1 1 0,1 2 0,0 9-3,0 0 0,1 0 0,1 0 0,0-1 0,9 22 1,1-16-16,13 6 6,44 30 0,-46-41-6,109 44-6,-130-56 25,0 0 1,0 0-1,0 0 0,0 0 0,0-1 0,0 1 0,5-1 1,23 0-3,0-1 1,0-2 0,34-7-1,-32 0-2,132-64-4,-134 55-30,105-90-12,-112 84 5,74-111-24,-83 107 5,105-263-182,-117 282 224,0 1 0,1 0 0,0 0 0,1 0 0,-1 1 0,2 0 0,-1 0 0,1 0 0,9-9 0,-12 15 18,0 0 1,0 0-1,0 0 1,1 0-1,-1 0 1,0 1-1,1 0 1,-1-1-1,1 1 1,-1 0-1,8 0 1,43 1-2,-19 1-2,32-3-2,-65 1 8,0 1 0,0 0-1,0 0 1,0 1 0,0-1 0,0 0-1,0 1 1,0-1 0,0 1-1,0 0 1,0-1 0,0 1 0,2 2-1,-4-3 2,0 1 0,-1 0 0,1 0 0,-1 0 0,0-1 0,1 1 0,-1 0 0,1 0 0,-1-1 0,0 1 0,0-1 0,1 1 0,-1-1 0,0 1 0,0-1 0,0 1-1,0-1 1,1 0 0,-1 1 0,0-1 0,-1 0 0,-15 5-1,-96 17-49,111-22 51,-17 3-18,-35 10-1,50-11 7,-3 5 1,2-1 0,1-1-1,0 0 0,0 1 0,1 0 1,-1 0-1,1 0 0,1 1 1,-1-1-1,1 1 0,0-1 0,1 1 1,-1 0-1,1-1 0,0 11 1,1 3-13,0-1 0,1 1 0,2-1 0,5 29 1,-2-24-2,1-1 1,1 1 0,1-1 0,19 34-1,-20-44 20,-6-9 0,1 1 0,0-1 0,0 0 0,0 0 0,0-1 0,1 1 0,5 4 0,33 25-28,-16-12 2,32 30-1,-48-37 31,-7-1 2,-3-11 0,-1 0 0,0 0 1,0 0-1,0 0 0,-1 0 1,1 0-1,0-1 0,-1 1 0,1 0 1,-1-1-1,1 1 0,-1-1 0,0 0 1,0 0-1,1 1 0,-1-1 0,-3 1 1,-17 10 8,2-1 47,-33 25 0,51-35-44,8-4-1,94-57-1473,-32 15-5859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00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115 114 8792,'-23'-2'412,"11"1"39,1 0 0,-1-1-1,1 0 1,-14-5 0,23 6-355,1 0-1,-1 0 0,1 0 0,0 0 0,0 0 0,-1 0 1,1-1-1,0 1 0,0 0 0,0-1 0,0 1 1,0-1-1,1 1 0,-1-1 0,0 1 0,1-1 1,-1 1-1,1-1 0,-1 0 0,1 1 0,0-1 1,0 0-1,0-3 0,0 1 3,0 0 0,0-1 0,1 1 0,0 0 0,0-1 0,0 1 0,3-7 1,1 0 219,-4 10-301,-1 0 1,1 1-1,-1-1 0,1 1 0,0-1 0,-1 0 1,1 1-1,-1-1 0,1 1 0,0 0 0,0-1 1,-1 1-1,1-1 0,0 1 0,0 0 1,-1 0-1,1-1 0,0 1 0,0 0 0,0 0 1,-1 0-1,1 0 0,0 0 0,0 0 0,0 0 1,-1 0-1,1 0 0,0 0 0,0 1 0,0-1 1,-1 0-1,1 0 0,0 1 0,0-1 0,-1 1 1,1-1-1,0 0 0,-1 1 0,1 0 0,0-1 1,0 1-1,3 7 64,0-3-61,-1 0 0,-1 0-1,1 1 1,-1-1 0,0 1 0,0 0-1,0 0 1,-1 0 0,1 6 0,9 119 96,-11-95-56,-12 216 18,9-190-43,-22 296 17,20-280-25,-12 317 7,16-321-19,7 253 10,-2-268-11,20 222 3,-17-229-10,45 184 2,-39-192-1,22 61 4,3 16-8,28 128-21,-18-64-1967,-21-90-7816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00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13360,'5'30'1,"-4"-22"2,0-1 0,1 0-1,0 0 1,0 0-1,6 12 1,52 105 32,-43-100 25,31 30 0,-34-40-56,2-1 0,21 15 1,-15-15-4,1-1-1,0 0 1,45 14 0,-42-21-20,109-9-20,-132 4 24,1-1 0,-1 1 0,0-1-1,0 0 1,0 0 0,6-2 0,27-14-82,61-38 0,-72 33-229,116-159-1546,-64 67-5528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00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1242 90 8520,'10'-20'5,"-6"10"5,1 0 0,1 0 0,-1 1 0,8-10-1,-11 17 26,-2 2-27,1-1 1,-1 1-1,0 0 1,0 0-1,0-1 0,0 1 1,0 0-1,0 0 1,0-1-1,0 1 1,0 0-1,0 0 0,0-1 1,0 1-1,0 0 1,0-1-1,0 1 0,0 0 1,0 0-1,0-1 1,0 1-1,0 0 0,0 0 1,0-1-1,0 1 1,-1 0-1,1 0 0,0 0 1,0-1-1,0 1 1,-1 0-1,1 0 0,0 0 1,0-1-1,0 1 1,-1 0-1,1 0 0,0 0 1,0 0-1,-1 0 1,1 0-1,0-1 0,0 1 1,-1 0-1,1 0 1,0 0-1,0 0 0,-1 0 1,1 0-1,0 0 1,0 0-1,-1 0 0,1 0 1,0 0-1,-1 1 1,-90 22 508,37-6-4,-79 36-1,95-36-402,29-13 15,0-1 0,1 2 0,-14 8 0,22-13-125,-134 88 500,-14 24-308,84-61 268,-303 247-1446,165-134-6700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3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0 6728,'0'0'544,"1"8"-318,2-1-183,-2-4-3,0 0 1,0 0-1,0 0 0,-1 0 1,1 0-1,-1 0 1,0 1-1,0-1 1,0 4-1,0 85 417,-6 90 100,4-144-512,-1 14 135,-16 266 62,15-241-107,-30 380 56,25-350-70,-13 189 4,2 22-77,12-185 66,-31 527 46,32-527-39,-21 568 54,25-557-55,-1 555 56,6-565-15,11 496 78,-9-513-39,8 434 85,-12-448-57,-16 376 96,10-392-96,-43 307 96,38-325-97,3-19-108,-44 224 274,48-253-310,-8 29 96,-27 73 0,4-34-1679,20-51-7033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79 7176,'0'0'185,"0"-4"-26,-3-11-61,2 12 237,3 3-287,0 0-1,-1 1 1,1 0 0,0-1-1,0 1 1,0 0-1,-1 0 1,1 0 0,0 0-1,-1 0 1,1 0 0,-1 0-1,1 1 1,-1-1 0,0 1-1,0-1 1,2 2-1,-1 1-11,1-1-1,-1 1 0,0 0 0,0-1 1,0 1-1,0 0 0,-1 0 0,2 8 1,7 79 86,-6 28-4,-2-11-62,-1-84-39,0 20 11,13 80 0,6-34 5,-19-88-32,-1-1 0,1 1 0,-1-1 0,1 0 0,0 1 0,-1-1 0,1 0 0,0 0 0,0 0 0,0 0 0,0 1 0,0-1 1,0 0-1,0 0 0,0-1 0,0 1 0,0 0 0,1 0 0,-1-1 0,0 1 0,0 0 0,1-1 0,-1 1 0,1-1 0,-1 0 0,0 1 0,1-1 0,-1 0 0,1 0 0,-1 0 0,3 0 0,-2 0 1,0 0 1,0 0 0,0-1 0,-1 1 0,1 0 0,0-1 0,0 1 0,0-1 0,-1 1-1,1-1 1,0 0 0,-1 0 0,1 0 0,0 0 0,-1 0 0,3-2 0,2-2 3,4 0-1,-6 2-2,0 1 0,-1-1 1,1 0-1,-1 1 0,0-2 0,0 1 1,5-7-1,63-78 36,-61 74-20,-1 0 1,0-1-1,0 0 1,11-31-1,0-2 92,-11 29-45,20-31 1,-29 50-63,0-1-1,0 1 1,0 0 0,0 0-1,0-1 1,1 1 0,-1 0-1,0-1 1,0 1 0,0 0-1,1 0 1,-1 0 0,0-1 0,1 1-1,-1 0 1,0 0 0,0 0-1,1 0 1,-1-1 0,0 1-1,1 0 1,-1 0 0,0 0-1,1 0 1,-1 0 0,0 0-1,0 0 1,1 0 0,3 0 7,-1 1 0,0-1 0,0 1-1,0 0 1,0 0 0,0 0 0,0 0 0,0 0 0,0 1 0,0-1 0,0 1 0,-1 0 0,6 4 0,2 7 116,41 98 46,12 51 86,-50-139-178,5 0-45,1-1-1,26 22 1,-43-42-34,-1-1 0,1 0 0,-1 0 0,1 1 0,0-1 0,-1-1 1,1 1-1,0 0 0,2 1 0,6 1 6,1 1 1,17 2-1,-19-5-7,0 0 0,-1-1 0,1 0 0,0-1 0,12-2 0,-1-2-2,0-2 1,0 0 0,-1-1 0,22-12-1,-39 19 1,0 0-1,0 0 0,0-1 0,0 1 1,0 0-1,0-1 0,0 0 0,2-2 1,9-9-4,19-25 1,-24 25 3,0 0-1,0-1 1,-1 0 0,5-15 0,-4-1 0,0 0 1,-3-1 0,0 0 0,0-37 0,-4 63 2,-1 0 1,0 0-1,-1 0 1,1 1-1,-2-8 1,-8-28 17,-28-76 1,23 90 39,4 10-23,-4-5 11,-1-1-1,-1 2 1,-25-24-1,-20-11 148,59 53-173,0 0-1,0 0 1,-1 0-1,1 1 1,0-1-1,0 1 1,-1 0-1,1 0 1,-1 0-1,1 1 1,-1-1 0,0 1-1,1 0 1,-1 0-1,1 0 1,-1 0-1,-4 1 1,3 0-1,3-1-14,-1 0 0,1 1-1,0-1 1,-1 1 0,1-1 0,0 1 0,-1 0 0,1 0 0,0 0-1,0 0 1,0 0 0,0 1 0,0-1 0,0 1 0,0-1-1,1 1 1,-1 0 0,0 0 0,1-1 0,0 1 0,-1 0-1,1 0 1,0 0 0,-1 3 0,2-5-7,-1 0-1,1 0 1,0 1 0,0-1-1,0 0 1,0 0-1,0 0 1,0 0 0,0 1-1,0-1 1,0 0 0,-1 0-1,1 0 1,0 0-1,0 1 1,0-1 0,0 0-1,0 0 1,0 0 0,0 1-1,0-1 1,0 0 0,0 0-1,0 0 1,0 1-1,1-1 1,-1 0 0,0 0-1,0 0 1,0 0 0,0 1-1,0-1 1,0 0 0,0 0-1,0 0 1,1 0-1,-1 0 1,0 1 0,0-1-1,0 0 1,0 0 0,0 0-1,2 2 2,0-1 1,-1 1 0,1-1-1,0 1 1,0-1 0,-1 0-1,1 0 1,0 0 0,3 1-1,0 0-1,2 0 0,-1-1 0,0 0-1,0 0 1,0 0 0,10-1 0,8-2-169,1-1 1,0-1 0,-1-2-1,0 0 1,31-13 0,-41 14-289,100-35-6844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5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48 103 8248,'3'-13'8,"20"-66"244,-20 74-71,2-1 64,-5 6-239,-1 0-1,1 0 0,0 0 1,0 1-1,0-1 0,0 0 0,0 0 1,0 0-1,0 0 0,0 0 1,0 0-1,0 0 0,0 0 0,0 0 1,0 0-1,0 0 0,0 1 1,0-1-1,0 0 0,0 0 1,0 0-1,0 0 0,1 0 0,-1 0 1,0 0-1,0 0 0,0 0 1,0 0-1,0 0 0,0 0 0,0 0 1,0 0-1,0 1 0,0-1 1,0 0-1,0 0 0,0 0 0,0 0 1,0 0-1,1 0 0,-1 0 1,0 0-1,0 0 0,0 0 1,0 0-1,0 0 0,0 0 0,0 0 1,0 0-1,0 0 0,0 0 1,0 0-1,1 0 0,-1 0 0,0 0 1,0 0-1,0 0 0,0 0 1,0 0-1,0 0 0,0 0 0,0 0 1,0-1-1,2 5 21,-1-1 0,0 0 0,0 0 1,0 1-1,-1-1 0,1 1 0,-1-1 0,0 1 0,0-1 0,0 1 0,0-1 0,-1 0 1,1 1-1,-2 5 0,-4 25 301,-15 142 81,16-131-128,-28 211 85,28-202-217,-12 224 51,16-225-119,1-32-55,9 208 95,2-119-61,-9-98-38,3 3 7,-5-15-28,0 0 1,0 0-1,0 0 0,0 1 1,0-1-1,0 0 0,0 0 1,0 0-1,1 0 1,-1 0-1,0 0 0,0 1 1,0-1-1,0 0 0,0 0 1,0 0-1,0 0 0,0 0 1,0 0-1,0 1 1,0-1-1,1 0 0,-1 0 1,0 0-1,0 0 0,0 0 1,0 0-1,0 0 0,0 0 1,0 0-1,1 0 0,-1 0 1,0 0-1,0 0 1,0 0-1,0 0 0,0 0 1,1 0-1,-1 0 0,0 0 1,0 0-1,0 0 0,0 0 1,0 0-1,0 0 1,1 0-1,-1 0 0,0 0 1,0 0-1,0 0 0,0 0 1,5-2 1,-1 0 0,-1 0 1,1 0-1,0 0 0,0-1 1,-1 0-1,0 1 1,1-1-1,-1 0 0,0-1 1,0 1-1,4-7 0,32-52 19,-30 47-20,1 0 20,12-30 1,-16 31-5,1 1-1,0 0 1,11-14-1,50-54 65,-68 81-74,1-1-1,0 0 0,0 0 0,0 0 0,0 0 1,0 1-1,0-1 0,0 0 0,0 1 1,0-1-1,0 1 0,0-1 0,0 1 0,1-1 1,7-1 9,0 0 1,0 0 0,0 1-1,0 1 1,0-1 0,0 1-1,10 2 1,-18-2-9,0 0-1,0 0 1,0 1-1,0-1 1,1 0 0,-1 1-1,0-1 1,0 1 0,0-1-1,0 1 1,0 0-1,-1-1 1,3 2 0,17 14 50,0 1 0,-1 1 0,22 26 0,45 45 55,-67-75-66,-1-6-32,1-1 0,0 0 1,35 7-1,-29-14 12,15-7-11,62-21 1,-72 14-10,45-35-1,-52 30-5,33-33 0,10-21-1,-15 10 0,-13 14 0,-13 20 0,-24 27 0,1 1 0,-1 0 0,0 0 0,0 0 0,1 0 0,-1 1 0,1-1 0,-1 0 0,1 0 0,-1 1 0,1-1 0,2 0 0,-3 1 0,0 0 0,0 0 0,0 0 0,1 0 0,-1 0 0,0 1 0,0-1 0,0 0 0,0 1 0,0-1 0,0 0 0,0 1 0,0-1 0,0 1 0,0 0 0,-1-1 0,1 1 0,0 0 0,0-1 0,1 3 0,0 0 0,1 1 0,-1 0 0,0 0 0,0 0 0,0 0 0,0 0 0,-1 0 0,2 6 0,11 67 0,8 112-2,-17-152-3,-2-8 3,1 7-3,2-1 1,13 47-1,16 10-7,-35-91 11,0-1 1,1 1-1,-1-1 1,0 1-1,0-1 0,1 1 1,-1-1-1,0 1 0,0-1 1,1 1-1,-1-1 1,0 0-1,1 1 0,-1-1 1,1 0-1,-1 1 1,0-1-1,1 0 0,-1 1 1,1-1-1,0 0 1,2 1-73,-1 0-1,1-1 1,0 0 0,-1 1 0,1-1 0,0 0 0,-1-1 0,1 1 0,-1 0 0,1-1 0,0 1 0,-1-1 0,1 0 0,-1 0-1,1 0 1,-1 0 0,0 0 0,1 0 0,-1-1 0,3-2 0,31-17-7520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5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36 129 9056,'7'-81'97,"-2"41"102,-2 32 53,-3 39-143,-14 81-82,-10 45-703,22-139 176,-9 60-5160</inkml:trace>
  <inkml:trace contextRef="#ctx0" brushRef="#br0" timeOffset="1">305 565 9504,'3'2'-1,"-1"0"1,1 1-1,-1-1 1,0 1-1,0-1 1,0 1-1,0 0 1,0-1-1,0 1 1,-1 0-1,0 0 1,1 0-1,-1 0 1,0 1-1,0 2 1,7 46-17,-8-43 11,20 183-64,-18-164 71,0 16 20,-3 207 18,0-199 2,3 198-1102,4-128-4519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5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8160,'4'-8'41,"0"0"1,1 0 0,0 0-1,0 1 1,0-1 0,1 1-1,9-8 1,-14 15-25,-1-1 1,1 1-1,-1 0 0,1 0 0,0 0 0,-1 0 1,1 0-1,0 0 0,-1 0 0,1 0 0,0 0 1,0 0-1,-1 0 0,1 0 0,0 0 1,-1 1-1,1-1 0,-1 0 0,1 0 0,0 1 1,-1-1-1,1 0 0,-1 1 0,1-1 1,-1 1-1,1-1 0,-1 1 0,1 0 0,9 9 21,-4 0 157,2 15-68,8 48 1,-7 8 23,-7-58-126,1 0-1,12 44 1,17 25 32,-31-90-55,0 0-1,0 0 1,0 0-1,0 0 1,0 0-1,0 0 1,1-1-1,-1 1 1,0 0-1,1-1 0,0 1 1,-1-1-1,1 0 1,0 1-1,2 0 1,4 3 1,-5-2-3,1 0 1,0-1-1,0 0 1,0 1-1,0-1 0,6 1 1,-3-1-2,-1-2 1,1 1 0,0-1 0,0 1-1,0-2 1,0 1 0,-1-1-1,1 0 1,10-3 0,-15 3-1,11-2-4,-2-1-1,1 0 1,0-1 0,-1-1 0,0 1 0,15-11-1,-14 8 1,6-5-20,3-9 10,33-42 1,-44 44-6,8-36 0,-15 39 18,0 0 1,1-17 0,-4 21 1,0 0 0,-1-1 1,0 1-1,-6-25 0,6 34 2,-1 0-1,0 0 1,0 1-1,0-1 1,-1 1-1,1 0 1,-1-1-1,0 1 1,0 0-1,0 1 1,0-1-1,0 0 1,-1 1-1,1 0 1,-1 0-1,-6-3 1,5 2 3,5 3-3,-1-1 0,0 1 1,0-1-1,1 1 0,-1 0 0,0-1 1,0 1-1,0 0 0,0-1 1,1 1-1,-1 0 0,0 0 1,0 0-1,0 0 0,0 0 0,0 0 1,-1 0-1,-9 1 7,0 1 0,0 0 0,0 1-1,0 0 1,0 1 0,0 0 0,-9 6 0,18-9-2,0 0 0,0 0 1,0 0-1,0 1 0,1-1 0,-1 0 1,0 1-1,1-1 0,-1 1 0,-1 3 1,3-5-8,-15 17 40,-19 32 0,-9 36-6,29-46 61,-32 165 29,42-164-97,18 173 6,-13-208-32,0 1 0,0-1 0,0 1 0,0-1 1,4 9-1,6 12 2,20 41 0,-23-54-2,1 1-1,1-1 0,0-1 0,0 0 0,16 14 1,-8-12-135,0-2 0,0 0 0,1 0 0,1-2 0,0 0 0,0-2 0,1 0 0,25 6 0,61 19-5892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626 1 8344,'-6'1'2,"1"0"1,-1 0 0,1 1 0,0 0-1,0 0 1,0 0 0,0 1-1,0 0 1,1 0 0,-1 0-1,-7 7 1,6-5-1,-6 4 6,-1 0 0,-13 14 0,8-6-5,-51 51 0,47-43-3,-28 43 0,-19 55 0,-54 135-2,102-208-4,-65 213-6,73-212-7,-17 161-10,31-180-30,3-8 29,2 0 1,15 42-1,-21-65 24,1 0-1,-1 0 1,1 0 0,-1 0 0,0-1-1,1 1 1,0 0 0,-1 0 0,1 0-1,-1-1 1,1 1 0,0 0 0,0-1-1,-1 1 1,1-1 0,0 1 0,0-1-1,1 2 1,10 3-111,0 0 1,0-1-1,0 0 1,1 0-1,-1-1 1,1-1-1,0 0 0,14-1 1,55 4-4444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5296,'-30'21'0,"-12"17"0,2 6 15,-70 99-1,71-81 6,26-35 67,2 16-15,-9 63 0,19-102-43,1-1-1,0 1 1,0-1 0,0 0 0,0 1-1,2 5 1,3 12 31,0 1 0,2-2-1,1 1 1,10 20 0,-17-40-37,0 1 1,0 0 0,0 0-1,1-1 1,-1 1 0,0-1-1,1 1 1,-1-1 0,1 1-1,1 0 1,12 9 47,0-2 0,1 1 0,0-2 1,21 8-1,-35-15-55,-1-1-1,1 1 1,-1-1 0,1 1-1,-1-1 1,1 0 0,-1 0 0,1 0-1,-1 0 1,1 0 0,0 0-1,-1 0 1,3-1 0,23-6-127,0 0 0,0-2 1,-1-1-1,33-17 0,40-23-3975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3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10224,'0'0'0,"0"15"0,8 26 32,-1 3 0,-10-8-32,-4-19-8,-1-20 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6 8608,'0'0'0,"0"0"0,1 0 0,-1-1 0,0 1 0,0 0 0,0 0 0,0 0 0,0 0 0,0 0 0,0 0 0,0-1 0,0 1 0,0 0 0,0 0 0,0 0 0,0 0 0,0 0 0,0-1 0,0 1 0,0 0 0,0 0 0,0 0 0,0 0 0,0 0 0,0 0 0,0-1 0,0 1 0,0 0 0,0 0 0,0 0 0,-1 0 0,1 0 0,0 0 0,0-1 0,0 1 0,0 0 0,0 0 0,0 0 0,0 0 0,-1 0 0,1 0 0,0 0 0,0 0 0,0 0 0,0 0 0,0 0 0,0 0 0,-1 0 0,1 0 0,0 0 0,0 0 0,0 0 0,0 0 0,0 0 0,-1 0 0,1 0 0,0 0 0,0 0 0,0 0 0,0 0 0,0 0 0,0 0 0,-1 0 0,1 0 0,0 0 0,-2 3 0,0 1 0,0-1 0,0 0 0,0 1 0,1-1 0,-2 6 0,-24 100 0,21-79-2,-2 7-4,-29 169-5,31-160-2,-32 220-6,31-210 6,-20 221-6,25-226 6,0-19 5,2 190-24,10-104 2,-10-115 27,0-1 0,1 1 0,-1 0 0,0-1 0,1 1 0,0-1-1,-1 1 1,1-1 0,0 0 0,0 1 0,1-1 0,-1 0 0,0 0-1,1 0 1,-1 0 0,1 0 0,2 3 0,-4-5 2,5-1-31,-5 1 31,25-24-30,1-19 14,29-71 2,-50 101 18,0 1 0,0-1 0,2-15 0,0 2-2,0 0 3,-5 16 32,1 0 1,0 0 0,1 0-1,6-12 1,2-2 92,25-35-1,-36 57-89,0 0 0,1 0 0,-1 1 0,1-1 0,-1 0 0,1 0 1,0 1-1,0-1 0,0 1 0,0 0 0,0 0 0,0-1 0,0 1 0,4-1 0,2-1 42,22-9 59,-29 12-122,-1-1-1,1 1 1,-1 0-1,1 0 1,-1 0-1,1 0 1,-1-1-1,1 1 1,-1 0-1,1 0 1,-1 0-1,1 0 1,0 0-1,-1 0 1,1 1-1,-1-1 1,1 0-1,-1 0 1,1 0 0,0 1-1,6 2 46,0 1 0,0 0 0,-1 0 0,1 1 0,-1 0 0,0 0 0,9 10 0,-4 3 225,31 117 89,-35-105-305,1 0 0,2 0 0,18 36 0,-21-49-57,6 6 32,0-4-28,2-2 1,26 26-1,-41-42-18,1 0 0,0 0 0,0-1 0,-1 1-1,1-1 1,0 1 0,0-1 0,0 1 0,0-1 0,0 1-1,0-1 1,0 0 0,0 1 0,0-1 0,1 0 0,35 4 12,-32-5-13,1 1 1,-1-1-1,-1 0 0,1-1 1,0 1-1,0-1 0,7-3 1,-2-2-2,0 0 0,-1 0 0,0-1 0,0 0 0,0 0 1,-1-1-1,8-11 0,-11 14-7,-1 0-1,1 0 1,-1 0 0,-1 0-1,1 0 1,3-12 0,2-2-1,0 2 4,-3 5-6,0 0 0,6-22 0,28-85-36,-33 105 46,-4 11 1,-2 7 0,-2 13 0,-7 38 0,5 83-2,3-128 1,0 0 0,1 0 0,0-1 0,0 1 0,5 15 0,-1-5 1,-1-2-2,-3-12-1,0 0-1,0 1 0,1-1 1,0 0-1,0 0 0,1 0 1,4 8-1,2 1-8,0-1-1,12 13 1,-20-25 9,-1-1 0,0 0 0,1 1 0,-1-1 0,0 0 1,1 1-1,-1-1 0,0 0 0,1 1 0,-1-1 0,1 0 0,-1 0 1,1 0-1,-1 1 0,1-1 0,-1 0 0,1 0 0,-1 0 0,0 0 1,2 0-1,5 0-12,1 0 0,-1 0 0,1-1 1,-1 0-1,1 0 0,-1-1 0,0 1 0,0-2 1,0 1-1,0-1 0,11-6 0,0-1-10,-1-1-1,25-21 0,-24 14-46,-12 12 51,4-6 4,-1 0-1,0 0 1,-1-1-1,0 0 0,-1-1 1,0 0-1,7-23 1,10-46-74,-23 78 81,-1 0 1,1 0-1,-1 0 0,0 0 0,-1 0 1,1 0-1,-1 1 0,0-1 1,0 0-1,-1 0 0,-3-8 1,2 5-2,1-1-6,-1 0 0,0 0 0,0 0 0,-1 0 0,-9-14 0,6 18-22,-4 1 24,0 2 1,0 0-1,-20-2 0,14 6-70,2 2 52,0 1 0,0 1 0,-25 14 0,27-8-139,7-4-19,0 1 0,1 0-1,0 1 1,0-1 0,1 1 0,-4 14-1,-4 21-5494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7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29 409 6368,'11'-10'0,"-4"2"-6,-6 8 5,-1 0-1,1 0 0,-1-1 0,1 1 1,-1 0-1,1 0 0,0 0 0,-1 0 0,1 0 1,-1 0-1,1 0 0,-1 0 0,1 0 1,-1 1-1,1-1 0,-1 0 0,1 0 0,-1 0 1,1 1-1,-1-1 0,1 0 0,-1 0 1,1 1-1,-1-1 0,0 0 0,1 1 0,-1-1 1,1 1-1,-1 0 0,2 3 3,0 0 0,-1 0 0,0 0 0,0 0-1,0 1 1,-1-1 0,1 0 0,-1 1 0,0-1 0,0 0 0,-2 9-1,2-7-1,0 12 4,-1-5 9,0-1 0,0 0 0,-4 14 0,-21 130 63,9-45 125,3-16-28,11-65-492,2 41 0,3-23-3640</inkml:trace>
  <inkml:trace contextRef="#ctx0" brushRef="#br0" timeOffset="1">40 29 7896,'0'0'0,"9"-18"16,-5 7 0,7 35-40,14 14 24,2 0-5448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7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0 8696,'0'0'-16,"-2"3"2,-26 31 27,15-20 28,-20 31 0,-49 86 51,64-98-24,-75 148 33,77-145-26,5-11-37,-1-1-14,2 0 0,1 1 1,1 0-1,-6 37 0,5 47 48,9-105-67,0 0 1,1 0-1,-1 0 1,1 0-1,0 0 1,0 0-1,0 0 1,0 0-1,1 0 1,0 0 0,-1-1-1,1 1 1,1-1-1,-1 1 1,0-1-1,1 0 1,3 4-1,-4-5-2,-2-2-1,1 0-1,-1 1 0,0-1 1,0 0-1,1 0 0,-1 1 0,0-1 1,1 0-1,-1 0 0,0 1 0,1-1 1,-1 0-1,0 0 0,1 0 1,-1 0-1,0 1 0,1-1 0,-1 0 1,1 0-1,-1 0 0,0 0 1,1 0-1,-1 0 0,1 0 0,-1 0 1,11-1 6,-1 0 1,0 0-1,0-1 1,17-6-1,-10 0 7,30-22 4,8-15-15,-27 17-56,-1-2 1,-1-1 0,39-60-1,-53 71 27,26-53-240,1-16 30,59-120-466,-68 155 562,-29 53 138,-1 0 1,0 1-1,1-1 0,-1 0 0,1 1 0,-1-1 1,1 0-1,-1 1 0,1-1 0,0 1 0,-1-1 1,1 1-1,0-1 0,-1 1 0,1-1 1,0 1-1,0 0 0,-1-1 0,1 1 0,0 0 1,0 0-1,1-1 0,1 1-1,-2-1 2,1 1 0,-1-1 0,1 1 0,0 0 0,-1 0-1,1 0 1,-1 0 0,1 0 0,0 0 0,-1 0 0,3 1 0,0 1 0,-1 0 0,0 0 0,0 0 0,0 0 0,-1 0 0,1 1 0,0-1 0,-1 1 0,0 0 0,1 0 0,-1 0 0,0 0 0,-1 0 1,3 6-1,-2-7 0,0 2 1,1 1 1,-1-1-1,0 0 0,-1 1 1,1 0-1,-1-1 0,0 1 0,1 6 1,1 8-1,16 68 17,21 27-1,-29-97-10,2-3-4,1-1 0,22 17 0,-23-25 5,19-5 4,-28 0-11,0-1-1,0 0 1,0 0-1,0 0 1,0-1-1,0 0 1,7-4-1,0-2 2,1-1 0,-2-1-1,1 0 1,13-19 0,-22 27-2,8-11 7,0 0-1,-1 0 1,-1-1-1,-1 0 1,7-17-1,-7 16 1,-2 5 9,-1 0 0,0 1 0,-1-1 1,0 0-1,3-17 0,-4 15-3,-2 9 0,0 0-1,0 0 1,0 0-1,0-1 1,-1 1 0,1 0-1,-1 0 1,0 0-1,0 0 1,0 0-1,0 0 1,-3-5-1,1 2 12,-3 0 104,1 4-104,-1-1-1,0 2 1,0-1-1,0 1 1,0 0-1,0 0 1,-11 0-1,15 1-12,1 0 1,0 0-1,0 1 1,-1-1-1,1 0 0,0 0 1,0 0-1,0 1 1,-1-1-1,1 1 0,0-1 1,-2 2-1,-16 9 44,0 1 0,0 1 0,-26 24 0,23-13 133,-85 132 80,89-121-81,-42 135 59,59-167-233,0 0 0,0 0 0,1 0-1,-1-1 1,1 1 0,0 0 0,0 0-1,1 5 1,-1-8-13,1 18 40,1-1-1,6 24 1,-2-20-21,17 35 0,-23-56-19,16 28 74,14 8-26,44 42 0,-72-76-45,-1-1 1,1 1-1,0-1 0,-1 0 1,1 1-1,0-1 1,0 0-1,0 0 1,0 0-1,0-1 1,3 2-1,-5-2-3,13 4 11,0 0 1,0-1-1,17 2 0,-11-5-412,-1 0-1,35-6 0,-52 6 383,92-12-6147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8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7448,'0'0'0,"0"12"0,3 2 0,0 5 0,2 3 0,-1 2 0,19 1-96,19 0 96,4-1-5040</inkml:trace>
  <inkml:trace contextRef="#ctx0" brushRef="#br0" timeOffset="1">17 655 2248,'-2'3'-5,"-11"19"48,13-21-41,-1-1 0,1 1 1,0 0-1,0 0 0,0 0 1,0-1-1,0 1 0,0 0 0,0 0 1,0-1-1,0 1 0,0 0 1,0 0-1,1-1 0,-1 1 1,0 0-1,1 0 0,-1-1 1,0 1-1,1 0 0,-1-1 1,1 1-1,-1-1 0,1 1 1,-1 0-1,1-1 0,-1 1 1,1-1-1,-1 1 0,1-1 1,1 1-1,7 3 4,0-1 1,-1 0-1,2 0 1,-1-1-1,0 0 1,0 0-1,1-1 0,-1-1 1,15 0-1,-4 1-3,158 10-202,-85-9-941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8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2784,'0'0'0,"14"8"0,9-1-96,14 7 96,2 1-1536</inkml:trace>
  <inkml:trace contextRef="#ctx0" brushRef="#br0" timeOffset="1">9 369 6640,'-4'49'5,"5"-36"-11,2-4-17,-1-2-7,0 0 0,1 0 0,0-1-1,0 1 1,1-1 0,0 0 0,0 0 0,0 0 0,1 0 0,0-1 0,9 8 0,-10-8 17,-2-4 11,-1 0-1,0 1 0,1-1 0,-1 0 0,0 0 0,1 0 0,0 0 0,-1-1 0,1 1 0,-1 0 0,1-1 0,0 1 1,-1-1-1,1 1 0,2-1 0,5 2-4,34 7-692,0 0-2767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4216,'-10'2'103,"8"0"-85,1 0 0,-1 1 1,1-1-1,-1 0 0,1 1 1,0-1-1,0 1 1,0-1-1,0 1 0,1 0 1,-1-1-1,1 1 0,-1 4 1,0 2-26,-13 64 206,-34 274 204,42-307-350,-31 182-570,15-100-2390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9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7712,'3'1'0,"1"0"1,-1 0-1,1 0 1,-1 1-1,0-1 0,1 1 1,-1-1-1,0 1 1,0 0-1,0 1 1,0-1-1,0 0 1,-1 1-1,1-1 0,-1 1 1,0 0-1,3 3 1,2 4-6,-1 1 0,10 20 0,-16-30 4,13 28-183,1 0-1,2 0 1,0-2 0,2 0 0,22 25-1,-28-36 157,26 28-504,-36-41 505,1-1 1,0 1-1,0-1 0,1 1 0,-1-1 0,0 0 0,1 0 0,-1-1 1,1 1-1,0-1 0,-1 0 0,7 2 0,1-5-13,-8 0 42,0-1 0,0 1 0,0-1 0,0 1 0,-1-1 0,1 0 0,-1 0 0,1 0 0,-1 0 0,0-1 0,0 1 0,-1 0 0,1-1 0,1-4 1,6-12 101,62-134 1388,-71 153-1452,0 0 1,1 0-1,-1 0 0,0 0 1,1 1-1,-1-1 0,0 0 1,1 0-1,-1 1 1,1-1-1,-1 0 0,1 1 1,0-1-1,-1 0 0,1 1 1,0-1-1,-1 1 1,1-1-1,0 1 0,0 0 1,-1-1-1,2 1 1,-1 0-18,-1 0 1,1 0 0,0 0-1,-1 0 1,1 0 0,0 1 0,-1-1-1,1 0 1,-1 1 0,1-1 0,-1 0-1,1 1 1,0-1 0,-1 1 0,1-1-1,-1 1 1,0-1 0,1 1 0,-1-1-1,1 2 1,13 28 176,-14-29-206,5 17 66,-1 1 0,0 0 0,-1 0 0,-2 0-1,1 26 1,-2-23-34,1 17 69,-3 172 34,0-165-74,-16 214 20,13-204-55,-12 78 0,-8 14-15,-5-12 0,-5-13-3,22-88-3,-1 0 1,-32 55-1,44-85 1,0-1-1,-1 0 0,1 0 1,-1 0-1,0 0 1,0 0-1,-1-1 0,-3 4 1,-3 1-1,9-6 1,-1 0 0,0 0 0,1-1 0,-1 1 0,0-1 0,0 1 0,0-1 0,0 0 0,0 0 0,-3 1 0,4-2 0,0 0 0,-1 0 0,1 0 0,0 0 0,0 0 0,0 0 0,-1-1 0,1 1 0,0 0 0,0-1 0,0 1 0,-1-1 0,1 0-1,0 1 1,0-1 0,0 0 0,0 1 0,0-1 0,-1-2 0,-14-16 1,14 16 0,-6-13 6,-2-22 1,-6-47 0,14 56 32,3 13-19,-1-7 2,1 1 0,2 0 0,0-1 1,10-35-1,-9 45-13,30-91 138,-26 85-81,0 1 0,1 0 1,1 1-1,18-25 1,9 2 88,-29 36-55,-3 3-86,1 1 1,-1 0-1,0 0 1,1 0-1,-1 1 0,0-1 1,0 1-1,0 1 0,1-1 1,-1 1-1,0 0 0,-1 0 1,1 0-1,5 4 1,-1 0 7,0 0 1,-1 1-1,1 0 1,-1 1 0,-1 0-1,10 12 1,-4-3-11,-12-16-12,0-1 0,-1 0 0,1 1 0,-1-1 0,1 0 0,0 0 0,-1 1 0,1-1 0,0 0 0,-1 0 0,1 0 0,0 0 0,-1 0 0,1 0 0,0 0 0,-1 0 0,1 0 0,0 0 0,-1 0-1,1 0 1,-1-1 0,1 1 0,0 0 0,-1 0 0,1-1 0,-1 1 0,1 0 0,0-1 0,-1 1 0,1-1 0,0 1 0,1-2 2,29-20-1305,2-4-5224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49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1 7088,'13'18'6,"-9"-13"3,-1 1 1,1-1 0,-1 1-1,-1 0 1,5 13 0,42 130 70,-38-108 1,50 212 35,-50-194-49,5 104-1,-12 19-34,-4-165 0,-1-1-1,-4 31 0,5-47-31,-38 216 93,-24 11-62,56-208-16,0-1 0,-1 0 0,-10 18 0,-95 183 45,-42 19-851,147-228 680,-160 236-4455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0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923 23 10488,'4'-3'185,"28"-17"1422,-47 20-1187,11 0-396,1 0 1,-1 1 0,1-1-1,-1 1 1,0-1 0,-6 3-1,-8 3 4,-69 12 80,-84 21-7,133-29-33,-166 42 23,163-41-70,-53 21 4,4 7-19,81-34-6,-70 37-3,72-38 1,0 1 0,1-1 1,0 1-1,-1 0 0,2 1 0,-1-1 0,1 1 1,-5 8-1,9-14 1,1 1 0,0-1 1,0 1-1,0-1 0,0 1 1,0-1-1,0 1 0,0-1 0,0 1 1,0 0-1,0-1 0,1 1 0,-1-1 1,0 1-1,0-1 0,0 1 1,1-1-1,-1 1 0,0-1 0,0 1 1,1-1-1,-1 0 0,0 1 0,1-1 1,-1 1-1,1-1 0,-1 0 1,1 1-1,-1-1 0,1 0 0,-1 0 1,1 1-1,-1-1 0,2 0 0,-2 1 0,7 1-2,0 0 0,1 0 0,-1-1-1,0 0 1,1 0 0,-1 0 0,1-1 0,-1 0-1,15-3 1,73-10-14,-19 5 9,14 7 7,-71 3 1,36 6 0,-48-7 0,0 1 0,-1 0 0,1 1 0,-1 0 0,11 5 0,-13-5 0,-1-1 0,1 1 0,-1 0 0,0 0 0,1 0 0,-1 0 0,4 7 0,-5-7 0,0 0 0,-1 0 0,1 0 0,-1 0 0,0 0 0,0 0 0,0 1 0,0-1 0,0 7 0,-1-6 0,0 1 0,0 0 0,-1 0 0,1-1 0,-1 1 0,0 0 0,-3 7 0,0-4 0,1-1 0,-1 1 0,0-1 0,0 0 0,-6 7 0,3-5 0,-1-1 0,1-1 0,-1 1 0,-17 11 0,5-6 0,-41 19 0,-31 6 0,2-7 0,-92 24-8,171-51 9,26-5 5,6 4 3,62 11 1,-63-9-4,-1 1 0,1 1 0,-1 0 0,33 18-1,-32-14-2,-16-10-1,-1 1 0,1 0 0,-1 0 0,0 0 0,1 0 0,3 4 0,14 12 4,24 25 1,18 36-2,-59-73-1,1 0-1,-1 1 0,5 11 1,84 193 13,-79-166-10,15 75-1,3 32-3,-6-4 2,0-20-3,35 69-4,-60-194 1,1 1 0,-1 0 0,1-1 0,0 1 0,0-1 1,4 6-1,-6-9 1,10 14-3,1-1 1,19 20 0,-16-21-417,0-2 0,28 17 0,-36-24 87,72 45-7608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4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771 79 6280,'-6'-4'8,"-19"-14"-2,1 4-4,-18 0-2,-33-4 0,50 14 0,-40-3 0,42 7 0,-43 5 0,49-2 0,0 0 0,-29 11 0,32-9 0,0 2 0,0 0 0,-13 9 0,-39 33 0,2 11 0,46-42 0,-23 35 0,30-37 0,1 1 0,-15 33 0,17-26 0,1 1 0,1 0 0,0 0 1,3 1-1,-2 36 0,4-58 1,1 0 0,0 1 0,0-1-1,1 0 1,-1 0 0,1 0 0,1 5 0,4 17 2,14 37 0,-11-43-1,23 37 0,-32-57-2,2 3 3,0 1-1,0-1 0,0 0 0,1 0 0,0 0 0,4 4 0,126 99 29,-130-104-26,0 0 0,0 0 0,0-1 0,0 1 0,0-1 0,0 0 0,7 2 0,44 9-345,107 11 1,-31-13-3294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6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880 1 6104,'0'0'204,"5"1"64,12 5 38,-13-4 1189,0 2-1357,-4-4-135,0 1 0,0-1 0,0 0 0,1 0 0,-1 0 0,0 0 0,0 0 0,0 0 0,0 0 0,0 0 0,0 0 0,0 1 1,0-1-1,0 0 0,0 0 0,0 0 0,0 0 0,0 0 0,0 0 0,0 0 0,0 1 0,0-1 0,0 0 0,0 0 1,0 0-1,0 0 0,0 0 0,0 0 0,0 0 0,0 1 0,0-1 0,0 0 0,0 0 0,0 0 0,0 0 0,0 0 0,0 0 1,-1 0-1,1 0 0,0 0 0,0 1 0,0-1 0,0 0 0,0 0 0,0 0 0,0 0 0,0 0 0,-1 0 0,1 0 1,0 0-1,0 0 0,0 0 0,0 0 0,0 0 0,0 0 0,0 0 0,-1 0 0,1 0 0,0 0 0,0 0 0,-7-1 11,-22 3 78,-2 5-42,-36 13 1,29-5 21,-69 38 1,78-37-61,-6 4 42,-143 101 22,144-94-16,11-7-31,-24 22 29,-66 73-1,-2 32 28,113-144-75,-1 1-1,1-1 1,0 1 0,0-1 0,1 1-1,-3 7 1,-9 31 43,-12 87 1,25-126-43,-1 0 0,1 0 0,0 0 1,0 0-1,0 1 0,1-1 1,-1 0-1,2 5 0,-2-8-11,4 17 35,1 0 0,9 23 0,-5-23-24,0-1 0,14 19-1,-22-33-5,1 0 0,-1 1 0,1-1 0,0 0 0,0-1-1,0 1 1,0 0 0,0-1 0,0 1 0,4 2 0,-6-4-5,24 15 26,33 16 1,43 7-14,-95-36-11,-1 0 0,1-1-1,0 0 1,0 0 0,0 0-1,1-1 1,6 1 0,126-2 11,42-25-1161,-178 26 1123,185-34-5855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35 5832,'-10'-35'160,"9"36"-157,1 1 0,0-1 0,-1 1 0,1-1 0,-1 0 0,1 0 0,-1 1 0,0-1 0,1 0 0,-1 0 1,-1 2-1,-3 5-2,-6 25 1,9-21-3,1 1 0,0 0 0,1 0 0,1 15 1,0 20-3,0 104 0,0-98-4,9 61-1,-7-93 6,-3-11-3,2 0 1,-1 0-1,1 0 0,6 17 1,-2-9 0,-1 0 2,-4-13-1,1-1 0,-1 1 0,1-1 0,1 0 0,-1 1 0,1-1 0,6 9 0,1 1-7,1-1 0,16 17 0,-23-28 7,-1-1-1,1 1 1,-1-1-1,1 0 1,0 0-1,0-1 1,0 1-1,0-1 1,0 0-1,0 0 0,0 0 1,0 0-1,0-1 1,1 0-1,-1 0 1,6 0-1,-5 0-1,5-1-4,-1 0 0,1 0 0,-1-1 0,0 0 0,1 0 0,-1-1 0,9-4 0,-4 1 4,11-3-8,-1-1 0,-1-2 1,25-15-1,-22 12 5,15-5 7,-37 18 2,-1 1 0,1-1 0,0 1 0,0 0-1,0 0 1,0 0 0,0 0 0,0 1 0,0-1 0,0 1 0,0 0 0,0 1 0,0-1 0,0 1 0,0-1 0,0 1 0,-1 0 0,1 1-1,0-1 1,0 1 0,-1 0 0,7 3 0,-2 1 2,-5-5-1,-1 1 0,1 0 0,-1 0 1,0 1-1,1-1 0,-1 0 0,0 1 0,-1-1 0,1 1 1,1 3-1,-2-6-2,8 14 8,0 0 1,-1 1-1,0 0 0,-2 0 0,8 24 0,26 85 27,-30-99-14,4-1-10,1 0-1,19 22 1,-33-45-10,0 0-1,0 0 1,0 0 0,0 0-1,0 0 1,0 0-1,0 0 1,0 0 0,0 0-1,1-1 1,-1 1 0,2 0-1,47 19 12,-37-17-11,0 0-1,1 0 1,21 1 0,-15-5-1,-1-1-1,0 0 1,0-1 0,0-1 0,-1-1 0,20-7-1,-11-1-4,-16 6 3,4-1 0,0-1 0,-1-1 0,0-1 1,-1 0-1,0 0 0,-1-2 0,12-14 0,16-26-10,55-95 1,-61 98 130,-33 47-23,1 7-10,15 60 170,-13-46-186,0 1 0,2 0 0,12 27 0,8-5-26,-12-27 51,0-6-70,0-1 1,0 0-1,1-1 0,17 5 1,-12-9 15,91-13 22,-90 3-23,-13 4-27,2-1-5,-1 0-1,1-1 1,-1 0 0,0 0-1,-1-1 1,1 0-1,-2 0 1,1-1 0,7-10-1,24-38 52,-33 48-44,-1 0-1,-1 0 1,0-1-1,0 1 1,5-18 0,-9 20 6,0 0 1,1 1 0,-2-1-1,1 0 1,-1 0-1,0 1 1,0-1 0,0 1-1,-1-1 1,0 1-1,0-1 1,0 1 0,-1 0-1,-5-8 1,6 10-11,-1 1 0,0-1-1,1 1 1,-1 0 0,0 0 0,0 0 0,0 0 0,0 1 0,0-1 0,-1 1 0,1 0 0,0 0-1,-1 0 1,1 0 0,-1 1 0,-4-1 0,4 0 4,-2 0 5,0 0 0,0 0 0,0 0 0,0 1 0,0 0 0,-1 0 0,1 0 0,-10 3 0,13-3-12,3 0-21,-1 1 0,0-1 0,1 0 0,-1 0 1,1 0-1,-1 0 0,0 1 0,1-1 0,-1 0 1,1 0-1,-1 1 0,1-1 0,-1 0 0,1 1 0,-1-1 1,1 1-1,-1-1 0,1 1 0,0-1 0,-1 1 1,1-1-1,0 1 0,-1-1 0,1 1 0,0-1 0,-1 1 1,1 0-1,0-1 0,0 1 0,0-1 0,0 1 1,0 0-1,0-1 0,0 1 0,0-1 0,0 1 0,0 0 1,0-1-1,0 1 0,0 0 0,0-1 0,1 1 0,-1-1 1,0 1-1,0-1 0,1 1 0,-1-1 0,0 1 1,1 0-1,0 0 0,-1 0-141,7 13-4586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98 329 6640,'2'0'1,"0"0"0,1 0 0,-1 0 0,0 1 0,0-1 0,0 1 0,0-1 0,0 1 0,0 0 0,-1 0 0,1 0 0,0 0 0,0 0 0,0 0 0,-1 0 0,1 1 0,-1-1 0,1 1 0,-1-1 0,1 1 1,-1-1-1,0 1 0,0 0 0,0 0 0,0 0 0,0-1 0,0 1 0,0 2 0,1 4 3,0 1 0,0-1 1,-1 0-1,0 1 0,0-1 0,-1 0 1,-1 10-1,-1 34 2,0 15-4,-2-1-14,-17 84 1,5-88-746,-1 0-3023</inkml:trace>
  <inkml:trace contextRef="#ctx0" brushRef="#br0" timeOffset="1">1 88 7088,'0'0'0,"3"-6"0,4-21 0,5 0 0,3 7 0,6 13 0,11 11 0,8 19-48,11 15 48,1-3-4800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6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215 118 6640,'67'-14'117,"-54"7"1,-12 7-111,0-1 0,1 0 0,-1 0 0,0 1 0,1-1 0,-1 0 1,1 1-1,-1-1 0,1 1 0,-1 0 0,1 0 0,0-1 0,-1 1 0,1 0 1,-1 0-1,4 1 0,-3-1 42,-1-1-37,5-2 1,-4 3 13,0-3-18,5-5 5,-5 5 23,1-3 20,-3 3 40,-2-3 23,1 2-74,-1-1 0,0 1 1,0 0-1,0 1 0,-1-1 1,1 0-1,-1 1 0,0-1 1,0 1-1,0 0 0,-1 0 1,1 0-1,-1 0 0,0 0 1,-4-2-1,-2 5 102,-8 5-80,0 1 1,-23 11-1,24-6 67,-75 75 44,85-79-144,0 1 0,0 0-1,0 0 1,-8 16-1,3-3-7,-20 31 0,23-33 9,8-12-30,-1 0 0,1 0-1,1 0 1,-1 0 0,1 0 0,0 0 0,1 0-1,0 0 1,2 10 0,-3-16-4,1 0-1,-1 0 1,0 0-1,1 0 1,-1 0-1,1 0 1,-1 0-1,1 0 1,-1-1-1,1 1 1,0 0-1,-1 0 1,1 0 0,1 0-1,31 27 12,-25-23-11,-1-1-1,1 0 1,0 0-1,15 4 1,-5-4-2,0-1 0,-1 0 0,1-2 0,0 0 0,22-2 0,-13-4-25,23-14-518,64-32 1,-22 3-4730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6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72 6728,'13'-69'154,"-13"67"156,-1 5-70,-1 1-213,0 1 0,1-1 0,-1 0 1,1 1-1,0 0 0,0-1 0,1 1 0,-1 6 1,-2 33 208,-3 84 27,8-102-103,5 5-52,16 46 1,-14-61 19,7 3-44,22 21 0,-25-33-36,-4-6-40,1 0-1,-1-1 1,0 0-1,1 0 1,-1-1 0,0-1-1,0 1 1,1-2-1,-1 1 1,0-1 0,-1 0-1,16-9 1,31-20-3,-8-6 0,-8-3-3,-10-2-2,-8 3 1,-18 31 3,0 0 0,0-1-1,-1 1 1,-1-1 0,0 0 0,0 1 0,0-1-1,-1 0 1,-1 0 0,0 1 0,-3-17-1,3 25 1,1-1-1,0 1 0,-1-1 0,1 1 1,-1-1-1,0 1 0,1-1 0,-1 1 1,0 0-1,0-1 0,0 1 0,0 0 1,0 0-1,0-1 0,0 1 0,0 0 1,-1 0-1,1 0 0,-2 0 0,-2-3 6,-22-13 16,26 17-20,1-1-1,-1 1 1,1-1 0,-1 1-1,0 0 1,1 0-1,-1-1 1,1 1 0,-1 0-1,0 0 1,1 0 0,-1 0-1,0 0 1,1 0 0,-1 0-1,0 0 1,1 0-1,-2 0 1,-5 2 7,1 0 0,0-1-1,0 2 1,0-1 0,0 1 0,0 0-1,1 0 1,-1 1 0,1 0 0,-9 7-1,0 6 83,-47 98 27,51-89-74,-1 13-17,2 1 0,1 0 1,-3 59-1,11-81-25,-1-11-1,2-1-1,-1 1 1,1 0 0,0-1-1,0 1 1,4 11 0,33 93 21,-26-89-18,6 0-4,0 0 0,32 27 0,-48-47-2,0-1-1,0 1 1,-1-1 0,1 0-1,0 0 1,0 0 0,1 0-1,-1 0 1,3 1 0,29 7 2,67 11 0,-73-21-8,8-7-2,60-23 1,-72 18-54,160-124-540,-111 87-508,4 1-4192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6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6368,'0'0'-72,"1"5"12,11 42-187,1-24 226,-9-17 22,1-1 1,0 0-1,1 0 0,-1-1 1,1 0-1,0 0 1,0 0-1,0-1 1,1 0-1,6 3 0,8 2 18,29 7-1,-47-15-16,15 5 3,0-2 0,1 0 0,-1-1 0,33-1 0,-15-1-555,45 2-2923</inkml:trace>
  <inkml:trace contextRef="#ctx0" brushRef="#br0" timeOffset="1">248 188 5208,'-12'7'28,"0"1"1,1 0-1,0 1 0,1 0 1,0 1-1,0 0 0,-9 12 1,16-17 8,-1 0 1,1 1-1,0-1 1,1 1-1,-1-1 1,1 1-1,0 0 1,1 0-1,-2 9 1,1-7-11,1-4-13,1-1-1,-1 1 1,1-1-1,0 1 0,0-1 1,0 1-1,1 0 1,-1-1-1,1 0 1,0 1-1,0-1 1,0 1-1,0-1 1,0 0-1,1 0 1,0 0-1,2 4 1,-2-4-6,8 6 32,8 1-201,0-1 0,1-1 0,25 7 0,23 6-3299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7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414 220 7352,'57'-64'92,"-45"50"-56,-7 8 85,-6 5-109,1 1 1,0-1-1,-1 1 0,1-1 0,-1 1 0,1-1 1,-1 1-1,0 0 0,1-1 0,-1 1 0,1 0 1,-1 0-1,0-1 0,1 1 0,-1 0 1,0 0-1,1 0 0,-1 0 0,0-1 0,1 1 1,-1 0-1,0 0 0,1 0 0,-2 1 0,-5-1 15,4-1-15,0 1 0,1 1 0,-1-1-1,1 0 1,-1 1 0,0-1 0,1 1 0,-1 0 0,1 0 0,-1 0 0,1 0 0,-1 1 0,1-1 0,-3 2 0,-26 17 80,-37 31 0,47-30-51,-85 103 15,56-59-44,29-37-11,-1-2 0,10-11-4,-20 29 0,-22 49-6,53-90 4,0-1 1,0 0 0,0 1-1,1-1 1,-1 1 0,1-1-1,-1 1 1,1-1-1,0 1 1,0-1 0,0 1-1,0 0 1,1-1 0,-1 1-1,0-1 1,1 1-1,0-1 1,0 0 0,0 1-1,0-1 1,0 0 0,3 5-1,-3-5-4,6 4-97,-1-4 79,-1 0 0,1-1 0,-1 0 0,1 0 0,-1 0 1,1-1-1,0 0 0,-1 0 0,1 0 0,0-1 0,9-2 0,-3 0-22,-1 0-1,1-1 0,20-10 0,-17 5-13,-1 0 0,1-1 0,-2-1 0,1 0 0,20-24 0,-29 30 39,1-1 11,-3 2 11,0 0-1,0 0 0,0 1 0,0 0 0,1 0 0,-1 0 0,1 0 0,0 0 1,0 1-1,9-5 0,-11 8 4,1-1 1,0 1-1,0-1 1,0 1-1,0 0 1,0 0-1,0 0 1,-1 1-1,1-1 1,-1 1-1,1-1 1,-1 1-1,1 0 1,-1 0-1,0 0 1,0 0-1,0 0 1,0 1-1,0-1 0,0 1 1,2 4-1,-1-3 3,5 12 17,28 115 12,-30-103-23,6 21-1,-3 1 0,5 90 1,-9-46-4,-5 13-3,-5-5 2,-9-8-2,-7-15 2,-3-24-2,22-51-2,0 0-1,-1 0 1,1 0 0,-1 0-1,0-1 1,0 1 0,-1-1-1,1 0 1,-1 0 0,0 0-1,-7 4 1,11-6-1,0-1 1,-1 0-1,1 0 0,0 0 0,-1 1 1,1-1-1,0 0 0,-1 0 1,1 0-1,0 0 0,-1 0 0,1 0 1,0 0-1,-1 0 0,1 0 0,0 0 1,-1 0-1,1 0 0,0 0 0,-1 0 1,1 0-1,-1 0 0,1-1 1,-1 1-1,-8-4 2,0 0 1,0-1 0,0 0-1,-14-11 1,11 2 24,-2-11-15,1 0 0,-10-29 0,16 28 9,-9-105 12,16 105-18,20-112 9,-11 107-17,21-53-1,22-31-4,-36 86-2,38-52 0,-33 54 0,42-39 0,-20 30-1,68-46 0,-87 68-4,79-27 2,-87 39-2,-8 3 4,0 0 1,0 1-1,0 0 0,0 0 1,-1 1-1,1 0 0,-1 0 1,0 0-1,0 1 0,0 0 1,0 1-1,-1-1 0,9 9 1,-11-9 0,23 28-6,-20-22 5,6 8-2,1 0 0,1-1 0,0-1-1,30 25 1,-32-32 2,-9-6 0,1 0 0,-1 0 0,1 0 0,0-1 0,0 1 0,0-1 1,0-1-1,8 3 0,88 20-9,-93-23 9,0-1 0,-1 1-1,1-1 1,0-1 0,0 0-1,0 0 1,-1 0 0,1-1-1,-1 0 1,13-5 0,-11 4-1,-5 2 2,0 0-1,0-1 0,-1 1 1,1-1-1,0 0 0,-1 0 0,6-4 1,0 0-1,14-11 2,-19 14 3,0 0 1,0 0-1,-1 0 0,0-1 1,1 1-1,-1-1 0,-1 0 1,1 0-1,2-4 0,-4 5 6,0 0 0,0 1 1,-1-1-1,1 1 0,0-1 0,-1 0 0,0 0 0,0 1 0,0-1 0,0 0 1,0 1-1,-1-1 0,1 0 0,-1 1 0,1-1 0,-1 0 0,-2-4 0,2 5 1,-1-1-1,1 1 1,0 0 0,-1 0-1,1 0 1,-1 0-1,1 0 1,-1 0-1,0 0 1,0 1-1,0-1 1,0 1-1,0-1 1,-1 1-1,1 0 1,0 0-1,0-1 1,-1 2 0,-4-2-1,-26-2 26,17 7 51,1 3-58,1 1 0,0 0 0,-24 19 0,23-9 31,-2 13-20,-22 61 1,32-62 6,6 14-15,6 69 0,-5-109-28,1 0 1,-1-1 0,1 1-1,-1 0 1,1-1-1,0 1 1,0-1-1,3 5 1,17 30 26,30 40-1,-32-58 4,84 46 12,-101-64-42,0 0-1,0 0 1,0 0-1,0 0 1,0-1-1,0 1 1,0-1-1,0 1 1,3-1-1,24 2 15,1-1 1,55-6-1,-53-4 22,137-70 10,-163 76-47,0-1 0,-1 1-1,1-1 1,5-6 0,-11 10-3,82-74 13,-56 46-12,35-53 1,-22 19-3,39-85 0,-63 111-5,43-156-8,-49 153-11,29-184-32,-36 212 52,8-69-30,-9 66 19,0 0 1,-1 0 0,-3-27-1,3 40 15,0 1 0,-1-1-1,1 1 1,0 0 0,-1-1-1,1 1 1,0-1 0,-1 1-1,1-1 1,-1 1 0,1 0-1,-1-1 1,1 1-1,-1 0 1,1 0 0,-1-1-1,1 1 1,-1 0 0,1 0-1,-1 0 1,1 0 0,-1 0-1,0-1 1,1 1 0,-1 0-1,1 0 1,-1 0 0,1 1-1,-1-1 1,0 0 0,1 0-1,-2 0 1,2 0-1,-2 1 0,0 0 0,0-1-1,0 1 1,0 0 0,0 0 0,1 0 0,-1 0 0,0 0 0,0 0 0,1 1 0,-1-1-1,1 0 1,-1 1 0,1-1 0,-2 3 0,-1 2-2,1-1-1,-1 1 1,1 0-1,-3 8 1,-12 45-10,12-30-31,-14 148-15,18-139 8,2 157-13,2-157 26,18 162-8,-15-159 22,-2-16 16,3 28-3,16 62 0,0-29-928,-13-49-3720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7536,'0'0'152,"10"8"-48,8 4 8,15 12-112,25 2 8,25-2-8,1-2-5456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8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43 6192,'11'-2'34,"0"0"1,19-6 0,-28 8 153,-16-12 49,7 8-220,-1 1-1,1 1 0,0-1 1,-1 1-1,1 1 1,-1-1-1,1 2 0,-1-1 1,0 1-1,1 0 1,-1 0-1,0 1 0,-8 1 1,5-1-8,-12 4 72,-100 36 34,99-28-54,-77 66 30,99-77-84,0-1 1,0 1-1,0 0 1,1 0-1,-1 0 1,1 1-1,-3 3 1,-14 31 33,-20 57 0,31-64 14,1 112 26,10-118-26,32 79 25,-36-101-76,1-1-1,-1 0 1,1 0-1,0 1 1,-1-1 0,1 0-1,0 0 1,0 0-1,0 0 1,0 0 0,0 0-1,1 1 1,11 8 8,1-1 0,0 0 1,0-1-1,19 8 0,-9-11 16,130-5 12,-150 0-39,0 0 0,-1-1 0,1 1 0,0-1 0,0 0 0,-1 0 0,7-3 0,-10 4-1,94-39 12,17-27-777,-104 62 622,114-73-4410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9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61 6104,'-24'-58'-4,"24"58"3,-1 0 0,1-1 0,0 1 0,0 0 0,-1 0 1,1 0-1,0-1 0,-1 1 0,1 0 0,0 0 0,-1 0 0,1 0 0,0 0 1,-1 0-1,1 0 0,0 0 0,-1 0 0,1-1 0,0 1 0,-1 1 0,1-1 1,0 0-1,-1 0 0,1 0 0,0 0 0,-1 0 0,1 0 0,0 0 0,-1 0 1,1 1-1,0-1 0,0 0 0,-1 0 0,1 0 0,0 1 0,-1-1 0,1 0 1,0 0-1,-5 5-1,1 0-1,0 0 1,0 1-1,0-1 1,1 1-1,-4 8 1,5-11 2,-6 9-1,6-8-2,-1 0 0,1 0 1,0 0-1,0 0 0,1 0 1,-1 0-1,1 1 0,-1 6 1,-26 131-26,11-16-12,4-39 32,9-51-11,-2 154-1,7-151 8,2 14 11,24 291-77,-25-332 77,1 5-11,1-36 7,3-28 5,-1 8 1,15-75 22,5 12 14,-24 96-24,1 0 0,0-1 0,0 1 0,0 0 0,1 0-1,0 1 1,0-1 0,0 1 0,1 0 0,0 0 0,10-8 0,-7 6 11,-2 1 17,1 0 0,0 1 0,1 0 0,-1 0 0,1 0 0,0 1 0,0 0-1,12-4 1,-12 6-11,6-1 165,-2 4-125,0 0 1,0 1-1,22 8 0,-20-1 145,-6 1-166,0 1 1,0 1-1,-1-1 0,0 1 1,6 16-1,-8-4 118,0 120 55,-7-116-108,1-24-101,-4 31 85,-20 64-1,10-33-19,15-65-76,0 0 0,0-1 0,0 1 1,0 0-1,0 0 0,0 0 0,0 0 0,1 0 0,-1 0 0,0 0 0,0 0 0,1 0 0,-1 0 0,0-1 0,1 1 0,-1 0 0,1 0 0,-1 0 0,1-1 0,0 1 0,-1 0 0,1-1 0,0 1 0,-1 0 0,1-1 0,0 1 0,0-1 0,0 1 0,0-1 0,-1 1 0,1-1 0,0 0 0,0 0 0,0 1 0,0-1 0,0 0 0,0 0 0,0 0 0,0 0 1,0 0-1,0 0 0,0 0 0,-1 0 0,1 0 0,0-1 0,0 1 0,1 0 0,27-13 10,27-16 1,-45 23-11,0 0 1,-1 0-1,0-1 0,11-10 1,0-1-2,52-46 1,-56 47-4,-1 0 0,0-1 0,-1-1 0,-1 0 1,-1-1-1,-1-1 0,12-26 0,8-19-6,0 5 7,24-62 86,-55 121-17,-1 1-63,0 1 0,0-1-1,0 1 1,0-1 0,0 1 0,0-1 0,-1 1-1,1 0 1,0-1 0,0 1 0,0-1-1,-1 1 1,1-1 0,0 1 0,0 0-1,-1-1 1,1 1 0,0 0 0,-1-1 0,1 1-1,0 0 1,-1-1 0,1 1 0,-1 0-1,1 0 1,0-1 0,-1 1 0,1 0 0,-1 0-1,1 0 1,-1 0 0,1 0 0,-1-1-1,1 1 1,-1 0 0,1 0 0,-1 0 0,1 0-1,-1 1 1,-1-1 5,0 0 0,0 0 0,0 1 1,0-1-1,0 1 0,0-1 0,1 1 0,-1 0 0,-2 1 0,-4 2 5,5-2-10,0 0 1,1-1 0,-1 1 0,1 0 0,-1 0 0,1 0 0,0 0-1,0 1 1,0-1 0,0 1 0,0-1 0,-2 5 0,-11 19 32,-22 50 1,30-51-11,-7 109 12,16-111-33,10 24-1,-10-42-5,0 1-1,0-1 0,1 0 0,0 0 0,0 0 1,4 4-1,-5-6 0,0-1 0,0 0 0,0 0 0,0 0 0,0-1 0,1 1 0,-1-1 0,0 1 0,6 1 0,-7-2 0,1-1 0,0 1 0,-1-1 0,1 0 0,0 1 0,0-1 0,-1 0 0,1 0 0,0 0 0,0-1 0,-1 1 0,1 0 0,0-1 0,2 0 0,0-1 0,1 0 0,-1 0 0,0-1 0,0 1 0,0-1 0,5-5 0,37-40 0,6-18 0,0-10 0,-2 1 0,-6 13 1,-21 29-1,-7 8 24,2 0 0,1 2 0,41-40 0,-28 29 31,-31 33-52,0 0 1,-1 1 0,1-1-1,0 0 1,0 1-1,0-1 1,0 1 0,-1-1-1,1 1 1,0-1-1,0 1 1,0 0 0,0-1-1,0 1 1,0 0-1,0 0 1,0 0 0,0 0-1,0 0 1,0 0 0,0 0-1,0 0 1,1 0-1,18 6 0,-19-6 2,9 6 30,3 5-19,-1 2 1,13 15-1,-17-14-2,9 29-1,1 13-10,-4 1-3,-1 5 0,-10-41-1,-2-15-1,0 0 1,0 0 0,1 0 0,-1 0-1,1 0 1,1 0 0,-1 0 0,1 0-1,0-1 1,1 1 0,7 8 0,-11-14 1,0 1-1,0-1 1,0 0 0,0 0 0,0 0 0,0 0 0,0 0 0,0 0 0,1 0-1,-1 1 1,0-1 0,0 0 0,0 0 0,0 0 0,0 0 0,1 0 0,-1 0-1,0 0 1,0 0 0,0 0 0,0 0 0,0 0 0,1 0 0,-1 0 0,0 0-1,0 0 1,0 0 0,0 0 0,0 0 0,1 0 0,-1 0 0,0 0 0,0 0-1,0 0 1,0 0 0,0 0 0,1 0 0,-1 0 0,0 0 0,0-1 0,0 1-1,0 0 1,0 0 0,0 0 0,0 0 0,1 0 0,-1 0 0,0 0-1,0-1 1,0 1 0,0 0 0,0 0 0,0 0 0,0 0 0,0 0 0,0-1-1,0 1 1,0 0 0,0 0 0,0 0 0,0 0 0,0-1 0,44-53-8,-16 17 0,129-146-23,-97 115 23,-26 26 7,0 1 1,6-9 2,-39 49-1,0 0 0,0 0 1,0 0-1,0 1 0,0-1 0,0 0 0,0 0 0,0 0 0,0 1 0,0-1 0,1 1 0,-1-1 0,0 1 0,0-1 0,1 1 0,-1 0 0,0 0 0,0-1 0,1 1 0,-1 0 0,0 0 0,1 0 0,-1 0 0,0 1 0,1-1 0,-1 0 1,0 1-1,2 0 0,-1-1 0,-1 1 0,1-1 1,-1 1-1,0 0 0,0-1 0,0 1 0,0 0 0,0 0 0,0-1 0,0 1 0,0 0 0,0 0 1,0 0-1,-1 0 0,1 0 0,0 0 0,-1 1 0,1-1 0,-1 0 0,1 0 0,-1 0 0,1 3 1,0 0 0,3 3 0,-3-4-1,0 0-1,0 0 1,0 0-1,0 0 1,-1 0 0,1 0-1,-1-1 1,0 1 0,1 1-1,-2-1 1,1 0-1,0 0 1,-1 3 0,-6 44 5,-11 14-4,6-28 41,-8 41-1,18-62-244,0 0 0,0 0 0,2 0-1,0 1 1,3 29 0,5 3-5238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9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42 6904,'0'0'0,"11"-24"0,-4 7 8,-19 21-40,-22 24 32,-1-3-4680</inkml:trace>
  <inkml:trace contextRef="#ctx0" brushRef="#br0" timeOffset="1">1 1038 1976,'0'0'0,"9"14"0,15 24 0,12 1 0,12-16 0,1 1-1008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6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467 234 11296,'0'0'7,"1"-1"1,-1 1 0,0-1 0,1 0 0,-1 1 0,0-1-1,0 0 1,0 1 0,1-1 0,-1 0 0,0 1-1,0-1 1,0 0 0,0 1 0,0-1 0,0 0 0,0 0-1,0 1 1,0-1 0,-1 0 0,1 1 0,0-1-1,0 0 1,-1 1 0,1-1 0,0 0 0,-1 1 0,1-1-1,0 1 1,-1-1 0,0 0 0,-25-25 83,13 15 33,-35-28 104,-95-61 0,134 95-196,0 0 0,0 0 0,-1 1 0,0 0 0,0 1 0,0 0 0,0 1 0,-20-3 0,20 4-12,-7 2 88,8 2-86,1 0 1,-1 1-1,1 0 0,-1 0 0,1 1 1,-7 6-1,6 0 85,3 2-71,1 0 0,0 0 0,-4 24 0,9-20 44,6 2-45,0 1 1,15 28-1,-9-31 19,18 9-19,43 31 0,-45-41-1,133 49 7,-126-57-34,19-4-803,87-4 0,-36-6-7204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9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727 0 4216,'3'18'0,"6"19"0,5 24 0,5 23 1,23 116 11,-37-160 15,-6 61 0,-17 0-14,17-95-5,0 0 0,-1 0 0,0 0 0,-5 10 0,-107 208 59,109-215-44,0-1 0,0 0 1,-12 14-1,-80 89 70,56-72-83,-50 36-1,-185 118-505,141-105-1984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31 10400,'11'-31'-648,"-12"31"611,0 0 0,0 0 0,1 1 0,-1-1 0,0 0-1,0 0 1,0 1 0,0-1 0,1 0 0,-1 1 0,0-1 0,0 1 0,0-1 0,1 1 0,-1-1 0,0 1 0,0 1 0,-7 4-7,3-2 13,0 1 0,0 0 1,1 0-1,0 0 1,-5 7-1,-78 115-144,65-91 110,-129 207-16,115-185 41,-133 257-12,141-252 33,-29 86 4,19-18 10,35-124 3,2 0-1,-1 0 1,1 1-1,0 9 1,-1 23-2,3 0 0,8 61 0,-8-100 3,-1 1 0,0 0 1,0 0-1,1-1 0,-1 1 0,1-1 0,0 1 0,-1 0 1,1-1-1,0 1 0,0-1 0,0 0 0,0 1 0,0-1 1,2 2-1,-3-3 1,7 8-3,1 1 0,0-1 1,0-1-1,14 10 0,-6-8-238,1-1-1,0 0 0,22 7 1,56 18-4579</inkml:trace>
  <inkml:trace contextRef="#ctx0" brushRef="#br0" timeOffset="1">2079 230 7896,'0'0'0,"3"12"0,4 18 0,-2 20-416,-5 17 416,-3-10-856,-5-28 856,2 0-4488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0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 1 7984,'0'0'0,"-7"21"0,-16 38 0,-33 45-56,-44 53 56,-22 14 0,-21 8 0,8-29-232,24-45 232,-4 0-5296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1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468 111 5112,'0'0'153,"4"-7"-21,4-8 200,-1-1-1,10-27 1,-17 42-294,0 0 0,0 0 0,1 0 0,-1 1 1,0-1-1,0 0 0,0 0 0,0 0 0,0 0 0,0 1 1,0-1-1,0 0 0,0 0 0,0 0 0,-1 0 0,1 0 1,0 1-1,-1-1 0,1 0 0,0 0 0,-1 1 1,1-1-1,-1 0 0,1 1 0,-1-1 0,1 0 0,-1 1 1,0-1-1,1 1 0,-1-1 0,0 1 0,1-1 0,-1 1 1,0-1-1,0 1 0,-1-1 0,-2 0-9,1 1 0,-1-1-1,1 1 1,-1-1 0,1 1 0,-1 0 0,-3 1-1,-41 7 55,24 1 65,-116 74 60,111-60-80,6-5-61,-4 5-2,0 1 1,-45 52-1,55-53-27,1 0 1,-13 28 0,23-34 22,6-10-50,0 1 0,0-1 0,0 0-1,1 1 1,0-1 0,0 0 0,4 11 0,-5-17-10,0-1 1,0 1 0,1-1 0,-1 1-1,0-1 1,0 1 0,1-1 0,-1 1-1,0-1 1,1 1 0,-1-1 0,1 0-1,-1 1 1,0-1 0,1 0 0,-1 1-1,1-1 1,-1 0 0,1 1 0,-1-1-1,1 0 1,0 1 0,14 4 11,0 1 0,0-2 1,29 6-1,-18-9 15,147-22-1071,-71 1-4363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7000,'5'-6'70,"1"0"1,-1 1-1,2 0 0,-1 0 1,0 0-1,1 1 0,0 0 1,13-5-1,-17 9-46,0 0-1,0 0 0,0 1 1,0-1-1,0 1 1,0 0-1,0 0 1,0 0-1,0 0 0,0 0 1,4 4-1,-3-3-7,2 1-3,0 0 0,0 1 0,-1 0 0,1 0 0,-1 0 0,0 0 0,0 1 0,0 0 0,-1 0 0,0 1 0,0-1-1,6 12 1,13 33 14,-22-48-27,-1 0 1,1 0-1,0-1 0,0 1 0,0 0 0,0 0 1,0-1-1,0 1 0,1-1 0,-1 1 1,0-1-1,4 3 0,5-4-2,-8-1 1,-1 1 0,1 0-1,-1 0 1,0-1-1,0 1 1,1 0-1,-1-1 1,0 1-1,0-1 1,0 1 0,0-1-1,0 0 1,0 1-1,0-1 1,0 0-1,2-1 1,3-3-3,2 0 1,-5 4-2,0-1 0,0 0 0,0 1 0,-1-1 0,1-1-1,-1 1 1,0 0 0,3-4 0,1 1-2,-2-1 0,1 1 0,0-1 0,-1-1 0,0 1-1,-1 0 1,1-1 0,-1 0 0,0 0 0,-1 0 0,3-12 0,-5-26 3,-1 34 4,0-1 1,-1 1 0,-6-19-1,2 23 14,-2 3-9,0 0 0,-1 1 0,0 0 0,-15-3 0,8 6 42,7 2-38,0 1 0,0 1 1,0 0-1,1 0 0,0 0 1,0 1-1,-9 7 0,5 2 86,-5 14-28,-13 33 1,26-40 13,6 97 38,-2-115-109,1 0 0,-1 0 0,1-1 0,-1 1 0,1 0 0,0 0 0,2 3 0,67 129 98,-69-133-102,1 1 0,-1-1 0,1 0 0,0 0 0,0 1 1,0-1-1,0-1 0,0 1 0,4 3 0,24 15-244,2 0 0,0-2 0,44 18 0,26 6-4915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2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8608,'0'0'0,"9"0"0,15 0 40,11 4 0,-2 11 64,3 4 8,10 5-112,10-5-32,15-2 32,-2 0-6176</inkml:trace>
  <inkml:trace contextRef="#ctx0" brushRef="#br0" timeOffset="1">109 399 8160,'0'0'0,"8"17"16,7 4 0,9 8 32,12 3 0,15-2-48,21-18-24,30-26 24,-2-1-5720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2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571 242 9952,'-4'1'22,"-1"-1"-1,1 2 1,-1-1 0,1 1 0,0-1 0,-1 1 0,1 0 0,0 1-1,0-1 1,0 1 0,1 0 0,-1 0 0,1 0 0,-7 7 0,4-4 54,-4 3 144,-1 1 1,-16 21-1,4-3-115,-48 49 39,41-42 190,9-9-186,-130 167 320,146-186-439,-28 40 85,-37 69 0,46-71-75,7-8-30,17-36-9,0-1 0,-1 1 0,1 0 0,-1 0-1,1-1 1,0 1 0,-1 0 0,1 0 0,0 0 0,0 0 0,0 0 0,0-1 0,0 1-1,0 0 1,0 0 0,0 0 0,0 0 0,0 0 0,0-1 0,0 1 0,1 0 0,-1 0-1,0 0 1,1-1 0,-1 1 0,1 0 0,0 1 0,0-2-1,0 1-1,0-1 1,0 0-1,0 0 1,1 0 0,-1 0-1,0 0 1,0 0 0,0 0-1,0 0 1,0 0 0,0 0-1,0-1 1,0 1 0,1 0-1,-1-1 1,1 0 0,38-21-53,-40 22 52,81-61-488,-28 19 94,-8 14 189,3-1 44,-47 28 159,1 0-1,-1 0 1,0 0-1,1 0 1,-1 0-1,1 1 1,0-1-1,-1 1 1,1-1-1,0 1 1,-1-1-1,1 1 0,0 0 1,-1 0-1,1 0 1,1 0-1,4 0-4,-2 0 8,0 0-1,0 1 1,-1-1 0,1 1 0,0 0 0,4 2 0,-2 0 1,0 0 0,-1 1 1,1 0-1,-1 0 0,0 0 1,0 1-1,-1 0 1,1 0-1,-1 1 0,5 5 1,1 8 20,38 121 16,-43-104-2,-9 165 22,-4-159-2,-56 154 28,44-160-23,-99 122 24,92-132-24,-15 4-19,-49 27 0,68-48 14,10-6-42,0 0 0,0-1 0,0 0 0,0-1 1,-13-1-1,24 0-12,1 0 0,-1 0 0,1 0 0,0 0 1,-1 0-1,1 0 0,-1 0 0,1 0 0,0 0 0,-1 0 1,1 0-1,0 0 0,-1 0 0,1-1 0,0 1 0,-1 0 1,1 0-1,0-1 0,-1 1 0,1 0 0,0 0 1,0-1-1,-1 1 0,1 0 0,0-1 0,0 1 0,-1 0 1,1-1-1,0 1 0,0 0 0,0-1 0,0 1 0,0-1 1,-5-11 5,2 1 1,0-1 0,0-1 0,1 1 0,0 0-1,1-20 1,0 29-4,1 0 0,0-1-1,1 1 1,-1 0 0,0 0 0,1 0-1,0 0 1,1-3 0,14-41 18,39-76 0,-32 87-2,117-164 5,-110 158-18,44-59-1,11-10-3,67-65 1,-126 151-17,78-58-15,-103 82 23,0 0 1,0 1 0,0-1 0,0 0 0,0 1-1,0-1 1,0 1 0,0-1 0,1 1 0,-1-1 0,0 1-1,0 0 1,2-1 0,5 0-5,1 1 0,-1 0 0,1 0 0,-1 0 0,1 1 0,-1 0 0,11 3 0,-7 4-23,-8-4 23,0-1 5,-1 0 1,1 1-1,-1 0 1,0-1-1,0 1 1,0 1-1,0-1 1,-1 0-1,0 1 1,0-1-1,0 1 1,0 0-1,-1 0 1,1-1-1,-1 7 1,27 186-59,-15-130 57,-5-43-7,1-5 8,2 0 1,20 28-1,-31-46 4,1-1 0,-1 1-1,1 0 1,-1-1 0,1 1-1,-1-1 1,1 1 0,0-1-1,-1 1 1,1-1-1,0 1 1,-1-1 0,1 0-1,0 1 1,-1-1 0,1 0-1,0 1 1,1-1 0,5 1-2,1 0 1,-1 0 0,0-1 0,1 0 0,-1 0 0,1-1-1,-1 0 1,12-3 0,-2-4-11,8-13 6,35-35 0,-46 37-6,-4 2 9,0-1 0,-2 1 0,0-2 0,-1 1 0,-1-1 0,0 0 0,-2 0 0,3-22 0,-7 38 3,1 0-1,-1 0 1,0 0-1,-1 0 1,1 0-1,0 0 1,-1 0-1,0 1 1,0-1-1,1 0 1,-4-4-1,0-4 1,1 4 0,0 0 0,0 0 0,-1 0 0,-5-7 0,7 10 0,-1 1 0,1 0 0,-1 0 0,0 1 0,0-1 0,0 1 0,0-1 0,0 1 0,-6-3 0,6 3 0,-1 1 0,0 0 0,0 0 0,0 0 0,0 0 0,0 1 0,0-1 0,0 1 0,-6 1 0,-2 1 0,-1 0 0,1 2 1,0-1-1,0 1 1,0 1-1,-11 6 0,3 3 14,-80 95 4,97-105-15,0 0-1,1-1 0,-1 1 0,1 1 0,-3 5 1,-30 75 10,29-66-12,1 1 0,1 0 0,-3 32 0,6-38 0,0 0 0,2 0 0,0 1 0,0-1-1,6 21 1,-4-25-1,0 0 1,1-1-1,0 1 0,0-1 0,1 0 0,1 0 0,6 9 1,-4-8-1,1-1 0,0 1 0,0-2 0,21 16 0,-18-16 0,0 0 0,1-1 0,0-1 0,18 7 0,-8-7-1,0-1 1,0-1-1,1-1 1,-1-1-1,44-3 1,-63 1-2,0 0 1,1-1-1,-1 1 0,0-1 0,1 0 1,5-2-1,84-31-6,3-17 0,-97 51 8,5-3-6,0 0 1,1 0-1,-1-1 1,-1 0-1,8-6 1,-12 10 5,85-87-34,-11-13 14,-48 57-45,79-185-27,-88 182-1,53-203-41,-58 197 29,-3 12 49,7-30-33,8-90 1,-23 146 62,3-22-18,-2 0-1,-4-54 1,-2 18 0,4 72 44,0 0-1,0 0 1,0-1 0,0 1 0,0 0-1,0 0 1,0 0 0,0 0-1,0 0 1,0-1 0,0 1-1,0 0 1,0 0 0,0 0 0,0 0-1,0 0 1,0 0 0,0-1-1,0 1 1,0 0 0,0 0-1,-1 0 1,1 0 0,0 0 0,0 0-1,0 0 1,0 0 0,0-1-1,0 1 1,0 0 0,0 0 0,-1 0-1,1 0 1,0 0 0,0 0-1,0 0 1,0 0 0,0 0-1,0 0 1,-1 0 0,1 0 0,0 0-1,0 0 1,0 0 0,0 0-1,0 0 1,-1 0 0,1 0 0,0 0-1,0 0 1,0 0 0,0 0-1,0 0 1,0 0 0,-1 0-1,1 1 1,0-1 0,0 0 0,0 0-1,0 0 1,-8 6-2,-15 26 1,16-20 1,0 1 0,-5 15 0,5-6 0,-6 29 0,-16 141-1,28-188 0,-3 38-4,-7 179 1,10-176-9,-7 310-77,1-234 21,3-16-1204,4-65-4807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3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8968,'0'0'0,"22"12"40,8 8 0,24 10-32,17-1 0,15-5-8,13-12-40,20-24 40,-1 0-6288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10 7536,'5'-3'180,"26"-3"290,-116 7-503,-43 24-52,99-14-14,-13 13 30,-61 45-1,75-43-55,-106 129-34,109-122 94,-73 134-11,95-163 74,1 1 0,0-1-1,1 0 1,-1 1 0,-1 7 0,-3 24-4,1 1 0,0 52 0,5-86 6,0 0-1,0 0 0,1 0 0,-1 0 0,1 0 0,-1 0 1,3 5-1,-3-8 1,6 16-2,0-1-1,11 19 1,-10-23 1,1 1 0,17 17 0,-25-29 1,1 2 0,0-1 0,0 0-1,0 0 1,0 0 0,1 0-1,-1 0 1,0 0 0,0 0-1,1 0 1,-1-1 0,0 1-1,1 0 1,-1-1-1,3 2 1,-4-2 0,12 4 0,-1-1-1,0 0 1,18 2 0,-13-4 0,0-1 1,23-3-1,-39 3 0,3 0 1,0 0-1,0-1 1,0 1 0,0-1-1,0 0 1,0 0 0,0 0-1,0 0 1,3-2 0,66-35-418,68-48 0,-14 2-3789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4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65 6816,'8'-25'12,"-6"21"12,0 0 1,-1 0-1,1 0 1,-1 0-1,0 0 1,0-1-1,0-6 1,-10 27 184,0 0-172,-1 0-16,4-5 12,0 0 0,1 1 1,-6 16-1,-55 152 104,53-139-89,-51 184 24,51-177-24,-42 188 17,46-193-51,-11 57-1,1 1-10,9-45-3,2-18-4,-2 44 0,10-60 4,0-22 0,0 1 0,0-1 0,1 0 0,-1 0 0,0 1 0,0-1 0,0 0 0,0 0 0,0 0 0,0 1 0,0-1 0,0 0 0,0 0 0,1 0 0,-1 0 0,0 1 0,0-1 0,0 0 0,0 0 0,1 0 0,-1 0 0,0 0 0,0 0 0,0 1 0,1-1 0,-1 0 1,0 0-1,0 0 0,0 0 0,1 0 0,-1 0 0,0 0 0,0 0 0,1 0 0,-1 0 0,0 0 0,0 0 0,0 0 0,1 0 0,-1 0 0,0 0 0,0 0 0,0 0 0,1-1 0,-1 1 0,0 0 0,0 0 0,1 0 0,1-2 1,0 0-1,1 0 0,-1 0 1,0 0-1,0-1 1,0 1-1,0 0 1,-1-1-1,1 0 1,1-2-1,18-28 19,90-105 157,-99 126-156,34-29 175,31-17 53,-75 56-223,0 1 0,1-1 0,-1 1 1,1-1-1,0 1 0,-1 0 0,1 0 0,0 0 1,0 1-1,-1-1 0,1 1 0,0-1 1,0 1-1,0 0 0,0 0 0,0 0 0,0 0 1,-1 1-1,1-1 0,0 1 0,0 0 1,5 2-1,1 3 236,-5-1-221,0 0-1,-1 0 0,1 0 1,-1 0-1,0 1 1,-1-1-1,1 1 1,-1 0-1,0-1 1,0 1-1,-1 1 1,0-1-1,1 9 0,-1 9 71,-2 0 0,-3 32 0,0-24-15,3 0-63,1-31-29,0-1-1,0 1 1,0-1 0,0 1-1,0-1 1,0 1-1,0-1 1,0 1-1,0-1 1,0 1-1,1-1 1,-1 1-1,0-1 1,0 1-1,0-1 1,1 1 0,-1-1-1,0 0 1,1 1-1,-1 0 1,5 4-132,0-1-1,0 1 1,0-1 0,1 0 0,-1 0 0,1 0-1,0-1 1,8 3 0,27 14-6004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7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9952,'0'3'3,"0"-1"-1,0 1 1,0-1 0,0 1 0,1 0 0,0-1 0,-1 1 0,1-1 0,0 1-1,0-1 1,0 0 0,0 1 0,1-1 0,-1 0 0,1 0 0,2 3-1,5 8 16,18 39 108,16 55 11,-37-81-49,11 130 41,-17-122-34,-19 228 221,14-173-184,4-80-119,-1 26 97,2 0 1,1 0-1,10 60 1,-1-44 183,-9-50-249,2-3 0,46-70 123,87-106 50,-73 105-132,110-117 131,-169 185-208,0 1 1,0 1-1,0-1 1,1 1-1,-1-1 0,1 1 1,0 0-1,0 1 1,0-1-1,8-2 1,-7 3-3,7 1 33,10 6-22,-1 1 1,25 10 0,-25-4 21,6 11-13,43 47 0,-55-46 7,51 116 11,-57-109-18,16 76 1,31 109 53,-56-213-78,0 1 0,0-1-1,1 1 1,-1-1 0,1 0 0,0 0 0,0 1 0,0-1 0,1-1-1,-1 1 1,1 0 0,-1-1 0,1 1 0,0-1 0,0 0 0,0 0-1,0 0 1,0 0 0,1 0 0,6 2 0,-8-3-2,-1-1 0,-1 0 0,1 0-1,0 1 1,0-1 0,-1 0-1,1 0 1,0 0 0,0 0-1,-1 0 1,1 0 0,0 0-1,0 0 1,-1 0 0,1 0-1,0 0 1,0 0 0,-1 0-1,1-1 1,1 1 0,24-10-389,0 0 0,0-2 0,30-18 0,30-18-7452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4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387 621 7000,'4'-11'1,"3"-6"9,-1-1 1,0 0 0,5-31 0,-11 47-9,0-1 1,0 0-1,-1 1 1,1-1-1,-1 1 1,1-1 0,-1 1-1,0-1 1,0 1-1,0 0 1,0-1-1,-1 1 1,1 0-1,0 0 1,-1 0-1,0 0 1,1 0-1,-1 0 1,0 0-1,0 1 1,0-1-1,-3-1 1,4 2 3,0 1-2,1-1 1,0 1-1,-1 0 1,1-1 0,-1 1-1,1 0 1,-1 0-1,1 0 1,-1-1-1,1 1 1,-1 0-1,1 0 1,-1 0-1,1 0 1,-1 0 0,1 0-1,-1 0 1,1 0-1,-1 0 1,1 0-1,-1 0 1,-11 2 19,0 0 0,0 1 0,0 1 1,1-1-1,-21 11 0,10-1 104,-97 78 63,97-70-30,-5 12-50,-33 51-1,49-60 4,8-16-85,-2 3-6,1 1-1,0 0 1,1 0-1,0 0 1,1 1-1,0-1 1,1 25-1,2-25-2,0 0 1,1 0-1,5 17 0,-7-28-19,0-1-1,0 0 1,0 1-1,0-1 0,0 0 1,0 0-1,0 1 1,1-1-1,-1 0 0,0 0 1,0 1-1,0-1 1,0 0-1,0 0 1,1 0-1,-1 1 0,0-1 1,0 0-1,0 0 1,1 0-1,-1 1 0,0-1 1,0 0-1,1 0 1,-1 0-1,0 0 0,0 0 1,1 0-1,-1 0 1,0 0-1,0 0 0,1 1 1,-1-1-1,0 0 1,1 0-1,5 0 2,-1-1 0,1 1 0,0-1-1,-1 0 1,1 0 0,-1-1 0,1 1 0,-1-1-1,0 0 1,6-4 0,-4 3-5,-1 0 1,0 0-1,0 0 1,0-1-1,-1 0 1,10-9-1,2-2 1,-1 2-7,41-36-126,123-128-304,-161 157 418,-5 6-53,20-30 0,79-115-101,-90 127 174,-22 31 2,0 0-1,0 0 1,0 0 0,0 0 0,1 0-1,-1 1 1,0-1 0,0 0-1,0 1 1,1-1 0,-1 1-1,0-1 1,1 1 0,-1-1 0,0 1-1,1 0 1,-1 0 0,0-1-1,1 1 1,-1 0 0,1 1-1,-1-1 1,0 0 0,3 1 0,-1 0 3,0 0 0,-1 1 0,1-1 0,-1 1 0,1 0 0,-1-1 0,1 1 0,-1 0 0,0 1 1,3 3-1,3 5 11,-1 0 1,0 0 0,8 20-1,-14-28-17,7 19 102,25 181 93,-31-183-188,1 31 22,-3-42-21,-1 7 6,1 0-1,1 0 1,1 0 0,5 26-1,-6-42-10,0 1 0,0-1 0,0 0 0,0 0 0,0 0 0,0 0 0,0 0 0,0 0 0,0 0 0,0 0 0,0 0 0,0-1 0,0 1 0,0 0 0,0-1 0,0 1 0,-1 0 0,3-2 0,-2 2 0,7-3 1,-4 1-1,0 1 1,0-1-1,0 0 0,0 0 0,-1 0 1,6-5-1,141-99 80,-90 62 7,40-31 288,-96 72-129,2 0 54,-5 4-255,0 0 0,0 0 0,0 1-1,-1-1 1,1 0 0,-1 1 0,1-1 0,-1 1 0,1-1-1,-1 1 1,0-1 0,1 3 0,0 4 1,-1-5-14,0 1-1,0 0 1,0-1 0,0 1 0,-1-1 0,0 1 0,1-1 0,-3 5 0,-44 162 593,20-78-516,9-7 130,10-39-208,7-44-24,1-1 1,0 1 0,0 0-1,-1-1 1,1 1 0,0 0 0,0-1-1,1 1 1,-1 0 0,0-1-1,0 1 1,1 0 0,-1-1 0,1 1-1,-1-1 1,1 1 0,0-1-1,1 2 1,-1-2-102,0 0 0,0 0 0,0 0 1,0-1-1,0 1 0,1-1 0,-1 1 0,0-1 0,0 1 0,1-1 0,-1 0 0,0 1 0,1-1 1,1 0-1,17 2-6527</inkml:trace>
  <inkml:trace contextRef="#ctx0" brushRef="#br0" timeOffset="1">2010 0 7800,'0'0'8,"-5"2"-2,-22 13-4,-12 22-2,-15 25 1,-11 27 4,-7 29-3,-2 12-2,7-1 0,13 0 0,41-89 0,-7 50 0,5 26 0,15-103 0,-1 0 0,2 1 0,0-1 0,4 20 0,-4-28 4,0 0 0,1 0-1,0 0 1,0 0 0,0 0 0,1 0 0,0-1 0,0 1 0,0-1 0,5 5 0,-2-2-161,1-1 0,0-1 0,0 0 0,1 0 0,8 5 0,40 21-4336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4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71 7712,'60'-59'88,"-57"55"-103,-2 3 18,-1 1 1,0-1-1,0 1 0,0 0 1,1-1-1,-1 1 0,0-1 0,0 1 1,1 0-1,-1-1 0,0 1 1,1 0-1,-1-1 0,0 1 0,1 0 1,-1 0-1,0-1 0,1 1 1,-1 0-1,1 0 0,-1 0 0,1 0 1,-1-1-1,0 1 0,1 0 1,-1 0-1,1 0 0,-1 0 0,1 0 1,-1 0-1,1 0 0,-1 0 1,1 0-1,-1 0 0,1 1 0,-1-1 1,0 0-1,1 0 0,-1 0 1,1 0-1,-1 1 0,0-1 0,1 0 1,-1 0-1,1 1 0,-1-1 1,0 0-1,1 1 0,-1-1 0,0 0 1,0 1-1,1-1 0,-1 1 1,0-1-1,0 0 0,0 1 0,1 0 1,5 9 57,-1 0-1,0 0 1,-1 1 0,0 0 0,-1 0 0,0 0 0,0 0 0,-1 0-1,0 12 1,0-10-40,0 14 166,-4 149 63,0-136-116,-1 300 216,-2-236-320,0-64 30,2-16-34,-1 8-7,-2 0 0,-1 0 0,-1-1 0,-14 33 0,-23 28 46,37-77-48,-1 1 0,-1-2 0,-1 0-1,-17 20 1,25-32-10,0 1 0,-1-1-1,1 0 1,-1 0 0,1 0 0,-1 0-1,0-1 1,0 1 0,0-1-1,0 0 1,-7 1 0,5-1-2,4 0-3,0-1 1,0 0 0,0 0-1,0 0 1,0 0 0,0 0-1,0 0 1,-1 0 0,1-1-1,0 1 1,1-1 0,-1 1 0,0-1-1,0 0 1,0 0 0,0 0-1,0 0 1,1 0 0,-4-2-1,4 1 1,0 2-1,-1-1 0,1 0 0,0 0 0,0-1-1,1 1 1,-1 0 0,0 0 0,0 0 0,1-1 0,-1 1 0,0 0 0,1 0 0,-1-1 0,1 1 0,0-1 0,-1 1 0,1-2 0,-1-3 3,-3-3-2,3 6-1,0 0 0,0 0-1,0 0 1,1 0 0,-1 0 0,1 0 0,0 0-1,0-1 1,0-5 0,3-35-583,9-50 1,2 6-5340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811 0 7000,'0'0'0,"5"11"0,10 14 0,-2 21 8,-5 22-8,-5 3 8,-6-11-8,1-1-4784</inkml:trace>
  <inkml:trace contextRef="#ctx0" brushRef="#br0" timeOffset="1">888 720 10488,'7'68'-3,"-8"-45"-10,-11 51-1,4-45 13,-19 49 0,-108 177 3,101-203 13,-172 201 10,199-244-21,-1 0-1,-1-1 0,-13 11 1,-39 27-411,-3-2 0,-84 45 1,-4-13-5774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06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8696,'0'-7'337,"0"-63"2272,1 66-2315,1-5-56,2 4-67,1 3-148,0-1 0,0 1 0,0 1 0,0-1 0,0 1-1,0 0 1,10-1 0,53 1 154,54 14 15,-104-11-181,-8 0 0,0 0 0,0 0 1,17 6-1,-7 0 5,-1 0 1,20 12-1,-29-11-1,-5 0-11,0 1 0,0-1 0,-1 1 0,-1 0 0,4 12 0,-6-5 4,-2-9-4,0 3-2,0 0 0,0-1 1,-1 1-1,-1-1 0,0 1 1,0-1-1,-8 16 1,-6 7 1,-29 61 25,46-93-28,0 0 0,0 0-1,0 0 1,0-1 0,0 1 0,0 0-1,0 0 1,0 0 0,0 0 0,0 0 0,0 0-1,0-1 1,1 1 0,-1 0 0,0 0 0,1 0-1,-1-1 1,1 1 0,-1 0 0,0 0 0,2 0-1,0 3 3,0-1-1,0-1-1,0 1 1,0 0 0,0-1-1,0 1 1,1-1 0,-1 0-1,1 1 1,0-1 0,0 0-1,0-1 1,0 1 0,0-1 0,0 1-1,0-1 1,0 0 0,1 0-1,-1 0 1,0 0 0,5 0-1,7 0 5,-1 0 0,1-1 0,21-3 0,-18 1-1,61-4 14,-61 4-13,0 1-3,-1-1 0,1-1 0,-1-1 1,0-1-1,25-9 0,108-60 29,-145 71-24,3 0 7,-6 3 1,-15 10 1,-26 17 3,-5 10-16,34-27-2,-1 2-1,-9 13 1,14-16-1,0 1-1,0 0 0,-4 13 1,-10 36-1,6 2 0,4 8 0,5 7 0,5 3 0,4-8 0,-3-15 0,-6-19 0,-8-7 0,-6 0 0,-3-4 0,-1-9 0,-4-5 0,-7-5 1,-189 38-1570,152-28-6391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1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0 8608,'0'19'12,"2"1"1,6 28 0,-4-27 7,-1 0-1,1 34 1,-19 226 101,-5-124-93,4-39-17,2-9 1,-3 32-8,-3 7 1,-2 7-3,-2 3-2,0 3 1,11-74 2,-20 147 10,5-12 4,24-178-2,-22 298 73,14-224-40,-19 152 108,19-174-72,4 74 304,-2-199-291,-11-30-1234,-3-7-4596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6104,'0'0'0,"0"-25"0,3 5-936,-2 8 936,2-2-3400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3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20 3592,'-125'-19'443,"125"19"-441,-28-1 425,-129 20 192,126-9-86,-11 10-179,-51 34 0,71-35-13,-63 80 131,73-79-185,7-6-192,0 1 1,0 1 0,-3 29-1,7-44-82,1 0 0,0 0 0,0 0 0,0 0 0,0 0 0,0 0 0,1 0 0,-1 0-1,0 0 1,0 0 0,1 0 0,-1 0 0,0 0 0,1 1 0,5 8 30,-1 0 0,2 0 1,-1-1-1,1 0 0,9 9 1,-16-17-35,1-1 0,0 1 1,0 0-1,0-1 0,0 1 1,0 0-1,0-1 0,0 1 1,0-1-1,0 1 0,0-1 1,0 0-1,0 1 0,1-1 1,32 7 84,50 4 1,-80-11-80,-1 0 1,1 0-1,-1 0 1,1 0-1,-1-1 1,6-1-1,34-9-311,1-3-1,57-26 1,11-9-4824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3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 6280,'2'0'2,"0"-1"0,-1 1 1,1 0-1,0 0 0,0 0 1,0 0-1,-1 0 0,1 0 1,0 1-1,0-1 0,-1 1 0,1-1 1,0 1-1,-1-1 0,1 1 1,0 0-1,-1 0 0,1 0 1,-1 0-1,0 0 0,3 2 0,-1 3 9,1 0-1,-1 1 0,0-1 0,-1 0 1,1 1-1,-2 0 0,1 0 0,-1 0 0,1 0 1,-2-1-1,1 10 0,2 49 13,-4-34 37,-25 152 18,18-144-43,-45 164 17,42-162-25,-26 167 9,33-168-15,2-13-9,-1 4-4,2-1 1,1 1 0,6 44 0,-4-59-5,2 0 0,0 0 1,8 21-1,-10-34-2,-1 0 0,1 0-1,0-1 1,-1 1 0,1 0 0,1-1 0,-1 1-1,0-1 1,1 0 0,-1 0 0,1 0-1,3 2 1,-1 0 2,2-3 16,0-3-14,0-1 0,-1 1 0,1-1 0,-1-1 0,0 1 0,0-1 0,0 0 0,0-1 0,-1 1 1,9-10-1,2-2 19,21-31 0,-26 32 36,0 0 1,-2-1-1,0 0 0,0-1 1,7-22-1,-7 16 135,1-4-5,22-54 353,-30 78-477,0-2-1,1 0 0,-1 0 0,1 0 1,0 0-1,6-6 0,-8 11-53,-1 0 0,0 0 1,0-1-1,1 1 0,-1 0 1,0 0-1,1 0 0,-1 0 0,0 0 1,1 0-1,-1 0 0,0 0 1,0 0-1,1 0 0,-1 0 1,0 0-1,1 0 0,-1 0 0,0 1 1,1-1-1,-1 0 0,0 0 1,0 0-1,1 0 0,-1 0 1,0 1-1,0-1 0,1 0 0,-1 0 1,0 0-1,0 1 0,0-1 1,1 0-1,-1 1 0,8 8 82,-4-2-51,-2-3-5,1 1-1,-1-1 1,0 1-1,0 0 0,-1 0 1,2 6-1,16 61 213,16 51 75,-14-76-290,-11-32-1,19 10 4,-24-22-38,0 0 0,0 0 1,0-1-1,1 1 0,-1-1 1,8 1-1,-3-1 0,-1 0 1,1-1-1,15 0 0,-10-1 0,0-1-1,18-4 1,-19 2-2,0-1 1,0-1 0,0-1 0,0 0 0,19-12-1,-18 6-4,0-4 3,-1-1-1,-1 0 1,0-1 0,-1 0 0,-1-1-1,9-22 1,-4-16 1,-13 43 2,-1 3 3,0 1-1,0-1 1,-2 1-1,1-17 0,-4 28 19,-4 6-17,0 0 0,0 0 0,1 0 0,-9 16 1,9-14-2,-4 6 10,0 1-1,1 1 1,1 0 0,0 0-1,-7 28 1,11-34-10,-1 13 17,5-12-15,1 1-1,-1 0 1,2 0-1,0-1 1,6 22-1,1-19 9,21 16-1,-24-26-12,0-1-1,0 0 1,0 0 0,0-1-1,8 4 1,-6-4 0,1 0 1,0 0-1,18 2 0,-14-3 0,1-1 0,20-2 0,31-8 4,0-10-3,-4-6-2,-8-6 0,-45 25 0,0-1-1,-1 0 1,0 0 0,0-1 0,0 1 0,-1-2 0,10-16-1,-10 8-4,-4 2 4,-1 0-1,-1-28 1,-4 30-12,-5-1-103,-2-1 1,0 2 0,0-1-1,-1 2 1,-27-23 0,23 21-588,-7-6-5390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2:53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7 477 7896,'11'63'8,"2"88"-2,-11-112-11,-1-17 6,-5 186 22,-14-36 32,10-92-953,5-49-3708</inkml:trace>
  <inkml:trace contextRef="#ctx0" brushRef="#br0" timeOffset="1">55 9 9240,'0'0'0,"8"-9"64,1 14 0,6 19-64,6 18-16,3 15 16,0-1-6536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38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63 2872,'-4'-3'224,"0"0"-155,3 2-52,0 0 0,0 0 0,-1 0 0,1 0 1,-1 1-1,1-1 0,-1 0 0,1 1 0,-1-1 1,1 1-1,-1-1 0,0 1 0,-2-1 0,2 1 410,-12-9 1118,13 7-1543,-1-1 106,-1 0 0,0 0 0,1 1 1,-1-1-1,0 1 0,0-1 0,0 1 0,-1 0 1,1 0-1,-1 0 0,1 1 0,-1-1 0,1 1 1,-1 0-1,0 0 0,0 0 0,-4 0 0,7 1 47,-7 0 185,23 0-153,98 18 22,59 1-88,-132-15-26,182 19 46,-175-18-27,207 19 44,-202-21-43,199 8 50,-205-8-50,-27-2-70,193 18 189,-186-15-154,4 1 108,58 2 0,-98-7-124,1 0 1,0 0 0,-14 3 0,-29 5 84,-123 15 17,133-18-52,-188 16 47,184-18-34,-400 22 521,310-18-86,154-12-418,-9 2-134,26-4 42,84-3 1,110 0 16,-184 9-55,63 1-1,11 4-9,-13 5 1,-18 5-2,-23-1 2,-23-3-3,-4 1-1,-38-11-1,0 0 0,0 0 0,0 0 1,1 0-1,-1 0 0,0 0 0,0 0 0,0 0 0,0 0 0,0 0 0,0 0 1,0 0-1,0 0 0,0 0 0,0 0 0,0 1 0,1-1 0,-1 0 1,0 0-1,0 0 0,0 0 0,0 0 0,0 0 0,0 0 0,0 0 1,0 0-1,0 0 0,0 0 0,0 0 0,0 0 0,0 0 0,0 1 1,0-1-1,0 0 0,0 0 0,0 0 0,0 0 0,0 0 0,0 0 1,0 0-1,0 0 0,0 0 0,0 0 0,0 0 0,0 1 0,0-1 1,0 0-1,0 0 0,0 0 0,0 0 0,0 0 0,0 0 0,0 0 0,0 0 1,0 0-1,0 0 0,0 0 0,0 0 0,0 0 0,0 1 0,-1-1 1,-6 4 8,-11 2 1,-32 4 17,1-1 39,-71 4 1,104-13-58,-23-2 74,-91-12 165,90 11-180,22 2 19,0 0-1,-24-6 1,40 7-40,-11-8 133,9 6-178,4 2-2,0 0 1,0-1-1,-1 1 1,1 0-1,0 0 0,0 0 1,0 0-1,0-1 0,0 1 1,0 0-1,0 0 1,0-1-1,0 1 0,0 0 1,0 0-1,0 0 0,0-1 1,0 1-1,0 0 1,0 0-1,0-1 0,0 1 1,0 0-1,0 0 0,0 0 1,0-1-1,0 1 1,0 0-1,0 0 0,0 0 1,1-1-1,-1 1 0,0 0 1,0 0-1,0 0 1,0 0-1,0-1 0,1 1 1,-1 0-1,0 0 0,0 0 1,1 0-1,29-21 3,-22 16-2,0 1 1,0 1-1,17-6 0,41-3 1,93 0-5,-126 10-9,179 0-44,-39 10-93,-170-8 90,-11-3 4,1-1 47,3 2 3,1 1 0,0 0 0,0-1 0,-1 1 0,1 0 0,-1 1 0,1-1 0,-1 0 0,-6 1 0,-144-18-51,113 14 16,-188-24-12,181 22 32,-194-27-6,197 27 20,-54-5-1,6 3 6,30 3 1,25 4 0,22 1-3,15 1-3,6 1 0,19 6-2,40 8 0,-19-9-17,0-2-1,50-1 1,-60-4 9,15 2-77,263-1-1530,-136-1-5930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1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6728,'4'1'19,"0"1"1,0 0 0,0 0-1,-1 0 1,1 0-1,-1 1 1,1-1 0,-1 1-1,0 0 1,0 0-1,0 0 1,0 1 0,-1-1-1,1 1 1,-1-1-1,0 1 1,0 0 0,0 0-1,1 4 1,1 9 77,-2-1 0,1 1 0,-2 0 0,0 0 1,-2-1-1,-1 22 0,0-1 52,2 31 95,8 66-415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7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655 406 9592,'0'-5'24,"-1"0"0,1 1 0,-1-1 0,0 0 1,0 0-1,-1 0 0,1 0 0,-1 1 0,0-1 1,0 1-1,-1-1 0,1 1 0,-1 0 0,0 0 0,0 0 1,-1 0-1,-4-3 0,-6-7 128,0 1 0,-30-20-1,31 23-141,9 7-6,0 0 1,0 0-1,0 1 1,-1-1-1,0 1 1,1 0-1,-9-3 1,-81-24 29,73 27-20,-39 2-1,45 1-12,0 1 0,0 1 0,-17 5 0,16-2 0,-1 2 0,1 0 0,0 0 1,1 2-1,0 0 0,-19 16 0,14-6 6,-53 80 6,65-80 14,6-13-23,1 1 1,0 0-1,0-1 0,1 1 1,0 0-1,0 0 1,1 0-1,3 14 1,-4-21-3,0 0 0,1-1 1,-1 1-1,0 0 0,1 0 0,-1 0 1,0-1-1,1 1 0,-1 0 1,1 0-1,-1-1 0,1 1 1,0 0-1,-1-1 0,1 1 0,0-1 1,1 2-1,12 8 11,1-1 0,0-1 0,1 0 0,20 7 0,-11-9 41,114-5 23,-110-6-10,113-40 25,-116 31-31,-13 7-36,2-2-11,0-1 1,0 0 0,-1-1 0,-1-1-1,0 0 1,0-1 0,11-15 0,50-77 57,-72 101-65,1 0 1,-1 0-1,1 0 1,-1 0-1,-1 0 1,1 0-1,-1 0 1,1-1 0,0-8-1,1 0 4,2-26 8,-5 36-13,0 0 0,0 0-1,-1 0 1,1 0 0,-1 0 0,0 0-1,1 0 1,-1 0 0,0 0 0,-1 0-1,1 1 1,0-1 0,-1 1 0,0-1-1,0 1 1,1-1 0,-1 1 0,0 0-1,-3-3 1,2 3 2,-6-2 53,1 4-48,0 0 1,0 0-1,0 1 0,0 0 1,0 1-1,-9 3 0,3 2 61,4 1-58,0 2 0,0-1 0,1 1 0,0 1 0,1 0 0,0 0 1,0 0-1,1 1 0,-6 14 0,6-10-12,4-9-1,0 1-1,0 0 0,0-1 1,-2 16-1,-3 21 10,8-38-12,-1 0 1,1 0 0,0 0-1,1 11 1,0-13-1,0 0 0,0-1 0,0 1 0,1 0 0,-1 0 0,3 3 0,-3-5 0,0 0 0,0-1 0,0 1 0,1 0 0,-1-1 0,1 1 0,-1-1 0,1 1 0,-1-1 0,4 2 0,-3-2 0,0 0 0,0 0 0,1-1 0,-1 1 0,1-1 0,-1 1 0,0-1 0,1 0 0,3 0 0,35-5 0,-31 2 0,0 0 0,0-1 0,13-7 0,-7 2 0,30-23 0,76-81-2,-121 112 2,56-60-5,-40 40 4,2-3-1,20-22-3,65-55-4,-72 78 9,0 9 0,3 6 0,-29 8 0,1 0 0,0 1 0,0-1 0,6 3 0,-4-1 0,0 0 0,0 1 0,10 4 0,-8 0 0,0 0 0,0 0 0,-1 1 1,0 0-1,15 15 0,-14-8 7,-10-12-6,3 3 1,0 1 0,-1 0-1,0 0 1,0 0 0,-1 0 0,0 0-1,0 1 1,0-1 0,-1 1-1,0-1 1,-1 1 0,0 7 0,-4 105 19,2-95-4,-1 0-1,-1 0 1,-10 34 0,8-38-11,-9 38 53,9-39-41,0 0 1,2 0-1,0 1 1,0 25-1,4-45-14,0 0-1,0 0 1,0 0-1,0 1 1,0-1-1,1 0 1,-1 0-1,0 0 1,0 0-1,1 0 1,-1 0-1,1 0 1,-1 0 0,1 0-1,0 0 1,-1 0-1,1-1 1,0 1-1,-1 0 1,1 0-1,0-1 1,0 1-1,0 0 1,0-1 0,0 1-1,0-1 1,0 1-1,0-1 1,0 1-1,0-1 1,0 0-1,0 1 1,1-1-1,2 0 5,1 1-1,-1-1 1,0 0-1,1 0 1,-1-1-1,0 1 1,0-1-1,6-2 1,13-5-487,0-1 1,30-17-1,9-7-6934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39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807 424 11656,'0'0'-15,"0"0"1,0 0-1,0-1 1,0 1-1,-1 0 1,1-1-1,0 1 1,0 0-1,-1 0 1,1-1-1,0 1 1,-1 0-1,1 0 1,0 0 0,0-1-1,-1 1 1,1 0-1,0 0 1,-1 0-1,1 0 1,-1 0-1,1 0 1,0 0-1,-1 0 1,1 0-1,0 0 1,-1 0-1,1 0 1,0 0-1,-1 0 1,1 0-1,0 0 1,-1 0-1,-16 11-866,-6 5 492,21-14 417,-10 24 216,13-5-121,0 0 0,2 0 0,0 0 0,10 32 0,-7-30-23,8 36 60,14 16-12,-25-69-128,0 0 1,0-1 0,1 0-1,0 1 1,0-1 0,0 0 0,0-1-1,1 1 1,0-1 0,7 5-1,-4-3 1,-3-1 12,1-1 0,0 0 0,0 0 1,1 0-1,-1-1 0,1 0 0,-1 0 0,1-1 1,0 0-1,0 0 0,12 2 0,-14-4-17,1 0-1,-1 0 0,1 0 0,0 0 0,-1-1 0,1 0 1,-1 0-1,1-1 0,-1 1 0,0-1 0,0 0 0,10-6 1,-14 7-12,1 0 1,-1 0 0,0 0 0,1 0-1,-1 0 1,0 0 0,0-1-1,0 1 1,0-1 0,0 1 0,0 0-1,0-1 1,0 0 0,0 1-1,0-4 1,3-3 6,2-2-4,-4 7-5,0 0 1,0-1-1,-1 1 1,1 0-1,-1 0 1,0-1-1,0 1 0,0-1 1,0 1-1,0-6 1,1-12 3,-1 0 0,-1 0 1,-3-25-1,-3 21 1,-17-41-1,-16-17-4,-11 4-2,34 57 0,-21-21 0,6 13 1,-46-34 0,56 52 13,-15-3-2,-41-11 1,53 23 34,-114 6 22,109 2-1,-120 39 29,120-31-43,-90 70 15,117-81-66,-1 1 1,1-1-1,0 0 1,0 0-1,0 1 1,0-1-1,-2 5 1,-23 39 18,-25 62 0,50-102-17,0-1 1,0 1-1,0-1 0,0 10 1,-16 169 28,21-148-19,41 158 10,-43-188-23,1-1 1,0 0-1,0 1 0,0-1 0,5 8 1,121 177 15,-124-185-15,0 0-1,1 1 1,0-1-1,0-1 0,6 5 1,186 124 25,-157-114-1,160 43 11,-159-56-4,167-8 15,-203 2-41,0 0-1,1-1 1,-1 0 0,0 0 0,9-3 0,39-16 25,75-39 0,-124 56-25,-1 1 0,1 0 0,0-1 0,-1 0-1,0 1 1,7-8 0,57-67 51,-9-12-34,-58 89-25,20-40 68,66-174 35,-73 169-22,8-73 4,-15-3-50,-6 113-13,0-1 0,-1 1 0,-2-14 0,3 22-22,-21-108 92,-10 16-55,29 88-23,1 1-1,-1-1 0,1 0 1,-1 1-1,0 0 0,-5-7 1,-26-28 50,-48-44 1,79 79-56,-1 2-1,1-1 1,0 0 0,-1 0-1,1 1 1,-1-1 0,1 1-1,-1 0 1,-5-2 0,8 3-9,-27-10 43,-32-7 0,-40 2-9,92 14-18,0 0 0,0 1 0,1 0 0,-9 1 0,-212 30 92,179-18-47,-200 81 24,239-90-76,-1 1-1,0 0 0,-9 7 1,-94 66 24,10 14-22,103-92-11,-35 38 21,-101 133 12,115-141-19,2 8-6,-25 72 1,43-107-8,0 0 0,1 0 0,-1 1 0,1-1 0,-1 0 0,1 1 0,0 3 0,17 158 16,-7-131-2,74 124 10,-82-155-23,0 1 0,0-1-1,0 0 1,1 0 0,-1-1-1,1 1 1,6 4 0,166 111 16,-133-98-3,170 61 12,-171-70-7,170 12 6,-167-26-11,174-43 10,-211 44-21,1-1 0,-1 1-1,13-8 1,-20 10-4,99-54 19,-6-14-13,-88 64-3,1-1 0,0 0 0,-1-1 0,6-6 0,65-83 16,-10-12-14,-66 107-5,5-8 2,-1 0 0,0-1 0,4-11 0,59-216 17,-66 230-16,0-1 0,0 0 1,0 1-1,-1-1 0,0-8 1,-8-109 16,-14-1-10,22 125-10,-2-9 9,0 1-1,-1 0 0,-5-15 1,8 23-9,-50-110 33,-8 14-17,58 96-16,-27-35 48,-136-113 19,157 143-63,0 0 0,0 1 0,-1 0 1,-7-3-1,-92-44 21,-6 14-17,104 34-4,0 1-1,0 0 0,-13-1 1,21 3-4,-113-9 13,-2 15-9,115-6-4,-8 0 2,1 1-1,-1 0 1,-13 4 0,-85 26 4,70-17-5,-51 26 0,56-22-2,1 2 1,0 1 0,2 1-1,-30 30 1,56-49 0,-1-1-1,0 1 0,1 0 1,-1 0-1,1 0 0,0 0 1,-2 6-1,-63 144-7,66-149 3,0 0 1,0-1-1,0 1 1,0 0-1,1 0 0,-1 5 1,4 146-39,-3-152 39,0-1-1,0 0 1,1 1-1,-1-1 1,1 1-1,-1-1 0,1 0 1,0 1-1,2 2 1,9 17-11,1-1-1,1-1 1,26 29 0,-38-47 9,-1 0 0,1 0 0,0-1 0,0 1 0,0-1 0,0 1 0,1-1 0,-1 0 0,4 2 0,23 9-466,1-1 0,1-2 1,51 10-1,19-3-8601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4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1712,'0'0'2360,"5"0"-2047,13 1-213,-18-1-86,1 0 0,0 0 0,0 0 0,-1 0 0,1-1-1,0 1 1,0 0 0,-1 0 0,1-1 0,0 1 0,-1 0 0,1-1 0,0 1-1,-1-1 1,1 1 0,0-1 0,-1 1 0,1-1 0,-1 1 0,1-1 0,-1 0-1,0 1 1,1-2 0,3-2 33,2-3-18,18-14 118,47-27 11,-54 40-85,99-16 24,-89 23-50,136 15 15,-128-7-28,131 53 14,-137-43-8,111 90 16,-114-83-15,87 92 23,-97-95-17,-7-4-33,0 1 1,-2 0-1,0 0 0,5 21 1,-12-37-7,1 0 0,-1 0 0,0 0 0,1 0 0,-1 0 0,0 0 0,0 0 0,-1 0 0,0 4 0,-8 36 51,-23 60 0,15-70 56,-102 130 54,115-156-142,-1-1 0,0 0-1,0 0 1,-6 4 0,-167 116 162,138-105-41,-173 66 56,172-72-96,-156 51 187,172-58-303,-27 8 453,47-13-327,7-1-24,25-5-31,128-20 119,-122 20-163,11-2 68,200-25 34,-192 25-33,230-8 47,-224 14-15,223 12 50,-228-8-36,208 27 51,-212-25-57,-10-1-47,10 1 35,-1 2 1,60 18 0,-34-3 410,-1 3 0,102 52 0,-170-76-260,1 0 51,-5-2-3,-9 15 293,0-9-304,7-6-245,-1 1 1,1 0-1,-1 0 0,1 0 0,0 0 1,-1 0-1,1 0 0,0 0 0,0 0 1,0 0-1,0 1 0,0-1 0,0 0 1,0 1-1,0-1 0,0 1 0,0 2 1,2-3-58,0-1 1,0 0 0,0 0 0,0 0 0,0 0 0,1 0 0,-1 0-1,0 0 1,0 0 0,0 0 0,0 0 0,0 0 0,2-1 0,29-9-1727,6-2-6916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44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5418 8534 5112,'-16'-34'7,"16"34"-7,0-1 0,-1 1 1,1-1-1,-1 0 0,1 1 1,0-1-1,-1 0 1,1 1-1,0-1 0,0 0 1,0 0-1,-1 1 1,1-1-1,0 0 0,0 0 1,0 1-1,0-1 1,0 0-1,0 0 0,0 1 1,1-1-1,-1 0 1,0 0-1,0 1 0,1-1 1,-1 0-1,0 1 0,1-1 1,-1 0-1,0 1 1,1-1-1,0 0 0,0 0 8,0-3 86,2-3 53,-2 5-96,0 1 0,0 0 0,1-1 1,-1 1-1,0 0 0,0 0 0,0 0 1,1 0-1,-1 0 0,1 0 0,-1 1 0,1-1 1,-1 0-1,1 1 0,-1-1 0,1 1 0,-1-1 1,1 1-1,0 0 0,-1 0 0,1 0 1,0 0-1,-1 0 0,4 0 0,-3 0-13,-1 0 0,1 1 0,-1-1 0,1 0 0,-1 0 0,1 1 0,-1-1 0,1 1 0,-1-1 0,1 1 0,-1 0 0,0 0 0,1-1 0,-1 1 0,0 0 0,0 0 0,0 0 0,1 0-1,-1 1 1,0-1 0,0 0 0,-1 0 0,1 1 0,0-1 0,0 0 0,-1 1 0,1-1 0,0 3 0,1 11 108,-2 1 0,0 0 0,0-1 0,-2 1 0,-3 20 0,-3 2 130,-14 43 0,-12 24 40,-20 75 15,42-143-70,-54 153 111,50-152-105,-79 170 98,71-165-137,-122 151 95,113-158-102,-128 156 88,128-152-114,-142 148 73,137-155-120,-163 103 61,159-114-75,-160 75 44,161-79-83,-193 65 40,184-68-55,-181 45 30,186-52-36,-191 3 27,188-15-34,-184-43 19,187 33-51,-200-74 13,196 66-40,-70-37 4,-17-19-8,93 47-1,-44-39-1,-43-54 0,-104-119-4,193 196-3,-154-222 1,156 209-8,-169-251 0,166 249 0,-148-242 1,157 242 5,-133-264-4,133 259 5,-136-266 2,135 268-3,-121-263-4,128 259 4,-99-294-4,103 287 5,-91-304 2,92 306-3,-80-278-5,84 282-1,-62-290 1,66 286 6,-14-111 4,1-36 1,10 10 0,11 15 1,28-156 8,-14 285 5,37-271 7,-35 272 7,44-238 20,-42 247-1,63-245 21,-57 240-7,78-237 32,-74 243-18,97-219 34,-93 222-35,116-182 30,-111 191-23,111-171 35,-115 173-49,-11 15-38,20-30 25,72-89 0,51-41 17,-125 146-31,148-173 13,-144 170-26,160-170 9,-156 173-16,183-160 8,-179 163-7,169-124 14,-171 134-15,194-90 6,-188 96-11,188-85 9,-191 85-16,217-92 8,-206 92-8,87-31 4,27-1-8,5 7 1,9 2-3,9 5-2,2 3 0,149-19-2,-285 48-3,256-20 2,-252 24-3,263-15-8,-262 15-12,252-12-17,-255 14-10,268-6-26,-264 7 7,254-2-24,-260 4 23,239 1-26,-241-1 47,-20 0 29,241 17-51,-35 20 30,-199-29 24,317 82-34,-261-56 49,-62-20-7,141 78 1,-148-71 5,-16-10 3,25 18-3,65 63 0,88 72-3,-171-149 7,28 22-3,-6 0 4,3 12 1,-7 5 0,-5 3 0,-4 2 0,-3 0 0,-2 1 0,-3-3 0,37 93-19,-62-150 18,1 0 0,-1 0-1,1-1 1,-1 1 0,0 0 0,1 0 0,-1 0 0,0-1 0,0 1-1,1 0 1,-1 0 0,0 0 0,0 0 0,0 0 0,0-1 0,0 1-1,0 0 1,0 0 0,-1 1 0,0 2-6,0 0 0,0 0 0,0 0 0,0 1 0,1-1 0,-1 0 0,1 0 0,1 6 1,-1-8-2,-1 5-132,-3-24 79,-2 0 0,0 1 1,-1 0-1,-13-24 0,-38-50-232,45 71 239,5 9-3,0 1 1,-1 1-1,0 0 0,0 0 0,0 0 1,-1 1-1,0 1 0,-1-1 1,0 2-1,-13-6 0,13 6 52,-89-38-597,50 15 441,20 14 19,-1 1 0,-44-11 1,51 15 59,22 8 36,-5 1-5,7 0 49,0 0 1,0 0-1,0 0 1,-1 0-1,1 0 0,0 0 1,0 0-1,0 0 0,0 0 1,0 0-1,0 0 1,0 0-1,-1 0 0,1 0 1,0 0-1,0 0 1,0 0-1,0 0 0,0 0 1,0 0-1,0 0 0,0 0 1,-1 0-1,1 0 1,0-1-1,0 1 0,0 0 1,0 0-1,0 0 0,0 0 1,0 0-1,0 0 1,0 0-1,0 0 0,0 0 1,0-1-1,0 1 0,0 0 1,0 0-1,0 0 1,-1 0-1,1 0 0,0 0 1,0 0-1,0-1 1,0 1-1,1 0 0,-1 0 1,0 0-1,0 0 0,0 0 1,0 0-1,0 0 1,0-1-1,0 1 0,0 0 1,0 0-1,0 0 0,0 0 1,0 0-1,0 0 1,0 0-1,0 0 0,0 0 1,1 0-1,-1-1 1,0 1-1,0 0 0,0 0 1,7-5-2,0-1-1,0 1 1,0 1 0,0-1 0,1 1 0,0 1 0,10-4 0,1 0-4,0 2 1,20-4 0,5 5 6,-34 4-1,0 1 1,0 1 0,-1 0 0,1 0 0,15 6-1,-13 0-5,-5 1 4,-1 1 0,0-1 0,0 1 0,-1 0 0,7 19 0,-7-7-18,3 121-10,-11-34-16,0-79 43,2-17-9,0-1 0,0 1 0,3 14 0,-2-19 11,5 53-61,-5-57 53,1 0 0,-1 0 0,1 0 0,0 0-1,0 0 1,1 0 0,-1-1 0,1 1 0,0-1 0,0 1 0,0-1 0,0 0-1,5 5 1,-2-8-56,-3-1 57,2-1 1,0 0 0,0-1-1,0 1 1,0-1-1,-1 0 1,1 0-1,-1-1 1,0 1-1,0 0 1,0-1-1,0 0 1,0 0-1,2-7 1,42-80-28,-39 67 30,25-127 2,-16 41-3,-5 33 6,-8 54 9,1 0 1,1 0-1,1 1 1,1 0-1,12-22 1,-16 34-1,0 4 53,-1 17-25,-3 0-9,-32 104 16,32-114-44,-13 34 27,-90 181 7,79-168-19,-102 209 9,105-210-17,8-18-59,-36 74-1239,33-73-5462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46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891 7 6280,'4'-1'17,"12"-4"19,-15 5-31,-1 0 0,1 0 0,-1 0 0,1 0 0,-1 1 0,1-1 0,-1 0 0,1 0 0,-1 1 0,1-1 0,-1 0 0,1 0 0,-1 1-1,1-1 1,-1 1 0,0-1 0,1 0 0,-1 1 0,0-1 0,1 1 0,-1-1 0,0 1 0,0-1 0,1 1 0,-1-1 0,0 1 0,0-1 0,0 1 0,0-1 0,0 1 0,0-1 0,1 1 0,-2 0 0,2 0 3,-1 3 16,0 0-1,0 0 0,0 0 1,0 0-1,0 0 0,-1 1 0,0-1 1,0 0-1,-2 5 0,-16 39 153,9-26-93,-10 28 19,-62 145 160,27-49-94,44-112-152,-1 3 58,-44 167 35,45-162-2,-43 174 45,44-173-31,-30 184 51,33-180-64,-28 182 48,27-183-48,-32 203 48,32-199-49,-68 336 255,54-268-322,13-71 54,-73 292 252,58-240-310,15-59 38,-47 280 138,39-209-160,-9 142 61,20-149-49,-8 75 112,5-86-8,3-47-31,-17 58 0,8-47 250,-8 79 0,14-27 470,-2-80-497,10-27-265,1 5-7,0-7-77,0 0 0,0 0 0,0 0 0,0 0 0,0 0 0,0-1 0,0 1 0,1 0 0,-1 0 1,0 0-1,0 0 0,0 0 0,0 0 0,0 0 0,0 0 0,0 0 0,0 0 0,0 0 0,0 0 0,0 0 0,1 0 0,-1 0 0,0 1 0,0-1 0,0 0 0,0 0 0,0 0 0,0 0 0,0 0 0,0 0 0,0 0 0,0 0 0,0 0 0,0 0 0,0 0 0,0 0 0,0 0 0,1 0 0,-1 0 0,0 0 0,0 1 0,0-1 0,0 0 0,77-137-1587,-41 66-6550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48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8099 6494 3056,'-63'80'16,"-19"32"4,-16 9 27,85-105-38,-9 8 50,-32 27 0,32-31-27,1 0 0,-21 28-1,-89 118 75,103-129-13,-108 146 44,107-144-9,-144 197 63,133-183-31,-175 218 68,169-216-47,-212 230 81,204-230-68,-79 64 5,-4-17-122,81-66 110,-242 124 69,236-131-96,-249 99 66,249-108-51,-97 17 4,-4-16-103,163-21-76,-11 2 50,-1-2 0,1 1 1,-22-3-1,-314-46 238,275 31-80,-285-87 69,286 81-162,-296-97 52,291 93-46,-311-140 43,312 128-97,-273-168 21,282 165-48,-93-69 0,-33-32-32,-5-7-8,-9-9 0,1-10 0,16-5 0,5 7 0,6 11 0,-124-142 2,251 241 13,-200-207 13,204 211 0,-166-241 21,174 229 6,-152-276 30,156 272-10,-126-264 34,153 314-72,-10-30 0,-81-318 69,94 347-58,-2-37-1,-13-347 104,19 385-98,2 0 0,4-27 1,28-170 106,17-11-95,-50 227-65,6-26 83,16-41 1,68-171 82,19-6-102,-57 144 90,-52 100-154,154-256 153,17-3-97,-171 259-56,75-103 127,331-399 45,-320 406-71,368-350 36,-362 363-82,354-288 22,-359 304-43,334-248 10,-340 259-23,-81 56-21,201-122 25,-2 19-17,-122 68 7,294-100 10,-299 114-10,279-62 13,-281 71 0,293-24 16,-288 34-16,312 16 19,-309-8-6,303 34 19,-308-31-32,268 43 20,-278-40 0,248 58 20,-254-54-41,183 71 7,-201-68-20,51 34-1,11 18-9,-7 5 1,-9-1-3,-8-6-2,-13-10 0,-27-23-4,57 71 0,-68-66 4,-4-2 0,-7-3 0,-2 0 0,-3 1 0,-7-26 0,14 30 0,-15-35 0,18 20-4,-19-25-15,2-72-268,-1 41 2,-3-42 1,0 60 13,0 0 0,-1 1 0,-1-1 0,0 1 0,-1 0 0,0 0 0,-6-12 0,-5-6-5522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48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38 6456,'-47'-31'0,"35"24"44,12 7-37,0 0-1,0 0 1,0 1-1,0-1 0,0 0 1,0 0-1,0 0 1,0 0-1,0 0 1,0 0-1,0 0 1,0 0-1,0 0 1,-1 0-1,1 0 0,0 0 1,0 0-1,23 15 343,32 22 106,-4 6-379,-29-22 125,95 110 71,-38-36-19,-9-14-131,-3 2-13,-65-80-101,0-1 0,-1 1 0,1 0 0,0 0 0,-1 1-1,1-1 1,-1 0 0,0 0 0,0 1 0,-1-1 0,1 1 0,-1-1 0,1 1-1,-1-1 1,0 1 0,0-1 0,-1 1 0,0 3 0,1-4-1,-5 8 48,-17 16 6,-1-1-1,-50 41 1,35-32-51,-68 78 91,84-88-90,0 1 36,-66 106 17,75-107-24,9-12-186,0 0 1,1 0-1,0 0 1,1 0-1,0 0 1,1 24-1,2 18-5187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49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996 0 4488,'-9'4'0,"0"1"0,1 0 0,-1 0 0,1 1 0,-9 7 0,8-4-1,2-4 4,1 1 0,0 0 0,0 1 0,1-1 1,0 1-1,0 0 0,1 0 0,-5 11 1,1-2 44,-9 32 0,17-47-47,-3 12 83,0-1-1,0 1 1,2 0-1,-1 16 1,1-12-22,0-7 54,-26 173 804,-7 6-495,26-150-131,3-17-228,-57 261 784,46-190-760,10-54 105,-24 154 77,24-155-105,-55 286 450,36-212-536,13-66 134,-54 177 88,51-179-103,-52 196 74,55-191-100,-58 203 211,53-191-276,-55 218 149,12-52-137,12-115-45,-16 39 53,55-124-125,8-24-1,-3 37 0,2-31-3,1 23 0,1-28 0,0 17-4,0-20-15,-3-2-182,-11-5-1135,-3 0-5264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49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4488,'2'6'1,"-1"1"0,1 0-1,0-1 1,1 0 0,0 0 0,0 0 0,6 10 0,-3-7 1,0 0 0,-1-1 0,1 0 0,1 0 0,-1 0 0,1-1-1,1 0 1,8 7 0,-5-5 1,2 4 2,1-1 1,1 0 0,31 17 0,18 13 80,71 55 5,-108-75-37,10 16-281,49 65 0,-26-20-2400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50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0 6552,'0'0'0,"-12"15"0,-23 26 8,-25 18 0,-27 19 0,-12 15 0,-9 9-8,-2 2-4464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3:50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3013 9199 4128,'-57'5'0,"-57"4"0,-140-12 7,207-2 26,-215-40 8,249 42-39,1 0 1,-19-6-1,-242-107 17,262 110-2,0 0 1,-20-15 0,-251-192 70,267 202-48,1-1 1,-15-17-1,-109-121 86,10-22-68,78 98 109,-221-314 76,217 307-29,54 81-214,-123-209 219,16-7-127,67 125 148,-146-412 94,151 395-100,-114-445 80,125 444-140,-74-418 55,82 425-122,-54-395 35,58 403-68,-32-335 20,39 349-59,-1-309 17,6 367-39,5-35 1,-5 57-14,29-206 26,18-10-16,-41 190 0,15-37 0,-21 63-10,85-228 20,21-9-12,-57 141 13,236-394 18,-223 391 1,273-378 18,-263 387-4,118-123-1,9 11-24,-173 177 18,32-25 0,163-121 46,13 14-52,-234 157-41,97-59 115,413-233 52,-405 237-47,157-64 0,0 17-70,-229 89 17,38-7 0,439-98 118,-410 103-58,392-25 51,-396 39-43,358 35 60,-366-20-54,326 81 60,-392-89-134,31 13 0,-53-19-67,178 74 133,-13 8-86,-165-82-47,61 34 100,250 153 124,-96-62-47,-202-118-152,8 6 1,-1 0 1,0 1 0,-1 2 0,21 20 0,8 18 71,-40-45-69,-1 0 0,-1 0-1,1 1 1,-2 0 0,6 12-1,-1 17-1,-9-22 21,-5 8-13,-10 34-1,14-56-30,-1-1 0,0 1-1,0-1 1,1 0 0,-1 0 0,-1 1-1,1-1 1,0 0 0,0 0-1,-1 0 1,1 0 0,-1 0-1,0 0 1,0 0 0,-2 1 0,-1 1 3,3-3-144,1 1 1,-1-1-1,0 1 1,0-1-1,-1 0 1,1 0-1,0 0 1,0-1-1,-4 2 1,-19 4-6724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48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609 0 10136,'22'41'0,"20"39"0,41 129 1,-81-204 0,-1 0 0,1 0 0,-1 1 0,0-1 0,-1 0 0,1 8 0,1 23 2,-3 45 0,-19 45 40,19-118-1,-1 0-1,-1 1 1,1-1-1,-5 9 1,-47 104 170,-12-9-111,66-112-101,-31 42 295,-134 158 126,161-195-368,-1 1-1,0-1 1,0 0-1,0-1 1,-8 6-1,13-10-52,-30 23 159,-42 24 1,32-26-663,-44 14 0,71-29 137,-125 51-6814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1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1803 89 9416,'-7'-3'280,"-49"-19"468,-74-19 1,103 34-573,0 2 0,0 1 0,-48 0 0,52 3-132,-151 0 271,129 1-293,3 1 53,-199 18 30,188-10-51,-211 67 14,256-74-65,1 1 1,-1 0-1,1 0 1,0 1-1,-7 4 1,-108 71 21,2 18-17,113-90-5,0-1 0,0 1-1,0 0 1,-8 11 0,15-18-3,-92 125 13,14 7-9,78-132-4,-5 9 2,0 0 0,1 1 0,-7 17 0,-64 249 15,73-268-13,1 1 0,0 0-1,0 17 1,3 94 15,13-14-9,-14-102-6,-1 0 0,1 0-1,0 0 1,0-1 0,1 1-1,-1 0 1,1-1 0,3 6 0,12 21 12,24 32 1,35 25 2,-76-87-19,5 5 10,-1-1 0,1 1 0,0-1 0,1 0 0,6 4 0,-12-8-10,101 62 60,9-15-31,-102-45-12,-1 1 1,0-1-1,1 0 0,8 1 1,98 11 68,1-16-51,-109 2-21,0 0 1,1-1-1,-1 0 1,0 0-1,7-3 1,191-74 101,-199 76-108,0 0 1,-1-1-1,1 0 1,-1 0-1,0 0 1,5-4 0,71-67 51,1-27-1526,-79 98 1334,77-105-7914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1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10312,'3'1'0,"0"1"0,0 0 0,-1 0 0,1 0 0,-1 0 0,1 1 0,-1-1 0,0 1 0,0-1 0,0 1 0,1 3 0,6 8 0,38 55 0,8 27 0,2 20 0,-4 30 0,-3 31 0,21 177 1,-61-292 7,32 265 56,-16-108 71,-24-196-89,-1-7-4,1 0 0,0 0 0,1 0 0,9 24 0,-12-38 78,4-11 23,-4 9-133,1-1 0,-1 1 0,1-1 1,-1 0-1,1 1 0,-1-1 0,1 0 0,-1 0 0,0 1 0,1-1 0,-1 0 0,0 0 0,0 0 0,1 1 1,-1-1-1,0 0 0,0 0 0,0 0 0,0 0 0,1-21 217,-3-37-1,0 31 39,4-46 0,5 2 43,-7 70-289,1 1-1,-1-1 1,0 1 0,1-1 0,-1 1 0,1-1 0,-1 1 0,1-1 0,0 1 0,-1 0 0,1-1 0,0 1-1,0 0 1,0 0 0,0 0 0,0 0 0,1 0 0,-1 0 0,0 0 0,0 0 0,1 0 0,-1 0 0,0 1-1,1-1 1,-1 0 0,1 1 0,2-1 0,-4 1-6,8 1 242,0 4-196,-1 0 0,0 1 0,0 0 0,0 0 0,10 12 1,-5 1 161,51 105 74,-52-93-175,42 144 38,-42-142-84,3-3-42,1-2 0,29 43 0,-43-70-29,0 0 0,0 1 0,0-1 0,0 0 0,0 0 1,0 0-1,0 0 0,1 0 0,-1 0 0,0 0 1,1 0-1,1 1 0,7 2 4,0-1 0,1 1 0,-1-2 1,1 0-1,-1 0 0,1 0 0,20-1 0,-29-1-6,0 0 0,-1 0 0,1-1 0,-1 1 0,1 0 1,0-1-1,-1 1 0,1-1 0,-1 1 0,1-1 0,-1 0 0,1 1 0,1-2 0,20-14 7,1-1 1,40-40-1,-46 33 6,45-110 6,-56 108 0,4-100 10,-13 102 5,-1 5-13,0-5 0,-2 0 0,-1 1 0,-12-33 1,9 35 20,3 7 15,0-1 1,0 1-1,2-1 0,-4-17 0,17 53 169,-4-8-210,13 30 117,46 60 7,-47-85-73,5-2-37,2-1 0,36 17 0,-57-31-26,-1 0-1,1 0 0,0 0 1,0 0-1,0-1 0,-1 1 1,6 0-1,31 0 13,0-1 0,43-5 0,-78 4-15,0 1 1,1-1 0,-1 0 0,0 0 0,0-1 0,5-2 0,152-80 22,-158 82-24,1-1 0,-1 1 0,1-1 0,-1 0 1,0 0-1,4-5 0,52-62 11,-47 53-11,-1-1 1,17-39-1,-20 37 1,-1-2 0,-1 1 0,-1-1 0,-1 0 0,1-25 0,-7 23 26,-3 7-15,-1 0 1,0 1-1,-17-31 0,10 33 62,-3 3-33,-1 0-1,-31-13 1,30 20 111,-6 4-52,-46 7 0,52 0-13,8 1-68,0 0 0,1 0 0,0 1 0,0 0 0,-10 14 0,18-21-16,0-1 1,0 1-1,0-1 0,1 1 1,-1-1-1,0 1 0,1-1 1,-1 1-1,1 0 0,-1 2 1,-2 21 16,0 1 0,3 48 1,0-72-21,0 0-1,0 1 1,1-1 0,-1 0 0,1 1-1,-1-1 1,1 0 0,2 4-1,2 5-257,0 0 0,2 0 0,-1-1-1,1 0 1,0 0 0,1-1-1,15 14 1,23 18-10076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2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118 647 12728,'1'-1'2,"0"1"0,0-1 1,0 0-1,0 1 1,1-1-1,-1 1 1,0 0-1,0-1 0,0 1 1,0 0-1,1 0 1,-1 0-1,0 0 0,0 0 1,0 0-1,1 0 1,-1 0-1,0 0 0,0 0 1,0 1-1,0-1 1,2 1-1,22 13 110,-22-12-81,1 0 4,0 1-1,0-1 0,-1 1 1,1-1-1,-1 1 0,0 0 1,1 1-1,-1-1 0,3 5 1,5 6 15,28 36 58,-23-25 233,60 151 118,-61-134-239,91 289 396,-75-216-504,-15-61-46,-14-47-62,8 22 6,-10-29-64,1 0 0,-1 0 0,1 0 0,-1 0 1,1 1-1,-1-1 0,0 0 0,1 0 1,-1 0-1,1 0 0,-1 0 0,1 0 1,-1 0-1,1 0 0,-1 0 0,0 0 1,1 0-1,-1-1 0,1 1 0,-1 0 1,1 0-1,-1 0 0,0-1 0,1 1 0,-1 0 1,0 0-1,1-1 0,-1 1 0,0 0 1,1-1-1,-1 1 0,0 0 0,1-1 1</inkml:trace>
  <inkml:trace contextRef="#ctx0" brushRef="#br0" timeOffset="1">20 1 12640,'0'0'0,"-12"3"0,5 10 0,10 16 0,16 28-88,22 28 88,15-4-272,10-31 272,-2 0-8736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 13896,'-47'72'116,"-38"63"222,40-49-266,28-47 123,-55 175 48,63-172-222,-3 58 4,10-77-23,2 1 0,3 36 0,-1-48-151,0 1 0,1 0 1,1-1-1,0 1 0,1-1 1,0 0-1,1 0 0,0-1 1,1 0-1,0 0 0,12 14 1,32 41-8772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3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1963 9592,'18'-71'49,"-11"35"-34,-2 10 158,0 1-1,10-27 1,-15 51-149,1 1 0,-1 0 0,1-1 1,-1 1-1,1 0 0,-1-1 0,1 1 0,-1 0 0,1 0 0,-1 0 0,1-1 0,-1 1 0,1 0 0,0 0 0,-1 0 0,1 0 0,-1 0 0,1 0 0,-1 0 0,1 0 0,0 0 0,-1 1 0,1-1 0,-1 0 0,1 0 0,-1 0 0,1 1 0,-1-1 0,1 0 0,0 1 1,0-1 23,9 6 63,0-1 1,-1 2 0,0-1 0,0 1 0,0 1 0,-1-1-1,15 19 1,-11-13-85,79 88 362,-86-97-378,-1 1 0,0-1-1,1 0 1,0 0 0,0 0-1,0-1 1,1 0 0,-1 0-1,1 0 1,-1 0 0,1-1 0,0 0-1,0 0 1,10 1 0,-11-2-6,12-1 16,7-7-5,45-19 0,-50 14-9,8-13-7,28-33 1,-41 39-33,-3-6 12,18-52 0,-29 75 17,1 1 0,-1-1 0,0 0 0,1 1 0,-1-1 1,0 0-1,0 1 0,0-1 0,0 0 0,-1-3 0,-4-14-6,0-1-1,-1 1 1,-17-36 0,8 33-11,-1 4 13,-1 1 1,-1 1 0,-23-17-1,39 32 7,1 0-1,0 0 1,-1 0-1,1 0 1,-1 1-1,1-1 0,-1 1 1,1-1-1,-1 1 1,0-1-1,-2 1 1,-8-1-1,0 0 0,1 1 1,-1 1-1,1 0 0,-1 1 1,1 0-1,-16 5 0,25-6 3,0-1-1,0 1 0,1 0 0,-1 0 0,0 0 1,0 0-1,1 0 0,-1 0 0,1 0 1,-1 1-1,0 1 0,-107 119 39,87-88 47,-71 184 46,80-170 15,-18 196 68,30-238-188,1 0 0,0 0 0,0 0 0,1 0 0,1 10 0,-2-16-28,23 102 172,12-9-109,-33-88-40,0-1 0,0 1 1,1-1-1,-1 1 0,5 4 1,15 18 36,1-1 0,45 39 1,-67-63-55,1-1 0,0 1 0,0-1 0,0 0 0,0 0 0,0 0 0,0 0 0,0 0 0,0 0 1,4 0-1,-6-1-6,14 4 22,0-1 0,27 3 0,-22-5-16,-1-2-1,22-3 0,-40 4-5,2 0 1,0 0 1,1 0-1,-1-1 0,0 1 0,1-1 0,-1 0 0,0 0 0,0 0 0,0 0 1,0 0-1,0 0 0,3-2 0,15-9 8,35-28 1,-28 14-834,31-36 0,25-33-7436</inkml:trace>
  <inkml:trace contextRef="#ctx0" brushRef="#br0" timeOffset="1">734 1 12912,'0'0'0,"20"21"0,6 30 0,10 55 0,-2 24 0,-14 27 0,-19 15-320,-22 27 320,-1-1-8968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3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15512,'-9'22'0,"8"-18"1,-1 0 0,1 0 0,0 0 0,0 0 0,0 0-1,0 0 1,1 1 0,0-1 0,0 7 0,10 142 44,-2-111 109,62 228 54,-51-208-88,103 284 26,-95-274-131,128 283-1942,-68-173-7819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3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1 593 16408,'9'8'20,"16"18"145,64 93 71,-68-86-8,79 154 85,-83-148-138,56 171 46,-60-168-188,52 165-7,-34-123-58,-30-84 29,-1 1 0,0-1 0,0 0-1,0 0 1,0 0 0,0 0 0,0 0 0,0 1 0,1-1 0,-1 0 0,0 0 0,0 0 0,0 0 0,0 0-1,1 0 1,-1 0 0,0 0 0,0 0 0,0 0 0,0 1 0,1-1 0,-1 0 0,0 0 0,0 0 0,0 0-1,0 0 1,1 0 0,-1 0 0,0 0 0,0 0 0,0-1 0,1 1 0,-1 0 0,0 0 0,0 0 0,0 0-1,0 0 1,1 0 0,-1 0 0,0 0 0,0 0 0,0-1 0,0 1 0,0 0 0,1 0 0,-1 0 0,0 0-1,0 0 1,0-1 0,0 1 0,0 0 0,0 0 0,0 0 0,0 0 0,0-1 0,0 1 0,0 0 0,0 0-1,0 0 1,0-1 0,7-13-35,-3 3 12,6-51-195,14-128-44,-18 145 60,38-213-71,-33 203 103,50-207-59,-47 212 112,70-213-34,-65 211 108,74-153-17,-91 201 58,-1 1 1,1 0-1,0-1 1,0 1-1,0 0 0,4-4 1,-2 2 1,0 1 0,1-1 0,-1 1 0,1 0 0,0 0 0,0 0 0,0 1-1,0 0 1,1 0 0,-1 0 0,1 0 0,0 1 0,8-2 0,-13 4 2,-1-1 0,1 1-1,-1 0 1,0 0 0,1 0 0,-1 0-1,1 0 1,-1 0 0,1 0 0,-1 0-1,1 1 1,-1-1 0,1 0 0,-1 0-1,0 0 1,1 0 0,-1 1 0,1-1-1,-1 0 1,0 0 0,1 1-1,-1-1 1,0 0 0,1 0 0,-1 1-1,0-1 1,1 1 0,-1-1 0,0 0-1,0 1 1,1-1 0,-1 0 0,0 1-1,0-1 1,0 1 0,10 17-12,0 1 0,-2 0 0,-1 0 0,0 0 0,4 22 1,-2-2-127,45 182-1854,-24-105-7167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429 788 8344,'93'-60'66,"-92"59"-52,1 0-1,-1 0 0,0 0 0,1 0 1,-1 0-1,0 0 0,0-1 1,0 1-1,0 0 0,0-1 0,0 1 1,0-1-1,-1 1 0,1-1 0,0 1 1,-1-1-1,1 0 0,-1 1 0,0-1 1,0 0-1,1 1 0,-1-1 1,0 0-1,0 1 0,-1-1 0,1 0 1,0 1-1,0-1 0,-1 0 0,1 1 1,-1-1-1,-1-2 0,0 0 19,0 1 0,0-1 0,0 0 0,-1 1 0,0-1 0,1 1 0,-1 0 0,-5-4 0,-3 2 248,1 4-215,-1 1 1,1 0-1,-1 1 1,1 0-1,-21 4 1,9 4 221,-109 74 119,127-80-361,0-1 0,1 1 0,-1 0-1,1 1 1,0-1 0,-4 6 0,-58 78 268,6 19-196,39-61 157,-52 159 91,65-171-177,-3 93 75,10-125-254,-1 0 0,1 0 1,0 0-1,0 0 1,1 0-1,-1 0 1,0 0-1,0 0 0,0 0 1,1 0-1,-1-1 1,0 1-1,1 0 0,-1 0 1,1 0-1,0 1 1,3 3 11,0 0 0,1 0 1,-1 0-1,1-1 0,0 0 1,1 0-1,-1 0 0,1-1 1,10 6-1,-15-9-14,0 1-1,0-1 1,0 0 0,0 1 0,0-1-1,0 0 1,0 0 0,0 1 0,0-1-1,0 0 1,0 0 0,0 0 0,1 0-1,-1-1 1,1 1 0,27-6 44,-1-1 1,29-12 0,-54 18-40,0 0 1,-1 0 0,1 0-1,-1-1 1,1 1 0,-1-1-1,5-3 1,30-29 59,40-47 0,-57 51 15,63-159 37,-70 147-23,38-165 58,-44 167 2,21-162 71,-23 163-64,-2 11-81,22-132 218,-10 87-89,-15 73-212,0 0 1,1 0-1,-1 0 1,0-1-1,0 1 1,0 0-1,1 0 1,-1 0-1,0 0 1,0 0-1,0 0 1,1-1-1,-1 1 1,0 0-1,0 0 1,1 0-1,-1 0 1,0 0-1,0 0 0,0 0 1,1 0-1,-1 0 1,0 0-1,0 0 1,1 0-1,-1 0 1,0 1-1,0-1 1,1 0-1,-1 0 1,0 0-1,0 0 1,0 0-1,1 0 1,-1 0-1,0 1 1,0-1-1,0 0 1,0 0-1,1 0 1,-1 0-1,0 1 1,0-1-1,0 0 0,0 0 1,0 1-1,13 11 39,-5-3-23,29 45 91,52 92 14,-70-115-50,80 102 24,-80-113-79,25 15 0,-37-31-20,-1 1 1,1-1 0,-1-1 0,13 6 0,-12-8-2,-1 0 1,1 0 0,0 0 0,-1 0 0,1-1 0,0 0 0,-1-1-1,1 0 1,11-2 0,-17 3 0,0-1-1,0 1 1,0 0-1,0 0 1,0-1-1,0 1 1,0 0-1,-1-1 1,1 1-1,0-1 1,0 0-1,0 1 1,1-2 0,0 0-2,5-3-4,-1 0 1,1-1 0,-1 0 0,0 0 0,-1-1 0,1 0-1,-1 0 1,-1 0 0,1-1 0,-1 1 0,6-17 0,39-107-62,-15 36-33,-26 73 92,-3 8-8,1 0-1,11-19 1,40-60-36,-56 89 49,1 1 0,0 0 0,0 0 0,0 0 0,1 1 0,-1-1 0,1 1 0,0-1 0,-1 1 0,1 0 0,4-3 0,3-1-1,-8 5 3,0-1 1,1 1 0,-1-1-1,1 1 1,-1 0 0,1 0-1,0 0 1,-1 0 0,1 1-1,0-1 1,0 1 0,3-1 0,-2 1 0,0 1 0,0 0 0,0-1 0,-1 1 0,1 1 0,0-1 0,-1 0 0,1 1 0,-1 0 0,5 2 0,2 2 0,-1 1 0,0 0 0,0 1 0,9 9 0,-9-8 0,-1 2 0,0-1 0,0 1 0,10 19 0,-7-5 0,14 44 0,2 23 0,-6-20 0,-6-24 0,-14-45 0,-1-1 0,1 0 0,0 0 0,-1-1 0,1 1 0,0 0 0,0 0 0,0 0 0,1 0 0,1 1 0,-3-3 0,1 1 0,-1-1 0,1 0 0,-1 0 0,1 0 0,0 0 0,-1 0 0,1 0 0,0 0 0,-1 0 0,1 0 0,-1 0 0,1 0 0,0 0 0,-1 0 0,1-1 0,-1 1 0,1 0 0,0 0 0,-1-1 0,1 1 0,-1 0 0,1-1 0,-1 1 0,1 0 0,-1-1 0,1 1 0,-1-1 0,0 1 0,1-2 0,23-25-2,-13 10-4,37-117-5,-28 55-12,-14 49 19,12-58 2,3 9 2,3 11 1,13-10 15,-36 76-12,0 1 0,0-1 1,0 1-1,0 0 0,0 0 1,0-1-1,0 1 0,1 0 1,-1 0-1,0 0 0,1 0 1,-1 1-1,1-1 0,-1 0 0,1 1 1,0-1-1,-1 1 0,1-1 1,-1 1-1,1 0 0,0-1 1,-1 1-1,1 0 0,0 0 1,-1 0-1,1 1 0,0-1 1,2 1-1,-2-1 8,7 5 122,0 3-97,-1 1 1,0 0 0,-1 1 0,10 15 0,-9-5 109,-1 9-73,-1 1 1,-2 0 0,-1 0-1,-1 42 1,-9-28-51,7-42-19,0-1 0,0 0 0,0 0-1,-1 0 1,1 1 0,0-1 0,-1 0 0,1 0 0,-1 0 0,1 0 0,-1 0 0,1 0 0,-1 0-1,0 0 1,0 0 0,1 0 0,-1 0 0,0 0 0,0 0 0,0-1 0,0 1 0,0 0 0,0-1-1,0 1 1,0-1 0,0 1 0,0-1 0,-1 1 0,0-1 0,-1 0-204,1 0 1,-1 0-1,1 0 1,0-1-1,-1 1 1,1-1-1,0 0 0,-1 0 1,-2-1-1,5 2 155,-28-12-9702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4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 12552,'0'0'0,"0"-23"0,5-33 168,2 7 0,2 21-48,18 31 0,17 31-120,11 20-16,10 20 16,1-3-9360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5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572 938 12016,'-4'1'74,"-1"0"1,0 0 0,1 0 0,-1 1-1,1 0 1,0 0 0,0 0-1,-1 0 1,1 1 0,1-1 0,-5 4-1,2-2 43,-15 10 200,2-3-203,1 2-1,1 0 0,0 1 1,-18 19-1,-75 81 136,-36 55 270,123-138-311,-62 137 56,75-135-216,1 39 4,9-64-50,0-1-1,0 0 1,0 1 0,1-1-1,1 0 1,3 14 0,-3-17-2,-1 0 0,1 0 0,0 0 1,1 0-1,-1-1 0,1 1 0,-1-1 0,1 0 1,0 1-1,0-1 0,1-1 0,-1 1 0,1 0 1,-1-1-1,1 0 0,0 0 0,0 0 0,0 0 1,4 1-1,-7-3-1,0 1 1,0-1-1,-1 0 0,1 1 1,0-1-1,0 0 0,0 0 1,0 0-1,0 0 0,0 0 1,0 0-1,0 0 0,-1 0 1,1 0-1,0 0 0,0-1 1,1 1-1,14-5-3,-1-1 0,1 0 1,-1-1-1,20-13 0,-16 3-41,74-87-8,-72 78 38,-1-2 1,22-38 0,-1-1 6,3-1 7,5-9 1,-29 44 0,59-88 8,-26 52 4,-53 69-12,0 0 1,0-1-1,0 1 1,0 0-1,0 0 1,0-1-1,1 1 1,-1 0-1,0 0 1,0 0-1,0-1 1,0 1 0,1 0-1,-1 0 1,0 0-1,0 0 1,1 0-1,-1-1 1,0 1-1,0 0 1,1 0-1,-1 0 1,0 0 0,0 0-1,1 0 1,-1 0-1,0 0 1,0 0-1,1 0 1,-1 0-1,0 0 1,0 0-1,1 0 1,-1 0-1,0 0 1,1 0 0,3 2 1,1 0 0,0 0 0,-1 1 1,0-1-1,1 1 0,-1 0 0,0 0 1,-1 0-1,1 1 0,0-1 0,2 5 1,-2-4 0,8 9 14,0 0-1,-1 0 0,0 1 0,15 28 1,-6-9 0,3 2 2,-22-33-19,0 0 0,0 0 0,1-1 1,-1 1-1,0-1 0,1 1 0,0-1 1,-1 0-1,1 0 0,0 1 0,-1-1 1,1 0-1,0 0 0,3 0 1,-2 0-1,0-1 0,0 0 0,0 0 0,0-1 0,0 1 0,0-1 0,0 0 0,0 1 0,0-1 0,0 0 0,-1-1 0,5-1 0,28-20-1,-29 19 0,15-14-4,84-121 0,-85 103-15,73-163-16,-78 156-23,31-186-24,-43 182-3,-2 19 44,0-8 5,-2 1 1,-1 0-1,-2 0 1,-10-43 0,9 56-13,0-6 9,-2 0 0,-1 1 0,-2 1 1,-15-34-1,15 42 6,0 1 1,0 0 0,-18-21-1,28 38 33,0 0 1,-1-1-1,1 1 0,0 0 0,0-1 0,-1 1 0,1 0 1,0-1-1,0 1 0,-1 0 0,1 0 0,0-1 0,-1 1 1,1 0-1,0 0 0,-1 0 0,1-1 0,0 1 0,-1 0 1,1 0-1,0 0 0,-1 0 0,1 0 0,-1 0 0,1 0 1,0 0-1,-1 0 0,1 0 0,-1 0 0,1 0 0,-1 0 1,1 0 0,-2 1-3,-1-1 1,1 0-1,0 1 1,0 0-1,-1 0 1,1 0 0,0 0-1,0 0 1,0 0-1,-3 2 1,1 1 1,0 0 1,0 0-1,0 0 0,1 1 1,0-1-1,-1 1 0,-3 8 1,0 2 0,1-1 0,1 1 0,-5 17 0,3 1 0,-5 39 1,7 2 3,7 97 0,2-123 4,35 150 8,-29-170-8,13 26 4,-21-49-12,1 0 1,-1 0-1,2 0 0,-1 0 1,0 0-1,5 4 1,-6-7-2,1-1 1,-1 1 0,0-1-1,1 0 1,-1 0 0,1 0 0,-1 0-1,1 0 1,0 0 0,-1-1 0,1 1-1,0-1 1,0 0 0,-1 0 0,1 0-1,0 0 1,-1 0 0,1 0-1,0-1 1,3-1 0,-3 2-2,10-5-37,-6 1 23,1-1 5,1 0-1,-1 0 0,-1-1 1,1 0-1,-1 0 1,0-1-1,0 0 0,7-10 1,106-133-253,-68 85 231,-33 42 18,-4 4 27,0 0 1,1 2-1,0 0 1,30-23 0,-46 40-11,0 0 1,1-1 0,-1 1 0,0 0 0,1 0 0,-1 0 0,0 0-1,1-1 1,-1 1 0,0 0 0,1 0 0,-1 0 0,0 0 0,1 0-1,-1 0 1,0 0 0,1 0 0,-1 0 0,0 0 0,1 0 0,-1 0-1,0 0 1,1 0 0,-1 0 0,1 0 0,-1 0 0,1 1 0,6 2 11,0 0 1,0 1 0,-1 0 0,1 0 0,-1 1 0,1 0-1,8 10 1,-2 3 99,2 13-34,18 65 1,-32-93-63,0 1 0,0 0 0,-1-1 0,1 1 0,-1 0 0,0 4 1,-4 47 67,-12 64 1,5-81 20,-65 158 31,56-158-83,-8 2-16,-59 65-1,84-102-33,1 0 0,-1-1 0,0 1 0,0-1 0,0 0 0,-5 2 0,-12 6 8,0-1-1,-1 0 1,-40 9 0,60-18-13,0 0 1,0 1 0,0-1 0,0 0 0,0 0 0,0 0 0,0 0 0,0 0 0,0 0 0,0 0 0,0 0 0,0 0 0,0-1 0,0 1 0,0 0 0,0-1 0,0 1 0,0 0 0,0-1 0,-1 0 0,-7-5 1,0 0 0,1-1 0,0 0 0,0-1 1,1 1-1,0-1 0,0-1 0,-10-16 1,16 23-5,-1 0 0,1-1 1,0 1-1,0 0 0,0 0 1,1-1-1,-1 1 0,1-1 1,-1 1-1,1 0 0,0-4 1,-8-96-19,15-48-1753,-7 149 1722,12-160-9049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05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182 615 7352,'-7'-21'388,"1"0"0,-4-33 0,8 43-212,1 0 1,0 0-1,1 0 0,0 0 1,1-1-1,3-13 0,-2 21-129,-1-1-1,1 0 1,0 1 0,1-1-1,-1 1 1,1 0-1,0 0 1,0 0-1,0 0 1,5-3-1,-3 1-11,6-3 93,0 4-83,0 0 1,0 1-1,22-6 0,-19 11 69,0 4-84,-2 0 0,1 0 1,-1 1-1,14 9 1,-25-14-25,1 0 1,-1 0 0,0 0-1,0 0 1,1 0 0,-1 1-1,0-1 1,0 0 0,0 0-1,0 1 1,1 2 0,13 25 31,0 2 0,15 48 0,-22-40 56,8 193 32,-17-181-52,-31 220 24,21-217-43,-66 171 25,58-189-33,10-22-29,-2 4-3,-1 0-1,0 0 1,-1-2-1,-1 0 1,-1 0-1,-22 18 1,28-27-4,-9 9 20,-1-2 0,-27 17 1,41-28-14,-1 0 1,1 0 0,-1-1-1,0 1 1,1-1 0,-1 0-1,0-1 1,0 1 0,0-1 0,-1-1-1,1 1 1,0-1 0,0 0-1,0 0 1,-12-3 0,18 3-18,-1 0 0,1 0 0,0 0 1,0 0-1,0 0 0,0 0 0,0 0 0,0 0 1,0 0-1,-1 0 0,1 0 0,0 0 1,0 0-1,0 0 0,0 0 0,0 0 0,0 0 1,0 0-1,0-1 0,0 1 0,0 0 1,-1 0-1,1 0 0,0 0 0,0 0 1,0 0-1,0 0 0,0 0 0,0-1 0,0 1 1,0 0-1,0 0 0,0 0 0,0 0 1,0 0-1,0 0 0,0 0 0,0-1 0,0 1 1,0 0-1,0 0 0,0 0 0,0 0 1,0 0-1,0 0 0,0 0 0,0 0 1,0-1-1,1 1 0,0-6 11,1 0-1,0 0 1,0 0 0,0 0-1,1 0 1,4-7-1,-4 8-4,1-3 7,1 0 1,0 1-1,0-1 0,0 1 1,9-8-1,5-7 0,41-50 7,-31 38 34,130-163 26,-125 153-26,164-213 25,-157 202-33,142-204 18,-152 211-18,81-187 18,-96 191-18,-8 19-23,4-7 4,-2-2 0,-1 1 0,5-50 0,-11 59 20,-2-37 1,-1 60-47,0 1-1,0 0 1,0 0 0,1 0 0,-1-1-1,0 1 1,0 0 0,0 0 0,0 0 0,0 0-1,0-1 1,0 1 0,0 0 0,0 0-1,0 0 1,0-1 0,0 1 0,-1 0-1,1 0 1,0 0 0,0 0 0,0-1-1,0 1 1,0 0 0,0 0 0,0 0-1,0 0 1,0-1 0,-1 1 0,1 0-1,0 0 1,0 0 0,0 0 0,0 0 0,0 0-1,-1 0 1,1 0 0,0-1 0,0 1-1,0 0 1,-1 0 0,1 0 0,0 0-1,0 0 1,0 0 0,0 0 0,-1 0-1,1 0 1,0 0 0,-5 1 7,1-1 0,0 1 0,0-1 0,0 2 0,0-1 0,0 0 0,0 1 0,0-1 0,0 1 0,1 0 0,-1 0 0,-4 4 0,4-3 2,-16 13 77,-108 130 39,101-105-46,-100 213 36,107-198-43,20-56-74,-34 137 73,16-6-49,17-126-19,0 0 1,1 0-1,0-1 0,0 1 1,0 0-1,1 0 0,0 0 1,1 5-1,4 18 21,17 53 0,-12-57-21,1 0 1,16 25-1,-27-46-3,1 0 1,0 0-1,0-1 0,0 1 1,0 0-1,0-1 0,1 0 1,-1 1-1,1-1 0,-1 0 1,4 2-1,16 11 9,-1 0-1,30 14 1,-22-17-6,52 15 1,-77-26-4,0 0-1,0 0 1,1 0 0,-1 0 0,0-1 0,0 1 0,0-1 0,0 0 0,1-1 0,4 0 0,36-3 11,56-13-1,99-44-1708,7-10-6810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5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10312,'25'-36'13,"-25"35"-10,1 0 1,0 0-1,-1 0 1,1 0-1,0 0 1,0 0-1,-1 1 1,1-1-1,0 0 1,0 1-1,0-1 1,0 0-1,0 1 1,0-1-1,0 1 1,1-1-1,-1 1 1,0 0-1,0 0 1,0-1-1,0 1 1,0 0-1,1 0 1,-1 0-1,0 0 0,0 0 1,0 0-1,0 1 1,1-1-1,-1 0 1,0 0-1,0 1 1,0-1-1,0 1 1,0-1-1,0 1 1,0 0-1,0-1 1,0 1-1,0 0 1,0 0-1,0-1 1,-1 1-1,1 0 1,0 0-1,0 1 0,0-1 3,7 14 68,31 127 42,-32-101 24,19 210 46,-20-194-92,31 235 28,-27-233-67,51 245 17,-47-248-65,64 185-1341,-35-130-5372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1455 8520,'0'-86'-7,"7"-126"198,-3 155 777,0 58-375,14 2-341,-9 3 415,6 12-238,-1 0 1,15 28 0,18 24 101,-45-67-504,0 0 1,0 0-1,1 0 1,0-1 0,-1 1-1,1-1 1,0 1-1,0-1 1,0 0 0,1 0-1,-1-1 1,0 1-1,7 1 1,-6-1-13,7-2 13,25-13 4,-25 8-30,0-1 0,19-15 1,-14 7-9,0-2 0,0 0 1,22-30-1,-27 26-107,-6 7 55,2-1 15,-1-1 0,-1 0 0,0 0 0,-1-1 0,-1 1 0,2-22 0,1-91-188,-5 122 217,-1 0 0,0 0 1,-1 0-1,1 0 0,-1 0 0,0 1 0,-3-11 0,-1 0-1,-8-25 0,12 39 14,1 0-1,-1 0 1,1 0-1,-1 1 1,0-1 0,0 0-1,0 0 1,0 1-1,0-1 1,0 0 0,-1 1-1,1-1 1,0 1-1,-1 0 1,1-1 0,-3 0-1,-1-2-1,4 3 3,0 0 0,0 1 0,-1-1 0,1 0 0,0 0-1,-1 1 1,1-1 0,-1 1 0,1-1 0,0 1 0,-1 0 0,1-1-1,-1 1 1,1 0 0,-1 0 0,1 0 0,-3 0 0,1 1-1,0 0 1,1 0 0,-1 0 0,0 0 0,0 1 0,1-1-1,-1 1 1,1 0 0,-1-1 0,1 1 0,0 0 0,-3 4-1,-19 25 7,20-26 0,-11 18 41,-64 132 25,65-118 9,-33 177 39,45-169-32,24 178 41,-21-217-110,1 1 0,-1-1 0,1 1 0,4 7 0,4 12 30,17 30 1,-18-41-38,1-1 0,18 20 1,-27-32-4,1 0-1,-1-1 1,1 1 0,0 0-1,0 0 1,0-1 0,0 1-1,0-1 1,3 2 0,21 9 30,0-1 1,50 15-1,-74-26-30,1 1-1,0-1 0,-1 1 0,1-1 1,-1 0-1,1 0 0,0 0 1,4-1-1,36-7 40,75-23 0,-114 30-47,1-1 0,-1 0 0,1 0 0,-1 0 1,0-1-1,5-4 0,84-62 11,2-23-11,-95 92-1,38-42-6,137-177-24,-143 173-75,109-214-59,-114 203-48,102-222-81,-106 227 74,-12 25 132,85-237-314,-82 215 302,52-154-425,-65 202 521,-1 1 1,1-1-1,-1 1 0,1-1 0,-1 0 0,1 1 0,0-1 1,-1 1-1,1-1 0,-1 1 0,1-1 0,0 1 0,0 0 1,-1-1-1,1 1 0,0 0 0,0 0 0,-1-1 0,1 1 1,0 0-1,0 0 0,-1 0 0,1 0 0,0 0 0,0 0 0,0 0 1,-1 0-1,1 0 0,0 1 0,0-1 0,0 0 0,-1 0 1,1 1-1,0-1 0,-1 0 0,1 1 0,0-1 0,-1 1 1,1-1-1,0 1 0,-1-1 0,1 1 0,-1-1 0,1 1 1,-1 0-1,1-1 0,-1 1 0,1 0 0,-1-1 0,0 1 0,1 0 1,-1 0-1,0 1 0,17 40-5,5 40 7,-1 23 1,-2 14 1,11 122 7,-25-196 0,0-3-1,16 159 25,-9-13 21,-12-185-59,-1-4 18,-3-10-61,-5-21-1264,-3-18-5520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6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9056,'14'-18'1,"-14"17"-1,1 0 1,0 1-1,0-1 0,0 0 1,0 1-1,0-1 0,0 1 1,0-1-1,0 1 0,0-1 1,0 1-1,0 0 0,0-1 1,0 1-1,2 0 0,-1 0 1,0 0-1,0 1 0,0-1 0,0 0 1,0 1-1,1 0 0,-2 0 0,1-1 1,0 1-1,4 2 0,14 12 2,0 0 0,19 18 0,-31-25-4,27 21-14,60 38 0,-67-48 0,46 29-141,-48-34 134,51 31-1018,-2-3-4079</inkml:trace>
  <inkml:trace contextRef="#ctx0" brushRef="#br0" timeOffset="1">611 368 6008,'-4'4'40,"3"-3"-10,-1 1 0,1-1 0,0 1 0,0 0 0,0-1 1,0 1-1,0 0 0,0 0 0,0-1 0,1 1 0,-1 0 0,1 0 0,-1 0 0,1 0 0,0 0 0,0 0 0,-1 0 1,2 0-1,-1 0 0,0 3 0,1-2 30,0 1 1,0-1-1,0 0 0,0 0 1,0 0-1,1 0 0,-1 0 1,1-1-1,0 1 0,0 0 1,0-1-1,0 1 1,3 2-1,33 31 514,-30-29-616,2 2 237,-2 0 1,1 1-1,-1 0 1,-1 0-1,11 19 0,-12-19-98,1 6 417,-5-8-324,1 1-100,-1-1 0,0 1 0,0 0 0,-1 0 0,0 0-1,0 0 1,-1-1 0,-1 1 0,-2 17 0,-1-2 124,-2 0 1,-1 0-1,-1 0 1,-18 37-1,20-49-172,4-8-21,-1 0 1,1 0-1,-1-1 1,1 1-1,-1-1 0,0 0 1,0 0-1,0 0 1,-6 3-1,1 2 66,4-4-63,0 0 0,0 0 0,-1-1 0,0 1 0,0-1 0,0 0 0,0 0 0,0-1 0,0 0 0,-1 0 0,1 0 0,-8 1 0,10-3-6,4-5-11,3-10-5,1 1 0,1-1 0,0 2 0,11-19 1,1 7-22,152-148-1501,-60 72-5993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154 467 7984,'53'-39'5,"-31"23"9,38-35 0,91-97 35,-126 119 5,54-84 43,-72 97 71,-7 15-158,1-1 0,-1 1 0,0-1 0,1 0 0,-1 0 0,0 1 0,0-1 0,0 0 0,0 1 0,0-1 0,-1 0 0,1 1 0,0-1 0,-1 0 0,1 1 0,-1-1 0,0 1 0,0-1 0,1 1 0,-1-1 0,0 1-1,0-1 1,0 1 0,-2-2 0,2 3-3,1 0-1,0-1 1,0 1-1,-1 0 1,1 0-1,0 0 1,-1 0-1,1-1 1,0 1-1,0 0 1,-1 0-1,1 0 0,0 0 1,-1 0-1,1 0 1,0 0-1,-1 0 1,1 0-1,0 0 1,-1 0-1,1 0 1,0 0-1,-1 0 1,1 0-1,0 1 0,-1-1 1,1 0-1,0 0 1,-1 0-1,1 0 1,0 1-1,-1-1 1,-15 8 68,0 1 0,0 1 0,-22 17 0,2 4 86,2 0-1,-31 38 1,46-48-114,-10 12 180,-113 174 82,117-161-121,-61 171 60,85-212-233,-1 0-1,1 0 1,0 1 0,0-1-1,0 7 1,0 9 9,2 0-1,0-1 1,1 1 0,9 39 0,-11-59-22,0 1 1,1-1-1,-1 0 1,1 0 0,-1 1-1,1-1 1,0 0-1,-1 0 1,1 0-1,0 0 1,0 0 0,-1 0-1,1 0 1,0 0-1,2 1 1,9 8 8,1-1 1,0-1-1,0 0 1,29 11-1,-41-18-10,0-1 0,1 1 0,-1-1 0,0 1 0,1-1 0,-1 0 0,1 0 0,-1 0 0,0 0 0,1 0 0,-1 0 0,1 0 0,-1 0 0,3-1 0,20-5 5,0-1 0,0-2 0,31-14 0,-52 21-5,0 1-1,0-1 1,-1 0 0,1 1 0,-1-1-1,0 0 1,0 0 0,4-5 0,56-63 5,10-36-3,-8-9 2,-8 1-3,-44 88-2,19-40 29,23-74-1,-49 123 5,46-154 213,-31 83 23,-20 88-262,0 1-1,0-1 1,0 0-1,0 0 1,0 0-1,0 0 1,0 0-1,0 0 1,0 0-1,0 1 1,0-1-1,0 0 1,0 0-1,0 0 1,0 0-1,0 0 1,0 0-1,0 0 1,1 0-1,-1 0 1,0 1-1,0-1 1,0 0-1,0 0 1,0 0 0,0 0-1,0 0 1,0 0-1,1 0 1,-1 0-1,0 0 1,0 0-1,0 0 1,0 0-1,0 0 1,0 0-1,0 0 1,1 0-1,-1 0 1,0 0-1,0 0 1,0 0-1,0 0 1,0 0-1,0 0 1,0 0-1,1 0 1,-1 0-1,0 0 1,0 0 0,0-1-1,0 1 1,0 0-1,0 0 1,0 0-1,0 0 1,0 0-1,0 0 1,1 0-1,-1 0 1,0 0-1,0-1 1,0 1-1,0 0 1,0 0-1,0 0 1,0 0-1,5 11 84,-1-1-46,-2-4-1,0 1 0,0 0 0,-1-1 1,0 1-1,1 8 0,10 132 240,3 42 35,-8-121-232,8 131 19,-12-103-1662,-3-58-6343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1 381 10040,'30'-93'56,"26"-39"17,-41 106 15,6-2-51,2 2 1,27-27-1,-49 52-36,1 0-1,-1-1 1,0 1-1,1 0 1,-1 0 0,1 0-1,-1 0 1,1 1 0,0-1-1,-1 0 1,1 1-1,2-2 1,5 0 1,0 0 1,-1 0-1,1 0 1,16 0-1,-15 3-1,0 0 0,0 1-1,0 0 1,12 4 0,-22-6-1,2 0 1,0 1-1,1 0 1,-1 0 0,0-1 0,0 1-1,0 1 1,0-1 0,0 0 0,0 0-1,2 3 1,35 30 12,42 48-1,-78-79-3,0 1 0,0 0 0,0 0 0,0 0 0,3 9 0,75 192 67,-69-158-15,26 196 23,-34-196-56,-1-13-14,8 193 20,-12-144-22,-1-8-9,0-50-6,1-20 1,0 1 0,1-1 0,0 0 0,0 0 0,1 10 0,-7-38-7,2 10 1,2 1 0,-1-1 1,1-13-1,-11-122-24,12 93 0,7-81 1,-4 116 27,2-17-1,27-152 5,-31 184 1,1 1 0,0-1 0,0 1 0,0-1 0,1 1 0,2-5 0,20-40 7,40-61 0,-61 106-3,-1 1 0,0 0 0,1 0 0,-1 0 1,1 1-1,0-1 0,4-3 0,14-10 18,29-18-1,-28 22-3,33-12 0,-55 24-19,2-2 14,1 1 0,-1 0 0,1 1 0,0-1 0,-1 0 0,1 1 0,0-1 0,-1 1 0,6 0 0,9-1 32,0 2 1,28 3 0,-28 0-23,1 1 0,24 9 0,-42-14-24,2 1 15,0 0 1,0 0 0,0 0 0,0 0-1,0 0 1,0 0 0,0 0-1,0 1 1,-1-1 0,1 1 0,0-1-1,-1 1 1,3 2 0,-4-4-16,16 18 73,-1 0 0,15 25 1,25 62 8,-55-105-82,5 9 49,-2 0 0,1 1-1,3 13 1,28 119 150,-12 10-141,-23-152-58,5 66 95,-14 294 33,8-342-104,-7 36 0,-14 48-731,-50 139 1,9-72-6674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8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1 980 13360,'0'0'821,"4"-1"-242,2 1-504,0-1 1,-1 1 0,1 0-1,0 1 1,0-1 0,0 1-1,-1 1 1,1-1 0,6 3-1,6 0 186,106 30 152,-95-23-378,130 62 14,-44-17-15,-94-47-33,0-1 0,36 8 1,-36-13-3,1-1 1,-1-1-1,1-1 1,-1-1 0,1-1-1,38-9 1,-56 11-2,0-1 1,0 0-1,-1 0 0,1-1 1,0 1-1,0-1 0,4-2 1,45-28-13,58-46 1,-108 76 6,1-1 1,-1 0-1,0 0 0,0 0 1,0-1-1,-1 1 0,5-7 1,-7 10 6,58-96-54,-10-17 34,-48 113 20,15-47-46,32-177-18,-43 184 25,-6-146-6,-3 150 26,-10-19 10,-23-58-1,22 85 4,4 11 2,-21-22 1,29 34 3,0 1 0,-1 0-1,0 1 1,0-1 0,0 1 0,0-1 0,0 1 0,0 1 0,-1-1 0,-6-1 0,8 3 0,-1 0 0,0 0 0,1 1 0,-1 0 0,0 0 0,0 0 0,1 0 0,-1 1 0,0-1 0,1 1 0,-1 1 0,-8 2 0,3 0 0,1 1 0,0 0 0,0 1 0,1-1 0,0 2 1,-15 12-1,8-2 1,0 1 1,0 0-1,-20 36 0,-15 40 2,45-85-1,1 1-1,0-1 1,-3 13 0,-35 124 4,5 21-2,25-95 10,-32 301 6,39-301 0,5 229 8,5-254-7,6-4-10,1 0 1,20 45 0,-31-86-11,0 0 1,0-1-1,-1 1 1,1 0-1,0-1 1,1 1-1,-1-1 1,0 1-1,0-1 1,1 1-1,-1-1 1,1 0-1,1 2 1,5 3 3,1 1 0,-1-1 0,1-1 0,12 6 0,-9-7-2,0 0-1,0 0 0,19 1 1,-28-4-1,0-1 0,-1 1 0,1-1 0,-1 0 0,1 0 0,-1 0 0,1 0 0,0-1 0,4 0 0,42-12 12,72-30 0,-116 41-11,-1 0 0,1 0 0,-1 0 0,0-1 0,0 0 0,6-5 0,-10 8-3,91-81 25,-1-23-18,-90 104-7,36-49 7,58-82-1,20-32-4,-1-14-2,-10-11 0,-36 52 0,50-98-7,-58 130 6,6 7 1,-56 85 0,1 1 0,0 1 0,19-17 0,-27 25 0,0 1 0,-1 0 0,1-1 0,0 1 0,0 0 0,-1 0 0,1 0 0,0 0 0,0 0 0,0 1 0,0-1 0,0 1 0,0-1 0,1 1 0,-1 0 0,0-1 0,0 1 0,0 0 0,0 0 0,3 1 0,-3 0 0,0 1 0,0-1 0,0 1 0,0-1 0,-1 1 0,1 0 0,0-1 0,-1 1 0,1 0 0,-1 0 0,0 0 0,0 0 0,0 0 0,0 1 0,0-1 0,0 0 0,0 0 0,-1 1 0,1 2 0,3 15 0,-1-1 0,1 39 1,-17 222 7,7-220-1,-28 241 2,28-244-1,-25 221 8,27-229-9,-18 180-134,33-290-1905,-1 10-7601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8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10224,'1'-9'4,"1"1"1,0-1 0,4-13-1,-1 22 10,62 34 32,-46-20 109,104 107 125,-99-90 167,106 133 187,-105-134-139,118 100 158,-114-110-379,16 2-918,90 30 0,-33-21-7436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8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467 563 12280,'-32'-149'232,"-8"3"77,37 137-232,1 1 1,-1 0-1,-1 0 0,0 0 0,0 0 1,0 0-1,-1 1 0,0-1 1,0 1-1,-1 1 0,-8-9 1,11 13-46,3 1-13,0 1 1,-1-1 0,1 1-1,0 0 1,-1-1-1,1 1 1,-1-1-1,1 1 1,-1 0-1,1-1 1,-1 1-1,1 0 1,-1 0-1,1-1 1,-1 1 0,1 0-1,-1 0 1,1 0-1,-1 0 1,0 0-1,1 0 1,-1 0-1,1 0 1,-1 0-1,0 0 1,-7 1 48,0 0 1,0 1-1,0 0 0,1 0 1,-1 1-1,1 0 1,0 0-1,0 1 0,-11 6 1,17-9-40,-1 1 0,0-1 0,1 0 0,-1 0 0,1 1 0,-1-1 0,1 1 0,0 0 0,0-1 0,-1 1 0,0 3 0,-98 179 454,79-136-182,-60 204 88,78-245-361,2 1 1,-1 0-1,-1 16 0,-2 85 86,7-78-101,8 36 0,-10-64-11,0 0 0,1-1 0,-1 1 0,1 0 0,0-1 0,0 1 0,0-1 0,0 1 0,0-1 0,3 4 0,-4-6-2,5 10 5,2 0 0,0 0 0,0-1 0,9 10 0,-12-16-4,-1 0-1,1 0 0,0 0 1,0-1-1,1 1 0,-1-1 1,0 0-1,1 0 1,-1 0-1,1-1 0,0 0 1,0 0-1,7 1 0,-5-2 1,0 0-1,1-1 0,-1 1 0,0-1 0,0-1 0,0 0 0,0 0 0,0 0 1,0-1-1,10-5 0,-1-1-2,0-1-1,14-12 1,0-3-23,128-133-35,-128 122-112,102-168-79,-110 161 6,-6 8 114,11-18-80,29-88 1,-6-30-134,-28 92 260,-22 78 83,0 1 1,1-1-1,-1 0 0,0 0 1,0 1-1,0-1 1,1 0-1,-1 1 1,0-1-1,1 0 0,-1 1 1,1-1-1,-1 0 1,1 1-1,-1-1 0,1 1 1,-1-1-1,1 1 1,0-1-1,-1 1 0,1-1 1,0 1-1,-1 0 1,1-1-1,0 1 0,-1 0 1,1 0-1,0 0 1,0-1-1,1 1 0,-1 0 0,0 0 1,0 0 0,0 0 0,0 0 0,0 0 0,0 0-1,0 1 1,0-1 0,0 0 0,0 1 0,0-1 0,0 1 0,0-1 0,0 1 0,0-1 0,0 1 0,0-1 0,0 1 0,-1 0 0,1 0 0,1 1 0,6 8 0,-1 1 0,-1 0 0,1 0 0,-2 0 0,1 1 1,4 19-1,-5-20 3,5 23 18,39 177 20,-39-166 14,-6-29-36,11 47 47,33 85 0,-37-118-21,26 67 78,-37-97-123,0 1 0,0-1 1,0 1-1,1-1 0,-1 1 1,0-1-1,0 1 0,1-1 1,-1 1-1,0-1 0,1 1 1,-1-1-1,0 1 0,1-1 1,-1 0-1,1 1 0,-1-1 1,1 0-1,-1 1 0,1-1 1,-1 0-1,2 1 1,-2-1-2,1-1 1,0 1-1,-1 0 1,1 0 0,-1 0-1,1 0 1,0-1 0,-1 1-1,1 0 1,-1-1-1,1 1 1,-1 0 0,1-1-1,-1 1 1,1-1 0,-1 1-1,0-1 1,1 1 0,-1-1-1,1 1 1,-1-1-1,0 1 1,0-1 0,1 1-1,-1-1 1,0 0 0,0 1-1,0-1 1,1 0-1,-1 1 1,0-2 0,2-25-17,-2 25 16,-2-62-73,3-69-18,3 103-7,31-124-29,-24 124 55,61-101-26,-54 111 47,-3 8 40,1 1-1,0 1 1,0 0 0,21-8 0,-36 17 10,1 0 1,-1 1-1,0-1 1,1 1-1,-1 0 1,1-1-1,0 1 1,-1 0 0,1 0-1,-1 0 1,1 0-1,2 0 1,11 3-2,0 0 1,1 0-1,-1 2 0,-1 0 1,19 8-1,-32-12 3,1-1 1,-1 1-1,1 0 1,-1 0-1,0 0 1,1 0-1,-1 1 1,0-1-1,0 0 1,1 0-1,-1 1 1,0-1-1,1 2 1,28 45 8,27 57 0,-40-67 46,57 183 160,-70-208-174,4 15 4,-1 0 1,-2 0 0,3 33 0,-9-46-40,-3-12-3,3-4-4,0 0-1,1 0 0,-1 0 1,0 0-1,1 0 1,-1 0-1,1 0 0,-1 0 1,1 0-1,0 0 0,-1 0 1,1-1-1,0 1 1,0-2-1,0-22-12,7-48 0,1 35-26,1 1 1,24-63-1,-24 74 26,6-11-66,-5 16 44,8-19-16,1 2 0,45-66 0,-45 77 7,0-2 9,1 0 0,41-43 1,-20 32-12,-36 36 46,0 0 0,-1 1-1,1-1 1,1 1 0,-1 0 0,0 1 0,7-3 0,-7 4 1,0 0 0,0 1 0,0 0 1,0 0-1,0 0 0,0 1 1,0-1-1,0 1 0,0 0 0,0 1 1,0-1-1,-1 1 0,1 0 0,-1 0 1,1 0-1,5 5 0,-9-7 1,0 1 1,0-1 0,1 1 0,-1 0 0,0 0 0,0 0 0,0 0 0,1 0 0,-1 0 0,0 0 0,0 0 0,-1 0 1,2 3-1,10 15 7,-1 2 1,-1-1-1,-1 1 1,8 29 0,-9-15 70,15 159 29,-12-81 31,-9-94-143,-2-9 33,1 0 0,0 0 0,1 0 0,4 15 0,-6-25-30,0 0 1,0 1-1,0-1 1,1 1 0,-1-1-1,0 0 1,0 1-1,0-1 1,0 0 0,0 1-1,1-1 1,-1 1 0,0-1-1,0 0 1,1 0-1,-1 1 1,0-1 0,0 0-1,1 1 1,-1-1-1,0 0 1,1 0 0,-1 0-1,0 1 1,1-1 0,-1 0-1,1 0 1,-1 0-1,0 0 1,1 0 0,-1 0-1,1 0 1,-1 0-1,0 0 1,1 0 0,-1 0-1,1 0 1,-1 0 0,0 0-1,1 0 1,-1 0-1,0 0 1,1 0 0,-1 0-1,1-1 1,-1 1-1,0 0 1,1 0 0,-1 0-1,0-1 1,1 1 0,-1 0-1,0 0 1,0-1-1,1 1 1,-1 0 0,0-1-1,1 0 1,16-30 26,-12 22-28,38-84-1817,5-9-7302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9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1 317 10224,'14'-21'-2,"-11"16"113,1 0 0,-1 1 0,1-1 0,0 1 0,6-5 0,-7 6-51,0 0 1,0 1 0,1-1 0,-1 1-1,1 0 1,-1 0 0,1 1-1,-1-1 1,1 1 0,0-1 0,0 1-1,6-1 1,-10 2-39,1 0 1,-1 0-1,0 0 1,1 0-1,-1 0 1,1 0-1,-1 0 0,1 1 1,-1-1-1,0 0 1,1 0-1,-1 0 1,1 0-1,-1 0 0,0 1 1,1-1-1,-1 0 1,1 0-1,-1 1 1,0-1-1,1 0 0,-1 1 1,0-1-1,0 0 1,1 1-1,-1-1 1,0 1-1,12 14 146,-1 0 0,-1 0 1,-1 1-1,10 21 0,-7-3 247,41 201 101,-43-180-449,50 207 21,-46-215-48,-1-10-21,5 19 3,51 104 1,17-19-9,-84-137-15,1 0 0,0 0-1,0 0 1,0 0 0,1 0-1,-1-1 1,1 0 0,8 6 0,-2-2-1,20 11-30,-28-17 18,-1-1 0,0 1 0,1 0 0,-1-1 0,1 1 0,-1-1 0,1 0 1,-1 1-1,1-1 0,-1 0 0,1 0 0,-1 0 0,1 0 0,-1 0 0,1-1 0,-1 1 0,1 0 0,1-1 0,4-1-21,1 1-70,-1-1 0,1 0-1,0 0 1,-1-1 0,8-4 0,24-8-465,-36 14 487,-2 1 82,-1 0-1,0 0 1,1 0 0,-1 0 0,0 0-1,0 1 1,1-1 0,-1 0 0,0 0-1,0 0 1,1 0 0,-1 0 0,0 0-1,0 1 1,0-1 0,1 0 0,-1 0-1,0 0 1,0 1 0,0-1 0,0 0-1,1 0 1,-1 0 0,0 1 0,0-1-1,0 0 1,0 0 0,0 1 0,0-1-1,0 0 1,0 0 0,0 1 0,0 6 0,-1 0 0,0 0 0,0 1 0,-1-1 1,-5 12-1,5-12 4,-1 2 6,0 0 0,-1-1 0,0 0 0,-1 1 0,1-1 1,-2 0-1,1-1 0,-7 8 0,5-7 7,2-3 11,0 1 1,-1 0-1,1-1 1,-2 0-1,1-1 1,0 1-1,-1-1 1,0 0-1,-7 3 1,4-3 3,-4 1 144,-6-2-90,1-2 0,-25-1 0,25-5 116,-5-7-111,0-2-1,-27-19 1,32 13 24,-8-20-40,-38-75 1,51 75-7,-28-182 31,41 212-84,1 1 0,0-1 0,1-11 0,11-117 45,13-14-40,-22 137-7,1-1 1,5-15 0,-9 31-14,53-150 45,10 10-30,-63 140-15,28-52 27,113-170 7,-115 188-19,-2 8-7,1 1 1,46-36-1,-70 60-7,0 0 0,0 1 0,0-1-1,0 0 1,0 1 0,0-1 0,0 0-1,0 1 1,0 0 0,0-1 0,1 1-1,-1 0 1,0-1 0,0 1 0,0 0 0,1 0-1,-1 0 1,2 0 0,4 0 2,0 0 0,0 1 0,0 0 0,0 0 0,11 3 1,-10 0-3,-1-1 1,1 1 0,-1 1 0,12 9 0,-17-13 0,0 0 0,-1 0 1,1 0-1,-1 1 0,0-1 0,1 1 0,-1-1 1,0 1-1,0 0 0,0-1 0,1 3 1,13 27 9,-1 0 1,12 42 0,-21-42 21,-14 135 11,2-132-17,2-13-14,-9 30 18,-32 81 1,-11-11 9,56-118-40,-1 0 0,1 0 0,-1-1-1,1 1 1,-1 0 0,0-1 0,0 0 0,0 1-1,-1-1 1,1 0 0,0 0 0,-3 2 0,-3 1 1,7-4-3,1-1 0,-1 1 0,0 0 0,0-1 0,0 1 1,0-1-1,1 1 0,-1-1 0,0 1 0,0-1 0,0 1 0,0-1 0,0 0 0,0 0 1,0 0-1,-1 1 0,1-1 0,0 0 0,0 0 0,0 0 0,0-1 0,0 1 0,-1 0 1,0-2-1,0 1 0,0 0 0,1-1 0,-1 0 0,1 1 0,-1-1 0,1 0 0,-1 1 0,1-1 0,0 0 0,0 0 0,0 0 0,0 0 0,-1-5 0,-14-48-3,11 26-9,2-32-897,7-87 1,6 22-8132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19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10312,'4'0'3,"0"1"-1,0-1 1,0 1 0,0 0 0,0 0 0,0 1 0,-1-1 0,1 1 0,-1 0 0,1 0-1,-1 0 1,1 0 0,-1 1 0,3 2 0,-1-1-1,6 8 26,10 20 15,21 40-1,-30-40 192,41 191 92,-45-167-91,30 271 92,-31-258-127,-1 0-81,25 233 130,-29-281-217,6 46 41,28 109-1,-17-107-27,-18-64-44,1 0 0,0 0 0,-1 0 0,2 0 0,-1-1 1,0 1-1,1 0 0,4 4 0,-7-8-1,1-1 0,0 1 0,0-1 0,0 1 0,0-1 0,0 1 0,0-1 0,0 0 0,0 1 0,0-1 0,0 0 0,0 0 0,0 0 0,0 0 0,0 1 0,0-2 0,0 1 0,0 0 0,0 0 0,0 0 0,0 0 0,0-1 0,0 1 0,0 0 0,0-1 0,0 1 0,0-1 0,0 1 0,0-1 0,0 1 0,0-1 0,1-1 0,9-8-377,1 0 0,9-12 0,-17 18 38,48-48-7007</inkml:trace>
  <inkml:trace contextRef="#ctx0" brushRef="#br0" timeOffset="1">695 617 9240,'30'-127'16,"8"13"2,-37 110-15,1 0-1,0 0 0,0 0 1,0 0-1,0 1 0,1-1 0,0 1 1,3-4-1,-5 6 2,0 0 1,0 0-1,0 0 1,1 0-1,-1 1 1,0-1-1,0 0 1,1 1-1,-1-1 1,1 1-1,-1 0 1,1-1-1,-1 1 0,1 0 1,2 0-1,-4 0 5,0 0 0,1 0 0,-1 0-1,0 0 1,0 0 0,1 0 0,-1 0-1,0 0 1,1 0 0,-1 1 0,0-1-1,0 0 1,1 0 0,-1 0-1,0 0 1,0 0 0,1 1 0,-1-1-1,0 0 1,0 0 0,0 1 0,1-1-1,-1 0 1,0 0 0,0 1 0,0-1-1,0 0 1,1 0 0,-1 1 0,0-1-1,0 0 1,0 1 0,0-1 0,0 0-1,0 1 1,13 31 227,14 47 0,-6 3 540,-13-46-652,14 50 49,-12-53 241,53 99 146,-62-131-534,-1 1 1,1-1 0,0 1 0,0 0 0,1-1-1,-1 0 1,0 1 0,0-1 0,1 0-1,-1 0 1,3 2 0,9 5 43,0-1 1,1 0-1,0-1 1,0 0-1,22 5 1,-34-10-54,0-1 1,0 1 0,1-1 0,-1 0-1,0 0 1,0 0 0,0 0 0,5-1 0,10-2-250,-1-1 0,1 0 0,-1-2 1,1 1-1,22-13 0,23-14-7681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53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743 200 8248,'-3'-7'312,"1"3"-336,-2-5 240,0 0 0,0 0 0,-1 0 0,-1 1 0,1 0 0,-1 0 0,-1 1 0,-12-12 0,-2 4 36,-1 2 0,-1 0 0,0 2 0,0 0 0,-34-9 0,41 15-159,1 1 0,-1 1 0,-29-3 0,38 5-68,-1 1 12,0 0 0,-1 0 1,1 1-1,-1 0 0,1 1 0,0 0 1,-1 0-1,1 0 0,0 1 0,-10 5 1,8-3-7,0-1 40,-16 6 38,0 1 0,1 1 0,-41 27 0,-18 24 78,72-48-86,-33 70 36,40-65-83,5 9-31,2 1 0,5 29 0,1-33 5,10 8-7,34 49-1,-32-63-6,15 5-7,42 23 0,-75-47-7,1 0-1,-1 0 0,0 0 1,0 0-1,1-1 1,-1 1-1,0 0 0,5-1 1,19 3-334,0-2 0,-1-1 0,1-1 0,28-5 1,37-9-8007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0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428 395 8696,'3'-41'6,"-2"28"0,0 1 1,0-1-1,-2-13 1,-18-112 34,11 112 7,-5 2-16,-1 1 0,-23-31 0,36 53-21,0 0 0,0 0 0,1 1 1,-1-1-1,0 0 0,0 0 0,0 0 0,0 1 0,0-1 0,0 0 0,0 1 0,0-1 1,0 1-1,-3-1 0,-8-3 31,-1 1 1,0 1 0,0 0-1,0 1 1,-24 0 0,35 1-27,1 0 1,0 0-1,-1 0 1,1 1-1,0-1 1,-1 0 0,1 1-1,0-1 1,0 1-1,0-1 1,-1 1-1,1-1 1,0 1-1,0 0 1,0 0-1,-1 1 1,-17 14 67,0 1 0,1 1-1,1 1 1,-14 21 0,13-6 297,-51 164 167,67-190-441,0-1-1,0 1 1,0 13 0,0 195 481,2-212-550,0-1 0,0 1 0,1 0 0,-1-1 0,1 1 0,0 0 1,0-1-1,1 1 0,1 3 0,6 15 90,2 0 1,15 24-1,-10-23-60,35 36-1,-48-55-31,0-1 0,0 0-1,0 0 1,1 0 0,-1 0 0,1-1 0,6 4 0,82 44 250,-61-38-247,34 9 0,-65-21-39,4 2 11,0-1 0,0 0 0,0-1 1,0 1-1,0 0 0,0-1 0,0 0 1,5-1-1,-9 1-11,35 0 53,41-7-1,66-27-1559,-138 33 1396,145-39-8089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0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1372 10760,'22'-28'14,"-15"20"12,-1-1 0,0 0 0,-1 0 0,8-17 0,46-108 167,-51 108 54,14-83 139,-22 108-341,0 0-1,1-1 0,-1 1 1,0-1-1,0 1 1,0 0-1,0-1 0,0 1 1,0-1-1,0 1 0,0-1 1,-1 1-1,1 0 1,-1-1-1,1 1 0,-1 0 1,1-1-1,-1 1 1,-1-2-1,2 3-41,0 0 1,0 0-1,-1 0 0,1 0 1,0 0-1,-1 0 1,1 0-1,0 0 0,-1 0 1,1 0-1,0 0 0,-1 0 1,1 0-1,0 0 1,-1 0-1,1 0 0,0 0 1,0 0-1,-1 0 0,1 0 1,0 0-1,-1 1 1,1-1-1,0 0 0,0 0 1,-1 0-1,1 1 0,-12 13 366,-48 97 40,-54 112 187,94-180-442,-64 188 48,72-186-108,-18 123 24,29-166-115,1-1-1,0 1 0,0-1 0,0 0 1,0 1-1,0-1 0,0 0 1,0 1-1,0-1 0,1 1 1,-1-1-1,0 0 0,1 1 1,0 0-1,2 3 1,-1-1 0,1 1 0,0-1 0,0 0 0,0 0 0,1 0 0,-1 0 1,1-1-1,0 1 0,0-1 0,0 0 0,1 0 0,-1-1 0,1 1 0,5 1 0,-9-3-2,0-1 0,0 1-1,0-1 1,0 0 0,0 1-1,0-1 1,0 0 0,0 0-1,0 0 1,-1 0 0,1 0-1,0 0 1,0 0 0,0 0-1,0 0 1,0 0 0,0-1-1,0 1 1,1-1 0,9-1 2,-1-2 0,0 1 1,15-8-1,-15 5-2,-1 0-1,0 0 1,0-1 0,0 0-1,13-15 1,3-10 0,-2-2 0,-1 0 0,28-58 0,-49 91-1,19-43-12,73-166-3,-78 171-11,38-162-13,-48 160 6,-1-139-10,-8 150 31,-11-35 4,11 55 8,1 1-1,-1 0 1,-1-1 0,-6-10 0,8 17 0,1-1 0,-1 1 0,1 0 0,-1 0 0,0 0 1,0 0-1,0 0 0,-1 0 0,1 1 0,-1 0 0,1-1 1,-1 2-1,0-1 0,0 0 0,-6-1 0,10 3 1,0 0-1,-1-1 1,1 1-1,-1 0 1,1 0-1,0 0 1,-1 0-1,1 0 1,-1 0 0,1 0-1,0 0 1,-1 0-1,1 0 1,-1 0-1,1 0 1,0 0-1,-1 0 1,1 1-1,0-1 1,-1 0-1,1 0 1,-1 0-1,1 1 1,-1-1 0,-4 4 2,0 0 0,0 1 0,0-1 0,0 1 0,0 0 0,1 1 0,-4 5 0,1 5 37,2 11-13,-2 57 0,7-82-23,0 1 0,0-1 0,0 0 0,0 1-1,1-1 1,-1 1 0,1-1 0,1 4 0,5 11 7,0 0-1,1 0 1,1-1 0,19 25-1,-27-40-7,0 1-1,0-1 0,0 0 1,0 0-1,0 0 1,1 0-1,-1 0 0,0 0 1,1 0-1,-1 0 0,0 0 1,1-1-1,1 1 1,17 6 5,0-1 0,1-1 0,-1-1 1,42 2-1,-59-6-7,0 0-1,0 0 1,0 0 0,0 0 0,0-1 0,0 1-1,0-1 1,0 0 0,5-2 0,18-6 5,39-20 0,-34 11-7,29-23-1,-53 36-4,-1 0 0,0 0-1,9-10 1,144-154-53,-130 133-106,88-166-67,-98 159 39,54-158-74,-64 166 95,-6 20 115,0-3 22,0 0 1,-1 0 0,-1 0-1,0 0 1,-2 0 0,-4-31 0,5 45 24,-16-65-82,16 68 91,0 1 0,0-1 0,-1 1 0,1-1 0,0 1 0,0 0 0,-1-1 0,1 1 0,0-1-1,-1 1 1,1 0 0,0-1 0,-1 1 0,1 0 0,-1 0 0,1-1 0,-1 1 0,1 0 0,0 0 0,-1-1 0,1 1-1,-1 0 1,1 0 0,-1 0 0,1 0 0,-1 0 0,1 0 0,-1 0 0,1 0 0,-1 0 0,1 0 0,-1 0 0,1 0 0,-1 0-1,1 0 1,-1 0 0,1 1 0,-1-1 0,1 0 0,-1 0 0,0 1 0,1-1 0,-2 1 0,0 1 1,0-1 0,0 1-1,0-1 1,0 1 0,1 0-1,-1-1 1,1 1 0,-1 0-1,1 0 1,-2 4 0,-5 11 0,0 1 0,2-1 0,0 2 1,2-1-1,-5 26 0,7-30 4,-5 30 24,-13 238 24,19-216 16,7 313 37,-2-293-11,26 373 38,-23-367-31,32 337 55,-32-355-9,33 243 214,-30-173-153,-13-125-120,2-16-81,0 0 0,0 0 0,0 0 1,-1 0-1,1 0 0,-1 0 0,0 0 0,0 0 0,0-1 1,-1 1-1,1-1 0,0 1 0,-1-1 0,0 0 0,-5 3 1,8-4-8,-1-1 1,1 0-1,0 0 1,-1 0 0,1 0-1,0 1 1,-1-1 0,1 0-1,0 0 1,-1 0-1,1 0 1,-1 0 0,1 0-1,0 0 1,-1 0 0,1 0-1,0 0 1,-1 0-1,1 0 1,-1-1 0,1 1-1,0 0 1,-1 0 0,1 0-1,0 0 1,-1-1-1,1 1 1,0 0 0,0 0-1,-1 0 1,1-1 0,-11-7-223,2 0 0,-1 0 0,1-1 0,1 0 0,-1-1 0,2 0 0,-11-16 0,-30-44-8778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1 741 12552,'2'-75'4,"7"-47"25,24-77 12,-23 167-26,7-3 9,1 1-1,26-33 1,-42 64 10,0 0 0,0 0 0,1 0 1,-1 1-1,1-1 0,5-3 1,25-15 107,0 1 0,44-19 0,-44 28 552,145-15 267,-139 25-314,180 15 198,-175-12-497,-7-4-763,0-1 0,0-2 0,47-13 0,5-5-9998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1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472 320 13088,'38'-70'-23,"-27"44"11,10-39 0,-19 47-20,-10-24 4,7 37 27,-1 0 1,0 0-1,-1 0 1,1 0-1,-1 1 0,0-1 1,0 1-1,-5-5 1,4 5 0,-1 0 0,0 0 0,1 0 0,-1 0 0,-1 1 0,1 0 0,0 0 0,-8-2 0,1 1 0,0 0 0,-1 1 0,1 1 1,-15-2-1,3 3 3,1 2 0,-1 0 0,1 1 0,-42 10 0,62-11 3,0-1-1,0 1 1,0 0 0,0 0 0,0 1 0,-5 2 0,-13 9 11,1 1 0,0 1 0,-22 22 0,41-35-11,-1-1 0,1 1 0,0-1 1,0 1-1,-1 0 0,1-1 0,0 1 0,0 0 1,1 0-1,-2 3 0,-7 26 33,0 0 1,-4 49 0,13-47 120,36 131 69,-35-161-206,1 1 1,-1-1-1,0 1 1,1-1-1,0 1 1,0-1-1,2 3 1,9 14 72,27 31 0,-19-30-57,28 22 1,-49-43-40,31 25 201,136 109 84,-136-104-91,6 14-62,41 64 1,-75-104-105,-1 0-1,0-1 1,-1 1 0,1 0 0,2 7 0,2 17 30,-1 0 1,-1 1 0,1 36-1,-5-62-40,0-1-1,-1 1 1,1 0-1,0 0 1,-1 0-1,0-1 0,1 1 1,-1 0-1,-2 4 1,-7 16 71,-20 37 1,-29 25-21,59-85-69,-5 6 42,1 0 0,-1 0 0,-11 9 0,-151 117 186,164-129-210,-1-1 0,0 1 0,-1-1 0,1 0 0,-8 3 0,-5 1 19,0 0 0,-27 5 1,31-9-31,0-2 1,-1 1 0,-20-3-1,34 2-7,-1 0 2,0 0 0,0 0-1,0 0 1,-1 0 0,1 0-1,0 0 1,0-1 0,0 1-1,0 0 1,0-1 0,0 1-1,0-1 1,0 1 0,0-1-1,0 1 1,0-1 0,0 0-1,0 0 1,0 1 0,0-1-1,0 0 1,1 0 0,-2-1-1,-6-7 7,-1-1 0,2 1 0,-1-1 0,-8-18 0,9 13-6,1 0-1,0 0 0,1-1 1,1 0-1,1 0 0,-3-18 1,4 3 13,1 0-1,1 0 1,9-62 0,28-91-1599,-32 164 1114,46-205-9536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2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1185 11384,'54'13'1,"-42"-11"2,-10-2-1,-1 0 0,1 1 0,0-1 0,0 1 0,0 0 0,-1-1 1,1 1-1,0 0 0,2 2 0,15 11 8,0 0 1,-1 2-1,29 32 0,-45-45-2,0-1 0,0 1-1,0 0 1,0 0-1,0 1 1,2 5 0,17 49 58,15 64 0,-28-80 275,28 177 135,-28-176-169,-2-13-152,0 5-11,2-1-1,1-1 1,21 53-1,-17-60 66,28 45 1,-40-71-198,-1 1 0,0 0 1,1-1-1,-1 1 0,1 0 1,-1-1-1,1 1 1,-1-1-1,1 1 0,0-1 1,-1 1-1,1-1 1,0 0-1,-1 1 0,1-1 1,0 0-1,-1 1 0,1-1 1,0 0-1,1 0 1,11 3 52,0-1 1,1-1-1,-1 0 1,26-3 0,-37 2-59,0 0 0,0 0 1,0-1-1,0 1 1,0-1-1,-1 1 0,1-1 1,0 0-1,0 0 0,2-1 1,11-6 20,-1-1 1,18-14-1,-16 10-22,-2-1 1,27-32-1,-25 23-5,-1 0 0,-1-1 0,-1-1 0,16-40 0,-22 37-6,-4 2 1,-1 0 0,-3-44 0,1 68-1,0 0 0,-1 0 0,1 1 0,0-1 1,-1 0-1,1 0 0,-1 0 0,0 1 0,0-1 0,-1-1 1,-7-12-12,0 2 1,-2-1-1,0 1 1,-21-19-1,10 18-49,-14 2 24,-67-16 1,100 28 36,0-1 0,1 1 0,-1-1 0,0 1 0,0 0 0,1 0 0,-1 1 0,0-1 0,-3 1 0,-13 3-16,-37 10 0,35-6 14,-31 18 1,49-25 3,0 1 1,0 0-1,0 0 0,0 0 1,0 1-1,0-1 0,-3 5 1,6-7 1,-67 72-14,44-41 13,-30 52 0,25-29 2,3 1 0,-22 71 1,45-120 1,0-1 1,1 0-1,0 1 1,0-1-1,-1 9 1,0 9 9,2 43-1,2-51-8,0 0 0,1 0 0,6 17 0,-9-31 0,1 1 0,-1 0-1,1-1 1,-1 1-1,1-1 1,0 1 0,-1-1-1,1 1 1,0-1 0,0 0-1,0 1 1,0-1 0,0 0-1,3 2 1,7 7 10,2 0 0,0-1 1,0 0-1,0-1 0,26 11 0,-37-18-7,0 0 0,0 0 0,0-1-1,0 1 1,0-1 0,0 0 0,0 0 0,1 0-1,-1 0 1,3 0 0,39-5 43,70-16 0,-79 7-23,152-90 6,-150 76-25,51-49 4,1-23-9,66-112-26,10-34-2,-106 153 25,-41 67 0,-7 7 1,1 2 0,0 0 0,2 0 0,0 1 0,1 1 0,19-17 1,-8 13 4,40-23 0,-50 37 14,-3 5-13,0 0 1,-1 1 0,1 1-1,23 6 1,-35-8-2,1 1-1,-1-1 1,1 1 0,-1 0-1,0-1 1,1 1 0,-1 0-1,0 0 1,1 0 0,-1 0-1,0 0 1,1 1 0,22 23 32,-2 1 0,25 37 0,-30-31 97,41 156 64,-51-150-39,4 160 45,-11-81-65,0-37-100,0-19-8,0-60-32,0-1 0,0 0 0,0 0 1,-1 0-1,1 0 0,0 1 0,0-1 0,-1 0 1,1 0-1,0 0 0,0 0 0,-1 0 0,1 0 1,0 0-1,-1 0 0,1 0 0,0 0 0,0 0 1,-1 0-1,1 0 0,0 0 0,0 0 0,-1 0 1,1 0-1,0 0 0,0 0 0,-1-1 0,1 1 0,0 0 1,0 0-1,-1 0 0,1 0 0,0 0 0,-1-1 1,-6-3-3,1-4-3,-21-79 0,21 62-4,1 0 0,2 0 0,-1-35 0,3 39 5,2-7-15,29-121 0,-18 116 13,28-54-1,20-19 6,-33 66 1,2 2 0,49-53 1,-50 68 6,14-4-2,47-23 0,-87 49-3,1 0-1,-1 0 1,1 0 0,-1 0-1,0 0 1,1 1 0,0-1-1,2 1 1,19-1 7,1 0 1,46 7-1,-69-6-7,0 0 0,-1 1 0,1-1-1,0 1 1,0-1 0,-1 1 0,1 0 0,0 0 0,-1 0 0,1 0 0,-1 0 0,1 0 0,1 2 0,31 26 10,-2 2 1,37 44 0,-42-37 21,-23-32-31,129 225 43,-90-151-34,1-9-9,-38-62-4,1 0 1,0 0-1,0 0 1,1-1 0,1 0-1,10 9 1,-19-17 0,1 0-1,-1 0 1,0 1-1,0-1 1,1 0 0,-1 0-1,0 0 1,1 1 0,-1-1-1,0 0 1,1 0 0,-1 0-1,0 0 1,1 0 0,-1 0-1,0 0 1,1 0 0,-1 0-1,0 1 1,1-2 0,-1 1-1,0 0 1,1 0 0,-1 0-1,0 0 1,1 0 0,-1 0-1,0 0 1,1 0 0,-1 0-1,0-1 1,0 1 0,1 0-1,-1-1 1,11-5-3,0-1 0,-1 0 0,0-1-1,-1 0 1,13-15 0,-20 21-3,1-1-1,-1 1 0,0-1 1,0 0-1,0 0 0,2-6 1,81-197-68,-70 153-12,31-225-38,-42 221 24,-14-233-35,3 231 63,-44-228-19,39 234 45,10 46 40,-70-252-59,47 185 57,22 64 8,-1 1-1,0 0 1,0 0 0,-7-8 0,11 16 0,-1 0 0,0 0 0,1 0 0,-1 0 0,0 0 0,0 0 0,0 0 0,1 0 0,-1 0 0,0 1 0,0-1 0,0 0 0,-1 1 0,1-1 0,0 0 1,0 1-1,0 0 0,0-1 0,-1 1 0,1 0 0,0-1 0,0 1 0,0 0 0,-1 0 0,1 0 0,0 0 0,0 0 0,-1 0 0,1 0 0,0 1 1,0-1-1,-1 0 0,1 1 0,0-1 0,0 1 0,0-1 0,0 1 0,0 0 0,0-1 0,0 1 0,-1 1 0,1-2 1,0 1 0,1-1 0,-1 1-1,0-1 1,1 1 0,-1 0 0,1-1-1,-1 1 1,1 0 0,-1-1 0,1 1 0,-1 0-1,1 0 1,0 0 0,-1-1 0,1 3 0,-12 31 6,1 1 1,-7 43-1,13-36 27,11 196 16,1-187 4,44 226 20,-38-219-19,58 225 24,-54-230-39,-5-17-20,14 38 18,41 82 0,21 11 104,-78-150-130,-9-14 2,2-2-1,11 1-1906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2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37 548 11384,'-4'-3'12,"0"-1"0,1 1 1,-1-1-1,1 0 0,0 0 1,1 0-1,-1 0 0,1-1 1,-1 1-1,1-1 0,-2-6 1,5 1 48,5-1-32,1 0 0,-1 0 0,14-15 0,-5 13 159,101-67 73,-87 62-107,151-79 74,-142 79-8,266-119 366,-280 127-563,44-16 96,-60 23-107,48-13 121,-51 14-118,1 1 0,0 0 0,0 1 0,-1-1 0,1 1 0,0 0 0,0 0 0,8 2 0,-14-2-14,0 0 1,1 1-1,-1-1 1,1 0-1,-1 0 0,0 0 1,1 1-1,-1-1 1,0 0-1,1 0 1,-1 1-1,0-1 1,1 0-1,-1 0 1,0 1-1,0-1 1,1 0-1,-1 1 1,0-1-1,0 1 1,0-1-1,0 0 1,1 1-1,-1-1 1,0 1-1,0 0 1,13 32 24,13 52 1,-25-82-26,7 33 34,13 178 17,-19-169-24,0 15-6,7 133 20,-4-140-25,8 112 86,-13-255-48,-12-139-1731,2 85-6824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2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 11480,'0'0'256,"-7"-12"208,28 25-248,42 28-216,3 9 8,-18 4-8,0 0-8840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3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13272,'2'4'9,"3"7"3,0 0-1,0 0 1,-1 1 0,5 22-1,-3-14 35,33 147 147,-32-128 302,19 203 625,-23-209-875,5 125 350,-7-139-459,0-1-40,-1 1 0,-2 22 0,1-36-14,-2-6-61,-3-15-14,-13-78-11,18 87-2,-4-27-33,2-2 0,0-46 0,3 67 24,1-15-48,1 0 1,1 1-1,8-35 0,-6 43 37,2-9-113,47-131-34,-40 129 113,26-39 0,-29 54 56,1 1 0,16-17 1,-19 23 6,0 1 0,1 1 0,0-1-1,1 1 1,20-11 0,-31 19-1,1 0 0,-1-1 0,1 1 1,-1 0-1,1 0 0,-1 0 0,1-1 0,-1 1 0,1 0 0,-1 0 0,1 0 0,-1 0 1,1 0-1,-1 0 0,1 0 0,-1 0 0,1 0 0,-1 0 0,1 0 0,0 0 0,-1 1 0,1-1 1,-1 0-1,1 0 0,0 1 0,15 7 17,0 0 0,-1 1 0,0 0 1,23 20-1,-14-5 108,85 141 57,-93-129-23,-12-23-116,4 7-17,-2-1 0,-1 1 0,0 0 1,-2 1-1,0-1 0,-1 0 0,-1 28 0,-1 102 67,16-175-108,19-45-131,47-111-1965,-36 74-7751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3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1720 10136,'13'-21'1,"19"-26"63,-12 21-11,2 0 0,0 1 0,43-36 0,-65 61-50,0 0 0,0-1 1,0 1-1,1 0 0,-1 0 0,0 0 1,0 0-1,1 0 0,-1 0 0,0-1 1,0 1-1,1 0 0,-1 0 0,0 0 1,1 0-1,-1 0 0,0 0 0,0 0 0,1 0 1,-1 0-1,0 0 0,1 0 0,-1 0 1,0 1-1,0-1 0,1 0 0,-1 0 1,0 0-1,0 0 0,1 0 0,-1 0 0,0 1 1,12 5 26,0 1 0,0 0 0,-1 1 0,16 13 0,-23-17-15,17 17 172,12 22-39,33 56 1,-16 1 558,-34-67-433,33 53 1,27 17 204,-61-91-359,25 4 0,-34-14-117,1-1 1,0 1-1,0-2 1,0 1 0,0-1-1,8 0 1,-5-2-4,0 0 0,0-1 0,-1 0 0,1-1 1,-1 0-1,0 0 0,0-1 0,0 0 0,-1 0 0,9-8 0,2-5-26,4-14-4,26-48 1,-39 56-104,-3-6 45,4-43 0,-13 57 9,-2 5 60,-2 1 0,1 0-1,-2 0 1,-11-15 0,5 15-13,-25-10 4,31 17 27,-1 1 0,-1-1 0,1 1 0,-12-1 0,13 2 2,0 1 0,-1 1 0,1-1 0,-1 1 0,1 1 0,0-1 0,0 1 0,0 0 0,0 1 1,-12 6-1,17-9 4,1 1 0,0 0 0,-1 0 0,1-1 0,0 1 0,0 0 0,0 0 1,0 0-1,0 0 0,0 1 0,-2 1 0,-20 29 51,-30 58 0,38-56 111,-49 170 79,56-160-12,3 169 86,5-207-280,1 0 0,-1 0 0,1 0 1,4 10-1,13 39 100,35 68 0,-51-119-116,0-1 0,0 1 0,0-1 0,1 0 0,-1 1 0,6 4 0,-8-8-24,13 14 57,1 0 1,20 14-1,-18-17-35,0-1 0,23 10 1,-39-20-23,3 1 14,-1 0 1,1 0 0,-1 0-1,1 0 1,-1 0 0,1 0-1,0-1 1,-1 1 0,1-1-1,4 0 1,16 2 40,-1-2 0,24-2 0,-16-3-28,38-10 0,-64 14-16,0 0 0,0 0 0,0-1 0,0 1 0,0-1 0,0 0 0,-1 0 0,6-4 1,22-14 38,36-30 0,26-44-16,-85 86-9,-1-1-1,13-18 1,143-239 64,-132 209-82,115-235-2,-120 231-18,77-274-9,-88 263-3,40-289-6,-48 293 6,-5 44 18,5-74-14,-8-129 1,-12-21 0,9 203 8,-29-193-12,29 220 23,2 20 0,1 12 0,0 13-1,1 0 0,7 50-1,-4-49 1,1 10-10,29 187-3,-25-175-11,33 213-20,-31-209-19,53 205-19,-49-210 31,73 180-19,-68-189 33,-2-7 21,4 7 5,2 0 0,34 45 0,-48-72 10,19 23 4,36 38 1,26 24 567,-89-97-548,0-1 0,-1 1-1,1 0 1,0 0 0,0 0 0,0-1 0,0 1 0,0 0 0,0-1 0,0 1-1,0-1 1,0 1 0,0-1 0,0 1 0,0-1 0,2 0 0,-1 0 2,0-1 1,0 1 0,-1-1 0,1 1 0,0-1-1,0 0 1,-1 0 0,1 0 0,0 0 0,-1 0-1,1-1 1,-1 1 0,2-2 0,24-22 31,-15 10 26,-4-6-387,-1-1-1,0 1 1,-2-1 0,0 0 0,1-28 0,7-57-9394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4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12192,'0'0'0,"5"22"0,5 36 80,-2 44 0,-4 65-80,-7 3-24,-6-25 24,-1-3-8768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54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440 245 9144,'0'0'178,"-3"-1"37,-25-13 274,0 1 1,-59-16-1,81 28-434,-1 0 0,1 0 0,0 0 0,0 1 0,-1 0 0,1 1 0,0-1 0,-11 3 0,7-1-3,-1 0 17,0 0 0,0 1-1,0 1 1,0-1 0,0 2 0,1-1 0,0 2 0,0-1 0,0 1 0,1 1 0,0 0 0,0 0 0,-14 15 0,13-9 79,-27 78 59,33-79-174,1 1 0,0 0 0,1 0 0,1 0 0,0 0 0,1 0 0,2 22 0,-1-21-12,-1-12-9,1 0 0,-1 0 0,0 0 0,0 1 0,1-1 0,0 0 0,-1 0 0,2 3 0,6 11 19,0-2-1,1 1 1,0-1 0,20 23-1,-10-22 64,10 0-29,47 19 0,-75-34-56,1 1-1,0 0 1,-1-1-1,1 0 1,0 1-1,0-1 1,-1 0-1,1 0 1,0 0-1,2 0 1,12-2 16,0-1 1,0-1 0,-1 0 0,25-10 0,-20 1 61,89-85 31,21-35 51,-113 115-156,5-8 47,67-102 26,-77 103-11,-5 10-46,1-3 44,0-1 0,-2 0 0,0 0-1,-1-1 1,-1 0 0,3-33 0,-16 82 92,-13 44-70,-19 68-9,32-109-59,1 1-1,-5 64 1,10-75-23,2 8 10,8 36-1,-4-51-12,0 0 0,8 20 0,-3-16-2,0 0 1,16 25-1,-23-42 1,1 0-1,-1 0 1,1 0 0,-1 0-1,1 0 1,0-1 0,0 1-1,0-1 1,0 1-1,0-1 1,0 0 0,1 1-1,-1-1 1,0 0 0,0-1-1,1 1 1,-1 0-1,4 0 1,-4-1-1,6-1-4,1-4-1,-1-1 0,0 0 0,-1 0 0,1 0 0,-1-1 0,-1 0 0,1-1 0,8-12 0,47-77-236,-48 75 171,-4 4 48,-6 10-35,1 1-1,0-1 1,0 1 0,7-7 0,109-121-788,-70 89 517,-25 27 62,2 1 0,49-24 0,-22 21 28,-41 17 178,1 0 0,-1 2 0,1 0-1,-1 0 1,1 1 0,17 2 0,-19-1 45,-9 0 7,-1 0 1,1 0-1,-1 1 1,0-1-1,1 1 1,-1 0-1,0 0 1,1 0-1,3 2 1,8 4-11,0 1 0,0 1 0,-1 0 0,0 1 0,-1 0 0,13 13 1,12 20 7,-12-8 10,7 17 2,-17-23 10,-1 1 1,-2 0-1,-1 1 1,11 43-1,-19-58-4,-3-10 3,1 1 1,-1 0-1,-1 0 1,1 0-1,-2 8 1,0 41 67,1-55-72,0-1 0,0 1 0,0 0 0,0 0 0,0 0-1,0-1 1,0 1 0,-1 0 0,1 0 0,0 0 0,-1-1 0,1 1 0,0 0-1,-1-1 1,1 1 0,-1 0 0,1-1 0,-1 1 0,1 0 0,-1-1-1,0 1 1,1-1 0,-1 1 0,0-1 0,1 1 0,-1-1 0,0 0 0,0 1-1,1-1 1,-1 0 0,0 0 0,0 1 0,0-1 0,1 0 0,-1 0-1,0 0 1,0 0 0,0 0 0,1 0 0,-1 0 0,0 0 0,0 0 0,0-1-1,1 1 1,-1 0 0,0 0 0,0-1 0,0 1 0,1-1 0,-1 1-1,0 0 1,1-1 0,-1 1 0,0-1 0,1 0 0,-1 1 0,1-1 0,-1 1-1,0-2 1,-2-3 5,0 0 0,0 0-1,0 0 1,1 0 0,0-1-1,0 1 1,0-1 0,1 1 0,0-1-1,0 0 1,0 0 0,0 1-1,1-1 1,0 0 0,1 0-1,-1 0 1,3-8 0,-2 6-8,4-11 52,6-5-28,1 0 0,20-28 0,-15 33 27,98-67 18,-88 70-32,109-41 14,-108 49-20,-16 5-23,10-1 0,0 0-1,1 2 1,-1 0 0,39 2 0,-30 3 5,-1 1 0,0 1 1,0 2-1,45 15 0,-58-15-11,-8-3-1,-1 0 0,0 1 0,1-1 0,-2 2 0,8 5 1,8 5 2,22 17 23,71 39-1,-103-68-14,-5-4-11,0-1 1,0 1-1,1-2 0,-1 1 1,0-1-1,0 0 0,0-1 1,-1 1-1,1-2 0,-1 1 1,10-6-1,-7 2-2,22-19 15,-17 11-10,-1-1 1,0-1-1,-1 0 0,17-30 1,-25 37-6,-3 8-1,-1 0 1,0-1-1,0 1 0,0-1 0,0 1 0,0-1 0,-1 1 1,1-1-1,-1 1 0,0-1 0,1 0 0,-1 1 0,-1-4 1,0-8 3,0 0 1,-2 0 0,0 0 0,0 0-1,-1 0 1,-1 1 0,0 0 0,-8-14 0,6 10-3,5 12-1,-1 0 0,1 1 1,-1-1-1,0 1 0,0-1 0,0 1 1,-7-7-1,-68-65 26,77 75-26,0 0 0,0 0 0,0 0 0,-1 1 0,1-1 0,0 0 0,0 0 0,-1 1 0,1-1 0,0 1 0,-1-1 1,-2 0-1,-8-1 3,-1 1 0,0 0 1,0 0-1,0 1 0,0 1 1,-22 3-1,8 6 22,-118 81 7,117-67-20,-33 42-1,47-50-12,1 2 1,-18 30-1,23-32 0,0 1 1,1 0-1,-8 27 0,10-25 0,1 0 0,1 0-1,-1 30 1,4-33 0,0 1 0,2-1 0,0 0 0,6 26 0,-3-25 0,1-1-1,0 0 0,1 0 0,11 18 1,-9-19-1,1-1 0,1 0 0,0 0 0,14 13 0,-10-13 0,1-1 0,0-1 0,22 12 0,5 0-2,78 28 0,-91-44-18,-6-6-310,1-1 0,0-2 0,-1 0 0,38-7 0,28-8-7796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4:24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13896,'0'0'0,"20"46"0,11 11-56,20 30 136,2 42 8,-2 49-88,-19 2-16,-28-31 16,1 1-10016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0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1516 2608,'-5'2'56,"-14"4"19,13-5 75,-2-1 2370,6 0-2329,-5 0-14,5 0 111,1 0-177,-5 0-14,4 0 42,1 0-87,-6 0-3,5 0 127,3-5-117,0-1-49,-1 3-2,0 1-1,0-1 1,1 1-1,-1 0 1,1-1-1,0 1 1,0 0 0,0 0-1,0 0 1,2-4-1,7-14 59,0 0-1,2 0 1,21-27 0,-23 35-51,-6 6 12,1 1 1,0 0-1,1 0 0,11-9 1,150-102 401,-93 71-233,102-91 279,-98 74-294,48-36-1,-97 78-73,-11 7-58,18-11 17,1 2 1,56-27 0,198-70 257,-192 81-289,-58 22 45,158-77 30,-160 72-36,150-92 24,-151 91-43,173-71 26,-167 77-27,313-90 104,-245 78-143,-65 18 13,-20 3-16,41-8 9,107-10 1,55 7-4,-184 16-3,178-2 12,-180 5-7,172 10 9,-172-7-2,191 24 9,-187-21-15,205 52 43,-52-4-21,-159-43-23,-39-10-19,44 13 15,-2 3-1,80 42 1,140 93 52,-242-141-65,58 27 23,-78-37-25,233 115 45,-180-88-46,-36-14 0,-4 3 0,13 25 0,-23-31 1,-4-8 6,0 3 2,-2-5 6,1-2-10,-1 1 1,0-1 0,1 0-1,-1 0 1,0 1 0,0-1-1,0 0 1,1 1 0,-1-1-1,0 0 1,0 0 0,0 1-1,0-1 1,1 0 0,-1 1 0,0-1-1,0 1 1,0-1 0,0 0-1,0 1 1,0-1 0,0 0-1,0 1 1,0-1 0,0 0-1,-1 1 1,-9-5 20,-1-2 0,-16-11 1,13 8-22,-1 1 1,-25-12 0,-91-33 7,83 35-30,0 2-1,-61-13 0,-192-34-215,286 60 189,-17-2-190,-43-4 1,84 10 214,-1 0 0,0 1 0,1-1 0,13 6 0,-13-4 13,3 1-1,0 0-1,-1 1 1,1 0 0,-1 1 0,15 10 0,-14-9 4,-6-3 2,1 0 0,-1 0 0,0 0 0,10 10 0,-2-1 0,33 26 1,-4-3 0,-4-4 0,-5-5 0,-2-10 1,-1-6 4,-2-6-2,-23-6-1,-1 0-1,1 0 1,-1 0 0,1-1-1,-1 0 1,0 0 0,0 0-1,1-1 1,-1 0-1,-1 0 1,1 0 0,0 0-1,-1-1 1,8-7 0,5-7 15,29-38-1,-39 47-14,5-5 0,-6 7 7,-1 0-1,0 0 0,7-14 0,84-153 97,-57 96-42,-39 76-62,66-146 299,-63 144-256,2-2-1,-4 4 34,-4 7-58,-41 62 6,2-17-21,-11 8 1,-12 3-3,60-56-3,-20 17 0,0 0-1,-2-2 1,-49 29-1,46-32-6,-2 0-1,0-2 1,-1-2 0,-68 19 0,84-25 8,16-1 0,1-5 0,0 0 0,0 0 0,0 0 0,1 0 0,-1 0 0,0 0 0,0-1 0,0 1 0,0 0 0,1 0 0,-1 0 0,0 0 0,1-1 0,-1 1 0,1 0 0,-1 0 0,1-1 0,-1 1 0,2 1 0,1 0 0,-1-1 0,0 1 0,1-1 0,-1 0 0,1 0 0,0 0 0,-1 0 0,1 0 0,0-1 0,0 1 0,5-1 0,66 3-1276,9 0-5104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23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8181 1216 2784,'0'0'4473,"3"-5"-4265,-2 2-193,3-7 139,0 0 1,0-1-1,3-15 0,-4-2 27,-2 0 1,0-1-1,-2 1 0,-1-1 1,-6-28-1,5 43-104,-1 0-1,-1 1 1,0 0-1,0 0 1,-2 0-1,-13-21 1,12 22-53,-17-19 127,-3 7-23,-1 0 0,0 3 1,-56-32-1,-11 6 139,13 8-111,-156-89 192,159 87-310,44 24 56,-153-65 34,151 67-47,-152-58 36,151 60-42,-177-42 33,169 45-40,-345-54 143,268 48-193,74 10 17,-190-26 17,192 26-25,-214-15 7,206 18-20,-221-2 3,222 6-9,-86 2 4,-37 1-8,-2 1 1,8 2-2,1 0 2,4-2-2,84-3 0,-181 10 9,140-1-6,-19 4-3,-129 14 20,61-9-5,168-16-3,-300 49 58,248-39-62,57-7 16,-157 34 10,156-30-10,-255 100 70,209-75-85,-30 11 41,-18 8-22,-138 61 29,165-71-40,-150 69 24,227-102-42,14-5 4,0 0 0,-23 15 0,-131 102 82,115-78-40,18-13-16,-81 71 112,17-18-40,53-53-57,-171 133 325,211-162-327,0 1 1,0-1-1,0-1 1,-10 5-1,16-8-39,-1 1-1,0 0 1,1-1-1,-1 1 1,1-1 0,-1 0-1,0 1 1,1-1-1,-1 0 1,0 0-1,1 0 1,-1 0 0,0 0-1,1 0 1,-1-1-1,0 1 1,1-1-1,-1 1 1,1-1 0,-1 1-1,1-1 1,-1 0-1,-1-1 1,2 2-3,1-1 0,-1 0 0,0 0 0,0-1 0,1 1 1,-1 0-1,1 0 0,-1 0 0,1 0 0,0 0 0,-1-1 0,1 1 0,0 0 0,-1-2 1,0-4 2,-5-34 0,5 20-21,1-1 1,1 1-1,1-1 1,4-21-1,-4 32 8,14-143-128,-12 71-338,-5 57 406,-1-70-529,-5 9-132,6 74 588,-2-1 1,0 1-1,-1-1 1,0 1-1,-9-18 1,11 25 125,0 1 10,-14-8-29,16 13 33,0 0 0,0 0 0,0 0 0,0 0 0,0 0 0,0-1 1,0 1-1,0 0 0,0 0 0,-1 0 0,1 0 0,0 0 0,0 0 0,0 0 0,0 0 0,0 0 0,0 0 0,0 0 0,0 0 1,-1 0-1,1 0 0,0 0 0,0 0 0,0 0 0,0 0 0,0 0 0,0 0 0,0 0 0,0 0 0,-1 0 0,1 0 0,0 0 1,0 0-1,0 0 0,0 1 0,0-1 0,0 0 0,0 0 0,0 0 0,0 0 0,-1 0 0,1 0 0,0 0 0,0 0 0,0 0 1,0 0-1,0 1 0,0-1 0,0 0 0,0 0 0,0 0 0,0 0 0,0 0 0,0 0 0,0 0 0,0 0 0,0 1 0,0-1 1,0 0-1,0 0 0,0 0 0,0 0 0,0 0 0,0 0 0,0 0 0,0 0 0,0 1 0,0-1 0,-3 13 15,0 1-1,1 0 1,1 0-1,0 0 1,1 0-1,0 0 1,1 0-1,3 16 1,6 28 25,-8-25-17,-1 0-1,-8 65 1,5-83-21,-7 31 7,-3-7-3,-6 3-3,12-30-1,-8 12 2,-4 6-3,4-6-1,8-7 0,7-5 0,7-2 0,12-1 0,14-1 0,11-1 0,14 0 1,37-6 4,-22-1 14,107 7 12,-143-2 10,145 41 26,-149-34-6,-9-2-27,10 3 8,-1 3-1,59 35 1,130 96 162,-202-132-194,31 28 57,50 47 144,-99-87-150,3 0 20,-5-3-71,0-1-1,0 1 1,0-1-1,-1 1 1,1-1-1,0 1 1,0-1-1,-1 0 1,1 1-1,0-1 0,-1 0 1,1 1-1,-1-1 1,1 0-1,-1 0 1,1 0-1,-1 0 1,1-1-1,-1-1 5,1-1 0,-1 1 0,0-1 0,0 1 0,0-1 0,-1 1 1,0-1-1,1 1 0,-1-1 0,0 1 0,0 0 0,-1 0 0,-2-6 0,3 8-17,-3-12 17,-19-30 93,-86-141 174,90 146-252,16 26-24,-9-36-1,9 26-7,2 0 0,3-37 1,2 36-38,42-133-23,-32 117-10,88-216-1567,-41 105-6120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26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743 222 1800,'-23'-1'89,"1"-2"1,0 0-1,-26-7 1,14 3 7,-25-5 225,-108-34 648,100 25-652,37 11-179,14 5-18,0 0-1,1-1 1,-1 0-1,1-2 1,0 1-1,-15-12 1,18 10 141,-1 1 1,-26-11-1,17 9 216,20 9-311,-9-2 101,-4 1 33,13 2-213,-1 2 4,1-1-80,0 1 0,1-1 0,-1 1 0,0 0 0,1-1-1,-1 1 1,1 0 0,0 0 0,0 0 0,-1 0 0,1 0 0,1 1 0,-1-1-1,0 0 1,0 0 0,0 4 0,-4 43-372,5-36-131,-2 26-3609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36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14633 13366 5560,'55'-9'0,"54"-4"0,37-6 0,15 0 1,180-35 31,-49-2 17,-229 43 46,265-65 57,-262 60 15,271-93 70,-268 87-50,275-104 74,-273 102-74,290-99 65,-290 100-111,263-111 56,-270 105-82,253-143 46,-254 138-67,245-140 34,-248 139-47,228-173 34,-231 164-54,237-179 28,-234 180-34,223-198 25,-228 192-33,89-74-1,31-18-36,-9 2-10,-17 0 0,121-108-10,-221 204-36,175-180-28,-183 179-12,155-185-34,-155 184 40,167-187-32,-166 187 32,166-198-28,-167 194 48,179-199-20,-176 200 40,160-209-10,-166 205 45,147-217 5,-147 216 7,161-232 9,-158 228 24,144-242 22,-148 241 13,173-231 36,-165 234-30,177-240 54,-180 237 25,151-227 73,-155 232-26,163-226 79,-159 224-91,155-226 81,-157 227-88,176-221 75,-171 222-102,170-232 66,-176 229-86,142-212 56,-147 218-83,129-212 46,-133 212-39,109-184 47,-113 191-80,86-197 39,-92 192-47,65-181 30,-71 188-36,36-169 28,-44 170-27,7-179 34,-14 179-35,-25-278 167,16 219-212,6 60 46,3 22-60,-32-278 218,29 277-220,-19-81 85,-25-89 12,37 150-36,-58-141 26,53 149-40,-80-121 22,76 122-27,-76-141 26,77 136-27,9 14-31,-15-26 29,-60-88 1,-68-52 98,109 136-100,-21-26-23,37 47 46,-139-120 26,131 124-40,-142-92 25,142 99-17,-161-74 29,155 77-42,-166-66 22,168 67-42,-11-4-13,-211-80 53,164 67-67,59 21 6,-280-60 23,199 51-33,-11 1 1,-9 3-2,5 2 2,8 4-2,1 1 2,-4 5-2,73 3 0,-9 0 3,-68 7 0,-127 31 38,188-16-35,45-9 18,-106 50 11,109-47-4,-155 129 86,112-86-80,-113 85 36,157-125-73,11-8 2,0 0 1,-18 20 0,30-29-6,-16 17 5,0 0 0,1 1 0,1 0 0,-24 39 0,3 0 7,-3 9-8,6-5 1,6-11-2,4-10 2,2-4-3,14-26-2,3-4 0,0 1 0,0-1 0,1 0 0,0 1 0,-3 11 0,1-10 0,3-4 0,0 0 0,0-1 0,1 1 0,-1 0 0,1 0 0,0 0 0,-1 6 0,-3 23 0,3-1-10,2-30 4,2-4-34,10-21 19,-1 0 0,-1 0 0,-2-1 0,12-49 1,-18 69 9,-1 0 1,0 1 0,-1-1 0,1 0 0,-1-1 0,1 1 0,-1-5 0,-1-18-111,1 25 60,2-4-27,-5 6-43,-7 9 41,-12 26-44,10-15 28,-24 30 1,31-45 68,0 1 0,-1-1 0,1 0 0,-1 0 0,0-1 0,0 0 0,-1 0 0,1 0 0,-9 3 0,2-3-6,-1 0 0,0-1 0,1 0 0,-1-1 1,0-1-1,-22 0 0,4-2-19,-49-9 0,74 9 54,0 0 0,0-1 0,1 0 0,-1-1 0,1 1 0,-1-1 0,1-1 0,-11-7 0,8 6 4,-9-5-18,15 8 21,0 0-1,0 1 1,1-1-1,-1 0 0,0 0 1,1 0-1,-1-1 1,-2-2-1,-6-12 1,12 11 2,-1 5 0,0-2 33,0 2 3,0-5 15,0 4 279,7 12-170,-3-3-137,1 0 0,0 0 0,1-1 0,-1 1 0,1-1 0,0 0 0,11 7 0,-7-7-15,1 0 0,0-1-1,0 0 1,21 6 0,11 4-2,-40-14-5,27 6 0,6 1-1,-7-3 12,-11 1 25,-17-5-18,2 1 0,3 1-18,-4-2 5,1-1 1,-1 1-1,0 1 1,0-1-1,1 0 0,-1 0 1,0 1-1,0-1 0,-1 1 1,1 0-1,0 0 0,0 0 1,-1-1-1,1 1 1,-1 1-1,0-1 0,0 0 1,0 0-1,0 0 0,0 1 1,0-1-1,1 4 1,0 3 6,-2-5-3,0 2 2,0-5-3,0 1-4,0 5-3,0-4 2,0 3-2,0-4 4,-4-13 7,0 0 0,0 0 0,1 0 0,0-1 0,-1-13 1,-2-57 83,5 61-89,-2-77 118,3 58-66,-9-63-1,-20-14-6,19 96-20,4 10-20,-2-3-3,0 0-1,-1 1 1,0 1-1,-1-1 1,0 2-1,-17-16 1,-27-14 53,-70-42 0,41 33-8,-66-25 0,114 59-16,-158-53 12,152 57-31,-165-46 11,165 48-25,-70-10-1,-35-2-3,0 3 2,11 1-3,-2 2-2,-9 3 0,1 2 0,9 5 0,-4 1 0,-7-1 0,-1 2 0,5 2 0,-130-5-2,221 6-3,-200-7 2,202 7-2,-210 2 2,207 2-2,-74 6 4,-17 1 1,2 2 0,-6-1 0,3 0 0,8 5 0,7 3 0,10-1 0,3 4 0,3 6 0,9 10 0,11 7 0,10 2 0,12 0 0,3-2 0,-3-2 0,-2 3 0,6 4 0,-1 7 0,-1 8 1,-2 11 4,1 14-2,47-58 0,-5 5 1,-1-1 0,-46 42 1,-79 52 27,99-84 5,3 2 0,-54 61 0,100-100-15,0-1 1,1 2 0,0-1-1,0 0 1,-4 12 0,10-19 113,1-6-103,58-182 67,-55 173-93,4-11-5,7-37 8,-4-3-4,-4-16-3,-6 0 2,-5 4-2,-4 14 2,-1 20-2,8 38-2,1 1 0,-1 0 0,1 0 0,-1 0 1,0 0-1,0 0 0,-1 0 0,1 0 0,-1 0 0,1 1 1,-1-1-1,0 0 0,0 1 0,0 0 0,0-1 0,0 1 0,-1 0 1,1 0-1,-1 0 0,1 0 0,-4-1 0,-1 3 13,0 3-11,0 0 0,0 1 0,0 0 0,0 0 0,-11 9 0,5 2 11,-71 106 4,64-90-4,-102 131 3,94-129-9,-48 51 4,-14 22-9,8-3-3,17-11 0,38-51-5,-42 82 0,68-122 5,1 0-1,-1 0 1,1 0 0,0 0-1,0 0 1,-1 0 0,1-1-1,0 1 1,0 0 0,0 0-1,0 0 1,0 0 0,0 0-1,0 0 1,0 0 0,1 0-1,-1 0 1,0-1 0,0 1-1,1 0 1,-1 0-1,0 0 1,1 0 0,-1-1-1,1 1 1,-1 0 0,1 0-1,0-1 1,-1 1 0,1 0-1,0-1 1,-1 1 0,1-1-1,0 1 1,0-1 0,0 1-1,-1-1 1,1 0 0,0 1-1,0-1 1,1 1 0,26 3 0,19-5 0,20-5 0,9-3 0,-5 2 1,-61 6 0,31-3 18,83 3 0,-118 1-10,-3 0-6,0 0 0,-1 1 0,1-1 1,0 1-1,0 0 0,-1 0 0,1 0 1,-1 0-1,1 0 0,-1 1 0,1-1 1,-1 1-1,3 2 0,-4-3-1,0 0 0,-1-1 0,1 1-1,0 0 1,-1 0 0,1 0 0,-1-1 0,1 1-1,-1 0 1,0 0 0,1 0 0,-1 0 0,0 0 0,0 0-1,0 0 1,0 0 0,1 0 0,-1 0 0,-1 0-1,1 1 1,-2 16 2,2-17-2,-1 5 4,-1-1 1,1 1-1,-1 0 0,0-1 0,-1 1 0,1-1 0,-1 0 1,0 0-1,-1 0 0,1 0 0,-1 0 0,0-1 0,0 0 1,0 0-1,-10 7 0,-12 14 18,24-21-23,-12 10 57,12-12-42,2-1-2,-1 0 1,0 0-1,0 0 1,0 0 0,0 0-1,0-1 1,0 1 0,0 0-1,0 0 1,0-1 0,0 1-1,0-1 1,-1 1 0,1-1-1,0 1 1,0-1 0,-1 0-1,1 0 1,0 0-1,0 1 1,-2-1 0,-6 2-38,-93 33 111,-32 14 56,107-33-24,25-15-58,-18 8 186,17-3-219,2-4 20,1-1-25,0 5-1,0-4 16,0-1-27,0 5 1,0-4 4,-1 0-7,-4 6 3,-33 58 43,26-43-46,-1 0-1,-1 0 1,-2-1 0,-29 32-1,37-45-8,-24 18 7,-17 4 1,-1-2-1,-62 26 1,8-11 4,12-4-10,1 3 2,-1 2-2,-108 58 5,158-81-2,-170 80 4,168-83-2,-204 70 10,195-72 4,-213 66 12,213-67-12,-232 66 14,226-64-10,-238 84 10,238-80-14,-256 83 14,249-84-10,-268 75 12,267-78-12,-255 62 10,259-67-14,-258 44 12,257-47-14,-247 39 10,251-40-4,-244 38 13,240-37-6,-281 43 14,271-41-12,-305 57 18,303-55-20,-291 56 13,295-57-18,-311 48 16,302-49-16,-332 45 16,329-46-18,-338 43 10,335-43-14,-363 48 14,358-47-10,-361 55 10,364-52-14,-346 54 12,349-55-14,-327 72 7,334-68-12,-298 66 9,307-68-16,-244 68 8,255-69-8,-219 55 8,227-58-10,-69 18 1,-14 7-4,6 5 2,0 7-4,6 11-1,15 10 0,15 7 0,15 0 0,36-36 0,5-5-4,-32 43 0,-29 60-6,79-107-2,-72 149 1,72-143 4,-114 259-15,99-204 19,21-55-4,-70 281-23,62-233 26,14-51-8,-21 162 0,23-157-2,-27 253-24,25-192 28,-2 62 1,5-49-4,0-16 3,-9 180-14,9-250 24,-4 5 1,1-25-1,2-2-2,3-3 1,-1 0 1,0-1-1,1 1 0,-1-1 0,0 0 1,0 0-1,-1 0 0,1 0 0,0 0 1,-1 0-1,1 0 0,-1-1 0,1 1 1,-1-1-1,0 0 0,0 0 0,-3 1 1,-10 4-4,0-2 1,0 0 0,-1 0-1,0-2 1,1 0 0,-1-1-1,0-1 1,0 0 0,-29-5-1,6-1-4,-99-11-118,131 17 100,-2-1-10,-1 0 0,1 0-1,-16-5 1,22 6-27,-3 0-1,6 0 0,1 1 59,1 1 0,-1-1 0,1 0 0,-1 1 0,1-1 0,0 0 0,0 0 0,0 0 0,0 0 0,0 0 0,0 0 0,1 2 0,-1-2-3,4 5-5,1 1 1,0-1-1,0 0 0,0-1 0,1 0 0,0 0 1,12 7-1,-10-6 3,9 5-22,-1 0 1,34 14-1,-26-14 5,34 22 0,-38-21 8,0-1 7,-2 1-1,1 1 1,-2 1 0,27 25 0,-30-25 1,6 5-11,-2 1-1,0 0 1,-1 1-1,-2 1 1,17 28-1,-30-47 1,4 0 3,-4-6-2,42-173-38,-31 117 54,-10 38 4,12-32-8,-13 44 8,7-20-11,23-47 0,-33 76 12,1-1 0,-1 1-1,0-1 1,0 1 0,1-1 0,-1 1-1,0-1 1,1 1 0,-1-1 0,0 1-1,1 0 1,-1-1 0,1 1 0,-1 0-1,1-1 1,-1 1 0,1 0 0,-1 0-1,1-1 1,-1 1 0,1 0 0,-1 0-1,1 0 1,-1 0 0,1 0 0,-1 0-1,1 0 1,-1 0 0,1 0 0,0 0 0,-1 0-1,1 0 1,-1 0 0,1 0 0,-1 0-1,1 0 1,-1 1 0,1-1 0,-1 0-1,1 0 1,-1 1 0,1-1 0,-1 0-1,0 1 1,1-1 0,-1 1 0,1-1-1,-1 0 1,1 1 0,17 28-11,0 12 11,55 117-8,-61-135 8,-8-19 0,0-2 0,-4 0 0,1-1 0,0 0 0,0 0 0,-1 0 0,1 0 0,0 0 0,0 0 0,0 0 0,1 0 0,-1 0 0,0 0 0,0-1 0,0 1 0,1 0 0,1 0 0,1 0 0,14 3 0,-1-7 0,-3-6 2,-12 6 0,1 1 0,-1-1 0,0 0 1,1 0-1,-2 0 0,1 0 0,0-1 1,-1 1-1,1 0 0,-1-1 0,0 1 0,0-1 1,1-3-1,0-10 25,-1-33 1,-1 43-26,0-4 3,-1 0-4,-6 2-1,5 8-1,2 0 0,-1 0 1,1 1-1,-1 0 0,1-1 1,-1 1-1,1-1 0,-1 1 1,1-1-1,-1 1 0,1 0 0,-1 0 1,0-1-1,1 1 0,-1 0 1,1 0-1,-1 0 0,0-1 0,0 1 1,-9 4-2,-2 16 2,2 17 0,5 15 0,2 6 0,1 0 0,5 1 0,8 9 0,6 10 0,0 12 0,3 8 0,2 1 2,9-3 3,11-3-2,6 5 2,6 11-4,10 1-1,14-4 0,20-1 0,23-1 0,12 11 0,5 13 0,18 2 0,21-1 0,15 11 0,7 21 0,3-1 0,2-6 0,15 5 0,16 12 0,14-5 0,16-8 0,8-3 0,6 1 0,11-12 0,-16-26 0,-243-105 0,284 120 0,9 6 0,11-6 0,17-13 0,14-14 0,17-6 0,30-2 0,24-6 0,12-12 0,-69-25 2,-226-36 4,640 57 5,-632-62 2,648 49 11,-648-52 18,662 37 22,-659-40-16,662 26 24,-663-29-26,637 10 20,-643-13-18,640 0 22,-642-3-30,600-10 15,-607 8-22,601-16 14,-600 14-14,581-37 13,-589 31-18,529-70 17,-544 58-12,484-128 13,-492 116-20,457-160 10,-539 182-25,36-20 0,189-96 14,-6-17-16,-156 84 11,369-254 8,-379 250-6,344-301 12,-348 286-14,344-357 8,-347 344-8,307-398 8,-318 388-6,100-173 3,-3-16-16,-103 169 11,264-521 8,-265 512-6,229-541 14,-239 537-10,229-547 12,-228 545-10,197-567 14,-206 567-20,206-524 15,-202 535-4,171-492 11,-182 499-24,63-176 0,20-54-16,-13 12-4,-33 69-1,-51 166-4,67-398-1,-82 406-12,13-358-6,-25 368-8,-41-314-11,40 382 28,-2 0-1,-6-21 0,-46-139-30,-13 4 27,69 174 19,-7-16-15,0 0 0,-11-15 0,-150-227-45,161 248 42,0 0 0,-14-13 0,-172-157-55,151 148 26,-194-127-18,186 129 18,-215-107-18,210 113 18,-239-78-22,232 85 2,-257-48-31,253 54 6,-259-30-34,259 35 26,-275-10-38,272 15 46,-268 19-31,274-11 38,-215 45-30,268-50 93,1 0 1,0 1-1,-11 5 0,-202 92-95,214-96 100,0 0 1,1 1-1,-12 8 0,-165 152-73,152-129 36,-100 127-19,111-133 28,-58 111-13,68-114 18,1 4 23,2 0 0,0 1 0,3 0 0,0 0 0,2 0 0,2 46-1,2-68 15,0-4 1,-1 0 1,1 1-1,-1-1 1,0 0-1,0 1 1,-1-1-1,-2 11 0,-1-8 4,4-8 106,-22-8-162,15 4 27,0 0 0,0-1 0,1 0 0,-1 0 0,1-1 0,0 0-1,1 0 1,-1 0 0,1-1 0,-7-9 0,-4-9-190,-22-42 0,13 19 95,16 35 83,-1-1 0,-20-20 0,28 31 20,2 2 18,0 0 1,0 0 0,0 0-1,0 0 1,0 0 0,0 0-1,0 0 1,1-1 0,-1 1-1,0 0 1,0 0 0,0 0-1,0 0 1,0 0-1,0 0 1,0-1 0,0 1-1,-1 0 1,1 0 0,0 0-1,0 0 1,0 0 0,0 0-1,0 0 1,0-1-1,0 1 1,0 0 0,0 0-1,0 0 1,0 0 0,0 0-1,0 0 1,-1 0 0,1 0-1,0 0 1,0-1-1,0 1 1,0 0 0,0 0-1,0 0 1,0 0 0,0 0-1,-1 0 1,1 0 0,0 0-1,0 0 0,-1 0-1,1 0 1,0-1 0,-1 1-1,1 0 1,0 0 0,-1-1-1,1 1 1,0 0-1,0 0 1,-1-1 0,1 1-1,0 0 1,0-1 0,0 1-1,-1 0 1,1-1-1,0 1 1,0 0 0,0-1-1,0 1 1,0-1 0,0 1-1,0 0 1,0-1-1,0 1 1,0-1 0,0 1-1,0 0 1,0-1 0,0 1-1,0 0 1,0-1-1,0 1 1,0 0 0,1-1-1,-1 1 1,0-1 0,0 1-1,0 0 1,1 0-1,-1-1 1,0 1 0,0 0-1,1-1 1,-1 1 0,1-2-7,-1 1-7,1-8 15,4 1 7,-3 7 66,-2-1-41,2-4 7,-1 5 2,-3-11 94,-7 0-79,0 0 1,-1 1 0,0 0 0,-23-18 0,-58-39 229,41 36-185,-106-79 144,117 81-231,10 10 28,-1 1-1,-61-29 1,71 39-32,-17-8 36,-178-66 17,166 67-28,-227-70 13,214 69-42,-99-26 1,-39-13-6,-11-6-1,-15-8 0,-231-72-1,371 119-6,-339-65-2,343 74 2,-315-46-3,320 50-2,-283-29 0,292 33 0,-273-4-2,275 11-4,-234 5-4,245-3 2,-210 22-9,215-18 4,20-1 14,-38 7-12,-97 31 1,-41 29-9,166-57 4,-155 78-13,158-74 0,-146 87-17,146-85 12,-155 83-14,156-82 12,-126 104-18,134-100 18,10-7 23,-109 130-70,93-103 60,-88 115-63,110-146 92,-40 38-27,-52 56 4,-11 30-7,96-114 26,-18 23 1,-1 1 7,7-13 1,3-12 0,6-10 0,21-14 0,0 0 0,0 0 0,0-1 0,0 1 1,-1-1-1,1 1 0,0-1 0,0 1 1,0-1-1,-1 0 0,1 0 0,0 1 1,0-1-1,-2 0 0,-4-6 2,6 4-1,-5-5 2,0 0-1,0-1 1,1 1-1,0-1 1,1 0-1,0-1 0,0 1 1,0-1-1,1 0 1,-3-17-1,3 15-1,-56-191 46,-2-36-18,36 135-18,23 95-9,-9-36 8,-25-65 1,18 61-5,2 10-3,3 13 2,1 8-3,-3 6-2,-4 7 0,17 4 0,0 0 0,0 1 0,0-1 0,0 1 0,0-1 0,1 1 0,-1 0 0,0-1 0,0 1 0,-2 2 0,-24 22 0,13-6-1,2 0 0,-22 41 0,-7 24-18,-18 28-31,54-101 33,-9 15-11,-1-1 1,-1-1-1,-28 30 1,25-33-29,0-1 0,-2 0 1,0-2-1,-37 23 0,57-39 27,0-1 17,0 0 1,1 0 0,-1 0-1,0-1 1,0 1 0,0 0-1,-1-1 1,1 1 0,0-1-1,0 0 1,0 0 0,0 0-1,0 0 1,0 0 0,0 0-1,-1 0 1,-3-2 0,4 1-21,-3-6 9,3 6 13,3-1 9,0 0 0,0 0 0,0 0 0,0 1 1,0-1-1,1 0 0,-1 1 0,0-1 0,1 0 1,0 1-1,-1 0 0,1-1 0,0 1 0,-1 0 1,1 0-1,0 0 0,0 0 0,0 0 0,3 0 1,35-14 1,-32 12 2,0 1 0,0 0 1,0 1-1,1 0 0,-1 0 1,0 1-1,1 0 0,-1 0 0,0 1 1,1 0-1,-1 0 0,12 4 1,-11-1-2,-3-1 0,0 0 0,0 0 1,0 0-1,8 8 0,22 15 10,4 12-8,1 6 1,4 2-3,-45-46-2,3 3-105,-1 0 1,1 0 0,0 0-1,0-1 1,0 1-1,0-1 1,1 0-1,-1 1 1,0-2-1,1 1 1,0 0-1,-1-1 1,1 1-1,0-1 1,0 0 0,0-1-1,7 2 1,16-2-9296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22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1084 1352,'0'0'253,"-5"-3"-42,-28-17 112,32 19 130,-2-1 0,-3-4-388,-30-27 3607,34 32-3154,2-1-314,-4-7 1640,4 10-1848,0-1 11,0 0 1,0 0-1,0 1 0,0-1 0,0 0 0,0 0 0,0 1 0,0-1 1,0 0-1,0 1 0,0-1 0,1 0 0,-1 0 0,0 0 1,0 1-1,0-1 0,0 0 0,1 0 0,-1 1 0,0-1 0,0 0 1,0 0-1,1 0 0,-1 0 0,0 1 0,0-1 0,1 0 1,-1 0-1,0 0 0,0 0 0,1 0 0,-1 0 0,0 0 0,0 0 1,1 0-1,-1 0 0,0 0 0,1 0 0,-1 0 0,0 0 1,1 0-1,18-6 120,17-17-101,-33 22-12,78-43 121,-34 21-57,127-74 45,-155 85-120,33-16 6,5 0-3,11-3-4,4 2-2,3 0 0,2-3 0,-4-4 0,-3-3 0,-4-2 0,0-2 0,2 3 0,7 0 0,5 2 1,101-34 15,29-8 35,-189 72-48,49-13 15,76-12 9,-67 17 13,64-9-4,117-24 32,-231 43-65,56-7 6,-30 6-6,30-5 15,100 0 1,-136 12-13,17 2-3,3 0 2,2 1-3,2 1-2,-3 2 0,-5 1 0,-7 7 0,-9 2 0,-4-2 0,2 1 0,8 2 0,0 1 0,1-2 0,5-1 0,6 0 0,3 2 0,-3 7 0,-6 3 0,-9 0 1,-7-6 12,86 26-1,-118-43-12,16 5 15,48 23 0,-31-11 1,177 87 52,-212-103-60,-1 0 0,0 1 1,-1 1-1,13 10 1,15 12 10,79 49 48,-61-46-46,-2-6 11,82 28 0,-106-43-20,4 5-8,56 40 123,-85-53-86,5 6 7,-5-5 7,5 1 2,-7-4 198,-1-1-248,0-1 1,0 0 0,0 1 0,-1-1 0,1 0 0,0 0-1,-1 0 1,1 0 0,-1 0 0,1 1 0,-1-1 0,1 0-1,-1 0 1,0-2 0,3-2 0,5-28 36,-8 30-36,4-22 13,-2 1 0,0-1 0,-2 1 0,-3-30 0,1 34-17,0 6-1,0 1 0,-6-24 1,-9-29 2,-7-13-4,-4 6-2,0 10 0,2 14 0,6 11 0,13 29 0,6 7 0,-1 0 0,1-1 0,-1 1 0,1 0 0,0 0 0,0-1 0,0 1 0,0-1 0,0 1 0,1-1 0,-1 1 0,1-4 0,-13-32 0,12 26 1,5 2 6,2 8-1,25 3-4,-23 3-2,0 0 0,20 8 0,-19-8-8,0 2 0,1-1 1,-2 1-1,1 1 1,-1-1-1,0 1 0,0 1 1,-1 0-1,0 0 0,0 0 1,-1 1-1,0 0 1,0 0-1,-1 0 0,0 1 1,-1 0-1,0 0 1,-1 0-1,0 0 0,3 20 1,0 25-56,1 86-24,-4-89 77,-2 15 2,-1-20 8,1-42-1,0 0 1,-5 18 2,2-19 1,1 0 0,-1 0 0,1 0-1,-1 0 1,0-1 0,0 1 0,-1-1 0,1 1 0,-1-1 0,0 0-1,-5 5 1,-37 25 34,26-21-25,8-6 3,1 0 1,-1-2 0,-1 1-1,1-1 1,-1-1 0,1 0-1,-1 0 1,-15 0 0,5 1-9,-8 1 59,-1-1 0,-46 0 0,26-4 0,22-3-11,0-1 0,-32-8 0,11-4 37,-32-20 151,41 17-54,17 10 58,-42-10 1,52 14-166,9 2-5,-1 2 0,1-1 0,0 0 0,0 1 0,-11-1 0,18-4-13,45-142-1652,-8 32-6632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38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7448,'0'0'16,"4"30"8,5 25-8,-4 5 8,-10-1-24,1 0-5168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39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319 453 4312,'48'-18'0,"-42"17"4,0-1-1,0-1 1,-1 1 0,1-1-1,-1 0 1,0 0 0,0-1-1,0 1 1,0-1 0,-1 0-1,8-9 1,-9 6 58,-1 0 0,0 0 0,0 0 0,0-1 1,-1 1-1,0-1 0,-1 1 0,0-1 0,-1-13 0,-3 9 265,-7-4-173,-1 0 0,-16-17 0,11 21 201,-2 3-198,-2 1 1,-39-11-1,38 19 50,3 4-139,0 1 1,0 1 0,-30 13-1,29-6 66,-67 78 43,85-89-166,0 0 0,1 0 0,-1 0 0,1 0 0,0 0 0,-1 1 0,0 4 0,-6 15 19,2 1-1,1 1 1,-4 30 0,9-52-26,0 1 1,0-1 0,0 1-1,0-1 1,0 0-1,0 1 1,1-1 0,1 5-1,9 28 25,25 52 1,-35-85-28,0 0 0,0 0 0,1 0 0,-1 0 0,0-1 0,1 1 0,-1 0 0,1 0 0,3 2 0,20 16 6,1-2 1,48 26-1,-43-34 0,53 7 4,-58-14-11,51 0 1,-46-5-3,-1-2 1,1-1-1,-1-2 1,37-12-1,-33 4-12,151-91-11,-148 82-15,139-101-10,-143 100 9,108-100-15,-117 101 23,-21 20 29,19-21-7,-2-2 1,-1 0-1,18-34 1,-13 18 2,-8 9 6,-16 33 1,0 0 0,0 0 0,0 0 0,1-1 0,-1 1 0,0 0 0,-1 0 0,1 0 0,0-1 0,0 1 0,0 0 0,-1 0 0,1 0 0,-1 0 0,1 0 0,-1-1 0,1 1 0,-2-1 0,1 0 0,-1 0 0,1 1 0,-1 0 0,1-1 0,-1 1 0,1 0 0,-1 0 1,0-1-1,1 1 0,-1 1 0,0-1 0,0 0 0,-3-1 0,2 2 1,-1-1-1,1 1 0,0 0 1,-1 0-1,1 0 1,-1 1-1,1-1 0,0 1 1,0-1-1,-1 1 1,1 0-1,-5 3 1,-30 17 2,34-18-3,-18 13 15,-114 103 14,105-92 5,-212 201 94,228-213-123,-44 53 23,-24 34 20,83-102-49,0 0 0,-1 1 1,1-1-1,-1 0 0,1 0 0,-1 0 0,1 0 0,0 1 0,-1-1 1,1 0-1,-1 0 0,1 0 0,-1 0 0,1 0 0,-1 0 1,1 0-1,-1 0 0,1-1 0,-1 1 0,1 0 0,-1 0 0,1 0 1,-1 0-1,1-1 0,0 1 0,-1 0 0,1 0 0,-1-1 0,1 1 1,0 0-1,-1-1 0,1 1 0,0 0 0,-1-1 0,1 1 1,0 0-1,0-1 0,-1 1 0,1-1 0,0 1 0,0-1 0,0 1 1,-1-1-1,-10-33-887,2-5-3532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39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5024,'0'-4'0,"17"-22"0,-15 23 1,-1 1 0,1-1 0,0 1 0,0 0 1,1 0-1,-1 0 0,0 0 0,1 0 0,-1 1 0,1-1 1,-1 1-1,5-2 0,-2 1 1,0 1 1,0 0 0,0 0-1,0 1 1,0-1 0,0 1-1,9 1 1,38 5 17,-28-1 61,101 49 59,-100-38 48,105 82 95,-103-75-22,106 104 114,-105-102-94,10 0-98,78 39 1,-113-62-167,1-1 0,-1 0 1,1 1-1,0-1 0,-1 0 1,7 0-1,22 2-188,-1-1-1,1-1 1,36-5 0,15-6-4009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0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135 444 6192,'39'-57'57,"1"-12"30,-38 65-68,0 1 1,-1 0-1,1-1 1,-1 1 0,0-1-1,0 1 1,0-1-1,0 0 1,-1 1-1,1-6 1,0-7 11,2 1 8,-2 3 67,0 1 1,0-1 0,-1-11 0,-4-57 407,4 78-469,-1-1-1,0 1 0,0-1 0,0 0 0,0 1 0,0 0 1,0-1-1,0 1 0,-1 0 0,1-1 0,-1 1 1,0 0-1,0 0 0,0 0 0,0 1 0,0-1 0,0 0 1,-3-1-1,2 1 8,3 2-40,0-1 1,-1 1-1,1 0 0,0 0 0,-1-1 0,1 1 0,0 0 0,-1 0 0,1 0 0,0 0 0,-1 0 0,1 0 0,0-1 0,-1 1 0,1 0 0,0 0 0,-1 0 0,1 0 0,0 0 0,-1 0 0,1 0 1,0 0-1,-1 0 0,1 1 0,-1-1 0,-5 2 28,-1 0 1,1 0-1,0 1 1,0 0-1,1 0 1,-1 0-1,0 1 1,1 0 0,-6 5-1,-4 7 108,-57 100 48,62-88-129,-16 126 15,26-125-68,11 38-1,-8-59-13,-1 1 1,1-1-1,0 1 1,1-1-1,8 15 1,-9-18-1,1-1 0,-1 1 0,1-1 0,0 0 0,1 0 0,-1 0 0,1-1 0,9 7 0,-8-7 0,0 0 0,0-1 0,0 0 0,1 0 0,-1 0 0,1 0 0,11 0 0,-3-2 0,0-1-1,-1-1 1,1 0 0,-1-1 0,1 0 0,-1-2 0,26-11-1,-13 2-4,38-32 4,-43 27 1,23-23 0,-25 21 4,-1-1 0,-1-1 0,24-38 0,33-85 284,-75 146-283,0-1 0,0 1 0,0-1 1,1 0-1,-1 1 0,0-1 1,1 1-1,-1-1 0,0 1 0,1-1 1,-1 1-1,1-1 0,-1 1 0,0 0 1,1-1-1,-1 1 0,1 0 0,-1-1 1,1 1-1,0 0 0,-1 0 0,1-1 1,-1 1-1,1 0 0,-1 0 0,1 0 1,0 0-1,-1 0 0,2 0 0,-1 0 2,0 0-1,0 1 0,0-1 1,0 1-1,0 0 0,0-1 0,1 1 1,-2 0-1,1 0 0,0-1 0,0 1 1,0 0-1,1 2 0,2 2 12,0 1 1,-1 0-1,0 0 0,0 0 0,3 7 0,-3-2-8,8 40 35,-4-1-8,-1-4-25,13 47 0,-17-87-18,3 2-12,-4-6-35,0-6 16,1 0-1,-1 0 1,1 0-1,0 0 1,0 0-1,2-3 1,2-5-1,-3 4 21,1-1 0,0 1-1,1 0 1,-1 0 0,1 1 0,1-1-1,-1 1 1,1 0 0,1 1 0,-1 0-1,1 0 1,0 0 0,16-9 0,29-10 13,-37 21 4,0 0 0,1 1 0,-1 0 1,1 1-1,18 0 0,-12 4 8,9 6 2,40 16 0,-69-24-8,0 1 1,-1 0-1,0-1 1,1 1-1,-1 0 1,1 0-1,-1 0 0,0 0 1,0 0-1,3 3 1,10 12 6,-1 2 0,0-1 0,11 22 0,-16-16 12,-7-16-16,3 10 0,0 0 0,-2 0 0,0 0 0,-1 0 0,-1 0 0,-2 20 0,-4 12 7,-5-10-8,0-16 1,11-22-5,0-1 0,0 0 0,0 0 0,0 1 1,0-1-1,0 0 0,0 0 0,0 1 0,0-1 0,-1 0 0,1 0 0,0 1 0,0-1 0,0 0 0,0 0 0,0 0 0,-1 1 0,1-1 0,0 0 0,0 0 0,0 0 0,-1 0 0,1 1 0,0-1 0,0 0 0,-1 0 0,1 0 0,0 0 0,0 0 0,-1 0 0,1 0 0,0 0 0,0 0 0,-1 0 0,1 0 1,0 0-1,0 0 0,-1 0 0,1 0 0,-1 0 0,-3-22 0,7-24 0,1 25 0,1 0 0,1 0 1,13-29-1,-17 43 2,1 0 1,0 0-1,1 1 1,0-1-1,0 1 0,5-7 1,3-3 0,-2 0 0,-8 12 0,0-1 1,1 2 0,-1-1-1,1 0 1,0 0 0,1 1 0,-1 0-1,6-5 1,16-12 20,31-18 0,-36 30 24,83-12 25,-84 21-18,2 4-29,-1 2 0,27 13 1,-33-8 13,-9-7-35,0 0 0,-1 0 0,0 1 0,0 0 0,-1 0 0,1 0 0,-1 0 0,-1 0 0,1 1 0,-1-1 0,0 1 0,0 0 0,-1-1 0,0 1 0,0 10 0,-1 137 56,0-130-58,0-23-4,0-1 1,0 1 0,0-1 0,0 0 0,0 1-1,0-1 1,0 1 0,0-1 0,0 0-1,0 1 1,0-1 0,0 1 0,1-1-1,-1 0 1,0 1 0,0-1 0,0 1 0,1-1-1,-1 0 1,0 1 0,0-1 0,1 0-1,-1 0 1,0 1 0,1-1 0,-1 0-1,0 1 1,1-1 0,-1 0 0,0 0 0,1 0-1,-1 0 1,1 1 0,-1-1 0,0 0-1,1 0 1,-1 0 0,1 0 0,-1 0-1,1 0 1,-1 0 0,0 0 0,1 0-1,-1 0 1,1 0 0,-1 0 0,0 0 0,1-1-1,-1 1 1,1 0 0,-1 0 0,0 0-1,1 0 1,-1-1 0,0 1 0,1 0-1,-1-1 1,0 1 0,1 0 0,-1 0 0,0-1-1,0 1 1,1 0 0,-1-1 0,0 1-1,0-1 1,0 1 0,1-1 0,61-83-27,-60 81 24,53-73-108,-36 53 96,37-46-7,-32 44-24,34-32-23,82-63 0,-120 106 64,-7 5-6,0 0 0,24-11 0,58-22-25,-91 41 33,1 0 1,-1 0-1,0 0 1,1 1-1,-1-1 1,1 1-1,-1 0 1,1 1-1,-1-1 1,1 1-1,-1 0 1,1 0 0,-1 0-1,7 3 1,-5-2-3,-5-2 4,0 0 0,-1 1-1,1-1 1,-1 0-1,1 0 1,0 1 0,-1-1-1,1 0 1,-1 1-1,1-1 1,-1 1-1,1-1 1,-1 1 0,1-1-1,-1 1 1,1-1-1,0 2 1,5 7-4,0 1-1,-1 0 1,0 0 0,-1 0-1,5 15 1,-6-1-28,-8 148-15,1-130 8,-24 173-18,23-174 12,-14 139-24,19-149 4,1-13 33,-1 3 7,2-1 1,0 0 0,2 0-1,8 30 1,7 6-65,-18-52 44,-2-8-1,-10-55 8,0 3 37,-27-125 23,31 159-18,4 13 18,0 0-1,1-1 1,0 0 0,0-10 0,-8-140 117,12 124 37,34-136 81,-24 141-48,5-11-71,2 2 1,2 0-1,2 2 0,1 0 1,37-44-1,-42 63-68,32-25 1,-36 37-9,-6 5-49,0 0 0,1 1 1,-1 0-1,0 0 0,0 1 0,17 2 0,-10 4 22,-2 3-24,0 1 0,0 0 1,17 19-1,-21-13-2,-3 5-3,-1 0 1,6 38-1,-13-37 2,-2-7-4,0 0-1,0 0-1,-1 0 1,-1 0 0,0-1 0,-1 1 0,-12 20 0,8-17 2,3-3-2,-2-1 0,1 0 1,-2 0-1,-11 13 1,0-4 3,3-8-4,17-14-2,0-1 0,0 0 0,1 0 0,-1 0 0,0 0 0,0 0 0,0 0 0,0 0 0,0 0 0,1 0 0,-1-1 0,0 1 0,0 0 0,0 0 0,1-1 0,-1 1 0,0-1 0,1 1 0,-1 0 0,0-1 0,0 1 0,1-1 0,-1 0 0,-12-14-3,12 13 2,-5-11-19,-3-18-664,-6-50 1,6 8-6030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5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7000,'2'-5'200,"20"-42"1030,-20 44-756,0-3 377,-2 5-831,0 1-1,0 0 1,0-1-1,0 1 1,0 0-1,0 0 1,0-1-1,0 1 1,0 0-1,0-1 1,1 1-1,-1 0 1,0 0-1,0-1 1,0 1-1,0 0 1,1 0-1,-1 0 1,0-1-1,0 1 1,0 0-1,1 0 1,-1 0-1,0-1 1,0 1-1,1 0 1,-1 0-1,0 0 1,1 0-1,-1 0 1,0 0-1,0 0 1,1 0-1,-1 0 1,0-1-1,1 1 1,-1 0-1,0 1 1,1-1-1,-1 0 1,0 0-1,0 0 1,1 0-1,-1 0 1,0 0-1,1 0 1,-1 0-1,0 0 1,1 1-1,2 0 8,-1 0-1,1 0 1,0 0-1,0 0 1,-1 1-1,1-1 1,-1 1-1,0 0 0,1 0 1,-1 0-1,0 0 1,0 0-1,2 3 1,18 28 51,-18-26-63,0-3 15,-1 1 0,0 1 0,-1-1-1,1 0 1,-1 1 0,0-1 0,2 9-1,1 6 7,1-2-14,14 63 113,-13-48-93,5 26 58,3 0 0,27 71 1,-39-124-85,0 0 1,0 0 0,1 0 0,0 0-1,0-1 1,1 1 0,-1-1 0,1 0-1,0-1 1,7 6 0,-6-5-5,-3-3-2,1 0 1,-1 1 0,1-1-1,-1 0 1,1 0 0,0-1-1,0 1 1,0-1 0,0 0-1,0 0 1,0 0 0,5 0-1,-2 0 4,-5-1-9,-1 0 1,1 0 0,-1 0 0,1 0 0,-1 0 0,1 0 0,-1 0 0,0 0-1,1-1 1,-1 1 0,1-1 0,-1 1 0,0-1 0,1 1 0,-1-1-1,0 0 1,2-1 0,4-2 9,2 1-6,-6 2-4,-1 0 0,1 0 0,0-1 0,-1 1 0,1-1-1,-1 1 1,1-1 0,-1 0 0,0 0 0,0 0 0,3-3 0,12-13 32,-1-1 0,-1 0 1,0-1-1,-1-1 0,12-25 1,3-30 130,40-105 269,-63 165-415,-4 10 5,0 0-1,1 0 0,0 0 0,0 1 1,6-8-1,0-1 29,45-64 290,-54 77-341,1 1 0,-1-1 0,1 1 0,-1 0 0,1-1 1,0 1-1,-1 0 0,1-1 0,-1 1 0,1 0 0,0 0 0,-1 0 0,1 0 0,-1 0 0,1 0 1,0 0-1,-1 0 0,1 0 0,0 0 0,-1 0 0,1 0 0,-1 0 0,1 0 0,0 0 0,0 1 1,16 7 15,-4 1-15,-7-4-4,1 0-1,-1-1 1,1 0-1,0-1 0,10 4 1,26 4-1677,3-2-6704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0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 8432,'4'49'-7,"-11"103"4,3-110-2,-31 187 1,26-181-8,-37 208-8,36-206-32,-45 198-960,23-125-3761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1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0 756 6728,'28'-66'9,"-5"9"-16,38-82 415,-61 137-387,1 1-1,0 0 0,-1 0 0,1-1 1,0 1-1,0 0 0,0 0 0,0 0 0,0 0 1,0 0-1,0 0 0,0 0 0,0 0 0,0 1 1,0-1-1,1 0 0,-1 1 0,0-1 0,0 1 1,1-1-1,-1 1 0,1-1 0,-1 1 1,2 0-1,-2 0-16,-1 0 1,0 0-1,0 0 0,0 0 1,0 0-1,1 0 1,-1 0-1,0 0 1,0 0-1,0 0 0,0 0 1,1 0-1,-1 0 1,0 0-1,0 0 1,0 0-1,0 0 0,0 0 1,1 1-1,-1-1 1,0 0-1,0 0 0,0 0 1,0 0-1,0 0 1,0 0-1,0 1 1,0-1-1,1 0 0,-1 0 1,0 0-1,0 0 1,0 0-1,0 1 1,0-1-1,0 0 0,0 0 1,0 0-1,0 0 1,0 1-1,3 8 35,0-1-1,0 1 0,-1 0 1,0 1-1,0 14 1,-1-16-19,1 15 121,0 39-1,-3-40-54,5 43 0,0-39-9,12 37-1,-8-50-22,-2-6-43,1-1 0,0 0 0,0 0 0,0-1 0,14 7 0,-8-9 3,-2-4-19,-1 0-1,0-1 1,1 0 0,-1-1 0,0 0-1,-1-1 1,1 1 0,-1-2 0,1 0 0,14-10-1,-13 8-1,-8 5 1,0 1 1,0-1-1,-1 0 0,1-1 0,0 1 0,-1 0 0,0-1 0,0 0 1,0 1-1,0-1 0,3-5 0,11-21-27,17-41-1,-29 60 33,-1 1 0,1-1 0,-2 0-1,3-15 1,-1 4 1,5-33 5,-8 50-1,0 1 1,-1 0-1,1-1 0,-1 1 1,0-1-1,0 1 1,0-1-1,-1 1 0,1 0 1,-1-1-1,-1-5 0,-2-3 4,-8-23 23,12 34-25,0 0 1,0 1 0,0-1 0,-1 1-1,1-1 1,0 0 0,-1 1 0,1-1-1,0 1 1,-1-1 0,1 1 0,-1-1-1,1 1 1,-1-1 0,1 1 0,-1-1-1,0 0 1,-4-1 12,0-1 0,1 1-1,-1 0 1,0 0 0,0 1 0,0-1 0,-1 1-1,1 0 1,-9 0 0,13 1-8,0 0 0,0 0 0,0 0 0,0 0 0,1 0 0,-1 0 0,0 0 1,0 1-1,0-1 0,0 0 0,1 1 0,-1-1 0,0 0 0,0 1 0,1-1 0,-3 2 0,-12 10 41,0 1-1,1 0 0,0 1 1,-18 23-1,14-8 83,-54 137 40,70-162-163,1-1-1,0 1 1,0 0-1,0-1 1,0 1-1,0 8 1,1 22 20,1 1 0,8 52 0,-8-85-29,-1 0 0,1 1 1,-1-1-1,1 0 0,0 1 0,0-1 1,0 0-1,0 0 0,0 0 0,1 0 0,1 2 1,-3-4-3,14 20 13,23 26 0,31 15-6,-68-61-7,3 3 1,-1-1 0,1 0-1,0 0 1,0 0 0,1 0-1,-1 0 1,0-1 0,7 3 0,-10-4-1,32 12 3,40 9 0,-42-15-2,0-1 0,59 1 0,-50-6 1,-1-2 0,50-9-1,-33-1 0,57-19 0,57-29-1,-4-5 0,-16-11 0,-117 56 0,56-46 1,-53 32 1,-1-1 0,-2-2 0,33-49 0,-42 49 5,55-102 5,-76 136-9,0-1 0,0 1 0,0-1 0,0 1 1,-1-1-1,0 1 0,0-1 0,0 0 0,0 0 1,0-7-1,0-1 2,1-20 0,-1 31-5,-1 1 0,0 0 0,0 0 1,0 0-1,0-1 0,0 1 0,0 0 0,0 0 0,0-1 1,0 1-1,0 0 0,0 0 0,0-1 0,0 1 0,0 0 1,0 0-1,0 0 0,0-1 0,0 1 0,-1 0 0,1 0 0,0 0 1,0-1-1,0 1 0,0 0 0,0 0 0,-1 0 0,1-1 1,0 1-1,0 0 0,0 0 0,0 0 0,-1 0 0,1 0 0,0 0 1,0-1-1,0 1 0,-1 0 0,1 0 0,0 0 0,0 0 1,-1 0-1,-1-1 0,-1 1 1,1-1 0,-1 0-1,1 1 1,-1 0 0,0 0-1,1 0 1,-1 0 0,-2 0-1,-3 1 1,1 1-1,-1 0 0,1 0 0,-1 0 0,1 1 1,-9 5-1,2 0 0,1 0 0,1 1 0,0 0 0,-16 15 0,-56 69 1,-1 15 4,8 0-2,58-81 0,-19 41-1,34-58-1,-1 0-1,2 0 0,-1 1 0,1-1 0,-2 19 1,4-24-1,1 1 0,0-1 0,0 0 0,0 0 0,1 1 0,0-1 0,0 0 0,0 0 0,0 0 0,4 7 0,-3-8 0,1 1 0,-1-1 0,1 0 0,0-1 0,0 1 0,0-1 0,0 1 0,1-1 0,0 0 0,6 4 0,-2-2 0,1-1-1,0 0 1,0-1 0,1 0 0,-1-1 0,0 1 0,1-2 0,0 1 0,0-2-1,13 1 1,0-5-6,34-16-1,-39 12 6,32-20 1,-20 7 1,-2-2-1,37-36 1,-45 35 13,6-19-2,28-67 0,-42 75 28,-5 9-17,4-13 15,-2 0-1,7-71 1,-12-10 66,-4 119-99,0 1 0,0-1 0,0 0 0,0 0 0,0 0 0,-1 0 0,1 1 0,0-1 0,0 0 0,0 0 0,-1 0 0,1 1 0,0-1 0,-1 0 0,0-1 0,-3-2 6,1 0 0,-1 0 0,0 0 0,0 0 0,-1 1 0,1-1 0,-1 1 0,0 0 0,-6-3 0,10 6-7,1 0 1,-1-1-1,0 1 0,0 0 0,1 0 0,-1-1 0,0 1 1,0 0-1,1 0 0,-1 0 0,0 0 0,0 0 0,1 0 0,-1 0 1,0 0-1,0 0 0,-1 1 0,-9 2 13,-1 1-1,0 0 1,1 0 0,0 2-1,-15 8 1,9 1 10,0 9-18,2 1 0,-18 37 1,26-36-30,5 1 6,1 0 0,1 0 1,5 30-1,-5-56 5,0 1-1,1-1 1,-1 1-1,0-1 1,1 1-1,-1 0 1,1-1-1,0 1 1,-1-1-1,1 0 1,0 1-1,0-1 1,0 0-1,0 1 1,2 1-1,-3-3 10,8 10-37,1 0 0,1-1 0,17 15 0,-10-12 11,2-1 0,21 10-1,-36-20 0,-1 1 0,0 0 0,1-1-1,0 0 1,-1 0 0,1 0 0,0 0-1,4 0 1,93 9-214,0-15 155,-95 4 55,-1 1 1,1-1-1,0-1 0,0 1 0,6-3 0,194-86-221,-166 65 79,153-107-57,-157 105 125,107-105-30,-122 104 70,-20 26 62,15-23-14,-1-1 0,-2-1 0,0 0 0,11-36 0,-8 10 9,-7 14 8,-9 39 0,1-1 0,-1 1 0,0 0 0,0-1 0,0 1 1,0-1-1,0 1 0,0 0 0,0-1 0,0 1 0,0-1 0,0 1 0,0-1 0,0 1 0,0 0 0,0-1 0,-1 1 0,1-1 0,0 1 1,0 0-1,0-1 0,0 1 0,-1-1 0,1 1 0,0 0 0,-1-1 0,1 1 0,0 0 0,0 0 0,-1-1 0,1 1 0,-1 0 1,1 0-1,0-1 0,-1 1 0,-1 0 2,1 1 1,0 0-1,0-1 1,0 1-1,-1 0 1,1-1-1,0 1 1,0 0-1,0 0 1,0 0-1,0 0 1,1 0-1,-1 0 1,0 0 0,0 0-1,1 0 1,-2 2-1,-67 108 59,51-76 13,-91 213 22,85-189-56,-85 257 10,91-250-35,-26 101 4,-6 39-15,-37 219-11,24-190 3,62-230 2,0-1 1,-1 0-1,1 0 0,-1-1 1,0 1-1,0 0 0,-4 5 1,-10 15-6,-27 29 0,18-28-513,-37 30-1,-28 18-4672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1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1 251 7896,'16'-82'12,"-9"60"49,4 2-27,0 1 1,28-35-1,-22 40 86,1 6-78,0 0 0,1 1 0,29-7 0,-24 12 78,119 16 37,69 8-12,-178-19-134,14-1 36,206-1-1023,-119-3-4184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2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 75 10672,'3'-4'0,"13"-30"0,-7 12 0,-9 22 0,1-1 0,-1 1 0,0 0 0,0-1 0,0 1 0,1 0 0,-1-1 0,0 1 0,0-1 0,0 1 0,0 0 0,0-1 0,0 1 0,0-1 0,0 1 0,0 0 0,0-1 0,0 1 0,0-1 0,0 1 0,0 0 0,-1-1 0,1 1 0,0 0 0,0-1 0,0 1 0,-1-1 0,1 1 0,-2-1 0,1 0 0,-1 1 0,0-1 0,1 1 0,-1 0 0,0-1 0,1 1 0,-1 0 0,0 0 0,-3 1 0,-33 1-6,17 3-20,-19 12 7,-63 38 0,67-30-6,-182 160-12,208-176 22,1 0 0,1 0 0,-11 13 0,-87 116-45,8 13 40,65-90-19,-33 84 4,19-13 14,47-132 21,-3 7-14,1 1-1,0-1 1,1 1-1,-2 10 1,3-18 14,-4 37-34,1 37 0,4-46 21,9 45-1,-10-73 14,0 2-4,0 0-1,1 1 0,-1-1 1,1 0-1,-1 0 0,1 1 1,0-1-1,0 0 0,0 0 1,0 0-1,0 0 0,1 0 1,2 3-1,5 7-10,0 0-1,1-1 1,20 18 0,-15-19 8,0 0 1,1 0 0,18 7-1,-34-17 7,2 1-5,1 1-1,0-1 1,-1 0 0,1 0-1,0 0 1,0 0-1,0-1 1,0 1-1,0-1 1,0 0-1,5 0 1,26 2-26,44-4 1,45-18 3,-123 20 27,52-14-72,242-95-1140,-134 40-4441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2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75 370 6456,'67'-125'80,"14"-34"200,-49 90-36,-29 62-24,-2-1 46,-2 7-128,-3 3 2,-4 3-97,1 1-1,0 0 1,0 1 0,0 0 0,1 0-1,-9 12 1,12-15-25,-13 20 169,-68 149 59,69-134-131,-47 133 36,59-166-141,1 1 1,-1 0 0,1 0 0,1 0 0,-1 1-1,0 10 1,1-3 0,1-9-9,-1 1 0,1-1-1,0 0 1,1 0-1,0 7 1,0-11-2,-1 1-1,1 0 1,0 0 0,0-1 0,0 1 0,1-1-1,-1 1 1,1-1 0,-1 1 0,1-1 0,0 0 0,0 0-1,-1 0 1,4 2 0,-5-4 0,0 0-1,0 1 1,0-1 0,1 0-1,-1 0 1,0 0 0,0 0-1,0 0 1,1 0-1,-1 0 1,0 0 0,0 0-1,0 1 1,1-1 0,-1 0-1,0 0 1,0 0 0,0 0-1,1 0 1,-1 0-1,0 0 1,0 0 0,0 0-1,1 0 1,-1-1 0,0 1-1,0 0 1,0 0 0,1 0-1,-1 0 1,0 0 0,0 0-1,0 0 1,0 0-1,1-1 1,-1 1 0,9-5-5,0-1 1,0 0-1,-1 0 1,15-15 0,-21 20 2,13-17-38,9-17 15,21-47 0,-34 55 19,12-49-1,1-23 7,-8 19 1,18-78 394,-34 158-385,1 0 1,0-1-1,-1 1 0,1 0 1,0-1-1,-1 1 0,1 0 1,0-1-1,-1 1 1,1 0-1,0 0 0,-1 0 1,1 0-1,0 0 0,0 0 1,-1 0-1,1 0 0,0 0 1,0 0-1,-1 0 0,1 0 1,0 1-1,-1-1 0,2 1 1,60 34 71,-14-16-1188,3 0-4454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2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22 8160,'45'-21'-127,"-43"21"-105,-2 0 224,0 0 0,0 0 0,0 0 0,0 1 0,0-1 0,0 0 0,0 0 0,0 1 0,1-1 0,-1 0 0,0 0 0,0 0 1,0 1-1,0-1 0,0 0 0,1 0 0,-1 0 0,0 0 0,0 1 0,0-1 0,0 0 0,1 0 0,-1 0 0,0 0 0,0 0 0,1 0 0,-1 1 0,0-1 0,0 0 0,0 0 0,1 0 0,-1 0 0,0 0 0,0 0 0,1 0 0,0 0 8,-1 0 1,1 0-1,-1 0 0,0 0 0,1 0 0,-1 0 0,1 1 1,-1-1-1,1 0 0,-1 0 0,1 0 0,-1 1 0,0-1 1,1 0-1,-1 1 0,1-1 0,-1 0 0,0 1 0,1-1 1,-1 1-1,0-1 0,0 0 0,1 1 0,-1-1 0,0 1 0,0-1 1,0 1-1,1-1 0,-1 1 0,0-1 0,0 1 0,0-1 1,0 1-1,0 28-7,-11 25 6,-34 111 10,36-129 39,1-7-16,-3 11 19,2 0-1,-4 43 1,12-59 16,1 48-1,0-70-63,0-1 0,0 0 0,0 1 0,0-1 0,1 0 0,-1 0 0,0 1 0,1-1 0,-1 0 0,1 0 0,-1 0 0,1 1 0,-1-1 0,1 0 0,0 0 0,0 0 0,-1 0 0,1 0 0,2 1 0,0 1 4,-2-2-7,-1-1 1,1 1-1,0-1 1,-1 1-1,1-1 0,0 1 1,0-1-1,-1 0 1,1 1-1,0-1 0,0 0 1,0 1-1,0-1 0,0 0 1,-1 0-1,1 0 1,0 0-1,0 0 0,0 0 1,2 0-1,31-12 5,21-16-3,-3-2-17,82-67 0,-75 49 13,27-22 7,-81 66 3,0 1-1,-1-1 0,1 1 1,1 0-1,-1 0 1,0 1-1,1 0 1,-1 0-1,8-2 1,-5 2 10,-8 2-12,1-1 0,-1 1 0,1 0 0,-1 0-1,1 0 1,-1 0 0,1 0 0,-1 0 0,1 0-1,-1 0 1,1 0 0,-1 0 0,1 0 0,-1 0-1,1 0 1,-1 0 0,1 0 0,-1 0 0,1 1-1,-1-1 1,1 0 0,0 1 0,6 3 26,-1 0 0,1 0 0,-1 1 0,0 1 0,0-1 0,-1 1 0,1-1 0,-1 2 0,-1-1 0,1 0 0,-1 1 0,0 0 0,0 0 0,-1 0 0,3 11 0,14 43 161,1 14-13,-21-73-173,1 1 0,0-1 0,0 1 0,0-1 0,0 1 0,0-1 0,1 1 0,-1-1 0,1 0 1,0 0-1,-1 0 0,1 0 0,0 0 0,0 0 0,0 0 0,1-1 0,-1 1 0,0-1 0,1 0 0,2 2 0,-5-3-7,9 0 7,12-8-4,35-18 0,-49 22-3,0 0-1,-1 0 0,1 0 0,-1-1 0,1 0 0,5-6 1,5-4-1,32-29-3,-31 24-15,57-98 0,-64 92 13,12-37-1,-4-4 6,-13 40 16,-2-1 1,1-54-1,-4 78 20,1-3 12,0 19 41,-4 50-11,0 36-25,2-83-42,4 199 48,-9-141-54,-1-9 1,-4-12-3,6-38-2,3-8 0,0 1 0,-1-1 0,2 0 0,-1 1 0,1 9 0,-1-2 0,1-14 0,0-1 0,0 1 0,0 0 0,-1 0 0,1 0 0,0 0 0,0 0 0,0 0 0,0 0 0,0 0 0,0 0 0,0 0 0,0 0 0,0 0 0,-1 0 0,1 0 0,0 0 0,0 0 0,0 0 0,0 0 0,0 0 0,0 0 0,0 0 0,0 0 0,-1 0 0,1 0 0,0 0 0,0 0 0,0 0 0,0 0 0,0 0 0,0 0 0,0-15 0,14-38 8,-4 25 8,1 0 1,2 0 0,23-39-1,21-17 87,42-61 18,-78 117-27,88-83 35,-107 110-119,0-1 0,0 0-1,0 1 1,0 0 0,0-1 0,0 1-1,0 0 1,3-1 0,5-2 8,0 0 0,1 1 0,-1 1 0,1 0 0,0 0-1,15 0 1,-25 2-15,-1 0 0,1 0 0,-1 0 0,1 0 0,0 0 0,-1 0 0,1 0 0,-1 0 0,1 0 0,-1 1 0,1-1 0,0 0-1,-1 0 1,1 1 0,-1-1 0,1 0 0,-1 1 0,1-1 0,-1 0 0,0 1 0,1-1 0,-1 1 0,1-1 0,-1 1 0,7 8 9,-1 1 0,0-1 1,0 1-1,-1 1 0,-1-1 1,0 0-1,5 18 0,-5 3 42,-14 149 19,3-143-25,-48 168 63,36-135-71,11-1-31,4 8-4,4-77-5,0 0 0,0 0 0,1 0 0,-1 0 0,0 0 0,0 0 0,0 0 0,0 0-1,0 0 1,0 0 0,0 0 0,0 0 0,0 0 0,1 0 0,-1 0 0,0 0 0,0 0 0,0 0 0,0 0-1,0 0 1,0 0 0,0 0 0,0 0 0,0 0 0,0 0 0,1 0 0,-1 0 0,0 0 0,0 0 0,0 0-1,0 0 1,0 0 0,0 0 0,0 1 0,0-1 0,0 0 0,0 0 0,0 0 0,0 0 0,0 0-1,0 0 1,0 0 0,1 0 0,-1 0 0,0 0 0,0 1 0,0-1 0,0 0 0,0 0 0,0 0 0,0 0-1,0 0 1,0 0 0,0 0 0,0 0 0,-1 1 0,7-5 0,0 0-1,0-1 1,-1 1-1,1-1 1,-1 0-1,8-11 1,-3 5-4,133-162-1312,-72 80-5010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3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298 189 6104,'10'-31'0,"6"-24"1,-7 31 7,-7 18 3,1 0 0,-1 0 0,0 0 1,0 0-1,-1 0 0,0 0 0,0-1 0,-1 1 0,1 0 1,-2-12-1,-3 19 50,-3 4-48,1 1 1,0 0-1,-1 0 0,2 0 0,-7 8 0,5-5-4,-7 13 39,-65 158 20,64-135-41,-50 188 6,53-187-25,-12 73 4,2 26-8,5-15 1,2-28-2,3-21 2,3-19-3,6-42 95,1-7-386,0-1-1,1 25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0 441 3864,'1'-22'0,"2"-19"1,4-8 5,5 7-4,-11 38 12,0 0-1,0 1 1,1-1 0,0 1-1,-1-1 1,1 1-1,0 0 1,0 0-1,1 0 1,-1 0 0,1 0-1,0 0 1,-1 1-1,1-1 1,0 1 0,1-1-1,-1 1 1,0 0-1,0 1 1,8-4 0,-7 4 20,0 0 1,1 1-1,-1-1 1,0 1-1,1 0 1,-1 0 0,0 0-1,1 1 1,-1 0-1,0-1 1,0 1 0,1 1-1,-1-1 1,0 1-1,5 2 1,-1 0 12,-2-1 13,-1 0 1,1 1-1,-1 0 0,0 0 1,9 8-1,110 94 893,-109-93-913,27 17 158,-35-25-170,11 6 32,-1 1 0,2-2 0,-1 0 0,1-2 1,1 0-1,30 8 0,-34-13-48,0 0-1,1-1 1,-1-1 0,1-1-1,-1 0 1,0-1 0,1-1-1,-1 0 1,0-1-1,20-7 1,66-29 13,-83 28-11,66-54 14,-72 51 33,0-5 14,-2 1-1,-1-2 0,0 1 1,12-37-1,-15 19-9,-7 24 129,-1 8-165,0 0 1,-1 1-1,1-1 1,-1 0-1,0 1 1,-1-1-1,1 1 1,-1 0 0,0-1-1,0 1 1,0 1-1,-1-1 1,1 0-1,-1 1 1,0 0-1,0 0 1,0 0-1,0 0 1,-8-3-1,-30-6 41,23 11 110,-7 5-98,1 2 0,-30 10 0,32-4 73,-19 20-54,-39 39-1,56-43-46,-91 129 12,95-124-52,-20 42-1,34-60-12,0 0 0,-10 33 0,16-40-1,-1 0 0,1 0-1,1 0 1,0 0 0,0 0 0,0 0 0,1 1 0,0-1 0,1 0 0,0 0 0,0-1-1,5 13 1,-6-19 0,-1 1-1,1-1 1,0 1-1,0-1 1,-1 1-1,1-1 1,0 0 0,0 1-1,0-1 1,3 2-1,12 11 0,1 0 0,0-1 0,22 11 0,-38-23 0,1 0 0,0 0 0,-1 0 0,1 0 0,0-1 0,0 1-1,0-1 1,0 1 0,-1-1 0,4 0 0,128 3-11,-129-3 10,0-1 1,-1 1-1,1-1 0,0 0 0,0 0 1,4-1-1,174-68-11,-144 51-6,138-102-1,-146 92 8,103-141-1,-109 133-7,38-53 0,14-6 16,-53 72 4,2 0 1,52-37-1,-66 53 3,0 2 0,0-1 0,0 1 0,22-7 0,-16 6 1,-13 5-1,0 1 1,0 0 0,0 0-1,0 0 1,0 1 0,0-1-1,0 1 1,0 0 0,0 0-1,0 0 1,0 1 0,0 0-1,0-1 1,4 3-1,-2-2 4,-1 0 0,0 1 0,0 0 1,0 0-1,-1 0 0,1 0 0,0 1 1,-1 0-1,0 0 0,0 0 0,0 0 0,0 1 1,0 0-1,3 4 0,-3-4-3,-2-2-1,0 0-1,0 0 0,0 0 0,0 1 1,0-1-1,-1 1 0,1-1 0,-1 1 0,0 0 1,1 0-1,-1 0 0,1 5 0,1 3 3,0-2-4,-1 1 0,0-1 1,1 17-1,-3 42 4,-9 16-3,-7 0-2,-6-12 0,1-10 0,3-12 0,15-43 0,1 1 0,1-1 0,-1 1 0,1-1 1,0 1-1,1 0 0,0 13 0,4-10 7,36 38 5,-27-41 8,8-3-9,0-1 1,39 3-1,-33-9 43,149-41-1098,-73 12-4496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47 653 7176,'13'33'92,"-2"-9"150,7 30 0,-14-44-61,7 32 736,4-54-289,-9 3-584,-1-1 0,-1 0 0,1-1-1,-2 1 1,1-1 0,-2 0 0,1 0 0,-1 0-1,0-15 1,1 6-22,-1 4 48,7-35 98,2-90 1,-14-137 126,2 254-281,1 14 18,-1 0 1,0 1-1,-5-19 1,4 15-2,-2-7 139,0 1 1,-10-26-1,5 60 297,4-8-430,4-3-11,-1-1 0,0 1 0,1 0 1,0-1-1,0 1 0,0 0 0,0 5 1,-22 137 194,21-109-114,0 269 159,3-277-257,0-8 2,6 41 0,3 6 8,7-6-15,-14-52-12,1 0 0,0 0 0,0-1 0,8 12 0,-10-18 5,0-1 0,-1 0 0,1 1 0,0-1 0,0 0 0,1 0 0,-1 0 0,0 0 0,1-1 1,-1 1-1,1-1 0,0 1 0,-1-1 0,1 0 0,0 0 0,0 0 0,0 0 0,0-1 0,0 1 0,0-1 1,3 1-1,110-8-75,-65 0 76,2-2 2,1 0 1,-33 6 3,1 2 0,31 3 0,-47-2 1,0 1-1,0 1 1,-1-1-1,1 1 1,-1 0-1,1 0 1,-1 1-1,0-1 1,1 1 0,-2 0-1,1 1 1,5 4-1,-4-4 1,-5-4-4,-1 1 1,1-1-1,-1 0 1,1 1-1,-1-1 0,1 1 1,-1-1-1,0 0 1,1 1-1,-1-1 0,1 1 1,-1-1-1,0 1 1,1 0-1,-1-1 0,0 1 1,0-1-1,0 1 1,1 0-1,0 2 5,0-1-4,0 1 0,0 0 0,-1 0 1,1 0-1,-1-1 0,1 1 0,-1 0 1,0 0-1,0 0 0,0 0 0,0 0 1,-1 0-1,1 0 0,-1 0 0,1 0 1,-1-1-1,0 1 0,-1 0 0,1 0 0,0-1 1,-1 1-1,1-1 0,-1 1 0,0-1 1,-3 4-1,-24 22 15,-35 26 1,44-40-8,-2 0 1,0-1 0,-46 20 0,51-26-9,8-3 1,0 0 1,0 0-1,-1-1 0,-17 4 1,4-2-1,1 2-1,15-4 0,-1-1 1,1 0-1,-1 0 1,1-1-1,-1 0 0,-9-1 1,3 2 4,3 0-4,-1-1 0,1-1 0,0 0 1,-1 0-1,1-1 0,0 0 1,-14-4-1,-39-17 41,57 20-36,1-1 1,0 0-1,0 0 1,1-1-1,-1 1 1,1-1 0,0-1-1,0 1 1,-5-6-1,10 10-7,0 0-1,-1 0 1,1-1 0,0 1-1,0 0 1,0-1-1,-1 1 1,1 0-1,0-1 1,0 1-1,0 0 1,0-1 0,0 1-1,0 0 1,0-1-1,0 1 1,0 0-1,0-1 1,0 1 0,0 0-1,0-1 1,0 1-1,0 0 1,0-1-1,0 0 1,8-30 18,-3 21-18,0 1 0,0 0 0,11-15 0,5 1-387,0 0 0,2 2 0,40-31 0,14-9-7334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5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133 158 8608,'29'-6'0,"24"-8"24,-43 10-7,42-13-7,-32 13 67,-20 4-73,0 0-1,0 0 1,0 0 0,0 0 0,0 0 0,0 0 0,0 0 0,0 0 0,0 1 0,0-1 0,0 0 0,0 0 0,0 0 0,0 0 0,0 0 0,0 0 0,0 0 0,0 0 0,0 0 0,0 1-1,0-1 1,0 0 0,0 0 0,0 0 0,0 0 0,0 0 0,0 0 0,0 0 0,0 0 0,0 0 0,0 0 0,1 1 0,-1-1 0,0 0 0,0 0 0,0 0 0,0 0 0,0 0 0,0 0-1,0 0 1,0 0 0,0 0 0,0 0 0,1 0 0,-1 0 0,0 0 0,0 0 0,-38 31 143,-46 57-9,35-25-44,35-41-81,-34 50-2,1 12-51,44-78 34,0 1 0,0-1 0,1 1 0,0 0 0,0 0 0,1 0 0,0 0-1,0 1 1,1-1 0,0 9 0,0-15-4,0 1 0,1-1 0,0 1 1,-1-1-1,1 0 0,0 1 0,-1-1 0,1 0 0,0 1 0,0-1 0,0 0 0,0 0 1,1 0-1,-1 0 0,0 0 0,0 0 0,1 0 0,-1 0 0,3 1 0,-2-1-4,7 0-58,-3-1 51,6-1 1,-1-1 0,1 0 0,-1 0 0,1-1 0,-1-1 0,15-6 0,116-52-64,-111 46 65,47-31 4,13-12 13,37-25 8,-109 74 28,91-17 26,-85 26 40,-7 4-70,0 2 1,-1-1 0,0 2-1,32 15 1,-46-20-10,-1 1 0,0-1 0,0 1 0,0-1 0,0 1 0,0 0 0,3 3 0,25 31 98,28 45 1,-44-53 41,-6-12-93,2 5-20,-1 0 1,-1 0-1,-1 1 1,7 35 0,1 61 119,-15-106-142,0-5-13,0 0 0,0 0 0,1-1 0,0 1 0,0 0 0,3 9 0,1-41 19,4-17-21,2 6-5,7-10-4,0 14-2,28-39 1,-41 64 1,-1 0 1,1 0-1,1 1 1,-1 0-1,1 0 0,7-6 1,4-2 0,32-29 2,-26 29 9,18-3-4,50-14 0,-60 27 10,139 10 12,-136 0 9,-20-2-27,0-1-9,-1 0 0,0 1 0,0 1 0,0 0 0,-1 1 0,0 0 0,0 1 0,0 1 0,13 11 0,15 17 7,-4 8-9,-26-27-5,-8-13 1,0-1 1,-1 1-1,1-1 0,1 1 0,-1-1 1,0 0-1,1 0 0,0 0 0,0 0 1,0-1-1,0 1 0,0-1 0,0 1 1,1-1-1,-1 0 0,1-1 0,-1 1 1,1 0-1,0-1 0,4 1 0,-2-4-4,16-18 4,15-26 1,-24 23 0,0-1 1,-2 0 0,12-33-1,-17 30 15,4-107 17,-12 111 15,-6 0-24,-1 0 1,-18-33-1,12 37 52,-14-8-23,-34-24 0,61 50-47,0-1 1,0 1-1,0 0 0,-1 0 1,1 0-1,0 0 0,0 0 1,-4 0-1,-27-7 18,0 2 0,-35-2 0,38 11 11,-147 38 12,140-28-12,37-13-34,-84 42 33,63-28-28,-28 24-1,49-38-4,-3 2 2,0 0 0,1 0 0,-1 1 0,0 0 0,1-1 0,-3 6 0,-8 12 1,1 2 1,1-1 0,-13 37-1,23-57-3,0 1-1,1 0 1,-1 0 0,1 0-1,0 0 1,-1 0-1,1 0 1,0 0-1,0 0 1,0 0-1,1 2 1,3 18-2,1 0-1,1-1 1,14 36 0,-19-55-2,0 0 1,0-1 0,0 1 0,0 0 0,0-1-1,0 1 1,0-1 0,0 1 0,1-1-1,-1 1 1,3 1 0,-4-3 3,11 9-9,-1-1 1,1 1-1,15 7 0,-7-7-3,38 13-1,-22-14-79,34-1-594,78-2 0,-25-8-5647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5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99 7800,'19'-2'0,"61"-14"0,-66 14 2,4-1 18,0-1 0,20-7 0,-38 11-13,-1-1-1,1 0 0,0 1 0,0-1 0,-1 1 0,1-1 0,-1 1 0,1-1 0,0 1 1,-1-1-1,1 1 0,-1 0 0,1-1 0,-1 1 0,1 0 0,-1-1 0,1 1 0,-1 0 1,1 0-1,-1-1 0,0 1 0,1 0 0,-2 0 0,-5-4 9,5 3-2,-1-1 0,0 1 1,1 0-1,-1 0 0,0 1 0,0-1 0,0 0 0,0 1 0,0 0 0,-5 0 0,-22-1 79,-41 5 1,63-3-33,1 0 0,-1 0 0,1 1 0,-1 0 0,-13 6 0,1 0-7,-2-2-18,13-4 21,0 1 0,0 1 0,0-1 0,-14 9 0,-95 56 261,97-51-123,-3 9-64,-35 49 1,49-53 17,5-4-94,1 0-1,1 0 1,-1 28 0,3-45-44,1 0 1,0 1 0,0-1-1,1 0 1,-1 0 0,0 0-1,0 0 1,0 0 0,1 0-1,-1 0 1,0 0 0,1 0-1,-1-1 1,2 3 0,6 8 33,0 0 1,0 0 0,1-1 0,14 12 0,-22-21-32,1 0 0,-1 0 1,0 0-1,0 0 0,0-1 1,0 1-1,1 0 0,-1-1 1,0 1-1,1-1 0,1 1 1,20 4 61,1-1 1,33 1-1,-34-8 100,104-33 74,-100 24-75,114-66 60,-113 60-99,-18 11-94,25-18 90,51-46 0,-77 62-73,1-1 0,-1 1 0,-1-2 0,0 1 0,0-1 0,-1 0 1,-1-1-1,0 0 0,5-13 0,-10 23 109,-1 9-148,1-1 1,0 1-1,0 0 0,1-1 1,0 0-1,5 13 1,-3-9-8,6 23 39,3 7-20,21 48 0,-9-36-12,-18-40-18,0-1 1,14 16 0,15 8 3,-32-31-4,1-1-1,0 0 0,0 0 0,10 5 1,-12-7-1,0 0 0,0 0 0,0-1 0,0 1 0,1-1 0,-1 1 0,0-1 0,0 0 0,5-1 0,-3 0 0,1 0 0,-1 0 0,1-1 0,-1 0 0,9-4 0,-8 3 0,1-1 0,-2 1 0,1-2 0,10-8 0,-9 6 0,0-1 0,-1 0 0,6-10 0,19-32 0,1-7 0,-12 23 5,2 1 0,1 1 1,28-29-1,2 13 30,-48 43-35,19-17 45,2 2 0,53-35-1,-66 49-35,-9 3 2,2 1-1,-1 0 0,0 0 1,0 1-1,1-1 0,10-1 1,14 0 36,0 0 0,0 2 1,43 3-1,-57-1-38,-11 0-1,0-1 0,-1 1 0,1-1 1,0 1-1,-1 1 0,1-1 0,6 3 1,-2 0 5,0 0 0,0 1 0,0 0 0,9 7 0,-12-3 21,-4-3-28,0 1 0,0 0 0,-1-1 0,0 1 1,0 0-1,-1-1 0,0 1 0,0 0 0,-1 0 0,1-1 0,-4 12 0,-2 7 8,-2-1-1,-14 32 0,5-13 8,-22 90 0,36-117-20,2-12 0,0 0 0,0 0 0,1 0 0,0 1 0,-1-1 0,1 0 0,1 1 0,0 4 0,2 7 7,0 1 0,7 18 0,-2-24 11,6 1-11,0-2 0,23 14 1,-20-18 10,30 3 0,-36-8-19,-1 0 0,1-1 0,13-2 0,-9 0-2,-1-1-1,0-1 1,0 0 0,18-8 0,-20 4-24,7-12-835,29-38 0,-12 8-7613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46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1261 5920,'86'-29'17,"44"-29"12,-40 15 45,-69 33-66,25-15 145,-30 15-73,-1-1 0,16-15 0,-24 20-32,0 0 0,-1-1 0,0 0-1,0 0 1,-1-1 0,0 0 0,5-9 0,-9 8 152,-2 6-179,-1 0 0,1 0 0,0 0 0,-1 0 0,0 1 0,1-1 0,-1 1 0,0-1 0,0 1 0,-1 0 1,1 0-1,0 0 0,-1 0 0,1 0 0,-1 0 0,0 0 0,0 1 0,1 0 0,-1-1 0,0 1 0,0 0 0,0 1 0,0-1 0,-1 0 1,-2 1-1,-9-3 25,1 2 0,-1 0 1,-21 1-1,11 5 62,-22 12-36,-48 25 0,67-24-25,-9 16-17,-46 53 1,64-60-3,-2 14-8,-16 44 0,36-83-19,0 0-1,1 0 1,-1 0 0,1 0-1,-1 0 1,1 0 0,0-1-1,0 1 1,0 3 0,4 44 5,-3-45-5,0 1-1,1 0 0,-1-1 0,1 1 0,0-1 0,1 0 0,-1 0 0,1 0 1,3 5-1,-2-5 0,-1 0 0,1-1 0,0 0 0,0 0 0,0 0 0,0 0 0,0-1 0,0 1 0,9 2 0,-6-3 0,1 1 0,0-1 0,0-1 0,0 0 0,1 0 0,15 0 0,-7-3 0,1 0 0,-1 0 0,31-10 0,-16 2 0,0-2 0,30-15 0,-8-4-1,-2-3 1,92-76-1,-100 68-4,61-72 4,10-27 1,66-142 2,-154 230 12,80-193 15,-91 202 38,32-132 37,-44 151 17,-4 21-100,1-2-4,-1-1 1,0 1 0,-1 0-1,1 0 1,-1 0 0,0-1 0,-1 1-1,-3-9 1,5 15-15,0-1-1,0 1 1,0 0 0,0 0 0,0 0-1,0 0 1,0-1 0,0 1-1,0 0 1,-1 0 0,1 0-1,0 0 1,0 0 0,0-1-1,0 1 1,0 0 0,0 0-1,-1 0 1,1 0 0,0 0 0,0 0-1,0 0 1,0 0 0,0 0-1,-1-1 1,1 1 0,0 0-1,0 0 1,0 0 0,0 0-1,-1 0 1,1 0 0,0 0 0,0 0-1,0 0 1,-1 0 0,1 0-1,0 0 1,0 0 0,0 1-1,0-1 1,-1 0 0,1 0-1,0 0 1,0 0 0,0 0 0,0 0-1,0 0 1,-1 0 0,1 0-1,0 1 1,0-1 0,0 0-1,0 0 1,-10 6 25,1-1-1,0 1 1,0 1-1,1 0 0,-1 0 1,-8 11-1,10-11-8,-125 143 289,102-114-295,1 3 14,-36 75-1,50-80-24,1 0 0,-14 58 0,21-63-2,1 0 0,2 0 0,-1 45 0,7-40-1,8 54 0,-10-84 1,0 0-1,1 0 1,0 0-1,0 0 1,0-1-1,1 1 1,-1 0 0,1-1-1,-1 1 1,4 3-1,8 16 1,1 0-1,25 30 1,-16-28-7,47 38 0,-64-58-4,-1 0 1,1-1-1,1 0 0,-1 0 0,8 4 0,-14-8 11,121 57-61,7-15 11,-128-42 50,6 2-23,0 0 0,0-1 0,0 0 0,0 0 0,0-1-1,0 1 1,6-1 0,130-6-158,37-25-882,0-7-4070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2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4128,'2'7'133,"0"0"0,0 0 0,-1 0 0,0 0 0,0 0 0,0 0 0,-1 0 0,0 0 0,-1 0 1,1 0-1,-1 0 0,-3 8 0,0 15 169,-3 148 234,7-176-528,-2 155 240,-4 16-147,6-133 6,12 369 741,-9-378-727,-1-8 128,0 0 1,-1-1 0,-4 38 0,2-56 31,1-5-272,0 1-1,0 0 1,0 0-1,0 0 1,0-1-1,0 1 1,0 0 0,0 0-1,0 0 1,0-1-1,0 1 1,0 0-1,0 0 1,0 0-1,0 0 1,-1-1 0,1 1-1,0 0 1,0 0-1,0 0 1,0 0-1,0 0 1,-1-1-1,1 1 1,0 0 0,0 0-1,0 0 1,0 0-1,-1 0 1,1 0-1,0 0 1,0 0 0,0 0-1,0 0 1,-1 0-1,1 0 1,0 0-1,0 0 1,0 0-1,-1 0 1,0-1-1,1 1 1,-1 0-1,1 0 1,-1 0-1,0 0 1,1-1-1,-1 1 1,1 0-1,-1 0 1,0-1-1,1 1 1,-1 0-1,1-1 1,-1 1-1,1-1 1,0 1-1,-1-1 1,1 1-1,-1-1 0,1 1 1,0-1-1,-1 1 1,1-1-1,0 0 1,0 1-1,-1-1 1,1 1-1,0-1 1,0 0-1,0 1 1,0-1-1,0-1 1,-21-125-933,9 39-5136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3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0 8344,'36'27'-1,"-9"-3"27,-9-10-24,49 45 78,-60-51-48,0-1 0,0 1 0,-1 1 0,0-1 0,-1 1 0,1 0 0,4 13-1,-10-21-24,1 0 1,-1 0-1,1 1 0,-1-1 0,0 0 0,1 1 0,-1-1 0,0 0 0,0 1 0,0-1 0,0 0 0,0 1 0,0-1 1,0 0-1,-1 1 0,1-1 0,0 0 0,-1 0 0,1 1 0,-1-1 0,1 0 0,-1 0 0,0 0 0,0 0 0,1 0 0,-1 1 1,0-1-1,0-1 0,0 1 0,0 0 0,0 0 0,0 0 0,0 0 0,0-1 0,-1 1 0,1-1 0,0 1 0,0-1 0,-1 1 1,1-1-1,0 1 0,-3-1 0,-3 1 13,0 1 0,0-2 1,0 1-1,0-1 0,0 0 0,0-1 1,0 0-1,-9-2 0,-34-12 174,-74-34 0,59 18 2,61 30-185,-20-11 248,0 0 0,1-2 0,-29-22 0,50 35-98,42-4-1316,1 1-5411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3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1201 11 8248,'1'-2'-80,"4"-5"-36,-4 5-143,0 3-92,-1-1 349,0 0 1,0 0-1,1 0 1,-1 0-1,0 1 1,0-1-1,0 0 1,0 0-1,0 0 1,0 0-1,0 1 1,1-1-1,-1 0 1,0 0-1,0 0 1,0 0-1,0 1 1,0-1-1,0 0 1,0 0-1,0 0 1,0 1-1,0-1 1,0 0-1,0 0 1,0 0-1,0 1 1,0-1-1,0 0 1,0 0-1,0 0 1,0 1-1,-1-1 1,1 0-1,0 0 1,0 0-1,0 0 1,0 1-1,-7 10-40,-10 8 36,-28 22-1,34-31 5,7-6 2,-1 0-1,0 0 0,0-1 0,0 0 0,0 1 0,-10 3 0,-4 2 1,-50 23 0,-13-5 0,-7-3 0,-1-2 0,7 1 1,-169 41 35,148-36 15,-33 11 13,130-38-44,0 2 0,1-1 0,-1 1 0,0 0-1,1 0 1,-11 7 0,2 0 1,0-2-4,11-7 3,1 1 0,-1 0 0,1 0 0,0 0 0,-1 1 0,1-1 0,0 1 0,1-1 0,-6 7 0,1 0 62,0 1 1,-11 20-1,17-29-63,0 1 1,1-1 0,-1 1-1,1 0 1,-1-1 0,1 1 0,0 0-1,0-1 1,-1 1 0,1 0-1,0-1 1,1 1 0,-1 0-1,0-1 1,0 1 0,1 0-1,0 2 1,1 3 26,-1 1-11,0-5-17,-1-1 1,1 1-1,-1 0 0,1-1 1,0 0-1,0 1 0,0-1 1,0 1-1,1-1 0,-1 0 0,0 0 1,4 4-1,9 9 73,0 0-1,29 23 1,-22-24 77,113 51 75,-28-23 117,-4-1-139,-48-21-118,-3-2 119,0 2-1,68 39 1,-22 9 592,-69-47-329,-26-19-400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3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10224,'25'2'0,"23"2"0,238 19-7,-62-17 182,-138-2-57,115 4 973,-178-12-720,-20 1-586,-13 2-1089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4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6728,'13'10'-2,"0"-2"1,0 1-1,0-2 0,20 9 1,24 2-2,-31-12-10,48 4-1,23-3 12,-31-8 6,78-12 0,-102 6 37,148-40 32,-157 37 22,98-51 33,-111 47-81,-14 9-35,5-4-5,-1-1 1,0 0-1,-1 0 1,0-1-1,-1 0 1,0 0-1,8-17 1,40-88-808,-26 51-3280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0 10760,'4'39'-53,"-2"-25"-38,0 1-1,-2 20 1,-9 128-232,-4-62 311,9-79 11,3-15 1,-15 63 1,6-33 5,-26 143 19,30-141 62,-47 274 419,33-196-227,14-75-188,-27 252 746,31-204-109,2-88-449,2-8-159,38-114-1575,-11 30-6378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1 7176,'1'1'225,"2"5"11,-3-5-210,0 0-1,-1 0 0,1 0 1,0 0-1,0 0 1,0 0-1,-1 0 0,1 0 1,-1 0-1,1 0 1,-1 0-1,1-1 1,-1 1-1,1 0 0,-1 0 1,-1 1-1,1-1 22,-11 14 9,0-1 1,-1 0 0,-16 14 0,11-11-50,-20 18-5,33-30-2,-24 22-5,1 1 0,-47 63 0,34-24 2,27-37-3,-50 127-4,54-127 5,-6 34 4,14-51 1,0 0 1,1 24-1,1-29 2,1 0-1,0 0 1,1 0-1,0 0 0,0 0 1,1-1-1,0 1 1,4 8-1,2-5 34,2-4-11,-1 0-1,1-1 1,0-1-1,1 1 1,-1-2-1,1 0 1,0 0-1,0-1 1,0 0-1,17 1 1,26-1 25,-33-5 98,5-4-77,0-2 1,32-14 0,-35 8 109,101-86 70,-98 74-75,110-130 81,-111 122-48,-19 25-160,123-178 415,-118 170-352,-2 4-10,0-2-1,-1 1 0,12-29 0,-20 40-71,0 0 0,0 0 0,0 0 0,0 0 1,-1 0-1,1-1 0,-1 1 0,0 0 0,-1-7 1,-4 5 150,1 3-153,-1 0 1,0 0-1,0 0 0,0 1 1,0-1-1,0 1 1,-1 1-1,1-1 0,0 1 1,-1 0-1,1 0 1,0 0-1,-10 3 1,-14 1 59,0 1 1,1 2 0,0 1 0,-28 12-1,-20 22 41,63-35-71,32-27-10,32-29-1540,6-5-6020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5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 9056,'8'-6'1,"0"0"1,0 1-1,13-6 1,-10 5 0,-1-4 34,1 1 1,-2-2 0,1 1 0,-2-1 0,1-1-1,6-12 1,-15 21 3,0 3-29,0 0 0,1-1 1,-1 1-1,0-1 0,0 1 0,0 0 1,0-1-1,0 1 0,0 0 0,0-1 0,1 1 1,-1-1-1,0 1 0,0 0 0,0-1 0,1 1 1,-1 0-1,0 0 0,0-1 0,1 1 1,-1 0-1,0 0 0,1-1 0,-1 1 0,0 0 1,1 0-1,-1 0 0,1-1 0,-1 1 1,0 0-1,1 0 0,-1 0 0,0 0 0,1 0 1,-1 0-1,1 0 0,-1 0 0,0 0 1,1 0-1,0 0 0,0 1 6,1 1 0,-1-1-1,0 1 1,0-1 0,1 1 0,-1-1-1,0 1 1,-1-1 0,1 1 0,0 0-1,0-1 1,-1 1 0,2 3 0,17 48 104,-18-51-153,-3-3-112,-15-22-1119,7 6-4523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5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6368,'8'5'14,"0"1"1,0-1-1,0-1 1,1 1-1,0-2 1,0 1-1,0-1 1,12 2-1,-17-4-11,-1 0 0,0-1 0,1 1 0,-1 1 0,0-1 0,0 0 0,5 3 0,1 2 0,15 6 0,-19-8-126,0 0 0,0 0 1,0 0-1,-1 0 0,5 6 1,5 7-3558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58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184 121 9688,'25'-22'3,"12"-9"75,-19 18-23,11-9 117,-27 21 9,1-1 4,7-6-111,-8 6 780,-4 5-647,-3 2-154,0 1 1,0-1-1,0 0 0,-1 0 0,1-1 1,-1 0-1,0 0 0,0 0 0,-1 0 1,1-1-1,-1 0 0,0-1 0,0 0 1,0 0-1,0 0 0,0-1 1,0 0-1,0 0 0,0 0 0,-10-2 1,13 0 91,-4-4 19,8 4-151,-1 1 1,1-1-1,-1 0 1,1 1-1,0-1 0,-1 0 1,1 0-1,0 1 1,-1-1-1,1 0 0,0 0 1,0 1-1,0-1 0,0 0 1,0 0-1,0 0 1,0 1-1,0-1 0,0 0 1,0 0-1,0 1 1,0-1-1,1 0 0,-1 0 1,0 1-1,1-1 1,-1 0-1,0 0 0,1 1 1,-1-1-1,1 0 1,-1 1-1,1-1 0,-1 1 1,1-1-1,-1 1 1,1-1-1,0 1 0,-1-1 1,1 1-1,0-1 1,9-2 41,0 0 0,0 1 1,0 0-1,0 0 1,0 1-1,0 1 0,0 0 1,11 1-1,-19-1-39,1 0 0,0 0 1,-1 0-1,1 1 0,-1 0 0,1-1 0,-1 1 0,1 0 0,-1 0 0,1 0 1,-1 1-1,0-1 0,0 0 0,3 3 0,-4-3-5,0 1 0,0-1 0,0 0 0,0 1 1,0 0-1,0-1 0,0 1 0,-1 0 0,1-1 0,-1 1 0,1 0 0,-1-1 0,1 1 1,-1 0-1,0 0 0,0 0 0,0-1 0,0 1 0,-1 2 0,1-3-5,-1 0-1,1 0 0,-1 0 0,1 0 1,-1 0-1,0 0 0,0 0 1,1-1-1,-1 1 0,0 0 0,0 0 1,0-1-1,0 1 0,0-1 1,0 1-1,0-1 0,0 1 0,-2 0 1,-1 1 7,-36 17 48,32-16-53,1 0-1,-1 0 1,0-1-1,-1 0 1,1 0 0,0-1-1,-1 0 1,1-1 0,0 0-1,-16-1 1,17-1-8,0-1 1,0 1-1,1-1 1,-7-4 0,5 2-177,0 0 0,1-1 0,0 0 0,0-1 0,0 1 0,1-1 0,0-1 0,0 1 0,-5-11 0,-20-30-8624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6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10312,'2'-2'-111,"5"-4"-17,3-2-178,-3 1 245,13-16-29,-9 12 91,-8 9 6,-1 0-1,1-1 1,-1 0-1,0 1 1,0-1-1,0 0 1,3-5-1,-5 6 334,4 0-141,-3 2-169,-1-1 1,1 1-1,-1 0 1,1 0-1,-1-1 1,1 1-1,-1-1 1,0 1-1,1-1 1,-1 1-1,1 0 1,-1-1-1,0 1 1,1-1-1,-1 0 1,0 1-1,0-1 1,0 1-1,1-1 1,-1 1-1,0-1 1,0 1-1,0-1 1,0 0-1,0 0 1,0-2 193,0-4 4,0 3-9,0-2-5,0 3-3,0-3 1,0 5 188,0-1-245,0-6-21,0 6-36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6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640 694 8344,'23'76'97,"10"48"34,-29-106-86,-1-1 1,-1 0 0,0 1-1,-1-1 1,-1 1 0,-3 28 0,1-34-18,-2 15 173,-14 40 76,-37 93 1,45-138-256,-26 52 96,-57 95 8,70-131-52,-113 151 24,105-155-44,23-25-44,-153 143 53,78-84-54,83-67-34,-1-1-1,0 1 1,0 0 0,0-1-1,1 1 1,-1-1-1,0 1 1,0-1-1,0 0 1,0 1-1,0-1 1,0 0 0,0 0-1,0 0 1,1 0-1,-1 1 1,0-1-1,0 0 1,0-1 0,0 1-1,0 0 1,0 0-1,0 0 1,0-1-1,0 1 1,0 0-1,0-1 1,0 1 0,1 0-1,-1-1 1,0 0-1,0 1 1,0-1-1,1 1 1,-1-1-1,0 0 1,1 1 0,-1-1-1,1 0 1,-1 0-1,1 0 1,-1 1-1,1-1 1,-1 0-1,1 0 1,0 0 0,-1 0-1,1-1 1,-8-18-5955</inkml:trace>
  <inkml:trace contextRef="#ctx0" brushRef="#br0" timeOffset="1">2109 0 12280,'14'19'5,"-11"-16"-36,-1 0 0,0 1 1,1-1-1,-1 1 1,0-1-1,-1 1 0,3 7 1,10 30-170,-12-31 190,-1 0 0,0 0 0,0 17 0,-2-7 17,-1 0 0,-1 0 1,0-1-1,-12 36 0,7-26 6,-69 230 276,52-180-138,18-62-85,0 2-1,1 0 0,-4 25 0,9-41-39,3-4-10,-1 1-16,-1 0 0,0 0-1,1 0 1,-1 0 0,1 0 0,-1-1 0,0 1 0,1 0-1,-1 0 1,0 0 0,1 0 0,-1 0 0,0 0 0,0-1-1,1 1 1,-1 0 0,0 0 0,1-1 0,-1 1-1,0 0 1,0 0 0,1-1 0,-1 1 0,0 0 0,0-1-1,0 1 1,0 0 0,1 0 0,-1-1 0,0 1 0,0 0-1,0-1 1,0 1 0,0-1 0,0 1 0,0 0-1,0-1 1,0 1 0,0-1 0,30-127-1495,-8 35-5971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7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9144,'0'2'49,"4"24"104,2 46-1,-3-12-94,11 61 0,-7-82-1179,1 1-4492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7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 10488,'7'12'7,"1"1"0,8 22 0,1 25-4,-12-20-3,-2 0 1,-2 56-1,-3-57 8,-6 59 4,-8 19-8,-2 5 1,1 11-3,-2-3-2,-1-22 0,1 10-27,17-100 12,0 1 1,2 0-1,3 35 0,-1-47-91,2 5-49,-4-12 146,0 0-1,0 0 1,0 0-1,0 1 1,0-1-1,0 0 1,0 0-1,0 1 1,0-1 0,0 0-1,0 0 1,0 0-1,1 1 1,-1-1-1,0 0 1,0 0-1,0 0 1,0 1-1,0-1 1,0 0 0,1 0-1,-1 0 1,0 0-1,0 1 1,0-1-1,0 0 1,1 0-1,-1 0 1,0 0-1,0 0 1,0 0 0,1 0-1,-1 0 1,0 0-1,0 0 1,1 1-1,-1-1 1,0 0-1,0 0 1,1 0 0,-1 0-1,0-1 1,0 1-1,0 0 1,1 0-1,-1 0 1,0 0-1,0 0 1,0 0-1,1 0 1,-1 0 0,0-1-1,8-14-454,13-80-975,-9 28-3674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7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1 543 5208,'2'3'3,"1"0"1,0 0-1,0 0 1,0 0-1,0-1 1,0 1-1,0-1 1,1 0-1,-1 0 1,1 0-1,0 0 1,-1 0-1,1-1 1,7 2-1,-6-1 4,32 10 58,63 13 1,-79-21-43,12 2 125,143 6 64,-137-13-65,179-25 57,-173 17-64,-21 4-74,41-9 102,81-29-1,120-62 526,-190 69-613,-47 19 114,-22 13-153,12-9 28,1 0 0,-2-2 0,0 0 0,-1-1 1,25-30-1,1-9 326,68-114 0,-106 164-381,6-27 227,-12 35-233,0 0 0,1 1 0,0-1 1,-1 0-1,1 0 0,0 0 0,1 6 0,1 25 18,-2 76 0,1-30 5,-2 48-15,-3-47-4,-4 22-9,-1 5-3,3 5 0,4-9 0,2-17 0,5-13 0,0-15 0,3 17 0,-4-41-2,-5-34 2,1-1 0,0 0-1,0 0 1,0 1 0,-1-1 0,1 0-1,0 0 1,-1 1 0,1-1-1,0 0 1,-1 0 0,1 0 0,0 0-1,0 0 1,-1 0 0,1 1-1,-1-1 1,1 0 0,0 0-1,-1 0 1,1 0 0,0 0 0,-1 0-1,1 0 1,0 0 0,-1 0-1,1-1 1,0 1 0,-1 0 0,1 0-1,0 0 1,-1 0 0,1 0-1,0-1 1,0 1 0,-1 0-1,1 0 1,0 0 0,-1-1 0,1 1-1,0 0 1,0 0 0,0-1-1,-1 1 1,-48-52-1085,14 16-4335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8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1 870 6456,'27'28'1,"32"36"10,-44-51 10,104 52 20,-88-52 14,151 46 33,-142-48-1,161 28 42,-160-35-2,163-4 47,-164-5-59,145-48 45,-153 37-72,-27 13-76,28-18 29,-1-1 0,-1-2 0,31-30 0,106-89-866,-71 63-3655</inkml:trace>
  <inkml:trace contextRef="#ctx0" brushRef="#br0" timeOffset="1">2316 0 6552,'22'26'5,"-9"-11"17,-1 2 0,14 21 1,73 138 102,-81-133 142,55 193 177,-71-227-320,0-1 0,-1 0 1,0 1-1,0 8 0,3 116 501,-18 6-403,14-139-222,-1 8 80,0 0 0,0 0 0,-1 0 0,-1 0 0,-2 8 0,-51 121 400,-20-7-318,67-117 6,-21 26-1,-222 248 297,238-271-320,-33 28 0,-128 99 148,-15-8-192,115-86 108,-294 187-1373,184-119-5935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9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701 17 10224,'0'0'3014,"-4"-3"-2756,2 1-241,0 1 0,-1-1 1,0 1-1,1-1 1,-1 1-1,0 0 1,0 0-1,1 0 1,-4 0-1,-39 0 61,27 1-9,-138 10 71,119-5-72,6-2-31,-17 2 16,-90 21 1,103-16-20,0 2 1,0 1-1,-49 26 0,84-38-33,-1-1 0,1 0 0,-1 1 0,1-1 0,-1 0 0,1 1 0,0-1 0,-1 1 0,1-1 0,0 1 0,-1-1 0,1 1 0,0-1 0,0 1 0,0-1 0,-1 1 0,1 0 0,0-1 0,0 1 0,0-1 0,0 1 0,0-1 0,0 1 0,0 0 0,0-1 0,0 1 0,0-1 0,1 1 0,-1-1 0,0 1 0,0-1 0,0 1 0,1-1 0,-1 1 0,1 1 1,0-1-1,0 1 0,0-1 0,0 0 1,0 0-1,0 0 0,0 1 1,0-1-1,1 0 0,-1 0 1,0-1-1,1 1 0,2 1 1,6 2 1,0 0 0,0-1 0,0 0 0,1-1 0,0 0 1,-1 0-1,19-1 0,105 4 17,-117-5-5,0 1 1,24 3-1,-17 0-8,41 6 4,-43-3 16,-11-1-21,0 0 0,0 1 0,-1 0 0,0 1 0,14 13 0,-24-20-5,1 0 0,-1-1 0,1 1 1,-1 0-1,1-1 0,-1 1 0,1 0 1,-1 0-1,1-1 0,-1 1 0,0 0 1,1 0-1,-1 0 0,0-1 0,0 1 1,0 2-1,1 6 5,0 1-1,-2 0 1,1-1 0,-1 1 0,-4 17 0,-2-13 14,-4-2-15,0-1 1,-1 0 0,0-1 0,-1-1 0,0 0 0,0 0 0,-1-2 0,-20 10 0,-18 0-3,32-10-10,13-4-1,0-1 0,-1 0 0,1 0 0,-11 1 0,39-3-13,54 4-23,65 11-4,-111-11 30,-1 1 0,0 1 0,-1 2 0,29 10 0,-46-14 13,18 10-28,8 13 9,54 53 0,-68-53-15,61 123-9,-73-118 15,-1 7 15,-3 0 0,-1 1 0,0 48 0,0 98-18,-2-150 17,25 123 0,-28-157 19,1 1-1,-1 0 0,1-1 1,0 1-1,0 0 1,0-1-1,1 0 0,1 3 1,32 48-1,-28-45 1,1 0 0,-1 0 0,2-1 1,15 12-1,-6-9 2,1-1-1,0 0 1,0-1-1,38 9 1,-29-12 5,141 1-1679,-72-9-6728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9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100 108 8696,'0'-19'1410,"6"-35"0,-5 52-1365,0 0 1,0 1 0,1-1-1,-1 0 1,1 0 0,-1 1-1,1-1 1,0 1 0,0 0-1,-1-1 1,1 1-1,0 0 1,0 0 0,0 0-1,0 0 1,1 1 0,-1-1-1,0 0 1,3 0 0,-3 1 5,7-3 4,1 1 0,-1 1 0,1 0 1,0 0-1,-1 0 0,1 1 0,16 3 1,-13-2-24,22 1 113,56 12 0,-73-11-124,-4 0 7,1 0 0,0 1 0,-1 1 1,0 0-1,0 1 0,14 9 0,-16-9-14,-7-4-2,-1 0 0,0 1 0,0-1 0,0 1 1,0-1-1,0 1 0,0 0 0,5 7 0,2 2 5,22 20 5,-31-30-17,0 0 0,0 0 0,0 0 0,0 0 0,-1 0 0,1 0 0,-1 1 0,1-1 0,-1 1 0,0-1 0,0 1 0,0-1 0,1 4 0,0 3 5,-1-6-7,0 1 0,0-1 0,-1 0 0,1 1 0,-1-1 0,0 1 0,0-1 0,0 1 0,-1-1 0,1 1 0,-1-1 0,0 0 0,0 1 0,0-1 1,0 0-1,0 0 0,-1 1 0,0-1 0,1 0 0,-1-1 0,0 1 0,-1 0 0,1 0 0,0-1 0,-1 0 0,-3 3 0,-1 3-1,-8 5 19,-97 56 15,7-17 17,79-38-48,8-5 3,1 0 1,-21 16 0,-53 40 27,80-53-9,7-4-21,1 0 0,0 1 0,0-1 0,1 1 0,-3 17 0,5-25-5,0-1 0,0 1 0,0 0 1,0 0-1,0 0 0,0-1 0,0 1 1,0 0-1,0 0 0,1 0 0,-1-1 1,0 1-1,0 0 0,1 0 0,-1-1 1,1 2-1,4 5 3,0 1 1,1-1-1,-1 0 1,2 0-1,-1-1 1,1 0-1,8 6 1,5-2 22,114 31 7,-117-37-26,1 0 0,24 1-1,-14-2-3,-1 2-2,41 2 7,-8-1-3,3 1-3,-14 1 2,-11 1-3,-11 0-2,-8 2 0,-2 3 0,1 6 0,-6-6 0,15 27 0,-2-8 0,5 9 0,1 11 0,-5 12 0,-7 2 0,-16-51 0,0-1 0,0 19 0,-3-27 0,0 0 0,-1 0 0,0 0 0,0 0 0,0 0 0,-3 8 0,2-9 0,-1 0 0,0 0 0,0-1 0,0 1 1,-1-1-1,-7 8 0,1-2 1,0-1 1,-1-1-1,0 0 1,-1 0-1,-16 8 1,-67 31 10,75-38-11,7-4 3,-1 0-1,-23 6 0,-209 47 41,142-42-41,77-12-7,-152 34-39,62-5-1693,62-17-6737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0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1 530 11480,'18'70'328,"22"171"1217,-20-60-417,-18-148-984,9 229 201,-9-238-346,-3-58-34,-6-58-139,1-97-37,7 148-2,17-167-90,-12 167 71,37-173-80,-33 171 119,32-100-38,15-13 119,-22 94 101,-19 42 5,28-19-1,-34 32 7,0 0-1,0 1 1,20-8 0,-14 9 0,0 0 0,1 1 1,-1 1-1,1 0 1,26 0-1,-38 2 3,0 1 0,0 0 0,0 0 0,0 0 0,-1 1 0,1-1-1,0 1 1,0 1 0,6 1 0,1 2 2,23 9 0,-33-13-4,-1 0 0,1-1 0,0 1 0,-1 0 0,1 0 0,-1 0 0,1 1 0,-1-1 0,1 0 0,-1 0 0,0 1 0,0-1 0,0 1 0,0-1 0,0 1-1,0 0 1,1 2 0,0 1 2,-1-3-3,0-1 0,0 1 1,0 0-1,-1 0 0,1-1 1,-1 1-1,0 0 0,1 0 0,-1 0 1,0 0-1,0 0 0,0 0 0,0 0 1,-1 2-1,0 1 1,-1-1-1,1 0 1,-1 0 0,0 0-1,0 0 1,0-1 0,-5 7-1,-35 38 2,-11 4-2,-5-4 0,34-30-3,-1-1 0,-1-1 0,-41 18 0,66-34 0,0 0 0,0 0 0,0 0 0,0 0 0,1 0 0,-1 0 0,0 0 1,0 0-1,0-1 0,0 1 0,1 0 0,-1-1 0,0 1 0,0-1 0,0 1 0,1-1 1,-1 1-1,0-1 0,1 1 0,-1-1 0,1 0 0,-1 1 0,1-1 0,-1 0 1,1 1-1,-1-1 0,1 0 0,-1 0 0,1 1 0,0-1 0,0 0 0,-1 0 0,1 0 1,0 0-1,0 0 0,0 1 0,0-1 0,0 0 0,0 0 0,0 0 0,0 0 0,0-1 1,4-7-19,0-1 1,1 0 0,-1 1 0,11-14-1,-2 8-84,20-9-700,50-28 1,-10 12-6636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0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0 225 6280,'48'70'0,"-45"-66"3,4 8-14,1 1 0,17 18 0,0-10 9,-22-20 2,1 1 1,-1-1-1,0 0 1,0 0 0,1-1-1,-1 1 1,1-1-1,-1 1 1,1-1-1,-1 0 1,0 0 0,1-1-1,-1 1 1,1-1-1,-1 1 1,0-1-1,1 0 1,3-2-1,5-2 5,-1-1 0,1 0-1,10-8 1,-14 9-5,19-13 30,29-23 1,1-3 39,126-98 155,-130 101-162,-31 28 177,5 1-60,55-15 0,-80 26-147,-1 1-1,1-1 1,0 1 0,0 0 0,0 0 0,-1 0 0,1 0 0,0 0-1,0 0 1,1 1 0,13 2 70,0 2 0,-1-1 1,1 2-1,19 10 0,-18-3 285,-13-8-289,4 3-12,0 1 0,0-1-1,-1 2 1,0-1 0,-1 1 0,0 0 0,-1 1-1,9 21 1,41 162 965,-36-144-943,-18-47-74,0 0-1,1 0 0,-1 0 0,0 0 1,1 0-1,0 0 0,-1-1 0,1 1 1,1 0-1,-1-1 0,0 0 1,3 3-1,3 2 27,18 14 28,-25-21-81,-1 1 1,0-1-1,1 0 0,-1 0 0,0 1 0,1-1 0,-1 0 0,0 0 0,1 0 0,-1 1 1,1-1-1,-1 0 0,1 0 0,-1 0 0,0 0 0,1 0 0,-1 0 0,1 0 0,-1 0 1,1 0-1,-1 0 0,1 0 0,0 0 0,5-2 26,-1 0 0,1 0 1,-1 0-1,1-1 0,-1 0 0,0 0 1,0 0-1,0-1 0,0 1 0,-1-1 0,6-6 1,45-52 175,-44 48-215,28-33 240,-23 26-145,36-34 0,28-14 60,-77 66-132,0 1 0,0 0 0,0 0 0,0 0 0,0 0 0,1 0 1,-1 0-1,1 1 0,-1 0 0,8-2 0,2 0 10,26-7 20,-25 10 79,-8 1-104,0 1 1,0 0 0,0 1 0,0-1 0,-1 1-1,7 4 1,-6 2 50,-3 3-55,-1 0 0,0 0 0,-1 0 0,0 16 1,-4-8 20,-27 77 9,30-95-48,-1 0 0,0 0 0,1 0 0,-1 0 0,0 0 0,0-1 0,0 1 0,0 0 0,0-1 0,0 1 0,0-1 0,0 1 0,-1-1 0,1 1 0,-1-1 0,1 0 0,-4 2 0,2-1 1,2-1-52,1-1 0,0 0 0,-1 0 0,1 1 1,0-1-1,-1 0 0,1 0 0,-1 0 0,1 0 0,0 0 0,-1 1 0,1-1 1,-1 0-1,1 0 0,0 0 0,-1 0 0,1 0 0,-1 0 0,1 0 0,0 0 1,-1-1-1,1 1 0,-1 0 0,1 0 0,0 0 0,-1 0 0,1 0 0,0-1 1,-1 1-1,1 0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58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149 152 9776,'-9'55'378,"10"-52"-187,5 3 25,-2-1-25,4 6-7,-5-6 0,2 3-2,-4-6-3,-46-4 448,-51-8 0,81 8-393,13 2 14,-1-3 38,2 2-265,1 1 1,0 0-1,-1 0 0,1 0 1,0-1-1,-1 1 1,1 0-1,-1-1 0,1 1 1,0 0-1,0-1 1,-1 1-1,1 0 1,0-1-1,0 1 0,-1 0 1,1-1-1,0 1 1,0-1-1,0 1 0,0-1 1,-1 1-1,1 0 1,0-1-1,0 1 0,0-1 1,0 1-1,0-1 1,0 1-1,0-1 1,0 1-1,1 0 0,-1-1 1,0 1-1,0-1 1,0 1-1,0 0 0,0-1 1,1 1-1,-1-1 1,0 1-1,1-1 1,5-12 141,0 1 0,17-24 0,48-60-1752,-28 40-7471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2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11480,'4'3'4,"16"18"625,-9-7-190,51 73 767,-6-2 148,-3-12-1217,63 61-501,-42-52-321,-16-11 446,-35-41-474,11 19-75,47 91 1,36 96-1009,-114-229 1708,0 0 0,1-1 1,0 0-1,0 0 0,1 0 0,5 6 0,-4-5 59,-4-5 24,0 0 1,0-1-1,0 1 0,0-1 1,0 1-1,0-1 0,0 0 1,0 0-1,1 1 0,-1-2 1,0 1-1,5 1 0,-2-1 9,-2 0 3,-1-1 1,1 0-1,-1 0 1,1 0-1,-1 0 1,1-1-1,0 1 1,-1-1-1,1 0 0,-1 1 1,0-1-1,1 0 1,4-3-1,-5 3 22,3-1 12,-1 0 1,1 0-1,-1-1 1,1 1-1,-1-1 1,0 0-1,0 0 1,-1 0-1,1-1 0,0 1 1,4-7-1,15-15 457,89-81 878,-72 76-1234,-22 20 173,-1 5-210,0 1 1,1 0-1,23-1 0,-22 7 89,-3 4-129,0 1 0,-1 1 0,21 13 0,-23-7 75,5 17-49,19 50 0,-28-50-17,21 155 20,-24-148-60,-2-10-18,3 15 4,20 69 0,-11-68-7,-15-40-13,1 0 1,0 0 0,0 0-1,0-1 1,0 1-1,5 5 1,-7-9-1,1 1 0,0 0 1,0-1-1,-1 1 0,1-1 0,0 1 1,0-1-1,0 1 0,0-1 0,0 1 1,-1-1-1,1 0 0,0 1 0,0-1 1,0 0-1,0 0 0,0 0 0,0 0 1,0 0-1,0 0 0,2 0 0,-1-1 0,0 1 0,0-1 1,0 0-1,0 0 0,0 0 0,0 0 0,0 0 0,0 0 0,0 0 0,-1-1 0,1 1 0,1-2 1,1-1-1,-1 0 0,1-1 0,-1 1 0,0-1 0,-1 1 0,5-11 0,-1-1 0,7-32 0,2-32 0,-3-8 0,3-128-22,-14 196 21,5-57-23,2 25 13,-1 8-44,3-85 1,-8 9-102,-2 118 140,1 0 0,-1-1-1,1 1 1,0-1 0,0 1 0,0 0 0,0 0 0,0-1-1,1 1 1,-1 0 0,1 0 0,-1 0 0,1 0 0,3-2 0,30-26-273,-24 22 208,-6 3-16,1 0 0,1 0 0,-1 1 0,1 0 0,0 0 0,0 1 0,10-4 0,-14 6-95,-4 0-190,1 1 376,0-1 0,-1 1 0,1 0 0,0 0 0,0 0 1,0 0-1,-1 0 0,1-1 0,0 1 0,0 0 1,0 0-1,-1 0 0,1 0 0,0 0 0,0 0 0,-1 0 1,1 0-1,0 0 0,0 0 0,-1 0 0,1 0 0,0 0 1,0 0-1,-1 0 0,1 0 0,0 0 0,0 0 1,-1 0-1,1 0 0,0 0 0,0 0 0,0 0 0,-1 1 1,1-1-1,0 0 0,0 0 0,-1 1 0,-10 5-198,5-1 130,-22 28-487,27-31 484,0-1 68,1-1 1,-1 1-1,0 0 1,1-1-1,-1 1 1,0 0-1,1-1 1,-1 1-1,1 0 1,-1 0-1,1 0 1,0 0-1,-1-1 1,1 3-1,0-3 9,0 0 0,0 0 0,0 0 0,0 1 0,0-1 0,0 0 0,0 0 0,1 0 0,-1 0 0,0 1 0,0-1 0,0 0 0,0 0 0,0 0 0,1 0 0,-1 0 0,0 1-1,0-1 1,0 0 0,0 0 0,1 0 0,-1 0 0,0 0 0,0 0 0,0 0 0,1 0 0,-1 0 0,0 0 0,0 0 0,1 0 0,-1 0 0,0 0 0,0 0 0,0 0 0,1 0 0,-1 0 0,0 0 0,0 0 0,0 0 0,1 0 0,-1 0 0,0 0 0,0 0 0,0-1 0,0 1 0,1 0 0,-1 0 0,0 0 0,0 0 0,0 0 0,0-1 0,1 1-1,-1 0 1,0 0 0,0 0 0,0-1 0,5-7 1,-2 3 13,-1 0 0,0 0 0,0-1 1,-1 1-1,0-1 0,0 1 0,0-1 0,0 1 1,-1-1-1,0-6 0,-1 6 3,1 0 0,1 0 1,-1 0-1,1 0 0,0 0 0,0 0 0,1 0 0,3-9 0,-4 13-2,1 0 0,-1-1-1,0 1 1,1 0-1,-1 0 1,1 0-1,-1 0 1,1 0 0,0 0-1,0 1 1,0-1-1,0 0 1,0 1-1,0 0 1,1-1 0,-1 1-1,0 0 1,1 0-1,-1 1 1,1-1-1,-1 0 1,1 1 0,-1-1-1,1 1 1,-1 0-1,1 0 1,0 0 0,-1 0-1,1 0 1,-1 1-1,1-1 1,-1 1-1,1-1 1,-1 1 0,1 0-1,-1 0 1,0 0-1,1 1 1,-1-1-1,0 0 1,0 1 0,0 0-1,0-1 1,2 4-1,3 4 50,-2 0-1,1 1 1,-1 0-1,7 19 1,-8-18-58,37 106 325,-41-116-332,3 5 30,-1-1 0,0 1 1,-1 0-1,1 0 0,0 7 1,-2-11 358,3 0-326,0 0-72,9-5 692,-9 1-661,0-1-1,1 1 0,-1 0 1,0-1-1,0 0 0,-1 0 0,1 0 1,0 0-1,-1 0 0,0 0 1,0-1-1,2-3 0,-1 4-19,-1-1-1,0 0 1,0 0 0,0 1-1,-1-1 1,1 0 0,-1 0-1,0-1 1,0 1-1,0 0 1,0-7 0,-1 2-7,1 3-29,0-1 1,0 0 0,-1 1 0,0-1-1,0 0 1,-1 1 0,0-1-1,0 0 1,0 1 0,-5-11 0,-5-31-780,10 44 733,-2-5 22,2 7 23,1 0 3,0-6 25,0 8 8,0 0-1,0 0 1,0 0 0,0 0 0,0 0 0,-1 0 0,1 0 0,0 0 0,0 0 0,0 0 0,0 0-1,0 0 1,0 0 0,0 0 0,0 0 0,-1 0 0,1 0 0,0 0 0,0 0 0,0 0 0,0 0-1,0 0 1,0 0 0,0 0 0,0-1 0,0 1 0,0 0 0,-1 0 0,1 0 0,0 0 0,0 0-1,0 0 1,0 0 0,0 0 0,0 0 0,0 0 0,0 0 0,0 0 0,0-1 0,0 1 0,0 0-1,0 0 1,0 0 0,0 0 0,0 0 0,0 0 0,0 0 0,0 0 0,0-1 0,0 1 0,0 0-1,0 0 1,0 0 0,0 0 0,0 0 0,0 0 0,0 0 0,0 0 0,0 0 0,0-1 0,0 1-1,0 0 1,0 0 0,0 0 0,0 0 0,1 0 0,-1 0 0,0 0 0,-7-1-7,5 0 7,1-1 0,0 1 0,-1-1-1,1 0 1,0 0 0,0 0-1,0 1 1,0-1 0,-1-4 0,-8-24 0,3 18-3,0 1 0,0 0 1,-1 0-1,-11-13 0,-18-24-6,10 6-47,25 40 47,1 7 2,-7 59-2,5-12 9,1 9 0,-2 11 1,-28 123 7,31-190-8,-9 43 8,-59 220 11,54-211 2,-48 234 20,55-237 13,-8 174 38,15-223-69,1-1 0,0 1 1,1 0-1,-1-1 0,2 8 1,4 11 16,1-1 1,0 0-1,2-1 1,11 22-1,-19-42-26,0 1-1,0-1 1,0 1-1,0-1 0,0 1 1,0-1-1,0 0 1,0 0-1,1 0 1,-1 0-1,0 0 1,3 2-1,14 7 47,1 0-1,1-2 1,36 13 0,-54-21-48,0 1 0,0-1 0,0 1 0,1-1 0,-1 0 0,0 0 1,0 0-1,1 0 0,3-1 0,22-4 43,-1-1 1,53-21 0,-77 26-48,-1 0 1,1 0 0,-1 0 0,1-1 0,-1 0 0,0 1 0,1-1 0,3-4 0,30-31-745,58-77 0,-26 18-7104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2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9056,'0'0'0,"11"8"0,13 14 72,25 3 0,37-6 72,18-7 0,23-7-144,27-17 0,34-21 0,3-1-6640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3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897 412 7624,'7'-11'11,"-1"2"54,0-1-1,0-1 1,0 1 0,-1-1-1,-1 0 1,0 0 0,-1 0-1,3-15 1,0-14 326,-2 0-1,-1-47 1,-3 71-334,0 10-15,-1 1-1,1 0 0,-1-1 1,0 1-1,0 0 0,-3-9 1,-16-38 250,19 51-284,0 0 0,0 0 1,0 1-1,0-1 0,0 0 1,0 1-1,-1-1 0,1 0 1,0 1-1,0-1 0,0 1 1,-1 0-1,1-1 0,0 1 1,0 0-1,-1 0 0,1 0 1,0 0-1,0 0 0,-1 0 1,1 0-1,0 0 0,0 1 1,-1-1-1,1 0 0,-2 2 1,2-2-2,-6 5 13,-13 21 0,-5 27-16,-20 86-11,30-79-25,-8 65-1,17-89 26,-2 10-26,-36 213-10,35-201 31,-15 98 4,-6 42 7,-37 174 6,52-308 22,-68 219 17,66-235 16,-74 143 24,89-188-77,1 1 1,-1-1-1,0 0 1,0 0-1,-1 0 1,1-1-1,-3 4 1,-1 0-91,1 0 0,-1-1 0,0 0 1,-1 0-1,1-1 0,-1 1 0,0-1 1,0-1-1,0 1 0,-1-1 0,1-1 1,-1 1-1,-12 1 0,-39 5-6070</inkml:trace>
  <inkml:trace contextRef="#ctx0" brushRef="#br0" timeOffset="1">1 1134 10936,'10'-3'14,"-1"-1"1,1 1 0,1 1-1,-1 0 1,0 0 0,20 1-1,50 6 133,102 9 5,-138-13-105,197-11 17,-190 4-24,264-59-1355,-135 22-5498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3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598 558 10040,'4'-69'225,"-4"57"-125,-1 1 0,-5-24 0,0 27 247,-3 1-232,0 1 1,0 1 0,-19-9-1,27 14-102,1 0 0,-1-1 0,0 1 0,0 0 0,0 0 0,1-1 0,-1 1 0,0 0 0,0 0 0,0 0 0,1 0 0,-1 0 0,0 0 0,0 0 0,0 0 0,1 1 0,-3-1 0,-14 6 45,0 0 0,1 1 0,-1 0 0,-18 13 0,32-19-52,0 1 0,1-1 0,0 1 0,-1 0 0,1 0 0,0 0 0,0 1 0,-3 3 0,-118 174 67,99-132-26,-82 238 15,87-223-28,-60 273 7,68-266-33,-9 106 4,11 27-8,15-25 1,11-33-3,11-20-2,-16-88 0,15 35 0,-19-55 0,0 0 0,1-1 0,15 20 0,-18-28 0,0 0 0,1-1 0,0 0 0,0-1 1,1 1-1,10 6 0,-8-9 0,0 1 1,-1-1-1,2 0 0,-1-1 1,0-1-1,1 1 1,0-1-1,-1-1 0,1 0 1,18-1-1,-27 0-1,0 0 0,-1 0 0,1 0 0,0-1-1,0 1 1,0 0 0,0-1 0,0 1 0,0-1 0,-1 0 0,4-1 0,28-15-10,-2-2 1,32-24 0,-59 40-2,-1-1 0,1 1-1,0-1 1,-1 1 0,4-6 0,124-179-1502,-61 76-5612</inkml:trace>
  <inkml:trace contextRef="#ctx0" brushRef="#br0" timeOffset="1">1052 1 9776,'0'0'0,"3"27"0,4 39 0,-2 7 0,-5-7 0,3-16-24,1-20 24,5-13-184,6-10 184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3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9144,'12'12'0,"-9"-6"-1,-1 0 1,0 0 0,1 1 0,-2-1-1,1 0 1,-1 1 0,1 7 0,-1-8-5,1 14-5,-1-1-1,-1 0 1,-1 0 0,0 0-1,-8 36 1,5-34 8,-2 17 9,-32 181 10,29-172 30,-28 185 31,31-190 37,-4 135-1078,10-96-4563</inkml:trace>
  <inkml:trace contextRef="#ctx0" brushRef="#br0" timeOffset="1">1730 1409 7448,'-15'14'2,"-14"14"52,3-1-13,-103 113 99,99-106 47,-206 233 410,161-179-378,71-83-188,-24 31 122,-35 57 0,19-25 27,43-66-169,0-1 0,0 0 0,-1 0 1,1 0-1,0 0 0,-1 0 0,1 0 0,-1 0 0,1 0 0,-1 0 1,0-1-1,1 1 0,-1-1 0,0 1 0,1-1 0,-1 0 0,0 0 0,0 1 1,1-1-1,-1 0 0,-3-1 0,3 1 5,-5-3 78,-1-4-298,0-1 1,0 1-1,1-2 1,-7-9-1,-12-18-5442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4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7624,'10'1'5,"0"1"-1,0-1 1,0 2 0,0-1-1,14 7 1,-13-5-3,12 2-5,-1 2-1,37 18 1,-47-20-1,-4-2 1,7 3-4,29 18 1,-35-17 7,-5-1 8,-3-5 13,-3-2-8,0 0 0,0 0 0,1 0 0,-1 0 0,0-1 0,0 1 0,0 0 0,0-1 0,1 0 0,-1 1 0,0-1 0,0 0 0,1 0 0,-1 0 0,1 0 0,-1 0 0,1 0 0,-1 0 0,1-1 0,-1 1 0,1 0 0,0-1 0,-1-1 0,1 0-61,0 1 1,0-1-1,0 1 0,0-1 1,1 1-1,-1-1 0,1 1 1,0-1-1,0 1 0,0-1 1,0 0-1,0 1 0,0-1 1,1 1-1,-1-1 0,2-2 0,5-18-4639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4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51 7712,'0'0'857,"0"0"-716,-1 0-1,1 0 0,-1 0 1,1 0-1,-1 0 1,1 0-1,-1 0 1,1 0-1,-1 0 1,1 0-1,-1 0 1,1 0-1,-1 0 1,1 0-1,-1-1 0,1 1 1,0 0-1,-1 0 1,1 0-1,-1-1 1,1 1-1,-1-1 1,0-2 17,-25-23 736,24 24-842,-6-10 4,7 12-56,1 0 0,0-1 0,0 1 0,0 0 0,0 0 1,0 0-1,0-1 0,0 1 0,0 0 0,0 0 0,-1 0 1,1-1-1,0 1 0,0 0 0,0 0 0,0 0 0,0 0 1,-1-1-1,1 1 0,0 0 0,0 0 0,0 0 0,-1 0 1,1 0-1,0 0 0,0 0 0,-1 0 0,1 0 0,0 0 1,0 0-1,0-1 0,-1 1 0,1 0 0,0 0 0,0 1 1,-1-1-1,1 0 0,0 0 0,0 0 0,-25 12 2,-5 8-5,-13 7-5,41-26-4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5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990 1405 10040,'-1'-2'6,"1"0"1,-1-1 0,0 1 0,0 0-1,1-1 1,-2 1 0,1 0 0,0 0-1,0 0 1,-1 0 0,1 0-1,-1 0 1,1 0 0,-1 1 0,0-1-1,0 0 1,0 1 0,0 0-1,0-1 1,0 1 0,0 0 0,0 0-1,-1 0 1,1 0 0,-4 0 0,-4-2 47,0 2 0,0-1 0,0 1 0,-15 1 0,10 0-11,6-1 4,0 1 0,0 0 1,0 0-1,0 1 0,-15 3 1,-2 1-6,-58 11 16,49-7 63,-142 64 46,143-53-86,-136 111 36,137-100-42,-112 129 32,123-129-47,1 8-14,-24 64 0,44-101-35,0 1 0,1-1 0,-1 0 0,0 1 0,1-1 0,0 1 0,0-1 1,0 5-1,1 10 15,1 0 1,1-1 0,0 1-1,11 31 1,-13-46-21,0 0 0,0 0 1,-1-1-1,1 1 0,0-1 0,0 1 0,1-1 0,-1 1 1,0-1-1,3 3 0,17 14 30,1 0-1,35 20 1,-55-37-26,0 0 0,0 0 0,0 0 0,0 0 0,0 0 0,0-1 0,0 1 0,0-1 0,5 1 0,-7-1-10,13 2 33,0 0 0,26-1 1,-25-3-23,0 0 0,24-8 0,-35 10-3,-1-1-1,1 0 1,0 0-1,-1 0 1,1 0-1,-1 0 1,1-1-1,2-1 1,121-97 96,-99 72-17,118-168 30,-117 148-50,81-192 25,-93 191-31,40-225 27,-47 217-40,50-386 103,-45 308-138,-8 83 14,35-213 29,-18 91-16,-6 54-3,-16 104-33,1 53 9,1 21-10,-1 19 2,-1 13-2,0 19 2,2 21-3,2 5-2,0-2 0,3 3 0,5 6 0,-4 2-4,-3-23 1,29 210-29,-25-266 19,-9-61-6,1-5 4,11-5-1579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9416,'4'49'0,"2"34"0,7 22 0,3 8 0,-10-71 0,3 21 4,19 69 0,-14-77-4,39 147 66,-46-176-60,-1-7 19,1 0-1,9 18 0,-8-18 11,3 7 6,1 1 0,2-2 0,20 31 0,30 27 100,-59-78-108,0 1 0,0-2 0,0 1 0,1 0 0,-1-1 1,11 5-1,-2-1-8,-11-6-12,0 0 1,0 0-1,1-1 0,-1 0 0,1 1 0,0-1 0,-1-1 0,1 1 0,0 0 0,-1-1 0,8 0 1,-5 0-6,7-2 12,0-4-219,0 0 0,-1-1 0,0 0 0,0-1 0,13-13 0,26-21-5887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5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8344,'12'141'65,"-2"76"427,4-14 167,-12-129-505,8 179 908,-6-218-626,-3-31-256,1 3-4,-17-12 146,10-1-277,1 0 0,-1 0 0,1 0 0,1-1-1,-1 1 1,1-1 0,-4-11 0,3 5-17,1 7 6,1 0 0,1-1 0,-1 1 0,1-1 0,0-8 0,-16-102 202,14 87-127,0 0 0,4-56 0,0 64-81,0-8 45,1 1 1,0 0-1,3 0 1,10-39 0,12-23 43,-23 79-100,0 1 0,1 0 0,1 0 0,0 0 1,0 1-1,12-15 0,-14 22-13,-1 0 0,1 0 0,0 1 0,1-1 0,-1 1 0,0 0 0,1 0 1,-1 0-1,1 1 0,-1 0 0,1 0 0,0 0 0,8 0 0,-7 0-1,12 0 5,27 7-1,-1 2-1,-1 2 1,0 2 0,52 21-1,-85-29-1,0 0 0,0 0-1,-1 1 1,18 11 0,-10-5-2,32 25 2,-33-20 9,-2 4-7,-1 1 0,12 28 0,-19-27 20,-4 105 10,-2-115-24,-1 0 0,-1 0 0,-5 23-1,1-11-3,1 0-4,3-12 4,-1 0-1,0 0 0,-7 15 1,7-17-3,-21 52 25,20-54-25,0 0 0,0 0 0,0 0 1,-1 0-1,-9 10 0,14-18-5,-1 0 0,1 1 0,0-1-1,-1 0 1,1 0 0,-1 0 0,1 1-1,-1-1 1,1 0 0,0 0 0,-1 0 0,1 0-1,-1 0 1,1 0 0,-1 0 0,1 0-1,-1 0 1,1 0 0,-1 0 0,1-1 0,0 1-1,-1 0 1,1 0 0,-1 0 0,1 0-1,0-1 1,-1 1 0,1 0 0,-1 0-1,1-1 1,-1 0 0,1 1 1,-2-1-2,1 0 1,0 0-1,0 0 0,0-1 0,0 1 1,0 0-1,0-1 0,0 1 1,0 0-1,0-1 0,1 1 1,-2-3-1,-1-9-76,0 0 0,1 0 0,0 0 0,1 0 0,0 0 0,2-22-1,0 5-1069,-1-70-7280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59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488 794 8880,'0'2'11,"-1"1"0,0 0 0,-1-1 0,1 1 0,0-1 0,-1 0 0,1 1 0,-1-1 0,0 0 0,1 0 0,-1 0 0,0 0 0,0 0 0,-1 0 0,1 0 0,0-1 0,-1 1 0,1-1 0,-4 2 0,-28 4 27,17-8 56,-13-8-27,-48-20 0,56 15 47,-85-92 38,87 81-72,-65-102 34,72 102-19,-28-96 45,38 97-33,6-13-34,12-50 0,-6 61 22,60-95 42,-68 119-126,0 0-1,1 0 1,0-1-1,0 1 1,0 0-1,0 1 1,0-1-1,2-2 1,18-11 24,1 1 1,1 1-1,28-11 0,-50 23-22,0 0 0,1 0-1,0 0 1,-1 0-1,1 1 1,-1 0-1,1-1 1,4 1 0,22 1 26,0 2 0,0 1 0,30 7 0,-57-10-29,1-1 0,-1 1 0,1 0 0,-1 0 0,1 0 0,-1 1 0,1-1 0,-1 1 0,3 1 0,22 19 36,-1 1 1,32 38 0,-56-58-33,1-1 0,-1 1 1,-1 0-1,1 0 0,0 0 0,2 6 1,6 20 30,-1 0 1,10 53 0,-19-79-33,0 1-1,1-1 1,-1 1-1,-1-1 1,1 1-1,-1 5 1,-41 162 108,27-134-66,-86 154 30,77-151-11,-105 151 30,104-153-24,-85 165 30,92-164-35,-47 135 34,57-144-35,3-10-40,1-1-17,0 0 0,2 1 0,0-1 0,1 1 0,1 22 0,2-24-382,0-1 0,1 1 1,6 17-1,3 3-7168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6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9952,'-1'58'49,"-4"-2"48,-12 59-1,-2-35 166,-14 111 359,27-129-457,0-17-17,21-61-21,13-28-1474,4-6-5458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6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9328,'-5'43'8,"1"-11"28,-8 33 0,-34 132 73,34-154 39,-53 189 41,52-186-155,-63 182-1,28-77-1194,27-78-4639</inkml:trace>
  <inkml:trace contextRef="#ctx0" brushRef="#br0" timeOffset="1">561 1695 8248,'-2'27'0,"-6"29"0,-4 22 0,-7 18 0,-66 194 73,43-167 7,-69 155 204,68-195-129,39-75-124,-23 42 97,25-46-111,0 0 0,-1 0 0,1-1 1,-1 1-1,0 0 0,-1-1 1,1 0-1,0 0 0,-6 4 1,12-27 102,9-17-1192,3-5-4348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7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11928,'4'51'1,"0"27"-42,-7 98-1,1-139 37,-12 154 17,11-153 56,1-9-22,-19 134 180,0-39 614,20-121-633,1-8-1,3-158 53,-2 126-251,19-198-1629,-5 102-6559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7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99 9056,'0'-2'49,"1"-6"18,0 8-51,1 0 0,-1 0-1,1 0 1,-1 0 0,0 0 0,1 1 0,-1-1 0,0 0 0,0 1 0,1-1 0,-1 1 0,0 0-1,2 0 1,5 2 3,-5-1-7,0-1 1,0 0-1,-1 1 0,1 0 1,0-1-1,-1 1 1,1 0-1,-1 0 1,3 4-1,3 2 17,0 0 0,-1 1-1,0 0 1,0 0 0,-1 1 0,0-1 0,-1 1-1,0 1 1,6 20 0,-7-19-17,-3-8-4,0 0-1,0 0 1,-1 0-1,1 1 0,-1-1 1,0 0-1,0 0 1,0 0-1,-2 5 1,0 11 26,-2-1 0,0 0 0,-1 0 0,-1 0 0,-9 20 0,13-35-27,0 0 1,0 0 0,0-1-1,0 1 1,-1-1-1,0 1 1,0-1 0,0 0-1,0 0 1,0 0 0,0 0-1,-1-1 1,1 0 0,-1 1-1,0-1 1,0 0-1,-5 2 1,8-4-2,0 0 0,-1-1 0,1 1 0,0 0 0,0 0-1,0 0 1,0-1 0,0 1 0,0 0 0,0-1 0,0 1 0,0-1 0,1 1 0,-1-1 0,0 0 0,0 1-1,0-1 1,0 0 0,0 0 0,-2-2 9,-4-2 14,1-1 0,1 1 0,-1-1 0,1 0 0,0-1 0,0 1 0,1-1 0,0 0 0,-7-14 0,4 1 105,-1 0 0,-4-27 0,11 40-95,0 1 1,0-1-1,1 0 0,0 0 0,0 0 0,1 0 0,0 1 0,0-1 0,0 0 1,4-7-1,-3 4-2,5-9 137,59-104-1378,-23 52-5856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7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 10848,'17'8'-10,"-14"-7"4,-1 0 1,1 1-1,0-1 0,-1 1 0,1-1 1,-1 1-1,0 0 0,0 0 0,1 0 1,-1 0-1,2 4 0,13 17-61,20 33-1,-28-34-238,9 42-1,-2 21 247,-12-58 72,2 16 29,-2-1 0,-2 44 0,-4 107 143,0-150 96,-21 179 116,16-179-95,2-16-166,-7 34 118,-29 92-1,-21 26 63,48-145-134,-60 102 71,58-117-104,-69 54 52,68-63-112,0-4-48,0-1 1,-25 4-1,28-10 15,5-3-272,0 0 1,0 0-1,0-1 1,0 0-1,1-1 1,-12-9-1,-19-19-7716</inkml:trace>
  <inkml:trace contextRef="#ctx0" brushRef="#br0" timeOffset="1">2161 404 12280,'0'0'0,"7"13"0,8 28 120,0 14 8,-21 11-88,-13-4 0,-17-12-40,-2 3-8976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8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929 1 12016,'-6'62'-1,"-12"69"-6,-35 169 9,51-286 17,-1 0-1,-8 21 0,-43 117 41,-15-6-53,69-146-6,-4 10-5,-1-1 0,-1 0-1,1 0 1,-9 10 0,14-19 5,-104 130-27,-14-4-53,110-117-13,-1 0 0,0-1 0,-13 9 0,22-17 93,-121 81-368,-12-18-731,121-58 806,-131 56-6300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36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 297 5832,'-1'-12'12,"-1"-1"1,0 1 0,0 0-1,-1 0 1,-1 0-1,0 0 1,-1 1 0,-10-19-1,7 17-6,5 7 1,-1 0 0,-1 0 0,1 0 0,-1 0 0,-7-6 0,-74-64 42,84 74-47,0 1 0,1 0-1,-1-1 1,0 1 0,0 0-1,0 0 1,0 1 0,-5-2-1,-34-9 11,-53-6 0,63 16-5,-128 23 2,129-13-2,-40 24-1,53-24-5,1 1 0,-26 22 0,26-18 1,0 1 0,-20 26-1,19-18 1,-27 48-1,26-37 2,-18 51-1,-4 56 0,-3 178-1,39-257 7,-6 279 47,-1-95-3,5-201 9,-36 141 30,41-183-84,0 0 1,0 0-1,0 0 1,0 0-1,0-1 1,-1 1-1,-2 5 1,-7 7-119,-1 1 0,-1-2 1,0 0-1,0 0 0,-17 12 1,-26 17-3570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36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5024,'2'-4'2,"1"1"1,0-1-1,0 1 0,0 0 1,0 0-1,1 0 0,-1 0 0,1 0 1,0 1-1,-1-1 0,1 1 1,1 0-1,-1 1 0,0-1 1,0 1-1,1-1 0,5 0 1,-3 0 3,18-3 25,-1 0 0,49-3 1,-45 6-27,92-14 21,-2-3-23,8-5-3,4-5 0,104-39-571,-129 35-2282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37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3952,'69'8'40,"-59"-7"-33,3 1 11,0-1 0,0 2 0,14 4 0,-23-6 2,0 0 0,0 1 0,0-1 0,-1 1-1,1 0 1,0 0 0,-1 1 0,1-1 0,-1 1 0,0 0 0,0 0 0,0 0 0,0 0 0,-1 0-1,1 0 1,2 5 0,26 61 536,24 47 1047,-53-113-1542,1 0 0,-1 0 0,1 0 0,0-1 0,0 1 0,0-1 0,0 1 0,0-1 0,0 0 0,1 0 0,-1-1 0,5 3 0,-2-2 6,5 1 234,4-2-187,0-1 1,0 0-1,0-2 0,-1 1 0,16-5 1,62-20 122,-70 16-96,6-7-43,36-30 0,-50 31 10,-3-5-57,-1-1-1,10-32 1,-17 33 37,-13-87 32,9 101-112,-1 0 0,0-1 0,0 2 0,0-1 0,-1 0 0,0 0 0,-1 1 0,1-1 0,-1 1 0,-1 0 0,1 0 0,-6-5 0,6 6-4,2 3 0,0-1-1,0 1 1,0 0-1,0 0 1,-1 0 0,1 0-1,0 0 1,-1 1-1,1-1 1,-1 1 0,0-1-1,-3 0 1,-5-3 2,-25-10 6,21 12 22,8 4-29,-1 1 0,0-1 1,1 1-1,-1 1 0,1-1 1,0 1-1,0 0 0,-8 5 1,14-7-3,0 0 0,0 0 0,0-1 0,0 1 1,0 0-1,0 0 0,0 0 0,0 0 0,0 0 1,0 0-1,1 0 0,-2 2 0,-24 46 42,21-36-42,0 0-1,2 1 0,-5 22 1,7-18-5,0-1 1,1 1-1,1-1 1,1 0-1,0 1 1,8 28-1,-9-44-3,-1 0 0,1 0-1,0 0 1,0 0 0,0 0 0,0 0 0,0 0-1,0 0 1,3 3 0,7 9-165,0-1 0,2 0 0,0-1 0,0 0 1,1-1-1,16 10 0,40 24-5490</inkml:trace>
  <inkml:trace contextRef="#ctx0" brushRef="#br0" timeOffset="1">964 489 5208,'42'-16'0,"-13"4"0,-26 11 0,-2 1 0,0 0 0,-1-1 0,1 1 0,0 0 0,0-1 0,0 1 0,-1 0 0,1-1 0,0 1 0,-1-1 0,1 1 0,0-1 0,-1 1 1,1-1-1,0 0 0,-1 1 0,1-1 0,-1 0 0,1 1 0,-1-1 0,0 0 0,1 0 0,-1 0 0,0 1 0,1-1 0,-1 0 0,0 0 0,0-1 0,22-53 7,0 9-7,8-3 1,-22 38 1,1 1 0,15-14 0,-14 16-2,0-1 1,21-11 0,-11 10 1,0 1 0,0 1 0,39-9 0,-36 13 5,11 4 0,41 4-1,-56 2 21,-4 4-15,-1 0-1,0 1 1,20 20 0,-22-14 61,30 87 41,-38-83 20,-3-13-98,1 8 4,-1-1-1,0 1 0,-1 0 1,-1 0-1,-1 0 0,-3 18 1,-6 16 64,-18 97 185,25-128-269,3-12 6,0-1 0,0 1-1,1 0 1,0-1 0,0 1-1,2 7 1,11 78 187,-13-91-204,1 0 0,-1 0 1,0-1-1,0 1 0,0 0 0,1 0 0,-1 0 0,1 0 0,-1-1 0,0 1 0,1 0 0,-1-1 0,1 1 0,0 0 0,-1-1 0,2 2 0,7 5 26,0 0 0,0 0 1,1-1-1,0-1 0,18 8 1,-26-12-24,-1 0-1,1-1 1,-1 0 0,1 1 0,-1-1-1,1 0 1,-1 0 0,1 1 0,0-1 0,-1-1-1,4 1 1,21-4-181,1-1-1,-1-1 1,45-16 0,18-11-4091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37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 8968,'-2'8'-72,"-27"111"-30,20-84-44,-20 63-1,-12 25 118,-42 128 30,67-205 7,-69 196 72,45-106 1,38-130-100,1-1-1,0 1 0,0 0 1,0-1-1,0 1 0,1 0 1,0-1-1,0 1 1,1 0-1,0-1 0,1 8 1,1 0-644,2 14-4417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2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0 180 8432,'0'0'0,"9"9"0,2-1 8,1-5-8,2 1-72,4 2 72,-2 2-5800</inkml:trace>
  <inkml:trace contextRef="#ctx0" brushRef="#br0" timeOffset="1">445 0 7984,'4'2'23,"0"1"1,0-1-1,-1 1 0,1 0 1,-1 0-1,0 0 1,1 0-1,-2 0 1,1 1-1,0-1 0,-1 1 1,1 0-1,-1 0 1,0 0-1,0 0 1,-1 0-1,1 0 0,-1 1 1,0-1-1,1 6 1,-1 1 95,0 1 1,-1-1 0,0 1 0,-1-1-1,0 0 1,-5 21 0,-5 38 262,-4 95-12,10-42 64,4-95-400,1 44 145,3 110 76,-4-134-247,0-37-267,-1 0 1,0 0-1,-1 0 1,-6 18 0,-3 4-6202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5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11384,'0'0'0,"27"31"168,9 0 8,13-6-64,8-8 8,2-14-104,-15-23 0,-20-25-16,0-2-8520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5:38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1 375 6368,'48'-40'9,"85"-76"42,-118 101-48,-11 11 1,0-1 1,1 1-1,-1 0 0,1 0 1,7-3-1,-5 2 2,1 1 0,1 0 0,-1 0 0,0 1 0,11-2 0,-19 4-4,1 1-1,0 0 1,0 0-1,0 0 1,0 1 0,0-1-1,0 0 1,0 0-1,0 0 1,-1 1-1,1-1 1,0 0-1,0 1 1,0-1 0,0 0-1,-1 1 1,1-1-1,0 1 1,0 0-1,-1-1 1,1 1 0,-1 0-1,1-1 1,0 1-1,-1 0 1,1 0-1,-1-1 1,0 1-1,1 0 1,-1 0 0,1 1-1,-1-1 2,3 3 4,-3-2-4,1 0 0,0-1-1,0 1 1,-1 0 0,1 0 0,-1 0 0,0 0 0,1 0 0,-1 0 0,0 0 0,0 0 0,0 0-1,0-1 1,-1 1 0,1 0 0,0 0 0,-1 0 0,-1 3 0,-28 94 65,19-66-21,1 0 0,-8 55 0,14-67-34,0 11 62,4 123 33,0-153-102,0 0-1,0 0 1,1 0-1,-1 0 1,0 0-1,1 0 1,-1 0 0,1 0-1,0 0 1,0 0-1,1 2 1,-2-4-6,5 12 16,1-1 1,1-1 0,9 13-1,-8-14-12,1 0 0,0 0 0,12 8 0,-19-16-2,0 1-1,0-1 1,0 1-1,0-1 1,0 0-1,0 0 1,0 0-1,0 0 1,4 0-1,58 18 18,-50-16-18,0-1 0,0 0 1,24-1-1,-23-3 0,0 0 1,0-1-1,1 0 0,-2-1 1,1-1-1,0-1 0,18-9 1,-11 1 19,69-77 32,-77 70 61,3-13-26,14-45 0,-26 56 113,-4 0-98,0 0 0,-3-28 0,1 48-52,1-1-1,-1 0 0,0 1 0,1-1 0,-2 0 0,1 1 0,0-1 0,-1 1 0,1 0 0,-4-4 0,-3-7 33,2-1-29,-19-29 325,19 34-285,-17-27 320,21 34-364,0 0 0,0 1-1,0-1 1,0 1 0,0-1 0,-1 1 0,0 0 0,1 0-1,-1 0 1,-3-2 0,2 4 78,-3 2 16,7-2-136,0 1-1,1 0 1,-1 0 0,0-1-1,1 1 1,-1 0 0,0-1-1,1 1 1,-1 0 0,1-1-1,-1 1 1,1-1 0,-1 1-1,1-1 1,0 1 0,-1-1-1,1 1 1,-1-1 0,2 1-1,4 2 2,-3-2-6,-1 0 0,1 1 1,-1-2-1,1 1 0,0 0 0,0-1 0,-1 1 0,1-1 0,0 0 0,0 0 0,4 0 0,128 1 30,-100-3-25,61-9 4,23-13-9,-82 15-7,0-2 1,-1-2 0,-1-1 0,59-31 0,70-52-21,-122 72 17,-9 8 6,-33 16 1,0 1 0,1 0 0,-1-1 0,0 1 0,1 0 0,-1 0 0,1-1 0,-1 1 0,0 0 0,1 0 0,-1 0 0,1-1 0,-1 1 0,1 0 0,-1 0 0,1 0 0,-1 0 0,1 0 0,-1 0 0,1 0 0,-1 0 0,1 0 0,-1 0 0,1 1 0,-1-1 0,0 0 0,1 0 0,-1 0 0,1 0 0,-1 1 0,1-1 0,-1 0 0,1 1 0,-1 1 0,0 0 0,0 0 0,0 0 0,0 0 0,0 0 0,0 0 0,-1 0 0,1 0 0,-1-1 0,1 1 0,-1 0 0,0 0 0,-1 3 0,-30 49 1,-9 16 4,0 6-2,12-6 2,25-60-4,1 1-1,1-1 0,-3 17 1,5-22-1,0-1 0,0 1 0,0 0 0,0 0 0,1-1 0,0 1 0,0 0 0,2 6 0,-1-7 0,0 1 0,1-1 0,-1 0 0,1 0 0,0 0 0,0 0 0,0 0 0,5 4 0,-1-2 0,2 0-1,-1-1 1,1 0 0,0-1 0,0 0 0,0 0 0,0-1 0,1 0-1,12 2 1,1-2-5,96-10 0,-97 2-14,-14 3 15,3-2 2,0 1-1,-1-2 1,1 1 0,-1-2 0,0 1 0,0-2-1,0 1 1,12-12 0,9-13 1,-28 28 1,0-1 0,0 1 0,0-1 0,-1 0 0,1-1 0,-1 1 0,1-5 0,1-4 0,-1 0 0,-1-1 1,0 1-1,-1-21 0,0 25 3,-1-7 5,0 0 1,-1 0 0,-1 0 0,-4-22-1,2 18 1,-1 5 31,-1 5-26,0 1 0,0-1 1,-12-12-1,17 22-12,1 0-1,0 0 1,0-1-1,0 1 1,-1 0-1,1 0 1,0-1-1,0 1 1,-1 0-1,1 0 1,0 0-1,0 0 1,-1-1-1,1 1 1,0 0-1,-1 0 1,1 0-1,0 0 1,-1 0-1,1 0 1,0 0-1,0 0 1,-1 0-1,1 0 1,0 0-1,-1 0 1,1 0-1,0 0 1,-1 0-1,1 0 1,-1 1-1,-6 1 8,1 0 0,-1 1 0,0 0 0,1 1 0,-1 0 0,1-1 0,-8 8 0,2 3 38,-13 29-1,22-38-44,1 1-1,0 0 0,1 0 1,-1 0-1,1 0 0,0 0 1,1 7-1,0-8-1,0 0 0,1 0 0,0 0 1,0 0-1,0-1 0,0 1 0,1 0 0,0 0 0,0-1 1,0 0-1,1 1 0,-1-1 0,1 0 0,0 0 0,0 0 1,6 5-1,-8-8-2,0 0 1,0 0-1,0 0 1,0 0-1,0 0 0,1-1 1,-1 1-1,0 0 1,0-1-1,0 1 1,1-1-1,1 1 1,23 6-14,1-1-1,46 4 1,-39-11-90,163-26-54,-156 18-27,-33 7 149,34-11-113,0-1 0,71-36 0,-86 35 16,65-33-77,-32 25 120,-59 23 91,-1 0-1,0 0 1,0-1-1,1 1 1,-1 0 0,0 0-1,1 0 1,-1 0-1,0 0 1,1 0 0,-1 0-1,0 0 1,1 0-1,-1 0 1,0 0 0,1 0-1,-1 0 1,0 0-1,1 0 1,-1 0 0,0 0-1,0 1 1,1-1-1,-1 0 1,0 0 0,1 0-1,-1 1 1,0-1-1,1 0 1,-1 0 0,2 2-1,0-1 0,0 1 0,-1-1 0,1 1 1,0 0-1,0 0 0,-1 0 0,3 4 0,-1-1 1,-1 1 0,0 0 0,0-1 0,0 1 0,-1 0 0,1 9 0,0 19 3,-1 0 0,-6 40 0,5-69-3,-4 30 15,-27 189 12,23-174-6,-30 215 26,27-185-34,1-8-9,3-24 1,2-26-3,5-22-2,-1 1 0,1-1 0,0 0 0,0 0 0,-1 0 0,1 0 0,0 0 0,-1 0 0,1 0 0,0 0 0,0 0 0,-1 0 0,1 0 0,0 0 0,-1 0 0,1 0 0,0 0 0,-1 0 0,1 0 0,0 0 0,0 0 0,-1 0 0,1 0 0,0-1 0,0 1 0,-1 0 0,1 0 0,0 0 0,0 0 0,-1-1 0,1 1 0,0 0 0,0 0 0,0 0 0,-1-1 0,1 1 0,0 0 0,0 0 0,0-1 0,0 1 0,0 0 0,0-1 0,0 1 0,-1 0 0,1-1 0,-12-35 0,-1-31 0,4-19 0,7-12 1,6 41 4,16-83 1,-11 104 14,48-130 10,-42 137 5,89-102 26,-78 109 13,14-4-22,63-29 1,-75 46 35,-9 7-62,0 0-1,0 1 1,0 1-1,26 3 1,-44-3-19,0 0-1,1 0 1,-1 1 0,0-1-1,1 0 1,-1 1 0,0-1-1,0 1 1,0 0 0,1-1-1,-1 1 1,2 1 0,7 7 12,0 0-1,-1 1 1,1 0 0,-2 1 0,10 13 0,-10-4 28,-7-14-36,1 2-5,0 0 0,0 1 0,-1-1 0,0 1 0,-1-1 0,0 1 0,0-1 0,-1 1 0,0-1 0,0 1 0,-1-1 0,-4 15 0,-43 100 35,36-99-26,-23 30 4,25-41-18,-1 0 1,-18 15 0,13-14 4,0 0 0,-1-1 0,0-1 0,-1-1 0,-32 15 0,30-19-2,21-7-33,-1 0 0,1 0-1,-1 0 1,1 0 0,-1 0 0,1 0 0,0 0 0,-1 0-1,1 0 1,-1 0 0,1 0 0,-1 0 0,1 0 0,-1 0-1,1 0 1,0-1 0,-1 1 0,1 0 0,-1 0-1,1 0 1,0-1 0,-1 1 0,1 0 0,0-1 0,-1 1-1,1 0 1,0-1 0,-1 1 0,1 0 0,0-1-1,0 1 1,0-1 0,-1 1 0,1 0 0,0-1 0,0 1-1,0-1 1,0 1 0,0-1 0,0 1 0,0-1 0,0 0-1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 6640,'-9'15'14,"-10"27"101,-11 79 85,1 12 462,2-18-253,-13 89-19,32-163-195,2-4-121,-66 324 531,55-298-372,15-81-58,2-133-1247,0 42-4648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8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7624,'19'-73'60,"-18"70"-39,1 6 4,5 11-18,-4-2-8,-1 1 0,0 0 1,-1 0-1,-1 0 0,-2 22 0,1-17-2,-1 25-885,0 1-3545</inkml:trace>
  <inkml:trace contextRef="#ctx0" brushRef="#br0" timeOffset="1">695 604 9416,'0'0'0,"12"13"0,19 20 0,10 32-24,6 34 24,-7 19-104,2 15 104,-1-5-384,2-11 384,1-1-6200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9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1152 5744,'30'-9'-6,"-21"7"58,0-1-1,-1 0 0,14-8 1,101-50 224,9-18 640,-98 57-588,45-26 162,-74 46-413,-1 0-1,1 0 0,0 1 0,-1-1 1,1 1-1,0 0 0,0 0 0,0 1 1,0-1-1,0 1 0,0 0 0,5 1 1,-2 0-6,5 2 257,-6 1-263,1 0-1,-1 0 1,0 1 0,0 0 0,0 0-1,-1 0 1,0 1 0,0 0 0,0 0-1,6 10 1,57 68 291,-53-68-169,3-2-103,1-1 1,38 18-1,-56-30-69,-1 0 0,1-1-1,0 1 1,1 0 0,-1-1 0,0 0 0,0 1-1,0-1 1,3 0 0,19-1 37,-1 0 1,1-2-1,36-8 0,-57 10-37,0 0 0,0 0 0,-1 0 0,1 0-1,0 0 1,-1-1 0,1 1 0,2-3 0,24-18 46,-1-2 0,37-40 1,-42 34 58,79-126 46,-82 124-51,64-146 50,-72 140-51,23-159 46,-33 158-39,-2 20-65,0-2-17,-1-1-1,-1 1 1,0 0 0,-2 0 0,0 0 0,-9-24 0,-25-48 172,30 82-70,1 6-116,1 1 0,-1 0 0,1 1 1,-1 0-1,0 0 0,0 0 0,-9-1 0,15 3-17,0 1 0,0 0 0,1 0 0,-1 0-1,0 0 1,0 0 0,0 0 0,0 0 0,0 0 0,1 0 0,-1 0-1,0 0 1,0 0 0,0 1 0,0-1 0,-1 1 0,-7 3 16,0 1 0,1 0 1,-1 0-1,1 1 0,0 0 1,-13 12-1,9 0 30,-37 114 12,41-98-52,-8 63-1,4 32-10,11-109-3,-3 231-7,5-226 5,12 172-12,9 9-139,-26-249-1481,0-7-6492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39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11 597 8520,'-11'-56'177,"13"60"-98,0-1 0,1 1 0,-1-1 0,1 1 0,0-1 0,5 4 0,-1 1-45,0 2 2,-4-7-10,-1 0-1,1 0 1,0 0-1,-1 0 1,1 0-1,0-1 1,1 1 0,-1-1-1,4 3 1,25 13 118,49 22 1,-49-31 63,170 33 73,-155-37-147,221-3 28,-212-6-148,216-24 0,-221 21-19,185-34-8,-193 31-46,159-43-36,-165 41-51,-8 2 60,1 0-1,0-2 1,0-1 0,42-26 0,-54 28-15,4-2 8,0-1 0,-1-1 0,36-34 0,108-120-454,-114 114 375,58-51-236,-69 66-653,-19 19-3679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40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0 594 4576,'7'11'5,"0"1"1,0 0 0,-2 0-1,1 1 1,-2-1-1,0 1 1,0 0 0,2 17-1,-5-25 2,3 19 89,0-1-1,-1 44 1,-2-50-51,-2 135 568,-1-91-159,-1 206 1958,3-265-1768,-1-10-364,-3-19-137,1-53 0,5 48-28,27-202-1132,-10 92-4783</inkml:trace>
  <inkml:trace contextRef="#ctx0" brushRef="#br0" timeOffset="1">119 168 7352,'4'-30'20,"9"-35"0,-7 38-7,-6 8 32,-1 17-30,1 1 0,0 0 1,0-1-1,0 1 0,0-1 0,0 1 0,0-1 1,0 1-1,0 0 0,1-1 0,-1 1 0,0-1 1,1 1-1,-1 0 0,1 0 0,0-1 1,1-1-1,-2 3-6,1 0-1,0 0 1,0 0 0,-1 0 0,1 0-1,0 0 1,0 1 0,-1-1 0,1 0-1,0 0 1,-1 1 0,1-1 0,0 0-1,-1 1 1,1-1 0,0 0 0,-1 1-1,1-1 1,-1 1 0,1-1 0,-1 1-1,2 0 1,57 85 220,-52-78-209,-1 0 0,0 1 0,-1 0-1,0 0 1,-1 0 0,0 0 0,0 1-1,-1 0 1,3 13 0,-2-1 25,-2 0 0,0 39-1,-2-27 87,-4-36-84,3 2-45,1 0 0,0 0-1,-1 0 1,1 0-1,0 0 1,-1 0 0,1 0-1,0 0 1,-1 0-1,1 0 1,0-1-1,-1 1 1,1 0 0,0 0-1,0 0 1,-1 0-1,1 0 1,0-1-1,-1 1 1,1 0 0,0 0-1,0-1 1,0 1-1,-1 0 1,1 0 0,0-1-1,0 1 1,0 0-1,-1 0 1,1-1-1,0 1 1,0 0 0,0-1-1,0 0 1,-10-50 66,9 36-8,3 5-181,0-1 1,1 1-1,0 0 1,1 0-1,0 1 1,0-1-1,10-13 1,17-30-5060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40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507 0 1888,'0'0'0,"-10"9"0,1 0-936</inkml:trace>
  <inkml:trace contextRef="#ctx0" brushRef="#br0" timeOffset="1">659 162 5920,'0'27'0,"-3"32"0,-22 117 2,21-152 8,-6 23 51,-73 205 48,60-200 46,-118 224 38,107-220-179,-30 32-372,-84 88 1,25-47-3296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4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0 5832,'-17'24'101,"3"-3"195,-26 27 0,37-43 44,-2 3 19,4-6-30,1 65 1843,0-65-1803,2-1-279,-1-1-90,6 2 49,0 0 0,-1 0 0,0 1 0,1 0 0,5 4 0,-12-6-43,1-1 1,-1 1-1,0 0 0,1-1 0,-1 1 0,0 0 0,1 0 1,-1-1-1,0 1 0,0 0 0,0 0 0,0-1 0,0 1 0,0 0 1,0 0-1,0-1 0,0 1 0,0 0 0,0 0 0,0 0 1,-1-1-1,1 1 0,0 0 0,0-1 0,-1 1 0,1 0 0,-1 0 1,0 0-1,-1 5 57,-1 2-49,0 0 1,0-1 0,-1 0 0,0 0 0,-1 0 0,-9 11-1,-39 35 26,18-19-22,34-34-17,0-1 0,1 0-1,-1 0 1,0 0 0,1 0 0,-1 0-1,1 0 1,-1 0 0,1 0 0,-1 0 0,1 0-1,0 0 1,0 0 0,-1 0 0,1 0 0,0-1-1,-5-36-1281,1-4-5132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17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854 665 5832,'-1'-27'100,"-1"0"0,-1 0 0,-2 0 0,-10-37 0,-4 9 210,-33-74 0,29 82-142,-2 1 1,-2 1 0,-32-42-1,53 81-138,0 0 0,0 0 0,-1 1 0,0 0 0,0 0 0,0 1-1,0-1 1,-1 2 0,-10-5 0,6 3-6,3 0 7,-1 1-1,0 1 0,0 0 1,0 0-1,0 1 1,-1 0-1,-20 0 0,19 1-8,1 1 15,-1-1 0,1 2-1,0 0 1,0 0-1,0 1 1,-19 5-1,16-3-12,12-4-13,1 1-1,-1-1 0,1 1 1,-1-1-1,0 1 0,1 0 1,-1-1-1,1 1 0,0 0 0,-3 2 1,-8 6 15,0 2-1,1 0 1,0 0 0,1 1 0,-13 19-1,12-5 70,-27 141 44,34-126-39,-9 191 34,12-182-59,4 226 32,-3-217-47,-5 257 21,3-252-34,0-13-23,-13 226 49,-22 83 24,23-273-89,8-57 6,-4 1-581,-23 52 0,12-34-5179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18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0 254 7448,'115'3'17,"-31"-5"2,31-7-15,133-40-10,-204 37-19,182-72-23,47-11 13,-265 92 40,14 0 166,-22 6-16,-3 7-48,-23 44 209,-29 53-16,-1 26 284,50-117-531,1 0 53,0 0 0,0 0 0,2 0 0,0 1 0,-1 18 0,3-21-55,0-6-3,1-1-1,-1 0 1,1 0 0,0 0 0,1 1 0,0-1 0,0 0-1,1 0 1,0 0 0,0 0 0,5 11 0,-7-18-45,9 12 205,-1-7-168,0 0 0,0-1 0,0 0 0,1-1 0,0 1-1,-1-2 1,1 1 0,1-1 0,-1-1 0,0 1 0,0-1 0,1-1 0,-1 0 0,17-2 0,41-6 21,-38 2 87,115-47 59,-117 39-86,-11 5-63,-1 1-25,-1 0 0,0-1-1,0-1 1,-1-1-1,0 0 1,18-19 0,-12 6 44,19-31 0,-32 40 18,-2 0-57,-2 0 1,0 1 0,-1-1-1,0 0 1,-1 0-1,-1 0 1,0 0-1,-7-28 1,7 42-31,1-1 0,0 1 1,-1 0-1,1 0 0,-1 0 1,0 0-1,1 0 0,-1 0 1,0 0-1,1 0 0,-1 0 1,0 0-1,0 1 0,0-1 1,0 0-1,0 0 0,0 1 1,0-1-1,0 1 0,0-1 1,0 1-1,0-1 0,0 1 1,0 0-1,-1-1 0,1 1 1,0 0-1,0 0 0,0 0 1,-1 0-1,1 0 0,0 0 1,0 0-1,0 0 0,0 1 1,-1-1-1,1 0 0,0 1 1,0-1-1,0 1 0,-1 0 1,-5 2 4,1 0 1,0 0 0,0 1 0,-8 6 0,12-8-16,-10 9 70,6-1-49,0 0 0,1 0 0,0 1 0,-7 20 0,12-15 21,4 2-24,1 0 1,12 29 0,-6-32-3,24 17-1,-28-27-13,0 0 1,1-1 0,0 1-1,13 4 1,-10-6-2,0 0 1,0-1-1,-1 0 1,2-1-1,-1 0 1,0-1-1,0 0 1,11-2 0,-1-3-19,75-38-6,-87 38 16,-1 0 0,0-1 0,0 0 0,0 0 0,-1 0 0,0-1 0,0-1 0,6-8 0,-5 6-1,-1 2-17,0 0 1,-1-1-1,8-13 0,-9 14 14,-4 5 0,0 1 1,0-1-1,0 0 0,0 1 1,0-1-1,0 0 1,-1 0-1,0 0 0,1-3 1,-1 4 10,0 0 0,0 0 0,0 0 0,1 0 0,-1-1 1,1 1-1,0 0 0,-1 0 0,1 0 0,2-3 0,-2 3 2,1 0 0,-1 1-1,1-1 1,-1 1 0,1-1-1,-1 1 1,1 0 0,3-3 0,-1 3 1,1-1 0,-1 1 0,1 0 0,-1 0 0,1 0 1,-1 1-1,1 0 0,-1-1 0,1 2 0,-1-1 0,1 0 1,0 1-1,-1 0 0,7 2 0,6 2 7,0 1 0,15 8 0,-27-11-7,14 6 9,0 1-1,25 19 1,-26-18-8,26 21 10,-30-21-11,28 25 1,-14-8-2,-12-5 0,-15-20-1,-1 0 1,1 0 0,-1 0-1,1 1 1,-1-1 0,0 0-1,0 0 1,0 1 0,-1-1 0,1 0-1,-1 0 1,0 0 0,0 0-1,0 1 1,0-1 0,0-1-1,-4 7 1,-5 8-4,-20 28 0,13-21 2,0 10 2,4-2 0,5 3 0,9-1 0,0-29 0,0-1 0,0 0 0,0 0 0,1 0 1,-1-1-1,4 6 0,-3-6 1,0 0 0,1 0 0,-1 0 0,1 0-1,0 0 1,0 0 0,0-1 0,0 0 0,1 0 0,-1 1 0,0-2 0,1 1 0,0 0 0,-1-1 0,1 0-1,0 0 1,0 0 0,-1 0 0,1 0 0,5-1 0,2 1 2,1-1 0,-1 0 0,1-1 0,17-4 1,-10-2 16,4-6-401,0-1 1,-1-1 0,23-21-1,18-18-7345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0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444 136 9864,'-39'0'0,"-34"0"0,15 1 4,-68 11 0,103-9-12,-101 11 198,141-8-36,-6-1-142,-5-3 1,-1 0-1,0-1 0,1 1 0,0-1 0,-1 0 0,8 0 0,146 13 88,-116-13-32,239-3 29,-213 0-42,349-9 25,-318 7-33,179-12-1,24-6-7,-171 12 109,598-45 56,-578 46-96,587-28 72,-594 32 48,583-15 129,-586 17 37,522-3 151,-546 6-177,396 8 145,-428-6-179,309 10 355,-369-12-567,180 14 424,-190-11-496,-16-3-48,0 0-1,0 0 0,0 0 0,0 0 1,-1 0-1,1 0 0,0 0 1,0 0-1,0 0 0,0 1 1,0-1-1,0 0 0,0 0 1,0 0-1,0 0 0,0 0 1,0 0-1,0 0 0,0 0 1,0 0-1,0 0 0,0 0 1,0 0-1,0 0 0,0 0 1,0 0-1,0 1 0,0-1 1,0 0-1,0 0 0,0 0 1,0 0-1,0 0 0,0 0 1,0 0-1,0 0 0,0 0 1,0 0-1,0 0 0,0 0 1,0 1-1,0-1 0,0 0 0,0 0 1,0 0-1,0 0 0,0 0 1,0 0-1,0 0 0,0 0 1,0 0-1,0 0 0,0 0 1,0 0-1,0 0 0,1 0 1,-1 0-1,0 0 0,0 0 1,0 0-1,0 0 0,0 0 1,0 0-1,0 0 0,0 0 1,0 0-1,0 0 0,0 0 1,1 0-1,-29 8 122,23-7-128,-14 3 22,-58 9 69,-171 19 10,187-25-48,-292 31 19,271-30-46,-361 26 11,351-29-24,-139 4 4,-41-2-9,15-4-3,15 0 0,-188-3-2,357 0-3,-261-9 1,277 7-9,-211-2-27,244 5 27,-1 0-13,0-1 1,-48-6-1,130 2-39,24-1 49,-39 4-37,216-2-27,-196 4 1,298 5-29,-274-5 16,411 6-28,-390-6 47,419 0-27,-427-1 40,367 0-26,-379 2 21,310 15-16,-329-13 42,234 7-26,-270-9 53,88 3-24,-117-6 32,-10-1 0,-43-11-3,-58 1 6,-187-2-1,228 13-3,-336-12 2,307 10-3,-444-3-5,426 6-2,-461 7-7,464-5 0,-419 14-8,432-12 8,-335 7-8,358-9 9,49-1 13,-292 23-29,184-9 3,125-13-48,11 1 72,38 1-56,138-4-15,-128-1 7,265 0-21,-237 1 33,140 2 0,26 4 34,-140-3-40,446 22-26,-438-19 33,443 22-17,-450-22 23,376 34-21,-396-31 29,276 36-6,-303-35 45,-29-5 3,3 0 0,-1 2 1,0 0 0,0 2-1,58 27 1,-85-35 1,11 7 0,1 0 0,-2 1 0,16 11 0,-30-20 0,0 0 1,0 0-1,0 0 1,-1 0 0,1 0-1,0 0 1,0 1 0,0-1-1,0 0 1,0 0-1,0 0 1,0 0 0,0 0-1,0 0 1,-1 0-1,1 0 1,0 0 0,0 0-1,0 1 1,0-1 0,0 0-1,0 0 1,0 0-1,0 0 1,0 0 0,0 0-1,0 0 1,0 1 0,0-1-1,0 0 1,0 0-1,0 0 1,0 0 0,0 0-1,0 0 1,0 1-1,0-1 1,0 0 0,0 0-1,0 0 1,0 0 0,0 0-1,0 0 1,0 0-1,0 1 1,0-1 0,1 0-1,-1 0 1,-13 2-77,0 0-1,0-1 1,0-1 0,0 0 0,-19-3-1,-4 0-1078,-67-5-6857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18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1 10760,'-56'45'9,"-30"47"11,-33 55 36,106-130-55,-8 14-6,-68 145 5,75-138 7,-30 150 13,40-153 41,8 126 44,1-132 29,-1-11-67,1 5-7,1 1 0,1-1 0,1 0 0,12 23 1,-2-11 82,2 0 0,1-2 1,37 47-1,-56-78-122,1 1-1,-1-1 1,1 0 0,-1 0-1,1 0 1,0-1 0,0 1-1,0 0 1,0-1-1,5 2 1,-2-1-3,-5-2-16,-1 0 0,0 0-1,0 0 1,1 1 0,-1-1 0,0 0-1,1 0 1,-1 0 0,0 0-1,0 0 1,1 0 0,-1 0 0,0 0-1,1 0 1,-1 0 0,0 0 0,0-1-1,1 1 1,-1 0 0,0 0-1,0 0 1,1 0 0,-1 0 0,0 0-1,0-1 1,1 1 0,-1 0-1,0 0 1,0 0 0,0-1 0,10-5-125,-2-2 1,1 1-1,-1-1 1,0 0-1,-1 0 1,7-11-1,-7 11-435,39-50-6842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19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 9328,'10'41'0,"-3"14"0,-5-3 49,-2 0 1,-2 0 0,-17 93-1,-16 12 203,15-75-70,15-64-124,-35 176 237,37-171-252,-32 226 590,34-237-617,1-7 28,-1 0-1,1 0 0,-1 0 0,0 0 1,-3 8-1,3-12 45,-4 7 32,4-8 103,-11-54-1550,3 11-5626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0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 9592,'18'3'21,"0"1"-1,0 1 1,0 0 0,0 2 0,-1 0 0,0 1 0,16 10-1,6 7 11,-25-13 77,-2 4-59,0 1 1,10 20-1,-17-20 19,-3-7-49,-1 1 0,0 0-1,-1 0 1,0 0 0,-1 0 0,0 0-1,-1 0 1,0-1 0,-1 1 0,0-1 0,-5 12-1,-16 15 5,11-25 25,-5-1-26,-1-2-1,-1 0 1,0-1-1,0-1 1,-1-1-1,-36 6 1,52-11-15,0-1 1,0 0-1,1-1 1,-1 1-1,0-1 1,0 0-1,1 0 1,-1 0-1,1-1 1,-1 1-1,-4-4 1,2 2 4,2 1 4,0 0-1,-1-1 0,1 0 0,0 0 0,1 0 1,-1-1-1,0 1 0,1-1 0,0 0 0,-6-7 0,7 7-3,-2-7 75,-9-68 33,15 60-39,3 6-255,0 0-1,1 1 1,0-1-1,1 1 1,1 1-1,14-21 1,20-25-6446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7176,'6'-2'152,"1"0"1,0 0 0,0 0-1,0 1 1,0 0-1,0 0 1,0 1 0,0 0-1,10 1 1,36 0 481,246-23-160,-190 11-287,-11 2-112,-63 6-39,66-6 5,-100 9-41,0 0 0,-1 0 0,1 0 1,0-1-1,0 2 0,0-1 0,0 0 0,0 0 0,0 0 1,0 0-1,0 0 0,0 1 0,0-1 0,0 1 0,0-1 1,1 1-1,3 17-1190,-3 3-4756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7176,'0'0'0,"13"12"0,30 26 8,24 4 8,22 11-16,25-12 8,21-25-8,7-22-96,2-27 96,-1 0-4856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9 336 7800,'0'-3'-13,"-5"-9"-84,4 10-17,-1-5-46,30 92 77,-26-82 82,-1-1 0,1 1 0,0-1 0,0 0-1,0 0 1,0 0 0,1 0 0,-1 0 0,0-1 0,1 1 0,-1-1-1,1 1 1,0-1 0,-1 0 0,1 0 0,0 0 0,0 0 0,0-1 0,3 1-1,-3 0 0,11-1-17,81-17-1,-79 12 16,-1 0 0,0-1 0,-1 0 0,1-1 0,-1-1-1,16-11 1,-15 9 2,-1 1 0,1-1 0,-2-1-1,1 0 1,-1-1-1,13-15 1,-13 12 0,-1 2 0,0 0-1,-1-1 0,14-23 1,-15 22 12,-4 4 138,1 0 0,-1 0 0,-1 0 0,0-1 0,-1 0 0,0 0 0,-1 0 0,3-25 0,0 9 771,-6 26 174,-1 2-1046,0 0 0,-1 0-1,1 1 1,0-1 0,-1 0-1,1 1 1,0 0 0,0-1-1,0 1 1,-1 0 0,1-1-1,0 1 1,0 0 0,-1 1-1,-2 3-7,0 1 0,0-1-1,1 1 1,-1-1 0,1 1-1,1 0 1,-1 1 0,1-1-1,0 0 1,1 0 0,-2 11-1,-1 2-9,1-7 5,1 0 0,1 0 0,0 23 1,-1 128 105,2-40-20,0-8-68,0 64-8,0-141-24,-1 245 25,-6-204-41,-2-5 1,2-8-3,2-10-2,-1-7 0,5-35 0,-7 35 0,8-42 0,-1 0 0,-10 15 0,0-10 0,-7-8 0,-7-8 0,-8-6 0,2-4 0,2-7 0,1-6 0,19 19 0,-19-29 0,26 35 0,-9-16-1,0-6 18,8 20-9,-2-2 0,4 5 24,2-1-30,0 0 1,0 1 0,0-1 0,0 1-1,1-1 1,-1 1 0,0 0 0,1 0-1,-1-1 1,1 1 0,-1 0 0,1 0-1,-1 0 1,1 1 0,0-1 0,3-1-1,27-8 0,-29 9 2,20-7 9,0 1 0,1 1 0,26-4 0,-29 7-7,7-3 21,-1 2-1,51-1 1,-12 3 32,162-11 121,-208 11-170,35 3 80,-42-1-43,-3 0 4,1 1 0,0 0 0,-1 1-1,19 5 1,-24-5 47,3 3-4,-6-4 228,-12 4-1946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1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10400,'28'24'-10,"-20"-16"7,0-1 0,1 0 0,0 0 0,0-1 0,1-1 0,15 8 0,-23-12 456,-4-10-290,0-1 0,-1 1 0,-1-1 0,1 1-1,-1 0 1,-6-8 0,6 9-48,3 6 112,-9-23 575,10 23-431,8 38-26,-1-10-303,0 7-1689,1 3-6626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22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1357 1 10224,'0'0'0,"-9"47"0,-22 93 0,-35 47 0,-41 31 0,-45 26 0,-63 30 0,-27-10-128,-24-27 128,-3 0-7096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55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570 442 3504,'0'0'2912,"0"-4"-2624,-2-1-239,0 1 0,0-1 0,0 1 0,0 0 0,-1 0 0,0 0 0,0 0 1,0 0-1,0 0 0,-1 1 0,1-1 0,-1 1 0,-4-3 0,-53-39 453,43 35-292,-1 1-1,1 0 1,-26-7-1,-1 0 177,2-4-14,12 8 15,-56-13-1,38 20-214,35 5-2,1-1 0,0 0-1,-1-1 1,1 0 0,-25-9 0,66 28-138,22 4-28,-26-12-1,1 1 0,0-2 0,0 0 1,35 5-1,19 0 9,28 1-8,158 22 11,68 4 14,-202-32-10,-62-5-12,150 11 52,-202-11-48,0-2 0,0 0 0,0-1 0,0-1-1,0 0 1,0-1 0,27-7 0,-38 7 2,-3 1-3,1 0 1,-1 0-1,1 0 0,-1 1 0,1-1 0,0 1 0,6 0 1,-6 1 30,4 1 3,-6-2 77,-6-2-95,-3-1-21,0 1 0,0-1 0,0 1 0,-1 0 0,1 1 1,-1 0-1,-13-1 0,-158 2 47,115 1-47,-37 0 22,8 6-24,-85 26-16,111-20 3,-27 4-7,-57 15-7,40-9-50,6-5 4,63-10 43,-13 1-96,-109 6 1,-13-23-249,177 8 370,0 0 1,0 0-1,0 0 0,0 1 0,-1-1 1,1 0-1,0 0 0,0 0 0,0 0 1,0 0-1,-1 0 0,1 0 0,0 0 1,0 0-1,0 0 0,-1 0 0,1 0 1,0 0-1,0 0 0,0 0 0,0 0 1,-1 0-1,1-1 0,0 1 0,0 0 1,0 0-1,0 0 0,0 0 0,-1 0 1,1 0-1,0 0 0,0 0 0,0-1 1,0 1-1,0 0 0,0 0 1,-1 0-1,1 0 0,0 0 0,0-1 1,0 1-1,0 0 0,0 0 0,0 0 1,0 0-1,0-1 0,12-9-9,19-9 10,20-6 0,16-4 0,13-7 0,14-8 0,-29 19 0,81-20 1,-101 33 6,188-47 3,-185 49 5,209-32 14,-205 36 5,-1 0-14,183-15 48,-198 20-46,175 1 45,72 23 53,-191-13-81,97 2 43,-113-8-60,95-4 47,-151 1-25,26 1 167,-44-2 74,-2-2-264,-1 0 0,1 0 1,-1 0-1,0 0 0,1 0 0,-1 1 0,0-1 1,0 0-1,0 0 0,0 1 0,-1-1 0,1 1 1,0-1-1,-1 1 0,-2-2 0,-23-18-26,23 19 28,-7-6-2,0 1 0,0 0 0,0 1-1,-1 0 1,0 1 0,-1 1 0,-15-5 0,13 5-12,-25-9 18,-1 1 0,-60-9-1,92 20-23,-150-23 13,123 20-9,-63-3-1,-27-2-4,72 5-3,-6 0-6,-102 5 0,-66 13-10,180-10-22,36-2 25,-238 39-149,245-40 163,-308 73-562,222-46 480,57-16-137,3-1 95,-113 47-200,139-56 312,-20 9-129,1 1-1,1 1 1,0 1-1,0 0 0,-22 21 1,44-33 41,-1 14-168,2-15 265,0 0 0,0 0-1,-1 0 1,1 0 0,0 0-1,0 0 1,0 0 0,0 0-1,0 0 1,1 0 0,-1 0-1,0 0 1,0 0 0,1 0-1,-1 0 1,0 0 0,1-1-1,-1 1 1,1 0 0,-1 0-1,1 0 1,0 0 0,-1-1-1,1 1 1,0 0 0,0 0-1,-1-1 1,1 1 0,0-1-1,0 1 1,0-1 0,0 1-1,0-1 1,1 1 0,6 3-2,0 0 1,0-1 0,1 0-1,-1-1 1,1 1 0,0-2 0,0 1-1,-1-1 1,1 0 0,16-2-1,-8 2 3,-4 0-1,0-1 1,1 0-1,17-3 0,-2-1 1,81-8 1,13-7 1,10-6 0,15 0 0,20 3 0,152-13 1,-262 28 6,239-14 3,-236 18 4,260-15 6,-258 15 0,3-1-7,206-8 30,-22 12-3,-203 2 0,192 10 72,-233-12-96,40 4 208,83 16 0,-125-19-111,2-1 3,-4 0-9,-16 6-460,9-3-529,-14 7-5811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57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349 586 5208,'-2'-4'9,"-4"-5"-2,0-1-1,0 1 0,-1 1 1,0-1-1,-1 1 1,1 0-1,-2 1 0,-14-11 1,6 6 13,-1 1 1,0 1 0,-36-15-1,34 19 36,15 5-32,1 0 1,0-1-1,-1 1 1,1-1-1,0 0 1,0 0 0,-7-5-1,9 6 88,2 0-89,0 1-1,-1 0 0,1 0 1,0 0-1,0 0 1,-1 0-1,1 0 0,0 0 1,0 0-1,-1 0 0,1 0 1,0 0-1,0 0 1,-1 0-1,1 0 0,0 0 1,0 0-1,-1 0 1,1 0-1,0 0 0,0 0 1,-1 0-1,1 0 1,0 1-1,0-1 0,0 0 1,-1 0-1,1 0 1,0 0-1,0 0 0,0 1 1,0-1-1,-1 0 0,7 3 15,0-1 0,0-1-1,0 1 1,0-1-1,1 0 1,-1 0 0,0-1-1,7 0 1,71 5 127,71 4-7,40-5 82,-138-3-206,-8-1 115,219-2 65,-211 0-58,251-8 58,-243 8-98,270-20 45,-268 17-73,250-12 29,-258 15-55,222-2 27,-230 3-41,206-7 82,-80 2 179,-172 5-201,3 0 19,-6 1-4,4 0-25,-6 0-89,0 0-1,0 0 0,0 0 0,0 0 1,0 0-1,0 0 0,0 0 0,0 0 1,0 0-1,0 0 0,0 0 0,0 0 1,0 0-1,0-1 0,0 1 0,0 0 1,0 0-1,0 0 0,0 0 0,0 0 1,0 0-1,1 0 0,-1 0 0,0 0 1,0 0-1,0 0 0,0 0 0,0 0 1,0 0-1,0 0 0,0 0 0,0 0 1,0 0-1,0 0 0,0 0 0,0 0 1,0 0-1,0 0 0,1 0 0,-1 0 1,0 0-1,0 0 0,0 0 0,0 0 1,0 0-1,0 0 0,0 0 0,0 0 1,0 0-1,0 0 0,0 0 1,0 0-1,1 0 0,-18-7 12,0 0 0,0 1 0,-1 1 0,-24-3 0,27 4-13,-47-7-4,-107-5-19,155 15 11,-154-16-18,132 12-8,-180-15-9,169 17 1,-195-6-18,192 7 12,-218-4-40,212 6-60,-218 1-64,219 0 44,-220 9-77,221-7 31,-336 28-441,288-24 587,64-5-79,3 0 62,-123 3-123,35-5-106,149-13 260,-15 9 49,50-11-14,101-20-1,-81 16 12,123-18-1,-80 21 6,40 1 1,17 3 0,14 0 0,188-3 1,-310 14 6,113 2-1,36 5-3,178 14 6,-333-15 6,-36-3-6,277 35 45,-71-1 2,-194-29 24,186 38 217,0-1 2110,-230-46-2361,1 0 1,-1 0 0,0 0 0,0 0 0,0 0-1,0 0 1,0 0 0,0 1 0,0-1-1,0 0 1,-1 1 0,1-1 0,-1 1-1,1-1 1,-3 0 0,-24-19-55,25 18 60,-11-8 20,0 0 0,0 1 0,-1 0 0,0 2 0,0-1 0,-27-9 0,-98-38 97,82 35-70,-65-14 0,111 32-90,-21-4 31,-147-21 14,142 23-20,-170-8 8,165 11-28,-63 0-1,-20 1-9,-4 2 1,-4 5-3,6 4-2,13 2 0,10 1 0,5 3 0,1 1 0,1-2 0,9 1 0,12 0 0,17-5 0,20-3 0,-7-1 0,35-3 0,3 3 0,0-5-1436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41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216 729 11296,'-4'-3'296,"-15"-6"65,12 6 263,0-4 1359,7 30-1821,-1 33-84,-9 93-6,6-112-32,-21 177 10,21-170-36,-2 57-1,0-6-10,4-29-3,2-27 0,2-18 0,-2-21 0,1 5 0,1-5 0,5-26 0,-9-19 0,-10-27 0,-7-25 0,-6-24 0,-19-144-7,21 73 3,20 154-8,1 8 7,0-18-5,3-65 0,8 32-10,-9 80 18,0-1 0,1 1 1,-1 0-1,0-1 1,1 1-1,-1-1 1,1 1-1,0 0 1,-1 0-1,1-1 1,0 1-1,0 0 0,0 0 1,0 0-1,0 0 1,0 0-1,0 0 1,0 0-1,0 0 1,0 0-1,1 1 0,-1-1 1,2-1-1,-1 2 0,-2 0 1,0-1 1,0 1-1,0 0 1,0 0-1,1 0 1,-1 0-1,0 0 1,0 0 0,0 0-1,1 0 1,-1 0-1,0 0 1,0 0-1,0 0 1,1 0-1,-1 0 1,0 0 0,0 0-1,0 0 1,0 0-1,1 0 1,-1 0-1,0 1 1,0-1-1,0 0 1,0 0 0,1 0-1,-1 0 1,0 0-1,0 0 1,0 0-1,0 1 1,0-1-1,0 0 1,1 0 0,-1 0-1,0 0 1,0 1-1,0-1 1,0 0-1,0 0 1,6 6-3,-1-1 1,0 1-1,0 0 1,-1 1 0,0-1-1,7 14 1,13 25-13,65 111 4,-68-121 5,94 146-4,-91-143 4,107 151-5,-128-184 9,1 0 0,0 0 0,0-1 0,1 1 0,4 3 0,72 58-6,4-16 4,-85-50 4,34 14-12,131 24 0,-134-37 0,39-11 4,-60 8 8,-1-1-1,1-1 1,-1 1 0,0-1 0,16-10 0,-15 7 0,0-1 0,0 0 0,-1 0 0,13-16 0,-8 7 0,-1 0 0,14-26 1,-10 7 2,-1 0 0,20-69 0,-29 69 12,-3-178 16,-8 167 10,0 16-19,-5-47 23,-21-82 0,-13-17 28,33 147-18,4 14-30,-1-5-4,-2 0 1,0 0-1,-21-32 1,25 45-14,0 1 0,-1-1 0,-1 1 1,-10-10-1,16 17-8,0-1 1,-1 1 0,1-1-1,-1 1 1,1 0-1,0-1 1,-1 1-1,1 0 1,-1 0-1,1 0 1,-1 0 0,1 0-1,-1 1 1,1-1-1,-1 0 1,1 0-1,0 1 1,-1-1 0,1 1-1,-1 0 1,1-1-1,0 1 1,-3 2-1,3-3 0,-4 7-5,-4 15-907,-11 38 0,3-2-8201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6:59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411 396 8432,'-12'-3'-9,"-18"-6"-61,14 3 32,-8-3 13,1-1 0,-40-23 0,33 17 10,29 16 15,1-1 0,0 1 0,-1 0 0,1 0 0,0 0 0,-1 0 0,1-1 0,0 1 0,0 0 0,-1 0 0,1-1 0,0 1 0,0 0 0,0-1 0,-1 1 0,1 0 0,0 0 0,0-1 0,0 1 0,0 0 0,0-1 0,0 1 0,0 0-1,0-1 1,-1 1 0,1-1 0,0 1 0,0 0 0,1-1 0,-1 1 0,0 0 0,0-1 0,0 1 0,0 0 0,0-1 0,0 1 0,0 0 0,0-1 0,1 1 0,-1 0 0,0 0 0,0-1 0,0 1 0,1 0 0,-1 0 0,0-1 0,0 1 0,1 0 0,-1 0 0,0-1 0,1 1 0,-1 0 0,0 0 0,1 0 0,-1 0 0,1-1 0,0 1 0,23-13 0,8 1 0,52-11 1,-82 22-1,151-30 22,-96 20-13,-18 3 31,183-30 21,-174 32 7,194-19 49,-194 21 38,203-16 85,-199 16 7,-2-1-99,193-10 297,181 11 587,-287 5 180,-174-3-1153,-209-13 55,114 3-86,40 2-18,-8 0-4,-30 1-4,-3 1-2,1 1 0,-6 5 0,-10 3 0,0 4 0,11 7 0,-145 31-7,243-37 5,-9 1-1,-86 25-1,89-18-15,0 2 1,-68 35 0,75-32-65,36-18 37,1-1 40,1 1 1,0-1-1,-1 1 1,1-1-1,0 1 1,0-1-1,-1 1 1,1-1 0,0 1-1,0-1 1,0 1-1,0 0 1,-1-1-1,1 1 1,0-1-1,0 1 1,0-1-1,0 1 1,1 0 0,-1-1-1,0 1 1,5 5-23,-2-2 15,0 0 0,1 0 0,-1 0 0,1 0 0,0 0 0,0-1 0,1 0 0,-1 0 0,1 0 0,-1 0 0,1-1 0,0 0 0,0 0 0,8 2 0,-8-3 4,21 3-26,44 1-1,62-2 0,79-6 0,-35-6 33,-138 6-2,67 0 4,34 8 1,4 4 0,-7 3 0,5 1 0,10 2 0,-6 0 0,-17 3 0,-17 0 0,-12-3 0,-18-4 0,-24 1 0,-42-10 0,-10-1 0,1 0 0,-1 0 0,0 0 0,0 1 0,0 0 0,-1 0 0,6 3 0,3 3 0,-13-8 0,0 0 0,1 0 0,-1 0 0,0 1 0,0-1 0,1 0 0,-1 0 0,0 1 0,0-1 0,0 0 0,0 1 0,1-1 0,-1 0 0,0 0 0,0 1 0,0-1 0,0 0 0,0 1 0,0-1 0,0 0 0,0 1 0,0-1 0,0 0 0,0 1 0,0-1 0,0 0 0,0 1 0,0-1 0,0 0 0,0 1 0,0-1 0,-1 2 0,-1-1 0,1 1 0,0-1 0,-1 0 0,1 0 0,-1 1 0,1-1 0,-1 0 0,0 0 0,1-1 0,-1 1 0,-2 0 0,-56 20 0,-32 3 0,-25-1 0,87-19-227,0-2-1,0 0 1,0-3 0,-1 0 0,-49-10 0,-32-7-6586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33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1264,'0'0'175,"-1"4"-85,-13 47 117,-10 54-82,-24 137 447,-14 104 680,41-239-1086,12-68 247,-38 150 508,45-176-746,0-4-76,1-1-1,-1 1 1,-1-1-1,0 1 0,0-1 1,-8 15-1,4-12 317,6-10-400,1-1-1,0 0 1,0 1 0,-1-1 0,1 0 0,0 0-1,-1 1 1,1-1 0,-1 0 0,1 0-1,0 1 1,-1-1 0,1 0 0,-1 0 0,1 0-1,-1 0 1,1 1 0,-1-1 0,1 0-1,0 0 1,-1 0 0,1 0 0,-1 0 0,1 0-1,-1 0 1,1-1 0,-1 1 0,1 0 0,0 0-1,-1 0 1,1 0 0,-1-1 0,1 1-1,-1 0 1,1 0 0,0-1 0,-1 1 0,1 0-1,0 0 1,-1-1 0,1 0 0,-10-8 34,6-1 185,-7-88 86,11 69-119,14-133 82,-1 76 38,-8 61-276,16-73 289,30-99 526,-26 120-463,53-107 735,-73 177-1043,-1 1 1,1 0-1,1 0 1,-1 0-1,1 0 0,0 1 1,0 0-1,1 0 1,-1 1-1,14-7 0,-13 6 21,0 0-73,17-5 398,-22 9-415,0 1-1,0-1 0,0 1 1,0 0-1,0-1 0,0 1 1,1 0-1,-1 1 0,0-1 1,0 0-1,0 1 0,0-1 1,0 1-1,0-1 0,0 1 1,0 0-1,0 0 0,0 0 1,0 0-1,0 1 0,0-1 1,-1 0-1,1 1 0,-1-1 1,1 1-1,-1-1 0,1 1 1,0 2-1,5 4-12,-2 1 0,1 0 1,8 19-1,-11-20 15,8 14 14,13 35 0,-7-15-10,62 144 12,-50-125-35,-2 2 2,0 4-3,52 142-10,-54-145-8,-24-60 14,4 10-5,0-1 1,1 1 0,0-1 0,1 0 0,15 20 0,-19-31 4,7 19 3,-10-18-1,0-2 0,0 0 0,0 0 0,1 0 0,-1 0 0,0 0 0,0 0 0,1-1 0,-1 1 0,0 0 0,1 0 0,-1 0 0,1-1 0,-1 1 0,1 0 0,0 0 0,-1-1 0,1 1 0,0-1 0,-1 1 0,1-1 0,0 1 0,0-1 0,0 1 0,9 5 0,0 0-4,-8-5-15,7-10-1604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33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1 337 9328,'8'2'-33,"0"0"1,0 0-1,-1 1 1,1 0-1,12 6 1,17 8-76,-24-13 102,29 7-4,0-4 17,77 3-1,-99-10-1,-8 0 16,0 0 1,-1-1-1,16-3 1,99-20 105,-111 21-33,1-1 1,22-9-1,-14 4-51,62-22 215,87-41 440,-163 67-564,1 0-1,0 1 0,0 0 1,0 1-1,0 0 0,0 1 1,20-2-1,-29 4-18,-1 0-110,-1 0 0,1 0 1,-1 0-1,1-1 0,0 1 1,-1 0-1,1 0 0,-1-1 1,1 1-1,-1 0 0,0-1 1,1 1-1,-1 0 0,1-1 1,-1 1-1,0-1 0,1 1 1,-1-1-1,0 1 0,1-1 1,-1 1-1,0-1 0,0 1 0,1-1 1,-1 1-1,0-1 0,0 1 1,0-2-1,1-25-14,-8-79-1400,2 35-5591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3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1664 114 5744,'-18'-40'0,"7"30"-1,4 6-2,3 1-1,0 0 1,-1 1 0,0-1-1,1 1 1,-1 0-1,0 1 1,0-1 0,0 1-1,0 0 1,-10-1 0,7 1-4,-30-6-60,2 0-3,-38-2 0,-157-4-242,135 15 208,-113 26-58,185-24 157,13-3 3,1 1-1,-1 0 1,-17 7 0,-108 41 12,107-36 43,-25 15 83,2 3 0,-59 47 0,94-65-101,6-4 73,0 0 0,-17 22 1,6-7 0,-97 116 858,105-123-911,7-10 21,0 1 1,1 0 0,1 0-1,-6 12 1,-53 115 347,33-53 14,23-59-378,-13 51 28,17-63-3,1 1-1,0-1 0,-2 23 1,3-11-34,-2 0-20,2-15 16,1 1 1,0-1-1,0 0 0,2 17 0,7 56 306,25 105 0,-27-156-357,2 1 177,-3-11-90,2 5-9,1 0 1,0-1-1,23 44 0,34 42 134,-61-105-175,-1 0 0,2 0 0,-1 0 0,1 0 0,0-1 0,9 9 0,2-1 2,-1 2-11,-10-9 5,1 0 0,0-1 0,0 0 0,0 0 0,1-1 1,7 5-1,105 56 211,-84-49-117,0-2 0,45 13 0,-56-20-88,-6-1 62,0-1 1,23 4-1,-15-5-53,-1 2-17,-9-2 41,-1-1 0,20 0 0,-20-1 7,3 0-23,0 0 0,-1-1-1,1-2 1,0 0 0,25-4 0,100-26 182,-125 26-133,45-12 169,70-28 1,71-52 452,-133 53-488,-33 17 6,65-58 0,-88 72-220,-8 7 11,-1-1 0,0 1 0,0-1 0,7-11 0,3-8 82,0 0 0,-2-2 0,14-36 0,-21 47-93,-4 9 18,0 0 0,0-1-1,2-17 1,2-23 157,-2 0 1,-1-58-1,-9-139 203,4 238-375,-1-37 63,-2 0-1,-11-45 1,13 73-52,0 3-17,0 0 0,-2-1-1,1 1 1,-2 0-1,0 0 1,-12-23-1,-3 4 48,-2 1-1,-37-43 0,47 62-55,5 6 5,0 0-1,-1 0 1,-11-9-1,-83-49 45,100 64-57,-1-1-1,1 1 1,0 0-1,-1 0 1,0 1-1,1-1 0,-1 0 1,-4 0-1,-80-9 13,49 9-13,-60 7 0,-240 63-2,334-68 1,-11 3-2,0 0 1,-29 1-1,-154 9 0,-52-30-2101,-6-10-8417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0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550 198 4664,'1'-6'33,"2"-18"-14,-1 10 98,0 0 1,-1 0-1,-1-19 0,0 28-62,-1 0 0,0 1 0,0-1 0,0 0-1,-1 0 1,0 1 0,0-1 0,0 1 0,0-1 0,0 1 0,-1 0-1,0 0 1,-3-4 0,2 5-31,1 1 0,-1-1-1,1 1 1,-1-1 0,0 1-1,0 0 1,0 1 0,0-1 0,0 1-1,-1 0 1,1 0 0,0 0-1,-6 0 1,-28 0 21,21 5 49,3 1-63,0 1 0,0 1 0,1 0 0,-1 0 0,2 2 0,-16 11 0,-69 57 94,79-60-50,9-7-43,-1 0-14,0 2 0,1-1 0,1 1 0,0 0 0,1 1 0,0 0 0,-7 17 0,-32 119 79,40-115-42,-7 143 28,14-92 26,1-56-92,3 66 70,-13 93 101,6-169-180,-7 26 43,6-32-332,-1-1 0,-10 21 0,2-10-4172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0 178 5560,'19'9'-3,"1"-1"0,0-1 1,1-1-1,-1-1 0,31 5 1,-36-9 1,35 0-6,2-4 0,15-7 7,151-37 87,-195 42-79,-9 2 27,0-1 0,18-8 0,-5 1 89,-1-1-1,0-2 1,34-24 0,-45 29 154,8-10 506,-22 18-755,0 1 0,-1-1 0,1 1 0,0 0-1,-1-1 1,1 1 0,0 0 0,0-1-1,-1 1 1,1 0 0,0 0 0,0 0 0,0 0-1,0 0 1,-1 0 0,1 0 0,0 0-1,0 0 1,0 0 0,-1 0 0,1 0 0,0 1-1,0-1 1,-1 0 0,1 0 0,0 1-1,0-1 1,-1 1 0,1-1 0,0 1 0,-1-1-1,1 1 1,0-1 0,-1 1 0,1-1-1,-1 1 1,1 1 0,2 0 28,-1 1 1,0 0-1,0-1 1,0 1-1,-1 0 1,1 0-1,-1 0 1,2 5-1,-3-7-43,2 4 72,-1 0 0,0 1 0,-1-1 0,0 0 0,1 1 0,-2 6 0,1 17 282,0-26-311,2-8-90,1-10-148,1 0 1,-2 0-1,1-16 0,-2 21-291,6-49-5294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1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3680,'0'0'0,"13"17"0,-2-2 0,-2-2 0,1 2-2280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1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3320,'0'0'288,"-5"14"399,-13 4 3211</inkml:trace>
  <inkml:trace contextRef="#ctx0" brushRef="#br0" timeOffset="1">51 132 5656,'0'0'0,"2"16"0,5 22 0,5 7 8,8-2-8,-1-13-24,1-14 24,-1 1-3752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2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4848,'4'-10'50,"-1"3"75,-1 1 0,0-1 1,0 0-1,0 1 0,-1-1 0,0 0 1,0 0-1,-1 0 0,1 0 1,-3-13-1,2 19 256,-1 0-233,1 1 0,-1-1 0,1 1 0,-1-1 0,1 0 0,-1 1 0,1-1 0,0 1 0,-1-1 0,1 0 0,0 1 0,-1-1 0,1 0 0,0 1 0,0-1 0,0 0 0,0-1 0,3 3-119,1-1-1,0 1 1,-1-1-1,1 1 1,0 0-1,-1 0 1,1 1-1,-1-1 0,1 1 1,-1 0-1,0 0 1,0 0-1,5 4 1,4 4 35,-1-1 0,18 22 0,-17-16-2,0 0 0,-1 1 1,9 19-1,-15-24-29,-1 0-1,0-1 1,-1 2 0,0-1-1,-1 0 1,0 0 0,0 19-1,-2-28 3,1 7 196,3-13-221,0 0 1,-1 0 0,1-1-1,-1 0 1,-1 1-1,1-1 1,3-7 0,6-12 24,6-3 5,1 1 0,40-43 0,-21 27-14,-13 16 5,-23 25-23,1-1 4,3-4-23,-5 5 15,0 0 1,0 0-1,0 0 0,0 0 0,0 0 0,0 0 0,0 1 0,0-1 0,0 0 0,1 1 0,-1-1 0,0 1 0,0-1 0,1 1 1,-1-1-1,0 1 0,0 0 0,1 0 0,-1 0 0,1-1 0,-1 1 0,0 1 0,1-1 0,-1 0 0,0 0 0,0 0 0,1 1 1,-1-1-1,0 1 0,1-1 0,-1 1 0,0-1 0,1 2 0,29 21 14,-1 2-1,-2 1 1,29 34 0,-10-6 2,-32-38-18,-3-4 8,0 1 0,-1-1-1,-1 2 1,0 0 0,0 0-1,-2 0 1,8 17 0,-14-27-8,-1-1 0,0 0 0,0 0 0,-1 1 0,1-1 0,-1 1 0,1-1 0,-1 0 0,0 1 0,0-1 0,-1 1 0,1-1 1,-1 0-1,1 1 0,-1-1 0,0 0 0,0 1 0,-1-1 0,-1 3 0,3-5-1,-1-1-1,1 0 1,-1 0-1,1 1 1,-1-1-1,1 0 1,-1 0-1,1 1 1,-1-1-1,1 0 1,-1 0-1,1 0 1,-1 0 0,1 0-1,-1 0 1,0 0-1,1 0 1,-1 0-1,1 0 1,-1 0-1,0 0 1,-1 0 0,0 0-1,0 0 1,0 1-1,0-1 0,0 0 0,0 0 0,0 0 0,1 0 0,-1-1 0,0 1 0,0-1 0,0 1 0,0-1 1,-3-1-1,0 0 0,-9-7 0,13 7 0,0 1 0,0-1 0,0 0 0,0 1 0,1-1 0,-1 0 0,1 1 0,-1-1 0,0-4 0,0-28 0,10-18 0,10-18 0,5-8 0,3 3 0,1 7 0,-2 9 1,-5 12 4,-6 13-2,7-19 5,-14 43-5,-7 8-1,0 1 0,0-1 0,0 1 0,0-1 0,0 0 0,0 0 0,0 1 0,0-1 0,0-3 0,-1 5-2,0 0 0,0 0 0,0 0 0,0 0 1,0 0-1,0 0 0,1 0 0,-1 0 0,0 0 1,0 0-1,0 0 0,0 0 0,0 0 0,0 0 1,0 0-1,0 0 0,0 0 0,0 0 0,0 0 1,0 0-1,0 0 0,0 0 0,0 1 0,0-1 0,1 0 1,-1 0-1,0 0 0,0 0 0,0 0 0,0 0 1,0 0-1,0 0 0,0 0 0,0 0 0,0 0 1,0 0-1,0 0 0,0 0 0,0 0 0,0 0 1,0 0-1,0 0 0,0 0 0,0 1 0,0-1 1,0 0-1,0 0 0,0 0 0,0 0 0,0 0 1,0 0-1,0 0 0,0 0 0,0 0 0,0 0 0,0 0 0,0 0 0,0 0 0,0 0 1,1 0-1,-1-1 0,0 1 0,0 0 0,0 0 0,0 0 0,0 0 0,0 0 0,1 0 0,-1 0 0,0 0 0,0 0 0,0 0 0,0 0 0,1 0 0,-1 0 0,0 0 0,0 0 0,0 0 0,0 0 1,1 0-1,-1 0 0,0 0 0,0 0 0,0 0 0,0 0 0,0 0 0,1 0 0,-1 0 0,0 0 0,0 0 0,0 0 0,0 0 0,0 1 0,1-1 0,-1 0 0,0 0 0,1 3 1,1-1-1,-1 1 1,0-1-1,0 1 1,0 0-1,0-1 1,-1 1-1,1 3 1,6 30 4,2 11-2,-2 9 2,-2 5-3,-2-16-4,-1-14-6,1 0 1,1 1-1,13 45 1,-15-69-7,0 0-4,0-1 1,0 0 0,1 1 0,6 9 0,-8-15-35,-3-7-76,-2-5-101,1 0 0,0 0 0,1 0 0,0 0 0,0-11 0,-3-27-6277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2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9056,'35'10'0,"28"8"0,110 25-2,-136-36-4,161 21-58,-179-26-152,1 0 0,0-1 0,0-1 0,0-1 0,0-1 0,33-7 0,-21-1-4664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41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0 348 10848,'17'10'1,"17"14"15,-26-17-15,19 13 28,-1 1 0,47 48 0,-66-60-28,-1 1 1,0 0-1,0 0 0,4 11 1,-1 3-3,-2 1 0,-1 0 1,5 46-1,-10-43-12,0-12 6,-1 22-14,-10 72 1,6-84 0,2 0 1,0 0-1,2 0 1,4 46-1,-3-70 20,-1 0 0,1-1-1,0 1 1,0 0 0,0 0-1,0 0 1,0-1 0,0 1-1,0 0 1,0-1 0,0 1-1,1-1 1,-1 0 0,1 1 0,-1-1-1,4 2 1,-3-1 0,6 0 7,4-3 0,0-1 0,0 0 1,13-5-1,-11 0 100,-5-1-68,-1 0 0,0 0-1,0-1 1,10-17 0,-13 9 296,-3-14-84,-5-54-1,-2 58 225,-48-121 193,15 69 156,26 56-708,-41-68 523,-5-32-37,52 96-308,3-13-104,7-72 1,-4 109-176,0 1-1,1-1 1,-1 0 0,1 1 0,-1-1 0,1 0-1,0 1 1,0-1 0,3-3 0,6-12-269,1 1 1,0 1-1,1 0 1,1 0-1,1 2 1,22-20-1,36-28-9532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8072,'10'14'-20,"-1"1"0,-1-1 0,0 1 0,-1 1 0,0 0 0,-2 0 0,6 23 0,1 19-19,10 273-102,-20-299 138,0-8-9,-3 34 0,-22 247-100,19-263 88,-15 66 0,5-75 23,0-14 1,13-18 0,1-1 0,0 0 0,-1 1 0,1-1 0,-1 0 0,1 0 0,-1 0 0,1 1 0,0-1 0,-1 0 0,1 0 0,-1 0 0,1 0 0,-1 0 0,1 0 0,-1 0 0,1 0 0,-1 0 0,1 0 0,-1 0 0,1 0 0,-1 0 0,1 0 0,-1 0 0,1 0 0,-1-1 0,1 1 0,-1 0 0,-4-4-3,0 0-1,1 1 1,-1-2 0,1 1 0,0 0-1,0-1 1,0 0 0,-3-5 0,-4-5-832,-22-27-3485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3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4848,'5'6'0,"0"0"0,1 0 0,-1 0 0,1 0 0,0-1 0,12 8 0,-9-8-1,-7-4 0,1 1 1,-1-1-1,1 1 1,-1-1-1,1 0 1,0 0-1,0 0 1,-1 0-1,1-1 1,0 1-1,0-1 1,4 0 0,6 1-1,52 3 1,89-10-3,-117 5-7,1-2-1,0-2 1,52-14-1,-84 18 9,53-13-6,-4-2 7,-44 12 9,11-3 128,-1-1 0,32-17 0,-51 24-4,0 0-65,-1 0 0,1 1-1,0-1 1,-1 1 0,1-1 0,0 1-1,-1 0 1,1 0 0,0-1-1,-1 1 1,1 0 0,0 1 0,2-1-1,-2 1-1,0-1 0,-1 1 0,1 0 0,-1-1 0,1 1 0,0 0 0,-1 0 0,0 0 0,1 0 0,-1 1 0,0-1 0,1 0 0,-1 0 0,0 1 0,0-1 0,0 1 0,0-1 0,0 3 0,0-4-45,12 22 535,19 39 0,-20-37-273,24 39 1,-28-51-568,0 0 0,7 19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4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6104,'2'3'-2,"-1"1"0,1-1 0,-1 0 1,0 1-1,0-1 0,0 0 0,0 1 0,0 5 1,1 9-5,2 1 0,0-1 0,11 32 0,1-2 6,0-4 0,-2-5 0,0-5 1,1-3 4,-3 0-2,7 31 4,-16-53-9,-1 0 1,-1-1-1,1 1 1,-1 0-1,-1 0 1,0 0-1,-1 11 1,1-18-18,0-2 17,0 1 1,-1-1-1,1 1 0,-1-1 0,1 0 0,-1 1 1,1-1-1,0 1 0,-1-1 0,0 0 1,1 1-1,-1-1 0,1 0 0,-1 0 0,1 1 1,-1-1-1,1 0 0,-1 0 0,0 0 0,1 0 1,-1 0-1,1 0 0,-1 0 0,0 0 1,1 0-1,-1 0 0,0 0 0,-23-4-40,18 3 59,5 1-13,1 0 0,0 0 0,-1 0 0,1 0 0,0 0 0,-1 0 0,1 0 0,0-1 0,-1 1 0,1 0 0,-1 0 0,1 0 0,0 0 0,0-1 0,-1 1 0,1 0 0,0 0 0,-1-1 0,1 1 0,0 0 0,0 0 0,-1-1 0,1 1 0,0 0 0,0-1 0,0 1 0,-1 0 0,1-1 0,0 1 0,0 0 0,0-1 0,0 1 0,0-1 0,0 1 0,0 0-1,0-1 1,0 1 0,0 0 0,0-1 0,0-1 13,1 1-1,0-1 0,-1 1 0,1-1 1,0 1-1,0 0 0,0-1 1,0 1-1,0 0 0,0 0 0,0 0 1,0 0-1,2-2 0,3-2 7,25-13 170,-19 12-116,0 1-1,0 1 1,1 0-1,-1 0 1,1 1 0,22-2-1,-24 4-50,-8 1-9,0 0 0,-1-1 1,1 1-1,0 1 0,0-1 1,0 0-1,-1 1 0,1-1 0,0 1 1,2 1-1,2 0 29,0 0 0,0 1 0,-1 0 0,1 0 0,-1 1 0,0-1 0,0 1 0,0 1 0,-1-1-1,6 6 1,-6-3-4,0 0-1,-1 1 0,1-1 0,-1 1 0,-1 0 0,5 14 0,-7-18 13,-1 2 3,0-3-26,1 3-10,-1-4-2,9-23 6,-2 6 0,1 1 1,0-1-1,1 1 0,0 1 1,21-22-1,-28 33-17,0 0-1,1 1 1,0-1-1,-1 1 1,1-1-1,0 1 0,0 0 1,-1 0-1,1 0 1,0 0-1,0 1 1,0-1-1,0 1 1,0 0-1,0 0 1,0 0-1,0 0 1,0 0-1,1 0 1,-2 1-1,7 1 1,-1 1-1,0 0 1,0 0 0,-1 1-1,15 8 1,-18-10-2,1 1-1,-1 0 1,0 1 0,1-1 0,3 5 0,1 2-1,23 22 0,-3-2 0,0-10-3,-20-14-3,1-1-1,-1 0 1,1-1 0,1 0 0,-1 0 0,17 3 0,-18-7-3,0 0 1,0 0-1,1-1 1,-1 0-1,0 0 1,0-1-1,0-1 1,0 0-1,-1 0 1,1 0-1,-1-1 0,1 0 1,7-6-1,-5 5-1,-9 5 4,0 0 1,-1-1-1,1 0 0,-1 1 1,1-1-1,-1 0 0,1 0 1,-1 0-1,0 1 0,1-2 0,-1 1 1,0 0-1,0 0 0,0 0 1,0-1-1,0 1 0,0 0 1,0-1-1,0 1 0,0-1 1,-1 1-1,1-1 0,0 1 0,-1-2 1,2-10 0,-1 11 0,-1 0-1,0-1 1,0 1 0,-1 0 0,1-1 0,-1 1 0,1 0 0,-1 0 0,1-1-1,-1 1 1,0 0 0,0 0 0,-2-3 0,2 4 0,0 0-1,1 1 1,-1-1 0,0 0 0,0 1 0,1-1-1,-1 1 1,0-1 0,0 1 0,0 0-1,0-1 1,1 1 0,-1 0 0,0 0 0,0-1-1,0 1 1,0 0 0,0 0 0,0 0 0,0 0-1,-1 1 1,-2-1-1,0 2-1,0-1 1,0 0-1,0 1 1,0 0 0,1 0-1,-1 0 1,-3 3-1,6-4 2,-7 8-19,-2 7 11,0 0 0,2 1 0,0 0 0,-6 19 0,-19 94-88,28-108 88,-12 67-105,15-79 94,1 0 0,0 1 0,1-1 0,0 0 0,1 1-1,3 14 1,1-15-47,5-4 42,-1 1 0,1-1 1,14 6-1,-9-9-49,-1-5-70,0 0 1,1 0 0,-1-2 0,0 1-1,-1-2 1,15-6 0,42-18-4398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4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0 4040,'0'0'0,"-12"6"56,-1 6 8,-14 10-64,-1 0-2640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5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0 404 4576,'23'6'-14,"18"1"-60,-20-5 24,1-1-1,-1-2 1,1 0 0,-1-1-1,0-1 1,28-8 0,-31 6 33,45-19-46,-6-2 16,0-9 38,-49 29 10,0 0 1,-1-1-1,0 0 0,0 0 1,0-1-1,-1 0 0,7-11 1,-13 19 1,1-1 1,-1 0-1,0 0 1,1 1 0,-1-1-1,0 0 1,1 0 0,-1 0-1,0 0 1,0 1 0,0-1-1,1 0 1,-1 0 0,0-1-1,-1-21 49,-7-39-1,6 55-17,0 0 0,0 0 0,0 0 0,-1 0 0,0 0 0,-1 1 0,1 0 0,-1-1 1,0 1-1,-8-8 0,7 8-2,-5-3 201,-2 3-121,1 1 0,-1 1 0,0 0 0,0 0 0,0 1 0,-1 0 0,-22-1 0,20 7-27,0 0 0,0 0 0,0 2 0,0-1 0,-23 13 0,32-15-98,5-1 25,3-4-29,0 0 9,1 0-1,-1 0 1,1 1 0,0-1 0,-1 0 0,1 1 0,1 0-1,-1 0 1,0 0 0,0 0 0,1 1 0,-1-1 0,5-1 0,44-11-34,-50 14 43,11-2-13,0 1 0,1 0 0,0 0 0,-1 1 0,19 3 0,-18-1 7,1-1-2,0 1-1,0 1 1,0 0 0,-1 1 0,19 8 0,-20-7 4,-8-4 3,1 1-1,-2 0 1,1 0-1,0 0 1,0 0-1,-1 1 0,1 0 1,-1 0-1,4 4 1,5 3-1,-4-3 1,1 1 0,14 16 0,-11-7 2,-1 0 1,-1 0-1,0 1 1,-1 0-1,-1 1 1,12 33-1,-21-50 0,1 0-1,0 0 1,0 0-1,-1 1 1,1-1-1,-1 0 1,0 0-1,0 1 1,0-1-1,0 0 1,0 3-1,-1 19 54,1-24-37,-3 11 18,2-11-26,0 0-1,0 0 1,1 0-1,-1 0 1,0 0-1,0 0 1,0 0-1,0 0 1,1 0-1,-1 0 1,0 0 0,0-1-1,0 1 1,1 0-1,-1 0 1,0-1-1,0 1 1,1-1-1,-1 1 1,0-1-1,1 1 1,-1-1-1,1 1 1,-1-1-1,0 1 1,0-2-1,0 1 3,-1 0 0,1 0 0,0-1 0,-1 1 0,1 0 0,0 0 0,0-1 1,0 1-1,0-1 0,0 1 0,0-1 0,0 0 0,0 1 0,1-1 0,-1 0 0,1 1 0,-1-1 0,1 0 0,0 0 0,-1 0 0,1 1 0,0-1 0,0 0 0,0 0 0,1 0 0,-1 1 0,1-3 0,0-3 8,0 4-8,0 1 1,-1-1-1,1 1 1,0-1 0,1 1-1,-1-1 1,0 1-1,1 0 1,-1 0-1,4-4 1,50-56 160,-40 52 15,3 0-84,1 1 0,0 1 1,1 1-1,0 0 0,0 2 0,28-5 0,8 8-17,-31 5 121,11 5-45,0 2-1,0 2 1,66 31 0,-55-11-101,-32-18 73,-4 0-72,-1-1-1,13 27 1,-21-37-48,-1 1 1,0-1-1,0 1 0,-1-1 1,1 1-1,-1 0 0,0-1 0,0 1 1,0 0-1,0-1 0,0 1 1,-1-1-1,0 1 0,0 0 0,-1 3 1,1-3-1,0-1-2,1-1 1,-1 0-1,0 1 1,0-1-1,0 0 1,0 0-1,-1 0 0,1 0 1,0 0-1,-1 0 1,0 0-1,1 0 0,-1 0 1,0-1-1,-3 3 1,2-3 66,-4-1 9,2-4-25,-5-12-433,2 0-1,-10-26 1,0-5-5484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6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6728,'-1'14'28,"-1"1"1,0-1-1,-7 25 1,4-20-13,-4 27 133,3-18-101,1 0 0,0 32 1,8 249 108,1-185-104,-3-11-14,1-76-8,1 0 0,1 0 0,13 44 0,-15-75-3,3 3 8,-4-9-34,-1 0-1,0 0 0,1 0 1,-1 0-1,1 0 1,-1 0-1,0 0 1,1 0-1,-1 0 1,1 0-1,-1 0 0,0 0 1,1 0-1,-1 0 1,0-1-1,1 1 1,-1 0-1,0 0 1,1 0-1,-1 0 1,0-1-1,1 1 0,-1 0 1,0 0-1,1-1 1,-1 1-1,0 0 1,0-1-1,1 1 1,0-1 1,4-6 4,1 1 0,-1-2 0,0 1 0,0 0 1,-1-1-1,0 0 0,-1 0 0,1 0 0,2-15 0,-2 13-1,37-128 115,-34 109-83,53-174 294,-59 201-310,0-1 0,0 1 0,0-1 0,1 1 0,-1-1 0,0 1 0,1 0 0,-1 0 0,1 0 1,0 0-1,0 0 0,0 0 0,3-2 0,-1 1 10,-4 3-18,1-1 1,0 1-1,0-1 1,0 1-1,0 0 0,0-1 1,0 1-1,-1 0 1,1 0-1,0-1 0,0 1 1,0 0-1,0 0 0,0 0 1,0 0-1,0 0 1,0 1-1,0-1 0,0 0 1,0 0-1,0 1 1,0-1-1,-1 0 0,3 2 1,13 8 10,-15-10-10,1 1 0,-1 1 0,1-1 1,-1 0-1,1 1 0,-1-1 0,1 1 0,-1-1 1,0 1-1,1 0 0,-1-1 0,0 1 0,0 0 1,0 0-1,0 3 0,3 4 17,19 47 52,11 29-20,-33-82-63,0 0 0,0 0 0,1 0 0,-1-1 0,0 1 0,1 0 0,0-1 1,0 0-1,0 1 0,4 3 0,1 1 0,-6-5 0,1 0-1,-1-1 0,1 1 0,-1-1 0,1 0 0,-1 1 0,1-1 0,0 0 0,0 0 1,4 2-1,-1-2 0,0-1-1,0 0 1,0 0 0,0 0 0,0 0 0,0-1 0,0 0 0,0 0 0,0 0 0,-1-1 0,10-3-1,-8 3 0,13-7-11,-12 4 7,7-3-2,0-1-1,0-1 1,-1 0 0,-1-1 0,1 0-1,10-14 1,-6 4-20,-1-1 0,0-1 0,20-42 0,-28 30 22,-7 26 10,-1 0 0,-1 1 1,1-1-1,-1 0 0,-1 1 1,1-1-1,-2 1 0,1-1 1,-5-8-1,6 15 4,1 1 1,-1 0-1,0 0 0,0 0 1,0-1-1,0 1 1,0 0-1,0 0 0,0 0 1,0 1-1,0-1 0,-1 0 1,1 0-1,0 1 0,0-1 1,-1 1-1,1-1 1,0 1-1,-1-1 0,1 1 1,-1 0-1,1 0 0,-1 0 1,1-1-1,0 1 0,-1 1 1,1-1-1,-1 0 1,1 0-1,-1 1 0,1-1 1,0 0-1,-1 1 0,1-1 1,0 1-1,-1 0 0,1-1 1,0 1-1,-2 1 1,-3 2 18,0 1 1,0-1 0,0 1 0,-8 8 0,6 0 72,3-3-60,0-1-25,0 1-1,1 1 1,0-1 0,0 0 0,1 1 0,1 0 0,0 0 0,-1 14 0,-4 123 51,6-125-47,4 36 0,0-30-14,5 71 8,-3-41-8,-6-2-3,-8-7 2,7-45-4,0 1-1,0 0 0,-1-1 0,0 1 0,-3 5 1,2-6-1,1-1 0,-1 0 0,0 0 0,0 0 0,-9 6 0,5-4 0,-1-1 0,1-1 0,-12 6 0,9-6 0,1-1 0,-21 5 0,-24-3 0,6-7 0,12-5 1,9-5 4,4-8-3,20 14-104,1 1 1,-1-1-1,1 0 1,1 0-1,-1 0 1,1 0-1,0 0 1,0-1-1,0 1 1,0-10-1,2 15 24,-9-46-5895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46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74 158 10400,'3'-3'-463,"4"-6"342,1 1 0,0 0 0,1 1 0,14-11 0,-2 2-3,-18 14 98,0 0 1,0-1-1,0 1 1,-1-1-1,1 0 1,-1 1-1,0-1 1,1 0-1,-2 0 1,1-1 0,0 1-1,0 0 1,-1-1-1,0 1 1,0-1-1,0 1 1,0-1-1,0-4 1,-1 6-35,0 2 57,0 0 1,1 0 0,-1 0-1,0 0 1,0 0 0,0 0-1,0 0 1,0-1-1,0 1 1,1 0 0,-1 0-1,0 0 1,0 0 0,0 0-1,0-1 1,0 1 0,0 0-1,0 0 1,0 0-1,0 0 1,0 0 0,0-1-1,0 1 1,0 0 0,0 0-1,0 0 1,0 0-1,0-1 1,0 1 0,0 0-1,0 0 1,0 0 0,0 0-1,0 0 1,0-1 0,0 1-1,0 0 1,0 0-1,-1 0 1,1 0 0,0 0-1,0 0 1,0-1 0,0 1-1,0 0 1,0 0 0,0 0-1,-1 0 1,-6-11-67,5 9 74,0 1-8,0 0 1,0 0-1,0 1 1,0-1-1,0 1 1,-1-1-1,1 1 1,0 0-1,-1 0 0,1 0 1,0 0-1,0 0 1,-1 1-1,1-1 1,0 1-1,-3 0 1,3 0-1,-8 3-3,-19 15-1,24-14 7,-1 1 0,1-1-1,0 1 1,-6 10 0,4-4 1,1 0 0,0 0 0,1 0 0,1 1 0,-5 18 0,-9 68 7,10-20 18,4 14 3,4-87-24,1-1 0,-1 1 1,1-1-1,1 1 0,-1-1 0,1 1 0,0-1 0,0 0 1,0 1-1,1-1 0,0-1 0,5 9 0,-3-6 0,5 4 22,5 0-5,0-2 0,0 1 1,1-2-1,0 0 0,0-1 0,23 7 1,-22-9-13,-11-3 3,0 0 0,1-1 0,-1 0-1,0 0 1,1 0 0,9-1 0,-3 1 22,0 0-14,0 0 1,0-1-1,0-1 1,-1 0-1,1-1 1,24-6-1,29-16 114,-58 18 26,-4-1-115,0 0 0,-1 0 0,1 0 0,-1-1 0,-1 1 0,0-1 0,0 0 0,0 1 0,-1-1 0,0 0 0,-1 0 0,1 0 0,-2 0 0,1 0 0,-1 0 0,0 0 0,-1 1 0,0-1 0,-5-15 0,6 22-37,-5-17 50,-2-1-1,0 1 1,-1 0-1,-1 1 1,-13-17-1,-64-99-1179,39 59-5199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50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52 2968,'0'0'57,"-4"1"-18,-3 1 37,0 1 0,-1-1 0,1 1 0,0 0 0,1 1 0,-1 0 0,-7 5 0,13-7-50,-1 1-1,1-1 1,-1 0 0,1 1-1,0-1 1,0 1 0,0-1-1,0 1 1,1-1 0,-1 1-1,1 0 1,0-1 0,-1 1 0,1 4-1,-8 142 310,8-141-309,0-1 0,0 1 0,0 0 0,1-1 1,1 1-1,3 13 0,-3-13-10,-1-3 0,1-1 1,-1 1-1,1-1 1,0 0 0,0 0-1,1 0 1,-1 0-1,1 0 1,5 5 0,-4-3-5,4-1 36,3-1-29,0-1 0,0 0 0,0-1 0,0 0 0,0-1 0,20 0 0,-6-2 7,39-6-1,-40 0 22,18-10 6,0-3 0,58-38 0,-86 49-45,-7 4 7,-1 0-1,0 0 1,0-1-1,7-8 1,-3 2 36,0-1 0,-1 0-1,0 0 1,-1-1 0,-1 0 0,11-28 0,-17 39-18,-1 0 0,1 1 0,-1-1 0,0 0 0,0 0 0,0 0 0,0 0 0,-1 0 0,1 0 0,-1 0-1,1 1 1,-1-1 0,0 0 0,-2-4 0,-19-28 182,18 30-208,0-1 54,0 1 0,0-1 1,-1 1-1,0 0 0,0 1 1,-1-1-1,1 1 0,-1 0 1,0 1-1,0-1 0,-10-3 1,11 6 17,0 0 1,1 1 0,-1-1-1,1 1 1,-1 0 0,0 0-1,-5 2 1,9-2-24,0 2-36,0 6 1,1-3-3,0 4-2,0-7 1,-9 9 67,8-10-117,-1 4 80,9-5-1058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50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60 6904,'-136'-50'-812,"127"48"718,-1 0 0,1 0 0,0 0 0,-1 1 0,1 1 0,-1 0 0,0 0 0,1 1 0,-1 0 0,1 0 0,0 1 0,-1 1 0,1-1 0,0 1 0,-9 5 0,-4 1-2726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51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17 6552,'1'-1'-33,"-1"0"0,1 0 0,0-1 0,-1 1 1,1 0-1,0 0 0,0 0 0,0 0 0,0 0 0,0 0 0,0 0 1,0 0-1,1 0 0,0 0-27,1 3-520,11 3 538,-10-3 23,1 0 0,-1 0 0,1 0 0,-1 0 1,0 0-1,0 1 0,0 0 0,4 4 0,-2-1 10,-1 1-1,0-1 1,0 1 0,-1 0 0,0 1 0,0-1-1,-1 1 1,1-1 0,-2 1 0,4 13 0,-1 38 6,-6-13 8,-1 0 0,-12 60 0,12-89-3,1-12 2,0 0 0,0 0 0,0 0 0,-1 0 0,0 0 0,0-1 0,-3 7 0,1-2 14,0 0-6,0 0 0,0 0 0,-8 10 1,10-15 20,-1-1-1,1 0 1,-1 0 0,0-1 0,0 1 0,0 0 0,0-1 0,0 0 0,0 0 0,-1 0 0,1 0-1,-1 0 1,1-1 0,-6 2 0,5-2 175,-4 0 21,7-2-205,0 1 0,0-1 0,0 1 0,1-1 0,-1 0 0,0 1 0,0-1 0,0 0 0,1 0 0,-1 0 0,0 0 0,1 0 0,-1 0 0,1 0 0,-1 0 0,1 0 0,-1-1 0,0 0 22,-3-7 10,0 0 0,0-1 0,1 1 0,0-1 0,1 0 0,0 0 0,0 0 0,1-19 0,0 17-34,0-6 56,1 0-1,1 1 0,0-1 0,7-30 0,-5 31-45,-2 9 8,1-1 1,-1 1 0,1 0 0,1-1-1,3-7 1,1-1-5,-2 1-13,-4 11-3,0 1-1,0 0 0,1 0 0,0 0 0,-1 1 0,2-1 0,-1 0 1,5-6-1,2-1 51,0-1-1,1 2 1,0-1 0,14-11 0,-18 17-20,1 1 1,-1 0-1,1 0 0,-1 0 1,1 0-1,0 1 1,1 0-1,-1 1 1,0 0-1,13-2 1,-13 3-16,-1 1 1,1 0-1,0 0 1,-1 1-1,1-1 1,0 2-1,-1-1 0,1 1 1,8 3-1,18 15 19,-21-8 66,1 11-38,16 38 0,-24-39 18,2 106 38,-7-118-104,0 1-1,-1-1 1,0 1-1,-4 15 1,0-3-8,-11 57 82,9-59-51,0 0 0,-1-1 0,-12 23 0,19-41-9,3-5-36,7-7-80,-2 0 0,0-1 0,9-15 0,-1 0-887,25-41-5218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42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0 9688,'-6'8'19,"0"-1"1,1 1-1,-1 0 1,1 0 0,1 1-1,0-1 1,0 1-1,1 0 1,-4 14-1,0 7 117,-4 40 0,8-49-111,-14 152 25,15-131-50,-1-3-5,-6 172-2,9-165-19,0 197-12,0-193 13,2 195-2,-1-199 21,-1 59-1,-1-3 6,-1-28 1,1-68 0,1 1 0,-1 0 0,0 0 0,-3 7 0,4-12 0,-1-1 0,0 1 0,0-1 0,-1 1 0,1-1 0,0 1 0,0-1-1,-1 0 1,1 1 0,-1-1 0,1 0 0,-1 0 0,1 0 0,-1 0 0,0-1 0,0 1 0,1 0 0,-1-1 0,0 1 0,0-1 0,0 0 0,0 1 0,1-1 0,-4 0 0,2 0-1,3 0 1,-1 0 0,0 1 0,1-1-1,-1 0 1,0 0 0,1 0 0,-1 0-1,1-1 1,-1 1 0,0 0 0,1 0-1,-1 0 1,1 0 0,-1-1 0,0 1-1,1 0 1,-1-1 0,1 1 0,-1 0 0,1-1-1,-1 0 1,-12-8-197,1-1 0,0-1 0,1 0 0,0 0 1,-17-25-1,-20-28-5703</inkml:trace>
  <inkml:trace contextRef="#ctx0" brushRef="#br0" timeOffset="1">0 910 7896,'7'17'5,"-6"-14"-2,0 0 1,0 0-1,1 0 0,-1 0 1,1-1-1,-1 1 0,5 5 1,15 18 16,26 26 0,-26-36 21,139 73 74,-118-73 185,223 53 136,-203-58-55,302 18-1052,-162-19-4995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51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 6280,'0'0'0,"-6"16"-40,-6 10 40,-6 6-200,-17-2 200,1-1-4056</inkml:trace>
  <inkml:trace contextRef="#ctx0" brushRef="#br0" timeOffset="1">12 419 2784,'-9'67'8,"7"-56"-6,2 1-1,0-1 1,0 0-1,1 0 1,2 15 0,-2-24 3,-1 1 0,1-1 0,0 1 0,-1-1 0,1 1 0,0-1 0,0 0 0,1 0 0,-1 1 0,0-1 0,1 0 0,-1 0 0,1 0 0,0-1-1,0 1 1,0 0 0,0-1 0,0 1 0,0-1 0,0 1 0,0-1 0,0 0 0,1 0 0,-1 0 0,0 0 0,1-1 0,-1 1 0,1 0 0,-1-1 0,1 0 0,4 0 0,1-2 82,-3-1-66,6-3 3,0-1-1,0 0 0,-1-1 0,0 0 0,15-16 0,88-101-295,-48 44-1368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5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9 4488,'3'-1'-2,"-1"-1"1,1 1 0,0 0-1,0 0 1,0 1-1,-1-1 1,1 0-1,0 1 1,0 0-1,0 0 1,0 0 0,0 0-1,0 0 1,0 1-1,0-1 1,0 1-1,-1 0 1,1-1-1,0 1 1,0 1 0,-1-1-1,1 0 1,-1 1-1,1-1 1,-1 1-1,1 0 1,-1 0-1,0 0 1,0 0 0,0 0-1,0 0 1,0 1-1,-1-1 1,1 0-1,1 5 1,0-1 0,0 1 1,0-1-1,-1 1 1,1 7-1,4 26 20,-3 1 1,-1 0-1,-3 48 0,-1-56-14,1-20 12,1 0 0,0 0 0,0-1 0,2 1 0,-1-1 0,8 20 0,-8-24-8,0-1 6,0-1 1,0 0 0,1 0 0,0-1 0,0 1 0,0 0-1,5 6 1,-4-8-6,-3-3-4,0 0-1,1 0 1,-1 0 0,1-1 0,0 1 0,-1 0 0,1-1 0,0 0 0,-1 1 0,1-1 0,0 0 0,-1 0 0,1 0 0,0 0 0,-1 0 0,1 0 0,0 0 0,0-1 0,-1 1 0,1-1 0,1 0 0,-2 1 3,1 0-1,0-1 1,0 1 0,0-1 0,0 0 0,-1 0 0,1 1 0,0-1 0,0 0 0,-1 0 0,1-1 0,-1 1 0,1 0 0,-1 0 0,3-4 0,3-1 10,1-1-4,-3 3 2,-1-1 1,1 1-1,-1-1 1,-1 1-1,6-8 1,0-3 43,0-1 1,-1 0-1,0-1 0,-1 0 0,8-32 1,-12 38-39,-2 8-6,0 1 0,-1 0-1,1-1 1,-1 1 0,1 0 0,-1-1-1,0 1 1,0-1 0,0 1 0,-1-1 0,1 1-1,-1-4 1,-3-12 101,-1 1 0,0-1-1,-1 1 1,-1 0 0,-14-25 0,15 32-78,5 8-15,-1-1 0,0 0 0,0 1 0,0 0 0,0-1 0,0 1 0,0 0 0,-1 0 1,1 0-1,-6-3 0,-5-3 78,-1 1 0,-21-9 0,21 14 85,-4 3-99,0 1-1,-23 6 0,25 0 87,-66 53 66,65-43-106,-62 104 53,66-92-80,-31 128 40,41-127-80,4-7-44,2 1 0,0-1 0,10 34 0,-2-37 24,76 83 23,-65-86-31,14 2-14,54 23 0,-87-42-24,0 0 0,-1 0 1,1-1-1,0 1 1,0-1-1,0 1 0,0-1 1,3 0-1,50-1 15,66-10-1,-116 10-13,0 0-1,-1-1 0,1 1 0,-1-1 1,7-2-1,87-41 11,17-28-1061,-1-7-4205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55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32 6104,'-3'-4'81,"-10"-13"11,9 13 24,-1-1-6,5 5-104,-1 0 1,1-1-1,0 1 1,0 0 0,0 0-1,0 0 1,0 0-1,0 0 1,-1 0-1,1 0 1,0 0 0,0 0-1,0-1 1,0 1-1,0 0 1,-1 0-1,1 0 1,0 0-1,0 0 1,0 0 0,0 0-1,-1 0 1,1 0-1,0 0 1,0 0-1,0 0 1,0 0 0,-1 0-1,1 0 1,0 0-1,0 1 1,0-1-1,0 0 1,-1 0-1,1 0 1,0 0 0,0 0-1,0 0 1,0 0-1,0 0 1,0 1-1,0-1 1,-1 0 0,1 0-1,0 0 1,0 0-1,0 0 1,0 1-1,0-1 1,0 0 0,0 0-1,0 0 1,0 0-1,0 1 1,-5 44 146,2 48 0,3-63-141,-2-8 7,0 0-1,-1 0 0,-6 22 0,4-25-12,-30 126 62,18-86-37,-49 218 95,46-182-99,12-54 61,-18 173 47,25-171-15,15 182 48,-8-179-47,33 189 54,-30-188-54,99 314 256,-72-253-341,-22-65 39,65 155 24,-60-165-79,33 43 0,18 8-15,13-3 0,10-1-3,7-5-2,0-4 0,-2-7 0,1-11 0,112 27 1,-170-68 6,162 44 5,-162-46 9,177 34 20,-173-37 13,175 21 23,-178-24-9,174 7 36,-171-10-17,183 3 33,-183-3-40,299 14 177,-239-10-229,-62-4 40,171 8 31,-170-8-38,189-6 32,-184 3-19,196-3 30,-197 4-24,207-7 29,-202 5-42,200-8 31,-204 8-3,200-22 44,-198 18-39,336-36 313,-283 37-357,-63 5 91,174-1 59,-174 2-52,263 15 308,-195-7-292,139 25 164,-223-29-320,37 11 70,-35-6-42,0 1 0,-1 1 0,40 24 0,-53-27-36,25 22 29,75 84 77,-102-102-107,16 23 29,55 94 39,-82-127-72,1 0 0,0 0 0,0 0 1,1-1-1,-1 1 0,0 0 0,1 0 0,-1-1 0,4 3 1,1 1-1,27 26 5,-8-10-1,-24-19-3,1-1 0,0 0 0,-1 1 0,1-1-1,0 0 1,0 0 0,-1 0 0,1 0 0,0 0 0,0-1 0,0 1 0,0 0 0,0-1 0,0 0-1,1 1 1,-1-1 0,0 0 0,0 0 0,0 0 0,0 0 0,0-1 0,0 1 0,0-1 0,0 1-1,4-2 1,1 0-2,-5 2 2,1 0 0,-1 0 0,1 0 0,-1-1 0,0 1 0,1-1 0,-1 0 0,0 0-1,1 1 1,-1-1 0,0-1 0,0 1 0,2-2 0,8-4 4,-1 1 0,22-9 1,-21 11-28,-7 3 8,-1 0 1,0 0-1,0-1 1,0 0 0,-1 0-1,1 0 1,4-3 0,-5 3-167,16-9 392,-19 11-253,0 0 0,0 0 1,1 0-1,-1 0 1,0 0-1,0-1 0,1 1 1,-1 0-1,0 0 0,1 0 1,-1 0-1,0 0 0,0 0 1,1 0-1,-1 0 0,0 1 1,0-1-1,1 0 1,-1 0-1,0 0 0,0 0 1,1 0-1,-1 0 0,0 0 1,0 0-1,1 1 0,-1-1 1,0 0-1,0 0 0,0 0 1,0 1-1,1-1 1,-1 0-1,0 0 0,0 0 1,0 1-1,0-1 0,0 0 1,1 0-1,-1 1 0,0-1 1,0 0-1,0 0 0,0 1 1,0-1-1,0 0 1,0 0-1,0 1 0,0-1 1,0 0-1,0 1 0,0-1 1,0 0-1,0 0 0,0 1 1,-1-1-1,1 0 0,0 0 1,0 1-1,0-1 1,0 0-1,0 0 0,-1 0 1,1 1-1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7:56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285 621 5744,'-9'7'0,"1"-4"1,1-1 6,6 0 1,3 7 0,6 4 0,-5-11-6,0 0 0,0 0-1,0-1 1,0 1 0,0-1 0,0 1 0,1-1 0,-1 0 0,0 0-1,1 0 1,-1-1 0,1 1 0,4-1 0,-1 1 6,-1-1-1,0 1 1,0 1 0,0-1-1,11 5 1,96 39 211,-81-34-177,-13-3 210,0 1 0,35 22 0,-14-8 99,-38-22-284,0 1 1,0-1-1,0 0 1,0-1-1,0 1 1,0 0-1,0-1 1,0 1-1,1-1 1,-1 1-1,0-1 1,0 0-1,1 0 1,2-1-1,3 1 361,-7 0-396,0 0-1,0-1 1,0 1 0,0-1 0,0 0-1,0 1 1,0-1 0,0 0 0,0 0-1,-1 1 1,1-1 0,0 0 0,0 0 0,-1 0-1,1 0 1,0 0 0,-1 0 0,1 0-1,-1 0 1,1 0 0,-1 0 0,0 0-1,1-1 1,-1 1 0,0 0 0,0 0 0,0 0-1,0-2 1,2-52 522,-11-101 1,3 70-280,6 83-266,-21-226 733,21 224-636,0 2-67,0 1 0,0 0 1,0-1-1,0 1 0,0 0 1,-1-1-1,0 1 1,1 0-1,-1 0 0,0-1 1,0 1-1,0 0 0,0 0 1,0 0-1,-3-4 1,0 0 136,3 5 201,-14 8-262,9 0-54,-2 8-23,-10 29 0,-1 5 21,-35 96 2,50-132-49,-1 1-1,0-1 1,-11 18 0,5-10-6,1-2-2,7-12-1,0 0-1,-1-1 1,0 1-1,0-1 1,0 0-1,-7 6 1,-19 23 10,-4-1-9,0-12 1,-1-5-3,-3-5-2,-6-3 0,-3-3 0,1-4 0,5 1 0,3-3 0,-10 0 0,35-2 1,11-4 4,13-9 10,-9 12-12,69-62 29,66-97 13,-80 84-33,-43 58-6,49-78 12,-56 84-11,-2 3 3,1 0 0,0 1 1,9-13-1,-14 23-8,-1-1 1,1 0-1,0 0 1,0 1-1,0-1 0,0 0 1,0 1-1,0-1 1,0 1-1,0-1 1,0 1-1,0 0 0,0-1 1,0 1-1,0 0 1,0 0-1,0-1 1,0 1-1,0 0 0,0 0 1,1 1-1,-1-1 1,0 0-1,0 0 1,0 0-1,0 1 0,0-1 1,0 0-1,2 2 1,0-1-2,-1 0 1,1 1 0,-1-1-1,1 1 1,-1-1 0,0 1-1,0 0 1,1 0 0,-1 0 0,-1 0-1,1 1 1,2 2 0,11 25 4,-12-21-5,0 0-1,-1 0 0,1 12 1,-1 4-3,-2 0 1,-3 35 0,3-59 1,-2 14-7,0 1 1,-2-1 0,1 0 0,-2 0-1,-8 21 1,7-21-2,2-3-9,-1 0-1,0-1 0,-1 0 1,0 0-1,-13 16 0,15-22 11,-1 1-10,0 0 0,0 0 1,-1-1-1,0 0 0,0 0 1,0 0-1,0-1 0,-1 0 0,1 0 1,-12 4-1,16-7 4,-6 2-10,8-5 23,1 0 0,0 0 0,0 0-1,1 0 1,-1 0 0,0 0 0,1 0 0,-1 1 0,1-1 0,-1 0 0,1 1 0,0-1-1,2 0 1,22-19 10,74-70 10,-77 67 8,99-128 21,-96 115 6,143-216-1606,-66 106-6555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06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7489 0 5472,'4'2'41,"6"2"64,-1 1-1,0-1 1,1 2-1,-2-1 1,1 1-1,-1 0 1,0 1-1,0 0 1,0 1-1,11 14 0,-18-20 34,-7 13 95,-13 12-31,-1-2 0,-1 0 0,-28 25 0,36-36-171,-27 21 226,-66 37 38,72-54-148,0-1 1,-47 15 0,49-19-102,-3 1 161,-147 47 82,143-50-82,-188 40 82,176-39-81,-226 49 72,218-48-152,-249 54 48,243-54-88,-286 50 36,280-49-57,-273 64 21,277-62-48,-263 58 10,266-60-36,-95 20-1,-28 8-10,105-23-4,-213 41-13,-3-16-3,237-36-22,-234 31-18,239-30-23,-229 36-38,229-37 12,-206 34-38,211-33 65,-213 39-22,211-39 41,-239 61-51,57-9 71,188-49 8,-174 33-4,181-37 24,-58 15 4,-17 2 7,0-1 1,3-6 0,8-3 0,10-4 0,14-3 0,13 0 1,9-1 4,3-3-2,20-3-3,20-1 17,0 1 0,-1 0 0,1 1 0,0 0 0,0 1 0,0 1 0,-14 6 0,16-4 12,0 2-1,1 0 1,0 0 0,1 1-1,0 1 1,0 0 0,1 0-1,0 1 1,1 0 0,0 1-1,1 0 1,0 0 0,-8 19-1,11-20-8,0 1-1,0 0 0,1 1 1,1-1-1,0 0 0,-2 22 0,2-11 20,-20 194 97,12-136-95,-27 140 55,38-218-95,-5 25 10,1 0 0,1 0 0,3 54 0,0-64-9,-1 15 3,0-22-4,-6 34 2,-2 1 2,-4-7-2,5-18-2,-21 34 0,7-16-16,16-18-70,4-12-1256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06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5560,'4'0'-32,"119"-37"-234,-94 28 271,-6 4-72,12 5 21,55 5 0,-65 1-13,0 3 21,0 1 1,-1 1-1,0 2 0,-1 0 0,39 30 1,-50-33 28,-7-5 6,1 1 0,-1-1 0,0 1 0,-1 0 0,1 0 0,2 7 0,21 28-5,1 4 8,-12-15 0,-12-20 15,1 0 1,0 0-1,0-1 1,1 0-1,8 9 0,-14-18-7,0 1 0,0-1 0,0 0 0,0 1 0,0-1-1,0 0 1,0 0 0,1 1 0,-1-1 0,0 0 0,0 0 0,0 0 0,0-1-1,0 1 1,0 0 0,0 0 0,0 0 0,2-1 0,13-6 4,-15 7-4,4-3 11,1 1 0,-1-1 0,0 0 0,1-1 0,-2 1 0,1-1 0,0 0 0,4-5 0,-4 4-4,-1 1 4,0 1 1,-1-2-1,1 1 0,-1 0 0,0-1 1,0 1-1,0-1 0,-1 0 0,4-8 1,8-17 114,81-135 408,-155 309 165,42-100-487,-45 75 0,49-98-1033,2-5-3327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07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1 457 7352,'0'0'198,"3"0"-76,196-25 387,-122 11-345,62-20 11,19-1 80,-55 15-37,-81 16-147,37-8 89,73-26 0,-48 8 240,117-59 1,-142 58-165,-57 30-223,-1-1 0,0 1 0,1 0 0,-1 0 1,0-1-1,1 1 0,-1 0 0,0-1 0,0 1 0,0-1 0,0 0 0,-1 1 1,1-1-1,0 0 0,-1 1 0,1-1 0,-1 0 0,1 0 0,-1 1 0,0-1 1,0 0-1,0 0 0,0 0 0,0-2 0,0 2 0,-1-1-35,0-1 1,1 1-1,-1 0 0,0 0 0,-1 0 0,1 0 0,-1 0 0,1 0 0,-1 1 0,0-1 1,0 0-1,0 1 0,0-1 0,0 1 0,-1 0 0,-2-3 0,-1-1-768,-18-18-5610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07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5832,'-20'0'109,"18"14"-85,12 12 4,-3-10-17,-3-7-8,-2-5 1,0 1 0,-1-1-1,1 1 1,-1-1 0,0 1-1,0 5 1,4 54 141,-2 93-1,-4-116-126,8 145 650,-3 50 256,1-155-463,-4-64-322,0 3 130,0 0 1,2-1-1,0 1 1,2 0-1,0-1 1,0 0-1,13 27 1,-16-43-61,1 5-26,-3-7-177,1-1 0,-1 0 0,1 1 0,-1-1 0,1 1 0,0-1 1,-1 0-1,1 1 0,0-1 0,-1 0 0,1 0 0,0 0 0,-1 0 0,1 1 1,0-1-1,-1 0 0,1 0 0,0 0 0,-1 0 0,1 0 0,1-1 0,-1 1 8,20-2-1328,1-1-5312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08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1032 7624,'0'0'8,"9"8"17,-17-38-40,6 19-2,-1 1 0,1-1 0,-1-13 0,2 11 11,0 9 0,1 0 1,-1-1-1,1 1 0,1 0 1,-1 0-1,1 0 1,-1-1-1,1 1 0,3-7 1,2-8-14,0-1 1,2 1-1,0 0 1,1 1-1,1 0 1,14-19-1,18-6 14,-25 29 53,0 0 0,1 1 0,0 1-1,1 1 1,0 1 0,21-9 0,-39 19-31,1-1 0,-1 1-1,0 0 1,0 0 0,0 0 0,0-1 0,1 1 0,-1 0 0,0 0 0,0 1 0,0-1-1,1 0 1,-1 0 0,0 0 0,0 1 0,0-1 0,0 1 0,0-1 0,0 1 0,2 1-1,1 0 30,-1-1-15,0 0 0,0 1 1,-1 0-1,1-1 0,-1 1 1,1 0-1,-1 0 0,0 0 1,0 1-1,0-1 0,0 0 1,0 1-1,0 0 0,-1-1 1,2 4-1,0 1 1,0 1 0,-1-1 0,3 14 0,-3-11-15,3 9 69,-1 1 0,-1 0 0,-2 0 0,0 32 0,-1-30-46,1 44 269,-1-43-246,1 1 1,1-1 0,6 24 0,6 30 128,-14-76-182,0 1 0,0-1 0,1 1 1,-1-1-1,1 1 0,-1-1 1,1 1-1,-1-1 0,1 0 0,0 1 1,0-1-1,0 0 0,0 0 0,0 0 1,0 0-1,0 1 0,0-1 1,0-1-1,1 1 0,-1 0 0,0 0 1,0 0-1,1-1 0,-1 1 0,1-1 1,-1 1-1,1-1 0,-1 1 0,1-1 1,-1 0-1,1 0 0,-1 0 1,1 0-1,-1 0 0,1 0 0,-1 0 1,1 0-1,-1 0 0,1-1 0,-1 1 1,1-1-1,1 0 0,5-2 10,1 0-1,0-1 1,-1 0 0,13-8-1,-17 10-25,16-13 73,90-102 18,-88 88-58,-9 11-18,17-26 6,42-80 1,52-159-128,-120 269 75,-1 4 11,1 0 0,0 0 0,0 0 0,7-10 0,-11 21 24,1-1 0,-1 0 0,1 0 1,-1 1-1,1-1 0,-1 0 0,1 1 0,-1-1 0,0 0 1,1 1-1,-1-1 0,0 1 0,1-1 0,-1 1 0,0-1 1,1 1-1,-1-1 0,0 1 0,0-1 0,0 1 0,0-1 1,1 1-1,-1-1 0,0 1 0,0-1 0,0 1 0,0-1 1,0 2-1,3 50-17,0 140-5,-3-172 23,5 33-7,11 16-3,-10-60-2,-3-7 11,0 0 0,0 0 0,-1 0 0,1-1 0,1 1 0,-1-1 1,0 0-1,0 0 0,0 0 0,1 0 0,-1 0 0,7 0 0,-4-1-1,0-1-1,1 1 0,-1-1 1,0 0-1,0-1 1,0 1-1,10-5 0,-1 1 1,-7 2-4,0-1 1,-1 1-1,1-1 1,-1-1-1,8-5 1,154-113-108,-152 111 109,18-18-35,-19 12 19,-5 4 11,2 1 0,-1 1 0,2 0 0,-1 0 0,19-10 0,-17 15 10,0 6 1,-12 2 0,-1 1 0,1-1-1,0 1 1,-1 0 0,1 0 0,-1 0-1,0 0 1,0 0 0,0 0 0,0 1 0,0-1-1,0 1 1,-1-1 0,1 1 0,-1 0-1,0 0 1,1 0 0,0 3 0,11 27 5,-1 5-3,1-5 2,2-6-3,-14-25-3,1 1-1,0-1 1,0 0 0,0 0 0,0 0 0,0 0 0,1 0 0,-1-1-1,1 1 1,-1-1 0,1 1 0,-1-1 0,1 0 0,0 0 0,-1 0-1,1-1 1,0 1 0,0 0 0,0-1 0,4 0 0,2 0-4,-1-1 0,0 0 0,0-1 0,0 1 0,0-2 0,0 1 0,11-6 0,37-19-74,62-42 0,-100 58 70,-9 5-14,-1 1 1,0-2 0,13-11 0,-11 10-18,0-2 0,-1 1 0,0-1 0,0-1 1,-1 0-1,12-21 0,6-10-47,-25 40 101,-1 2-13,1 0 0,-1 1 0,0-1 0,0 0 0,0 1 0,0-1 0,0 0 0,0 0 0,0 1 0,0-1 0,1 0 1,-1 0-1,0 1 0,0-1 0,0 0 0,1 0 0,-1 0 0,0 1 0,0-1 0,1 0 0,-1 0 0,0 0 0,0 0 0,1 1 0,-1-1 1,0 0-1,0 0 0,1 0 0,-1 0 0,0 0 0,1 0 0,-1 0 0,0 0 0,0 0 0,1 0 0,-1 0 0,0 0 0,1 0 0,-1 0 1,0 0-1,1 0 0,13-4 28,-7 0-18,1-1-1,-1 0 0,0 1 0,-1-2 0,1 1 1,-1-1-1,0 0 0,0-1 0,9-13 1,-1-2 21,22-42 0,-27 47-27,-5 9 4,1-1 0,-2-1-1,5-11 1,12-52 35,-21 61-16,-2 3-19,-1 0 0,-1 0 0,1 1-1,-1 0 1,-1 0 0,0 0 0,0 1 0,0-1 0,-1 1 0,-14-11-1,-8-1 0,16 15 7,-7 4-7,0 1 1,-33 5-1,30 1 6,-41 26-1,46-22-12,1 1 1,-30 26-1,31-22 0,1 1 1,1 0-1,-17 24 0,17-18 0,0 1-1,-17 42 1,22-42-1,1 0 0,-8 43 0,14-55 0,1 1 0,0-1 0,0 1 0,1-1 0,3 20 0,-2-22 0,2-1 0,-1 0 0,1 0 0,0 0 0,1 0 0,9 15 0,-6-13 0,0-1 0,1 0 0,0 0 0,18 15 0,-13-13 0,1-2 0,0 0 0,22 12 0,-16-12 0,1-1 0,31 10 0,-21-11 0,39 6 0,40-4 0,8-12 0,11-11 0,0-13 0,-92 16 0,50-22 0,-38 8-289,0-2 0,-2-3 0,49-38 0,27-23-5491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1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266 118 9056,'0'0'649,"1"8"-404,3 25-150,1-18 132,29 73 70,-26-56-203,0-1 0,5 63 0,-10-66-73,2 11 60,8 173 30,-13-166-70,-16 203 18,10-199-38,2-18-10,-38 195 34,34-193-30,-25 109 33,17-45 40,16-95-56,0-9-6,4-34 13,44-202 134,-8 37 59,-36 182-189,51-301 277,-52 304-271,2-31-1,-4 29-37,-1 17-2,0 0 1,0 0-1,0 1 1,-1-1 0,0 0-1,0 1 1,0-1-1,-3-6 1,-2-18 29,6 27-24,-2 2-12,1 1-1,0-1 1,0 0-1,-1 1 1,1-1 0,0 1-1,0 0 1,0-1-1,0 1 1,0 0 0,0 0-1,0 0 1,0-1-1,0 1 1,0 0 0,-1 2-1,-15 22 20,12-18-21,-23 38 5,17-20 8,-38 164 3,43-143-9,-12 198 8,16-194-9,0 78-1,3 26-3,4-16 2,1-24-2,1-24 2,0-30-3,1 1-1,-8-52 7,-3-9-5,-5-9-1,3 2-1,3 4 0,-1-1 1,1 0-1,0 0 0,0 0 0,1-1 0,-1 1 0,0-5 0,-34-124 8,30 97-1,-2-68 4,8-39-9,23-167-5,-16 249-4,27-229-6,-27 235-8,-1 3 7,22-198-37,-12-48-142,-16 295 168,0 4 23,-1-1 0,0 0 0,0 1 0,0-1 1,1 0-1,-1 1 0,0-1 0,1 1 0,-1 0 0,0-1 0,1 1 0,-1-1 1,1 1-1,-1 0 0,1-1 0,-1 1 0,1 0 0,-1 0 0,1 0 0,0-1 1,-1 1-1,1 0 0,0 0 0,0 0 0,0 0 0,-1-1 0,1 1 0,0 1 1,-22 135-9,22-132 8,-5 42-4,-28 257 2,25-234-3,-36 304-6,34-297-7,-42 293-1,42-307 7,-28 202-42,10-116-38,28-147 73,-2-5 0,-2-6 16,1 0 0,0 0 1,0 0-1,1-1 1,0 1-1,1-1 0,0 0 1,0 1-1,2-16 1,-1 13 1,-10-225-14,9 187 11,6-223 2,-3 216-2,4-89 4,6-38 1,8 6 0,9 8 0,35-141-8,-22 113-15,-39 182 18,0 1 3,0-1-1,-1 1 1,0-1-1,-1-22 1,-1 38 2,0-1 0,0 0 0,0 1 0,0-1 0,0 1 0,0-1 0,0 1 0,0-1 0,0 1 0,0-1 0,0 1 0,0-1 0,0 1 0,0-1 0,-1 1 0,1-1 0,0 1 0,0-1 0,-1 1 0,1-1 0,0 1 0,-1 0 0,1-1 0,0 1 0,-1-1 0,1 1 0,0 0 0,-1-1 0,1 1 0,-1 0 0,1 0 0,-1-1 0,1 1 0,-1 0 0,-7 5 0,7-5 0,-2 3 0,0-1 0,0 1 0,0 0 0,0 0 0,1 1 0,-3 3 0,0 2 0,0 0 0,0 0 0,-5 17 0,2 1 0,-6 36 0,-3 61 0,8 34 0,9 20 0,12 8 0,2-91-1,27 98 0,-29-154-4,0 0 3,37 99-20,-42-126 22,-8-12 0,1 0-1,0 1 1,0-1 0,0 0-1,0 0 1,1 0 0,-1 1-1,0-1 1,0 0 0,0 0 0,0 0-1,0 0 1,0 1 0,0-1-1,0 0 1,0 0 0,0 0 0,0 0-1,1 1 1,-1-1 0,0 0-1,0 0 1,0 0 0,0 0-1,0 0 1,1 0 0,-1 1 0,0-1-1,0 0 1,0 0 0,0 0-1,1 0 1,-1 0 0,0 0 0,0 0-1,0 0 1,1 0 0,-1 0-1,0 0 1,0 0 0,0 0-1,0 0 1,1 0 0,-1 0 0,0 0-1,0 0 1,0 0 0,1 0-1,-1 0 1,0 0 0,0-1 0,0 1-1,1 0 1,10-35-1,6-36 1,11-46 1,42-141 7,-57 210 0,51-208 17,-53 208 30,0 2-11,36-142 209,-41 172-205,-4 22 46,-5 34 29,2-33-132,-9 83 48,3-41 48,-45 285 29,39-250-55,-19 156 4,5 23-46,18-163 8,-7 304-1545,16-225-6228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4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650 865 11480,'23'-5'372,"44"-3"0,-64 7 68,-6-3 0,-9-14-298,2 10 133,-13 0-96,-41-8-1,40 14-64,-98 15 39,96-5-65,-103 65 25,103-51-98,-40 44 4,-12 26-15,-26 56-5,93-131 0,-2 6-5,4-4 0,2 1 0,-7 27 0,13-47 4,1 1 1,0-1-1,0 0 0,0 1 1,0-1-1,0 1 0,0-1 0,0 1 1,0-1-1,0 0 0,0 1 0,0-1 1,0 1-1,0-1 0,0 1 0,0-1 1,0 0-1,0 1 0,0-1 0,1 1 1,-1-1-1,0 0 0,0 1 0,1-1 1,-1 1-1,4 3-4,0 0 1,0 0-1,1-1 0,-1 1 0,1-1 1,-1 0-1,1-1 0,0 1 1,0-1-1,7 2 0,8 0-60,15-5 20,59-9 1,-66 0-8,114-66-17,-114 56 45,41-35 4,14-13 17,-79 65 4,34-30 10,-2-1 1,37-45 0,-59 62 11,-4 3 7,0 1 1,1 0 0,1 1 0,14-12-1,-26 24-26,1 0-1,-1-1 1,0 1-1,1 0 0,-1-1 1,0 1-1,1 0 1,-1 0-1,0-1 1,1 1-1,-1 0 0,0 0 1,1 0-1,-1 0 1,1 0-1,-1 0 1,0-1-1,1 1 0,-1 0 1,1 0-1,-1 0 1,1 0-1,-1 0 1,0 1-1,1-1 1,-1 0-1,1 0 0,-1 0 1,0 0-1,1 0 1,-1 0-1,0 1 1,1-1-1,-1 0 0,1 0 1,-1 1-1,0-1 1,0 0-1,1 0 1,-1 1-1,0-1 0,1 1 1,7 23 104,-7-17-115,17 78 99,12 49-6,-22-112-51,17 22-1,-22-40-33,0-1 1,0 0 0,0 0-1,0 0 1,0 0 0,0 0-1,1-1 1,-1 1-1,1-1 1,5 3 0,-3-3-1,-1-1 0,1 1 0,0-1 0,0 0 0,0 0 0,0-1 0,1 0 0,-1 0 0,6-1 0,44-8-2,-50 7 1,-3 2-1,1-1 1,-1 0-1,1 0 1,-1-1-1,1 1 1,-1-1-1,4-2 1,179-122-24,-147 91-54,127-158-41,-138 154-32,91-159-51,-99 159 77,-18 35 113,25-56-89,31-102 1,-50 138 77,0-1 13,0 0-1,-2-1 1,-1 0 0,3-28 0,-6 7-3,-2 44 14,0 0 0,0-1-1,0 1 1,-1-1 0,1 1-1,-1 0 1,-2-7 0,3 9 0,-1 1 0,1-1 0,0 1 0,-1-1 0,1 1 0,0-1 0,-1 1 0,1-1 0,-1 1 0,1-1 0,-1 1 0,1 0 0,-1-1 0,1 1 0,-1 0 0,0-1 0,1 1 0,-1 0 0,1 0 0,-1 0 0,0-1 0,1 1 0,-1 0 0,1 0 0,-1 0 0,0 0 0,1 0 0,-1 0 0,0 0 0,0 1 0,-1-1 0,0 1 0,-1 0 0,1 0 0,0 0 0,0 0 0,0 0 0,0 0 0,0 0 1,0 1-1,0-1 0,1 1 0,-4 3 0,-6 9 1,1 1 0,1 0 1,0 1-1,1 0 0,-11 29 0,14-32 0,-10 27 7,-66 204 9,67-189-2,-49 245 10,54-242-10,-4 73 4,11-93-17,3 49 1,1-69-2,0 0 1,1-1-1,7 24 0,-7-33-1,0 0 1,0 0-1,1 0 0,0-1 0,0 0 0,9 12 1,-10-15-1,1-1-1,0 0 1,0 1 0,0-1 0,0 0 0,0-1 0,0 1 0,1-1 0,-1 0 0,1 0 0,0 0 0,-1-1 0,1 1 0,0-1 0,0-1 0,0 1-1,0 0 1,0-1 0,7-1 0,-10 1 0,0 0-1,-1 0 1,1 0-1,0 0 1,0-1 0,-1 1-1,1-1 1,0 1-1,-1-1 1,1 1-1,1-2 1,129-70-5,-103 49-14,134-144-14,-129 127-47,113-168-30,-123 165 44,83-182-22,-87 178 48,65-194-11,-71 196 38,-7 19 7,8-22-2,14-93-1,-18 56 6,-11 84 3,0 1 0,0 0 0,0 0-1,0-1 1,0 1 0,0 0 0,1 0 0,-1-1 0,0 1-1,0 0 1,0 0 0,-1-1 0,1 1 0,0 0-1,0 0 1,0-1 0,0 1 0,0 0 0,0 0-1,0-1 1,0 1 0,0 0 0,-1 0 0,1-1-1,0 1 1,0 0 0,0 0 0,0 0 0,-1 0-1,1-1 1,0 1 0,0 0 0,0 0 0,-1 0-1,1 0 1,0 0 0,0-1 0,-1 1 0,1 0 0,0 0-1,0 0 1,-1 0 0,1 0 0,0 0 0,-1 0-1,1 0 1,0 0 0,0 0 0,-1 0 0,1 0-1,0 0 1,0 0 0,-1 1 0,1-1 0,0 0-1,0 0 1,0 0 0,-1 0 0,1 0 0,0 0-1,0 1 1,-1-1 0,1 0 0,0 0 0,0 0 0,0 1-1,0-1 1,-1 0 0,-3 3-3,1-1 1,1-1-1,0 1 1,0 0 0,1 0-1,-1 0 1,0 0-1,0 0 1,1 0-1,-1 0 1,1 1-1,-2 4 1,-60 118-39,49-87-38,-66 215-36,63-193-11,-65 265-57,69-262 31,5-21 78,-5 17-13,4 0-1,-4 82 1,13-102 1,6 55 0,-6-93 81,0 0 0,0 0 0,1 0 0,-1 0 0,0 0 0,0 0 1,0-1-1,1 1 0,-1 0 0,0 0 0,1 0 0,-1-1 0,1 1 0,-1 0 0,1-1 0,-1 1 0,1 0 1,0 0-1,4 3-5,-1-1 0,0 1 0,1-1 0,0 0 0,0-1 0,0 1 0,0-1 0,0 0 0,1 0 0,-1 0 0,11 1 0,-14-3 7,-1 0-1,1 0 1,-1 0 0,1 0 0,-1 0 0,1 0 0,-1 0 0,0 0 0,1-1 0,-1 1 0,1-1 0,1 0 0,33-13-23,57-34 1,-63 25 12,138-150-5,-134 131 13,48-67 4,4-18 1,54-122 1,-118 204 7,-11 18-3,79-158 21,-52 116-1,-53 93-14,2-2-6,-15 32 0,23-44-2,-77 168 14,65-139-3,6-10-7,-6 12 1,2 1 1,-17 80 0,13 25 16,21-125-11,0-13-12,1 0 1,0 0 0,0-1 0,1 1 0,0-1 0,7 10 0,-11-17-2,1-1-1,-1 1 1,0-1 0,1 1 0,-1-1 0,1 0 0,-1 1 0,1-1 0,-1 1 0,1-1 0,-1 0 0,1 1-1,-1-1 1,1 0 0,-1 0 0,1 0 0,-1 1 0,1-1 0,0 0 0,-1 0 0,2 0 0,15 2 5,0 0 1,1-2 0,27-1-1,-19-6 9,123-55 9,-118 43-17,-11 7-4,4-3-1,-2-2 1,1 0 0,-2-1-1,33-36 1,-2-7 3,-39 43-4,20-37-1,-21 30 2,-2-1-1,-1 0 1,9-40 0,-14 37 17,-3 13-11,1-7 1,-2 0-1,0 0 0,-2 0 0,0 1 1,-7-26-1,6 33 9,1 2-8,0 0 1,-1 1-1,-1-1 1,0 1 0,-1 0-1,-1 0 1,-12-20 0,9 19 9,0 1 0,-19-17 0,27 28-48,-1 0 1,1 0-1,-1 1 1,1-1-1,-1 1 1,0-1 0,1 1-1,-1 0 1,1-1-1,-1 1 1,0 0-1,1 0 1,-1 0-1,0 1 1,1-1 0,-1 0-1,1 0 1,-1 1-1,0-1 1,1 1-1,-1 0 1,1-1-1,-1 1 1,1 0-1,0 0 1,-1 0 0,-1 2-1,0-2-601,-17 11-6577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15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8418 3592,'-18'-5'43,"5"1"59,-1 0 0,1 1 0,-1 1 1,0 0-1,-19 1 0,-15 2 2112,46 0-2011,-5 3 17,6-3 24,-2 9 10,-5 5 3,4 3-153,0-1 0,1 1 0,1 0 0,0 0 0,2 0 1,0-1-1,1 1 0,4 26 0,13 65 125,-12-75-103,18 53 0,-17-62-106,-1-5 12,1-1 0,1-1-1,0 1 1,13 19-1,-10-18-19,75 133 96,-69-126-88,93 140 14,-83-131-20,118 148 3,-114-147-10,137 159 2,-132-154-2,173 168 2,-162-167-1,188 184 9,-185-179-3,235 212 7,-223-208 6,265 211 13,-260-210 0,276 213 16,-270-212-16,320 219 17,-308-220-9,363 199 25,-354-204-19,392 163 20,-385-171-20,428 172 20,-421-170-20,442 142 19,-438-152-26,465 127 15,-457-127-27,504 134 21,-494-134-9,544 104 18,-539-114-18,516 71 26,-524-77 15,508 56 43,-506-59-30,534 49 47,-528-51-40,538 35 52,-539-37-33,525 28 43,-527-32-76,552-5 39,-544-4-25,552-27 45,-555 22-59,538-50 48,-539 45 12,555-63 64,-551 59-43,551-88 76,-556 81-71,512-138 74,-521 128-60,497-143 67,-500 142-113,482-150 59,-486 145-87,466-191 54,-472 182-19,435-192 64,-441 193-78,418-216 63,-425 209-57,366-226 62,-379 226-41,334-223 68,-338 221-88,334-253 62,-334 247-70,316-245 51,-323 248-78,271-256 45,-281 249-50,263-279 48,-261 276-50,285-285 40,-284 286-58,238-271 36,-251 273-56,226-286 32,-227 280-34,187-301 26,-199 303-32,167-273 23,-170 277-28,136-288 26,-144 282-26,100-290 26,-109 293-26,86-269 26,-87 275-28,97-270 22,-94 268-22,97-267 22,-99 270-22,86-229 22,-90 237-22,59-231 21,-65 229-28,46-225 17,-49 228-28,33-226 19,-36 225-14,20-207 15,-23 212-22,18-208 10,-19 207-30,9-197 6,-11 200-6,-3-204 5,1 202-12,-4-75 1,-5-24-4,-7 1 2,-6 1-4,-5 9-1,-7 11 0,-5 0 0,-4-4 0,-9 6 0,-10 14 0,-12 7 0,-11 3 0,-74-94-1,132 160-4,-121-124 2,116 132-2,-146-100 2,141 104-4,-268-165-30,217 132 32,51 35-9,-164-70-7,161 77-6,-153-49-13,156 53 0,-171-38-17,165 41 12,-310-37-130,254 36 152,58 6-37,-176-7-24,175 10 24,-276 28-137,199-8 116,-60 12 3,65-7-35,15-2 38,26-1-15,-71 30-1,122-42 82,6-3-19,0 2 1,-17 10 0,-95 62-66,120-75 71,-1 0 0,1 1 0,0 0-1,-10 11 1,1-1 6,1-2 7,7-7-13,0 2-1,-14 17 1,11-13 10,-114 144-256,52-48 86,66-98 174,-10 23-56,2 11 15,8-19-7,-2-1 0,-17 33-1,11-23-1,13-26 31,0 0 1,0 0-1,-1-1 1,0 1-1,-1-1 1,0-1-1,-1 1 1,-10 10-1,16-18 22,0 0 0,0 0 0,-1-1 0,1 1 1,0-1-1,0 1 0,-1-1 0,1 1 0,-1-1 0,1 0 0,-2 1 0,-21 5-89,22-6 50,1-1 39,0 0-1,0 1 1,0-1 0,0 0 0,1 0-1,-1 0 1,0 0 0,0 0 0,1-1 0,-1 1-1,0 0 1,1 0 0,-1 0 0,1 0-1,0-1 1,-1 1 0,1 0 0,0-1-1,0-1 1,-1-27-42,8-36-146,-4-68-1941,-4 56-7612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16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202 203 8520,'-37'-54'16,"13"18"-3,-5-1-9,17 20-33,6 8 86,-1 1 0,0 0 1,0 0-1,-1 0 0,-11-8 1,17 14 83,1 2-132,1 0-1,-1 0 1,1 0-1,0 0 1,-1 1-1,1-1 1,-1 0-1,1 0 1,-1 0-1,1 0 1,0 0-1,-1 1 1,1-1 0,-1 0-1,1 0 1,0 1-1,-1-1 1,1 0-1,0 1 1,-1-1-1,1 0 1,0 1-1,0-1 1,-1 0-1,1 1 1,0-1 0,0 1-1,-1-1 1,1 1-1,-2 17 103,0 2 11,-8 2 24,7-16-100,0 0 0,1 0 0,0 1 1,0-1-1,-3 12 0,4-4-17,1-1 0,-1 0-1,2 1 1,2 14 0,13 39-1,-5-36-24,-8-22-1,16 28 1,-16-33-4,0 4-1,19 26 3,-2-6 7,44 53 13,-54-70-6,1 0 1,1-1-1,0 0 1,24 15-1,-26-18-11,-7-5 1,0 0 0,0 0 0,1 0 0,-1-1 1,1 1-1,-1-1 0,6 2 0,92 25 166,-55-20-32,-8-3 4,-4 0 88,49 1 0,-70-3-173,-11-2-51,1 0 0,-1 0-1,1-1 1,-1 1 0,1-1-1,-1 1 1,1-1 0,-1 0 0,1 0-1,-1 0 1,4-1 0,0-1 16,-4 2 0,0-1-15,0 1 0,0-1-1,-1 0 1,1 0 0,0 0 0,0 0 0,0 0 0,0 0 0,1-1 0,31-29 103,-1 1-21,38-26 1,-41 36-53,-7 6 67,-1 0-1,33-30 1,-54 42-94,1 1 0,-1-1 0,1 0 0,-1 0 0,0 0-1,0-1 1,1 1 0,-2 0 0,1 0 0,0-1 0,0 1 0,-1 0 0,1-1 0,-1 1 0,0 0 0,0-1 0,0 1 0,0-4 0,-1 0 2,0-1 0,0 1 0,-1 0 0,-3-9-1,4 12-13,-7-8 60,-1 3-47,-1 2 1,0-1 0,-1 1 0,1 1 0,-18-7-1,5 6 42,-128-5 25,113 13-33,-190 41 13,180-33-40,5-2-396,-1-3 0,1-1 0,-48-3 0,-14-6-7264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4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16498 59 3768,'-30'10'1136,"26"-10"-711,-5-2 32,-8-1 76,1-1 0,0-1-1,0-1 1,-18-8-1,33 13-511,1 1-1,-1 0 1,0-1-1,1 1 1,-1 0-1,1 0 1,-1-1-1,0 1 1,1 0-1,-1 0 1,1 0-1,-1 0 1,0 0-1,1 0 1,-1 0-1,0 0 1,1 0-1,-2 0 1,1 0 59,0 0 1,-1 0 0,1 0-1,0 0 1,0 0 0,0 0-1,-1 0 1,1 0 0,0-1-1,0 1 1,0-1 0,0 1-1,0 0 1,-1-1-1,1 0 1,0 1 0,-3-4 1306,5 3-1040,4-6-13,-4 5-36,2 0 1,4-3 652,-17 0-916,7 3 108,2 2-83,-5 0-7,4 0 63,16 0-49,-9 0-66,-5 1 0,0-1 0,0 0 0,0 0-1,0 0 1,0 0 0,0 0 0,0 0-1,-1 0 1,1 0 0,0 0 0,0 0-1,0 0 1,0 0 0,0 0-1,0 0 1,0 0 0,0 0 0,0 0-1,1 0 1,-1 0 0,0 0 0,0 0-1,0 0 1,0 1 0,0-1 0,0 0-1,0 0 1,0 0 0,0 0-1,0 0 1,0 0 0,-84 23 8,17-7-7,8-5-2,25-6-17,-62 20-1,93-24-74,2 0 80,1-1 1,0 1 0,0-1-1,0 0 1,-1 1-1,1-1 1,0 1-1,0-1 1,0 1-1,0-1 1,0 1-1,0-1 1,0 1-1,0-1 1,0 1-1,0-1 1,0 0 0,0 1-1,1-1 1,-1 1-1,0-1 1,0 1-1,0-1 1,1 0-1,-1 1 1,0-1-1,0 1 1,1-1-1,-1 1 1,66 25-502,-27-11 339,-4-2-187,48 24 0,-68-29 317,-11-6 18,1 0 0,-1 1-1,0 0 1,1 0 0,-1 0 0,-1 0 0,1 1 0,6 7 0,-2-1-24,-1-1-1,0 1 1,-1 1-1,9 16 1,-15-26 41,0-1 0,1 1 0,-1 0 0,0-1 0,0 1 0,0 0 0,1-1 0,-1 1-1,0 0 1,0-1 0,0 1 0,0 0 0,0-1 0,0 1 0,-1 0 0,1-1 0,0 1 0,0 1 0,-5 10-38,0 0 1,0 0-1,-1 0 0,-12 17 1,8-17-5,0-1 1,0 0 0,-1 0 0,0-1 0,-1 0-1,-25 16 1,23-17 20,-13 9-88,1 1 0,1 1-1,-29 31 1,1 4-49,52-54 161,0 1 0,-1 0-1,1-1 1,0 1 0,0 0-1,0 0 1,1-1 0,-1 1-1,0 0 1,1 0 0,-1 0-1,1 0 1,0 0-1,-1 0 1,1 0 0,0 0-1,0 0 1,1 0 0,-1 0-1,0 0 1,1 3 0,0-3-1,3 5-32,40 28-6,-31-28 25,16 2 5,0-2 1,1-1 0,58 4-1,-87-10 15,0 0-1,0 0 0,1 0 0,-1 0 1,0 0-1,0 0 0,0 0 0,0 0 1,0 1-1,0-1 0,0 0 1,0 1-1,0-1 0,0 1 0,1 0 1,1 2-2,6 6 1,-9-8 1,1 0 0,-1-1 0,0 1 0,0 0 0,0 0 0,0 0 0,-1 0 0,1-1 0,0 1 0,0 0 0,0 0 0,-1 0 0,1-1 0,0 1 0,-1 0 0,0 0 0,-15 23 1,-5-3 11,-39 30-1,34-29 2,22-19-5,1-1 0,-1 1 0,0 0 0,1 1 0,0-1 1,0 0-1,0 1 0,0 0 0,1-1 0,-1 1 0,1 0 0,0 1 0,0-1 0,1 0 0,-3 6 0,8-3 67,4 1-53,0-1 0,0-1 0,1 0 1,15 9-1,-3-8 58,128 13 32,-113-18-32,326-6 316,-349 6-364,-16 2 28,-19 4 15,19-8-90,-15 7 49,0-1 1,-1-1-1,-22 3 1,19-4-24,-38 9 76,37-8-68,0 1-1,-24 9 1,-10 9 18,57-24-36,0 0 0,0 1 0,0-1 0,0 0 0,0 0 0,0 0 0,0 1 0,0-1 0,0 0 0,0 0 0,0 1 0,0-1 0,0 0-1,0 0 1,0 0 0,0 1 0,0-1 0,0 0 0,0 0 0,0 0 0,1 0 0,-1 1 0,0-1 0,0 0 0,0 0 0,0 0 0,0 0 0,0 1 0,1-1 0,-1 0 0,0 0 0,0 0 0,0 0 0,0 0 0,1 0 0,-1 0 0,0 1 0,0-1 0,0 0 0,1 0-1,-1 0 1,0 0 0,0 0 0,0 0 0,1 0 0,12 5 8,-4-1-4,-4-2 0,1-1 0,-1 0 0,0 0-1,1 0 1,-1-1 0,9 1 0,124-1 40,141-9 62,-66 1-28,-106 3 170,-107 5-247,-14 1 38,0 0 0,-27 7 1,19-4 20,-124 25 48,72-11 19,52-11-109,1-2-6,-32 13 86,1 6 14,52-24-111,0 1-1,0-1 0,0 0 1,-1 0-1,1 0 0,0 0 1,0 0-1,0 0 0,0 0 1,0 0-1,0 0 0,0 1 0,0-1 1,0 0-1,0 0 0,0 0 1,0 0-1,0 0 0,0 0 1,0 0-1,0 0 0,0 1 1,0-1-1,0 0 0,0 0 1,0 0-1,0 0 0,0 0 1,0 0-1,0 0 0,0 0 1,0 0-1,0 1 0,1-1 1,-1 0-1,0 0 0,0 0 1,0 0-1,0 0 0,0 0 1,0 0-1,0 0 0,0 0 0,0 0 1,0 0-1,1 0 0,-1 0 1,0 0-1,0 0 0,0 0 1,0 0-1,0 0 0,0 0 1,0 0-1,0 0 0,1 0 1,-1 0-1,0 0 0,0 0 1,0 0-1,0 0 0,0 0 1,0 0-1,0 0 0,0 0 1,1 0-1,10 2 17,-1-1-11,36-2 22,103-10 4,-111 7-19,64-11-1,26-4-9,-3 1 1,-11 2-3,-26 2-2,-40 7 0,-119 21 0,-12 10 0,-11 8 0,-2 4 0,78-29 0,-8 3 2,0 2 0,1 0 0,-45 30 0,51-28 2,-22 20 1,41-34-5,0 0 0,0 0 0,-1 0 1,1 0-1,0 0 0,0 1 0,0-1 0,-1 0 1,1 0-1,0 0 0,0 0 0,0 1 0,0-1 0,0 0 1,-1 0-1,1 0 0,0 1 0,0-1 0,0 0 0,0 0 1,0 0-1,0 1 0,0-1 0,0 0 0,0 0 1,0 1-1,0-1 0,0 0 0,0 0 0,0 0 0,0 1 1,0-1-1,0 0 0,0 0 0,0 1 0,0-1 0,0 0 1,1 2-1,0 0 1,-1-1-1,1 1 1,0 0 0,0-1-1,0 1 1,0-1-1,1 1 1,-1-1 0,2 2-1,1 0 1,1 1-1,0-1 1,0 0-1,1 0 0,10 4 1,-5-3 0,1 0 1,0-1-1,17 2 0,-3-2 1,31-2-1,146-14 4,-162 9-10,171-15-20,-121 14-5,-83 6 4,3 2-12,-9-2 11,-4 3-4,-7 6 15,0-1 1,0-1 0,0 0 0,-22 14 0,-5 2-29,-1-1 1,-46 19 0,43-22 17,29-14 18,-135 75-32,126-68 31,-23 21 0,43-34 9,-1 1 0,1-1 0,-1 1 0,1-1-1,0 1 1,-1 0 0,1-1 0,0 1 0,-1 0-1,1-1 1,0 1 0,0 0 0,0-1 0,-1 1-1,1 0 1,0-1 0,0 1 0,0 0 0,0-1-1,0 1 1,0 0 0,0-1 0,1 1 0,-1 0-1,0-1 1,0 1 0,1 0 0,-1-1 0,0 1-1,0 0 1,1-1 0,-1 1 0,1 0 0,0 0 0,15 17-2,-2-12-3,38 6 4,36-4 1,17-8 0,5-7 0,-3-4 0,-10 2 0,-25 2 0,-32 2 1,-30 6 7,-13 4-5,-16 5-1,3-3 0,-45 16 14,-140 44 5,153-50 6,-189 82 11,193-78-4,-171 87 62,121-58-34,93-50-59,1 0-1,-1 1 0,0-1 0,1 0 0,-1 0 1,1 1-1,-1-1 0,1 0 0,-1 1 1,1-1-1,-1 0 0,1 1 0,-1-1 1,1 1-1,0-1 0,-1 1 0,1-1 1,0 1-1,-1-1 0,1 1 0,0-1 1,0 1-1,-1-1 0,1 1 0,0-1 0,0 1 1,0 0-1,0-1 0,0 1 0,0-1 1,0 1-1,0 0 0,0 0 0,1-1 1,0 1-1,0-1 0,0 0 0,0 1 0,0-1 1,0 0-1,0 1 0,0-1 0,0 0 1,0 0-1,-1 0 0,1 0 0,0 0 0,0 0 1,0 0-1,0 0 0,0 0 0,0-1 1,0 1-1,2-1 0,116-30 46,27-10-35,1 3-11,157-40-17,-288 73 11,153-33-17,-96 24-1,-73 14 22,0 0-1,0 0 0,1 0 1,-1 0-1,0 1 0,0-1 1,0 0-1,0 0 0,0 0 1,1 0-1,-1 0 0,0 0 1,0 0-1,0 0 1,0 0-1,0 0 0,0 0 1,1 0-1,-1 0 0,0 1 1,0-1-1,0 0 0,0 0 1,0 0-1,0 0 0,0 0 1,0 0-1,0 1 0,0-1 1,0 0-1,0 0 1,0 0-1,1 0 0,-1 0 1,0 1-1,0-1 0,0 0 1,0 0-1,0 0 0,-1 0 1,1 0-1,0 1 0,0-1 1,0 0-1,0 0 0,0 0 1,0 0-1,0 0 0,0 1 1,0-1-1,0 0 1,0 0-1,0 0 0,0 0 1,-1 0-1,1 0 0,0 0 1,0 1-1,0-1 0,0 0 1,0 0-1,-8 11-5,1-2 3,3-4 2,-1-1 0,1 1 0,-1-1-1,0 0 1,-1 0 0,-5 4 0,-130 86-2,104-73-2,-70 30 4,-37 6 2,7-5 4,33-8-2,31-12 2,32-11-2,31-14 0,8-3-1,6-3-2,-1 0 1,0-1-1,1 0 0,-1 0 0,1 0 0,-1 0 0,7-2 1,88-10-9,113-22-4,-166 25-8,-28 6 12,231-38-47,-31 9-10,-121 14 31,-90 17 28,-9 4-1,-21 16 6,-29 9 1,-28 10 1,-105 48 10,151-69 10,10-4-7,-16 7 8,2 2-1,-46 33 1,2 8 36,83-63-56,-1 0-1,1 0 0,0 0 1,0 0-1,-1 0 0,1 0 1,0 0-1,0 0 1,0 1-1,-1-1 0,1 0 1,0 0-1,0 0 0,0 0 1,-1 1-1,1-1 1,0 0-1,0 0 0,0 0 1,0 1-1,-1-1 0,1 0 1,0 0-1,0 1 0,0-1 1,0 0-1,0 0 1,0 1-1,0-1 0,0 0 1,0 0-1,0 1 0,0-1 1,0 0-1,0 0 0,0 1 1,0-1-1,0 0 1,0 1-1,2 1 3,-1 1 0,1-1 0,0 0 1,0 0-1,-1 0 0,1 0 0,1 0 0,-1 0 0,0 0 1,0 0-1,1-1 0,-1 0 0,1 1 0,-1-1 0,1 0 1,-1 0-1,6 1 0,-3 0 4,17 2 52,123-6 25,-109-4-17,183-42 28,-171 38-48,208-39 31,-187 36-66,-18 2-9,-24 6 1,-20 6-3,-7 4-2,-12 7 0,11-10 0,-10 9-1,5-4 0,-1-1-1,1 0 1,-1 0 0,-16 9 0,-156 100-2,135-89-2,-69 38 4,-8 3 1,73-42 0,14-7 3,1 1-1,-55 42 1,72-49 0,2 1 1,-23 25-1,37-38-2,0 0-1,0 0 0,-1 1 1,1-1-1,0 0 0,0 0 1,0 1-1,-1-1 1,1 0-1,0 0 0,0 1 1,0-1-1,0 0 0,0 0 1,-1 1-1,1-1 1,0 0-1,0 1 0,0-1 1,0 0-1,0 1 0,0-1 1,0 0-1,0 1 1,0-1-1,0 0 0,0 0 1,0 1-1,0-1 0,1 0 1,-1 1-1,0-1 0,0 0 1,0 0-1,0 1 1,2 2 0,-1-1 1,0 1 0,1 0-1,-1-1 1,1 1 0,0-1-1,3 4 1,0-2-2,1 1 1,-1-1-1,1-1 1,0 1-1,10 3 1,-4-1-1,1-2 0,25 7 0,41-1 0,103-5-2,-52-6-4,-11-2-10,-25 7-4,-94-4 19,1-1 0,-1 1 1,0 0-1,1 0 0,-1 0 1,0 0-1,1 0 1,-1 1-1,0-1 0,1 0 1,-1 0-1,0 0 0,1 0 1,-1 0-1,0 0 1,0 0-1,1 1 0,-1-1 1,0 0-1,0 0 1,1 0-1,-1 1 0,0-1 1,0 0-1,1 0 0,-1 1 1,0-1-1,0 0 1,0 1-1,2 2 0,-1 0-1,0 0 1,-1 0 0,1 0-1,0 1 1,-1-1 0,0 0-1,0 0 1,0 1 0,0-1-1,0 0 1,-1 0 0,1 1-1,-2 2 1,2-5 0,-1 0 0,1 1 0,0-1 0,-1 0 0,1 0 1,0 0-1,-1 0 0,0 0 0,1 0 0,-1 0 0,0-1 0,1 1 0,-1 0 0,-1 1 1,-24 24-6,-2-1 0,-30 21 0,26-26 0,-61 30-1,-23 14 6,5-3 1,15-9 0,21-4 0,22-6 0,49-38 0,0 0 0,0 1 0,0-1 0,0 1 0,-4 8 0,8-12 0,-1 0 0,0 0 0,1 0 0,0 0 0,-1 0 0,1 0 0,-1 0 0,1 0 0,0 0 0,0 0 0,0 0 0,0 0 0,0 1 0,0-1 0,0 0 1,0 0-1,0 0 0,0 0 0,1 0 0,-1 0 0,0 0 0,2 2 0,0-1 0,-1 0 1,1 0-1,1 0 1,-1-1-1,0 1 0,0-1 1,1 0-1,-1 1 1,0-1-1,1 0 0,-1 0 1,4 0-1,63 16 3,129 0 6,-154-17 5,187-1 8,-189 0 13,-10 0-14,3-1 4,0 1 0,65 7 0,-17 10 39,-83-16-63,0-1 0,0 1 0,0 0 0,0 0 0,1 0 0,-1 0 0,0 0-1,0 0 1,0 0 0,1 0 0,-1 1 0,0-1 0,0 0 0,0 0 0,1 0 0,-1 0 0,0 0 0,0 0 0,0 0 0,0 0 0,1 0 0,-1 0 0,0 1 0,0-1-1,0 0 1,0 0 0,0 0 0,0 0 0,1 1 0,-1-1 0,0 0 0,0 0 0,0 0 0,0 0 0,0 1 0,0-1 0,0 0 0,0 0 0,0 0 0,0 1 0,0-1-1,0 0 1,0 0 0,0 0 0,0 0 0,0 1 0,0-1 0,0 0 0,0 0 0,0 1 0,-1 4 5,-1 1 0,1-1 0,-1 1 0,-1-1 0,1 0 0,-1 1 0,1-1 0,-1 0 0,-1-1 0,-3 6 0,2-3 1,3-5 1,0 1-1,0 0 1,0-1 0,0 0-1,-1 0 1,-4 4 0,-165 111 68,126-93-15,-217 97 28,208-95-35,-228 113 22,229-109-16,25-13-33,-32 20 36,-98 74 0,51-16 36,97-81-39,9-9-50,-1 0 0,1 0 0,0 1 0,0-1 0,0 1 0,1 0 0,-1 7 0,2-12-9,0-1 0,0 0 0,0 1 1,0-1-1,0 0 0,0 1 0,0-1 1,0 0-1,0 0 0,1 1 0,-1-1 1,0 0-1,0 1 0,0-1 0,0 0 1,0 1-1,1-1 0,-1 0 0,0 0 1,0 1-1,1-1 0,-1 0 0,0 0 1,0 0-1,1 1 0,-1-1 0,0 0 1,1 0-1,-1 0 0,0 0 0,1 0 1,15 10 11,1-1 0,0-2 1,21 8-1,-12-9 15,137 12 15,-50-13-3,-85-4-37,34 4 14,9 9 1,-63-9-4,-7-1-13,1 0 1,-1 0 0,1 0 0,-1 0 0,0 0 0,0 0 0,-1 1-1,0-1 1,1 8 0,-1-11-1,-1 0 0,1 0 0,0 0 0,0 0-1,0 0 1,0 0 0,-1 0 0,1-1 0,0 1 0,-1 0-1,1 0 1,-1 0 0,1 0 0,-1-1 0,0 2 0,-12 16 3,-1-2 1,-1 1 0,-26 21-1,-126 90 25,125-97-24,1 0 16,-201 144 51,86-61-17,132-93-14,2 2-11,-32 44 0,53-66-29,1 0 1,-1-1 0,1 1-1,-1 0 1,1 0-1,-1 0 1,1 0-1,0-1 1,-1 1-1,1 0 1,0 0 0,0 0-1,0 0 1,-1 0-1,1 0 1,0 0-1,1 1 1,0 10 5,0-1 1,2 1-1,-1 0 0,1-1 1,8 18-1,-11-28-5,1 1 1,0-1-1,0 1 1,0-1-1,0 1 0,0-1 1,0 0-1,0 1 1,0-1-1,3 2 1,-2-1-1,7 7 4,0-1-1,1 0 0,0 0 1,1-1-1,-1 0 0,2-1 1,-1 0-1,0-1 0,24 7 1,121 31 23,97 17 70,-135-27-61,-104-26-4,-11-3-30,1 0 1,-1 1-1,1-1 1,-1 1-1,-1 0 1,1 0-1,-1 0 1,1 0-1,1 8 1,-4-12-4,0-1 0,0 1 0,1 0 0,-1-1 0,0 1 0,0 0 0,0-1 0,0 1 0,0 0 1,0-1-1,0 1 0,0 0 0,-1-1 0,1 1 0,0-1 0,0 1 0,0 0 0,-1-1 0,1 1 0,0-1 0,-1 1 0,1-1 0,0 1 0,-1 0 1,-9 12 4,0 0 0,-1 0 0,-1-2 0,0 1 1,-25 18-1,6-10 22,-175 101 16,156-93-17,-247 118 11,234-118-3,-243 107 20,250-110-14,-234 101 78,265-115-88,-12 6 21,0 0 0,-57 38 0,76-40-29,18-15-21,0 0 0,-1 0 0,1 0 0,0 1 0,0-1 0,0 0 0,0 0 0,0 0 0,0 1 0,0-1 0,0 0 0,0 0 0,0 0 0,0 1 0,0-1 0,0 0 0,0 0 0,0 1 0,0-1 0,0 0 0,0 0 0,0 0 0,0 1 0,0-1 0,0 0 0,1 0-1,-1 0 1,0 1 0,0-1 0,0 0 0,0 0 0,0 0 0,0 0 0,1 1 0,-1-1 0,0 0 0,0 0 0,0 0 0,1 0 0,-1 0 0,0 0 0,0 0 0,0 0 0,1 0 0,-1 1 0,0-1 0,13 5 19,-3-2-12,-4-1 0,1-1-1,-1 1 0,0-1 1,1-1-1,-1 1 0,8-1 1,131 4 54,-70-7 7,-53 1-60,47-6 46,-18 3 0,-48 4-16,-9 3 0,-34 8 8,-128 19-2,117-20-18,-270 55 16,245-48-18,-353 72 10,336-70-16,-367 68 7,374-72-12,-305 48 10,324-53-10,9 0-5,-189 19 20,143-23-8,84-5-11,-1 0-1,1-2 0,-37-6 1,79 2 2,26 0-10,11-1 2,1 0-4,-13 5-1,-18 4 0,-17 1 3,-9 1-2,-13 3 1,7-6-1,-6 6 0,4-3 1,-1 0-1,1-1 0,-1 0 1,0 0-1,0 0 0,-9 2 1,-181 68 15,140-54-2,-291 95 13,268-88-2,-357 102 13,347-104-6,-319 87 15,336-92-8,-280 70 58,316-80-70,-5 0 6,1 3 0,-62 25 0,100-35-25,5-1 2,9 2-6,0 0 0,0-1 0,0 0-1,14 0 1,-7 0-2,44 4 14,87-2 0,-101-4-6,159 0 7,-169 1-10,-12-1-3,5 0 1,0 1 1,64 11-1,-26 5 11,-70-17-17,0 0 1,0 0-1,0 0 0,0 0 1,0 0-1,0 0 0,-1 0 1,1 0-1,0 0 0,0 0 1,0 0-1,0 0 0,0 1 1,0-1-1,0 0 0,0 0 1,0 0-1,0 0 0,0 0 0,0 0 1,0 0-1,0 0 0,0 0 1,0 1-1,0-1 0,0 0 1,0 0-1,0 0 0,0 0 1,0 0-1,0 0 0,0 0 1,0 0-1,0 0 0,0 1 1,0-1-1,0 0 0,0 0 1,0 0-1,0 0 0,1 0 0,-16 7 6,1 0-1,-21 6 0,-43 13 5,-191 71 7,201-74-2,-127 37 3,-27-3-8,123-34 16,-449 92 13,438-93-6,-397 87 13,420-88-18,-99 27 4,27-3-19,108-30 20,-204 55 83,254-71-88,3-1-18,8-6-1,0 0-5,-5 5-1,0-1 1,0 1-1,1 0 0,-1 1 0,0 0 0,1-1 0,6 0 0,163-56 24,-131 46-12,184-39 9,-186 42-16,-14 4-3,149-40 14,-126 31-7,-20 4-8,-31 11-4,0 0 0,0 0 0,0 0 0,1 0 0,-1 0 0,0 0 0,0 0 0,0-1 0,0 1 0,0 0 0,0 0 0,0 0 0,0 0 0,0 0 0,0 0 1,0 0-1,0 0 0,0 0 0,0 0 0,0-1 0,0 1 0,0 0 0,0 0 0,0 0 0,0 0 0,0 0 0,0 0 0,0 0 0,0 0 0,0 0 0,0-1 0,0 1 0,0 0 0,0 0 0,0 0 1,0 0-1,0 0 0,0 0 0,0 0 0,0 0 0,0 0 0,0 0 0,0-1 0,0 1 0,0 0 0,-1 0 0,1 0 0,0 0 0,0 0 0,0 0 0,0 0 0,0 0 0,0 0 0,0 0 0,-13-5 3,-50-5 0,-54 7 2,-55 11-2,-263 35 5,426-43-8,-93 12 6,-485 60 4,463-55-4,-486 80 4,496-79-4,-151 23 1,-20 0-4,48-9 2,50-11-4,49-13-1,112-8 0,-39-6 0,53 5 0,0-2 0,-20-6 0,31 9 0,-1 0 0,1-1 0,0 1 0,-1-1 0,1 0 0,0 1 0,0-1 0,-1 0 0,1 1 0,0-1 0,0 0 0,0 0 0,0 0 0,0 0 0,0 0 0,0 0 0,0-1 0,1 1 0,-2-2 0,2 1 0,0 0 0,0 1 0,0-1 0,0 1 0,0-1 0,1 1 0,-1-1 0,0 0 0,1 1 0,0 0 0,-1-1 0,1 1 0,0-1 0,0 1 0,-1 0 0,1-1 0,0 1 0,0 0 0,2-2 0,7-6 0,1-1 0,15-10 0,38-23 0,4 3 0,-11 12 0,-24 12 0,-32 16 0,-1-1 0,1 1 0,0-1 0,0 1 0,0-1 0,0 0 0,-1 1 0,1-1 0,0 0 0,-1 0 0,1 1 0,0-1 0,-1 0 0,1 0 0,0-1 0,-1 2 0,-1-1 0,1 1 0,0 0 0,0-1 0,0 1 0,0-1 0,0 1 0,-1 0 0,1-1 0,0 1 0,0-1 0,-1 1 0,1 0 0,0-1 0,0 1 0,-1 0 0,1 0 0,0-1 0,-1 1 0,1 0 0,0 0 0,-1-1 0,1 1 0,-1 0 0,1 0 0,0 0 0,-1 0 0,1 0 0,-1-1 0,1 1 0,-1 0 0,1 0 0,0 0 0,-1 0 0,1 0 0,-1 0 0,0 1 0,-58-4 0,-60 7 2,-225 39 6,266-29 0,-138 31 4,-31 7-8,141-29 4,-438 83 10,442-90 4,-354 51 12,377-57-12,43-5-12,-310 30 42,337-34-48,-134 7 31,115-8 0,-1-1-1,1-1 1,-49-10 0,40-6 155,18 14-173,0 2-1,0 1 0,0 0 0,0 2 1,-35 4-1,33-3-10,-20 3 34,-214 36 14,195-29-28,-280 61 10,263-55-16,-346 99 7,336-91-14,-339 91 5,350-99-10,16-4-2,-219 48 10,196-46-9,11-4-4,28-8 2,43-4-5,0 0 0,0 0 0,0 0 1,0 0-1,0 0 0,0 0 0,1 0 0,-1 0 0,0-1 0,0 1 0,0 0 0,0 0 1,0-1-1,1 1 0,-1 0 0,0-1 0,0 1 0,0-1 0,1 1 0,-1-1 0,0 0 1,0 0-1,1 0 0,0 0 0,0-1 1,0 1-1,0 0 0,0 0 0,1-1 1,-1 1-1,0 0 0,1 0 0,-1 0 1,1 0-1,-1-1 0,1 1 0,-1 0 1,1 0-1,0 0 0,0 0 1,0 0-1,1-1 0,39-39 3,19-12 2,10-8-4,-1 1-1,-10 12 0,-44 36 1,-1-1-1,14-16 1,-27 29-1,-1 0 0,0 0 0,0 0 0,0 0 0,0 0 0,0 0 0,0 0 0,0 0 1,1 0-1,-1 0 0,0 0 0,0-1 0,0 1 0,0 0 0,0 0 0,0 0 0,0 0 0,0 0 1,0 0-1,0 0 0,0-1 0,0 1 0,0 0 0,0 0 0,0 0 0,0 0 0,0 0 0,0 0 1,0 0-1,0-1 0,0 1 0,0 0 0,0 0 0,0 0 0,0 0 0,0 0 0,0 0 0,0-1 0,0 1 1,0 0-1,0 0 0,0 0 0,0 0 0,0 0 0,0 0 0,0 0 0,0 0 0,-1 0 0,1-1 1,0 1-1,0 0 0,0 0 0,0 0 0,0 0 0,0 0 0,0 0 0,-1 0 0,1 0 0,0 0 0,0 0 1,0 0-1,0 0 0,0 0 0,0 0 0,0 0 0,-1 0 0,1 0 0,0 0 0,-8-3 2,-1 0-1,0 0 1,0 1-1,1 0 0,-19-2 1,17 3-1,-21 0 7,-207 21 8,176-9-8,-291 75 10,276-63 4,-315 91 16,319-94 2,22-8-20,-256 57 34,154-40-21,137-27-8,20-7-19,15-5-6,74-35 13,26-12-12,35-12-1,31-6 0,161-44-1,-289 103-4,225-49-5,-155 38 0,-118 25-2,-19 6 4,-55 21-8,-109 48 5,132-52 4,-217 122-3,204-112-4,2-1 6,-185 101-22,-3-1-22,240-129 35,5 1 12,10-2 0,-2 0 2,44-8-19,137-30 0,-147 26 4,199-68-1,-198 61 12,188-77-7,-174 72 12,-31 10 2,-87 32 0,-47 20 0,-43 19 2,-184 77 7,267-107 4,-260 115 6,267-115-6,-3 1-3,-142 70 18,178-83-26,24-15-2,0 0 0,1 0 0,-1 0 0,0 0 0,0 0 0,0 0 0,0 0 0,0 1 0,0-1 0,0 0 1,0 0-1,0 0 0,0 0 0,0 0 0,0 0 0,0 0 0,0 0 0,0 0 0,0 0 0,0 0 0,1 1 0,-1-1 0,0 0 0,0 0 0,0 0 0,0 0 0,0 0 0,0 0 0,0 0 0,0 0 0,0 0 0,-1 1 0,1-1 0,0 0 0,0 0 0,0 0 0,0 0 0,0 0 0,0 0 0,0 0 0,0 0 0,0 0 0,0 0 0,0 0 0,0 1 0,0-1 0,0 0 0,0 0 0,0 0 0,0 0 0,-1 0 0,1 0 0,0 0 0,0 0 0,0 0 0,0 0 0,0 0 0,0 0 0,0 0 0,0 0 0,0 0 0,-1 0 0,16-3-1,52-16-5,131-39 2,-147 44-8,224-66 0,-219 67-2,-11 2 7,33-6-9,89-9 1,19 10-32,-185 16 47,0-1-1,0 1 0,-1 0 0,1 0 0,0-1 0,0 1 0,0 0 0,0 0 0,0 0 0,0 0 1,0 0-1,0 0 0,0 1 0,0-1 0,0 0 0,0 0 0,-1 1 0,2-1 0,-19 18-14,6-7 13,-38 26-13,-95 61 4,112-77 4,-46 28 1,-7-1 4,22-13 2,29-15 0,34-20 0,0 0 0,0 0 0,0 0 0,0 0 0,0 0 0,0 0 0,0 0 0,0 0 0,0 0 0,0 0 0,0 0 0,0 0 0,0 0 0,0-1 0,0 1 0,0 0 0,0 0 0,0 0 0,0 0 0,0 0 0,0 0 0,0 0 0,0 0 0,0 0 0,-1 0 0,1 0 0,0 0 0,0 0 0,0 0 0,0 0 0,0 0 0,0 0 0,0 0 0,0 0 0,0 0 0,0 0 0,0 0 0,0 0 0,0 0 0,0 0 0,0 0 0,0 0 0,6-8 0,19-15 0,53-45-2372,8-8-9487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42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0 911 11120,'19'42'51,"-14"-27"25,2 0 1,12 20-1,79 131 294,-75-125 84,86 210 159,-89-195-266,73 221 94,-77-224-314,-8-27-81,16 60 47,13 92 0,-32-148-53,27 144 141,-31-171-114,-1-9-1,-1-36 44,-18-118 3,12 115-25,-40-208 44,35 200-25,-55-219 45,54 217-31,-54-225 54,56 224-54,3 17-59,-8-41 54,-6-106 1,19 152-55,-1-18 6,2-1-1,5-53 1,34-195 252,-35 294-308,0-1 0,1 1 0,0-1 1,0 1-1,1 0 0,0 0 0,0 0 0,9-10 0,-7 9-4,5-4 27,8-1-19,1 0 0,0 1 0,0 1 1,2 1-1,25-8 0,-26 11-12,-4 1 2,0 2 0,21-4-1,47-7 9,33 0-10,6 2 1,-4 0-4,-7 1-1,-14 1 0,-97 11 0,115-9-8,-99 8 7,-1 2-1,1 0 1,-1 1-1,30 8 0,-47-10 2,0 0 0,1 0-1,-1 0 1,0 0-1,1 0 1,-1 0-1,1 0 1,-1 0-1,0 0 1,1 0-1,-1 0 1,0 1-1,1-1 1,-1 0-1,0 0 1,0 0-1,1 1 1,-1-1-1,0 0 1,0 0-1,1 1 1,-1-1-1,0 0 1,0 1-1,1-1 1,-1 0-1,0 1 1,0-1-1,0 0 1,0 1-1,0-1 1,0 0-1,0 1 1,1-1-1,-1 1 1,-9 13-29,3-8 23,-2 6 1,5-7-14,-1 1 1,-1-1 0,1 0-1,-1 0 1,-8 7-1,-101 84-2055,46-42-7739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4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2126 12552,'119'-29'-2,"-83"18"-4,186-77-12,-171 66-27,249-102-15,-234 98 8,272-108-67,-272 107-187,-24 10 147,254-119-538,-275 126 547,47-27-191,64-45 1,-114 70 208,-2 3 63,-1-1-1,0-1 1,25-22 0,-38 30 61,1 0 0,-1 0 0,0 0 0,0 0 0,0 0 1,0 0-1,-1 0 0,3-5 0,-4 8 8,0 0 0,0 0 0,0 0 1,0-1-1,0 1 0,0 0 0,0 0 0,0 0 0,0 0 1,0 0-1,0-1 0,0 1 0,0 0 0,0 0 0,0 0 0,0 0 1,0 0-1,0-1 0,0 1 0,0 0 0,0 0 0,0 0 0,0 0 1,-1 0-1,1-1 0,0 1 0,0 0 0,0 0 0,0 0 0,0 0 1,0 0-1,0 0 0,0 0 0,-1 0 0,1-1 0,0 1 1,0 0-1,0 0 0,0 0 0,0 0 0,0 0 0,-1 0 0,1 0 1,0 0-1,-5-2 3,0 0 0,0 1 1,0-1-1,0 1 0,-1 0 0,1 0 1,0 1-1,0 0 0,-7 0 0,10 0 6,-19 4 159,-115 52 112,103-36 88,-148 114 172,146-103-73,11-8-237,-23 20 159,-53 65 1,26-15 117,72-90-474,0 0 1,0 0 0,0 1 0,0-1-1,1 1 1,-1-1 0,1 1 0,0-1 0,0 1-1,1 0 1,-1-1 0,1 1 0,-1 0 0,1 0-1,0-1 1,1 5 0,0-2-2,-1-6-28,-1 1 1,1-1-1,0 0 0,0 1 0,0-1 0,0 0 0,1 1 1,-1-1-1,0 0 0,0 0 0,0 1 0,0-1 0,0 0 1,0 1-1,0-1 0,1 0 0,-1 1 0,0-1 0,0 0 1,0 0-1,1 1 0,-1-1 0,0 0 0,0 0 0,1 1 1,-1-1-1,0 0 0,0 0 0,1 0 0,-1 0 0,1 1 1,6 2 14,0 0 0,0 0 1,0-1-1,0 0 1,1 0-1,-1-1 0,1 0 1,9 1-1,6-5 56,123-38 28,-115 28-62,-14 4-24,28-13 19,64-43-1,-89 52-18,82-59 30,-82 55-12,-1-1-1,19-21 1,-38 38-32,1 1 0,-1-1 0,1 0 0,0 1 1,-1-1-1,1 0 0,0 1 0,-1-1 0,1 1 0,0-1 1,0 1-1,0 0 0,-1-1 0,1 1 0,0 0 0,0-1 0,0 1 1,0 0-1,0 0 0,0 0 0,0 0 0,-1 0 0,1 0 0,0 0 1,0 0-1,0 0 0,0 1 0,0-1 0,0 0 0,0 0 0,-1 1 1,1-1-1,0 1 0,0-1 0,0 0 0,-1 1 0,1 0 1,1 0-1,2 4 13,0-1 1,1 1 0,-2 0 0,7 10-1,-6-9-2,27 43 29,-21-36-32,0 0 1,15 11-1,-16-19 3,1-4-11,1 0 0,-1-1 0,0 0 0,0 0 0,11-3 0,-19 3-2,-1-1 1,1 1-1,-1 0 0,1-1 0,0 1 0,-1-1 1,1 0-1,-1 0 0,1 1 0,1-3 1,22-14 4,-1-2 0,32-31 0,-53 46-4,0 1 1,0 0-1,0-1 0,-1 0 0,5-7 1,89-189 15,-78 151-3,21-85 4,-3-40-14,-16 2 0,-15 7-3,-12 1-2,-8-2 0,-7 23 0,15 109 0,-13-35 0,14 52 0,0 1 0,-12-19 0,17 31 0,-1 1 0,0 0 0,0 0 0,-1 0 0,1 0 0,-1 0 0,1 0 0,-1 1 0,-6-5 0,8 6 0,-1 1 0,1-1-1,0 1 1,-1-1 0,1 1 0,-1 0 0,1-1 0,-1 1 0,1 0 0,-1 0 0,1 0 0,-1 0 0,1 0 0,-1 1 0,1-1 0,-1 0 0,1 1 0,-1-1 0,1 1 0,0-1 0,-1 1 0,-1 1 0,-21 17 1,22-16 0,1-2-1,0 0 1,0 0 0,0 0-1,0 0 1,0 1-1,0-1 1,0 0-1,0 1 1,1-1-1,-1 1 1,0 2 0,-48 161 8,42-123-2,0 63-1,7-69-4,5 51-1,-1-58 1,2 0-1,9 30 1,-5-27-1,25 50 0,-21-54-1,31 44 0,-33-54 0,2-2 0,26 27 0,-30-34 0,0 0 0,1-1 0,0 0 0,19 9 0,-20-12 0,0-1 0,0 0 0,0-1 0,1 0 0,17 2 0,-15-4 0,-1 0 0,1-1 0,-1 0 0,21-4 0,-17 1 0,0 0 0,0-2 0,23-9 0,-20 6 0,-1-2 0,29-19 0,-23 11 0,25-24 0,13-21 0,-11 2 0,-5 4 0,0 6 0,0 7 0,-39 38 0,0 1 0,1 0 0,15-8 0,-12 9 0,1 0 0,0 1 0,-1 1 0,2 0 0,-1 0 1,13 0-1,-24 2 1,1 0-1,0 0 1,-1 0 0,1 0 0,0 0-1,-1 1 1,1-1 0,-1 0-1,1 1 1,2 0 0,18 9 5,0 0 0,40 26 1,-59-34-4,0 0 0,0 0 0,-1 0 0,1 0 0,-1 1 0,4 4 0,27 37 14,36 68 1,-50-71 2,58 176 5,-67-172-18,5 66-1,-13-78-5,-4 60 0,0-70-1,-1-1 0,-11 41 0,10-50 0,-1-1 0,0 1 0,0-1 0,-14 20 0,15-25-1,-1-1 1,0-1 0,-1 1 0,1-1 0,-1 1 0,0-2 0,0 1 0,-1-1 0,1 0 0,-1 0-1,0 0 1,0-1 0,-13 4 0,20-7 0,-1 0 0,0 1-1,0-1 1,0 0 0,0 0 0,1 0-1,-1 0 1,0 1 0,0-1 0,0 0-1,0 0 1,0-1 0,1 1 0,-1 0-1,0 0 1,0 0 0,0-1 0,0 1-1,1 0 1,-2-1 0,-9-4 0,2-1-1,-1 0 1,0-1 0,1 0-1,1 0 1,-1-1 0,-13-15-1,21 21 1,-1 0-1,1 1 1,0-1-1,0 0 1,-1 0 0,1 1-1,1-1 1,-1 0-1,0 0 1,0 0-1,0-3 1,-17-66-1,15 48 1,0 1 0,1-30 0,3 27 0,1 1 0,6-33 0,1 20 0,14-40 0,22-39 0,10-3 0,8 10 0,2 20 1,-46 69 1,1 0 0,1 1 0,43-31 0,-62 49-1,1-1 0,-1 1-1,0-1 1,1 1 0,-1 0 0,1 0 0,4-1 0,17-3 1,1 0 1,-1 2 0,32 0-1,-30 7 12,-13-1-10,0 1-1,0-1-1,0 2 0,0 0 0,-1 0 0,0 1 0,0 1 0,0 0 0,12 9 1,24 23 3,8 11-4,-23-22-3,36 24 0,-68-51 1,1 0-1,-1 0 1,1 0-1,-1 0 1,0-1 0,1 1-1,-1 0 1,1-1-1,0 1 1,-1-1-1,3 0 1,13 2-1,0-1 0,0-1 0,0 0 1,28-5-1,-21-3-12,101-57-9,-100 48-4,84-80-8,-92 76 28,17-35-1,-27 42 6,0-1 1,8-25 0,-11 23 0,0 0 0,3-25 0,-6 24 0,-1 0 0,-1-22 1,-2 20 1,-1 0 0,0 1-1,-1 0 1,-12-27 0,17 45-1,-1-1 1,0 0-1,1 1 0,-1-1 0,0 1 0,0 0 1,0-1-1,0 1 0,0 0 0,-2-2 1,-8-7 1,0 1 0,-1 0 1,0 1-1,-21-11 1,32 18-4,0 1 1,0-1-1,0 1 1,0 0-1,0-1 1,0 1-1,0 0 0,0 0 1,0-1-1,0 1 1,0 0-1,0 0 1,0 0-1,0 1 1,0-1-1,0 0 0,-2 1 1,-5 0 1,-1 1 1,0 0-1,0 1 0,-12 5 1,11-3-2,0 1-1,0 0 1,0 1 0,1 0-1,-15 16 1,10-9 0,2 1 1,-1 1-1,-14 26 0,11-14 0,-25 60 0,30-56-1,1 1 0,-7 37 0,12-38 0,1 0 0,1 47 0,3-55 0,2-1 0,0 1 0,12 42 0,-9-46 0,2-1 0,1 0 0,0 0 0,18 30 0,-16-34 0,1-1 0,0 1 0,1-2 0,0 1 0,22 17 0,-13-15 0,1-1 0,0-1 0,38 17 0,-20-13 0,61 18 0,43-3 1,-89-23-1,0-3-1,0-2 1,80-3 0,-45-5-7,-75 2 7,-1 0-1,0 0 1,20-6 0,-32 7 17,-1 0 0,1-1 0,0 0 0,-1 1 0,1-1 0,0 0 1,-1 0-1,1 0 0,-1 0 0,0 0 0,1 0 0,-1 0 0,0 0 1,1 0-1,-1-1 0,0 1 0,0-1 0,0 1 0,0-1 1,-1 1-1,1-1 0,0 1 0,-1-1 0,1 0 0,0-3 0,-1 0-229,0 0 0,0 0-1,0 0 1,-1 0 0,0 0-1,-3-9 1,2 6-565,-13-51-8309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8:45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28 214 8880,'-26'61'496,"25"-60"-455,1 0 1,0 0-1,-1 0 1,1 0-1,0 1 1,0-1-1,0 0 1,0 0-1,0 0 1,0 0-1,1 0 1,-1 0-1,0 1 1,0-1-1,1 0 1,0 1-1,1 5 60,0 3-36,-2-6-16,1 0 0,0 0 1,0 0-1,1-1 0,-1 1 0,1 0 0,2 3 0,2 4 42,0 0 0,2 0 0,-1-1 0,1 0 0,0-1 0,1 0 0,11 10 0,-11-11-67,-8-7-14,1 1 0,0 0 0,1 0-1,-1-1 1,0 1 0,0-1 0,1 0 0,-1 0-1,1 0 1,-1 0 0,1 0 0,2 1 0,58 12 120,0-2 0,76 4 0,-86-11 20,142 4 86,46-8-75,-186-1-33,230 5 79,-228-3 34,228 7 119,-225-8-32,257 2 139,-253-3-127,-27 0-191,273 4 462,-56 3-211,-207-5-160,4 0-87,130 4 205,-160-6-264,7 1 5,0-1 1,42-7-1,-66 7-85,8-2 41,-1 0 0,0-1 0,18-6 0,-24 7-33,0 0 0,-1-1-1,0 1 1,1-1 0,-1 0 0,0 0 0,-1 0-1,1 0 1,0-1 0,-1 1 0,0-1 0,0 0-1,5-9 1,-3 6-13,-4 4-6,1 1-1,-1-1 1,0 0 0,1 0 0,-1 0-1,-1 0 1,1 0 0,0 0-1,-1 0 1,1-4 0,4-34 22,-2-12-20,-4 25-11,-8-40-1,8 62-5,0-1-1,-1 1 0,0 1 1,-1-1-1,1 0 1,-1 0-1,0 1 0,-1 0 1,1-1-1,-1 1 1,0 1-1,-6-7 1,5 6-13,-4-4-50,0 0-1,-1 1 1,1 0-1,-2 1 1,-15-10 0,13 10 8,-4-4-129,-1 1 0,-1 1 0,-32-11 0,36 14 118,-11-3-134,0 1 0,-1 2 0,-45-6-1,48 8 137,-9 0-264,14 2 197,-9 0 19,0 0 0,0 2 0,-53 6 0,-169 39-403,159-16 398,18-4 26,72-24 102,1-1 0,-1 0 0,1 0 0,0 0 0,-1 0 0,1 0 0,-1 1 0,1-1 0,0 0 0,-1 0 0,1 0 0,0 1 0,-1-1 0,1 0 0,0 1 0,-1-1 0,1 0 0,0 1 0,0-1 0,-1 0 0,1 1 0,0-1 0,0 1 0,0-1 0,0 0 0,-1 1 0,1-1 0,0 1 0,0-1 0,0 0 0,0 1 0,0-1 0,0 1 0,0-1 0,0 1 0,0-1 0,0 0 0,1 1 0,-1-1 0,0 1 0,0-1 0,0 0 0,1 2 0,-1-2-1,3 5 1,0-1 0,0 0 0,1 0 0,-1-1 1,1 1-1,0-1 0,0 0 0,0 0 0,0 0 1,0 0-1,1-1 0,-1 1 0,1-1 0,5 1 1,61 21 0,-16-11 0,69 6 1,-83-16 7,203 14 9,-190-15-3,218 6 14,-219-7 33,209 13 42,-212-10 18,170 22 70,-183-19 9,-11-1-89,5 2-7,-1 0 0,-1 2 0,41 19 1,20 23 225,-88-51-308,0 1-1,0-1 1,0 1 0,0 0-1,-1 0 1,1 0 0,0 0-1,-1 0 1,0 0-1,1 0 1,-1 0 0,0 0-1,0 1 1,0-1 0,0 0-1,-1 1 1,1-1-1,0 1 1,-1-1 0,0 1-1,0-1 1,0 6 0,0-6-2,-3 8 180,-2 0-95,1 0-57,-1-1 0,0 0 0,-1 0-1,0 0 1,-1-1 0,-12 13 0,-8 4 123,0 0 1,-34 20-1,11-15-4,-60 31 187,61-40-246,32-15-68,-145 61 270,157-65-297,0 1-1,0 0 1,0 1 0,1-1-1,0 1 1,0 0 0,0 0 0,0 0-1,0 0 1,-5 9 0,0 3 19,-15 35 1,18-35-20,-3 4 2,2 2 0,0-1-1,1 0 1,1 1 0,-2 35-1,5 66 17,4-69-30,6 26 461,-2-28-3059,4 16-8083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03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25 313 3592,'0'-14'37,"0"-1"1,-1 1 0,-1 0-1,0 0 1,-5-15-1,4 13 51,0 0 0,1 0-1,0 0 1,2 0 0,1-21-1,-1-21-529,-3 20-1891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03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2424,'0'0'0,"0"12"16,-7 3-16,-1-1-1352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04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17 168 6008,'0'0'0,"-3"-10"0,-6-13 0,4 5-96,10 42-592,4 23 688,2 0-3440</inkml:trace>
  <inkml:trace contextRef="#ctx0" brushRef="#br0" timeOffset="1">363 27 5296,'0'0'0,"-3"-17"0,-2 8-24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3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1 816,'0'0'0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43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 9328,'0'0'0,"-7"24"0,-16 42 0,-14 25-8,-25 10 8,2 15-72,7 10 72,10-16-480,16-32 480,3-1-6096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38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0 904,'0'0'439,"0"4"-294,1 6-32,-2-1-1,1 1 1,-2 0-1,1 0 1,-1-1-1,-4 12 1,5-19 27,2 4 29,0-3-117,-1-1 1,0 0-1,0 0 0,1 1 1,-1-1-1,-1 0 1,1 0-1,0 0 1,0 1-1,-1-1 0,1 0 1,-1 0-1,0 0 1,0 0-1,0 0 1,0 0-1,0 0 0,0 0 1,-2 2-1,2-2 12,-1 0-12,-39 35 130,39-36-128,-10 10 193,4-1 106,6-8-273,1 1-1,-1-1 1,1 0 0,-1 0 0,0 0 0,0 0 0,0 0 0,0-1 0,0 1 0,0 0 0,0-1 0,-4 2 0,-20 22 1364,26-25-1437,-1 1 0,1-1 0,0 0 0,-1 0 1,1 0-1,0 0 0,0 1 0,-1-1 0,1 0 1,0 0-1,0 0 0,-1 1 0,1-1 0,0 0 0,0 1 1,0-1-1,0 0 0,-1 0 0,1 1 0,0-1 0,0 0 1,0 1-1,0-1 0,0 0 0,0 1 0,0-1 0,0 0 1,0 1-1,0-1 0,0 0 0,0 1 0,0-1 0,0 0 1,0 1-1,0-1 0,0 0 0,0 0 0,1 1 1,-1-1-1,0 0 0,0 1 0,0-1 0,0 0 0,1 0 1,-1 1-1,0-1 0,0 0 0,1 0 0,-1 0 0,0 1 1,0-1-1,1 0 0,-1 0 0,0 0 0,1 0 0,-1 0 1,0 1-1,1-1 0,22 9 51,-21-8-31,23 1 62,-19-4-73,-2 1 8,4-2 9,-5 2 14,4 1 12,-5 0 115,0 0-32,4 0 14,-5 0 196,1 0-155,7-3 903,-8 3-888,3 0-3,-3 0 161,1 0-205,5 0-4,-4 0-19,3 0-16,-3 1-35,4 2-12,-6-3-76,-1 0 1,1 0 0,0 0 0,-1 0 0,1 0-1,-1 0 1,1 0 0,0 0 0,-1 0-1,1-1 1,-1 1 0,1 0 0,-1 0 0,1-1-1,-1 1 1,1 0 0,-1-1 0,1 1-1,-1 0 1,1-2 0,0 2 5,1-1-9,-1 1 1,0-1-1,0 1 1,0-1-1,0 0 1,0 1-1,0-1 1,0 0 0,0 0-1,-1 1 1,1-1-1,0 0 1,0 0-1,-1 0 1,1 0-1,0 0 1,-1 0-1,1-1 1,-1 1-1,1 0 1,-1 0 0,0 0-1,1-2 1,0-2 0,6-29-1373,0-4-5494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40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0 7176,'-8'44'0,"6"26"0,-8 136 6,6-158 28,-40 252 16,31-230 5,-62 307 33,59-300 0,12-58-64,-85 371 223,16-112 90,63-245-235,-23 87 287,32-115-412,-1 2 190,4-22 39,-2 5-182,0 4 4,0 1 0,1 0-1,0 0 1,0 0-1,4-10 1,36-116 157,-28 97-58,71-185 43,-64 168-76,102-208 34,-96 207-48,113-218 28,-110 217-48,129-209 36,-110 183-76,-7 2-15,-25 46-2,-6 12-10,13-33 0,-39 70-21,7-7 26,-25 34-14,-85 139-2,89-131 13,-50 110 4,-25 87 1,-107 329 1,202-550-1,-32 85 8,-58 146 4,6-26-5,63-160 13,-70 145 8,101-216-26,-1-1 1,0 1 0,-1-1 0,1 0-1,0 1 1,-1-1 0,1 0 0,-1 0 0,0 0-1,0 0 1,1 0 0,-1 0 0,-5 2-1,7-4-2,0 0 1,0 0-1,-1 0 0,1 0 0,0 0 0,0-1 0,-1 1 1,1 0-1,0 0 0,0 0 0,0-1 0,0 1 0,-1 0 0,1 0 1,0-1-1,0 1 0,0 0 0,0 0 0,0-1 0,0 1 1,0 0-1,0 0 0,0-1 0,-1 1 0,1 0 0,0-1 0,1 1 1,-1 0-1,0 0 0,0-1 0,0 1 0,0 0 0,0-1 1,0 1-1,7-26 24,25-58-4,33-61-16,105-265-14,-132 314-35,171-430-43,-167 425-104,60-129 4,-2 25 85,-65 135-223,-9 21 149,92-189-374,-57 107-649,-124 247 784,-63 130 232,95-182 144,-53 119 0,-18 64 32,-71 225 13,148-398 22,15-45-15,-85 237 64,78-221-27,18-55-40,0 1 0,0-1 0,4-11 0,34-93-6,17-44-3,15-32 0,13-20 0,9-16 0,0 21 0,-23 59-2,-45 97-3,-15 30 4,91-166-6,-55 106 4,-43 75 1,-1 7-1,4 16 0,-7-2-2,-13 55 4,-18 57 1,-74 206-1,106-332 0,-25 69-4,-102 307 2,105-308-3,9-30 2,-67 228-15,80-269 19,-2 6-1,0 0-1,1 1 1,0-1 0,0 0-1,-1 10 1,3-16 1,-1 0 0,0 0 0,1 0 0,-1 1 0,1-1 0,-1 0 0,0 0 0,1 0 0,-1 0 0,0 0 0,1 0 0,-1 0 0,0 0 0,1 0 0,-1-1 0,0 1 0,1 0 0,-1 0 0,0 0 0,1 0-1,-1 0 1,0-1 0,1 1 0,-1 0 0,0 0 0,0 0 0,1-1 0,-1 1 0,0 0 0,0-1 0,1 1 0,-1 0 0,0 0 0,0-1 0,0 1 0,1 0 0,-1-1 0,0 1 0,24-29 0,34-48-4,-29 35-15,55-87 4,26-61-759,2-9-3086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4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989 54 4488,'33'-46'6,"-26"38"-1,-9 10-2,1 0 0,-1 1 0,0-1 0,1 0 1,-1 1-1,1-1 0,-1 1 0,0 3 0,-19 34 23,-79 106 41,74-105 113,-117 244 96,112-215 25,-141 316 144,138-311-51,-46 90-1,6-26-293,49-95 8,-55 90 36,79-132-136,0 0-1,0 0 1,0 0-1,-1 0 1,1 0-1,-1 0 1,1-1 0,-1 1-1,1-1 1,-1 1-1,-2 1 1,4-3-8,-1 0 1,1 0-1,0 0 0,0 0 1,-1 0-1,1 0 0,0 0 1,-1 0-1,1 0 0,0 0 1,0-1-1,-1 1 1,1 0-1,0 0 0,0 0 1,-1 0-1,1 0 0,0-1 1,0 1-1,0 0 0,-1 0 1,1 0-1,0-1 0,0 1 1,0 0-1,0 0 1,0 0-1,-1-1 0,1 1 1,0 0-1,0 0 0,0-1 1,0 1-1,0 0 0,0 0 1,0-1-1,1-10 8,14-35 4,19-30-9,11-29-3,3-22 0,-6 5 0,-7 22 0,-34 96 0,9-23 19,-1-1 0,-2 1 0,5-36 0,-12 61 214,-3 7-45,-54 74 60,-50 96 202,84-133-399,-2 1 184,-111 205 301,129-236-487,-95 176 566,147-276-527,-7 4-69,13-43-15,86-169-36,-127 276 17,81-161-81,-40 65-228,-66 129 217,6-5 100,-23 24-20,-12 21 7,-19 39 16,18-10 6,-34 89 0,59-118 18,1-3-8,-55 170 24,57-160-16,17-58-20,-1-1 0,0 1 0,1-1 1,-1 1-1,1-1 0,-1 1 0,1 0 1,0-1-1,0 1 0,0-1 0,0 1 1,0 0-1,0-1 0,0 1 0,0 0 0,1 1 1,2-4-1,-1 0 0,0-1 0,0 1 0,1-1 0,-1 0 0,0 0 0,-1 0 0,1 0 0,0 0 0,2-4 0,46-57-1088,4-6-4352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41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91 6104,'54'-78'29,"-45"67"11,-4 10 135,-4 26 14,-2-12-159,0-2 31,0-1-1,-1 0 1,-5 16-1,-39 136 235,32-121-55,-75 212 92,68-195-111,-89 233 79,89-237-152,-6 10-47,-51 134 77,66-170-132,0 1-12,1-1-1,-8 38 0,18-49-26,1-17-7,1 1 0,-1-1 1,0 1-1,0-1 0,1 1 0,-1-1 1,0 1-1,1-1 0,-1 0 0,0 1 0,1-1 1,-1 0-1,0 1 0,1-1 0,-1 0 0,1 0 1,-1 1-1,1-1 0,-1 0 0,1 0 1,-1 0-1,1 1 0,-1-1 0,1 0 0,25 0 2,-16 0-2,13-4 0,11-3 0,16-2 0,-16 2 18,-32 6 116,-1 4-86,0 0 1,0 0-1,0 0 1,0 0-1,0 0 1,1-1-1,-1 1 1,1 0-1,0-1 1,3 5-1,-3-5 219,-1-4-241,7-8-19,-4 0-6,0 0 0,0-1 1,-2 0-1,4-16 0,-4 16-2,40-191-11,-34 158-14,37-192-22,-35 187-31,-5 25 44,51-227-171,-17 68-122,-35 170 257,-1 3 22,-1 0 1,0 0 0,0 0 0,0-13 0,-2 23 44,0 0 1,0 0-1,0 1 1,0-1-1,0 0 1,0 0-1,0 0 1,0 0-1,0 0 1,0 1-1,0-1 1,0 0-1,0 0 1,-1 0-1,1 0 1,0 1-1,0-1 1,0 0-1,0 0 1,0 0-1,0 0 1,0 0-1,0 0 1,-1 0 0,1 1-1,0-1 1,0 0-1,0 0 1,0 0-1,0 0 1,-1 0-1,1 0 1,0 0-1,0 0 1,0 0-1,0 0 1,-1 0-1,1 0 1,0 0-1,-1 0 0,0 1 0,1-1 0,-1 0 0,0 0 0,0 1 0,1-1 0,-1 0 0,0 1 0,1-1 1,-1 1-1,0-1 0,1 1 0,-1-1 0,1 1 0,-1 0 0,1-1 0,-1 1 0,1 0 0,-1-1 0,1 1 0,0 0 0,-1-1 0,1 1 0,0 1 0,-42 115-105,30-83 49,-71 164-20,64-154 41,-95 191-6,90-188 26,-83 190-6,62-137 15,33-66-5,12-31 9,3-20-2,5-25 7,-8 42 7,1-6 18,0 0 1,0 0-1,-1 0 0,0-9 1,-10 19 149,5 2-129,1 1 0,0-1 0,0 1 0,1 0 0,-1 0 0,1 0 0,-3 10 0,-1 3 39,6-19-29,-5 13 120,-1-9-153,4-2-3,-2 3 2,2-4-2,-3 3 4,3-3 1,-4 1 0,5-2 0,1 0 0,0-1-24,0 0 1,0 0 0,0 1-1,0-1 1,0 0 0,0 0-1,0 1 1,0-1 0,0 0 0,1 1-1,-1-1 1,0 1 0,0-1-1,0 1 1,1-1 0,-1 1 0,0 0-1,1-1 1,-1 1 0,0 1-1,-1-1-6,-3-39-425,3 17-678,2 9-3951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49:47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8953 5560,'-6'-3'-4,"-10"-4"-86,1-1 0,1-1-1,0-1 1,-26-21 0,34 24 88,0 0-1,-1 1 1,1 0-1,-15-10 1,12 11 24,5 2 48,-1 1 0,1 0 0,-1 0 0,0 1 1,0-1-1,0 1 0,0 0 0,0 1 0,0-1 1,0 1-1,0 0 0,0 0 0,-9 1 0,12 0-51,-2-1 66,0 1 0,0 0 1,1 0-1,-1 1 0,0-1 1,1 1-1,-1 0 0,1 0 1,-1 0-1,1 0 0,0 1 0,0-1 1,0 1-1,0 0 0,1 0 1,-4 4-1,-3 4 193,1 1 0,-11 21 0,17-29-264,-1 3 95,0 0 0,0 1 0,1-1 0,0 1-1,1 0 1,-1 0 0,2 0 0,-1-1 0,1 12-1,3 7 183,1 1-1,1-1 1,16 48-1,-7-25-140,2 25 93,33 113 309,-26-120-353,85 153 195,-95-198-347,4 8-8,2-2 1,34 43 0,-9-20 9,76 69 0,-42-59-18,37 36 4,-91-76-15,139 167 44,-141-163-54,36 41 1,-34-40 16,18 16 5,80 59 0,21 0 8,-116-82 1,196 169 102,-146-118-129,-44-42 21,144 103 17,-141-107-24,140 83 19,-141-87-7,163 74 16,-155-74-15,168 89 20,-169-86-26,172 89 18,-169-91-19,187 81 11,-186-82-18,177 74 9,-178-75-15,193 70 12,-189-71-18,187 80 12,-189-77-7,205 83 9,-200-86-2,197 61 10,-199-66-9,211 34 15,-206-38-23,214 42 10,-215-40 5,228 40 20,-222-41-14,245 40 23,-243-39-17,242 50 18,-242-48-18,265 62 18,-262-58-17,246 62 24,-251-64-24,248 54 21,-244-56-34,259 42 16,-259-45-30,241 32 12,-244-35-18,266 32 9,-259-31-16,266 25 11,-271-26 1,243 27 10,-245-26 4,262 35 14,-256-35-8,255 30 17,-260-31-10,256 24 18,-252-26-18,263 11 18,-263-14-17,245 2 24,-249-4-24,268-4 24,-262 2-24,274-19 27,-275 15-14,256-20 32,-258 20-19,279-21 30,-272 21-24,276-26 36,-280 26-15,266-26 47,-266 26-42,281-25 44,-277 24-42,292-33 45,-293 30-60,277-45 37,-278 41-44,299-74 36,-292 66-36,316-102 32,-317 98-52,271-89 29,-282 95-22,258-72 34,-257 73-14,262-88 38,-263 82-36,245-117 46,-249 111-26,255-120 47,-253 123-60,241-107 47,-246 107-34,236-134 50,-234 126-50,245-138 50,-246 142-52,221-121 42,-227 122-60,218-153 41,-218 146-50,191-140 36,-198 144-34,196-153 38,-193 147-46,180-176 31,-186 173-38,299-276 162,-231 217-211,-67 60 29,157-166 22,-163 168-22,152-168 18,-150 165-36,166-186 17,-167 182-26,144-178 10,-146 179-14,158-198 12,-155 195-14,145-172 6,-153 179-18,110-187 8,-115 180-8,120-190 9,-116 191-4,127-218 5,-127 211-10,-11 19-3,120-228 14,-26 21-3,-92 194-8,115-209 22,-74 151-16,15-31-10,-3 0 1,-9 11-4,-2 10-1,0 4 0,-3-6 0,0-6 0,-17 42-3,59-86 0,-41 70 1,10-28 2,-9-1 0,-7 7 0,-7 7 0,-3 6 0,-2-9 0,0-11 0,-1 3 0,-3 11 0,-4 1 0,-3-5 0,-2-6 0,-3 2 2,-3 4 3,1 5-4,-2-8-1,-7-16 0,-8 57-1,9-120-4,-4-28 2,-12 181-4,-4-305-23,-3 256 24,2 56-12,-15-165-4,12 164 2,5 35 17,-9-58-19,-26-84-1,-12-32-5,39 141 10,-77-269-37,45 199 28,-16-47-1,36 85 0,10 33 18,-2 0 0,-19-38 0,-70-116-52,92 177 59,6 7-2,-2 1 1,1 0-1,-1 1 0,-9-9 1,-118-115-58,74 75 26,-67-58-48,79 69 40,26 29 9,0 1-1,-1 1 0,-24-11 1,1 7-37,7 2-16,-44-12 1,69 24 77,-28-3-71,-122 2-160,99 3 138,-75 8-139,125-6 230,-23 7-84,-115 42-175,125-42 195,-37 16 0,29-9-13,-124 60-185,102-37 164,-73 54-120,116-79 221,10-9 1,0 0 0,0-1 0,0 1 0,-1-1-1,1 0 1,-1 0 0,-7 2 0,-182 78-129,190-82 135,-21 8-3,-37 18-45,-133 74-71,176-89 116,-32 22-37,-65 49-6,-13 1-28,51-36 24,15-9 24,-182 111-118,61-59 31,100-41 76,15-12 13,-99 61-36,148-82 52,14-11 4,-1 0 0,0 0 0,0 0 0,-1-1 0,0 0 0,0-1-1,0 0 1,-15 6 0,22-10 5,1 1 1,0-1-1,-1 0 0,1 0 1,0 0-1,-1 0 0,1 0 0,-1 0 1,1 0-1,0 0 0,-1 0 0,1 0 1,-1 0-1,1 0 0,0 0 1,-1 0-1,1 0 0,0 0 0,-1 0 1,1-1-1,-1 1 0,1 0 0,0 0 1,-1 0-1,1-1 0,0 1 1,-1 0-1,1 0 0,-1-1 0,-3-14-5,4 13 3,-4-29-8,1 0 0,3-45 0,10-65-46,3 38 5,3-71-3,-4 57-78,-2 19 17,13-176-401,-21 251 411,-1-40-282,-7 78 304,1-6 74,-12 37-53,-8 7-24,-37 61-1,51-97 80,-29 35-42,25-34 31,-103 127-54,105-127 69,-22 33-11,-72 129-9,103-176 22,3-2 2,-1 0 0,0 0 0,1 0 0,-1 0 0,1 0 0,0 0 0,0 1 0,0-1 0,0 0 1,0 1-1,0 2 0,-7 17 0,8-17 0,-1-5 0,1 1 0,-1 0 0,1 0 0,0 0 0,-1 0 0,1 0 0,0 0 0,0-1 0,0 1 0,0 0 0,0 0 0,0 0 0,0 0 0,0 0 0,0 0 0,0 0 0,0 0 0,0 0 0,1 0 0,-1 0 0,0-1 0,1 1 0,0 1 0,1 1 0,-1 1 0,0 0 0,0-1 0,0 1 0,1-1 0,-1 1 0,1-1 0,0 1 0,0-1 0,1 0 0,-1 0 0,1 0 0,4 4 0,-6-5 0,19 14 0,-9-9-2,1 1 1,0-2 0,1 1 0,0-2 0,18 6 0,-27-9 1,120 39-3,-83-28 0,75 11-1,-46-12-2,32 6 5,34 8 1,1 8 0,-8 5 0,-1 1 0,0-6 0,-10-1 0,-19 0 1,11 15 9,-34-14 12,-69-30-15,-4-2-1,0 0 0,0 0 1,0-1-1,0 1 1,0-1-1,0 0 1,0 0-1,0 0 0,0 0 1,6 0-1,-9-1-5,1 0 0,-1-1 0,0 1 0,0 0-1,0-1 1,1 1 0,-1-1 0,0 1 0,0-1 0,0 1 0,0 0-1,0-1 1,0 1 0,0-1 0,0 1 0,0-1 0,0 1 0,0 0 0,0-1-1,0 1 1,0-1 0,0 1 0,-1-1 0,1 1 0,0-1 0,0 1-1,-37-113 27,28 87-26,-6-15 10,-35-69 0,37 86-9,-4-8 6,-96-134 8,87 130-9,-109-157 2,108 154-2,-152-235 15,130 200-19,5 9 2,4 4-3,3 8-2,6 9 0,10 9 0,5-3 0,15 32 0,-3-11 0,3 7 0,13 24 0,5 18 0,6 11 0,68 107-67,-54-89-2,51 90-235,-71-128 225,13 21-23,-28-40 88,0 0 0,0-1 0,0 2 0,-1-1 0,0 0 0,1 0 0,-1 0 1,-1 0-1,2 8 0,-2-11-25,-2 10-54,-3-14 88,0-1 0,0 0 0,0 0 0,1 0 0,0 0 0,-4-6 0,-25-25-4,-51-41-1,70 63 9,0 1 0,-1 0 0,-1 1 0,0 1 0,-26-12 0,-18-10-6,-89-51 4,120 65-2,-207-165-14,219 168 17,9 7-1,-23-25 2,18 18 1,7 7 0,7 5 0,6 5 0,-6-2 0,24 9 0,25 13 0,32 14 1,27 12 4,15 5-2,1 3 2,-11 0-2,-8-5 2,-9-3-2,-2-4 2,-5 0-3,-8-1-2,-13 2 0,-11 0 0,-12-5 0,12 9 1,-42-37 6,-4-3 2,-10-7 6,-1-3-13,-1 1-1,1-1 1,0 0 0,-1 1 0,1-1 0,-1 0 0,0 0 0,1 1 0,-1-1 0,0 0 0,1 0 0,-1 0 0,0 0 0,0 1 0,0-1 0,1 0 0,-1 0 0,0 0 0,0 0 0,-1-1 0,-1-19 17,1 11-16,1 5 2,-1 0 0,0 1-1,-1-1 1,1 0-1,-1 1 1,-2-5 0,-40-86 33,31 76-4,-14-8-11,-1 1 1,-49-36-1,-56-28 7,102 69-10,-203-140 33,156 107-34,66 45-13,-2-1-2,1 1 0,-2 1 1,1 0-1,-1 0 0,-21-6 1,0 4 5,13 5 8,0-2 0,-29-12 1,52 21-19,0 0 1,0 0-1,0 0 1,1-1-1,-1 1 1,0 0-1,1 0 1,-1 0-1,1-1 1,0 1 0,-1 0-1,2 1 1,17 34-48,12 15-1804,-16-31-7195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4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1 639 5832,'94'-82'129,"-89"78"-101,28-24 114,2 2 0,40-23 1,-38 29 44,58-35 955,-94 56-1112,0-1 0,-1 0 0,1 0 0,0 1 0,-1-1 0,1 0 1,-1 1-1,1-1 0,-1 0 0,1 1 0,-1-1 0,1 1 0,-1-1 0,1 1 0,-1-1 0,0 1 0,1 0 0,-1-1 0,0 1 0,1-1 0,-1 1 0,0 0 0,0-1 1,1 1-1,-1 1 0,0-1 8,3 6 27,6 26 281,8 121 516,-16-153-852,-1-1-1,0 1 0,0-1 1,0 1-1,1 0 0,-1-1 1,0 1-1,1-1 0,-1 1 1,1-1-1,-1 1 0,0-1 1,1 1-1,-1-1 0,1 0 1,-1 1-1,1-1 0,-1 0 1,1 1-1,-1-1 0,1 0 1,0 0-1,-1 1 0,1-1 1,-1 0-1,1 0 0,0 0 1,-1 0-1,2 0 0,0 1 18,1-1-12,1 1 0,-1-1-1,1 0 1,-1 0 0,1 0 0,0-1 0,-1 1-1,1-1 1,-1 0 0,1 0 0,-1 0 0,0 0-1,4-3 1,34-21 27,-33 19-39,4-3 8,0-1 0,-1 0 0,0 0 0,-1-1-1,14-18 1,-13 15-7,2-2 6,0-1-1,17-32 1,-20 32-8,-4 7 1,0-1 0,-1 1 0,-1-1 0,0 0 0,0 0 0,-1-1 0,2-15 0,-2 15 0,1-12 16,3-34 1,0-5 25,-4 51-25,-2 4-8,1 1 0,-1-1 1,-1 0-1,1 0 0,-1 1 0,-1-1 0,1 0 0,-3-10 0,3 13 4,2-1-5,3 7-15,85 39-44,-72-32 9,129 58-66,70 43-502,-53-34 330,-130-60 177,53 29-13,101 69 0,-128-62 108,-53-45 6,13 8 19,-19-14-14,0 0 0,0 0 0,0 0 0,0 1 0,0-1 0,0 0 0,0 0 0,0-1 0,0 1 0,0 0 0,0 0 0,0 0 0,0-1 0,0 1 0,0 0 1,0-1-1,0 1 0,0-1 0,-1 1 0,1-1 0,0 1 0,0-1 0,0 0 0,0 0 0,5-5 22,-1 0 0,1 0 0,7-11 0,-11 13-16,0 1 0,0 0 0,0-1 0,-1 0-1,1 1 1,-1-1 0,0 0 0,0 1 0,0-1 0,0 0 0,-1 0 0,0-7 0,-1 2 15,-1 1 0,0-1 0,-1 1 0,0-1 0,0 1 0,-1 0 0,0 0 0,0 0 0,-9-12 0,6 10-13,5 7-5,1 0-1,-1 0 1,0 1-1,-1-1 1,1 1-1,0 0 0,-1-1 1,1 1-1,-1 0 1,-3-2-1,-77-43 95,61 40-62,-22 3-11,-51 2 0,64 7-3,-14 9-9,-57 27 0,76-24 2,-87 90 6,110-104-24,1 0 0,-1 0 0,1 0 0,0 0 0,0 1 0,-2 4 0,-64 155 15,61-129-10,7-33-7,-3 22 3,2 32 0,1-48-2,1-1-1,0 1 0,0-1 0,0 1 1,1-1-1,0 1 0,0-1 0,1 0 1,4 9-1,-3-10 0,-1 0 1,1 0-1,0-1 1,0 0-1,0 0 1,1 0-1,-1 0 1,1 0-1,0-1 1,10 5-1,-3-3 1,0 0-1,0 0 0,1-2 0,0 0 0,19 3 1,-5-3 76,0-2 0,1-1 1,31-3-1,81-17-1624,18-7-4639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44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782 257 7712,'140'-40'57,"-109"33"-24,76-22 133,-92 23-102,-1 0 1,16-10-1,-30 16-55,1 0 1,-1 0-1,0 0 0,0 0 1,1 0-1,-1-1 0,0 1 0,0 0 1,1 0-1,-1 0 0,0-1 1,0 1-1,0 0 0,1 0 0,-1 0 1,0-1-1,0 1 0,0 0 1,0 0-1,0-1 0,0 1 0,1 0 1,-1-1-1,0 1 0,0 0 1,0 0-1,0-1 0,0 1 0,0 0 1,0-1-1,-1-3 23,1 0 0,-1 0 1,0 1-1,0-1 0,0 0 0,0 0 1,-1 1-1,0-1 0,1 1 0,-1-1 0,-1 1 1,-3-5-1,6 7-8,-1 0 0,0 1 1,1-1-1,-1 0 1,0 0-1,0 0 0,0 0 1,0 1-1,0-1 1,0 0-1,0 1 0,0-1 1,-2 0-1,-33-15 213,-54-15-1,56 23 58,-149-17 96,146 23-196,-154 13 55,151-3-161,-155 61 28,189-67-112,1 0 1,0 1-1,1 0 1,-1-1-1,-7 7 1,12-9-5,-27 20 13,-26 25 0,31-22-9,-24 31-1,46-54-3,-3 5 1,-1 0 1,0 0-1,1 0 0,-4 8 1,-62 152 10,63-135 9,6-10-11,0 1 0,1-1 0,7 37 0,-8-56-8,0 0 0,0-1 0,1 1 0,-1 0 0,0 0 0,0 0 0,1-1 0,-1 1 0,0 0 0,1-1 0,-1 1 0,1 0 0,-1-1 0,1 1 0,-1 0 0,1-1 0,0 1 1,-1-1-1,1 1 0,0-1 0,-1 1 0,2-1 0,10 7 8,1-1 0,0-1 0,0 0 0,0 0 0,0-2 0,23 4 0,-33-6-1,1-1 1,-1 0-1,1 1 0,0-1 0,-1-1 0,1 1 0,3-1 1,59-12 38,66-22 1,-125 33-40,1-1 1,-1 0-1,0 0 0,8-6 1,-15 9-10,113-70 46,25-42-1400,2-9-5466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4:44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350 316 7800,'-1'-128'32,"-5"13"5,6 111-33,0 0-1,-1 0 1,1 0-1,-1 0 1,0 0-1,0 0 0,-1 0 1,1 0-1,-1 1 1,1-1-1,-1 0 1,-1 1-1,1-1 1,0 1-1,-1 0 1,1 0-1,-4-3 1,5 5-4,1 1 1,0 0 0,0 0-1,0 0 1,0-1 0,-1 1-1,1 0 1,0 0-1,0 0 1,0-1 0,-1 1-1,1 0 1,0 0 0,0 0-1,-1 0 1,1 0-1,0 0 1,0 0 0,-1-1-1,1 1 1,0 0 0,-1 0-1,1 0 1,0 0-1,0 0 1,-1 0 0,1 0-1,0 0 1,0 1 0,-1-1-1,1 0 1,-6 2 2,1-1-1,0 1 1,0 1 0,0-1 0,0 1 0,1 0-1,-1 0 1,-7 7 0,0 5 4,-18 42-1,-6 39-3,0 19 2,1 12-2,-20 154 6,47-225 5,1-5-4,-20 190 60,21-35 28,7-167 76,9 145 338,-8-156-322,5 67 540,-3-81-1828</inkml:trace>
  <inkml:trace contextRef="#ctx0" brushRef="#br0" timeOffset="1">485 1652 10584,'0'0'16,"10"6"0,-29-41-16,-1-1-7488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2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7984,'72'13'-64,"108"3"-492,-98-8 464,-16 0 52,15-2 32,21 2 62,95 4 148,-58-7 258,-139-5-455,0 0 1,1 0-1,-1 0 0,0 0 1,1 0-1,-1 1 1,0-1-1,1 0 0,-1 0 1,0 0-1,1 0 1,-1 0-1,0 0 0,1 0 1,-1 0-1,1-1 1,-1 1-1,0 0 0,1 0 1,-1 0-1,0 0 1,1 0-1,-1 0 0,0-1 1,0 1-1,1 0 1,-1 0-1,0-1 0,0 1 1,1 0-1,-1 0 1,0-1-1,0 1 0,1 0 1,-1-1-1,0 1 1,0 0-1,0-1 0,0 1 1,0 0-1,1-1 1,-13-12 206,-26-9 55,29 19-242,7 2-7,-1-1 0,0 2 0,1-1 1,-1 0-1,0 0 0,0 1 1,0 0-1,0-1 0,0 1 0,-5 1 1,-23 1 97,-30 6 1,42-2 51,-85 51 76,83-40-56,0 8-101,1 2-1,-22 34 1,32-34 60,-19 109 55,29-112-68,4-5-90,1 0 1,0-1 0,13 28-1,-17-44-37,0-1 0,-1 0 0,1 0-1,0 0 1,-1 0 0,1 0 0,0 0-1,0 0 1,0 0 0,0 0 0,0 0-1,0 0 1,2 1 0,16 8 27,0 1-1,0-2 1,33 11 0,-24-14 46,123 0 18,-117-11-83,31-14-656,86-38 1,-27 3-5880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5:52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165 312 6904,'0'0'952,"2"5"-832,8 29 124,-10-32-183,-5 1 4,-71 51 261,-4-5 820,76-46-771,-4 5 8,6-6 311,1 9-70,1-11-607,1 1-1,-1-1 1,1 1 0,-1-1-1,1 1 1,0-1-1,-1 1 1,1-1-1,-1 0 1,1 1 0,0-1-1,-1 0 1,1 0-1,0 0 1,0 1-1,-1-1 1,1 0 0,0 0-1,0 0 1,-1 0-1,2 0 1,18-2 233,26-5 57,191-28 445,-192 30-523,74-19 1,-102 19-160,131-32 125,-115 29-94,149-26 44,-145 27-50,170-44 128,-155 37-168,127-39 214,-157 47-253,-11 2 11,-1 1 0,1-2 1,11-6-1,-8 5 22,-5 3-21,0 0 1,-1-1 0,1-1-1,11-8 1,-19 13-24,0-1 0,-1 1 0,1-1 0,0 1 1,-1-1-1,1 1 0,-1-1 0,1 1 0,-1-1 0,1 0 0,-1 1 1,0-1-1,1 0 0,-1 1 0,0-1 0,1 0 0,-1 0 0,0 1 0,0-1 1,0 0-1,0 0 0,0 0 0,0 1 0,0-1 0,0 0 0,0-1 1,-1 1 0,1-1 1,-1 0-1,0 1 1,0-1 0,1 1-1,-1-1 1,-1 1 0,1-1-1,0 1 1,0 0 0,-2-2-1,-5-4 15,0 1 1,-1 0-1,-11-5 0,16 9-7,-23-12 28,-1 1-1,-36-11 1,21 8-21,24 10-15,-1 5-4,9 3-18,1 1 0,0 0 1,1 0-1,-1 1 1,0 0-1,1 1 1,0 0-1,0 0 1,1 1-1,-1 0 1,1 1-1,0 0 1,1 0-1,0 0 1,-10 14-1,0 2-38,1 0 0,1 1 0,1 1 0,-11 26 0,16-30 14,2 1 0,0 0 1,-7 43-1,10-41 26,-9 30-66,2-4 30,-6 68 0,9 138-88,16-149 100,17 138-54,-25-238 86,0 0 1,0 0-1,-1 0 1,1 0-1,-2 0 1,1 0-1,-5 13 1,3-11 1,2-6 1,0 1 0,0-1 0,0 0 0,-1 1 0,1-1 0,-1 0 0,0 0 0,0 0 0,-3 4 0,-5 6-1,0 1 2,-25 34-14,-13 7-16,-81 73 1,119-121-41,0 0 0,-1-1 0,1 0 0,-1 0 0,-1-1 0,-19 6 0,29-10 55,0-1-12,0 1 0,-1 0 1,1-1-1,0 1 1,0-1-1,-1 0 0,1 0 1,0 1-1,0-2 1,-1 1-1,1 0 0,0 0 1,0-1-1,-1 1 1,1-1-1,0 0 1,-2 0-1,3 0 11,1 0 0,-1 0 1,1 0-1,-1 0 0,1 0 0,0-1 1,-1 1-1,1 0 0,0 0 0,0 0 1,0 0-1,0 0 0,0 0 0,0 0 0,0 0 1,1-2-1,-1-1-20,-2-5 12,2 6 13,0 0 0,-1 0 0,1 1 0,0-1 0,0 0 1,1 0-1,-1 1 0,1-1 0,-1 0 0,2-4 0,3-6-16,0 0 1,0 1-1,1 0 1,11-16-1,-16 27 23,0-1 0,0 1 0,0 0 0,0 0 0,0 0 0,0-1 0,0 1 0,1 1 0,-1-1 0,3-2 0,101-52-82,-79 46 48,133-16-12,-124 24 33,244 21-13,-190-6 31,-83-13 1,184 43-15,-178-40-52,59 16-764,128 19 0,-130-32-6529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5:54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792 1693 6456,'7'-4'16,"18"-7"72,-21 8 1,2-2 27,-6 4-90,-1 1-1,1-1 0,-1 0 1,0 0-1,1 1 1,-1-1-1,0 0 1,1 1-1,-1-1 0,0 0 1,0 1-1,-1-1 1,-7-3 47,0 1 1,-1 0 0,1 0-1,0 1 1,-18-1-1,12 1-41,-96-12 471,56 9-258,5-4-49,26 6-33,-1 1 0,1 1 1,-1 1-1,-37 5 0,54-4-108,0 1-1,0 0 0,0 0 1,0 0-1,0 1 1,0 0-1,0 0 1,1 1-1,0 0 1,0 1-1,0-1 1,-8 8-1,-23 27 35,22-18 146,-70 135 101,69-117-88,5-9-119,-4 9 15,1 1-1,-17 78 1,12 31 155,21-126-119,3-11-139,0 0 0,1 0 0,0-1 0,0 0 0,13 18 0,-18-28-33,0 0-1,1-1 0,-1 1 1,1-1-1,-1 1 0,1 0 0,-1-1 1,1 1-1,0-1 0,-1 1 1,1-1-1,0 0 0,-1 1 1,1-1-1,0 0 0,0 1 0,-1-1 1,1 0-1,0 0 0,1 1 1,11 1 26,0-1 1,1 0 0,-1-1-1,0 0 1,24-4 0,-35 3-23,0 1 0,0-1 0,1 1 0,-1-1 0,0 0 0,0 0 0,0 0 0,0 0 0,3-2 0,131-98 149,-132 97-144,1 0 1,-1 0-1,0-1 0,7-9 1,135-200 100,-115 164-43,117-207 33,-122 206-41,81-226 25,-90 219-31,-2 7-24,49-204 77,-63 247-103,10-55 67,6-101 1,-19-42 275,-16 222-167,8-7-172,6-5-1,1 1-1,-1-1 1,1 1-1,-1-1 0,2 1 1,-1 0-1,-4 9 1,-55 134 104,51-110-43,-32 187 28,38-174-62,-5 206 18,11-207-38,26 184 11,-18-193-24,57 135 8,-50-148-9,26 24-1,-35-43-5,1-1 0,0 0-1,15 12 1,-20-18-1,1 0 1,0 0-1,-1 0 1,1-1-1,0 1 0,0-1 1,0 0-1,0 0 1,0 0-1,1-1 1,-1 1-1,0-1 0,0 0 1,0 0-1,0-1 1,1 1-1,-1-1 0,7-2 1,-10 3 0,0-1-1,1 1 1,-1 0 0,0-1-1,0 0 1,1 1 0,-1-1-1,0 0 1,0 1 0,0-1-1,2-2 1,96-86 18,60-75 31,-131 134-15,98-125 21,-104 124-8,-11 14-26,84-145 84,-42 61 30,-52 100-125,-1 0-9,1 0 1,-1 0 0,0 0-1,1 1 1,-1-1 0,1 0-1,-1 0 1,1 1 0,-1-1-1,1 0 1,0 1 0,-1-1-1,1 0 1,0 1 0,-1-1-1,1 1 1,0-1 0,0 1-1,0 0 1,-1-1 0,1 1-1,0 0 1,0 0 0,0-1-1,1 1 1,1 6 44,-1 7-17,1 4-10,0 0 1,-1 0-1,-1 18 1,-1-6 10,2 0 0,1 0 0,2-1 0,8 32 1,-12-57-29,1 0 0,-1 0 0,1 1 0,0-1 0,0 0 0,0-1 1,0 1-1,0 0 0,1-1 0,-1 1 0,1-1 0,0 1 0,4 2 1,-3-3-2,3 0 12,-3-3-12,-1-1 0,1 1 0,0 0 0,-1-1 0,0 0 0,1 0 0,-1 0 0,0 0 0,0-1 0,0 1 0,-1-1 0,1 0 0,0 1 0,-1-1 0,0-1 0,0 1 0,4-6 1,-2 1 2,-1 0 1,1-1 0,-1 1-1,-1-1 1,1 0 0,-2 1-1,1-1 1,0-12 0,-7-88 34,-1 87 0,-3 1-21,-2 1 1,-24-36-1,20 42 35,3 8-44,1 0 1,-1 1 0,-1 1-1,1 0 1,0 0 0,-15-1-1,25 5-6,0-1 1,1 1-1,-1 0 0,0 0 0,1 0 0,-1 0 1,0 1-1,1-1 0,-1 0 0,1 1 0,-1-1 1,-2 2-1,-27 11 23,1 1 1,-44 28 0,45-19 31,-104 122 20,111-114-46,-57 122 10,78-151-42,0 0 1,0 0-1,0 0 0,1 0 0,-1 1 0,1-1 1,-1 0-1,1 1 0,0-1 0,0 3 0,0-5-1,0 13 4,0 0-1,1 0 0,2 13 1,1-13-3,0 0 0,10 23 1,-13-34-2,0 0 1,-1-1-1,1 1 1,0 0-1,0-1 1,0 1-1,0-1 1,0 1-1,0-1 1,1 0-1,-1 0 1,0 1-1,4 1 0,10 9 4,34 22-1,-35-26-2,2-1-1,-1-1 1,1 0-1,22 6 1,-16-7 0,0-2 0,0 0 1,30 0-1,-19-4 0,64-10-1,171-60-2,-218 53-12,185-86-20,-190 80-60,162-110-73,-168 104-113,117-125-123,-133 125 70,56-95-101,-70 104 268,-6 8 112,0-1 1,-1 0 0,0-24-1,-6 26-12,0 8 59,1 1 0,-1-1 0,0 1 0,-1 0 0,1 0 0,0 0 0,-1 1 0,1 0 0,-1-1 0,0 1 0,-6-1 0,-8 1-13,-39 7 0,42-2 19,-1 1 0,1 1 0,-17 7 0,8 1 1,0 1 1,1 1-1,0 1 1,-33 30-1,30-20 14,-98 128 8,103-123 13,-55 97 18,74-123-47,0-1-1,0 1 1,1 0 0,0 0-1,0 0 1,0 0-1,0 0 1,1 0-1,0 0 1,0 0 0,1 1-1,-1-1 1,1 0-1,0 1 1,1 5 0,-1-11-5,0 1 1,0-1-1,0 0 0,0 1 1,0-1-1,0 0 1,0 1-1,0-1 1,0 0-1,0 1 1,0-1-1,1 0 1,-1 1-1,0-1 1,0 0-1,0 1 1,0-1-1,1 0 1,-1 0-1,0 1 1,0-1-1,1 0 1,-1 0-1,0 1 1,0-1-1,1 0 1,2 2 1,0 0 1,1-1 0,-1 1-1,1-1 1,-1 0 0,1 0 0,-1 0-1,1-1 1,0 1 0,-1-1-1,1 0 1,0 0 0,4 0 0,8-5 17,15-11-4,33-25 1,-45 27-8,0-1 0,-2-2 1,0 1-1,22-30 1,-26 31-7,38-49 30,-33 40-28,0 0-3,26-37 30,56-74 160,-94 159-20,-4-11-157,2 38 122,-3 85 15,1-108-65,3-6-56,1 1-1,0-2 1,13 30 0,-7-35 49,-4-10-67,-1 0 0,1-1 0,0 0 1,0 0-1,1-1 0,0 0 0,10 3 0,-19-7-11,1 0 0,0 0-1,0 1 1,0-1 0,0 0-1,0 0 1,0 0 0,0 0-1,0 0 1,0 0 0,-1 0-1,1 0 1,0-1 0,0 1-1,0 0 1,0-1 0,0 1-1,-1 0 1,2-1 0,23-12 20,0-1 1,44-32-1,-41 20 11,132-147 10,-128 133-24,44-64 0,2-18-15,-15-4 0,-14-13-3,-9 1-2,-9 11 1,-26 106 1,6-27 4,-2 0 1,3-73-1,-12 106-2,0 15-4,0 0 0,0 0 1,0 0-1,0-1 0,0 1 0,0 0 0,0 0 0,0 0 0,0 0 1,0 0-1,0 0 0,-1 0 0,1 0 0,0 0 0,0 0 1,0 0-1,0 0 0,0 0 0,0 0 0,0 0 0,0-1 1,0 1-1,0 0 0,0 0 0,0 0 0,0 0 0,0 0 0,0 0 1,-1 0-1,1 0 0,0 0 0,0 0 0,0 0 0,0 0 1,0 0-1,0 0 0,0 0 0,0 0 0,0 0 0,0 0 1,0 0-1,0 0 0,-1 0 0,1 0 0,0 0 0,0 0 0,0 0 1,0 0-1,0 0 0,0 1 0,0-1 0,0 0 0,0 0 1,0 0-1,0 0 0,0 0 0,0 0 0,0 0 0,0 0 1,0 0-1,0 0 0,-1 0 0,1 0 0,0 0 0,0 0 0,0 0 1,0 1-1,-11 23 17,9-17-18,-6 11 3,-17 55 8,-44 171 6,55-186-8,-18 91 4,2 24-8,26-127-1,1 71-1,6-74-1,12 66 0,-8-78-1,1-1 0,13 35 0,-15-50 0,1-1 0,0 0 0,1 0 0,15 20 0,-18-27 0,1 0 0,0-1 0,1 0 0,-1 0 0,1 0 0,1-1 0,10 7 0,-11-9 0,1 1 0,-1-1 0,1 0 0,0-1 0,0 0 0,0 0 0,15 0 0,-10-1 0,-1-1 0,1-1 0,0 0 0,-1-1 0,17-4 0,-11 1 0,0-1 0,-1 0 0,33-18 0,-33 14 0,0-1 0,-1 0 0,-1-2 0,21-19 0,-10 4 0,40-58 0,79-155-2,-123 194-4,70-207-8,-76 200-12,54-201-16,-59 208-3,-6 23 25,7-33-34,7-112 0,-17 136 11,3-115-153,-5 145 131,-4 8 4,-11 12 39,9-5-23,-14 104-12,-1 107-57,19-188 85,-13 214-30,12-194 14,-4 32 19,-13 259-64,22-221 81,2-80-11,37 131-7,-40-174 26,-1 1-1,1-1 1,0 0 0,0 0-1,0 0 1,0 0 0,1 0-1,-1 0 1,3 3 0,6 6-2,1 0 0,1-1 0,-1 0 0,2-1 0,16 10 0,-27-18 3,0 0-1,-1 0 0,1 0 1,0 0-1,0-1 0,0 1 1,0-1-1,0 1 0,2-1 1,32 3-5,37-2 0,-71-1 5,0 0-1,0 0 0,-1-1 1,1 1-1,0 0 0,0-1 1,0 0-1,0 1 0,2-2 1,12-7-2,-1 0 0,1-1 0,-2 0 0,19-18 0,-17 7-4,53-112-8,-58 104-11,-10 24 24,36-128-38,-30 101-2,-2 1-1,3-65 1,-8 83 24,-2 15-23,-3 25 14,2-12 24,-2 44-5,3 14 6,3-51 1,1 0 0,5 23 0,-4-32 0,0 0 0,1 0 0,1 0 0,7 14 0,-8-19 0,1 0 0,0 0 0,0-1 0,1 0 0,0 0 0,10 9 0,-8-10-1,1 0 1,0-1 0,0 0 0,1 0 0,0-1 0,0 0 0,0-1 0,0 0 0,0-1-1,1 0 1,13 1 0,-21-3 0,-1 1-1,1-1 0,-1 0 1,1 0-1,-1 0 0,1-1 1,-1 1-1,1 0 0,3-2 1,30-9-6,1-2 0,41-21 0,-48 15-40,109-106-24,-113 98 5,174-207-216,-168 190 97,-37 66 110,-15 47 52,-38 153 4,44-162 13,-21 115 4,-9 69 1,-46 290 1,74-437 6,-58 323 5,60-351 8,-59 203 9,59-232-2,1-10-16,-1-1 1,-24 36-1,38-64-10,-1 0 0,1 0-1,-1-1 1,1 1 0,-1 0-1,1-1 1,-1 1 0,1-1 0,-1 1-1,0 0 1,1-1 0,-1 1-1,0-1 1,1 0 0,-1 1-1,0-1 1,0 0 0,1 1 0,-1-1-1,-1 0 1,-5 2 1,0-1 0,0-1 0,0 1 1,0-1-1,0-1 0,0 1 0,0-1 0,0 0 1,0-1-1,-9-3 0,14 5-2,1-1 1,0 1-1,0 0 0,0-1 1,0 1-1,0-1 0,0 0 1,0 1-1,0-1 1,0 0-1,0 0 0,0 1 1,0-1-1,1 0 0,-1 0 1,0 0-1,0-2 1,-8-8 1,1-1 0,-13-25 0,11 15-1,2 0-1,-10-40 1,-4-64-1,18 83 0,2-47 1,8 10 4,27-131-1,-30 199 1,-1 0 0,9-20 0,106-227 23,-112 248-19,1 1 1,12-15-1,140-162 40,-155 183-40,1 0 0,0 0 1,0 1-1,0 0 0,8-5 0,10-7 20,31-13 1,-36 21-21,1 1 1,21-5 0,-38 10-3,1 1-1,0-1 1,0 1 0,0 0-1,0-1 1,0 1 0,0 0-1,0 0 1,0 0 0,0 1-1,0-1 1,3 1 0,22 7 22,-1 0 0,-1 2 0,34 17 0,-56-25-21,0 0 1,0 0 0,0 0 0,0 0-1,0 0 1,4 6 0,25 29 36,37 53 1,-67-87-38,0 0 1,0 1-1,0-1 1,0 1-1,-1-1 1,2 6 0,7 32 17,-2 0 1,4 52 0,-12-87-21,1-1 1,-1 0 0,-1 0-1,1 0 1,-2 7 0,-10 36 17,-29 79 1,25-98-18,-69 73-2,71-93-18,13-8 15,-1-1 1,1 1 0,-1-1 0,1 0-1,-1 0 1,1 1 0,-1-1 0,1 0 0,-1 0-1,1 0 1,-1-1 0,1 1 0,0 0-1,-1-1 1,1 1 0,-3-1 0,2-1-189,0 1 1,-1-1 0,1 0-1,0 0 1,0 0-1,0 0 1,0 0 0,1 0-1,-4-5 1,-16-26-8768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5:54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14344,'0'0'0,"3"11"0,4 15 0,2 14-24,3 10 24,-4 9-64,-13 4 64,1 2-856,-2-1 856,1-2-9576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5:5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 1054 11744,'-28'-47'185,"1"1"302,-35-42 1,52 73-426,7 11-10,0 0 0,-1 0-1,0 0 1,1 0 0,-1 0-1,0 1 1,-1 0 0,-6-5 0,-81-46 444,70 47-296,-4 4-111,-1 1 0,-41 2 1,65 0-76,1 1 0,-1-1 0,1 0 0,0 1 0,-1-1 0,1 1 0,0 0 0,-1 0 0,-1 1 0,-34 19 74,-59 41 1,92-58-80,1-1 1,0 1-1,0 0 0,-6 7 1,-109 159 47,115-163-55,0 0-1,0 0 1,-3 12 0,-30 89 4,25-68-5,-7 52 0,15-51-2,2-1 1,1 1 0,9 71-1,-8-109 1,0 0-1,1 0 1,-1 0-1,1 0 1,0 0-1,0 0 0,0 0 1,0 0-1,4 5 1,-5-8 0,8 17-1,2-1 1,17 23 0,-16-26-1,1-1 1,25 20-1,-37-32 1,2 1 0,0 1-1,0 0 0,0-1 1,1 1-1,-1-1 1,0 0-1,1 0 0,-1 0 1,1 0-1,2 1 1,30 7-4,1-2 0,50 5 1,-84-12 2,0 0 0,0 0 0,1 0 0,-1 0 1,0 0-1,0-1 0,0 1 0,0-1 0,0 1 0,0-1 0,0 0 1,0 1-1,3-3 0,13-5-2,0-1 1,25-16-1,-18 6 2,30-28-1,-55 47 2,33-34-6,149-174-4,-146 161 5,130-229 1,-138 215-8,94-255 0,-102 254-1,68-235-6,-74 245 6,45-207-18,-58 255 30,2-18-4,-7 24 2,-6 16 3,-19 52 0,-10 47 0,-6 43 1,-45 206 7,75-295-1,-19 102-1,8 12-3,24-145 0,3 76-1,2-87-1,2 1-1,11 43 1,-9-49-1,2-1 0,17 35 0,-21-48 0,1 0 0,0 0 0,1-1 0,0 1 0,11 10 0,-12-15-1,0 0 1,0 0 0,1-1 0,-1 0 0,1-1-1,0 1 1,0-1 0,0 0 0,1-1 0,-1 0 0,1 0-1,-1-1 1,1 0 0,8 1 0,-14-2-1,-1 0 0,1 0 0,-1 0 0,0 0 0,1 0 1,-1 0-1,1-1 0,-1 1 0,0 0 0,1-1 0,-1 1 0,0-1 0,0 1 0,3-2 1,22-14-8,-1 0 0,45-38 1,-44 28-26,103-124-11,-104 119 24,161-212-12,-146 185 33,-25 41 6,-14 16-7,1-1 1,0 0-1,0 1 1,0-1-1,0 1 1,0-1-1,1 1 1,-1 0-1,0 0 1,1 0-1,-1 0 1,0 0-1,1 1 1,-1-1-1,1 1 1,-1-1-1,1 1 1,-1 0-1,1 0 1,-1 0 0,1 0-1,4 2 1,-6-2-1,-1 0 1,1 0 0,-1 1 0,1-1 0,-1 0 0,1 0 0,-1 1 0,1-1-1,-1 0 1,1 1 0,-1-1 0,0 1 0,1-1 0,-1 0 0,0 1-1,1-1 1,-1 1 0,0-1 0,0 1 0,1-1 0,-1 1 0,0 0 0,7 16 6,-2 0 0,0 0 1,4 29-1,-6-23 11,-1 0-1,-3 35 1,1-29 5,2 39 0,18 74 21,-13-118-23,-1-9-13,2 0 0,-1 0 0,15 19 0,-22-34-8,0 1 0,0-1 1,0 1-1,1-1 0,-1 0 1,0 1-1,0-1 0,1 0 0,-1 0 1,0 1-1,1-1 0,-1 0 1,0 0-1,1 1 0,-1-1 0,0 0 1,1 0-1,-1 0 0,1 0 1,-1 1-1,0-1 0,1 0 0,-1 0 1,1 0-1,-1 0 0,0 0 1,1 0-1,2 0 1,0 0 1,-1 0-1,1 0 0,-1 0 1,1-1-1,-1 1 0,1-1 1,3-1-1,-3 0-1,1 0 0,-1 0 1,1 0-1,-1-1 0,0 1 1,0-1-1,0 0 0,3-5 1,1 0-1,-2 0 0,1-1 0,7-15 0,-8 11 0,1-1 0,5-24 0,-8 19-1,-1-1 1,0 1 0,-2-1-1,-2-32 1,-4 28-6,-9-12 0,-24-41 1,24 56-8,-29-26-1,35 38 14,-1 1-1,-1 0 0,-16-10 1,23 15 0,0 1 0,-1 0 0,1 0 0,-1 0 0,1 1 0,-1-1 0,0 1 0,0 1 0,0-1 0,0 0 0,1 1 0,-1 0 1,0 0-1,0 1 0,0-1 0,0 1 0,-8 3 0,12-4 0,0 0 1,-1 1 0,1-1-1,0 0 1,0 1-1,0 0 1,0-1-1,0 1 1,0 0 0,1-1-1,-1 1 1,0 0-1,-1 1 1,-15 18 6,1 0 0,-21 34 0,24-26 28,-36 144 21,48-167-48,0 1 0,0-1 0,1 1 0,-1-1 0,1 7 0,1 13 18,5 43 0,-2-48-19,1 0 0,10 24 0,-15-41-1,1-1-1,0 1 1,0-1-1,0 1 1,1-1-1,-1 0 0,1 1 1,-1-1-1,5 4 1,15 15 15,1 0 0,1-1 0,27 17 0,-48-35-15,0-1 0,1 0 0,-1 1 0,0-1 0,1 0 0,-1 0 0,0-1 0,1 1 0,-1-1 0,5 1 1,43 4 37,88-2 0,-133-3-39,0-1 1,0 1 0,0-1-1,0 0 1,0 0 0,7-4 0,19-5 14,41-21 0,-42 14-15,35-25 0,-29 13 10,51-48 4,6-20-15,-9 2-4,-10 4 1,-57 66 2,26-52-1,6-38 1,-16 24 1,16-43 7,31-31 58,-71 185-9,-7-10-55,-1-6-3,0 1 0,0-1 1,-1 1-1,1 0 1,-1-1-1,-1 1 0,0 8 1,-15 160 21,8-130-16,-18 73 4,-18 30-8,-9 13 1,-4 18-3,10-4-2,16-18 0,17-16 0,16-10 0,0-105 0,2-1 0,9 37 0,-9-47 0,1 0 0,0-1 0,0 0 0,11 17 0,-12-23 0,1 1 0,0-1 0,0-1 0,0 1 0,0-1 0,13 10 0,-14-12 0,1 0 0,0-1 0,0 1 0,0-1 0,0 0 0,0 0 0,1-1 0,8 2 0,-5-2-1,0-1 1,0-1 0,0 1 0,-1-2 0,1 1 0,0-1 0,-1 0 0,1-1-1,-1 0 1,10-5 0,-17 7 0,0 1-1,1-1 1,-1 0 0,0 1-1,1-1 1,-1 0-1,0 0 1,0 0-1,0 0 1,0 0 0,0 0-1,2-2 1,70-104-3,-60 79-3,-6 11 2,3-9 0,-1 0 0,-1-1 1,-1 0-1,4-36 0,2-93-8,-14 124 0,-21-142 1,14 139 5,-34-112-4,40 141 9,0 0 1,0 0-1,0 0 0,-1 0 1,0 0-1,0 1 0,-6-9 0,-2 0 1,-25-37-7,17 22 6,1 3 1,12 7 0,6 18 0,-1 1 0,1-1 0,0 0 0,0 1 0,0-1 0,0 0 0,0 1 0,1-1 0,-1 0 0,0 1 0,0-1 0,0 1 0,0-1 0,1 0 0,-1 1 0,0-1 0,1 0 0,13-12 0,9-1 0,16 3 0,19 3 0,91-7-3,54-11-19,-184 22 19,22-4-16,154-51-8,-159 44-19,-20 7 24,31-16-42,71-48-1,-26 6-40,-89 64 95,-1 1 1,1-1 0,-1 1-1,0-1 1,0 0 0,0 0-1,0 0 1,0 0 0,0 0-1,-1 0 1,1 0 0,-1-1-1,1 1 1,-1-1 0,0 1-1,0-1 1,0 1 0,1-6-1,-3 8 3,-1 0 0,1-1 0,-1 1-1,1 0 1,-1 0 0,1 0 0,-1 0 0,1 0 0,-1 0-1,1 0 1,-1 0 0,-2 1 0,-5 1 0,6-2 4,0 1 0,0-1 1,0 1-1,0 0 0,0 0 0,0 0 1,1 0-1,-1 1 0,0-1 0,1 1 1,-4 2-1,-41 28-18,30-18 19,-25 25 0,23-17 2,-20 28 0,-12 31 0,-13 61 1,61-133 1,0 0-1,0 0 1,0 1 0,1-1 0,1 1-1,-1-1 1,2 1 0,-1 11-1,1-12 1,0-9-1,0 1 0,0 0-1,0-1 1,0 1 0,0-1-1,0 1 1,0-1 0,0 1 0,1-1-1,-1 1 1,0 0 0,0-1-1,0 1 1,1-1 0,-1 1-1,0-1 1,0 1 0,1-1-1,-1 1 1,1-1 0,4 6 3,1 0 0,0-1 0,0 0 0,0 0 0,1 0 0,10 5 0,-17-10-2,1 1-1,0-1 1,0 1 0,0-1-1,0 1 1,0-1 0,0 0-1,0 0 1,0 0 0,0 0-1,1 1 1,-1-1 0,0-1-1,0 1 1,1 0 0,29-4 10,-1-1 0,42-14 0,-39 6 9,138-79 15,-138 70-9,14-19-9,43-47 0,-69 58 3,-20 29-20,27-46 31,36-82-1,-29 46 16,-33 78-6,-1 7 4,0 2-37,-1-1-1,1 1 1,-1 0-1,0-1 1,1 1 0,-2 0-1,1-1 1,0 1-1,-1 0 1,-1 4-1,-3 18 8,-10 75 42,-5 61 3,19-135-32,2-9-18,1-1 1,0 0-1,10 32 0,-12-48-9,1 0 0,-1-1 0,0 1-1,1 0 1,-1 0 0,0 0 0,1-1 0,-1 1 0,1 0-1,-1 0 1,1-1 0,0 1 0,-1 0 0,1-1-1,0 1 1,-1-1 0,2 1 0,8 5 3,1 0 0,-1-1 0,1 0 0,0-1 0,23 6 0,-11-9 4,44-10 4,-46 4-11,1-1 0,19-9 0,-21 7-1,0-1 0,21-14 0,-25 13 0,-1-2 0,25-22 0,-18 11-1,-2-2 0,0-1 1,25-42-1,-29 37-11,60-131-3,-26 53-38,-8 18 1,-2 6-28,-60 106 71,-15 26 9,-5 21 0,2 18 0,4 10 0,6-2 1,5-10 4,7-13-2,6-12 2,7-15-3,5-9-2,3-6 0,2-8 0,-6-19 0,-1-1 0,1 0 0,-1 0 0,1 0 0,0 0 0,0 0 0,-1 0 0,1 0 0,0 0 0,0 0 0,0 0 0,2 1 0,-1-1 0,-1 0 0,1-1 0,0 1 0,-1-1 0,1 0 0,-1 1 0,1-1 0,0 0 0,0 0 0,-1 0 0,1 0 0,3-1 0,35-10 0,14-13 0,12-11 0,7-6 0,4-4 0,-47 24 0,-1-2 0,42-41 1,-50 40 6,-15 17-6,17-23 3,-2 0 0,0-2 0,18-38 0,-32 55 2,8-14 5,0 1 0,33-45 1,93-93 195,-133 155-193,-5 7-4,2-2-5,-3 5-12,-2 2-207,1 4 175,-1-4 7,0 1-16,0 7 31,0-6 2,0 3 6,0-3 7,-1 0-1,0 0 1,0 0 0,0 0 0,0-1 0,0 1 0,-1 0 0,1-1 0,-1 1 0,0-1 0,-3 5 0,-9 14-12,3 0 13,-6 15 1,1 11 0,4 12 0,3 4 0,3-1 0,6-8 0,5-14 0,3-6 0,6-4 1,-7-21 3,-1 0 0,1-1 0,1 0-1,-1 0 1,2 0 0,-1-1 0,1 0 0,0-1 0,0 0 0,1 0 0,18 8 0,1-2 18,0-1 0,31 7 0,-6-8 25,-46-9-44,5 2 25,1-1 1,0 0-1,0-1 1,0-1-1,0 0 1,1-1-1,17-3 1,-13-1 6,-1-1 0,0 0 0,-1-2 0,1 0 0,21-14 0,-26 14-23,-5 2 8,0-1 1,0 0-1,12-12 1,79-88 69,8-31 25,-81 103-104,-4 4 30,22-37 26,61-130 1,-77 113-57,-20 49 9,7-53 1,-4-14-16,-3 13 0,-2 19-4,-5 52-2,-1-1-1,0 1 0,-1 0 0,-7-34 0,7 51-5,1 10-38,0 40 11,-8 78-6,-2-9-38,-1 33 4,8 72-2,5-177 17,12 177-13,-9-182 39,40 128-11,-34-142 24,-7-18 14,3 4 2,-1 1 0,2-2 0,-1 1-1,2-1 1,-1 0 0,2 0 0,12 11 0,-4-7 0,1-1 1,1-1-1,0 0 1,22 10 0,-4-14 3,-31-8-2,1-1 0,-1 1 0,1-1 1,-1-1-1,1 0 0,-1 0 0,1 0 1,-1-1-1,1 0 0,-1 0 0,0-1 1,9-4-1,-12 3 7,0 1 0,0-1 1,0 1-1,-1-1 0,1-1 0,-1 1 1,0 0-1,-1-1 0,4-5 1,0-4-693,0 0 0,5-16 0,3-17-8706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5:58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10760,'13'17'20,"-10"-15"-5,-1 1 1,0 0-1,0 1 1,0-1-1,0 0 0,3 8 1,-4-9 5,4 9 26,0 0 1,0 0-1,-2 0 1,1 1 0,-2-1-1,1 1 1,-1-1-1,0 15 1,5 111 329,-8-103-122,-22 187 86,15-169-187,-34 212 51,33-211-97,-17 220 43,25-219-71,17 174 29,-8-192-41,-3-16-33,1 3-4,1 0 0,0 0 0,2 0 0,21 37 1,20 25 96,-40-75-8,1-3-76,0-1 0,0 0 1,22 8-1,-32-14-34,0 1 1,0-1-1,0 0 1,0 0-1,-1 1 0,1-1 1,0 0-1,0 0 1,0 0-1,0 0 0,0 0 1,0 0-1,0 0 1,0-1-1,1 1 1,1-1 10,2 0-8,0 0 1,0 0-1,0-1 0,0 1 1,0-1-1,-1 0 0,1-1 1,0 1-1,-1-1 0,0 0 1,0 0-1,0 0 0,0-1 1,0 1-1,-1-1 0,1 0 1,-1 0-1,0 0 0,4-8 1,84-140-1640,-36 59-6940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5:58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1163 13448,'-1'2'9,"1"-1"0,1 0 1,-1 0-1,0 1 1,0-1-1,0 0 1,1 0-1,-1 0 0,0 1 1,1-1-1,-1 0 1,1 0-1,0 0 1,-1 0-1,1 0 0,0 0 1,0 0-1,-1 0 1,1 0-1,0 0 1,0-1-1,0 1 0,0 0 1,2 1-1,3 0 50,-1 0 0,1 0-1,0 0 1,11 1 0,-1 1-26,-4-2 22,0 0 1,0-1-1,16 0 1,141-3 158,-131-3-219,158-44 0,-158 34-15,181-105-1724,-96 46-6856</inkml:trace>
  <inkml:trace contextRef="#ctx0" brushRef="#br0" timeOffset="1">1364 1 12640,'14'6'31,"-11"-5"-9,-1 0-1,1 0 1,0 0-1,-1 0 1,1 1-1,-1 0 1,1-1-1,3 4 1,19 18 131,23 29-1,-34-31 222,6 20-123,18 54 0,-37-91-212,1 0 0,-1 1 0,-1-1 0,1 0 0,0 1 1,-1 4-1,1 96 234,-13 14-200,2-67 21,-66 206 27,59-210-74,-66 181-1785,40-117-7228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5:58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14880,'7'11'0,"-6"-4"0,0-1 0,-1 1 0,0 0 0,-1-1 0,1 1 0,-1 0 0,-2 7 0,0-2 5,-2 24 29,-20 67 0,19-81-23,-25 80 115,22-75-114,-9 39 150,0 1 3,-21 87-1690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5:5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10848,'6'0'28,"-1"1"0,1 0 1,0 0-1,-1 0 0,1 1 1,-1-1-1,1 2 0,-1-1 1,0 0-1,0 1 0,0 0 1,0 0-1,7 7 0,35 20 113,141 54-156,-103-51-83,-65-26 48,2 2-24,1 0 1,30 19-1,-5 2-125,-47-29 185,0 1-1,1-1 1,-1 1-1,0-1 0,0 1 1,0-1-1,0 1 1,0 0-1,0-1 0,-1 1 1,1 0-1,0 0 1,-1-1-1,1 1 0,-1 0 1,0 0-1,0 0 1,0 0-1,0 0 0,0 0 1,0 2-1,0-1-5,-3 8-73,-3 1 55,0 0 1,-1-1 0,0 0-1,-17 20 1,-40 37-65,49-53 105,12-12-7,0-1 0,0 1 0,0 1 0,1-1 0,-1 0-1,1 1 1,0-1 0,0 1 0,-3 5 0,1 2-1,2-8 4,1 1 1,-1-1 0,1 0 0,0 1-1,0 0 1,0-1 0,1 1 0,-1-1-1,1 5 1,1 0 1,1-1 0,0 1 0,0-1 1,0 0-1,1 0 0,0 0 0,1 0 0,-1 0 0,10 11 1,-10-13 1,2 3 9,0 0 1,0-1-1,1 0 0,0 0 1,8 7-1,4 4 0,2 3-5,28 33 156,40 74 66,-76-100 118,22 109 145,-33-134-454,-1-1 0,0 0 0,1 0 0,-1 0 0,0 0 0,0 1 1,0-1-1,-1 0 0,0 3 0,-4 18 136,-2-1 0,-15 36 1,22-57-152,-1 1 0,1-1 0,-1 0 0,0 0 0,0 0 0,1 1 0,-1-1 0,0 0 0,0 0 0,0 0 0,0 0 1,-3 1-1,-15 11 113,-1-1 0,-33 16 1,31-23 110,-89 2 66,90-11-226,14 1-215,0 0 0,0 0 0,1-1 0,-1 0 1,1 0-1,0-1 0,0 0 0,0 0 1,1 0-1,-1-1 0,-4-6 0,-22-30-8058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0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300 275 11032,'-35'49'16,"-5"-6"26,-45 40 0,45-46-29,25-19 34,-32 54 45,40-60-39,0 0 0,1 1 0,1 0 0,-8 24 0,13-36-38,1 0 1,-1-1 0,0 1-1,0 0 1,1 0-1,-1 0 1,0 0-1,1-1 1,-1 1-1,1 0 1,-1 0-1,1-1 1,-1 1-1,1 0 1,0-1-1,-1 1 1,1-1-1,0 1 1,-1-1-1,1 1 1,0-1-1,0 1 1,0-1-1,-1 0 1,1 1-1,1-1 1,0 1 18,4 2 10,-4-2-22,0 0 1,0 0-1,0 0 1,1 0-1,-1 0 1,0-1-1,0 1 1,1-1-1,-1 0 1,0 0-1,1 0 1,-1 0-1,4 0 1,27-2 160,33-7-1,-43 1 53,-9 3-138,8-3-14,-1-1 0,0-2 0,-1 0 0,24-17 0,-31 19-41,22-15 147,-1-1 1,-1-2-1,39-42 0,-41 34 25,-30 34-196,0 1-1,-1-1 0,1 1 1,0-1-1,-1 1 0,1-1 1,0 1-1,0 0 1,-1-1-1,1 1 0,0 0 1,0-1-1,0 1 0,0 0 1,-1 0-1,1 0 0,0 0 1,0 0-1,0 0 1,0 0-1,0 0 0,-1 0 1,1 0-1,0 1 0,1-1 1,20 11 117,-16-7-114,46 27 117,-19-11-52,1-2 0,56 23 0,-31-26-64,-35-11 19,87-4 20,-92-5-27,6-6-12,41-27 0,-50 24-1,52-82 14,-57 73-15,-9 18-17,4-10 2,-1 1 0,-1-1-1,0-1 1,-1 1 0,0 0-1,-1-1 1,-1-23 0,-5-74 20,4 110-23,0-1 1,0 1-1,0 0 0,-1-1 0,1 1 1,-1 0-1,0 0 0,0 0 0,0 0 0,0 0 1,-1 0-1,-2-4 0,-1-2 3,3 5-3,0 0 0,-1 0 1,1 0-1,-1 0 1,0 1-1,0-1 1,-6-4-1,7 7-1,1-1 1,-1 1-1,1 0 0,-1 0 0,0 0 0,1 1 0,-1-1 0,0 0 0,0 1 1,0-1-1,0 1 0,1-1 0,-1 1 0,0 0 0,0 0 0,0 0 0,-3 0 1,0 4 19,-2 7-4,3-6-13,1 1 0,-1 0-1,1 0 1,0 0 0,1 0-1,0 0 1,-3 12 0,-1 11 4,-2 47 1,10-53-1,10 30 4,-10-45-11,1 0-1,0-1 1,0 1 0,1-1-1,6 10 1,-6-12 0,1 1-1,-1-1 1,1 0 0,0 0 0,1 0-1,10 7 1,-4-5 0,0-1-1,0 0 0,23 7 1,-12-6-1,42 7 0,32-4 0,-48-10-1,68-7 0,-90 2-4,179-66-4,-133 43 9,1 3 0,-6 5 0,-17 9 0,-48 10 0,1 0 0,0 1 0,0 0 0,0 0 0,-1 0 0,7 1 0,-7-1 0,0 1 0,0 0 0,0 0 0,0 1 0,0-1 0,0 0 0,3 4 0,22 21 1,-23-21 0,-1 1 0,0 1 0,0-1 0,5 11 0,-5-7 0,-1-1 0,0 1-1,3 17 1,-2 33 4,-7-5-2,-6-5 2,-8-3-2,10-33-1,4-7-1,0 0 0,0 0 0,0 1 0,1-1 0,-2 11 0,1-2 6,3-14-4,2-5 0,13-19-2,-5 7 0,36-60-1,74-108-8,-72 102-15,102-142-97,-146 217 106,-2 3 6,0-1 1,1 1-1,-1 0 0,1 1 0,-1-1 0,1 0 0,0 1 0,0-1 0,7-3 0,-9 6 3,-1 0 1,1 1 0,0-1 0,-1 0-1,1 0 1,0 1 0,-1-1 0,1 0-1,0 1 1,-1-1 0,1 1 0,-1-1-1,1 1 1,-1-1 0,1 1 0,-1-1-1,1 1 1,-1-1 0,1 1 0,-1 0-1,1 0 1,-1-1-1,2 13-1888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8072,'-3'18'683,"12"-10"714,9 5-811,-13-10-434,0 1 0,-1 1-1,1-1 1,-1 1 0,0-1 0,-1 1-1,7 10 1,-9-11-104,1-1-1,-1 1 1,0 0 0,0-1 0,-1 1 0,1 0-1,-1-1 1,0 1 0,1 0 0,-2 0 0,1-1-1,0 1 1,-2 5 0,-4 15 223,7-23-267,-1-1 1,1 1 0,-1-1 0,1 1 0,-1-1 0,1 1 0,0-1-1,-1 0 1,1 1 0,0-1 0,-1 0 0,1 0 0,0 1 0,-1-1-1,1 0 1,0 0 0,-1 0 0,1 0 0,0 0 0,0 0 0,-1 0-1,1 0 1,0 0 0,1 0 0,33-9-1542,4-2-6203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2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0 9504,'-4'0'40,"-1"0"0,1 1 0,-1-1 0,1 1 0,0 0 0,-1 0 0,1 0-1,0 0 1,-1 1 0,1 0 0,0 0 0,-5 3 0,4-1 18,1 0 0,0 0 0,0 0-1,0 0 1,1 1 0,-1-1 0,1 1-1,0 0 1,-5 10 0,4 3 17,0-1 1,0 1-1,2 0 0,0 0 1,1 20-1,2-5 34,1 0 1,8 38-1,-6-46-77,10 63 230,-8-62-224,10 49 18,-8-48 71,82 156 201,-80-167-316,13 24 40,-9-6-13,-8-16-12,2 0 1,9 17 0,-16-34 19,-3 0-35,1-1-12,1 1 0,0-1 1,-1 0-1,1 1 0,-1-1 0,1 0 0,-1 0 1,1 0-1,-1 1 0,1-1 0,-1 0 0,1 0 1,-1 0-1,1 0 0,-1 0 0,1 0 0,-1 0 0,1 0 1,-1 0-1,1 0 0,-1 0 0,1-1 0,-1 1 1,1 0-1,-1 0 0,1 0 0,0-1 0,-1 1 1,1 0-1,-1 0 0,1-1 0,0 1 0,-1 0 1,1-1-1,-1 1 0,1 0 0,0-1 0,0 1 1,-1-1-1,1 0 0,-2-1 1,-13-12-2,0 0 0,-14-18 0,7 7-4,21 23 5,0 0-1,0-1 1,0 1 0,0-1-1,1 1 1,-1-1-1,1 1 1,-1-1 0,1 0-1,0 1 1,0-1-1,0 1 1,1-1 0,-1 1-1,1-1 1,1-4-1,-2 5 0,4-9-4,6-4 4,1 1 0,15-17 0,-12 21-4,29-12 4,-31 17 1,1 1 0,20-4 0,-12 5 17,0 1 1,-1 0 0,1 2-1,0 0 1,0 2 0,31 6 0,0 5 19,-32-4 91,5 8-31,35 31 1,-59-47-83,0 0 0,0 0 0,0 1 0,0-1 0,0 0 0,0 0 0,0 1 0,0-1 1,0 1-1,-1-1 0,2 2 0,5 17 44,-1-1-1,-1 1 1,3 27 0,-9-24 2,-36 91 19,26-93-73,-22 22-1,28-37-5,-1 0-1,0-1 1,0 1-1,-10 6 1,16-11 1,-1 0 0,0-1 0,1 1 0,-1-1 0,0 1 0,0-1 0,0 1 0,0-1 0,1 1 0,-1-1 0,0 1 0,0-1 0,0 0 1,0 0-1,0 0 0,0 1 0,0-1 0,0 0 0,0 0 0,0 0 0,0 0 0,0 0 0,0-1 0,0 1 0,1 0 0,-1 0 0,0-1 0,0 1 0,0 0 0,-1-2 0,1 0-141,0 1 1,0-1-1,0 0 0,0 0 0,0 0 0,1 0 0,-1 0 1,1-1-1,0 1 0,-1 0 0,1-3 0,-3-30-7907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8072,'70'-18'333,"-70"18"-333,1 0 31,0-1 0,0 0 1,1 1-1,-1-1 0,0 1 0,1 0 0,-1-1 1,0 1-1,1 0 0,-1 0 0,1 0 0,-1 0 0,0 0 1,1 0-1,-1 0 0,1 0 0,-1 1 0,0-1 1,1 0-1,-1 1 0,0-1 0,1 1 0,-1 0 1,0-1-1,0 1 0,0 0 0,1 0 0,-1 0 0,0-1 1,0 1-1,0 0 0,0 1 0,-1-1 0,1 0 1,1 2-1,5 2 7,-6-4-24,1 1 1,0-1 0,0 1-1,-1-1 1,1 1-1,-1 0 1,0-1 0,1 1-1,-1 0 1,0 0 0,0 0-1,0 0 1,0 0-1,0 3 1,5 10 40,-1-1 0,-1 2 0,0-1-1,-1 0 1,0 1 0,0 19 0,7 228 416,-8-157-206,4-116-1501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11744,'0'0'0,"27"6"104,-7 2 0,-8 1-56,7 6 8,22 2-56,2-1-80,-8-10 80,-2 2-8504</inkml:trace>
  <inkml:trace contextRef="#ctx0" brushRef="#br0" timeOffset="1">669 10 10488,'8'23'2,"-6"-17"2,0 0 0,0 1 0,-1-1 0,0 1-1,1 9 1,14 128 36,-14-108 8,-4 159 64,0-152 136,-25 205 119,20-194-46,6-44-291,-41 386 873,35-257-645,5-9-1602,2-77-6416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0 341 11656,'46'-7'1,"77"-16"30,-54 10-11,30-6-16,-70 13-5,191-47-45,76-60-253,-189 61-1062,0-3-5332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2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284 197 6456,'-8'-23'7,"7"18"0,-1 1-1,1 0 0,-1 0 0,0 0 0,0 0 1,-1 0-1,-3-4 0,-50-61 81,42 57 33,-47-21 76,52 29-157,1 0 0,-1 1 0,0 0 0,0 0-1,0 1 1,-11-1 0,19 3-22,0 0 1,0 0 0,-1 0 0,1 0-1,0 1 1,0-1 0,0 1-1,0-1 1,0 0 0,0 1 0,0 0-1,0-1 1,0 1 0,0 0-1,0-1 1,0 1 0,0 0 0,1 0-1,-1 0 1,0 0 0,0 1-1,-9 17 16,10-18-2,-2 2 9,0 0-1,1 0 1,0 1 0,0-1-1,0 0 1,0 1 0,0-1-1,1 1 1,-1-1 0,1 5-1,-1 8 25,-1 0-10,-2 62 375,1 101 69,3-139-164,0 186 119,0-179-186,0-6-196,4 357 963,-3-312-802,-1-85-260,-1 0 1,1 0-1,0 0 0,0 0 0,0-1 1,0 1-1,0 0 0,0 0 0,0 0 1,0 0-1,1 0 0,-1 0 0,0 0 1,0 0-1,1 0 0,-1-1 1,1 1-1,-1 0 0,1 0 0,-1 0 1,1-1-1,-1 1 0,1 0 0,0-1 1,-1 1-1,1 0 0,0-1 0,0 1 1,-1-1-1,1 1 0,0-1 1,0 1-1,0-1 0,0 0 0,-1 1 1,1-1-1,0 0 0,0 0 0,2 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2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0 244 9864,'3'-6'19,"0"0"1,0 0-1,1-1 0,0 2 1,0-1-1,5-6 1,-8 12-12,0-1-1,1 1 1,-1 0 0,0-1 0,0 1 0,0 0 0,0 0 0,1 0 0,-1 0 0,0 0 0,0 0-1,0 0 1,0 0 0,1 1 0,-1-1 0,0 0 0,2 2 0,2-1 10,5 0-2,-6 0 4,1 0 0,-1 0 0,0 0 0,0 0 0,0 1 0,0-1 0,6 4 0,30 16 219,0 2 0,36 29 0,-26-10 149,105 80 512,-140-111-859,-8-6 10,0 0 1,0-1-1,0 0 1,11 5 0,29 11 222,83 24 0,-116-39-252,-10-4-10,-1 0 0,0 0 0,1-1 1,-1 1-1,0-1 0,1 0 0,-1 0 0,1 0 0,-1 0 0,5-1 1,17-3 58,29-10 0,-38 7 4,-9 3-46,-1 0-19,0 1 0,-1 0 1,1-1-1,-1 0 0,0 0 0,0-1 0,-1 1 0,1-1 0,-1 0 0,0 0 0,-1-1 0,7-10 0,14-40 95,23-72-1,-42 109-92,8-39 71,-10 34-26,-1 0 0,-1 0 0,-1 0 0,-7-48 0,7 71-51,-1-1-1,0 1 0,1 0 1,-1 0-1,0 0 1,0 0-1,0 0 0,1 0 1,-1 0-1,-1 0 1,1 0-1,0 0 0,0 0 1,0 0-1,0 1 1,0-1-1,-1 0 1,1 1-1,0-1 0,-1 1 1,1 0-1,0-1 1,-1 1-1,1 0 0,0 0 1,-1 0-1,1 0 1,-1 0-1,1 0 0,0 0 1,-1 0-1,-1 1 1,3-1-3,-2 0 4,0 1 1,0-1-1,0 1 1,0-1-1,-1 1 1,1 0-1,1 0 1,-1 0-1,0 0 1,0 0-1,0 0 1,0 1-1,-2 1 0,-5 5 9,-4-1-6,9-4-3,-1-1 0,1 1 1,0 0-1,0 1 1,0-1-1,0 1 1,1 0-1,-5 6 1,-82 107 72,71-88-33,-64 123 11,72-123-44,7-8-10,0 0 0,1 0 1,0 41-1,9-42 3,5 3-4,1-1 0,18 24 0,-14-31 4,70 45 2,-66-54-2,18-2-3,57-1 1,-63-8 2,54-16-1,-52 10-5,39-19 0,-39 13-1,35-22 0,-48 24 0,0 0 0,25-24 0,-27 20 0,-1-1 0,19-26 0,27-53 0,50-112-7,-107 199 5,6-13-4,1 0 1,2 2-1,21-26 1,-20 30 4,-4 8 2,-12 11-1,-1-1 1,0 1-1,1 0 0,-1 0 1,1 0-1,-1 0 0,1 0 1,-1 0-1,0 0 0,1 0 1,-1 0-1,1 0 1,-1 0-1,1 0 0,-1 0 1,1 0-1,-1 0 0,0 0 1,1 0-1,-1 1 0,1-1 1,-1 0-1,0 0 0,1 0 1,-1 1-1,1-1 1,-1 0-1,0 1 0,1-1 1,-1 1-1,10 10 2,-3-4 1,-4-3 0,0 1 1,-1-1-1,1 1 1,-1-1-1,1 1 0,-2 0 1,1 0-1,1 6 1,36 135 32,-1 103 41,-35-231-68,-1 1-4,0 0 1,0 0-1,-2 1 0,-1-1 0,-5 34 0,-4 0 7,-1 0-8,0-19 1,10-34-5,1 1 0,0 0 0,-1 0 0,1 0 1,-1-1-1,1 1 0,-1 0 0,1-1 0,-1 1 0,0 0 0,1-1 0,-1 1 0,0-1 0,1 1 0,-1-1 0,0 1 0,0-1 0,-1 1 1,1-1-2,-1 0 1,1 0 0,-1 0 0,1 0 0,0 0 0,-1-1-1,1 1 1,0 0 0,-1-1 0,1 1 0,0-1 0,-1 0 0,1 1-1,0-1 1,0 0 0,0 0 0,-1 0 0,1 0 0,0 0-1,0 0 1,0 0 0,1 0 0,-1 0 0,0 0 0,-1-3 0,-2-3-1,0 0 0,0-1 0,-3-11 0,1 7 0,4 8 0,0 1 1,1-1-1,0 0 0,0 0 1,0 1-1,0-1 1,0 0-1,1 0 0,0-7 1,-1 0-1,-1-2 0,2 0 0,-1 0 0,2 0 0,0 0 0,0 0 0,6-20 0,24-84-2,-21 93-2,13-12 4,33-40-1,-35 56-3,34-23 4,11 0 1,-56 38 0,1-1 0,0 2 0,17-6 0,-24 9 0,1 0 0,0 0 0,-1 1 0,1-1 0,-1 1 0,1 0 0,0 0 1,-1 1-1,8 1 0,0 2 1,-1 1 0,1 1-1,-2 0 1,1 0 0,-1 1 0,1 0 0,-2 1 0,14 14-1,-14-15 1,15 19 7,82 135 11,-103-156-16,0 0 0,-1 0 1,0-1-1,0 1 0,2 9 1,21 90 16,-14 10-15,-10-67 2,-27 216-1822,5-118-7298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3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490 575 10040,'0'0'368,"4"4"-62,16 18 1165,-20-21-903,1 5-64,-1-4-152,-5 2-304,0 1 0,-1-1 0,0 0 0,0-1-1,0 1 1,0-1 0,-1-1 0,1 1 0,-1-1 0,0 0 0,0-1 0,1 1 0,-9-1 0,0 2-7,-28 6 145,17-4-129,0 1 0,0 2 0,-34 14 1,-63 33 87,104-42-57,2 3-47,1 1 1,-17 23-1,25-24 26,5 7-38,1 0 0,0 28 1,6-30 11,3-7-29,1 0 0,0-1 0,0 0 0,19 21 0,-26-33-10,0 0 0,0 0 1,0 0-1,1 0 0,-1 0 0,0 0 0,0 0 1,1 0-1,-1 0 0,1-1 0,2 2 1,19 5 5,0-2 0,0 0 1,40 3-1,-30-10 0,53-16 4,-59 10-10,48-22 0,17-22 3,-6-8-3,-10-1-2,-11 4 0,-14 11 0,-12 12 0,-13 9 0,-13 7 0,-8 9-2,-10 44-12,-15 74 3,16-91 3,1 1 0,0 24 0,3-27 5,2 46-3,-2-61 4,0 1 1,0-1 0,0 0-1,1 1 1,-1-1 0,0 1-1,1-1 1,-1 0 0,1 1-1,-1-1 1,1 0 0,0 1-1,0 0 1,9 12-4,0-1 1,1-1-1,0 0 1,25 21-1,-34-32 3,0 0-1,0 1 1,-1-1-1,2 0 1,-1 0-1,0 0 0,0 0 1,0 0-1,3 0 1,21 6-9,1-2 0,51 3 0,-76-8 7,1 0 1,-1 0 0,0 0 0,0 0-1,0 0 1,0-1 0,0 1 0,1-1 0,-1 0-1,0 1 1,3-3 0,42-20-21,63-44 0,-75 39-9,152-124-18,-150 120-2,122-134-17,-133 132 44,79-148-10,-88 144 16,-4 7 9,6-12 1,20-74 0,-22 56 9,-2 2 1,-8 17 0,-5 17 0,-2 24 0,0 0 0,0 1 0,0-1 0,0 0 0,-1 1 0,1-1 0,0 0 0,0 1 0,0-1 0,-1 0 0,1 1 0,0-1 0,-1 1 0,1-1 0,0 0 0,-1 1 0,0-1 0,1 1 0,-1-1 0,1 1 0,-1 0 0,1 0 0,-1 0 0,1 0 0,0 0 0,-1 0 0,1 0 0,-1-1 0,1 1 0,-1 1 0,1-1 0,-1 0 0,1 0 0,-1 0 0,1 0 0,0 0 0,-1 0 1,1 0-1,-1 1 0,1-1 0,0 0 0,-1 0 0,1 0 0,-1 1 0,-21 22 5,-11 29-2,22-29 0,-13 33-1,-7 49 1,1 14 2,2 2-2,10-6 2,13-7-3,5-78-2,7 37 0,11 17 0,18 19-2,-36-102 2,0-1 0,0 1-1,0-1 1,0 1 0,1-1 0,-1 1-1,0-1 1,0 1 0,1-1 0,-1 0-1,0 1 1,0-1 0,1 1 0,-1-1-1,1 0 1,-1 1 0,0-1 0,1 0-1,-1 1 1,1-1 0,3 2 0,0-1-1,0 0 1,0 1 0,0-2-1,0 1 1,1 0 0,-1-1-1,0 0 1,0 0 0,0 0-1,5-1 1,-8 1-1,0-1 0,0 1 0,1 0 0,-1 0 0,0-1 0,0 1 0,-1 0 0,1-1 0,0 1 0,0-1 0,0 0 0,0 1 1,1-2-1,25-20-897,48-48 1,-15 8-7996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63 10760,'-1'1'17,"1"0"1,0 0-1,0 0 1,-1 0-1,1 0 1,0 0 0,0 0-1,0 0 1,0 0-1,0 0 1,0 0-1,1 1 1,-1-1-1,0 0 1,1 0 0,-1 0-1,0 0 1,1 0-1,-1 0 1,1 0-1,-1-1 1,1 1-1,0 0 1,0 0 0,-1 0-1,1 0 1,0-1-1,1 2 1,3 2 134,1-1 1,0 0 0,0 0-1,6 3 1,0-1-51,37 16 76,-22-13 302,171 19 148,-149-24-367,230-2 92,-219-3-178,261-26 64,-254 18-119,321-73-1736,-175 31-7184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 10224,'-1'3'40,"-25"144"262,12-77-198,-6 31-38,-21 72-14,18-87-18,-15 89-7,9 26 1,25-160-1,0 2-10,-13 119 31,15-144-30,0-4-7,0 1-1,-1-1 1,0 1 0,-1-1 0,-7 17 0,10-30-11,0 1 0,0 0 1,0 0-1,0-1 1,0 1-1,0-1 0,0 1 1,-1-1-1,-2 3 1,2-3-63,0 0 0,0-1 0,0 1 0,0 0 0,0-1-1,-1 1 1,1-1 0,0 1 0,0-1 0,-1 0 0,1 0 0,0 0 0,0-1 0,-1 1 0,1 0 0,0-1 0,0 1 0,-1-1 0,1 0 0,-3-1 0,-25-9-6451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5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10 507 7800,'-8'22'58,"7"-10"-51,2-6-4,0-1 0,1 1 0,0-1-1,0 0 1,1 0 0,4 8 0,-2-3 32,6 5 205,3-2-152,1 0 0,1-2 1,28 17-1,-19-19 240,28-1-105,65 2 1,-76-13 17,172-42 108,-170 31-75,189-69 84,-186 65-204,161-77 52,-174 75-91,-17 8-67,14-10 0,-1 0 0,-2-2 0,31-33 0,-42 41-3,3-5-1,0 0 1,-1-2 0,19-29 0,-27 34 42,15-32-1,-23 45-59,-1 0 0,0-1-1,0 1 1,0-1-1,-1 1 1,0-1-1,0 0 1,0 1-1,-1-1 1,0 0 0,0 1-1,-1-12 1,1 17-24,0 0 1,0 0-1,0 0 1,-1-1-1,1 1 1,0 0-1,0 0 0,0 0 1,0 0-1,0 0 1,0-1-1,0 1 1,0 0-1,0 0 1,0 0-1,0 0 1,0 0-1,-1-1 1,1 1-1,0 0 1,0 0-1,0 0 1,0 0-1,0 0 1,0 0-1,-1 0 1,1 0-1,0 0 1,0 0-1,0 0 0,0-1 1,-1 1-1,1 0 1,0 0-1,0 0 1,0 0-1,0 0 1,0 0-1,-1 0 1,1 0-1,0 0 1,0 1-1,0-1 1,0 0-1,-1 0 1,-4 0 21,-1 1 0,1 1 0,0-1 0,0 1 0,-1 0 0,1 0 0,0 0 0,-8 6 0,-1 4 142,-63 89 73,60-73-95,0 2 0,-23 57 0,31-65-110,-2 8 119,-23 116 51,31-118-97,13 100 40,-4-105-80,0-9-49,0 0 0,0-1 0,2 1 0,10 14 0,-18-27-17,1 0 1,0 0 0,0-1 0,-1 1 0,1 0 0,0 0 0,0-1-1,0 1 1,0-1 0,0 1 0,0-1 0,0 1 0,2 0 0,18 6 13,1 0 1,37 5 0,-32-12-2,46-11 4,-47 5-17,44-18 1,-43 12 0,37-21-1,17-22 0,-38 22-6,78-52-31,-107 76 21,-1 0 6,0 1 1,0 0 0,1 2-1,0-1 1,0 1-1,1 1 1,16-3 0,-2 3-17,56 0 1,-64 8-10,5 6 10,36 17 0,-48-15-3,18 28-7,-3 0 0,26 47 0,-41-63 29,-8-12 0,0 0-1,1-1 1,8 10 0,-3-6-1,1-1 1,0 0 0,22 17-1,-18-23-1,10-4 2,0-1 1,31-1 0,-32-5-2,110-48 2,-109 36-2,36-29 4,5-14 1,-11 1-3,-30 29 0,46-38-1,-71 66 3,0-1 0,0 1-1,1 0 1,-1 0 0,0 0-1,0 0 1,1 0 0,-1 1-1,0-1 1,1 1 0,-1-1-1,1 1 1,-1 0 0,0 0-1,1 0 1,-1 0 0,1 1-1,-1-1 1,0 1 0,1-1 0,3 2-1,1 1-1,-1 0 1,1 1-1,-1-1 0,10 9 1,-9-8 3,110 79-25,-95-69 11,14 2 3,60 18 0,-67-29-10,117-2-10,-116-6 5,117-43-18,-132 41-7,0-2 0,24-13 0,-15 6 27,0 4 9,-15 6-27,-1 0 1,0 0 0,0-1-1,13-9 1,-8 4-17,0 0 1,-2-1-1,16-17 0,-26 27 48,-1 1 0,0-1 0,1 0 0,-1 1-1,1-1 1,-1 1 0,0-1 0,1 1 0,-1-1-1,0 0 1,0 1 0,0-1 0,1 0 0,-1 1-1,0-1 1,0 0 0,0 0 0,0-4-8,0 1 1,-1 0-1,1 0 0,-1-1 1,0 1-1,0 0 1,0 0-1,-1 0 0,0 0 1,1 0-1,-1 0 1,-4-4-1,-5-2-95,-21-7 41,-33-12-1,40 23 6,-119-6-26,113 15 33,-132 46-13,130-31 40,-15 16 13,-60 56-1,83-59-6,1 6 6,-38 82 1,61-117 16,0 0 0,1 1-1,-1-1 1,0 1 0,1-1 0,-1 0 0,1 1-1,0 0 1,-1 3 0,2 9-2,0 0-1,1 0 1,1-1 0,0 1-1,0-1 1,7 15 0,-10-27 4,1-1-1,-1 0 1,1 0 0,-1 0 0,1 0 0,0 0 0,-1 0 0,1 0 0,0 0 0,0-1-1,0 1 1,0 0 0,0 0 0,0 0 0,0-1 0,0 1 0,1 0 0,26 14-8,1-1 1,39 14-1,-35-21 3,150 7-4,-143-16 4,197-34-4,-185 25 4,233-89-1378,-130 36-5496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6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1 908 7352,'56'-20'409,"93"-39"2103,-132 52-2371,-12 5-42,1-1 0,0 1 0,0 1 0,0-1 0,11-1 0,11 0 83,-1 2 0,1 1 0,0 0 0,45 9 0,-52-7-155,-13-1 1,0 1 0,0-1-1,-1 1 1,1 1 0,13 5 0,9 6 59,38 24 0,-51-24-13,-10-6-49,2 1-12,0 1-1,-1-1 0,0 1 0,-1 1 1,0 0-1,-1 0 0,0 0 0,4 14 1,38 158 93,-37-122-91,-9-50-9,-1-1 2,1 0 0,0-1 0,4 11-1,-1-19 3,4-4-3,-1 0 0,0-1 1,0 0-1,0 0 0,-1-1 1,1 0-1,-1-1 0,0 1 1,-1-1-1,12-13 0,59-74 139,-63 74-136,23-30 90,117-104 128,-91 101-176,-49 40-34,-2 2-8,-1-1 0,0 0 1,0-1-1,17-24 0,-27 35-10,-1 0 0,1 0 1,0 0-1,-1 0 0,1 0 1,-1 0-1,1 0 0,-1 0 1,0 0-1,1 0 0,-1-1 0,0 1 1,0-2-1,0 2 0,-1 0 1,1 0-1,0 0 0,-1 0 0,1 0 1,-1 0-1,1 0 0,-1 1 1,0-1-1,1 0 0,-1 0 0,0 1 1,0-1-1,1 0 0,-1 1 1,0-1-1,-1 0 0,-29-13 2,12 10-3,-1 1 1,-39-2 0,57 5-1,-15 0-1,0 0-1,0 1 0,0 1 1,0 0-1,-24 8 0,25-6-1,1 0-2,1 0-1,1 1 1,-1 1-1,1 0 1,0 0-1,0 2 1,-16 11-1,17-10 1,-7 2-13,2 2 1,0 0 0,1 1 0,-24 25-1,2 0-33,-63 77-7,83-89 47,-48 124 1,58-120 6,2 44 4,6-63 1,0 1 0,1-1 0,1 1 0,4 17 0,-2-19 0,0 0 0,1 0 0,1 0 0,-1-1 0,2 0 0,-1 0 1,1-1-1,1 0 0,14 15 0,-1-9 7,102 42 5,-95-51 8,22-2-5,55-4 0,-71-4 20,160-35 28,-187 37-43,0 1 0,0-1 1,12-6-1,40-21 41,59-38-1,-87 42 35,106-122 45,-112 116-33,1-3-67,27-38 176,107-111 1,-152 176-190,3-3 30,-1 1 0,0-1 1,0-1-1,-1 1 0,11-19 1,-19 27 159,-1 2-207,1 0 1,0 0-1,-1 0 0,1 0 1,-1 0-1,1 1 1,0-1-1,-1 0 0,1 0 1,0 1-1,-1-1 1,1 0-1,-1 1 0,1-1 1,-1 0-1,1 1 1,-1-1-1,1 1 0,0 0 1,8 18 72,-3 1-57,0-1 0,-1 1 1,2 28-1,12 174 49,-19-148-55,0-62-12,1-5-5,-1 0 0,0 0 0,-1 0 0,1 0 0,-1 0 0,-1-1 0,1 1 0,-1 0 0,0-1 0,-6 11 0,8-21 2,0-4-4,1 0 0,-1 1 0,1-1 1,1 0-1,2-11 0,1 5 0,14-42 1,5-4-2,3 1 0,5 5 0,-24 44 0,0 0 0,17-15 0,27-14 0,10 4 0,-42 26 0,29-10 0,27 0 1,-7 7 4,-58 11-4,0 0-1,19 1 1,-21 1-1,0 0 0,0 1 0,12 4 0,28 15 0,-38-15-1,-1 1 1,1 1-1,-2 0 1,1 0-1,11 14 1,-12-8-13,3 20 3,9 39 0,-14-43-6,1 0 0,15 37 0,-19-57 10,7 9-39,6 0 24,1 0 0,36 26 0,-52-43 13,1 0 0,0 0 0,-1-1 0,1 1-1,0-1 1,0 0 0,4 2 0,33 7-26,2 0 0,51 4 1,-51-13-107,174-15-83,-172 7-49,190-44-112,-187 37 72,-28 7 204,18-5-8,-1-2 0,-1-2 0,0-1 0,36-23 0,-50 26 27,90-59-207,-96 62 263,0-1 1,0 0-1,-1-1 1,24-30-1,-31 28 20,0-23-1,-7 34 14,-1-1 0,1 1-1,0 0 1,-1-1 0,0 1 0,0 0-1,0 0 1,-3-6 0,-1 2 0,0 0 0,-1 1 0,1-1 0,-1 1 0,-1 0 0,0 1 1,1 0-1,-11-7 0,17 12 0,-18-9 8,-5 3-1,-1 1 0,-44-6 0,39 12 27,-134 24 12,129-15-11,-125 54 16,131-47-31,-33 29 0,49-35-19,1 0 0,1 1 1,-15 19-1,16-17 0,1 0 1,0 1-1,-6 14 0,8-13 0,0 0 0,-5 25 0,3 18 4,8-54-5,0 0 1,0 0-1,0 0 0,0 0 0,0 0 0,1 0 0,1 7 1,0-8-1,-1-1 0,1 1 0,-1 0 0,1-1 0,0 0 0,0 1 0,0-1 0,0 0 0,0 0 0,1 0 0,2 2 0,1 1 0,1-1 0,1 0 0,-1 0 0,1 0 0,9 3 0,-9-5 0,-1 0 0,1 0 0,0-1 0,0 0 0,0 0 0,-1-1 0,13 0 0,-7-2 0,-1 0 0,0-1 0,1-1 1,-2 0-1,16-6 0,0-3 3,44-29-1,39-38 0,-1-12-2,-9-12 0,-6-14 0,-4-18 0,-6-5 0,-7 7 0,-12 5 0,-10 6 0,-12 17 0,-15 25 0,-16 44 0,-4 12 0,-17 51 0,-19 48 0,-15 19 0,-12 14 0,-5 20 0,1 21 0,10 2 0,20-17 0,24-90-1,3-1 1,4 79-1,-2-117 0,1 0 1,-1 0-1,1 1 0,0-1 0,2 7 0,-1-5 0,3 9-1,1 1 0,0-1 0,0-1 1,2 1-1,0-1 0,1 0 0,0-1 0,15 18 1,43 41-21,-54-64-4,8-3 11,0 0 1,32 2 0,-32-6-65,1-1-1,-1-1 1,0 0 0,29-7-1,-12 1-1116,44-5-6184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3:1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763 164 8792,'-43'-31'-15,"-5"-3"14,-88-34 7,108 59 28,-111-13 19,114 24 15,-8 7-14,-40 17 0,55-15 53,-51 51 50,60-50-9,8-8-98,-1-1-34,0 0 1,1 1-1,-1-1 0,1 1 1,0-1-1,0 1 0,1-1 0,-1 1 1,1-1-1,-1 1 0,1-1 1,0 1-1,1 0 0,-1-1 1,1 1-1,-1-1 0,1 1 0,0-1 1,3 7-1,27 40 164,2-1 0,55 61 0,-49-64-39,60 55 0,-73-75-75,81 77 58,-101-98-110,0 1 1,-1 0-1,1 1 0,-1-1 0,0 1 1,-1 0-1,0 0 0,0 1 1,0-1-1,3 13 0,-5-15-8,0 9 35,-4-6-30,1 0-1,-1 0 1,0 0 0,-1-1-1,-6 15 1,-1-12 37,9-9-45,-7 4 6,-1 0 0,1 0 0,-1-1 1,-1 0-1,1 0 0,-1-1 0,1 0 0,-1-1 0,-13 2 1,-99 9 26,99-14-16,15 0-16,-4-1-4,1 1 0,0-2 1,0 1-1,0-2 1,0 1-1,1-1 1,-1-1-1,-17-11 1,-59-47-41,72 47-79,-4-13-360,2 0 1,-22-53-1,1-10-6014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07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0 174 9240,'22'40'108,"-21"-38"156,33 5 1065,-32-6-1141,7 9 225,-8-10-409,0 1 0,-1-1 0,1 1-1,0 0 1,-1-1 0,1 1 0,0 0 0,-1-1-1,1 1 1,-1 0 0,1 0 0,-1 0-1,1 0 1,-1-1 0,0 1 0,0 0 0,1 0-1,-1 0 1,0 0 0,0 0 0,0 0-1,0 0 1,0 1 0,0 1 4,0-1 4,1 6-8,4-15 1,75-126-744,-67 113 101,57-87-6255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58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906 323 8432,'8'-32'612,"15"-35"0,-22 64-543,1-2 142,0 0 0,0-1 0,-1 1 0,2-9 0,-3 11-115,0 1-1,0 0 0,0-1 1,0 1-1,-1 0 0,1-1 1,0 1-1,-1 0 1,0-1-1,1 1 0,-1 0 1,0 0-1,0-1 0,-1 1 1,1 0-1,0 0 1,-3-3-1,-19-17 212,-2 0 0,0 2 0,-46-29 0,52 41-40,-13 0-85,-50-5 0,55 15 39,-128 36 82,121-24-143,-143 96 62,172-106-196,0 0 0,0 0 0,0 1-1,0-1 1,-4 7 0,9-11-26,-75 95 159,9 11-109,61-98-26,1 1 0,0-1-1,-4 12 1,-55 187 103,59-173-86,5 13-12,10 55-1,-10-100-26,-1 0-1,0 0 0,1 0 1,-1 0-1,1 0 0,0 0 1,0 0-1,0-1 0,0 1 1,2 3-1,9 11 4,1-1-1,1 0 1,0 0 0,22 16 0,-35-30-5,1 0 1,0 0 0,-1 1-1,1-1 1,0 0-1,0-1 1,0 1-1,0 0 1,0-1-1,0 1 1,3 0 0,10 2 0,0 0 1,0-1 0,16 0-1,-13-3 0,-1-1 0,1 0-1,33-10 1,-19 3 2,42-20-1,-44 15-1,39-24 0,-44 21-1,34-30 0,-34 25 0,24-29 1,-24 18 2,0-1 0,31-60 0,-40 61 12,-9 15-6,61-156 45,-59 145-28,-3 5 31,2 1 1,14-32-1,-22 54 114,-14 10 25,10-4-179,2-1-5,-1-1 1,2 0 0,-1 1-1,0 0 1,0-1 0,1 1-1,0 0 1,-1 4-1,-44 153 112,34-114-62,-53 259 26,51-233-40,-75 355 18,68-330-46,-100 424 6,94-423-18,-46 120 4,-16-3-8,13-47 1,21-40-4,13-39-1,13-35 0,9-23 0,20-31 1,0-1-1,-1 1 0,1-1 0,0 1 0,0-1 0,-1 1 0,1-1 0,0 1 0,0-1 0,-1 0 0,1 1 0,-1-1 0,1 1 0,0-1 0,-1 0 0,1 1 0,-1-1 0,1 0 0,-1 0 0,1 1 0,-1-1 0,1 0 0,-1 0 0,1 0 0,-1 0 1,1 1-1,-1-1 0,0 0 0,1 0 0,-1 0 0,0 0 0,-1-2 0,1 0 1,-1-1-1,1 1 1,-1 0-1,1 0 0,0-1 1,0 1-1,0-1 1,0 1-1,0-1 1,0-2-1,-16-56 3,11 27 3,-6-187 5,11 213-8,2-1-1,-1 1 1,1 0 0,3-11-1,28-128 12,17-15-8,-21 91 14,63-125 0,21-16-10,-61 128 16,221-300 9,-258 365-28,25-26-1,90-86 8,-11 26-10,-75 72 2,52-32 1,3 6-4,-17 19 2,-19 17-2,-17 14 2,-43 9-5,-1 0 0,1-1 0,-1 1 0,0 0 1,1 0-1,-1 0 0,1 0 0,-1 1 0,1-1 0,-1 0 0,0 1 0,1-1 0,-1 1 0,0-1 0,1 1 0,-1-1 0,2 3 0,-2-2 0,0 1 0,0-1 0,-1 1 0,1-1 0,-1 1 0,0 0 0,1-1 0,-1 1 0,0-1 0,0 1 0,0 0 0,0-1 0,0 1 0,0 0 0,-1-1 0,1 1 0,0 0 0,-2 2 0,0 8 0,-17 47-6,14-46 6,-65 192-3,56-159-4,4-9 3,-6 21-5,-14 88 0,26-111 3,2 51 0,6-70-6,-1-11 11,0-1-1,1 1 1,0 0 0,0-1 0,0 0 0,0 0 0,0 0-1,10 6 1,-14-10 1,1 1 0,-1-1-1,1 0 1,0 0 0,-1 1 0,1-1-1,0 0 1,-1 0 0,1 0 0,0 0-1,-1 1 1,1-1 0,0 0 0,-1 0-1,1 0 1,0-1 0,-1 1 0,1 0-1,0 0 1,0-1 0,24-5-1,0-1 0,39-19 0,-36 10-4,116-101 2,-139 113 2,0-1-1,-1 1 1,1-1 0,3-7-1,106-178-7,-96 148 4,-8 15 3,4-10 1,-1-1-1,-2-1 0,8-50 1,-5-15-2,-14 101 3,0 0-1,0 0 1,0 0-1,0 0 1,0 0 0,-1 0-1,1 0 1,-1 0-1,1 0 1,-1 1-1,0-1 1,-1 0 0,1 0-1,0 1 1,-3-5-1,2 4 0,2 3 1,-1 0 0,1-1-1,0 1 1,0 0 0,0-1 0,-1 1-1,1 0 1,0 0 0,0-1 0,-1 1-1,1 0 1,0 0 0,-1 0 0,1-1-1,0 1 1,-1 0 0,1 0 0,0 0-1,-1 0 1,1 0 0,0 0 0,-1 0-1,1 0 1,0 0 0,-1 0 0,1 0-1,-12-2 0,0 2-1,0 0 1,0 0-1,0 1 1,-17 3-1,4 3-5,-97 54-2,100-46 4,-4 10 3,-29 35 1,44-43-6,2 5 1,-10 41 0,19-58 4,-1-1-1,1 0 1,0 0-1,0 1 0,0-1 1,1 0-1,-1 0 0,1 1 1,0-1-1,0 0 0,1 0 1,-1 0-1,4 5 0,-3-3-2,-1-5 4,-1-1 0,0 0 0,0 1 0,0-1 0,0 0 0,0 0 0,0 1 0,0-1 0,0 0 0,1 0 0,-1 1 0,0-1 0,0 0 0,0 0 0,0 0 0,1 1 0,-1-1 0,0 0 0,0 0 0,1 0 0,-1 0 0,0 1 0,0-1 0,1 0 0,-1 0 0,0 0 0,0 0 0,1 0 0,-1 0 0,0 0 0,1 0 0,4 1-4,0-1 1,-1 0 0,1 0-1,0-1 1,0 1-1,0-1 1,-1 0 0,1-1-1,8-3 1,2-4-50,4-10-475,0 0 0,-1-2 0,15-22-1,16-28-9736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59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0 11032,'1'0'1,"1"0"1,0 1 0,0-1-1,-1 0 1,1 1 0,0 0 0,-1-1-1,1 1 1,0 0 0,-1 0-1,1 0 1,-1 0 0,1 0 0,-1 0-1,1 0 1,-1 0 0,0 0-1,2 3 1,14 25 62,-14-23-43,3 12 86,-5 2-72,-2 1 0,1-1-1,-2 1 1,-5 22 0,-3-11 200,-73 146 92,63-136-127,-89 207 105,88-194 22,-76 208 133,80-214-120,-57 184 126,61-190-172,3-8-134,-35 141 321,41-159-368,0-4-69,1-1 1,1 1-1,0 0 1,1 1-1,0-1 0,2 19 1,0-23-17,1 0 0,0 0 0,0 0 0,5 11 0,-7-20-26,1 1 0,-1-1-1,1 1 1,-1 0 0,1-1 0,-1 0 0,1 1 0,-1-1 0,1 1-1,0-1 1,-1 0 0,1 1 0,0-1 0,-1 0 0,1 0-1,0 1 1,0-1 0,-1 0 0,1 0 0,0 0 0,0 0 0,-1 0-1,1 0 1,0 0 0,0 0 0,-1 0 0,1 0 0,0-1 0,1 1-1,-1-1 4,20-8-1876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6:59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0 479 11296,'3'-1'225,"52"-5"526,195-68 677,-174 43-1104,65-20-27,3 12 13,-108 30-200,1 2 0,53-3 0,-86 9-93,0 1 0,1 0-1,-1 1 1,0-1 0,1 1 0,-1-1 0,0 1-1,0 0 1,1 1 0,-1-1 0,0 1 0,0 0-1,-1 0 1,1 0 0,0 0 0,-1 1 0,5 3 0,-3 3 63,-2-1-64,-1 0 1,-1 1 0,0-1 0,0 1 0,0-1-1,-1 1 1,0-1 0,-1 1 0,-2 12 0,-24 156 149,24-158-159,1-9 2,1 0-1,0 0 1,2 13 0,-1 13 8,2 0 0,2-1 0,10 43 0,4-34-11,-9-30 9,1-4-8,1 0-1,1-1 1,12 8 0,-9-13 13,-1-4-15,1-1 0,0-1 1,-1 0-1,19-6 0,-11-3 10,93-79 14,-92 66 6,73-111 25,-82 106 8,26-123 39,-37 121-7,-16-136 38,5 134-43,-6 0-48,-1 0 0,-29-43 0,25 55 66,-3 4-60,-1 2 0,-42-23 0,63 37-43,0 1 1,0-1-1,1 0 0,-1 1 1,0-1-1,0 1 0,0-1 1,0 1-1,0 0 0,-3 0 0,-14 1 20,0 0-1,0 2 0,1 0 0,-33 10 0,49-12-25,-1 0 1,0 0 0,1 1-1,-1-1 1,1 1 0,-1-1-1,1 1 1,0 0 0,-3 2-1,-164 166 51,129-120-60,-62 99 3,-22 54-2080,-2 6-8331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0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0 9056,'0'0'306,"0"9"77,-5 62 386,-18 85-1,20-139-806,-28 136 668,22-114-432,-28 194 439,25-156-442,9-51-105,2-8 12,-2 1 1,-6 25-1,9-42-34,-3-1 6,3-1-73,-1 1 0,1-1 0,0 0 0,0 0 0,-1 0 0,1 1 0,0-1 1,0 0-1,-1 0 0,1 0 0,0 0 0,-1 0 0,1 0 0,0 1 0,-1-1 0,1 0 0,0 0 0,-1 0 0,1 0 0,0 0 0,0 0 1,-1 0-1,1 0 0,0 0 0,-1-1 0,1 1 0,0 0 0,-1 0 0,1 0 0,0 0 0,-1 0 0,1 0 0,0-1 0,0 1 1,-1 0-1,1 0 0,0 0 0,0-1 0,0 1 0,-1 0 0,1 0 0,0-1 0,0 1 0,0 0 0,-1-1 0,1 1 0,0 0 1,0-1-1,-3-102-532,3 74-510,0-69-7019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1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11296,'9'12'10,"0"0"1,1-1-1,1 0 0,-1 0 1,2-1-1,-1-1 1,1 0-1,1 0 0,0-1 1,23 10-1,-13-10 4,117 26-4,5-9-65,-67-16-52,-60-6 106,34 4-143,0 1 1,65 21-1,-115-29 132,0 1 1,0-1 0,0 1 0,0 0 0,0 0-1,0 0 1,0 0 0,0 0 0,-1 0 0,1 0-1,0 0 1,-1 1 0,1-1 0,-1 1 0,1-1-1,-1 1 1,0-1 0,0 1 0,0 0 0,0 0-1,0 0 1,0 0 0,0-1 0,0 5 0,-2 2-68,0-6 70,-5 8-11,1 0 0,-2 0 0,1-1 0,-1 0 0,-13 13 0,-73 73-23,75-77 34,-23 28 0,22-23 7,-50 63 1,-45 67 7,98-130 28,8-6-20,0-1 0,1 1 1,-9 32-1,16-48-9,0-1 0,0 1-1,-1 0 1,1 0 0,0 0 0,0 0 0,0 0 0,0 0-1,0 0 1,1 0 0,-1 0 0,0-1 0,0 1-1,1 0 1,-1 0 0,0 0 0,1 1 0,2 6 14,1 0 1,-1-1 0,1 1-1,1 0 1,-1-1 0,2 0 0,-1 0-1,1-1 1,-1 1 0,2-1-1,-1 0 1,11 7 0,96 76 161,-71-55 6,51 55 0,-92-88-182,18 21 236,46 86 110,-64-106-326,0-1 1,0 1-1,-1-1 1,1 1 0,-1 0-1,1-1 1,-1 1-1,0 0 1,1-1-1,-1 4 1,0 7 41,0 1 1,-1 0-1,-1-1 0,0 0 1,-6 19-1,-1-15 240,-7 1-146,0-1 1,-2-1-1,1 0 1,-2-1-1,-29 16 1,38-24-121,-42 17 222,-5-3 16,57-20-273,0 0 1,0 0-1,-1 1 1,1-1 0,0 0-1,-1 0 1,1 0 0,0 0-1,-1 1 1,1-1 0,0 0-1,-1 0 1,1 0 0,0 0-1,-1 0 1,1 0-1,-1 0 1,1 0 0,0 0-1,-1 0 1,1 0 0,0 0-1,-1-1 1,1 1 0,0 0-1,-1 0 1,1 0-1,0 0 1,-1-1 0,1 1-1,0 0 1,0 0 0,-1 0-1,1-1 1,0 1 0,0 0-1,-1 0 1,1-1 0,0-1-5,0 1 1,1-1 0,-1 1 0,1-1 0,-1 1 0,1-1 0,0 1 0,-1 0 0,1-1 0,0 1 0,0 0 0,1-2 0,101-130-1736,-27 37-7087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2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5 110 7800,'-5'-47'-75,"8"42"23,10-5 18,-7 6 42,-1 0 0,1 1 1,-1-1-1,1 1 0,0 0 0,0 0 0,9-2 0,2 0 104,-1 1 1,1 1-1,-1 0 1,1 1-1,0 1 0,0 0 1,0 2-1,28 3 1,3 13 61,-31-7 281,0 6-247,0 1-1,17 24 1,-23-21 153,-1 19-116,7 57-1,-16-64 10,-21 143 83,13-137-169,-30 160 64,32-158-105,-2 126 50,9-141-49,3-8-83,0 0 0,1 0 0,14 28 0,-19-44-38,0 0-1,-1 0 1,1 0 0,-1 0-1,1-1 1,0 1 0,0 0-1,0 0 1,-1 0 0,1-1-1,0 1 1,0 0 0,0-1-1,0 1 1,1 0 0,15 7 22,1-2 1,-1 1-1,1-2 1,21 4 0,-36-8-18,0-1 1,0 0 0,0 1-1,0-1 1,0 0 0,0-1-1,5 0 1,39-9 56,72-24-1,-113 32-59,-1 0 0,0 0 1,0-1-1,-1 1 0,6-4 0,71-52 50,-4-16-42,-77 74-17,28-35 28,102-156 15,-105 151-23,-12 17-12,101-180 24,-111 196-29,72-155 27,-68 147-19,3-9 23,9-33 0,-20 81 24,-9 45-27,-18 79 2,-33 168 29,54-279-52,-26 198 29,30-200-29,-8 120 21,9-111-19,6 67 0,-4-108-10,0 0 0,0-1 0,0 1 0,1 0-1,-1 0 1,1 0 0,0-1 0,-1 1 0,1 0-1,1-1 1,-1 1 0,2 3 0,1 0 1,-3-6-3,-1 1 0,1 0 0,-1 0 1,0 0-1,1-1 0,0 1 0,-1 0 0,1-1 0,-1 1 0,1-1 1,0 1-1,0 0 0,-1-1 0,1 1 0,0-1 0,0 0 0,-1 1 1,1-1-1,0 0 0,0 1 0,0-1 0,0 0 0,0 0 0,-1 0 1,1 0-1,2 0 0,0-1 0,0 0 1,0 0-1,-1-1 1,1 1-1,0-1 1,-1 1-1,1-1 0,-1 0 1,1 0-1,-1 0 1,3-3-1,8-10 1,22-29 0,-2-9-7,28-62 1,-46 81-47,41-150-77,-47 146-230,1 0 235,82-284-960,-86 306 1010,-3 4 64,1 0 0,1 0 1,0 1-1,0 0 0,1 0 0,0 1 1,15-19-1,-15 23 40,1 0 0,0 0 0,0 0 1,0 1-1,1 0 0,0 1 0,0 0 0,0 0 0,11-3 0,-6 2-3,-8 3 7,0 0 0,0 1 0,1 0-1,-1 0 1,0 0 0,0 1 0,8-1 0,13 2 122,41 5 1,-62-5-122,0 0 0,0 1-1,0 0 1,0 0 0,0 0 0,-1 0 0,1 1-1,0 0 1,-1 0 0,0 0 0,0 0 0,6 7-1,-4-5 1,2 7 125,-1 6-88,-1 1 0,5 28 0,-10-24 49,-14 118 50,-3-38 29,-4-16-83,2-1 187,9-104-173,6 9-122,1 5-5,1 0 1,0-1-1,0 1 0,1 0 1,-1 0-1,1 0 1,0-1-1,0 1 0,1-4 1,17-125 47,-8 104-24,75-116 16,-63 117-16,105-109 16,-99 112-16,136-91 19,-128 96-6,124-40 23,-158 59-60,0 1 0,-1-1 0,1 1-1,0-1 1,0 1 0,0 0 0,0 0 0,0 0 0,0 0 0,0 0 0,3 1 0,5 1 2,-1 0 1,0 1-1,1 0 1,-1 1-1,0 0 1,-1 0-1,1 1 1,-1 0-1,9 7 1,-16-11-3,0 0-1,0 0 1,0 0 0,0 0-1,0 0 1,0 1 0,0-1-1,0 0 1,0 1 0,0-1-1,-1 0 1,1 3 0,9 23 20,-1 1 0,6 39 0,-14-64-17,-1 1 0,1 0-1,-1-1 1,0 1 0,0 0 0,-2 5 0,-36 181 65,24-149-24,-73 193 79,62-158-74,21-63-50,1 0 0,0 0 0,0 18 0,2-29-3,1 0 0,0 0 0,0 0 0,0 0 0,0 0 0,0 1 0,0-1 0,1 0-1,-1 0 1,1 0 0,-1 0 0,1 0 0,0 0 0,0 0 0,0 0 0,0 0 0,0 0 0,0-1 0,1 1 0,-1 0 0,0-1 0,1 1 0,-1-1 0,1 1 0,0-1 0,0 0 0,-1 0 0,1 0 0,0 0 0,0 0 0,0 0 0,3 1 0,-4-2-3,-1 0 1,1 0 0,0 1 0,0-1 0,0 0 0,0 0 0,-1 0 0,1 0 0,0 0-1,0 0 1,0 0 0,-1 0 0,1 0 0,0-1 0,0 1 0,0 0 0,-1 0 0,2-1 0,21-8-379,1-1 1,-2 0 0,0-2 0,23-16-1,42-27-8885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2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751 212 8880,'-4'-25'1,"-11"-5"4,-14-9-3,-13-3-2,30 32 0,0 0 0,-19-10 0,18 14 0,1 0 0,-1 1 1,-1 1-1,1 0 0,-1 1 1,1 0-1,-23-1 0,34 4 2,0 0-1,0 0 0,-1 0 0,1 0 0,0 0 1,0 0-1,0 1 0,0-1 0,0 1 1,-3 1-1,-20 8 7,1 2 0,0 0 0,-33 24 0,32-12 72,-97 131 50,99-119 44,-73 168 84,81-160-4,-25 171 103,39-176-89,8 17-81,13 54-1,-20-107-160,1-1 0,0 1 0,-1-1 0,1 1 0,0-1 0,0 0 0,1 0 0,2 4 0,6 8 27,0-2-1,2 1 1,-1-1 0,2-1 0,13 10 0,-25-20-41,0 0-1,0 0 1,1-1 0,-1 1 0,0 0-1,0-1 1,1 1 0,-1-1 0,0 0-1,1 1 1,-1-1 0,0 0 0,1 0-1,-1 0 1,3 0 0,23-1 51,0-1-1,0-1 1,41-11 0,-63 13-47,0-1 1,0 0 0,0 0-1,0 0 1,6-3 0,84-50 83,21-31-1348,-111 82 1090,118-91-6968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3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0 7896,'1'2'17,"-1"-1"-16,0-1 0,0 1 0,0 0 0,0 0-1,0 0 1,0 0 0,0 0 0,0 0 0,0 0 0,-1 0 0,1 0-1,0 0 1,-1 0 0,1 0 0,0 0 0,-1 0 0,1-1 0,-1 1 0,0 0-1,1 0 1,-1 0 0,0-1 0,1 1 0,-2 1 0,-14 16 112,-57 84 27,-49 76 210,103-143-176,-60 164 87,68-157 6,-17 144 121,28-155-47,2-3-181,2 0-1,10 34 1,-14-61-134,0 1 1,1-1 0,-1 0 0,1 1 0,-1-1-1,1 0 1,0 0 0,-1 0 0,1 1-1,0-1 1,2 2 0,3 2 22,0 1 0,1-1 1,-1 0-1,1 0 0,0-1 0,1 0 0,-1 0 0,13 4 1,-19-7-29,1-1 1,-1 1 0,1-1 0,0 0 0,-1 0-1,1 0 1,0 0 0,-1 0 0,1 0-1,-1 0 1,3-1 0,135-26 333,-108 15-174,108-67 68,-136 77-229,-1 0-1,1 0 0,0 0 0,0-1 0,-1 1 1,4-5-1,83-114 169,-75 94-81,31-115 41,-41 115-47,-4 17-61,2-1-12,-2 0 0,1 0 0,-2 0 0,1 0 0,-2 0 0,1 0 0,-2 0 0,1 0 0,-1 1 0,-1-1 0,-5-9 0,6 13 3,0 1-1,0 0 1,-1 0 0,0 0-1,0 0 1,-1 1 0,0 0-1,0 0 1,0 0 0,0 1-1,-9-6 1,4 5 69,8 4-41,2 1-57,0 1 1,1 0-1,-1-1 1,0 1-1,1 0 1,-1-1-1,0 1 1,1 0 0,-1-1-1,1 1 1,-1-1-1,1 1 1,-1-1-1,1 1 1,0-1-1,-1 1 1,1-1 0,0 1-1,-1-1 1,1 0-1,0 0 1,0 1-1,20 6-1,-17-6 2,34 9-1,-14-7-14,0 0-1,0-1 1,1-2 0,-1-1 0,25-3 0,-14 1-11,51 2-144,-30 2 87,-1 1 11,62 11-1,-101-10 65,-11-3 3,0 1 0,-1 0 0,1 0-1,-1 0 1,1 0 0,-1 1 0,7 3 0,10 6-7,27 20 0,-34-18 4,20 29 4,-21-21 1,14 26 0,-15-24 0,12 38 0,-16-34 0,7 43 1,-10-27 2,-2 0-1,-3 51 1,-4-62 4,-60 214 30,57-226-35,-14 28 15,20-47-16,-2 5 2,0 0 0,0 0 0,-1-1-1,0 1 1,-7 6 0,11-11-2,-1-1 0,1 0 0,-1 0-1,1 0 1,-1 0 0,0 0 0,1 0 0,-1 0-1,1 0 1,-1 0 0,1 0 0,-1 0-1,0 0 1,1-1 0,-1 1 0,1 0 0,-1 0-1,1 0 1,-1-1 0,1 1 0,-1 0-1,1-1 1,0 1 0,-1 0 0,1-1 0,-1 1-1,1-1 1,0 1 0,-1-1 0,1 1 0,-1-1-1,1 0 2,-4-3 0,1 0 1,0-1-1,1 1 1,-1-1-1,1 0 0,0 1 1,0-1-1,0 0 1,1 0-1,-1 0 1,0-8-1,1-1 0,0-1 1,1-17-1,0 19 1,3-14 17,33-114 6,-35 138-24,0-1 0,1 1 0,-1-1 0,1 1 0,0 0 0,2-4 0,99-131 16,-75 109-3,143-112 12,-133 117-7,148-59 12,-151 74 8,144-3 17,-174 12-49,0 1-1,0-1 1,0 1 0,0 0 0,6 1 0,14 4 15,36 14 0,-41-10-14,35 21 0,-53-30-6,0 1 1,0-1-1,1 1 1,-1-1 0,0 1-1,0 0 1,0 0 0,-1 0-1,1 0 1,1 2 0,15 22 14,-2 0 0,23 53 0,-38-76-14,0-1 0,0 1 0,0 0 0,-1 0-1,1-1 1,-1 1 0,1 0 0,-1 3 0,0 0 4,1 7-1,-1 1 0,0-1 1,0 0-1,-2 0 0,0 0 0,0-1 1,-1 1-1,-1 0 0,0-1 1,-6 14-1,-55 110 46,53-110-18,-8 32 4,19-53-39,0 0 1,0-1 0,0 1 0,1 0 0,-1 0 0,1 0 0,0-1 0,1 1 0,0 5 0,0-8-1,-1-1 0,1 1 1,0 0-1,-1 0 0,1 0 0,0-1 1,0 1-1,0-1 0,1 1 1,-1-1-1,0 1 0,1-1 0,-1 0 1,0 1-1,1-1 0,0 0 0,-1 0 1,1 0-1,-1 0 0,4 1 0,-1-1 0,1 1 0,0-1-1,0 0 1,-1-1-1,7 1 1,-8 0-2,18-3-24,18-8-2,62-27 1,-65 22-85,211-89-1681,-99 44-6527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8:27:03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1563 7536,'41'-16'3,"-28"11"2,0 0 1,-1-1 0,20-12-1,78-60 43,-94 62 40,-2-4-6,21-38 0,-35 57-68,0 0 0,1 1 0,-1-1 0,0 0 0,1 0 0,-1 1 0,0-1 0,0 0 0,0 1 0,0-1 0,0 0 1,0 0-1,0 0 0,0 1 0,0-1 0,0 0 0,0 0 0,0 0 0,-4-11 50,1 1 0,-1 0 0,-1 1 1,0-1-1,-11-16 0,15 25-31,0 0 0,0 1-1,0-1 1,-1 1 0,1-1 0,-1 1 0,1-1-1,-1 1 1,-2-2 0,-24-14 121,0 1 0,-39-16-1,38 24 162,-123-11 133,149 18-407,0 1 0,0 0 0,0 0-1,0 0 1,0 1 0,0-1 0,-5 2 0,-26 10 107,0 0 0,-45 25 0,49-15 112,-122 134 92,125-120-152,-76 139 72,101-171-249,0-1 0,1 1 0,-1 0 0,1-1 0,0 1 0,-1 6 0,2-10-23,-4 20 83,-3 37-1,7-37-52,5 36-1,-5-53-15,0 0 0,1 0 0,-1 0 0,1 0 0,0-1 0,0 1 0,0 0 1,2 3-1,4 9 28,0-1 0,13 19 0,-10-20-25,1-1 0,16 15 0,-25-25-7,-1-1 0,0 1-1,1-1 1,-1 0 0,1 0 0,0 0 0,-1 0 0,1 0 0,0 0-1,0 0 1,0 0 0,2 0 0,16 4 25,1 0 1,0-2-1,0 0 1,32 0-1,-50-3-25,0-1-1,0 1 0,-1 0 1,1-1-1,0 1 0,0-1 1,-1 0-1,1 0 0,3-2 1,18-7 36,35-20 1,30-32-10,-89 62-37,38-34 94,176-202 32,-171 178-52,157-254 23,-163 245-50,54-109-1,14-40-35,-9 12-6,-16 25-3,11-53-4,-83 204-3,-4 7 4,-1 0 0,0-29 0,-3 50 1,0 0 0,0 0 0,-1 0 0,1 0 0,0 0 0,0 0 0,0 0 0,0 0 0,0 1-1,0-1 1,-1 0 0,1 0 0,0 0 0,0 0 0,0 0 0,0 0 0,-1 0 0,1 0 0,0 0 0,0 0 0,0 0 0,0 0-1,0 0 1,-1 0 0,1 0 0,0 0 0,0 0 0,0-1 0,0 1 0,0 0 0,0 0 0,-1 0 0,1 0 0,0 0 0,0 0-1,0 0 1,0 0 0,0 0 0,0-1 0,0 1 0,-1 0 0,1 0 0,0 0 0,0 0 0,0 0 0,0 0 0,0-1 0,0 1-1,0 0 1,0 0 0,0 0 0,0 0 0,0 0 0,0-1 0,0 1 0,0 0 0,0 0 0,0 0 0,0 0 0,0 0-1,0-1 1,0 1 0,0 0 0,0 0 0,0 0 0,0 0 0,1-1 0,-1 1 0,-5 2 0,1 0-1,0 1 1,0-1 0,0 1 0,-7 5 0,-11 12 0,-20 25 0,-42 56 0,-13 32 0,-5 31 0,0 23 0,-62 193 2,142-313 12,-17 80-1,19-21-4,20-126-9,-1 6 7,0 1 0,1 0 0,0 0 0,0 8 0,0-15-7,2 25 19,8 39 1,-6-48-13,1-1 0,13 28 0,-17-41-1,0 0 0,0 0 0,0 0 0,0 0 0,0-1 0,1 1 0,-1 0 0,0 0 0,1-1 1,2 3-1,17 13 26,0 0 0,41 22 1,-60-38-24,0 0-1,0 0 1,0 0 0,0 0-1,0-1 1,0 1 0,0-1-1,0 1 1,4-1 0,28 2 30,-1-3 0,38-4 0,-67 5-29,-1-1-1,0 1 1,1-1 0,-1 0-1,0 0 1,6-3 0,136-71 83,-140 72-87,-1 0-1,0 1 1,0-1-1,0-1 1,4-3 0,34-38 16,46-64 1,-65 72 5,92-165 36,-101 178-48,1-1 13,18-38 1,-32 60 2,-6 13-21,-6 11-8,8-15 1,1 0-1,-1 0 0,1 0 0,1 0 1,-1 0-1,-1 10 0,0 7 1,-12 52 1,9-40 9,2-3-7,-3 14 2,0 77 0,7-66 3,5-14-9,-2-31-3,-2-11 0,-1-1 0,0 0 0,0 0 0,0 0 0,0 0 0,0 1 0,0-1 0,0 0 0,1 0 0,-1 0 0,0 0 0,0 0 0,0 0 0,0 1 0,1-1 0,-1 0 0,0 0 0,0 0 0,0 0 0,0 0 0,1 0 0,-1 0 0,0 0 0,0 0 0,0 0 0,1 0 0,-1 0 0,0 0 0,0 0 0,0 0 0,1 0 0,-1 0 0,0 0 0,0 0 0,0 0 0,0 0 0,1 0 0,-1-1 0,0 1 0,4-4 0,0-1 0,0 0 0,0 0 0,-1 0 0,0 0 0,0 0 0,2-6 0,49-101-1754,3-15-7012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4.xml"/><Relationship Id="rId63" Type="http://schemas.openxmlformats.org/officeDocument/2006/relationships/image" Target="../media/image34.png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59" Type="http://schemas.openxmlformats.org/officeDocument/2006/relationships/image" Target="../media/image82.png"/><Relationship Id="rId170" Type="http://schemas.openxmlformats.org/officeDocument/2006/relationships/customXml" Target="../ink/ink88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9.xml"/><Relationship Id="rId53" Type="http://schemas.openxmlformats.org/officeDocument/2006/relationships/image" Target="../media/image29.png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22" Type="http://schemas.openxmlformats.org/officeDocument/2006/relationships/customXml" Target="../ink/ink14.xml"/><Relationship Id="rId43" Type="http://schemas.openxmlformats.org/officeDocument/2006/relationships/image" Target="../media/image24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71" Type="http://schemas.openxmlformats.org/officeDocument/2006/relationships/image" Target="../media/image88.png"/><Relationship Id="rId12" Type="http://schemas.openxmlformats.org/officeDocument/2006/relationships/customXml" Target="../ink/ink9.xml"/><Relationship Id="rId33" Type="http://schemas.openxmlformats.org/officeDocument/2006/relationships/image" Target="../media/image19.png"/><Relationship Id="rId108" Type="http://schemas.openxmlformats.org/officeDocument/2006/relationships/customXml" Target="../ink/ink57.xml"/><Relationship Id="rId129" Type="http://schemas.openxmlformats.org/officeDocument/2006/relationships/image" Target="../media/image67.png"/><Relationship Id="rId54" Type="http://schemas.openxmlformats.org/officeDocument/2006/relationships/customXml" Target="../ink/ink30.xml"/><Relationship Id="rId75" Type="http://schemas.openxmlformats.org/officeDocument/2006/relationships/image" Target="../media/image40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23" Type="http://schemas.openxmlformats.org/officeDocument/2006/relationships/image" Target="../media/image14.png"/><Relationship Id="rId28" Type="http://schemas.openxmlformats.org/officeDocument/2006/relationships/customXml" Target="../ink/ink17.xml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119" Type="http://schemas.openxmlformats.org/officeDocument/2006/relationships/image" Target="../media/image62.png"/><Relationship Id="rId44" Type="http://schemas.openxmlformats.org/officeDocument/2006/relationships/customXml" Target="../ink/ink25.xml"/><Relationship Id="rId60" Type="http://schemas.openxmlformats.org/officeDocument/2006/relationships/customXml" Target="../ink/ink33.xml"/><Relationship Id="rId65" Type="http://schemas.openxmlformats.org/officeDocument/2006/relationships/image" Target="../media/image35.png"/><Relationship Id="rId81" Type="http://schemas.openxmlformats.org/officeDocument/2006/relationships/image" Target="../media/image43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35" Type="http://schemas.openxmlformats.org/officeDocument/2006/relationships/image" Target="../media/image70.png"/><Relationship Id="rId151" Type="http://schemas.openxmlformats.org/officeDocument/2006/relationships/image" Target="../media/image78.png"/><Relationship Id="rId156" Type="http://schemas.openxmlformats.org/officeDocument/2006/relationships/customXml" Target="../ink/ink81.xml"/><Relationship Id="rId172" Type="http://schemas.openxmlformats.org/officeDocument/2006/relationships/customXml" Target="../ink/ink89.xml"/><Relationship Id="rId13" Type="http://schemas.openxmlformats.org/officeDocument/2006/relationships/image" Target="../media/image9.png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109" Type="http://schemas.openxmlformats.org/officeDocument/2006/relationships/image" Target="../media/image57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30.png"/><Relationship Id="rId76" Type="http://schemas.openxmlformats.org/officeDocument/2006/relationships/customXml" Target="../ink/ink41.xml"/><Relationship Id="rId97" Type="http://schemas.openxmlformats.org/officeDocument/2006/relationships/image" Target="../media/image51.png"/><Relationship Id="rId104" Type="http://schemas.openxmlformats.org/officeDocument/2006/relationships/customXml" Target="../ink/ink55.xml"/><Relationship Id="rId120" Type="http://schemas.openxmlformats.org/officeDocument/2006/relationships/customXml" Target="../ink/ink63.xml"/><Relationship Id="rId125" Type="http://schemas.openxmlformats.org/officeDocument/2006/relationships/image" Target="../media/image65.png"/><Relationship Id="rId141" Type="http://schemas.openxmlformats.org/officeDocument/2006/relationships/image" Target="../media/image73.png"/><Relationship Id="rId146" Type="http://schemas.openxmlformats.org/officeDocument/2006/relationships/customXml" Target="../ink/ink76.xml"/><Relationship Id="rId167" Type="http://schemas.openxmlformats.org/officeDocument/2006/relationships/image" Target="../media/image86.png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162" Type="http://schemas.openxmlformats.org/officeDocument/2006/relationships/customXml" Target="../ink/ink84.xml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25.png"/><Relationship Id="rId66" Type="http://schemas.openxmlformats.org/officeDocument/2006/relationships/customXml" Target="../ink/ink36.xml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71.xml"/><Relationship Id="rId157" Type="http://schemas.openxmlformats.org/officeDocument/2006/relationships/image" Target="../media/image81.png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52" Type="http://schemas.openxmlformats.org/officeDocument/2006/relationships/customXml" Target="../ink/ink79.xml"/><Relationship Id="rId173" Type="http://schemas.openxmlformats.org/officeDocument/2006/relationships/image" Target="../media/image89.png"/><Relationship Id="rId19" Type="http://schemas.openxmlformats.org/officeDocument/2006/relationships/image" Target="../media/image12.png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105" Type="http://schemas.openxmlformats.org/officeDocument/2006/relationships/image" Target="../media/image55.png"/><Relationship Id="rId126" Type="http://schemas.openxmlformats.org/officeDocument/2006/relationships/customXml" Target="../ink/ink66.xml"/><Relationship Id="rId147" Type="http://schemas.openxmlformats.org/officeDocument/2006/relationships/image" Target="../media/image76.png"/><Relationship Id="rId168" Type="http://schemas.openxmlformats.org/officeDocument/2006/relationships/customXml" Target="../ink/ink87.xml"/><Relationship Id="rId8" Type="http://schemas.openxmlformats.org/officeDocument/2006/relationships/customXml" Target="../ink/ink7.xml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42" Type="http://schemas.openxmlformats.org/officeDocument/2006/relationships/customXml" Target="../ink/ink74.xml"/><Relationship Id="rId163" Type="http://schemas.openxmlformats.org/officeDocument/2006/relationships/image" Target="../media/image84.png"/><Relationship Id="rId3" Type="http://schemas.openxmlformats.org/officeDocument/2006/relationships/image" Target="../media/image4.png"/><Relationship Id="rId25" Type="http://schemas.openxmlformats.org/officeDocument/2006/relationships/image" Target="../media/image15.png"/><Relationship Id="rId46" Type="http://schemas.openxmlformats.org/officeDocument/2006/relationships/customXml" Target="../ink/ink26.xml"/><Relationship Id="rId67" Type="http://schemas.openxmlformats.org/officeDocument/2006/relationships/image" Target="../media/image36.png"/><Relationship Id="rId116" Type="http://schemas.openxmlformats.org/officeDocument/2006/relationships/customXml" Target="../ink/ink61.xml"/><Relationship Id="rId137" Type="http://schemas.openxmlformats.org/officeDocument/2006/relationships/image" Target="../media/image71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62" Type="http://schemas.openxmlformats.org/officeDocument/2006/relationships/customXml" Target="../ink/ink34.xml"/><Relationship Id="rId83" Type="http://schemas.openxmlformats.org/officeDocument/2006/relationships/image" Target="../media/image44.png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32" Type="http://schemas.openxmlformats.org/officeDocument/2006/relationships/customXml" Target="../ink/ink69.xml"/><Relationship Id="rId153" Type="http://schemas.openxmlformats.org/officeDocument/2006/relationships/image" Target="../media/image79.png"/><Relationship Id="rId174" Type="http://schemas.openxmlformats.org/officeDocument/2006/relationships/customXml" Target="../ink/ink90.xml"/><Relationship Id="rId15" Type="http://schemas.openxmlformats.org/officeDocument/2006/relationships/image" Target="../media/image10.png"/><Relationship Id="rId36" Type="http://schemas.openxmlformats.org/officeDocument/2006/relationships/customXml" Target="../ink/ink21.xml"/><Relationship Id="rId57" Type="http://schemas.openxmlformats.org/officeDocument/2006/relationships/image" Target="../media/image31.png"/><Relationship Id="rId106" Type="http://schemas.openxmlformats.org/officeDocument/2006/relationships/customXml" Target="../ink/ink56.xml"/><Relationship Id="rId127" Type="http://schemas.openxmlformats.org/officeDocument/2006/relationships/image" Target="../media/image66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4.xml"/><Relationship Id="rId143" Type="http://schemas.openxmlformats.org/officeDocument/2006/relationships/image" Target="../media/image74.png"/><Relationship Id="rId148" Type="http://schemas.openxmlformats.org/officeDocument/2006/relationships/customXml" Target="../ink/ink77.xml"/><Relationship Id="rId164" Type="http://schemas.openxmlformats.org/officeDocument/2006/relationships/customXml" Target="../ink/ink85.xml"/><Relationship Id="rId169" Type="http://schemas.openxmlformats.org/officeDocument/2006/relationships/image" Target="../media/image87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26" Type="http://schemas.openxmlformats.org/officeDocument/2006/relationships/customXml" Target="../ink/ink16.xml"/><Relationship Id="rId47" Type="http://schemas.openxmlformats.org/officeDocument/2006/relationships/image" Target="../media/image26.png"/><Relationship Id="rId68" Type="http://schemas.openxmlformats.org/officeDocument/2006/relationships/customXml" Target="../ink/ink37.xml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33" Type="http://schemas.openxmlformats.org/officeDocument/2006/relationships/image" Target="../media/image69.png"/><Relationship Id="rId154" Type="http://schemas.openxmlformats.org/officeDocument/2006/relationships/customXml" Target="../ink/ink80.xml"/><Relationship Id="rId175" Type="http://schemas.openxmlformats.org/officeDocument/2006/relationships/image" Target="../media/image90.png"/><Relationship Id="rId16" Type="http://schemas.openxmlformats.org/officeDocument/2006/relationships/customXml" Target="../ink/ink11.xml"/><Relationship Id="rId37" Type="http://schemas.openxmlformats.org/officeDocument/2006/relationships/image" Target="../media/image21.png"/><Relationship Id="rId58" Type="http://schemas.openxmlformats.org/officeDocument/2006/relationships/customXml" Target="../ink/ink32.xml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23" Type="http://schemas.openxmlformats.org/officeDocument/2006/relationships/image" Target="../media/image64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85.png"/><Relationship Id="rId27" Type="http://schemas.openxmlformats.org/officeDocument/2006/relationships/image" Target="../media/image16.png"/><Relationship Id="rId48" Type="http://schemas.openxmlformats.org/officeDocument/2006/relationships/customXml" Target="../ink/ink27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80.png"/><Relationship Id="rId17" Type="http://schemas.openxmlformats.org/officeDocument/2006/relationships/image" Target="../media/image11.png"/><Relationship Id="rId38" Type="http://schemas.openxmlformats.org/officeDocument/2006/relationships/customXml" Target="../ink/ink22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.png"/><Relationship Id="rId21" Type="http://schemas.openxmlformats.org/officeDocument/2006/relationships/image" Target="../media/image100.png"/><Relationship Id="rId42" Type="http://schemas.openxmlformats.org/officeDocument/2006/relationships/customXml" Target="../ink/ink111.xml"/><Relationship Id="rId63" Type="http://schemas.openxmlformats.org/officeDocument/2006/relationships/image" Target="../media/image121.png"/><Relationship Id="rId84" Type="http://schemas.openxmlformats.org/officeDocument/2006/relationships/customXml" Target="../ink/ink132.xml"/><Relationship Id="rId138" Type="http://schemas.openxmlformats.org/officeDocument/2006/relationships/customXml" Target="../ink/ink159.xml"/><Relationship Id="rId159" Type="http://schemas.openxmlformats.org/officeDocument/2006/relationships/image" Target="../media/image169.png"/><Relationship Id="rId107" Type="http://schemas.openxmlformats.org/officeDocument/2006/relationships/image" Target="../media/image143.png"/><Relationship Id="rId11" Type="http://schemas.openxmlformats.org/officeDocument/2006/relationships/image" Target="../media/image95.png"/><Relationship Id="rId32" Type="http://schemas.openxmlformats.org/officeDocument/2006/relationships/customXml" Target="../ink/ink106.xml"/><Relationship Id="rId53" Type="http://schemas.openxmlformats.org/officeDocument/2006/relationships/image" Target="../media/image116.png"/><Relationship Id="rId74" Type="http://schemas.openxmlformats.org/officeDocument/2006/relationships/customXml" Target="../ink/ink127.xml"/><Relationship Id="rId128" Type="http://schemas.openxmlformats.org/officeDocument/2006/relationships/customXml" Target="../ink/ink154.xml"/><Relationship Id="rId149" Type="http://schemas.openxmlformats.org/officeDocument/2006/relationships/image" Target="../media/image164.png"/><Relationship Id="rId5" Type="http://schemas.openxmlformats.org/officeDocument/2006/relationships/image" Target="../media/image92.png"/><Relationship Id="rId95" Type="http://schemas.openxmlformats.org/officeDocument/2006/relationships/image" Target="../media/image137.png"/><Relationship Id="rId160" Type="http://schemas.openxmlformats.org/officeDocument/2006/relationships/customXml" Target="../ink/ink170.xml"/><Relationship Id="rId22" Type="http://schemas.openxmlformats.org/officeDocument/2006/relationships/customXml" Target="../ink/ink101.xml"/><Relationship Id="rId43" Type="http://schemas.openxmlformats.org/officeDocument/2006/relationships/image" Target="../media/image111.png"/><Relationship Id="rId64" Type="http://schemas.openxmlformats.org/officeDocument/2006/relationships/customXml" Target="../ink/ink122.xml"/><Relationship Id="rId118" Type="http://schemas.openxmlformats.org/officeDocument/2006/relationships/customXml" Target="../ink/ink149.xml"/><Relationship Id="rId139" Type="http://schemas.openxmlformats.org/officeDocument/2006/relationships/image" Target="../media/image159.png"/><Relationship Id="rId85" Type="http://schemas.openxmlformats.org/officeDocument/2006/relationships/image" Target="../media/image132.png"/><Relationship Id="rId150" Type="http://schemas.openxmlformats.org/officeDocument/2006/relationships/customXml" Target="../ink/ink165.xml"/><Relationship Id="rId12" Type="http://schemas.openxmlformats.org/officeDocument/2006/relationships/customXml" Target="../ink/ink96.xml"/><Relationship Id="rId33" Type="http://schemas.openxmlformats.org/officeDocument/2006/relationships/image" Target="../media/image106.png"/><Relationship Id="rId108" Type="http://schemas.openxmlformats.org/officeDocument/2006/relationships/customXml" Target="../ink/ink144.xml"/><Relationship Id="rId129" Type="http://schemas.openxmlformats.org/officeDocument/2006/relationships/image" Target="../media/image154.png"/><Relationship Id="rId54" Type="http://schemas.openxmlformats.org/officeDocument/2006/relationships/customXml" Target="../ink/ink117.xml"/><Relationship Id="rId70" Type="http://schemas.openxmlformats.org/officeDocument/2006/relationships/customXml" Target="../ink/ink125.xml"/><Relationship Id="rId75" Type="http://schemas.openxmlformats.org/officeDocument/2006/relationships/image" Target="../media/image127.png"/><Relationship Id="rId91" Type="http://schemas.openxmlformats.org/officeDocument/2006/relationships/image" Target="../media/image135.png"/><Relationship Id="rId96" Type="http://schemas.openxmlformats.org/officeDocument/2006/relationships/customXml" Target="../ink/ink138.xml"/><Relationship Id="rId140" Type="http://schemas.openxmlformats.org/officeDocument/2006/relationships/customXml" Target="../ink/ink160.xml"/><Relationship Id="rId145" Type="http://schemas.openxmlformats.org/officeDocument/2006/relationships/image" Target="../media/image162.png"/><Relationship Id="rId161" Type="http://schemas.openxmlformats.org/officeDocument/2006/relationships/image" Target="../media/image170.png"/><Relationship Id="rId166" Type="http://schemas.openxmlformats.org/officeDocument/2006/relationships/customXml" Target="../ink/ink1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.xml"/><Relationship Id="rId23" Type="http://schemas.openxmlformats.org/officeDocument/2006/relationships/image" Target="../media/image101.png"/><Relationship Id="rId28" Type="http://schemas.openxmlformats.org/officeDocument/2006/relationships/customXml" Target="../ink/ink104.xml"/><Relationship Id="rId49" Type="http://schemas.openxmlformats.org/officeDocument/2006/relationships/image" Target="../media/image114.png"/><Relationship Id="rId114" Type="http://schemas.openxmlformats.org/officeDocument/2006/relationships/customXml" Target="../ink/ink147.xml"/><Relationship Id="rId119" Type="http://schemas.openxmlformats.org/officeDocument/2006/relationships/image" Target="../media/image149.png"/><Relationship Id="rId44" Type="http://schemas.openxmlformats.org/officeDocument/2006/relationships/customXml" Target="../ink/ink112.xml"/><Relationship Id="rId60" Type="http://schemas.openxmlformats.org/officeDocument/2006/relationships/customXml" Target="../ink/ink120.xml"/><Relationship Id="rId65" Type="http://schemas.openxmlformats.org/officeDocument/2006/relationships/image" Target="../media/image122.png"/><Relationship Id="rId81" Type="http://schemas.openxmlformats.org/officeDocument/2006/relationships/image" Target="../media/image130.png"/><Relationship Id="rId86" Type="http://schemas.openxmlformats.org/officeDocument/2006/relationships/customXml" Target="../ink/ink133.xml"/><Relationship Id="rId130" Type="http://schemas.openxmlformats.org/officeDocument/2006/relationships/customXml" Target="../ink/ink155.xml"/><Relationship Id="rId135" Type="http://schemas.openxmlformats.org/officeDocument/2006/relationships/image" Target="../media/image157.png"/><Relationship Id="rId151" Type="http://schemas.openxmlformats.org/officeDocument/2006/relationships/image" Target="../media/image165.png"/><Relationship Id="rId156" Type="http://schemas.openxmlformats.org/officeDocument/2006/relationships/customXml" Target="../ink/ink168.xml"/><Relationship Id="rId13" Type="http://schemas.openxmlformats.org/officeDocument/2006/relationships/image" Target="../media/image96.png"/><Relationship Id="rId18" Type="http://schemas.openxmlformats.org/officeDocument/2006/relationships/customXml" Target="../ink/ink99.xml"/><Relationship Id="rId39" Type="http://schemas.openxmlformats.org/officeDocument/2006/relationships/image" Target="../media/image109.png"/><Relationship Id="rId109" Type="http://schemas.openxmlformats.org/officeDocument/2006/relationships/image" Target="../media/image144.png"/><Relationship Id="rId34" Type="http://schemas.openxmlformats.org/officeDocument/2006/relationships/customXml" Target="../ink/ink107.xml"/><Relationship Id="rId50" Type="http://schemas.openxmlformats.org/officeDocument/2006/relationships/customXml" Target="../ink/ink115.xml"/><Relationship Id="rId55" Type="http://schemas.openxmlformats.org/officeDocument/2006/relationships/image" Target="../media/image117.png"/><Relationship Id="rId76" Type="http://schemas.openxmlformats.org/officeDocument/2006/relationships/customXml" Target="../ink/ink128.xml"/><Relationship Id="rId97" Type="http://schemas.openxmlformats.org/officeDocument/2006/relationships/image" Target="../media/image138.png"/><Relationship Id="rId104" Type="http://schemas.openxmlformats.org/officeDocument/2006/relationships/customXml" Target="../ink/ink142.xml"/><Relationship Id="rId120" Type="http://schemas.openxmlformats.org/officeDocument/2006/relationships/customXml" Target="../ink/ink150.xml"/><Relationship Id="rId125" Type="http://schemas.openxmlformats.org/officeDocument/2006/relationships/image" Target="../media/image152.png"/><Relationship Id="rId141" Type="http://schemas.openxmlformats.org/officeDocument/2006/relationships/image" Target="../media/image160.png"/><Relationship Id="rId146" Type="http://schemas.openxmlformats.org/officeDocument/2006/relationships/customXml" Target="../ink/ink163.xml"/><Relationship Id="rId167" Type="http://schemas.openxmlformats.org/officeDocument/2006/relationships/image" Target="../media/image173.png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92" Type="http://schemas.openxmlformats.org/officeDocument/2006/relationships/customXml" Target="../ink/ink136.xml"/><Relationship Id="rId162" Type="http://schemas.openxmlformats.org/officeDocument/2006/relationships/customXml" Target="../ink/ink171.xml"/><Relationship Id="rId2" Type="http://schemas.openxmlformats.org/officeDocument/2006/relationships/customXml" Target="../ink/ink91.xml"/><Relationship Id="rId29" Type="http://schemas.openxmlformats.org/officeDocument/2006/relationships/image" Target="../media/image104.png"/><Relationship Id="rId24" Type="http://schemas.openxmlformats.org/officeDocument/2006/relationships/customXml" Target="../ink/ink102.xml"/><Relationship Id="rId40" Type="http://schemas.openxmlformats.org/officeDocument/2006/relationships/customXml" Target="../ink/ink110.xml"/><Relationship Id="rId45" Type="http://schemas.openxmlformats.org/officeDocument/2006/relationships/image" Target="../media/image112.png"/><Relationship Id="rId66" Type="http://schemas.openxmlformats.org/officeDocument/2006/relationships/customXml" Target="../ink/ink123.xml"/><Relationship Id="rId87" Type="http://schemas.openxmlformats.org/officeDocument/2006/relationships/image" Target="../media/image133.png"/><Relationship Id="rId110" Type="http://schemas.openxmlformats.org/officeDocument/2006/relationships/customXml" Target="../ink/ink145.xml"/><Relationship Id="rId115" Type="http://schemas.openxmlformats.org/officeDocument/2006/relationships/image" Target="../media/image147.png"/><Relationship Id="rId131" Type="http://schemas.openxmlformats.org/officeDocument/2006/relationships/image" Target="../media/image155.png"/><Relationship Id="rId136" Type="http://schemas.openxmlformats.org/officeDocument/2006/relationships/customXml" Target="../ink/ink158.xml"/><Relationship Id="rId157" Type="http://schemas.openxmlformats.org/officeDocument/2006/relationships/image" Target="../media/image168.png"/><Relationship Id="rId61" Type="http://schemas.openxmlformats.org/officeDocument/2006/relationships/image" Target="../media/image120.png"/><Relationship Id="rId82" Type="http://schemas.openxmlformats.org/officeDocument/2006/relationships/customXml" Target="../ink/ink131.xml"/><Relationship Id="rId152" Type="http://schemas.openxmlformats.org/officeDocument/2006/relationships/customXml" Target="../ink/ink166.xml"/><Relationship Id="rId19" Type="http://schemas.openxmlformats.org/officeDocument/2006/relationships/image" Target="../media/image99.png"/><Relationship Id="rId14" Type="http://schemas.openxmlformats.org/officeDocument/2006/relationships/customXml" Target="../ink/ink97.xml"/><Relationship Id="rId30" Type="http://schemas.openxmlformats.org/officeDocument/2006/relationships/customXml" Target="../ink/ink105.xml"/><Relationship Id="rId35" Type="http://schemas.openxmlformats.org/officeDocument/2006/relationships/image" Target="../media/image107.png"/><Relationship Id="rId56" Type="http://schemas.openxmlformats.org/officeDocument/2006/relationships/customXml" Target="../ink/ink118.xml"/><Relationship Id="rId77" Type="http://schemas.openxmlformats.org/officeDocument/2006/relationships/image" Target="../media/image128.png"/><Relationship Id="rId100" Type="http://schemas.openxmlformats.org/officeDocument/2006/relationships/customXml" Target="../ink/ink140.xml"/><Relationship Id="rId105" Type="http://schemas.openxmlformats.org/officeDocument/2006/relationships/image" Target="../media/image142.png"/><Relationship Id="rId126" Type="http://schemas.openxmlformats.org/officeDocument/2006/relationships/customXml" Target="../ink/ink153.xml"/><Relationship Id="rId147" Type="http://schemas.openxmlformats.org/officeDocument/2006/relationships/image" Target="../media/image163.png"/><Relationship Id="rId168" Type="http://schemas.openxmlformats.org/officeDocument/2006/relationships/customXml" Target="../ink/ink174.xml"/><Relationship Id="rId8" Type="http://schemas.openxmlformats.org/officeDocument/2006/relationships/customXml" Target="../ink/ink94.xml"/><Relationship Id="rId51" Type="http://schemas.openxmlformats.org/officeDocument/2006/relationships/image" Target="../media/image115.png"/><Relationship Id="rId72" Type="http://schemas.openxmlformats.org/officeDocument/2006/relationships/customXml" Target="../ink/ink126.xml"/><Relationship Id="rId93" Type="http://schemas.openxmlformats.org/officeDocument/2006/relationships/image" Target="../media/image136.png"/><Relationship Id="rId98" Type="http://schemas.openxmlformats.org/officeDocument/2006/relationships/customXml" Target="../ink/ink139.xml"/><Relationship Id="rId121" Type="http://schemas.openxmlformats.org/officeDocument/2006/relationships/image" Target="../media/image150.png"/><Relationship Id="rId142" Type="http://schemas.openxmlformats.org/officeDocument/2006/relationships/customXml" Target="../ink/ink161.xml"/><Relationship Id="rId163" Type="http://schemas.openxmlformats.org/officeDocument/2006/relationships/image" Target="../media/image171.png"/><Relationship Id="rId3" Type="http://schemas.openxmlformats.org/officeDocument/2006/relationships/image" Target="../media/image91.png"/><Relationship Id="rId25" Type="http://schemas.openxmlformats.org/officeDocument/2006/relationships/image" Target="../media/image102.png"/><Relationship Id="rId46" Type="http://schemas.openxmlformats.org/officeDocument/2006/relationships/customXml" Target="../ink/ink113.xml"/><Relationship Id="rId67" Type="http://schemas.openxmlformats.org/officeDocument/2006/relationships/image" Target="../media/image123.png"/><Relationship Id="rId116" Type="http://schemas.openxmlformats.org/officeDocument/2006/relationships/customXml" Target="../ink/ink148.xml"/><Relationship Id="rId137" Type="http://schemas.openxmlformats.org/officeDocument/2006/relationships/image" Target="../media/image158.png"/><Relationship Id="rId158" Type="http://schemas.openxmlformats.org/officeDocument/2006/relationships/customXml" Target="../ink/ink169.xml"/><Relationship Id="rId20" Type="http://schemas.openxmlformats.org/officeDocument/2006/relationships/customXml" Target="../ink/ink100.xml"/><Relationship Id="rId41" Type="http://schemas.openxmlformats.org/officeDocument/2006/relationships/image" Target="../media/image110.png"/><Relationship Id="rId62" Type="http://schemas.openxmlformats.org/officeDocument/2006/relationships/customXml" Target="../ink/ink121.xml"/><Relationship Id="rId83" Type="http://schemas.openxmlformats.org/officeDocument/2006/relationships/image" Target="../media/image131.png"/><Relationship Id="rId88" Type="http://schemas.openxmlformats.org/officeDocument/2006/relationships/customXml" Target="../ink/ink134.xml"/><Relationship Id="rId111" Type="http://schemas.openxmlformats.org/officeDocument/2006/relationships/image" Target="../media/image145.png"/><Relationship Id="rId132" Type="http://schemas.openxmlformats.org/officeDocument/2006/relationships/customXml" Target="../ink/ink156.xml"/><Relationship Id="rId153" Type="http://schemas.openxmlformats.org/officeDocument/2006/relationships/image" Target="../media/image166.png"/><Relationship Id="rId15" Type="http://schemas.openxmlformats.org/officeDocument/2006/relationships/image" Target="../media/image97.png"/><Relationship Id="rId36" Type="http://schemas.openxmlformats.org/officeDocument/2006/relationships/customXml" Target="../ink/ink108.xml"/><Relationship Id="rId57" Type="http://schemas.openxmlformats.org/officeDocument/2006/relationships/image" Target="../media/image118.png"/><Relationship Id="rId106" Type="http://schemas.openxmlformats.org/officeDocument/2006/relationships/customXml" Target="../ink/ink143.xml"/><Relationship Id="rId127" Type="http://schemas.openxmlformats.org/officeDocument/2006/relationships/image" Target="../media/image153.png"/><Relationship Id="rId10" Type="http://schemas.openxmlformats.org/officeDocument/2006/relationships/customXml" Target="../ink/ink95.xml"/><Relationship Id="rId31" Type="http://schemas.openxmlformats.org/officeDocument/2006/relationships/image" Target="../media/image105.png"/><Relationship Id="rId52" Type="http://schemas.openxmlformats.org/officeDocument/2006/relationships/customXml" Target="../ink/ink116.xml"/><Relationship Id="rId73" Type="http://schemas.openxmlformats.org/officeDocument/2006/relationships/image" Target="../media/image126.png"/><Relationship Id="rId78" Type="http://schemas.openxmlformats.org/officeDocument/2006/relationships/customXml" Target="../ink/ink129.xml"/><Relationship Id="rId94" Type="http://schemas.openxmlformats.org/officeDocument/2006/relationships/customXml" Target="../ink/ink137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122" Type="http://schemas.openxmlformats.org/officeDocument/2006/relationships/customXml" Target="../ink/ink151.xml"/><Relationship Id="rId143" Type="http://schemas.openxmlformats.org/officeDocument/2006/relationships/image" Target="../media/image161.png"/><Relationship Id="rId148" Type="http://schemas.openxmlformats.org/officeDocument/2006/relationships/customXml" Target="../ink/ink164.xml"/><Relationship Id="rId164" Type="http://schemas.openxmlformats.org/officeDocument/2006/relationships/customXml" Target="../ink/ink172.xml"/><Relationship Id="rId169" Type="http://schemas.openxmlformats.org/officeDocument/2006/relationships/image" Target="../media/image174.png"/><Relationship Id="rId4" Type="http://schemas.openxmlformats.org/officeDocument/2006/relationships/customXml" Target="../ink/ink92.xml"/><Relationship Id="rId9" Type="http://schemas.openxmlformats.org/officeDocument/2006/relationships/image" Target="../media/image94.png"/><Relationship Id="rId26" Type="http://schemas.openxmlformats.org/officeDocument/2006/relationships/customXml" Target="../ink/ink103.xml"/><Relationship Id="rId47" Type="http://schemas.openxmlformats.org/officeDocument/2006/relationships/image" Target="../media/image113.png"/><Relationship Id="rId68" Type="http://schemas.openxmlformats.org/officeDocument/2006/relationships/customXml" Target="../ink/ink124.xml"/><Relationship Id="rId89" Type="http://schemas.openxmlformats.org/officeDocument/2006/relationships/image" Target="../media/image134.png"/><Relationship Id="rId112" Type="http://schemas.openxmlformats.org/officeDocument/2006/relationships/customXml" Target="../ink/ink146.xml"/><Relationship Id="rId133" Type="http://schemas.openxmlformats.org/officeDocument/2006/relationships/image" Target="../media/image156.png"/><Relationship Id="rId154" Type="http://schemas.openxmlformats.org/officeDocument/2006/relationships/customXml" Target="../ink/ink167.xml"/><Relationship Id="rId16" Type="http://schemas.openxmlformats.org/officeDocument/2006/relationships/customXml" Target="../ink/ink98.xml"/><Relationship Id="rId37" Type="http://schemas.openxmlformats.org/officeDocument/2006/relationships/image" Target="../media/image108.png"/><Relationship Id="rId58" Type="http://schemas.openxmlformats.org/officeDocument/2006/relationships/customXml" Target="../ink/ink119.xml"/><Relationship Id="rId79" Type="http://schemas.openxmlformats.org/officeDocument/2006/relationships/image" Target="../media/image129.png"/><Relationship Id="rId102" Type="http://schemas.openxmlformats.org/officeDocument/2006/relationships/customXml" Target="../ink/ink141.xml"/><Relationship Id="rId123" Type="http://schemas.openxmlformats.org/officeDocument/2006/relationships/image" Target="../media/image151.png"/><Relationship Id="rId144" Type="http://schemas.openxmlformats.org/officeDocument/2006/relationships/customXml" Target="../ink/ink162.xml"/><Relationship Id="rId90" Type="http://schemas.openxmlformats.org/officeDocument/2006/relationships/customXml" Target="../ink/ink135.xml"/><Relationship Id="rId165" Type="http://schemas.openxmlformats.org/officeDocument/2006/relationships/image" Target="../media/image172.png"/><Relationship Id="rId27" Type="http://schemas.openxmlformats.org/officeDocument/2006/relationships/image" Target="../media/image103.png"/><Relationship Id="rId48" Type="http://schemas.openxmlformats.org/officeDocument/2006/relationships/customXml" Target="../ink/ink114.xml"/><Relationship Id="rId69" Type="http://schemas.openxmlformats.org/officeDocument/2006/relationships/image" Target="../media/image124.png"/><Relationship Id="rId113" Type="http://schemas.openxmlformats.org/officeDocument/2006/relationships/image" Target="../media/image146.png"/><Relationship Id="rId134" Type="http://schemas.openxmlformats.org/officeDocument/2006/relationships/customXml" Target="../ink/ink157.xml"/><Relationship Id="rId80" Type="http://schemas.openxmlformats.org/officeDocument/2006/relationships/customXml" Target="../ink/ink130.xml"/><Relationship Id="rId155" Type="http://schemas.openxmlformats.org/officeDocument/2006/relationships/image" Target="../media/image167.png"/><Relationship Id="rId17" Type="http://schemas.openxmlformats.org/officeDocument/2006/relationships/image" Target="../media/image98.png"/><Relationship Id="rId38" Type="http://schemas.openxmlformats.org/officeDocument/2006/relationships/customXml" Target="../ink/ink109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24" Type="http://schemas.openxmlformats.org/officeDocument/2006/relationships/customXml" Target="../ink/ink15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2.png"/><Relationship Id="rId21" Type="http://schemas.openxmlformats.org/officeDocument/2006/relationships/image" Target="../media/image184.png"/><Relationship Id="rId42" Type="http://schemas.openxmlformats.org/officeDocument/2006/relationships/customXml" Target="../ink/ink195.xml"/><Relationship Id="rId63" Type="http://schemas.openxmlformats.org/officeDocument/2006/relationships/image" Target="../media/image205.png"/><Relationship Id="rId84" Type="http://schemas.openxmlformats.org/officeDocument/2006/relationships/customXml" Target="../ink/ink216.xml"/><Relationship Id="rId138" Type="http://schemas.openxmlformats.org/officeDocument/2006/relationships/customXml" Target="../ink/ink243.xml"/><Relationship Id="rId159" Type="http://schemas.openxmlformats.org/officeDocument/2006/relationships/image" Target="../media/image253.png"/><Relationship Id="rId170" Type="http://schemas.openxmlformats.org/officeDocument/2006/relationships/customXml" Target="../ink/ink259.xml"/><Relationship Id="rId191" Type="http://schemas.openxmlformats.org/officeDocument/2006/relationships/image" Target="../media/image269.png"/><Relationship Id="rId205" Type="http://schemas.openxmlformats.org/officeDocument/2006/relationships/image" Target="../media/image276.png"/><Relationship Id="rId226" Type="http://schemas.openxmlformats.org/officeDocument/2006/relationships/customXml" Target="../ink/ink287.xml"/><Relationship Id="rId107" Type="http://schemas.openxmlformats.org/officeDocument/2006/relationships/image" Target="../media/image227.png"/><Relationship Id="rId11" Type="http://schemas.openxmlformats.org/officeDocument/2006/relationships/image" Target="../media/image179.png"/><Relationship Id="rId32" Type="http://schemas.openxmlformats.org/officeDocument/2006/relationships/customXml" Target="../ink/ink190.xml"/><Relationship Id="rId53" Type="http://schemas.openxmlformats.org/officeDocument/2006/relationships/image" Target="../media/image200.png"/><Relationship Id="rId74" Type="http://schemas.openxmlformats.org/officeDocument/2006/relationships/customXml" Target="../ink/ink211.xml"/><Relationship Id="rId128" Type="http://schemas.openxmlformats.org/officeDocument/2006/relationships/customXml" Target="../ink/ink238.xml"/><Relationship Id="rId149" Type="http://schemas.openxmlformats.org/officeDocument/2006/relationships/image" Target="../media/image248.png"/><Relationship Id="rId5" Type="http://schemas.openxmlformats.org/officeDocument/2006/relationships/image" Target="../media/image176.png"/><Relationship Id="rId95" Type="http://schemas.openxmlformats.org/officeDocument/2006/relationships/image" Target="../media/image221.png"/><Relationship Id="rId160" Type="http://schemas.openxmlformats.org/officeDocument/2006/relationships/customXml" Target="../ink/ink254.xml"/><Relationship Id="rId181" Type="http://schemas.openxmlformats.org/officeDocument/2006/relationships/image" Target="../media/image264.png"/><Relationship Id="rId216" Type="http://schemas.openxmlformats.org/officeDocument/2006/relationships/customXml" Target="../ink/ink282.xml"/><Relationship Id="rId22" Type="http://schemas.openxmlformats.org/officeDocument/2006/relationships/customXml" Target="../ink/ink185.xml"/><Relationship Id="rId43" Type="http://schemas.openxmlformats.org/officeDocument/2006/relationships/image" Target="../media/image195.png"/><Relationship Id="rId64" Type="http://schemas.openxmlformats.org/officeDocument/2006/relationships/customXml" Target="../ink/ink206.xml"/><Relationship Id="rId118" Type="http://schemas.openxmlformats.org/officeDocument/2006/relationships/customXml" Target="../ink/ink233.xml"/><Relationship Id="rId139" Type="http://schemas.openxmlformats.org/officeDocument/2006/relationships/image" Target="../media/image243.png"/><Relationship Id="rId85" Type="http://schemas.openxmlformats.org/officeDocument/2006/relationships/image" Target="../media/image216.png"/><Relationship Id="rId150" Type="http://schemas.openxmlformats.org/officeDocument/2006/relationships/customXml" Target="../ink/ink249.xml"/><Relationship Id="rId171" Type="http://schemas.openxmlformats.org/officeDocument/2006/relationships/image" Target="../media/image259.png"/><Relationship Id="rId192" Type="http://schemas.openxmlformats.org/officeDocument/2006/relationships/customXml" Target="../ink/ink270.xml"/><Relationship Id="rId206" Type="http://schemas.openxmlformats.org/officeDocument/2006/relationships/customXml" Target="../ink/ink277.xml"/><Relationship Id="rId227" Type="http://schemas.openxmlformats.org/officeDocument/2006/relationships/image" Target="../media/image287.png"/><Relationship Id="rId12" Type="http://schemas.openxmlformats.org/officeDocument/2006/relationships/customXml" Target="../ink/ink180.xml"/><Relationship Id="rId33" Type="http://schemas.openxmlformats.org/officeDocument/2006/relationships/image" Target="../media/image190.png"/><Relationship Id="rId108" Type="http://schemas.openxmlformats.org/officeDocument/2006/relationships/customXml" Target="../ink/ink228.xml"/><Relationship Id="rId129" Type="http://schemas.openxmlformats.org/officeDocument/2006/relationships/image" Target="../media/image238.png"/><Relationship Id="rId54" Type="http://schemas.openxmlformats.org/officeDocument/2006/relationships/customXml" Target="../ink/ink201.xml"/><Relationship Id="rId75" Type="http://schemas.openxmlformats.org/officeDocument/2006/relationships/image" Target="../media/image211.png"/><Relationship Id="rId96" Type="http://schemas.openxmlformats.org/officeDocument/2006/relationships/customXml" Target="../ink/ink222.xml"/><Relationship Id="rId140" Type="http://schemas.openxmlformats.org/officeDocument/2006/relationships/customXml" Target="../ink/ink244.xml"/><Relationship Id="rId161" Type="http://schemas.openxmlformats.org/officeDocument/2006/relationships/image" Target="../media/image254.png"/><Relationship Id="rId182" Type="http://schemas.openxmlformats.org/officeDocument/2006/relationships/customXml" Target="../ink/ink265.xml"/><Relationship Id="rId217" Type="http://schemas.openxmlformats.org/officeDocument/2006/relationships/image" Target="../media/image282.png"/><Relationship Id="rId6" Type="http://schemas.openxmlformats.org/officeDocument/2006/relationships/customXml" Target="../ink/ink177.xml"/><Relationship Id="rId23" Type="http://schemas.openxmlformats.org/officeDocument/2006/relationships/image" Target="../media/image185.png"/><Relationship Id="rId119" Type="http://schemas.openxmlformats.org/officeDocument/2006/relationships/image" Target="../media/image233.png"/><Relationship Id="rId44" Type="http://schemas.openxmlformats.org/officeDocument/2006/relationships/customXml" Target="../ink/ink196.xml"/><Relationship Id="rId65" Type="http://schemas.openxmlformats.org/officeDocument/2006/relationships/image" Target="../media/image206.png"/><Relationship Id="rId86" Type="http://schemas.openxmlformats.org/officeDocument/2006/relationships/customXml" Target="../ink/ink217.xml"/><Relationship Id="rId130" Type="http://schemas.openxmlformats.org/officeDocument/2006/relationships/customXml" Target="../ink/ink239.xml"/><Relationship Id="rId151" Type="http://schemas.openxmlformats.org/officeDocument/2006/relationships/image" Target="../media/image249.png"/><Relationship Id="rId172" Type="http://schemas.openxmlformats.org/officeDocument/2006/relationships/customXml" Target="../ink/ink260.xml"/><Relationship Id="rId193" Type="http://schemas.openxmlformats.org/officeDocument/2006/relationships/image" Target="../media/image270.png"/><Relationship Id="rId207" Type="http://schemas.openxmlformats.org/officeDocument/2006/relationships/image" Target="../media/image277.png"/><Relationship Id="rId228" Type="http://schemas.openxmlformats.org/officeDocument/2006/relationships/customXml" Target="../ink/ink288.xml"/><Relationship Id="rId13" Type="http://schemas.openxmlformats.org/officeDocument/2006/relationships/image" Target="../media/image180.png"/><Relationship Id="rId109" Type="http://schemas.openxmlformats.org/officeDocument/2006/relationships/image" Target="../media/image228.png"/><Relationship Id="rId34" Type="http://schemas.openxmlformats.org/officeDocument/2006/relationships/customXml" Target="../ink/ink191.xml"/><Relationship Id="rId55" Type="http://schemas.openxmlformats.org/officeDocument/2006/relationships/image" Target="../media/image201.png"/><Relationship Id="rId76" Type="http://schemas.openxmlformats.org/officeDocument/2006/relationships/customXml" Target="../ink/ink212.xml"/><Relationship Id="rId97" Type="http://schemas.openxmlformats.org/officeDocument/2006/relationships/image" Target="../media/image222.png"/><Relationship Id="rId120" Type="http://schemas.openxmlformats.org/officeDocument/2006/relationships/customXml" Target="../ink/ink234.xml"/><Relationship Id="rId141" Type="http://schemas.openxmlformats.org/officeDocument/2006/relationships/image" Target="../media/image244.png"/><Relationship Id="rId7" Type="http://schemas.openxmlformats.org/officeDocument/2006/relationships/image" Target="../media/image177.png"/><Relationship Id="rId162" Type="http://schemas.openxmlformats.org/officeDocument/2006/relationships/customXml" Target="../ink/ink255.xml"/><Relationship Id="rId183" Type="http://schemas.openxmlformats.org/officeDocument/2006/relationships/image" Target="../media/image265.png"/><Relationship Id="rId218" Type="http://schemas.openxmlformats.org/officeDocument/2006/relationships/customXml" Target="../ink/ink283.xml"/><Relationship Id="rId24" Type="http://schemas.openxmlformats.org/officeDocument/2006/relationships/customXml" Target="../ink/ink186.xml"/><Relationship Id="rId45" Type="http://schemas.openxmlformats.org/officeDocument/2006/relationships/image" Target="../media/image196.png"/><Relationship Id="rId66" Type="http://schemas.openxmlformats.org/officeDocument/2006/relationships/customXml" Target="../ink/ink207.xml"/><Relationship Id="rId87" Type="http://schemas.openxmlformats.org/officeDocument/2006/relationships/image" Target="../media/image217.png"/><Relationship Id="rId110" Type="http://schemas.openxmlformats.org/officeDocument/2006/relationships/customXml" Target="../ink/ink229.xml"/><Relationship Id="rId131" Type="http://schemas.openxmlformats.org/officeDocument/2006/relationships/image" Target="../media/image239.png"/><Relationship Id="rId152" Type="http://schemas.openxmlformats.org/officeDocument/2006/relationships/customXml" Target="../ink/ink250.xml"/><Relationship Id="rId173" Type="http://schemas.openxmlformats.org/officeDocument/2006/relationships/image" Target="../media/image260.png"/><Relationship Id="rId194" Type="http://schemas.openxmlformats.org/officeDocument/2006/relationships/customXml" Target="../ink/ink271.xml"/><Relationship Id="rId208" Type="http://schemas.openxmlformats.org/officeDocument/2006/relationships/customXml" Target="../ink/ink278.xml"/><Relationship Id="rId229" Type="http://schemas.openxmlformats.org/officeDocument/2006/relationships/image" Target="../media/image288.png"/><Relationship Id="rId14" Type="http://schemas.openxmlformats.org/officeDocument/2006/relationships/customXml" Target="../ink/ink181.xml"/><Relationship Id="rId35" Type="http://schemas.openxmlformats.org/officeDocument/2006/relationships/image" Target="../media/image191.png"/><Relationship Id="rId56" Type="http://schemas.openxmlformats.org/officeDocument/2006/relationships/customXml" Target="../ink/ink202.xml"/><Relationship Id="rId77" Type="http://schemas.openxmlformats.org/officeDocument/2006/relationships/image" Target="../media/image212.png"/><Relationship Id="rId100" Type="http://schemas.openxmlformats.org/officeDocument/2006/relationships/customXml" Target="../ink/ink224.xml"/><Relationship Id="rId8" Type="http://schemas.openxmlformats.org/officeDocument/2006/relationships/customXml" Target="../ink/ink178.xml"/><Relationship Id="rId98" Type="http://schemas.openxmlformats.org/officeDocument/2006/relationships/customXml" Target="../ink/ink223.xml"/><Relationship Id="rId121" Type="http://schemas.openxmlformats.org/officeDocument/2006/relationships/image" Target="../media/image234.png"/><Relationship Id="rId142" Type="http://schemas.openxmlformats.org/officeDocument/2006/relationships/customXml" Target="../ink/ink245.xml"/><Relationship Id="rId163" Type="http://schemas.openxmlformats.org/officeDocument/2006/relationships/image" Target="../media/image255.png"/><Relationship Id="rId184" Type="http://schemas.openxmlformats.org/officeDocument/2006/relationships/customXml" Target="../ink/ink266.xml"/><Relationship Id="rId219" Type="http://schemas.openxmlformats.org/officeDocument/2006/relationships/image" Target="../media/image283.png"/><Relationship Id="rId25" Type="http://schemas.openxmlformats.org/officeDocument/2006/relationships/image" Target="../media/image186.png"/><Relationship Id="rId46" Type="http://schemas.openxmlformats.org/officeDocument/2006/relationships/customXml" Target="../ink/ink197.xml"/><Relationship Id="rId67" Type="http://schemas.openxmlformats.org/officeDocument/2006/relationships/image" Target="../media/image207.png"/><Relationship Id="rId116" Type="http://schemas.openxmlformats.org/officeDocument/2006/relationships/customXml" Target="../ink/ink232.xml"/><Relationship Id="rId137" Type="http://schemas.openxmlformats.org/officeDocument/2006/relationships/image" Target="../media/image242.png"/><Relationship Id="rId158" Type="http://schemas.openxmlformats.org/officeDocument/2006/relationships/customXml" Target="../ink/ink253.xml"/><Relationship Id="rId20" Type="http://schemas.openxmlformats.org/officeDocument/2006/relationships/customXml" Target="../ink/ink184.xml"/><Relationship Id="rId41" Type="http://schemas.openxmlformats.org/officeDocument/2006/relationships/image" Target="../media/image194.png"/><Relationship Id="rId62" Type="http://schemas.openxmlformats.org/officeDocument/2006/relationships/customXml" Target="../ink/ink205.xml"/><Relationship Id="rId83" Type="http://schemas.openxmlformats.org/officeDocument/2006/relationships/image" Target="../media/image215.png"/><Relationship Id="rId88" Type="http://schemas.openxmlformats.org/officeDocument/2006/relationships/customXml" Target="../ink/ink218.xml"/><Relationship Id="rId111" Type="http://schemas.openxmlformats.org/officeDocument/2006/relationships/image" Target="../media/image229.png"/><Relationship Id="rId132" Type="http://schemas.openxmlformats.org/officeDocument/2006/relationships/customXml" Target="../ink/ink240.xml"/><Relationship Id="rId153" Type="http://schemas.openxmlformats.org/officeDocument/2006/relationships/image" Target="../media/image250.png"/><Relationship Id="rId174" Type="http://schemas.openxmlformats.org/officeDocument/2006/relationships/customXml" Target="../ink/ink261.xml"/><Relationship Id="rId179" Type="http://schemas.openxmlformats.org/officeDocument/2006/relationships/image" Target="../media/image263.png"/><Relationship Id="rId195" Type="http://schemas.openxmlformats.org/officeDocument/2006/relationships/image" Target="../media/image271.png"/><Relationship Id="rId209" Type="http://schemas.openxmlformats.org/officeDocument/2006/relationships/image" Target="../media/image278.png"/><Relationship Id="rId190" Type="http://schemas.openxmlformats.org/officeDocument/2006/relationships/customXml" Target="../ink/ink269.xml"/><Relationship Id="rId204" Type="http://schemas.openxmlformats.org/officeDocument/2006/relationships/customXml" Target="../ink/ink276.xml"/><Relationship Id="rId220" Type="http://schemas.openxmlformats.org/officeDocument/2006/relationships/customXml" Target="../ink/ink284.xml"/><Relationship Id="rId225" Type="http://schemas.openxmlformats.org/officeDocument/2006/relationships/image" Target="../media/image286.png"/><Relationship Id="rId15" Type="http://schemas.openxmlformats.org/officeDocument/2006/relationships/image" Target="../media/image181.png"/><Relationship Id="rId36" Type="http://schemas.openxmlformats.org/officeDocument/2006/relationships/customXml" Target="../ink/ink192.xml"/><Relationship Id="rId57" Type="http://schemas.openxmlformats.org/officeDocument/2006/relationships/image" Target="../media/image202.png"/><Relationship Id="rId106" Type="http://schemas.openxmlformats.org/officeDocument/2006/relationships/customXml" Target="../ink/ink227.xml"/><Relationship Id="rId127" Type="http://schemas.openxmlformats.org/officeDocument/2006/relationships/image" Target="../media/image237.png"/><Relationship Id="rId10" Type="http://schemas.openxmlformats.org/officeDocument/2006/relationships/customXml" Target="../ink/ink179.xml"/><Relationship Id="rId31" Type="http://schemas.openxmlformats.org/officeDocument/2006/relationships/image" Target="../media/image189.png"/><Relationship Id="rId52" Type="http://schemas.openxmlformats.org/officeDocument/2006/relationships/customXml" Target="../ink/ink200.xml"/><Relationship Id="rId73" Type="http://schemas.openxmlformats.org/officeDocument/2006/relationships/image" Target="../media/image210.png"/><Relationship Id="rId78" Type="http://schemas.openxmlformats.org/officeDocument/2006/relationships/customXml" Target="../ink/ink213.xml"/><Relationship Id="rId94" Type="http://schemas.openxmlformats.org/officeDocument/2006/relationships/customXml" Target="../ink/ink221.xml"/><Relationship Id="rId99" Type="http://schemas.openxmlformats.org/officeDocument/2006/relationships/image" Target="../media/image223.png"/><Relationship Id="rId101" Type="http://schemas.openxmlformats.org/officeDocument/2006/relationships/image" Target="../media/image224.png"/><Relationship Id="rId122" Type="http://schemas.openxmlformats.org/officeDocument/2006/relationships/customXml" Target="../ink/ink235.xml"/><Relationship Id="rId143" Type="http://schemas.openxmlformats.org/officeDocument/2006/relationships/image" Target="../media/image245.png"/><Relationship Id="rId148" Type="http://schemas.openxmlformats.org/officeDocument/2006/relationships/customXml" Target="../ink/ink248.xml"/><Relationship Id="rId164" Type="http://schemas.openxmlformats.org/officeDocument/2006/relationships/customXml" Target="../ink/ink256.xml"/><Relationship Id="rId169" Type="http://schemas.openxmlformats.org/officeDocument/2006/relationships/image" Target="../media/image258.png"/><Relationship Id="rId185" Type="http://schemas.openxmlformats.org/officeDocument/2006/relationships/image" Target="../media/image266.png"/><Relationship Id="rId4" Type="http://schemas.openxmlformats.org/officeDocument/2006/relationships/customXml" Target="../ink/ink176.xml"/><Relationship Id="rId9" Type="http://schemas.openxmlformats.org/officeDocument/2006/relationships/image" Target="../media/image178.png"/><Relationship Id="rId180" Type="http://schemas.openxmlformats.org/officeDocument/2006/relationships/customXml" Target="../ink/ink264.xml"/><Relationship Id="rId210" Type="http://schemas.openxmlformats.org/officeDocument/2006/relationships/customXml" Target="../ink/ink279.xml"/><Relationship Id="rId215" Type="http://schemas.openxmlformats.org/officeDocument/2006/relationships/image" Target="../media/image281.png"/><Relationship Id="rId26" Type="http://schemas.openxmlformats.org/officeDocument/2006/relationships/customXml" Target="../ink/ink187.xml"/><Relationship Id="rId47" Type="http://schemas.openxmlformats.org/officeDocument/2006/relationships/image" Target="../media/image197.png"/><Relationship Id="rId68" Type="http://schemas.openxmlformats.org/officeDocument/2006/relationships/customXml" Target="../ink/ink208.xml"/><Relationship Id="rId89" Type="http://schemas.openxmlformats.org/officeDocument/2006/relationships/image" Target="../media/image218.png"/><Relationship Id="rId112" Type="http://schemas.openxmlformats.org/officeDocument/2006/relationships/customXml" Target="../ink/ink230.xml"/><Relationship Id="rId133" Type="http://schemas.openxmlformats.org/officeDocument/2006/relationships/image" Target="../media/image240.png"/><Relationship Id="rId154" Type="http://schemas.openxmlformats.org/officeDocument/2006/relationships/customXml" Target="../ink/ink251.xml"/><Relationship Id="rId175" Type="http://schemas.openxmlformats.org/officeDocument/2006/relationships/image" Target="../media/image261.png"/><Relationship Id="rId196" Type="http://schemas.openxmlformats.org/officeDocument/2006/relationships/customXml" Target="../ink/ink272.xml"/><Relationship Id="rId200" Type="http://schemas.openxmlformats.org/officeDocument/2006/relationships/customXml" Target="../ink/ink274.xml"/><Relationship Id="rId16" Type="http://schemas.openxmlformats.org/officeDocument/2006/relationships/customXml" Target="../ink/ink182.xml"/><Relationship Id="rId221" Type="http://schemas.openxmlformats.org/officeDocument/2006/relationships/image" Target="../media/image284.png"/><Relationship Id="rId37" Type="http://schemas.openxmlformats.org/officeDocument/2006/relationships/image" Target="../media/image192.png"/><Relationship Id="rId58" Type="http://schemas.openxmlformats.org/officeDocument/2006/relationships/customXml" Target="../ink/ink203.xml"/><Relationship Id="rId79" Type="http://schemas.openxmlformats.org/officeDocument/2006/relationships/image" Target="../media/image213.png"/><Relationship Id="rId102" Type="http://schemas.openxmlformats.org/officeDocument/2006/relationships/customXml" Target="../ink/ink225.xml"/><Relationship Id="rId123" Type="http://schemas.openxmlformats.org/officeDocument/2006/relationships/image" Target="../media/image235.png"/><Relationship Id="rId144" Type="http://schemas.openxmlformats.org/officeDocument/2006/relationships/customXml" Target="../ink/ink246.xml"/><Relationship Id="rId90" Type="http://schemas.openxmlformats.org/officeDocument/2006/relationships/customXml" Target="../ink/ink219.xml"/><Relationship Id="rId165" Type="http://schemas.openxmlformats.org/officeDocument/2006/relationships/image" Target="../media/image256.png"/><Relationship Id="rId186" Type="http://schemas.openxmlformats.org/officeDocument/2006/relationships/customXml" Target="../ink/ink267.xml"/><Relationship Id="rId211" Type="http://schemas.openxmlformats.org/officeDocument/2006/relationships/image" Target="../media/image279.png"/><Relationship Id="rId27" Type="http://schemas.openxmlformats.org/officeDocument/2006/relationships/image" Target="../media/image187.png"/><Relationship Id="rId48" Type="http://schemas.openxmlformats.org/officeDocument/2006/relationships/customXml" Target="../ink/ink198.xml"/><Relationship Id="rId69" Type="http://schemas.openxmlformats.org/officeDocument/2006/relationships/image" Target="../media/image208.png"/><Relationship Id="rId113" Type="http://schemas.openxmlformats.org/officeDocument/2006/relationships/image" Target="../media/image230.png"/><Relationship Id="rId134" Type="http://schemas.openxmlformats.org/officeDocument/2006/relationships/customXml" Target="../ink/ink241.xml"/><Relationship Id="rId80" Type="http://schemas.openxmlformats.org/officeDocument/2006/relationships/customXml" Target="../ink/ink214.xml"/><Relationship Id="rId155" Type="http://schemas.openxmlformats.org/officeDocument/2006/relationships/image" Target="../media/image251.png"/><Relationship Id="rId176" Type="http://schemas.openxmlformats.org/officeDocument/2006/relationships/customXml" Target="../ink/ink262.xml"/><Relationship Id="rId197" Type="http://schemas.openxmlformats.org/officeDocument/2006/relationships/image" Target="../media/image272.png"/><Relationship Id="rId201" Type="http://schemas.openxmlformats.org/officeDocument/2006/relationships/image" Target="../media/image274.png"/><Relationship Id="rId222" Type="http://schemas.openxmlformats.org/officeDocument/2006/relationships/customXml" Target="../ink/ink285.xml"/><Relationship Id="rId17" Type="http://schemas.openxmlformats.org/officeDocument/2006/relationships/image" Target="../media/image182.png"/><Relationship Id="rId38" Type="http://schemas.openxmlformats.org/officeDocument/2006/relationships/customXml" Target="../ink/ink193.xml"/><Relationship Id="rId59" Type="http://schemas.openxmlformats.org/officeDocument/2006/relationships/image" Target="../media/image203.png"/><Relationship Id="rId103" Type="http://schemas.openxmlformats.org/officeDocument/2006/relationships/image" Target="../media/image225.png"/><Relationship Id="rId124" Type="http://schemas.openxmlformats.org/officeDocument/2006/relationships/customXml" Target="../ink/ink236.xml"/><Relationship Id="rId70" Type="http://schemas.openxmlformats.org/officeDocument/2006/relationships/customXml" Target="../ink/ink209.xml"/><Relationship Id="rId91" Type="http://schemas.openxmlformats.org/officeDocument/2006/relationships/image" Target="../media/image219.png"/><Relationship Id="rId145" Type="http://schemas.openxmlformats.org/officeDocument/2006/relationships/image" Target="../media/image246.png"/><Relationship Id="rId166" Type="http://schemas.openxmlformats.org/officeDocument/2006/relationships/customXml" Target="../ink/ink257.xml"/><Relationship Id="rId187" Type="http://schemas.openxmlformats.org/officeDocument/2006/relationships/image" Target="../media/image26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80.xml"/><Relationship Id="rId28" Type="http://schemas.openxmlformats.org/officeDocument/2006/relationships/customXml" Target="../ink/ink188.xml"/><Relationship Id="rId49" Type="http://schemas.openxmlformats.org/officeDocument/2006/relationships/image" Target="../media/image198.png"/><Relationship Id="rId114" Type="http://schemas.openxmlformats.org/officeDocument/2006/relationships/customXml" Target="../ink/ink231.xml"/><Relationship Id="rId60" Type="http://schemas.openxmlformats.org/officeDocument/2006/relationships/customXml" Target="../ink/ink204.xml"/><Relationship Id="rId81" Type="http://schemas.openxmlformats.org/officeDocument/2006/relationships/image" Target="../media/image214.png"/><Relationship Id="rId135" Type="http://schemas.openxmlformats.org/officeDocument/2006/relationships/image" Target="../media/image241.png"/><Relationship Id="rId156" Type="http://schemas.openxmlformats.org/officeDocument/2006/relationships/customXml" Target="../ink/ink252.xml"/><Relationship Id="rId177" Type="http://schemas.openxmlformats.org/officeDocument/2006/relationships/image" Target="../media/image262.png"/><Relationship Id="rId198" Type="http://schemas.openxmlformats.org/officeDocument/2006/relationships/customXml" Target="../ink/ink273.xml"/><Relationship Id="rId202" Type="http://schemas.openxmlformats.org/officeDocument/2006/relationships/customXml" Target="../ink/ink275.xml"/><Relationship Id="rId223" Type="http://schemas.openxmlformats.org/officeDocument/2006/relationships/image" Target="../media/image285.png"/><Relationship Id="rId18" Type="http://schemas.openxmlformats.org/officeDocument/2006/relationships/customXml" Target="../ink/ink183.xml"/><Relationship Id="rId39" Type="http://schemas.openxmlformats.org/officeDocument/2006/relationships/image" Target="../media/image193.png"/><Relationship Id="rId50" Type="http://schemas.openxmlformats.org/officeDocument/2006/relationships/customXml" Target="../ink/ink199.xml"/><Relationship Id="rId104" Type="http://schemas.openxmlformats.org/officeDocument/2006/relationships/customXml" Target="../ink/ink226.xml"/><Relationship Id="rId125" Type="http://schemas.openxmlformats.org/officeDocument/2006/relationships/image" Target="../media/image236.png"/><Relationship Id="rId146" Type="http://schemas.openxmlformats.org/officeDocument/2006/relationships/customXml" Target="../ink/ink247.xml"/><Relationship Id="rId167" Type="http://schemas.openxmlformats.org/officeDocument/2006/relationships/image" Target="../media/image257.png"/><Relationship Id="rId188" Type="http://schemas.openxmlformats.org/officeDocument/2006/relationships/customXml" Target="../ink/ink268.xml"/><Relationship Id="rId71" Type="http://schemas.openxmlformats.org/officeDocument/2006/relationships/image" Target="../media/image209.png"/><Relationship Id="rId92" Type="http://schemas.openxmlformats.org/officeDocument/2006/relationships/customXml" Target="../ink/ink220.xml"/><Relationship Id="rId213" Type="http://schemas.openxmlformats.org/officeDocument/2006/relationships/image" Target="../media/image280.png"/><Relationship Id="rId2" Type="http://schemas.openxmlformats.org/officeDocument/2006/relationships/customXml" Target="../ink/ink175.xml"/><Relationship Id="rId29" Type="http://schemas.openxmlformats.org/officeDocument/2006/relationships/image" Target="../media/image188.png"/><Relationship Id="rId40" Type="http://schemas.openxmlformats.org/officeDocument/2006/relationships/customXml" Target="../ink/ink194.xml"/><Relationship Id="rId115" Type="http://schemas.openxmlformats.org/officeDocument/2006/relationships/image" Target="../media/image231.png"/><Relationship Id="rId136" Type="http://schemas.openxmlformats.org/officeDocument/2006/relationships/customXml" Target="../ink/ink242.xml"/><Relationship Id="rId157" Type="http://schemas.openxmlformats.org/officeDocument/2006/relationships/image" Target="../media/image252.png"/><Relationship Id="rId178" Type="http://schemas.openxmlformats.org/officeDocument/2006/relationships/customXml" Target="../ink/ink263.xml"/><Relationship Id="rId61" Type="http://schemas.openxmlformats.org/officeDocument/2006/relationships/image" Target="../media/image204.png"/><Relationship Id="rId82" Type="http://schemas.openxmlformats.org/officeDocument/2006/relationships/customXml" Target="../ink/ink215.xml"/><Relationship Id="rId199" Type="http://schemas.openxmlformats.org/officeDocument/2006/relationships/image" Target="../media/image273.png"/><Relationship Id="rId203" Type="http://schemas.openxmlformats.org/officeDocument/2006/relationships/image" Target="../media/image275.png"/><Relationship Id="rId19" Type="http://schemas.openxmlformats.org/officeDocument/2006/relationships/image" Target="../media/image183.png"/><Relationship Id="rId224" Type="http://schemas.openxmlformats.org/officeDocument/2006/relationships/customXml" Target="../ink/ink286.xml"/><Relationship Id="rId30" Type="http://schemas.openxmlformats.org/officeDocument/2006/relationships/customXml" Target="../ink/ink189.xml"/><Relationship Id="rId105" Type="http://schemas.openxmlformats.org/officeDocument/2006/relationships/image" Target="../media/image226.png"/><Relationship Id="rId126" Type="http://schemas.openxmlformats.org/officeDocument/2006/relationships/customXml" Target="../ink/ink237.xml"/><Relationship Id="rId147" Type="http://schemas.openxmlformats.org/officeDocument/2006/relationships/image" Target="../media/image247.png"/><Relationship Id="rId168" Type="http://schemas.openxmlformats.org/officeDocument/2006/relationships/customXml" Target="../ink/ink258.xml"/><Relationship Id="rId51" Type="http://schemas.openxmlformats.org/officeDocument/2006/relationships/image" Target="../media/image199.png"/><Relationship Id="rId72" Type="http://schemas.openxmlformats.org/officeDocument/2006/relationships/customXml" Target="../ink/ink210.xml"/><Relationship Id="rId93" Type="http://schemas.openxmlformats.org/officeDocument/2006/relationships/image" Target="../media/image220.png"/><Relationship Id="rId189" Type="http://schemas.openxmlformats.org/officeDocument/2006/relationships/image" Target="../media/image268.png"/><Relationship Id="rId3" Type="http://schemas.openxmlformats.org/officeDocument/2006/relationships/image" Target="../media/image175.png"/><Relationship Id="rId214" Type="http://schemas.openxmlformats.org/officeDocument/2006/relationships/customXml" Target="../ink/ink28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99" Type="http://schemas.openxmlformats.org/officeDocument/2006/relationships/image" Target="../media/image437.png"/><Relationship Id="rId21" Type="http://schemas.openxmlformats.org/officeDocument/2006/relationships/image" Target="../media/image298.png"/><Relationship Id="rId63" Type="http://schemas.openxmlformats.org/officeDocument/2006/relationships/image" Target="../media/image319.png"/><Relationship Id="rId159" Type="http://schemas.openxmlformats.org/officeDocument/2006/relationships/image" Target="../media/image367.png"/><Relationship Id="rId170" Type="http://schemas.openxmlformats.org/officeDocument/2006/relationships/customXml" Target="../ink/ink373.xml"/><Relationship Id="rId226" Type="http://schemas.openxmlformats.org/officeDocument/2006/relationships/customXml" Target="../ink/ink401.xml"/><Relationship Id="rId268" Type="http://schemas.openxmlformats.org/officeDocument/2006/relationships/customXml" Target="../ink/ink422.xml"/><Relationship Id="rId32" Type="http://schemas.openxmlformats.org/officeDocument/2006/relationships/customXml" Target="../ink/ink304.xml"/><Relationship Id="rId74" Type="http://schemas.openxmlformats.org/officeDocument/2006/relationships/customXml" Target="../ink/ink325.xml"/><Relationship Id="rId128" Type="http://schemas.openxmlformats.org/officeDocument/2006/relationships/customXml" Target="../ink/ink352.xml"/><Relationship Id="rId5" Type="http://schemas.openxmlformats.org/officeDocument/2006/relationships/image" Target="../media/image290.png"/><Relationship Id="rId181" Type="http://schemas.openxmlformats.org/officeDocument/2006/relationships/image" Target="../media/image378.png"/><Relationship Id="rId237" Type="http://schemas.openxmlformats.org/officeDocument/2006/relationships/image" Target="../media/image406.png"/><Relationship Id="rId279" Type="http://schemas.openxmlformats.org/officeDocument/2006/relationships/image" Target="../media/image427.png"/><Relationship Id="rId43" Type="http://schemas.openxmlformats.org/officeDocument/2006/relationships/image" Target="../media/image309.png"/><Relationship Id="rId139" Type="http://schemas.openxmlformats.org/officeDocument/2006/relationships/image" Target="../media/image357.png"/><Relationship Id="rId290" Type="http://schemas.openxmlformats.org/officeDocument/2006/relationships/customXml" Target="../ink/ink433.xml"/><Relationship Id="rId304" Type="http://schemas.openxmlformats.org/officeDocument/2006/relationships/customXml" Target="../ink/ink440.xml"/><Relationship Id="rId85" Type="http://schemas.openxmlformats.org/officeDocument/2006/relationships/image" Target="../media/image330.png"/><Relationship Id="rId150" Type="http://schemas.openxmlformats.org/officeDocument/2006/relationships/customXml" Target="../ink/ink363.xml"/><Relationship Id="rId192" Type="http://schemas.openxmlformats.org/officeDocument/2006/relationships/customXml" Target="../ink/ink384.xml"/><Relationship Id="rId206" Type="http://schemas.openxmlformats.org/officeDocument/2006/relationships/customXml" Target="../ink/ink391.xml"/><Relationship Id="rId248" Type="http://schemas.openxmlformats.org/officeDocument/2006/relationships/customXml" Target="../ink/ink412.xml"/><Relationship Id="rId12" Type="http://schemas.openxmlformats.org/officeDocument/2006/relationships/customXml" Target="../ink/ink294.xml"/><Relationship Id="rId108" Type="http://schemas.openxmlformats.org/officeDocument/2006/relationships/customXml" Target="../ink/ink342.xml"/><Relationship Id="rId315" Type="http://schemas.openxmlformats.org/officeDocument/2006/relationships/image" Target="../media/image445.png"/><Relationship Id="rId54" Type="http://schemas.openxmlformats.org/officeDocument/2006/relationships/customXml" Target="../ink/ink315.xml"/><Relationship Id="rId96" Type="http://schemas.openxmlformats.org/officeDocument/2006/relationships/customXml" Target="../ink/ink336.xml"/><Relationship Id="rId161" Type="http://schemas.openxmlformats.org/officeDocument/2006/relationships/image" Target="../media/image368.png"/><Relationship Id="rId217" Type="http://schemas.openxmlformats.org/officeDocument/2006/relationships/image" Target="../media/image396.png"/><Relationship Id="rId259" Type="http://schemas.openxmlformats.org/officeDocument/2006/relationships/image" Target="../media/image417.png"/><Relationship Id="rId23" Type="http://schemas.openxmlformats.org/officeDocument/2006/relationships/image" Target="../media/image299.png"/><Relationship Id="rId119" Type="http://schemas.openxmlformats.org/officeDocument/2006/relationships/image" Target="../media/image347.png"/><Relationship Id="rId270" Type="http://schemas.openxmlformats.org/officeDocument/2006/relationships/customXml" Target="../ink/ink423.xml"/><Relationship Id="rId65" Type="http://schemas.openxmlformats.org/officeDocument/2006/relationships/image" Target="../media/image320.png"/><Relationship Id="rId130" Type="http://schemas.openxmlformats.org/officeDocument/2006/relationships/customXml" Target="../ink/ink353.xml"/><Relationship Id="rId172" Type="http://schemas.openxmlformats.org/officeDocument/2006/relationships/customXml" Target="../ink/ink374.xml"/><Relationship Id="rId228" Type="http://schemas.openxmlformats.org/officeDocument/2006/relationships/customXml" Target="../ink/ink402.xml"/><Relationship Id="rId13" Type="http://schemas.openxmlformats.org/officeDocument/2006/relationships/image" Target="../media/image294.png"/><Relationship Id="rId109" Type="http://schemas.openxmlformats.org/officeDocument/2006/relationships/image" Target="../media/image342.png"/><Relationship Id="rId260" Type="http://schemas.openxmlformats.org/officeDocument/2006/relationships/customXml" Target="../ink/ink418.xml"/><Relationship Id="rId281" Type="http://schemas.openxmlformats.org/officeDocument/2006/relationships/image" Target="../media/image428.png"/><Relationship Id="rId316" Type="http://schemas.openxmlformats.org/officeDocument/2006/relationships/customXml" Target="../ink/ink446.xml"/><Relationship Id="rId34" Type="http://schemas.openxmlformats.org/officeDocument/2006/relationships/customXml" Target="../ink/ink305.xml"/><Relationship Id="rId55" Type="http://schemas.openxmlformats.org/officeDocument/2006/relationships/image" Target="../media/image315.png"/><Relationship Id="rId76" Type="http://schemas.openxmlformats.org/officeDocument/2006/relationships/customXml" Target="../ink/ink326.xml"/><Relationship Id="rId97" Type="http://schemas.openxmlformats.org/officeDocument/2006/relationships/image" Target="../media/image336.png"/><Relationship Id="rId120" Type="http://schemas.openxmlformats.org/officeDocument/2006/relationships/customXml" Target="../ink/ink348.xml"/><Relationship Id="rId141" Type="http://schemas.openxmlformats.org/officeDocument/2006/relationships/image" Target="../media/image358.png"/><Relationship Id="rId7" Type="http://schemas.openxmlformats.org/officeDocument/2006/relationships/image" Target="../media/image291.png"/><Relationship Id="rId162" Type="http://schemas.openxmlformats.org/officeDocument/2006/relationships/customXml" Target="../ink/ink369.xml"/><Relationship Id="rId183" Type="http://schemas.openxmlformats.org/officeDocument/2006/relationships/image" Target="../media/image379.png"/><Relationship Id="rId218" Type="http://schemas.openxmlformats.org/officeDocument/2006/relationships/customXml" Target="../ink/ink397.xml"/><Relationship Id="rId239" Type="http://schemas.openxmlformats.org/officeDocument/2006/relationships/image" Target="../media/image407.png"/><Relationship Id="rId250" Type="http://schemas.openxmlformats.org/officeDocument/2006/relationships/customXml" Target="../ink/ink413.xml"/><Relationship Id="rId271" Type="http://schemas.openxmlformats.org/officeDocument/2006/relationships/image" Target="../media/image423.png"/><Relationship Id="rId292" Type="http://schemas.openxmlformats.org/officeDocument/2006/relationships/customXml" Target="../ink/ink434.xml"/><Relationship Id="rId306" Type="http://schemas.openxmlformats.org/officeDocument/2006/relationships/customXml" Target="../ink/ink441.xml"/><Relationship Id="rId24" Type="http://schemas.openxmlformats.org/officeDocument/2006/relationships/customXml" Target="../ink/ink300.xml"/><Relationship Id="rId45" Type="http://schemas.openxmlformats.org/officeDocument/2006/relationships/image" Target="../media/image310.png"/><Relationship Id="rId66" Type="http://schemas.openxmlformats.org/officeDocument/2006/relationships/customXml" Target="../ink/ink321.xml"/><Relationship Id="rId87" Type="http://schemas.openxmlformats.org/officeDocument/2006/relationships/image" Target="../media/image331.png"/><Relationship Id="rId110" Type="http://schemas.openxmlformats.org/officeDocument/2006/relationships/customXml" Target="../ink/ink343.xml"/><Relationship Id="rId131" Type="http://schemas.openxmlformats.org/officeDocument/2006/relationships/image" Target="../media/image353.png"/><Relationship Id="rId152" Type="http://schemas.openxmlformats.org/officeDocument/2006/relationships/customXml" Target="../ink/ink364.xml"/><Relationship Id="rId173" Type="http://schemas.openxmlformats.org/officeDocument/2006/relationships/image" Target="../media/image374.png"/><Relationship Id="rId194" Type="http://schemas.openxmlformats.org/officeDocument/2006/relationships/customXml" Target="../ink/ink385.xml"/><Relationship Id="rId208" Type="http://schemas.openxmlformats.org/officeDocument/2006/relationships/customXml" Target="../ink/ink392.xml"/><Relationship Id="rId229" Type="http://schemas.openxmlformats.org/officeDocument/2006/relationships/image" Target="../media/image402.png"/><Relationship Id="rId240" Type="http://schemas.openxmlformats.org/officeDocument/2006/relationships/customXml" Target="../ink/ink408.xml"/><Relationship Id="rId261" Type="http://schemas.openxmlformats.org/officeDocument/2006/relationships/image" Target="../media/image418.png"/><Relationship Id="rId14" Type="http://schemas.openxmlformats.org/officeDocument/2006/relationships/customXml" Target="../ink/ink295.xml"/><Relationship Id="rId35" Type="http://schemas.openxmlformats.org/officeDocument/2006/relationships/image" Target="../media/image305.png"/><Relationship Id="rId56" Type="http://schemas.openxmlformats.org/officeDocument/2006/relationships/customXml" Target="../ink/ink316.xml"/><Relationship Id="rId77" Type="http://schemas.openxmlformats.org/officeDocument/2006/relationships/image" Target="../media/image326.png"/><Relationship Id="rId100" Type="http://schemas.openxmlformats.org/officeDocument/2006/relationships/customXml" Target="../ink/ink338.xml"/><Relationship Id="rId282" Type="http://schemas.openxmlformats.org/officeDocument/2006/relationships/customXml" Target="../ink/ink429.xml"/><Relationship Id="rId317" Type="http://schemas.openxmlformats.org/officeDocument/2006/relationships/image" Target="../media/image446.png"/><Relationship Id="rId8" Type="http://schemas.openxmlformats.org/officeDocument/2006/relationships/customXml" Target="../ink/ink292.xml"/><Relationship Id="rId98" Type="http://schemas.openxmlformats.org/officeDocument/2006/relationships/customXml" Target="../ink/ink337.xml"/><Relationship Id="rId121" Type="http://schemas.openxmlformats.org/officeDocument/2006/relationships/image" Target="../media/image348.png"/><Relationship Id="rId142" Type="http://schemas.openxmlformats.org/officeDocument/2006/relationships/customXml" Target="../ink/ink359.xml"/><Relationship Id="rId163" Type="http://schemas.openxmlformats.org/officeDocument/2006/relationships/image" Target="../media/image369.png"/><Relationship Id="rId184" Type="http://schemas.openxmlformats.org/officeDocument/2006/relationships/customXml" Target="../ink/ink380.xml"/><Relationship Id="rId219" Type="http://schemas.openxmlformats.org/officeDocument/2006/relationships/image" Target="../media/image397.png"/><Relationship Id="rId230" Type="http://schemas.openxmlformats.org/officeDocument/2006/relationships/customXml" Target="../ink/ink403.xml"/><Relationship Id="rId251" Type="http://schemas.openxmlformats.org/officeDocument/2006/relationships/image" Target="../media/image413.png"/><Relationship Id="rId25" Type="http://schemas.openxmlformats.org/officeDocument/2006/relationships/image" Target="../media/image300.png"/><Relationship Id="rId46" Type="http://schemas.openxmlformats.org/officeDocument/2006/relationships/customXml" Target="../ink/ink311.xml"/><Relationship Id="rId67" Type="http://schemas.openxmlformats.org/officeDocument/2006/relationships/image" Target="../media/image321.png"/><Relationship Id="rId272" Type="http://schemas.openxmlformats.org/officeDocument/2006/relationships/customXml" Target="../ink/ink424.xml"/><Relationship Id="rId293" Type="http://schemas.openxmlformats.org/officeDocument/2006/relationships/image" Target="../media/image434.png"/><Relationship Id="rId307" Type="http://schemas.openxmlformats.org/officeDocument/2006/relationships/image" Target="../media/image441.png"/><Relationship Id="rId88" Type="http://schemas.openxmlformats.org/officeDocument/2006/relationships/customXml" Target="../ink/ink332.xml"/><Relationship Id="rId111" Type="http://schemas.openxmlformats.org/officeDocument/2006/relationships/image" Target="../media/image343.png"/><Relationship Id="rId132" Type="http://schemas.openxmlformats.org/officeDocument/2006/relationships/customXml" Target="../ink/ink354.xml"/><Relationship Id="rId153" Type="http://schemas.openxmlformats.org/officeDocument/2006/relationships/image" Target="../media/image364.png"/><Relationship Id="rId174" Type="http://schemas.openxmlformats.org/officeDocument/2006/relationships/customXml" Target="../ink/ink375.xml"/><Relationship Id="rId195" Type="http://schemas.openxmlformats.org/officeDocument/2006/relationships/image" Target="../media/image385.png"/><Relationship Id="rId209" Type="http://schemas.openxmlformats.org/officeDocument/2006/relationships/image" Target="../media/image392.png"/><Relationship Id="rId220" Type="http://schemas.openxmlformats.org/officeDocument/2006/relationships/customXml" Target="../ink/ink398.xml"/><Relationship Id="rId241" Type="http://schemas.openxmlformats.org/officeDocument/2006/relationships/image" Target="../media/image408.png"/><Relationship Id="rId15" Type="http://schemas.openxmlformats.org/officeDocument/2006/relationships/image" Target="../media/image295.png"/><Relationship Id="rId36" Type="http://schemas.openxmlformats.org/officeDocument/2006/relationships/customXml" Target="../ink/ink306.xml"/><Relationship Id="rId57" Type="http://schemas.openxmlformats.org/officeDocument/2006/relationships/image" Target="../media/image316.png"/><Relationship Id="rId262" Type="http://schemas.openxmlformats.org/officeDocument/2006/relationships/customXml" Target="../ink/ink419.xml"/><Relationship Id="rId283" Type="http://schemas.openxmlformats.org/officeDocument/2006/relationships/image" Target="../media/image429.png"/><Relationship Id="rId78" Type="http://schemas.openxmlformats.org/officeDocument/2006/relationships/customXml" Target="../ink/ink327.xml"/><Relationship Id="rId99" Type="http://schemas.openxmlformats.org/officeDocument/2006/relationships/image" Target="../media/image337.png"/><Relationship Id="rId101" Type="http://schemas.openxmlformats.org/officeDocument/2006/relationships/image" Target="../media/image338.png"/><Relationship Id="rId122" Type="http://schemas.openxmlformats.org/officeDocument/2006/relationships/customXml" Target="../ink/ink349.xml"/><Relationship Id="rId143" Type="http://schemas.openxmlformats.org/officeDocument/2006/relationships/image" Target="../media/image359.png"/><Relationship Id="rId164" Type="http://schemas.openxmlformats.org/officeDocument/2006/relationships/customXml" Target="../ink/ink370.xml"/><Relationship Id="rId185" Type="http://schemas.openxmlformats.org/officeDocument/2006/relationships/image" Target="../media/image380.png"/><Relationship Id="rId9" Type="http://schemas.openxmlformats.org/officeDocument/2006/relationships/image" Target="../media/image292.png"/><Relationship Id="rId210" Type="http://schemas.openxmlformats.org/officeDocument/2006/relationships/customXml" Target="../ink/ink393.xml"/><Relationship Id="rId26" Type="http://schemas.openxmlformats.org/officeDocument/2006/relationships/customXml" Target="../ink/ink301.xml"/><Relationship Id="rId231" Type="http://schemas.openxmlformats.org/officeDocument/2006/relationships/image" Target="../media/image403.png"/><Relationship Id="rId252" Type="http://schemas.openxmlformats.org/officeDocument/2006/relationships/customXml" Target="../ink/ink414.xml"/><Relationship Id="rId273" Type="http://schemas.openxmlformats.org/officeDocument/2006/relationships/image" Target="../media/image424.png"/><Relationship Id="rId294" Type="http://schemas.openxmlformats.org/officeDocument/2006/relationships/customXml" Target="../ink/ink435.xml"/><Relationship Id="rId308" Type="http://schemas.openxmlformats.org/officeDocument/2006/relationships/customXml" Target="../ink/ink442.xml"/><Relationship Id="rId47" Type="http://schemas.openxmlformats.org/officeDocument/2006/relationships/image" Target="../media/image311.png"/><Relationship Id="rId68" Type="http://schemas.openxmlformats.org/officeDocument/2006/relationships/customXml" Target="../ink/ink322.xml"/><Relationship Id="rId89" Type="http://schemas.openxmlformats.org/officeDocument/2006/relationships/image" Target="../media/image332.png"/><Relationship Id="rId112" Type="http://schemas.openxmlformats.org/officeDocument/2006/relationships/customXml" Target="../ink/ink344.xml"/><Relationship Id="rId133" Type="http://schemas.openxmlformats.org/officeDocument/2006/relationships/image" Target="../media/image354.png"/><Relationship Id="rId154" Type="http://schemas.openxmlformats.org/officeDocument/2006/relationships/customXml" Target="../ink/ink365.xml"/><Relationship Id="rId175" Type="http://schemas.openxmlformats.org/officeDocument/2006/relationships/image" Target="../media/image375.png"/><Relationship Id="rId196" Type="http://schemas.openxmlformats.org/officeDocument/2006/relationships/customXml" Target="../ink/ink386.xml"/><Relationship Id="rId200" Type="http://schemas.openxmlformats.org/officeDocument/2006/relationships/customXml" Target="../ink/ink388.xml"/><Relationship Id="rId16" Type="http://schemas.openxmlformats.org/officeDocument/2006/relationships/customXml" Target="../ink/ink296.xml"/><Relationship Id="rId221" Type="http://schemas.openxmlformats.org/officeDocument/2006/relationships/image" Target="../media/image398.png"/><Relationship Id="rId242" Type="http://schemas.openxmlformats.org/officeDocument/2006/relationships/customXml" Target="../ink/ink409.xml"/><Relationship Id="rId263" Type="http://schemas.openxmlformats.org/officeDocument/2006/relationships/image" Target="../media/image419.png"/><Relationship Id="rId284" Type="http://schemas.openxmlformats.org/officeDocument/2006/relationships/customXml" Target="../ink/ink430.xml"/><Relationship Id="rId37" Type="http://schemas.openxmlformats.org/officeDocument/2006/relationships/image" Target="../media/image306.png"/><Relationship Id="rId58" Type="http://schemas.openxmlformats.org/officeDocument/2006/relationships/customXml" Target="../ink/ink317.xml"/><Relationship Id="rId79" Type="http://schemas.openxmlformats.org/officeDocument/2006/relationships/image" Target="../media/image327.png"/><Relationship Id="rId102" Type="http://schemas.openxmlformats.org/officeDocument/2006/relationships/customXml" Target="../ink/ink339.xml"/><Relationship Id="rId123" Type="http://schemas.openxmlformats.org/officeDocument/2006/relationships/image" Target="../media/image349.png"/><Relationship Id="rId144" Type="http://schemas.openxmlformats.org/officeDocument/2006/relationships/customXml" Target="../ink/ink360.xml"/><Relationship Id="rId90" Type="http://schemas.openxmlformats.org/officeDocument/2006/relationships/customXml" Target="../ink/ink333.xml"/><Relationship Id="rId165" Type="http://schemas.openxmlformats.org/officeDocument/2006/relationships/image" Target="../media/image370.png"/><Relationship Id="rId186" Type="http://schemas.openxmlformats.org/officeDocument/2006/relationships/customXml" Target="../ink/ink381.xml"/><Relationship Id="rId211" Type="http://schemas.openxmlformats.org/officeDocument/2006/relationships/image" Target="../media/image393.png"/><Relationship Id="rId232" Type="http://schemas.openxmlformats.org/officeDocument/2006/relationships/customXml" Target="../ink/ink404.xml"/><Relationship Id="rId253" Type="http://schemas.openxmlformats.org/officeDocument/2006/relationships/image" Target="../media/image414.png"/><Relationship Id="rId274" Type="http://schemas.openxmlformats.org/officeDocument/2006/relationships/customXml" Target="../ink/ink425.xml"/><Relationship Id="rId295" Type="http://schemas.openxmlformats.org/officeDocument/2006/relationships/image" Target="../media/image435.png"/><Relationship Id="rId309" Type="http://schemas.openxmlformats.org/officeDocument/2006/relationships/image" Target="../media/image442.png"/><Relationship Id="rId27" Type="http://schemas.openxmlformats.org/officeDocument/2006/relationships/image" Target="../media/image301.png"/><Relationship Id="rId48" Type="http://schemas.openxmlformats.org/officeDocument/2006/relationships/customXml" Target="../ink/ink312.xml"/><Relationship Id="rId69" Type="http://schemas.openxmlformats.org/officeDocument/2006/relationships/image" Target="../media/image322.png"/><Relationship Id="rId113" Type="http://schemas.openxmlformats.org/officeDocument/2006/relationships/image" Target="../media/image344.png"/><Relationship Id="rId134" Type="http://schemas.openxmlformats.org/officeDocument/2006/relationships/customXml" Target="../ink/ink355.xml"/><Relationship Id="rId80" Type="http://schemas.openxmlformats.org/officeDocument/2006/relationships/customXml" Target="../ink/ink328.xml"/><Relationship Id="rId155" Type="http://schemas.openxmlformats.org/officeDocument/2006/relationships/image" Target="../media/image365.png"/><Relationship Id="rId176" Type="http://schemas.openxmlformats.org/officeDocument/2006/relationships/customXml" Target="../ink/ink376.xml"/><Relationship Id="rId197" Type="http://schemas.openxmlformats.org/officeDocument/2006/relationships/image" Target="../media/image386.png"/><Relationship Id="rId201" Type="http://schemas.openxmlformats.org/officeDocument/2006/relationships/image" Target="../media/image388.png"/><Relationship Id="rId222" Type="http://schemas.openxmlformats.org/officeDocument/2006/relationships/customXml" Target="../ink/ink399.xml"/><Relationship Id="rId243" Type="http://schemas.openxmlformats.org/officeDocument/2006/relationships/image" Target="../media/image409.png"/><Relationship Id="rId264" Type="http://schemas.openxmlformats.org/officeDocument/2006/relationships/customXml" Target="../ink/ink420.xml"/><Relationship Id="rId285" Type="http://schemas.openxmlformats.org/officeDocument/2006/relationships/image" Target="../media/image430.png"/><Relationship Id="rId17" Type="http://schemas.openxmlformats.org/officeDocument/2006/relationships/image" Target="../media/image296.png"/><Relationship Id="rId38" Type="http://schemas.openxmlformats.org/officeDocument/2006/relationships/customXml" Target="../ink/ink307.xml"/><Relationship Id="rId59" Type="http://schemas.openxmlformats.org/officeDocument/2006/relationships/image" Target="../media/image317.png"/><Relationship Id="rId103" Type="http://schemas.openxmlformats.org/officeDocument/2006/relationships/image" Target="../media/image339.png"/><Relationship Id="rId124" Type="http://schemas.openxmlformats.org/officeDocument/2006/relationships/customXml" Target="../ink/ink350.xml"/><Relationship Id="rId310" Type="http://schemas.openxmlformats.org/officeDocument/2006/relationships/customXml" Target="../ink/ink443.xml"/><Relationship Id="rId70" Type="http://schemas.openxmlformats.org/officeDocument/2006/relationships/customXml" Target="../ink/ink323.xml"/><Relationship Id="rId91" Type="http://schemas.openxmlformats.org/officeDocument/2006/relationships/image" Target="../media/image333.png"/><Relationship Id="rId145" Type="http://schemas.openxmlformats.org/officeDocument/2006/relationships/image" Target="../media/image360.png"/><Relationship Id="rId166" Type="http://schemas.openxmlformats.org/officeDocument/2006/relationships/customXml" Target="../ink/ink371.xml"/><Relationship Id="rId187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94.xml"/><Relationship Id="rId233" Type="http://schemas.openxmlformats.org/officeDocument/2006/relationships/image" Target="../media/image404.png"/><Relationship Id="rId254" Type="http://schemas.openxmlformats.org/officeDocument/2006/relationships/customXml" Target="../ink/ink415.xml"/><Relationship Id="rId28" Type="http://schemas.openxmlformats.org/officeDocument/2006/relationships/customXml" Target="../ink/ink302.xml"/><Relationship Id="rId49" Type="http://schemas.openxmlformats.org/officeDocument/2006/relationships/image" Target="../media/image312.png"/><Relationship Id="rId114" Type="http://schemas.openxmlformats.org/officeDocument/2006/relationships/customXml" Target="../ink/ink345.xml"/><Relationship Id="rId275" Type="http://schemas.openxmlformats.org/officeDocument/2006/relationships/image" Target="../media/image425.png"/><Relationship Id="rId296" Type="http://schemas.openxmlformats.org/officeDocument/2006/relationships/customXml" Target="../ink/ink436.xml"/><Relationship Id="rId300" Type="http://schemas.openxmlformats.org/officeDocument/2006/relationships/customXml" Target="../ink/ink438.xml"/><Relationship Id="rId60" Type="http://schemas.openxmlformats.org/officeDocument/2006/relationships/customXml" Target="../ink/ink318.xml"/><Relationship Id="rId81" Type="http://schemas.openxmlformats.org/officeDocument/2006/relationships/image" Target="../media/image328.png"/><Relationship Id="rId135" Type="http://schemas.openxmlformats.org/officeDocument/2006/relationships/image" Target="../media/image355.png"/><Relationship Id="rId156" Type="http://schemas.openxmlformats.org/officeDocument/2006/relationships/customXml" Target="../ink/ink366.xml"/><Relationship Id="rId177" Type="http://schemas.openxmlformats.org/officeDocument/2006/relationships/image" Target="../media/image376.png"/><Relationship Id="rId198" Type="http://schemas.openxmlformats.org/officeDocument/2006/relationships/customXml" Target="../ink/ink387.xml"/><Relationship Id="rId202" Type="http://schemas.openxmlformats.org/officeDocument/2006/relationships/customXml" Target="../ink/ink389.xml"/><Relationship Id="rId223" Type="http://schemas.openxmlformats.org/officeDocument/2006/relationships/image" Target="../media/image399.png"/><Relationship Id="rId244" Type="http://schemas.openxmlformats.org/officeDocument/2006/relationships/customXml" Target="../ink/ink410.xml"/><Relationship Id="rId18" Type="http://schemas.openxmlformats.org/officeDocument/2006/relationships/customXml" Target="../ink/ink297.xml"/><Relationship Id="rId39" Type="http://schemas.openxmlformats.org/officeDocument/2006/relationships/image" Target="../media/image307.png"/><Relationship Id="rId265" Type="http://schemas.openxmlformats.org/officeDocument/2006/relationships/image" Target="../media/image420.png"/><Relationship Id="rId286" Type="http://schemas.openxmlformats.org/officeDocument/2006/relationships/customXml" Target="../ink/ink431.xml"/><Relationship Id="rId50" Type="http://schemas.openxmlformats.org/officeDocument/2006/relationships/customXml" Target="../ink/ink313.xml"/><Relationship Id="rId104" Type="http://schemas.openxmlformats.org/officeDocument/2006/relationships/customXml" Target="../ink/ink340.xml"/><Relationship Id="rId125" Type="http://schemas.openxmlformats.org/officeDocument/2006/relationships/image" Target="../media/image350.png"/><Relationship Id="rId146" Type="http://schemas.openxmlformats.org/officeDocument/2006/relationships/customXml" Target="../ink/ink361.xml"/><Relationship Id="rId167" Type="http://schemas.openxmlformats.org/officeDocument/2006/relationships/image" Target="../media/image371.png"/><Relationship Id="rId188" Type="http://schemas.openxmlformats.org/officeDocument/2006/relationships/customXml" Target="../ink/ink382.xml"/><Relationship Id="rId311" Type="http://schemas.openxmlformats.org/officeDocument/2006/relationships/image" Target="../media/image443.png"/><Relationship Id="rId71" Type="http://schemas.openxmlformats.org/officeDocument/2006/relationships/image" Target="../media/image323.png"/><Relationship Id="rId92" Type="http://schemas.openxmlformats.org/officeDocument/2006/relationships/customXml" Target="../ink/ink334.xml"/><Relationship Id="rId213" Type="http://schemas.openxmlformats.org/officeDocument/2006/relationships/image" Target="../media/image394.png"/><Relationship Id="rId234" Type="http://schemas.openxmlformats.org/officeDocument/2006/relationships/customXml" Target="../ink/ink405.xml"/><Relationship Id="rId2" Type="http://schemas.openxmlformats.org/officeDocument/2006/relationships/customXml" Target="../ink/ink289.xml"/><Relationship Id="rId29" Type="http://schemas.openxmlformats.org/officeDocument/2006/relationships/image" Target="../media/image302.png"/><Relationship Id="rId255" Type="http://schemas.openxmlformats.org/officeDocument/2006/relationships/image" Target="../media/image415.png"/><Relationship Id="rId276" Type="http://schemas.openxmlformats.org/officeDocument/2006/relationships/customXml" Target="../ink/ink426.xml"/><Relationship Id="rId297" Type="http://schemas.openxmlformats.org/officeDocument/2006/relationships/image" Target="../media/image436.png"/><Relationship Id="rId40" Type="http://schemas.openxmlformats.org/officeDocument/2006/relationships/customXml" Target="../ink/ink308.xml"/><Relationship Id="rId115" Type="http://schemas.openxmlformats.org/officeDocument/2006/relationships/image" Target="../media/image345.png"/><Relationship Id="rId136" Type="http://schemas.openxmlformats.org/officeDocument/2006/relationships/customXml" Target="../ink/ink356.xml"/><Relationship Id="rId157" Type="http://schemas.openxmlformats.org/officeDocument/2006/relationships/image" Target="../media/image366.png"/><Relationship Id="rId178" Type="http://schemas.openxmlformats.org/officeDocument/2006/relationships/customXml" Target="../ink/ink377.xml"/><Relationship Id="rId301" Type="http://schemas.openxmlformats.org/officeDocument/2006/relationships/image" Target="../media/image438.png"/><Relationship Id="rId61" Type="http://schemas.openxmlformats.org/officeDocument/2006/relationships/image" Target="../media/image318.png"/><Relationship Id="rId82" Type="http://schemas.openxmlformats.org/officeDocument/2006/relationships/customXml" Target="../ink/ink329.xml"/><Relationship Id="rId199" Type="http://schemas.openxmlformats.org/officeDocument/2006/relationships/image" Target="../media/image387.png"/><Relationship Id="rId203" Type="http://schemas.openxmlformats.org/officeDocument/2006/relationships/image" Target="../media/image389.png"/><Relationship Id="rId19" Type="http://schemas.openxmlformats.org/officeDocument/2006/relationships/image" Target="../media/image297.png"/><Relationship Id="rId224" Type="http://schemas.openxmlformats.org/officeDocument/2006/relationships/customXml" Target="../ink/ink400.xml"/><Relationship Id="rId245" Type="http://schemas.openxmlformats.org/officeDocument/2006/relationships/image" Target="../media/image410.png"/><Relationship Id="rId266" Type="http://schemas.openxmlformats.org/officeDocument/2006/relationships/customXml" Target="../ink/ink421.xml"/><Relationship Id="rId287" Type="http://schemas.openxmlformats.org/officeDocument/2006/relationships/image" Target="../media/image431.png"/><Relationship Id="rId30" Type="http://schemas.openxmlformats.org/officeDocument/2006/relationships/customXml" Target="../ink/ink303.xml"/><Relationship Id="rId105" Type="http://schemas.openxmlformats.org/officeDocument/2006/relationships/image" Target="../media/image340.png"/><Relationship Id="rId126" Type="http://schemas.openxmlformats.org/officeDocument/2006/relationships/customXml" Target="../ink/ink351.xml"/><Relationship Id="rId147" Type="http://schemas.openxmlformats.org/officeDocument/2006/relationships/image" Target="../media/image361.png"/><Relationship Id="rId168" Type="http://schemas.openxmlformats.org/officeDocument/2006/relationships/customXml" Target="../ink/ink372.xml"/><Relationship Id="rId312" Type="http://schemas.openxmlformats.org/officeDocument/2006/relationships/customXml" Target="../ink/ink444.xml"/><Relationship Id="rId51" Type="http://schemas.openxmlformats.org/officeDocument/2006/relationships/image" Target="../media/image313.png"/><Relationship Id="rId72" Type="http://schemas.openxmlformats.org/officeDocument/2006/relationships/customXml" Target="../ink/ink324.xml"/><Relationship Id="rId93" Type="http://schemas.openxmlformats.org/officeDocument/2006/relationships/image" Target="../media/image334.png"/><Relationship Id="rId189" Type="http://schemas.openxmlformats.org/officeDocument/2006/relationships/image" Target="../media/image382.png"/><Relationship Id="rId3" Type="http://schemas.openxmlformats.org/officeDocument/2006/relationships/image" Target="../media/image289.png"/><Relationship Id="rId214" Type="http://schemas.openxmlformats.org/officeDocument/2006/relationships/customXml" Target="../ink/ink395.xml"/><Relationship Id="rId235" Type="http://schemas.openxmlformats.org/officeDocument/2006/relationships/image" Target="../media/image405.png"/><Relationship Id="rId256" Type="http://schemas.openxmlformats.org/officeDocument/2006/relationships/customXml" Target="../ink/ink416.xml"/><Relationship Id="rId277" Type="http://schemas.openxmlformats.org/officeDocument/2006/relationships/image" Target="../media/image426.png"/><Relationship Id="rId298" Type="http://schemas.openxmlformats.org/officeDocument/2006/relationships/customXml" Target="../ink/ink437.xml"/><Relationship Id="rId116" Type="http://schemas.openxmlformats.org/officeDocument/2006/relationships/customXml" Target="../ink/ink346.xml"/><Relationship Id="rId137" Type="http://schemas.openxmlformats.org/officeDocument/2006/relationships/image" Target="../media/image356.png"/><Relationship Id="rId158" Type="http://schemas.openxmlformats.org/officeDocument/2006/relationships/customXml" Target="../ink/ink367.xml"/><Relationship Id="rId302" Type="http://schemas.openxmlformats.org/officeDocument/2006/relationships/customXml" Target="../ink/ink439.xml"/><Relationship Id="rId20" Type="http://schemas.openxmlformats.org/officeDocument/2006/relationships/customXml" Target="../ink/ink298.xml"/><Relationship Id="rId41" Type="http://schemas.openxmlformats.org/officeDocument/2006/relationships/image" Target="../media/image308.png"/><Relationship Id="rId62" Type="http://schemas.openxmlformats.org/officeDocument/2006/relationships/customXml" Target="../ink/ink319.xml"/><Relationship Id="rId83" Type="http://schemas.openxmlformats.org/officeDocument/2006/relationships/image" Target="../media/image329.png"/><Relationship Id="rId179" Type="http://schemas.openxmlformats.org/officeDocument/2006/relationships/image" Target="../media/image377.png"/><Relationship Id="rId190" Type="http://schemas.openxmlformats.org/officeDocument/2006/relationships/customXml" Target="../ink/ink383.xml"/><Relationship Id="rId204" Type="http://schemas.openxmlformats.org/officeDocument/2006/relationships/customXml" Target="../ink/ink390.xml"/><Relationship Id="rId225" Type="http://schemas.openxmlformats.org/officeDocument/2006/relationships/image" Target="../media/image400.png"/><Relationship Id="rId246" Type="http://schemas.openxmlformats.org/officeDocument/2006/relationships/customXml" Target="../ink/ink411.xml"/><Relationship Id="rId267" Type="http://schemas.openxmlformats.org/officeDocument/2006/relationships/image" Target="../media/image421.png"/><Relationship Id="rId288" Type="http://schemas.openxmlformats.org/officeDocument/2006/relationships/customXml" Target="../ink/ink432.xml"/><Relationship Id="rId106" Type="http://schemas.openxmlformats.org/officeDocument/2006/relationships/customXml" Target="../ink/ink341.xml"/><Relationship Id="rId127" Type="http://schemas.openxmlformats.org/officeDocument/2006/relationships/image" Target="../media/image351.png"/><Relationship Id="rId313" Type="http://schemas.openxmlformats.org/officeDocument/2006/relationships/image" Target="../media/image444.png"/><Relationship Id="rId10" Type="http://schemas.openxmlformats.org/officeDocument/2006/relationships/customXml" Target="../ink/ink293.xml"/><Relationship Id="rId31" Type="http://schemas.openxmlformats.org/officeDocument/2006/relationships/image" Target="../media/image303.png"/><Relationship Id="rId52" Type="http://schemas.openxmlformats.org/officeDocument/2006/relationships/customXml" Target="../ink/ink314.xml"/><Relationship Id="rId73" Type="http://schemas.openxmlformats.org/officeDocument/2006/relationships/image" Target="../media/image324.png"/><Relationship Id="rId94" Type="http://schemas.openxmlformats.org/officeDocument/2006/relationships/customXml" Target="../ink/ink335.xml"/><Relationship Id="rId148" Type="http://schemas.openxmlformats.org/officeDocument/2006/relationships/customXml" Target="../ink/ink362.xml"/><Relationship Id="rId169" Type="http://schemas.openxmlformats.org/officeDocument/2006/relationships/image" Target="../media/image372.png"/><Relationship Id="rId4" Type="http://schemas.openxmlformats.org/officeDocument/2006/relationships/customXml" Target="../ink/ink290.xml"/><Relationship Id="rId180" Type="http://schemas.openxmlformats.org/officeDocument/2006/relationships/customXml" Target="../ink/ink378.xml"/><Relationship Id="rId215" Type="http://schemas.openxmlformats.org/officeDocument/2006/relationships/image" Target="../media/image395.png"/><Relationship Id="rId236" Type="http://schemas.openxmlformats.org/officeDocument/2006/relationships/customXml" Target="../ink/ink406.xml"/><Relationship Id="rId257" Type="http://schemas.openxmlformats.org/officeDocument/2006/relationships/image" Target="../media/image416.png"/><Relationship Id="rId278" Type="http://schemas.openxmlformats.org/officeDocument/2006/relationships/customXml" Target="../ink/ink427.xml"/><Relationship Id="rId303" Type="http://schemas.openxmlformats.org/officeDocument/2006/relationships/image" Target="../media/image439.png"/><Relationship Id="rId42" Type="http://schemas.openxmlformats.org/officeDocument/2006/relationships/customXml" Target="../ink/ink309.xml"/><Relationship Id="rId84" Type="http://schemas.openxmlformats.org/officeDocument/2006/relationships/customXml" Target="../ink/ink330.xml"/><Relationship Id="rId138" Type="http://schemas.openxmlformats.org/officeDocument/2006/relationships/customXml" Target="../ink/ink357.xml"/><Relationship Id="rId191" Type="http://schemas.openxmlformats.org/officeDocument/2006/relationships/image" Target="../media/image383.png"/><Relationship Id="rId205" Type="http://schemas.openxmlformats.org/officeDocument/2006/relationships/image" Target="../media/image390.png"/><Relationship Id="rId247" Type="http://schemas.openxmlformats.org/officeDocument/2006/relationships/image" Target="../media/image411.png"/><Relationship Id="rId107" Type="http://schemas.openxmlformats.org/officeDocument/2006/relationships/image" Target="../media/image341.png"/><Relationship Id="rId289" Type="http://schemas.openxmlformats.org/officeDocument/2006/relationships/image" Target="../media/image432.png"/><Relationship Id="rId11" Type="http://schemas.openxmlformats.org/officeDocument/2006/relationships/image" Target="../media/image293.png"/><Relationship Id="rId53" Type="http://schemas.openxmlformats.org/officeDocument/2006/relationships/image" Target="../media/image314.png"/><Relationship Id="rId149" Type="http://schemas.openxmlformats.org/officeDocument/2006/relationships/image" Target="../media/image362.png"/><Relationship Id="rId314" Type="http://schemas.openxmlformats.org/officeDocument/2006/relationships/customXml" Target="../ink/ink445.xml"/><Relationship Id="rId95" Type="http://schemas.openxmlformats.org/officeDocument/2006/relationships/image" Target="../media/image335.png"/><Relationship Id="rId160" Type="http://schemas.openxmlformats.org/officeDocument/2006/relationships/customXml" Target="../ink/ink368.xml"/><Relationship Id="rId216" Type="http://schemas.openxmlformats.org/officeDocument/2006/relationships/customXml" Target="../ink/ink396.xml"/><Relationship Id="rId258" Type="http://schemas.openxmlformats.org/officeDocument/2006/relationships/customXml" Target="../ink/ink417.xml"/><Relationship Id="rId22" Type="http://schemas.openxmlformats.org/officeDocument/2006/relationships/customXml" Target="../ink/ink299.xml"/><Relationship Id="rId64" Type="http://schemas.openxmlformats.org/officeDocument/2006/relationships/customXml" Target="../ink/ink320.xml"/><Relationship Id="rId118" Type="http://schemas.openxmlformats.org/officeDocument/2006/relationships/customXml" Target="../ink/ink347.xml"/><Relationship Id="rId171" Type="http://schemas.openxmlformats.org/officeDocument/2006/relationships/image" Target="../media/image373.png"/><Relationship Id="rId227" Type="http://schemas.openxmlformats.org/officeDocument/2006/relationships/image" Target="../media/image401.png"/><Relationship Id="rId269" Type="http://schemas.openxmlformats.org/officeDocument/2006/relationships/image" Target="../media/image422.png"/><Relationship Id="rId33" Type="http://schemas.openxmlformats.org/officeDocument/2006/relationships/image" Target="../media/image304.png"/><Relationship Id="rId129" Type="http://schemas.openxmlformats.org/officeDocument/2006/relationships/image" Target="../media/image352.png"/><Relationship Id="rId280" Type="http://schemas.openxmlformats.org/officeDocument/2006/relationships/customXml" Target="../ink/ink428.xml"/><Relationship Id="rId75" Type="http://schemas.openxmlformats.org/officeDocument/2006/relationships/image" Target="../media/image325.png"/><Relationship Id="rId140" Type="http://schemas.openxmlformats.org/officeDocument/2006/relationships/customXml" Target="../ink/ink358.xml"/><Relationship Id="rId182" Type="http://schemas.openxmlformats.org/officeDocument/2006/relationships/customXml" Target="../ink/ink379.xml"/><Relationship Id="rId6" Type="http://schemas.openxmlformats.org/officeDocument/2006/relationships/customXml" Target="../ink/ink291.xml"/><Relationship Id="rId238" Type="http://schemas.openxmlformats.org/officeDocument/2006/relationships/customXml" Target="../ink/ink407.xml"/><Relationship Id="rId291" Type="http://schemas.openxmlformats.org/officeDocument/2006/relationships/image" Target="../media/image433.png"/><Relationship Id="rId305" Type="http://schemas.openxmlformats.org/officeDocument/2006/relationships/image" Target="../media/image440.png"/><Relationship Id="rId44" Type="http://schemas.openxmlformats.org/officeDocument/2006/relationships/customXml" Target="../ink/ink310.xml"/><Relationship Id="rId86" Type="http://schemas.openxmlformats.org/officeDocument/2006/relationships/customXml" Target="../ink/ink331.xml"/><Relationship Id="rId151" Type="http://schemas.openxmlformats.org/officeDocument/2006/relationships/image" Target="../media/image363.png"/><Relationship Id="rId193" Type="http://schemas.openxmlformats.org/officeDocument/2006/relationships/image" Target="../media/image384.png"/><Relationship Id="rId207" Type="http://schemas.openxmlformats.org/officeDocument/2006/relationships/image" Target="../media/image391.png"/><Relationship Id="rId249" Type="http://schemas.openxmlformats.org/officeDocument/2006/relationships/image" Target="../media/image41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4.png"/><Relationship Id="rId21" Type="http://schemas.openxmlformats.org/officeDocument/2006/relationships/image" Target="../media/image456.png"/><Relationship Id="rId42" Type="http://schemas.openxmlformats.org/officeDocument/2006/relationships/customXml" Target="../ink/ink467.xml"/><Relationship Id="rId63" Type="http://schemas.openxmlformats.org/officeDocument/2006/relationships/image" Target="../media/image477.png"/><Relationship Id="rId84" Type="http://schemas.openxmlformats.org/officeDocument/2006/relationships/customXml" Target="../ink/ink488.xml"/><Relationship Id="rId138" Type="http://schemas.openxmlformats.org/officeDocument/2006/relationships/customXml" Target="../ink/ink515.xml"/><Relationship Id="rId159" Type="http://schemas.openxmlformats.org/officeDocument/2006/relationships/image" Target="../media/image525.png"/><Relationship Id="rId170" Type="http://schemas.openxmlformats.org/officeDocument/2006/relationships/customXml" Target="../ink/ink531.xml"/><Relationship Id="rId107" Type="http://schemas.openxmlformats.org/officeDocument/2006/relationships/image" Target="../media/image499.png"/><Relationship Id="rId11" Type="http://schemas.openxmlformats.org/officeDocument/2006/relationships/image" Target="../media/image451.png"/><Relationship Id="rId32" Type="http://schemas.openxmlformats.org/officeDocument/2006/relationships/customXml" Target="../ink/ink462.xml"/><Relationship Id="rId53" Type="http://schemas.openxmlformats.org/officeDocument/2006/relationships/image" Target="../media/image472.png"/><Relationship Id="rId74" Type="http://schemas.openxmlformats.org/officeDocument/2006/relationships/customXml" Target="../ink/ink483.xml"/><Relationship Id="rId128" Type="http://schemas.openxmlformats.org/officeDocument/2006/relationships/customXml" Target="../ink/ink510.xml"/><Relationship Id="rId149" Type="http://schemas.openxmlformats.org/officeDocument/2006/relationships/image" Target="../media/image520.png"/><Relationship Id="rId5" Type="http://schemas.openxmlformats.org/officeDocument/2006/relationships/image" Target="../media/image448.png"/><Relationship Id="rId95" Type="http://schemas.openxmlformats.org/officeDocument/2006/relationships/image" Target="../media/image493.png"/><Relationship Id="rId160" Type="http://schemas.openxmlformats.org/officeDocument/2006/relationships/customXml" Target="../ink/ink526.xml"/><Relationship Id="rId181" Type="http://schemas.openxmlformats.org/officeDocument/2006/relationships/image" Target="../media/image536.png"/><Relationship Id="rId22" Type="http://schemas.openxmlformats.org/officeDocument/2006/relationships/customXml" Target="../ink/ink457.xml"/><Relationship Id="rId43" Type="http://schemas.openxmlformats.org/officeDocument/2006/relationships/image" Target="../media/image467.png"/><Relationship Id="rId64" Type="http://schemas.openxmlformats.org/officeDocument/2006/relationships/customXml" Target="../ink/ink478.xml"/><Relationship Id="rId118" Type="http://schemas.openxmlformats.org/officeDocument/2006/relationships/customXml" Target="../ink/ink505.xml"/><Relationship Id="rId139" Type="http://schemas.openxmlformats.org/officeDocument/2006/relationships/image" Target="../media/image515.png"/><Relationship Id="rId85" Type="http://schemas.openxmlformats.org/officeDocument/2006/relationships/image" Target="../media/image488.png"/><Relationship Id="rId150" Type="http://schemas.openxmlformats.org/officeDocument/2006/relationships/customXml" Target="../ink/ink521.xml"/><Relationship Id="rId171" Type="http://schemas.openxmlformats.org/officeDocument/2006/relationships/image" Target="../media/image531.png"/><Relationship Id="rId12" Type="http://schemas.openxmlformats.org/officeDocument/2006/relationships/customXml" Target="../ink/ink452.xml"/><Relationship Id="rId33" Type="http://schemas.openxmlformats.org/officeDocument/2006/relationships/image" Target="../media/image462.png"/><Relationship Id="rId108" Type="http://schemas.openxmlformats.org/officeDocument/2006/relationships/customXml" Target="../ink/ink500.xml"/><Relationship Id="rId129" Type="http://schemas.openxmlformats.org/officeDocument/2006/relationships/image" Target="../media/image510.png"/><Relationship Id="rId54" Type="http://schemas.openxmlformats.org/officeDocument/2006/relationships/customXml" Target="../ink/ink473.xml"/><Relationship Id="rId75" Type="http://schemas.openxmlformats.org/officeDocument/2006/relationships/image" Target="../media/image483.png"/><Relationship Id="rId96" Type="http://schemas.openxmlformats.org/officeDocument/2006/relationships/customXml" Target="../ink/ink494.xml"/><Relationship Id="rId140" Type="http://schemas.openxmlformats.org/officeDocument/2006/relationships/customXml" Target="../ink/ink516.xml"/><Relationship Id="rId161" Type="http://schemas.openxmlformats.org/officeDocument/2006/relationships/image" Target="../media/image526.png"/><Relationship Id="rId182" Type="http://schemas.openxmlformats.org/officeDocument/2006/relationships/customXml" Target="../ink/ink537.xml"/><Relationship Id="rId6" Type="http://schemas.openxmlformats.org/officeDocument/2006/relationships/customXml" Target="../ink/ink449.xml"/><Relationship Id="rId23" Type="http://schemas.openxmlformats.org/officeDocument/2006/relationships/image" Target="../media/image457.png"/><Relationship Id="rId119" Type="http://schemas.openxmlformats.org/officeDocument/2006/relationships/image" Target="../media/image505.png"/><Relationship Id="rId44" Type="http://schemas.openxmlformats.org/officeDocument/2006/relationships/customXml" Target="../ink/ink468.xml"/><Relationship Id="rId65" Type="http://schemas.openxmlformats.org/officeDocument/2006/relationships/image" Target="../media/image478.png"/><Relationship Id="rId86" Type="http://schemas.openxmlformats.org/officeDocument/2006/relationships/customXml" Target="../ink/ink489.xml"/><Relationship Id="rId130" Type="http://schemas.openxmlformats.org/officeDocument/2006/relationships/customXml" Target="../ink/ink511.xml"/><Relationship Id="rId151" Type="http://schemas.openxmlformats.org/officeDocument/2006/relationships/image" Target="../media/image521.png"/><Relationship Id="rId172" Type="http://schemas.openxmlformats.org/officeDocument/2006/relationships/customXml" Target="../ink/ink532.xml"/><Relationship Id="rId13" Type="http://schemas.openxmlformats.org/officeDocument/2006/relationships/image" Target="../media/image452.png"/><Relationship Id="rId18" Type="http://schemas.openxmlformats.org/officeDocument/2006/relationships/customXml" Target="../ink/ink455.xml"/><Relationship Id="rId39" Type="http://schemas.openxmlformats.org/officeDocument/2006/relationships/image" Target="../media/image465.png"/><Relationship Id="rId109" Type="http://schemas.openxmlformats.org/officeDocument/2006/relationships/image" Target="../media/image500.png"/><Relationship Id="rId34" Type="http://schemas.openxmlformats.org/officeDocument/2006/relationships/customXml" Target="../ink/ink463.xml"/><Relationship Id="rId50" Type="http://schemas.openxmlformats.org/officeDocument/2006/relationships/customXml" Target="../ink/ink471.xml"/><Relationship Id="rId55" Type="http://schemas.openxmlformats.org/officeDocument/2006/relationships/image" Target="../media/image473.png"/><Relationship Id="rId76" Type="http://schemas.openxmlformats.org/officeDocument/2006/relationships/customXml" Target="../ink/ink484.xml"/><Relationship Id="rId97" Type="http://schemas.openxmlformats.org/officeDocument/2006/relationships/image" Target="../media/image494.png"/><Relationship Id="rId104" Type="http://schemas.openxmlformats.org/officeDocument/2006/relationships/customXml" Target="../ink/ink498.xml"/><Relationship Id="rId120" Type="http://schemas.openxmlformats.org/officeDocument/2006/relationships/customXml" Target="../ink/ink506.xml"/><Relationship Id="rId125" Type="http://schemas.openxmlformats.org/officeDocument/2006/relationships/image" Target="../media/image508.png"/><Relationship Id="rId141" Type="http://schemas.openxmlformats.org/officeDocument/2006/relationships/image" Target="../media/image516.png"/><Relationship Id="rId146" Type="http://schemas.openxmlformats.org/officeDocument/2006/relationships/customXml" Target="../ink/ink519.xml"/><Relationship Id="rId167" Type="http://schemas.openxmlformats.org/officeDocument/2006/relationships/image" Target="../media/image529.png"/><Relationship Id="rId188" Type="http://schemas.openxmlformats.org/officeDocument/2006/relationships/customXml" Target="../ink/ink540.xml"/><Relationship Id="rId7" Type="http://schemas.openxmlformats.org/officeDocument/2006/relationships/image" Target="../media/image449.png"/><Relationship Id="rId71" Type="http://schemas.openxmlformats.org/officeDocument/2006/relationships/image" Target="../media/image481.png"/><Relationship Id="rId92" Type="http://schemas.openxmlformats.org/officeDocument/2006/relationships/customXml" Target="../ink/ink492.xml"/><Relationship Id="rId162" Type="http://schemas.openxmlformats.org/officeDocument/2006/relationships/customXml" Target="../ink/ink527.xml"/><Relationship Id="rId183" Type="http://schemas.openxmlformats.org/officeDocument/2006/relationships/image" Target="../media/image537.png"/><Relationship Id="rId2" Type="http://schemas.openxmlformats.org/officeDocument/2006/relationships/customXml" Target="../ink/ink447.xml"/><Relationship Id="rId29" Type="http://schemas.openxmlformats.org/officeDocument/2006/relationships/image" Target="../media/image460.png"/><Relationship Id="rId24" Type="http://schemas.openxmlformats.org/officeDocument/2006/relationships/customXml" Target="../ink/ink458.xml"/><Relationship Id="rId40" Type="http://schemas.openxmlformats.org/officeDocument/2006/relationships/customXml" Target="../ink/ink466.xml"/><Relationship Id="rId45" Type="http://schemas.openxmlformats.org/officeDocument/2006/relationships/image" Target="../media/image468.png"/><Relationship Id="rId66" Type="http://schemas.openxmlformats.org/officeDocument/2006/relationships/customXml" Target="../ink/ink479.xml"/><Relationship Id="rId87" Type="http://schemas.openxmlformats.org/officeDocument/2006/relationships/image" Target="../media/image489.png"/><Relationship Id="rId110" Type="http://schemas.openxmlformats.org/officeDocument/2006/relationships/customXml" Target="../ink/ink501.xml"/><Relationship Id="rId115" Type="http://schemas.openxmlformats.org/officeDocument/2006/relationships/image" Target="../media/image503.png"/><Relationship Id="rId131" Type="http://schemas.openxmlformats.org/officeDocument/2006/relationships/image" Target="../media/image511.png"/><Relationship Id="rId136" Type="http://schemas.openxmlformats.org/officeDocument/2006/relationships/customXml" Target="../ink/ink514.xml"/><Relationship Id="rId157" Type="http://schemas.openxmlformats.org/officeDocument/2006/relationships/image" Target="../media/image524.png"/><Relationship Id="rId178" Type="http://schemas.openxmlformats.org/officeDocument/2006/relationships/customXml" Target="../ink/ink535.xml"/><Relationship Id="rId61" Type="http://schemas.openxmlformats.org/officeDocument/2006/relationships/image" Target="../media/image476.png"/><Relationship Id="rId82" Type="http://schemas.openxmlformats.org/officeDocument/2006/relationships/customXml" Target="../ink/ink487.xml"/><Relationship Id="rId152" Type="http://schemas.openxmlformats.org/officeDocument/2006/relationships/customXml" Target="../ink/ink522.xml"/><Relationship Id="rId173" Type="http://schemas.openxmlformats.org/officeDocument/2006/relationships/image" Target="../media/image532.png"/><Relationship Id="rId19" Type="http://schemas.openxmlformats.org/officeDocument/2006/relationships/image" Target="../media/image455.png"/><Relationship Id="rId14" Type="http://schemas.openxmlformats.org/officeDocument/2006/relationships/customXml" Target="../ink/ink453.xml"/><Relationship Id="rId30" Type="http://schemas.openxmlformats.org/officeDocument/2006/relationships/customXml" Target="../ink/ink461.xml"/><Relationship Id="rId35" Type="http://schemas.openxmlformats.org/officeDocument/2006/relationships/image" Target="../media/image463.png"/><Relationship Id="rId56" Type="http://schemas.openxmlformats.org/officeDocument/2006/relationships/customXml" Target="../ink/ink474.xml"/><Relationship Id="rId77" Type="http://schemas.openxmlformats.org/officeDocument/2006/relationships/image" Target="../media/image484.png"/><Relationship Id="rId100" Type="http://schemas.openxmlformats.org/officeDocument/2006/relationships/customXml" Target="../ink/ink496.xml"/><Relationship Id="rId105" Type="http://schemas.openxmlformats.org/officeDocument/2006/relationships/image" Target="../media/image498.png"/><Relationship Id="rId126" Type="http://schemas.openxmlformats.org/officeDocument/2006/relationships/customXml" Target="../ink/ink509.xml"/><Relationship Id="rId147" Type="http://schemas.openxmlformats.org/officeDocument/2006/relationships/image" Target="../media/image519.png"/><Relationship Id="rId168" Type="http://schemas.openxmlformats.org/officeDocument/2006/relationships/customXml" Target="../ink/ink530.xml"/><Relationship Id="rId8" Type="http://schemas.openxmlformats.org/officeDocument/2006/relationships/customXml" Target="../ink/ink450.xml"/><Relationship Id="rId51" Type="http://schemas.openxmlformats.org/officeDocument/2006/relationships/image" Target="../media/image471.png"/><Relationship Id="rId72" Type="http://schemas.openxmlformats.org/officeDocument/2006/relationships/customXml" Target="../ink/ink482.xml"/><Relationship Id="rId93" Type="http://schemas.openxmlformats.org/officeDocument/2006/relationships/image" Target="../media/image492.png"/><Relationship Id="rId98" Type="http://schemas.openxmlformats.org/officeDocument/2006/relationships/customXml" Target="../ink/ink495.xml"/><Relationship Id="rId121" Type="http://schemas.openxmlformats.org/officeDocument/2006/relationships/image" Target="../media/image506.png"/><Relationship Id="rId142" Type="http://schemas.openxmlformats.org/officeDocument/2006/relationships/customXml" Target="../ink/ink517.xml"/><Relationship Id="rId163" Type="http://schemas.openxmlformats.org/officeDocument/2006/relationships/image" Target="../media/image527.png"/><Relationship Id="rId184" Type="http://schemas.openxmlformats.org/officeDocument/2006/relationships/customXml" Target="../ink/ink538.xml"/><Relationship Id="rId189" Type="http://schemas.openxmlformats.org/officeDocument/2006/relationships/image" Target="../media/image540.png"/><Relationship Id="rId3" Type="http://schemas.openxmlformats.org/officeDocument/2006/relationships/image" Target="../media/image447.png"/><Relationship Id="rId25" Type="http://schemas.openxmlformats.org/officeDocument/2006/relationships/image" Target="../media/image458.png"/><Relationship Id="rId46" Type="http://schemas.openxmlformats.org/officeDocument/2006/relationships/customXml" Target="../ink/ink469.xml"/><Relationship Id="rId67" Type="http://schemas.openxmlformats.org/officeDocument/2006/relationships/image" Target="../media/image479.png"/><Relationship Id="rId116" Type="http://schemas.openxmlformats.org/officeDocument/2006/relationships/customXml" Target="../ink/ink504.xml"/><Relationship Id="rId137" Type="http://schemas.openxmlformats.org/officeDocument/2006/relationships/image" Target="../media/image514.png"/><Relationship Id="rId158" Type="http://schemas.openxmlformats.org/officeDocument/2006/relationships/customXml" Target="../ink/ink525.xml"/><Relationship Id="rId20" Type="http://schemas.openxmlformats.org/officeDocument/2006/relationships/customXml" Target="../ink/ink456.xml"/><Relationship Id="rId41" Type="http://schemas.openxmlformats.org/officeDocument/2006/relationships/image" Target="../media/image466.png"/><Relationship Id="rId62" Type="http://schemas.openxmlformats.org/officeDocument/2006/relationships/customXml" Target="../ink/ink477.xml"/><Relationship Id="rId83" Type="http://schemas.openxmlformats.org/officeDocument/2006/relationships/image" Target="../media/image487.png"/><Relationship Id="rId88" Type="http://schemas.openxmlformats.org/officeDocument/2006/relationships/customXml" Target="../ink/ink490.xml"/><Relationship Id="rId111" Type="http://schemas.openxmlformats.org/officeDocument/2006/relationships/image" Target="../media/image501.png"/><Relationship Id="rId132" Type="http://schemas.openxmlformats.org/officeDocument/2006/relationships/customXml" Target="../ink/ink512.xml"/><Relationship Id="rId153" Type="http://schemas.openxmlformats.org/officeDocument/2006/relationships/image" Target="../media/image522.png"/><Relationship Id="rId174" Type="http://schemas.openxmlformats.org/officeDocument/2006/relationships/customXml" Target="../ink/ink533.xml"/><Relationship Id="rId179" Type="http://schemas.openxmlformats.org/officeDocument/2006/relationships/image" Target="../media/image535.png"/><Relationship Id="rId15" Type="http://schemas.openxmlformats.org/officeDocument/2006/relationships/image" Target="../media/image453.png"/><Relationship Id="rId36" Type="http://schemas.openxmlformats.org/officeDocument/2006/relationships/customXml" Target="../ink/ink464.xml"/><Relationship Id="rId57" Type="http://schemas.openxmlformats.org/officeDocument/2006/relationships/image" Target="../media/image474.png"/><Relationship Id="rId106" Type="http://schemas.openxmlformats.org/officeDocument/2006/relationships/customXml" Target="../ink/ink499.xml"/><Relationship Id="rId127" Type="http://schemas.openxmlformats.org/officeDocument/2006/relationships/image" Target="../media/image509.png"/><Relationship Id="rId10" Type="http://schemas.openxmlformats.org/officeDocument/2006/relationships/customXml" Target="../ink/ink451.xml"/><Relationship Id="rId31" Type="http://schemas.openxmlformats.org/officeDocument/2006/relationships/image" Target="../media/image461.png"/><Relationship Id="rId52" Type="http://schemas.openxmlformats.org/officeDocument/2006/relationships/customXml" Target="../ink/ink472.xml"/><Relationship Id="rId73" Type="http://schemas.openxmlformats.org/officeDocument/2006/relationships/image" Target="../media/image482.png"/><Relationship Id="rId78" Type="http://schemas.openxmlformats.org/officeDocument/2006/relationships/customXml" Target="../ink/ink485.xml"/><Relationship Id="rId94" Type="http://schemas.openxmlformats.org/officeDocument/2006/relationships/customXml" Target="../ink/ink493.xml"/><Relationship Id="rId99" Type="http://schemas.openxmlformats.org/officeDocument/2006/relationships/image" Target="../media/image495.png"/><Relationship Id="rId101" Type="http://schemas.openxmlformats.org/officeDocument/2006/relationships/image" Target="../media/image496.png"/><Relationship Id="rId122" Type="http://schemas.openxmlformats.org/officeDocument/2006/relationships/customXml" Target="../ink/ink507.xml"/><Relationship Id="rId143" Type="http://schemas.openxmlformats.org/officeDocument/2006/relationships/image" Target="../media/image517.png"/><Relationship Id="rId148" Type="http://schemas.openxmlformats.org/officeDocument/2006/relationships/customXml" Target="../ink/ink520.xml"/><Relationship Id="rId164" Type="http://schemas.openxmlformats.org/officeDocument/2006/relationships/customXml" Target="../ink/ink528.xml"/><Relationship Id="rId169" Type="http://schemas.openxmlformats.org/officeDocument/2006/relationships/image" Target="../media/image530.png"/><Relationship Id="rId185" Type="http://schemas.openxmlformats.org/officeDocument/2006/relationships/image" Target="../media/image538.png"/><Relationship Id="rId4" Type="http://schemas.openxmlformats.org/officeDocument/2006/relationships/customXml" Target="../ink/ink448.xml"/><Relationship Id="rId9" Type="http://schemas.openxmlformats.org/officeDocument/2006/relationships/image" Target="../media/image450.png"/><Relationship Id="rId180" Type="http://schemas.openxmlformats.org/officeDocument/2006/relationships/customXml" Target="../ink/ink536.xml"/><Relationship Id="rId26" Type="http://schemas.openxmlformats.org/officeDocument/2006/relationships/customXml" Target="../ink/ink459.xml"/><Relationship Id="rId47" Type="http://schemas.openxmlformats.org/officeDocument/2006/relationships/image" Target="../media/image469.png"/><Relationship Id="rId68" Type="http://schemas.openxmlformats.org/officeDocument/2006/relationships/customXml" Target="../ink/ink480.xml"/><Relationship Id="rId89" Type="http://schemas.openxmlformats.org/officeDocument/2006/relationships/image" Target="../media/image490.png"/><Relationship Id="rId112" Type="http://schemas.openxmlformats.org/officeDocument/2006/relationships/customXml" Target="../ink/ink502.xml"/><Relationship Id="rId133" Type="http://schemas.openxmlformats.org/officeDocument/2006/relationships/image" Target="../media/image512.png"/><Relationship Id="rId154" Type="http://schemas.openxmlformats.org/officeDocument/2006/relationships/customXml" Target="../ink/ink523.xml"/><Relationship Id="rId175" Type="http://schemas.openxmlformats.org/officeDocument/2006/relationships/image" Target="../media/image533.png"/><Relationship Id="rId16" Type="http://schemas.openxmlformats.org/officeDocument/2006/relationships/customXml" Target="../ink/ink454.xml"/><Relationship Id="rId37" Type="http://schemas.openxmlformats.org/officeDocument/2006/relationships/image" Target="../media/image464.png"/><Relationship Id="rId58" Type="http://schemas.openxmlformats.org/officeDocument/2006/relationships/customXml" Target="../ink/ink475.xml"/><Relationship Id="rId79" Type="http://schemas.openxmlformats.org/officeDocument/2006/relationships/image" Target="../media/image485.png"/><Relationship Id="rId102" Type="http://schemas.openxmlformats.org/officeDocument/2006/relationships/customXml" Target="../ink/ink497.xml"/><Relationship Id="rId123" Type="http://schemas.openxmlformats.org/officeDocument/2006/relationships/image" Target="../media/image507.png"/><Relationship Id="rId144" Type="http://schemas.openxmlformats.org/officeDocument/2006/relationships/customXml" Target="../ink/ink518.xml"/><Relationship Id="rId90" Type="http://schemas.openxmlformats.org/officeDocument/2006/relationships/customXml" Target="../ink/ink491.xml"/><Relationship Id="rId165" Type="http://schemas.openxmlformats.org/officeDocument/2006/relationships/image" Target="../media/image528.png"/><Relationship Id="rId186" Type="http://schemas.openxmlformats.org/officeDocument/2006/relationships/customXml" Target="../ink/ink539.xml"/><Relationship Id="rId27" Type="http://schemas.openxmlformats.org/officeDocument/2006/relationships/image" Target="../media/image459.png"/><Relationship Id="rId48" Type="http://schemas.openxmlformats.org/officeDocument/2006/relationships/customXml" Target="../ink/ink470.xml"/><Relationship Id="rId69" Type="http://schemas.openxmlformats.org/officeDocument/2006/relationships/image" Target="../media/image480.png"/><Relationship Id="rId113" Type="http://schemas.openxmlformats.org/officeDocument/2006/relationships/image" Target="../media/image502.png"/><Relationship Id="rId134" Type="http://schemas.openxmlformats.org/officeDocument/2006/relationships/customXml" Target="../ink/ink513.xml"/><Relationship Id="rId80" Type="http://schemas.openxmlformats.org/officeDocument/2006/relationships/customXml" Target="../ink/ink486.xml"/><Relationship Id="rId155" Type="http://schemas.openxmlformats.org/officeDocument/2006/relationships/image" Target="../media/image523.png"/><Relationship Id="rId176" Type="http://schemas.openxmlformats.org/officeDocument/2006/relationships/customXml" Target="../ink/ink534.xml"/><Relationship Id="rId17" Type="http://schemas.openxmlformats.org/officeDocument/2006/relationships/image" Target="../media/image454.png"/><Relationship Id="rId38" Type="http://schemas.openxmlformats.org/officeDocument/2006/relationships/customXml" Target="../ink/ink465.xml"/><Relationship Id="rId59" Type="http://schemas.openxmlformats.org/officeDocument/2006/relationships/image" Target="../media/image475.png"/><Relationship Id="rId103" Type="http://schemas.openxmlformats.org/officeDocument/2006/relationships/image" Target="../media/image497.png"/><Relationship Id="rId124" Type="http://schemas.openxmlformats.org/officeDocument/2006/relationships/customXml" Target="../ink/ink508.xml"/><Relationship Id="rId70" Type="http://schemas.openxmlformats.org/officeDocument/2006/relationships/customXml" Target="../ink/ink481.xml"/><Relationship Id="rId91" Type="http://schemas.openxmlformats.org/officeDocument/2006/relationships/image" Target="../media/image491.png"/><Relationship Id="rId145" Type="http://schemas.openxmlformats.org/officeDocument/2006/relationships/image" Target="../media/image518.png"/><Relationship Id="rId166" Type="http://schemas.openxmlformats.org/officeDocument/2006/relationships/customXml" Target="../ink/ink529.xml"/><Relationship Id="rId187" Type="http://schemas.openxmlformats.org/officeDocument/2006/relationships/image" Target="../media/image53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460.xml"/><Relationship Id="rId49" Type="http://schemas.openxmlformats.org/officeDocument/2006/relationships/image" Target="../media/image470.png"/><Relationship Id="rId114" Type="http://schemas.openxmlformats.org/officeDocument/2006/relationships/customXml" Target="../ink/ink503.xml"/><Relationship Id="rId60" Type="http://schemas.openxmlformats.org/officeDocument/2006/relationships/customXml" Target="../ink/ink476.xml"/><Relationship Id="rId81" Type="http://schemas.openxmlformats.org/officeDocument/2006/relationships/image" Target="../media/image486.png"/><Relationship Id="rId135" Type="http://schemas.openxmlformats.org/officeDocument/2006/relationships/image" Target="../media/image513.png"/><Relationship Id="rId156" Type="http://schemas.openxmlformats.org/officeDocument/2006/relationships/customXml" Target="../ink/ink524.xml"/><Relationship Id="rId177" Type="http://schemas.openxmlformats.org/officeDocument/2006/relationships/image" Target="../media/image53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8.png"/><Relationship Id="rId21" Type="http://schemas.openxmlformats.org/officeDocument/2006/relationships/image" Target="../media/image550.png"/><Relationship Id="rId42" Type="http://schemas.openxmlformats.org/officeDocument/2006/relationships/customXml" Target="../ink/ink561.xml"/><Relationship Id="rId63" Type="http://schemas.openxmlformats.org/officeDocument/2006/relationships/image" Target="../media/image571.png"/><Relationship Id="rId84" Type="http://schemas.openxmlformats.org/officeDocument/2006/relationships/customXml" Target="../ink/ink582.xml"/><Relationship Id="rId138" Type="http://schemas.openxmlformats.org/officeDocument/2006/relationships/customXml" Target="../ink/ink609.xml"/><Relationship Id="rId159" Type="http://schemas.openxmlformats.org/officeDocument/2006/relationships/image" Target="../media/image619.png"/><Relationship Id="rId170" Type="http://schemas.openxmlformats.org/officeDocument/2006/relationships/customXml" Target="../ink/ink625.xml"/><Relationship Id="rId191" Type="http://schemas.openxmlformats.org/officeDocument/2006/relationships/image" Target="../media/image635.png"/><Relationship Id="rId205" Type="http://schemas.openxmlformats.org/officeDocument/2006/relationships/image" Target="../media/image642.png"/><Relationship Id="rId226" Type="http://schemas.openxmlformats.org/officeDocument/2006/relationships/customXml" Target="../ink/ink653.xml"/><Relationship Id="rId247" Type="http://schemas.openxmlformats.org/officeDocument/2006/relationships/image" Target="../media/image662.png"/><Relationship Id="rId107" Type="http://schemas.openxmlformats.org/officeDocument/2006/relationships/image" Target="../media/image593.png"/><Relationship Id="rId11" Type="http://schemas.openxmlformats.org/officeDocument/2006/relationships/image" Target="../media/image545.png"/><Relationship Id="rId32" Type="http://schemas.openxmlformats.org/officeDocument/2006/relationships/customXml" Target="../ink/ink556.xml"/><Relationship Id="rId53" Type="http://schemas.openxmlformats.org/officeDocument/2006/relationships/image" Target="../media/image566.png"/><Relationship Id="rId74" Type="http://schemas.openxmlformats.org/officeDocument/2006/relationships/customXml" Target="../ink/ink577.xml"/><Relationship Id="rId128" Type="http://schemas.openxmlformats.org/officeDocument/2006/relationships/customXml" Target="../ink/ink604.xml"/><Relationship Id="rId149" Type="http://schemas.openxmlformats.org/officeDocument/2006/relationships/image" Target="../media/image614.png"/><Relationship Id="rId5" Type="http://schemas.openxmlformats.org/officeDocument/2006/relationships/image" Target="../media/image542.png"/><Relationship Id="rId95" Type="http://schemas.openxmlformats.org/officeDocument/2006/relationships/image" Target="../media/image587.png"/><Relationship Id="rId160" Type="http://schemas.openxmlformats.org/officeDocument/2006/relationships/customXml" Target="../ink/ink620.xml"/><Relationship Id="rId181" Type="http://schemas.openxmlformats.org/officeDocument/2006/relationships/image" Target="../media/image630.png"/><Relationship Id="rId216" Type="http://schemas.openxmlformats.org/officeDocument/2006/relationships/customXml" Target="../ink/ink648.xml"/><Relationship Id="rId237" Type="http://schemas.openxmlformats.org/officeDocument/2006/relationships/image" Target="../media/image658.png"/><Relationship Id="rId22" Type="http://schemas.openxmlformats.org/officeDocument/2006/relationships/customXml" Target="../ink/ink551.xml"/><Relationship Id="rId43" Type="http://schemas.openxmlformats.org/officeDocument/2006/relationships/image" Target="../media/image561.png"/><Relationship Id="rId64" Type="http://schemas.openxmlformats.org/officeDocument/2006/relationships/customXml" Target="../ink/ink572.xml"/><Relationship Id="rId118" Type="http://schemas.openxmlformats.org/officeDocument/2006/relationships/customXml" Target="../ink/ink599.xml"/><Relationship Id="rId139" Type="http://schemas.openxmlformats.org/officeDocument/2006/relationships/image" Target="../media/image609.png"/><Relationship Id="rId85" Type="http://schemas.openxmlformats.org/officeDocument/2006/relationships/image" Target="../media/image582.png"/><Relationship Id="rId150" Type="http://schemas.openxmlformats.org/officeDocument/2006/relationships/customXml" Target="../ink/ink615.xml"/><Relationship Id="rId171" Type="http://schemas.openxmlformats.org/officeDocument/2006/relationships/image" Target="../media/image625.png"/><Relationship Id="rId192" Type="http://schemas.openxmlformats.org/officeDocument/2006/relationships/customXml" Target="../ink/ink636.xml"/><Relationship Id="rId206" Type="http://schemas.openxmlformats.org/officeDocument/2006/relationships/customXml" Target="../ink/ink643.xml"/><Relationship Id="rId227" Type="http://schemas.openxmlformats.org/officeDocument/2006/relationships/image" Target="../media/image653.png"/><Relationship Id="rId248" Type="http://schemas.openxmlformats.org/officeDocument/2006/relationships/customXml" Target="../ink/ink664.xml"/><Relationship Id="rId12" Type="http://schemas.openxmlformats.org/officeDocument/2006/relationships/customXml" Target="../ink/ink546.xml"/><Relationship Id="rId33" Type="http://schemas.openxmlformats.org/officeDocument/2006/relationships/image" Target="../media/image556.png"/><Relationship Id="rId108" Type="http://schemas.openxmlformats.org/officeDocument/2006/relationships/customXml" Target="../ink/ink594.xml"/><Relationship Id="rId129" Type="http://schemas.openxmlformats.org/officeDocument/2006/relationships/image" Target="../media/image604.png"/><Relationship Id="rId54" Type="http://schemas.openxmlformats.org/officeDocument/2006/relationships/customXml" Target="../ink/ink567.xml"/><Relationship Id="rId75" Type="http://schemas.openxmlformats.org/officeDocument/2006/relationships/image" Target="../media/image577.png"/><Relationship Id="rId96" Type="http://schemas.openxmlformats.org/officeDocument/2006/relationships/customXml" Target="../ink/ink588.xml"/><Relationship Id="rId140" Type="http://schemas.openxmlformats.org/officeDocument/2006/relationships/customXml" Target="../ink/ink610.xml"/><Relationship Id="rId161" Type="http://schemas.openxmlformats.org/officeDocument/2006/relationships/image" Target="../media/image620.png"/><Relationship Id="rId182" Type="http://schemas.openxmlformats.org/officeDocument/2006/relationships/customXml" Target="../ink/ink631.xml"/><Relationship Id="rId217" Type="http://schemas.openxmlformats.org/officeDocument/2006/relationships/image" Target="../media/image648.png"/><Relationship Id="rId6" Type="http://schemas.openxmlformats.org/officeDocument/2006/relationships/customXml" Target="../ink/ink543.xml"/><Relationship Id="rId238" Type="http://schemas.openxmlformats.org/officeDocument/2006/relationships/customXml" Target="../ink/ink659.xml"/><Relationship Id="rId23" Type="http://schemas.openxmlformats.org/officeDocument/2006/relationships/image" Target="../media/image551.png"/><Relationship Id="rId119" Type="http://schemas.openxmlformats.org/officeDocument/2006/relationships/image" Target="../media/image599.png"/><Relationship Id="rId44" Type="http://schemas.openxmlformats.org/officeDocument/2006/relationships/customXml" Target="../ink/ink562.xml"/><Relationship Id="rId65" Type="http://schemas.openxmlformats.org/officeDocument/2006/relationships/image" Target="../media/image572.png"/><Relationship Id="rId86" Type="http://schemas.openxmlformats.org/officeDocument/2006/relationships/customXml" Target="../ink/ink583.xml"/><Relationship Id="rId130" Type="http://schemas.openxmlformats.org/officeDocument/2006/relationships/customXml" Target="../ink/ink605.xml"/><Relationship Id="rId151" Type="http://schemas.openxmlformats.org/officeDocument/2006/relationships/image" Target="../media/image615.png"/><Relationship Id="rId172" Type="http://schemas.openxmlformats.org/officeDocument/2006/relationships/customXml" Target="../ink/ink626.xml"/><Relationship Id="rId193" Type="http://schemas.openxmlformats.org/officeDocument/2006/relationships/image" Target="../media/image636.png"/><Relationship Id="rId207" Type="http://schemas.openxmlformats.org/officeDocument/2006/relationships/image" Target="../media/image643.png"/><Relationship Id="rId228" Type="http://schemas.openxmlformats.org/officeDocument/2006/relationships/customXml" Target="../ink/ink654.xml"/><Relationship Id="rId249" Type="http://schemas.openxmlformats.org/officeDocument/2006/relationships/image" Target="../media/image663.png"/><Relationship Id="rId13" Type="http://schemas.openxmlformats.org/officeDocument/2006/relationships/image" Target="../media/image546.png"/><Relationship Id="rId109" Type="http://schemas.openxmlformats.org/officeDocument/2006/relationships/image" Target="../media/image594.png"/><Relationship Id="rId34" Type="http://schemas.openxmlformats.org/officeDocument/2006/relationships/customXml" Target="../ink/ink557.xml"/><Relationship Id="rId55" Type="http://schemas.openxmlformats.org/officeDocument/2006/relationships/image" Target="../media/image567.png"/><Relationship Id="rId76" Type="http://schemas.openxmlformats.org/officeDocument/2006/relationships/customXml" Target="../ink/ink578.xml"/><Relationship Id="rId97" Type="http://schemas.openxmlformats.org/officeDocument/2006/relationships/image" Target="../media/image588.png"/><Relationship Id="rId120" Type="http://schemas.openxmlformats.org/officeDocument/2006/relationships/customXml" Target="../ink/ink600.xml"/><Relationship Id="rId141" Type="http://schemas.openxmlformats.org/officeDocument/2006/relationships/image" Target="../media/image610.png"/><Relationship Id="rId7" Type="http://schemas.openxmlformats.org/officeDocument/2006/relationships/image" Target="../media/image543.png"/><Relationship Id="rId162" Type="http://schemas.openxmlformats.org/officeDocument/2006/relationships/customXml" Target="../ink/ink621.xml"/><Relationship Id="rId183" Type="http://schemas.openxmlformats.org/officeDocument/2006/relationships/image" Target="../media/image631.png"/><Relationship Id="rId218" Type="http://schemas.openxmlformats.org/officeDocument/2006/relationships/customXml" Target="../ink/ink649.xml"/><Relationship Id="rId239" Type="http://schemas.openxmlformats.org/officeDocument/2006/relationships/image" Target="../media/image322.png"/><Relationship Id="rId24" Type="http://schemas.openxmlformats.org/officeDocument/2006/relationships/customXml" Target="../ink/ink552.xml"/><Relationship Id="rId45" Type="http://schemas.openxmlformats.org/officeDocument/2006/relationships/image" Target="../media/image562.png"/><Relationship Id="rId66" Type="http://schemas.openxmlformats.org/officeDocument/2006/relationships/customXml" Target="../ink/ink573.xml"/><Relationship Id="rId87" Type="http://schemas.openxmlformats.org/officeDocument/2006/relationships/image" Target="../media/image583.png"/><Relationship Id="rId110" Type="http://schemas.openxmlformats.org/officeDocument/2006/relationships/customXml" Target="../ink/ink595.xml"/><Relationship Id="rId131" Type="http://schemas.openxmlformats.org/officeDocument/2006/relationships/image" Target="../media/image605.png"/><Relationship Id="rId152" Type="http://schemas.openxmlformats.org/officeDocument/2006/relationships/customXml" Target="../ink/ink616.xml"/><Relationship Id="rId173" Type="http://schemas.openxmlformats.org/officeDocument/2006/relationships/image" Target="../media/image626.png"/><Relationship Id="rId194" Type="http://schemas.openxmlformats.org/officeDocument/2006/relationships/customXml" Target="../ink/ink637.xml"/><Relationship Id="rId208" Type="http://schemas.openxmlformats.org/officeDocument/2006/relationships/customXml" Target="../ink/ink644.xml"/><Relationship Id="rId229" Type="http://schemas.openxmlformats.org/officeDocument/2006/relationships/image" Target="../media/image654.png"/><Relationship Id="rId240" Type="http://schemas.openxmlformats.org/officeDocument/2006/relationships/customXml" Target="../ink/ink660.xml"/><Relationship Id="rId14" Type="http://schemas.openxmlformats.org/officeDocument/2006/relationships/customXml" Target="../ink/ink547.xml"/><Relationship Id="rId35" Type="http://schemas.openxmlformats.org/officeDocument/2006/relationships/image" Target="../media/image557.png"/><Relationship Id="rId56" Type="http://schemas.openxmlformats.org/officeDocument/2006/relationships/customXml" Target="../ink/ink568.xml"/><Relationship Id="rId77" Type="http://schemas.openxmlformats.org/officeDocument/2006/relationships/image" Target="../media/image578.png"/><Relationship Id="rId100" Type="http://schemas.openxmlformats.org/officeDocument/2006/relationships/customXml" Target="../ink/ink590.xml"/><Relationship Id="rId8" Type="http://schemas.openxmlformats.org/officeDocument/2006/relationships/customXml" Target="../ink/ink544.xml"/><Relationship Id="rId98" Type="http://schemas.openxmlformats.org/officeDocument/2006/relationships/customXml" Target="../ink/ink589.xml"/><Relationship Id="rId121" Type="http://schemas.openxmlformats.org/officeDocument/2006/relationships/image" Target="../media/image600.png"/><Relationship Id="rId142" Type="http://schemas.openxmlformats.org/officeDocument/2006/relationships/customXml" Target="../ink/ink611.xml"/><Relationship Id="rId163" Type="http://schemas.openxmlformats.org/officeDocument/2006/relationships/image" Target="../media/image621.png"/><Relationship Id="rId184" Type="http://schemas.openxmlformats.org/officeDocument/2006/relationships/customXml" Target="../ink/ink632.xml"/><Relationship Id="rId219" Type="http://schemas.openxmlformats.org/officeDocument/2006/relationships/image" Target="../media/image649.png"/><Relationship Id="rId230" Type="http://schemas.openxmlformats.org/officeDocument/2006/relationships/customXml" Target="../ink/ink655.xml"/><Relationship Id="rId25" Type="http://schemas.openxmlformats.org/officeDocument/2006/relationships/image" Target="../media/image552.png"/><Relationship Id="rId46" Type="http://schemas.openxmlformats.org/officeDocument/2006/relationships/customXml" Target="../ink/ink563.xml"/><Relationship Id="rId67" Type="http://schemas.openxmlformats.org/officeDocument/2006/relationships/image" Target="../media/image573.png"/><Relationship Id="rId88" Type="http://schemas.openxmlformats.org/officeDocument/2006/relationships/customXml" Target="../ink/ink584.xml"/><Relationship Id="rId111" Type="http://schemas.openxmlformats.org/officeDocument/2006/relationships/image" Target="../media/image595.png"/><Relationship Id="rId132" Type="http://schemas.openxmlformats.org/officeDocument/2006/relationships/customXml" Target="../ink/ink606.xml"/><Relationship Id="rId153" Type="http://schemas.openxmlformats.org/officeDocument/2006/relationships/image" Target="../media/image616.png"/><Relationship Id="rId174" Type="http://schemas.openxmlformats.org/officeDocument/2006/relationships/customXml" Target="../ink/ink627.xml"/><Relationship Id="rId195" Type="http://schemas.openxmlformats.org/officeDocument/2006/relationships/image" Target="../media/image637.png"/><Relationship Id="rId209" Type="http://schemas.openxmlformats.org/officeDocument/2006/relationships/image" Target="../media/image644.png"/><Relationship Id="rId220" Type="http://schemas.openxmlformats.org/officeDocument/2006/relationships/customXml" Target="../ink/ink650.xml"/><Relationship Id="rId241" Type="http://schemas.openxmlformats.org/officeDocument/2006/relationships/image" Target="../media/image659.png"/><Relationship Id="rId15" Type="http://schemas.openxmlformats.org/officeDocument/2006/relationships/image" Target="../media/image547.png"/><Relationship Id="rId36" Type="http://schemas.openxmlformats.org/officeDocument/2006/relationships/customXml" Target="../ink/ink558.xml"/><Relationship Id="rId57" Type="http://schemas.openxmlformats.org/officeDocument/2006/relationships/image" Target="../media/image568.png"/><Relationship Id="rId78" Type="http://schemas.openxmlformats.org/officeDocument/2006/relationships/customXml" Target="../ink/ink579.xml"/><Relationship Id="rId99" Type="http://schemas.openxmlformats.org/officeDocument/2006/relationships/image" Target="../media/image589.png"/><Relationship Id="rId101" Type="http://schemas.openxmlformats.org/officeDocument/2006/relationships/image" Target="../media/image590.png"/><Relationship Id="rId122" Type="http://schemas.openxmlformats.org/officeDocument/2006/relationships/customXml" Target="../ink/ink601.xml"/><Relationship Id="rId143" Type="http://schemas.openxmlformats.org/officeDocument/2006/relationships/image" Target="../media/image611.png"/><Relationship Id="rId164" Type="http://schemas.openxmlformats.org/officeDocument/2006/relationships/customXml" Target="../ink/ink622.xml"/><Relationship Id="rId185" Type="http://schemas.openxmlformats.org/officeDocument/2006/relationships/image" Target="../media/image632.png"/><Relationship Id="rId4" Type="http://schemas.openxmlformats.org/officeDocument/2006/relationships/customXml" Target="../ink/ink542.xml"/><Relationship Id="rId9" Type="http://schemas.openxmlformats.org/officeDocument/2006/relationships/image" Target="../media/image544.png"/><Relationship Id="rId180" Type="http://schemas.openxmlformats.org/officeDocument/2006/relationships/customXml" Target="../ink/ink630.xml"/><Relationship Id="rId210" Type="http://schemas.openxmlformats.org/officeDocument/2006/relationships/customXml" Target="../ink/ink645.xml"/><Relationship Id="rId215" Type="http://schemas.openxmlformats.org/officeDocument/2006/relationships/image" Target="../media/image647.png"/><Relationship Id="rId236" Type="http://schemas.openxmlformats.org/officeDocument/2006/relationships/customXml" Target="../ink/ink658.xml"/><Relationship Id="rId26" Type="http://schemas.openxmlformats.org/officeDocument/2006/relationships/customXml" Target="../ink/ink553.xml"/><Relationship Id="rId231" Type="http://schemas.openxmlformats.org/officeDocument/2006/relationships/image" Target="../media/image655.png"/><Relationship Id="rId47" Type="http://schemas.openxmlformats.org/officeDocument/2006/relationships/image" Target="../media/image563.png"/><Relationship Id="rId68" Type="http://schemas.openxmlformats.org/officeDocument/2006/relationships/customXml" Target="../ink/ink574.xml"/><Relationship Id="rId89" Type="http://schemas.openxmlformats.org/officeDocument/2006/relationships/image" Target="../media/image584.png"/><Relationship Id="rId112" Type="http://schemas.openxmlformats.org/officeDocument/2006/relationships/customXml" Target="../ink/ink596.xml"/><Relationship Id="rId133" Type="http://schemas.openxmlformats.org/officeDocument/2006/relationships/image" Target="../media/image606.png"/><Relationship Id="rId154" Type="http://schemas.openxmlformats.org/officeDocument/2006/relationships/customXml" Target="../ink/ink617.xml"/><Relationship Id="rId175" Type="http://schemas.openxmlformats.org/officeDocument/2006/relationships/image" Target="../media/image627.png"/><Relationship Id="rId196" Type="http://schemas.openxmlformats.org/officeDocument/2006/relationships/customXml" Target="../ink/ink638.xml"/><Relationship Id="rId200" Type="http://schemas.openxmlformats.org/officeDocument/2006/relationships/customXml" Target="../ink/ink640.xml"/><Relationship Id="rId16" Type="http://schemas.openxmlformats.org/officeDocument/2006/relationships/customXml" Target="../ink/ink548.xml"/><Relationship Id="rId221" Type="http://schemas.openxmlformats.org/officeDocument/2006/relationships/image" Target="../media/image650.png"/><Relationship Id="rId242" Type="http://schemas.openxmlformats.org/officeDocument/2006/relationships/customXml" Target="../ink/ink661.xml"/><Relationship Id="rId37" Type="http://schemas.openxmlformats.org/officeDocument/2006/relationships/image" Target="../media/image558.png"/><Relationship Id="rId58" Type="http://schemas.openxmlformats.org/officeDocument/2006/relationships/customXml" Target="../ink/ink569.xml"/><Relationship Id="rId79" Type="http://schemas.openxmlformats.org/officeDocument/2006/relationships/image" Target="../media/image579.png"/><Relationship Id="rId102" Type="http://schemas.openxmlformats.org/officeDocument/2006/relationships/customXml" Target="../ink/ink591.xml"/><Relationship Id="rId123" Type="http://schemas.openxmlformats.org/officeDocument/2006/relationships/image" Target="../media/image601.png"/><Relationship Id="rId144" Type="http://schemas.openxmlformats.org/officeDocument/2006/relationships/customXml" Target="../ink/ink612.xml"/><Relationship Id="rId90" Type="http://schemas.openxmlformats.org/officeDocument/2006/relationships/customXml" Target="../ink/ink585.xml"/><Relationship Id="rId165" Type="http://schemas.openxmlformats.org/officeDocument/2006/relationships/image" Target="../media/image622.png"/><Relationship Id="rId186" Type="http://schemas.openxmlformats.org/officeDocument/2006/relationships/customXml" Target="../ink/ink633.xml"/><Relationship Id="rId211" Type="http://schemas.openxmlformats.org/officeDocument/2006/relationships/image" Target="../media/image645.png"/><Relationship Id="rId232" Type="http://schemas.openxmlformats.org/officeDocument/2006/relationships/customXml" Target="../ink/ink656.xml"/><Relationship Id="rId27" Type="http://schemas.openxmlformats.org/officeDocument/2006/relationships/image" Target="../media/image553.png"/><Relationship Id="rId48" Type="http://schemas.openxmlformats.org/officeDocument/2006/relationships/customXml" Target="../ink/ink564.xml"/><Relationship Id="rId69" Type="http://schemas.openxmlformats.org/officeDocument/2006/relationships/image" Target="../media/image574.png"/><Relationship Id="rId113" Type="http://schemas.openxmlformats.org/officeDocument/2006/relationships/image" Target="../media/image596.png"/><Relationship Id="rId134" Type="http://schemas.openxmlformats.org/officeDocument/2006/relationships/customXml" Target="../ink/ink607.xml"/><Relationship Id="rId80" Type="http://schemas.openxmlformats.org/officeDocument/2006/relationships/customXml" Target="../ink/ink580.xml"/><Relationship Id="rId155" Type="http://schemas.openxmlformats.org/officeDocument/2006/relationships/image" Target="../media/image617.png"/><Relationship Id="rId176" Type="http://schemas.openxmlformats.org/officeDocument/2006/relationships/customXml" Target="../ink/ink628.xml"/><Relationship Id="rId197" Type="http://schemas.openxmlformats.org/officeDocument/2006/relationships/image" Target="../media/image638.png"/><Relationship Id="rId201" Type="http://schemas.openxmlformats.org/officeDocument/2006/relationships/image" Target="../media/image640.png"/><Relationship Id="rId222" Type="http://schemas.openxmlformats.org/officeDocument/2006/relationships/customXml" Target="../ink/ink651.xml"/><Relationship Id="rId243" Type="http://schemas.openxmlformats.org/officeDocument/2006/relationships/image" Target="../media/image660.png"/><Relationship Id="rId17" Type="http://schemas.openxmlformats.org/officeDocument/2006/relationships/image" Target="../media/image548.png"/><Relationship Id="rId38" Type="http://schemas.openxmlformats.org/officeDocument/2006/relationships/customXml" Target="../ink/ink559.xml"/><Relationship Id="rId59" Type="http://schemas.openxmlformats.org/officeDocument/2006/relationships/image" Target="../media/image569.png"/><Relationship Id="rId103" Type="http://schemas.openxmlformats.org/officeDocument/2006/relationships/image" Target="../media/image591.png"/><Relationship Id="rId124" Type="http://schemas.openxmlformats.org/officeDocument/2006/relationships/customXml" Target="../ink/ink602.xml"/><Relationship Id="rId70" Type="http://schemas.openxmlformats.org/officeDocument/2006/relationships/customXml" Target="../ink/ink575.xml"/><Relationship Id="rId91" Type="http://schemas.openxmlformats.org/officeDocument/2006/relationships/image" Target="../media/image585.png"/><Relationship Id="rId145" Type="http://schemas.openxmlformats.org/officeDocument/2006/relationships/image" Target="../media/image612.png"/><Relationship Id="rId166" Type="http://schemas.openxmlformats.org/officeDocument/2006/relationships/customXml" Target="../ink/ink623.xml"/><Relationship Id="rId187" Type="http://schemas.openxmlformats.org/officeDocument/2006/relationships/image" Target="../media/image63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46.xml"/><Relationship Id="rId233" Type="http://schemas.openxmlformats.org/officeDocument/2006/relationships/image" Target="../media/image656.png"/><Relationship Id="rId28" Type="http://schemas.openxmlformats.org/officeDocument/2006/relationships/customXml" Target="../ink/ink554.xml"/><Relationship Id="rId49" Type="http://schemas.openxmlformats.org/officeDocument/2006/relationships/image" Target="../media/image564.png"/><Relationship Id="rId114" Type="http://schemas.openxmlformats.org/officeDocument/2006/relationships/customXml" Target="../ink/ink597.xml"/><Relationship Id="rId60" Type="http://schemas.openxmlformats.org/officeDocument/2006/relationships/customXml" Target="../ink/ink570.xml"/><Relationship Id="rId81" Type="http://schemas.openxmlformats.org/officeDocument/2006/relationships/image" Target="../media/image580.png"/><Relationship Id="rId135" Type="http://schemas.openxmlformats.org/officeDocument/2006/relationships/image" Target="../media/image607.png"/><Relationship Id="rId156" Type="http://schemas.openxmlformats.org/officeDocument/2006/relationships/customXml" Target="../ink/ink618.xml"/><Relationship Id="rId177" Type="http://schemas.openxmlformats.org/officeDocument/2006/relationships/image" Target="../media/image628.png"/><Relationship Id="rId198" Type="http://schemas.openxmlformats.org/officeDocument/2006/relationships/customXml" Target="../ink/ink639.xml"/><Relationship Id="rId202" Type="http://schemas.openxmlformats.org/officeDocument/2006/relationships/customXml" Target="../ink/ink641.xml"/><Relationship Id="rId223" Type="http://schemas.openxmlformats.org/officeDocument/2006/relationships/image" Target="../media/image651.png"/><Relationship Id="rId244" Type="http://schemas.openxmlformats.org/officeDocument/2006/relationships/customXml" Target="../ink/ink662.xml"/><Relationship Id="rId18" Type="http://schemas.openxmlformats.org/officeDocument/2006/relationships/customXml" Target="../ink/ink549.xml"/><Relationship Id="rId39" Type="http://schemas.openxmlformats.org/officeDocument/2006/relationships/image" Target="../media/image559.png"/><Relationship Id="rId50" Type="http://schemas.openxmlformats.org/officeDocument/2006/relationships/customXml" Target="../ink/ink565.xml"/><Relationship Id="rId104" Type="http://schemas.openxmlformats.org/officeDocument/2006/relationships/customXml" Target="../ink/ink592.xml"/><Relationship Id="rId125" Type="http://schemas.openxmlformats.org/officeDocument/2006/relationships/image" Target="../media/image602.png"/><Relationship Id="rId146" Type="http://schemas.openxmlformats.org/officeDocument/2006/relationships/customXml" Target="../ink/ink613.xml"/><Relationship Id="rId167" Type="http://schemas.openxmlformats.org/officeDocument/2006/relationships/image" Target="../media/image623.png"/><Relationship Id="rId188" Type="http://schemas.openxmlformats.org/officeDocument/2006/relationships/customXml" Target="../ink/ink634.xml"/><Relationship Id="rId71" Type="http://schemas.openxmlformats.org/officeDocument/2006/relationships/image" Target="../media/image575.png"/><Relationship Id="rId92" Type="http://schemas.openxmlformats.org/officeDocument/2006/relationships/customXml" Target="../ink/ink586.xml"/><Relationship Id="rId213" Type="http://schemas.openxmlformats.org/officeDocument/2006/relationships/image" Target="../media/image646.png"/><Relationship Id="rId234" Type="http://schemas.openxmlformats.org/officeDocument/2006/relationships/customXml" Target="../ink/ink657.xml"/><Relationship Id="rId2" Type="http://schemas.openxmlformats.org/officeDocument/2006/relationships/customXml" Target="../ink/ink541.xml"/><Relationship Id="rId29" Type="http://schemas.openxmlformats.org/officeDocument/2006/relationships/image" Target="../media/image554.png"/><Relationship Id="rId40" Type="http://schemas.openxmlformats.org/officeDocument/2006/relationships/customXml" Target="../ink/ink560.xml"/><Relationship Id="rId115" Type="http://schemas.openxmlformats.org/officeDocument/2006/relationships/image" Target="../media/image597.png"/><Relationship Id="rId136" Type="http://schemas.openxmlformats.org/officeDocument/2006/relationships/customXml" Target="../ink/ink608.xml"/><Relationship Id="rId157" Type="http://schemas.openxmlformats.org/officeDocument/2006/relationships/image" Target="../media/image618.png"/><Relationship Id="rId178" Type="http://schemas.openxmlformats.org/officeDocument/2006/relationships/customXml" Target="../ink/ink629.xml"/><Relationship Id="rId61" Type="http://schemas.openxmlformats.org/officeDocument/2006/relationships/image" Target="../media/image570.png"/><Relationship Id="rId82" Type="http://schemas.openxmlformats.org/officeDocument/2006/relationships/customXml" Target="../ink/ink581.xml"/><Relationship Id="rId199" Type="http://schemas.openxmlformats.org/officeDocument/2006/relationships/image" Target="../media/image639.png"/><Relationship Id="rId203" Type="http://schemas.openxmlformats.org/officeDocument/2006/relationships/image" Target="../media/image641.png"/><Relationship Id="rId19" Type="http://schemas.openxmlformats.org/officeDocument/2006/relationships/image" Target="../media/image549.png"/><Relationship Id="rId224" Type="http://schemas.openxmlformats.org/officeDocument/2006/relationships/customXml" Target="../ink/ink652.xml"/><Relationship Id="rId245" Type="http://schemas.openxmlformats.org/officeDocument/2006/relationships/image" Target="../media/image661.png"/><Relationship Id="rId30" Type="http://schemas.openxmlformats.org/officeDocument/2006/relationships/customXml" Target="../ink/ink555.xml"/><Relationship Id="rId105" Type="http://schemas.openxmlformats.org/officeDocument/2006/relationships/image" Target="../media/image592.png"/><Relationship Id="rId126" Type="http://schemas.openxmlformats.org/officeDocument/2006/relationships/customXml" Target="../ink/ink603.xml"/><Relationship Id="rId147" Type="http://schemas.openxmlformats.org/officeDocument/2006/relationships/image" Target="../media/image613.png"/><Relationship Id="rId168" Type="http://schemas.openxmlformats.org/officeDocument/2006/relationships/customXml" Target="../ink/ink624.xml"/><Relationship Id="rId51" Type="http://schemas.openxmlformats.org/officeDocument/2006/relationships/image" Target="../media/image565.png"/><Relationship Id="rId72" Type="http://schemas.openxmlformats.org/officeDocument/2006/relationships/customXml" Target="../ink/ink576.xml"/><Relationship Id="rId93" Type="http://schemas.openxmlformats.org/officeDocument/2006/relationships/image" Target="../media/image586.png"/><Relationship Id="rId189" Type="http://schemas.openxmlformats.org/officeDocument/2006/relationships/image" Target="../media/image634.png"/><Relationship Id="rId3" Type="http://schemas.openxmlformats.org/officeDocument/2006/relationships/image" Target="../media/image541.png"/><Relationship Id="rId214" Type="http://schemas.openxmlformats.org/officeDocument/2006/relationships/customXml" Target="../ink/ink647.xml"/><Relationship Id="rId235" Type="http://schemas.openxmlformats.org/officeDocument/2006/relationships/image" Target="../media/image657.png"/><Relationship Id="rId116" Type="http://schemas.openxmlformats.org/officeDocument/2006/relationships/customXml" Target="../ink/ink598.xml"/><Relationship Id="rId137" Type="http://schemas.openxmlformats.org/officeDocument/2006/relationships/image" Target="../media/image608.png"/><Relationship Id="rId158" Type="http://schemas.openxmlformats.org/officeDocument/2006/relationships/customXml" Target="../ink/ink619.xml"/><Relationship Id="rId20" Type="http://schemas.openxmlformats.org/officeDocument/2006/relationships/customXml" Target="../ink/ink550.xml"/><Relationship Id="rId41" Type="http://schemas.openxmlformats.org/officeDocument/2006/relationships/image" Target="../media/image560.png"/><Relationship Id="rId62" Type="http://schemas.openxmlformats.org/officeDocument/2006/relationships/customXml" Target="../ink/ink571.xml"/><Relationship Id="rId83" Type="http://schemas.openxmlformats.org/officeDocument/2006/relationships/image" Target="../media/image581.png"/><Relationship Id="rId179" Type="http://schemas.openxmlformats.org/officeDocument/2006/relationships/image" Target="../media/image629.png"/><Relationship Id="rId190" Type="http://schemas.openxmlformats.org/officeDocument/2006/relationships/customXml" Target="../ink/ink635.xml"/><Relationship Id="rId204" Type="http://schemas.openxmlformats.org/officeDocument/2006/relationships/customXml" Target="../ink/ink642.xml"/><Relationship Id="rId225" Type="http://schemas.openxmlformats.org/officeDocument/2006/relationships/image" Target="../media/image652.png"/><Relationship Id="rId246" Type="http://schemas.openxmlformats.org/officeDocument/2006/relationships/customXml" Target="../ink/ink663.xml"/><Relationship Id="rId106" Type="http://schemas.openxmlformats.org/officeDocument/2006/relationships/customXml" Target="../ink/ink593.xml"/><Relationship Id="rId127" Type="http://schemas.openxmlformats.org/officeDocument/2006/relationships/image" Target="../media/image603.png"/><Relationship Id="rId10" Type="http://schemas.openxmlformats.org/officeDocument/2006/relationships/customXml" Target="../ink/ink545.xml"/><Relationship Id="rId31" Type="http://schemas.openxmlformats.org/officeDocument/2006/relationships/image" Target="../media/image555.png"/><Relationship Id="rId52" Type="http://schemas.openxmlformats.org/officeDocument/2006/relationships/customXml" Target="../ink/ink566.xml"/><Relationship Id="rId73" Type="http://schemas.openxmlformats.org/officeDocument/2006/relationships/image" Target="../media/image576.png"/><Relationship Id="rId94" Type="http://schemas.openxmlformats.org/officeDocument/2006/relationships/customXml" Target="../ink/ink587.xml"/><Relationship Id="rId148" Type="http://schemas.openxmlformats.org/officeDocument/2006/relationships/customXml" Target="../ink/ink614.xml"/><Relationship Id="rId169" Type="http://schemas.openxmlformats.org/officeDocument/2006/relationships/image" Target="../media/image6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81327-10B0-A4EA-97BB-075C58132966}"/>
              </a:ext>
            </a:extLst>
          </p:cNvPr>
          <p:cNvGrpSpPr/>
          <p:nvPr/>
        </p:nvGrpSpPr>
        <p:grpSpPr>
          <a:xfrm>
            <a:off x="5100360" y="3876874"/>
            <a:ext cx="1318680" cy="1575360"/>
            <a:chOff x="5100360" y="3876874"/>
            <a:chExt cx="1318680" cy="15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2151AC-AD01-6BE7-F035-195E66079181}"/>
                    </a:ext>
                  </a:extLst>
                </p14:cNvPr>
                <p14:cNvContentPartPr/>
                <p14:nvPr/>
              </p14:nvContentPartPr>
              <p14:xfrm>
                <a:off x="5100360" y="3876874"/>
                <a:ext cx="243360" cy="1288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2151AC-AD01-6BE7-F035-195E660791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91360" y="3868234"/>
                  <a:ext cx="261000" cy="13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D114EF-E680-642B-0919-D5E14B3A9235}"/>
                    </a:ext>
                  </a:extLst>
                </p14:cNvPr>
                <p14:cNvContentPartPr/>
                <p14:nvPr/>
              </p14:nvContentPartPr>
              <p14:xfrm>
                <a:off x="5610480" y="4136434"/>
                <a:ext cx="808560" cy="828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D114EF-E680-642B-0919-D5E14B3A92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1840" y="4127794"/>
                  <a:ext cx="82620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265BD1-0D7F-3598-1628-FBBEC15D3E30}"/>
                    </a:ext>
                  </a:extLst>
                </p14:cNvPr>
                <p14:cNvContentPartPr/>
                <p14:nvPr/>
              </p14:nvContentPartPr>
              <p14:xfrm>
                <a:off x="5924040" y="4615234"/>
                <a:ext cx="255600" cy="83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265BD1-0D7F-3598-1628-FBBEC15D3E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5400" y="4606234"/>
                  <a:ext cx="273240" cy="85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F6FA675-712F-DF1A-A5B9-A04D6081C12E}"/>
              </a:ext>
            </a:extLst>
          </p:cNvPr>
          <p:cNvGrpSpPr/>
          <p:nvPr/>
        </p:nvGrpSpPr>
        <p:grpSpPr>
          <a:xfrm>
            <a:off x="558600" y="528154"/>
            <a:ext cx="11251440" cy="1580400"/>
            <a:chOff x="558600" y="528154"/>
            <a:chExt cx="11251440" cy="15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DB874D7-0E16-0521-27DF-E927763C0751}"/>
                    </a:ext>
                  </a:extLst>
                </p14:cNvPr>
                <p14:cNvContentPartPr/>
                <p14:nvPr/>
              </p14:nvContentPartPr>
              <p14:xfrm>
                <a:off x="558600" y="528154"/>
                <a:ext cx="781560" cy="578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DB874D7-0E16-0521-27DF-E927763C07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600" y="510154"/>
                  <a:ext cx="81720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3BF80F0-4D28-E9A6-104D-F90E44319EFE}"/>
                    </a:ext>
                  </a:extLst>
                </p14:cNvPr>
                <p14:cNvContentPartPr/>
                <p14:nvPr/>
              </p14:nvContentPartPr>
              <p14:xfrm>
                <a:off x="1622400" y="847834"/>
                <a:ext cx="27360" cy="158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3BF80F0-4D28-E9A6-104D-F90E44319E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4760" y="830194"/>
                  <a:ext cx="63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2EA747-E394-B6DC-AEBD-8D9342C71E5C}"/>
                    </a:ext>
                  </a:extLst>
                </p14:cNvPr>
                <p14:cNvContentPartPr/>
                <p14:nvPr/>
              </p14:nvContentPartPr>
              <p14:xfrm>
                <a:off x="1609080" y="595114"/>
                <a:ext cx="181080" cy="350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2EA747-E394-B6DC-AEBD-8D9342C71E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1080" y="577114"/>
                  <a:ext cx="2167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7AA4B8-B463-58C1-B1C4-EDEE10721F54}"/>
                    </a:ext>
                  </a:extLst>
                </p14:cNvPr>
                <p14:cNvContentPartPr/>
                <p14:nvPr/>
              </p14:nvContentPartPr>
              <p14:xfrm>
                <a:off x="1748040" y="858274"/>
                <a:ext cx="427320" cy="214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7AA4B8-B463-58C1-B1C4-EDEE10721F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0400" y="840274"/>
                  <a:ext cx="462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68BB27-B38B-E143-8938-613320FE0CFD}"/>
                    </a:ext>
                  </a:extLst>
                </p14:cNvPr>
                <p14:cNvContentPartPr/>
                <p14:nvPr/>
              </p14:nvContentPartPr>
              <p14:xfrm>
                <a:off x="2365080" y="615274"/>
                <a:ext cx="238680" cy="40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68BB27-B38B-E143-8938-613320FE0C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7080" y="597274"/>
                  <a:ext cx="2743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B1AA73-402C-844F-5A94-E73821466D5E}"/>
                    </a:ext>
                  </a:extLst>
                </p14:cNvPr>
                <p14:cNvContentPartPr/>
                <p14:nvPr/>
              </p14:nvContentPartPr>
              <p14:xfrm>
                <a:off x="3102360" y="799234"/>
                <a:ext cx="274680" cy="329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B1AA73-402C-844F-5A94-E73821466D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4720" y="781234"/>
                  <a:ext cx="3103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AB6ECF-63E8-C584-0009-E46D18371B76}"/>
                    </a:ext>
                  </a:extLst>
                </p14:cNvPr>
                <p14:cNvContentPartPr/>
                <p14:nvPr/>
              </p14:nvContentPartPr>
              <p14:xfrm>
                <a:off x="3419520" y="642994"/>
                <a:ext cx="104040" cy="417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AB6ECF-63E8-C584-0009-E46D18371B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01880" y="624994"/>
                  <a:ext cx="139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8209C7-E49F-E1EB-2FFD-49DAD37521C1}"/>
                    </a:ext>
                  </a:extLst>
                </p14:cNvPr>
                <p14:cNvContentPartPr/>
                <p14:nvPr/>
              </p14:nvContentPartPr>
              <p14:xfrm>
                <a:off x="3384240" y="737674"/>
                <a:ext cx="770760" cy="37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8209C7-E49F-E1EB-2FFD-49DAD37521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66600" y="720034"/>
                  <a:ext cx="8064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A3739EA-D9B4-4E24-E756-D293B411506A}"/>
                    </a:ext>
                  </a:extLst>
                </p14:cNvPr>
                <p14:cNvContentPartPr/>
                <p14:nvPr/>
              </p14:nvContentPartPr>
              <p14:xfrm>
                <a:off x="4072560" y="844954"/>
                <a:ext cx="973800" cy="243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A3739EA-D9B4-4E24-E756-D293B41150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920" y="826954"/>
                  <a:ext cx="1009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86A16A-F6DC-D6F1-C07C-A48E982EB212}"/>
                    </a:ext>
                  </a:extLst>
                </p14:cNvPr>
                <p14:cNvContentPartPr/>
                <p14:nvPr/>
              </p14:nvContentPartPr>
              <p14:xfrm>
                <a:off x="5159040" y="709594"/>
                <a:ext cx="909000" cy="37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86A16A-F6DC-D6F1-C07C-A48E982EB2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1400" y="691954"/>
                  <a:ext cx="9446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E267DA-19BB-9109-E9E3-52E9C2F6EEC9}"/>
                    </a:ext>
                  </a:extLst>
                </p14:cNvPr>
                <p14:cNvContentPartPr/>
                <p14:nvPr/>
              </p14:nvContentPartPr>
              <p14:xfrm>
                <a:off x="5798400" y="827314"/>
                <a:ext cx="447840" cy="4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E267DA-19BB-9109-E9E3-52E9C2F6EE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0400" y="809314"/>
                  <a:ext cx="483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C0BC6E-7F38-41A2-769B-108C626BE087}"/>
                    </a:ext>
                  </a:extLst>
                </p14:cNvPr>
                <p14:cNvContentPartPr/>
                <p14:nvPr/>
              </p14:nvContentPartPr>
              <p14:xfrm>
                <a:off x="6708480" y="558034"/>
                <a:ext cx="249120" cy="37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C0BC6E-7F38-41A2-769B-108C626BE0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90480" y="540394"/>
                  <a:ext cx="2847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361631-532B-0A68-AD0A-42C770F0A07C}"/>
                    </a:ext>
                  </a:extLst>
                </p14:cNvPr>
                <p14:cNvContentPartPr/>
                <p14:nvPr/>
              </p14:nvContentPartPr>
              <p14:xfrm>
                <a:off x="6873720" y="687994"/>
                <a:ext cx="212040" cy="33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361631-532B-0A68-AD0A-42C770F0A0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56080" y="670354"/>
                  <a:ext cx="247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2B52E4-DA0C-C382-15EF-43F54103040A}"/>
                    </a:ext>
                  </a:extLst>
                </p14:cNvPr>
                <p14:cNvContentPartPr/>
                <p14:nvPr/>
              </p14:nvContentPartPr>
              <p14:xfrm>
                <a:off x="2725440" y="1442194"/>
                <a:ext cx="320400" cy="23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2B52E4-DA0C-C382-15EF-43F5410304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7800" y="1424554"/>
                  <a:ext cx="356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D05F25-07EF-9661-51B1-17EC16AA8A3C}"/>
                    </a:ext>
                  </a:extLst>
                </p14:cNvPr>
                <p14:cNvContentPartPr/>
                <p14:nvPr/>
              </p14:nvContentPartPr>
              <p14:xfrm>
                <a:off x="3065280" y="1274434"/>
                <a:ext cx="719640" cy="42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D05F25-07EF-9661-51B1-17EC16AA8A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47280" y="1256434"/>
                  <a:ext cx="7552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674CDD-8AD8-ED0A-E5B6-1694BA710369}"/>
                    </a:ext>
                  </a:extLst>
                </p14:cNvPr>
                <p14:cNvContentPartPr/>
                <p14:nvPr/>
              </p14:nvContentPartPr>
              <p14:xfrm>
                <a:off x="3912000" y="1298554"/>
                <a:ext cx="958680" cy="42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674CDD-8AD8-ED0A-E5B6-1694BA7103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4000" y="1280914"/>
                  <a:ext cx="9943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661734-657F-9BAE-55FC-B3756C3E6432}"/>
                    </a:ext>
                  </a:extLst>
                </p14:cNvPr>
                <p14:cNvContentPartPr/>
                <p14:nvPr/>
              </p14:nvContentPartPr>
              <p14:xfrm>
                <a:off x="4722000" y="1284154"/>
                <a:ext cx="1308240" cy="811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661734-657F-9BAE-55FC-B3756C3E64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4000" y="1266154"/>
                  <a:ext cx="134388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B40BDD-8AE4-5192-BB56-AD2760CF83D8}"/>
                    </a:ext>
                  </a:extLst>
                </p14:cNvPr>
                <p14:cNvContentPartPr/>
                <p14:nvPr/>
              </p14:nvContentPartPr>
              <p14:xfrm>
                <a:off x="5708040" y="1729474"/>
                <a:ext cx="667440" cy="5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B40BDD-8AE4-5192-BB56-AD2760CF83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90040" y="1711834"/>
                  <a:ext cx="703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B37DF6-1048-5AF5-FFFF-44E5DFD262BA}"/>
                    </a:ext>
                  </a:extLst>
                </p14:cNvPr>
                <p14:cNvContentPartPr/>
                <p14:nvPr/>
              </p14:nvContentPartPr>
              <p14:xfrm>
                <a:off x="6955800" y="1455154"/>
                <a:ext cx="30240" cy="275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B37DF6-1048-5AF5-FFFF-44E5DFD262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37800" y="1437154"/>
                  <a:ext cx="658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DFCE74-443F-8399-1F33-42AD3276DC84}"/>
                    </a:ext>
                  </a:extLst>
                </p14:cNvPr>
                <p14:cNvContentPartPr/>
                <p14:nvPr/>
              </p14:nvContentPartPr>
              <p14:xfrm>
                <a:off x="6969840" y="1257154"/>
                <a:ext cx="101520" cy="57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DFCE74-443F-8399-1F33-42AD3276DC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51840" y="1239514"/>
                  <a:ext cx="137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F3CE14-1333-2685-8C20-83A6AFDE41F6}"/>
                    </a:ext>
                  </a:extLst>
                </p14:cNvPr>
                <p14:cNvContentPartPr/>
                <p14:nvPr/>
              </p14:nvContentPartPr>
              <p14:xfrm>
                <a:off x="7148760" y="1306114"/>
                <a:ext cx="404640" cy="802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F3CE14-1333-2685-8C20-83A6AFDE41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31120" y="1288474"/>
                  <a:ext cx="44028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FC225F-6050-C756-D10B-FEC29345B6A0}"/>
                    </a:ext>
                  </a:extLst>
                </p14:cNvPr>
                <p14:cNvContentPartPr/>
                <p14:nvPr/>
              </p14:nvContentPartPr>
              <p14:xfrm>
                <a:off x="7551960" y="1559914"/>
                <a:ext cx="208080" cy="12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FC225F-6050-C756-D10B-FEC29345B6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33960" y="1542274"/>
                  <a:ext cx="243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7644D0-699D-657F-9684-BBD076D786C1}"/>
                    </a:ext>
                  </a:extLst>
                </p14:cNvPr>
                <p14:cNvContentPartPr/>
                <p14:nvPr/>
              </p14:nvContentPartPr>
              <p14:xfrm>
                <a:off x="7808280" y="1141234"/>
                <a:ext cx="1228320" cy="60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7644D0-699D-657F-9684-BBD076D786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90280" y="1123234"/>
                  <a:ext cx="12639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6852C1-8BE2-90B0-8B17-D6C26FAFC890}"/>
                    </a:ext>
                  </a:extLst>
                </p14:cNvPr>
                <p14:cNvContentPartPr/>
                <p14:nvPr/>
              </p14:nvContentPartPr>
              <p14:xfrm>
                <a:off x="9575160" y="1049434"/>
                <a:ext cx="83520" cy="41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6852C1-8BE2-90B0-8B17-D6C26FAFC8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57160" y="1031794"/>
                  <a:ext cx="1191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0C2EA7-E2F2-83BF-ED34-FBB1C69CE765}"/>
                    </a:ext>
                  </a:extLst>
                </p14:cNvPr>
                <p14:cNvContentPartPr/>
                <p14:nvPr/>
              </p14:nvContentPartPr>
              <p14:xfrm>
                <a:off x="9756960" y="1309354"/>
                <a:ext cx="454320" cy="192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0C2EA7-E2F2-83BF-ED34-FBB1C69CE7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39320" y="1291354"/>
                  <a:ext cx="489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7EB6D0-AF5E-3CC6-F7D0-A8AE03ADA951}"/>
                    </a:ext>
                  </a:extLst>
                </p14:cNvPr>
                <p14:cNvContentPartPr/>
                <p14:nvPr/>
              </p14:nvContentPartPr>
              <p14:xfrm>
                <a:off x="10152960" y="1064554"/>
                <a:ext cx="1486440" cy="535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7EB6D0-AF5E-3CC6-F7D0-A8AE03ADA9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34960" y="1046914"/>
                  <a:ext cx="15220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490299-E835-DDCB-980D-602A67B15426}"/>
                    </a:ext>
                  </a:extLst>
                </p14:cNvPr>
                <p14:cNvContentPartPr/>
                <p14:nvPr/>
              </p14:nvContentPartPr>
              <p14:xfrm>
                <a:off x="11790240" y="1407274"/>
                <a:ext cx="19800" cy="3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490299-E835-DDCB-980D-602A67B154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72600" y="1389274"/>
                  <a:ext cx="554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98D369-3F4C-5728-213A-E6917A5622F6}"/>
              </a:ext>
            </a:extLst>
          </p:cNvPr>
          <p:cNvGrpSpPr/>
          <p:nvPr/>
        </p:nvGrpSpPr>
        <p:grpSpPr>
          <a:xfrm>
            <a:off x="538800" y="2072554"/>
            <a:ext cx="2435040" cy="1035720"/>
            <a:chOff x="538800" y="2072554"/>
            <a:chExt cx="2435040" cy="10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3B697F-D479-43E0-A2C5-BB98CC8BB1FC}"/>
                    </a:ext>
                  </a:extLst>
                </p14:cNvPr>
                <p14:cNvContentPartPr/>
                <p14:nvPr/>
              </p14:nvContentPartPr>
              <p14:xfrm>
                <a:off x="538800" y="2406274"/>
                <a:ext cx="291960" cy="25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3B697F-D479-43E0-A2C5-BB98CC8BB1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800" y="2388634"/>
                  <a:ext cx="3276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9C9BAB-DC26-614E-A612-FE647FE332D3}"/>
                    </a:ext>
                  </a:extLst>
                </p14:cNvPr>
                <p14:cNvContentPartPr/>
                <p14:nvPr/>
              </p14:nvContentPartPr>
              <p14:xfrm>
                <a:off x="894840" y="2226634"/>
                <a:ext cx="628920" cy="356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9C9BAB-DC26-614E-A612-FE647FE332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7200" y="2208994"/>
                  <a:ext cx="664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723F2A-75E9-FD05-5A2E-59E898FCCFEB}"/>
                    </a:ext>
                  </a:extLst>
                </p14:cNvPr>
                <p14:cNvContentPartPr/>
                <p14:nvPr/>
              </p14:nvContentPartPr>
              <p14:xfrm>
                <a:off x="1528800" y="2072554"/>
                <a:ext cx="143280" cy="48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723F2A-75E9-FD05-5A2E-59E898FCCF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11160" y="2054914"/>
                  <a:ext cx="1789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9313A4-A484-E57D-7F8F-5A3D479451FC}"/>
                    </a:ext>
                  </a:extLst>
                </p14:cNvPr>
                <p14:cNvContentPartPr/>
                <p14:nvPr/>
              </p14:nvContentPartPr>
              <p14:xfrm>
                <a:off x="1584600" y="2305834"/>
                <a:ext cx="533520" cy="29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9313A4-A484-E57D-7F8F-5A3D479451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66960" y="2287834"/>
                  <a:ext cx="5691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8D494C-A4AA-7195-DD12-082DA07B92AA}"/>
                    </a:ext>
                  </a:extLst>
                </p14:cNvPr>
                <p14:cNvContentPartPr/>
                <p14:nvPr/>
              </p14:nvContentPartPr>
              <p14:xfrm>
                <a:off x="2165280" y="2127634"/>
                <a:ext cx="138600" cy="56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8D494C-A4AA-7195-DD12-082DA07B92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47640" y="2109634"/>
                  <a:ext cx="1742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993E9A-7C13-5A6C-7C3B-EEDA0B2B19FA}"/>
                    </a:ext>
                  </a:extLst>
                </p14:cNvPr>
                <p14:cNvContentPartPr/>
                <p14:nvPr/>
              </p14:nvContentPartPr>
              <p14:xfrm>
                <a:off x="1547520" y="2812714"/>
                <a:ext cx="235080" cy="23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993E9A-7C13-5A6C-7C3B-EEDA0B2B19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29880" y="2794714"/>
                  <a:ext cx="270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D59CD4-DA6E-9EA5-CE6A-828589DDDFF8}"/>
                    </a:ext>
                  </a:extLst>
                </p14:cNvPr>
                <p14:cNvContentPartPr/>
                <p14:nvPr/>
              </p14:nvContentPartPr>
              <p14:xfrm>
                <a:off x="1820760" y="2791114"/>
                <a:ext cx="1153080" cy="31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D59CD4-DA6E-9EA5-CE6A-828589DDDF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02760" y="2773114"/>
                  <a:ext cx="118872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F7E5C3-CA90-39F4-62DF-B1044F0248AC}"/>
              </a:ext>
            </a:extLst>
          </p:cNvPr>
          <p:cNvGrpSpPr/>
          <p:nvPr/>
        </p:nvGrpSpPr>
        <p:grpSpPr>
          <a:xfrm>
            <a:off x="3583320" y="2563954"/>
            <a:ext cx="3348360" cy="527040"/>
            <a:chOff x="3583320" y="2563954"/>
            <a:chExt cx="334836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B68164-4115-541D-C9F6-469EC4D63CE8}"/>
                    </a:ext>
                  </a:extLst>
                </p14:cNvPr>
                <p14:cNvContentPartPr/>
                <p14:nvPr/>
              </p14:nvContentPartPr>
              <p14:xfrm>
                <a:off x="3583320" y="2719114"/>
                <a:ext cx="1179360" cy="36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B68164-4115-541D-C9F6-469EC4D63C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65320" y="2701474"/>
                  <a:ext cx="1215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25B96F-CD52-4CB0-804A-5D2D36B78695}"/>
                    </a:ext>
                  </a:extLst>
                </p14:cNvPr>
                <p14:cNvContentPartPr/>
                <p14:nvPr/>
              </p14:nvContentPartPr>
              <p14:xfrm>
                <a:off x="4701840" y="2840794"/>
                <a:ext cx="426600" cy="196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25B96F-CD52-4CB0-804A-5D2D36B786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83840" y="2822794"/>
                  <a:ext cx="462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C8F2158-B520-6C6D-6932-A5DB275B2178}"/>
                    </a:ext>
                  </a:extLst>
                </p14:cNvPr>
                <p14:cNvContentPartPr/>
                <p14:nvPr/>
              </p14:nvContentPartPr>
              <p14:xfrm>
                <a:off x="5626680" y="2800834"/>
                <a:ext cx="533880" cy="236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C8F2158-B520-6C6D-6932-A5DB275B21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08680" y="2782834"/>
                  <a:ext cx="569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107ABA-E81C-4FA7-FB57-943A652A3C54}"/>
                    </a:ext>
                  </a:extLst>
                </p14:cNvPr>
                <p14:cNvContentPartPr/>
                <p14:nvPr/>
              </p14:nvContentPartPr>
              <p14:xfrm>
                <a:off x="6266760" y="2563954"/>
                <a:ext cx="177480" cy="38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107ABA-E81C-4FA7-FB57-943A652A3C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9120" y="2546314"/>
                  <a:ext cx="2131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83CFEB-A34D-2377-59CD-D3C2B762074F}"/>
                    </a:ext>
                  </a:extLst>
                </p14:cNvPr>
                <p14:cNvContentPartPr/>
                <p14:nvPr/>
              </p14:nvContentPartPr>
              <p14:xfrm>
                <a:off x="6344160" y="2651434"/>
                <a:ext cx="587520" cy="439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83CFEB-A34D-2377-59CD-D3C2B76207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26520" y="2633794"/>
                  <a:ext cx="62316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B79D93-17B5-D368-D589-8C2679EC917A}"/>
              </a:ext>
            </a:extLst>
          </p:cNvPr>
          <p:cNvGrpSpPr/>
          <p:nvPr/>
        </p:nvGrpSpPr>
        <p:grpSpPr>
          <a:xfrm>
            <a:off x="7675080" y="2464594"/>
            <a:ext cx="2340360" cy="689400"/>
            <a:chOff x="7675080" y="2464594"/>
            <a:chExt cx="2340360" cy="68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FBFB58-68E5-8F60-9A64-2C00B09F35BD}"/>
                    </a:ext>
                  </a:extLst>
                </p14:cNvPr>
                <p14:cNvContentPartPr/>
                <p14:nvPr/>
              </p14:nvContentPartPr>
              <p14:xfrm>
                <a:off x="7675080" y="2704354"/>
                <a:ext cx="19440" cy="223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FBFB58-68E5-8F60-9A64-2C00B09F35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57080" y="2686354"/>
                  <a:ext cx="55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15DE3E-9C17-C89E-0B5A-5819866441B7}"/>
                    </a:ext>
                  </a:extLst>
                </p14:cNvPr>
                <p14:cNvContentPartPr/>
                <p14:nvPr/>
              </p14:nvContentPartPr>
              <p14:xfrm>
                <a:off x="7747440" y="2464594"/>
                <a:ext cx="745920" cy="48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15DE3E-9C17-C89E-0B5A-5819866441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29440" y="2446594"/>
                  <a:ext cx="7815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48D40D-663E-2A94-2D81-E73233FEBC87}"/>
                    </a:ext>
                  </a:extLst>
                </p14:cNvPr>
                <p14:cNvContentPartPr/>
                <p14:nvPr/>
              </p14:nvContentPartPr>
              <p14:xfrm>
                <a:off x="8425680" y="2606074"/>
                <a:ext cx="1343880" cy="547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48D40D-663E-2A94-2D81-E73233FEBC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08040" y="2588074"/>
                  <a:ext cx="13795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67A629-54F1-D0BE-59EC-FA658D91A0D4}"/>
                    </a:ext>
                  </a:extLst>
                </p14:cNvPr>
                <p14:cNvContentPartPr/>
                <p14:nvPr/>
              </p14:nvContentPartPr>
              <p14:xfrm>
                <a:off x="10008600" y="2820274"/>
                <a:ext cx="6840" cy="55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67A629-54F1-D0BE-59EC-FA658D91A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90600" y="2802274"/>
                  <a:ext cx="424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F25271-453A-CC85-0C31-A3BA4D0B0D98}"/>
              </a:ext>
            </a:extLst>
          </p:cNvPr>
          <p:cNvGrpSpPr/>
          <p:nvPr/>
        </p:nvGrpSpPr>
        <p:grpSpPr>
          <a:xfrm>
            <a:off x="8216160" y="3137074"/>
            <a:ext cx="2440800" cy="535680"/>
            <a:chOff x="8216160" y="3137074"/>
            <a:chExt cx="2440800" cy="5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A62C5B-65F3-3198-622D-94384490047B}"/>
                    </a:ext>
                  </a:extLst>
                </p14:cNvPr>
                <p14:cNvContentPartPr/>
                <p14:nvPr/>
              </p14:nvContentPartPr>
              <p14:xfrm>
                <a:off x="8216160" y="3270634"/>
                <a:ext cx="328320" cy="402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A62C5B-65F3-3198-622D-9438449004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98160" y="3252994"/>
                  <a:ext cx="3639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FD8D9E-4E59-A5B7-BC72-8C41D3EB7876}"/>
                    </a:ext>
                  </a:extLst>
                </p14:cNvPr>
                <p14:cNvContentPartPr/>
                <p14:nvPr/>
              </p14:nvContentPartPr>
              <p14:xfrm>
                <a:off x="8861280" y="3377914"/>
                <a:ext cx="242280" cy="151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FD8D9E-4E59-A5B7-BC72-8C41D3EB787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43640" y="3359914"/>
                  <a:ext cx="277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1D35539-2711-2609-B82B-1B9317D7A797}"/>
                    </a:ext>
                  </a:extLst>
                </p14:cNvPr>
                <p14:cNvContentPartPr/>
                <p14:nvPr/>
              </p14:nvContentPartPr>
              <p14:xfrm>
                <a:off x="9189240" y="3199714"/>
                <a:ext cx="468000" cy="431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1D35539-2711-2609-B82B-1B9317D7A79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71600" y="3181714"/>
                  <a:ext cx="503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F6AA454-B10B-A305-CBB3-2430BAE57CE6}"/>
                    </a:ext>
                  </a:extLst>
                </p14:cNvPr>
                <p14:cNvContentPartPr/>
                <p14:nvPr/>
              </p14:nvContentPartPr>
              <p14:xfrm>
                <a:off x="9676680" y="3233914"/>
                <a:ext cx="539280" cy="24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F6AA454-B10B-A305-CBB3-2430BAE57C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59040" y="3216274"/>
                  <a:ext cx="574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ED316D-37E4-EB0C-0B02-6732F49887F9}"/>
                    </a:ext>
                  </a:extLst>
                </p14:cNvPr>
                <p14:cNvContentPartPr/>
                <p14:nvPr/>
              </p14:nvContentPartPr>
              <p14:xfrm>
                <a:off x="10380840" y="3137074"/>
                <a:ext cx="276120" cy="49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ED316D-37E4-EB0C-0B02-6732F49887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62840" y="3119074"/>
                  <a:ext cx="311760" cy="52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AB8E8EF-ECE3-099E-A493-4CF7143E2651}"/>
                  </a:ext>
                </a:extLst>
              </p14:cNvPr>
              <p14:cNvContentPartPr/>
              <p14:nvPr/>
            </p14:nvContentPartPr>
            <p14:xfrm>
              <a:off x="3246000" y="3976954"/>
              <a:ext cx="533520" cy="605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AB8E8EF-ECE3-099E-A493-4CF7143E265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28000" y="3958954"/>
                <a:ext cx="569160" cy="64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AA36AA0-B7E2-5579-5774-6461D2216CEB}"/>
              </a:ext>
            </a:extLst>
          </p:cNvPr>
          <p:cNvGrpSpPr/>
          <p:nvPr/>
        </p:nvGrpSpPr>
        <p:grpSpPr>
          <a:xfrm>
            <a:off x="545640" y="4136794"/>
            <a:ext cx="10510200" cy="2554920"/>
            <a:chOff x="545640" y="4136794"/>
            <a:chExt cx="10510200" cy="25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6F35267-196C-02B9-D7D2-991F21B1732E}"/>
                    </a:ext>
                  </a:extLst>
                </p14:cNvPr>
                <p14:cNvContentPartPr/>
                <p14:nvPr/>
              </p14:nvContentPartPr>
              <p14:xfrm>
                <a:off x="621960" y="4279714"/>
                <a:ext cx="267840" cy="234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6F35267-196C-02B9-D7D2-991F21B1732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3960" y="4262074"/>
                  <a:ext cx="303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25DF94-CFFD-D577-B0A5-7AE8DC566E00}"/>
                    </a:ext>
                  </a:extLst>
                </p14:cNvPr>
                <p14:cNvContentPartPr/>
                <p14:nvPr/>
              </p14:nvContentPartPr>
              <p14:xfrm>
                <a:off x="1043880" y="4226434"/>
                <a:ext cx="1078560" cy="330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25DF94-CFFD-D577-B0A5-7AE8DC566E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5880" y="4208434"/>
                  <a:ext cx="1114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E354964-E028-7067-6D76-F2AFE64DA55C}"/>
                    </a:ext>
                  </a:extLst>
                </p14:cNvPr>
                <p14:cNvContentPartPr/>
                <p14:nvPr/>
              </p14:nvContentPartPr>
              <p14:xfrm>
                <a:off x="2730840" y="4348114"/>
                <a:ext cx="325080" cy="219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E354964-E028-7067-6D76-F2AFE64DA5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12840" y="4330114"/>
                  <a:ext cx="360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0B70BC-4531-4EE1-BE27-8BFA25DCE183}"/>
                    </a:ext>
                  </a:extLst>
                </p14:cNvPr>
                <p14:cNvContentPartPr/>
                <p14:nvPr/>
              </p14:nvContentPartPr>
              <p14:xfrm>
                <a:off x="3091560" y="4312114"/>
                <a:ext cx="765000" cy="22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0B70BC-4531-4EE1-BE27-8BFA25DCE1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73560" y="4294474"/>
                  <a:ext cx="800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1F67E7-FF36-3CDD-8E47-D832A1A8D585}"/>
                    </a:ext>
                  </a:extLst>
                </p14:cNvPr>
                <p14:cNvContentPartPr/>
                <p14:nvPr/>
              </p14:nvContentPartPr>
              <p14:xfrm>
                <a:off x="4092720" y="4280434"/>
                <a:ext cx="112320" cy="51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1F67E7-FF36-3CDD-8E47-D832A1A8D5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74720" y="4262434"/>
                  <a:ext cx="147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E9C0E90-2201-4B73-9F6B-3363B8A091CB}"/>
                    </a:ext>
                  </a:extLst>
                </p14:cNvPr>
                <p14:cNvContentPartPr/>
                <p14:nvPr/>
              </p14:nvContentPartPr>
              <p14:xfrm>
                <a:off x="4078320" y="4409674"/>
                <a:ext cx="60840" cy="8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E9C0E90-2201-4B73-9F6B-3363B8A091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0320" y="4391674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4D6C1AA-43CC-8FDA-3E3F-80E744ACDCA0}"/>
                    </a:ext>
                  </a:extLst>
                </p14:cNvPr>
                <p14:cNvContentPartPr/>
                <p14:nvPr/>
              </p14:nvContentPartPr>
              <p14:xfrm>
                <a:off x="4698960" y="4209514"/>
                <a:ext cx="216720" cy="624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4D6C1AA-43CC-8FDA-3E3F-80E744ACDC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80960" y="4191514"/>
                  <a:ext cx="2523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7DD9BE-85E8-93BE-E95B-3D763AF95FE8}"/>
                    </a:ext>
                  </a:extLst>
                </p14:cNvPr>
                <p14:cNvContentPartPr/>
                <p14:nvPr/>
              </p14:nvContentPartPr>
              <p14:xfrm>
                <a:off x="4756560" y="5012674"/>
                <a:ext cx="115560" cy="40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7DD9BE-85E8-93BE-E95B-3D763AF95F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38920" y="4994674"/>
                  <a:ext cx="151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6AD433-8574-D6DA-B9C8-245EA8A614C4}"/>
                    </a:ext>
                  </a:extLst>
                </p14:cNvPr>
                <p14:cNvContentPartPr/>
                <p14:nvPr/>
              </p14:nvContentPartPr>
              <p14:xfrm>
                <a:off x="1306680" y="4906834"/>
                <a:ext cx="2347920" cy="20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6AD433-8574-D6DA-B9C8-245EA8A614C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89040" y="4888834"/>
                  <a:ext cx="2383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1FE28E-607D-7B9C-2992-ECC642309787}"/>
                    </a:ext>
                  </a:extLst>
                </p14:cNvPr>
                <p14:cNvContentPartPr/>
                <p14:nvPr/>
              </p14:nvContentPartPr>
              <p14:xfrm>
                <a:off x="5439120" y="4257394"/>
                <a:ext cx="448560" cy="560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1FE28E-607D-7B9C-2992-ECC6423097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21480" y="4239394"/>
                  <a:ext cx="4842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D8D6F2-BB73-4AC9-D349-E8E2263FC1C8}"/>
                    </a:ext>
                  </a:extLst>
                </p14:cNvPr>
                <p14:cNvContentPartPr/>
                <p14:nvPr/>
              </p14:nvContentPartPr>
              <p14:xfrm>
                <a:off x="6045000" y="4401394"/>
                <a:ext cx="146520" cy="397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D8D6F2-BB73-4AC9-D349-E8E2263FC1C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27000" y="4383754"/>
                  <a:ext cx="1821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B206E48-39B9-806E-5598-2B299D94F3A0}"/>
                    </a:ext>
                  </a:extLst>
                </p14:cNvPr>
                <p14:cNvContentPartPr/>
                <p14:nvPr/>
              </p14:nvContentPartPr>
              <p14:xfrm>
                <a:off x="6326880" y="4136794"/>
                <a:ext cx="434160" cy="597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B206E48-39B9-806E-5598-2B299D94F3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08880" y="4118794"/>
                  <a:ext cx="46980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CDFBD4-D78F-A693-5EBE-6BA3F00E70D3}"/>
                    </a:ext>
                  </a:extLst>
                </p14:cNvPr>
                <p14:cNvContentPartPr/>
                <p14:nvPr/>
              </p14:nvContentPartPr>
              <p14:xfrm>
                <a:off x="7260360" y="4306714"/>
                <a:ext cx="1243080" cy="513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CDFBD4-D78F-A693-5EBE-6BA3F00E70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42720" y="4288714"/>
                  <a:ext cx="12787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E20631-B6DF-AC89-413A-00B91DED0068}"/>
                    </a:ext>
                  </a:extLst>
                </p14:cNvPr>
                <p14:cNvContentPartPr/>
                <p14:nvPr/>
              </p14:nvContentPartPr>
              <p14:xfrm>
                <a:off x="8571840" y="4464034"/>
                <a:ext cx="121680" cy="284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E20631-B6DF-AC89-413A-00B91DED00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54200" y="4446394"/>
                  <a:ext cx="157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05DE59C-5345-64C2-2313-6D34D983F87B}"/>
                    </a:ext>
                  </a:extLst>
                </p14:cNvPr>
                <p14:cNvContentPartPr/>
                <p14:nvPr/>
              </p14:nvContentPartPr>
              <p14:xfrm>
                <a:off x="8737440" y="4415074"/>
                <a:ext cx="670680" cy="321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05DE59C-5345-64C2-2313-6D34D983F8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19800" y="4397434"/>
                  <a:ext cx="706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87DB13-1332-A4D2-66B2-8AF14CC05258}"/>
                    </a:ext>
                  </a:extLst>
                </p14:cNvPr>
                <p14:cNvContentPartPr/>
                <p14:nvPr/>
              </p14:nvContentPartPr>
              <p14:xfrm>
                <a:off x="9390480" y="4532434"/>
                <a:ext cx="404640" cy="235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87DB13-1332-A4D2-66B2-8AF14CC052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72840" y="4514794"/>
                  <a:ext cx="440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8310AD-6C06-5B8A-38B2-9A030272FAEA}"/>
                    </a:ext>
                  </a:extLst>
                </p14:cNvPr>
                <p14:cNvContentPartPr/>
                <p14:nvPr/>
              </p14:nvContentPartPr>
              <p14:xfrm>
                <a:off x="9772440" y="4173874"/>
                <a:ext cx="178560" cy="597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E8310AD-6C06-5B8A-38B2-9A030272FA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54800" y="4155874"/>
                  <a:ext cx="2142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8454DE-C302-3C36-55D9-D2866FFDB1E9}"/>
                    </a:ext>
                  </a:extLst>
                </p14:cNvPr>
                <p14:cNvContentPartPr/>
                <p14:nvPr/>
              </p14:nvContentPartPr>
              <p14:xfrm>
                <a:off x="545640" y="5400034"/>
                <a:ext cx="656280" cy="594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8454DE-C302-3C36-55D9-D2866FFDB1E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000" y="5382034"/>
                  <a:ext cx="69192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61D6BF-95C6-E826-16BB-9DA1E1C31EC2}"/>
                    </a:ext>
                  </a:extLst>
                </p14:cNvPr>
                <p14:cNvContentPartPr/>
                <p14:nvPr/>
              </p14:nvContentPartPr>
              <p14:xfrm>
                <a:off x="1038840" y="5295274"/>
                <a:ext cx="2063880" cy="1202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61D6BF-95C6-E826-16BB-9DA1E1C31E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1200" y="5277274"/>
                  <a:ext cx="2099520" cy="12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C2EF9F-E441-40B8-7940-168A8D457F42}"/>
                    </a:ext>
                  </a:extLst>
                </p14:cNvPr>
                <p14:cNvContentPartPr/>
                <p14:nvPr/>
              </p14:nvContentPartPr>
              <p14:xfrm>
                <a:off x="3843240" y="5368714"/>
                <a:ext cx="14400" cy="158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C2EF9F-E441-40B8-7940-168A8D457F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25600" y="5350714"/>
                  <a:ext cx="50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48F052-C664-BB74-AF96-4DCC1915CB7D}"/>
                    </a:ext>
                  </a:extLst>
                </p14:cNvPr>
                <p14:cNvContentPartPr/>
                <p14:nvPr/>
              </p14:nvContentPartPr>
              <p14:xfrm>
                <a:off x="3876360" y="5429554"/>
                <a:ext cx="2564280" cy="853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48F052-C664-BB74-AF96-4DCC1915CB7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58360" y="5411554"/>
                  <a:ext cx="259992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5FFFF2-190C-9A48-45D1-109FDC5C65B3}"/>
                    </a:ext>
                  </a:extLst>
                </p14:cNvPr>
                <p14:cNvContentPartPr/>
                <p14:nvPr/>
              </p14:nvContentPartPr>
              <p14:xfrm>
                <a:off x="6597240" y="5314354"/>
                <a:ext cx="168480" cy="654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5FFFF2-190C-9A48-45D1-109FDC5C65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79240" y="5296354"/>
                  <a:ext cx="20412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91127F5-ACBE-6D8C-D796-29DA545F535D}"/>
                    </a:ext>
                  </a:extLst>
                </p14:cNvPr>
                <p14:cNvContentPartPr/>
                <p14:nvPr/>
              </p14:nvContentPartPr>
              <p14:xfrm>
                <a:off x="6506520" y="5113114"/>
                <a:ext cx="560880" cy="436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91127F5-ACBE-6D8C-D796-29DA545F53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88520" y="5095474"/>
                  <a:ext cx="5965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A243AB-A58C-519F-97AA-8AFF8390EA4A}"/>
                    </a:ext>
                  </a:extLst>
                </p14:cNvPr>
                <p14:cNvContentPartPr/>
                <p14:nvPr/>
              </p14:nvContentPartPr>
              <p14:xfrm>
                <a:off x="7707480" y="5488234"/>
                <a:ext cx="57600" cy="23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A243AB-A58C-519F-97AA-8AFF8390EA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89480" y="5470234"/>
                  <a:ext cx="93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1E454BC-BC86-AC8B-FFA1-B4B7C686EE87}"/>
                    </a:ext>
                  </a:extLst>
                </p14:cNvPr>
                <p14:cNvContentPartPr/>
                <p14:nvPr/>
              </p14:nvContentPartPr>
              <p14:xfrm>
                <a:off x="7806120" y="5389234"/>
                <a:ext cx="255600" cy="468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1E454BC-BC86-AC8B-FFA1-B4B7C686EE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88480" y="5371594"/>
                  <a:ext cx="2912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46DA9C-257B-9AF3-2939-68B66B5629CC}"/>
                    </a:ext>
                  </a:extLst>
                </p14:cNvPr>
                <p14:cNvContentPartPr/>
                <p14:nvPr/>
              </p14:nvContentPartPr>
              <p14:xfrm>
                <a:off x="8553840" y="5475274"/>
                <a:ext cx="942840" cy="249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46DA9C-257B-9AF3-2939-68B66B5629C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35840" y="5457634"/>
                  <a:ext cx="978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435D2A0-E3F8-E66C-D427-2BD628EF4CF5}"/>
                    </a:ext>
                  </a:extLst>
                </p14:cNvPr>
                <p14:cNvContentPartPr/>
                <p14:nvPr/>
              </p14:nvContentPartPr>
              <p14:xfrm>
                <a:off x="9420720" y="5351794"/>
                <a:ext cx="57240" cy="61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435D2A0-E3F8-E66C-D427-2BD628EF4C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03080" y="5333794"/>
                  <a:ext cx="92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5B24D48-7DC1-4386-53BE-DFA7DE3FF101}"/>
                    </a:ext>
                  </a:extLst>
                </p14:cNvPr>
                <p14:cNvContentPartPr/>
                <p14:nvPr/>
              </p14:nvContentPartPr>
              <p14:xfrm>
                <a:off x="9557880" y="5511274"/>
                <a:ext cx="68040" cy="196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5B24D48-7DC1-4386-53BE-DFA7DE3FF10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9880" y="5493634"/>
                  <a:ext cx="103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91CA36-44BD-4CB3-66CB-2622700B5EFD}"/>
                    </a:ext>
                  </a:extLst>
                </p14:cNvPr>
                <p14:cNvContentPartPr/>
                <p14:nvPr/>
              </p14:nvContentPartPr>
              <p14:xfrm>
                <a:off x="9629880" y="5270794"/>
                <a:ext cx="254160" cy="550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91CA36-44BD-4CB3-66CB-2622700B5EF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11880" y="5252794"/>
                  <a:ext cx="2898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A4925A0-DE44-FDD5-CEA7-352335D53E90}"/>
                    </a:ext>
                  </a:extLst>
                </p14:cNvPr>
                <p14:cNvContentPartPr/>
                <p14:nvPr/>
              </p14:nvContentPartPr>
              <p14:xfrm>
                <a:off x="9779640" y="5447554"/>
                <a:ext cx="394920" cy="123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A4925A0-DE44-FDD5-CEA7-352335D53E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61640" y="5429554"/>
                  <a:ext cx="430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A933221-5467-1A7B-6129-32D15D09D4EF}"/>
                    </a:ext>
                  </a:extLst>
                </p14:cNvPr>
                <p14:cNvContentPartPr/>
                <p14:nvPr/>
              </p14:nvContentPartPr>
              <p14:xfrm>
                <a:off x="10122720" y="5270794"/>
                <a:ext cx="102600" cy="442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A933221-5467-1A7B-6129-32D15D09D4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04720" y="5253154"/>
                  <a:ext cx="1382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C26F34-B1B0-ECC0-D139-21D992CE87CF}"/>
                    </a:ext>
                  </a:extLst>
                </p14:cNvPr>
                <p14:cNvContentPartPr/>
                <p14:nvPr/>
              </p14:nvContentPartPr>
              <p14:xfrm>
                <a:off x="10165560" y="5428114"/>
                <a:ext cx="890280" cy="409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C26F34-B1B0-ECC0-D139-21D992CE87C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47560" y="5410474"/>
                  <a:ext cx="9259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680928F-9D44-3483-9134-DF95EDA9E5AD}"/>
                    </a:ext>
                  </a:extLst>
                </p14:cNvPr>
                <p14:cNvContentPartPr/>
                <p14:nvPr/>
              </p14:nvContentPartPr>
              <p14:xfrm>
                <a:off x="5409960" y="6288154"/>
                <a:ext cx="732600" cy="403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680928F-9D44-3483-9134-DF95EDA9E5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92320" y="6270154"/>
                  <a:ext cx="7682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942733-ECE7-4251-1B12-992010A99F99}"/>
                    </a:ext>
                  </a:extLst>
                </p14:cNvPr>
                <p14:cNvContentPartPr/>
                <p14:nvPr/>
              </p14:nvContentPartPr>
              <p14:xfrm>
                <a:off x="6006120" y="6422074"/>
                <a:ext cx="615600" cy="63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942733-ECE7-4251-1B12-992010A99F9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88120" y="6404434"/>
                  <a:ext cx="651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6DF0D91-C3A6-5F04-7129-4F709B4CECE0}"/>
                    </a:ext>
                  </a:extLst>
                </p14:cNvPr>
                <p14:cNvContentPartPr/>
                <p14:nvPr/>
              </p14:nvContentPartPr>
              <p14:xfrm>
                <a:off x="7046160" y="6048034"/>
                <a:ext cx="121680" cy="485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6DF0D91-C3A6-5F04-7129-4F709B4CECE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028160" y="6030394"/>
                  <a:ext cx="1573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BAF0CE-455B-7B81-7442-F8A993BB34AF}"/>
                    </a:ext>
                  </a:extLst>
                </p14:cNvPr>
                <p14:cNvContentPartPr/>
                <p14:nvPr/>
              </p14:nvContentPartPr>
              <p14:xfrm>
                <a:off x="6956160" y="6176914"/>
                <a:ext cx="1597680" cy="338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BAF0CE-455B-7B81-7442-F8A993BB34A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38520" y="6158914"/>
                  <a:ext cx="16333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64AD28-9222-6A55-FA67-47C4F5AE703D}"/>
                    </a:ext>
                  </a:extLst>
                </p14:cNvPr>
                <p14:cNvContentPartPr/>
                <p14:nvPr/>
              </p14:nvContentPartPr>
              <p14:xfrm>
                <a:off x="8841840" y="5946154"/>
                <a:ext cx="1699920" cy="587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64AD28-9222-6A55-FA67-47C4F5AE70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4200" y="5928154"/>
                  <a:ext cx="17355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E7CDC8E-DA79-170E-3650-1A5E9087B81F}"/>
                    </a:ext>
                  </a:extLst>
                </p14:cNvPr>
                <p14:cNvContentPartPr/>
                <p14:nvPr/>
              </p14:nvContentPartPr>
              <p14:xfrm>
                <a:off x="10682880" y="6382114"/>
                <a:ext cx="89280" cy="96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E7CDC8E-DA79-170E-3650-1A5E9087B8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64880" y="6364114"/>
                  <a:ext cx="12492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E7F34FC4-AEEE-8CC6-4F4A-1510AE06E1FB}"/>
              </a:ext>
            </a:extLst>
          </p:cNvPr>
          <p:cNvGrpSpPr/>
          <p:nvPr/>
        </p:nvGrpSpPr>
        <p:grpSpPr>
          <a:xfrm>
            <a:off x="447360" y="334834"/>
            <a:ext cx="11739240" cy="5295600"/>
            <a:chOff x="447360" y="334834"/>
            <a:chExt cx="11739240" cy="529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D72C06B-51DD-C1B8-7A08-79810ECB33B5}"/>
                    </a:ext>
                  </a:extLst>
                </p14:cNvPr>
                <p14:cNvContentPartPr/>
                <p14:nvPr/>
              </p14:nvContentPartPr>
              <p14:xfrm>
                <a:off x="1179240" y="588274"/>
                <a:ext cx="667800" cy="1048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D72C06B-51DD-C1B8-7A08-79810ECB33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1600" y="570274"/>
                  <a:ext cx="70344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78A428-6826-40FA-6C2B-4363FF017F43}"/>
                    </a:ext>
                  </a:extLst>
                </p14:cNvPr>
                <p14:cNvContentPartPr/>
                <p14:nvPr/>
              </p14:nvContentPartPr>
              <p14:xfrm>
                <a:off x="1993920" y="475594"/>
                <a:ext cx="189360" cy="626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78A428-6826-40FA-6C2B-4363FF017F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5920" y="457594"/>
                  <a:ext cx="2250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A81B7A-CBF3-089E-E85E-F507FEBE899D}"/>
                    </a:ext>
                  </a:extLst>
                </p14:cNvPr>
                <p14:cNvContentPartPr/>
                <p14:nvPr/>
              </p14:nvContentPartPr>
              <p14:xfrm>
                <a:off x="1928400" y="675754"/>
                <a:ext cx="507240" cy="333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A81B7A-CBF3-089E-E85E-F507FEBE89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10400" y="658114"/>
                  <a:ext cx="5428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3D9B04-A510-1E25-5E8A-2DE15C641BC8}"/>
                    </a:ext>
                  </a:extLst>
                </p14:cNvPr>
                <p14:cNvContentPartPr/>
                <p14:nvPr/>
              </p14:nvContentPartPr>
              <p14:xfrm>
                <a:off x="3042960" y="701674"/>
                <a:ext cx="56160" cy="31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3D9B04-A510-1E25-5E8A-2DE15C641B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4960" y="683674"/>
                  <a:ext cx="91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55196C-9DC7-5A43-0607-01D63C786B4B}"/>
                    </a:ext>
                  </a:extLst>
                </p14:cNvPr>
                <p14:cNvContentPartPr/>
                <p14:nvPr/>
              </p14:nvContentPartPr>
              <p14:xfrm>
                <a:off x="3151320" y="502594"/>
                <a:ext cx="291600" cy="59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55196C-9DC7-5A43-0607-01D63C786B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33320" y="484954"/>
                  <a:ext cx="3272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564C5E-5DFB-6432-5FA7-2C92AE176B4E}"/>
                    </a:ext>
                  </a:extLst>
                </p14:cNvPr>
                <p14:cNvContentPartPr/>
                <p14:nvPr/>
              </p14:nvContentPartPr>
              <p14:xfrm>
                <a:off x="3969960" y="705634"/>
                <a:ext cx="1008000" cy="48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564C5E-5DFB-6432-5FA7-2C92AE176B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51960" y="687634"/>
                  <a:ext cx="10436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803DD6-7658-A1F0-3137-77EA1A15AD74}"/>
                    </a:ext>
                  </a:extLst>
                </p14:cNvPr>
                <p14:cNvContentPartPr/>
                <p14:nvPr/>
              </p14:nvContentPartPr>
              <p14:xfrm>
                <a:off x="5118000" y="710314"/>
                <a:ext cx="270360" cy="38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803DD6-7658-A1F0-3137-77EA1A15AD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0000" y="692674"/>
                  <a:ext cx="306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A05DF0-D996-A73B-EC63-FE2A1A0B13AF}"/>
                    </a:ext>
                  </a:extLst>
                </p14:cNvPr>
                <p14:cNvContentPartPr/>
                <p14:nvPr/>
              </p14:nvContentPartPr>
              <p14:xfrm>
                <a:off x="5399160" y="741994"/>
                <a:ext cx="1023480" cy="46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A05DF0-D996-A73B-EC63-FE2A1A0B13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81520" y="723994"/>
                  <a:ext cx="10591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3F570F-5F47-E5FD-36EB-B8DAAC22C085}"/>
                    </a:ext>
                  </a:extLst>
                </p14:cNvPr>
                <p14:cNvContentPartPr/>
                <p14:nvPr/>
              </p14:nvContentPartPr>
              <p14:xfrm>
                <a:off x="6347040" y="490354"/>
                <a:ext cx="603360" cy="70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3F570F-5F47-E5FD-36EB-B8DAAC22C0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9400" y="472354"/>
                  <a:ext cx="63900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13E80C-81AA-01A1-B6D3-3E9033ACC2BF}"/>
                    </a:ext>
                  </a:extLst>
                </p14:cNvPr>
                <p14:cNvContentPartPr/>
                <p14:nvPr/>
              </p14:nvContentPartPr>
              <p14:xfrm>
                <a:off x="7101240" y="334834"/>
                <a:ext cx="302400" cy="70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13E80C-81AA-01A1-B6D3-3E9033ACC2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3240" y="316834"/>
                  <a:ext cx="33804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E3F89F-CEF8-7135-6204-6F0674F0DA5C}"/>
                    </a:ext>
                  </a:extLst>
                </p14:cNvPr>
                <p14:cNvContentPartPr/>
                <p14:nvPr/>
              </p14:nvContentPartPr>
              <p14:xfrm>
                <a:off x="7087200" y="838834"/>
                <a:ext cx="320760" cy="148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E3F89F-CEF8-7135-6204-6F0674F0DA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69200" y="821194"/>
                  <a:ext cx="356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FA6D29-016E-32CE-7AA8-C34FDD234C9C}"/>
                    </a:ext>
                  </a:extLst>
                </p14:cNvPr>
                <p14:cNvContentPartPr/>
                <p14:nvPr/>
              </p14:nvContentPartPr>
              <p14:xfrm>
                <a:off x="7496160" y="465154"/>
                <a:ext cx="807840" cy="61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FA6D29-016E-32CE-7AA8-C34FDD234C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8160" y="447154"/>
                  <a:ext cx="843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18108D-CC88-E1DB-0275-0A103BF05F85}"/>
                    </a:ext>
                  </a:extLst>
                </p14:cNvPr>
                <p14:cNvContentPartPr/>
                <p14:nvPr/>
              </p14:nvContentPartPr>
              <p14:xfrm>
                <a:off x="8383200" y="414754"/>
                <a:ext cx="740880" cy="63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18108D-CC88-E1DB-0275-0A103BF05F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65200" y="396754"/>
                  <a:ext cx="77652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26ECA0-AE67-208A-D819-0C83E393EDE7}"/>
                    </a:ext>
                  </a:extLst>
                </p14:cNvPr>
                <p14:cNvContentPartPr/>
                <p14:nvPr/>
              </p14:nvContentPartPr>
              <p14:xfrm>
                <a:off x="9453840" y="878434"/>
                <a:ext cx="385560" cy="87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26ECA0-AE67-208A-D819-0C83E393ED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36200" y="860794"/>
                  <a:ext cx="42120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7DF949-8632-E8E1-566B-1593B92475D7}"/>
                    </a:ext>
                  </a:extLst>
                </p14:cNvPr>
                <p14:cNvContentPartPr/>
                <p14:nvPr/>
              </p14:nvContentPartPr>
              <p14:xfrm>
                <a:off x="9800880" y="649834"/>
                <a:ext cx="129240" cy="1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7DF949-8632-E8E1-566B-1593B92475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2880" y="631834"/>
                  <a:ext cx="164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95027C-7E18-F16F-4828-03195F2CA92A}"/>
                    </a:ext>
                  </a:extLst>
                </p14:cNvPr>
                <p14:cNvContentPartPr/>
                <p14:nvPr/>
              </p14:nvContentPartPr>
              <p14:xfrm>
                <a:off x="10002480" y="714634"/>
                <a:ext cx="242640" cy="37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95027C-7E18-F16F-4828-03195F2CA9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4840" y="696994"/>
                  <a:ext cx="2782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BE9BA4-41AE-0944-B2D2-D4827996D8B5}"/>
                    </a:ext>
                  </a:extLst>
                </p14:cNvPr>
                <p14:cNvContentPartPr/>
                <p14:nvPr/>
              </p14:nvContentPartPr>
              <p14:xfrm>
                <a:off x="10374360" y="782314"/>
                <a:ext cx="562680" cy="39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BE9BA4-41AE-0944-B2D2-D4827996D8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56360" y="764674"/>
                  <a:ext cx="5983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614960-074C-00D7-693F-2F02DBADF3E6}"/>
                    </a:ext>
                  </a:extLst>
                </p14:cNvPr>
                <p14:cNvContentPartPr/>
                <p14:nvPr/>
              </p14:nvContentPartPr>
              <p14:xfrm>
                <a:off x="11086800" y="847834"/>
                <a:ext cx="117720" cy="61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614960-074C-00D7-693F-2F02DBADF3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69160" y="830194"/>
                  <a:ext cx="15336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65A73E-5BA7-892D-8BAE-43158EBC786E}"/>
                    </a:ext>
                  </a:extLst>
                </p14:cNvPr>
                <p14:cNvContentPartPr/>
                <p14:nvPr/>
              </p14:nvContentPartPr>
              <p14:xfrm>
                <a:off x="11144400" y="828754"/>
                <a:ext cx="249480" cy="22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65A73E-5BA7-892D-8BAE-43158EBC78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26400" y="810754"/>
                  <a:ext cx="285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FA5BC3-CDAC-7047-4C65-5AA7CAD46B4C}"/>
                    </a:ext>
                  </a:extLst>
                </p14:cNvPr>
                <p14:cNvContentPartPr/>
                <p14:nvPr/>
              </p14:nvContentPartPr>
              <p14:xfrm>
                <a:off x="11368680" y="1229434"/>
                <a:ext cx="50040" cy="78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FA5BC3-CDAC-7047-4C65-5AA7CAD46B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51040" y="1211794"/>
                  <a:ext cx="85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D6F54E-DDAD-B25B-F1D1-09ECBF534926}"/>
                    </a:ext>
                  </a:extLst>
                </p14:cNvPr>
                <p14:cNvContentPartPr/>
                <p14:nvPr/>
              </p14:nvContentPartPr>
              <p14:xfrm>
                <a:off x="8795760" y="1915594"/>
                <a:ext cx="365400" cy="657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D6F54E-DDAD-B25B-F1D1-09ECBF5349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77760" y="1897594"/>
                  <a:ext cx="40104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5437797-AA94-46AC-47E0-8FA0C2FF9BA8}"/>
                    </a:ext>
                  </a:extLst>
                </p14:cNvPr>
                <p14:cNvContentPartPr/>
                <p14:nvPr/>
              </p14:nvContentPartPr>
              <p14:xfrm>
                <a:off x="9326040" y="1997674"/>
                <a:ext cx="23760" cy="11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5437797-AA94-46AC-47E0-8FA0C2FF9B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08400" y="1979674"/>
                  <a:ext cx="59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0EC488-E402-B229-1E8B-EC9862E58C5F}"/>
                    </a:ext>
                  </a:extLst>
                </p14:cNvPr>
                <p14:cNvContentPartPr/>
                <p14:nvPr/>
              </p14:nvContentPartPr>
              <p14:xfrm>
                <a:off x="9257280" y="2174794"/>
                <a:ext cx="874440" cy="40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0EC488-E402-B229-1E8B-EC9862E58C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39280" y="2156794"/>
                  <a:ext cx="9100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5C96E7-EABB-731D-012A-070B85CCB0FE}"/>
                    </a:ext>
                  </a:extLst>
                </p14:cNvPr>
                <p14:cNvContentPartPr/>
                <p14:nvPr/>
              </p14:nvContentPartPr>
              <p14:xfrm>
                <a:off x="10311000" y="2430754"/>
                <a:ext cx="65520" cy="128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5C96E7-EABB-731D-012A-070B85CCB0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93000" y="2413114"/>
                  <a:ext cx="101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C45024-D245-7318-629D-D130B3FF5CA0}"/>
                    </a:ext>
                  </a:extLst>
                </p14:cNvPr>
                <p14:cNvContentPartPr/>
                <p14:nvPr/>
              </p14:nvContentPartPr>
              <p14:xfrm>
                <a:off x="1030560" y="1978594"/>
                <a:ext cx="366840" cy="62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C45024-D245-7318-629D-D130B3FF5C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560" y="1960594"/>
                  <a:ext cx="40248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F9D23B-16B8-EABA-4CE6-BF83FF629C38}"/>
                    </a:ext>
                  </a:extLst>
                </p14:cNvPr>
                <p14:cNvContentPartPr/>
                <p14:nvPr/>
              </p14:nvContentPartPr>
              <p14:xfrm>
                <a:off x="1591800" y="2077594"/>
                <a:ext cx="715320" cy="449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F9D23B-16B8-EABA-4CE6-BF83FF629C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3800" y="2059954"/>
                  <a:ext cx="7509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CAA07B-64EE-853F-25A9-D43D9880A4A0}"/>
                    </a:ext>
                  </a:extLst>
                </p14:cNvPr>
                <p14:cNvContentPartPr/>
                <p14:nvPr/>
              </p14:nvContentPartPr>
              <p14:xfrm>
                <a:off x="2918400" y="1918474"/>
                <a:ext cx="925560" cy="72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CAA07B-64EE-853F-25A9-D43D9880A4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00760" y="1900474"/>
                  <a:ext cx="96120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1A7E11-1396-FEBE-7E0C-5BCC6AEB0389}"/>
                    </a:ext>
                  </a:extLst>
                </p14:cNvPr>
                <p14:cNvContentPartPr/>
                <p14:nvPr/>
              </p14:nvContentPartPr>
              <p14:xfrm>
                <a:off x="3913440" y="1979674"/>
                <a:ext cx="610200" cy="665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1A7E11-1396-FEBE-7E0C-5BCC6AEB03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5800" y="1961674"/>
                  <a:ext cx="6458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B60F70-4C7F-9236-3BA5-E402F22D16F2}"/>
                    </a:ext>
                  </a:extLst>
                </p14:cNvPr>
                <p14:cNvContentPartPr/>
                <p14:nvPr/>
              </p14:nvContentPartPr>
              <p14:xfrm>
                <a:off x="4853400" y="2178034"/>
                <a:ext cx="1289160" cy="56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B60F70-4C7F-9236-3BA5-E402F22D16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35760" y="2160034"/>
                  <a:ext cx="13248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76141D-60AF-5415-8AA4-740CD9EF2672}"/>
                    </a:ext>
                  </a:extLst>
                </p14:cNvPr>
                <p14:cNvContentPartPr/>
                <p14:nvPr/>
              </p14:nvContentPartPr>
              <p14:xfrm>
                <a:off x="5835480" y="2340394"/>
                <a:ext cx="266040" cy="262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76141D-60AF-5415-8AA4-740CD9EF26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17840" y="2322394"/>
                  <a:ext cx="301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229678-F880-EDE5-5D3C-2E8C04BC05A0}"/>
                    </a:ext>
                  </a:extLst>
                </p14:cNvPr>
                <p14:cNvContentPartPr/>
                <p14:nvPr/>
              </p14:nvContentPartPr>
              <p14:xfrm>
                <a:off x="6180720" y="1997674"/>
                <a:ext cx="286200" cy="652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229678-F880-EDE5-5D3C-2E8C04BC05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63080" y="1980034"/>
                  <a:ext cx="3218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3C0F2C-4E1E-806B-2A5D-B92B95D83005}"/>
                    </a:ext>
                  </a:extLst>
                </p14:cNvPr>
                <p14:cNvContentPartPr/>
                <p14:nvPr/>
              </p14:nvContentPartPr>
              <p14:xfrm>
                <a:off x="7140120" y="2045194"/>
                <a:ext cx="77040" cy="61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3C0F2C-4E1E-806B-2A5D-B92B95D830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22480" y="2027194"/>
                  <a:ext cx="11268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E70C49-ECDC-4E18-DD67-6E9A56829417}"/>
                    </a:ext>
                  </a:extLst>
                </p14:cNvPr>
                <p14:cNvContentPartPr/>
                <p14:nvPr/>
              </p14:nvContentPartPr>
              <p14:xfrm>
                <a:off x="6955800" y="2351554"/>
                <a:ext cx="613440" cy="15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E70C49-ECDC-4E18-DD67-6E9A568294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37800" y="2333554"/>
                  <a:ext cx="649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086BD4-8E54-7983-5615-891DEE831A59}"/>
                    </a:ext>
                  </a:extLst>
                </p14:cNvPr>
                <p14:cNvContentPartPr/>
                <p14:nvPr/>
              </p14:nvContentPartPr>
              <p14:xfrm>
                <a:off x="7866240" y="2216194"/>
                <a:ext cx="352440" cy="37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086BD4-8E54-7983-5615-891DEE831A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48600" y="2198194"/>
                  <a:ext cx="3880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6F993A-AD34-F545-6CB3-E49608FBE027}"/>
                    </a:ext>
                  </a:extLst>
                </p14:cNvPr>
                <p14:cNvContentPartPr/>
                <p14:nvPr/>
              </p14:nvContentPartPr>
              <p14:xfrm>
                <a:off x="4605000" y="1577914"/>
                <a:ext cx="11736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6F993A-AD34-F545-6CB3-E49608FBE0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87360" y="1560274"/>
                  <a:ext cx="153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533238-2608-0F1D-FB98-9ED8AFDE1760}"/>
                    </a:ext>
                  </a:extLst>
                </p14:cNvPr>
                <p14:cNvContentPartPr/>
                <p14:nvPr/>
              </p14:nvContentPartPr>
              <p14:xfrm>
                <a:off x="2739840" y="1544074"/>
                <a:ext cx="64800" cy="64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533238-2608-0F1D-FB98-9ED8AFDE17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22200" y="1526434"/>
                  <a:ext cx="1004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7BB163-52DD-976F-4E6A-6E8D32B84DDE}"/>
                    </a:ext>
                  </a:extLst>
                </p14:cNvPr>
                <p14:cNvContentPartPr/>
                <p14:nvPr/>
              </p14:nvContentPartPr>
              <p14:xfrm>
                <a:off x="2668920" y="3105394"/>
                <a:ext cx="857160" cy="100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7BB163-52DD-976F-4E6A-6E8D32B84D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1280" y="3087754"/>
                  <a:ext cx="89280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A76407-CB8E-87BC-7295-21304DF9EEB1}"/>
                    </a:ext>
                  </a:extLst>
                </p14:cNvPr>
                <p14:cNvContentPartPr/>
                <p14:nvPr/>
              </p14:nvContentPartPr>
              <p14:xfrm>
                <a:off x="3609960" y="2803354"/>
                <a:ext cx="268920" cy="861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A76407-CB8E-87BC-7295-21304DF9EE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92320" y="2785354"/>
                  <a:ext cx="30456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B80DFE-F282-2735-170A-7CFF6DBB387E}"/>
                    </a:ext>
                  </a:extLst>
                </p14:cNvPr>
                <p14:cNvContentPartPr/>
                <p14:nvPr/>
              </p14:nvContentPartPr>
              <p14:xfrm>
                <a:off x="3908400" y="3151834"/>
                <a:ext cx="159480" cy="29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B80DFE-F282-2735-170A-7CFF6DBB38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90400" y="3133834"/>
                  <a:ext cx="195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3E9A10-C7F7-3655-24FD-EF4164A483A3}"/>
                    </a:ext>
                  </a:extLst>
                </p14:cNvPr>
                <p14:cNvContentPartPr/>
                <p14:nvPr/>
              </p14:nvContentPartPr>
              <p14:xfrm>
                <a:off x="4796520" y="2916394"/>
                <a:ext cx="2086920" cy="731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3E9A10-C7F7-3655-24FD-EF4164A483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78880" y="2898394"/>
                  <a:ext cx="212256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9BA808-201D-BAFB-CB5C-84EC53AC49F0}"/>
                    </a:ext>
                  </a:extLst>
                </p14:cNvPr>
                <p14:cNvContentPartPr/>
                <p14:nvPr/>
              </p14:nvContentPartPr>
              <p14:xfrm>
                <a:off x="7455840" y="3107914"/>
                <a:ext cx="90360" cy="8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9BA808-201D-BAFB-CB5C-84EC53AC49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38200" y="3089914"/>
                  <a:ext cx="126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807BEF-74F7-FB0E-C8BE-F7572A443F9A}"/>
                    </a:ext>
                  </a:extLst>
                </p14:cNvPr>
                <p14:cNvContentPartPr/>
                <p14:nvPr/>
              </p14:nvContentPartPr>
              <p14:xfrm>
                <a:off x="6406440" y="3441634"/>
                <a:ext cx="1056600" cy="1000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807BEF-74F7-FB0E-C8BE-F7572A443F9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88440" y="3423634"/>
                  <a:ext cx="1092240" cy="10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509488-FE91-39E7-15E7-A8EA614CB02D}"/>
                    </a:ext>
                  </a:extLst>
                </p14:cNvPr>
                <p14:cNvContentPartPr/>
                <p14:nvPr/>
              </p14:nvContentPartPr>
              <p14:xfrm>
                <a:off x="4690680" y="2837914"/>
                <a:ext cx="46080" cy="164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509488-FE91-39E7-15E7-A8EA614CB0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72680" y="2820274"/>
                  <a:ext cx="81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012EF1-8302-A6AA-0717-68947E0AC59E}"/>
                    </a:ext>
                  </a:extLst>
                </p14:cNvPr>
                <p14:cNvContentPartPr/>
                <p14:nvPr/>
              </p14:nvContentPartPr>
              <p14:xfrm>
                <a:off x="4755840" y="2800474"/>
                <a:ext cx="39240" cy="88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012EF1-8302-A6AA-0717-68947E0AC5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38200" y="2782834"/>
                  <a:ext cx="74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476AE3-F1E2-FE4D-0568-DED9EFFE44F1}"/>
                    </a:ext>
                  </a:extLst>
                </p14:cNvPr>
                <p14:cNvContentPartPr/>
                <p14:nvPr/>
              </p14:nvContentPartPr>
              <p14:xfrm>
                <a:off x="4777080" y="2816674"/>
                <a:ext cx="132120" cy="248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476AE3-F1E2-FE4D-0568-DED9EFFE44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59440" y="2799034"/>
                  <a:ext cx="167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476FB2-E7FC-EC84-6C9B-D63E49E475CC}"/>
                    </a:ext>
                  </a:extLst>
                </p14:cNvPr>
                <p14:cNvContentPartPr/>
                <p14:nvPr/>
              </p14:nvContentPartPr>
              <p14:xfrm>
                <a:off x="4760520" y="2792914"/>
                <a:ext cx="46080" cy="115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476FB2-E7FC-EC84-6C9B-D63E49E475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42520" y="2775274"/>
                  <a:ext cx="81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4A6278-87B5-8898-0DCE-86C2EF8E6170}"/>
                    </a:ext>
                  </a:extLst>
                </p14:cNvPr>
                <p14:cNvContentPartPr/>
                <p14:nvPr/>
              </p14:nvContentPartPr>
              <p14:xfrm>
                <a:off x="4746480" y="2783554"/>
                <a:ext cx="148680" cy="220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4A6278-87B5-8898-0DCE-86C2EF8E61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28840" y="2765914"/>
                  <a:ext cx="1843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F47222-FA65-FCFD-ABD7-02A7AE7897E0}"/>
                    </a:ext>
                  </a:extLst>
                </p14:cNvPr>
                <p14:cNvContentPartPr/>
                <p14:nvPr/>
              </p14:nvContentPartPr>
              <p14:xfrm>
                <a:off x="709080" y="4240474"/>
                <a:ext cx="515880" cy="526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F47222-FA65-FCFD-ABD7-02A7AE7897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1440" y="4222474"/>
                  <a:ext cx="5515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9029265-B575-CD91-9A48-4B454F276CAE}"/>
                    </a:ext>
                  </a:extLst>
                </p14:cNvPr>
                <p14:cNvContentPartPr/>
                <p14:nvPr/>
              </p14:nvContentPartPr>
              <p14:xfrm>
                <a:off x="1258080" y="4556554"/>
                <a:ext cx="385920" cy="350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9029265-B575-CD91-9A48-4B454F276C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40080" y="4538554"/>
                  <a:ext cx="4215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7B0F32-E6E7-B0CF-A3F9-84A17D00C18A}"/>
                    </a:ext>
                  </a:extLst>
                </p14:cNvPr>
                <p14:cNvContentPartPr/>
                <p14:nvPr/>
              </p14:nvContentPartPr>
              <p14:xfrm>
                <a:off x="1785480" y="4343434"/>
                <a:ext cx="1217160" cy="411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7B0F32-E6E7-B0CF-A3F9-84A17D00C18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67480" y="4325794"/>
                  <a:ext cx="1252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DFFA17-AD8D-4DB4-6B6F-BFFE05ED0B90}"/>
                    </a:ext>
                  </a:extLst>
                </p14:cNvPr>
                <p14:cNvContentPartPr/>
                <p14:nvPr/>
              </p14:nvContentPartPr>
              <p14:xfrm>
                <a:off x="3051240" y="4076674"/>
                <a:ext cx="774360" cy="618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DFFA17-AD8D-4DB4-6B6F-BFFE05ED0B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3240" y="4058674"/>
                  <a:ext cx="8100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17F6A8-3087-0835-8834-77E14A483D92}"/>
                    </a:ext>
                  </a:extLst>
                </p14:cNvPr>
                <p14:cNvContentPartPr/>
                <p14:nvPr/>
              </p14:nvContentPartPr>
              <p14:xfrm>
                <a:off x="3704280" y="4311394"/>
                <a:ext cx="341640" cy="90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17F6A8-3087-0835-8834-77E14A483D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86280" y="4293394"/>
                  <a:ext cx="377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DBD2AF-09EA-ACE3-0BC5-6C3EB43786BA}"/>
                    </a:ext>
                  </a:extLst>
                </p14:cNvPr>
                <p14:cNvContentPartPr/>
                <p14:nvPr/>
              </p14:nvContentPartPr>
              <p14:xfrm>
                <a:off x="4520760" y="4455394"/>
                <a:ext cx="315720" cy="294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DBD2AF-09EA-ACE3-0BC5-6C3EB43786B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02760" y="4437394"/>
                  <a:ext cx="3513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A868DD-3FEA-1017-6402-5B26A5BBD0E4}"/>
                    </a:ext>
                  </a:extLst>
                </p14:cNvPr>
                <p14:cNvContentPartPr/>
                <p14:nvPr/>
              </p14:nvContentPartPr>
              <p14:xfrm>
                <a:off x="4913160" y="4214554"/>
                <a:ext cx="208440" cy="619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A868DD-3FEA-1017-6402-5B26A5BBD0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95160" y="4196554"/>
                  <a:ext cx="2440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F8FF69-60B9-96EB-A3F4-F1C7BFBC04A0}"/>
                    </a:ext>
                  </a:extLst>
                </p14:cNvPr>
                <p14:cNvContentPartPr/>
                <p14:nvPr/>
              </p14:nvContentPartPr>
              <p14:xfrm>
                <a:off x="5200440" y="4490674"/>
                <a:ext cx="306720" cy="311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F8FF69-60B9-96EB-A3F4-F1C7BFBC04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82440" y="4473034"/>
                  <a:ext cx="342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9F4F3C-6140-B4F4-4A17-539DA4CA9F2F}"/>
                    </a:ext>
                  </a:extLst>
                </p14:cNvPr>
                <p14:cNvContentPartPr/>
                <p14:nvPr/>
              </p14:nvContentPartPr>
              <p14:xfrm>
                <a:off x="5610840" y="4454314"/>
                <a:ext cx="306360" cy="297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9F4F3C-6140-B4F4-4A17-539DA4CA9F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92840" y="4436674"/>
                  <a:ext cx="342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DFEFA1-0717-8E93-DD48-09685FD79CBF}"/>
                    </a:ext>
                  </a:extLst>
                </p14:cNvPr>
                <p14:cNvContentPartPr/>
                <p14:nvPr/>
              </p14:nvContentPartPr>
              <p14:xfrm>
                <a:off x="6150840" y="4087834"/>
                <a:ext cx="463680" cy="701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DFEFA1-0717-8E93-DD48-09685FD79CB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32840" y="4069834"/>
                  <a:ext cx="49932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D6048E-BF24-D14F-41D0-F2E6E0D61CC9}"/>
                    </a:ext>
                  </a:extLst>
                </p14:cNvPr>
                <p14:cNvContentPartPr/>
                <p14:nvPr/>
              </p14:nvContentPartPr>
              <p14:xfrm>
                <a:off x="6395640" y="4526674"/>
                <a:ext cx="110160" cy="33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D6048E-BF24-D14F-41D0-F2E6E0D61C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77640" y="4508674"/>
                  <a:ext cx="145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919C3-4818-1B29-9184-633A029F36B7}"/>
                    </a:ext>
                  </a:extLst>
                </p14:cNvPr>
                <p14:cNvContentPartPr/>
                <p14:nvPr/>
              </p14:nvContentPartPr>
              <p14:xfrm>
                <a:off x="6705240" y="4478074"/>
                <a:ext cx="1055520" cy="326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919C3-4818-1B29-9184-633A029F36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87240" y="4460074"/>
                  <a:ext cx="10911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3B2BF9-8C35-C656-9EAB-D34D233C08C3}"/>
                    </a:ext>
                  </a:extLst>
                </p14:cNvPr>
                <p14:cNvContentPartPr/>
                <p14:nvPr/>
              </p14:nvContentPartPr>
              <p14:xfrm>
                <a:off x="7770480" y="3997834"/>
                <a:ext cx="700560" cy="732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3B2BF9-8C35-C656-9EAB-D34D233C08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52840" y="3980194"/>
                  <a:ext cx="7362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573F67-5731-D64E-5591-AA2C1C959B56}"/>
                    </a:ext>
                  </a:extLst>
                </p14:cNvPr>
                <p14:cNvContentPartPr/>
                <p14:nvPr/>
              </p14:nvContentPartPr>
              <p14:xfrm>
                <a:off x="4454520" y="4051474"/>
                <a:ext cx="32760" cy="297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573F67-5731-D64E-5591-AA2C1C959B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36880" y="4033474"/>
                  <a:ext cx="684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E2A0B2-9B70-7DBE-7EF0-97F55ABD4346}"/>
                    </a:ext>
                  </a:extLst>
                </p14:cNvPr>
                <p14:cNvContentPartPr/>
                <p14:nvPr/>
              </p14:nvContentPartPr>
              <p14:xfrm>
                <a:off x="8654640" y="3805234"/>
                <a:ext cx="61920" cy="347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E2A0B2-9B70-7DBE-7EF0-97F55ABD43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37000" y="3787234"/>
                  <a:ext cx="975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72CE747-5E78-5281-E37E-B3374B36445B}"/>
                    </a:ext>
                  </a:extLst>
                </p14:cNvPr>
                <p14:cNvContentPartPr/>
                <p14:nvPr/>
              </p14:nvContentPartPr>
              <p14:xfrm>
                <a:off x="8930760" y="4191874"/>
                <a:ext cx="256680" cy="606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72CE747-5E78-5281-E37E-B3374B3644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13120" y="4173874"/>
                  <a:ext cx="29232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0BB273-F265-74E1-2BA5-36E2A7F94419}"/>
                    </a:ext>
                  </a:extLst>
                </p14:cNvPr>
                <p14:cNvContentPartPr/>
                <p14:nvPr/>
              </p14:nvContentPartPr>
              <p14:xfrm>
                <a:off x="9189240" y="4319674"/>
                <a:ext cx="784800" cy="213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0BB273-F265-74E1-2BA5-36E2A7F944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71600" y="4301674"/>
                  <a:ext cx="820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D3691D-7136-7776-4A5A-6B36E7B27451}"/>
                    </a:ext>
                  </a:extLst>
                </p14:cNvPr>
                <p14:cNvContentPartPr/>
                <p14:nvPr/>
              </p14:nvContentPartPr>
              <p14:xfrm>
                <a:off x="10048560" y="4207714"/>
                <a:ext cx="289080" cy="237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D3691D-7136-7776-4A5A-6B36E7B274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30560" y="4190074"/>
                  <a:ext cx="324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2307408-E400-AE89-C0DB-5DCF57D1157B}"/>
                    </a:ext>
                  </a:extLst>
                </p14:cNvPr>
                <p14:cNvContentPartPr/>
                <p14:nvPr/>
              </p14:nvContentPartPr>
              <p14:xfrm>
                <a:off x="10120920" y="4186114"/>
                <a:ext cx="472320" cy="566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2307408-E400-AE89-C0DB-5DCF57D1157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03280" y="4168474"/>
                  <a:ext cx="5079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155DE8-645C-2316-C9F3-0928D5444287}"/>
                    </a:ext>
                  </a:extLst>
                </p14:cNvPr>
                <p14:cNvContentPartPr/>
                <p14:nvPr/>
              </p14:nvContentPartPr>
              <p14:xfrm>
                <a:off x="10677120" y="4254874"/>
                <a:ext cx="248760" cy="288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155DE8-645C-2316-C9F3-0928D54442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59480" y="4237234"/>
                  <a:ext cx="284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B51E62-04EB-8CD0-ABF4-702B6372933F}"/>
                    </a:ext>
                  </a:extLst>
                </p14:cNvPr>
                <p14:cNvContentPartPr/>
                <p14:nvPr/>
              </p14:nvContentPartPr>
              <p14:xfrm>
                <a:off x="11024160" y="4283314"/>
                <a:ext cx="366840" cy="209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B51E62-04EB-8CD0-ABF4-702B637293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06160" y="4265674"/>
                  <a:ext cx="402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DB4EA49-E99D-3073-E4EB-D454755A912C}"/>
                    </a:ext>
                  </a:extLst>
                </p14:cNvPr>
                <p14:cNvContentPartPr/>
                <p14:nvPr/>
              </p14:nvContentPartPr>
              <p14:xfrm>
                <a:off x="11478840" y="4269634"/>
                <a:ext cx="271800" cy="245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DB4EA49-E99D-3073-E4EB-D454755A91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60840" y="4251994"/>
                  <a:ext cx="307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3A150A-1C19-67F7-9BF7-963A6683233E}"/>
                    </a:ext>
                  </a:extLst>
                </p14:cNvPr>
                <p14:cNvContentPartPr/>
                <p14:nvPr/>
              </p14:nvContentPartPr>
              <p14:xfrm>
                <a:off x="11680440" y="4031674"/>
                <a:ext cx="169560" cy="366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3A150A-1C19-67F7-9BF7-963A668323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62800" y="4014034"/>
                  <a:ext cx="20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523FABD-FD0C-B0C9-0C49-14440EAC8E59}"/>
                    </a:ext>
                  </a:extLst>
                </p14:cNvPr>
                <p14:cNvContentPartPr/>
                <p14:nvPr/>
              </p14:nvContentPartPr>
              <p14:xfrm>
                <a:off x="11968800" y="4277194"/>
                <a:ext cx="217800" cy="479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523FABD-FD0C-B0C9-0C49-14440EAC8E5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51160" y="4259554"/>
                  <a:ext cx="2534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699BAB-0A57-6E82-E1D4-D23B76768424}"/>
                    </a:ext>
                  </a:extLst>
                </p14:cNvPr>
                <p14:cNvContentPartPr/>
                <p14:nvPr/>
              </p14:nvContentPartPr>
              <p14:xfrm>
                <a:off x="447360" y="4992874"/>
                <a:ext cx="1105200" cy="602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699BAB-0A57-6E82-E1D4-D23B7676842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9360" y="4975234"/>
                  <a:ext cx="11408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3D6032-2F10-22FB-AEF4-35196F9405E4}"/>
                    </a:ext>
                  </a:extLst>
                </p14:cNvPr>
                <p14:cNvContentPartPr/>
                <p14:nvPr/>
              </p14:nvContentPartPr>
              <p14:xfrm>
                <a:off x="873600" y="5221834"/>
                <a:ext cx="72720" cy="408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3D6032-2F10-22FB-AEF4-35196F9405E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5960" y="5204194"/>
                  <a:ext cx="1083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230962-E191-219B-8B13-DECBBE27DAE1}"/>
                    </a:ext>
                  </a:extLst>
                </p14:cNvPr>
                <p14:cNvContentPartPr/>
                <p14:nvPr/>
              </p14:nvContentPartPr>
              <p14:xfrm>
                <a:off x="1893480" y="4846714"/>
                <a:ext cx="1252080" cy="614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230962-E191-219B-8B13-DECBBE27DAE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75840" y="4829074"/>
                  <a:ext cx="12877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8DB8276-96E1-F657-F7A8-EB8938991BAC}"/>
                    </a:ext>
                  </a:extLst>
                </p14:cNvPr>
                <p14:cNvContentPartPr/>
                <p14:nvPr/>
              </p14:nvContentPartPr>
              <p14:xfrm>
                <a:off x="3285960" y="5117074"/>
                <a:ext cx="580320" cy="36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8DB8276-96E1-F657-F7A8-EB8938991BA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8320" y="5099074"/>
                  <a:ext cx="615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5951C0-E007-BDC2-F042-D2CBA083009A}"/>
                    </a:ext>
                  </a:extLst>
                </p14:cNvPr>
                <p14:cNvContentPartPr/>
                <p14:nvPr/>
              </p14:nvContentPartPr>
              <p14:xfrm>
                <a:off x="4467120" y="5160994"/>
                <a:ext cx="902160" cy="300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5951C0-E007-BDC2-F042-D2CBA08300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49120" y="5142994"/>
                  <a:ext cx="937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C6F77E-B5CF-AE7E-0D6E-7F797582F876}"/>
                    </a:ext>
                  </a:extLst>
                </p14:cNvPr>
                <p14:cNvContentPartPr/>
                <p14:nvPr/>
              </p14:nvContentPartPr>
              <p14:xfrm>
                <a:off x="5668080" y="4993234"/>
                <a:ext cx="868680" cy="523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C6F77E-B5CF-AE7E-0D6E-7F797582F87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50080" y="4975594"/>
                  <a:ext cx="9043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B0A94B-E632-0CE8-5890-137D409C9146}"/>
                    </a:ext>
                  </a:extLst>
                </p14:cNvPr>
                <p14:cNvContentPartPr/>
                <p14:nvPr/>
              </p14:nvContentPartPr>
              <p14:xfrm>
                <a:off x="6587160" y="5205274"/>
                <a:ext cx="519840" cy="275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B0A94B-E632-0CE8-5890-137D409C914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69160" y="5187634"/>
                  <a:ext cx="555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143641-F1D2-D2A4-15EE-F7C8F79F09B7}"/>
                    </a:ext>
                  </a:extLst>
                </p14:cNvPr>
                <p14:cNvContentPartPr/>
                <p14:nvPr/>
              </p14:nvContentPartPr>
              <p14:xfrm>
                <a:off x="7168920" y="4905034"/>
                <a:ext cx="64800" cy="269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143641-F1D2-D2A4-15EE-F7C8F79F09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50920" y="4887034"/>
                  <a:ext cx="1004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FF56DB-4531-A6C7-1AAB-7EACB35F76CA}"/>
                    </a:ext>
                  </a:extLst>
                </p14:cNvPr>
                <p14:cNvContentPartPr/>
                <p14:nvPr/>
              </p14:nvContentPartPr>
              <p14:xfrm>
                <a:off x="7356120" y="4829794"/>
                <a:ext cx="403920" cy="577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FF56DB-4531-A6C7-1AAB-7EACB35F76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38120" y="4812154"/>
                  <a:ext cx="43956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A0A817-8103-7C17-F447-98AFF1FE2FCA}"/>
                    </a:ext>
                  </a:extLst>
                </p14:cNvPr>
                <p14:cNvContentPartPr/>
                <p14:nvPr/>
              </p14:nvContentPartPr>
              <p14:xfrm>
                <a:off x="8254680" y="4983874"/>
                <a:ext cx="1080360" cy="444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A0A817-8103-7C17-F447-98AFF1FE2F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37040" y="4965874"/>
                  <a:ext cx="111600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43B44EC-B1F6-1127-24E1-1C54A41C365B}"/>
              </a:ext>
            </a:extLst>
          </p:cNvPr>
          <p:cNvGrpSpPr/>
          <p:nvPr/>
        </p:nvGrpSpPr>
        <p:grpSpPr>
          <a:xfrm>
            <a:off x="9791520" y="4765714"/>
            <a:ext cx="1739880" cy="896040"/>
            <a:chOff x="9791520" y="4765714"/>
            <a:chExt cx="1739880" cy="8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E6D59C-335F-9DD7-96B5-50D8AA44F176}"/>
                    </a:ext>
                  </a:extLst>
                </p14:cNvPr>
                <p14:cNvContentPartPr/>
                <p14:nvPr/>
              </p14:nvContentPartPr>
              <p14:xfrm>
                <a:off x="9791520" y="4765714"/>
                <a:ext cx="1098360" cy="896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E6D59C-335F-9DD7-96B5-50D8AA44F1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73880" y="4748074"/>
                  <a:ext cx="1134000" cy="9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1EF60BF-21F2-B2E1-E19E-00F0EC432450}"/>
                    </a:ext>
                  </a:extLst>
                </p14:cNvPr>
                <p14:cNvContentPartPr/>
                <p14:nvPr/>
              </p14:nvContentPartPr>
              <p14:xfrm>
                <a:off x="10786560" y="4961914"/>
                <a:ext cx="501120" cy="214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1EF60BF-21F2-B2E1-E19E-00F0EC4324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68920" y="4944274"/>
                  <a:ext cx="536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1D37021-0B57-98B5-2515-385B6B9FD7E2}"/>
                    </a:ext>
                  </a:extLst>
                </p14:cNvPr>
                <p14:cNvContentPartPr/>
                <p14:nvPr/>
              </p14:nvContentPartPr>
              <p14:xfrm>
                <a:off x="11520240" y="5328034"/>
                <a:ext cx="11160" cy="27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1D37021-0B57-98B5-2515-385B6B9FD7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02600" y="5310034"/>
                  <a:ext cx="46800" cy="6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0940B72-B318-EF5E-CA80-9B8524689387}"/>
              </a:ext>
            </a:extLst>
          </p:cNvPr>
          <p:cNvGrpSpPr/>
          <p:nvPr/>
        </p:nvGrpSpPr>
        <p:grpSpPr>
          <a:xfrm>
            <a:off x="690720" y="246994"/>
            <a:ext cx="11353320" cy="2324880"/>
            <a:chOff x="690720" y="246994"/>
            <a:chExt cx="11353320" cy="23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3ECBE12-757B-DF7D-4273-DDDBFEFF94B5}"/>
                    </a:ext>
                  </a:extLst>
                </p14:cNvPr>
                <p14:cNvContentPartPr/>
                <p14:nvPr/>
              </p14:nvContentPartPr>
              <p14:xfrm>
                <a:off x="740040" y="246994"/>
                <a:ext cx="1597320" cy="700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3ECBE12-757B-DF7D-4273-DDDBFEFF94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040" y="229354"/>
                  <a:ext cx="163296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609F12-1A9E-06BE-46CF-B4D493D7DAF0}"/>
                    </a:ext>
                  </a:extLst>
                </p14:cNvPr>
                <p14:cNvContentPartPr/>
                <p14:nvPr/>
              </p14:nvContentPartPr>
              <p14:xfrm>
                <a:off x="2515560" y="323314"/>
                <a:ext cx="131400" cy="418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609F12-1A9E-06BE-46CF-B4D493D7DA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7560" y="305314"/>
                  <a:ext cx="1670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5E3844-8F08-C061-6DE3-31FA5071B35C}"/>
                    </a:ext>
                  </a:extLst>
                </p14:cNvPr>
                <p14:cNvContentPartPr/>
                <p14:nvPr/>
              </p14:nvContentPartPr>
              <p14:xfrm>
                <a:off x="2859360" y="411154"/>
                <a:ext cx="29160" cy="151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5E3844-8F08-C061-6DE3-31FA5071B3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1720" y="393514"/>
                  <a:ext cx="64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E04BEC-4D22-A246-E9D3-6ACAAEDCB6E1}"/>
                    </a:ext>
                  </a:extLst>
                </p14:cNvPr>
                <p14:cNvContentPartPr/>
                <p14:nvPr/>
              </p14:nvContentPartPr>
              <p14:xfrm>
                <a:off x="2776560" y="616714"/>
                <a:ext cx="837000" cy="63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E04BEC-4D22-A246-E9D3-6ACAAEDCB6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8920" y="598714"/>
                  <a:ext cx="87264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D2C003-46EE-27A5-9342-8C85783AAF9B}"/>
                    </a:ext>
                  </a:extLst>
                </p14:cNvPr>
                <p14:cNvContentPartPr/>
                <p14:nvPr/>
              </p14:nvContentPartPr>
              <p14:xfrm>
                <a:off x="2801040" y="298114"/>
                <a:ext cx="509040" cy="463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D2C003-46EE-27A5-9342-8C85783AAF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3400" y="280474"/>
                  <a:ext cx="5446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EED81E-6210-958B-4A63-1F621CDB8AE9}"/>
                    </a:ext>
                  </a:extLst>
                </p14:cNvPr>
                <p14:cNvContentPartPr/>
                <p14:nvPr/>
              </p14:nvContentPartPr>
              <p14:xfrm>
                <a:off x="1164120" y="393154"/>
                <a:ext cx="320400" cy="29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EED81E-6210-958B-4A63-1F621CDB8A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6120" y="375154"/>
                  <a:ext cx="356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B5D84A-4EE7-E940-A97E-DA55891DC298}"/>
                    </a:ext>
                  </a:extLst>
                </p14:cNvPr>
                <p14:cNvContentPartPr/>
                <p14:nvPr/>
              </p14:nvContentPartPr>
              <p14:xfrm>
                <a:off x="1603680" y="369394"/>
                <a:ext cx="241560" cy="34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B5D84A-4EE7-E940-A97E-DA55891DC2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5680" y="351754"/>
                  <a:ext cx="2772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8B8B04-7F9A-6860-0134-2636F2C80644}"/>
                    </a:ext>
                  </a:extLst>
                </p14:cNvPr>
                <p14:cNvContentPartPr/>
                <p14:nvPr/>
              </p14:nvContentPartPr>
              <p14:xfrm>
                <a:off x="2000040" y="1051954"/>
                <a:ext cx="544320" cy="39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8B8B04-7F9A-6860-0134-2636F2C806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2400" y="1033954"/>
                  <a:ext cx="5799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FB1849-60B4-D83B-A63D-2CA5DA8C10DF}"/>
                    </a:ext>
                  </a:extLst>
                </p14:cNvPr>
                <p14:cNvContentPartPr/>
                <p14:nvPr/>
              </p14:nvContentPartPr>
              <p14:xfrm>
                <a:off x="2569200" y="1281634"/>
                <a:ext cx="182160" cy="236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FB1849-60B4-D83B-A63D-2CA5DA8C10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1560" y="1263994"/>
                  <a:ext cx="217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773029-A61A-FF0C-13A5-A86BE1E87615}"/>
                    </a:ext>
                  </a:extLst>
                </p14:cNvPr>
                <p14:cNvContentPartPr/>
                <p14:nvPr/>
              </p14:nvContentPartPr>
              <p14:xfrm>
                <a:off x="3202080" y="1227274"/>
                <a:ext cx="1110600" cy="419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773029-A61A-FF0C-13A5-A86BE1E876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84440" y="1209274"/>
                  <a:ext cx="1146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ABE0E5-1BF4-FF72-5980-725F38F8C117}"/>
                    </a:ext>
                  </a:extLst>
                </p14:cNvPr>
                <p14:cNvContentPartPr/>
                <p14:nvPr/>
              </p14:nvContentPartPr>
              <p14:xfrm>
                <a:off x="4340040" y="1269754"/>
                <a:ext cx="273240" cy="216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ABE0E5-1BF4-FF72-5980-725F38F8C1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22040" y="1251754"/>
                  <a:ext cx="308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F5ECAF-8FB8-C4E9-4223-217087E338EA}"/>
                    </a:ext>
                  </a:extLst>
                </p14:cNvPr>
                <p14:cNvContentPartPr/>
                <p14:nvPr/>
              </p14:nvContentPartPr>
              <p14:xfrm>
                <a:off x="4770600" y="1103434"/>
                <a:ext cx="598680" cy="45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F5ECAF-8FB8-C4E9-4223-217087E338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2960" y="1085434"/>
                  <a:ext cx="6343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0D16F-01B5-B358-FBB0-884E65513795}"/>
                    </a:ext>
                  </a:extLst>
                </p14:cNvPr>
                <p14:cNvContentPartPr/>
                <p14:nvPr/>
              </p14:nvContentPartPr>
              <p14:xfrm>
                <a:off x="5331840" y="1226194"/>
                <a:ext cx="140400" cy="64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0D16F-01B5-B358-FBB0-884E655137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3840" y="1208554"/>
                  <a:ext cx="176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4C05A0-7C90-010F-0CC9-B7B9C4AEAEE6}"/>
                    </a:ext>
                  </a:extLst>
                </p14:cNvPr>
                <p14:cNvContentPartPr/>
                <p14:nvPr/>
              </p14:nvContentPartPr>
              <p14:xfrm>
                <a:off x="5912520" y="1063834"/>
                <a:ext cx="866880" cy="487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4C05A0-7C90-010F-0CC9-B7B9C4AEAE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4880" y="1046194"/>
                  <a:ext cx="9025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1FF537-214C-583F-8DA1-D42FF0FAF2BE}"/>
                    </a:ext>
                  </a:extLst>
                </p14:cNvPr>
                <p14:cNvContentPartPr/>
                <p14:nvPr/>
              </p14:nvContentPartPr>
              <p14:xfrm>
                <a:off x="6631440" y="1281634"/>
                <a:ext cx="219960" cy="3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1FF537-214C-583F-8DA1-D42FF0FAF2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3800" y="1263994"/>
                  <a:ext cx="255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6C66E4-66EA-BBE5-60CE-E410B8079833}"/>
                    </a:ext>
                  </a:extLst>
                </p14:cNvPr>
                <p14:cNvContentPartPr/>
                <p14:nvPr/>
              </p14:nvContentPartPr>
              <p14:xfrm>
                <a:off x="7225440" y="1153474"/>
                <a:ext cx="726840" cy="51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6C66E4-66EA-BBE5-60CE-E410B80798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07440" y="1135834"/>
                  <a:ext cx="7624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10CA4B-421F-55A0-926E-EA842FCBF708}"/>
                    </a:ext>
                  </a:extLst>
                </p14:cNvPr>
                <p14:cNvContentPartPr/>
                <p14:nvPr/>
              </p14:nvContentPartPr>
              <p14:xfrm>
                <a:off x="8158560" y="1150954"/>
                <a:ext cx="185040" cy="24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10CA4B-421F-55A0-926E-EA842FCBF7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0560" y="1133314"/>
                  <a:ext cx="220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E9C02A-CB4F-DF23-DF5F-6267C5F39A3B}"/>
                    </a:ext>
                  </a:extLst>
                </p14:cNvPr>
                <p14:cNvContentPartPr/>
                <p14:nvPr/>
              </p14:nvContentPartPr>
              <p14:xfrm>
                <a:off x="8661840" y="882034"/>
                <a:ext cx="43200" cy="534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E9C02A-CB4F-DF23-DF5F-6267C5F39A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43840" y="864394"/>
                  <a:ext cx="788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59CB62-669A-9AFB-9111-DB466305A5B0}"/>
                    </a:ext>
                  </a:extLst>
                </p14:cNvPr>
                <p14:cNvContentPartPr/>
                <p14:nvPr/>
              </p14:nvContentPartPr>
              <p14:xfrm>
                <a:off x="8561400" y="987154"/>
                <a:ext cx="813960" cy="36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59CB62-669A-9AFB-9111-DB466305A5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43760" y="969514"/>
                  <a:ext cx="849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1D1243-FA80-E28A-768B-A19B053EB50D}"/>
                    </a:ext>
                  </a:extLst>
                </p14:cNvPr>
                <p14:cNvContentPartPr/>
                <p14:nvPr/>
              </p14:nvContentPartPr>
              <p14:xfrm>
                <a:off x="9269520" y="1086514"/>
                <a:ext cx="312840" cy="120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1D1243-FA80-E28A-768B-A19B053EB5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51520" y="1068874"/>
                  <a:ext cx="348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6D42EA-3AE1-2BB9-EBA6-8282B5D7EFC3}"/>
                    </a:ext>
                  </a:extLst>
                </p14:cNvPr>
                <p14:cNvContentPartPr/>
                <p14:nvPr/>
              </p14:nvContentPartPr>
              <p14:xfrm>
                <a:off x="9627720" y="936394"/>
                <a:ext cx="1594080" cy="447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6D42EA-3AE1-2BB9-EBA6-8282B5D7EF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10080" y="918394"/>
                  <a:ext cx="16297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A9E0E9-FAAD-2E96-79AF-5022F8DDCD38}"/>
                    </a:ext>
                  </a:extLst>
                </p14:cNvPr>
                <p14:cNvContentPartPr/>
                <p14:nvPr/>
              </p14:nvContentPartPr>
              <p14:xfrm>
                <a:off x="11055480" y="1105954"/>
                <a:ext cx="369720" cy="32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A9E0E9-FAAD-2E96-79AF-5022F8DDCD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37480" y="1088314"/>
                  <a:ext cx="4053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EDE6A9-2849-68C5-046A-0B8DF6BD4E0C}"/>
                    </a:ext>
                  </a:extLst>
                </p14:cNvPr>
                <p14:cNvContentPartPr/>
                <p14:nvPr/>
              </p14:nvContentPartPr>
              <p14:xfrm>
                <a:off x="690720" y="1773754"/>
                <a:ext cx="207720" cy="38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EDE6A9-2849-68C5-046A-0B8DF6BD4E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720" y="1755754"/>
                  <a:ext cx="2433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18B3C3-1B1A-440C-6E3C-C63EFBBDC6B7}"/>
                    </a:ext>
                  </a:extLst>
                </p14:cNvPr>
                <p14:cNvContentPartPr/>
                <p14:nvPr/>
              </p14:nvContentPartPr>
              <p14:xfrm>
                <a:off x="891600" y="1545154"/>
                <a:ext cx="74880" cy="348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18B3C3-1B1A-440C-6E3C-C63EFBBDC6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3600" y="1527154"/>
                  <a:ext cx="1105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552EC4-EED2-1CDB-EE23-AF6AA1884423}"/>
                    </a:ext>
                  </a:extLst>
                </p14:cNvPr>
                <p14:cNvContentPartPr/>
                <p14:nvPr/>
              </p14:nvContentPartPr>
              <p14:xfrm>
                <a:off x="976560" y="1820194"/>
                <a:ext cx="395280" cy="314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552EC4-EED2-1CDB-EE23-AF6AA18844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8560" y="1802554"/>
                  <a:ext cx="4309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9C47E1-4F5B-DD31-716F-9B806DA6C5E6}"/>
                    </a:ext>
                  </a:extLst>
                </p14:cNvPr>
                <p14:cNvContentPartPr/>
                <p14:nvPr/>
              </p14:nvContentPartPr>
              <p14:xfrm>
                <a:off x="1829400" y="1694194"/>
                <a:ext cx="428400" cy="541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9C47E1-4F5B-DD31-716F-9B806DA6C5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11760" y="1676554"/>
                  <a:ext cx="4640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890BE9-953D-3B88-3971-94ABCB1F51CC}"/>
                    </a:ext>
                  </a:extLst>
                </p14:cNvPr>
                <p14:cNvContentPartPr/>
                <p14:nvPr/>
              </p14:nvContentPartPr>
              <p14:xfrm>
                <a:off x="2708520" y="1989034"/>
                <a:ext cx="239040" cy="411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890BE9-953D-3B88-3971-94ABCB1F51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0880" y="1971394"/>
                  <a:ext cx="2746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F2E235-B692-C5C2-BD9A-A769E882041E}"/>
                    </a:ext>
                  </a:extLst>
                </p14:cNvPr>
                <p14:cNvContentPartPr/>
                <p14:nvPr/>
              </p14:nvContentPartPr>
              <p14:xfrm>
                <a:off x="3082560" y="2182354"/>
                <a:ext cx="7920" cy="3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F2E235-B692-C5C2-BD9A-A769E88204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4560" y="2164714"/>
                  <a:ext cx="43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B278B9-7CAC-E238-3AD8-FECCD7213E93}"/>
                    </a:ext>
                  </a:extLst>
                </p14:cNvPr>
                <p14:cNvContentPartPr/>
                <p14:nvPr/>
              </p14:nvContentPartPr>
              <p14:xfrm>
                <a:off x="3144120" y="2060674"/>
                <a:ext cx="648360" cy="22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B278B9-7CAC-E238-3AD8-FECCD7213E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26480" y="2043034"/>
                  <a:ext cx="684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6654C8-E0E5-37AA-B223-F3F8A7742194}"/>
                    </a:ext>
                  </a:extLst>
                </p14:cNvPr>
                <p14:cNvContentPartPr/>
                <p14:nvPr/>
              </p14:nvContentPartPr>
              <p14:xfrm>
                <a:off x="3917400" y="2099554"/>
                <a:ext cx="684360" cy="469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6654C8-E0E5-37AA-B223-F3F8A77421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99400" y="2081554"/>
                  <a:ext cx="7200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B288008-9405-0E06-1E83-9D295C693F2B}"/>
                    </a:ext>
                  </a:extLst>
                </p14:cNvPr>
                <p14:cNvContentPartPr/>
                <p14:nvPr/>
              </p14:nvContentPartPr>
              <p14:xfrm>
                <a:off x="4207560" y="1986154"/>
                <a:ext cx="704880" cy="439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B288008-9405-0E06-1E83-9D295C693F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9560" y="1968514"/>
                  <a:ext cx="7405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25FE9F-9A58-FDEA-F0CB-405BD05BBE61}"/>
                    </a:ext>
                  </a:extLst>
                </p14:cNvPr>
                <p14:cNvContentPartPr/>
                <p14:nvPr/>
              </p14:nvContentPartPr>
              <p14:xfrm>
                <a:off x="4984800" y="2040874"/>
                <a:ext cx="560520" cy="407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25FE9F-9A58-FDEA-F0CB-405BD05BBE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67160" y="2022874"/>
                  <a:ext cx="5961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3A6EB7-DFD2-20FF-19D8-14CF89859B4C}"/>
                    </a:ext>
                  </a:extLst>
                </p14:cNvPr>
                <p14:cNvContentPartPr/>
                <p14:nvPr/>
              </p14:nvContentPartPr>
              <p14:xfrm>
                <a:off x="5645040" y="2290714"/>
                <a:ext cx="33120" cy="23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3A6EB7-DFD2-20FF-19D8-14CF89859B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27400" y="2272714"/>
                  <a:ext cx="68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04351F-C564-6C46-19A1-9DB0AF5C49C9}"/>
                    </a:ext>
                  </a:extLst>
                </p14:cNvPr>
                <p14:cNvContentPartPr/>
                <p14:nvPr/>
              </p14:nvContentPartPr>
              <p14:xfrm>
                <a:off x="6156960" y="1979314"/>
                <a:ext cx="717840" cy="348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04351F-C564-6C46-19A1-9DB0AF5C49C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39320" y="1961674"/>
                  <a:ext cx="753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B8FD0D-4F1E-3185-8349-B3E7E66133A7}"/>
                    </a:ext>
                  </a:extLst>
                </p14:cNvPr>
                <p14:cNvContentPartPr/>
                <p14:nvPr/>
              </p14:nvContentPartPr>
              <p14:xfrm>
                <a:off x="7379880" y="1959154"/>
                <a:ext cx="63000" cy="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B8FD0D-4F1E-3185-8349-B3E7E66133A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61880" y="1941154"/>
                  <a:ext cx="98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1C5A4B-50FB-E910-73B3-7CEDA011EAFE}"/>
                    </a:ext>
                  </a:extLst>
                </p14:cNvPr>
                <p14:cNvContentPartPr/>
                <p14:nvPr/>
              </p14:nvContentPartPr>
              <p14:xfrm>
                <a:off x="7204560" y="1985794"/>
                <a:ext cx="1120680" cy="300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1C5A4B-50FB-E910-73B3-7CEDA011EA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86560" y="1968154"/>
                  <a:ext cx="1156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53EA60-C25A-8B7E-2E23-8AA03403DD39}"/>
                    </a:ext>
                  </a:extLst>
                </p14:cNvPr>
                <p14:cNvContentPartPr/>
                <p14:nvPr/>
              </p14:nvContentPartPr>
              <p14:xfrm>
                <a:off x="8776680" y="1946554"/>
                <a:ext cx="2088360" cy="62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53EA60-C25A-8B7E-2E23-8AA03403DD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58680" y="1928914"/>
                  <a:ext cx="21240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C36FEF-2BA3-7D5C-D1C7-EA9285C4787F}"/>
                    </a:ext>
                  </a:extLst>
                </p14:cNvPr>
                <p14:cNvContentPartPr/>
                <p14:nvPr/>
              </p14:nvContentPartPr>
              <p14:xfrm>
                <a:off x="10961520" y="1870594"/>
                <a:ext cx="1082520" cy="31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C36FEF-2BA3-7D5C-D1C7-EA9285C4787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43520" y="1852954"/>
                  <a:ext cx="111816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1E5878-1A63-5639-AFAA-17DEEDE70E24}"/>
              </a:ext>
            </a:extLst>
          </p:cNvPr>
          <p:cNvGrpSpPr/>
          <p:nvPr/>
        </p:nvGrpSpPr>
        <p:grpSpPr>
          <a:xfrm>
            <a:off x="573360" y="2575114"/>
            <a:ext cx="1521360" cy="738000"/>
            <a:chOff x="573360" y="2575114"/>
            <a:chExt cx="152136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020B62-9BCB-5C3F-44DA-6CC5920B95CE}"/>
                    </a:ext>
                  </a:extLst>
                </p14:cNvPr>
                <p14:cNvContentPartPr/>
                <p14:nvPr/>
              </p14:nvContentPartPr>
              <p14:xfrm>
                <a:off x="573360" y="2575114"/>
                <a:ext cx="1104840" cy="56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020B62-9BCB-5C3F-44DA-6CC5920B95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5720" y="2557114"/>
                  <a:ext cx="11404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2E1165-2B88-9793-EDAC-06DC5218D205}"/>
                    </a:ext>
                  </a:extLst>
                </p14:cNvPr>
                <p14:cNvContentPartPr/>
                <p14:nvPr/>
              </p14:nvContentPartPr>
              <p14:xfrm>
                <a:off x="1180320" y="2796154"/>
                <a:ext cx="212040" cy="293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2E1165-2B88-9793-EDAC-06DC5218D2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62680" y="2778154"/>
                  <a:ext cx="2476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2971A1-5505-4645-BA68-64474A28238A}"/>
                    </a:ext>
                  </a:extLst>
                </p14:cNvPr>
                <p14:cNvContentPartPr/>
                <p14:nvPr/>
              </p14:nvContentPartPr>
              <p14:xfrm>
                <a:off x="1824720" y="2772394"/>
                <a:ext cx="38160" cy="540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2971A1-5505-4645-BA68-64474A2823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06720" y="2754394"/>
                  <a:ext cx="738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6147FA-1855-3251-05E7-907D15B25FE8}"/>
                    </a:ext>
                  </a:extLst>
                </p14:cNvPr>
                <p14:cNvContentPartPr/>
                <p14:nvPr/>
              </p14:nvContentPartPr>
              <p14:xfrm>
                <a:off x="1836960" y="2797954"/>
                <a:ext cx="257760" cy="39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6147FA-1855-3251-05E7-907D15B25F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18960" y="2780314"/>
                  <a:ext cx="29340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B08AEC-A30F-DEEF-03CC-CFF5DC9C40FF}"/>
              </a:ext>
            </a:extLst>
          </p:cNvPr>
          <p:cNvGrpSpPr/>
          <p:nvPr/>
        </p:nvGrpSpPr>
        <p:grpSpPr>
          <a:xfrm>
            <a:off x="2563800" y="2693914"/>
            <a:ext cx="3488400" cy="627840"/>
            <a:chOff x="2563800" y="2693914"/>
            <a:chExt cx="348840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F885CC-88EE-67C9-DD6E-B84FAC20E912}"/>
                    </a:ext>
                  </a:extLst>
                </p14:cNvPr>
                <p14:cNvContentPartPr/>
                <p14:nvPr/>
              </p14:nvContentPartPr>
              <p14:xfrm>
                <a:off x="2563800" y="2808394"/>
                <a:ext cx="235080" cy="30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F885CC-88EE-67C9-DD6E-B84FAC20E9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45800" y="2790394"/>
                  <a:ext cx="270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76F52C-395A-A6E3-25F5-C6E00AED203E}"/>
                    </a:ext>
                  </a:extLst>
                </p14:cNvPr>
                <p14:cNvContentPartPr/>
                <p14:nvPr/>
              </p14:nvContentPartPr>
              <p14:xfrm>
                <a:off x="2801040" y="2791834"/>
                <a:ext cx="648000" cy="362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76F52C-395A-A6E3-25F5-C6E00AED20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83040" y="2773834"/>
                  <a:ext cx="683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9807EF-D677-3F49-B4BF-4B24ED222729}"/>
                    </a:ext>
                  </a:extLst>
                </p14:cNvPr>
                <p14:cNvContentPartPr/>
                <p14:nvPr/>
              </p14:nvContentPartPr>
              <p14:xfrm>
                <a:off x="3534360" y="2892634"/>
                <a:ext cx="212760" cy="308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9807EF-D677-3F49-B4BF-4B24ED2227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16360" y="2874994"/>
                  <a:ext cx="248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3C16B2-8549-AC80-0985-A092FACEEE01}"/>
                    </a:ext>
                  </a:extLst>
                </p14:cNvPr>
                <p14:cNvContentPartPr/>
                <p14:nvPr/>
              </p14:nvContentPartPr>
              <p14:xfrm>
                <a:off x="3877440" y="2786434"/>
                <a:ext cx="82080" cy="45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3C16B2-8549-AC80-0985-A092FACEEE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59440" y="2768434"/>
                  <a:ext cx="1177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38FE24A-47CB-5037-7546-427A5607161B}"/>
                    </a:ext>
                  </a:extLst>
                </p14:cNvPr>
                <p14:cNvContentPartPr/>
                <p14:nvPr/>
              </p14:nvContentPartPr>
              <p14:xfrm>
                <a:off x="3854760" y="2881834"/>
                <a:ext cx="349560" cy="158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38FE24A-47CB-5037-7546-427A560716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37120" y="2863834"/>
                  <a:ext cx="385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0324A3-9925-6F0C-384B-351E4394BDC6}"/>
                    </a:ext>
                  </a:extLst>
                </p14:cNvPr>
                <p14:cNvContentPartPr/>
                <p14:nvPr/>
              </p14:nvContentPartPr>
              <p14:xfrm>
                <a:off x="4161840" y="2889034"/>
                <a:ext cx="132840" cy="25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0324A3-9925-6F0C-384B-351E4394BD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44200" y="2871034"/>
                  <a:ext cx="168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B91567-29E4-1EC0-42ED-4E5B0C136F67}"/>
                    </a:ext>
                  </a:extLst>
                </p14:cNvPr>
                <p14:cNvContentPartPr/>
                <p14:nvPr/>
              </p14:nvContentPartPr>
              <p14:xfrm>
                <a:off x="4454520" y="2960314"/>
                <a:ext cx="410400" cy="237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B91567-29E4-1EC0-42ED-4E5B0C136F6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36880" y="2942674"/>
                  <a:ext cx="446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87AEE6-BED1-82F6-5CC8-82E72B9A1B3B}"/>
                    </a:ext>
                  </a:extLst>
                </p14:cNvPr>
                <p14:cNvContentPartPr/>
                <p14:nvPr/>
              </p14:nvContentPartPr>
              <p14:xfrm>
                <a:off x="4962480" y="2853034"/>
                <a:ext cx="231120" cy="373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87AEE6-BED1-82F6-5CC8-82E72B9A1B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44840" y="2835394"/>
                  <a:ext cx="2667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3A06A6-D8D8-1855-D994-83BFA7DA19EA}"/>
                    </a:ext>
                  </a:extLst>
                </p14:cNvPr>
                <p14:cNvContentPartPr/>
                <p14:nvPr/>
              </p14:nvContentPartPr>
              <p14:xfrm>
                <a:off x="5220960" y="2693914"/>
                <a:ext cx="334440" cy="627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3A06A6-D8D8-1855-D994-83BFA7DA19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03320" y="2676274"/>
                  <a:ext cx="37008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C89595-C784-F696-CEE4-399F6F2A061A}"/>
                    </a:ext>
                  </a:extLst>
                </p14:cNvPr>
                <p14:cNvContentPartPr/>
                <p14:nvPr/>
              </p14:nvContentPartPr>
              <p14:xfrm>
                <a:off x="4103520" y="2792554"/>
                <a:ext cx="331560" cy="46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C89595-C784-F696-CEE4-399F6F2A06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85520" y="2774554"/>
                  <a:ext cx="3672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DBC953-E915-A309-03E6-806719188675}"/>
                    </a:ext>
                  </a:extLst>
                </p14:cNvPr>
                <p14:cNvContentPartPr/>
                <p14:nvPr/>
              </p14:nvContentPartPr>
              <p14:xfrm>
                <a:off x="5249040" y="2935834"/>
                <a:ext cx="279000" cy="75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DBC953-E915-A309-03E6-8067191886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31040" y="2918194"/>
                  <a:ext cx="314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665859-B203-F455-4EC5-CCB166CC540B}"/>
                    </a:ext>
                  </a:extLst>
                </p14:cNvPr>
                <p14:cNvContentPartPr/>
                <p14:nvPr/>
              </p14:nvContentPartPr>
              <p14:xfrm>
                <a:off x="5687880" y="2920714"/>
                <a:ext cx="200520" cy="29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665859-B203-F455-4EC5-CCB166CC54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9880" y="2902714"/>
                  <a:ext cx="236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52B3A0-4B8D-76EC-DC37-4825AE6C00F6}"/>
                    </a:ext>
                  </a:extLst>
                </p14:cNvPr>
                <p14:cNvContentPartPr/>
                <p14:nvPr/>
              </p14:nvContentPartPr>
              <p14:xfrm>
                <a:off x="6006480" y="3240034"/>
                <a:ext cx="45720" cy="75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52B3A0-4B8D-76EC-DC37-4825AE6C00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88840" y="3222034"/>
                  <a:ext cx="813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4923597-3738-E910-10EB-75ED9FA1E4C4}"/>
              </a:ext>
            </a:extLst>
          </p:cNvPr>
          <p:cNvGrpSpPr/>
          <p:nvPr/>
        </p:nvGrpSpPr>
        <p:grpSpPr>
          <a:xfrm>
            <a:off x="1206960" y="3520474"/>
            <a:ext cx="4920120" cy="917280"/>
            <a:chOff x="1206960" y="3520474"/>
            <a:chExt cx="4920120" cy="9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615437-4FC3-54CA-0D7C-36D2A7BF60E9}"/>
                    </a:ext>
                  </a:extLst>
                </p14:cNvPr>
                <p14:cNvContentPartPr/>
                <p14:nvPr/>
              </p14:nvContentPartPr>
              <p14:xfrm>
                <a:off x="1206960" y="3694354"/>
                <a:ext cx="433800" cy="40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615437-4FC3-54CA-0D7C-36D2A7BF60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8960" y="3676354"/>
                  <a:ext cx="4694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AB157A-5FB4-0F44-49D3-1FF063740B5E}"/>
                    </a:ext>
                  </a:extLst>
                </p14:cNvPr>
                <p14:cNvContentPartPr/>
                <p14:nvPr/>
              </p14:nvContentPartPr>
              <p14:xfrm>
                <a:off x="1296240" y="3885514"/>
                <a:ext cx="574920" cy="26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AB157A-5FB4-0F44-49D3-1FF063740B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78600" y="3867514"/>
                  <a:ext cx="610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EAB289-8981-997D-1CFB-5C5AB3773282}"/>
                    </a:ext>
                  </a:extLst>
                </p14:cNvPr>
                <p14:cNvContentPartPr/>
                <p14:nvPr/>
              </p14:nvContentPartPr>
              <p14:xfrm>
                <a:off x="1980960" y="3737914"/>
                <a:ext cx="43560" cy="370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EAB289-8981-997D-1CFB-5C5AB37732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62960" y="3719914"/>
                  <a:ext cx="792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99E4AA-64B9-74E6-8A24-EDD1D2F3C17F}"/>
                    </a:ext>
                  </a:extLst>
                </p14:cNvPr>
                <p14:cNvContentPartPr/>
                <p14:nvPr/>
              </p14:nvContentPartPr>
              <p14:xfrm>
                <a:off x="1974840" y="3900994"/>
                <a:ext cx="110520" cy="66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99E4AA-64B9-74E6-8A24-EDD1D2F3C1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7200" y="3882994"/>
                  <a:ext cx="146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F4CE2D-3703-8093-3505-59397D63255A}"/>
                    </a:ext>
                  </a:extLst>
                </p14:cNvPr>
                <p14:cNvContentPartPr/>
                <p14:nvPr/>
              </p14:nvContentPartPr>
              <p14:xfrm>
                <a:off x="2144040" y="3811354"/>
                <a:ext cx="741600" cy="626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F4CE2D-3703-8093-3505-59397D6325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26400" y="3793714"/>
                  <a:ext cx="77724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A6092D-1F42-C9FA-82A7-07FBF2B915B4}"/>
                    </a:ext>
                  </a:extLst>
                </p14:cNvPr>
                <p14:cNvContentPartPr/>
                <p14:nvPr/>
              </p14:nvContentPartPr>
              <p14:xfrm>
                <a:off x="3188760" y="3734314"/>
                <a:ext cx="198720" cy="347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A6092D-1F42-C9FA-82A7-07FBF2B915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70760" y="3716674"/>
                  <a:ext cx="2343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5215ED-92C2-1109-DF14-24CCF3274D1F}"/>
                    </a:ext>
                  </a:extLst>
                </p14:cNvPr>
                <p14:cNvContentPartPr/>
                <p14:nvPr/>
              </p14:nvContentPartPr>
              <p14:xfrm>
                <a:off x="3418440" y="3870754"/>
                <a:ext cx="600480" cy="323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5215ED-92C2-1109-DF14-24CCF3274D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00440" y="3853114"/>
                  <a:ext cx="636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893129B-29A8-FDE2-797D-47A5A363A4BF}"/>
                    </a:ext>
                  </a:extLst>
                </p14:cNvPr>
                <p14:cNvContentPartPr/>
                <p14:nvPr/>
              </p14:nvContentPartPr>
              <p14:xfrm>
                <a:off x="4167240" y="3727474"/>
                <a:ext cx="66240" cy="47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893129B-29A8-FDE2-797D-47A5A363A4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49600" y="3709474"/>
                  <a:ext cx="101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0610A7-5F8B-D4BE-F1F6-97204F9B4A7D}"/>
                    </a:ext>
                  </a:extLst>
                </p14:cNvPr>
                <p14:cNvContentPartPr/>
                <p14:nvPr/>
              </p14:nvContentPartPr>
              <p14:xfrm>
                <a:off x="4115760" y="3924754"/>
                <a:ext cx="217800" cy="101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0610A7-5F8B-D4BE-F1F6-97204F9B4A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98120" y="3907114"/>
                  <a:ext cx="253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68090B-42B7-E8EA-1452-CDB728AB7B09}"/>
                    </a:ext>
                  </a:extLst>
                </p14:cNvPr>
                <p14:cNvContentPartPr/>
                <p14:nvPr/>
              </p14:nvContentPartPr>
              <p14:xfrm>
                <a:off x="4366680" y="3866794"/>
                <a:ext cx="509040" cy="408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68090B-42B7-E8EA-1452-CDB728AB7B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48680" y="3848794"/>
                  <a:ext cx="5446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0CE232-BBAF-AF47-5933-C9BD6112FFB6}"/>
                    </a:ext>
                  </a:extLst>
                </p14:cNvPr>
                <p14:cNvContentPartPr/>
                <p14:nvPr/>
              </p14:nvContentPartPr>
              <p14:xfrm>
                <a:off x="4984800" y="3691474"/>
                <a:ext cx="101520" cy="471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0CE232-BBAF-AF47-5933-C9BD6112FFB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67160" y="3673834"/>
                  <a:ext cx="1371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D6E36A-C7EE-F05B-E62D-A5C53EA493FE}"/>
                    </a:ext>
                  </a:extLst>
                </p14:cNvPr>
                <p14:cNvContentPartPr/>
                <p14:nvPr/>
              </p14:nvContentPartPr>
              <p14:xfrm>
                <a:off x="5213760" y="3679594"/>
                <a:ext cx="188640" cy="429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D6E36A-C7EE-F05B-E62D-A5C53EA493F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96120" y="3661954"/>
                  <a:ext cx="2242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CB346C-5132-6702-7D05-BFE711C8CFE5}"/>
                    </a:ext>
                  </a:extLst>
                </p14:cNvPr>
                <p14:cNvContentPartPr/>
                <p14:nvPr/>
              </p14:nvContentPartPr>
              <p14:xfrm>
                <a:off x="5384400" y="3520474"/>
                <a:ext cx="742680" cy="604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CB346C-5132-6702-7D05-BFE711C8CF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66400" y="3502474"/>
                  <a:ext cx="778320" cy="64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7F3DDE-6054-3609-F130-79110D2343B0}"/>
              </a:ext>
            </a:extLst>
          </p:cNvPr>
          <p:cNvGrpSpPr/>
          <p:nvPr/>
        </p:nvGrpSpPr>
        <p:grpSpPr>
          <a:xfrm>
            <a:off x="6826920" y="3454954"/>
            <a:ext cx="525240" cy="678600"/>
            <a:chOff x="6826920" y="3454954"/>
            <a:chExt cx="52524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B042B24-403D-AE56-29CF-71FEAD431D9D}"/>
                    </a:ext>
                  </a:extLst>
                </p14:cNvPr>
                <p14:cNvContentPartPr/>
                <p14:nvPr/>
              </p14:nvContentPartPr>
              <p14:xfrm>
                <a:off x="6826920" y="3454954"/>
                <a:ext cx="370440" cy="600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B042B24-403D-AE56-29CF-71FEAD431D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08920" y="3437314"/>
                  <a:ext cx="40608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CD736E-3ECE-C814-6F7C-A7095655AD8A}"/>
                    </a:ext>
                  </a:extLst>
                </p14:cNvPr>
                <p14:cNvContentPartPr/>
                <p14:nvPr/>
              </p14:nvContentPartPr>
              <p14:xfrm>
                <a:off x="7050840" y="3785434"/>
                <a:ext cx="301320" cy="348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CD736E-3ECE-C814-6F7C-A7095655AD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33200" y="3767794"/>
                  <a:ext cx="33696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917F85E-8EB5-3E05-2A96-9EA42B4FCF21}"/>
              </a:ext>
            </a:extLst>
          </p:cNvPr>
          <p:cNvGrpSpPr/>
          <p:nvPr/>
        </p:nvGrpSpPr>
        <p:grpSpPr>
          <a:xfrm>
            <a:off x="7931760" y="3107914"/>
            <a:ext cx="4178880" cy="1049040"/>
            <a:chOff x="7931760" y="3107914"/>
            <a:chExt cx="4178880" cy="10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68594C-73C1-D612-504B-CD39A3C89782}"/>
                    </a:ext>
                  </a:extLst>
                </p14:cNvPr>
                <p14:cNvContentPartPr/>
                <p14:nvPr/>
              </p14:nvContentPartPr>
              <p14:xfrm>
                <a:off x="7977480" y="3520474"/>
                <a:ext cx="339480" cy="564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68594C-73C1-D612-504B-CD39A3C897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59480" y="3502474"/>
                  <a:ext cx="3751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674F448-B8AB-A940-AE7F-E2265B55644C}"/>
                    </a:ext>
                  </a:extLst>
                </p14:cNvPr>
                <p14:cNvContentPartPr/>
                <p14:nvPr/>
              </p14:nvContentPartPr>
              <p14:xfrm>
                <a:off x="7931760" y="3741514"/>
                <a:ext cx="704160" cy="415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674F448-B8AB-A940-AE7F-E2265B5564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13760" y="3723874"/>
                  <a:ext cx="739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F198FE-62F4-CC1A-093A-EBD0D91B22A5}"/>
                    </a:ext>
                  </a:extLst>
                </p14:cNvPr>
                <p14:cNvContentPartPr/>
                <p14:nvPr/>
              </p14:nvContentPartPr>
              <p14:xfrm>
                <a:off x="8365560" y="3785434"/>
                <a:ext cx="358200" cy="309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F198FE-62F4-CC1A-093A-EBD0D91B22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47920" y="3767794"/>
                  <a:ext cx="3938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5FD552B-B5CE-A11E-6DA0-216F13286AD3}"/>
                    </a:ext>
                  </a:extLst>
                </p14:cNvPr>
                <p14:cNvContentPartPr/>
                <p14:nvPr/>
              </p14:nvContentPartPr>
              <p14:xfrm>
                <a:off x="8772000" y="3567274"/>
                <a:ext cx="52920" cy="451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5FD552B-B5CE-A11E-6DA0-216F13286AD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54360" y="3549634"/>
                  <a:ext cx="885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3DACA-7AFC-BEB7-EAF9-1540B18E6EA8}"/>
                    </a:ext>
                  </a:extLst>
                </p14:cNvPr>
                <p14:cNvContentPartPr/>
                <p14:nvPr/>
              </p14:nvContentPartPr>
              <p14:xfrm>
                <a:off x="9094920" y="3417514"/>
                <a:ext cx="156240" cy="534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3DACA-7AFC-BEB7-EAF9-1540B18E6E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77280" y="3399874"/>
                  <a:ext cx="1918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2622437-812A-5A82-F160-EF8FF3CD973C}"/>
                    </a:ext>
                  </a:extLst>
                </p14:cNvPr>
                <p14:cNvContentPartPr/>
                <p14:nvPr/>
              </p14:nvContentPartPr>
              <p14:xfrm>
                <a:off x="8936160" y="3648994"/>
                <a:ext cx="442440" cy="34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2622437-812A-5A82-F160-EF8FF3CD97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18160" y="3631354"/>
                  <a:ext cx="478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8F282F3-BF40-0EE0-1422-D83A5203917D}"/>
                    </a:ext>
                  </a:extLst>
                </p14:cNvPr>
                <p14:cNvContentPartPr/>
                <p14:nvPr/>
              </p14:nvContentPartPr>
              <p14:xfrm>
                <a:off x="9820680" y="3550714"/>
                <a:ext cx="362160" cy="326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8F282F3-BF40-0EE0-1422-D83A520391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03040" y="3533074"/>
                  <a:ext cx="397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DE9EC7-2165-ABB9-3E95-946FCA30AA50}"/>
                    </a:ext>
                  </a:extLst>
                </p14:cNvPr>
                <p14:cNvContentPartPr/>
                <p14:nvPr/>
              </p14:nvContentPartPr>
              <p14:xfrm>
                <a:off x="10158360" y="3567274"/>
                <a:ext cx="347760" cy="295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DE9EC7-2165-ABB9-3E95-946FCA30AA5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40720" y="3549274"/>
                  <a:ext cx="383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3E9601-667E-4DF1-67BD-7965A677A4D0}"/>
                    </a:ext>
                  </a:extLst>
                </p14:cNvPr>
                <p14:cNvContentPartPr/>
                <p14:nvPr/>
              </p14:nvContentPartPr>
              <p14:xfrm>
                <a:off x="10630680" y="3284314"/>
                <a:ext cx="82080" cy="577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3E9601-667E-4DF1-67BD-7965A677A4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13040" y="3266674"/>
                  <a:ext cx="1177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527402-2FA1-16F3-7E9A-A5F51F266DC7}"/>
                    </a:ext>
                  </a:extLst>
                </p14:cNvPr>
                <p14:cNvContentPartPr/>
                <p14:nvPr/>
              </p14:nvContentPartPr>
              <p14:xfrm>
                <a:off x="10517280" y="3540274"/>
                <a:ext cx="196200" cy="58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527402-2FA1-16F3-7E9A-A5F51F266DC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99280" y="3522634"/>
                  <a:ext cx="231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7067377-4520-B2EC-4167-7002B17A480B}"/>
                    </a:ext>
                  </a:extLst>
                </p14:cNvPr>
                <p14:cNvContentPartPr/>
                <p14:nvPr/>
              </p14:nvContentPartPr>
              <p14:xfrm>
                <a:off x="10790880" y="3468274"/>
                <a:ext cx="396720" cy="418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7067377-4520-B2EC-4167-7002B17A48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72880" y="3450634"/>
                  <a:ext cx="4323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2C58E66-AE02-FE32-AA45-C714FA04FB9E}"/>
                    </a:ext>
                  </a:extLst>
                </p14:cNvPr>
                <p14:cNvContentPartPr/>
                <p14:nvPr/>
              </p14:nvContentPartPr>
              <p14:xfrm>
                <a:off x="11277240" y="3230674"/>
                <a:ext cx="61560" cy="519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2C58E66-AE02-FE32-AA45-C714FA04FB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59600" y="3212674"/>
                  <a:ext cx="972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B39FB8-BB96-0777-1E0F-81014C302D6D}"/>
                    </a:ext>
                  </a:extLst>
                </p14:cNvPr>
                <p14:cNvContentPartPr/>
                <p14:nvPr/>
              </p14:nvContentPartPr>
              <p14:xfrm>
                <a:off x="11486760" y="3223474"/>
                <a:ext cx="64080" cy="500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B39FB8-BB96-0777-1E0F-81014C302D6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69120" y="3205834"/>
                  <a:ext cx="997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BB6E7A-D55F-C642-46B7-F7BBF7AD8AD7}"/>
                    </a:ext>
                  </a:extLst>
                </p14:cNvPr>
                <p14:cNvContentPartPr/>
                <p14:nvPr/>
              </p14:nvContentPartPr>
              <p14:xfrm>
                <a:off x="11580000" y="3452434"/>
                <a:ext cx="163800" cy="25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BB6E7A-D55F-C642-46B7-F7BBF7AD8AD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62000" y="3434794"/>
                  <a:ext cx="199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B9722A-ABB4-5E32-8721-AD98131470F9}"/>
                    </a:ext>
                  </a:extLst>
                </p14:cNvPr>
                <p14:cNvContentPartPr/>
                <p14:nvPr/>
              </p14:nvContentPartPr>
              <p14:xfrm>
                <a:off x="11761440" y="3107914"/>
                <a:ext cx="349200" cy="688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B9722A-ABB4-5E32-8721-AD98131470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43440" y="3089914"/>
                  <a:ext cx="384840" cy="72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CADDC19-02FD-73AB-3B56-2B32A5AA8767}"/>
              </a:ext>
            </a:extLst>
          </p:cNvPr>
          <p:cNvGrpSpPr/>
          <p:nvPr/>
        </p:nvGrpSpPr>
        <p:grpSpPr>
          <a:xfrm>
            <a:off x="98880" y="3632794"/>
            <a:ext cx="570600" cy="475920"/>
            <a:chOff x="98880" y="3632794"/>
            <a:chExt cx="570600" cy="4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BCDB17-6754-B14F-D332-9A68D5BE2C36}"/>
                    </a:ext>
                  </a:extLst>
                </p14:cNvPr>
                <p14:cNvContentPartPr/>
                <p14:nvPr/>
              </p14:nvContentPartPr>
              <p14:xfrm>
                <a:off x="98880" y="3912154"/>
                <a:ext cx="447840" cy="109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BCDB17-6754-B14F-D332-9A68D5BE2C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880" y="3894514"/>
                  <a:ext cx="483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9452110-8345-A6A7-3051-A8F3A532B9D7}"/>
                    </a:ext>
                  </a:extLst>
                </p14:cNvPr>
                <p14:cNvContentPartPr/>
                <p14:nvPr/>
              </p14:nvContentPartPr>
              <p14:xfrm>
                <a:off x="159720" y="4044274"/>
                <a:ext cx="361080" cy="62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9452110-8345-A6A7-3051-A8F3A532B9D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1720" y="4026634"/>
                  <a:ext cx="396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5784024-F06C-6649-C4F1-629CFF976DAF}"/>
                    </a:ext>
                  </a:extLst>
                </p14:cNvPr>
                <p14:cNvContentPartPr/>
                <p14:nvPr/>
              </p14:nvContentPartPr>
              <p14:xfrm>
                <a:off x="430440" y="3632794"/>
                <a:ext cx="239040" cy="475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5784024-F06C-6649-C4F1-629CFF976D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2440" y="3615154"/>
                  <a:ext cx="274680" cy="51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D200A62-907A-616C-7419-F750F0C829A2}"/>
              </a:ext>
            </a:extLst>
          </p:cNvPr>
          <p:cNvGrpSpPr/>
          <p:nvPr/>
        </p:nvGrpSpPr>
        <p:grpSpPr>
          <a:xfrm>
            <a:off x="97080" y="4669954"/>
            <a:ext cx="3129120" cy="654840"/>
            <a:chOff x="97080" y="4669954"/>
            <a:chExt cx="312912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E4B429-07BB-221B-845D-54366FC97B7F}"/>
                    </a:ext>
                  </a:extLst>
                </p14:cNvPr>
                <p14:cNvContentPartPr/>
                <p14:nvPr/>
              </p14:nvContentPartPr>
              <p14:xfrm>
                <a:off x="198240" y="4944994"/>
                <a:ext cx="287640" cy="89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E4B429-07BB-221B-845D-54366FC97B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0600" y="4927354"/>
                  <a:ext cx="323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4B90EB5-3911-F9FB-2BC3-805B92695FB0}"/>
                    </a:ext>
                  </a:extLst>
                </p14:cNvPr>
                <p14:cNvContentPartPr/>
                <p14:nvPr/>
              </p14:nvContentPartPr>
              <p14:xfrm>
                <a:off x="97080" y="4993594"/>
                <a:ext cx="528840" cy="233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4B90EB5-3911-F9FB-2BC3-805B92695F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40" y="4975594"/>
                  <a:ext cx="564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35B57F-387A-54A9-5043-A21BEB377D0B}"/>
                    </a:ext>
                  </a:extLst>
                </p14:cNvPr>
                <p14:cNvContentPartPr/>
                <p14:nvPr/>
              </p14:nvContentPartPr>
              <p14:xfrm>
                <a:off x="514680" y="4761394"/>
                <a:ext cx="233640" cy="510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35B57F-387A-54A9-5043-A21BEB377D0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7040" y="4743754"/>
                  <a:ext cx="2692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7AAF264-9980-526B-68BB-BE5F37B382A3}"/>
                    </a:ext>
                  </a:extLst>
                </p14:cNvPr>
                <p14:cNvContentPartPr/>
                <p14:nvPr/>
              </p14:nvContentPartPr>
              <p14:xfrm>
                <a:off x="1030560" y="4669954"/>
                <a:ext cx="435960" cy="616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7AAF264-9980-526B-68BB-BE5F37B382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2920" y="4652314"/>
                  <a:ext cx="4716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CAA38DF-63CF-02B0-43B1-FBC830C0947C}"/>
                    </a:ext>
                  </a:extLst>
                </p14:cNvPr>
                <p14:cNvContentPartPr/>
                <p14:nvPr/>
              </p14:nvContentPartPr>
              <p14:xfrm>
                <a:off x="1302360" y="5059114"/>
                <a:ext cx="160560" cy="201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CAA38DF-63CF-02B0-43B1-FBC830C094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84720" y="5041474"/>
                  <a:ext cx="196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5B34E4-2DCE-4C25-66FF-0827375ADD63}"/>
                    </a:ext>
                  </a:extLst>
                </p14:cNvPr>
                <p14:cNvContentPartPr/>
                <p14:nvPr/>
              </p14:nvContentPartPr>
              <p14:xfrm>
                <a:off x="1570560" y="5028514"/>
                <a:ext cx="304560" cy="216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5B34E4-2DCE-4C25-66FF-0827375ADD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52920" y="5010514"/>
                  <a:ext cx="340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405338-1DFD-B221-A136-8892B7E96C3F}"/>
                    </a:ext>
                  </a:extLst>
                </p14:cNvPr>
                <p14:cNvContentPartPr/>
                <p14:nvPr/>
              </p14:nvContentPartPr>
              <p14:xfrm>
                <a:off x="1921200" y="4732594"/>
                <a:ext cx="558360" cy="592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405338-1DFD-B221-A136-8892B7E96C3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03560" y="4714594"/>
                  <a:ext cx="5940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32EACD0-1394-7AA9-6A03-09FEA2225B97}"/>
                    </a:ext>
                  </a:extLst>
                </p14:cNvPr>
                <p14:cNvContentPartPr/>
                <p14:nvPr/>
              </p14:nvContentPartPr>
              <p14:xfrm>
                <a:off x="2316840" y="5027794"/>
                <a:ext cx="259920" cy="1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32EACD0-1394-7AA9-6A03-09FEA2225B9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98840" y="5009794"/>
                  <a:ext cx="295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A2B18BB-A09F-1A1E-3773-27F407FEE3CB}"/>
                    </a:ext>
                  </a:extLst>
                </p14:cNvPr>
                <p14:cNvContentPartPr/>
                <p14:nvPr/>
              </p14:nvContentPartPr>
              <p14:xfrm>
                <a:off x="2630040" y="4954714"/>
                <a:ext cx="596160" cy="340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A2B18BB-A09F-1A1E-3773-27F407FEE3C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12400" y="4937074"/>
                  <a:ext cx="63180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23D7C60-7DB6-7505-B59C-CE7F48E1FA33}"/>
              </a:ext>
            </a:extLst>
          </p:cNvPr>
          <p:cNvGrpSpPr/>
          <p:nvPr/>
        </p:nvGrpSpPr>
        <p:grpSpPr>
          <a:xfrm>
            <a:off x="3607440" y="4668154"/>
            <a:ext cx="1916640" cy="738360"/>
            <a:chOff x="3607440" y="4668154"/>
            <a:chExt cx="1916640" cy="73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505421D-5543-8EA8-BC3D-C139A9574CEA}"/>
                    </a:ext>
                  </a:extLst>
                </p14:cNvPr>
                <p14:cNvContentPartPr/>
                <p14:nvPr/>
              </p14:nvContentPartPr>
              <p14:xfrm>
                <a:off x="3744600" y="4846714"/>
                <a:ext cx="35640" cy="7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505421D-5543-8EA8-BC3D-C139A9574CE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26960" y="4829074"/>
                  <a:ext cx="712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25ED6FA-098F-3403-B4C9-098B4BB4456A}"/>
                    </a:ext>
                  </a:extLst>
                </p14:cNvPr>
                <p14:cNvContentPartPr/>
                <p14:nvPr/>
              </p14:nvContentPartPr>
              <p14:xfrm>
                <a:off x="3607440" y="4760314"/>
                <a:ext cx="223920" cy="522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25ED6FA-098F-3403-B4C9-098B4BB445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89440" y="4742314"/>
                  <a:ext cx="25956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44C50BB-3854-7F91-EE7A-C05ED9577895}"/>
                    </a:ext>
                  </a:extLst>
                </p14:cNvPr>
                <p14:cNvContentPartPr/>
                <p14:nvPr/>
              </p14:nvContentPartPr>
              <p14:xfrm>
                <a:off x="3905880" y="4984594"/>
                <a:ext cx="1182240" cy="334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44C50BB-3854-7F91-EE7A-C05ED957789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88240" y="4966594"/>
                  <a:ext cx="12178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C80275D-5890-692F-48D7-3464F7F30245}"/>
                    </a:ext>
                  </a:extLst>
                </p14:cNvPr>
                <p14:cNvContentPartPr/>
                <p14:nvPr/>
              </p14:nvContentPartPr>
              <p14:xfrm>
                <a:off x="5093520" y="4668154"/>
                <a:ext cx="430560" cy="738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C80275D-5890-692F-48D7-3464F7F3024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75880" y="4650154"/>
                  <a:ext cx="466200" cy="77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EB76613-8EF9-DF6F-302F-63394335B80E}"/>
              </a:ext>
            </a:extLst>
          </p:cNvPr>
          <p:cNvGrpSpPr/>
          <p:nvPr/>
        </p:nvGrpSpPr>
        <p:grpSpPr>
          <a:xfrm>
            <a:off x="6573480" y="4496434"/>
            <a:ext cx="556920" cy="781200"/>
            <a:chOff x="6573480" y="4496434"/>
            <a:chExt cx="556920" cy="78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796036-5AB7-834A-C8F4-9EF896D79C2D}"/>
                    </a:ext>
                  </a:extLst>
                </p14:cNvPr>
                <p14:cNvContentPartPr/>
                <p14:nvPr/>
              </p14:nvContentPartPr>
              <p14:xfrm>
                <a:off x="6573480" y="4496434"/>
                <a:ext cx="381240" cy="595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796036-5AB7-834A-C8F4-9EF896D79C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55840" y="4478434"/>
                  <a:ext cx="4168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194A005-068B-E597-1580-3FC704D3EA6C}"/>
                    </a:ext>
                  </a:extLst>
                </p14:cNvPr>
                <p14:cNvContentPartPr/>
                <p14:nvPr/>
              </p14:nvContentPartPr>
              <p14:xfrm>
                <a:off x="6895680" y="4941754"/>
                <a:ext cx="234720" cy="335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194A005-068B-E597-1580-3FC704D3EA6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77680" y="4924114"/>
                  <a:ext cx="27036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F22A9CB-0FC2-C9D8-2F3E-C79C3063C710}"/>
              </a:ext>
            </a:extLst>
          </p:cNvPr>
          <p:cNvGrpSpPr/>
          <p:nvPr/>
        </p:nvGrpSpPr>
        <p:grpSpPr>
          <a:xfrm>
            <a:off x="7703160" y="4477714"/>
            <a:ext cx="3588480" cy="1748520"/>
            <a:chOff x="7703160" y="4477714"/>
            <a:chExt cx="3588480" cy="174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761360-73BA-02F8-6600-94A357EC1A90}"/>
                    </a:ext>
                  </a:extLst>
                </p14:cNvPr>
                <p14:cNvContentPartPr/>
                <p14:nvPr/>
              </p14:nvContentPartPr>
              <p14:xfrm>
                <a:off x="7703160" y="4564474"/>
                <a:ext cx="353520" cy="592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761360-73BA-02F8-6600-94A357EC1A9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85160" y="4546474"/>
                  <a:ext cx="3891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68DB61-C339-D8AB-476B-27B73C2D17BC}"/>
                    </a:ext>
                  </a:extLst>
                </p14:cNvPr>
                <p14:cNvContentPartPr/>
                <p14:nvPr/>
              </p14:nvContentPartPr>
              <p14:xfrm>
                <a:off x="7715760" y="5189074"/>
                <a:ext cx="497520" cy="306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68DB61-C339-D8AB-476B-27B73C2D17B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98120" y="5171434"/>
                  <a:ext cx="5331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D380201-F9B8-FD61-8D65-49DF2DBF688E}"/>
                    </a:ext>
                  </a:extLst>
                </p14:cNvPr>
                <p14:cNvContentPartPr/>
                <p14:nvPr/>
              </p14:nvContentPartPr>
              <p14:xfrm>
                <a:off x="8251440" y="4816474"/>
                <a:ext cx="583560" cy="493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D380201-F9B8-FD61-8D65-49DF2DBF688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33800" y="4798834"/>
                  <a:ext cx="61920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927548A-AFBB-8012-6F29-C7F0E2BFC263}"/>
                    </a:ext>
                  </a:extLst>
                </p14:cNvPr>
                <p14:cNvContentPartPr/>
                <p14:nvPr/>
              </p14:nvContentPartPr>
              <p14:xfrm>
                <a:off x="9006360" y="4477714"/>
                <a:ext cx="56160" cy="745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927548A-AFBB-8012-6F29-C7F0E2BFC26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8360" y="4459714"/>
                  <a:ext cx="9180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523C61B-2F50-CEB9-B782-7DC732F3E094}"/>
                    </a:ext>
                  </a:extLst>
                </p14:cNvPr>
                <p14:cNvContentPartPr/>
                <p14:nvPr/>
              </p14:nvContentPartPr>
              <p14:xfrm>
                <a:off x="8765160" y="4686514"/>
                <a:ext cx="542160" cy="478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523C61B-2F50-CEB9-B782-7DC732F3E0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47160" y="4668514"/>
                  <a:ext cx="5778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916C57-D381-AF73-1511-39CB872CFAA6}"/>
                    </a:ext>
                  </a:extLst>
                </p14:cNvPr>
                <p14:cNvContentPartPr/>
                <p14:nvPr/>
              </p14:nvContentPartPr>
              <p14:xfrm>
                <a:off x="9376440" y="4826194"/>
                <a:ext cx="286200" cy="412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B916C57-D381-AF73-1511-39CB872CFA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58800" y="4808194"/>
                  <a:ext cx="321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63474A-8CF0-84E0-FF3D-53566DEB0DA3}"/>
                    </a:ext>
                  </a:extLst>
                </p14:cNvPr>
                <p14:cNvContentPartPr/>
                <p14:nvPr/>
              </p14:nvContentPartPr>
              <p14:xfrm>
                <a:off x="9786480" y="4536394"/>
                <a:ext cx="743400" cy="657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63474A-8CF0-84E0-FF3D-53566DEB0DA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68840" y="4518394"/>
                  <a:ext cx="77904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E11A37D-ED49-DD81-9EA8-D91CBA599352}"/>
                    </a:ext>
                  </a:extLst>
                </p14:cNvPr>
                <p14:cNvContentPartPr/>
                <p14:nvPr/>
              </p14:nvContentPartPr>
              <p14:xfrm>
                <a:off x="7872720" y="5129314"/>
                <a:ext cx="117720" cy="32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E11A37D-ED49-DD81-9EA8-D91CBA59935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55080" y="5111674"/>
                  <a:ext cx="153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AC25E22-4716-DD29-22AA-C1D662F0A4BE}"/>
                    </a:ext>
                  </a:extLst>
                </p14:cNvPr>
                <p14:cNvContentPartPr/>
                <p14:nvPr/>
              </p14:nvContentPartPr>
              <p14:xfrm>
                <a:off x="8943000" y="5391034"/>
                <a:ext cx="385920" cy="694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AC25E22-4716-DD29-22AA-C1D662F0A4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25360" y="5373034"/>
                  <a:ext cx="42156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43392DD-3D34-05E8-FA38-2952EF15B32A}"/>
                    </a:ext>
                  </a:extLst>
                </p14:cNvPr>
                <p14:cNvContentPartPr/>
                <p14:nvPr/>
              </p14:nvContentPartPr>
              <p14:xfrm>
                <a:off x="9402720" y="5709274"/>
                <a:ext cx="1103040" cy="516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43392DD-3D34-05E8-FA38-2952EF15B32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84720" y="5691634"/>
                  <a:ext cx="11386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DEA7910-B8B9-650A-A6FA-28543D5C0C7D}"/>
                    </a:ext>
                  </a:extLst>
                </p14:cNvPr>
                <p14:cNvContentPartPr/>
                <p14:nvPr/>
              </p14:nvContentPartPr>
              <p14:xfrm>
                <a:off x="10568040" y="5244154"/>
                <a:ext cx="723600" cy="729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DEA7910-B8B9-650A-A6FA-28543D5C0C7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550400" y="5226154"/>
                  <a:ext cx="759240" cy="76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DDB3F19-DF88-B338-59F3-02DD3F455E76}"/>
              </a:ext>
            </a:extLst>
          </p:cNvPr>
          <p:cNvGrpSpPr/>
          <p:nvPr/>
        </p:nvGrpSpPr>
        <p:grpSpPr>
          <a:xfrm>
            <a:off x="-14520" y="-90394"/>
            <a:ext cx="12170880" cy="6712200"/>
            <a:chOff x="-14520" y="-90394"/>
            <a:chExt cx="12170880" cy="67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3E8271-9386-E3DB-DE45-9083FA231D30}"/>
                    </a:ext>
                  </a:extLst>
                </p14:cNvPr>
                <p14:cNvContentPartPr/>
                <p14:nvPr/>
              </p14:nvContentPartPr>
              <p14:xfrm>
                <a:off x="751560" y="1454794"/>
                <a:ext cx="272160" cy="480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3E8271-9386-E3DB-DE45-9083FA231D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920" y="1436794"/>
                  <a:ext cx="3078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E0CBD9-6252-E736-01EA-B22B03AD2667}"/>
                    </a:ext>
                  </a:extLst>
                </p14:cNvPr>
                <p14:cNvContentPartPr/>
                <p14:nvPr/>
              </p14:nvContentPartPr>
              <p14:xfrm>
                <a:off x="653640" y="2324914"/>
                <a:ext cx="273240" cy="554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E0CBD9-6252-E736-01EA-B22B03AD26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5640" y="2306914"/>
                  <a:ext cx="3088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F87072-630E-C5A8-9DA8-A6EF8A6A425B}"/>
                    </a:ext>
                  </a:extLst>
                </p14:cNvPr>
                <p14:cNvContentPartPr/>
                <p14:nvPr/>
              </p14:nvContentPartPr>
              <p14:xfrm>
                <a:off x="7607040" y="269314"/>
                <a:ext cx="549720" cy="55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F87072-630E-C5A8-9DA8-A6EF8A6A42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9400" y="251674"/>
                  <a:ext cx="5853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3A0B9EA-93E4-AB0E-EF04-80C7C2451E3B}"/>
                    </a:ext>
                  </a:extLst>
                </p14:cNvPr>
                <p14:cNvContentPartPr/>
                <p14:nvPr/>
              </p14:nvContentPartPr>
              <p14:xfrm>
                <a:off x="7640160" y="994714"/>
                <a:ext cx="300600" cy="54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3A0B9EA-93E4-AB0E-EF04-80C7C2451E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2160" y="976714"/>
                  <a:ext cx="33624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D68416-01B7-75D8-A1A3-B4DA0685CA9A}"/>
                    </a:ext>
                  </a:extLst>
                </p14:cNvPr>
                <p14:cNvContentPartPr/>
                <p14:nvPr/>
              </p14:nvContentPartPr>
              <p14:xfrm>
                <a:off x="2342400" y="628954"/>
                <a:ext cx="68040" cy="1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D68416-01B7-75D8-A1A3-B4DA0685CA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4400" y="610954"/>
                  <a:ext cx="103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B2E42E-63F8-BB56-DC35-795737A81719}"/>
                    </a:ext>
                  </a:extLst>
                </p14:cNvPr>
                <p14:cNvContentPartPr/>
                <p14:nvPr/>
              </p14:nvContentPartPr>
              <p14:xfrm>
                <a:off x="2008320" y="939994"/>
                <a:ext cx="253440" cy="2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B2E42E-63F8-BB56-DC35-795737A817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680" y="921994"/>
                  <a:ext cx="289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3EA2B3-C1A1-FCA8-6DDF-ED7A7D64C82F}"/>
                    </a:ext>
                  </a:extLst>
                </p14:cNvPr>
                <p14:cNvContentPartPr/>
                <p14:nvPr/>
              </p14:nvContentPartPr>
              <p14:xfrm>
                <a:off x="2298480" y="919474"/>
                <a:ext cx="185040" cy="37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3EA2B3-C1A1-FCA8-6DDF-ED7A7D64C8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0480" y="901834"/>
                  <a:ext cx="220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75BD4D-0FF6-3CF3-1C72-043937E72740}"/>
                    </a:ext>
                  </a:extLst>
                </p14:cNvPr>
                <p14:cNvContentPartPr/>
                <p14:nvPr/>
              </p14:nvContentPartPr>
              <p14:xfrm>
                <a:off x="2712120" y="621754"/>
                <a:ext cx="237960" cy="30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75BD4D-0FF6-3CF3-1C72-043937E727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4480" y="604114"/>
                  <a:ext cx="273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800540-4DE7-5886-18C2-F5CA7BB1C46F}"/>
                    </a:ext>
                  </a:extLst>
                </p14:cNvPr>
                <p14:cNvContentPartPr/>
                <p14:nvPr/>
              </p14:nvContentPartPr>
              <p14:xfrm>
                <a:off x="3151320" y="646234"/>
                <a:ext cx="23040" cy="1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800540-4DE7-5886-18C2-F5CA7BB1C4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3320" y="628234"/>
                  <a:ext cx="58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32FC99-8D71-F574-6A87-70FC70528EDE}"/>
                    </a:ext>
                  </a:extLst>
                </p14:cNvPr>
                <p14:cNvContentPartPr/>
                <p14:nvPr/>
              </p14:nvContentPartPr>
              <p14:xfrm>
                <a:off x="3021360" y="970234"/>
                <a:ext cx="123120" cy="259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32FC99-8D71-F574-6A87-70FC70528E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3360" y="952234"/>
                  <a:ext cx="158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4A9EC4-50C5-2679-6E3C-BF29019913A2}"/>
                    </a:ext>
                  </a:extLst>
                </p14:cNvPr>
                <p14:cNvContentPartPr/>
                <p14:nvPr/>
              </p14:nvContentPartPr>
              <p14:xfrm>
                <a:off x="3458400" y="457594"/>
                <a:ext cx="324000" cy="56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4A9EC4-50C5-2679-6E3C-BF29019913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40760" y="439594"/>
                  <a:ext cx="3596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A4C46A-BA5D-B0B6-C82B-EAA0CB211E62}"/>
                    </a:ext>
                  </a:extLst>
                </p14:cNvPr>
                <p14:cNvContentPartPr/>
                <p14:nvPr/>
              </p14:nvContentPartPr>
              <p14:xfrm>
                <a:off x="3342840" y="793474"/>
                <a:ext cx="214560" cy="49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A4C46A-BA5D-B0B6-C82B-EAA0CB211E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4840" y="775834"/>
                  <a:ext cx="250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106BE1-961A-03F7-C97A-32D0EE9F774E}"/>
                    </a:ext>
                  </a:extLst>
                </p14:cNvPr>
                <p14:cNvContentPartPr/>
                <p14:nvPr/>
              </p14:nvContentPartPr>
              <p14:xfrm>
                <a:off x="3903000" y="352114"/>
                <a:ext cx="135000" cy="281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106BE1-961A-03F7-C97A-32D0EE9F77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85000" y="334114"/>
                  <a:ext cx="170640" cy="28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09B003-1912-C771-322B-942B0565536F}"/>
                    </a:ext>
                  </a:extLst>
                </p14:cNvPr>
                <p14:cNvContentPartPr/>
                <p14:nvPr/>
              </p14:nvContentPartPr>
              <p14:xfrm>
                <a:off x="4175880" y="623194"/>
                <a:ext cx="396000" cy="24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09B003-1912-C771-322B-942B056553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8240" y="605194"/>
                  <a:ext cx="431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2253A7-1A60-9023-6D28-B3F2E58583DC}"/>
                    </a:ext>
                  </a:extLst>
                </p14:cNvPr>
                <p14:cNvContentPartPr/>
                <p14:nvPr/>
              </p14:nvContentPartPr>
              <p14:xfrm>
                <a:off x="4761960" y="465154"/>
                <a:ext cx="337680" cy="426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2253A7-1A60-9023-6D28-B3F2E58583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43960" y="447154"/>
                  <a:ext cx="37332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27BADD-1A7D-31F7-B909-DEFB4357C2D3}"/>
                    </a:ext>
                  </a:extLst>
                </p14:cNvPr>
                <p14:cNvContentPartPr/>
                <p14:nvPr/>
              </p14:nvContentPartPr>
              <p14:xfrm>
                <a:off x="5144640" y="397834"/>
                <a:ext cx="7920" cy="57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27BADD-1A7D-31F7-B909-DEFB4357C2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26640" y="379834"/>
                  <a:ext cx="4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D63E82-03AF-6FC1-71E0-96DB57A32D1C}"/>
                    </a:ext>
                  </a:extLst>
                </p14:cNvPr>
                <p14:cNvContentPartPr/>
                <p14:nvPr/>
              </p14:nvContentPartPr>
              <p14:xfrm>
                <a:off x="5222040" y="403954"/>
                <a:ext cx="45720" cy="540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D63E82-03AF-6FC1-71E0-96DB57A32D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04400" y="386314"/>
                  <a:ext cx="813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A45D3B-8BEE-AC1B-E36D-9CCFB7E7C29A}"/>
                    </a:ext>
                  </a:extLst>
                </p14:cNvPr>
                <p14:cNvContentPartPr/>
                <p14:nvPr/>
              </p14:nvContentPartPr>
              <p14:xfrm>
                <a:off x="5314920" y="628954"/>
                <a:ext cx="330480" cy="36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A45D3B-8BEE-AC1B-E36D-9CCFB7E7C2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7280" y="611314"/>
                  <a:ext cx="3661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5F070B-8697-F72A-58E6-FB28CB05F46B}"/>
                    </a:ext>
                  </a:extLst>
                </p14:cNvPr>
                <p14:cNvContentPartPr/>
                <p14:nvPr/>
              </p14:nvContentPartPr>
              <p14:xfrm>
                <a:off x="5858520" y="455434"/>
                <a:ext cx="230040" cy="42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5F070B-8697-F72A-58E6-FB28CB05F4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40520" y="437434"/>
                  <a:ext cx="2656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3DED01-9CD9-5E76-6D3B-D8C90BDCD9E0}"/>
                    </a:ext>
                  </a:extLst>
                </p14:cNvPr>
                <p14:cNvContentPartPr/>
                <p14:nvPr/>
              </p14:nvContentPartPr>
              <p14:xfrm>
                <a:off x="6189000" y="477754"/>
                <a:ext cx="368280" cy="35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3DED01-9CD9-5E76-6D3B-D8C90BDCD9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71000" y="459754"/>
                  <a:ext cx="4039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C3BEE7-CDCC-D69C-F196-4787B3A4FDBB}"/>
                    </a:ext>
                  </a:extLst>
                </p14:cNvPr>
                <p14:cNvContentPartPr/>
                <p14:nvPr/>
              </p14:nvContentPartPr>
              <p14:xfrm>
                <a:off x="6552600" y="492154"/>
                <a:ext cx="234000" cy="48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C3BEE7-CDCC-D69C-F196-4787B3A4FD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34600" y="474514"/>
                  <a:ext cx="2696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3F8CD6-53A7-5BD9-EEA6-F29F4DD50082}"/>
                    </a:ext>
                  </a:extLst>
                </p14:cNvPr>
                <p14:cNvContentPartPr/>
                <p14:nvPr/>
              </p14:nvContentPartPr>
              <p14:xfrm>
                <a:off x="7189800" y="336274"/>
                <a:ext cx="117360" cy="2651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3F8CD6-53A7-5BD9-EEA6-F29F4DD500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72160" y="318274"/>
                  <a:ext cx="153000" cy="26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749EE51-E9B4-391A-F55B-9B81919C7B19}"/>
                    </a:ext>
                  </a:extLst>
                </p14:cNvPr>
                <p14:cNvContentPartPr/>
                <p14:nvPr/>
              </p14:nvContentPartPr>
              <p14:xfrm>
                <a:off x="2722560" y="1073554"/>
                <a:ext cx="75240" cy="64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749EE51-E9B4-391A-F55B-9B81919C7B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4560" y="1055914"/>
                  <a:ext cx="11088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12195C-FBDB-529C-75C8-0F3A7DBB2E8C}"/>
                    </a:ext>
                  </a:extLst>
                </p14:cNvPr>
                <p14:cNvContentPartPr/>
                <p14:nvPr/>
              </p14:nvContentPartPr>
              <p14:xfrm>
                <a:off x="2661720" y="1028914"/>
                <a:ext cx="285120" cy="19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12195C-FBDB-529C-75C8-0F3A7DBB2E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43720" y="1010914"/>
                  <a:ext cx="320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41008B-39B8-4B61-3E67-C5D7EA6BAF44}"/>
                    </a:ext>
                  </a:extLst>
                </p14:cNvPr>
                <p14:cNvContentPartPr/>
                <p14:nvPr/>
              </p14:nvContentPartPr>
              <p14:xfrm>
                <a:off x="2319360" y="1717954"/>
                <a:ext cx="393840" cy="210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41008B-39B8-4B61-3E67-C5D7EA6BAF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01360" y="1700314"/>
                  <a:ext cx="429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D145A0D-4A60-0410-7CBC-9C5FFD8F4E28}"/>
                    </a:ext>
                  </a:extLst>
                </p14:cNvPr>
                <p14:cNvContentPartPr/>
                <p14:nvPr/>
              </p14:nvContentPartPr>
              <p14:xfrm>
                <a:off x="2772960" y="1728394"/>
                <a:ext cx="360" cy="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D145A0D-4A60-0410-7CBC-9C5FFD8F4E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4960" y="1710754"/>
                  <a:ext cx="36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593B7F-7DD3-3766-DEE0-B8AE17BF8DF5}"/>
                    </a:ext>
                  </a:extLst>
                </p14:cNvPr>
                <p14:cNvContentPartPr/>
                <p14:nvPr/>
              </p14:nvContentPartPr>
              <p14:xfrm>
                <a:off x="2066280" y="1525354"/>
                <a:ext cx="298800" cy="29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593B7F-7DD3-3766-DEE0-B8AE17BF8D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48640" y="1507714"/>
                  <a:ext cx="334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E8AAC6-2B29-888B-4B36-EFF040EC09B0}"/>
                    </a:ext>
                  </a:extLst>
                </p14:cNvPr>
                <p14:cNvContentPartPr/>
                <p14:nvPr/>
              </p14:nvContentPartPr>
              <p14:xfrm>
                <a:off x="2720040" y="1497634"/>
                <a:ext cx="744480" cy="451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E8AAC6-2B29-888B-4B36-EFF040EC09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02040" y="1479634"/>
                  <a:ext cx="7801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77C7D0-7AD6-9E52-E465-97B19DB0CCF3}"/>
                    </a:ext>
                  </a:extLst>
                </p14:cNvPr>
                <p14:cNvContentPartPr/>
                <p14:nvPr/>
              </p14:nvContentPartPr>
              <p14:xfrm>
                <a:off x="3476400" y="1427074"/>
                <a:ext cx="187200" cy="393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77C7D0-7AD6-9E52-E465-97B19DB0CC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58400" y="1409074"/>
                  <a:ext cx="2228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7E445B-BF12-3BE7-0C7C-396EEBBB809A}"/>
                    </a:ext>
                  </a:extLst>
                </p14:cNvPr>
                <p14:cNvContentPartPr/>
                <p14:nvPr/>
              </p14:nvContentPartPr>
              <p14:xfrm>
                <a:off x="3578640" y="1362274"/>
                <a:ext cx="206640" cy="412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7E445B-BF12-3BE7-0C7C-396EEBBB80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61000" y="1344274"/>
                  <a:ext cx="2422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FF1690-7BC1-6713-4D0E-386BE62CA0AA}"/>
                    </a:ext>
                  </a:extLst>
                </p14:cNvPr>
                <p14:cNvContentPartPr/>
                <p14:nvPr/>
              </p14:nvContentPartPr>
              <p14:xfrm>
                <a:off x="3766920" y="1571434"/>
                <a:ext cx="77400" cy="10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FF1690-7BC1-6713-4D0E-386BE62CA0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9280" y="1553434"/>
                  <a:ext cx="113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23962F-9CFA-56E2-8EEB-0D21AEFAC7C7}"/>
                    </a:ext>
                  </a:extLst>
                </p14:cNvPr>
                <p14:cNvContentPartPr/>
                <p14:nvPr/>
              </p14:nvContentPartPr>
              <p14:xfrm>
                <a:off x="6207720" y="916234"/>
                <a:ext cx="90720" cy="696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23962F-9CFA-56E2-8EEB-0D21AEFAC7C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90080" y="898594"/>
                  <a:ext cx="12636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8E1B8A-63D7-1CB3-67B5-4F440D945E39}"/>
                    </a:ext>
                  </a:extLst>
                </p14:cNvPr>
                <p14:cNvContentPartPr/>
                <p14:nvPr/>
              </p14:nvContentPartPr>
              <p14:xfrm>
                <a:off x="6248040" y="967354"/>
                <a:ext cx="189360" cy="130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8E1B8A-63D7-1CB3-67B5-4F440D945E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30040" y="949714"/>
                  <a:ext cx="225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48FF96-CF86-90C0-19DF-26BBCE22846D}"/>
                    </a:ext>
                  </a:extLst>
                </p14:cNvPr>
                <p14:cNvContentPartPr/>
                <p14:nvPr/>
              </p14:nvContentPartPr>
              <p14:xfrm>
                <a:off x="6315360" y="1099474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48FF96-CF86-90C0-19DF-26BBCE2284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7720" y="108183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4F39A71-72DB-C72A-17F5-B96A7AEAC010}"/>
                    </a:ext>
                  </a:extLst>
                </p14:cNvPr>
                <p14:cNvContentPartPr/>
                <p14:nvPr/>
              </p14:nvContentPartPr>
              <p14:xfrm>
                <a:off x="6119520" y="1032154"/>
                <a:ext cx="19800" cy="1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4F39A71-72DB-C72A-17F5-B96A7AEAC0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01880" y="1014154"/>
                  <a:ext cx="55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9BE48E-7A73-F1E6-EDF5-E506B1495112}"/>
                    </a:ext>
                  </a:extLst>
                </p14:cNvPr>
                <p14:cNvContentPartPr/>
                <p14:nvPr/>
              </p14:nvContentPartPr>
              <p14:xfrm>
                <a:off x="5634960" y="1284514"/>
                <a:ext cx="1078200" cy="44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9BE48E-7A73-F1E6-EDF5-E506B149511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16960" y="1266514"/>
                  <a:ext cx="1113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C4EC9E-203A-EE28-A8C2-9CBDFE87D70F}"/>
                    </a:ext>
                  </a:extLst>
                </p14:cNvPr>
                <p14:cNvContentPartPr/>
                <p14:nvPr/>
              </p14:nvContentPartPr>
              <p14:xfrm>
                <a:off x="6711720" y="1271554"/>
                <a:ext cx="168840" cy="413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C4EC9E-203A-EE28-A8C2-9CBDFE87D7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93720" y="1253554"/>
                  <a:ext cx="2044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64300C-FA3B-73CE-EDB8-C18F728ECE68}"/>
                    </a:ext>
                  </a:extLst>
                </p14:cNvPr>
                <p14:cNvContentPartPr/>
                <p14:nvPr/>
              </p14:nvContentPartPr>
              <p14:xfrm>
                <a:off x="6785880" y="1479994"/>
                <a:ext cx="171720" cy="85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64300C-FA3B-73CE-EDB8-C18F728ECE6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67880" y="1462354"/>
                  <a:ext cx="207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81B8DD-AF90-9741-6617-82B92755E5D2}"/>
                    </a:ext>
                  </a:extLst>
                </p14:cNvPr>
                <p14:cNvContentPartPr/>
                <p14:nvPr/>
              </p14:nvContentPartPr>
              <p14:xfrm>
                <a:off x="6952560" y="1236274"/>
                <a:ext cx="231840" cy="366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81B8DD-AF90-9741-6617-82B92755E5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34560" y="1218274"/>
                  <a:ext cx="2674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458D99-FD7F-352B-DE75-2985EEF879ED}"/>
                    </a:ext>
                  </a:extLst>
                </p14:cNvPr>
                <p14:cNvContentPartPr/>
                <p14:nvPr/>
              </p14:nvContentPartPr>
              <p14:xfrm>
                <a:off x="7512000" y="2319154"/>
                <a:ext cx="274680" cy="31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458D99-FD7F-352B-DE75-2985EEF879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94000" y="2301514"/>
                  <a:ext cx="310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9BB8F9-731E-6DAF-CA73-427FE245FF18}"/>
                    </a:ext>
                  </a:extLst>
                </p14:cNvPr>
                <p14:cNvContentPartPr/>
                <p14:nvPr/>
              </p14:nvContentPartPr>
              <p14:xfrm>
                <a:off x="7905840" y="2195674"/>
                <a:ext cx="317880" cy="39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9BB8F9-731E-6DAF-CA73-427FE245FF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87840" y="2177674"/>
                  <a:ext cx="3535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D9EFB6D-61C0-DDD1-402D-ED98861F5CFA}"/>
                    </a:ext>
                  </a:extLst>
                </p14:cNvPr>
                <p14:cNvContentPartPr/>
                <p14:nvPr/>
              </p14:nvContentPartPr>
              <p14:xfrm>
                <a:off x="8372040" y="1949434"/>
                <a:ext cx="381960" cy="591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D9EFB6D-61C0-DDD1-402D-ED98861F5C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54040" y="1931434"/>
                  <a:ext cx="41760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B9FAC6-7C26-DC68-E076-88966C4983D3}"/>
                    </a:ext>
                  </a:extLst>
                </p14:cNvPr>
                <p14:cNvContentPartPr/>
                <p14:nvPr/>
              </p14:nvContentPartPr>
              <p14:xfrm>
                <a:off x="8765160" y="2032594"/>
                <a:ext cx="24840" cy="15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B9FAC6-7C26-DC68-E076-88966C4983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47160" y="2014594"/>
                  <a:ext cx="60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4D77AB-CFE9-BCBA-BA42-8538F453161D}"/>
                    </a:ext>
                  </a:extLst>
                </p14:cNvPr>
                <p14:cNvContentPartPr/>
                <p14:nvPr/>
              </p14:nvContentPartPr>
              <p14:xfrm>
                <a:off x="8952000" y="1973554"/>
                <a:ext cx="468720" cy="65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4D77AB-CFE9-BCBA-BA42-8538F45316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34360" y="1955914"/>
                  <a:ext cx="50436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5DEE2B-624C-A637-D845-F6183A40D119}"/>
                    </a:ext>
                  </a:extLst>
                </p14:cNvPr>
                <p14:cNvContentPartPr/>
                <p14:nvPr/>
              </p14:nvContentPartPr>
              <p14:xfrm>
                <a:off x="9607920" y="2100274"/>
                <a:ext cx="194760" cy="412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5DEE2B-624C-A637-D845-F6183A40D1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90280" y="2082634"/>
                  <a:ext cx="2304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C88F3B-2399-6734-0BD6-5606644CE66D}"/>
                    </a:ext>
                  </a:extLst>
                </p14:cNvPr>
                <p14:cNvContentPartPr/>
                <p14:nvPr/>
              </p14:nvContentPartPr>
              <p14:xfrm>
                <a:off x="9911400" y="2157874"/>
                <a:ext cx="426960" cy="332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C88F3B-2399-6734-0BD6-5606644CE6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93760" y="2139874"/>
                  <a:ext cx="462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9B3D9D-0E28-6BF8-CD8A-4CB34D644A94}"/>
                    </a:ext>
                  </a:extLst>
                </p14:cNvPr>
                <p14:cNvContentPartPr/>
                <p14:nvPr/>
              </p14:nvContentPartPr>
              <p14:xfrm>
                <a:off x="10469400" y="2134474"/>
                <a:ext cx="114840" cy="385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9B3D9D-0E28-6BF8-CD8A-4CB34D644A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51760" y="2116834"/>
                  <a:ext cx="150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F21782-979A-57C3-9C48-737ECFA974A4}"/>
                    </a:ext>
                  </a:extLst>
                </p14:cNvPr>
                <p14:cNvContentPartPr/>
                <p14:nvPr/>
              </p14:nvContentPartPr>
              <p14:xfrm>
                <a:off x="10470120" y="2012434"/>
                <a:ext cx="523080" cy="100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F21782-979A-57C3-9C48-737ECFA974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52120" y="1994434"/>
                  <a:ext cx="55872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608642-E083-A116-02D1-0D9F2726C7D2}"/>
                    </a:ext>
                  </a:extLst>
                </p14:cNvPr>
                <p14:cNvContentPartPr/>
                <p14:nvPr/>
              </p14:nvContentPartPr>
              <p14:xfrm>
                <a:off x="10068000" y="2634514"/>
                <a:ext cx="181800" cy="958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608642-E083-A116-02D1-0D9F2726C7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50360" y="2616874"/>
                  <a:ext cx="21744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89F5DE-E221-10F0-D960-CBFF708AA132}"/>
                    </a:ext>
                  </a:extLst>
                </p14:cNvPr>
                <p14:cNvContentPartPr/>
                <p14:nvPr/>
              </p14:nvContentPartPr>
              <p14:xfrm>
                <a:off x="9906360" y="2604274"/>
                <a:ext cx="315000" cy="280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89F5DE-E221-10F0-D960-CBFF708AA1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88720" y="2586634"/>
                  <a:ext cx="350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FE5DF9-406F-0E6F-31DA-45339B2E873A}"/>
                    </a:ext>
                  </a:extLst>
                </p14:cNvPr>
                <p14:cNvContentPartPr/>
                <p14:nvPr/>
              </p14:nvContentPartPr>
              <p14:xfrm>
                <a:off x="9947760" y="3394834"/>
                <a:ext cx="242640" cy="303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FE5DF9-406F-0E6F-31DA-45339B2E87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30120" y="3376834"/>
                  <a:ext cx="2782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AE414D-577C-BE10-EF9E-A9CE6617DE0E}"/>
                    </a:ext>
                  </a:extLst>
                </p14:cNvPr>
                <p14:cNvContentPartPr/>
                <p14:nvPr/>
              </p14:nvContentPartPr>
              <p14:xfrm>
                <a:off x="10196160" y="3417874"/>
                <a:ext cx="470160" cy="259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AE414D-577C-BE10-EF9E-A9CE6617DE0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78520" y="3400234"/>
                  <a:ext cx="5058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6F25C9-73F9-78CB-C57D-7EFBAE7CDE68}"/>
                    </a:ext>
                  </a:extLst>
                </p14:cNvPr>
                <p14:cNvContentPartPr/>
                <p14:nvPr/>
              </p14:nvContentPartPr>
              <p14:xfrm>
                <a:off x="10621680" y="3272794"/>
                <a:ext cx="410040" cy="451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6F25C9-73F9-78CB-C57D-7EFBAE7CDE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04040" y="3255154"/>
                  <a:ext cx="4456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64C05F-FF79-31BC-02EC-28BF895668C5}"/>
                    </a:ext>
                  </a:extLst>
                </p14:cNvPr>
                <p14:cNvContentPartPr/>
                <p14:nvPr/>
              </p14:nvContentPartPr>
              <p14:xfrm>
                <a:off x="11127480" y="3154354"/>
                <a:ext cx="70200" cy="491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64C05F-FF79-31BC-02EC-28BF895668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09840" y="3136714"/>
                  <a:ext cx="1058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52BBC5-ED4E-149C-11DB-07522EAECDB2}"/>
                    </a:ext>
                  </a:extLst>
                </p14:cNvPr>
                <p14:cNvContentPartPr/>
                <p14:nvPr/>
              </p14:nvContentPartPr>
              <p14:xfrm>
                <a:off x="11034600" y="3462874"/>
                <a:ext cx="272160" cy="155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52BBC5-ED4E-149C-11DB-07522EAECD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16600" y="3444874"/>
                  <a:ext cx="307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509E7F-E1E9-AB72-0B96-BDB512B56088}"/>
                    </a:ext>
                  </a:extLst>
                </p14:cNvPr>
                <p14:cNvContentPartPr/>
                <p14:nvPr/>
              </p14:nvContentPartPr>
              <p14:xfrm>
                <a:off x="11328720" y="3247954"/>
                <a:ext cx="543960" cy="639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509E7F-E1E9-AB72-0B96-BDB512B560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11080" y="3229954"/>
                  <a:ext cx="5796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339A68-77B3-B24B-049A-4CC72056F181}"/>
                    </a:ext>
                  </a:extLst>
                </p14:cNvPr>
                <p14:cNvContentPartPr/>
                <p14:nvPr/>
              </p14:nvContentPartPr>
              <p14:xfrm>
                <a:off x="1389840" y="1838554"/>
                <a:ext cx="329040" cy="48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339A68-77B3-B24B-049A-4CC72056F1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71840" y="1820914"/>
                  <a:ext cx="364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EA5DA1-86C9-D2B7-D0E1-E87CB1227D70}"/>
                    </a:ext>
                  </a:extLst>
                </p14:cNvPr>
                <p14:cNvContentPartPr/>
                <p14:nvPr/>
              </p14:nvContentPartPr>
              <p14:xfrm>
                <a:off x="1400640" y="2017114"/>
                <a:ext cx="364680" cy="10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EA5DA1-86C9-D2B7-D0E1-E87CB1227D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82640" y="1999474"/>
                  <a:ext cx="400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7CC81C-B348-1251-FBD2-54CE1B50AFDA}"/>
                    </a:ext>
                  </a:extLst>
                </p14:cNvPr>
                <p14:cNvContentPartPr/>
                <p14:nvPr/>
              </p14:nvContentPartPr>
              <p14:xfrm>
                <a:off x="1462560" y="2245354"/>
                <a:ext cx="325800" cy="94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7CC81C-B348-1251-FBD2-54CE1B50AF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44560" y="2227714"/>
                  <a:ext cx="361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948BC2-3D9D-22D1-D4EE-5D7B490F55CE}"/>
                    </a:ext>
                  </a:extLst>
                </p14:cNvPr>
                <p14:cNvContentPartPr/>
                <p14:nvPr/>
              </p14:nvContentPartPr>
              <p14:xfrm>
                <a:off x="4302600" y="1214674"/>
                <a:ext cx="172800" cy="46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948BC2-3D9D-22D1-D4EE-5D7B490F55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84960" y="1197034"/>
                  <a:ext cx="2084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224E88-D78C-A1CC-C29E-8C71137D6A12}"/>
                    </a:ext>
                  </a:extLst>
                </p14:cNvPr>
                <p14:cNvContentPartPr/>
                <p14:nvPr/>
              </p14:nvContentPartPr>
              <p14:xfrm>
                <a:off x="4157160" y="2388634"/>
                <a:ext cx="360720" cy="61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224E88-D78C-A1CC-C29E-8C71137D6A1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39160" y="2370634"/>
                  <a:ext cx="3963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54345D3-C529-91BA-B6DD-486AE88D3851}"/>
                    </a:ext>
                  </a:extLst>
                </p14:cNvPr>
                <p14:cNvContentPartPr/>
                <p14:nvPr/>
              </p14:nvContentPartPr>
              <p14:xfrm>
                <a:off x="4836120" y="1639834"/>
                <a:ext cx="306000" cy="32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54345D3-C529-91BA-B6DD-486AE88D38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18480" y="1622194"/>
                  <a:ext cx="341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AA86BAD-A082-9E63-823D-AA18C227E56E}"/>
                    </a:ext>
                  </a:extLst>
                </p14:cNvPr>
                <p14:cNvContentPartPr/>
                <p14:nvPr/>
              </p14:nvContentPartPr>
              <p14:xfrm>
                <a:off x="4953480" y="1818034"/>
                <a:ext cx="297360" cy="88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AA86BAD-A082-9E63-823D-AA18C227E56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5840" y="1800394"/>
                  <a:ext cx="333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661F17-CA4F-B24B-718F-2E2235C197BE}"/>
                    </a:ext>
                  </a:extLst>
                </p14:cNvPr>
                <p14:cNvContentPartPr/>
                <p14:nvPr/>
              </p14:nvContentPartPr>
              <p14:xfrm>
                <a:off x="4874640" y="2030794"/>
                <a:ext cx="262080" cy="4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661F17-CA4F-B24B-718F-2E2235C197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56640" y="2012794"/>
                  <a:ext cx="297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F729D7-FE4F-23C7-BF8D-6C484CC27B13}"/>
                    </a:ext>
                  </a:extLst>
                </p14:cNvPr>
                <p14:cNvContentPartPr/>
                <p14:nvPr/>
              </p14:nvContentPartPr>
              <p14:xfrm>
                <a:off x="4756560" y="2242114"/>
                <a:ext cx="497520" cy="123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F729D7-FE4F-23C7-BF8D-6C484CC27B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38920" y="2224474"/>
                  <a:ext cx="533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ECAF3A-922C-AB1C-F395-7A83F3E6BAD4}"/>
                    </a:ext>
                  </a:extLst>
                </p14:cNvPr>
                <p14:cNvContentPartPr/>
                <p14:nvPr/>
              </p14:nvContentPartPr>
              <p14:xfrm>
                <a:off x="4891920" y="2512834"/>
                <a:ext cx="396360" cy="136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ECAF3A-922C-AB1C-F395-7A83F3E6BA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73920" y="2495194"/>
                  <a:ext cx="43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5551DD-A185-B4B8-768E-1BE1F562285B}"/>
                    </a:ext>
                  </a:extLst>
                </p14:cNvPr>
                <p14:cNvContentPartPr/>
                <p14:nvPr/>
              </p14:nvContentPartPr>
              <p14:xfrm>
                <a:off x="8344680" y="1307554"/>
                <a:ext cx="310680" cy="25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5551DD-A185-B4B8-768E-1BE1F562285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27040" y="1289554"/>
                  <a:ext cx="346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443E9F-18AF-D778-93A5-3EB053E40466}"/>
                    </a:ext>
                  </a:extLst>
                </p14:cNvPr>
                <p14:cNvContentPartPr/>
                <p14:nvPr/>
              </p14:nvContentPartPr>
              <p14:xfrm>
                <a:off x="8275920" y="1632994"/>
                <a:ext cx="400320" cy="80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443E9F-18AF-D778-93A5-3EB053E404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57920" y="1614994"/>
                  <a:ext cx="43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9B9917-7AB6-66EB-AA38-16BE1348FA0F}"/>
                    </a:ext>
                  </a:extLst>
                </p14:cNvPr>
                <p14:cNvContentPartPr/>
                <p14:nvPr/>
              </p14:nvContentPartPr>
              <p14:xfrm>
                <a:off x="1566960" y="2574754"/>
                <a:ext cx="471600" cy="1514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9B9917-7AB6-66EB-AA38-16BE1348FA0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48960" y="2556754"/>
                  <a:ext cx="507240" cy="15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F742AF-F351-1E73-A465-EE18465FEB90}"/>
                    </a:ext>
                  </a:extLst>
                </p14:cNvPr>
                <p14:cNvContentPartPr/>
                <p14:nvPr/>
              </p14:nvContentPartPr>
              <p14:xfrm>
                <a:off x="1966200" y="2649274"/>
                <a:ext cx="3106440" cy="1672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F742AF-F351-1E73-A465-EE18465FEB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48200" y="2631634"/>
                  <a:ext cx="3142080" cy="17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EB8AA3-20BF-BB60-6469-CD679A5C5142}"/>
                    </a:ext>
                  </a:extLst>
                </p14:cNvPr>
                <p14:cNvContentPartPr/>
                <p14:nvPr/>
              </p14:nvContentPartPr>
              <p14:xfrm>
                <a:off x="2172120" y="1707154"/>
                <a:ext cx="6144480" cy="3115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EB8AA3-20BF-BB60-6469-CD679A5C51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54480" y="1689514"/>
                  <a:ext cx="6180120" cy="31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0C8BC40-34BD-2093-41A9-C84632AC20C8}"/>
                    </a:ext>
                  </a:extLst>
                </p14:cNvPr>
                <p14:cNvContentPartPr/>
                <p14:nvPr/>
              </p14:nvContentPartPr>
              <p14:xfrm>
                <a:off x="1243680" y="4227874"/>
                <a:ext cx="1316880" cy="691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0C8BC40-34BD-2093-41A9-C84632AC20C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26040" y="4209874"/>
                  <a:ext cx="135252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D8D40B-6517-E70C-480F-7C379DBB9072}"/>
                    </a:ext>
                  </a:extLst>
                </p14:cNvPr>
                <p14:cNvContentPartPr/>
                <p14:nvPr/>
              </p14:nvContentPartPr>
              <p14:xfrm>
                <a:off x="2580000" y="4316074"/>
                <a:ext cx="359640" cy="302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D8D40B-6517-E70C-480F-7C379DBB90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62360" y="4298434"/>
                  <a:ext cx="395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368792-FAA4-6C59-31E2-4EF568407955}"/>
                    </a:ext>
                  </a:extLst>
                </p14:cNvPr>
                <p14:cNvContentPartPr/>
                <p14:nvPr/>
              </p14:nvContentPartPr>
              <p14:xfrm>
                <a:off x="2969520" y="4416514"/>
                <a:ext cx="608400" cy="221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368792-FAA4-6C59-31E2-4EF56840795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51880" y="4398514"/>
                  <a:ext cx="644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5067F1E-32A3-7FB3-0045-9B5719A2FA2B}"/>
                    </a:ext>
                  </a:extLst>
                </p14:cNvPr>
                <p14:cNvContentPartPr/>
                <p14:nvPr/>
              </p14:nvContentPartPr>
              <p14:xfrm>
                <a:off x="3500160" y="4160914"/>
                <a:ext cx="291960" cy="587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5067F1E-32A3-7FB3-0045-9B5719A2FA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82520" y="4142914"/>
                  <a:ext cx="3276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61C27D3-019C-7B31-C880-35137C792620}"/>
                    </a:ext>
                  </a:extLst>
                </p14:cNvPr>
                <p14:cNvContentPartPr/>
                <p14:nvPr/>
              </p14:nvContentPartPr>
              <p14:xfrm>
                <a:off x="3522840" y="4416154"/>
                <a:ext cx="626040" cy="327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61C27D3-019C-7B31-C880-35137C7926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05200" y="4398514"/>
                  <a:ext cx="6616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72B1F9E-E23D-ABF3-851A-F3F913666626}"/>
                    </a:ext>
                  </a:extLst>
                </p14:cNvPr>
                <p14:cNvContentPartPr/>
                <p14:nvPr/>
              </p14:nvContentPartPr>
              <p14:xfrm>
                <a:off x="4339680" y="4116994"/>
                <a:ext cx="581760" cy="62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72B1F9E-E23D-ABF3-851A-F3F91366662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21680" y="4099354"/>
                  <a:ext cx="61740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3D20EB-12BF-E048-B7A6-C70FA8A36D21}"/>
                    </a:ext>
                  </a:extLst>
                </p14:cNvPr>
                <p14:cNvContentPartPr/>
                <p14:nvPr/>
              </p14:nvContentPartPr>
              <p14:xfrm>
                <a:off x="5217720" y="4209874"/>
                <a:ext cx="484560" cy="361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F3D20EB-12BF-E048-B7A6-C70FA8A36D2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99720" y="4192234"/>
                  <a:ext cx="520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0742AA2-729D-9ADD-1F40-0D3610350ADD}"/>
                    </a:ext>
                  </a:extLst>
                </p14:cNvPr>
                <p14:cNvContentPartPr/>
                <p14:nvPr/>
              </p14:nvContentPartPr>
              <p14:xfrm>
                <a:off x="5829720" y="4260994"/>
                <a:ext cx="897480" cy="275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0742AA2-729D-9ADD-1F40-0D3610350A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11720" y="4242994"/>
                  <a:ext cx="9331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AD83F18-0B1E-B863-47ED-2973EE7D221F}"/>
                    </a:ext>
                  </a:extLst>
                </p14:cNvPr>
                <p14:cNvContentPartPr/>
                <p14:nvPr/>
              </p14:nvContentPartPr>
              <p14:xfrm>
                <a:off x="6739440" y="4151554"/>
                <a:ext cx="214560" cy="491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AD83F18-0B1E-B863-47ED-2973EE7D221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21800" y="4133554"/>
                  <a:ext cx="2502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EC9F4A0-5CAA-F102-5513-DF0F69A4B5B5}"/>
                    </a:ext>
                  </a:extLst>
                </p14:cNvPr>
                <p14:cNvContentPartPr/>
                <p14:nvPr/>
              </p14:nvContentPartPr>
              <p14:xfrm>
                <a:off x="7207800" y="4508674"/>
                <a:ext cx="83520" cy="196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EC9F4A0-5CAA-F102-5513-DF0F69A4B5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90160" y="4490674"/>
                  <a:ext cx="119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004CD4-6563-99B1-1823-190C48A8EC49}"/>
                    </a:ext>
                  </a:extLst>
                </p14:cNvPr>
                <p14:cNvContentPartPr/>
                <p14:nvPr/>
              </p14:nvContentPartPr>
              <p14:xfrm>
                <a:off x="7151280" y="4405714"/>
                <a:ext cx="659880" cy="335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004CD4-6563-99B1-1823-190C48A8EC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33640" y="4388074"/>
                  <a:ext cx="6955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33A44DA-0BFE-5AA4-9E2D-B008C1283D52}"/>
                    </a:ext>
                  </a:extLst>
                </p14:cNvPr>
                <p14:cNvContentPartPr/>
                <p14:nvPr/>
              </p14:nvContentPartPr>
              <p14:xfrm>
                <a:off x="8076120" y="4479874"/>
                <a:ext cx="378720" cy="187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33A44DA-0BFE-5AA4-9E2D-B008C1283D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58120" y="4461874"/>
                  <a:ext cx="414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BB533A-A86C-1BBB-B1F6-E1BF665DB8EF}"/>
                    </a:ext>
                  </a:extLst>
                </p14:cNvPr>
                <p14:cNvContentPartPr/>
                <p14:nvPr/>
              </p14:nvContentPartPr>
              <p14:xfrm>
                <a:off x="8387520" y="4298074"/>
                <a:ext cx="141480" cy="257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BB533A-A86C-1BBB-B1F6-E1BF665DB8E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69520" y="4280074"/>
                  <a:ext cx="177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FABD295-606E-3F7C-3CCA-4F7ABEEAC41E}"/>
                    </a:ext>
                  </a:extLst>
                </p14:cNvPr>
                <p14:cNvContentPartPr/>
                <p14:nvPr/>
              </p14:nvContentPartPr>
              <p14:xfrm>
                <a:off x="8285640" y="4237954"/>
                <a:ext cx="484200" cy="81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FABD295-606E-3F7C-3CCA-4F7ABEEAC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68000" y="4220314"/>
                  <a:ext cx="51984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EC725B-5015-244B-495D-89583B6BEE47}"/>
                    </a:ext>
                  </a:extLst>
                </p14:cNvPr>
                <p14:cNvContentPartPr/>
                <p14:nvPr/>
              </p14:nvContentPartPr>
              <p14:xfrm>
                <a:off x="8849040" y="4085674"/>
                <a:ext cx="569880" cy="637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EC725B-5015-244B-495D-89583B6BEE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31040" y="4067674"/>
                  <a:ext cx="6055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88D2FF-4CC5-16D7-BA49-0C59FF26BE3A}"/>
                    </a:ext>
                  </a:extLst>
                </p14:cNvPr>
                <p14:cNvContentPartPr/>
                <p14:nvPr/>
              </p14:nvContentPartPr>
              <p14:xfrm>
                <a:off x="9585240" y="4358194"/>
                <a:ext cx="20520" cy="110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88D2FF-4CC5-16D7-BA49-0C59FF26BE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67600" y="4340194"/>
                  <a:ext cx="56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7915AC-A947-5C4E-9B12-B5DE9643B32A}"/>
                    </a:ext>
                  </a:extLst>
                </p14:cNvPr>
                <p14:cNvContentPartPr/>
                <p14:nvPr/>
              </p14:nvContentPartPr>
              <p14:xfrm>
                <a:off x="9620520" y="4568434"/>
                <a:ext cx="569880" cy="359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7915AC-A947-5C4E-9B12-B5DE9643B3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02520" y="4550434"/>
                  <a:ext cx="605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946EBA-606B-1875-4E1A-A4CE4635DE2E}"/>
                    </a:ext>
                  </a:extLst>
                </p14:cNvPr>
                <p14:cNvContentPartPr/>
                <p14:nvPr/>
              </p14:nvContentPartPr>
              <p14:xfrm>
                <a:off x="10211280" y="4587874"/>
                <a:ext cx="657000" cy="385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946EBA-606B-1875-4E1A-A4CE4635DE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93640" y="4570234"/>
                  <a:ext cx="6926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58B4C5D-728D-FB18-8024-081D377C7497}"/>
                    </a:ext>
                  </a:extLst>
                </p14:cNvPr>
                <p14:cNvContentPartPr/>
                <p14:nvPr/>
              </p14:nvContentPartPr>
              <p14:xfrm>
                <a:off x="750480" y="517714"/>
                <a:ext cx="230400" cy="676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58B4C5D-728D-FB18-8024-081D377C74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2480" y="499714"/>
                  <a:ext cx="26604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D4803A-7592-AB50-E45F-4CB4EC17BAB8}"/>
                    </a:ext>
                  </a:extLst>
                </p14:cNvPr>
                <p14:cNvContentPartPr/>
                <p14:nvPr/>
              </p14:nvContentPartPr>
              <p14:xfrm>
                <a:off x="740040" y="693034"/>
                <a:ext cx="809280" cy="371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D4803A-7592-AB50-E45F-4CB4EC17BA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2400" y="675034"/>
                  <a:ext cx="8449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4BD2ED-CA7C-946B-B60F-68070D82C557}"/>
                    </a:ext>
                  </a:extLst>
                </p14:cNvPr>
                <p14:cNvContentPartPr/>
                <p14:nvPr/>
              </p14:nvContentPartPr>
              <p14:xfrm>
                <a:off x="1669200" y="632554"/>
                <a:ext cx="270720" cy="54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4BD2ED-CA7C-946B-B60F-68070D82C5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1560" y="614914"/>
                  <a:ext cx="3063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9DAB95B-0223-7F4F-9616-D950CC0991CC}"/>
                    </a:ext>
                  </a:extLst>
                </p14:cNvPr>
                <p14:cNvContentPartPr/>
                <p14:nvPr/>
              </p14:nvContentPartPr>
              <p14:xfrm>
                <a:off x="191040" y="191554"/>
                <a:ext cx="106560" cy="423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9DAB95B-0223-7F4F-9616-D950CC0991C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3400" y="173914"/>
                  <a:ext cx="142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9B1F2C6-E894-EC43-C6B4-DA12601EFF7E}"/>
                    </a:ext>
                  </a:extLst>
                </p14:cNvPr>
                <p14:cNvContentPartPr/>
                <p14:nvPr/>
              </p14:nvContentPartPr>
              <p14:xfrm>
                <a:off x="274560" y="206314"/>
                <a:ext cx="243360" cy="262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9B1F2C6-E894-EC43-C6B4-DA12601EFF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6920" y="188674"/>
                  <a:ext cx="279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161256-8A5C-171D-A226-BFFC665B20C5}"/>
                    </a:ext>
                  </a:extLst>
                </p14:cNvPr>
                <p14:cNvContentPartPr/>
                <p14:nvPr/>
              </p14:nvContentPartPr>
              <p14:xfrm>
                <a:off x="219840" y="315754"/>
                <a:ext cx="299520" cy="94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161256-8A5C-171D-A226-BFFC665B20C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2200" y="297754"/>
                  <a:ext cx="335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5D95F15-C7C7-391B-B9C3-BAC4702262E4}"/>
                    </a:ext>
                  </a:extLst>
                </p14:cNvPr>
                <p14:cNvContentPartPr/>
                <p14:nvPr/>
              </p14:nvContentPartPr>
              <p14:xfrm>
                <a:off x="-14520" y="60154"/>
                <a:ext cx="727920" cy="681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5D95F15-C7C7-391B-B9C3-BAC4702262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-32520" y="42154"/>
                  <a:ext cx="76356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F0EA189-F0F9-A99B-0CAC-64EE4DE4BE20}"/>
                    </a:ext>
                  </a:extLst>
                </p14:cNvPr>
                <p14:cNvContentPartPr/>
                <p14:nvPr/>
              </p14:nvContentPartPr>
              <p14:xfrm>
                <a:off x="4095960" y="22354"/>
                <a:ext cx="268560" cy="372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F0EA189-F0F9-A99B-0CAC-64EE4DE4BE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77960" y="4354"/>
                  <a:ext cx="304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822F85-141E-2C75-E011-CA0572D77288}"/>
                    </a:ext>
                  </a:extLst>
                </p14:cNvPr>
                <p14:cNvContentPartPr/>
                <p14:nvPr/>
              </p14:nvContentPartPr>
              <p14:xfrm>
                <a:off x="3885360" y="-38194"/>
                <a:ext cx="607320" cy="419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822F85-141E-2C75-E011-CA0572D7728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867720" y="-56194"/>
                  <a:ext cx="6429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C2113F-E6AF-4EB1-2A6D-C8D4B6000368}"/>
                    </a:ext>
                  </a:extLst>
                </p14:cNvPr>
                <p14:cNvContentPartPr/>
                <p14:nvPr/>
              </p14:nvContentPartPr>
              <p14:xfrm>
                <a:off x="7225800" y="15806"/>
                <a:ext cx="362520" cy="340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C2113F-E6AF-4EB1-2A6D-C8D4B60003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07800" y="-2194"/>
                  <a:ext cx="3981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5AEBE66-D559-4003-9083-83B95B1AB2AC}"/>
                    </a:ext>
                  </a:extLst>
                </p14:cNvPr>
                <p14:cNvContentPartPr/>
                <p14:nvPr/>
              </p14:nvContentPartPr>
              <p14:xfrm>
                <a:off x="7081800" y="-84634"/>
                <a:ext cx="629280" cy="581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5AEBE66-D559-4003-9083-83B95B1AB2A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3800" y="-102274"/>
                  <a:ext cx="66492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50CFABC-1605-820D-0901-ED19379C32BB}"/>
                    </a:ext>
                  </a:extLst>
                </p14:cNvPr>
                <p14:cNvContentPartPr/>
                <p14:nvPr/>
              </p14:nvContentPartPr>
              <p14:xfrm>
                <a:off x="434400" y="5163806"/>
                <a:ext cx="241920" cy="361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50CFABC-1605-820D-0901-ED19379C32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6400" y="5145806"/>
                  <a:ext cx="2775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098BD1-D0B9-8F57-95B5-9A0B59D71B60}"/>
                    </a:ext>
                  </a:extLst>
                </p14:cNvPr>
                <p14:cNvContentPartPr/>
                <p14:nvPr/>
              </p14:nvContentPartPr>
              <p14:xfrm>
                <a:off x="247560" y="4925486"/>
                <a:ext cx="709560" cy="716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098BD1-D0B9-8F57-95B5-9A0B59D71B6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9560" y="4907486"/>
                  <a:ext cx="74520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84304D1-E5D6-CA3D-6C62-ADF6CB9A4A49}"/>
                    </a:ext>
                  </a:extLst>
                </p14:cNvPr>
                <p14:cNvContentPartPr/>
                <p14:nvPr/>
              </p14:nvContentPartPr>
              <p14:xfrm>
                <a:off x="1125960" y="5080646"/>
                <a:ext cx="299520" cy="412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84304D1-E5D6-CA3D-6C62-ADF6CB9A4A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7960" y="5063006"/>
                  <a:ext cx="335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8AF71C8-F3E1-DDAF-D2B2-0C0D1698737C}"/>
                    </a:ext>
                  </a:extLst>
                </p14:cNvPr>
                <p14:cNvContentPartPr/>
                <p14:nvPr/>
              </p14:nvContentPartPr>
              <p14:xfrm>
                <a:off x="1721040" y="5101166"/>
                <a:ext cx="324360" cy="487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8AF71C8-F3E1-DDAF-D2B2-0C0D1698737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03400" y="5083166"/>
                  <a:ext cx="3600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8674539-9976-1EB4-49E6-AF8DDD19AC11}"/>
                    </a:ext>
                  </a:extLst>
                </p14:cNvPr>
                <p14:cNvContentPartPr/>
                <p14:nvPr/>
              </p14:nvContentPartPr>
              <p14:xfrm>
                <a:off x="1350600" y="5019446"/>
                <a:ext cx="954360" cy="667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8674539-9976-1EB4-49E6-AF8DDD19AC1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32600" y="5001806"/>
                  <a:ext cx="99000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290F76B-1E74-C788-0EC0-4F8867D522C5}"/>
                    </a:ext>
                  </a:extLst>
                </p14:cNvPr>
                <p14:cNvContentPartPr/>
                <p14:nvPr/>
              </p14:nvContentPartPr>
              <p14:xfrm>
                <a:off x="2507280" y="5164526"/>
                <a:ext cx="1044000" cy="333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290F76B-1E74-C788-0EC0-4F8867D522C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89640" y="5146886"/>
                  <a:ext cx="1079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4964D0-C212-89A7-E9CB-D7A0815F6008}"/>
                    </a:ext>
                  </a:extLst>
                </p14:cNvPr>
                <p14:cNvContentPartPr/>
                <p14:nvPr/>
              </p14:nvContentPartPr>
              <p14:xfrm>
                <a:off x="3810480" y="5193326"/>
                <a:ext cx="749520" cy="364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4964D0-C212-89A7-E9CB-D7A0815F600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92480" y="5175686"/>
                  <a:ext cx="7851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C380CC-CE35-23D4-86A4-5B50AA7E09A4}"/>
                    </a:ext>
                  </a:extLst>
                </p14:cNvPr>
                <p14:cNvContentPartPr/>
                <p14:nvPr/>
              </p14:nvContentPartPr>
              <p14:xfrm>
                <a:off x="4304760" y="5233646"/>
                <a:ext cx="270360" cy="271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C380CC-CE35-23D4-86A4-5B50AA7E09A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87120" y="5216006"/>
                  <a:ext cx="306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C2C439-3E7F-F471-1499-A64C55125E73}"/>
                    </a:ext>
                  </a:extLst>
                </p14:cNvPr>
                <p14:cNvContentPartPr/>
                <p14:nvPr/>
              </p14:nvContentPartPr>
              <p14:xfrm>
                <a:off x="4572240" y="5225366"/>
                <a:ext cx="679680" cy="241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C2C439-3E7F-F471-1499-A64C55125E7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54600" y="5207366"/>
                  <a:ext cx="715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5A37141-057A-1AF5-A511-3C0806F1C449}"/>
                    </a:ext>
                  </a:extLst>
                </p14:cNvPr>
                <p14:cNvContentPartPr/>
                <p14:nvPr/>
              </p14:nvContentPartPr>
              <p14:xfrm>
                <a:off x="5419680" y="5198366"/>
                <a:ext cx="244440" cy="330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5A37141-057A-1AF5-A511-3C0806F1C44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01680" y="5180726"/>
                  <a:ext cx="280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B992798-2B54-0DCC-81C8-A6F606ED4A4F}"/>
                    </a:ext>
                  </a:extLst>
                </p14:cNvPr>
                <p14:cNvContentPartPr/>
                <p14:nvPr/>
              </p14:nvContentPartPr>
              <p14:xfrm>
                <a:off x="5802000" y="4991726"/>
                <a:ext cx="1320120" cy="721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B992798-2B54-0DCC-81C8-A6F606ED4A4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84360" y="4974086"/>
                  <a:ext cx="135576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01E9934-9555-FD32-90BA-1FAEEC37E985}"/>
                    </a:ext>
                  </a:extLst>
                </p14:cNvPr>
                <p14:cNvContentPartPr/>
                <p14:nvPr/>
              </p14:nvContentPartPr>
              <p14:xfrm>
                <a:off x="6740880" y="5414726"/>
                <a:ext cx="336960" cy="17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01E9934-9555-FD32-90BA-1FAEEC37E9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22880" y="5397086"/>
                  <a:ext cx="372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8ABA0A-1236-D2B4-1A14-4CD32EDD0E0F}"/>
                    </a:ext>
                  </a:extLst>
                </p14:cNvPr>
                <p14:cNvContentPartPr/>
                <p14:nvPr/>
              </p14:nvContentPartPr>
              <p14:xfrm>
                <a:off x="6249480" y="5068046"/>
                <a:ext cx="188640" cy="478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8ABA0A-1236-D2B4-1A14-4CD32EDD0E0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31840" y="5050406"/>
                  <a:ext cx="2242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340D987-DF90-6201-E782-B0E5D235990D}"/>
                    </a:ext>
                  </a:extLst>
                </p14:cNvPr>
                <p14:cNvContentPartPr/>
                <p14:nvPr/>
              </p14:nvContentPartPr>
              <p14:xfrm>
                <a:off x="7556280" y="5027726"/>
                <a:ext cx="963720" cy="548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340D987-DF90-6201-E782-B0E5D23599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38280" y="5010086"/>
                  <a:ext cx="9993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38566E0-CC62-036C-687F-B3A55478846D}"/>
                    </a:ext>
                  </a:extLst>
                </p14:cNvPr>
                <p14:cNvContentPartPr/>
                <p14:nvPr/>
              </p14:nvContentPartPr>
              <p14:xfrm>
                <a:off x="8361960" y="5346326"/>
                <a:ext cx="191880" cy="24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38566E0-CC62-036C-687F-B3A55478846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43960" y="5328686"/>
                  <a:ext cx="227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D649081-FADC-AF3E-FCB5-66FBA6B13736}"/>
                    </a:ext>
                  </a:extLst>
                </p14:cNvPr>
                <p14:cNvContentPartPr/>
                <p14:nvPr/>
              </p14:nvContentPartPr>
              <p14:xfrm>
                <a:off x="8606400" y="5226446"/>
                <a:ext cx="268920" cy="258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D649081-FADC-AF3E-FCB5-66FBA6B1373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88760" y="5208806"/>
                  <a:ext cx="304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99CD410-5199-DCE4-1FE9-4D4432F8242D}"/>
                    </a:ext>
                  </a:extLst>
                </p14:cNvPr>
                <p14:cNvContentPartPr/>
                <p14:nvPr/>
              </p14:nvContentPartPr>
              <p14:xfrm>
                <a:off x="8922120" y="5275766"/>
                <a:ext cx="687960" cy="546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99CD410-5199-DCE4-1FE9-4D4432F8242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904120" y="5257766"/>
                  <a:ext cx="7236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48A9B4A-1510-C274-5D11-EB15F4D43B94}"/>
                    </a:ext>
                  </a:extLst>
                </p14:cNvPr>
                <p14:cNvContentPartPr/>
                <p14:nvPr/>
              </p14:nvContentPartPr>
              <p14:xfrm>
                <a:off x="9593880" y="5152286"/>
                <a:ext cx="883440" cy="391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48A9B4A-1510-C274-5D11-EB15F4D43B9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75880" y="5134286"/>
                  <a:ext cx="919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3F52E2-F469-C1B0-CC4F-9B86E078847F}"/>
                    </a:ext>
                  </a:extLst>
                </p14:cNvPr>
                <p14:cNvContentPartPr/>
                <p14:nvPr/>
              </p14:nvContentPartPr>
              <p14:xfrm>
                <a:off x="10318560" y="5290886"/>
                <a:ext cx="713160" cy="132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3F52E2-F469-C1B0-CC4F-9B86E078847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00560" y="5273246"/>
                  <a:ext cx="748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23D795B-5386-F6B4-90A7-2F9CA5AF4798}"/>
                    </a:ext>
                  </a:extLst>
                </p14:cNvPr>
                <p14:cNvContentPartPr/>
                <p14:nvPr/>
              </p14:nvContentPartPr>
              <p14:xfrm>
                <a:off x="11127480" y="5015846"/>
                <a:ext cx="282960" cy="406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23D795B-5386-F6B4-90A7-2F9CA5AF479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09840" y="4997846"/>
                  <a:ext cx="3186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14711FA-099F-9499-0832-57754C436D4E}"/>
                    </a:ext>
                  </a:extLst>
                </p14:cNvPr>
                <p14:cNvContentPartPr/>
                <p14:nvPr/>
              </p14:nvContentPartPr>
              <p14:xfrm>
                <a:off x="11375160" y="5044646"/>
                <a:ext cx="752760" cy="413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14711FA-099F-9499-0832-57754C436D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57520" y="5026646"/>
                  <a:ext cx="7884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2BF89AE-14F3-6E81-9E2C-C0099CF12EBA}"/>
                    </a:ext>
                  </a:extLst>
                </p14:cNvPr>
                <p14:cNvContentPartPr/>
                <p14:nvPr/>
              </p14:nvContentPartPr>
              <p14:xfrm>
                <a:off x="513240" y="5983886"/>
                <a:ext cx="324360" cy="291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2BF89AE-14F3-6E81-9E2C-C0099CF12E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5600" y="5965886"/>
                  <a:ext cx="360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A5E45EE-6F3B-0DB3-CEA8-A8862C8D96B3}"/>
                    </a:ext>
                  </a:extLst>
                </p14:cNvPr>
                <p14:cNvContentPartPr/>
                <p14:nvPr/>
              </p14:nvContentPartPr>
              <p14:xfrm>
                <a:off x="384000" y="5772566"/>
                <a:ext cx="777600" cy="632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A5E45EE-6F3B-0DB3-CEA8-A8862C8D96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6000" y="5754566"/>
                  <a:ext cx="8132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F8CF274-548C-653A-BA81-9079B96AA626}"/>
                    </a:ext>
                  </a:extLst>
                </p14:cNvPr>
                <p14:cNvContentPartPr/>
                <p14:nvPr/>
              </p14:nvContentPartPr>
              <p14:xfrm>
                <a:off x="1520520" y="6011606"/>
                <a:ext cx="709920" cy="295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F8CF274-548C-653A-BA81-9079B96AA6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02520" y="5993966"/>
                  <a:ext cx="745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533C537-66D3-1E23-7F50-6725F26B22E0}"/>
                    </a:ext>
                  </a:extLst>
                </p14:cNvPr>
                <p14:cNvContentPartPr/>
                <p14:nvPr/>
              </p14:nvContentPartPr>
              <p14:xfrm>
                <a:off x="2073840" y="5981366"/>
                <a:ext cx="378360" cy="331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533C537-66D3-1E23-7F50-6725F26B22E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056200" y="5963366"/>
                  <a:ext cx="4140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2E78692-C1A0-84FE-8AE9-279B9F19158D}"/>
                    </a:ext>
                  </a:extLst>
                </p14:cNvPr>
                <p14:cNvContentPartPr/>
                <p14:nvPr/>
              </p14:nvContentPartPr>
              <p14:xfrm>
                <a:off x="2466600" y="5848166"/>
                <a:ext cx="234720" cy="449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2E78692-C1A0-84FE-8AE9-279B9F19158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48960" y="5830166"/>
                  <a:ext cx="2703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24F75C-F8A1-A682-AB9D-548F55E65D69}"/>
                    </a:ext>
                  </a:extLst>
                </p14:cNvPr>
                <p14:cNvContentPartPr/>
                <p14:nvPr/>
              </p14:nvContentPartPr>
              <p14:xfrm>
                <a:off x="2536440" y="6099806"/>
                <a:ext cx="515520" cy="30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24F75C-F8A1-A682-AB9D-548F55E65D6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18800" y="6081806"/>
                  <a:ext cx="5511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FB82524-2815-33A6-16A5-5172F1CF1919}"/>
                    </a:ext>
                  </a:extLst>
                </p14:cNvPr>
                <p14:cNvContentPartPr/>
                <p14:nvPr/>
              </p14:nvContentPartPr>
              <p14:xfrm>
                <a:off x="3379920" y="6036446"/>
                <a:ext cx="370440" cy="254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FB82524-2815-33A6-16A5-5172F1CF191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62280" y="6018806"/>
                  <a:ext cx="406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9CEA066-3B3A-BA7A-10D9-440A88BF955D}"/>
                    </a:ext>
                  </a:extLst>
                </p14:cNvPr>
                <p14:cNvContentPartPr/>
                <p14:nvPr/>
              </p14:nvContentPartPr>
              <p14:xfrm>
                <a:off x="3742800" y="5944286"/>
                <a:ext cx="758880" cy="362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9CEA066-3B3A-BA7A-10D9-440A88BF955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25160" y="5926646"/>
                  <a:ext cx="7945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9F169F-0B8D-BDA5-1299-F75B5A271761}"/>
                    </a:ext>
                  </a:extLst>
                </p14:cNvPr>
                <p14:cNvContentPartPr/>
                <p14:nvPr/>
              </p14:nvContentPartPr>
              <p14:xfrm>
                <a:off x="4593480" y="5845286"/>
                <a:ext cx="81360" cy="495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9F169F-0B8D-BDA5-1299-F75B5A2717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75480" y="5827646"/>
                  <a:ext cx="1170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0F193FE-1343-C761-AC9C-767EBAFB88FD}"/>
                    </a:ext>
                  </a:extLst>
                </p14:cNvPr>
                <p14:cNvContentPartPr/>
                <p14:nvPr/>
              </p14:nvContentPartPr>
              <p14:xfrm>
                <a:off x="4616520" y="6135086"/>
                <a:ext cx="172800" cy="38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0F193FE-1343-C761-AC9C-767EBAFB88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98880" y="6117446"/>
                  <a:ext cx="208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5738B77-1AA6-2CAE-4D64-42D9AA498F7C}"/>
                    </a:ext>
                  </a:extLst>
                </p14:cNvPr>
                <p14:cNvContentPartPr/>
                <p14:nvPr/>
              </p14:nvContentPartPr>
              <p14:xfrm>
                <a:off x="4910640" y="5990366"/>
                <a:ext cx="472680" cy="267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5738B77-1AA6-2CAE-4D64-42D9AA498F7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93000" y="5972726"/>
                  <a:ext cx="508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EC0A4F6-DA00-DDD0-5639-BC6C375BA9CF}"/>
                    </a:ext>
                  </a:extLst>
                </p14:cNvPr>
                <p14:cNvContentPartPr/>
                <p14:nvPr/>
              </p14:nvContentPartPr>
              <p14:xfrm>
                <a:off x="5576640" y="5702006"/>
                <a:ext cx="330480" cy="523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EC0A4F6-DA00-DDD0-5639-BC6C375BA9C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58640" y="5684006"/>
                  <a:ext cx="3661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758EFA-57CC-94E3-7A3B-813B7B84D39D}"/>
                    </a:ext>
                  </a:extLst>
                </p14:cNvPr>
                <p14:cNvContentPartPr/>
                <p14:nvPr/>
              </p14:nvContentPartPr>
              <p14:xfrm>
                <a:off x="5985600" y="5924486"/>
                <a:ext cx="415800" cy="327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758EFA-57CC-94E3-7A3B-813B7B84D39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67600" y="5906486"/>
                  <a:ext cx="451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A4B82B-903E-5936-4340-60FDA205512D}"/>
                    </a:ext>
                  </a:extLst>
                </p14:cNvPr>
                <p14:cNvContentPartPr/>
                <p14:nvPr/>
              </p14:nvContentPartPr>
              <p14:xfrm>
                <a:off x="6294480" y="5719646"/>
                <a:ext cx="522360" cy="529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A4B82B-903E-5936-4340-60FDA205512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76840" y="5702006"/>
                  <a:ext cx="5580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B4514E7-8BC1-40F1-F0E6-B146F930AC1C}"/>
                    </a:ext>
                  </a:extLst>
                </p14:cNvPr>
                <p14:cNvContentPartPr/>
                <p14:nvPr/>
              </p14:nvContentPartPr>
              <p14:xfrm>
                <a:off x="7031400" y="6220406"/>
                <a:ext cx="7560" cy="47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B4514E7-8BC1-40F1-F0E6-B146F930AC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3400" y="6202766"/>
                  <a:ext cx="43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7DECBD3-C272-6ECA-E643-2E6D82767725}"/>
                    </a:ext>
                  </a:extLst>
                </p14:cNvPr>
                <p14:cNvContentPartPr/>
                <p14:nvPr/>
              </p14:nvContentPartPr>
              <p14:xfrm>
                <a:off x="7095480" y="6018806"/>
                <a:ext cx="349920" cy="595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7DECBD3-C272-6ECA-E643-2E6D8276772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77840" y="6000806"/>
                  <a:ext cx="3855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ED3EEB4-E6E6-2407-01B2-28E39A1DEB46}"/>
                    </a:ext>
                  </a:extLst>
                </p14:cNvPr>
                <p14:cNvContentPartPr/>
                <p14:nvPr/>
              </p14:nvContentPartPr>
              <p14:xfrm>
                <a:off x="7372680" y="6004406"/>
                <a:ext cx="669240" cy="350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ED3EEB4-E6E6-2407-01B2-28E39A1DEB4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55040" y="5986406"/>
                  <a:ext cx="7048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066005-BDD3-3F7D-EB37-21777D228CA5}"/>
                    </a:ext>
                  </a:extLst>
                </p14:cNvPr>
                <p14:cNvContentPartPr/>
                <p14:nvPr/>
              </p14:nvContentPartPr>
              <p14:xfrm>
                <a:off x="8064960" y="5780846"/>
                <a:ext cx="137160" cy="522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066005-BDD3-3F7D-EB37-21777D228CA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46960" y="5762846"/>
                  <a:ext cx="1728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C5C9EF0-F4D6-D258-9666-2D371B016D9A}"/>
                    </a:ext>
                  </a:extLst>
                </p14:cNvPr>
                <p14:cNvContentPartPr/>
                <p14:nvPr/>
              </p14:nvContentPartPr>
              <p14:xfrm>
                <a:off x="8265480" y="5992166"/>
                <a:ext cx="230760" cy="258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C5C9EF0-F4D6-D258-9666-2D371B016D9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247840" y="5974166"/>
                  <a:ext cx="266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8D4EAB3-CBDC-55CB-EF68-20B2226303F3}"/>
                    </a:ext>
                  </a:extLst>
                </p14:cNvPr>
                <p14:cNvContentPartPr/>
                <p14:nvPr/>
              </p14:nvContentPartPr>
              <p14:xfrm>
                <a:off x="8625840" y="5756726"/>
                <a:ext cx="150120" cy="534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8D4EAB3-CBDC-55CB-EF68-20B2226303F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08200" y="5739086"/>
                  <a:ext cx="1857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1DF3B7-1352-1AAD-1CB3-BE30580AC6D1}"/>
                    </a:ext>
                  </a:extLst>
                </p14:cNvPr>
                <p14:cNvContentPartPr/>
                <p14:nvPr/>
              </p14:nvContentPartPr>
              <p14:xfrm>
                <a:off x="8908080" y="6087206"/>
                <a:ext cx="1275480" cy="358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1DF3B7-1352-1AAD-1CB3-BE30580AC6D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90080" y="6069566"/>
                  <a:ext cx="1311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96BD2B-3DD1-1072-E144-6CF58ABCD8F8}"/>
                    </a:ext>
                  </a:extLst>
                </p14:cNvPr>
                <p14:cNvContentPartPr/>
                <p14:nvPr/>
              </p14:nvContentPartPr>
              <p14:xfrm>
                <a:off x="10505760" y="5981366"/>
                <a:ext cx="11880" cy="455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96BD2B-3DD1-1072-E144-6CF58ABCD8F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488120" y="5963366"/>
                  <a:ext cx="47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49CD62E-4519-1726-4C94-2D84FEAE72A4}"/>
                    </a:ext>
                  </a:extLst>
                </p14:cNvPr>
                <p14:cNvContentPartPr/>
                <p14:nvPr/>
              </p14:nvContentPartPr>
              <p14:xfrm>
                <a:off x="10955400" y="6005126"/>
                <a:ext cx="56520" cy="402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49CD62E-4519-1726-4C94-2D84FEAE72A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37400" y="5987486"/>
                  <a:ext cx="921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B4462D0-F036-7F44-C862-5F17E369BF89}"/>
                    </a:ext>
                  </a:extLst>
                </p14:cNvPr>
                <p14:cNvContentPartPr/>
                <p14:nvPr/>
              </p14:nvContentPartPr>
              <p14:xfrm>
                <a:off x="10867200" y="6240206"/>
                <a:ext cx="276480" cy="68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B4462D0-F036-7F44-C862-5F17E369BF8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849560" y="6222206"/>
                  <a:ext cx="312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6F7081-107A-1413-9F44-CBAA3613F2A5}"/>
                    </a:ext>
                  </a:extLst>
                </p14:cNvPr>
                <p14:cNvContentPartPr/>
                <p14:nvPr/>
              </p14:nvContentPartPr>
              <p14:xfrm>
                <a:off x="11207040" y="6073526"/>
                <a:ext cx="580680" cy="437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6F7081-107A-1413-9F44-CBAA3613F2A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189040" y="6055886"/>
                  <a:ext cx="6163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CDA8AF2-6F41-3421-8F24-5C4B5A5AEBD2}"/>
                    </a:ext>
                  </a:extLst>
                </p14:cNvPr>
                <p14:cNvContentPartPr/>
                <p14:nvPr/>
              </p14:nvContentPartPr>
              <p14:xfrm>
                <a:off x="11741640" y="6084686"/>
                <a:ext cx="169200" cy="537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CDA8AF2-6F41-3421-8F24-5C4B5A5AEBD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724000" y="6067046"/>
                  <a:ext cx="2048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53E9872-DB15-61B8-0425-2F42B709310D}"/>
                    </a:ext>
                  </a:extLst>
                </p14:cNvPr>
                <p14:cNvContentPartPr/>
                <p14:nvPr/>
              </p14:nvContentPartPr>
              <p14:xfrm>
                <a:off x="399840" y="3661526"/>
                <a:ext cx="11483640" cy="234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53E9872-DB15-61B8-0425-2F42B709310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1840" y="3643886"/>
                  <a:ext cx="11519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902E627-7FF4-BD80-9237-8E7F67525280}"/>
                    </a:ext>
                  </a:extLst>
                </p14:cNvPr>
                <p14:cNvContentPartPr/>
                <p14:nvPr/>
              </p14:nvContentPartPr>
              <p14:xfrm>
                <a:off x="8510640" y="209486"/>
                <a:ext cx="1216080" cy="664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902E627-7FF4-BD80-9237-8E7F6752528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493000" y="191486"/>
                  <a:ext cx="12517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7CBC0C4-E31C-37AD-673F-FA2FE1CF175B}"/>
                    </a:ext>
                  </a:extLst>
                </p14:cNvPr>
                <p14:cNvContentPartPr/>
                <p14:nvPr/>
              </p14:nvContentPartPr>
              <p14:xfrm>
                <a:off x="9579480" y="-11194"/>
                <a:ext cx="30240" cy="88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7CBC0C4-E31C-37AD-673F-FA2FE1CF175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561480" y="-28834"/>
                  <a:ext cx="65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1D13D5C-C8CA-364C-2EEA-01E8BA0B9A04}"/>
                    </a:ext>
                  </a:extLst>
                </p14:cNvPr>
                <p14:cNvContentPartPr/>
                <p14:nvPr/>
              </p14:nvContentPartPr>
              <p14:xfrm>
                <a:off x="9745440" y="265646"/>
                <a:ext cx="668520" cy="339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1D13D5C-C8CA-364C-2EEA-01E8BA0B9A0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27800" y="247646"/>
                  <a:ext cx="704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8CD734F-6A47-87B7-F63F-5F03B7814AF3}"/>
                    </a:ext>
                  </a:extLst>
                </p14:cNvPr>
                <p14:cNvContentPartPr/>
                <p14:nvPr/>
              </p14:nvContentPartPr>
              <p14:xfrm>
                <a:off x="10309920" y="-90394"/>
                <a:ext cx="82440" cy="247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8CD734F-6A47-87B7-F63F-5F03B7814AF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91920" y="-108394"/>
                  <a:ext cx="118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BD10F7-C3BD-0665-469B-88D33C593DA4}"/>
                    </a:ext>
                  </a:extLst>
                </p14:cNvPr>
                <p14:cNvContentPartPr/>
                <p14:nvPr/>
              </p14:nvContentPartPr>
              <p14:xfrm>
                <a:off x="10415400" y="-61594"/>
                <a:ext cx="432000" cy="523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BD10F7-C3BD-0665-469B-88D33C593DA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97760" y="-79594"/>
                  <a:ext cx="46764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75D9F29-6C26-7A56-31CB-9D0D5CF69380}"/>
                    </a:ext>
                  </a:extLst>
                </p14:cNvPr>
                <p14:cNvContentPartPr/>
                <p14:nvPr/>
              </p14:nvContentPartPr>
              <p14:xfrm>
                <a:off x="10929480" y="-17314"/>
                <a:ext cx="911880" cy="591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75D9F29-6C26-7A56-31CB-9D0D5CF693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11480" y="-34954"/>
                  <a:ext cx="9475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1FB58D5-D091-AAAC-2BA1-3D3D23CCA55E}"/>
                    </a:ext>
                  </a:extLst>
                </p14:cNvPr>
                <p14:cNvContentPartPr/>
                <p14:nvPr/>
              </p14:nvContentPartPr>
              <p14:xfrm>
                <a:off x="10138200" y="749846"/>
                <a:ext cx="58680" cy="45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1FB58D5-D091-AAAC-2BA1-3D3D23CCA55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120560" y="732206"/>
                  <a:ext cx="94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621D97C-9F31-D35B-CF06-49D02B4BA9E6}"/>
                    </a:ext>
                  </a:extLst>
                </p14:cNvPr>
                <p14:cNvContentPartPr/>
                <p14:nvPr/>
              </p14:nvContentPartPr>
              <p14:xfrm>
                <a:off x="10162320" y="590366"/>
                <a:ext cx="1407960" cy="389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621D97C-9F31-D35B-CF06-49D02B4BA9E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44680" y="572366"/>
                  <a:ext cx="14436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CB1299-75BC-6203-1633-6F220B324863}"/>
                    </a:ext>
                  </a:extLst>
                </p14:cNvPr>
                <p14:cNvContentPartPr/>
                <p14:nvPr/>
              </p14:nvContentPartPr>
              <p14:xfrm>
                <a:off x="11597280" y="443126"/>
                <a:ext cx="71640" cy="538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CB1299-75BC-6203-1633-6F220B32486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579280" y="425486"/>
                  <a:ext cx="1072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F2E3B55-8FEA-BCD0-4897-B867557F4537}"/>
                    </a:ext>
                  </a:extLst>
                </p14:cNvPr>
                <p14:cNvContentPartPr/>
                <p14:nvPr/>
              </p14:nvContentPartPr>
              <p14:xfrm>
                <a:off x="11721480" y="616286"/>
                <a:ext cx="434880" cy="301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F2E3B55-8FEA-BCD0-4897-B867557F453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703840" y="598646"/>
                  <a:ext cx="470520" cy="33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258239-C681-CEE6-34AC-159E8C6BD9B6}"/>
                  </a:ext>
                </a:extLst>
              </p14:cNvPr>
              <p14:cNvContentPartPr/>
              <p14:nvPr/>
            </p14:nvContentPartPr>
            <p14:xfrm>
              <a:off x="5808120" y="1672234"/>
              <a:ext cx="245880" cy="4608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258239-C681-CEE6-34AC-159E8C6BD9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0120" y="1654234"/>
                <a:ext cx="281520" cy="46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76E2B4F-180A-5676-1028-F35C5A68D30B}"/>
                  </a:ext>
                </a:extLst>
              </p14:cNvPr>
              <p14:cNvContentPartPr/>
              <p14:nvPr/>
            </p14:nvContentPartPr>
            <p14:xfrm>
              <a:off x="2285160" y="1710034"/>
              <a:ext cx="263520" cy="945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76E2B4F-180A-5676-1028-F35C5A68D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7520" y="1692394"/>
                <a:ext cx="299160" cy="9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05C8622-F15D-2136-057A-1E43F5FB14E5}"/>
                  </a:ext>
                </a:extLst>
              </p14:cNvPr>
              <p14:cNvContentPartPr/>
              <p14:nvPr/>
            </p14:nvContentPartPr>
            <p14:xfrm>
              <a:off x="753360" y="169594"/>
              <a:ext cx="6293160" cy="5583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05C8622-F15D-2136-057A-1E43F5FB14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60" y="151594"/>
                <a:ext cx="6328800" cy="56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95C0F968-80C7-8AA3-EB21-8C2C8BFB9A8E}"/>
              </a:ext>
            </a:extLst>
          </p:cNvPr>
          <p:cNvGrpSpPr/>
          <p:nvPr/>
        </p:nvGrpSpPr>
        <p:grpSpPr>
          <a:xfrm>
            <a:off x="1123080" y="5570674"/>
            <a:ext cx="471600" cy="1201680"/>
            <a:chOff x="1123080" y="5570674"/>
            <a:chExt cx="471600" cy="12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F00B964-FAE8-C5E0-3736-6CBCF9FAC3AD}"/>
                    </a:ext>
                  </a:extLst>
                </p14:cNvPr>
                <p14:cNvContentPartPr/>
                <p14:nvPr/>
              </p14:nvContentPartPr>
              <p14:xfrm>
                <a:off x="1303800" y="5570674"/>
                <a:ext cx="122760" cy="1158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F00B964-FAE8-C5E0-3736-6CBCF9FAC3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6160" y="5553034"/>
                  <a:ext cx="158400" cy="11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58C52A-0C0C-432B-23C0-C07CD0C9AE0B}"/>
                    </a:ext>
                  </a:extLst>
                </p14:cNvPr>
                <p14:cNvContentPartPr/>
                <p14:nvPr/>
              </p14:nvContentPartPr>
              <p14:xfrm>
                <a:off x="1123080" y="6624394"/>
                <a:ext cx="329400" cy="147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58C52A-0C0C-432B-23C0-C07CD0C9AE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440" y="6606754"/>
                  <a:ext cx="365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94AD61-53CC-9A3F-36FF-E4A873CEDD24}"/>
                    </a:ext>
                  </a:extLst>
                </p14:cNvPr>
                <p14:cNvContentPartPr/>
                <p14:nvPr/>
              </p14:nvContentPartPr>
              <p14:xfrm>
                <a:off x="1130640" y="6449794"/>
                <a:ext cx="464040" cy="306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94AD61-53CC-9A3F-36FF-E4A873CEDD2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3000" y="6431794"/>
                  <a:ext cx="49968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E9338F8-BC60-E7D6-BA9F-2C9FABDE1BA8}"/>
              </a:ext>
            </a:extLst>
          </p:cNvPr>
          <p:cNvGrpSpPr/>
          <p:nvPr/>
        </p:nvGrpSpPr>
        <p:grpSpPr>
          <a:xfrm>
            <a:off x="165120" y="154114"/>
            <a:ext cx="10806480" cy="6054120"/>
            <a:chOff x="165120" y="154114"/>
            <a:chExt cx="10806480" cy="605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B504AC8-824C-9F97-F13E-1BBF9FD63628}"/>
                    </a:ext>
                  </a:extLst>
                </p14:cNvPr>
                <p14:cNvContentPartPr/>
                <p14:nvPr/>
              </p14:nvContentPartPr>
              <p14:xfrm>
                <a:off x="5902800" y="981034"/>
                <a:ext cx="153000" cy="2759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B504AC8-824C-9F97-F13E-1BBF9FD636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84800" y="963034"/>
                  <a:ext cx="18864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72967C-9B2D-64E9-657A-62A6540244A9}"/>
                    </a:ext>
                  </a:extLst>
                </p14:cNvPr>
                <p14:cNvContentPartPr/>
                <p14:nvPr/>
              </p14:nvContentPartPr>
              <p14:xfrm>
                <a:off x="1141440" y="802114"/>
                <a:ext cx="396360" cy="296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72967C-9B2D-64E9-657A-62A6540244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3800" y="784474"/>
                  <a:ext cx="432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979DE88-800A-1A44-E6FE-8FBF3D950811}"/>
                    </a:ext>
                  </a:extLst>
                </p14:cNvPr>
                <p14:cNvContentPartPr/>
                <p14:nvPr/>
              </p14:nvContentPartPr>
              <p14:xfrm>
                <a:off x="1646520" y="585394"/>
                <a:ext cx="539280" cy="53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979DE88-800A-1A44-E6FE-8FBF3D9508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8520" y="567394"/>
                  <a:ext cx="5749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ECDC26-96E6-77C2-4EF0-A6C69F2B5060}"/>
                    </a:ext>
                  </a:extLst>
                </p14:cNvPr>
                <p14:cNvContentPartPr/>
                <p14:nvPr/>
              </p14:nvContentPartPr>
              <p14:xfrm>
                <a:off x="2207040" y="495034"/>
                <a:ext cx="133920" cy="58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ECDC26-96E6-77C2-4EF0-A6C69F2B50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9040" y="477034"/>
                  <a:ext cx="1695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AEB200-6DF8-5BFE-FFCB-B7B1C65F37A0}"/>
                    </a:ext>
                  </a:extLst>
                </p14:cNvPr>
                <p14:cNvContentPartPr/>
                <p14:nvPr/>
              </p14:nvContentPartPr>
              <p14:xfrm>
                <a:off x="2473800" y="897514"/>
                <a:ext cx="230760" cy="38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AEB200-6DF8-5BFE-FFCB-B7B1C65F37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55800" y="879874"/>
                  <a:ext cx="2664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80DB43-5A3D-45D6-DE66-B187719A1955}"/>
                    </a:ext>
                  </a:extLst>
                </p14:cNvPr>
                <p14:cNvContentPartPr/>
                <p14:nvPr/>
              </p14:nvContentPartPr>
              <p14:xfrm>
                <a:off x="2915880" y="824434"/>
                <a:ext cx="225720" cy="50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80DB43-5A3D-45D6-DE66-B187719A19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97880" y="806794"/>
                  <a:ext cx="2613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A3993F-2480-8194-D898-13BA2074E6D0}"/>
                    </a:ext>
                  </a:extLst>
                </p14:cNvPr>
                <p14:cNvContentPartPr/>
                <p14:nvPr/>
              </p14:nvContentPartPr>
              <p14:xfrm>
                <a:off x="3288120" y="977794"/>
                <a:ext cx="162000" cy="257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A3993F-2480-8194-D898-13BA2074E6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0480" y="959794"/>
                  <a:ext cx="197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FB6346-17FA-AD73-B88C-F69E62F4272A}"/>
                    </a:ext>
                  </a:extLst>
                </p14:cNvPr>
                <p14:cNvContentPartPr/>
                <p14:nvPr/>
              </p14:nvContentPartPr>
              <p14:xfrm>
                <a:off x="3556320" y="705634"/>
                <a:ext cx="452880" cy="56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FB6346-17FA-AD73-B88C-F69E62F427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8320" y="687994"/>
                  <a:ext cx="4885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8A054E-E766-CB9F-62F4-15A4503CCA34}"/>
                    </a:ext>
                  </a:extLst>
                </p14:cNvPr>
                <p14:cNvContentPartPr/>
                <p14:nvPr/>
              </p14:nvContentPartPr>
              <p14:xfrm>
                <a:off x="4058520" y="956194"/>
                <a:ext cx="42120" cy="379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8A054E-E766-CB9F-62F4-15A4503CCA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40520" y="938194"/>
                  <a:ext cx="77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C89D8-0B4A-8FBC-79FA-26760BA77FF0}"/>
                    </a:ext>
                  </a:extLst>
                </p14:cNvPr>
                <p14:cNvContentPartPr/>
                <p14:nvPr/>
              </p14:nvContentPartPr>
              <p14:xfrm>
                <a:off x="4169040" y="1059874"/>
                <a:ext cx="396720" cy="351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C89D8-0B4A-8FBC-79FA-26760BA77F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51040" y="1041874"/>
                  <a:ext cx="432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03A4E0-CAA6-3ADF-F99B-4AB499F14E80}"/>
                    </a:ext>
                  </a:extLst>
                </p14:cNvPr>
                <p14:cNvContentPartPr/>
                <p14:nvPr/>
              </p14:nvContentPartPr>
              <p14:xfrm>
                <a:off x="4695000" y="1042594"/>
                <a:ext cx="146880" cy="26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03A4E0-CAA6-3ADF-F99B-4AB499F14E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77360" y="1024594"/>
                  <a:ext cx="182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472714-88C5-C2F7-31A4-4F5433B886BB}"/>
                    </a:ext>
                  </a:extLst>
                </p14:cNvPr>
                <p14:cNvContentPartPr/>
                <p14:nvPr/>
              </p14:nvContentPartPr>
              <p14:xfrm>
                <a:off x="4988760" y="1127914"/>
                <a:ext cx="68040" cy="20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472714-88C5-C2F7-31A4-4F5433B886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70760" y="1109914"/>
                  <a:ext cx="103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CF6D7A-19E9-C42B-C844-BC6A1151D4DD}"/>
                    </a:ext>
                  </a:extLst>
                </p14:cNvPr>
                <p14:cNvContentPartPr/>
                <p14:nvPr/>
              </p14:nvContentPartPr>
              <p14:xfrm>
                <a:off x="5100720" y="734794"/>
                <a:ext cx="55440" cy="307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CF6D7A-19E9-C42B-C844-BC6A1151D4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83080" y="716794"/>
                  <a:ext cx="910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47D06A-B812-0EAD-AAAB-0C43BD51BA72}"/>
                    </a:ext>
                  </a:extLst>
                </p14:cNvPr>
                <p14:cNvContentPartPr/>
                <p14:nvPr/>
              </p14:nvContentPartPr>
              <p14:xfrm>
                <a:off x="5263080" y="1059874"/>
                <a:ext cx="201240" cy="61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47D06A-B812-0EAD-AAAB-0C43BD51BA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5440" y="1041874"/>
                  <a:ext cx="23688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58F748-0D46-2229-8ECA-3410F4EB8385}"/>
                    </a:ext>
                  </a:extLst>
                </p14:cNvPr>
                <p14:cNvContentPartPr/>
                <p14:nvPr/>
              </p14:nvContentPartPr>
              <p14:xfrm>
                <a:off x="5534880" y="837394"/>
                <a:ext cx="209880" cy="80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58F748-0D46-2229-8ECA-3410F4EB83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6880" y="819754"/>
                  <a:ext cx="24552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950AFC-59A3-C475-1742-D4B9A88FBC5D}"/>
                    </a:ext>
                  </a:extLst>
                </p14:cNvPr>
                <p14:cNvContentPartPr/>
                <p14:nvPr/>
              </p14:nvContentPartPr>
              <p14:xfrm>
                <a:off x="1183920" y="1263274"/>
                <a:ext cx="345240" cy="789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950AFC-59A3-C475-1742-D4B9A88FBC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6280" y="1245274"/>
                  <a:ext cx="38088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854834-BAF6-2EEA-2C62-B118B921F9DD}"/>
                    </a:ext>
                  </a:extLst>
                </p14:cNvPr>
                <p14:cNvContentPartPr/>
                <p14:nvPr/>
              </p14:nvContentPartPr>
              <p14:xfrm>
                <a:off x="1098960" y="330874"/>
                <a:ext cx="277920" cy="32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854834-BAF6-2EEA-2C62-B118B921F9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0960" y="312874"/>
                  <a:ext cx="313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1ECD7E-CD4E-B7E2-0596-C4563E1178CC}"/>
                    </a:ext>
                  </a:extLst>
                </p14:cNvPr>
                <p14:cNvContentPartPr/>
                <p14:nvPr/>
              </p14:nvContentPartPr>
              <p14:xfrm>
                <a:off x="1619520" y="203794"/>
                <a:ext cx="683640" cy="39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1ECD7E-CD4E-B7E2-0596-C4563E1178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01880" y="185794"/>
                  <a:ext cx="7192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4A0D76-35F5-213D-5076-B97462B02B1B}"/>
                    </a:ext>
                  </a:extLst>
                </p14:cNvPr>
                <p14:cNvContentPartPr/>
                <p14:nvPr/>
              </p14:nvContentPartPr>
              <p14:xfrm>
                <a:off x="2438520" y="190474"/>
                <a:ext cx="84240" cy="323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4A0D76-35F5-213D-5076-B97462B02B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20880" y="172834"/>
                  <a:ext cx="119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AA5CF3-9FE0-AE0E-9595-6139A0973A5D}"/>
                    </a:ext>
                  </a:extLst>
                </p14:cNvPr>
                <p14:cNvContentPartPr/>
                <p14:nvPr/>
              </p14:nvContentPartPr>
              <p14:xfrm>
                <a:off x="2628600" y="303154"/>
                <a:ext cx="185040" cy="155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AA5CF3-9FE0-AE0E-9595-6139A0973A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10600" y="285154"/>
                  <a:ext cx="220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D6B9C7-195D-46AE-D165-BC15E1EC5580}"/>
                    </a:ext>
                  </a:extLst>
                </p14:cNvPr>
                <p14:cNvContentPartPr/>
                <p14:nvPr/>
              </p14:nvContentPartPr>
              <p14:xfrm>
                <a:off x="2895360" y="272554"/>
                <a:ext cx="360720" cy="28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D6B9C7-195D-46AE-D165-BC15E1EC558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77360" y="254914"/>
                  <a:ext cx="396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F3B674-2D3B-C4F1-0BB0-F01C6237526C}"/>
                    </a:ext>
                  </a:extLst>
                </p14:cNvPr>
                <p14:cNvContentPartPr/>
                <p14:nvPr/>
              </p14:nvContentPartPr>
              <p14:xfrm>
                <a:off x="3412680" y="302074"/>
                <a:ext cx="147960" cy="174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F3B674-2D3B-C4F1-0BB0-F01C623752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94680" y="284074"/>
                  <a:ext cx="183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9E1C3F-4232-1EA5-11D6-E6AA28456349}"/>
                    </a:ext>
                  </a:extLst>
                </p14:cNvPr>
                <p14:cNvContentPartPr/>
                <p14:nvPr/>
              </p14:nvContentPartPr>
              <p14:xfrm>
                <a:off x="3770160" y="222874"/>
                <a:ext cx="784440" cy="56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9E1C3F-4232-1EA5-11D6-E6AA284563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52520" y="204874"/>
                  <a:ext cx="8200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7CBD81-03FC-6B66-06FC-80061DFD35DD}"/>
                    </a:ext>
                  </a:extLst>
                </p14:cNvPr>
                <p14:cNvContentPartPr/>
                <p14:nvPr/>
              </p14:nvContentPartPr>
              <p14:xfrm>
                <a:off x="4461720" y="417994"/>
                <a:ext cx="103320" cy="42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7CBD81-03FC-6B66-06FC-80061DFD35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43720" y="399994"/>
                  <a:ext cx="138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131781-72B8-C994-D43E-0042A78C7BCE}"/>
                    </a:ext>
                  </a:extLst>
                </p14:cNvPr>
                <p14:cNvContentPartPr/>
                <p14:nvPr/>
              </p14:nvContentPartPr>
              <p14:xfrm>
                <a:off x="4743240" y="409714"/>
                <a:ext cx="247320" cy="23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131781-72B8-C994-D43E-0042A78C7B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25600" y="392074"/>
                  <a:ext cx="282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D624CC-44A1-7743-BA29-411627C2D5C3}"/>
                    </a:ext>
                  </a:extLst>
                </p14:cNvPr>
                <p14:cNvContentPartPr/>
                <p14:nvPr/>
              </p14:nvContentPartPr>
              <p14:xfrm>
                <a:off x="5111160" y="204154"/>
                <a:ext cx="703440" cy="442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D624CC-44A1-7743-BA29-411627C2D5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93160" y="186154"/>
                  <a:ext cx="7390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A47B0F-8C75-9415-7E06-0432A2C42F71}"/>
                    </a:ext>
                  </a:extLst>
                </p14:cNvPr>
                <p14:cNvContentPartPr/>
                <p14:nvPr/>
              </p14:nvContentPartPr>
              <p14:xfrm>
                <a:off x="5971920" y="194794"/>
                <a:ext cx="156240" cy="423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A47B0F-8C75-9415-7E06-0432A2C42F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3920" y="177154"/>
                  <a:ext cx="191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DA3110-4E2A-A265-3FC3-3E01462F7938}"/>
                    </a:ext>
                  </a:extLst>
                </p14:cNvPr>
                <p14:cNvContentPartPr/>
                <p14:nvPr/>
              </p14:nvContentPartPr>
              <p14:xfrm>
                <a:off x="6106560" y="185794"/>
                <a:ext cx="294840" cy="525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DA3110-4E2A-A265-3FC3-3E01462F79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88920" y="167794"/>
                  <a:ext cx="3304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7EDAFD-59D3-5A43-705F-2D78176CF97C}"/>
                    </a:ext>
                  </a:extLst>
                </p14:cNvPr>
                <p14:cNvContentPartPr/>
                <p14:nvPr/>
              </p14:nvContentPartPr>
              <p14:xfrm>
                <a:off x="5897400" y="154114"/>
                <a:ext cx="753840" cy="557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7EDAFD-59D3-5A43-705F-2D78176CF97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79400" y="136114"/>
                  <a:ext cx="7894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90C101-6F23-8F85-0072-F4C9E4528F5A}"/>
                    </a:ext>
                  </a:extLst>
                </p14:cNvPr>
                <p14:cNvContentPartPr/>
                <p14:nvPr/>
              </p14:nvContentPartPr>
              <p14:xfrm>
                <a:off x="6412920" y="421594"/>
                <a:ext cx="292680" cy="378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90C101-6F23-8F85-0072-F4C9E4528F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94920" y="403954"/>
                  <a:ext cx="328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6C4ED3-07DA-9A49-E3E3-B99B5334AFAC}"/>
                    </a:ext>
                  </a:extLst>
                </p14:cNvPr>
                <p14:cNvContentPartPr/>
                <p14:nvPr/>
              </p14:nvContentPartPr>
              <p14:xfrm>
                <a:off x="2930280" y="3141754"/>
                <a:ext cx="182160" cy="174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6C4ED3-07DA-9A49-E3E3-B99B5334AF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12640" y="3123754"/>
                  <a:ext cx="217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BB16CB-1EDA-01E9-F43B-B06820E0BD50}"/>
                    </a:ext>
                  </a:extLst>
                </p14:cNvPr>
                <p14:cNvContentPartPr/>
                <p14:nvPr/>
              </p14:nvContentPartPr>
              <p14:xfrm>
                <a:off x="3176520" y="3186394"/>
                <a:ext cx="174960" cy="216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BB16CB-1EDA-01E9-F43B-B06820E0BD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58880" y="3168754"/>
                  <a:ext cx="210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A9CC03-C898-24F1-CF48-AD791F79BEA1}"/>
                    </a:ext>
                  </a:extLst>
                </p14:cNvPr>
                <p14:cNvContentPartPr/>
                <p14:nvPr/>
              </p14:nvContentPartPr>
              <p14:xfrm>
                <a:off x="3568200" y="3157594"/>
                <a:ext cx="186120" cy="19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A9CC03-C898-24F1-CF48-AD791F79BE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50560" y="3139954"/>
                  <a:ext cx="221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DFF6B2-B784-4546-2324-C16D8D9E9B88}"/>
                    </a:ext>
                  </a:extLst>
                </p14:cNvPr>
                <p14:cNvContentPartPr/>
                <p14:nvPr/>
              </p14:nvContentPartPr>
              <p14:xfrm>
                <a:off x="3880680" y="2958874"/>
                <a:ext cx="690480" cy="64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DFF6B2-B784-4546-2324-C16D8D9E9B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62680" y="2941234"/>
                  <a:ext cx="72612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FF96D4-7004-855B-DB4D-1D807C85258A}"/>
                    </a:ext>
                  </a:extLst>
                </p14:cNvPr>
                <p14:cNvContentPartPr/>
                <p14:nvPr/>
              </p14:nvContentPartPr>
              <p14:xfrm>
                <a:off x="4418880" y="3199714"/>
                <a:ext cx="216360" cy="4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FF96D4-7004-855B-DB4D-1D807C8525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01240" y="3181714"/>
                  <a:ext cx="252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4333E7-8AB8-0F60-0929-594EEC2CB9BA}"/>
                    </a:ext>
                  </a:extLst>
                </p14:cNvPr>
                <p14:cNvContentPartPr/>
                <p14:nvPr/>
              </p14:nvContentPartPr>
              <p14:xfrm>
                <a:off x="4675560" y="3087034"/>
                <a:ext cx="252720" cy="318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4333E7-8AB8-0F60-0929-594EEC2CB9B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57920" y="3069394"/>
                  <a:ext cx="288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AF60F7-F3BF-473C-D551-51E8B4542F0E}"/>
                    </a:ext>
                  </a:extLst>
                </p14:cNvPr>
                <p14:cNvContentPartPr/>
                <p14:nvPr/>
              </p14:nvContentPartPr>
              <p14:xfrm>
                <a:off x="4976520" y="2854474"/>
                <a:ext cx="181800" cy="46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AF60F7-F3BF-473C-D551-51E8B4542F0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58880" y="2836474"/>
                  <a:ext cx="2174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D39EF7-DB8A-1FB8-705F-581DFF497091}"/>
                    </a:ext>
                  </a:extLst>
                </p14:cNvPr>
                <p14:cNvContentPartPr/>
                <p14:nvPr/>
              </p14:nvContentPartPr>
              <p14:xfrm>
                <a:off x="5175960" y="3003874"/>
                <a:ext cx="723600" cy="42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D39EF7-DB8A-1FB8-705F-581DFF4970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58320" y="2985874"/>
                  <a:ext cx="7592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5E93F9-88C9-9AAF-6C5D-8879D9B47AC9}"/>
                    </a:ext>
                  </a:extLst>
                </p14:cNvPr>
                <p14:cNvContentPartPr/>
                <p14:nvPr/>
              </p14:nvContentPartPr>
              <p14:xfrm>
                <a:off x="5939160" y="3027274"/>
                <a:ext cx="108720" cy="46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5E93F9-88C9-9AAF-6C5D-8879D9B47A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21520" y="3009274"/>
                  <a:ext cx="1443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6A9EAD-1B62-291A-E7B6-9F8FBE5C54D2}"/>
                    </a:ext>
                  </a:extLst>
                </p14:cNvPr>
                <p14:cNvContentPartPr/>
                <p14:nvPr/>
              </p14:nvContentPartPr>
              <p14:xfrm>
                <a:off x="5881920" y="3069754"/>
                <a:ext cx="322200" cy="666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6A9EAD-1B62-291A-E7B6-9F8FBE5C54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4280" y="3051754"/>
                  <a:ext cx="35784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DDDB25-1739-84B1-E85A-52A9AE3565A3}"/>
                    </a:ext>
                  </a:extLst>
                </p14:cNvPr>
                <p14:cNvContentPartPr/>
                <p14:nvPr/>
              </p14:nvContentPartPr>
              <p14:xfrm>
                <a:off x="1185000" y="3507874"/>
                <a:ext cx="327600" cy="433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DDDB25-1739-84B1-E85A-52A9AE3565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7000" y="3490234"/>
                  <a:ext cx="3632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710406-CEDB-84DE-7B6E-A337C162F2EA}"/>
                    </a:ext>
                  </a:extLst>
                </p14:cNvPr>
                <p14:cNvContentPartPr/>
                <p14:nvPr/>
              </p14:nvContentPartPr>
              <p14:xfrm>
                <a:off x="1953600" y="1629754"/>
                <a:ext cx="142200" cy="1150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710406-CEDB-84DE-7B6E-A337C162F2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5960" y="1611754"/>
                  <a:ext cx="17784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99AAD7-279B-A5D5-3A9E-0105886D0BB4}"/>
                    </a:ext>
                  </a:extLst>
                </p14:cNvPr>
                <p14:cNvContentPartPr/>
                <p14:nvPr/>
              </p14:nvContentPartPr>
              <p14:xfrm>
                <a:off x="2049360" y="3108274"/>
                <a:ext cx="3240" cy="25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99AAD7-279B-A5D5-3A9E-0105886D0B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31720" y="3090274"/>
                  <a:ext cx="38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3D8E59-DC77-DF16-95B9-0BF5656A475C}"/>
                    </a:ext>
                  </a:extLst>
                </p14:cNvPr>
                <p14:cNvContentPartPr/>
                <p14:nvPr/>
              </p14:nvContentPartPr>
              <p14:xfrm>
                <a:off x="1819680" y="3083434"/>
                <a:ext cx="223200" cy="15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3D8E59-DC77-DF16-95B9-0BF5656A47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01680" y="3065434"/>
                  <a:ext cx="258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BED1A0-4E8B-D86A-E901-69C35F984672}"/>
                    </a:ext>
                  </a:extLst>
                </p14:cNvPr>
                <p14:cNvContentPartPr/>
                <p14:nvPr/>
              </p14:nvContentPartPr>
              <p14:xfrm>
                <a:off x="2171040" y="2816314"/>
                <a:ext cx="469440" cy="453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BED1A0-4E8B-D86A-E901-69C35F9846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53040" y="2798674"/>
                  <a:ext cx="5050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3CBCE9-B56A-818F-7638-9F799952D5C6}"/>
                    </a:ext>
                  </a:extLst>
                </p14:cNvPr>
                <p14:cNvContentPartPr/>
                <p14:nvPr/>
              </p14:nvContentPartPr>
              <p14:xfrm>
                <a:off x="2757120" y="2877874"/>
                <a:ext cx="56160" cy="447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3CBCE9-B56A-818F-7638-9F799952D5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9480" y="2859874"/>
                  <a:ext cx="918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F38C07-7B0B-93E7-9E35-F8D74677A3F4}"/>
                    </a:ext>
                  </a:extLst>
                </p14:cNvPr>
                <p14:cNvContentPartPr/>
                <p14:nvPr/>
              </p14:nvContentPartPr>
              <p14:xfrm>
                <a:off x="3663960" y="1450114"/>
                <a:ext cx="573480" cy="113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F38C07-7B0B-93E7-9E35-F8D74677A3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6320" y="1432474"/>
                  <a:ext cx="609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10DF5D-5DB6-871A-1265-EFD7A4A6300B}"/>
                    </a:ext>
                  </a:extLst>
                </p14:cNvPr>
                <p14:cNvContentPartPr/>
                <p14:nvPr/>
              </p14:nvContentPartPr>
              <p14:xfrm>
                <a:off x="4704720" y="1422034"/>
                <a:ext cx="569160" cy="564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10DF5D-5DB6-871A-1265-EFD7A4A630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86720" y="1404034"/>
                  <a:ext cx="6048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8F21DF-FF23-B383-ABF7-8D1C6B684F0B}"/>
                    </a:ext>
                  </a:extLst>
                </p14:cNvPr>
                <p14:cNvContentPartPr/>
                <p14:nvPr/>
              </p14:nvContentPartPr>
              <p14:xfrm>
                <a:off x="2702760" y="2008834"/>
                <a:ext cx="808920" cy="50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8F21DF-FF23-B383-ABF7-8D1C6B684F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84760" y="1990834"/>
                  <a:ext cx="8445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615853-CA82-F6BA-2261-7A16F427CABC}"/>
                    </a:ext>
                  </a:extLst>
                </p14:cNvPr>
                <p14:cNvContentPartPr/>
                <p14:nvPr/>
              </p14:nvContentPartPr>
              <p14:xfrm>
                <a:off x="165120" y="601594"/>
                <a:ext cx="3241080" cy="3831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615853-CA82-F6BA-2261-7A16F427CA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7480" y="583594"/>
                  <a:ext cx="3276720" cy="38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E6E7FB-DE36-72C2-0A43-438A5E29EA17}"/>
                    </a:ext>
                  </a:extLst>
                </p14:cNvPr>
                <p14:cNvContentPartPr/>
                <p14:nvPr/>
              </p14:nvContentPartPr>
              <p14:xfrm>
                <a:off x="1878720" y="1579354"/>
                <a:ext cx="332640" cy="1629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E6E7FB-DE36-72C2-0A43-438A5E29EA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61080" y="1561714"/>
                  <a:ext cx="368280" cy="16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9B1A22-5293-B94D-5433-F4CB6A7FE9D3}"/>
                    </a:ext>
                  </a:extLst>
                </p14:cNvPr>
                <p14:cNvContentPartPr/>
                <p14:nvPr/>
              </p14:nvContentPartPr>
              <p14:xfrm>
                <a:off x="322800" y="997954"/>
                <a:ext cx="2916000" cy="324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9B1A22-5293-B94D-5433-F4CB6A7FE9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4800" y="980314"/>
                  <a:ext cx="2951640" cy="32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DDE351-FEB9-8F92-82FF-6D92D5E5A490}"/>
                    </a:ext>
                  </a:extLst>
                </p14:cNvPr>
                <p14:cNvContentPartPr/>
                <p14:nvPr/>
              </p14:nvContentPartPr>
              <p14:xfrm>
                <a:off x="2830920" y="1096234"/>
                <a:ext cx="180360" cy="443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DDE351-FEB9-8F92-82FF-6D92D5E5A4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12920" y="1078234"/>
                  <a:ext cx="2160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07C646-3FC8-E9E4-3C69-B78AD9BEA180}"/>
                    </a:ext>
                  </a:extLst>
                </p14:cNvPr>
                <p14:cNvContentPartPr/>
                <p14:nvPr/>
              </p14:nvContentPartPr>
              <p14:xfrm>
                <a:off x="2022360" y="1833514"/>
                <a:ext cx="358560" cy="1305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07C646-3FC8-E9E4-3C69-B78AD9BEA1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04720" y="1815514"/>
                  <a:ext cx="3942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960C82-4EB2-F259-76B9-9358C6FCE0AF}"/>
                    </a:ext>
                  </a:extLst>
                </p14:cNvPr>
                <p14:cNvContentPartPr/>
                <p14:nvPr/>
              </p14:nvContentPartPr>
              <p14:xfrm>
                <a:off x="1824000" y="2943394"/>
                <a:ext cx="216360" cy="215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960C82-4EB2-F259-76B9-9358C6FCE0A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06000" y="2925754"/>
                  <a:ext cx="252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AD9961-54C4-9588-5460-43B5D54DA23B}"/>
                    </a:ext>
                  </a:extLst>
                </p14:cNvPr>
                <p14:cNvContentPartPr/>
                <p14:nvPr/>
              </p14:nvContentPartPr>
              <p14:xfrm>
                <a:off x="2071320" y="3853114"/>
                <a:ext cx="184320" cy="177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AD9961-54C4-9588-5460-43B5D54DA2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53320" y="3835114"/>
                  <a:ext cx="219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92AF9A4-C8ED-C269-DC61-534A13BC6E18}"/>
                    </a:ext>
                  </a:extLst>
                </p14:cNvPr>
                <p14:cNvContentPartPr/>
                <p14:nvPr/>
              </p14:nvContentPartPr>
              <p14:xfrm>
                <a:off x="750120" y="825154"/>
                <a:ext cx="2435760" cy="3317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92AF9A4-C8ED-C269-DC61-534A13BC6E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2480" y="807154"/>
                  <a:ext cx="2471400" cy="33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21E809-BB3D-159F-F807-C0505F64FDB7}"/>
                    </a:ext>
                  </a:extLst>
                </p14:cNvPr>
                <p14:cNvContentPartPr/>
                <p14:nvPr/>
              </p14:nvContentPartPr>
              <p14:xfrm>
                <a:off x="3402600" y="5210674"/>
                <a:ext cx="649440" cy="576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21E809-BB3D-159F-F807-C0505F64FD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84960" y="5193034"/>
                  <a:ext cx="6850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82AB06-4B8B-2D7E-94BA-361F0C8D0832}"/>
                    </a:ext>
                  </a:extLst>
                </p14:cNvPr>
                <p14:cNvContentPartPr/>
                <p14:nvPr/>
              </p14:nvContentPartPr>
              <p14:xfrm>
                <a:off x="3825960" y="4846714"/>
                <a:ext cx="667440" cy="727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82AB06-4B8B-2D7E-94BA-361F0C8D08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07960" y="4829074"/>
                  <a:ext cx="70308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631EB99-F4B5-6319-E8DA-A8BC2493E32E}"/>
                    </a:ext>
                  </a:extLst>
                </p14:cNvPr>
                <p14:cNvContentPartPr/>
                <p14:nvPr/>
              </p14:nvContentPartPr>
              <p14:xfrm>
                <a:off x="4540560" y="4764634"/>
                <a:ext cx="197280" cy="553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631EB99-F4B5-6319-E8DA-A8BC2493E3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22920" y="4746994"/>
                  <a:ext cx="2329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1F61D42-1C48-4FA8-1AC2-57BE0BFF8FA1}"/>
                    </a:ext>
                  </a:extLst>
                </p14:cNvPr>
                <p14:cNvContentPartPr/>
                <p14:nvPr/>
              </p14:nvContentPartPr>
              <p14:xfrm>
                <a:off x="4821720" y="4948234"/>
                <a:ext cx="104400" cy="366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1F61D42-1C48-4FA8-1AC2-57BE0BFF8FA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04080" y="4930594"/>
                  <a:ext cx="1400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918EE36-BE45-B5A5-E5C2-AC5AE425771E}"/>
                    </a:ext>
                  </a:extLst>
                </p14:cNvPr>
                <p14:cNvContentPartPr/>
                <p14:nvPr/>
              </p14:nvContentPartPr>
              <p14:xfrm>
                <a:off x="5071920" y="4351354"/>
                <a:ext cx="313560" cy="935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18EE36-BE45-B5A5-E5C2-AC5AE42577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54280" y="4333714"/>
                  <a:ext cx="349200" cy="9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44BEED-7E13-EFCB-FC2B-DC7F14BC45BB}"/>
                    </a:ext>
                  </a:extLst>
                </p14:cNvPr>
                <p14:cNvContentPartPr/>
                <p14:nvPr/>
              </p14:nvContentPartPr>
              <p14:xfrm>
                <a:off x="2999400" y="4703074"/>
                <a:ext cx="179640" cy="559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44BEED-7E13-EFCB-FC2B-DC7F14BC45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81760" y="4685434"/>
                  <a:ext cx="2152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8D23C2-5D73-7DEA-1F27-682DBD31ED6D}"/>
                    </a:ext>
                  </a:extLst>
                </p14:cNvPr>
                <p14:cNvContentPartPr/>
                <p14:nvPr/>
              </p14:nvContentPartPr>
              <p14:xfrm>
                <a:off x="5891280" y="4377274"/>
                <a:ext cx="390600" cy="558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8D23C2-5D73-7DEA-1F27-682DBD31ED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73640" y="4359274"/>
                  <a:ext cx="4262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EF4757F-83C1-AE54-A615-676C970B0078}"/>
                    </a:ext>
                  </a:extLst>
                </p14:cNvPr>
                <p14:cNvContentPartPr/>
                <p14:nvPr/>
              </p14:nvContentPartPr>
              <p14:xfrm>
                <a:off x="6311040" y="4300234"/>
                <a:ext cx="723960" cy="515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EF4757F-83C1-AE54-A615-676C970B00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93040" y="4282234"/>
                  <a:ext cx="7596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8E876E-57E9-8B5B-8BE9-239BDE4DAFC6}"/>
                    </a:ext>
                  </a:extLst>
                </p14:cNvPr>
                <p14:cNvContentPartPr/>
                <p14:nvPr/>
              </p14:nvContentPartPr>
              <p14:xfrm>
                <a:off x="6878400" y="4002514"/>
                <a:ext cx="100440" cy="85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8E876E-57E9-8B5B-8BE9-239BDE4DAF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60400" y="3984514"/>
                  <a:ext cx="136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F21972-C54F-33D7-1803-0432D2B4AFB2}"/>
                    </a:ext>
                  </a:extLst>
                </p14:cNvPr>
                <p14:cNvContentPartPr/>
                <p14:nvPr/>
              </p14:nvContentPartPr>
              <p14:xfrm>
                <a:off x="7065240" y="3840514"/>
                <a:ext cx="609840" cy="64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F21972-C54F-33D7-1803-0432D2B4AF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47240" y="3822874"/>
                  <a:ext cx="6454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E4B4A0-5122-60A5-B822-3A15F415B0C0}"/>
                    </a:ext>
                  </a:extLst>
                </p14:cNvPr>
                <p14:cNvContentPartPr/>
                <p14:nvPr/>
              </p14:nvContentPartPr>
              <p14:xfrm>
                <a:off x="7667160" y="3550354"/>
                <a:ext cx="144720" cy="57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E4B4A0-5122-60A5-B822-3A15F415B0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49520" y="3532354"/>
                  <a:ext cx="1803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9D69F3-249B-001F-5329-0B2C0EF3378E}"/>
                    </a:ext>
                  </a:extLst>
                </p14:cNvPr>
                <p14:cNvContentPartPr/>
                <p14:nvPr/>
              </p14:nvContentPartPr>
              <p14:xfrm>
                <a:off x="7886400" y="3496714"/>
                <a:ext cx="633600" cy="622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9D69F3-249B-001F-5329-0B2C0EF337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68400" y="3479074"/>
                  <a:ext cx="66924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5BB8349-8639-8940-4E7D-403D94DFEAAA}"/>
                    </a:ext>
                  </a:extLst>
                </p14:cNvPr>
                <p14:cNvContentPartPr/>
                <p14:nvPr/>
              </p14:nvContentPartPr>
              <p14:xfrm>
                <a:off x="8483640" y="3309154"/>
                <a:ext cx="328320" cy="348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5BB8349-8639-8940-4E7D-403D94DFEA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66000" y="3291514"/>
                  <a:ext cx="363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980F92-B18F-89BA-4BFE-9D906E4EDC1C}"/>
                    </a:ext>
                  </a:extLst>
                </p14:cNvPr>
                <p14:cNvContentPartPr/>
                <p14:nvPr/>
              </p14:nvContentPartPr>
              <p14:xfrm>
                <a:off x="9057120" y="3133114"/>
                <a:ext cx="288000" cy="353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980F92-B18F-89BA-4BFE-9D906E4EDC1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39120" y="3115114"/>
                  <a:ext cx="323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6DA409-AE3F-1873-A52C-94F25E435802}"/>
                    </a:ext>
                  </a:extLst>
                </p14:cNvPr>
                <p14:cNvContentPartPr/>
                <p14:nvPr/>
              </p14:nvContentPartPr>
              <p14:xfrm>
                <a:off x="9379680" y="2946274"/>
                <a:ext cx="484200" cy="648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6DA409-AE3F-1873-A52C-94F25E4358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62040" y="2928274"/>
                  <a:ext cx="51984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B5AE03-F27C-0874-FB7A-C5E6C60E6905}"/>
                    </a:ext>
                  </a:extLst>
                </p14:cNvPr>
                <p14:cNvContentPartPr/>
                <p14:nvPr/>
              </p14:nvContentPartPr>
              <p14:xfrm>
                <a:off x="4750080" y="5493994"/>
                <a:ext cx="759960" cy="626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B5AE03-F27C-0874-FB7A-C5E6C60E69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32440" y="5476354"/>
                  <a:ext cx="7956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806C8A-7460-B079-6D8D-CBA05BC50BE4}"/>
                    </a:ext>
                  </a:extLst>
                </p14:cNvPr>
                <p14:cNvContentPartPr/>
                <p14:nvPr/>
              </p14:nvContentPartPr>
              <p14:xfrm>
                <a:off x="5463960" y="5709994"/>
                <a:ext cx="316440" cy="234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806C8A-7460-B079-6D8D-CBA05BC50BE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45960" y="5692354"/>
                  <a:ext cx="352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334417A-07E0-2139-C7CB-A2FE3EB8CC07}"/>
                    </a:ext>
                  </a:extLst>
                </p14:cNvPr>
                <p14:cNvContentPartPr/>
                <p14:nvPr/>
              </p14:nvContentPartPr>
              <p14:xfrm>
                <a:off x="5748720" y="5391754"/>
                <a:ext cx="885960" cy="385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334417A-07E0-2139-C7CB-A2FE3EB8CC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30720" y="5374114"/>
                  <a:ext cx="921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F19D4F9-EF4B-BBB2-D7AA-1174F1FF1E32}"/>
                    </a:ext>
                  </a:extLst>
                </p14:cNvPr>
                <p14:cNvContentPartPr/>
                <p14:nvPr/>
              </p14:nvContentPartPr>
              <p14:xfrm>
                <a:off x="6729360" y="5091154"/>
                <a:ext cx="315000" cy="583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F19D4F9-EF4B-BBB2-D7AA-1174F1FF1E3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11720" y="5073514"/>
                  <a:ext cx="3506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AB0AD4-6D79-DC70-6701-FE61C7702F6A}"/>
                    </a:ext>
                  </a:extLst>
                </p14:cNvPr>
                <p14:cNvContentPartPr/>
                <p14:nvPr/>
              </p14:nvContentPartPr>
              <p14:xfrm>
                <a:off x="7087200" y="4744474"/>
                <a:ext cx="471600" cy="579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AB0AD4-6D79-DC70-6701-FE61C7702F6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69200" y="4726834"/>
                  <a:ext cx="5072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E8A900-2F7F-C060-0A98-B486D5FAF112}"/>
                    </a:ext>
                  </a:extLst>
                </p14:cNvPr>
                <p14:cNvContentPartPr/>
                <p14:nvPr/>
              </p14:nvContentPartPr>
              <p14:xfrm>
                <a:off x="7433880" y="4813594"/>
                <a:ext cx="285120" cy="338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E8A900-2F7F-C060-0A98-B486D5FAF11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16240" y="4795954"/>
                  <a:ext cx="32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E0EA78D-6BB8-83CD-4596-8EBEE7918B42}"/>
                    </a:ext>
                  </a:extLst>
                </p14:cNvPr>
                <p14:cNvContentPartPr/>
                <p14:nvPr/>
              </p14:nvContentPartPr>
              <p14:xfrm>
                <a:off x="7951200" y="4314274"/>
                <a:ext cx="451080" cy="940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E0EA78D-6BB8-83CD-4596-8EBEE7918B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33560" y="4296634"/>
                  <a:ext cx="48672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C633A4-E197-2D50-5874-2CBA4F7B5F96}"/>
                    </a:ext>
                  </a:extLst>
                </p14:cNvPr>
                <p14:cNvContentPartPr/>
                <p14:nvPr/>
              </p14:nvContentPartPr>
              <p14:xfrm>
                <a:off x="8293200" y="4678594"/>
                <a:ext cx="394920" cy="266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C633A4-E197-2D50-5874-2CBA4F7B5F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75560" y="4660954"/>
                  <a:ext cx="430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4F6742-6961-A00E-8D46-9C47CA009E08}"/>
                    </a:ext>
                  </a:extLst>
                </p14:cNvPr>
                <p14:cNvContentPartPr/>
                <p14:nvPr/>
              </p14:nvContentPartPr>
              <p14:xfrm>
                <a:off x="7831680" y="5646634"/>
                <a:ext cx="216360" cy="561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4F6742-6961-A00E-8D46-9C47CA009E0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14040" y="5628634"/>
                  <a:ext cx="2520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B675EE-0EBA-4703-B361-421DE382D24A}"/>
                    </a:ext>
                  </a:extLst>
                </p14:cNvPr>
                <p14:cNvContentPartPr/>
                <p14:nvPr/>
              </p14:nvContentPartPr>
              <p14:xfrm>
                <a:off x="8167560" y="5051554"/>
                <a:ext cx="1103760" cy="843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B675EE-0EBA-4703-B361-421DE382D24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49920" y="5033914"/>
                  <a:ext cx="113940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35AEBB0-C9E1-3AC9-BC8F-542D834BA406}"/>
                    </a:ext>
                  </a:extLst>
                </p14:cNvPr>
                <p14:cNvContentPartPr/>
                <p14:nvPr/>
              </p14:nvContentPartPr>
              <p14:xfrm>
                <a:off x="9173040" y="5229754"/>
                <a:ext cx="376560" cy="323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35AEBB0-C9E1-3AC9-BC8F-542D834BA4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55040" y="5212114"/>
                  <a:ext cx="4122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FA9028-F294-0677-40B0-469972D117FE}"/>
                    </a:ext>
                  </a:extLst>
                </p14:cNvPr>
                <p14:cNvContentPartPr/>
                <p14:nvPr/>
              </p14:nvContentPartPr>
              <p14:xfrm>
                <a:off x="9499200" y="4951114"/>
                <a:ext cx="88920" cy="77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FA9028-F294-0677-40B0-469972D117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81560" y="4933474"/>
                  <a:ext cx="124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7770FE-29F0-E81E-8F0F-830D4A71C532}"/>
                    </a:ext>
                  </a:extLst>
                </p14:cNvPr>
                <p14:cNvContentPartPr/>
                <p14:nvPr/>
              </p14:nvContentPartPr>
              <p14:xfrm>
                <a:off x="9721320" y="5046874"/>
                <a:ext cx="297360" cy="318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770FE-29F0-E81E-8F0F-830D4A71C53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03320" y="5029234"/>
                  <a:ext cx="333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DA342-749B-9C85-2078-8DE82AFB5296}"/>
                    </a:ext>
                  </a:extLst>
                </p14:cNvPr>
                <p14:cNvContentPartPr/>
                <p14:nvPr/>
              </p14:nvContentPartPr>
              <p14:xfrm>
                <a:off x="10053960" y="4415794"/>
                <a:ext cx="878040" cy="957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DA342-749B-9C85-2078-8DE82AFB52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35960" y="4397794"/>
                  <a:ext cx="91368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F437D5-5158-0480-01AB-433E7305CF51}"/>
                    </a:ext>
                  </a:extLst>
                </p14:cNvPr>
                <p14:cNvContentPartPr/>
                <p14:nvPr/>
              </p14:nvContentPartPr>
              <p14:xfrm>
                <a:off x="10961520" y="4071994"/>
                <a:ext cx="10080" cy="29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F437D5-5158-0480-01AB-433E7305CF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43520" y="4054354"/>
                  <a:ext cx="45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E5C3D6-5DEE-ACAD-C62F-0415CECAC3E4}"/>
                    </a:ext>
                  </a:extLst>
                </p14:cNvPr>
                <p14:cNvContentPartPr/>
                <p14:nvPr/>
              </p14:nvContentPartPr>
              <p14:xfrm>
                <a:off x="7261440" y="5528554"/>
                <a:ext cx="88920" cy="351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E5C3D6-5DEE-ACAD-C62F-0415CECAC3E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43440" y="5510554"/>
                  <a:ext cx="124560" cy="38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C3A83FC-4B1C-CC03-3913-B171D8578FE6}"/>
                  </a:ext>
                </a:extLst>
              </p14:cNvPr>
              <p14:cNvContentPartPr/>
              <p14:nvPr/>
            </p14:nvContentPartPr>
            <p14:xfrm>
              <a:off x="4540560" y="2158594"/>
              <a:ext cx="1958760" cy="549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C3A83FC-4B1C-CC03-3913-B171D8578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2920" y="2140594"/>
                <a:ext cx="19944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E507DB-9464-7DFE-2956-7738FF56DF3F}"/>
                  </a:ext>
                </a:extLst>
              </p14:cNvPr>
              <p14:cNvContentPartPr/>
              <p14:nvPr/>
            </p14:nvContentPartPr>
            <p14:xfrm>
              <a:off x="6664560" y="1927543"/>
              <a:ext cx="2955240" cy="645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E507DB-9464-7DFE-2956-7738FF56DF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6920" y="1909543"/>
                <a:ext cx="299088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3A028CA-273D-2917-9613-386B5D4E9EDC}"/>
                  </a:ext>
                </a:extLst>
              </p14:cNvPr>
              <p14:cNvContentPartPr/>
              <p14:nvPr/>
            </p14:nvContentPartPr>
            <p14:xfrm>
              <a:off x="6256680" y="2244703"/>
              <a:ext cx="267840" cy="79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3A028CA-273D-2917-9613-386B5D4E9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8680" y="2227063"/>
                <a:ext cx="3034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0E2CCB6-659E-11E3-550D-23968E3774C6}"/>
                  </a:ext>
                </a:extLst>
              </p14:cNvPr>
              <p14:cNvContentPartPr/>
              <p14:nvPr/>
            </p14:nvContentPartPr>
            <p14:xfrm>
              <a:off x="2086800" y="1972183"/>
              <a:ext cx="9141480" cy="4812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0E2CCB6-659E-11E3-550D-23968E3774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9160" y="1954183"/>
                <a:ext cx="9177120" cy="48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E247ECB-62AD-032F-8E22-B5FAD93C9E3D}"/>
                  </a:ext>
                </a:extLst>
              </p14:cNvPr>
              <p14:cNvContentPartPr/>
              <p14:nvPr/>
            </p14:nvContentPartPr>
            <p14:xfrm>
              <a:off x="4606080" y="2125543"/>
              <a:ext cx="1915200" cy="390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E247ECB-62AD-032F-8E22-B5FAD93C9E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88440" y="2107543"/>
                <a:ext cx="1950840" cy="42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8B3F0B3-0B4C-A5F8-5E56-5BFA8FBDD2A8}"/>
              </a:ext>
            </a:extLst>
          </p:cNvPr>
          <p:cNvGrpSpPr/>
          <p:nvPr/>
        </p:nvGrpSpPr>
        <p:grpSpPr>
          <a:xfrm>
            <a:off x="303360" y="368674"/>
            <a:ext cx="11172960" cy="6467040"/>
            <a:chOff x="303360" y="368674"/>
            <a:chExt cx="11172960" cy="64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0A3949-5091-3389-ABDC-FDEAAB81E719}"/>
                    </a:ext>
                  </a:extLst>
                </p14:cNvPr>
                <p14:cNvContentPartPr/>
                <p14:nvPr/>
              </p14:nvContentPartPr>
              <p14:xfrm>
                <a:off x="5020080" y="789514"/>
                <a:ext cx="6840" cy="9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0A3949-5091-3389-ABDC-FDEAAB81E7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02440" y="771874"/>
                  <a:ext cx="4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05D57B-8EEE-5B9F-611D-CAAF7178DED4}"/>
                    </a:ext>
                  </a:extLst>
                </p14:cNvPr>
                <p14:cNvContentPartPr/>
                <p14:nvPr/>
              </p14:nvContentPartPr>
              <p14:xfrm>
                <a:off x="4974720" y="753514"/>
                <a:ext cx="493920" cy="268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05D57B-8EEE-5B9F-611D-CAAF7178DE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57080" y="735874"/>
                  <a:ext cx="529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E3D8F9-BA4F-6EB6-C0FB-65582F365499}"/>
                    </a:ext>
                  </a:extLst>
                </p14:cNvPr>
                <p14:cNvContentPartPr/>
                <p14:nvPr/>
              </p14:nvContentPartPr>
              <p14:xfrm>
                <a:off x="5210520" y="831994"/>
                <a:ext cx="387360" cy="165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E3D8F9-BA4F-6EB6-C0FB-65582F3654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2880" y="813994"/>
                  <a:ext cx="423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6AC6FE-AF85-5072-F1AD-AB13E75BEF26}"/>
                    </a:ext>
                  </a:extLst>
                </p14:cNvPr>
                <p14:cNvContentPartPr/>
                <p14:nvPr/>
              </p14:nvContentPartPr>
              <p14:xfrm>
                <a:off x="5600040" y="776914"/>
                <a:ext cx="1013400" cy="40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6AC6FE-AF85-5072-F1AD-AB13E75BEF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2400" y="759274"/>
                  <a:ext cx="10490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F575AA-367F-FA06-9345-1834A2FF8EE6}"/>
                    </a:ext>
                  </a:extLst>
                </p14:cNvPr>
                <p14:cNvContentPartPr/>
                <p14:nvPr/>
              </p14:nvContentPartPr>
              <p14:xfrm>
                <a:off x="6694440" y="411154"/>
                <a:ext cx="71640" cy="431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F575AA-367F-FA06-9345-1834A2FF8E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440" y="393514"/>
                  <a:ext cx="107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42F477-15BD-0A2A-485F-0685F1205F20}"/>
                    </a:ext>
                  </a:extLst>
                </p14:cNvPr>
                <p14:cNvContentPartPr/>
                <p14:nvPr/>
              </p14:nvContentPartPr>
              <p14:xfrm>
                <a:off x="6795600" y="544714"/>
                <a:ext cx="1044720" cy="775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42F477-15BD-0A2A-485F-0685F1205F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77600" y="526714"/>
                  <a:ext cx="108036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02A478-3CD0-31C4-9A87-5E6F3B7E880E}"/>
                    </a:ext>
                  </a:extLst>
                </p14:cNvPr>
                <p14:cNvContentPartPr/>
                <p14:nvPr/>
              </p14:nvContentPartPr>
              <p14:xfrm>
                <a:off x="7469520" y="907594"/>
                <a:ext cx="379800" cy="90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02A478-3CD0-31C4-9A87-5E6F3B7E88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51880" y="889954"/>
                  <a:ext cx="415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542B04-C896-3DDD-9DC0-ED44428AB3F3}"/>
                    </a:ext>
                  </a:extLst>
                </p14:cNvPr>
                <p14:cNvContentPartPr/>
                <p14:nvPr/>
              </p14:nvContentPartPr>
              <p14:xfrm>
                <a:off x="6494640" y="1322314"/>
                <a:ext cx="340200" cy="49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542B04-C896-3DDD-9DC0-ED44428AB3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7000" y="1304314"/>
                  <a:ext cx="3758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26D6FA-3283-61A7-1F10-A8551B5EA16B}"/>
                    </a:ext>
                  </a:extLst>
                </p14:cNvPr>
                <p14:cNvContentPartPr/>
                <p14:nvPr/>
              </p14:nvContentPartPr>
              <p14:xfrm>
                <a:off x="6917280" y="1516714"/>
                <a:ext cx="167040" cy="22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26D6FA-3283-61A7-1F10-A8551B5EA1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99280" y="1499074"/>
                  <a:ext cx="202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737716-936B-90FD-B24C-4CFF366FA9FB}"/>
                    </a:ext>
                  </a:extLst>
                </p14:cNvPr>
                <p14:cNvContentPartPr/>
                <p14:nvPr/>
              </p14:nvContentPartPr>
              <p14:xfrm>
                <a:off x="7161720" y="1522474"/>
                <a:ext cx="628560" cy="302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737716-936B-90FD-B24C-4CFF366FA9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44080" y="1504834"/>
                  <a:ext cx="664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DD1B8F-997E-12DA-3F6E-1DE122C8E102}"/>
                    </a:ext>
                  </a:extLst>
                </p14:cNvPr>
                <p14:cNvContentPartPr/>
                <p14:nvPr/>
              </p14:nvContentPartPr>
              <p14:xfrm>
                <a:off x="7816920" y="1298554"/>
                <a:ext cx="125280" cy="46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DD1B8F-997E-12DA-3F6E-1DE122C8E1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99280" y="1280554"/>
                  <a:ext cx="1609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A34CC0-706E-1669-13B3-7E322233F0C3}"/>
                    </a:ext>
                  </a:extLst>
                </p14:cNvPr>
                <p14:cNvContentPartPr/>
                <p14:nvPr/>
              </p14:nvContentPartPr>
              <p14:xfrm>
                <a:off x="7827360" y="1501594"/>
                <a:ext cx="796320" cy="288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A34CC0-706E-1669-13B3-7E322233F0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9360" y="1483594"/>
                  <a:ext cx="831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87196A-CF09-9642-ADCD-82A2BF1713BC}"/>
                    </a:ext>
                  </a:extLst>
                </p14:cNvPr>
                <p14:cNvContentPartPr/>
                <p14:nvPr/>
              </p14:nvContentPartPr>
              <p14:xfrm>
                <a:off x="9062160" y="1325194"/>
                <a:ext cx="244800" cy="426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87196A-CF09-9642-ADCD-82A2BF1713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44520" y="1307194"/>
                  <a:ext cx="2804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27CABB-3C8E-8337-AA1E-AFFF0527E0FF}"/>
                    </a:ext>
                  </a:extLst>
                </p14:cNvPr>
                <p14:cNvContentPartPr/>
                <p14:nvPr/>
              </p14:nvContentPartPr>
              <p14:xfrm>
                <a:off x="9370320" y="1483594"/>
                <a:ext cx="766800" cy="28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27CABB-3C8E-8337-AA1E-AFFF0527E0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52680" y="1465594"/>
                  <a:ext cx="802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28045-05EF-C5D5-F2EC-DB8DADFC280A}"/>
                    </a:ext>
                  </a:extLst>
                </p14:cNvPr>
                <p14:cNvContentPartPr/>
                <p14:nvPr/>
              </p14:nvContentPartPr>
              <p14:xfrm>
                <a:off x="10250880" y="1186234"/>
                <a:ext cx="675000" cy="518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28045-05EF-C5D5-F2EC-DB8DADFC28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33240" y="1168234"/>
                  <a:ext cx="7106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19F986-EF3E-1107-56B2-208440B74801}"/>
                    </a:ext>
                  </a:extLst>
                </p14:cNvPr>
                <p14:cNvContentPartPr/>
                <p14:nvPr/>
              </p14:nvContentPartPr>
              <p14:xfrm>
                <a:off x="5624160" y="2666914"/>
                <a:ext cx="21960" cy="450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19F986-EF3E-1107-56B2-208440B748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6160" y="2648914"/>
                  <a:ext cx="57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B594D3-4B46-A995-554A-00FCF95FE09F}"/>
                    </a:ext>
                  </a:extLst>
                </p14:cNvPr>
                <p14:cNvContentPartPr/>
                <p14:nvPr/>
              </p14:nvContentPartPr>
              <p14:xfrm>
                <a:off x="5637480" y="2403754"/>
                <a:ext cx="169200" cy="91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B594D3-4B46-A995-554A-00FCF95FE0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9840" y="2385754"/>
                  <a:ext cx="204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E0D2AE-EB6B-3C01-93F1-1244EC9A333E}"/>
                    </a:ext>
                  </a:extLst>
                </p14:cNvPr>
                <p14:cNvContentPartPr/>
                <p14:nvPr/>
              </p14:nvContentPartPr>
              <p14:xfrm>
                <a:off x="6077760" y="2509234"/>
                <a:ext cx="436320" cy="369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E0D2AE-EB6B-3C01-93F1-1244EC9A33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59760" y="2491234"/>
                  <a:ext cx="471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8F94AA-7045-CD8E-FB83-C15F39D6C4CA}"/>
                    </a:ext>
                  </a:extLst>
                </p14:cNvPr>
                <p14:cNvContentPartPr/>
                <p14:nvPr/>
              </p14:nvContentPartPr>
              <p14:xfrm>
                <a:off x="6611640" y="2612914"/>
                <a:ext cx="322920" cy="1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8F94AA-7045-CD8E-FB83-C15F39D6C4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93640" y="2595274"/>
                  <a:ext cx="358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B45A0F-D2C0-B76C-D75C-EF5EC72679C6}"/>
                    </a:ext>
                  </a:extLst>
                </p14:cNvPr>
                <p14:cNvContentPartPr/>
                <p14:nvPr/>
              </p14:nvContentPartPr>
              <p14:xfrm>
                <a:off x="6587160" y="2711914"/>
                <a:ext cx="410040" cy="15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B45A0F-D2C0-B76C-D75C-EF5EC72679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69160" y="2694274"/>
                  <a:ext cx="44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F88B1D-CCFF-2CC0-7EAB-78E19EA5D593}"/>
                    </a:ext>
                  </a:extLst>
                </p14:cNvPr>
                <p14:cNvContentPartPr/>
                <p14:nvPr/>
              </p14:nvContentPartPr>
              <p14:xfrm>
                <a:off x="7458720" y="2417434"/>
                <a:ext cx="75600" cy="56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F88B1D-CCFF-2CC0-7EAB-78E19EA5D5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1080" y="2399434"/>
                  <a:ext cx="1112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F5EF37-2794-7FC6-8207-AAFEB73BDDB4}"/>
                    </a:ext>
                  </a:extLst>
                </p14:cNvPr>
                <p14:cNvContentPartPr/>
                <p14:nvPr/>
              </p14:nvContentPartPr>
              <p14:xfrm>
                <a:off x="7685160" y="2529754"/>
                <a:ext cx="326880" cy="30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F5EF37-2794-7FC6-8207-AAFEB73BDD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67520" y="2512114"/>
                  <a:ext cx="362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BB03B2-1D07-EC18-072E-DD8454BA3C6F}"/>
                    </a:ext>
                  </a:extLst>
                </p14:cNvPr>
                <p14:cNvContentPartPr/>
                <p14:nvPr/>
              </p14:nvContentPartPr>
              <p14:xfrm>
                <a:off x="7830600" y="2547034"/>
                <a:ext cx="63000" cy="48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BB03B2-1D07-EC18-072E-DD8454BA3C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12600" y="2529394"/>
                  <a:ext cx="98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019848-8777-9777-0DA1-0170DBF45FB1}"/>
                    </a:ext>
                  </a:extLst>
                </p14:cNvPr>
                <p14:cNvContentPartPr/>
                <p14:nvPr/>
              </p14:nvContentPartPr>
              <p14:xfrm>
                <a:off x="7872720" y="2499874"/>
                <a:ext cx="72360" cy="4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019848-8777-9777-0DA1-0170DBF45FB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55080" y="2482234"/>
                  <a:ext cx="10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211006-33D4-3ED3-232B-1C9636B1DA15}"/>
                    </a:ext>
                  </a:extLst>
                </p14:cNvPr>
                <p14:cNvContentPartPr/>
                <p14:nvPr/>
              </p14:nvContentPartPr>
              <p14:xfrm>
                <a:off x="8422080" y="2448754"/>
                <a:ext cx="32760" cy="51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211006-33D4-3ED3-232B-1C9636B1DA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04080" y="2431114"/>
                  <a:ext cx="684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BE463A-EE25-9D56-2749-4E63B3B5942E}"/>
                    </a:ext>
                  </a:extLst>
                </p14:cNvPr>
                <p14:cNvContentPartPr/>
                <p14:nvPr/>
              </p14:nvContentPartPr>
              <p14:xfrm>
                <a:off x="8309040" y="2543434"/>
                <a:ext cx="778320" cy="746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BE463A-EE25-9D56-2749-4E63B3B594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1040" y="2525434"/>
                  <a:ext cx="813960" cy="78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128F10-9432-1E79-4DD1-657A1AE1AA4F}"/>
                    </a:ext>
                  </a:extLst>
                </p14:cNvPr>
                <p14:cNvContentPartPr/>
                <p14:nvPr/>
              </p14:nvContentPartPr>
              <p14:xfrm>
                <a:off x="9092400" y="2280274"/>
                <a:ext cx="15480" cy="130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128F10-9432-1E79-4DD1-657A1AE1AA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74760" y="2262634"/>
                  <a:ext cx="51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034352-E303-B940-43C6-6E8B5A5A850D}"/>
                    </a:ext>
                  </a:extLst>
                </p14:cNvPr>
                <p14:cNvContentPartPr/>
                <p14:nvPr/>
              </p14:nvContentPartPr>
              <p14:xfrm>
                <a:off x="9349440" y="2393314"/>
                <a:ext cx="44640" cy="46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034352-E303-B940-43C6-6E8B5A5A85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31800" y="2375674"/>
                  <a:ext cx="802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C69B27-3396-757E-7FBF-B99FE3E576B3}"/>
                    </a:ext>
                  </a:extLst>
                </p14:cNvPr>
                <p14:cNvContentPartPr/>
                <p14:nvPr/>
              </p14:nvContentPartPr>
              <p14:xfrm>
                <a:off x="9230280" y="2424274"/>
                <a:ext cx="593640" cy="442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C69B27-3396-757E-7FBF-B99FE3E576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12640" y="2406634"/>
                  <a:ext cx="6292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996B3C-6A41-6669-1975-3E998E5061FB}"/>
                    </a:ext>
                  </a:extLst>
                </p14:cNvPr>
                <p14:cNvContentPartPr/>
                <p14:nvPr/>
              </p14:nvContentPartPr>
              <p14:xfrm>
                <a:off x="9585240" y="2325994"/>
                <a:ext cx="932400" cy="819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996B3C-6A41-6669-1975-3E998E5061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7600" y="2307994"/>
                  <a:ext cx="96804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522452-14BC-6F45-E2D7-AD419D3CD2AF}"/>
                    </a:ext>
                  </a:extLst>
                </p14:cNvPr>
                <p14:cNvContentPartPr/>
                <p14:nvPr/>
              </p14:nvContentPartPr>
              <p14:xfrm>
                <a:off x="1182480" y="3528034"/>
                <a:ext cx="551520" cy="602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522452-14BC-6F45-E2D7-AD419D3CD2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64480" y="3510034"/>
                  <a:ext cx="58716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26AC41-E4FE-3043-13A8-90C1334588A3}"/>
                    </a:ext>
                  </a:extLst>
                </p14:cNvPr>
                <p14:cNvContentPartPr/>
                <p14:nvPr/>
              </p14:nvContentPartPr>
              <p14:xfrm>
                <a:off x="1613760" y="4688314"/>
                <a:ext cx="369720" cy="59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26AC41-E4FE-3043-13A8-90C1334588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96120" y="4670314"/>
                  <a:ext cx="405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3E9B9F-EC3F-514B-F843-630B0FB0A4B2}"/>
                    </a:ext>
                  </a:extLst>
                </p14:cNvPr>
                <p14:cNvContentPartPr/>
                <p14:nvPr/>
              </p14:nvContentPartPr>
              <p14:xfrm>
                <a:off x="2866560" y="4286914"/>
                <a:ext cx="242280" cy="482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3E9B9F-EC3F-514B-F843-630B0FB0A4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8920" y="4269274"/>
                  <a:ext cx="2779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3FEF9A-DFCC-6BC2-6EB5-070D6A924683}"/>
                    </a:ext>
                  </a:extLst>
                </p14:cNvPr>
                <p14:cNvContentPartPr/>
                <p14:nvPr/>
              </p14:nvContentPartPr>
              <p14:xfrm>
                <a:off x="3172920" y="4266754"/>
                <a:ext cx="576000" cy="170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3FEF9A-DFCC-6BC2-6EB5-070D6A9246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54920" y="4249114"/>
                  <a:ext cx="611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B86DAB7-931D-5B3C-2160-AEA675C963A6}"/>
                    </a:ext>
                  </a:extLst>
                </p14:cNvPr>
                <p14:cNvContentPartPr/>
                <p14:nvPr/>
              </p14:nvContentPartPr>
              <p14:xfrm>
                <a:off x="3769800" y="3983074"/>
                <a:ext cx="776880" cy="64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B86DAB7-931D-5B3C-2160-AEA675C963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51800" y="3965074"/>
                  <a:ext cx="81252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D58CAC-9666-6605-6B32-3563850A0471}"/>
                    </a:ext>
                  </a:extLst>
                </p14:cNvPr>
                <p14:cNvContentPartPr/>
                <p14:nvPr/>
              </p14:nvContentPartPr>
              <p14:xfrm>
                <a:off x="4311960" y="4344514"/>
                <a:ext cx="336240" cy="3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D58CAC-9666-6605-6B32-3563850A04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93960" y="4326514"/>
                  <a:ext cx="371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B7A9A8-02DE-7511-D23E-7C5EA784F5D0}"/>
                    </a:ext>
                  </a:extLst>
                </p14:cNvPr>
                <p14:cNvContentPartPr/>
                <p14:nvPr/>
              </p14:nvContentPartPr>
              <p14:xfrm>
                <a:off x="4683480" y="3988474"/>
                <a:ext cx="426240" cy="79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B7A9A8-02DE-7511-D23E-7C5EA784F5D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65840" y="3970834"/>
                  <a:ext cx="46188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EC3DED-C6E8-8552-404E-81C3FC0D2C32}"/>
                    </a:ext>
                  </a:extLst>
                </p14:cNvPr>
                <p14:cNvContentPartPr/>
                <p14:nvPr/>
              </p14:nvContentPartPr>
              <p14:xfrm>
                <a:off x="5169840" y="3789394"/>
                <a:ext cx="395280" cy="916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2EC3DED-C6E8-8552-404E-81C3FC0D2C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52200" y="3771754"/>
                  <a:ext cx="430920" cy="9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47B2213-0776-E6DC-4E95-5A800904B3BD}"/>
                    </a:ext>
                  </a:extLst>
                </p14:cNvPr>
                <p14:cNvContentPartPr/>
                <p14:nvPr/>
              </p14:nvContentPartPr>
              <p14:xfrm>
                <a:off x="5647920" y="3639994"/>
                <a:ext cx="623160" cy="800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47B2213-0776-E6DC-4E95-5A800904B3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29920" y="3621994"/>
                  <a:ext cx="65880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E695FC-02FF-9699-9F8D-71C2DB5BABE2}"/>
                    </a:ext>
                  </a:extLst>
                </p14:cNvPr>
                <p14:cNvContentPartPr/>
                <p14:nvPr/>
              </p14:nvContentPartPr>
              <p14:xfrm>
                <a:off x="5888040" y="4150474"/>
                <a:ext cx="102240" cy="4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E695FC-02FF-9699-9F8D-71C2DB5BAB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70400" y="4132474"/>
                  <a:ext cx="137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077FA0-AE92-F60B-4DA2-0DEBB9179372}"/>
                    </a:ext>
                  </a:extLst>
                </p14:cNvPr>
                <p14:cNvContentPartPr/>
                <p14:nvPr/>
              </p14:nvContentPartPr>
              <p14:xfrm>
                <a:off x="6204120" y="4371514"/>
                <a:ext cx="56160" cy="22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077FA0-AE92-F60B-4DA2-0DEBB91793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86120" y="4353514"/>
                  <a:ext cx="91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852D09B-DED5-9347-686F-47B88A902D88}"/>
                    </a:ext>
                  </a:extLst>
                </p14:cNvPr>
                <p14:cNvContentPartPr/>
                <p14:nvPr/>
              </p14:nvContentPartPr>
              <p14:xfrm>
                <a:off x="6359280" y="3627754"/>
                <a:ext cx="401760" cy="800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852D09B-DED5-9347-686F-47B88A902D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41640" y="3610114"/>
                  <a:ext cx="43740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D5B11B-9047-7377-3E9B-A29470EAAB37}"/>
                    </a:ext>
                  </a:extLst>
                </p14:cNvPr>
                <p14:cNvContentPartPr/>
                <p14:nvPr/>
              </p14:nvContentPartPr>
              <p14:xfrm>
                <a:off x="6987120" y="3870394"/>
                <a:ext cx="214560" cy="44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D5B11B-9047-7377-3E9B-A29470EAAB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969120" y="3852754"/>
                  <a:ext cx="2502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9E6E45-D678-353E-26F3-A0CB47E6B6B0}"/>
                    </a:ext>
                  </a:extLst>
                </p14:cNvPr>
                <p14:cNvContentPartPr/>
                <p14:nvPr/>
              </p14:nvContentPartPr>
              <p14:xfrm>
                <a:off x="7386000" y="4024114"/>
                <a:ext cx="243000" cy="336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9E6E45-D678-353E-26F3-A0CB47E6B6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8000" y="4006474"/>
                  <a:ext cx="278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BE0C07-E6CD-8F54-DB42-4B395EEB1D29}"/>
                    </a:ext>
                  </a:extLst>
                </p14:cNvPr>
                <p14:cNvContentPartPr/>
                <p14:nvPr/>
              </p14:nvContentPartPr>
              <p14:xfrm>
                <a:off x="7827360" y="3604714"/>
                <a:ext cx="31680" cy="218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BE0C07-E6CD-8F54-DB42-4B395EEB1D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09720" y="3586714"/>
                  <a:ext cx="67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79977F-58C6-68ED-939F-ACDDBB38CAA1}"/>
                    </a:ext>
                  </a:extLst>
                </p14:cNvPr>
                <p14:cNvContentPartPr/>
                <p14:nvPr/>
              </p14:nvContentPartPr>
              <p14:xfrm>
                <a:off x="7941480" y="3561154"/>
                <a:ext cx="202320" cy="101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79977F-58C6-68ED-939F-ACDDBB38CA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23840" y="3543154"/>
                  <a:ext cx="23796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DA9BEEE-0A17-CDC1-AC70-7D83EB7B364C}"/>
                    </a:ext>
                  </a:extLst>
                </p14:cNvPr>
                <p14:cNvContentPartPr/>
                <p14:nvPr/>
              </p14:nvContentPartPr>
              <p14:xfrm>
                <a:off x="8573640" y="4014034"/>
                <a:ext cx="24120" cy="320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DA9BEEE-0A17-CDC1-AC70-7D83EB7B36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55640" y="3996034"/>
                  <a:ext cx="59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10DC66-627B-996D-F199-AC428A8CAF25}"/>
                    </a:ext>
                  </a:extLst>
                </p14:cNvPr>
                <p14:cNvContentPartPr/>
                <p14:nvPr/>
              </p14:nvContentPartPr>
              <p14:xfrm>
                <a:off x="8582640" y="3618034"/>
                <a:ext cx="75240" cy="173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10DC66-627B-996D-F199-AC428A8CAF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65000" y="3600394"/>
                  <a:ext cx="110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30A74A-33D5-E3EC-8DB8-659B91348381}"/>
                    </a:ext>
                  </a:extLst>
                </p14:cNvPr>
                <p14:cNvContentPartPr/>
                <p14:nvPr/>
              </p14:nvContentPartPr>
              <p14:xfrm>
                <a:off x="8967840" y="3714874"/>
                <a:ext cx="791280" cy="610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30A74A-33D5-E3EC-8DB8-659B913483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50200" y="3697234"/>
                  <a:ext cx="8269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71E0430-A1D6-7EC8-8B6A-2C1BA10391BB}"/>
                    </a:ext>
                  </a:extLst>
                </p14:cNvPr>
                <p14:cNvContentPartPr/>
                <p14:nvPr/>
              </p14:nvContentPartPr>
              <p14:xfrm>
                <a:off x="9352320" y="4204114"/>
                <a:ext cx="334800" cy="511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71E0430-A1D6-7EC8-8B6A-2C1BA10391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34320" y="4186474"/>
                  <a:ext cx="37044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93A1E3-4AD3-120C-4641-A252482D0B9A}"/>
                    </a:ext>
                  </a:extLst>
                </p14:cNvPr>
                <p14:cNvContentPartPr/>
                <p14:nvPr/>
              </p14:nvContentPartPr>
              <p14:xfrm>
                <a:off x="1463640" y="368674"/>
                <a:ext cx="427320" cy="687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93A1E3-4AD3-120C-4641-A252482D0B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45640" y="350674"/>
                  <a:ext cx="4629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6082896-1F14-01B4-DD9E-A1F6980E9AA6}"/>
                    </a:ext>
                  </a:extLst>
                </p14:cNvPr>
                <p14:cNvContentPartPr/>
                <p14:nvPr/>
              </p14:nvContentPartPr>
              <p14:xfrm>
                <a:off x="1274640" y="779434"/>
                <a:ext cx="382320" cy="92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6082896-1F14-01B4-DD9E-A1F6980E9A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57000" y="761434"/>
                  <a:ext cx="417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053B31-E081-3161-815D-72A4452E0ECB}"/>
                    </a:ext>
                  </a:extLst>
                </p14:cNvPr>
                <p14:cNvContentPartPr/>
                <p14:nvPr/>
              </p14:nvContentPartPr>
              <p14:xfrm>
                <a:off x="1734000" y="682234"/>
                <a:ext cx="696240" cy="337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053B31-E081-3161-815D-72A4452E0E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16360" y="664234"/>
                  <a:ext cx="7318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DB53D7-B430-A77F-7F15-774380CFDCE4}"/>
                    </a:ext>
                  </a:extLst>
                </p14:cNvPr>
                <p14:cNvContentPartPr/>
                <p14:nvPr/>
              </p14:nvContentPartPr>
              <p14:xfrm>
                <a:off x="3098400" y="471634"/>
                <a:ext cx="123120" cy="42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DB53D7-B430-A77F-7F15-774380CFDCE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80400" y="453994"/>
                  <a:ext cx="1587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715E9A-7EAC-BCD4-F4A5-968FCAA28648}"/>
                    </a:ext>
                  </a:extLst>
                </p14:cNvPr>
                <p14:cNvContentPartPr/>
                <p14:nvPr/>
              </p14:nvContentPartPr>
              <p14:xfrm>
                <a:off x="3176520" y="716434"/>
                <a:ext cx="1118520" cy="41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715E9A-7EAC-BCD4-F4A5-968FCAA286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58880" y="698434"/>
                  <a:ext cx="1154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9D952E5-ED8A-00C0-45C9-323B3FF207ED}"/>
                    </a:ext>
                  </a:extLst>
                </p14:cNvPr>
                <p14:cNvContentPartPr/>
                <p14:nvPr/>
              </p14:nvContentPartPr>
              <p14:xfrm>
                <a:off x="1317480" y="1530034"/>
                <a:ext cx="93600" cy="408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9D952E5-ED8A-00C0-45C9-323B3FF207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99480" y="1512394"/>
                  <a:ext cx="1292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B1A414-F2BD-12E9-E16D-226BF869C673}"/>
                    </a:ext>
                  </a:extLst>
                </p14:cNvPr>
                <p14:cNvContentPartPr/>
                <p14:nvPr/>
              </p14:nvContentPartPr>
              <p14:xfrm>
                <a:off x="1338000" y="1275154"/>
                <a:ext cx="373320" cy="513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B1A414-F2BD-12E9-E16D-226BF869C6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20000" y="1257154"/>
                  <a:ext cx="4089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1A57CF-0F45-9A94-2827-315D676DBE3F}"/>
                    </a:ext>
                  </a:extLst>
                </p14:cNvPr>
                <p14:cNvContentPartPr/>
                <p14:nvPr/>
              </p14:nvContentPartPr>
              <p14:xfrm>
                <a:off x="1886640" y="1474234"/>
                <a:ext cx="495720" cy="417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1A57CF-0F45-9A94-2827-315D676DBE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68640" y="1456594"/>
                  <a:ext cx="5313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9D6BA6-2CB1-5A8C-55E1-91528C7C01C3}"/>
                    </a:ext>
                  </a:extLst>
                </p14:cNvPr>
                <p14:cNvContentPartPr/>
                <p14:nvPr/>
              </p14:nvContentPartPr>
              <p14:xfrm>
                <a:off x="2258520" y="1496914"/>
                <a:ext cx="844920" cy="263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9D6BA6-2CB1-5A8C-55E1-91528C7C01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40520" y="1479274"/>
                  <a:ext cx="880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CB497C8-4DCE-8592-0BF2-FCEC2092ADB5}"/>
                    </a:ext>
                  </a:extLst>
                </p14:cNvPr>
                <p14:cNvContentPartPr/>
                <p14:nvPr/>
              </p14:nvContentPartPr>
              <p14:xfrm>
                <a:off x="3134040" y="1268674"/>
                <a:ext cx="116640" cy="482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CB497C8-4DCE-8592-0BF2-FCEC2092AD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16040" y="1250674"/>
                  <a:ext cx="1522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8F3EB90-8A68-D195-4644-C1326C0E21EB}"/>
                    </a:ext>
                  </a:extLst>
                </p14:cNvPr>
                <p14:cNvContentPartPr/>
                <p14:nvPr/>
              </p14:nvContentPartPr>
              <p14:xfrm>
                <a:off x="3553080" y="1404034"/>
                <a:ext cx="237240" cy="549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8F3EB90-8A68-D195-4644-C1326C0E21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35440" y="1386034"/>
                  <a:ext cx="2728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9CA654-3CD3-DD36-B2FC-03099E92AFE5}"/>
                    </a:ext>
                  </a:extLst>
                </p14:cNvPr>
                <p14:cNvContentPartPr/>
                <p14:nvPr/>
              </p14:nvContentPartPr>
              <p14:xfrm>
                <a:off x="3797160" y="1109914"/>
                <a:ext cx="63720" cy="135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9CA654-3CD3-DD36-B2FC-03099E92AF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79520" y="1091914"/>
                  <a:ext cx="99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F02B98-2DA2-34CC-F811-03448E7275EF}"/>
                    </a:ext>
                  </a:extLst>
                </p14:cNvPr>
                <p14:cNvContentPartPr/>
                <p14:nvPr/>
              </p14:nvContentPartPr>
              <p14:xfrm>
                <a:off x="1387680" y="2188474"/>
                <a:ext cx="307800" cy="83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F02B98-2DA2-34CC-F811-03448E7275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70040" y="2170474"/>
                  <a:ext cx="34344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55D757-B087-49EB-F632-BC6C10CBB96B}"/>
                    </a:ext>
                  </a:extLst>
                </p14:cNvPr>
                <p14:cNvContentPartPr/>
                <p14:nvPr/>
              </p14:nvContentPartPr>
              <p14:xfrm>
                <a:off x="1303440" y="2661514"/>
                <a:ext cx="940680" cy="27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55D757-B087-49EB-F632-BC6C10CBB9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85440" y="2643514"/>
                  <a:ext cx="9763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D40DCA-31E5-6DF0-8BDC-E628569DCBCC}"/>
                    </a:ext>
                  </a:extLst>
                </p14:cNvPr>
                <p14:cNvContentPartPr/>
                <p14:nvPr/>
              </p14:nvContentPartPr>
              <p14:xfrm>
                <a:off x="2515200" y="2489434"/>
                <a:ext cx="160920" cy="47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D40DCA-31E5-6DF0-8BDC-E628569DCBC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97200" y="2471794"/>
                  <a:ext cx="1965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F82551-B783-616A-EF3C-58341E670AEE}"/>
                    </a:ext>
                  </a:extLst>
                </p14:cNvPr>
                <p14:cNvContentPartPr/>
                <p14:nvPr/>
              </p14:nvContentPartPr>
              <p14:xfrm>
                <a:off x="3028200" y="2444434"/>
                <a:ext cx="70920" cy="42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F82551-B783-616A-EF3C-58341E670A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10560" y="2426794"/>
                  <a:ext cx="1065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00F278-C738-8941-9C2C-ADFB9C7820EE}"/>
                    </a:ext>
                  </a:extLst>
                </p14:cNvPr>
                <p14:cNvContentPartPr/>
                <p14:nvPr/>
              </p14:nvContentPartPr>
              <p14:xfrm>
                <a:off x="3050520" y="2182354"/>
                <a:ext cx="137160" cy="156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00F278-C738-8941-9C2C-ADFB9C7820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32520" y="2164714"/>
                  <a:ext cx="172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CA7A0A-AD7C-DB27-CE54-08EF2D7B4D10}"/>
                    </a:ext>
                  </a:extLst>
                </p14:cNvPr>
                <p14:cNvContentPartPr/>
                <p14:nvPr/>
              </p14:nvContentPartPr>
              <p14:xfrm>
                <a:off x="3321600" y="2616154"/>
                <a:ext cx="287640" cy="23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CA7A0A-AD7C-DB27-CE54-08EF2D7B4D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03960" y="2598154"/>
                  <a:ext cx="323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7E03BD-40A2-95CD-0DEA-3B7FFF68A171}"/>
                    </a:ext>
                  </a:extLst>
                </p14:cNvPr>
                <p14:cNvContentPartPr/>
                <p14:nvPr/>
              </p14:nvContentPartPr>
              <p14:xfrm>
                <a:off x="3293880" y="2851234"/>
                <a:ext cx="320760" cy="7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7E03BD-40A2-95CD-0DEA-3B7FFF68A1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76240" y="2833234"/>
                  <a:ext cx="356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E19522-9CD8-D93A-416F-43DACC9785E3}"/>
                    </a:ext>
                  </a:extLst>
                </p14:cNvPr>
                <p14:cNvContentPartPr/>
                <p14:nvPr/>
              </p14:nvContentPartPr>
              <p14:xfrm>
                <a:off x="3864480" y="2395474"/>
                <a:ext cx="357480" cy="54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E19522-9CD8-D93A-416F-43DACC9785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46840" y="2377834"/>
                  <a:ext cx="3931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E2400A-F09F-C2B4-C4E1-B2F4675E855C}"/>
                    </a:ext>
                  </a:extLst>
                </p14:cNvPr>
                <p14:cNvContentPartPr/>
                <p14:nvPr/>
              </p14:nvContentPartPr>
              <p14:xfrm>
                <a:off x="4743240" y="2549554"/>
                <a:ext cx="39240" cy="47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E2400A-F09F-C2B4-C4E1-B2F4675E855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25240" y="2531554"/>
                  <a:ext cx="74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A1C7A8-7466-44E5-A86D-9120C8D78117}"/>
                    </a:ext>
                  </a:extLst>
                </p14:cNvPr>
                <p14:cNvContentPartPr/>
                <p14:nvPr/>
              </p14:nvContentPartPr>
              <p14:xfrm>
                <a:off x="4289280" y="2858074"/>
                <a:ext cx="488880" cy="665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A1C7A8-7466-44E5-A86D-9120C8D7811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71280" y="2840434"/>
                  <a:ext cx="5245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86F49F-9E57-FA95-DBB8-F6FBA44EDDC3}"/>
                    </a:ext>
                  </a:extLst>
                </p14:cNvPr>
                <p14:cNvContentPartPr/>
                <p14:nvPr/>
              </p14:nvContentPartPr>
              <p14:xfrm>
                <a:off x="3092280" y="3002074"/>
                <a:ext cx="1194480" cy="200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86F49F-9E57-FA95-DBB8-F6FBA44EDDC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74640" y="2984434"/>
                  <a:ext cx="1230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73FC7B-ED3B-3D45-03EB-B803DD766AB2}"/>
                    </a:ext>
                  </a:extLst>
                </p14:cNvPr>
                <p14:cNvContentPartPr/>
                <p14:nvPr/>
              </p14:nvContentPartPr>
              <p14:xfrm>
                <a:off x="6117000" y="3100714"/>
                <a:ext cx="1302120" cy="211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73FC7B-ED3B-3D45-03EB-B803DD766AB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99000" y="3083074"/>
                  <a:ext cx="1337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25CE10-A21B-07F9-68B1-44717AB069E0}"/>
                    </a:ext>
                  </a:extLst>
                </p14:cNvPr>
                <p14:cNvContentPartPr/>
                <p14:nvPr/>
              </p14:nvContentPartPr>
              <p14:xfrm>
                <a:off x="8931120" y="3029074"/>
                <a:ext cx="836640" cy="19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25CE10-A21B-07F9-68B1-44717AB069E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13120" y="3011074"/>
                  <a:ext cx="872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76EC9A-DB4F-A5F2-60CC-FF13562E96E2}"/>
                    </a:ext>
                  </a:extLst>
                </p14:cNvPr>
                <p14:cNvContentPartPr/>
                <p14:nvPr/>
              </p14:nvContentPartPr>
              <p14:xfrm>
                <a:off x="3557400" y="1956994"/>
                <a:ext cx="302040" cy="427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76EC9A-DB4F-A5F2-60CC-FF13562E96E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39400" y="1938994"/>
                  <a:ext cx="3376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7BC41C-B47B-D9B1-51B9-F58CE7A656C7}"/>
                    </a:ext>
                  </a:extLst>
                </p14:cNvPr>
                <p14:cNvContentPartPr/>
                <p14:nvPr/>
              </p14:nvContentPartPr>
              <p14:xfrm>
                <a:off x="3536880" y="2050954"/>
                <a:ext cx="357840" cy="146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7BC41C-B47B-D9B1-51B9-F58CE7A656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19240" y="2032954"/>
                  <a:ext cx="393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7D1284-5385-2E04-D8D3-335BC4FD7ADC}"/>
                    </a:ext>
                  </a:extLst>
                </p14:cNvPr>
                <p14:cNvContentPartPr/>
                <p14:nvPr/>
              </p14:nvContentPartPr>
              <p14:xfrm>
                <a:off x="3309720" y="1775554"/>
                <a:ext cx="674280" cy="706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7D1284-5385-2E04-D8D3-335BC4FD7AD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91720" y="1757914"/>
                  <a:ext cx="70992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B5B94DB-A2EA-BE2A-A543-77E21E234E04}"/>
                    </a:ext>
                  </a:extLst>
                </p14:cNvPr>
                <p14:cNvContentPartPr/>
                <p14:nvPr/>
              </p14:nvContentPartPr>
              <p14:xfrm>
                <a:off x="4086240" y="1622554"/>
                <a:ext cx="201600" cy="426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B5B94DB-A2EA-BE2A-A543-77E21E234E0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68240" y="1604554"/>
                  <a:ext cx="237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DB48006-F5B9-177C-6468-9F35AD4E2E57}"/>
                    </a:ext>
                  </a:extLst>
                </p14:cNvPr>
                <p14:cNvContentPartPr/>
                <p14:nvPr/>
              </p14:nvContentPartPr>
              <p14:xfrm>
                <a:off x="3947280" y="1848274"/>
                <a:ext cx="318960" cy="81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DB48006-F5B9-177C-6468-9F35AD4E2E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29280" y="1830274"/>
                  <a:ext cx="354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E202E51-300A-ABC5-D067-C9EBD8278436}"/>
                    </a:ext>
                  </a:extLst>
                </p14:cNvPr>
                <p14:cNvContentPartPr/>
                <p14:nvPr/>
              </p14:nvContentPartPr>
              <p14:xfrm>
                <a:off x="4301520" y="1731634"/>
                <a:ext cx="16200" cy="2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E202E51-300A-ABC5-D067-C9EBD82784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83880" y="1713994"/>
                  <a:ext cx="51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4B1110-5995-235C-70F7-F951E745472D}"/>
                    </a:ext>
                  </a:extLst>
                </p14:cNvPr>
                <p14:cNvContentPartPr/>
                <p14:nvPr/>
              </p14:nvContentPartPr>
              <p14:xfrm>
                <a:off x="4307640" y="1755754"/>
                <a:ext cx="54360" cy="121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4B1110-5995-235C-70F7-F951E74547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289640" y="1737754"/>
                  <a:ext cx="90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EB8DA3C-78AF-BC2F-B4B9-92888646F782}"/>
                    </a:ext>
                  </a:extLst>
                </p14:cNvPr>
                <p14:cNvContentPartPr/>
                <p14:nvPr/>
              </p14:nvContentPartPr>
              <p14:xfrm>
                <a:off x="4426080" y="1707874"/>
                <a:ext cx="351360" cy="229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B8DA3C-78AF-BC2F-B4B9-92888646F78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08080" y="1689874"/>
                  <a:ext cx="387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5C981E2-8217-B4D0-1700-AE920A550870}"/>
                    </a:ext>
                  </a:extLst>
                </p14:cNvPr>
                <p14:cNvContentPartPr/>
                <p14:nvPr/>
              </p14:nvContentPartPr>
              <p14:xfrm>
                <a:off x="4722000" y="1759354"/>
                <a:ext cx="255600" cy="40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5C981E2-8217-B4D0-1700-AE920A5508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04000" y="1741714"/>
                  <a:ext cx="291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74049F7-0A87-DA08-EFEE-AC0A0711EAFB}"/>
                    </a:ext>
                  </a:extLst>
                </p14:cNvPr>
                <p14:cNvContentPartPr/>
                <p14:nvPr/>
              </p14:nvContentPartPr>
              <p14:xfrm>
                <a:off x="5094960" y="1422034"/>
                <a:ext cx="63360" cy="417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74049F7-0A87-DA08-EFEE-AC0A0711EA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76960" y="1404034"/>
                  <a:ext cx="990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3783900-634C-FC16-05C3-2C3151E71492}"/>
                    </a:ext>
                  </a:extLst>
                </p14:cNvPr>
                <p14:cNvContentPartPr/>
                <p14:nvPr/>
              </p14:nvContentPartPr>
              <p14:xfrm>
                <a:off x="4943400" y="1691314"/>
                <a:ext cx="338760" cy="89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3783900-634C-FC16-05C3-2C3151E7149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25400" y="1673314"/>
                  <a:ext cx="374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313AEC-6ABF-D5C4-7FAD-8A113BD201BE}"/>
                    </a:ext>
                  </a:extLst>
                </p14:cNvPr>
                <p14:cNvContentPartPr/>
                <p14:nvPr/>
              </p14:nvContentPartPr>
              <p14:xfrm>
                <a:off x="5241840" y="1588354"/>
                <a:ext cx="387720" cy="352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313AEC-6ABF-D5C4-7FAD-8A113BD201B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24200" y="1570354"/>
                  <a:ext cx="423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4D970F2-F144-29AD-FA7D-AD198DC3BB60}"/>
                    </a:ext>
                  </a:extLst>
                </p14:cNvPr>
                <p14:cNvContentPartPr/>
                <p14:nvPr/>
              </p14:nvContentPartPr>
              <p14:xfrm>
                <a:off x="4460640" y="1994434"/>
                <a:ext cx="29160" cy="22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D970F2-F144-29AD-FA7D-AD198DC3BB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42640" y="1976434"/>
                  <a:ext cx="64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C49CAB-6577-862C-AF53-E07E99C0F5EF}"/>
                    </a:ext>
                  </a:extLst>
                </p14:cNvPr>
                <p14:cNvContentPartPr/>
                <p14:nvPr/>
              </p14:nvContentPartPr>
              <p14:xfrm>
                <a:off x="4429320" y="2046994"/>
                <a:ext cx="484200" cy="151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C49CAB-6577-862C-AF53-E07E99C0F5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11320" y="2028994"/>
                  <a:ext cx="519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0767265-1CB3-FA68-6E31-633634FA14A4}"/>
                    </a:ext>
                  </a:extLst>
                </p14:cNvPr>
                <p14:cNvContentPartPr/>
                <p14:nvPr/>
              </p14:nvContentPartPr>
              <p14:xfrm>
                <a:off x="4899120" y="1806154"/>
                <a:ext cx="255600" cy="421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0767265-1CB3-FA68-6E31-633634FA14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81480" y="1788514"/>
                  <a:ext cx="2912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9F8A8D3-DDB2-92E3-610D-A93635E947E9}"/>
                    </a:ext>
                  </a:extLst>
                </p14:cNvPr>
                <p14:cNvContentPartPr/>
                <p14:nvPr/>
              </p14:nvContentPartPr>
              <p14:xfrm>
                <a:off x="4344720" y="1985434"/>
                <a:ext cx="171360" cy="218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9F8A8D3-DDB2-92E3-610D-A93635E947E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27080" y="1967794"/>
                  <a:ext cx="207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8201F19-1300-4A50-303E-108DFCD2F746}"/>
                    </a:ext>
                  </a:extLst>
                </p14:cNvPr>
                <p14:cNvContentPartPr/>
                <p14:nvPr/>
              </p14:nvContentPartPr>
              <p14:xfrm>
                <a:off x="4314480" y="1313674"/>
                <a:ext cx="204840" cy="152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8201F19-1300-4A50-303E-108DFCD2F7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96840" y="1295674"/>
                  <a:ext cx="240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B34793-40CB-1E0D-707F-ACF988D25B0E}"/>
                    </a:ext>
                  </a:extLst>
                </p14:cNvPr>
                <p14:cNvContentPartPr/>
                <p14:nvPr/>
              </p14:nvContentPartPr>
              <p14:xfrm>
                <a:off x="4257240" y="1327714"/>
                <a:ext cx="114480" cy="21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B34793-40CB-1E0D-707F-ACF988D25B0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39240" y="1310074"/>
                  <a:ext cx="150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B846A1-1ED2-1F81-CDC5-B096F4DEC332}"/>
                    </a:ext>
                  </a:extLst>
                </p14:cNvPr>
                <p14:cNvContentPartPr/>
                <p14:nvPr/>
              </p14:nvContentPartPr>
              <p14:xfrm>
                <a:off x="4659000" y="1312594"/>
                <a:ext cx="147600" cy="209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B846A1-1ED2-1F81-CDC5-B096F4DEC3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641360" y="1294954"/>
                  <a:ext cx="183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CE43DDF-9B84-0E9C-CEFC-975F59F3CE04}"/>
                    </a:ext>
                  </a:extLst>
                </p14:cNvPr>
                <p14:cNvContentPartPr/>
                <p14:nvPr/>
              </p14:nvContentPartPr>
              <p14:xfrm>
                <a:off x="4890840" y="1267954"/>
                <a:ext cx="122400" cy="222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CE43DDF-9B84-0E9C-CEFC-975F59F3CE0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73200" y="1250314"/>
                  <a:ext cx="158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DB6BDAC-5349-658E-6E42-259E9CB892F3}"/>
                    </a:ext>
                  </a:extLst>
                </p14:cNvPr>
                <p14:cNvContentPartPr/>
                <p14:nvPr/>
              </p14:nvContentPartPr>
              <p14:xfrm>
                <a:off x="5064360" y="1268314"/>
                <a:ext cx="303840" cy="303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B6BDAC-5349-658E-6E42-259E9CB892F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46720" y="1250674"/>
                  <a:ext cx="339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2E52DA-63F8-B681-5C55-0AE9B4F8660F}"/>
                    </a:ext>
                  </a:extLst>
                </p14:cNvPr>
                <p14:cNvContentPartPr/>
                <p14:nvPr/>
              </p14:nvContentPartPr>
              <p14:xfrm>
                <a:off x="391560" y="1020634"/>
                <a:ext cx="2550600" cy="136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2E52DA-63F8-B681-5C55-0AE9B4F866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3920" y="1002634"/>
                  <a:ext cx="258624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8B352B-3AAE-822A-0B2A-47211CC84256}"/>
                    </a:ext>
                  </a:extLst>
                </p14:cNvPr>
                <p14:cNvContentPartPr/>
                <p14:nvPr/>
              </p14:nvContentPartPr>
              <p14:xfrm>
                <a:off x="2729040" y="2136274"/>
                <a:ext cx="325080" cy="295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8B352B-3AAE-822A-0B2A-47211CC842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11400" y="2118274"/>
                  <a:ext cx="360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47ECC22-FC46-65EB-6510-52BFE8BCD241}"/>
                    </a:ext>
                  </a:extLst>
                </p14:cNvPr>
                <p14:cNvContentPartPr/>
                <p14:nvPr/>
              </p14:nvContentPartPr>
              <p14:xfrm>
                <a:off x="2483520" y="3031594"/>
                <a:ext cx="2736360" cy="1108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47ECC22-FC46-65EB-6510-52BFE8BCD24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65520" y="3013594"/>
                  <a:ext cx="2772000" cy="11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D32B5F7-748E-FCAF-B05B-96B31B253EB9}"/>
                    </a:ext>
                  </a:extLst>
                </p14:cNvPr>
                <p14:cNvContentPartPr/>
                <p14:nvPr/>
              </p14:nvContentPartPr>
              <p14:xfrm>
                <a:off x="2306400" y="4001794"/>
                <a:ext cx="330840" cy="144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D32B5F7-748E-FCAF-B05B-96B31B253EB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88760" y="3984154"/>
                  <a:ext cx="366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C987CC-981B-4191-3F50-AEC4F1A96EAF}"/>
                    </a:ext>
                  </a:extLst>
                </p14:cNvPr>
                <p14:cNvContentPartPr/>
                <p14:nvPr/>
              </p14:nvContentPartPr>
              <p14:xfrm>
                <a:off x="3061320" y="3355954"/>
                <a:ext cx="452520" cy="164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C987CC-981B-4191-3F50-AEC4F1A96EA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43680" y="3338314"/>
                  <a:ext cx="488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0121D3-FBE3-BF1C-4EF5-7F20C5804F31}"/>
                    </a:ext>
                  </a:extLst>
                </p14:cNvPr>
                <p14:cNvContentPartPr/>
                <p14:nvPr/>
              </p14:nvContentPartPr>
              <p14:xfrm>
                <a:off x="3340680" y="3297994"/>
                <a:ext cx="57960" cy="389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0121D3-FBE3-BF1C-4EF5-7F20C5804F3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23040" y="3279994"/>
                  <a:ext cx="936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CE1D1C0-34D2-D332-ED76-00E453A463C2}"/>
                    </a:ext>
                  </a:extLst>
                </p14:cNvPr>
                <p14:cNvContentPartPr/>
                <p14:nvPr/>
              </p14:nvContentPartPr>
              <p14:xfrm>
                <a:off x="3532920" y="3246874"/>
                <a:ext cx="1094760" cy="412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CE1D1C0-34D2-D332-ED76-00E453A463C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14920" y="3229234"/>
                  <a:ext cx="11304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093449-3FE9-80F4-1FD2-9A461B09E4A6}"/>
                    </a:ext>
                  </a:extLst>
                </p14:cNvPr>
                <p14:cNvContentPartPr/>
                <p14:nvPr/>
              </p14:nvContentPartPr>
              <p14:xfrm>
                <a:off x="2298480" y="4094314"/>
                <a:ext cx="185760" cy="741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093449-3FE9-80F4-1FD2-9A461B09E4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80480" y="4076674"/>
                  <a:ext cx="22140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ED7947-42B5-5421-2E0E-225B5DA3CCCA}"/>
                    </a:ext>
                  </a:extLst>
                </p14:cNvPr>
                <p14:cNvContentPartPr/>
                <p14:nvPr/>
              </p14:nvContentPartPr>
              <p14:xfrm>
                <a:off x="2268960" y="1946554"/>
                <a:ext cx="9207360" cy="488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ED7947-42B5-5421-2E0E-225B5DA3CC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51320" y="1928914"/>
                  <a:ext cx="9243000" cy="49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D4443D-C5FA-0854-AF44-CD00E3C178CE}"/>
                    </a:ext>
                  </a:extLst>
                </p14:cNvPr>
                <p14:cNvContentPartPr/>
                <p14:nvPr/>
              </p14:nvContentPartPr>
              <p14:xfrm>
                <a:off x="9652560" y="2087383"/>
                <a:ext cx="341280" cy="233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D4443D-C5FA-0854-AF44-CD00E3C178C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34560" y="2069383"/>
                  <a:ext cx="376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F344A57-6B5A-C30A-EDCF-8126E08347E5}"/>
                    </a:ext>
                  </a:extLst>
                </p14:cNvPr>
                <p14:cNvContentPartPr/>
                <p14:nvPr/>
              </p14:nvContentPartPr>
              <p14:xfrm>
                <a:off x="1209840" y="2626663"/>
                <a:ext cx="6674760" cy="360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F344A57-6B5A-C30A-EDCF-8126E08347E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1840" y="2608663"/>
                  <a:ext cx="6710400" cy="36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6E53C9E-05B8-CEEB-ACCB-906BBAA8A3F8}"/>
                    </a:ext>
                  </a:extLst>
                </p14:cNvPr>
                <p14:cNvContentPartPr/>
                <p14:nvPr/>
              </p14:nvContentPartPr>
              <p14:xfrm>
                <a:off x="5426520" y="4988263"/>
                <a:ext cx="524520" cy="849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6E53C9E-05B8-CEEB-ACCB-906BBAA8A3F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08520" y="4970263"/>
                  <a:ext cx="56016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B50BC7D-BE50-0C34-93BE-636C7976DDAD}"/>
                    </a:ext>
                  </a:extLst>
                </p14:cNvPr>
                <p14:cNvContentPartPr/>
                <p14:nvPr/>
              </p14:nvContentPartPr>
              <p14:xfrm>
                <a:off x="5439480" y="4827343"/>
                <a:ext cx="1912320" cy="765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B50BC7D-BE50-0C34-93BE-636C7976DDA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21480" y="4809343"/>
                  <a:ext cx="19479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E1820BD-E630-2B03-9590-D3B427438FB1}"/>
                    </a:ext>
                  </a:extLst>
                </p14:cNvPr>
                <p14:cNvContentPartPr/>
                <p14:nvPr/>
              </p14:nvContentPartPr>
              <p14:xfrm>
                <a:off x="303360" y="5836423"/>
                <a:ext cx="1425240" cy="548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E1820BD-E630-2B03-9590-D3B427438FB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5360" y="5818423"/>
                  <a:ext cx="14608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61F8CB8-F6A0-522F-540A-AFCD4A6DFFF6}"/>
                    </a:ext>
                  </a:extLst>
                </p14:cNvPr>
                <p14:cNvContentPartPr/>
                <p14:nvPr/>
              </p14:nvContentPartPr>
              <p14:xfrm>
                <a:off x="3448680" y="2924023"/>
                <a:ext cx="9000" cy="113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61F8CB8-F6A0-522F-540A-AFCD4A6DFFF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31040" y="2906023"/>
                  <a:ext cx="44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368F706-240A-679A-4797-523F5001250D}"/>
                    </a:ext>
                  </a:extLst>
                </p14:cNvPr>
                <p14:cNvContentPartPr/>
                <p14:nvPr/>
              </p14:nvContentPartPr>
              <p14:xfrm>
                <a:off x="3382800" y="2828983"/>
                <a:ext cx="5760" cy="15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368F706-240A-679A-4797-523F5001250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64800" y="2810983"/>
                  <a:ext cx="41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6C6487C-7E03-99FF-BEC7-F45386CD93EF}"/>
                    </a:ext>
                  </a:extLst>
                </p14:cNvPr>
                <p14:cNvContentPartPr/>
                <p14:nvPr/>
              </p14:nvContentPartPr>
              <p14:xfrm>
                <a:off x="3392520" y="2792263"/>
                <a:ext cx="130680" cy="84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6C6487C-7E03-99FF-BEC7-F45386CD93E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74520" y="2774623"/>
                  <a:ext cx="166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D64726F-BAB0-7187-2F56-B8BE9B0B6C87}"/>
                    </a:ext>
                  </a:extLst>
                </p14:cNvPr>
                <p14:cNvContentPartPr/>
                <p14:nvPr/>
              </p14:nvContentPartPr>
              <p14:xfrm>
                <a:off x="2571000" y="4490023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D64726F-BAB0-7187-2F56-B8BE9B0B6C8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53360" y="44723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ED55384-1349-EBC9-7C85-117FF3A69441}"/>
                    </a:ext>
                  </a:extLst>
                </p14:cNvPr>
                <p14:cNvContentPartPr/>
                <p14:nvPr/>
              </p14:nvContentPartPr>
              <p14:xfrm>
                <a:off x="2525280" y="4479943"/>
                <a:ext cx="67680" cy="100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ED55384-1349-EBC9-7C85-117FF3A694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07640" y="4461943"/>
                  <a:ext cx="103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FE08B5-4086-A793-261A-267A83073AB4}"/>
                    </a:ext>
                  </a:extLst>
                </p14:cNvPr>
                <p14:cNvContentPartPr/>
                <p14:nvPr/>
              </p14:nvContentPartPr>
              <p14:xfrm>
                <a:off x="2352840" y="3948223"/>
                <a:ext cx="364320" cy="956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FE08B5-4086-A793-261A-267A83073A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34840" y="3930223"/>
                  <a:ext cx="39996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F9AAF1D-2A26-7D26-7751-2D61F545CB93}"/>
                    </a:ext>
                  </a:extLst>
                </p14:cNvPr>
                <p14:cNvContentPartPr/>
                <p14:nvPr/>
              </p14:nvContentPartPr>
              <p14:xfrm>
                <a:off x="2531400" y="4043983"/>
                <a:ext cx="370800" cy="583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F9AAF1D-2A26-7D26-7751-2D61F545CB9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13760" y="4025983"/>
                  <a:ext cx="4064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4434551-580B-40F9-04D4-FA34809D5784}"/>
                    </a:ext>
                  </a:extLst>
                </p14:cNvPr>
                <p14:cNvContentPartPr/>
                <p14:nvPr/>
              </p14:nvContentPartPr>
              <p14:xfrm>
                <a:off x="2544000" y="4270063"/>
                <a:ext cx="214920" cy="504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4434551-580B-40F9-04D4-FA34809D578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26360" y="4252423"/>
                  <a:ext cx="2505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CC36E48-35A9-A48A-6D92-11B0A9D0B2E0}"/>
                    </a:ext>
                  </a:extLst>
                </p14:cNvPr>
                <p14:cNvContentPartPr/>
                <p14:nvPr/>
              </p14:nvContentPartPr>
              <p14:xfrm>
                <a:off x="2208120" y="1775983"/>
                <a:ext cx="8895240" cy="4834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CC36E48-35A9-A48A-6D92-11B0A9D0B2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90120" y="1757983"/>
                  <a:ext cx="8930880" cy="487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2023-09-11T09:46:01Z</dcterms:modified>
</cp:coreProperties>
</file>