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5832,'-5'0'145,"4"0"-141,-24 0 349,0 0-1,0 2 1,-26 6 0,-109 12 1303,155-20-1614,2 1-62,-15 6 750,16-6-691,0 1-1,0-1 1,0 0 0,0 1 0,0-1 0,0 1 0,1-1 0,-1 1 0,0 0 0,1 0-1,-1 0 1,1 0 0,0 0 0,0 0 0,-1 0 0,1 1 0,1-1 0,-1 0 0,0 1-1,1-1 1,-1 5 0,-2 9 72,2-1-1,1 26 1,0-13 31,-3 53-58,3-42 104,2 196 72,-1-181-113,-4 250 54,2-239-73,-11 284 159,6-99-137,5-205-36,-8 360 430,10-162-167,-2-152-257,2-36-3,11 81 1,-12-133-115,0-1 1,1 1-1,-1-1 1,1 0-1,-1 1 1,1-1-1,0 1 0,0-1 1,2 3-1,0 1 3,-3-5-6,1 0 0,-1 0 0,0 0 0,1 0 1,-1 0-1,0-1 0,1 1 0,-1 0 0,1 0 1,0-1-1,-1 1 0,1 0 0,0-1 1,-1 1-1,1 0 0,0-1 0,-1 1 0,3 0 1,-2-1-1,0 0 0,0 0 0,1-1 0,-1 1 0,0 0 0,1-1 0,-1 1 0,0 0 0,0-1 0,0 1 0,0-1 0,1 0 0,-1 1 0,0-1 0,0 0 0,0 0 0,0 0 0,0-1 0,35-35-1672,6-6-6688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52 105 5296,'-10'18'0,"-10"19"0,16-28 0,0 0-1,1 0 1,0 1 0,1 0 0,-3 15 0,5-24-1,0 1 1,-1-1 0,1 1-1,0-1 1,0 1 0,1-1-1,-1 0 1,0 1 0,0-1 0,1 1-1,-1-1 1,1 0 0,-1 1-1,1-1 1,-1 0 0,1 1-1,0-1 1,0 0 0,0 0 0,1 2-1,1 0 1,-2-1 0,1 0 0,0-1 0,0 1 0,-1-1 0,1 1 0,0-1 0,1 1 0,-1-1 0,0 0 0,0 0 0,4 1 0,5 1 0,1-1 1,0-1-1,-1 0 0,1 0 1,0-1-1,14-2 1,-21 2 0,215-25 100,60-30 180,-166 28-99,-18 9-60,136-30 300,-224 45-388,1 1 0,-1-1 0,0-1 0,0 0 1,0 0-1,-1 0 0,14-11 0,-14 10-14,-3 2 21,0 0 0,0-1 0,0 0 0,0 0 0,0 0 0,-1 0 0,0-1 0,5-6 0,10-17 331,-17 27-117,-1 15-151,5 7-87,0 0 1,2-1-1,0 0 0,12 24 1,-1-6-12,3 9-3,-2 0 2,-3 4-2,-5 4 10,5 64-1,-7-45-2,23 91 114,-32-164-123,-1-1 1,1 1 0,0-1 0,0 1-1,0 0 1,0-1 0,1 1-1,-1 0 1,0-1 0,0 1 0,0-1-1,0 1 1,1-1 0,-1 1-1,0-1 1,1 1 0,-1 0-1,0-1 1,1 1 0,-1-1 0,0 0-1,1 1 1,-1-1 0,1 1-1,-1-1 1,2 1 0,9-17 40,-6 6-35,11-32 42,20-84-953,-19 52-3856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4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578 161 2608,'-2'-22'137,"1"20"-9,0 0 4,-14-18 468,-22-23 0,-4-5-113,39 46-454,1 0-1,-1 0 1,-1 0 0,1 1 0,0-1 0,0 1-1,-1-1 1,1 1 0,-1 0 0,1 0-1,-1 0 1,1 0 0,-1 1 0,-2-2 0,1 2 15,-1-1 0,1 0 1,-1 1-1,0-1 1,1 1-1,-1 0 1,0 1-1,1-1 0,-1 1 1,0 0-1,1 0 1,-1 1-1,-5 1 1,5-1 5,-9 5 247,-5 7-132,0 0-1,1 2 1,1 0 0,1 1-1,-23 29 1,-18 43 179,-30 56-12,72-117-128,-37 104 84,46-106-105,-4 124 69,11-117-96,22 118 53,-15-126-105,10 10-30,24 32 0,-27-51 29,-7-8-57,-1-2-25,0 0 1,0 0 0,0 0-1,1-1 1,0 0 0,0 0 0,0-1-1,15 5 1,-9-5 35,0-1 1,0 0-1,1-1 0,-1-1 1,1 0-1,23-2 0,-24 0-36,-9 0 3,0 1 1,0-1-1,-1 0 0,1 0 0,0-1 0,-1 1 0,8-5 0,72-33 236,-68 28-64,3-10-62,29-41 1,-37 40 49,26-108 69,-34 120-210,0-1-1,-1-1 1,0 1 0,0-17-1,-2 5-12,2 1-11,-1 11 14,0-1 0,-1 1 1,-3-21-1,-26-144 363,25 154-383,-9-30 102,3 13-55,5 13 12,-2 1 0,-1-1 0,-2 1 0,-13-28 0,18 46-49,1 1 1,-1-1 0,0 1-1,0 0 1,-1 0-1,1 1 1,-1-1-1,-14-8 1,16 11 7,-4-2-6,5 3-10,-3-1-5,4 3-4,0 0-4,-5 0-3,13 9-1608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44 356 4400,'17'28'-111,"-7"-23"102,-3-6 15,0 0 1,0 0-1,0 0 1,-1-1-1,1 1 0,0-2 1,-1 1-1,10-6 1,-3 3 11,-6 2 29,0 0-1,0-1 1,0 0-1,11-8 1,-12 7 125,1 0 0,0 1 0,1 0 0,9-4 0,2-1 446,1 0-1,-2-2 1,1 0-1,18-15 1,-35 24-595,25-18 939,46-46 0,-57 49-591,19-23 181,-32 37-492,-1 0 0,-1 0-1,1-1 1,0 1 0,-1 0 0,0-1-1,0 1 1,0-1 0,0 1-1,0-1 1,-1 1 0,1-5 0,-1 6-32,0 1 1,0-1 0,0 0 0,0 0-1,-1 0 1,1 1 0,0-1 0,-1 0-1,1 0 1,-1 1 0,-1-3-1,-5-13 273,7 16-291,0 0-1,0 0 1,-1 1-1,1-1 1,0 0-1,-1 1 1,1-1 0,0 1-1,-1-1 1,1 1-1,-1-1 1,1 1 0,-1-1-1,0 1 1,1-1-1,-1 1 1,1-1-1,-1 1 1,0 0 0,1-1-1,-1 1 1,0 0-1,1 0 1,-1 0 0,0-1-1,0 1 1,1 0-1,-1 0 1,0 0 0,1 0-1,-1 0 1,0 0-1,0 0 1,1 1-1,-1-1 1,0 0 0,1 0-1,-1 1 1,0-1-1,1 0 1,-1 1 0,0-1-1,1 0 1,-1 1-1,0-1 1,1 1 0,-1-1-1,0 1 1,-3 2 16,1 1 1,-1-1-1,1 0 1,-1 1 0,-2 4-1,0 2-8,1 0-1,0 1 1,0-1 0,1 1-1,1 0 1,0 0 0,-2 18-1,-5 77 23,8-77-35,-3 27 24,-4 100 2,8 86 14,1-132-33,1 174 28,-1-215-32,2-60-6,-4 30 4,-3-20-1,-7-5-3,-5-6-2,-6-4 0,14-5-6,1 0 1,0 0 0,-1-1-1,1 0 1,0-1 0,-13-5-1,-56-29-61,42 20 38,-14-2-116,-61-12-582,108 31 629,18-6-86,35 10 145,164-2-16,-118-2 45,-27 3 3,14 1 6,204-4 121,-201 9 176,-85-9-175,7 0 103,-3 0 280,-14 0-260,-23-3-1889,-3 2-6675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7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50 6816,'-11'17'77,"0"0"1,-2-1 0,0-1-1,-20 19 1,25-26-77,-7 5 30,1 0 0,-30 18 0,9-7 1,23-15-27,8-7-2,0 1 0,0 0 1,0 0-1,1 0 0,0 0 0,-1 0 1,-3 7-1,-24 32 34,-39 70 1,38-50 14,19-31 18,1 0-1,-15 59 1,17-36-35,9-31 66,20 112 50,-10-106-30,64 105 51,-72-131-158,1 0-1,0 0 1,0-1-1,0 1 1,1-1-1,-1 1 1,4 1-1,17 15 41,2-2 0,52 28-1,-50-36 82,12-4-34,51 2 1,-88-7-88,0 0-1,-1 0 1,1 0 0,0 0 0,0 0 0,-1-1 0,1 1-1,0-1 1,-1 1 0,1-1 0,0 1 0,1-2 0,20-11 51,0-2 0,-1 0 1,24-22-1,-24 13 163,83-123 97,-87 114-91,45-143 91,-57 140-97,-2-156 92,-7 154-113,1 17-120,-2-19 42,-2 0-1,-15-56 1,17 82-45,2 1-42,-2 0 1,0 1-1,0-1 0,-2 1 1,1 0-1,-1 0 0,-8-11 1,10 17 19,1 2-38,0-1 0,0 1 0,0 0 1,-1 0-1,1 0 0,-1 0 0,0 0 1,0 1-1,-1 0 0,1-1 0,-1 2 1,-5-4-1,-14-3 171,-1 2 1,0 0-1,-50-6 0,71 14-121,-3 1 10,3-1-15,-4 0-4,4-1-19,-2 0-9,3 0-33,-1 1-1,1 0 1,0 0-1,-1 0 1,1 0 0,0 0-1,0 1 1,-1 0 0,1-1-1,0 1 1,1 0-1,-1 1 1,0-1 0,0 0-1,1 1 1,0-1 0,-4 6-1,-18 24-1,-37 63-1634,28-41-6528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8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53 493 8792,'-3'2'2,"-1"1"0,1-1 0,0 0-1,1 1 1,-1 0 0,0-1 0,1 1 0,-1 0 0,1 0 0,0 1 0,0-1 0,0 0 0,0 1 0,1-1 0,-1 1 0,1 0 0,-1 7 0,-2 2 4,-2 6 7,6-18-13,0 0 0,0 0 0,0 0-1,0 0 1,0 0 0,0-1 0,0 1-1,0 0 1,0 0 0,0 0 0,1 0-1,-1-1 1,0 1 0,0 0 0,1 0-1,-1 0 1,1-1 0,-1 1 0,1 0-1,-1-1 1,1 1 0,-1 0 0,1-1-1,0 1 1,-1-1 0,1 1 0,0-1-1,0 1 1,-1-1 0,1 1 0,0-1-1,0 0 1,0 1 0,-1-1 0,1 0-1,0 0 1,0 0 0,0 1 0,0-1-1,0 0 1,-1 0 0,1 0 0,0-1-1,0 1 1,0 0 0,0 0 0,0 0-1,-1-1 1,1 1 0,0 0 0,0-1-1,0 0 1,23-6 0,-7 3 0,0-1 0,-1-1 0,1-1 0,-1-1 0,-1 0 0,26-18 0,-6-1 103,50-52-1,-74 66-81,20-27 233,-20 23-83,0-1 0,-2-1 1,0 0-1,11-36 0,-16 41-124,2-32 298,-3 20-95,-2-1-1,-1 1 1,-5-38 0,5 62-212,-1 0 1,1 0 0,-1-1-1,0 1 1,1 0-1,-1 0 1,0 0 0,0 0-1,0 0 1,0 1-1,-1-1 1,1 0 0,0 0-1,-3-2 1,-2-2 171,5 4-78,0 2-107,1-1-1,-1 0 1,0 1 0,1-1-1,-1 1 1,0-1 0,1 1 0,-1-1-1,0 1 1,1 0 0,-1-1-1,0 1 1,0 0 0,0 0 0,1-1-1,-3 1 1,1 6-16,1 0 0,-1 0 0,1 0 0,0 0 0,0 0 0,1 0 0,-1 0 0,1 1 0,2 7 0,-2-4-4,-2 39 25,-10 65 0,12-112-29,-9 66 18,0 19-14,-1 7 0,0 5-3,0-1-2,1-7 0,2-11 0,5-14 0,-1-12 0,2-11 0,-2-4 0,-5-2 0,-7 25 0,6-13 0,1-19 0,6-26 0,-3 25 0,5-19-2,0-8-4,0-2-1,1 6 10,2-12-63,-3 5 53,-3-7 6,3-2 1,4 1 0,6 1 0,-1-2 0,5-3 0,-13 12 0,7-23-2,-5 20-3,4-3 2,-5 5-8,0 0 0,1-1 0,-1 1-1,0-1 1,0 0 0,-1 0 0,1 0 0,0 0-1,-1 0 1,0 0 0,0 0 0,0 0 0,0-1-1,0 1 1,-1 0 0,1-1 0,-1 1 0,0 0-1,0-1 1,0 1 0,-1 0 0,-1-7-1,0 2-252,-1-1-1,-1 1 0,1 1 0,-1-1 0,-1 0 0,0 1 0,-6-8 0,-12-14-6868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9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121 274 7448,'0'10'1,"-1"-7"6,1 0 0,-1 0-1,1 0 1,-1-1 0,0 1 0,0 0-1,0 0 1,0-1 0,-1 1 0,1 0-1,-3 2 1,-3 6 31,7-9 2,-1-1-12,0 0 1,0 0-1,0 0 1,1 0-1,-1 0 1,0 0-1,1 0 1,-1 1-1,1-1 1,-1 0-1,1 0 1,0 0-1,-1 1 1,1-1-1,0 2 1,2-2-6,1-1 1,0 1 0,-1-1-1,1 0 1,-1 1 0,1-1 0,0-1-1,-1 1 1,1 0 0,0-1-1,-1 1 1,4-2 0,41-16 309,94-56 535,-84 46-433,99-66 1206,-150 90-1517,2-1 36,0-1-1,-1 0 1,1-1-1,-1 0 1,0 0 0,-1 0-1,0-1 1,0 0-1,6-12 1,-9 16-28,-1 0 1,1-1-1,-1 1 1,0-1-1,-1 1 0,1-1 1,-1 0-1,0 1 0,1-8 1,7 13 75,-6 2-185,-1 0 0,0 0 0,0 0 0,0 1 1,-1-1-1,3 7 0,0 0-13,16 36 69,-11-18-45,-2 1 0,-1 0 1,4 42-1,-9-53-29,-1 46 21,-13 98 2,9-124-8,-18 162 8,17-161-7,-21 267 54,17-185-39,8-108-28,-6 138 41,15 11 96,-8-161-143,0 0 1,0 0-1,0 0 0,0 0 1,0 0-1,0 0 0,0 0 0,0 0 1,-1 0-1,1-1 0,0 1 0,0 0 1,-1 0-1,1 0 0,-1 0 1,1-1-1,-1 1 0,1 0 0,-1 0 1,1-1-1,-1 1 0,0 0 0,1-1 1,-1 1-1,0-1 0,0 1 1,1-1-1,-1 1 0,0-1 0,0 0 1,0 1-1,0-1 0,1 0 0,-1 0 1,0 1-1,-1-1 0,-3 0 1,1 0-1,-1 0 0,1 0 0,-1 0 1,1-1-1,-8-2 0,-23-8 1,-7-6 2,-3-3-3,1 3-6,-87-20 0,112 33 1,12 3-1,1 0 1,0 0 0,-1-1-1,1 0 1,-8-4 0,-119-63-92,121 62 87,6 4-1,-1-1 0,1 0-1,0-1 1,1 1 0,-1-1-1,1 0 1,0-1 0,0 1-1,1-1 1,-7-10 0,10 15-11,2-1 16,-1 1 1,0-1 0,0 0-1,1 1 1,-1 0 0,1-1 0,-1 1-1,1-1 1,0 1 0,-1-1 0,1 1-1,0 0 1,0 0 0,0-1-1,0 1 1,0 0 0,0 0 0,3-2-1,20-11 4,-20 12-4,1-1 2,0 0 0,0 1 0,0 0 0,0 0 0,0 0 0,0 1 0,1 0 0,5-1 0,9-2 0,66-9 1,12 5 1,2 5 0,144 15 14,-171-1 20,-50-4 1,-1 0 0,0 1 1,29 15-1,26 21 241,-69-39-175,-4-1-3,4 5-10,-6-7 17,15-8-63,-13 3-40,-2 1-3,0-1 1,0 1-1,0 0 1,0-1-1,0 1 1,-1-1-1,1 1 1,-1-1-1,2-5 1,53-102-1976,-21 43-7864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0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434 175 7800,'-1'1'0,"-1"1"0,1-1 1,-1 0-1,0 0 0,1 0 1,-1-1-1,0 1 0,0 0 1,0-1-1,1 1 0,-1-1 1,0 1-1,0-1 0,0 0 1,0 0-1,0 0 0,0 0 1,0 0-1,0 0 0,0-1 0,-3 0 1,1 0-2,-4 0 75,0 1 0,0-2 0,0 1 0,0-1 0,0 0 0,1-1 0,-1 0 0,1 0 0,-1-1 0,1 1 0,0-2 0,1 1 0,-13-11 0,-33-22 1458,42 27-1375,2 1 29,-1 0-1,0 1 1,0 0-1,-1 1 1,0 0-1,0 0 1,0 1-1,-15-6 1,20 9-33,1 1-60,0 0-1,0 1 1,0-1 0,0 1 0,0 0-1,-1 0 1,-6-1 0,7 5 164,-1 1-154,3-2-81,-1 1 1,1 0-1,-1-1 1,1 1-1,0 0 1,0 0-1,0 1 1,1-1-1,-1 0 1,1 0-1,0 1 1,0-1-1,0 1 0,-1 4 1,-20 133 182,19-104-131,2 172 23,3-165-49,22 177 23,-15-177-30,57 153 19,-49-163-33,-9-19-17,4 5-3,0-1 1,1 0 0,0-1 0,2 0 0,30 28 0,-10-17 14,1-1 0,74 43 1,-59-50-15,-30-16 12,93-1 9,-90-8-2,89-31 17,-91 24 17,76-64 36,-82 55-3,6-18-26,20-52 0,-32 59 52,-7 20-83,5-24 30,0 0-1,-3 0 1,2-37 0,-5 49 6,1 6-25,-2-1 0,0 0 0,-1 0 0,-3-20 0,1 27-8,-1 0-1,0 1 1,-1 0 0,0 0 0,-1 0-1,0 0 1,-1 1 0,0-1 0,0 2-1,-10-12 1,6 8-20,7 8-7,0 1 0,0-1 0,0 1 0,-1 0 0,1 0 0,-1 0 0,0 0 0,-6-3 1,-135-76 229,89 47-181,-69-27 66,110 57-123,-20-10 12,2-7 2,-32-29 0,26 19-9,13 14-3,-3 0-4,20 13-2,-35-10 6,37 14-6,6 1 0,-1-1-1,0 0 1,0 1-1,0-1 1,0 0-1,0 0 1,1 0-1,-1 0 1,0 0-1,1-1 1,-1 1-1,-2-3 1,-20-16 20,23 19-21,1 1 0,-1-1 0,1 1 0,-1-1 1,1 1-1,-1 0 0,0-1 0,1 1 0,-1 0 0,0-1 0,1 1 0,-1 0 0,1 0 0,-1 0 0,0-1 0,0 1 0,1 0 0,-1 0 0,0 0 1,1 0-1,-1 0 0,-1 1 0,-2 6 0,4-5-1,-5 8-99,1 0-1,1 0 1,0 1-1,0-1 1,1 1-1,0 0 1,1-1-1,0 1 1,1 12-1,0-8-943,-2 47-9122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1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1 888 8248,'6'-4'63,"1"0"1,0 0-1,-1-1 1,0 1-1,0-2 0,0 1 1,-1 0-1,0-1 1,0 0-1,0-1 1,3-6-1,63-108 556,-38 73 6,43-48 1,-8 10-68,-55 68-511,-6 8 29,0 0-1,-1-1 0,7-14 0,-4 6-5,82-181 608,-88 189-622,0 0-1,0-1 1,-1 1-1,0 0 1,-1-1-1,0 1 1,-1-1-1,-1 0 1,1 1-1,-2 0 1,-2-13 0,3 22-32,1 0 0,-1 0 1,1 1-1,-1-1 1,0 0-1,1 1 1,-1-1-1,0 0 1,0 1-1,-3-3 1,4 3-13,-1 1 1,1 0-1,-1-1 1,1 1-1,-1-1 1,1 1-1,-1 0 1,0 0-1,1-1 1,-1 1-1,0 0 1,1 0 0,-1 0-1,1 0 1,-1-1-1,0 1 1,0 0-1,1 0 1,-2 1-1,0-1 2,0 1-1,0 0 0,0 0 1,0 0-1,0 0 0,0 0 1,0 0-1,0 1 0,1-1 1,-1 1-1,0-1 1,1 1-1,-2 2 0,1-2-6,1-1-1,0 1 1,0 0 0,0-1-1,0 1 1,0 0-1,1 0 1,-1 0 0,0 0-1,1-1 1,0 1-1,-1 0 1,1 0 0,0 3-1,-1 5 9,-2 2-7,2-4-2,0 0-1,0 0 1,1 0 0,0 9 0,5 168 46,-2-117-49,0 7-3,-2 8 0,-1 97-2,2-146-3,27 252-15,-27-213 0,-3-30-4,1-29 15,-1 0 0,0 0 1,0 0-1,-2-1 0,0 1 0,0 0 0,-1-1 1,-1 0-1,-6 13 0,-6-3 8,12-16 1,-28 21 0,28-22 0,0-2 0,-21 8 0,20-8-1,4-3 1,0 0 1,0 0-1,0 0 0,0 0 0,0-1 0,0 1 0,0-1 0,0 1 1,0-1-1,0 0 0,-4 1 0,1 0 3,-3-1-2,-13-10 19,16 7-15,-11-11-3,16 13-2,-1-1 0,1 0 0,-1 1 0,0-1 0,0 0 0,0 1 0,0-1 0,0 1 0,0-1 0,0 1 0,0 0 0,-3-2 0,3 1-7,-1 0 1,0 0 0,0 0-1,0 0 1,0 0 0,0 1 0,0-1-1,-1 1 1,1 0 0,0 0-1,-1-1 1,1 2 0,-1-1 0,-2-1-1,-4 1-10,1 0-1,-1 1 1,1 0 0,-1 0-1,-14 3 1,30 6-14,-3-7 29,1-1 0,0 1 0,0-1-1,0 1 1,0-2 0,0 1 0,9 0-1,-9 0 4,55 3-2,196-3 26,-176-2-13,24 1 48,-77-2-56,23 2 71,75 11 498,-121-9-450,4 4-10,-8-6-107,0 0-1,0 1 1,-1-1 0,1 0-1,0 1 1,-1-1 0,1 0-1,0 0 1,-1 0 0,1 1-1,-1-1 1,1 0 0,0 0-1,-1 0 1,1 0 0,-1 0-1,1 0 1,0 0 0,-1 1-1,1-1 1,-1 0 0,1-1-1,-1 1 1,1 0 0,0 0 0,-1 0-1,-27-3-1773,-4-2-7138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3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4040,'0'0'0,"6"-12"0,-4 3 0,1 0-8,-3-1 8,0 1-2544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3144,'0'1'-8,"0"5"3,1 0 22,0 1 0,0-1 0,1 0 0,-1 0 1,1 0-1,6 10 0,-4-5 4,7 13 53,0-1 0,17 27 1,-27-50-82,0 1 0,-1 0 0,1 0 0,0 0 0,-1 0 1,1 0-1,0 0 0,-1 0 0,0 0 0,1 0 0,-1 0 0,1 0 1,-1 0-1,0 0 0,0 0 0,0 1 0,0 0 0,0 2-225,3 10-1555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4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708 219 4848,'0'-2'-111,"1"-7"57,0-8-15,-13-21 39,7 29 95,-1-1 0,0 1-1,-1 0 1,0 1 0,-1 0 0,1 0 0,-2 0 0,1 1-1,-1 0 1,-18-10 0,17 11 40,0 0 0,0 2 0,-1-1 0,0 1-1,-16-4 1,-72-11 1035,99 19-1134,-8-1 87,-1 2 1,1-1-1,-1 1 1,1 0 0,0 1-1,0-1 1,-1 2-1,1-1 1,1 1-1,-1 1 1,-9 4-1,3-1-43,6-4 13,1 0 0,1 1 0,-1 0 1,-9 8-1,-72 64 277,71-56-160,-59 111 60,62-100-120,-37 126 42,46-128-67,1 92 41,9-102-48,5 1-45,2-1 0,26 33 0,-20-36 51,93 49 30,-86-56-63,102 18 47,-101-25 39,24-6 65,0-2 1,81-21-1,-107 20-175,-12 4 17,-1-1 0,1 0 1,-1-1-1,13-7 0,83-54 255,-91 51-115,47-66 70,-53 62-103,26-97 70,-27 80-60,4-55 1,-9 61-139,-1-4 108,-1 1 1,-3-49-1,0 24 96,1 56-169,0-1 19,0 3-77,0 0 0,0-1 0,0 1 0,0 0 0,0-1-1,1 1 1,-1 0 0,0-1 0,0 1 0,0 0 0,0-1 0,0 1 0,-1 0-1,1 0 1,0-1 0,0 1 0,0 0 0,0-1 0,0 1 0,0 0 0,0 0 0,-1-1-1,1 1 1,0 0 0,0-1 0,0 1 0,-1 0 0,0-1-7,0 1 0,-1 0 1,1-1-1,0 1 0,0 0 0,-1 0 1,1 0-1,0 0 0,0 0 0,-1 0 0,1 0 1,0 0-1,0 0 0,0 1 0,-1-1 1,1 1-1,0-1 0,-2 2 0,-10 4 1,-9 5 2,-5 10-2,23-18-233,0-1 0,0 0 1,0 0-1,-1 0 1,-8 2-1,12-4-99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5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46 5920,'5'-5'14,"0"1"1,0-1 0,1 1-1,-1 1 1,1-1 0,0 1-1,0 0 1,0 0 0,0 1-1,1-1 1,-1 1 0,1 1-1,0-1 1,-1 1 0,1 1-1,12-1 1,-8 2 1,1 0 0,0 1 0,0 1 0,11 3 0,4 7-9,-22-10-9,-1 0 0,0 1 0,0 0 1,-1-1-1,1 1 0,-1 0 0,0 1 0,0-1 1,0 0-1,-1 1 0,1 0 0,-1 0 0,0 0 1,0 0-1,-1 0 0,0 0 0,0 0 0,0 0 1,0 9-1,-1-13 0,0 1 0,0-1 0,0 1 0,0 0-1,0-1 1,-1 1 0,1-1 0,-1 1 0,1-1 0,-1 1 0,1-1 0,-1 0 0,0 1 0,0-1 0,0 0 0,-1 2 0,-3 3-3,1 3 1,2-6-1,0 0 0,0 0 0,0 0 0,-1 0 1,1 0-1,-1 0 0,-4 4 0,-17 13-16,-1 0 0,-50 29 0,15-16 12,27-18 8,4-8 2,26-8-46,1 1 0,-1 0 0,1-1 1,-1 1-1,0-1 0,1 0 0,-1 0 0,1 0 0,0 0 0,-1 0 0,1 0 1,0-1-1,0 1 0,-4-4 0,-12-10-3355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5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9 143 5208,'-1'0'16,"-7"0"998,12 1-707,3 1-218,0 0 0,0 0 0,0 0 0,0-1 0,1-1 0,12 1 0,56-7 350,-64 4-382,12-2 159,-1 0 0,1-2 1,26-10-1,-23 3 95,36-25-1,-62 38-278,0-1-1,0 1 0,1-1 1,-1 0-1,0 1 0,0-1 0,0 0 1,0 0-1,-1 0 0,1 0 1,0 0-1,0 0 0,1-2 1,0-1 140,0 0 0,1 0 1,-1 1-1,1-1 0,0 1 1,0-1-1,6-3 1,-7 3 100,0-5-16,-2 7-50,0 1-174,-1 1 1,1 0-1,-1-1 0,1 1 1,0 0-1,-1 0 0,1-1 1,-1 1-1,1 0 0,-1 0 1,1 0-1,-1-1 0,1 1 1,-1 0-1,0 0 0,1 0 1,-1 0-1,1 0 0,-1 0 1,0 0-1,24 129 180,-20-104-206,-1-10-3,-1-1 1,0 1 0,-1 0-1,-3 21 1,1-21-4,-4 37 11,2-31-11,-5 45 2,4 7 2,3 7-2,2-50 0,2 99 9,-2-128-12,1 13 5,-1 1 0,0 0-1,-1 0 1,-1 0 0,-3 17 0,3-23-5,-10 31 17,0-23-14,-5-3 2,-6-2-3,16-10-3,0 0 1,0 0 0,1-1 0,-1 0 0,0 0-1,0-1 1,-13 0 0,-41-9-11,52 8 8,-3-2-21,0-1 0,1 0 1,0 0-1,0-1 0,0 0 0,0-1 1,1 0-1,-18-14 0,16 10-82,-21-23-1,31 32 15,2 0 77,0 1 0,-1 0 0,1-1 0,-1 1 0,1-1 0,0 1 0,-1-1 0,1 1 0,0-1 0,0 1 0,-1-1 0,1 1 0,0-1 0,0 1 0,0-1 0,0 1 0,-1-1 1,1 1-1,0-1 0,0 1 0,0-2 0,2 1 12,-1 1 0,1-1 0,-1 1 0,1-1 1,-1 1-1,1 0 0,-1 0 0,1-1 1,-1 1-1,1 0 0,0 0 0,-1 0 0,1 1 1,-1-1-1,1 0 0,-1 1 0,1-1 1,1 2-1,29 5-47,112 20-35,-87-18 81,112 17 48,-113-17 25,-29-3-33,6 1 137,39 3 1,-33-9 122,-37-1-192,0 1-91,8 1-1506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6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442 229 8696,'-113'-31'225,"64"18"-96,22 6 7,-1 1 0,-29-3-1,2 3 258,53 6-372,1 0 0,-1 0 0,1 1 0,-1-1 0,1 0 0,-1 1 0,1 0 0,-1-1 0,1 1 0,-1 0 0,1 0-1,0 0 1,-1 0 0,1 0 0,0 0 0,0 0 0,0 0 0,0 0 0,0 1 0,0-1 0,0 0 0,0 1 0,1-1 0,-2 3-1,-8 32 145,9-34-170,1 12 153,6 15-58,2-1 0,0 1-1,2-1 1,1 0 0,24 43 0,-31-65-55,-1 1 1,1-1 0,0 0-1,0-1 1,1 1 0,8 8-1,0-2 2,-2 1-12,-8-9-4,0 0-1,1-1 1,0 1-1,0-1 1,0 0-1,0 0 1,7 4 0,10 4 71,27 12 1,-34-21 34,4-3-71,-1-1 0,27-7 0,-27 2 24,73-56 32,-72 45-31,-8 7-45,4-4-3,-1-1 0,-1-1-1,0 0 1,16-32 0,-15 21 34,-1 0 1,-1-2-1,-2 1 1,10-55-1,-18 77-50,-2 1 0,1 0 1,0-1-1,-1 1 0,-1 0 0,1 0 0,-1 0 0,0 0 0,0 0 0,0 0 0,-5-7 0,3 5 1,-4-6 69,0 7-67,1 0 0,-1 0 0,0 1 0,-1 0 0,-18-10 0,10 11 60,-86-1 29,81 9-41,0 2-38,0 1 1,1 1-1,0 1 1,-22 12-1,-5 3 29,-2 3-46,8-2-7,17-10-14,-49 22 1,71-35-70,0 0 0,-1 0 1,1-1-1,0 1 1,-1-1-1,1 1 0,0-1 1,-1 0-1,1 0 1,0-1-1,-1 1 0,1-1 1,-6-1-1,4 1-584,-16-5-7565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4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25 279 9328,'1'1'-9,"0"0"0,1 0 0,-1 0 0,1 0 0,-1 0 0,1-1 0,-1 1 0,1 0 0,0-1 0,-1 1 0,4-1 0,21 7-35,-7-2 44,11-2 0,-17-3 7,0-1 0,0 0 1,-1-1-1,1 0 0,0-1 1,-1 0-1,19-8 0,-21 7 0,-7 3 1,-1 0 0,0 0 0,1 0 0,-1 0 0,0-1-1,1 1 1,-1-1 0,0 1 0,0-1 0,3-3 0,16-18 131,-1-1 1,22-35-1,-38 53-97,0-1 0,-1 1-1,0-1 1,0 1 0,0-1-1,1-9 1,-1 7-6,-2 6 23,-1-1 0,1 0 0,-1 0-1,0 0 1,1 0 0,-2 0 0,1 0 0,0 0-1,-1 1 1,0-1 0,0 0 0,0 0-1,0 1 1,-1-1 0,-2-5 0,-2-5 280,6 12-141,-1 1-181,1 1 1,0-1 0,-1 1-1,1 0 1,0-1 0,-1 1-1,1 0 1,0-1 0,-1 1-1,1 0 1,0 0 0,-1-1-1,1 1 1,-1 0 0,1 0-1,-1 0 1,1 0 0,-1 0 0,1-1-1,0 1 1,-1 0 0,1 0-1,-1 0 1,1 0 0,-1 0-1,0 1 1,-3 25 62,0 0 0,2 1 0,1-1 0,4 45 0,-2-39-69,0 34 67,2 37-36,20 99-4,-18-114-36,5 148-10,-8-168-7,-3-48 7,-5 31 1,5-46-1,0 0 0,0 1 0,0-1 0,-1 0-1,0 0 1,0 0 0,0 0 0,0-1 0,-1 1 0,0 0 0,0-1 0,0 0 0,-5 5 0,5-7 1,0 0 0,0 0 0,-1 0 0,1-1 0,0 1 0,-1-1 0,1 0 1,-1 0-1,1-1 0,-1 1 0,1 0 0,-5-1 0,6 0 0,-16 1-9,1-1 0,0 0 0,-1-2 0,1 0 1,0-1-1,-22-6 0,24 4-10,-1-1 0,1 0-1,0-1 1,1-1 0,-24-16 0,8 5-58,26 16 44,-4-6 0,5 4 1,-2-3 8,4 6 13,5 1-6,9-2 19,0 0 1,1 1-1,-1 0 1,16 0-1,96-5-6,-53 1 5,-50 3 6,50-8 0,-14-1 0,-9 7 0,4 6 0,9 8 1,-4 0 4,-11-1-2,3-1 2,9 4-2,-8-2 2,-23-4-3,-27-5-56,0 0 0,0 0 1,0 0-1,-1 0 0,1 0 1,0 0-1,0 0 1,0-1-1,0 1 0,0 0 1,0-1-1,0 1 0,0 0 1,-1-1-1,1 1 0,0-1 1,0 1-1,-1-1 0,1 1 1,0-1-1,-1 0 1,1 1-1,0-1 0,-1 0 1,2-1-1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0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26 464 3320,'0'0'13,"0"-4"22,0-2 41,0 0 0,-1 0 0,0 0 1,0 0-1,-1 0 0,-4-11 0,5 15 192,-1-4-37,-1-1 0,1 0 0,-2-11 0,3 14-151,1 1 1,-1-1-1,1 1 0,0-1 0,-1 0 0,2 0 0,-1 1 1,0-1-1,1 1 0,0-1 0,0 0 0,0 1 1,0-1-1,0 1 0,1 0 0,-1-1 0,1 1 0,0 0 1,4-5-1,0-1 46,2 1 0,-1 0 0,1 0 0,17-13-1,-2 10-45,-19 9-73,-2 1 20,22-16 49,0 5-71,-16 8 0,21-4-3,-25 6-2,6 0 0,7 0 0,-14 2 1,-1 0 0,1-1 0,0 1 0,0-1 0,0 0 0,0 0 0,5-2 1,8 0 13,50 1 542,-65 2-449,32-16 797,-33 16-903,4-2 1,-2-15 7,-3 14-17,0 1-1,1-1 1,-1 1-1,-1-1 1,1 1 0,0-1-1,-1 1 1,1 0-1,-1-1 1,-3-3 0,-7-9-28,-1-4-530,-22-23 1,16 20-4616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0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402 130 5560,'-53'-42'320,"50"41"-159,2 0-100,0 0 0,0 0 0,0 0 0,0 0 0,0 0 0,0 1 0,0-1 0,0 0 0,0 1 0,-1-1 0,1 1 0,0-1 0,0 1 0,-3-1 0,2 2-37,1-1 0,-1 1 0,1-1 0,-1 1 0,1-1 0,-1 1 0,1 0 0,0 0 0,-1 0 0,1 0-1,0 0 1,0 0 0,0 0 0,0 0 0,0 0 0,0 0 0,0 1 0,0-1 0,0 0 0,1 1 0,-2 1 0,-6 7 94,7-9-105,0 0 1,0 0-1,0 0 0,0 0 1,0 0-1,1 1 0,-1-1 1,0 0-1,1 0 0,-1 1 1,1-1-1,-1 0 0,1 1 1,-1-1-1,1 0 0,0 1 1,0-1-1,0 0 0,0 1 1,0-1-1,0 2 0,1 0 62,12 21 353,-11-22-241,1-1-1,5 1-34,1 0 1,-1-1-1,0 1 0,1-2 0,-1 1 0,16-2 0,0 0 126,-22 1-227,0 0 0,1 0-1,-1-1 1,0 1 0,1-1 0,-1 0 0,0 1 0,0-1-1,0 0 1,0 0 0,1 0 0,2-3 0,5-2 239,1-1-175,-2-1 1,1 0-1,-1 0 1,0-1-1,-1 0 1,0 0-1,12-18 1,-2 3 169,-14 17-220,-3 3-16,1 0-1,-1 0 0,1 0 0,0 0 0,0 0 0,1 1 0,-1-1 0,4-3 1,-4 4 79,-10 24-51,-9 30-38,-26 100-5,33-113-19,-71 277 22,73-285-36,3-9 3,-4 36 1,1 14 1,5 11-3,5-10 2,3-10-2,-1-11 2,-2-8-2,-3-8 2,-3-5-2,-6-5 2,-5-1-2,-7-4 2,-12-2-3,9-11-19,1-1 0,-2-1 1,-45 3-1,62-7-49,0 0 1,-1 0-1,1-1 0,0 0 1,0 0-1,0-1 0,0-1 0,0 1 1,0-2-1,1 1 0,-1-1 1,1 0-1,-1-1 0,-14-9 1,21 12-83,2 1 132,-1-1 0,0 1 0,1 0 0,0-1 0,-1 1 0,1 0 0,-1-1 0,1 1 0,-1-1 0,1 1 0,0-1 0,-1 1 0,1-1 1,0 1-1,0-1 0,-1 1 0,1-1 0,0 1 0,0-1 0,0-1 0,1 1 7,0-1-1,1 1 1,-1 0 0,1 0-1,-1-1 1,1 1 0,0 0-1,-1 1 1,1-1 0,0 0-1,0 0 1,0 1-1,3-2 1,37-1-31,-38 3 34,43-1-21,15 1 22,17 2 8,-24 0 201,0-2 0,86-11 1,-136 10-165,6 0 43,-1 0 1,0-1-1,0 0 0,1-1 0,-1 0 1,-1-1-1,1 0 0,-1 0 0,1-1 0,14-10 1,-21 12-39,0 0 1,-1 0-1,1 0 1,0 0-1,-1 0 1,0-1-1,0 1 1,0-1-1,0 1 1,-1-1-1,1 0 1,1-7-1,8-17 101,-8 25-78,4-2 7,-4 3-47,5-1-1675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1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5 9776,'-3'-1'-41,"-1"0"0,0 0 1,0 0-1,1 1 1,-1 0-1,0 0 0,0 0 1,0 0-1,0 0 0,1 1 1,-1 0-1,0-1 1,-7 4-1,-44 20-763,44-18 718,-26 9-82,23-9 146,1 0 1,0 1 0,-12 8 0,-74 60-38,88-65 53,0-1 0,1 1 1,-14 18-1,8-8 2,-38 50 2,30-33 4,-32 64 0,46-73 18,1 23 0,-2 56 0,11-102-7,0-1 0,0 0 1,0 0-1,1 1 0,1 7 1,9 30 48,31 72 1,-41-112-47,0 1 1,0 0-1,1 0 0,0-1 1,-1 1-1,1-1 0,0 0 0,4 4 1,-6-6-17,16 17 73,28 22 0,-23-24-47,30 15-1,-51-30-25,3 2 18,1 1 0,0-2-1,0 1 1,0 0 0,8 1 0,161 29 136,-168-32-131,0 1-1,0-1 0,0 0 0,0-1 1,6 0-1,54-12 72,66-21 0,-124 32-59,1-1 0,-1 0 1,12-6-1,79-49 110,-11-12-79,-56 40 114,98-124 82,-109 125-28,-10 10-120,2-1-35,-1-1-1,-1 0 0,-1-1 0,-1 0 0,7-29 1,7-88 262,-22 115-154,-3 2-103,-2 0 0,-11-31 0,8 39 57,-1 5-93,-1 1 0,1 0 0,-22-13 0,30 21-43,0 0 0,1-1 0,-1 1 0,0 0 0,1-1 1,-1 1-1,0 0 0,0 0 0,0 0 0,1-1 0,-1 1 0,0 0 0,0 0 0,1 0 0,-1 0 1,-1 1-1,-12 1 18,1 1 0,0 0 0,0 2 0,-23 9 1,14 0 37,-162 136 98,143-111-151,5-3-15,33-34-25,20 7-1453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2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11832,'11'-3'-63,"-1"0"1,0-1-1,1 0 1,-1-1 0,-1 0-1,1-1 1,-1 0-1,0-1 1,0 1-1,11-12 1,-12 11 3,7-5-155,-1-1 1,0 0 0,0-1 0,-1-1-1,-1 0 1,14-23 0,28-80-454,-49 103 631,3-8-5,7-46 0,-12 55 71,-2-1 0,0-24 0,-1 37 65,-12 37 337,9-25-416,-2 5 8,-9 33 160,-17 100 27,25-112-70,-9 166 56,14-161-83,1-27-83,1 42 70,11 87 0,29 77 163,-37-199-252,6 36 56,-8-40-48,-1 1 0,0-1 1,-1 1-1,-1-1 0,-5 27 0,-11-11-14,9-24-10,0-1 1,-1 0 0,0 0 0,0 0-1,-1-2 1,0 1 0,-1-1 0,-18 8-1,27-13-3,1 0 0,-1 0 0,0 0-1,0 0 1,0-1 0,1 1-1,-1-1 1,0 1 0,0-1 0,0 0-1,0 0 1,0 0 0,0 0 0,0 0-1,0 0 1,0 0 0,-3-1 0,-23-4-307,24 4 165,-2-3 10,26-9-78,-18 11 208,1 1-1,0 0 1,0 0 0,0 0 0,0 0-1,0 0 1,0 1 0,0-1-1,4 1 1,8-1-5,3-3 6,47-1-25,94 3 6,-40 2 21,-29 1 6,-67-1 0,-1 1 2,0 0 0,0 1 0,39 10 0,-49-9-103,2 1-45,0 0 1,1-1 0,-1-1-1,1 0 1,0-1-1,18-1 1,-11-3-5648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2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203 178 8160,'54'-36'0,"-51"33"-9,1-1 1,-1 1-1,1-1 0,-1 1 1,0-1-1,-1 0 1,1 0-1,3-8 0,-6 11-2,-1 1 0,1 0 0,-1-1 0,1 1-1,-1 0 1,1-1 0,-1 1 0,0 0-1,1 0 1,-1 0 0,1-1 0,-1 1-1,0 0 1,1 0 0,-1 0 0,0 0 0,1 0-1,-2 0 1,-3 1 2,1-1-1,-1 1 0,0 0 1,0 0-1,1 0 1,-1 1-1,1 0 0,-1-1 1,1 2-1,-7 3 1,-30 26-2,34-26 8,-9 12-3,-21 43-1,23-32 6,-13 35 1,7-6 44,-19 88 0,22-60 78,17-85-108,0 0-1,0 0 0,0 0 0,0 1 0,0-1 0,0 0 0,0 0 0,1 0 1,-1 0-1,0 0 0,1 0 0,-1 0 0,1 0 0,-1 0 0,1 0 1,-1 0-1,1 0 0,0 0 0,-1 0 0,1 0 0,0 0 0,0 0 0,1 1 1,2 1 24,0 2-2,-2-3-18,-1 0-1,0 0 1,1-1-1,-1 1 1,1-1-1,0 1 1,0-1 0,-1 0-1,1 0 1,0 0-1,0 0 1,0 0-1,0 0 1,0 0 0,3 0-1,11 4 153,30 4 0,-32-11 97,82-32 106,-72 21-106,0-7-140,-1-1 0,39-46 0,-44 37 181,-9 11-165,5-9-15,-2 0 0,-1 0 0,-1-1 0,7-38 0,-8 30 89,20-95 319,-28 124-497,6-49 379,-7 52-356,0-1-1,0 0 1,0 0-1,-1 0 1,1 0-1,-1 1 1,-1-1-1,-1-6 1,2 11-47,1 1 0,-1-1 0,1 1 0,-1-1 0,1 1 0,-1 0 0,0-1 0,1 1 0,-1 0 0,1-1 0,-1 1 0,0 0 0,1 0 0,-1-1 0,0 1 0,0 0 0,1 0 0,-1 0 0,0 0 0,1 0 0,-1 0 0,0 0 0,0 0 0,1 0 0,-1 0 0,0 1 0,-1-1 20,-3 1-5,1 0 0,-1 0 0,1 1 1,-1-1-1,1 1 0,0 0 0,-1 1 1,1-1-1,0 1 0,1 0 0,-7 5 1,-32 36 36,33-33-55,-8 11 62,-62 132 15,67-120-82,0 14-849,-8 74 1,13-39-7612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53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0 367 9056,'68'-15'136,"-63"16"-100,0 1 1,-1 0-1,1 0 1,-1 1-1,0 0 0,1-1 1,-1 1-1,0 1 1,-1-1-1,5 5 1,34 43-53,-24-28 44,0-3-27,-9-15-7,-1-4-3,1 0 0,-1-1 1,1 1-1,0-2 0,-1 1 1,1-1-1,-1-1 0,1 1 1,8-4-1,109-26-90,-98 22-26,208-104-123,-213 101 242,-14 7 4,0-1-1,0 1 1,0-2 0,12-10 0,-13 10 1,2 0 2,-1-1 0,-1 0 0,0 0 0,0-1 0,0 0 1,-1 0-1,9-16 0,-14 20-13,5-6 45,-2 0 0,8-21 0,-11 27 17,-1 0-1,1 0 1,-2 0-1,1 0 1,0 0-1,-1-1 1,0 1-1,0 0 1,-1 0-1,1 0 1,-3-10-1,1 8 120,2 4-110,-1 0 0,0 0 1,0 0-1,0 0 0,0 0 0,-1 0 0,1 0 0,-1 1 1,1-1-1,-1 1 0,0-1 0,0 1 0,-4-4 0,6 6-43,0 0-1,0-1 0,-1 1 1,1 0-1,0 0 0,-1 0 0,1-1 1,0 1-1,-1 0 0,1 0 1,0 0-1,-1 0 0,1 0 0,-1 0 1,1-1-1,0 1 0,-1 0 1,1 0-1,0 0 0,-1 0 0,1 0 1,-1 1-1,1-1 0,0 0 1,-1 0-1,1 0 0,-1 0 0,1 0 1,0 0-1,-1 1 0,1-1 1,0 0-1,-1 0 0,1 0 1,0 1-1,-10 12 245,4 40-1,1 94 1,4-63-236,-4-6-11,-9 33-9,-1 6 1,3-9-3,7-61-3,0-7-2,3 79 0,2-113 3,1 38-9,2 0-1,2 1 0,2-2 1,14 51-1,-18-84 8,22 78-59,-25-87 59,0 1-1,0 0 0,0 0 0,0-1 1,0 1-1,0 0 0,0 0 1,-1-1-1,1 1 0,0 0 1,-1-1-1,0 1 0,1 0 0,-1-1 1,0 1-1,0-1 0,0 1 1,0-1-1,0 1 0,0-1 0,0 0 1,-1 1-1,1-1 0,0 0 1,-1 0-1,1 0 0,-1 0 0,-2 1 1,-2 1-8,0-1 1,0 0-1,0 0 1,0-1-1,0 0 1,0 0-1,-10 1 1,-88 0-58,66-2 0,2 1 23,1-3 1,-42-6 0,-135-32-371,210 39 349,6 0-71,4-2 113,2 0 10,0 1 1,0 0 0,0 0-1,1 1 1,18 0 0,140-1-34,-126 4 20,188 9-9,-183-8 23,72 8 4,21 5 7,-15 3 1,-30 3 0,-78-18 0,-1 2 0,0 1 1,33 16-1,-50-23 0,0 0 0,0 0 1,1 0-1,-1 0 0,0 0 0,1 0 0,-1 1 1,0-1-1,0 0 0,1 0 0,-1 0 0,0 0 1,0 1-1,1-1 0,-1 0 0,0 0 0,0 1 1,1-1-1,-1 0 0,0 0 0,0 1 0,0-1 1,0 0-1,0 0 0,0 1 0,1-1 0,-1 0 1,0 1-1,0-1 0,0 0 0,0 1 0,0-1 1,0 2-1,0-1 1,0 0 0,-1 0 0,1 0-1,0 0 1,0 0 0,-1 0-1,1 0 1,0 0 0,-1 0 0,0 0-1,1 0 1,-1 0 0,1 0-1,-1 0 1,0 0 0,0 0 0,1-1-1,-3 2 1,-22 12-988,22-13 706,-33 16-6025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38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1440,'4'-1'24,"15"-3"1,-7 2 17,0 2-1,1-1 1,-1 1-1,0 1 1,17 3 0,-4-1-26,20-1 163,-23-1-90,33-2 0,123-1 982,-176 2-354,-4 0-544,-18 0 8,3-1-72,1 1 0,-1 1-1,0 0 1,1 1 0,-1 1 0,1 0 0,0 2-1,-21 7 1,16-3 17,3-2-23,0 0 1,1 2-1,-25 16 0,29-15-8,-21 22 1,34-32-97,-2 2 55,-1 1 9,3-2-60,-1-1 0,1 0 0,0 0 0,0 0 0,0 0 0,-1 0 0,1 0 0,0 1 1,0-1-1,-1 0 0,1 0 0,0 0 0,0 1 0,0-1 0,0 0 0,0 0 0,-1 1 0,1-1 0,0 0 1,0 0-1,0 1 0,0-1 0,0 0 0,0 0 0,0 1 0,0-1 0,0 0 0,0 0 0,0 1 0,0-1 0,1 2 6,0 0-1,0 0 0,0-1 0,0 1 1,0 0-1,1-1 0,-1 1 0,0-1 0,1 1 1,0-1-1,-1 0 0,1 0 0,0 0 0,-1 0 1,1 0-1,0 0 0,2 1 0,3 0 3,0 1 0,0-1 0,1-1 0,13 2 0,17 1 46,1-2 0,59-5 0,-83 1 20,-1-1 1,22-7 0,-10 2 33,-24 8-11,3 0-7,-3 0-38,-3-1 349,-57-8 12,-114-3 1,104 13-201,46-3-123,13 0-29,0 1-1,0 0 0,0 1 0,-1 0 0,1 0 0,0 1 1,-14 3-1,15-1 29,4-3-16,-4-2-11,34-13 15,8 0-60,5 0-16,27-10 3,-61 23-7,-4 1 0,0 0 0,0 1 0,-1 0 0,1-1 0,0 1 0,1 0 0,-1-1 0,0 1 0,0 0 0,0 0 0,0 0 0,0 0 0,0 0 0,0 0 0,0 0 0,0 0 0,0 0 0,0 1 0,0-1 0,0 0 0,0 1 0,0-1 0,0 0 0,1 2 0,-1-2 0,3 1 1,0 1 0,0 0 0,0 0 0,0 0 0,0 1-1,4 2 1,-1 12 1,-1 11-2,-5 7 0,-1 9-1114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5560,'5'4'5,"0"0"0,-1 0 1,0 0-1,0 0 0,0 1 1,0-1-1,-1 1 0,0 0 1,0 1-1,3 4 0,-1 2 1,-3-8 1,0 1-1,0 0 0,-1-1 1,1 1-1,-1 0 0,0 0 1,-1-1-1,1 10 0,9 119 110,-9-57 346,-1-46-391,-1-1-29,2 43 283,7 93 36,-2-60 54,-1 35-128,-4-125-256,0 40 149,-2 0 1,-3-1-1,-11 63 0,-13 12 224,28-126-343,0-1 10,0-5 4,2-9-24,3-19-1124,6-7-4260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3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1 177 2872,'0'-3'-1,"1"1"0,-1 0 0,1-1 1,0 1-1,0 0 0,0-1 0,0 1 0,0 0 1,0 0-1,1 0 0,-1 0 0,1 0 0,-1 0 1,4-2-1,6-6-10,-7 5 10,6-7 20,1 1-1,0 0 0,0 1 0,1 0 0,17-10 0,-25 18-1,1 0-1,-1 1 0,1 0 1,0 0-1,-1 0 0,1 0 1,0 1-1,8-1 0,-5 1 3,153-12 411,-123 8 12,-36 4-60,-7 0-236,-22 0 0,-139 3 556,155-2-549,-1 0 1,0 1-1,1 1 1,-21 6 0,-28 8 689,56-16-649,-4 2-17,6-2 110,4-1-258,0 0 1,0 0 0,1 0-1,-1-1 1,0 1-1,0-1 1,0 0 0,0 1-1,3-3 1,22-8 85,-15 7-6,0 0 0,0-2 0,20-11-1,-31 15 239,0 2-335,-1 0-1,0-1 1,0 1-1,0 0 1,1-1-1,-1 1 1,0 0-1,0-1 1,0 1-1,0 0 1,0-1 0,0 1-1,0 0 1,0-1-1,0 1 1,0-1-1,0 1 1,0 0-1,0-1 1,0 1-1,0 0 1,0-1-1,0 1 1,0-1 0,0 1-1,0 0 1,-1-1-1,1 1 1,0 0-1,0-1 1,-1 1-1,1 0 1,0 0-1,0-1 1,-1 1-1,1 0 1,0 0-1,0-1 1,-1 1 0,1 0-1,0 0 1,-1 0-1,1 0 1,0-1-1,-1 1 1,1 0-1,-1 0 1,1 0-1,0 0 1,-1 0-1,0 0 1,-10-2 91,0 1-1,-1 1 1,1 0-1,-1 0 1,1 1-1,-19 4 1,5-2-14,23-2 83,6 2-96,5 4-310,1 0 0,-1 0 1,2-1-1,20 9 1,23 9-5967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39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14 6552,'-54'6'145,"50"-7"-18,-3-3 23,3 2-4,-5-2-12,7 3-36,-4-7 112,4 8 15,3 7-142,0-6-49,0 1-19,0 0-1,1 0 1,-1-1 0,1 1 0,0-1-1,-1 1 1,1-1 0,0 1 0,0-1-1,0 0 1,-1 0 0,5 2 0,4 3 65,27 5 217,-35-11-209,-19 0 24,-14-1 44,19 1-133,0 0 0,0 1 0,0 0 0,-22 5 0,-172 50 151,128-32-123,47-12-23,-60 17 89,88-29-62,3 0-51,0 0-1,-1 0 1,1 0-1,0 0 1,-1 0-1,1 0 1,0 0-1,-1 0 1,1 0-1,0 0 1,-1 1-1,1-1 1,0 0-1,-1 0 1,1 0-1,0 0 1,0 0-1,-1 1 1,1-1-1,0 0 1,0 0-1,-1 0 1,1 1-1,0-1 1,0 0-1,-1 0 1,1 1-1,0-1 1,0 0-1,0 1 1,0-1-1,-1 0 1,1 1-1,0-1 1,0 1-1,0-1 3,0 0 0,0 1-1,0-1 1,0 0-1,1 1 1,-1-1-1,0 1 1,0-1-1,0 0 1,0 1-1,1-1 1,-1 0-1,0 0 1,0 1-1,1-1 1,-1 0-1,0 1 1,0-1 0,1 0-1,-1 0 1,0 0-1,1 1 1,-1-1-1,0 0 1,1 0-1,-1 0 1,1 0-1,-1 0 1,0 0-1,1 0 1,-1 1-1,0-1 1,1 0-1,-1 0 1,1 0 0,-1-1-1,0 1 1,1 0-1,-1 0 1,0 0-1,1 0 1,80-9 179,135-13 158,-182 17-278,-10 0 102,1 2 0,46 0 0,-69 3-76,-2 1-81,0-1-1,0 1 1,1-1 0,-1 1-1,0-1 1,0 1 0,1-1 0,-1 1-1,0-1 1,1 0 0,-1 1-1,0-1 1,1 0 0,-1 1-1,1-1 1,-1 0 0,1 1-1,-1-1 1,1 0 0,-1 0 0,1 1-1,-1-1 1,1 0 0,-1 0-1,1 0 1,-1 0 0,1 0-1,-1 0 1,1 0 0,-1 0-1,1 0 1,-1 0 0,1 0 0,-1 0-1,1 0 1,0-1 0,26-12-1312,-7 3-5364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40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5024,'33'16'-200,"-28"-15"-7,12 3 239,0-2 0,0 0 0,1-2 0,-1 0 0,28-3 0,-18 1 32,-9 0 70,-1 0-1,0-1 0,0-2 1,31-10-1,-25 7 36,40-14 482,-61 22-410,1-3-9,2 0 200,-16-1 104,-24 2-271,-1 1 0,-40 4 0,61-1-186,1 0 1,-1 1 0,1 1-1,0 0 1,0 1 0,-17 8-1,-32 12 176,55-23-210,-29 10 123,33-10-117,-4 3-6,6-3 96,3-1-133,0 0-1,0 0 0,0 0 0,1 0 0,-1 0 1,0 0-1,1-1 0,-1 1 0,1 0 1,1 0-1,-2-1-1,8 4-60,0-2 0,0 1 1,0-1-1,1-1 0,-1 0 1,1 0-1,-1 0 1,14-2-1,-15 1-302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41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24 4040,'64'-2'393,"-34"0"94,53 4 0,-34 4-205,157 11 986,-183-16-57,-80 0-681,0 3 0,0 2 0,-81 21 0,116-22-425,0-1 0,0-1 0,0-1 0,0-1 0,-24-2 0,39 1-93,-6-1 46,-1 1-1,1-2 1,0 0-1,1 0 1,-14-5 0,24 6 114,6-1-132,6-2-29,0-1 0,0 2 0,0 0 1,1 0-1,-1 0 0,12 0 0,78-1 87,-66 2-71,-7-1 66,32 1 1,-41 5-43,-17-2-50,0-1 0,-1 0 0,1 1 0,0-1 0,0 0 0,0 0 0,0 1 0,-1-1 0,1 0 0,0 0 0,0 0 0,0 0 0,0 0 1,0 0-1,0 0 0,-1-1 0,1 1 0,0 0 0,0 0 0,0-1 0,0 1 0,-1 0 0,1-1 0,0 1 0,0-1 0,-1 1 0,1-1 0,0 1 0,-1-1 0,1 0 0,-1 1 0,1-1 0,-1 0 0,1 0 0,10-19-1414,-1-2-5667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2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2424,'0'0'0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7712,'5'-1'15,"0"1"1,0-1-1,0 0 0,0 0 1,-1-1-1,1 1 1,0-1-1,-1 0 1,1 0-1,-1-1 0,0 0 1,0 1-1,7-7 1,26-20 35,-14 10-23,40-25-1,-24 25 19,73-25 0,-77 32-36,-4 0 45,-10 3-31,1 2 1,0 0 0,34-5-1,-51 11-24,98-16 101,-82 14-61,0 1 0,0 1 0,28 2 0,-48 0-29,1-1-1,0 1 1,-1-1-1,1 1 1,0-1-1,-1 1 1,1 0-1,-1 0 0,1 0 1,-1 0-1,1 0 1,-1 0-1,0 0 1,0 1-1,1-1 1,-1 0-1,0 1 0,0-1 1,0 1-1,0-1 1,-1 1-1,1-1 1,1 3-1,-1-1 6,-1 6 72,-6 13-27,-14 32 1,11-36-35,-1 1 1,-1-2 0,0 0-1,-25 28 1,22-27-17,-36 42 70,30-38-69,-44 50 86,-49 60 88,112-131-184,1 0-1,-1-1 0,1 1 1,-1 0-1,1 0 0,-1 0 1,1-1-1,-1 1 0,1 0 1,0 0-1,-1 0 1,1 0-1,0 0 0,0 0 1,0 0-1,0 0 0,0-1 1,0 1-1,0 0 0,0 0 1,0 2-1,1 0 3,-1-2-4,0 0 1,0 1-1,1-1 0,-1 0 1,0 1-1,1-1 1,0 0-1,-1 1 0,1-1 1,0 0-1,-1 0 1,2 2-1,0-1 1,0 0-1,0 0 1,0 0 0,1-1-1,-1 1 1,0-1 0,5 3-1,29 8 2,-19-9-3,1-1 0,-1 0 0,0-1 0,1-1 0,26-3 0,-40 2 0,141-4-3,-36 1-16,-19-2 19,0 1 1,-1 4 0,-12 2 7,78 12 0,-137-10-5,39 11 15,96 30-1090,-124-36-4567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2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0 7624,'-85'94'117,"65"-69"-10,-82 137 30,80-125-90,-36 59-1,-16 25-35,-2-4-6,0-16-3,14-18-2,13-19 0,12-13 0,8-7 0,7-12 0,8-17 0,14-15-1,-1 1 1,1-1 0,-1 0-1,1 1 1,-1-1 0,1 0 0,-1 1-1,1-1 1,-1 0 0,1 0-1,-1 1 1,1-1 0,-1 0-1,0 0 1,1 0 0,-1 0-1,1 0 1,-1 0 0,0 0-1,1 0 1,-1 0 0,1 0-1,-1 0 1,0 0 0,1 0-1,-1-1 1,1 1 0,-1 0 0,1 0-1,-1-1 1,0 1 0,1 0-1,-1-1 1,1 1 0,0 0-1,-1-1 1,1 1 0,-1-1-1,1 1 1,-1-1 0,1 1-1,0-1 1,-1 0 0,0-2-2,-1-1-1,1 1 1,0 0 0,1-1 0,-1 1 0,0-6-1,0-41-927,1-4-3710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2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6104,'14'26'0,"-11"-20"2,0 1-1,1-1 1,-1 0-1,1 0 1,0-1 0,1 1-1,9 8 1,-2-1 2,206 177 100,-60-59 198,-144-119-244,94 87 153,-98-88-106,1-2 1,19 15-1,-9-9-55,42 37 189,105 73 234,-165-123-466,-1-1 0,1 1 0,0-1 0,-1 0 0,1 0 0,0 0 0,0 0-1,0-1 1,-1 1 0,1-1 0,0 1 0,0-1 0,0 0 0,0 0 0,0 0-1,0-1 1,5 0 0,-6 0-4,1 0-20,-1 0 0,0 0 0,0 0 0,1 0 0,-1 0 0,0-1 0,0 1 0,0-1 0,0 0 0,-1 0 0,1 1 0,0-1 0,-1 0 0,1 0 0,-1-1 0,0 1 0,2-3 0,1-1-585,12-18-4011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3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1 505 6280,'20'-70'-16,"-7"42"17,2 0-1,0 1 1,2 1 0,23-28 0,-33 46 4,0 0 1,1 0 0,1 0 0,-1 1-1,1 0 1,1 1 0,14-9-1,-13 9 2,9-6 18,-1 1 0,2 1 0,20-7 0,-20 9 4,118-34 200,-137 41 70,-18 1-4,-89 12 271,101-12-540,-62 12 1227,65-12-1025,1 1-217,0-1-1,-1 0 1,1 0 0,0 1 0,0-1-1,0 0 1,-1 0 0,1 0-1,0 0 1,0 1 0,0-1 0,-1 0-1,1 0 1,0 0 0,0 0-1,-1 0 1,1 0 0,0 0-1,0 1 1,-1-1 0,1 0 0,0 0-1,0 0 1,-1 0 0,1 0-1,0 0 1,0 0 0,-1-1-1,1 1 1,0 0 0,-1 0 0,1 0-1,0 0 1,0 0 0,0 0-1,-1 0 1,1 0 0,0-1 0,0 1-1,-1 0 1,1 0 0,0 0-1,0-1 1,0 1 0,0 0-1,-1 0 1,1 0 0,0-1 0,0 1-1,0 0 1,0 0 0,0-1-1,0 1 1,0 0 0,-1 0 0,1-1-1,0 1 1,0 0 0,0 0-1,0-1 1,0 1 0,0 0-1,0 0 1,1-1 0,-1 1 0,0 0-1,0-1 1,0 1 0,0 0-1,11-30-8,-2-2-2,2-3 10,-10 33 34,0 1 14,4-5 11,-4 4 23,1-4-33,-1 3 25,-1 5 494,-2 19-478,-1 0-1,-1-1 1,0 1-1,-13 30 1,-2 13 45,-6 45 82,-14 65-1,32-139-121,-2-1-1,-24 61 1,13-42 19,-10 36-2,-31 83 136,41-136-134,14-28-107,5-6 30,-2 10 58,4-13-9,6-9-4,7-6-61,0 0 0,2 1-1,0 0 1,28-19 0,57-31 6,-80 52-29,0 1 0,1 2 1,0 0-1,1 1 1,0 1-1,26-5 0,-19 5 2,50-13 3,8 0-9,-11 7 1,-4 4-3,-3 2-2,-1 0 0,-2-1 0,0-2 0,-50 7-1,56-11-14,-68 13 12,0 1 0,1-1 0,-1 0 0,0-1 1,0 1-1,0-1 0,-1 0 0,1 0 0,7-8 1,-11 10-8,0-1 1,-1 1-1,1-1 1,-1 1 0,1-1-1,-1 1 1,0-1-1,1 0 1,-1 1 0,0-1-1,0 0 1,0 1 0,0-1-1,-1 0 1,1 1-1,0-1 1,-1 0 0,1 1-1,-1-1 1,1 1-1,-1-1 1,0 1 0,0-1-1,-1-1 1,-13-17-104,-1 2-1,-34-30 1,-48-34-263,98 82 374,0 0 0,-1-1-1,1 1 1,0 0 0,0-1 0,-1 1 0,1 0-1,0-1 1,-1 1 0,1 0 0,0 0-1,-1-1 1,1 1 0,0 0 0,-1 0 0,1 0-1,-1 0 1,1-1 0,0 1 0,-1 0 0,1 0-1,-1 0 1,1 0 0,0 0 0,-1 0 0,1 0-1,-1 0 1,1 0 0,0 0 0,-1 0 0,1 1-1,-1-1 1,1 0 0,0 0 0,-1 0 0,1 0-1,-1 1 1,1-1 0,0 0 0,-1 0 0,1 1-1,0-1 1,0 0 0,-1 1 0,-5 20-51,6-19 65,-2 43-13,4 10 1,0 4 0,5 91 8,-1 92 44,-4-160-15,-2-66-23,-1 5 13,1-1 1,4 33-1,-4-51-20,20-8 1,5-18-1534,2-5-6100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3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7264,'9'0'-2,"57"9"120,-18-12 103,191-25 690,-107 17-297,-79 8-379,5-3-42,69-4 23,-120 10-201,2-2-1143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6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38 6104,'19'-22'0,"-2"9"0,-16 12 0,0 1 0,0 0 0,-1-1 0,1 1 0,0 0 0,0 0 0,0 0 0,-1 0 0,1 0 0,0 0 0,0 0 0,0 0 0,-1 0 0,1 0 0,0 0 0,0 0 0,0 1 0,1 0 0,0 0 0,0 1 0,0 0 1,0 0-1,0 0 0,0 0 1,0 1-1,-1-1 0,1 0 0,-1 1 1,0-1-1,0 1 0,0-1 1,0 1-1,1 3 0,-1-3 5,0 0 2,0 0 0,0 0 0,0 0-1,0 0 1,0 0 0,-1 1 0,0-1 0,0 0-1,0 0 1,0 1 0,0 2 0,-1 8 4,0 0 0,1-1 21,-1-1 0,-5 23 0,-42 193 356,24-143-340,14-48 60,-37 159 48,39-157-48,-5 26-42,-1-3 36,2-1 0,-2 69 0,13-126-91,1 0 0,0-1 0,0 1 0,1 0 0,-1 0 0,1 0 1,-1 0-1,1-1 0,1 1 0,1 5 0,2 4 7,-3-7 3,0 0 1,0 0-1,1-1 0,0 1 1,5 8-1,-7-12-65,1-1 0,-1 0 0,0 1 0,1-1-1,-1 0 1,1 1 0,-1-1 0,1 0 0,-1 0 0,1-1 0,0 1 0,0 0-1,-1 0 1,1-1 0,0 1 0,0-1 0,0 0 0,0 1 0,0-1 0,2 0-1,18 0-4381</inkml:trace>
  <inkml:trace contextRef="#ctx0" brushRef="#br0" timeOffset="1">1846 66 10040,'3'26'0,"3"22"1,9 233 192,-8-88 295,-6-180-458,3 25 171,-1-15-114,29 160 233,-22-142-596,2 0 0,1 0 1,33 67-1,-23-70-6597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8248,'4'13'14,"0"-1"0,1 0 1,1-1-1,0 1 0,0-1 0,16 20 1,-15-21 1,1-1 0,0-1 0,1 0 0,0 0 0,1-1 0,-1 0 0,1 0 0,18 8 1,-15-8 2,14 6 102,131 31 51,-125-41-65,0-5-338,0-1 0,0-1 1,38-11-1,18-9-5022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64 1528,'11'11'7901,"-10"-13"-7178,-1 2-722,0 0 1,0 0-1,0 1 1,0-1-1,0 0 1,0 0 0,1 0-1,-1 0 1,0 0-1,0 0 1,0 0-1,0 1 1,0-1 0,1 0-1,-1 0 1,0 0-1,0 0 1,0 0-1,0 0 1,1 0-1,-1 0 1,0 0 0,0 0-1,0 0 1,1 0-1,-1 0 1,0 0-1,0 0 1,0 0 0,0 0-1,1 0 1,-1 0-1,0 0 1,0 0-1,0 0 1,0 0-1,1 0 1,-1-1 0,0 1-1,0 0 1,0 0-1,0 0 1,0 0-1,0 0 1,1 0 0,-1-1-1,0 1 1,0 0-1,0 0 1,0 0-1,0 0 1,0 0-1,0-1 1,0 1 0,0 0-1,0 0 1,0 0-1,0 0 1,0-1-1,0 1 1,0 0 0,1-1 10,-1 0 0,0 0 0,0 1 0,0-1 0,1 0 0,-1 1 0,0-1 0,1 0 0,-1 1 0,0-1 0,1 0 0,-1 1 0,1-1 0,-1 1 0,1-1 0,-1 1 0,1-1 0,0 1 0,-1-1 0,1 1 0,1-1 0,-1 0-5,1 0-1,5-5-3,-5 3 4,-2-3 2,0 4-6,-1 1 0,1-1 0,0 1 0,-1-1 0,0 1 0,1-1 0,-1 1 0,0 0 0,1-1 0,-1 1 0,0 0 0,0 0 0,0 0 0,0 0 0,0-1 0,0 1 0,-1 1 0,1-1 0,0 0 0,0 0 0,-1 0 0,1 1 0,-1-1 0,1 0 0,0 1 0,-3-1 0,-34-8 56,35 9-63,-2 0 12,-1 0 1,1 0-1,-1 0 1,1 1-1,-1 0 1,1 0-1,0 0 1,-1 1-1,1 0 1,0 0-1,-7 4 1,5-3-2,-1 0 1,1 1 0,0 0 0,0 0 1,0 1-1,1 0 0,0 0 0,0 0 0,0 1 0,-8 11 0,7-9-3,2-4 0,1 1 1,0-1 0,0 1 0,0 0-1,1 1 1,-5 9 0,-1 1 0,-22 49 0,19-29-7,-13 71 0,22-80-4,9 104-2,0-108-19,-4-16 16,2 3 2,0-1 0,0 1 0,1-1 1,0 0-1,0 0 0,1-1 0,1 1 0,-1-1 0,15 13 1,2-1-33,1-1 0,0-1 1,49 26-1,-55-35 32,46 15-41,88 25-2,-38-10 31,-23-6 19,-9-1 1,-11 1 1,38 28 8,-102-57-5,-1 0 0,0 1 0,0-1 0,0 1 0,-1 1 0,1-1 0,-1 1 0,-1 0 0,7 9 0,-6-8 2,0 7 34,-4-5-31,-1 1 1,0 0-1,0 0 1,-1-1-1,-4 18 1,-3-12 38,7-12-41,-5 5 5,0 1 0,-1-1 0,0 0 0,0 0 0,-1-1 0,0 0 1,0-1-1,-1 1 0,-15 7 0,-36 19 97,-85 33-1,72-43-89,43-15 9,10-4-15,-18 4 9,-77 4-1,100-10-13,6-1-4,-1 0 0,1 0 0,-1-1 0,0 0-1,1-1 1,-1 0 0,-14-4 0,12 1 1,0-1 0,1-1 0,-13-8 0,14 4 15,6 3-16,0-1 0,1 0 0,0 0 0,0 0 0,1 0 0,-3-14 0,7 4 17,24-92 16,-17 81-16,2 0-1,0 1 1,23-39-1,-22 43-11,8-10 39,99-136 29,-93 137-2,97-113 42,-104 121-3,2-9-32,22-46 1,-40 73-53,0 0 1,-1-1-1,0 1 1,0-1-1,-1 1 0,0-1 1,-1 0-1,1 0 1,-2 1-1,-1-15 1,1 12-3,-3-7 132,1 12-115,0-2-20,0 0 0,-1 0-1,0 0 1,0 1 0,-1-1 0,1 1 0,-2 0 0,1 1-1,0-1 1,-1 1 0,0 0 0,-9-5 0,-101-52 167,90 51-132,0 2 0,-53-13 0,26 9-24,1 0-10,1 2-20,36 9-271,0 1 0,0 1 1,0 0-1,0 1 0,-21 4 1,-24 4-7676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13176,'0'0'0,"22"36"-432,-19-22 432,-8 10-944,-10 18 944,0 2-8376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7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7712,'0'0'0,"0"32"0,-4 51 0,-4 6-80,-2-3 80,4-6-264,-5-10 264,2-1-5048</inkml:trace>
  <inkml:trace contextRef="#ctx0" brushRef="#br0" timeOffset="1">119 1013 9240,'0'0'0,"-3"11"0,-5 15 0,-5 11-104,-11 13 104,0 3-728,1-2 728,-1-1-5832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118 407 6368,'-18'0'-479,"17"0"678,0 0-168,0-1 0,0 1 0,0 0 0,0-1 0,1 1 1,-1 0-1,0-1 0,0 1 0,1-1 0,-1 1 0,0-1 0,1 1 0,-1-1 0,0 1 1,1-1-1,-1 0 0,1 1 0,-1-1 0,1 0 0,0 1 0,-1-1 0,1 0 0,0 0 1,-1-1-1,-5-17 93,6 17-92,-1-5 45,0 0 0,0 0 0,1-1-1,0 1 1,1 0 0,-1 0-1,1-1 1,3-9 0,-2 6-18,1-5 54,1 0 0,0 0 0,1 0 0,8-17 0,-8 19-66,4-2 153,4-1-88,0 0 1,2 1-1,0 0 1,26-19-1,4 7 38,-37 23-107,1 1 1,-1 0-1,1 1 0,0 0 1,0 0-1,0 1 1,0 0-1,14 0 0,-20 2-24,1 0-1,-1 1 1,0 0 0,1 0-1,-1 0 1,0 0-1,0 0 1,0 1-1,0-1 1,0 1-1,0 0 1,0-1 0,-1 2-1,1-1 1,0 0-1,-1 0 1,0 1-1,0-1 1,0 1-1,0 0 1,0 0-1,0 0 1,-1 0 0,1 0-1,-1 0 1,0 0-1,2 7 1,0 3 29,-1 0-1,0 1 1,-1-1 0,0 26 0,-1-29-56,-2 16 155,-28 119 50,26-130-135,0 1-1,-11 24 1,4-16-34,4 0-12,3-14 6,1 0 0,-1 0-1,-10 16 1,-51 89 71,45-83-57,-48 56 0,51-69-33,8-6 3,-1-1-1,-16 14 1,11-12-3,-31 29 1,26-27-1,13-11 0,1 0 0,0 0 1,1 1-1,-1-1 0,1 1 0,-5 8 0,10-14-1,0 1 0,0 0-1,0-1 1,0 1 0,0-1-1,0 1 1,0 0 0,0-1-1,1 1 1,-1-1 0,0 1-1,0-1 1,1 1-1,-1 0 1,0-1 0,1 1-1,-1-1 1,0 0 0,1 1-1,-1-1 1,1 1 0,-1-1-1,1 1 1,-1-1 0,1 0-1,-1 0 1,1 1 0,0-1-1,6 3 7,-1-1 1,1 1-1,0-2 0,0 1 0,0-1 0,0 0 0,0 0 0,0-1 1,0 0-1,0 0 0,0-1 0,9-1 0,-5 1-3,97-13 97,-55 5-4,155-9 210,-186 18-292,-9 0 15,0 0 0,0 1 0,16 3 0,-20-2-16,16 1 57,-1 1 1,1 1-1,-1 2 1,-1 0-1,36 17 0,-57-23-42,1 9-1505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8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0 9056,'-1'3'13,"0"0"1,0 0-1,0 0 1,-1 0-1,1 0 0,-1-1 1,0 1-1,1 0 1,-1-1-1,-1 0 1,-2 4-1,-16 18 91,-51 69 31,-44 79 213,99-145-319,-7 13 98,-105 155 45,103-159-72,9-13-67,-150 217 200,115-152-194,24-42-14,6-9-19,-6 3-12,28-40 6,-1 1-1,1-1 0,-1 1 0,0 0 0,0-1 1,1 1-1,-1-1 0,0 0 0,0 1 0,1-1 0,-1 0 1,0 1-1,0-1 0,0 0 0,0 0 0,0 0 1,1 1-1,-1-1 0,0 0 0,0 0 0,0-1 1,-1 1-1,-19-5-607,17 4-51,-20-6-5514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6816,'28'13'-87,"0"1"1,-1 2-1,25 19 0,-45-30 84,41 31 1,-32-21 4,-2 1 1,1 1 0,-2 0-1,17 29 1,-16-19 65,73 208 597,-61-144-235,9 111 598,-29-118-727,-5-72-217,0-1-46,0 0-1,1 0 1,0-1 0,0 1-1,1 0 1,0-1-1,1 0 1,5 10 0,29 36 151,-29-51-122,-5-4-163,1-1 0,-1 0 0,1 0 0,0 0 0,-1-1 0,1 1 0,-1-1 0,1 0 0,-1 0 0,6-3 0,21-7-5584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8696,'-2'1'32,"-5"0"13,19 28 398,-2 45-114,-8-58-225,16 201 469,-17-131-394,20 119 234,-20-197-390,1 0 0,0-1-1,1 1 1,-1 0-1,2-1 1,3 9 0,-1-6-11,-6-9-9,0 0 0,1 1 0,-1-1 0,0 0-1,1 0 1,0 0 0,-1 0 0,1 0 0,-1 0 0,1 0 0,0 0 0,0 0 0,0 0-1,0 0 1,0-1 0,-1 1 0,1 0 0,0-1 0,1 1 0,-1 0 0,0-1 0,0 1-1,0-1 1,0 0 0,0 1 0,0-1 0,1 0 0,-1 0 0,0 0 0,0 0 0,1 0-1,-1 0 1,0 0 0,0 0 0,0 0 0,0 0 0,1-1 0,-1 1 0,1-1-1,3-2 4,0 0-1,-1 0 1,1 0-1,-1 0 1,0-1-1,7-7 0,22-28-1313,3-3-5258</inkml:trace>
  <inkml:trace contextRef="#ctx0" brushRef="#br0" timeOffset="1">567 192 7896,'0'0'0,"-14"0"32,4-3 8,-2 2-192,-2-2-5232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1 503 3952,'12'52'16,"-9"-34"6,0-1 0,2 0 0,0 0 0,1 0 0,1-1 0,11 21 1,-14-32 24,0 1 1,0-1 0,1 0 0,-1 0 0,1 0 0,0-1-1,7 5 1,-4-3 18,-4-2 8,1-1 0,0-1 1,-1 1-1,1-1 0,0 1 0,0-2 1,1 1-1,-1 0 0,9 0 1,-6 0 3,-1-1 2,-1 0 0,1 0 0,-1-1 0,1 1 1,-1-2-1,1 1 0,-1-1 0,1 0 0,-1 0 0,13-5 0,-11 4-5,7-2 94,0-1 0,0-1 0,-1 0 0,17-10 0,-22 12-109,3-3 52,-1 0 1,1-1-1,-1 0 1,-1-1-1,12-11 0,-10 8-25,1-3 347,4-10-143,-2 0 1,0-2 0,-2 0 0,12-33-1,-18 41-219,-4 10 10,0 0 1,-1 0-1,0 0 1,-1 0-1,1-10 1,10-103 472,-13 99-214,-2 5-223,-1 0 0,-1 0 0,-9-22 0,4 25 170,-1 5-189,0 1 0,0 0 0,-24-14 0,18 17 129,-101-7 95,90 14-103,17 0-156,-22 2 43,0 1 0,-48 14 0,-3 2 26,83-20-129,-1 0-1,1 1 0,0-1 1,-1 0-1,1 0 1,0 0-1,-1 0 0,1 0 1,0 0-1,-1 0 0,1 0 1,0-1-1,-1 1 1,1 0-1,0-1 0,-1 1 1,1-1-1,0 1 0,0-1 1,0 0-1,0 0 1,0 0-1,-1 1 0,0-3 1,1 2-2,2-4 26,8-7-411,1 0 1,15-15-1,-21 23-97,34-37-7853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5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9240,'6'3'17,"1"1"0,0-1 1,0 0-1,1-1 0,-1 1 1,0-1-1,1-1 0,0 0 1,-1 0-1,12 0 0,-4 0 6,-2 0 27,-1-2 1,1 1 0,20-5 0,221-26 867,-154 22-572,-84 8-287,195-15 572,-127 15-424,39-1-1424</inkml:trace>
  <inkml:trace contextRef="#ctx0" brushRef="#br0" timeOffset="1">232 408 9056,'-2'4'30,"-1"0"1,1 0-1,0 0 0,0 0 1,0 0-1,1 1 1,0-1-1,-1 1 1,2-1-1,-1 1 0,0-1 1,1 1-1,0-1 1,0 1-1,0-1 1,1 6-1,5-2 358,6-2-254,-1 1 0,1-1 0,20 6 0,-12-8 194,17-2-105,51-5-1,-59-2 13,130-46 72,85-40-1505,-126 48-5928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44 879 6368,'-10'-7'11,"6"5"4,0 0-1,0-1 1,0 0 0,0 0-1,0 0 1,-6-8-1,11 11-13,-1-1 0,1 0 1,0 0-1,-1 1 0,1-1 0,0 0 0,0 1 1,0-1-1,0 1 0,-1-1 0,1 1 0,0 0 0,0-1 1,0 1-1,0 0 0,1-1 0,37-8 2,102-15-5,-106 19-3,61-4 4,22-3 1,0-3 0,-4-5 0,4-8 0,6-10 0,92-55 1,-183 73 6,-2 1-3,5-4 3,-1-1-1,33-31 1,18-28 21,-81 78-17,-1 1 1,-1-1 0,1 0-1,-1-1 1,1 1-1,-2-1 1,1 1-1,0-1 1,-1 0 0,0 0-1,1-8 1,-1 6 5,-2-6 104,-4-3-47,-1 0 0,0 0 0,-2 1 0,0 0 0,-1 0 0,-13-21-1,12 24-39,5 6 30,-1 1 0,1 0 1,-1 0-1,-7-6 0,1 1 102,-1-1 0,0 2 0,-17-13 0,25 21-111,0-1 0,0 0 0,0 1 0,0 0 0,-1 0 0,1 0 0,-1 1 0,1 0 0,-1 0 0,0 0 0,0 0 0,1 1 0,-1-1 1,0 1-1,0 0 0,0 1 0,-4 0 0,6 0-32,1 1 1,0-1 0,0 1-1,0-1 1,0 1-1,0 0 1,0 0 0,1 0-1,-1 0 1,1 0-1,-1 0 1,1 0 0,0 1-1,0-1 1,0 0-1,0 1 1,0-1 0,-1 4-1,2-3 3,-3 3 1,1 0 0,0 0 0,1 1-1,0-1 1,0 1 0,0-1-1,1 1 1,0-1 0,0 1 0,0-1-1,1 1 1,2 8 0,-2-5 15,40 248 144,-33-174-157,-6-51-24,7 75 0,3-9 0,5-19-3,-14-68-3,17 64-11,-17-67 10,0-1-1,1 0 0,-1 0 1,2 0-1,9 15 1,-13-22 0,-1-1 1,1 1 0,-1-1 0,1 1 0,0-1-1,-1 0 1,1 1 0,0-1 0,-1 0-1,1 1 1,0-1 0,0 0 0,-1 0-1,1 1 1,0-1 0,0 0 0,-1 0 0,1 0-1,0 0 1,0 0 0,-1 0 0,1 0-1,0 0 1,0-1 0,-1 1 0,2-1 0,21-12-34,0-7-5,24-26 0,39-45-14,52-65-12,-133 150 64,80-79-16,-78 78 17,1 0-1,1 0 1,-1 1 0,1 1-1,0-1 1,0 2 0,1-1-1,0 1 1,18-5-1,-27 9 2,-1-1 0,1 1 0,-1 0 0,1 0-1,-1 0 1,1 0 0,-1 0 0,1 0 0,-1 0-1,1 0 1,-1 0 0,1 0 0,-1 0 0,1 0-1,-1 0 1,1 1 0,-1-1 0,1 0 0,-1 0-1,1 0 1,-1 1 0,1-1 0,-1 0 0,1 1-1,-1-1 1,1 1 0,5 5 0,1 1-1,-1 0 1,0 0 0,-1 1-1,0 0 1,0 0 0,7 16-1,-4 0-5,38 201-25,-42-203 29,-2-13-6,0 0 0,0-1 0,1 1 1,7 14-1,34 62-50,-41-79 41,1-1 0,0 0 0,1 0 0,-1 0 0,1-1 0,0 1 0,0-1-1,1 0 1,-1-1 0,12 6 0,-9-4-9,-2-2-3,0-1-1,-1 1 1,1-1 0,0 0 0,0-1 0,0 0 0,1 0 0,-1 0-1,0 0 1,0-1 0,10-1 0,-7 1 4,0 0-6,0-1 1,1 0-1,-1-1 0,0 0 0,0 0 1,0-1-1,11-5 0,-8 4 12,-4 1-2,1 0 1,-1-1-1,1 0 1,-1 0-1,-1-1 1,1 0-1,11-9 0,12-10-21,84-57-14,-88 65 55,-1 9 1,3 9 0,0 7 0,2 6 0,27 26 0,-23-23 0,-30-16 0,0 0 0,0-1 0,1 1 1,-1-1-1,7 0 0,-5-1 1,-1 0 0,0-1 1,1 0-1,-1 0 0,1 0 0,-1-1 0,0 0 0,0 0 1,0-1-1,0 1 0,0-1 0,7-6 0,0 0 2,-1-1 0,24-22 0,-30 25 0,1-1 0,-1 0 0,0 0 0,-1 0 0,0-1 0,0 1-1,3-12 1,-2 8 1,1-7 17,-2-11-2,2-54 1,-9 58 20,-8-11-12,-19-51 1,17 68 18,-52-50 17,64 69-62,-1 0 0,1 1 0,-1-1 0,1 1 0,-1 0 0,1-1 0,-1 1 0,0-1 0,1 1 0,-1 0 0,0-1 0,1 1 0,-1 0 0,0 0 0,1 0 0,-1-1 0,0 1 0,1 0 0,-2 0 0,-7 0 4,1 1 0,-1 0 0,1 0 1,0 1-1,-1-1 0,1 2 0,0-1 0,-8 5 1,14-6-4,1-1 1,-1 1 0,0 0 0,1 0 0,-1 0-1,1 0 1,-1 1 0,1-1 0,0 0-1,-2 2 1,-13 16 11,1 1 1,1 1-1,-20 38 0,23-30 20,-18 120 17,30-123-24,3-9-19,1 0-1,0 0 1,2 0-1,10 19 1,-16-34-7,0 0 0,0-1 0,1 1 0,-1 0 0,0-1 0,1 1 0,-1-1 0,0 0 0,3 2 0,46 33 18,-36-28-19,0 0 0,0-2 1,19 7-1,-7-6-224,0-1 1,1-2-1,-1 0 0,42-1 1,22 0-5378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50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56 343 6456,'4'0'61,"12"-6"143,-16-12-181,1 6-25,1 1 1,0-1-1,1 1 0,0-1 1,1 1-1,0 0 0,1 0 1,0 1-1,0-1 1,1 1-1,1 0 0,0 1 1,12-13-1,-8 6 1,-7 11 0,0 0 0,1-1 0,0 2 0,0-1 0,0 0 0,0 1 0,7-4 0,40-27-6,-36 26 7,-1 1-1,27-8 1,-8 7 1,1 1 0,36-3 1,-48 10 19,10 5 13,40 9 0,-56-4 154,-14-7-145,3 2-5,-1 0 1,1 1-1,-1 0 0,0-1 0,-1 2 0,1-1 1,-1 0-1,0 1 0,0 0 0,0 0 1,-1 0-1,0 1 0,0-1 0,-1 1 1,2 7-1,19 104 464,-23-93-107,-1-11-244,-1 6-40,0-1 0,-1 0 0,-1 0-1,-1 0 1,-12 29 0,-55 104 270,53-117-187,-99 142 66,91-143-119,18-22-106,-150 159 146,93-105-142,-2 10-31,35-37-57,3 1 0,-38 63 0,67-102 36,1 0 0,-1-1 0,1 1 0,-1 0-1,1-1 1,-1 1 0,1 0 0,0 0 0,0 0 0,-1-1 0,1 1 0,0 0 0,0 0-1,0 0 1,0 0 0,0 0 0,0-1 0,0 1 0,0 0 0,0 0 0,0 0-1,0 0 1,0 0 0,1-1 0,-1 1 0,0 0 0,1 1 0,1-1-2,-1-1 0,0 1 1,0-1-1,0 0 1,0 1-1,0-1 0,1 0 1,-1 0-1,0 1 0,0-1 1,0 0-1,1 0 1,-1 0-1,0 0 0,0-1 1,0 1-1,3-1 0,4 0-10,31-11-124,80-34-10,51-11 1,-145 50 149,9-1-16,51-7 4,10 1 17,-61 9 4,-10 1 5,1 1 0,0 1 0,0 2 0,27 2 0,-13 3 18,40 11-1,-72-13-7,0-1 0,0 1 0,0 0-1,0 0 1,-1 1 0,0 0-1,1 0 1,-1 0 0,-1 1-1,1 0 1,8 10 0,-8-9 0,0 0 27,-1 1-1,0 0 0,0 1 0,-1-1 0,0 1 1,0 0-1,0 0 0,-1 0 0,0 0 1,-1 0-1,2 13 0,-4-19-13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50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480 280 8432,'4'-3'9,"0"0"1,0 0 0,-1-1 0,1 1-1,-1-1 1,6-8 0,-9 10-1,0 0 1,0-1 0,0 1 0,-1 0-1,1 0 1,-1 0 0,1-1-1,-1 1 1,0 0 0,0 0 0,0 0-1,0 0 1,-1-2 0,1 3-2,1 0-3,-1 0 1,0 0-1,1 0 0,-1 0 1,0 0-1,0 0 0,0 0 1,0 0-1,0 0 1,0 0-1,0 0 0,0 1 1,0-1-1,0 0 0,-1 1 1,1-1-1,0 1 1,0-1-1,-3 0 0,0 0 8,-3-2-2,5 2-5,0 0 0,0 0 0,0 1 0,0-1 0,0 1 0,-1-1 0,1 1 0,0 0-1,0-1 1,-1 1 0,1 0 0,0 1 0,0-1 0,-5 1 0,-80 16 99,75-14-80,1 1 0,0 0 0,0 1 0,1 0 0,-1 0 0,1 1 0,-18 15-1,16-13-4,7-4 5,-1 0 1,1 0-1,0 0 1,0 0 0,0 1-1,-8 9 1,0 2 1,-1-3-9,9-8 1,0 0 0,0 0-1,1 0 1,0 1 0,0-1 0,-5 9 0,-45 90 133,51-97-122,-1 0 1,2 0 0,-1 1-1,1 0 1,0-1 0,-1 12-1,-1 4 2,-6 42 20,8-56-13,1 0 0,0 0 0,1-1-1,0 1 1,1 14 0,2-2-5,2 32 27,-1-35 113,6 4-53,24 36 0,-21-45 54,6 0-45,41 19 0,-42-27 97,16-1-67,41-1 1,-51-7 86,91-31 95,-113 35-316,0-1 0,0 0 1,0 0-1,0 0 0,0 0 0,0-1 0,0 1 0,3-3 0,16-15 83,-2-1 1,31-42-1,-34 35 99,63-136 92,-64 130-72,84-236 541,-81 195-690,-13 45 88,-3-4-55,-5-55 1,3 87-103,0 0 0,0-1-1,-1 1 1,1 0 0,0-1 0,-1 1 0,1 0 0,-1 0-1,1-1 1,-1 1 0,0 0 0,0-1 0,-4-5 9,0 1 1,0 0 0,0 0-1,-1 1 1,0-1-1,0 1 1,-1 1-1,-10-7 1,16 11-15,0-1 0,0 1 0,0-1-1,0 1 1,0 0 0,0-1 0,0 1 0,0 0 0,0 0 0,-1 0 0,1 0 0,0 0-1,0 0 1,0 0 0,0 0 0,0 0 0,-2 1 0,-42 8 56,-85 27-1,82-21-5,-253 52-1840,128-40-7495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47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3232,'-5'5'112,"-13"17"68,14-16 1521,3-5-1495,0 0-1,0 0 1,0 0-1,0 0 1,0 0 0,0 0-1,0 0 1,0 0-1,0 1 1,1-1 0,-1 0-1,1 0 1,-1 1-1,1-1 1,-1 0-1,1 1 1,0-1 0,0 1-1,-1-1 1,1 2-1,0 1-145,1 0-1,-1 1 1,1-1-1,-1 0 1,1 0-1,0 0 1,1 0-1,2 6 1,7 22 198,51 269 452,-56-259-555,15 189 64,-18-179-79,8 236 53,-9-227-66,5 223 46,-7-231-66,8 209 38,-6-213-57,7 186 119,-6-159-70,15 103 0,-17-176-216,-1 0 1,1-1-1,0 1 0,0 0 0,0 0 0,0 0 1,0-1-1,0 1 0,1-1 0,-1 1 0,1-1 1,0 1-1,0-1 0,0 0 0,0 0 0,0 0 1,0 0-1,3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298 143 7624,'10'-8'83,"-1"1"0,1 1 0,0 0 0,0 0 0,1 1 0,13-4 0,-22 8-6,1 0 0,-1 0 0,1 0 0,0 1 0,-1 0-1,1-1 1,0 1 0,-1 0 0,6 1 0,22 0 779,-29-1-835,-1 0-1,0 0 0,1 0 0,-1 0 0,1 0 1,-1 0-1,1 0 0,-1 0 0,0 0 1,1 0-1,-1 0 0,1 0 0,-1 0 0,0 1 1,1-1-1,-1 0 0,0 0 0,1 0 1,-1 1-1,0-1 0,1 0 0,-1 1 0,0-1 1,1 0-1,-1 0 0,0 1 0,0-1 1,0 1-1,1-1 0,-1 0 0,0 1 0,0 17 76,-2-9 156,1 7-93,-3 16 41,-8 33 0,-24 71 72,-36 76 184,64-188-383,-64 176 238,16-57 113,54-139-304,-2 2 25,3-4 7,5-77 303,-1 32-302,22-186 195,-22 205-334,-2 14 4,0-1-1,1 0 0,5-15 1,-3 12 0,16-53 70,-18 61-74,0 1 0,0 0 0,1 0 0,-1 0 0,1 0-1,0 1 1,1-1 0,-1 1 0,1-1 0,6-4 0,-8 7 6,2-1-6,0-1 0,0 1 0,0-1 0,0-1 0,4-5 0,16-16 30,-2-1 0,25-39 0,34-68 30,-58 79-36,0 9 3,-22 43 6,-2 1-1,0 1-39,0 1 0,0-1 0,0 0 0,1 1 0,-1-1 0,0 0 0,0 1 1,0-1-1,0 1 0,0 0 0,0-1 0,0 1 0,0 0 0,0 0 0,0-1 0,-1 1 0,1 0 0,0 0 0,0 0 0,0 0 0,0 0 0,0 1 0,0-1 0,-2 1 0,1-1 68,-11 11 133,12-10-205,-4 4 34,0 1-1,0 0 1,0 0-1,1 1 1,0-1 0,0 1-1,0 0 1,1 0-1,0 0 1,1 0-1,0 1 1,-3 12 0,5 9 63,1 0 1,8 49 0,-6-57-41,0 0-1,-2 0 1,0 0-1,-4 40 0,2-59-19,-5 12 48,3-12-81,-1 0-1,1 0 1,-1 0-1,1-1 0,-1 1 1,0-1-1,0 0 1,0 0-1,1 0 1,-1-1-1,0 1 0,-5-1 1,-4 0 2,-1 0 1,0-1-1,-15-3 1,-20-5 16,-54-1 0,46 12-16,32-1-1,0 1-1,-47 11 1,70-12-7,7 0 0,11-2 0,38-5-2,13-6 0,9-4 0,131-43-8,-190 55 8,-9 1-2,-1 2 1,0-1 0,1 1 0,13 0 0,-6 1-3,-1 0 1,1 1 0,0 1-1,-1 1 1,1 0-1,21 8 1,-25-7 1,26 15-12,-12-2-2,45 40-1,-66-53 15,-2-1-3,-4 5 3,-18-2 2,-20-2 0,25-4 0,-37 5 0,14 0 0,36-5-1,-1 0-1,1 1 0,-1-1 1,1 1-1,-1 0 0,1 0 0,0 0 1,-1 0-1,1 0 0,0 0 1,0 1-1,0-1 0,0 1 0,0-1 1,0 1-1,1 0 0,-1 0 1,0-1-1,1 1 0,-1 1 0,1-1 1,0 0-1,0 0 0,0 0 1,0 1-1,0-1 0,0 0 0,1 1 1,-1-1-1,1 1 0,-1-1 1,1 1-1,0-1 0,0 3 0,0 4-3,3 25-56,12 32-2007,-6-33-7985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254 505 7896,'0'0'17,"0"4"2,0 49 557,0-51-395,0-2-158,0 0 0,0 0 0,0 0-1,0 1 1,-1-1 0,1 0 0,0 0 0,0 1 0,0-1 0,0 0-1,0 0 1,0 0 0,0 1 0,0-1 0,0 0 0,0 0 0,0 1-1,0-1 1,0 0 0,0 0 0,0 1 0,1-1 0,-1 0 0,0 0-1,0 0 1,0 1 0,0-1 0,0 0 0,0 0 0,1 0-1,-1 0 1,0 1 0,0-1 0,0 0 0,0 0 0,1 0 0,-1 0-1,0 0 1,0 1 0,0-1 0,1 0 0,-1 0 0,2 0 13,1-1 9,1-1-1,-1 1 1,1 0-1,-1-1 1,0 1-1,1-1 1,-1 0-1,0 0 1,4-4-1,231-222 1273,-221 210-1277,25-32 226,-41 49-263,26-33 253,-2 0 0,39-69-1,-63 99-205,1 0-1,0 0 1,-1-1-1,0 1 1,0-1-1,0 1 1,0-1-1,-1 1 1,0-1 0,0 1-1,0-1 1,0 1-1,-2-5 1,1 0 160,-1 5-19,-5-1-8,1 7-30,-44 39 11,39-27-97,-35 71 21,39-64-48,-15 118 13,19-106-25,-2 147 13,-1 37 8,5-198-43,-7 158 21,6-141-7,0-16-11,-1 6-1,0 0 0,-2-1-1,0 0 1,-2 0 0,-11 27 0,13-40-7,-41 93 50,37-87-31,-2-1 0,0 0 0,0-1 0,-26 28 0,-16 4 14,51-47-32,0 1 0,1-1-1,-1 1 1,0-1 0,0 1-1,-1-1 1,1 0 0,0 0-1,0 0 1,0-1 0,-1 1-1,1 0 1,-4 0 0,-4 0 1,4 1-2,-1-1-1,0 0 1,0-1 0,-8 1 0,8-2 0,0 1 0,0-1 0,0-1 0,-9-2 0,-23-15 1,3-7-2,1-5 0,3-2 0,9 5 0,18 20-1,3 6-1,0 0 1,1 0 0,-1 0 0,1 0 0,0 0 0,0 0 0,0-1 0,0 1 0,0-1 0,0 1 0,1 0 0,-1-1 0,1 1 0,-1-1 0,1 1 0,0-5 0,0 7 0,0 0 1,0 0 0,0 0-1,0 0 1,0 0-1,0-1 1,0 1 0,0 0-1,0 0 1,0 0-1,1 0 1,-1 0 0,0 0-1,0 0 1,0-1-1,0 1 1,0 0-1,0 0 1,0 0 0,0 0-1,0 0 1,1 0-1,-1 0 1,0 0 0,0 0-1,0 0 1,0 0-1,0 0 1,0-1 0,0 1-1,1 0 1,-1 0-1,0 0 1,0 0 0,0 0-1,0 0 1,0 0-1,0 0 1,1 0-1,-1 0 1,0 1 0,0-1-1,0 0 1,0 0-1,0 0 1,0 0 0,1 0-1,-1 0 1,0 0-1,0 0 1,0 0 0,78 8-75,78 19 0,-132-23 77,78 16-22,63 7 1,-145-24 7,40 0 1,-33-3 7,62 1-5,-62 0-1,0 2-1,40 8 1,-65-10-29,-1-1-1,0 1 1,1 0 0,-1 0-1,0 0 1,0 0-1,1 0 1,-1 0 0,0 0-1,0 0 1,0 0-1,0 0 1,0 0 0,0 1-1,0 1 1,2 1-1121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0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10488,'-5'5'33,"-1"-1"0,1 1 0,0 0 0,1 1 0,-1-1 0,1 1 0,0 0 0,1 0 1,-4 7-1,1 3 103,0 1 0,-4 26 1,4-21-96,2-10 49,1 0 1,0 0 0,0 17 0,-4 59 275,5 93 1,7-87-307,-2-57 67,40 295 258,-37-296-274,-2-1-1,0 70 1,-4-100-103,1 8 32,-2-8-30,-9 26 8,6-16-14,18-29-1597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0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4 419 7264,'-3'-12'-15,"4"10"-10,0 1 1,0-1-1,0 0 0,1 0 1,-1 1-1,0-1 0,1 1 1,-1-1-1,1 1 0,2-2 1,1-1 15,30-29-15,-26 24 29,1 1 1,0 0-1,12-7 0,-20 14-3,62-39 128,79-36 0,-119 65 83,1 0 0,0 2 0,48-12 0,-60 18-71,0 0 1,22-1 0,-34 4-120,0 0 0,0 0 0,0 1 1,0-1-1,0 0 0,0 1 0,0-1 0,0 0 1,0 1-1,0 0 0,0-1 0,0 1 1,0-1-1,-1 1 0,1 0 0,0 0 0,0-1 1,-1 1-1,1 0 0,0 0 0,-1 0 0,1 1 1,2 2 42,2 1-10,-3-4-24,-1 1-1,1-1 0,-1 1 0,0 0 0,1 0 0,-1-1 0,0 1 0,0 0 0,0 0 0,-1 0 0,1 0 1,0 0-1,0 4 0,3 16 218,-2 0 0,0 0 0,-1 0 0,-4 41 0,-3 0 211,-1-20-185,-10 79 457,16-107-686,0-10-15,1-1 0,0 1 1,0-1-1,1 1 0,-1-1 1,1 1-1,0-1 0,3 8 1,18 67 273,-20-75-277,0 1 0,0 0 0,1 0 0,-1-1 0,1 1 0,0-1 0,0 0 0,1 0 0,-1 0 0,1 0 0,0-1 0,4 4 0,-2-2 0,5 2 99,1-4-93,-1 0 0,1-1 1,0 0-1,11 0 1,-7-4 66,-5-1-57,0 0-24,0 0-1,-1-1 1,0 0-1,0-1 1,0 0-1,0-1 0,16-12 1,76-65 72,-82 64-25,55-82 23,-66 81-36,-5 10-33,0-2-8,-1 1-1,0 0 1,-1-1-1,0 0 0,0 1 1,-1-1-1,-2-23 1,-3-11 84,-19-89 1,19 120-88,2 7 5,-1 0-1,0 1 1,0 0 0,-5-8 0,-18-30 48,12 22 32,-20-42 0,33 61-28,0-2 10,-2 8-9,-1 5-49,-2 3-8,1 0 1,0 1-1,1 0 1,0 0-1,-5 22 1,6-23-4,-40 164-1801,22-74-7327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200 746 10400,'-1'-3'224,"-9"-13"-38,4 6-78,0 0 0,2 0-1,-7-16 1,-1-10 206,1-1 0,-5-38-1,13 61-276,1-27 129,2 19-109,0 1 0,2-1 0,0 0 0,2 1-1,6-23 1,14-10-29,-10 32 27,82-88 25,-74 91-33,101-54 17,-98 64-23,104-19 22,-103 27-22,3 7-20,0 1 0,42 16 0,-68-22-17,-1 0 1,1 0-1,-1 0 1,1 1 0,-1-1-1,1 1 1,-1 0-1,2 2 1,10 8 10,0 0 0,11 16 0,-13-12-7,18 31-1,-16-18 21,32 120 15,-41-116-23,-4 147 5,-6-141-18,-17 62-1,-19 23-3,16-64 2,-2-1 0,-52 81 0,-38 63 4,92-162-2,-104 148 2,102-157-2,-193 205 15,159-167-20,31-36-6,13-16-2,0 1 1,2 0-1,1 2 0,-17 30 1,28-46-3,-1 4 0,4-9 7,0 1 1,0-1 0,0 1 0,1-1-1,-1 1 1,0-1 0,0 0 0,1 1-1,-1-1 1,0 1 0,0-1 0,1 1 0,-1-1-1,0 0 1,1 1 0,-1-1 0,1 0-1,-1 1 1,0-1 0,1 0 0,-1 0-1,1 1 1,-1-1 0,1 0 0,-1 0-1,1 0 1,-1 0 0,1 0 0,-1 0 0,1 0-1,-1 1 1,1-1 0,0-1 0,3 1 0,-1 0 0,1-1 0,0 1 0,-1-1 0,1 0 0,5-2 0,39-19 0,16-13 0,168-98 21,-206 120-19,42-21 23,76-29 11,-35 20 84,-2 10-12,-81 26-78,4 0 46,-2-2 0,1 0 0,31-15 0,-60 23-73,0 1-1,0 0 1,1 0-1,-1 0 1,0 0-1,0 0 1,0 0-1,0-1 1,1 1-1,-1 0 1,0 0-1,0 0 1,0 0-1,0-1 1,0 1 0,0 0-1,0 0 1,1 0-1,-1 0 1,0-1-1,0 1 1,0 0-1,0 0 1,0-1-1,0 1 1,0 0-1,0 0 1,0 0-1,0-1 1,0 1-1,0 0 1,0 0-1,0 0 1,0-1-1,0 1 1,-1 0-1,1 0 1,0 0-1,0-1 1,0 1-1,0 0 1,0 0 0,0 0-1,-1-1 1,-4-12-171,0 1 1,-1-1 0,-1 1 0,0 0 0,-11-14 0,12 18-409,-40-60-7997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92 421 4848,'6'-30'72,"0"3"363,5-48-1,-10 67-372,-1-1 0,0 1 0,-1 0 0,0 0 0,0 0 0,-1 0 0,1 0 1,-2 0-1,1 1 0,-6-12 0,-77-145-449,73 138-3506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68 213 5208,'4'-39'28,"-3"23"53,0 0 0,7-28 0,1 12 373,-7 21-170,1 1 1,0-1-1,6-12 0,-8 21 231,3-2 75,3-1 2100,-11 44-2157,-9 41 0,-2 13-104,13-73-399,-1 34 156,7 75 15,7 105 214,1 117 34,-10-283-214,-7 81-1,3-140-141,-1-12 98,-3-24 8,6-16-117,2 1 0,1-1 0,10-45 0,19-49 118,-16 80-88,26-77 127,-24 83-102,-17 48 59,7 27-11,-6-13-170,-2-5-2,1-1 0,-1 1 0,0 0 0,0 0 0,0 0 0,-3 10 0,-25 128 88,-48 143 133,12-69-130,53-180-22,-29 101 34,37-131-100,1 1 0,0 0 0,0 0-1,1 1 1,0-1 0,1 0 0,0 0 0,1 10 0,0-8-9,-1-7-3,0 0 0,1-1 0,-1 1-1,1 0 1,0 0 0,0-1-1,0 1 1,0-1 0,0 1-1,3 3 1,2 5 2,18 33-1,-2-11 436,-5-11-2919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7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7088,'0'0'0,"9"8"0,15 13 0,-5 15-8,-19 14 8,0-3-4832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601 657 12912,'-42'3'0,"27"2"0,10-3 0,-40 18 212,2 1 0,-55 37 1,92-54-149,1 1 0,-1 0-1,1 0 1,-8 12 0,4-7-27,3-3 8,0 0 1,0 0-1,1 1 1,0 0-1,0 0 1,1 1-1,-4 9 1,3-7-14,-3 8 48,0 0 1,2 0-1,-9 35 1,12-39-54,-2 9 45,0 0 0,2 1 0,0 27 1,2-30-50,0-2 20,1 0-1,1 1 0,1-1 1,8 37-1,-6-38-24,3 15 42,2-1 0,19 49 1,-19-57-46,30 78 111,-29-75-116,-6-15 8,1 0-1,1 0 0,8 14 0,49 78 64,-48-88-27,68 39 19,-65-48-26,94 8 19,-88-17-12,6-5-16,54-18 0,-82 23-32,0 0 0,0 0 0,0 1 0,0-2 0,0 1 0,0 0 0,-1 0 1,1-1-1,2-1 0,24-25 39,39-48 1,-49 47 15,67-145 28,-70 136-35,32-159 17,-42 155-29,-2-170 20,-5 172-20,-25-127 24,18 142-4,-7-1-18,-27-39 1,28 51 8,-14-2-15,-35-14-1,43 24 16,-36 2 60,-99 6 0,133-1-100,-38 6 102,59-6-109,-17 1 62,0 2 0,0 0-1,1 1 1,-26 10 0,35-11-51,7-3-9,-1 1 0,1-1 0,-1 0 0,1 1-1,0 0 1,0-1 0,0 1 0,0 0 0,0 0-1,0 0 1,0 1 0,-1 1 0,-11 16 30,1 1 0,-13 28 0,13-17-3,1 2 0,2 0 0,-9 47-1,14-56-23,-3 17 37,-25 181 24,28-176-26,-5 202 14,11-199-38,27 156 10,-19-173-24,21 39 4,-20-50-10,21 32 0,-22-40 0,1-1-1,21 22 1,-24-28-2,1 0 1,0-1-1,0 0 0,0 0 0,14 7 0,-15-10 0,1 0 0,0 0 0,0 0 0,0-1 0,0 0 0,1-1 0,9 1 0,-5-2 0,-1 0 0,1-1 0,-1-1 0,24-5 0,-19 3 0,-1-2 0,0 0 0,26-13 0,-23 8 0,-1-1 0,0 0 0,18-18 0,-9 2 0,-2 0 0,0-2 0,-2 0-1,25-46 1,-25 32-5,79-209 1,-98 239 0,0 1 0,3-17 0,45-277-8,-47 246 0,-10-213-2,-2 228-6,-50-148-9,56 190 25,0 0 1,-1 1-1,0-1 1,0 0-1,0 0 0,-3-4 1,-16-18-8,0 0 0,-45-40-1,39 48-26,-136-51-13,128 59 6,-134-18-10,137 28 30,-109 20-3,116-12 14,14-3 9,-6 2-1,1 1 1,0 1-1,0 0 1,1 1-1,-25 21 1,-64 73-18,85-80-2,-48 110-7,59-103 0,-2 157-7,10-182 35,0 0-1,0-1 1,1 1-1,0 0 1,2 6-1,-3-12 5,8 32-13,13 34 0,-9-39 7,20 34 1,-32-61 5,22 33-27,104 114-10,-99-121 10,115 88-10,-112-96 12,130 47-3,-127-58 16,13-4 6,68-4 0,-85-5-8,-2-3 9,0-2-1,36-19 0,-44 15 1,27-33 3,-31 29 2,22-35 0,10-36 0,-5-21 0,-8-16 0,-11-14 0,-13-7 0,-17 0 0,-13 5 0,-13 13 2,21 96 0,-21-42 1,22 54-2,-1 1 0,-19-25 0,18 30 0,-2 0 0,0 2 0,0 0 0,-1 0 1,-1 2-1,-20-12 0,35 22 0,-1 0-1,0 1 1,0-1 0,1 1 0,-1 0 0,0 0 0,-4-1-1,-28-5 4,1 2-1,-39-2 0,45 10 3,-43 15 1,54-12-6,0 0-1,0 2 1,-16 9 0,17-7 0,0 1 0,1 0 1,-17 17-1,16-12 0,1 0-1,-24 34 0,21-23 0,-27 56 0,-10 58 0,7 14 0,12 9 0,25-79 0,1 117-1,12-155-4,36 160 2,-27-170-2,-3-16 3,0 3 1,2 0 0,0-1-1,2 0 1,0-1 0,18 24-1,-1-11-3,45 43 0,-50-61-7,10-1 6,63 19 0,-94-34 4,0 0 1,-1 0-1,1-1 1,0 0-1,-1 1 1,1-1-1,5-1 1,16-1-2,0-2 0,-1 0 0,33-12 0,-54 15 1,1 0 1,-1 0-1,1 0 1,-1 0-1,0-1 1,0 1-1,4-4 1,13-12-2,-1-1 0,-1-1 1,18-25-1,-22 19-2,15-46 3,2-22 2,-16 26 2,6-89-1,-17 110 12,0-186 11,-3 189 16,-14-158 22,8 163 6,-44-138 33,35 145-26,-3 5-48,-1 1 0,-1 1 1,-24-22-1,42 44-19,0 0 0,-1 0 1,1 1-1,0-1 0,0 1 0,-1-1 0,1 1 0,-5-2 0,-19-5 18,1 1-1,-1 1 0,-40-4 1,62 9-18,1 1 1,0 0-1,-1 0 1,1 1-1,0-1 1,-1 1-1,-3 0 1,-24 8 22,-1 2 0,-44 21 0,51-15 4,-100 91 17,58-42 1,53-51-46,-36 43 3,34-34 12,5 0-12,1 1 1,-14 51 0,23-73-11,1 0 1,0-1 0,-1 1-1,1 0 1,0 0 0,0-1-1,0 1 1,1 0 0,0 3-1,17 88 7,28 49-6,77 142-6,-97-234-20,139 232-2224,-69-126-8871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1:59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158 501 4576,'0'0'1569,"-2"-4"-870,0 1-536,1 2-76,0-1 0,1 1 0,-1 0 0,1 0 0,-1 0 0,1 0 0,-1 0 0,1-1 0,0 1 0,-1 0 0,1 0 0,0-1 0,0 1 0,0 0 0,0 0 0,0-1 0,0 1 0,1-2 0,-1 1 558,0 0-37,-2-5 124,-30 7 549,30 0-1191,3-3-75,1-1 0,-1 0 0,1 1 0,0 0 0,0-1 1,0 1-1,1 0 0,-1 0 0,1 0 0,0 0 0,5-3 1,-7 4-16,8-8 8,-5 6-2,1 0 0,-1 0 0,1 0 0,0 0 1,0 1-1,7-4 0,91-55 49,-88 54-39,0 0 0,0 1 0,1 1 1,0 0-1,31-6 0,-32 9-7,-9 1 2,-1 0 0,0 1 0,1 0 0,0 0 0,-1 1 0,1 0 0,-1-1 0,7 2 0,3 0 4,28 4 7,-28 0 33,-3 3-39,-1 0 0,1 2 0,-2-1-1,1 1 1,-1 1 0,-1 0 0,0 0 0,-1 1 0,8 13 0,-5-5-11,15 24 38,30 25 2,-42-59-18,61 24 6,-58-30-25,22-1 9,0-1 0,49-5 0,-72 2-14,-7 0 3,-1 0 0,0-1 0,15-4 1,-7 0 6,-1 0 1,1-1 0,-1 0 0,-1-1-1,18-13 1,-24 14 0,0 0 0,-1 0-1,1-1 1,-1 0 0,-1 0 0,10-16-1,-15 21 2,0 0-1,0 0 1,0 0 0,-1 0-1,1 0 1,-1 0-1,1 0 1,-1 0-1,0 0 1,0 0 0,-1 0-1,1 0 1,-1 0-1,-1-6 1,-16-34 149,15 37-164,-15-41 188,16 43-161,-5-4-5,6 7-20,0 1 0,0-1 0,0 0 0,0 1-1,0-1 1,0 1 0,0-1 0,-1 1 0,1 0-1,0-1 1,0 1 0,0 0 0,0 0 0,0 0 0,-1 0-1,1 0 1,-2 0 0,-2 0 3,-8-1-2,1 1 0,-1 1 0,0 0 0,1 1 1,-1 0-1,1 1 0,-1 0 0,-15 7 0,18-7-2,-87 32 12,6-6-10,-2-7 2,1-5-3,-86 0-4,144-17-4,16-1 2,-12 0-1,0-1 1,0-2-1,-49-12 0,62 12-1,0 0 0,-1-1 1,1 0-1,1-2 0,-1 0 1,-22-12-1,28 12 10,-25-14-80,-43-34 0,77 54 68,1-1 1,-1 1-1,1 0 0,-1-1 1,1 0-1,0 1 0,0-1 1,0 0-1,0 0 0,0 1 1,0-1-1,0 0 0,0 0 1,1 0-1,-1 0 1,1 0-1,0 0 0,-1 0 1,1 0-1,0 0 0,0 0 1,0-1-1,1 1 0,-1 0 1,0 0-1,1 0 0,-1 0 1,1 0-1,0 0 0,1-2 1,1-2-10,1 0 0,0 0 0,0 0 0,0 1 0,1 0 0,8-8 0,-5 5 9,-5 4 0,1 1 0,-1 0-1,1 0 1,0 1 0,7-5 0,28-12-21,0 2 0,1 2 1,51-13-1,-67 21 22,0 0 0,0 2-1,1 1 1,43-3 0,-13 4 6,7 3 1,-39 0-3,0 1 0,0 1 0,-1 1 0,38 10 0,-45-8 1,30 15-13,118 77-69,-108-62 72,93 46-121,-147-80 131,36 16-43,71 23-1,-106-39 46,0 0-1,1-1 1,-1 1-1,0-1 1,0 0-1,0 1 1,1-1 0,-1 0-1,0 0 1,1-1-1,-1 1 1,3-1-1,2-1 1,20-5 0,30-19 50,-52 24-44,0-1 1,0 0 0,0 0 0,0 0 0,-1-1 0,0 0 0,1 0 0,3-5 0,-7 7 7,0 0 0,0 0 0,-1 0 0,1 0 1,-1-1-1,1 1 0,-1 0 0,0-1 0,0 1 1,0 0-1,0-1 0,-1-3 0,1-3 28,0 8 13,-3 0-40,0 1 1,0-1-1,0 1 1,0 0-1,0 1 1,0-1-1,0 0 1,0 1-1,0-1 1,1 1-1,-1 0 0,-4 2 1,-34 19 58,24-12-40,-25 13 1,15-8-16,-9 5 1,-48 18 1,66-31-19,9-4-1,1 0 1,0 0-1,-1-1 1,1 0-1,-14 1 1,-45 6 4,-17 0-4,-139-10-17,151-5 6,38 5 5,-103-3-15,120 3 18,11 0 0,0 1-1,0-1 1,1 0 0,-1 0 0,0 0 0,-7-4 0,6 3-2,-2-1 0,1 0 1,-1 0 0,1 0 0,0-1 0,0-1-1,1 1 1,0-1 0,-9-7 0,1-1-4,1 1 0,1-2 0,-15-18 0,28 32 6,-5-9-3,0-1-1,0 1 1,1-1 0,-5-14-1,1 2 4,-6-9 0,7 19 1,6 11-1,1 1 1,0-1-1,-1 1 0,1-1 0,0 1 1,-1-1-1,1 0 0,0 1 1,0-1-1,-1 0 0,1 1 0,0-1 1,0 0-1,0 1 0,0-1 1,0 0-1,0 0 0,1 0 0,-1 0 0,1 0 0,-1 1 1,1-1-1,-1 0 0,1 0 0,0 1 0,0-1 0,-1 1 0,1-1 0,0 0 0,0 1 0,0-1 0,0 1 0,-1 0 1,3-1-1,8-2-1,-1 0 1,1 0 0,17 0 0,-18 1-5,16 0-45,0 1 0,0 1 0,0 1 0,50 9 0,-69-9 36,62 12-203,102 10-182,-104-14 318,107 23-39,-132-26 119,-38-6 1,14 7 0,-18-7 0,0 0 0,1 0 0,-1 1 0,0-1 0,1 0 0,-1 0 0,0 0 0,1 0 0,-1 0 0,0 0 0,1 0 0,-1 0 0,0 0 0,1 0 0,-1 0 0,0 0 0,1 0 0,-1 0 0,0 0 0,1 0 0,-1 0 0,0 0 0,1 0 0,-1 0 0,0-1 0,1 1 0,-1 0 0,0 0 0,0 0 0,1-1 0,-1 1 0,0 0 0,1-1 0,13-26-1466,0-6-5860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2:0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655 461 6816,'-6'-5'80,"0"0"-19,0 0 0,1-1 1,-1 0-1,1 0 0,1 0 1,-1-1-1,-5-11 0,-13-21 715,22 37-482,-12-11 460,8 10-462,-1 1-1,1-1 1,-1 1-1,-11-3 1,9 4-165,0-1 0,0 1 0,1 1-1,-1 0 1,0 0 0,-15 2 0,-4 0-2,-161-6 255,174 4-379,-183-13 314,197 13-315,-3 0 6,-1-1 0,1 1 0,0 0 0,0-1 0,0 0 0,0 0 0,-4-1 0,7 1-5,0 0 0,0 1 0,1-1 0,-1 0 0,0 1 0,0-1 0,1 1 0,-1-1 0,1 1-1,-1-1 1,0 1 0,1-1 0,-1 1 0,1-1 0,-1 1 0,1-1 0,-1 1 0,1 0 0,-1-1 0,1 1 0,23-14 2,16-5-3,15 0 0,85-28-3,-94 32-12,64-13 1,-38 13-9,-42 9 20,63-14-28,-75 15 19,-1 0 1,-1-1-1,25-12 1,-41 18 11,0 0 0,0 0 0,1 0 0,-1 0 0,0 0 0,0 0 0,0 0 0,0 0 0,0 0 0,1 0 0,-1 0 0,0 0 0,0 0 0,0 0 0,0 0 0,0 0 0,0-1 0,1 1 0,-1 0 0,0 0 0,0 0-1,0 0 1,0 0 0,0 0 0,0-1 0,0 1 0,0 0 0,0 0 0,0 0 0,0 0 0,1 0 0,-1-1 0,0 1 0,0 0 0,0 0 0,0 0 0,0 0 0,0 0 0,0-1 0,0 1 0,0 0 0,0 0 0,-1 0 0,1 0 0,0 0 0,0-1 0,0 1 0,0 0 0,0 0 0,0 0 0,0 0 0,0 0 0,0 0 0,0-1 0,0 1 0,-1 0 0,1 0 0,0 0 0,0 0 0,0 0 0,0 0 0,-4-2 0,2 0 1,0 1-1,-1 0 1,1 0-1,-1 0 1,1 1-1,-1-1 1,1 1-1,-1-1 1,0 1-1,1 0 1,-1 0-1,0 0 1,1 0-1,-4 1 1,-120 9 9,94-4 4,-137 38 6,138-33 0,-26 14 10,-74 46 0,127-69-9,0 4 12,1-3-12,13 0 0,41 3 14,0-2 1,1-2 0,68-7-1,-87 3-31,76-3 63,-10 2-19,-75 2-25,7 1 39,0-2 0,-1 0 0,36-9 0,-64 10 3,-55-4 71,-58 3-56,-14 6 15,28 0-22,69-3-41,-118 0 72,30-11 113,114 10-163,5-2-1,8-4-33,0 0 0,1 1 0,-1 1 0,1 0 0,0 1 0,17-3 1,-13 2-14,111-22 90,-5 3-50,82-22 4,-164 35-30,-33 9-17,62-15 14,80-8 0,-67 15-6,-6-1-8,2-1 4,-121 11-1,-35 5-6,-111 30 7,151-25-1,-63 16-1,-28 5-3,4 5 2,15 0-2,25-6 2,31-10-3,-12 9-22,97-27-28,43-4-11,91-8-1,-34 1-40,-8 1 3,-67 6-4,0 2 0,-1 2 0,106 20 0,-159-22 101,11 5-24,-13-5 23,0 1 0,0-1 0,-1 1 0,1-1-1,0 1 1,-1-1 0,1 1 0,0-1 0,-1 0 0,1 1-1,-1-1 1,1 1 0,-1-1 0,1 0 0,-1 0 0,1 1-1,-1-1 1,1 0 0,-1 0 0,1 0 0,-1 1 0,1-1-1,-1 0 1,1 0 0,-1 0 0,0 0 0,0 0 0,-8 3-2,-31 7-5,-15 0 7,-24 2 1,-124 19 8,108-22-2,-94 12 42,149-17 48,36-4-40,22-1-20,39-2-6,55 3-2,60 2-10,-162-1-16,23-6 34,-30 5 44,-3 2-20,-1-1-56,1 1-1,-1-1 1,0 1 0,0-1 0,1 1 0,-1-1 0,0 0 0,0 0 0,0 1 0,-1-1 0,1 0 0,0 0 0,0 0 0,-1 0 0,1 0 0,0 0 0,-1-1 0,1 1 0,-1 0 0,1-1 0,-1 1-1,1-1 1,-3 1 0,-8 4 63,-16 5 60,-56 12 1,33-10 48,33-6-73,0-1 1,-17 10-1,33-14-29,-10-4 87,7 1 37,8 0 104,2 1-251,6-1-6,-6 0-10,3-1-2,-6 2 6,13 0 26,-8 1-38,0-2-9,-6 2-17,0 0-1,0 0 1,1 0-1,-1-1 1,0 1-1,0 0 1,0 1-1,0-1 1,0 0-1,0 0 1,0 0 0,0 0-1,0 1 1,0-1-1,0 1 1,0-1-1,0 1 1,0-1-1,1 1 1,1 0 1,-2-1-2,0 0 0,0 1 1,0-1-1,-1 0 0,1 1 0,0-1 0,0 1 1,0-1-1,0 1 0,0-1 0,0 1 0,-1 0 1,1-1-1,0 1 0,-1 0 0,1-1 0,0 1 1,-1 0-1,1 0 0,-1 0 0,1 1 1,27 34-27,-27-35 20,1-1-2,1 1 7,0 3 6,22 7-119,-23-10 56,-1-1 47,0 1 0,0-1 0,0 1 0,0-1 0,0 0 0,0 0 0,0 1 0,0-1 1,1 0-1,-1 0 0,0 0 0,0 0 0,0 0 0,0-1 0,0 1 0,0 0 1,2-1-1,23-6-264,20-17-166,-35 17 217,0 1 0,0 0 0,0 1 0,1 0 1,0 1-1,18-5 0,21 0-1763,-22 7-5699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470 249 3320,'-2'6'49,"-6"21"225,-1-1 0,-1 0 0,-25 45 0,35-70-258,-1 0-1,0-1 0,1 1 1,-1 0-1,0-1 0,0 1 1,0-1-1,1 1 0,-1-1 1,0 1-1,0-1 0,0 0 1,0 1-1,0-1 0,0 0 1,0 0-1,0 0 0,0 0 1,0 0-1,0 0 0,0 0 1,0 0-1,0 0 0,-1 0 1,-24-7 158,23 6-133,-3-1-11,0-1 1,0 1-1,0-2 0,1 1 1,0 0-1,-1-1 1,1 0-1,0-1 0,1 1 1,-6-7-1,3 4-9,-1-1 35,1 0 1,1-1-1,0 0 1,0 1-1,0-2 1,-6-15-1,7 14-8,0-5 226,-2-74 119,10 71-66,4-2-174,0 0 0,12-20-1,-9 28 182,-3 8-253,1 0 0,0 0 0,0 1 0,0-1 0,0 2-1,1-1 1,0 1 0,-1 1 0,1 0 0,0 0 0,1 0 0,-1 1 0,13 0 0,22 7 26,-27-1 94,2 7-109,0 0 0,18 16 0,-24-14 56,2 11-66,0 0 0,-2 0 0,0 1-1,11 36 1,-9-6-47,-12-32 33,-2-12-41,0 1-12,-1 1 0,0-1-1,-1 0 1,-1 1 0,0-1 0,0 0-1,-1 0 1,-6 15 0,-46 105 73,33-90-37,-44 67-1,52-87-42,-8 5 26,12-16-23,-7 9-2,-2-1-1,0-2 1,-1 1 0,0-2 0,-26 16 0,29-22-4,-43 30 91,-127 62 1,173-98-75,12-4 38,1-1-52,0 0 1,1 0-1,-1 0 1,0 0-1,0 0 1,1 0-1,-1 0 1,0 0-1,0 0 1,1 0-1,-1 0 1,0-1-1,1 1 1,-1 0-1,-1-1 1,8-8 41,-5 7-45,1-1 1,-1 1-1,1 0 1,0 0 0,0 0-1,0 0 1,0 0-1,0 1 1,0-1-1,0 0 1,1 1 0,-1 0-1,4-2 1,0-1 9,7-3-2,0-1 1,1 2-1,0 0 1,0 1-1,24-7 1,104-27 20,-94 25-15,2 2-1,73-9 0,-45 12 23,84 1-1,-141 8-35,-13 0-1,0 0 0,0 1 1,0 0-1,0 0 1,10 4-1,0-1 15,-1 1 0,1 1 0,-1 1 0,0 0 0,0 1 0,29 19 0,-42-23-1,2 3-4,-4-6 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 8696,'-4'6'1,"-1"1"1,0-1 0,0 1 0,-10 8-1,-4 3 8,-110 131 154,64-42-34,49-80-114,2 1 45,-52 145 22,53-136-27,4-8-22,-6 18 30,-27 61 0,41-107-61,-9 20 58,-24 39 0,28-51-3,-1 0 0,0-1-1,0 0 1,0 0 0,-1 0 0,-1-1-1,1-1 1,-14 9 0,21-15-112,0 1-1,0 0 1,0-1-1,-1 1 1,1-1-1,0 0 1,0 1 0,0-1-1,-1 0 1,1 0-1,0 0 1,0 0-1,-1 0 1,1 0-1,0 0 1,0 0 0,-1 0-1,0-1 1,-13-2-5885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5744,'0'20'61,"1"0"0,0 0 1,2-1-1,0 1 0,1 0 1,1-1-1,1 0 0,0 0 1,11 20-1,-11-30-27,0 0 1,0-1-1,0 1 0,1-2 0,0 1 1,9 6-1,-5-4-13,89 77 272,-50-47-168,14 17 47,69 92 192,-121-135-348,-7-9 2,-1 0 0,1-1 0,-1 1 0,1-1 0,9 6 0,-7-5 17,-1 0-25,0 0 1,0-1 0,0 0 0,0-1 0,1 1-1,-1-1 1,14 4 0,-1-4 8,-18-3-19,0 0 0,0-1 0,0 1 1,0 0-1,0 0 0,0-1 0,0 1 1,0-1-1,0 1 0,0-1 0,0 1 1,0-1-1,0 0 0,0 1 0,0-1 1,1-1-1,4-6-46,0 1 1,0-2-1,-1 1 1,0 0 0,5-14-1,-2 5-581,19-36-3873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2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3416,'45'27'0,"-3"-4"0,4 1 0,-2-2 0,-5-2 0,-28-14 0,31 24 0,-41-30 0,1 2 4,1 0 0,0 0 0,-1-1 0,1 1-1,0-1 1,0 0 0,0 0 0,0 0 0,1 0 0,-1-1 0,0 1 0,0-1 0,0 0 0,1 0-1,-1 0 1,5 0 0,-2-2 7,-1 1 1,0-1-1,0 1 0,0-1 0,0-1 0,0 1 0,0-1 0,5-4 1,-8 5 6,0 0 0,0 0 1,-1-1-1,1 1 1,-1-1-1,0 1 1,1-1-1,-1 0 1,0 1-1,-1-1 1,1 0-1,0 1 1,0-7-1,-1 6 14,4-15 194,-1-1-1,-1 0 1,0-28-1,-1 17 69,1-24 245,2-63 1726,-5 113-1897,-3-3-25,3 5-63,3-4 175,2 15-311,2 11-117,4 9 80,6 35 0,-8-25-50,46 159 42,-39-140-94,-6-4 0,-1-5-3,-4 0-2,-5 4 0,-19 83-8,16-118 8,1-1-1,0 2-9,-1-1 0,-9 28 0,10-38-1,1-4-3,-3 3-2,2-5 1,-3-2 6,5 0 8,0 0 0,-1-1 0,1 1 0,0 0 0,0-1 1,-1 1-1,1-1 0,0 0 0,0 1 0,0-1 0,0 0 0,0 1 1,0-1-1,-2-1 0,-2-2-1,-11-5-3,0 0 1,0-1-1,1 0 1,1-1-1,0-1 1,-21-22-1,-15-15-68,33 32 33,16 16 1,-5-13-89,4 8 112,2 2 8,5-15 6,0 17 3,-3 1-1,14 0 1,41 4 9,97-1 19,-5-7-19,-46 5 17,-10-1 8,-56-1-22,-2-1 45,0 1 0,0 2 0,37 5 0,-71-4-47,0-1 0,0 0 0,0 0 0,0 0 0,0 1-1,0-1 1,0 0 0,0 1 0,-1-1 0,1 1 0,0-1 0,0 1 0,-1-1 0,1 1 0,0 0-1,-1-1 1,2 2 0,-2-1-41,0-1-1,0 0 0,0 1 1,0-1-1,0 0 1,0 1-1,1-1 0,-1 0 1,0 1-1,0-1 1,-1 1-1,1-1 0,0 0 1,0 1-1,0-1 1,0 0-1,0 1 0,0-1 1,0 0-1,0 1 1,-1-1-1,1 0 0,0 1 1,0-1-1,-1 0 1,1 0-1,0 1 0,0-1 1,-1 0-1,1 0 1,0 1-1,0-1 0,-1 0 1,1 0-1,0 0 0,-1 1 1,1-1-1,0 0 1,-1 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4760,'0'-2'-71,"1"0"1,0 0-1,0 0 0,0 0 1,1 1-1,-1-1 0,0 0 1,1 0-1,-1 1 1,1-1-1,-1 1 0,1 0 1,0-1-1,-1 1 0,1 0 1,0 0-1,0 0 1,0 0-1,3-1 0,41-17 95,-42 18-80,61-24-78,-1 6 121,147-29 130,-137 29 118,-26 9 296,77-5 1,-122 15-466,-1 0 0,1 0 1,-1 0-1,1 0 0,-1-1 1,1 1-1,-1-1 0,1 0 1,-1 1-1,5-3 0,-6 2-46,0 0 240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3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0 237 4936,'5'16'0,"6"14"0,-6-22 0,0 0 0,0-1-1,1 0 1,0 0 0,0 0 0,1-1 0,10 9 0,-8-9-1,0 0 0,0 0 0,1-1 1,0 0-1,0-1 0,0 0 0,1-1 1,18 4-1,-16-4 0,7 2-1,1-1 1,0-1 0,0-1 0,38 0 0,-42-3 1,10-1 8,-5 0 1,-1-1 2,0 0 0,0-1-1,-1-1 1,29-11 0,180-70 234,-129 43-113,131-49 215,-212 85-311,0-2-1,-1 0 1,0-1 0,-1 0 0,19-16 0,-13 9-26,49-33-622,-45 32-2741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1 453 2784,'9'7'-5,"0"0"-1,0-1 1,1 0 0,0 0-1,1-1 1,15 5 0,-24-9 0,-1-1 1,0 0-1,0 0 1,1 0-1,-1 0 1,0 0-1,0-1 1,0 1-1,1 0 1,-1-1-1,0 1 1,0 0 0,0-1-1,0 0 1,0 1-1,0-1 1,0 1-1,0-1 1,0 0-1,0 0 1,0 0-1,1-1 1,5-5 3,0 0 1,-1-1 0,0 0-1,10-17 1,-9 14 7,3-7 78,0 1 1,-1-1-1,12-33 0,1-4 264,-14 38-296,-5 10 58,0 0 0,0 0 0,1 1-1,0 0 1,7-9 0,69-74 675,-60 73-213,-7 8-320,2-3-79,0 2 0,1 0 0,0 1-1,0 0 1,33-9 0,38-2 500,-72 17-527,1 0-1,0 1 1,0 0-1,19 3 0,8 8-19,-28-3 141,-7-1-211,-1-1 0,1 2-1,-1-1 1,-1 1 0,1 0-1,-1 0 1,0 1 0,-1 0 0,0 0-1,0 0 1,0 1 0,4 14-1,-3-9-28,-4-10-16,-1 0 0,0 1 1,1-1-1,-1 1 0,-1-1 0,1 1 0,-1 0 0,1-1 1,-2 7-1,-5 100 110,6-105-109,-1 0-1,0 1 0,0-1 0,-1 0 1,0 0-1,0-1 0,-3 8 0,-3 4 4,2 1-8,4-10-4,-1 0 0,0 0 0,-1 0 0,-6 9 0,-118 176-3,125-189-1,-15 23-30,-3 0-1,-44 45 1,55-61 16,-16 13-6,1 0-33,-36 44 0,61-67 51,0 0-1,-1 0 0,1 0 0,0 1 0,1-1 1,-1 0-1,0 0 0,0 0 0,0 1 0,1-1 1,-1 0-1,1 0 0,-1 0 0,1 0 0,-1 0 1,1 0-1,-1 0 0,1 0 0,0 0 0,0 0 0,-1 0 1,1 0-1,0 0 0,0 0 0,0-1 0,0 1 1,0 0-1,2 0 0,11 5-1,1 0 1,0-1-1,1-1 1,-1 0-1,1-1 0,24 1 1,36 0 3,7-1 0,2 1 1,110 4 22,69 1 29,-182-4-16,-59-3-20,-1 0 0,0 2 1,0 1-1,27 9 0,-46-13-8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8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1065 7264,'58'-19'-128,"-26"5"-96,-2-1 1,34-21-1,17-25 215,-79 59 26,0 1 0,0 0 0,0-1 0,1 1 0,-1 0 0,0 1-1,0-1 1,1 0 0,-1 1 0,1-1 0,-1 1 0,0-1 0,1 1 0,-1 0 0,1 0 0,2 1 0,-2-1 13,-2 0-4,1 1-1,-1-1 1,0 0-1,1 1 1,-1-1-1,0 1 0,1-1 1,-1 1-1,0-1 1,0 1-1,1 0 1,-1 0-1,0 0 1,0 0-1,0 0 0,0 0 1,0 0-1,1 1 1,2 3 37,4 3 54,0 1-1,0 0 0,-1 0 1,8 13-1,-10-14-63,0 0-1,0-1 1,1 0-1,0 0 1,0 0-1,1-1 1,0 0-1,8 6 1,16 6-3,-17-14 44,-1-3-62,0 0 1,0-1-1,0-1 0,0 0 1,-1-1-1,1 0 1,0-1-1,-1 0 0,21-9 1,17-11 8,-31 11 67,-1-5-69,-1 0 0,-1-1 0,19-27 0,-34 42-24,1 0 1,0 0-1,-1 0 1,1 0-1,-1 0 1,2-5-1,34-155 153,-34 128 0,-7-17-47,-12-62-1,15 110-91,0 0 0,0 0 0,-1 0 0,1 0 0,-4-6 0,-20-33 92,-41-53 0,64 93-96,0 0 0,-1 0 0,0 0-1,0 1 1,0-1 0,-5-3 0,-137-81 220,114 76-57,6 6-124,0 1 0,0 2 0,-35-1 0,58 3-51,0 0 0,0 1-1,0-1 1,0 0 0,0 1 0,0 0 0,0-1-1,0 1 1,-3 1 0,-90 49 151,82-38-137,-6 21-1,18-33-25,1 1-1,-1 0 0,0 0 1,1 0-1,0 1 0,0-1 1,-1 0-1,1 0 0,0 0 1,1 0-1,-1 0 0,0 0 1,1 0-1,-1 0 0,2 4 1,-1-4-1,1 0 0,-1 1 0,1-1 0,0 0 0,0 0 0,-1 0 0,1 0 0,0-1 0,1 1 0,-1 0 0,0-1 0,0 1 1,4 0-1,29 11-3,-31-12 1,18 3-18,133-12-14,-117 2-12,147-47-22,-152 39 8,116-76-23,-122 70 30,-19 13 45,52-45-32,70-79 0,-125 126 40,0 1 0,0-1 0,1 1 1,9-7-1,-15 11 0,0 0 0,0 0 0,0 0 1,1 0-1,-1-1 0,0 1 0,0 0 0,0 0 0,0 0 1,0 0-1,0 0 0,1 0 0,-1 0 0,0 0 0,0 0 1,0 0-1,0 0 0,0 0 0,1 0 0,-1 0 0,0 0 1,0 0-1,0 0 0,0 0 0,0 0 0,1 0 0,-1 0 0,0 0 1,0 0-1,0 0 0,0 0 0,0 0 0,0 1 0,1-1 1,-1 0-1,0 0 0,0 0 0,0 0 0,0 0 0,0 0 1,0 0-1,0 0 0,0 1 0,1-1 0,-1 0 0,0 0 1,0 0-1,0 0 0,0 1 0,4 5 2,1 0 1,-1 1-1,-1 0 0,1 0 1,-1 0-1,3 10 0,-4-10 1,6 16 5,-1 1 1,-2-1 0,0 2-1,1 24 1,-4-28-6,6 47 24,-5-38-20,2 0-1,16 56 1,3-10 5,16 13-8,-19-52-1,45 58-1,-50-79-7,-5-8 4,0 0 1,1 0-1,0-2 1,15 7-1,-26-12 1,1-1 0,0 1-1,0 0 1,0-1-1,0 0 1,-1 1 0,1-1-1,0 0 1,0 0 0,0 0-1,0 0 1,0 0 0,0-1-1,0 1 1,0-1-1,3 0 1,2-2 0,-2 2 0,-1 0 0,1-1 0,-1 0 0,1 0 0,7-5 0,1-4 2,0-1-1,0 0 1,-1-1 0,-1 0 0,15-22 0,-15 20 1,-2 3 31,2 0 0,0 0-1,19-15 1,-28 26-21,1-1 0,0 1 0,0 1 0,-1-1 0,1 0 0,0 1 0,0-1 0,0 1 0,0 0 0,0 0 0,0 0 0,0 0 0,0 0 0,0 1-1,-1 0 1,1-1 0,0 1 0,4 2 0,-4-2 5,-2-1-13,-1 0 0,1 0 0,0 0 1,-1 1-1,1-1 0,-1 0 0,1 1 0,-1-1 0,1 0 0,0 1 1,-1-1-1,1 0 0,-1 1 0,0-1 0,1 1 0,-1-1 0,1 1 1,-1-1-1,0 1 0,1 0 0,8 13 24,-1 0 0,-1 0 0,0 1 0,6 21 0,34 118 102,-36-131-104,23 27-1,-26-41-24,0 0 0,0 0-1,17 13 1,-13-14-1,0-1-1,1 1 1,0-2-1,0 0 1,1-1-1,18 5 1,-11-6-13,-7-3 3,-4 0 2,1 0 0,-1-1 0,1-1 0,-1 1-1,1-1 1,-1-1 0,1 0 0,13-5 0,16-10-128,73-42 0,-94 49 122,-14 7 6,1 0 1,-1 0 0,1-1 0,-1 1-1,0-1 1,7-9 0,6-5-2,-2-2-1,0 0 1,-2-1 0,18-31 0,-1-14 16,1 8 6,-32 58-12,0 0-1,0 0 0,0 0 0,0-1 1,1 1-1,-1 0 0,0 0 0,0 0 0,0 0 1,0 0-1,1 0 0,-1-1 0,0 1 1,0 0-1,0 0 0,0 0 0,1 0 1,-1 0-1,0 0 0,0 0 0,0 0 1,1 0-1,-1 0 0,0 0 0,0 0 1,0 0-1,1 0 0,-1 0 0,0 0 1,0 0-1,0 0 0,1 0 0,-1 0 0,0 1 1,0-1-1,0 0 0,0 0 0,1 0 1,-1 0-1,0 0 0,0 0 0,0 0 1,0 1-1,0-1 0,1 0 0,-1 0 1,0 1-1,5 7 13,-2-3-7,-2-2-2,0 0 0,0-1 0,0 1 0,0 0 0,-1 0 0,1 0 0,-1 0 0,0 0 0,0 6 0,10 101 56,-7-86-42,0-1-1,2 0 1,11 35-1,-14-51-16,0-1 1,0 1 1,1-1-1,0 0 0,0 0 0,0 0 0,1 0 0,0 0 0,0-1 0,1 1 0,0-1 0,9 8 1,-9-9-3,8 5 6,21 4-1,7-7-4,-3-8-2,-4-8 0,-30 8 0,0 0 0,0 0 0,-1-1 0,1 0 0,5-5 0,-5 5 0,-1 0 0,0-1 0,0 1 0,-1-1 1,1 0-1,2-6 0,-2 1 1,0 0 1,-1-1-1,0 1 0,0-1 1,-1 0-1,-1 0 0,0-16 1,-3 5 19,-19-44 49,-32-64 0,47 110-61,5 14 4,1 1 0,-1 0 1,0-1-1,-1 1 0,1 0 0,-1 0 0,-4-6 1,-3-2 27,-1 0 0,-13-12 0,19 20-34,-1-1 1,1 1 0,-1 0 0,0 1 0,0-1 0,0 1-1,0 0 1,-8-2 0,4 5 0,-11 12 4,19-10-12,-1 0 1,1 0-1,0 0 0,1 1 0,-1-1 1,0 1-1,1-1 0,-3 6 1,3-6 1,0-1 0,1 1 0,-1-1 0,1 1 0,0 0 1,0-1-1,-1 1 0,1 0 0,0-1 0,0 1 0,0 0 0,1-1 1,-1 1-1,0 0 0,1-1 0,-1 1 0,2 2 0,16 21-1138,-16-22 764,24 29-6974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151 375 9144,'0'0'274,"1"-8"-244,-1-143 38,0 137-65,0 11-2,0 0 1,0 0-1,0 0 1,1 0-1,-1 0 1,1 0-1,-1 1 1,1-1 0,0 0-1,0 0 1,2-4-1,8-11 18,0 0 0,1 0 1,1 1-1,21-22 0,-6 12-2,-15 18 38,-1 5-30,1 1 1,-1 0-1,1 0 0,0 1 1,0 1-1,0 0 0,-1 1 1,1 1-1,15 1 0,-10 0-10,-13-2 0,1 1-1,0 0 1,-1 0-1,1 0 1,-1 1-1,1 0 1,6 3-1,16 8 55,37 23 1,-63-35-61,-1 0 0,0 0 0,1 0 1,-1 0-1,0 0 0,1 1 0,-1-1 0,0 0 1,0 1-1,1 2 0,13 21 40,-2 2 1,16 41-1,-22-37 58,6 122 37,-16-124-64,1-20-58,0 7-1,-2 1-1,0-1 0,-1 0 0,0-1 0,-2 1 0,0-1 1,-11 18-1,-19 25 86,-65 74 0,85-112-96,-42 40 56,9-13 6,-100 69 0,131-104-66,8-5 2,-1-1 1,-24 11 0,22-11 1,-45 21 7,54-24-9,-1-1 0,1 0-1,-1 0 1,0 0 0,0-1 0,0 0-1,-9 0 1,19 0-5,8 0 2,1 0 0,-1 0 1,22-3-1,244-5 35,-39 17-17,-226-10-22,216 11 20,-171-3-18,-41-4-1,-9-2-1,0-1 0,0 0 0,1 0 0,-1-1 0,10 0 0,25 4 20,-53-5-1401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1 7712,'-1'6'5,"0"1"0,-1-1 0,0 1 0,0-1 0,-1 0-1,0 0 1,0 0 0,0 0 0,-1 0 0,0 0 0,-6 6 0,2-2 2,-40 63 20,-6 11-24,-64 90-10,83-118 6,-1 10 1,7-2 0,7 3 0,4 2 0,2 0 0,-3-5 0,-1-9 1,-11 13 7,24-54-1,6-11 1,-1-2-2,2 0-5,0-1-1,0 0 0,0 0 0,0 0 0,0 1 0,-1-1 0,1 0 0,0 0 0,0 0 1,0 0-1,-1 1 0,1-1 0,0 0 0,0 0 0,0 0 0,-1 0 0,1 0 0,0 0 1,0 0-1,-1 0 0,1 0 0,0 0 0,0 0 0,-1 0 0,1 0 0,0 0 0,0 0 1,-1 0-1,1 0 0,0 0 0,0 0 0,-1 0 0,1 0 0,0 0 0,0 0 0,0 0 1,-1 0-1,1-1 0,0 1 0,0 0 0,0 0 0,-1 0 0,1 0 0,0 0 0,0-1 1,-7-11 1,6 10-2,-19-39-898,-1-4-3602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7088,'63'63'-254,"58"74"0,-61-55 134,-10-16 108,81 118 188,-118-165-156,19 37 265,69 164 1147,-80-180-1033,-19-37-198,-2-3-193,0 0 1,0 0-1,0 0 0,-1 0 1,1 0-1,0 1 0,0-1 1,0 0-1,0 0 1,0 0-1,0 0 0,0 0 1,0 0-1,0 1 0,0-1 1,0 0-1,0 0 0,0 0 1,0 0-1,0 0 0,0 0 1,0 0-1,0 1 0,0-1 1,0 0-1,0 0 0,0 0 1,0 0-1,0 0 0,0 0 1,0 1-1,1-1 1,-1 0-1,0 0 0,0 0 1,0 0-1,0 0 0,0 0 1,0 0-1,0 0 0,0 0 1,0 0-1,1 1 0,-1-1 1,0 0-1,0 0 0,0 0 1,0 0-1,0 0 0,0 0 1,0 0-1,1 0 0,-1 0 1,0 0-1,0 0 1,0 0-1,0 0 0,0 0 1,0 0-1,1 0 0,-1 0 1,0 0-1,0 0 0,0 0 1,0-1-1,0 1 0,0 0 1,1 0-1,4-24 9,1 1 1,14-37-1,-9 27-966,14-36-4771</inkml:trace>
  <inkml:trace contextRef="#ctx0" brushRef="#br0" timeOffset="1">1013 216 7264,'0'0'0,"15"-6"8,3-15 0,5-11-8,4-6 0,1 1 0,1 0-4984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5560,'65'-14'65,"-36"10"63,0 1-1,0 2 1,39 2 0,-61 0-70,0 0 1,0 1 0,0 0-1,0 0 1,9 4-1,-14-5-32,0 0-1,0 0 1,0 1-1,0-1 1,-1 0-1,1 1 1,0-1-1,-1 1 1,1 0-1,-1 0 1,1-1-1,-1 1 0,0 0 1,0 0-1,0 0 1,0 0-1,0 1 1,0-1-1,-1 0 1,1 0-1,-1 0 1,1 5-1,0 0 81,-1 0-63,1 0 0,-1 0-1,0-1 1,-1 1-1,1 0 1,-1 0-1,-1 0 1,1-1 0,-1 1-1,-5 11 1,-47 107 261,18-54 43,22-47-294,-34 62 228,-47 98 534,90-176-739,0-2-25,1 1 0,0 0-1,0 0 1,-3 9 0,6-15-48,1 0 0,-1 0 0,1 0-1,0 0 1,-1 0 0,1 0 0,0 0 0,0 0 0,0 0 0,0 0 0,0 0 0,0 0 0,0 0 0,0 0 0,0 0 0,0 0 0,0 0 0,1 0 0,-1 0 0,0 0 0,1 0 0,-1 0 0,1 0 0,-1 0 0,1-1 0,0 1 0,-1 0 0,1 0 0,0 0 0,-1-1-1,1 1 1,0 0 0,0-1 0,0 1 0,0-1 0,-1 1 0,1-1 0,0 1 0,0-1 0,0 0 0,0 1 0,2-1 0,21 4 16,19-6-14,91-22 10,102-23 29,-207 41-41,44-6 14,5 4 9,78 2 0,-137 7-23,-10-1 2,0 1 0,-1 0 0,1 0 0,10 3 0,-16-3-6,9 2 15,1 0-1,19 9 0,-27-10-5,-1 0 0,1 0 1,-1 1-1,1 0 0,-1 0 0,0 0 0,0 0 0,0 1 0,-1 0 1,1-1-1,-1 1 0,5 7 0,-6-6-90,1-1 2,0 0 0,-1 1 0,0-1 0,0 1-1,0-1 1,0 1 0,-1 0 0,1-1 0,-1 1 0,-1 0-1,1 0 1,-1 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8608,'0'1'14,"0"0"0,0 0 0,0 0 1,0 1-1,1-1 0,-1 0 1,0 0-1,0 0 0,1 0 0,-1 0 1,1 0-1,-1 0 0,1 0 0,-1 0 1,1 0-1,-1 0 0,1 0 0,0 0 1,0 0-1,-1-1 0,1 1 0,0 0 1,0-1-1,0 1 0,0 0 0,0-1 1,0 1-1,1 0 0,4 0 27,0 1 0,0-1 0,0 0 0,11 0 0,1 0-18,24 3 23,152 11 80,-73-19 13,-51 0-42,175-10 262,-146 3-231,-73 10-77,76-8 43,-100 8-157,5 0-158,1 0 1,-1-1 0,0 0-1,14-6 1,-3-1-5840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7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7176,'0'6'14,"1"-1"1,0 0 0,0 0-1,0 0 1,0-1 0,1 1-1,0 0 1,0 0 0,1-1-1,-1 0 1,1 1 0,0-1-1,0 0 1,4 5 0,2 0-2,-5-4-6,1 0 0,0-1 0,0 0-1,0 0 1,0-1 0,11 6 0,39 20 12,78 27 1,-64-31-20,2-5 0,6-9 0,4-9 0,1-7 1,-6-4 4,-9-5-2,-11 1 2,-10 3-3,53-18-862,-45 11-3440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7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 5920,'24'15'40,"-22"-14"56,-2-1-89,0 0 0,0 0 1,0 0-1,1 0 0,-1 0 1,0 0-1,0 0 0,0 0 1,1 0-1,-1 0 0,0-1 1,0 1-1,1 1 0,-1-1 1,0 0-1,0 0 0,0 0 1,1 0-1,-1 0 0,0 0 1,0 0-1,0 0 0,1 0 1,-1 0-1,0 0 0,0 0 1,0 1-1,1-1 0,-1 0 1,0 0-1,0 0 0,0 0 1,0 1-1,0-1 0,1 0 0,-1 0 1,0 0-1,0 1 0,0-1 1,0 0-1,0 0 0,0 0 1,0 1-1,0-1 0,0 0 1,0 0-1,0 0 0,0 1 1,-8 11 381,-3 3-33,-15 31 145,-49 79 631,-34 13-80,97-123-1004,4-4 49,0 0 0,-10 19 0,-43 88 343,10-16 33,14-31 26,36-69-77,6-2-343,5 1-58,1 0 1,0-2 0,-1 1-1,1-1 1,0-1-1,11-3 1,114-12 56,95-8 12,-149 15-77,9-2-9,-8 3 1,-5 2-2,-6 3 2,-8 5-2,-14 1 2,-20-2-2,-13-2 4,-13 1 1,1 0 0,-5 0-7,1 0 0,-1 0 1,0 0-1,0 0 1,0 0-1,1 0 1,-1 0-1,0 0 0,-1 0 1,1 0-1,0 0 1,0 0-1,0 0 1,-1-1-1,-18-49 27,11 29-23,-6-6-2,1 11 3,-1-1-1,0 1 1,-1 1 0,-1 1 0,-1 0-1,0 1 1,0 1 0,-2 0 0,-30-15-1,46 26 5,0-1-1,-1 1 0,1 0 0,-1 1 1,0-1-1,1 1 0,-1 0 0,0 0 1,0 0-1,0 0 0,0 0 1,0 1-1,0 0 0,0 0 0,0 0 1,0 0-1,0 1 0,0 0 0,0-1 1,-7 4-1,11-4-6,0 1 0,-1 0-1,1 0 1,0-1 0,0 1 0,-1 0 0,1 0-1,0-1 1,0 1 0,0 0 0,0 0 0,0-1-1,0 1 1,0 0 0,0 0 0,1 1-1,-1 0 4,2 15 8,2-1 0,-1 0 0,2 1 0,0-2 0,1 1 1,8 15-1,3 8 7,-9-18-16,17 48 36,53 189 79,-66-227-115,-5-13 9,9 35-1,18 121-1557,-19-75-6296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8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21 287 9056,'-8'-3'1,"5"2"4,2 0-4,1 0 0,-1 0 0,0 1 0,1-1 0,-1 0 0,0 0 0,1 1 0,-1-1 0,1 0 0,-1 0 0,1 0-1,-1 0 1,1 0 0,0 0 0,0 0 0,-1 0 0,1 0 0,0 0 0,0 0 0,0 0 0,0 0 0,0 0 0,0 0 0,0 0-1,1 0 1,-1 0 0,0-1 0,1-1 4,0-1 0,0 1-1,1 0 1,-1 0 0,1 0-1,2-4 1,6-4 6,-1 1 0,1 0-1,1 0 1,0 1 0,15-10 0,54-27 16,-52 34 0,140-40 9,-132 44-15,-2 1-14,105-19 35,-110 22-28,0 0 1,53 2-1,-76 3-9,-1 0 0,1 0 1,0 0-1,-1 1 0,1-1 0,-1 1 1,0 1-1,1-1 0,-1 1 0,0 0 1,0 0-1,8 7 0,-7-5 0,3 4 30,-6-4-25,-1 1-1,0-1 1,0 0 0,0 1-1,0-1 1,-1 1 0,0 0-1,0-1 1,0 1 0,-1 0-1,0 0 1,0-1 0,0 1-1,-1 0 1,0-1 0,0 1-1,-1 0 1,1-1 0,-5 10-1,1-2 4,0 0 19,-1-1 1,-13 21-1,-54 97 88,18-31 120,0-8-71,-28 52 290,82-143-450,1 1 0,-1 0 0,1 0 0,-1 0 0,1 0 0,-1 0 1,1 0-1,0 0 0,0 0 0,0 0 0,-1 0 0,1 0 0,0 0 0,0 0 1,0 0-1,0 0 0,1 0 0,-1 0 0,0 0 0,0 0 0,0 0 0,1 0 0,-1 0 1,1-1-1,-1 1 0,1 0 0,-1 0 0,1 0 0,-1 0 0,1-1 0,0 1 1,-1 0-1,1 0 0,0-1 0,0 1 0,0-1 0,-1 1 0,1-1 0,0 1 1,0-1-1,0 1 0,1-1 0,2 2 10,1 0 0,-1-1 0,0 0 0,1 1-1,-1-2 1,1 1 0,-1-1 0,1 1 0,5-1 0,50-9 139,77-21 0,-14 4 0,-78 18-96,62-10 19,-100 17-69,1 1 0,-1-1-1,0 1 1,1 0 0,-1 1-1,0 0 1,1 0 0,-1 0-1,12 5 1,-10-3-3,11 2 27,0 2 1,0 1 0,24 12-1,-12-1-27,-26-13-7,1 2-1,19 8 1,-25-16 0,1 1 0,-1-1 0,1 1 0,-1-1 1,1 0-1,0 0 0,-1 0 0,1 0 0,0 0 0,-1 0 1,1 0-1,-1-1 0,1 1 0,0 0 0,-1-1 1,1 0-1,2-1 0,21-17-1245,-24 17 992,28-24-7022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8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78 5832,'15'-36'0,"-4"12"0,3 7 5,-10 19 10,-4-1-3,-46 88 92,-21 63-14,50-114 5,-85 179 46,79-171-27,-99 164 44,98-174-43,-90 122 180,109-149-265,-28 37 130,30-42-137,0 0 1,-1-1 0,1 1 0,-1-1 0,1 0 0,-1 1 0,0-2 0,0 1 0,-6 3 0,8-6-16,1 1 1,-1-1-1,1 0 0,-1 1 1,0-1-1,1 0 0,-1 0 0,1 0 1,-1 0-1,0 0 0,1-1 1,-1 1-1,1 0 0,-1-1 0,1 1 1,-1-1-1,1 0 0,-1 1 1,1-1-1,-3-2 0,0 1-1,1-2-1,0 1 1,0 0-1,0 0 1,0-1 0,-4-6-1,-16-37 1,16 26-153,2-1 0,0 0 0,2-1 1,0 1-1,1-23 0,-4-48-4227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4488,'1'8'10,"1"0"0,-1-1 0,1 0 0,0 1 0,1-1 0,0 0 1,0 0-1,1 0 0,-1 0 0,2-1 0,5 8 0,-5-6 16,4 5 47,1 0 0,0 0 0,19 17 0,-18-19-39,-1 0 43,1-1-1,0 1 0,1-2 0,25 17 1,-3-4 140,-9-6-145,27 18 320,74 65 0,-87-66-191,63 42 0,-88-65-186,-7-7-8,-1 1-1,0-1 1,1 0 0,-1 0-1,12 3 1,25 9 25,8-2-24,-42-12-7,-1 0 1,1 0-1,14-2 0,-15 0 0,-1 0-1,1 0 0,0-1 1,9-3-1,-8 1-79,-1-1 1,1 0-1,-1 0 1,0 0-1,0-1 1,-1-1-1,0 1 1,0-1-1,8-10 0,24-25-3847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9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8880,'19'-64'105,"-16"54"-89,0-1 78,0-1 0,-1 1 1,0 0-1,1-22 0,-2 29-101,2-3-10,-1 10-31,5 14-24,-1 1 1,6 33-1,16 84-113,12 93-319,-3-41 324,-29-148 81,-2-14 55,2 14-8,3 0-1,24 60 1,-29-83 20,-1-2 19,1 0-1,0 0 0,1-1 1,0 0-1,1-1 1,16 22-1,6-3-14,3-7 23,-8-13 5,-24-10 0,0-1 0,0 0 0,0 0 0,0 1 0,0-1 0,0 0 0,0 0 0,0 0 0,0 0 0,0 0 0,0-1 0,0 1 0,0 0 0,1-1 0,17-13 0,8-14 0,1-14 0,-3-13 0,-2-6-2,37-88-4,-53 132 5,-4 10-1,0 1 0,1-1 0,0 1-1,0 0 1,0 0 0,5-5 0,41-49-16,-39 51 13,20-4 4,-28 12 1,1 0 0,0 1 0,-1-1 0,1 1 0,0 0 0,0 1 0,0-1 0,-1 0 0,7 2 0,-4 1 0,0 0 0,0 0 0,0 0 1,-1 1-1,1 0 0,-1 0 0,0 0 0,0 1 1,0 0-1,0 0 0,-1 0 0,4 7 0,3 7 14,36 115 10,-19-58 52,-20-58-66,19 38 14,-15-38 50,63 50 24,-58-59-43,7-2-16,41 5-1,-46-12-3,7-6-18,0 0-1,0-2 1,-1-1-1,46-22 1,-19-1-9,-33 16 13,0-8-3,32-52 0,-42 53 9,-1-14-4,4-39 0,-11 71-10,-1 0 0,1 0 0,-1 0 0,0 1-1,-1-1 1,1 0 0,-1 0 0,0 0 0,-2-5 0,-1-5 5,-8-29 23,4 29 93,0 7-108,1 0 0,-1 1 0,0 0 0,-1 1 0,0 0 0,-11-6 0,19 11-18,-1 0 1,1 1-1,0-1 0,0 1 0,0-1 0,-1 1 0,1 0 0,0 0 0,0 0 0,-1-1 0,1 1 1,0 0-1,-2 1 0,-19 0 31,1 2 0,0 1 0,-29 9 0,25 0 61,-5 10-56,1 1 0,-27 30 0,37-27 17,-52 122 20,61-118-67,-2 41-1,11-61-12,0 0 0,1 0-1,0 0 1,3 15 0,-2-18 0,1-1 0,0 1 0,1-1 0,-1 0-1,8 14 1,-5-14 0,-1 0-1,1 0 0,0-1 0,0 1 0,12 9 1,-3-6-1,1 0-1,0-1 1,1-1 0,0 0 0,0-1 0,25 7-1,-10-7-5,144 12-9,-137-18-17,169-17-1124,-94 2-4457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122 104 5472,'60'-34'82,"-47"25"-42,1 0 0,1 1 0,0 1-1,0 0 1,30-8 0,-24 10 90,1 2-1,0 0 1,33 1 0,-38 1-45,-8 1-19,0-1-1,-1 1 1,1 1-1,0-1 1,-1 2-1,1-1 1,-1 1-1,1 0 1,-1 1-1,0 0 1,0 0 0,14 9-1,-21-11-51,0 0 0,0 0-1,0 1 1,0-1 0,-1 0-1,1 0 1,-1 1 0,1-1-1,-1 0 1,1 1 0,-1-1 0,0 1-1,0-1 1,1 0 0,-1 1-1,0-1 1,0 1 0,0-1 0,-1 1-1,1-1 1,0 0 0,-1 1-1,1-1 1,-2 3 0,2-4-14,-2 6 29,-1-1 0,0 1 0,0-1 0,0 0 0,-1 0 0,1 0 0,-1-1 0,-8 8 0,6-6-6,-2 2 5,1-1 0,-1 0 0,-1 0 1,1-1-1,-1 0 0,0-1 0,-13 7 0,13-8-5,-6 4 73,-1-1 0,-18 6-1,-3 1 119,-7-2-27,29-9-87,1 0 1,-1 2 0,-21 9-1,34-13 14,2 0-104,0 0 0,0 0 0,0 0 0,0-1 0,1 1 1,-1 0-1,0 0 0,0 0 0,1 0 0,-1 0 0,0-1 1,1 1-1,-1 0 0,1 0 0,-1-1 0,1 1 0,-1 0 0,1-1 1,0 1-1,-1 0 0,1-1 0,0 1 0,-1-1 0,1 1 0,0-1 1,0 1-1,-1-1 0,1 0 0,1 1 0,28 13-20,-26-12 29,52 25 84,103 32 0,-128-49-98,7 4 21,50 25 0,-81-35-24,7 3 3,0 0 0,0 2 0,-1 0 0,-1 0 0,20 19 0,-22-19-3,-5-5 1,0 1-1,-1 0 1,1 0-1,-1 0 1,0 1-1,0 0 1,-1-1-1,1 1 1,-1 1 0,-1-1-1,3 8 1,-3-9-2,0 8 14,-3-2-8,-1 0 0,-1 1 0,-7 20 0,1-18 21,-2-3-19,0 0 1,-1-1-1,-1 0 0,-16 10 1,8-11 31,-34 7 41,-109 16 0,142-29-72,-50 2 64,-141-12 187,149 2-186,7 3-1280,33 2-5135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3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 9776,'66'-2'-8,"-37"-1"0,219-28-76,-173 21 48,57-10 13,-57 5 15,17-5 7,-4-2 1,-5 2 0,-50 12-76,-6 2-298,1-1-1,41-16 1,-54 17-5179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7448,'21'13'9,"-16"-11"0,-1 1 0,1-1 0,0 1 0,0-1 0,0-1 0,0 1 0,7 1 0,121 26 80,-55-18-60,-50-8-24,56 4-1,-59-7-150,0 0 1,0-2-1,0 0 1,-1-2-1,1-1 1,-1-1-1,32-12 1,-12 2-4035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0:41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761 60 4216,'-5'0'-588,"5"1"672,-1-1 1,1 0-1,-1 0 1,1 0-1,-1 0 1,1 1-1,-1-1 1,1 0-1,-1 0 0,1 0 1,-1 0-1,1 0 1,-1 0-1,1 0 1,-1-1-1,1 1 1,-1 0-1,1 0 1,-1 0-1,1 0 1,0-1-1,-1 1 1,1 0-1,-1 0 0,1-1 1,0 1-1,-1 0 1,1-1-1,-1 1 1,1 0-1,0-1 1,0 1-1,-1-1 1,1 1-1,0 0 1,0-1-1,-1 1 0,1-1 1,0 1-1,0-1 1,0 1-1,0-1 1,0-1 397,-2 2-255,-5-1-7,5 0 197,1 0-214,-6-4 5,6 4 221,-11-4-202,0 2 0,-1-1 0,-24-2-1,13 2-135,0-2-46,12 3-7,0 0 1,-1 0-1,1 2 1,-1-1-1,-18 1 1,-154 28 221,164-22-215,0 1 1,-31 13 0,31-10-34,2 1 36,2 4-30,0 1-1,0 1 1,-17 22 0,20-15 23,-40 117 20,50-127-46,-1 0-1,2 0 1,-4 24 0,4-14-7,-2 1-3,3-16 1,1 1-1,0 0 1,0-1 0,1 1-1,1 17 1,3 22 21,1 0 1,15 57-1,-1-44-17,-9-37 10,-3-11-11,-1-1-4,0 0 0,1-1 1,1 1-1,0-2 0,0 1 0,1-1 0,1 0 0,12 11 1,81 50 34,-81-60 0,5-3-10,0 0 0,1-2 0,-1-1 0,50 3 0,-61-8-22,-11 0-2,0 0 0,0-1 1,1 1-1,-1-1 0,0 0 0,0 0 0,8-4 1,0 1 4,1-2 1,-1 0-1,0 0 1,0-2 0,-1 1-1,0-1 1,-1-1-1,1 0 1,16-19 0,-26 27-9,-1-1 0,1-1 0,0 1 0,-1 0 0,1 0 0,-1-1 0,0 1 0,0 0 0,0-1 1,0 1-1,0-1 0,0-3 0,2-5 3,2-1 0,-4 7 0,1 1 0,-1 0 0,0 0 1,0-1-1,0 1 0,-1-1 0,1 1 0,-1-5 1,1 2 14,0 2-13,-1 0 1,1-1-1,-1 1 0,0 0 1,-1 0-1,1 0 0,-1 0 0,0 0 1,0 0-1,0 0 0,-1 0 0,0 1 1,-4-9-1,0 4 20,-1 0-1,-1 1 1,1-1 0,-1 2 0,-1-1-1,0 1 1,0 0 0,0 1 0,-17-9-1,13 9-12,9 4-6,0 0 0,-1 0 0,1 0 0,-1 1 0,1 0 0,-1 0 0,0 0 0,1 0 1,-6 1-1,-179-8 181,106 9-139,30-1-12,1-1-31,34 0-129,9 1-87,0-1-1,0 1 1,1 1-1,-1 0 1,0 0-1,-14 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2:3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2248,'0'0'0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2:37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0 904,'0'0'0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2:37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1653 0 2696,'0'0'984,"-4"1"-671,-1 0-236,0 1-1,0-1 1,0 1-1,0 1 1,1-1-1,-1 1 1,1 0-1,-1 0 1,1 0-1,0 0 1,0 1-1,1 0 1,-5 4-1,-28 26 420,-61 41 212,89-70-664,0 0 1,0 0-1,0-1 1,0 0-1,-1-1 1,-15 5 0,11-4-19,-14 5 52,-1-2 0,0 0-1,0-2 1,-34 2-1,30-3-17,8 0-47,-35 3 17,-10-3-5,-21-1-18,-5-2-2,-2 1-3,3 5-2,12 2 0,29-5-3,-1-2 0,-54-6 1,44-4-5,54 7 7,-184-15-9,166 12 9,22 5 0,-10 7 0,15-8 0,1 0 0,-1 0 1,0 0-1,0 0 0,1 1 1,-1-1-1,0 0 0,1 1 0,-1-1 1,0 0-1,1 1 0,-1-1 1,1 1-1,-1-1 0,0 1 0,1-1 1,-1 1-1,1-1 0,0 1 1,-1 0-1,1-1 0,-1 1 0,1 0 1,0-1-1,0 1 0,-1 0 1,1 0-1,0-1 0,0 1 0,0 0 1,0 0-1,0-1 0,0 1 1,0 0-1,0 0 0,0-1 1,0 1-1,0 0 0,0 0 0,0-1 1,1 1-1,-1 0 0,0-1 1,1 1-1,-1 0 0,0-1 0,1 1 1,-1 0-1,1-1 0,0 1 1,0 1 0,13 23 20,-1 1 0,-1 0 1,-1 1-1,12 47 0,-17-54-15,6 44 50,3 83 9,-13-98-10,-5 64 0,1-83-42,-1 25 72,-13 79 0,11-101-42,-1 5-8,-35 259 130,40-284-157,-2 12 39,1 40 1,2-56-24,0-1 0,1 1 1,1-1-1,-1 1 0,2-1 0,-1 0 1,1 0-1,0 0 0,8 14 0,-6-14-3,0-2-1,1 1 1,0 0-1,0-1 0,0 0 1,1-1-1,-1 1 1,1-1-1,1-1 0,-1 1 1,1-1-1,0-1 1,11 5-1,8 0 61,0-2-1,50 7 1,-38-8-3,5 1 80,28 6 28,-51-6-157,-8-2 20,1-1 1,16 2-1,-20-4-36,-5 0-1,1-1 0,0 0-1,0-1 1,-1 0 0,1 1 0,6-3 0,187-32 192,-110 19-129,127-15 83,-190 28-151,45 0 28,93 3 5,-40-1 46,-7-2-11,44 3 5,31 12 30,-167-10-101,13 4 32,186 45 59,-157-35-72,19 3-17,-48-11 9,173 24 5,-166-26-17,66 7 4,21-1-8,7-3 1,13 0-3,4-1-2,-3 0 1,137 3 8,-235-8 5,83 3-1,24-1-9,1-2 1,10-3-3,5-2-2,3-2 0,200 4-8,-68 4-3,-246-4-1,271 0 1,-269 0 6,104-3 4,36-3 1,14-1 0,13-1 1,236-10 7,-384 14 0,345-20 9,-347 19-2,349-15 12,-348 17-7,336-3 8,-340 6-8,323 11 9,-327-8-2,313 18 15,-316-15 12,281 30 23,-290-28-10,253 27 25,-257-28-32,235 24 24,-244-24-24,220 32 69,-93-14-18,-138-20-71,-39-4-39,0-1 0,0 0 0,0 1 0,0-2 0,0 1 1,7-2-1,-8 1-23,0-1 0,0 0 0,0 0 0,0 0 1,0 0-1,-1-1 0,1 1 0,-1-1 0,0 0 0,1 0 1,-1 1-1,0-2 0,-1 1 0,1 0 0,0 0 1,-1 0-1,2-6 0,1-1-959,18-34-5885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2:3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3768,'62'33'73,"-47"-25"-38,112 60 30,-68-26-85,167 99-356,-155-99 16,38 19 71,-81-47 178,153 76-69,-155-79 177,-4-1 6,35 10 0,113 29 13,-133-41 24,154 20 37,-151-24 71,184 12 78,-174-14-12,198-1 98,-197-1-65,224-4 97,-215 3-103,248-9 103,-244 7-96,269-19 102,-264 17-116,295-20 83,-287 20-162,310-21 62,-311 20-82,294-22 53,-296 23-80,293-23 43,-294 23-71,297-19 28,-298 20-48,266-10 26,-273 12-12,255-16 32,-255 14-12,262-20 40,-264 19-20,222-18 48,-230 18-28,225-22 51,-225 22-57,340-21 301,-286 23-381,-66 2 67,284-1 248,-215-1-174,147-13 220,-150 11-243,-43 5-73,-1 0 132,82-10 1,-27 1 91,-114 8-250,3-2 10,-5 2-10,4 1-1339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36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45 1352,'0'0'153,"-5"-1"-54,-26-11 934,27 11-758,-3 1-4,6 0 27,0 0-243,1 0-1,0 0 1,0 0 0,0-1-1,-1 1 1,1 0 0,0 0-1,0 0 1,-1-1 0,1 1-1,0 0 1,0 0-1,-1 0 1,1 0 0,0 0-1,-1 0 1,1-1 0,0 1-1,0 0 1,-1 0-1,1 0 1,0 0 0,-1 0-1,1 0 1,0 0 0,-1 0-1,1 1 1,0-1-1,0 0 1,-1 0 0,1 0-1,0 0 1,-1 0 0,1 0-1,0 1 1,-2 2-22,1 0 0,0 1 0,1-1 0,-1 1 0,0-1 1,1 1-1,0-1 0,0 1 0,0 4 0,1 14 204,-1 166 459,-1-165-666,0-13 21,1 1 0,0-1-1,3 13 1,8 138 686,-8-135-431,-3-26-303,0 0 1,0 0-1,0 0 1,0 1-1,0-1 1,0 0-1,0 0 1,-1 0-1,1 0 1,0 0-1,0 0 1,0 0-1,0 1 1,0-1-1,0 0 1,0 0-1,0 0 1,0 0-1,0 0 1,0 0-1,0 0 1,0 0 0,-1 0-1,1 0 1,0 1-1,0-1 1,0 0-1,0 0 1,0 0-1,0 0 1,0 0-1,-1 0 1,1 0-1,0 0 1,0 0-1,0 0 1,0 0-1,0 0 1,0 0-1,-1 0 1,1 0-1,0 0 1,0 0-1,0 0 1,0 0-1,0 0 1,0 0-1,0 0 1,-1-1-1,1 1 1,0 0-1,0 0 1,0 0-1,0 0 1,0 0-1,0 0 1,-9-13 185,-20-68 90,-27-69 927,55 146-1011,0-2 37,1 5 177,0-1-227,0-4-13,0 5-25,0 1-136,-1-1 0,1 1 0,-1 0 0,1 0 0,0 0 0,-1 0 0,1 0 0,0 0 0,-1 0 0,1 0 0,-1 0-1,1 0 1,0 0 0,-1 0 0,1 0 0,0 0 0,-1 0 0,1 0 0,0 1 0,-1-1 0,1 0 0,0 0 0,-1 0 0,1 1 0,0-1 0,-1 0 0,1 0 0,0 1 0,0-1 0,-1 1 0,-13 77 169,-26 80-90,28-118-47,-54 202 33,49-186-53,-32 124 47,49-178-50,5-24 38,8-85-15,1-91 56,-12 177-88,-2-18 32,-12-243 102,6 179-99,3 75-27,1 3-6,0 0 0,2 0 0,1 0 0,0 0 0,2 0 1,7-28-1,-5 36-10,-5 16 0,0 0 0,0 0 0,1 0 0,-1 0 0,0 0 0,0 1 0,1-1 0,-1 0 0,0 0 0,1 0 0,-1 1 0,1-1 0,-1 0 0,1 0 0,0 1 0,-1-1 0,1 0 0,0 1 0,-1-1 0,1 1 0,0-1 0,0 1 0,-1-1 0,1 1 0,0 0 0,0-1 0,0 1 0,0 0 0,-1 0 0,1-1 0,1 1 0,7 6-2,-5 0-3,-3-3 4,2 5-2,1 1 1,-2 0-1,1 0 0,-1 0 0,0 0 1,-1 0-1,0 0 0,-1 11 1,4 126-30,-5-40-38,3 66 13,3 39 9,-4-173 15,6 102-13,-6-133 40,-1 1-1,1-1 1,0 1 0,1-1-1,0 0 1,0 0-1,1 0 1,5 11-1,-5-11 4,-2-5 1,0 0 0,0 0 0,0 0 1,0-1-1,0 1 0,0 0 0,1-1 0,-1 1 1,1-1-1,-1 0 0,1 1 0,0-1 0,-1 0 0,1 0 1,3 2-1,-3-2 0,-1-1 2,0 0 0,-1 0-1,1 0 1,0 0 0,-1 0 0,1 0-1,0 0 1,0 0 0,-1 0-1,1 0 1,0 0 0,-1-1 0,1 1-1,0 0 1,-1 0 0,1-1 0,0 1-1,-1 0 1,1-1 0,-1 1-1,1-1 1,0 0 0,1 0 0,17-19 0,7-19 0,4-20 0,-1-19 0,-7-13 1,-17 66 2,24-131 25,-11 33 94,-18 121-68,0 2-50,1 0 1,-1-1-1,0 1 1,1 0-1,-1-1 1,0 1 0,0-1-1,1 1 1,-1 0-1,0-1 1,0 1-1,0-1 1,0 1 0,0 0-1,0-1 1,0 1-1,0-1 1,1 1-1,-1-1 1,-1 1 0,1 0-1,0-1 1,0 1-1,0-1 1,0 0-1,-3-1 90,-2 13-42,3-4-46,1-3-2,0 1 0,0-1 0,0 0 1,1 1-1,0-1 0,0 0 0,1 8 1,2 132 28,-1-107-25,6 62 4,6 13-8,2-13 1,1-14-3,-15-75-3,26 103-14,-27-113 14,-1 0 1,0 0 0,0 1-1,0-1 1,0 0 0,1 0-1,-1 0 1,0 0 0,0 1-1,1-1 1,-1 0 0,0 0 0,0 0-1,1 0 1,-1 0 0,0 0-1,1 0 1,-1 0 0,0 0-1,0 0 1,1 0 0,-1 0-1,0 0 1,0 0 0,1 0-1,-1 0 1,0 0 0,1 0 0,-1 0-1,0 0 1,0 0 0,1 0-1,-1 0 1,0-1 0,0 1-1,1 0 1,-1 0 0,0 0-1,0 0 1,0-1 0,1 1-1,-1 0 1,0 0 0,0-1 0,0 1-1,1 0 1,2-7-1,0 1 0,0-1-1,0 0 1,-1 0 0,0 0 0,0 0 0,1-7 0,6-52 1,-4-24 0,-5-23 0,-7-144 8,6 229-4,0-10 10,-7-49 0,-17-35 79,24 119-66,1 3-25,1 0 1,-1-1-1,0 1 1,0-1-1,0 1 1,0 0 0,0-1-1,0 1 1,0 0-1,0-1 1,0 1-1,0-1 1,0 1 0,0 0-1,0-1 1,0 1-1,-1-1 1,1 1-1,0 0 1,0-1 0,0 1-1,-1 0 1,1-1-1,0 1 1,0 0-1,-1 0 1,1-1 0,0 1-1,0 0 1,-1 0-1,1-1 1,0 1-1,-1 0 1,1 0 0,0 0-1,-1-1 1,1 1-1,-1 0 1,1 0-1,0 0 1,-1 0 0,1 0-1,-1 0 1,0 0 0,0 1 1,0-1 0,0 1-1,0 0 1,0-1 0,0 1-1,0 0 1,1 0 0,-1 0-1,0-1 1,0 1-1,1 0 1,-1 0 0,0 0-1,1 0 1,-1 0 0,1 2-1,-4 4 1,-6 26 15,2 13-4,3 0-1,0 65 1,7-10-12,-1-72-4,0 5-1,2 0 0,12 59 0,9-1-62,-24-92 63,0 0 0,0 0 0,0 0-1,0 0 1,0 0 0,0 0 0,0 0 0,0 0 0,0 0 0,0 0 0,0-1-1,1 1 1,-1 0 0,0 0 0,0 0 0,0 0 0,0 0 0,0 0 0,0 0-1,0 0 1,0 0 0,0 0 0,0 0 0,0 0 0,0 0 0,1 0 0,-1 0-1,0 0 1,0 0 0,0 0 0,0 0 0,0 0 0,0 0 0,0 0 0,0 0-1,0 0 1,0 0 0,0 0 0,1 0 0,-1 0 0,0 0 0,0 0 0,0 0-1,0 0 1,0 0 0,0 0 0,0 0 0,0 0 0,0 0 0,0 1 0,4-7-8,-1 0 0,0 0 0,0-1 1,0 1-1,-1 0 0,0-1 1,2-12-1,-1 9-5,2-16-106,0 0 1,-1 0-1,-2-1 1,-1-35-1,-1 21-989,2-66-6324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37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129 196 3232,'0'-2'57,"0"-5"11,0 4 23,0-5 949,-1 7-768,-6-4 0,5 3 266,2 1-291,-1-6-8,1 6-224,0 0 1,0 0-1,0 1 1,0-1-1,0 0 1,0 0-1,0 1 0,1-1 1,-1 0-1,0 1 1,0-1-1,1 0 1,-1 1-1,1-1 1,-1 0-1,1 1 1,-1-1-1,1 1 1,-1-1-1,1 1 0,-1-1 1,1 1-1,-1-1 1,1 1-1,0 0 1,-1-1-1,1 1 1,0 0-1,-1-1 1,1 1-1,0 0 0,0 0 1,-1 0-1,1 0 1,0 0-1,0 0 1,-1 0-1,1 0 1,0 0-1,0 0 1,-1 0-1,2 1 0,38 5 250,-17-1-50,42 18-1,-62-22-202,0 0 0,0 0 0,0 1 0,-1-1 0,1 1 0,-1-1 0,1 1 0,-1 0 0,1 0 0,-1 0 0,0 1 0,0-1 0,0 0 0,-1 1 0,1-1 0,0 1 0,-1 0 0,0-1 0,1 1 0,-1 0-1,0 0 1,-1 0 0,1 0 0,0 0 0,-1 0 0,0 0 0,1 0 0,-1 4 0,-3 4 20,0-1 0,0 0 0,-1 1 0,0-1-1,-1-1 1,0 1 0,0-1 0,-1 1 0,0-2 0,-14 16 0,16-19-12,-1-1 0,0 0 1,0-1-1,0 1 0,0-1 1,0 0-1,-1 0 0,-8 3 1,5-2 0,4-2 1,1 0 1,-1 0-1,0 0 0,-1-1 1,1 0-1,0 0 1,0 0-1,0-1 1,-1 0-1,-7 0 1,-1 0 55,3-1 23,0 0 0,0 0 0,0-1 0,-17-5 0,25 5-76,1 0 0,0 0 0,0 0-1,0 0 1,0 0 0,1-1-1,-1 1 1,1-1 0,-1 1 0,1-1-1,0 0 1,0 1 0,0-1 0,0 0-1,0-4 1,0 5 7,-2-8 40,0-1 0,1 1 0,0-1 0,0 1 0,1-22 0,1 20-33,-1 1 29,1-1 1,1 1-1,0 0 0,1-1 1,4-16-1,-2 12-23,-3 8-2,1 0 1,0 0 0,1 1 0,-1-1 0,1 1 0,1 0-1,0-1 1,0 2 0,0-1 0,1 0 0,0 1-1,0 0 1,8-7 0,-12 12-39,1 0 1,-1 0-1,1 0 1,0 0-1,-1 1 1,1-1-1,0 1 1,0-1-1,-1 1 1,1 0-1,0-1 1,0 1-1,0 0 0,0 0 1,-1 0-1,1 0 1,0 1-1,0-1 1,0 1-1,-1-1 1,1 1-1,0-1 1,0 1-1,-1 0 1,1 0-1,1 1 0,5 3 4,0 0-1,0 0 1,10 11-1,-10-10-5,61 48 21,-39-30-19,-6 0-3,-18-19-2,-4-3 0,0 0 0,0-1 0,-1 1 0,1 0 0,-1 0 0,0 0 0,1 0 0,-1 0 0,0 1 0,0-1 0,-1 0 0,1 0 0,1 4 0,-2-6 0,0 1-1,1-1 1,-1 1 0,1 0 0,-1 0 0,0-1 0,1 1 0,-1 0 0,0-1 0,0 1 0,0 0-1,1 0 1,-1-1 0,0 1 0,0 0 0,0 0 0,0-1 0,0 1 0,-1 0 0,1 0 0,0 0-1,0-1 1,0 1 0,-1 0 0,1-1 0,0 1 0,-1 0 0,1-1 0,-1 1 0,1 0 0,0-1 0,-1 1-1,1-1 1,-1 1 0,0-1 0,1 1 0,-1-1 0,1 1 0,-1-1 0,0 1 0,1-1 0,-1 0-1,0 1 1,0-1 0,1 0 0,-1 0 0,0 0 0,-1 1 0,-2-1-3,1 0 0,-1 0 0,0 0 0,0 0 0,-7-2 0,10 2 1,0 0-1,-1 0 1,1-1 0,0 1-1,0 0 1,0 0-1,-1-1 1,1 1 0,0-1-1,0 1 1,0-1 0,0 0-1,0 1 1,0-1 0,0 0-1,0 0 1,0 1 0,0-1-1,0 0 1,0 0 0,1 0-1,-1 0 1,0 0-1,1 0 1,-1-1 0,1 1-1,-1 0 1,1 0 0,-1 0-1,1-1 1,0 1 0,0 0-1,-1 0 1,1 0 0,0-1-1,0 1 1,0 0-1,0 0 1,1-1 0,-1 1-1,0 0 1,1 0 0,-1-1-1,1 0 1,1-3 1,1 0 1,0 0-1,0 1 1,0-1-1,0 1 1,1-1-1,0 1 1,0 0-1,0 1 1,9-8-1,32-17 0,-32 22 1,1 0 0,20-6 0,29-2 0,-5 11 0,-13 7 0,-17 6 0,-26-9-1,0 0 1,0 0 0,0 1 0,0-1-1,0 1 1,0-1 0,-1 1 0,1-1-1,0 1 1,-1 0 0,0 0 0,1 0-1,-1 0 1,0 0 0,0 0 0,0 0-1,0 0 1,0 1 0,-1-1 0,1 3 0,0-2-1,-2 0 0,1 1 1,0-1-1,-1 1 1,1-1-1,-1 1 0,0-1 1,0 0-1,0 0 1,-1 1-1,1-1 0,-1 0 1,1 0-1,-1 0 1,-3 3-1,-13 15-1,-1-2 1,0 0-1,-2-1 1,0-1-1,0-1 1,-32 18-1,35-25-3,1 0 0,-38 13 0,41-17 3,7-3-5,4 0 5,0-1 0,0 0 0,-1 0 0,1 1 0,-1-2 0,1 1 0,-1 0 0,1-1 0,-1 0 0,1 0 0,-1 0 0,0 0 0,1 0 0,-5-1 0,0-1-18,6-4-16,2-1 30,0 0 1,1 1 0,0-1 0,0 0-1,0 0 1,1 0 0,0 1 0,4-8 0,-4 9 0,14-35-119,2 1 1,27-42 0,-17 32-919,36-67-5358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74 811 2696,'0'0'6336,"2"-4"-6231,4-14 6,-4 12 1,2-1 1,-2 4 6,1-3 1,0-2 6,0-1-1,0 1 1,2-17 0,3-11 93,1 17-162,-4 8 100,0 0 0,-1 1 0,5-22-1,-5 5 172,-4 23-261,2-3 0,0 4-14,1-3-1,-2 3-8,2-3-1,-2 5 14,-1-1-37,2-4 3,-1 4 593,-3 3-575,-4 0 6,4-1 2,-3 0 6,2 0 1,-4 0-2,2 3-4,-3 6-38,1 0 1,1 0 0,0 0-1,0 1 1,1 0 0,0 0-1,1 0 1,0 0 0,0 1-1,1 0 1,-2 13 0,-38 168 40,25-105-49,7 1 1,11-8-3,1-61-2,7 30 0,-6-40 0,0 1 0,1-1 0,8 16 0,-8-20 0,0 0 0,0 0 0,0 0 0,1 0 0,0-1 0,5 5 0,-4-4 0,0-1 0,1 0 0,-1 0 0,1-1 0,10 5 0,-10-6 0,1 1 0,0-1 0,-1 0 0,1-1 0,10 1 0,-7-1 0,-1-1 0,0 0 0,18-4 0,-13 2 0,-1-2 0,17-5 0,25-17 0,-40 16 0,0 0 1,-1-1 0,26-25-1,-33 29 5,-1-1-1,0 0 0,0 0 0,-1 0 1,0-1-1,0 0 0,-1 0 0,3-11 1,-2 8-1,4-11 22,-2 0 0,0-1 0,-2 0-1,5-43 1,-10 32 53,0 33 12,0 19-66,3 22-5,4 8-17,-4-39-4,-1 0 1,1-1 0,0 1 0,1 0 0,0-1 0,0 0 0,0 0-1,7 8 1,1-7-5,6-1 4,0-1-1,29 4 1,-27-10-12,105-31-6,-98 21 7,-7 1 8,-2 1 1,1-1 1,-1 0 0,0-2 0,-1 0 0,16-14 0,15-17-5,0-8 6,-40 40 1,-1 0 0,0 0 0,5-12 0,-9 15 0,0-1 0,0 1 0,0-1 1,2-16-1,-3 10 2,-1-1-1,-1-19 1,-7-46 1,-7-8 2,-9 0-2,21 81-2,-2-7 1,0 1 0,0-1 0,-2 1 1,0 0-1,0 0 0,-1 1 0,-1 0 0,0 0 0,-15-16 1,12 15 5,-1 1 1,-1 0 0,0 1-1,0 0 1,-26-14 0,35 23-9,0 1 1,1 0 0,-1 1-1,0-1 1,0 0 0,1 1-1,-7 0 1,6 0 0,0 1-1,-1-1 1,1 1 0,0 0-1,0 1 1,0-1 0,-8 4-1,6-2 0,1 1 1,-1-1-1,0 1 0,1 0 0,0 1 0,-7 7 1,2 2-2,0 0 1,2 1 0,0 0-1,1 1 1,0-1 0,1 1-1,-5 22 1,4-4-12,4 14 5,3 63 1,0-109 4,1 0 1,-1 0-1,0-1 1,0 1-1,1 0 1,-1 0 0,1 0-1,0 0 1,-1-1-1,1 1 1,0 0-1,1 1 1,6 9-3,0-1 1,1 0-1,0 0 0,1-1 1,0 0-1,19 13 1,-27-21-2,0-1 1,0 0 0,0 0-1,0 0 1,1 0 0,-1 0 0,0 0-1,5 0 1,38 8-23,55 3-1,-68-15-37,18-9 20,64-24 1,-80 19-35,149-111-34,-146 96-6,131-130-42,-141 131 41,69-108-46,-83 113 60,1-8 4,-3-1 1,11-50 0,-20 78 106,0-6-71,-5 14 18,-4 8 9,-21 38-37,-38 85 2,52-98 29,-51 168-14,55-159 14,-1 146-18,11-186 55,0 1 0,0-1 0,1 0 0,-1 1-1,1-1 1,0 0 0,1 4 0,6 13-14,0-1 1,2 0-1,22 34 0,-31-52 16,0 1-1,0-1 1,0 1-1,1-1 1,-1 0-1,0 0 1,1 1-1,-1-1 1,4 1-1,16 10-22,1-2-1,30 10 1,-31-18-44,-14-2 52,5 0 6,0 0 1,-1-1-1,1-1 0,0 0 1,-1-1-1,0 0 1,0 0-1,21-10 1,22-13-37,73-47 0,-77 29 49,-6-3 2,-7 0 0,5-9 1,-42 55-1,1 1 1,-1-1-1,0 1 0,1 0 1,-1 0-1,0-1 0,1 1 0,-1 0 1,0 0-1,1-1 0,-1 1 1,1 0-1,-1 0 0,1 0 1,-1 0-1,0 0 0,1-1 1,-1 1-1,1 0 0,-1 0 1,1 0-1,-1 0 0,0 0 0,1 0 1,-1 1-1,1-1 0,-1 0 1,1 0-1,-1 0 0,1 0 1,-1 0-1,0 1 0,1-1 1,-1 0-1,0 0 0,1 1 1,-1-1-1,0 0 0,1 1 0,0 0 1,1 1 0,1 0 0,-1 1 0,0-1 0,0 1 0,0 0 0,0 0 1,0 0-1,-1 0 0,1 0 0,-1 0 0,0 0 0,0 0 0,1 5 0,5 40 2,-6-37-2,10 56 12,5-18-11,-13-42-2,0 0 0,1-1 0,-1 0 0,8 9 0,-8-11 0,0-1 0,1 1 0,0-1 0,0 0 0,0 1 0,7 3 0,-3-4 0,-1 0-1,1-1 1,0 1 0,0-2 0,0 1 0,0-1 0,0 0-1,12-1 1,-10 0-1,0-1-1,0-1 0,0 1 0,-1-2 1,1 1-1,-1-1 0,1-1 1,11-5-1,-9 3-1,9-3-9,0-1 0,37-24 0,-40 23 6,-6 3-4,-1 0 0,0 0 1,0-1-1,18-20 0,-16 16 3,39-40-54,-51 52 60,0 0 0,0 1 0,0-1 0,0 1 0,0-1 0,0 1 0,0 0 0,0 0 0,0-1 0,1 1 0,-1 0 0,0 0 0,0 0 0,0 0 0,0 0 0,1 0 0,-1 1 1,0-1-1,0 0 0,0 0 0,0 1 0,0-1 0,0 1 0,0-1 0,0 1 0,0 0 0,0-1 0,0 1 0,0 0 0,2 1 0,-2-1-1,4 7-11,-2 6 8,0 1 0,-1-1 1,0 26-1,-3-4-2,-2 1 0,-10 51 0,7-57 5,-1 7-3,-38 165 1,36-166-9,-45 162-18,49-173-1212,4-5-4963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3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0 2696,'0'0'735,"-5"2"-621,-15 4-18,13-5-24,1-1-6,2 0-20,-6 0 6,8 0 416,0 0-268,-4 0 19,-7 0 3,0 1 1,0 1-1,1 0 1,-1 0-1,0 1 1,1 1-1,-1 0 1,-14 7-1,11-3-140,0 1 0,1 0-1,0 1 1,-19 16-1,30-23-59,0 1 0,0-1 0,0 1 0,1 0 0,-1 0 0,1 1 0,0-1 0,-3 6 0,-4 7 7,-3-1-11,6-6 7,0 0 0,1 1 1,-7 13-1,-83 172 180,64-135-178,0 0-10,29-53-14,-18 20 1,11-18-4,-3 0 36,12-9-25,1-1-1,-1 1 0,0-1 0,0 1 1,0-1-1,1 1 0,-1-1 0,0 1 0,1 0 1,-1-1-1,0 1 0,1 0 0,-1 0 1,1-1-1,-1 1 0,1 0 0,0 0 1,-1 1-1,-1 4-228,0 0 0,0-1 0,0 1 0,-7 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3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19 4216,'-1'-2'56,"-6"-4"15,5 5 59,2 1-119,0 0-1,-1 0 1,1 0-1,0-1 0,0 1 1,0 0-1,0 0 1,0 0-1,0 0 1,-1 0-1,1 0 0,0-1 1,0 1-1,0 0 1,0 0-1,0 0 1,0 0-1,0-1 1,0 1-1,0 0 0,0 0 1,0 0-1,0 0 1,0-1-1,0 1 1,0 0-1,0 0 0,0 0 1,0 0-1,0-1 1,0 1-1,0 0 1,0 0-1,0 0 1,0 0-1,0-1 0,0 1 1,0 0-1,1 0 1,7-3 1258,14 5 44,-19 0-1125,-2-1-144,0 0 0,0 0 0,0 0 0,0-1 0,0 1 0,0 0-1,1-1 1,-1 1 0,0-1 0,1 0 0,-1 1 0,0-1-1,1 0 1,-1 0 0,0 0 0,1 0 0,-1 0 0,2 0-1,-2 0 240,0 0-255,-1 0-1,1 0 1,-1 0-1,0 0 1,1 0 0,-1 0-1,1 0 1,-1 0-1,0 0 1,1 0-1,-1 0 1,0 0 0,1 0-1,-1 1 1,0-1-1,1 0 1,-1 0-1,0 0 1,1 1 0,-1-1-1,0 0 1,1 0-1,-1 1 1,0-1-1,0 2-1,0-1-1,0 1 1,-1-1-1,1 1 1,-1-1-1,1 1 1,-1-1-1,1 0 1,-1 1-1,0-1 0,0 0 1,0 0-1,0 0 1,1 0-1,-2 1 1,1-1-1,0 0 1,0-1-1,0 1 1,0 0-1,-1 0 1,1 0-1,0-1 0,-1 1 1,1-1-1,0 1 1,-1-1-1,1 1 1,-1-1-1,-1 0 1,1 1 95,-4 1 2,3-1 367,17-9-1768,1 1-5202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82 7536,'-2'0'-7,"-5"0"18,5 0 393,27-9 417,-1 2-603,-13 4-9,0 0 0,0 0 0,19-2 1,-10 9 476,-17-2-575,3 3-6,-4-4-19,2 4-23,-3-3-32,-6-4 213,3 2-157,2-6-35,0 1 0,1-1 0,0 1-1,-1-1 1,1 1 0,1-1 0,-1 1 0,5-9 0,-6 13 8,1-1 0,0-5-1448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5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1389 7536,'0'-12'1,"0"4"16,-1 4 27,0 0 0,0 0 0,0 1 0,-1-1 0,0 0 0,1 1 0,-1-1 0,-1 1 0,1 0-1,0 0 1,-1-1 0,0 1 0,1 1 0,-1-1 0,-6-4 0,7 5-29,-13-10 137,-1 0 0,0 0 0,-1 2 1,0 0-1,-32-14 0,43 22-141,-1-2 40,-1 1-1,0-1 1,0 1-1,0 1 1,0 0-1,-1 0 1,1 0-1,-1 1 1,1 1-1,-10-1 1,-17 7 104,1 1 1,-56 18-1,79-21-105,0 1-1,0 0 1,1 1-1,0 0 0,-17 13 1,14-9-25,-2 3 76,-52 70 40,64-79-124,-1 1 0,1 0-1,0 0 1,1 0-1,-1 1 1,1-1 0,-3 10-1,0 3 5,-2-1-9,4-11-2,1-1-1,0 0 1,1 1-1,-1-1 0,1 1 1,0 0-1,0 9 1,-1 7 20,1 0 1,1-1-1,1 1 0,1 0 1,5 23-1,-6-42-24,1 1 1,-1 0-1,1-1 0,0 1 0,0-1 0,0 0 0,0 0 0,1 0 1,-1 0-1,1 0 0,0 0 0,0-1 0,0 1 0,0-1 0,0 0 0,1 0 1,-1 0-1,1 0 0,4 1 0,15 9 40,2-1 0,-1-1 0,1-1 0,1-2 0,27 5 0,-51-11-39,-1-1 0,0 0-1,0 0 1,1 0 0,-1 0 0,0-1 0,0 1 0,1 0-1,-1 0 1,0-1 0,0 1 0,0-1 0,0 1 0,0-1-1,0 1 1,1-1 0,0-1 0,3-1 10,3 0-4,-5 2-5,-1 0 1,1 0-1,-1-1 0,0 1 0,1-1 1,-1 1-1,0-1 0,0 0 0,0 0 1,0 0-1,2-3 0,3-2 29,1-1-17,0 0 0,-1-1 0,0 0 1,-1 0-1,0 0 0,-1-1 0,8-17 1,34-113 85,-24 35-2,9-24-41,-32 127-62,70-254 111,-62 226-107,-4 12 8,0 0 1,2-26 0,-1 3 0,3-8 31,-3 0 0,-2 0-1,-6-95 1,-16-26 158,6 97-103,4 2 28,0-80 0,9 27 166,0 121-259,0-4 85,2 18-110,-2-1 1,0 1-1,0-1 1,0 1-1,-4 16 0,3-19-8,-13 78 11,1 0-11,7-52-3,-23 125-14,-9 86-53,33-161 57,5-50-22,22 202-89,-19-217 117,-2-12-2,1 0 0,0 1 0,0-1 0,1 0 0,5 10 1,14 28-26,26 59-43,-44-92 70,12 43-26,-2 24-1,10 54-88,-22-127 119,12 37-75,-13-40 67,1 0 0,0 0 1,-1-1-1,1 1 1,0 0-1,1-1 1,-1 1-1,0-1 0,1 0 1,-1 0-1,1 0 1,0 0-1,5 3 1,-2-3 4,0 0 1,0 0 0,1 0 0,-1-1 0,10 1 0,48 3 2,-43-7 1,-19 0-43,0 0 0,1 0 1,-1 0-1,0 0 1,0 0-1,-1 0 0,1 0 1,0-1-1,-1 1 1,0-1-1,1 0 0,-1 1 1,0-1-1,1-4 1,1-2-859,12-28-6799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9592,'0'0'284,"4"5"-119,9 12 8,-8-10-110,1-1-1,1 1 0,-1-1 0,1 0 1,0-1-1,10 7 0,29 23 80,48 42 27,-80-66-150,149 120 150,-113-80-153,-33-26 12,60 135 25,-64-123 22,29 152 42,-38-151-3,-2 180 48,-6-172-27,-29 171 58,22-179-58,-62 123 57,71-158-174,0 1 1,0-1-1,0 0 0,0 0 0,0 0 1,-5 4-1,-2 3 30,-4 4-12,0 0 1,-1-1-1,0 0 0,-1-1 1,-1-1-1,-26 14 1,-64 27 127,100-50-147,0 1 1,0-1 0,0 0-1,0-1 1,0 0 0,-1 0-1,1 0 1,0-1 0,-1 0 0,1 0-1,0 0 1,-11-2 0,12 1-7,-8-4 56,9 2-193,0-1 0,0 0 0,0 1 1,0-2-1,1 1 0,-1 0 0,1-1 0,0 1 1,1-1-1,-1 0 0,-1-6 0,-13-29-7820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10488,'0'0'224,"15"0"32,-6 7-232,-17 14-24,-5 8-72,-14 7 72,0-3-7712</inkml:trace>
  <inkml:trace contextRef="#ctx0" brushRef="#br0" timeOffset="1.03">1041 532 9688,'6'9'0,"-1"1"0,8 18 0,-9-18 1,4 13 7,25 160 13,-32-177-16,0 0 0,-1 1 0,1-1-1,-2 0 1,1 0 0,-2 6 0,2-12-5,-22 139 33,-23 9-4,45-148-29,-4 11 23,0 0 0,-1 0-1,0-1 1,-8 14 0,-100 159 90,-29 11-37,142-194-76,-13 18 89,-1-1 1,-26 24-1,-148 135 183,-59 8-1477,-7-8-5095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3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62 283 3952,'0'1'137,"0"5"9,0-4 11,-14-7 252,5 0-331,7 3-42,0 1 0,1 0 0,-1 0 0,0 0 0,0 1 0,0-1 0,0 0 0,0 1 0,0-1 0,0 1 0,0-1 0,-3 1 0,4 0 97,-9 2 1413,17-4-1437,0 1 0,0-1 0,-1 1 0,1 1 0,10-1 0,-11 1-131,13-1 67,-3 1 67,0-1 1,21-5-1,152-24 269,-146 22-113,185-29 108,-180 30-128,214-24 97,-206 24-131,219-25 70,-221 27-143,238-25 56,-232 23-83,276-27 103,-84 12-117,-206 18-32,180-1 99,-210 5-154,188 5 311,-199-4-312,-1-1 9,1 0 1,-1 0 0,1 1 0,-1-1-1,0 1 1,1 1 0,-1-1 0,0 0 0,7 4-1,-11-4-18,0-1 0,1 1-1,-1-1 1,0 1-1,0 0 1,1-1-1,-1 1 1,0-1 0,0 1-1,0 0 1,0-1-1,0 1 1,0 0 0,0-1-1,0 1 1,0 0-1,0-1 1,0 1 0,0 0-1,0-1 1,-1 1-1,1-1 1,0 1 0,0 0-1,-1 0 1,0 0 3,-1 3 0,1 0 1,-2 0 0,1 0 0,0 0 0,-1-1 0,1 1 0,-1-1-1,0 0 1,0 0 0,-1 0 0,-5 4 0,-4 1-163,0 0 0,-14 6 1,5-4-814,-41 23-6037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15 113 2336,'0'0'256,"2"-4"-109,2-6 133,0 0 0,1 1 1,0 0-1,1 0 1,0 0-1,1 0 1,0 1-1,9-9 1,-13 15-207,0 0 0,0 0 0,1 0 0,-1 0 0,0 1 0,1-1 0,-1 1 1,1 0-1,0 0 0,-1 0 0,1 0 0,7 0 0,41 1 142,-45 1-220,10-1 86,-1 1 0,1 1 0,-1 0 0,1 1-1,25 9 1,-16-5 54,2 3-22,0 1-1,-1 1 1,0 1 0,45 30-1,-62-32 15,-3-1-79,-1 1 0,0 0-1,-1 1 1,0-1 0,0 1 0,-1 0 0,-1 0-1,0 0 1,2 18 0,-4-14-20,0-9 4,-1-1-1,0 1 0,0 0 1,0 0-1,-1 0 1,-3 10-1,-5 20 103,-16 41 1,13-55 64,4-11-111,-2 5-18,-1-1-1,-1-1 1,0 0 0,-1-1-1,-26 23 1,-150 103 662,118-93-483,60-41-198,-7 6 33,-2-1 0,0-1 1,0-1-1,-1 0 0,-32 8 1,50-17 70,127-11 152,-51 3-174,25 1 17,-30 6 46,0 3 1,102 17-1,-149-16-138,0 0 116,-1 0-1,0 2 0,26 8 0,-19-1 103,-23-9-175,4 6-12,-6-7-20,3 8-1644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 8 10672,'-10'-7'9,"9"7"-5,0 0 0,0 0 0,0-1 0,1 1 0,-1 0 0,0 0 0,0 0 0,1 0 0,-1 0 1,0 0-1,0 0 0,0 0 0,1 1 0,-1-1 0,0 0 0,0 0 0,1 1 0,-1-1 0,0 0 0,1 1 0,-2 0 0,0 0 7,-60 31 14,15-9-22,-2 0 2,7-3-2,26-12 1,0 1-1,0 1 1,1 0-1,0 1 1,-14 13-1,20-15-1,-18 25 15,-82 148 128,60-74-33,22-42-34,-97 209 243,73-174 11,50-97-264,0 2 11,1-4-30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1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7088,'-3'24'624,"3"-18"-226,-1 1-1,0-1 1,-1 1-1,1-1 0,-1 0 1,0 1-1,-1-1 1,-5 11-1,6-14-387,-9 14 47,0-1 0,-1 0-1,-15 15 1,17-19-55,-15 15-1,23-25 54,-4-14 71,3 8-95,1-1-1,0-1 1,0 1 0,0 0-1,1 0 1,-1-1-1,1 1 1,0-1-1,1 1 1,0-1 0,-1 1-1,2-9 1,0 12 30,0-8 410,4 4-403,-2 3-16,3-1-8,-3 4-15,4 2-1,-2 0-22,0 0 1,0 0-1,0 0 1,-1 1-1,1 0 1,-1 0-1,1 0 1,-1 1-1,0-1 1,-1 1-1,1 0 1,-1 0-1,1 0 0,2 6 1,4 5 8,-2 1 0,11 27 0,-11-24-4,13 31 67,10 18 14,-4-21-20,1-6 22,39 44 0,-11-23 7,-6-9-24,72 79 213,-109-119-247,-1 2 1,-1 0-1,0 0 1,-1 1-1,-1 0 1,0 1-1,6 18 1,-14-33-47,0 1 8,0-1 1,-1 1-1,1 0 0,0-1 0,-1 1 1,0 0-1,1-1 0,-1 1 0,0 0 1,-1 0-1,1-1 0,0 1 0,-1 0 1,1-1-1,-1 1 0,0-1 0,-1 4 1,-14 19 6,16-24-9,-1 0 0,1 0 1,-1 0-1,1-1 0,-1 1 1,0 0-1,0 0 0,1-1 1,-1 1-1,0 0 0,0-1 1,0 1-1,0-1 0,1 1 1,-1-1-1,0 1 0,0-1 1,0 0-1,0 1 0,0-1 1,0 0-1,0 0 0,0 0 1,0 0-1,0 0 0,0 0 1,0 0-1,-1 0 0,1 0 1,-2-1-1,1 0-163,-1-1-1,1 1 1,-1-1-1,1 1 1,0-1 0,-1 0-1,-2-4 1,3 4-331,-24-22-8122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6904,'0'0'0,"6"18"0,6 23 0,-3 6-120,-12-2 120,2 4-4608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22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1193 5920,'0'0'308,"-2"-5"8,-5-12 40,7 17-348,0 0 1,0 0 0,-1 0-1,1-1 1,0 1 0,0 0-1,0 0 1,0 0 0,0 0-1,0-1 1,0 1 0,0 0-1,0 0 1,0 0 0,0 0-1,0-1 1,0 1 0,0 0-1,0 0 1,0 0-1,0-1 1,0 1 0,0 0-1,0 0 1,0 0 0,0-1-1,0 1 1,0 0 0,0 0-1,0 0 1,0 0 0,1-1-1,-1 1 1,0 0 0,0 0-1,0 0 1,0 0 0,0 0-1,1 0 1,-1-1-1,0 1 1,0 0 0,21-17 385,0 0 1,42-24 0,-18 20-235,-19 12-62,1 1 1,40-6 0,-20 9 37,-28 2-67,0-1 0,-1-1 1,1 0-1,28-13 0,-35 12-49,40-25 126,125-83 232,-157 101-358,32-26 215,-23 14 45,-1-2 0,38-45 0,-56 60-232,-7 8-7,0 0 0,0 0 0,-1 0 0,1 0 0,-1 0-1,0-1 1,-1 1 0,3-9 0,6-22 201,-1 0 0,-2 0 0,2-37 0,-8 54-199,-1-49 201,-1 50-191,-6-81 231,4 82-220,0 1 0,-1 0-1,0 0 1,-1 0 0,-10-21 0,9 26-19,1 0 1,-2 1-1,1-1 1,-1 1-1,-1 1 0,0-1 1,0 1-1,-15-11 1,17 14-1,-1 0 1,0 1-1,0 0 0,0 0 1,-14-5-1,19 9-38,0 0-1,0 1 1,1-1-1,-1 1 1,0-1 0,0 1-1,1-1 1,-1 1-1,0 0 1,1 0 0,-1 0-1,1 0 1,-1 0-1,1 0 1,-1 0 0,1 0-1,0 1 1,0-1 0,0 0-1,-1 1 1,1-1-1,1 1 1,-3 2 0,-1 3 2,1 0 1,-1 0 0,1 1 0,0-1 0,1 1 0,-1 0 0,-1 14 0,2-3-4,1 1 1,1-1-1,2 22 1,3 27 5,5 27-8,7 4 1,8-8-3,4-8-2,-3-9 0,-1-11 0,-3-9 0,-3-6 0,0-2 0,0-7 0,-2-10 0,-12-20 0,21 20 0,-22-25 0,12 13 0,1-4 0,7-5 0,8-5 0,-25-3 0,0-1 0,0 0 0,0 0 0,9-3 0,-5 0 0,0 0 0,-1-1 0,14-7 0,-3-2-344,-1-1 0,0-1 0,-1-1 0,24-26 0,17-22-8256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23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73 10400,'15'-21'142,"-12"18"-3,4-2 64,-5 4 177,-1 1-331,1 1 1,-1 0 0,0 0 0,1-1-1,-1 1 1,1 0 0,-1 0-1,0 1 1,0-1 0,0 0-1,0 0 1,0 1 0,1 1 0,-1-2-36,1 0 17,-1 1 1,1 0-1,0 0 0,-1 0 0,1 0 0,-1 1 1,0-1-1,0 0 0,0 0 0,0 1 0,0-1 1,-1 1-1,1-1 0,-1 1 0,1-1 0,-1 1 1,0-1-1,0 1 0,0 3 0,-1-2-16,0-1-1,-1 0 0,1-1 0,-1 1 1,1 0-1,-1 0 0,0-1 0,0 1 1,0-1-1,0 1 0,0-1 0,-1 0 1,1 0-1,-1 0 0,1 0 0,-1 0 1,0-1-1,0 1 0,0-1 0,0 1 1,0-1-1,0 0 0,0-1 0,-3 2 1,-11 0 21,1 0 1,-1 0-1,1-1 0,-18-2 1,1-1 45,1-1 0,-49-11 1,74 12-60,0-1 1,0 0-1,0 0 1,0 0 0,0-1-1,1 1 1,-1-2-1,1 1 1,-7-7 0,13 11-23,0 0 0,0-1 0,0 1 0,0 0 0,0 0 0,0 0 0,0 0 0,0 0 0,-1 0 0,1-1 0,0 1 0,0 0 0,0 0 0,0 0 0,0 0 0,0 0 0,0-1 0,0 1 0,0 0 0,0 0 0,0 0 0,0 0 0,0 0 0,0-1 0,0 1 0,1 0 0,-1 0 0,0 0 0,0 0 0,0 0 0,0 0 0,0 0 0,0-1 0,0 1 0,0 0 0,0 0 0,0 0 0,1 0 0,-1 0 0,0 0 0,0 0 0,0 0 0,0 0 0,0 0 0,0-1 0,1 1 0,-1 0 0,0 0 0,0 0 0,0 0 0,0 0 0,0 0 0,0 0 0,1 0 0,-1 0 1,0 0-1,0 0 0,0 0 0,18-11-155,0 0 1,31-13-1,-21 11-953,59-30-7093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2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7712,'0'0'65,"4"5"-6,7 12 128,1-1 0,1-1 0,0 0 1,1-1-1,1-1 0,29 22 0,38 18 220,84 62-36,-129-87-230,142 125 62,-147-121-62,100 115 59,-111-119-73,-1 12-39,26 78 1,-45-115-73,0 1 0,0-1 0,0 1 0,-1-1 0,1 1 0,-1 0 0,0 7 0,-1 18 50,-5 38 0,-19 33-14,24-95-34,0 0 0,-1-1 0,0 1 0,0-1 0,0 1 1,-5 6-1,7-11-18,-19 31 63,-24 31 0,-39 26-16,82-88-47,-39 36 107,-209 160 34,192-157-73,-18 5-731,-147 63 1,66-46-6398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09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6904,'3'4'48,"0"2"-6,-1 1 1,1-1-1,-1 1 0,-1 0 1,3 13-1,3 46 457,-5-41-422,23 176 297,-22-179-365,1 36 58,-11 142 106,4-114-81,2 137 192,2-200-268,-1-12 27,0 0 0,0 0 0,-3 13 0,0-2 22,-1 14 308,-1 0 0,-17 59 0,21-93-329,-1 0 1,0 1-1,1-1 1,-1 0-1,0 0 0,0 0 1,0-1-1,0 1 0,0 0 1,-1-1-1,1 1 1,0-1-1,-1 0 0,1 0 1,-1 0-1,1 0 0,-1 0 1,0 0-1,1-1 1,-5 1-1,4-1-17,0-1 0,-1 1 1,1-1-1,0 0 0,0 0 0,0 0 1,0 0-1,0-1 0,0 1 0,0-1 0,0 0 1,1 0-1,-1 0 0,-4-4 0,4 3 8,-3-2-6,0 0 1,1 0 0,0 0 0,0-1 0,0 0-1,1 0 1,-1 0 0,2 0 0,-1-1-1,1 0 1,-3-8 0,3 8-5,-4-14 130,-16-121 64,21 108-78,2 9-68,-2-4-9,2 0-1,2 0 1,9-56 0,54-138 395,-58 202-436,-3 11 20,0 0 1,0 0-1,9-14 1,3-2 112,2 0 0,40-45 0,-16 33-16,-38 35-125,0 0 0,0 0 0,0 0 0,0 0 1,1 0-1,-1 1 0,1 0 0,0 0 0,-1 0 0,1 1 0,0 0 1,0 0-1,0 0 0,0 0 0,0 1 0,8 0 0,-3 0-6,-7 0-7,-1 1-1,1-1 1,0 0 0,0 1-1,0 0 1,-1-1 0,1 1 0,0 0-1,-1 0 1,1 1 0,0-1-1,2 3 1,30 17 17,-28-16-18,-1 0 0,0 0 1,10 12-1,-10-11 0,-2 1 1,1 0-1,6 13 0,8 28 1,-7 4-2,-10-2 0,-2-42 0,-1 0 0,0 1 0,-4 12 0,-14 26 0,-6 0 0,-8-3 0,-6-1 0,-7-4 0,-7-1 0,-8-2 0,-3-11 0,50-20 0,-1-1 0,-17 2 0,23-5-1,0-1 1,0 0-1,-1 0 1,1-1-1,0 0 1,0-1-1,0 0 1,-9-3 0,18 5-1,-1-1-1,0 1 1,1 0 0,-1 0 0,1 0 0,-1-1 0,0 1 0,1 0 0,-1 0 0,1-1 0,-1 1 0,1-1 0,-1 1 0,1 0 0,-1-1 0,1 1 0,0-1 0,-1 0 0,-1-1-82,1-1 1,-1 1-1,1-1 1,0 1 0,0-1-1,0 0 1,1 1-1,-1-1 1,0 0-1,1 0 1,0 0 0,0 1-1,0-1 1,0 0-1,0 0 1,0 0 0,1 1-1,-1-1 1,1 0-1,1-3 1,8-34-8451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0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1 511 8880,'0'0'16,"-1"6"-54,1-7 50,0 1 1,0 0-1,0 0 1,0 0-1,1 0 0,-1 0 1,0 0-1,0 0 0,0 0 1,0 0-1,0 0 0,0 0 1,0 0-1,0 0 0,0 0 1,0 0-1,0 0 0,1 0 1,-1 0-1,0 0 0,0 0 1,0 0-1,0 0 1,0 0-1,0 0 0,0 0 1,0 0-1,0 0 0,0 0 1,0 0-1,0 0 0,0 0 1,1 1-1,-1-1 0,0 0 1,0 0-1,0 0 0,0 0 1,0 0-1,0 0 0,0 0 1,0 0-1,0 0 1,0 0-1,0 0 0,0 0 1,0 0-1,0 1 0,0-1 1,0 0-1,0 0 0,0 0 1,0 0-1,0 0 0,0 0 1,0 0-1,0 0 0,10-14 183,-1 0-1,0-1 0,12-30 1,14-45 79,-29 73-262,41-95 498,-36 90-457,0 2 155,-4 9-116,0 0-51,0 1 1,0 0-1,1 0 0,1 1 1,-1 0-1,1 1 0,1 0 1,10-7-1,10-4 78,35-14 1,-45 27 0,89-4 41,-88 12-74,8 5-29,32 14 0,-46-12 3,5 11-17,21 25 0,-31-28 3,-7-10-35,3 5-2,-1 0 0,-1 1 0,0-1 0,0 1-1,-2 0 1,3 19 0,-5-15 4,0-5-6,0 1 0,1-1 0,4 20 1,-4-31-6,0-7 0,15-65-1,-6 39 32,24-51 1,-34 81-8,3 2-1,-1 0-22,0 0 0,0 0 0,0 1 0,0-1 0,0 0 0,-1 1 0,1-1 0,0 1 0,0 0 0,0 0 0,-1-1 0,1 1 0,-1 0 0,1 0 0,0 1 0,-1-1 0,0 0 0,3 3 0,17 25 8,-18-24-10,2 5 3,0 0 0,0-1 0,-1 2 0,-1-1 0,1 0 1,-2 1-1,1 0 0,-2-1 0,2 18 0,-2-16-2,2 18 12,-1-10-3,2 56 0,-3-71-137,-1-1-55,0-1-1,0 1 0,1-1 1,-1 1-1,1-1 1,0 1-1,3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20 354 8696,'-12'-70'41,"6"11"231,5-111 0,0 168-239,1 1-1,0-1 1,0 0-1,0 0 1,1 0 0,-1 0-1,0 0 1,1 0-1,-1 1 1,1-1 0,0 0-1,-1 0 1,1 0-1,0 1 1,0-1 0,0 1-1,0-1 1,1 1-1,-1-1 1,0 1 0,1 0-1,-1-1 1,1 1-1,-1 0 1,1 0 0,-1 0-1,1 0 1,0 0-1,0 0 1,2 0 0,4-2 20,-6 2-29,0 0 0,1 1 0,-1-1 0,0 1 0,1-1 0,-1 1 0,0 0 0,1 0 0,-1 0 0,1 0 0,-1 0 0,0 1 0,1-1 0,3 2 0,24 6 179,39 15-1,-48-11 32,8 11-136,0 1 0,-1 2 1,-2 0-1,24 31 1,-40-44-88,32 53 39,46 115 18,-64-109-72,-17-49 3,10 30-55,9 62 1,-25-112 30,-2-3 72,1 0-1,-1 0 1,1 1 0,-1-1 0,1 0 0,-1 1 0,1-1 0,-1 1 0,1-1 0,0 0 0,-1 1 0,1-1-1,-1 1 1,1-1 0,0 1 0,0-1 0,-1 1 0,1 0 0,0-1 0,0 1 0,-1 0 0,8 6 147,-1 0-110,-3-5-67,-1 1 1,1-1-1,-1 1 0,1-1 1,0 0-1,0 0 0,4 2 1,5 0-5,0 0 0,23 5 1,-6-5-9,0-4-3,-5-4-2,-5-6 0,-5-4 0,-1-6 0,-4-12 0,-4-10 0,0 0 0,1 3 0,-1 3 0,2-1 1,-6 25 1,0 6-1,-1 0 0,2 0 0,-1 0 0,1 0 0,4-10 0,-2 5 0,6-16 22,-8 26-2,-1-1-11,4-4-2,-2 3-2,3-1-6,-5 4 0,0 0-1,1 0 0,-1 0 1,0 1-1,1-1 1,-1 0-1,0 0 0,0 1 1,1-1-1,-1 1 1,0-1-1,0 1 0,1 0 1,-1-1-1,0 1 0,0 0 1,0 0-1,0 0 1,0-1-1,0 1 0,0 0 1,-1 0-1,2 2 1,3 4-3,0-1 1,0 1-1,-1 1 1,0-1-1,-1 0 1,1 1 0,-2 0-1,3 8 1,1 10-11,5 44 0,-9-13-2,-1-23-17,7 52 0,-8-85 23,0-6-6,5-27 14,11-22 1,-2 17 4,1 1 1,40-65 0,-16 43 14,85-100 80,-123 156-97,1 0 0,-1 0 1,1 0-1,0 1 0,-1-1 1,1 1-1,0-1 0,0 1 1,0 0-1,0-1 1,0 1-1,1 0 0,-1 0 1,0 1-1,0-1 0,1 0 1,-1 1-1,3-1 0,-4 1-1,6 2 6,14 16-1,-17-13-6,-1-1 1,0 1-1,0 0 0,0 0 0,0 0 0,2 6 1,-2-2-1,-1-1 0,0 1 0,0 0 0,-1 0 0,1 9 0,-2 6 0,-3 31 0,-23 123-3,7-62-17,5-20-21,1 3-150,25-121-1,7-32-1365,4-8-6143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0 11120,'0'94'-7,"-5"-33"-1,-16 68 0,16-107 8,-6 36 120,-7 91 47,-8 85 617,17 5 58,12-141-619,-20 140 225,13-195-377,-12-60-55,8 6-33,1-1 1,1 0 0,0 1-1,0-2 1,1 1 0,1-1-1,-3-14 1,2 11-28,-42-154-932,37 138 806,-4-19-382,-2 1 0,-25-50-1,32 83 187,7 16 278,3 5 44,17 33 1,4-7 28,9 5 13,9-1 2,9 0 0,-29-22 0,1-1 1,24 10-1,-29-17 7,6-4 1,0-1 1,0 0 0,-1-2-1,1 0 1,33-10 0,-37 8-6,-7 2 5,-1-1 0,0 1 1,12-8-1,160-79 133,-164 80-131,-12 7 3,0-1-1,0 1 1,0-1 0,-1-1 0,0 1 0,7-8 0,59-63 99,-60 57-24,15-39 121,23-77 1,-24 56 59,-13 33 170,-2-1 0,6-75 0,-17 116-285,-1-1 20,2 3-36,-1-5-20,0 6 40,1 7-98,-4 63 1,1-36-34,-15 148 7,14-135-19,-20 192 9,20-188-16,-15 228 8,16-217-8,-11 237 8,12-239-8,-7 225 8,7-229-9,-5 212 3,5-215 5,0-23-6,-2 44 14,-19 97 0,-15-7 14,37-156-31,-1 1 0,0-1-1,0 0 1,0 0 0,-1 0 0,0 0 0,-4 6-1,-2 3 2,-15 22 5,24-37-10,0 1 0,-1 0-1,1-1 1,-1 1 0,1-1-1,0 1 1,-1-1 0,1 1-1,-1-1 1,1 1 0,-1-1-1,0 0 1,1 1 0,-1-1-1,1 0 1,-1 1 0,0-1-1,1 0 1,-2 1 0,-33 6 31,31-7-32,1 0-1,-1 0 1,0 0 0,0-1 0,0 0-1,0 1 1,1-2 0,-1 1-1,0 0 1,-6-4 0,5 2 3,0-1 1,0 0-1,1 0 0,-1 0 1,1 0-1,0-1 0,0 1 1,0-1-1,-3-6 0,-25-50-1043,26 48 362,-33-70-7723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2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0 448 10136,'3'-38'0,"1"29"-1,0 3-4,-3 5 2,0 0 0,-1 0 0,1 0 0,0 1 0,0-1 0,0 0 0,0 0-1,0 0 1,0 1 0,0-1 0,0 1 0,0-1 0,0 1 0,2-2 0,4-1-4,2-3 3,-5 4 2,-1 0 1,0 1-1,0-1 1,1 0-1,-1 1 0,1 0 1,0 0-1,-1 0 1,5 0-1,67-13 45,116-4 1,-165 16 24,0-1 0,0-1 1,44-12-1,-57 12-51,17-5 50,0-1-1,34-18 1,-35 15-60,115-56 14,-122 57-23,9-5-116,-1-1 1,40-31-1,-40 26-821,39-27-5301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1 12104,'0'0'-320,"-2"4"53,-45 73-1269,-12 21 1431,20-14 91,21-46 8,-91 174 2,86-163 24,-89 240 28,93-224 72,-41 269 60,54-268 1,-4 242 76,13-251-83,43 216 64,-30-222-84,87 166 56,-80-180-75,100 104 36,-99-123-150,-13-12-192,1 1 1,1-2-1,-1 0 1,1-1 0,0 0-1,0 0 1,19 1-1,31 3-6802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5208,'7'4'2,"21"9"181,-28-13-157,1 1 0,0-1 0,0 1-1,0-1 1,-1 1 0,1 0 0,0-1 0,0 1-1,-1 0 1,1-1 0,-1 1 0,1 0 0,-1 0-1,1 0 1,-1-1 0,1 1 0,-1 0 0,0 0-1,1 0 1,-1 0 0,0 0 0,0 0 0,0 1-1,0 29 310,0-3-81,36 150 506,-30-156-627,-1 1 0,4 36 0,-4-23 60,14 142 566,-18-169-661,1 55 556,13-76-1681,0 0-4546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0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1300 241 8880,'11'-26'-24,"-7"19"13,-1-1-1,0 0 1,0 1-1,1-10 0,-3 13 3,1-3-14,-2 0 0,1-1 0,-1 1 0,0-8 0,0 15 22,1-11-45,-1 6 55,1 1-1,-1-1 0,0 1 1,0-1-1,0 0 0,0 1 1,-1-1-1,0 1 1,0-1-1,0 1 0,0-1 1,-1 1-1,0 0 0,0-1 1,-4-5-1,-28-18 215,23 26 57,6 2-199,-4 0-8,0 0 1,0 1-1,0 0 1,0 0-1,1 1 1,-1 0-1,0 1 1,1 0-1,-12 6 1,-113 54 475,104-46-202,-119 84 126,117-75-185,-152 152 109,143-132-163,-61 89-1,1 18-153,61-82 87,-58 130-1,8 15-107,58-130 69,-89 309 53,116-381-143,0 1 1,-2 21-1,6-36-38,-12 129 119,12-102-99,7 49 0,-7-76-20,0 3 6,0 0 1,1 0 0,-1-1 0,1 1-1,0 0 1,0-1 0,0 1 0,0-1 0,0 1-1,0-1 1,2 3 0,7 12 21,1 0 1,14 16-1,-12-18-17,1-1 0,18 13-1,-32-27-10,2 2 6,0 0 0,0-1 1,1 1-1,-1-1 0,0 0 0,0 1 0,1-1 0,-1 0 0,1 0 0,-1-1 0,5 2 1,21 6 29,43 7 1,50-7-9,-112-7-11,0-1-1,1-1 1,14-1 0,231-53 75,-205 38-31,198-99 31,-201 88-24,151-130 36,-193 153-87,0 0 1,0 0 0,-1 0-1,7-9 1,89-148 114,-89 133-24,-7 10-76,-1-1 1,-1 0-1,-1 0 1,-1-19 0,0 37-23,0 1 0,0 0 0,-1-1 0,1 1 0,0 0 0,-1-1 0,1 1 0,-1 0 0,1 0 0,-1-1 1,1 1-1,-1 0 0,-1-2 0,-6-7 19,0 1 0,0-1 0,-1 1 0,0 0 0,-1 1 0,-14-10 0,22 17-17,0 0 1,0 0 0,0 0-1,0 1 1,1-1 0,-1 0 0,0 1-1,0-1 1,0 1 0,-3-1 0,-31-2 50,1 1 1,-57 5-1,54 4 52,-156 61 48,157-50-63,-135 94 28,142-86-87,-89 120 16,102-115-43,2 3-662,1 1 0,-12 54 0,7-6-9152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3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9416,'21'14'-79,"-15"-11"24,-1 0 1,1 1-1,-1-1 1,0 1-1,0 1 1,-1-1-1,1 1 1,-1 0-1,0 0 1,4 6-1,-6-6-39,0 1 0,0-1 0,0 0 0,-1 1 0,0-1 0,-1 1 0,1 0 0,-1-1 0,0 1 0,0-1 0,-1 1-1,-1 6 1,-9 44-564,-9 57 38,16-87 424,1-1 1,1 1-1,2 40 1,1-29-19,-1-37 208,4 70-251,-3-61 219,0 1 0,0 0 0,1 0 0,1 0 0,5 15 0,-2-16 22,1-1 1,-1 0-1,1 0 0,1 0 0,-1-1 0,1 0 0,12 8 1,-16-13 16,0 0 0,0 0 0,0 0 0,0 0 1,0-1-1,0 1 0,1-1 0,-1 0 1,0-1-1,1 1 0,-1-1 0,6 0 1,1-1 20,0 0 1,20-4 0,-23 3-10,7-2 223,0 0 0,15-7 0,14-3 876,-38 14-1064,30-13 1101,-34 12-857,7 9-1284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1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6552,'-1'19'33,"1"-1"0,-2 1 1,-1 0-1,0-1 0,-1 1 1,-11 28-1,-16 71 94,25-91-59,1 1 0,2 0 0,-1 43 0,4-59-54,0 15 27,1-1-1,1 0 0,9 43 1,-8-56-32,4 12 39,3-2-312,1 0-1,28 42 1,0-8-4016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0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38 210 1080,'-7'21'273,"4"-11"-15,0 0 0,1 0-1,0 0 1,1 1 0,0-1 0,0 20-1,1-28 107,-3 6 116,3-7-452,0-1-1,0 0 1,-1 0 0,1 0-1,0 1 1,0-1 0,0 0-1,0 0 1,0 0 0,0 1 0,-1-1-1,1 0 1,0 0 0,0 0-1,0 0 1,-1 0 0,1 1-1,0-1 1,0 0 0,0 0 0,-1 0-1,1 0 1,0 0 0,0 0-1,0 0 1,-1 0 0,1 0-1,0 0 1,0 0 0,-1 0-1,1 0 1,0 0 0,0 0 0,0 0-1,-1 0 1,1 0 0,0 0-1,0 0 1,-1 0 0,1 0-1,0 0 1,0-1 0,0 1 0,-1 0-1,1 0 1,0 0 0,0 0-1,0 0 1,0-1 0,0 1-1,-1 0 1,0-10 125,0 1 0,1-1-1,0 1 1,1-1 0,0 1-1,4-16 1,-4 13-181,1-6 303,8-35-1,-7 41-205,-1 5 22,1 1 1,-1-1-1,2 1 0,-1-1 1,1 1-1,-1 0 0,2 0 1,-1 1-1,1-1 1,-1 1-1,7-5 0,-1 0 103,-3 3-86,-1 1-1,1 1 0,0-1 0,0 1 1,0 0-1,1 1 0,-1 0 0,1 0 0,0 1 1,1 0-1,12-3 0,-11 3-63,1 0 0,0 1 0,0 0 0,0 1 0,1 1-1,-1 0 1,0 0 0,0 1 0,0 0 0,0 1 0,0 0 0,13 5 0,-21-6-38,-1 0-1,1 1 1,0-1 0,0 1 0,-1-1 0,1 1 0,-1 0 0,1 0-1,-1 0 1,0 0 0,0 0 0,0 1 0,0-1 0,3 6 0,-3-5-1,1 5 22,-4 2-18,0 0 0,-1 0 0,0 0 0,-1-1-1,0 1 1,-5 11 0,-27 53 31,28-60-41,-4 8 20,0-1 1,-22 30-1,10-19-9,-94 138 22,103-147-23,11-19-7,-42 48 3,-3 1 3,43-48-7,-10 15 6,14-19 32,3-2-33,28-23 2,1 6-6,10-2-2,5 1 0,-16 12-2,-1 0 0,1 2 0,47-2 0,-13 4 2,-2 3 0,-6 2 0,-6 0 0,0-2 0,-4 4 0,-9 2 0,-27-4-1,25 10 3,17 8 86,-48-16-57,4 6-1,-6-8-3,8 5-1274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 7448,'4'10'1,"-3"1"6,-17 19 63,12-24-37,0 1 1,1-1 0,0 0-1,0 1 1,-2 8 0,-1 11 116,1 0 1,1 0 0,2 0-1,0 27 1,3-37-125,0-10 8,-1 0 0,0 0-1,-1 0 1,1 1 0,-1-1 0,-2 6 0,-11 41 309,-37 94 0,43-126-309,4-9 24,-1-1 1,-1 0-1,-8 14 0,-96 141 472,90-138-427,6-5-75,-21 27 151,-64 76 653,96-123-681,-5 2-15,6-5-81,1-4-6,-1-11-167,1 0 0,1-1 0,1 1 0,0 0 0,0 0 0,2 0 0,0 0 0,1 0 0,6-17 0,7-14-6982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21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 8520,'-3'2'-6,"-10"10"-196,12-11 196,1-1 0,0 0 0,-1 1 0,1-1 0,0 1 0,0-1 0,0 1 0,0-1-1,0 1 1,-1-1 0,1 1 0,0-1 0,0 1 0,0-1 0,0 1 0,0-1 0,0 1 0,1-1 0,-1 1 0,0-1 0,0 1 0,0-1 0,0 1 0,1-1 0,-1 1 0,0-1-1,1 1 1,5 14 3,-5-14 6,-1 0-1,0 0 1,0 0 0,1 0 0,-1-1 0,0 1-1,1 0 1,-1 0 0,1-1 0,-1 1 0,1 0-1,0 0 1,-1-1 0,1 1 0,0 0 0,1 0 78,-1 0-65,0-1-1,-1 1 1,1-1 0,0 1 0,0-1-1,0 0 1,-1 1 0,1-1-1,0 0 1,0 0 0,0 1-1,0-1 1,0 0 0,0 0-1,-1 0 1,1 0 0,0 0-1,0-1 1,0 1 0,0 0 0,0 0-1,0 0 1,1-1 0,28-6 438,150-45 1535,-171 50-1870,0 0 0,0 1 0,0 1 0,18 0 0,-4 1 57,-10-2-68,1 1 0,0 1 0,-1 0 0,0 1 0,14 4 0,-19-4-54,-1 1 1,1-1-1,-1 2 1,0-1-1,0 1 1,-1 1-1,1-1 1,-1 1-1,10 9 1,-5-2 27,0 1 0,-1 1 0,0-1 0,13 25 0,21 55 99,-42-88-176,7 13 47,21 31 0,-22-36-39,17 21 36,-20-29-45,-1 0 1,0 1 0,0 0-1,0 0 1,4 10-1,-5-8 3,-2-6-2,0 1-1,0-1 1,0 1 0,1-1 0,-1 0 0,1 1 0,0-1 0,3 3 0,-7-20-1656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1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1249 1624,'0'0'836,"-3"-5"-384,-3-8 14,1-1 1,0 0-1,-5-26 0,10 36-400,-9-12 681,9 15-703,0 0-1,0 0 0,0 0 0,0-1 0,0 1 0,0 0 0,1 0 0,-1 0 0,0 0 0,1 0 0,-1 0 0,1 0 0,-1 0 1,1 0-1,1-1 0,2-8 333,1-1-192,-1 1 0,1 0 0,1 0 0,0 0 0,1 1 0,8-10 0,43-43 193,-48 52-342,58-65 527,-54 58-500,-4 5 20,-1 1 1,-1-1 0,0-1 0,-1 1-1,-1-1 1,7-18 0,-7 17-30,3-8 90,-1 1 0,-1-1 1,6-38-1,-9 40-92,17-93 411,-10 41-192,-3 28 14,2-89 1,-11 117-261,1 8 10,-1-1-1,0 1 1,-4-17 0,-5-17 140,-21-55 0,29 94-163,0 0 1,1 1-1,-1-1 1,0 0-1,-1 1 1,1 0-1,0-1 1,-1 1 0,1 0-1,-1 0 1,-4-3-1,1 2 3,6 2-9,-1 0 0,0 1 0,0-1 0,0 1 1,0-1-1,0 1 0,0-1 0,0 1 0,0-1 1,0 1-1,0 0 0,0 0 0,0 0 0,0-1 1,0 1-1,0 0 0,-1 0 0,1 0 0,0 1 0,0-1 1,0 0-1,0 0 0,0 1 0,0-1 0,0 0 1,0 1-1,0-1 0,0 1 0,0-1 0,0 1 1,0 0-1,1-1 0,-1 1 0,0 0 0,0-1 1,0 1-1,0 2 0,-70 77 122,-18 40-67,71-89-39,-75 149 14,77-141-14,-38 148 14,50-153-15,3 12-6,8 50 0,0-71 7,10 6-4,36 52 1,-33-63 2,93 62 8,-90-70-7,6-2 0,-1-2 0,1-1-1,1-1 1,47 3 0,-60-8-15,-12-1 2,0 0-1,1-1 0,-1 1 0,1-1 0,-1 0 0,0 0 0,10-4 0,-8 3 9,3-1-4,-1 0-1,1 0 1,-1-1-1,0 0 1,0-1-1,-1 0 1,1 0-1,9-9 1,45-42 58,-61 54-64,1 0 0,-1 0 0,0 0-1,1-1 1,-1 1 0,-1-1 0,1 0-1,0 0 1,-1 0 0,3-4 0,1-5 4,15-34-2,-15 27-325,0 0 0,-1-1 0,-2 0 0,2-20 1,0-24-7604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2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29 249 11744,'14'-15'0,"-6"6"-7,-7 8-25,0-1 4,-1 1 28,0 1 0,0 0 0,0-1 0,0 1 0,0 0 0,0 0 0,0-1-1,0 1 1,0 0 0,0 0 0,1-1 0,-1 1 0,0 0 0,0 0 0,0-1 0,0 1 0,1 0 0,-1 0 0,0 0 0,0-1 0,1 1 0,-1 0-1,0 0 1,0 0 0,1 0 0,-1 0 0,0-1 0,0 1 0,1 0 0,-1 0 0,0 0 0,1 0 0,-1 0 0,0 0 0,0 0 0,1 0 0,-1 0-1,0 0 1,1 0 0,-1 1 0,1-1 0,-1 1 1,0-1-1,0 1 0,0-1 0,0 1 0,1 0 1,-1-1-1,0 1 0,0 0 0,0-1 0,0 1 1,-1-1-1,1 1 0,0 0 0,0-1 0,0 1 1,0-1-1,-1 1 0,1-1 0,0 1 0,-1 0 0,1-1 1,0 1-1,-1-1 0,1 1 0,0-1 0,-2 1 1,2 1-1,-4 3 0,-12 0 0,14-4 2,0-1 1,0 0 0,0 0-1,1 0 1,-1 0 0,0 0-1,0 0 1,0-1 0,0 1-1,0 0 1,1-1 0,-1 1-1,-2-2 1,4 2 1,-1-1 0,0 0 0,1 1 0,-1-1 0,0 1 0,1-1 0,-1 0 0,1 1 0,-1-1 0,1 0 0,-1 0 0,1 1 0,0-1 0,-1 0 0,1 0 0,0 0 0,0 0 0,0 1 0,-1-1 0,1-1 0,1-5 15,-1 1 1,1 0 0,1-1 0,-1 1 0,1 0 0,4-11 0,25-65-1423,2-6-5670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2696,'0'0'24,"3"5"-4,-1-3-4,-1-1 0,0 0-1,0 1 1,0-1 0,0 0-1,0 1 1,-1-1 0,1 0-1,0 1 1,-1-1 0,1 1 0,-1-1-1,1 3 1,2-3 164,7 1 46,0-1 0,0 0-1,13-1 1,10 1 102,-31 0-308,1 0 0,-1 0 0,1 0 0,-1 0 0,1 0 0,-1 1 0,0-1 0,0 1 0,1 0 0,-1-1 1,0 1-1,-1 0 0,1 0 0,3 5 0,-1-2-4,6 6 36,-1 0 1,0 0-1,-1 1 1,10 20 0,0 14 52,35 75 188,-34-76-106,22 94 513,-39-133-480,2 3 33,-3-4-41,-1 3-11,0-6 150,-1-12-268,0 1 0,-1 0 0,0-1 1,0 1-1,-5-11 0,2 6-54,-16-50 122,-22-88 270,25 89-202,4-3-41,-19-73 1193,33 138-1168,-1-6-37,0 5-112,0 5 398,0 11-402,0 0-1,1 0 1,0 0 0,4 27 0,10 88 82,18 99 79,-30-215-204,21 271 66,-19-238-73,0-15 0,0-13 0,-1-9 2,-7-24 9,2-1-1,-2-32 1,3 38-5,-3-79 69,-7-48 51,4 65-68,-28-210 571,24 232-500,5 29-59,-1-1 0,-1 2 0,-12-24 0,19 42-22,0-1 15,1 3-61,0 0 1,0 0-1,0 0 0,0-1 0,0 1 1,0 0-1,0 0 0,0 0 1,0 0-1,0-1 0,0 1 0,0 0 1,0 0-1,0 0 0,0 0 0,0-1 1,0 1-1,0 0 0,0 0 1,0 0-1,0 0 0,0-1 0,0 1 1,-1 0-1,1 0 0,0 0 1,0 0-1,0 0 0,0-1 0,0 1 1,0 0-1,-1 0 0,1 0 1,0 0-1,0 0 0,0 0 0,0 0 1,0 0-1,-1 0 0,1 0 1,0-1-1,0 1 0,0 0 0,0 0 1,-1 0-1,1 0 0,0 0 0,0 0 1,0 0-1,0 0 0,-1 0 1,1 1-1,-1 1 1,0 1 0,1 0 0,-1 0 0,1-1 0,-1 1 0,1 0 0,0 0 0,1 5 0,11 38 17,3 5-7,3 17-9,2 4 1,2 5-3,45 180-45,-67-255 30,6-26-18,2-21 30,-2-15 1,-5-7 1,-6 12 20,-23-108 1,8 75 6,-30-103 146,50 189-96,-1 7-50,-5 22-8,4 21-15,4 12 0,6 4-3,37 144-40,-31-116-19,5 160-176,-14-146 74,-5-101 126,2 3-7,-1-6 0,-3 8-67,2-10 105,-1 0 0,0-1 0,0 1 0,0 0 0,0-1 0,1 1 0,-1 0 0,0-1 0,0 1 0,1-1 0,-1 1 0,0-1 0,0 0 0,1 1 0,-1-1 0,1 0 0,-1 1 0,1-1 0,-1 0 0,1 0 0,-1 1 0,1-1 0,0 0 0,-1-1 0,-13-30-614,10 22-346,-16-33-6791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35 8880,'0'0'345,"0"0"-320,0-1 0,0 1-1,0 0 1,0 0 0,0-1-1,0 1 1,0 0 0,0-1 0,0 1-1,0 0 1,0 0 0,0-1 0,0 1-1,0 0 1,0 0 0,0-1-1,0 1 1,0 0 0,0-1 0,0 1-1,0 0 1,0 0 0,1-1 0,-1 1-1,0 0 1,0 0 0,0 0 0,1-1-1,-1 1 1,0 0 0,8 3 21,20 10 56,-27-12-99,0 0 0,0 0 0,1 1 0,-1-1 0,0 0 0,0 1 0,-1-1 1,1 1-1,0-1 0,0 1 0,-1-1 0,1 1 0,-1 0 0,1 2 0,1 5 5,-2-1-1,1 1 0,-1 0 1,0 0-1,-1-1 0,-2 11 1,-12 47 18,15-63-25,-1-1 0,1 0 0,-1-1 0,0 1 1,0 0-1,0 0 0,0 0 0,0-1 0,0 1 0,0-1 0,0 1 1,-1-1-1,1 1 0,-1-1 0,1 0 0,-1 0 0,1 1 0,-1-1 1,0 0-1,1 0 0,-1-1 0,0 1 0,0 0 0,0-1 0,0 1 1,0-1-1,1 1 0,-1-1 0,0 0 0,0 0 0,0 0 0,0 0 1,0 0-1,0 0 0,0-1 0,0 1 0,0-1 0,0 1 0,0-1 1,1 0-1,-1 0 0,-3-1 0,3 1 6,2 1-4,-1 0-1,1 0 1,-1 0 0,1-1 0,-1 1 0,1 0-1,0 0 1,-1 0 0,1 0 0,-1-1 0,1 1 0,-1 0-1,1 0 1,0-1 0,-1 1 0,1 0 0,0 0-1,-1-1 1,1 1 0,0-1 0,-1 1 0,1 0 0,0-1-1,0 1 1,-1-1 0,1 1 0,0 0 0,0-1 0,0 1-1,0-1 1,-1 0 0,2-22 167,9-16 74,-9 37-226,0-1 1,0 1-1,1-1 0,-1 1 1,1 0-1,0 0 1,-1 0-1,1 0 0,0 0 1,0 0-1,0 0 1,1 1-1,-1-1 1,0 1-1,1-1 0,-1 1 1,1 0-1,-1 0 1,1 0-1,0 0 1,4 0-1,-6 1-13,-1 0 0,1 0 1,0 1-1,0-1 0,0 0 0,-1 0 0,1 1 1,0-1-1,-1 0 0,1 1 0,0-1 1,-1 1-1,1-1 0,0 1 0,-1-1 0,1 1 1,-1 0-1,1-1 0,-1 1 0,1-1 1,-1 1-1,1 1 0,1 0 8,1 4 0,1 0 0,-1 0 1,0 0-1,0 0 0,0 0 0,-1 1 0,0-1 0,0 1 0,0 9 0,1-3-4,-2-8-4,-1 0 1,1 0 0,-1 0-1,0-1 1,0 1 0,0 0 0,-1 0-1,-1 6 1,-2 9 14,-1 0 0,-1-1 1,0 1-1,-2-1 0,-19 35 0,24-50-17,0-1 0,-1 1 0,1-1 0,-1 1 0,0-1 0,0-1 0,0 1 0,0 0 0,-1-1 0,1 0 0,-1 0 0,1 0-1,-1-1 1,-8 2 0,11-2-1,0-1 0,0 1-1,-1-1 1,1 0 0,0 0-1,0 0 1,0 0 0,-1 0-1,1 0 1,0-1 0,0 1-1,0-1 1,0 1 0,0-1-1,0 0 1,0 0 0,0 0-1,0 0 1,0 0 0,0 0 0,0-1-1,1 1 1,-1 0 0,1-1-1,-3-2 1,2 0 2,0 1 1,0-1-1,0 1 0,0-1 1,1 0-1,-1 1 0,1-1 1,0 0-1,0 0 0,1 0 1,-1 0-1,1-7 0,-1-2 2,1 8 2,0 0 0,0 0 0,0 0 0,0 1 0,1-1 0,0 0 0,2-7 0,-1 4 9,1-4-2,0-1 0,1 1 0,0 0 0,1 0 0,0 0 0,1 1 0,9-15 0,-8 14 18,-3 4-18,1 0 0,0 1-1,1-1 1,-1 1 0,1 0 0,1 0 0,11-9 0,-9 10 19,0 1-1,1 0 1,0 0 0,0 1 0,1 0-1,18-4 1,-28 8-32,0 0 0,-1 0 0,1 0 1,-1 0-1,1 0 0,-1 0 0,1 0 0,0 0 1,-1 0-1,1 0 0,-1 0 0,1 0 0,-1 0 0,1 1 1,0-1-1,-1 0 0,1 0 0,-1 1 0,1-1 1,-1 0-1,1 1 0,1 0 3,7 12 2,-7 10-2,-6 10-3,3-27-3,-1 5-1,0-1 0,-1 0 0,-7 18-1,7-24-2,3-3 5,0-1 0,0 0 0,0 1 0,0-1 0,0 0 0,-1 0 0,1 1 0,0-1 0,0 0 0,0 0 0,-1 1 0,1-1-1,0 0 1,-1 0 0,1 0 0,0 1 0,0-1 0,-1 0 0,1 0 0,0 0 0,-1 0 0,1 0 0,0 0 0,-1 0 0,1 0 0,0 0 0,-1 0 0,1 0 0,0 0 0,-1 0 0,1 0 0,0 0 0,-1 0 0,1 0 0,0 0 0,-1 0 0,1 0 0,0 0 0,0-1-1,-1 1 1,1 0 0,0 0 0,-1 0 0,1-1 0,-7-11 1,6 10-1,-18-38 0,1-9 0,5 3 0,9 30-493,1 0 0,-2-19 0,2 9-6900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7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2696,'0'0'535,"2"2"-285,4 3 33,-4-4 18,25 18 889,-24-17-1115,-1 1 1,1 0 0,0-1 0,-1 1 0,1 0 0,-1 0 0,0 0 0,0 1 0,0-1 0,-1 0 0,1 1 0,-1 0 0,0-1 0,2 7 0,-1 2 32,0 0-1,1 19 1,-3-23-129,2 32 241,-3 46 0,0-58-183,-3 46 222,2-44-218,-3 66 127,5-85-155,-1 30 126,-1-1 0,-2 1-1,-15 63 1,-7 27 297,25-125-328,-2 2 21,1-4-19,-2 4-9,3-6-10,1-2-86,0 0 1,0 0-1,0 0 0,0 0 1,0 0-1,0 0 1,0 1-1,0-1 0,0 0 1,0 0-1,0 0 1,0 0-1,1 0 1,-1 0-1,-1 0 0,1 1 1,0-1-1,0 0 1,0 0-1,0 0 0,0 0 1,0 0-1,0 0 1,0 0-1,0 1 1,0-1-1,0 0 0,0 0 1,0 0-1,0 0 1,0 0-1,0 0 0,0 0 1,0 0-1,-1 0 1,1 0-1,0 1 0,0-1 1,0 0-1,0 0 1,0 0-1,0 0 1,0 0-1,0 0 0,-1 0 1,1 0-1,0 0 1,0 0-1,0 0 0,0 0 1,0 0-1,0 0 1,0 0-1,-1 0 1,1 0-1,0 0 0,0 0 1,0 0-1,0 0 1,0 0-1,0 0 0,0 0 1,-1-1-1,1 1 1,19-96 242,-9 54-189,32-135 392,-12 80-209,-15 42-138,3-17 150,31-78 0,-45 140-197,1 0 1,1 0 0,0 0 0,0 1 0,1 0 0,0 0-1,1 1 1,0 0 0,0 0 0,17-12 0,-23 19-48,1 0 1,-1 0 0,1 0 0,0 0 0,-1 0 0,1 1-1,0-1 1,0 1 0,-1 0 0,1 0 0,0 0-1,0 0 1,0 0 0,-1 0 0,1 1 0,5 1 0,-4-1 1,1 0-2,0 0 0,-1 1 1,1 0-1,0-1 0,-1 2 1,1-1-1,-1 0 0,1 1 1,-1 0-1,0 0 0,0 0 1,5 7-1,-6-8-3,6 12 40,22 93 15,-23-68-21,6 63-1,-9-47-15,-1-14-13,11 165 41,-15-153-41,-1 13-8,-5 3 1,2-39 9,2 0 0,2 32 0,0-60-12,0 0 1,0 0-1,1 0 1,-1 0 0,1 0-1,-1 0 1,1-1-1,-1 1 1,1 0 0,0 0-1,0-1 1,0 1 0,0 0-1,0-1 1,0 1-1,0-1 1,1 1 0,-1-1-1,1 0 1,-1 1-1,1-1 1,2 2 0,4-1 5,0 1 1,0-1 0,0 0 0,1-1 0,-1 0 0,0 0-1,1-1 1,-1 0 0,13-2 0,-13 2-5,12-2 24,-1-1 0,1-1 0,-1 0 0,0-2 1,0 0-1,26-12 0,-32 12-18,-8 4 7,0 0 1,0 0-1,0-1 1,-1 0-1,7-4 1,7-8-302,0-1 1,-1 0-1,0-1 1,25-35-1,-8 6-7482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11656,'21'5'-3,"-16"-4"1,0 0 0,1 0 0,-2 1 0,1 0 0,7 3 0,10 6 6,0 1 0,-1 1 0,-1 1 0,27 24 0,-45-35 0,1 0 1,-1 0-1,0 0 1,0 0-1,0 1 1,0-1-1,-1 0 0,1 1 1,-1-1-1,0 1 1,0 0-1,0 6 1,1-4-2,3 25 15,-1-1 0,-1 1 0,-2 42 0,-1-46-18,-3 134 31,1-122-24,-10 198 15,4-127-12,-5 165 27,6-180-26,3-56-10,0-19 8,2 0 0,0 1-1,1-1 1,1 1 0,1-1 0,1 1 0,7 35 0,0-30 15,1 0 0,2-1 1,18 33-1,-22-46-17,-6-8 2,1 0 0,0 0 1,0 0-1,0 0 0,1-1 1,4 5-1,3 2 30,2 0 0,0 0 0,0-1 1,1-1-1,14 7 0,-22-12-11,0 0 0,0 0 0,0-1 0,0 0 0,0 0 0,1-1 0,-1 0 0,1 0 0,-1 0 1,1-1-1,-1 0 0,1 0 0,-1 0 0,0-1 0,13-3 0,-8-1 18,1-1-1,-1 0 1,0-1-1,-1 0 1,0 0 0,0-2-1,0 1 1,-1-1-1,12-14 1,-19 21-42,-1 0 0,1 0 1,0 0-1,-1 0 0,0 0 0,1 0 1,-1-1-1,0 1 0,0 0 0,1-6 0,2-2 3,12-33-1,24-73-1596,-15 50-6356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3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0 8520,'1'2'-8,"-1"1"5,0-1-1,1 1 1,-1-1 0,-1 0 0,1 1-1,0-1 1,0 1 0,-1-1 0,0 0 0,1 1-1,-1-1 1,0 0 0,0 1 0,0-1 0,0 0-1,-2 2 1,-6 14-2,-15 53-7,1-4 5,-7 25 6,-46 99 6,61-151 23,-53 197 32,57-187 48,-54 338 385,52-284-421,8-66 122,3-11-94,-3 18 67,-12 55-1,13-84-70,0 1 1,-10 22-1,12-34-53,-1 0 0,1 0-1,-1 0 1,0-1 0,0 1-1,0-1 1,0 1 0,-1-1-1,0 0 1,0-1 0,0 1-1,0-1 1,0 1 0,-8 3-1,6-4-11,-3-1 8,-7 1 225,11-2-184,-2-5-27,6 2-52,1 0 0,0 0 0,0 0 0,0 0 0,0 0 0,0 0 0,0 0 0,1 0 0,-1 0 0,1-2 0,12-50-1325,2-5-5296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212 189 8248,'7'-3'-33,"-5"2"18,0 0 0,0 0 0,0 0 0,0 0 0,0 1 0,0-1 0,0 1 0,0 0 0,0-1 0,0 1 0,1 0 0,1 1 0,-2-1 68,-2-1-47,0 0 0,0 0-1,0 1 1,-1-1 0,1 0-1,0 0 1,0 1 0,-1-1 0,1 0-1,0 1 1,-1-1 0,1 0-1,-1 1 1,1-1 0,-1 1 0,1-1-1,-1 1 1,1-1 0,-1 1 0,0-1-1,1 1 1,-1-1 0,0 1-1,0-1 1,-24-7 46,18 6 9,-91-17 270,55 11-155,25 4-50,11 3 50,-1-1 0,0 1 0,1 0-1,-9 1 1,14 0 195,16-3 6,238-25 414,-54-4-483,63-7-38,-182 30-147,-64 7-77,-1 0 50,1 0-1,0 1 1,0 1-1,24 3 1,-36 0 3,2 8-7,-5-10-86,0-1-1,0 1 1,-1 0 0,1 0 0,0-1 0,0 1 0,-1 0 0,1-1 0,0 1 0,-1 0 0,1-1 0,-1 1-1,1 0 1,-1-1 0,1 1 0,-1-1 0,1 1 0,-1-1 0,0 1 0,1-1 0,-2 1 0,1 0 6,-11 11-1538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29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10936,'5'-10'95,"-2"10"-28,-2 14-36,0 22-24,1-7-7,-1 10 0,0 5 0,2 6 0,-1-19-1,1 6-2,1 0 1,13 49 0,-7-24 2,-3-27 1,-7-33 2,0 0 0,1 1 0,-1-1 0,1-1 0,0 1 0,-1 0 0,1 0 0,0 0 0,0 0 0,0 0-1,0-1 1,0 1 0,2 2 0,-1-3 52,-1-1-35,-1 0-19,1 1-1,-1-1 1,0 0-1,1 0 0,-1 0 1,0 1-1,1-1 1,-1 0-1,0 0 0,1 0 1,-1 0-1,0 0 1,1 0-1,-1 0 1,0 0-1,1 0 0,-1 0 1,0 0-1,1 0 1,-1 0-1,1 0 0,-1 0 1,0 0-1,1 0 1,-1 0-1,0-1 1,1 1-1,-1 0 0,0 0 1,0 0-1,1 0 1,-1-1-1,0 1 0,0 0 1,1 0-1,-1-1 1,0 1-1,0 0 0,1-1 1,-1 1-1,18-26-1326,4-4-5314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89 5832,'-9'-12'51,"2"0"1,-12-23-1,18 32 83,0 2-103,1 0 0,0 1 0,-1-1 0,1 0 0,0 0 1,0 0-1,0 0 0,0 0 0,0 0 0,0 0 0,0 0 0,0 0 0,0 0 1,1 0-1,-1 0 0,0 0 0,0 1 0,1-1 0,-1 0 0,1 0 1,-1 0-1,1 0 0,1 0-15,0 0 0,0 0 0,0 0 0,0 1 0,0-1 0,0 1 0,0 0 0,0 0 0,0-1 0,0 1 0,0 0 0,0 1 0,0-1 0,0 0 0,4 1 0,-3 0 1,0 0-1,0 0 1,1 0-1,-1 0 1,0 1-1,0-1 0,0 1 1,0-1-1,0 1 1,4 4-1,-3-2 63,0 0 0,0 0-1,0 1 1,-1 0 0,1 0 0,-1 0-1,0 0 1,-1 0 0,1 1 0,-1-1-1,0 1 1,-1 0 0,1-1 0,-1 1-1,0 0 1,0 9 0,-3-16 294,-5-3 2102,8 3-2287,5-4-32,-5 4-150,0 1 1,0 0 0,0-1 0,0 1-1,0 0 1,0-1 0,0 1 0,0 0 0,1 0-1,-1 0 1,0 0 0,0 0 0,0 0-1,0 0 1,0 0 0,0 0 0,0 0 0,0 1-1,0-1 1,0 0 0,0 1 0,0-1-1,0 1 1,0-1 0,0 1 0,0 0-1,-1-1 1,1 1 0,0 0 0,0 0 0,-1-1-1,1 1 1,0 0 0,-1 0 0,1 0-1,-1 0 1,1 0 0,-1 0 0,1 0-1,-1 0 1,0 0 0,1 0 0,-1 0 0,0 0-1,0 0 1,0 0 0,0 0 0,0 0-1,0 0 1,0 2 0,-2 0 4,-5 2-3,4-2-2,-2 5-3,3-6 4,2-2 6,-5 1-27,-5-11 136,9 8-41,1 1-27,2-5 2,-1 4 62,0 1-59,5-5 0,-4 4-14,-16-5 19,-12 0-40,-4 4-17,22 1-9,4 0-4,-4-4-5,6 3-9,0-3-1517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0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4216,'0'0'0,"-12"9"0,6 2 8,-1-2-8,2 3 0,-2 9 0,-1 0-2688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4128,'4'6'-12,"-3"-4"8,-1-1 1,1 1-1,0-1 0,-1 1 1,1-1-1,-1 1 0,0 0 1,1-1-1,-1 1 0,0 0 1,0-1-1,0 1 0,0 0 1,0 0-1,-1 2 0,1 1 14,0-5-13,0 1 0,0-1 1,-1 0-1,1 1 0,0-1 0,0 1 1,0-1-1,0 0 0,0 1 0,0-1 1,0 1-1,0-1 0,0 0 1,0 1-1,1-1 0,-1 1 0,0-1 1,0 0-1,0 1 0,0-1 0,0 1 1,1-1-1,-1 0 0,0 1 0,0-1 1,1 1-1,11 13 361,-11-12 42,-3-1-198,-5 5 6,5-4 228,4-1-224,3 6-3,-4-5 278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3320,'0'1'-15,"1"5"11,17-7 50,132-17 522,-94 9-219,-16-3 226,73-34-1,-88 34-342,1 0 1,33-9-1,-18 8 43,179-51 460,-201 60-698,49-7 222,-20 7 335,92 4 1,-134 0-569,14 3 297,-19-2-306,-1 1 0,0-1-1,1 0 1,-1 0 0,0 0-1,0 0 1,0 1-1,0-1 1,0 0 0,0 0-1,-1 0 1,1 0 0,0 0-1,0 1 1,-1-1 0,1 0-1,-1 0 1,1 0-1,-1 0 1,-1 1 0,1 2-65,1-4 55,0 0 1,0 1-1,0-1 1,0 0 0,0 1-1,0-1 1,0 0-1,-1 1 1,1-1 0,0 0-1,0 0 1,0 1-1,-1-1 1,1 0-1,0 0 1,0 1 0,0-1-1,-1 0 1,1 0-1,0 0 1,-1 1 0,1-1-1,0 0 1,0 0-1,-1 0 1,1 0 0,-1 0-1,-32 4-1083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1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8696,'2'-2'-7,"15"-8"5,-10 9 3,27-19-1,1-3 0,8-4 0,-1 1 0,-4 6 0,-13 10 2,28-8 1,-18 6 1,157-38 84,-107 35-8,57-6 20,-34 10 113,-8-1 18,44-5 553,-137 16-537,3-2 42,-6 2-25,5-1-13,-6 2-46,0 1-4,1-1-225,7-8 454,-1-5-410,-6 6-18,20-33-1431,2-5-5724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2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1 481 7896,'0'22'-122,"1"-18"21,4 4 12,-2-4 65,-2-3 23,1 0 0,-1 0 0,0 0 1,1 0-1,-1 0 0,0 0 0,1-1 1,-1 1-1,1 0 0,-1-1 0,4 2 1,9-7 4,-9 3 1,8-5 4,-1 1 7,0-1 0,-1 0 0,16-12 0,4-6 110,0-1 1,48-55-1,-65 64-101,-6 8 30,0-1 0,-1 0-1,7-14 1,13-24 509,31-76 1,-56 119-460,0-1-1,0 0 1,-1 1 0,0-1 0,0 0-1,-1 0 1,1 0 0,-1 1-1,-1-9 1,1-12 383,0 26-484,0-1 0,0 1 0,0 0 0,0-1 0,1 1 0,-1 0 0,0-1 0,0 1 0,0 0 0,0-1 0,0 1 0,0 0 0,0-1 0,0 1 0,0 0 0,0-1 0,0 1 0,0 0 0,-1-1 0,1 1 0,0 0 0,0 0 1,0-1-1,0 1 0,0 0 0,-1-1 0,1 1 0,0 0 0,0 0 0,-1-1 0,1 1 0,0 0 0,0 0 0,-1 0 0,1-1 0,0 1 0,0 0 0,-1 0 0,1 0 0,0 0 0,-1 0 0,1 0 0,0 0 0,-1-1 0,1 1 0,0 0 0,-1 0 0,1 0 0,0 0 1,-1 0-1,1 0 0,0 1 0,-1-1 0,1 0 0,0 0 0,-1 0 0,1 0 0,0 0 0,0 0 0,-1 1 0,1-1 0,0 0 0,-1 0 0,1 0 0,0 1 0,-17 16 100,11-7-95,1 0-1,0 0 1,0 0-1,-3 13 1,-6 28-5,2 16 1,3 17-3,2 166-17,11-163 7,1 147-1,3-136 2,-2-34 6,1 1 1,-6-11 0,-7-11 0,-1-9 0,0-5 0,-4-3 0,-3-3 0,-3-5 0,-1-6 1,-2-7 4,1-5-2,10-1 2,1-1 0,0-1 0,-1 1 1,1-2-1,0 1 0,0-1 0,1 0 0,-1 0 0,1-1 1,0 0-1,0 0 0,1-1 0,-1 0 0,-7-10 0,6 4-2,0 3 2,-3 1-2,9 7 12,59-2 25,132 3 34,-105 0-20,117-10 275,-159 12-226,-26 0-10,-1-1-1,1-1 0,21-2 0,-26 2-24,1 0 0,-1 0 1,1 1-1,19 5 0,-8-3 7,74 26 359,-84-25-408,5 5-27,-2-2 187,-15-8-253,0 1-1,-1 0 1,1-1-1,-1 1 0,1-1 1,0 1-1,-1-1 0,1 1 1,-1-1-1,1 1 0,-1-1 1,1 1-1,-1-1 1,1 0-1,-1 1 0,0-1 1,1 0-1,-1 1 0,0-1 1,0 0-1,1 0 1,-1 1-1,0-1 0,0-1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3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12 6816,'-5'8'129,"0"0"0,0 0 1,0 0-1,-3 10 0,-9 16 337,16-32-225,0-1-180,1 0 0,-1 1 1,1-1-1,-1-1 0,0 1 0,1 0 0,-1 0 1,0 0-1,0 0 0,0 0 0,0-1 0,0 1 1,0 0-1,0-1 0,0 1 0,0-1 0,0 1 1,0-1-1,-1 1 0,-7-7 24,1 0 0,1-1 0,-1 1 0,1-2 0,0 1 0,1-1 0,0 0-1,0 0 1,-8-16 0,13 21 49,-1-3-1,2 4-10,19-4 108,-17 5-213,0 0 1,0 0 0,0 0-1,0 0 1,0 0-1,0 0 1,1 1 0,-1-1-1,0 1 1,1 0 0,-1 0-1,4 0 1,-2 0-8,0 1 1,0 0-1,0 0 0,-1 0 1,1 0-1,0 0 0,-1 1 0,1 0 1,-1 0-1,1 0 0,-1 0 1,0 0-1,0 1 0,0-1 1,0 1-1,-1 0 0,1 0 1,-1 0-1,1 0 0,-1 0 1,0 0-1,0 1 0,-1-1 0,1 1 1,-1-1-1,0 1 0,1 0 1,-2 0-1,1 0 0,0 7 1,0-7-8,-1 0 0,0 1 0,0-1 0,0 0 0,-1 0 0,0 1 0,1-1 0,-2 0 0,1 0 0,-3 6 0,-12 16 1,-5-4 0,0-5-2,19-15-2,0-1 0,-1 1 0,1-1 0,-1 1-1,1-1 1,-1 0 0,1 0 0,-5 1 0,6-2 6,-1-2-1,-1-12-3,3 8-53,2-1 1,-1 0-1,1 1 1,0-1-1,0 1 1,6-12-1,-1 1-960,13-33-5810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3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 9056,'4'31'0,"4"31"0,7 166-206,-15-209 193,-5 32-23,-6 4-3,-22 67 1,26-99 35,4-12-1,-1 0 0,-1 0 0,-9 18 0,-62 108-7,55-109 6,-110 102 2,100-105-2,-151 127-1002,78-62-4019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6728,'64'-49'9,"-28"20"1,-12 10 7,0 0-1,45-26 1,-66 44-6,-1 1 1,0 0-1,1-1 0,-1 1 1,0 0-1,1 0 0,-1 0 1,1 0-1,-1 1 0,0-1 0,1 1 1,-1-1-1,0 1 0,1 0 1,-1 0-1,0 0 0,0 0 0,0 0 1,0 1-1,0-1 0,0 1 1,2 1-1,-2-1 14,2 2 32,1 0 0,-1 1 0,0 0 0,0 0 0,-1 0 0,0 0 0,1 0-1,-2 1 1,1-1 0,-1 1 0,0 0 0,0 0 0,0 0 0,1 9 0,2 4 131,-3-7-148,-1-9-12,-1 0 0,1 0 0,0 0 0,0 0 0,0 0 0,0 0 0,1 0 0,3 4 0,31 44 233,-27-44-153,1-4-80,-1-1 0,1 1 0,0-2 0,0 1 0,0-1 0,0-1 0,15 0 0,-2-2 6,39-7 0,-43 3-6,-8 1-15,-2 2-9,1-1 1,-1 0 0,-1 0-1,1-1 1,0 0 0,-1-1-1,0 0 1,11-11 0,-13 11 4,-1-1 1,1 0-1,-1 0 1,0 0-1,-1 0 0,1-1 1,-2 0-1,1 0 1,-1 0-1,2-9 1,-2 4 0,3-30 124,-6 31-63,1 0 0,-1 1 0,-1-1 1,0 1-1,-1-1 0,0 1 1,-1-1-1,-5-13 0,-13-13 34,9 24 189,4 9-236,-1-1 1,-1 1 0,1 1-1,-1 0 1,1 0 0,-16-3-1,24 7-35,0 0-1,-1-1 1,1 1 0,0 0-1,-1 0 1,1 0-1,0 0 1,0 0-1,-1 1 1,1-1 0,0 0-1,-3 1 1,-25 10 169,-53 26 1,58-21-25,-92 85 59,96-78-126,-63 105 35,71-99-88,-28 137 19,36-130-47,11 143 8,-7-175-25,0 0 1,1 1-1,0-1 1,0 0-1,3 7 1,13 30 15,30 52-1,-46-91-14,0 0 0,1 1-1,0-1 1,-1 0 0,1 0 0,0 0-1,0 0 1,4 2 0,30 22 21,63 34 0,-67-48 30,127 32 24,-129-39-38,10-5-11,51-6 0,-67-1-2,35-20 4,-39 16-29,30-23 1,-19 8-510,0-2 0,45-53 0,-11 7-7080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39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29 4040,'5'21'52,"-1"1"0,0-1 0,-2 1-1,-1 41 1,-10 86 247,9-148-298,-10 92 37,6-54 29,-13 169 25,15-166-32,-1 171 23,5-173-30,25 123 22,-19-137-22,2-8-33,1 0 0,0 0 0,17 18 0,-12-24 61,-10-9-51,0 1-15,1-1 1,-1 1-1,1-2 1,0 1-1,0-1 1,0 0-1,0 0 1,0-1-1,0 0 0,1 0 1,-1-1-1,12 0 1,20-5 119,1-1 1,59-18-1,-83 20-108,-11 2 10,0 1 0,0-1 0,-1 0 0,1-1-1,0 1 1,-1-1 0,5-3 0,4-4 52,0 0 0,-1-1 1,11-13-1,-14 9 219,-3-4-155,-1-1 0,4-34 0,-10 33 268,0 6-203,0 3-120,0 0 0,0 1-1,-2-1 1,1 1 0,-1-1 0,-1 1-1,-6-14 1,6 18-32,-4-9 260,-17-26 0,21 36-230,0 0-1,-1 1 0,0 0 1,0 0-1,0 0 0,-1 0 1,1 1-1,-1 0 1,-7-4-1,12 7-78,-2 0 24,0-1 1,1 1-1,-1-1 0,0 1 1,0 0-1,1 0 0,-1 1 1,0-1-1,0 0 0,0 1 1,0 0-1,0 0 1,0 0-1,0 0 0,0 0 1,-3 1-1,6-1-35,-1 1 1,1-1-1,0 1 1,-1-1-1,1 1 0,0-1 1,0 1-1,-1-1 1,1 1-1,0-1 0,0 1 1,0-1-1,0 1 1,0-1-1,0 1 0,0-1 1,0 1-1,0-1 1,0 1-1,0 0 0,0-1 1,0 1-1,0-1 1,1 1-1,-1 0 7,2 5 0,0 0 0,0 0-1,0-1 1,1 1-1,0-1 1,0 0 0,0 0-1,1 0 1,0 0 0,7 8-1,-3-5-7,-6-5 0,0-1-1,0 0 0,1 0 1,-1 0-1,1 0 0,0 0 1,-1 0-1,1-1 0,0 1 1,0-1-1,0 0 0,0 0 1,0 0-1,1 0 0,-1 0 1,4 0-1,-4-1 0,7-1 16,-4-1-12,3 0-2,0-2 0,0 1 0,-1-1 0,1 0 0,-1-1 0,0 0 0,9-7 0,3-4 25,0-1 0,-2 0 0,0-2 0,15-20 1,-23 26-21,19-37 78,-13 18-14,-2-2 0,-1 1 0,13-55 0,-11-11 57,-2-14 20,-10 87-82,-2 0-1,-4-46 1,2 65-46,0 1-1,-1-1 1,0 1-1,0 0 1,0-1-1,-1 1 1,-5-9 0,3 7-6,2 2 2,0 1 0,-1-1 1,0 0-1,0 1 1,-1 0-1,1 0 0,-1 0 1,0 1-1,-6-5 0,1 1 34,5 3-35,0 1 0,-1 1 0,0-1 1,0 1-1,1 0 0,-2 0 0,1 0 0,0 1 0,-1 0 0,-9-2 1,8 4-7,1 1 1,0-1 0,0 1 0,-9 2 0,13-2-9,0 0-1,0 0 1,0 0 0,0 0 0,0 0-1,0 1 1,0 0 0,1-1 0,-1 1 0,0 0-1,1 0 1,-1 1 0,-1 2 0,-8 18-1,10-16-206,0 0 1,1 0 0,0 0 0,0 0 0,1 0 0,0 0-1,1 11 1,1 20-7845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6728,'-1'1'41,"-3"4"-34,1-1 0,0 0 1,0 1-1,0 0 0,1 0 0,-1 0 0,1 0 1,-1 5-1,-15 56-7,16-56-2,-26 142-109,23-78 23,2 68 5,3-78 17,4 127-1,-3-169 58,0 13 2,1 1-1,10 46 0,-1-36 7,0-4 2,-9-38-2,-2 0 5,1-1-1,0 0 0,0 0 0,1 1 1,-1-1-1,1 0 0,-1 0 0,1 0 1,3 3-1,-4-5 2,-1-1 1,1 1-1,0-1 0,-1 0 1,1 1-1,-1-1 0,1 0 1,0 0-1,-1 1 0,1-1 1,0 0-1,0 0 0,-1 0 1,1 0-1,0 0 1,-1 0-1,1 0 0,0 0 1,1 0-1,0-1 20,1 0-1,-1 0 1,0 0-1,0 0 1,1 0-1,-1-1 1,0 1 0,2-3-1,5-1-3,-7 3 2,1 0 1,0 0-1,-1 0 1,1-1-1,-1 1 1,0-1-1,1 1 1,1-5-1,26-30 348,40-70 1,-27 22 36,-36 72-284,7-14 64,1 1 0,29-39 0,-34 53-62,1 0-1,15-14 1,-26 26-120,0-1 0,0 1 0,0 0 0,0 0 0,0 0-1,0 0 1,1 0 0,-1-1 0,0 1 0,0 0 0,0 0 0,0 0 0,1 0 0,-1 0 0,0 0 0,0 0-1,0 0 1,1 0 0,-1 0 0,0-1 0,0 1 0,1 0 0,-1 0 0,0 0 0,0 0 0,0 0-1,1 1 1,-1-1 0,0 0 0,0 0 0,0 0 0,1 0 0,-1 0 0,0 0 0,0 0 0,0 0 0,0 0-1,1 0 1,-1 1 0,0-1 0,0 0 0,6 4 34,0 1 1,-1-1-1,1 1 0,-1 0 1,-1 1-1,1-1 0,5 10 1,-7-11-19,9 15 193,67 176 245,-72-181-448,-3-7-4,0 1-1,0-1 1,1 0 0,7 9 0,11 12 18,-22-26-25,1-1 0,0 1-1,0 0 1,0 0 0,0-1-1,0 1 1,0-1 0,1 0-1,3 2 1,-3-2 0,-1-1-1,1 1 1,-1-1-1,0 0 1,1 0-1,-1 0 1,1 0-1,-1 0 1,6-1-1,30-13 3,5-9 2,4-8-2,-35 21-1,-1-2 0,0 1-1,0-1 1,-1-1 0,8-13 0,-14 20 3,-1 1 0,1-1 0,-1 1 0,-1-1-1,1 0 1,3-11 0,0-3 1,22-54 62,-28 73-69,13-34 99,1 1-1,23-42 1,-35 74-84,-1 1 0,1-1 1,-1 1-1,1-1 0,0 1 1,-1 0-1,1 0 0,0 0 1,0 0-1,0 0 0,0 0 0,0 0 1,0 0-1,0 1 0,3-1 1,-1 0 5,3 2 88,3 7-70,-1 1-1,-1-1 1,15 19 0,-11-8 43,47 112 28,-33-54-46,-18-46-52,23 68 13,43 146 22,-68-259-52,4-31-58,12-117-1380,-10 57-5456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0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18 8072,'0'0'0,"-10"3"0,5 10-24,10 5 24,1 10-136,-5 10 136,-2 7-344,-7 4 344,1 1-5200</inkml:trace>
  <inkml:trace contextRef="#ctx0" brushRef="#br0" timeOffset="1">481 0 8160,'0'0'0,"13"14"0,17 22 0,0 28 0,-5 26 0,-13 22-344,-10 10 344,1 1-5384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2696,'0'0'0,"12"5"32,-9-26-16,3-13 0,5-23-16,-2 3-1592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2248,'27'15'0,"-1"6"0,0 10 0,-2 7 0,-4 4 0,-12-21 2,45 101-19,-47-111 16,-4-7 0,0 0 0,1-1 1,-1 1-1,0-1 0,1 1 0,0-1 0,5 5 0,17 15 0,9 0 2,-29-20 1,0-1 0,1 0 1,-1 0-1,0-1 0,1 0 0,0 0 0,-1 0 0,1 0 0,0-1 0,-1 0 0,1 0 0,0-1 1,-1 1-1,7-3 0,2 0 7,0-1 1,-1-1-1,18-8 1,-22 9 13,0-1 1,0 0-1,0 0 0,-1 0 1,0-1-1,0-1 1,12-12-1,9-8 311,26-23 105,-52 46-359,0 0 0,0 1 0,-1-1-1,1-1 1,-1 1 0,0 0 0,0 0 0,0-1 0,-1 1 0,0-1 0,2-5 0,-1 2 19,-1 3-14,0 0-1,1 0 0,-1 0 1,-1 0-1,1 0 0,-1 0 1,0 0-1,0 0 0,-1 0 1,1 0-1,-1 0 0,-2-6 1,2 7-19,1 2-21,-1 1 1,1-1-1,0 1 0,-1-1 1,0 0-1,1 1 0,-1-1 1,0 1-1,0 0 0,0-1 1,0 1-1,0 0 0,0-1 1,0 1-1,-1 0 0,1 0 1,-2-1-1,-3-3 65,0-2-31,4 5-42,0 0 1,0 0-1,0 1 1,0-1-1,0 0 0,0 1 1,0-1-1,-1 1 1,1 0-1,-1 0 1,1 0-1,-4-1 1,-8-3 141,-1 1 1,-25-3-1,26 9 155,-5 7-182,0 0 0,-26 18 0,27-11 128,-9 17-96,-31 50 0,43-54-24,-59 151 56,61-140-96,-32 145 40,41-150-79,10 145 34,0-145-55,51 116 24,-56-149-78,0 0 0,0 1 0,0-1 0,1 0 0,-1 0 0,1 0 1,-1 0-1,1 0 0,2 2 0,16 14 17,1-2-1,1 0 1,24 14 0,-44-29-17,1 0 0,-1 0 0,0 0 0,0 0 0,1-1 0,-1 1 1,1 0-1,-1-1 0,3 1 0,39 2 37,58-3 1,-100 0-41,0 0 1,1 0 0,-1 0-1,1-1 1,-1 1 0,0-1-1,1 0 1,-1 0-1,0 0 1,4-2 0,-6 3-4,12-6 10,0 0 0,0-1 0,18-15 0,-15 8-404,-1 0 1,24-33-1,-38 46 371,63-82-6037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0 8432,'-4'8'-5,"0"1"-1,-1-2 1,0 1 0,0 0 0,-1-1 0,-10 11 0,7-8-13,-8 12-52,-30 29 0,-1-1 41,9-6 14,27-29 15,-18 29-1,20-24 6,2 1 0,0 0-1,1 0 1,-6 31 0,10-22 82,14 136 57,-4-131 56,43 145 88,-37-143-48,60 163 77,-59-158-169,52 130 79,-42-115-136,40 68 0,-48-103-37,10 4-618,49 41 0,-15-22-5396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3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946 0 5296,'-49'16'96,"-95"25"673,99-23-474,-50 29-1,86-42-294,-95 51 488,102-54-414,1-2-71,1 0 0,0 0 0,0 0 0,0 0 0,-1 0 0,1 0-1,0 1 1,0-1 0,-1 0 0,1 0 0,0 0 0,0 1 0,0-1 0,0 0 0,-1 0 0,1 0 0,0 1 0,0-1 0,0 0 0,0 0 0,0 1 0,0-1 0,0 0 0,0 0 0,0 1 0,0-1 0,0 0 0,0 1-1,0-1 1,0 0 0,0 0 0,0 1 0,0-1 0,0 0 0,0 0 0,0 1 0,0-1 0,0 0 0,0 0 0,0 1 0,1-1 0,-1 0 0,0 0 0,0 0 0,0 1 0,0-1 0,1 0 0,-1 0 0,0 0 0,0 1 0,0-1-1,1 0 1,-1 0 0,10 13 43,12 4 23,1 0 0,0-2 0,35 17 0,-28-16-9,-22-11-18,0 0-1,0 1 1,-1 0 0,1 0-1,-1 0 1,-1 1 0,7 8-1,-9-11-19,3 8 139,-5-6-129,0 0 0,-1-1-1,0 1 1,0 0 0,0 0 0,-1 0 0,0 0-1,0 0 1,0 0 0,-1 0 0,0 0-1,0 0 1,0 0 0,-1 0 0,0-1 0,0 1-1,-5 9 1,1-3-3,4-8-10,0 0 0,0 0 0,-1-1 0,1 1 0,-1-1 0,0 0 0,0 1 0,0-1 0,-5 4 0,-20 16 83,-37 23 1,41-34 5,-121 29 36,113-36-96,-4-1-22,-92 6 32,104-9-45,1-2 0,-1 0 1,1-2-1,-26-6 1,25 2 34,-42-21 1,64 27-2,9 0 8,7-2 18,-4 3-48,0 2 1,0 0 0,0 0 0,0 0-1,-1 1 1,16 7 0,46 26 67,-68-35-96,18 11 56,-1 1 0,38 32-1,-39-30-39,11 9 42,42 44 0,-58-53-46,4 5 31,101 179 58,-108-176-94,18 29 14,21 28-1,-38-69-10,-5-7-148,0 0 0,0-1 0,1 0 0,-1 0 0,1-1 0,0 1 0,0-2 1,12 2-1,28 2-6239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4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290 218 6104,'0'0'2522,"0"-4"-2403,2-2-98,-1 0 1,0 0-1,1 0 1,0 0-1,1 0 0,-1 0 1,1 1-1,0-1 0,5-6 1,32-38 44,-32 41-51,1 1-1,0 0 1,0 1 0,0 0-1,1 0 1,21-10 0,-16 9-3,5-1 49,-13 7-37,2-2-10,0 1 1,0 1-1,0 0 1,1 0-1,-1 1 1,0 0-1,1 0 0,-1 1 1,0 0-1,11 2 1,-3 1 26,-1 1 1,17 7 0,-23-4 65,-2 7-68,0 0 0,0 1 0,5 16 0,-8-10 102,-3-9-76,1 0-27,-1 1 1,-1-1 0,0 1 0,-1-1-1,-1 1 1,1-1 0,-6 23 0,-24 97 191,8-48 50,11-40-175,-9 58 0,19-95-95,-27 249 364,29-252-362,-1-1 1,1 1-1,-1-1 1,1 1-1,0-1 0,0 0 1,1 1-1,-1-1 1,1 0-1,0 0 1,-1 0-1,1 0 1,5 5-1,-3-3 2,0 1 4,0 0-1,1-1 1,-1 0 0,2 1 0,-1-1 0,0-1 0,9 7 0,-13-11-15,2 2 13,0 0-1,1 0 0,-1-1 0,0 0 1,1 0-1,-1 0 0,1 0 0,-1 0 1,1 0-1,-1-1 0,1 0 0,-1 0 1,1 0-1,-1 0 0,1 0 0,0-1 1,4-1-1,3 1 51,-1-1 0,1-1 0,-1 0 0,15-6 0,-20 7-19,-1 0 0,0 0 0,0-1 0,0 1 1,0-1-1,-1 0 0,1 0 0,-1-1 1,1 1-1,-1-1 0,0 1 0,-1-1 0,5-8 1,-6 11-21,0-1 1,-1 1-1,1 0 1,-1 0 0,1-1-1,-1 1 1,0 0 0,1-1-1,-1 1 1,0-1-1,0 1 1,0 0 0,0-1-1,0 1 1,-1 0-1,1-1 1,0 1 0,-1-1-1,1 1 1,0 0 0,-1 0-1,0-1 1,1 1-1,-1 0 1,0 0 0,0 0-1,1-1 1,-1 1-1,0 0 1,0 0 0,0 0-1,-3-1 1,3 1-2,-1 0 0,0 0 0,0 0-1,1 0 1,-1 0 0,0 1 0,0-1 0,0 1 0,0-1 0,0 1 0,0 0 0,0 0-1,0 0 1,0 0 0,0 0 0,0 0 0,0 1 0,0-1 0,0 0 0,0 1-1,0 0 1,-2 0 0,-1 2-8,0 0-1,1 1 0,0-1 1,-1 1-1,1 0 1,1 0-1,-1 0 0,1 1 1,-5 5-1,2-1-12,-2 5 23,0 15-9,0 1-1,2 0 1,-4 50 0,4 4-14,-1 4 0,-5 2-3,-29 135-10,32-150-16,-23 112-88,15-124 56,-9 16-30,14-34 84,12-36 3,-2-6 1,1-1 0,0 0 0,0 0 0,-1 0 0,1 0 0,-1 0 0,0 0 0,1 0 0,-1 0-1,0-1 1,0 1 0,-4 1 0,5-2 2,-1 1 1,0 0 0,0-1 0,0 1 0,0-1 0,0 0 0,0 1-1,0-1 1,-1 0 0,1 0 0,0-1 0,-1 1 0,-2 0 0,-7 2 5,0 2-2,-34 6 73,-26 3-96,-175 37-1491,136-24-7454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5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1176,'0'0'1036,"4"0"-808,13 0-5,-16 0-203,0 0 0,0 0 0,0 1 0,0-1 0,0 0 1,0 0-1,0 1 0,0-1 0,0 0 0,-1 1 0,1-1 1,0 1-1,0-1 0,0 1 0,-1 0 0,1-1 0,0 1 1,0 0-1,10 8 278,21 6-25,-8-3 167,1-1-1,32 10 1,-33-14-221,-8-2-33,0 0 0,1-1 0,-1-1 0,1 0 1,21 0-1,176-24 540,16-9-276,-33 5-318,-155 20-31,188-18 46,-180 20-47,194-12 30,-196 12-75,215-11 26,-207 11-27,215-11 26,-220 12 0,205 2 38,-205 2-4,330 10 351,-280-8-400,-63-2 110,2-1-62,121 11 198,1 2 346,-102-9 2126,-64-9-2711,-17-15-1640,-3-5-6345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2586 115 6008,'-35'12'222,"-1"-1"1,0-1 0,0-2-1,-50 4 1,9-6 1,22-5 62,-69-7 0,107 4-258,-29-8 172,10 0-82,-189-48 363,193 53-280,-243-29 360,171 26-315,-63-12 4,44 7 97,94 10-318,-60 0 161,-126 1 331,194 1-496,-42 5 126,-163 34 265,159-32-191,53-6-168,1 1-1,-24 5 1,13-4 65,17-2-102,5 0 35,-13 6 177,-90 73 273,83-61-771,1 1-1,1 0 1,1 2 0,-33 45-1,37-45-7619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1 6904,'-71'60'-36,"-3"10"-7,51-47 43,4-3 7,-77 115 6,76-104 15,-69 133 23,75-131 10,-33 140 43,42-138 24,5 149 64,6-148-24,-2-19-97,0 2-29,1 0 1,0 0-1,2 0 0,0-1 0,2 0 0,0-1 0,12 19 0,63 71 218,-80-102-202,0 0 0,1-1 1,-1 0-1,1 0 0,0 0 0,0 0 0,10 5 0,1 0 10,30 18 44,-26-20 182,-6-6-403,1 0 1,-1-1-1,0 0 0,1-1 1,-1-1-1,20-5 1,34-10-5452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4:0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6456,'0'0'1585,"4"4"-1100,9 12-309,-10-8 219,-4-2-327,1 1 1,-1-1-1,-1 0 1,1 0-1,-1 0 0,0 0 1,0 0-1,-1 0 0,1 0 1,-6 7-1,-53 92 244,-55 91 240,84-146-505,3-8-399,2 2 0,-32 69 0,37-57-6128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7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295 129 5112,'0'0'169,"-3"-5"-23,-10-12-13,10 13 388,-25-9 2378,24 12-2826,-20 0 827,22 6-766,0 0 0,0 0 0,0 0 0,1 0 0,-1 0 0,1 0 0,0 6 0,0-5-51,-2 23 383,4-12-126,-3-13-141,-3 6 6,4-6-3,-1 3-6,1-5 377,-20-4 82,18 1-614,0 1 1,0-1 0,0-1-1,1 1 1,-1 0-1,0-1 1,1 1 0,-1-1-1,1 0 1,0 1 0,-1-1-1,1-1 1,0 1 0,-3-4-1,0-3 46,-1 1 0,-7-20 0,-6-8-47,14 26-108,-1 1 0,0 0 1,-1 1-1,1-1 0,-10-8 0,3 5-1302,-15-17-7530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8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0 972 7800,'0'0'425,"12"-11"495,3-9-320,-2 0-1,16-35 0,1 1-312,-19 38-255,15-30 203,24-75 32,-37 87-129,-3-2 1,10-53-1,-8 28 52,-6 34-146,16-93 250,-20 98-184,0 0 0,-2 1-1,0-1 1,-5-31 0,2 32-21,0-2 243,-11-44 0,14 67-319,0-1 0,0 1 1,-1-1-1,1 1 0,0-1 0,0 1 0,0 0 1,0-1-1,-1 1 0,1-1 0,0 1 1,0-1-1,-1 1 0,1 0 0,0-1 0,-1 1 1,1-1-1,0 1 0,-1 0 0,1-1 1,-1 1-1,1 0 0,-1 0 0,1-1 0,0 1 1,-1 0-1,1 0 0,-1 0 0,1 0 1,-1 0-1,1 0 0,-1-1 0,1 1 0,-1 0 1,1 0-1,-1 0 0,1 1 0,-1-1 1,1 0-1,-1 0 0,1 0 0,-1 0 0,1 0 1,-1 1-1,1-1 0,-1 0 0,1 0 1,-1 1-1,1-1 0,0 0 0,-1 1 0,-17 20 180,11-12-163,4-5-2,-1 1 0,2 0 0,-1-1 1,0 2-1,-2 9 0,-11 27 79,2 1 0,-14 79 0,17-38-86,8-48 13,3 139 8,4-143-28,12 44-1,-10-55-11,17 37 0,-15-41 0,1-1-1,13 19 1,-13-22-1,1-1 0,21 20 0,-15-18 2,28 18-1,20 8 1,0-4 2,-8-8-2,17 5 5,-72-33-8,1 1 1,-1-1-1,0 0 1,0 1 0,0-1-1,1 0 1,-1 0-1,0 0 1,0 0-1,1 0 1,-1 0-1,0 0 1,0 0-1,1-1 1,-1 1 0,0 0-1,0-1 1,0 1-1,1-1 1,-1 1-1,2-2 1,0 0 0,1 0-1,-1 0 1,0 0-1,1 0 0,-1 0 0,0-1 0,4-4 1,-3 3-1,-1 0 0,1 0 0,-1-1 0,0 1 0,3-8 0,-3 5 0,0-1 0,0 0 0,2-13 0,-3 1-345,0 1 0,-1 0 1,-1-1-1,-4-22 0,4 41 201,-4-69-9196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8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10224,'0'0'24,"0"0"-22,0-1 0,0 1 0,0 0 0,-1 0 0,1 0 0,0-1 0,0 1 0,0 0 0,0 0 1,0-1-1,0 1 0,0 0 0,0 0 0,0 0 0,0-1 0,0 1 0,0 0 0,0 0 0,0-1 0,0 1 0,0 0 1,1 0-1,-1-1 0,0 1 0,0 0 0,0 0 0,0 0 0,0-1 0,0 1 0,1 0 0,-1 0 0,0 0 1,0 0-1,0 0 0,0-1 0,1 1 0,-1 0 0,0 0 0,119 44 142,-111-41-103,-1 1 0,1 0 1,-1 0-1,10 8 0,8 4 145,-23-15-59,0 1-1,-1-1-113,-1 0 0,1 0-1,-1 0 1,1 0 0,-1 0-1,0 0 1,1 0 0,-1 0-1,0 0 1,0 0 0,1 0-1,-1 0 1,0 0-1,0 0 1,0 0 0,-1 0-1,1 0 1,0 0 0,0 0-1,0 0 1,-1 0 0,1 0-1,0 0 1,-1 0 0,1 0-1,-1 0 1,0 0 0,1 0-1,-1 0 1,1-1 0,-1 1-1,0 0 1,0 0-1,1-1 1,-1 1 0,0-1-1,0 1 1,0-1 0,0 1-1,0-1 1,0 1 0,0-1-1,0 0 1,0 1 0,0-1-1,-1 0 1,-2 1 6,0 0 1,0 0-1,0 0 1,0-1-1,0 0 1,-1 0-1,1 0 0,0 0 1,0 0-1,0-1 1,0 0-1,0 0 1,0 0-1,0 0 1,0-1-1,0 0 0,0 1 1,1-1-1,-1-1 1,1 1-1,-1 0 1,1-1-1,-5-5 0,1 1 17,1 0 0,0-1 0,0 1 0,1-1 0,0 0 0,1 0 0,0-1-1,-6-17 1,9 23-53,0 0-1,0 0 0,1-1 0,0 1 1,0 0-1,0 0 0,0-1 1,0 1-1,1 0 0,-1 0 0,1-1 1,0 1-1,1-4 0,1-3-1076,4-16-6426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8344,'0'0'25,"2"-9"71,58 8 276,117-15 0,-160 12-314,25-4 42,1 1 0,52-2 1,144-19 455,-147 22-367,-57 4-133,142-2 420,-103 12-176,-57-6-133,-1-1 0,0 0 0,1-1 0,27-4 0,-42 4-27,3 0 79,-11 3-46,-18 4-710,16-5-425,-24 9-6451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9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8696,'266'-15'217,"-230"11"-142,79-11 162,-76 7-115,87-13 875,-83 17-699,8 1 373,74-16 0,-81 10-1289,60-4 0,-70 11-6602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5:5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1 988 8520,'5'8'-7,"1"0"0,0 0 0,0 0 0,1 0 0,0-1-1,8 7 1,-14-13 3,1-1-1,-1 1 1,0 0-1,0-1 1,0 1-1,1-1 1,-1 0-1,0 1 1,1-1-1,-1 0 1,1 0-1,-1 0 1,0 0-1,1 0 1,-1 0-1,2 0 1,5-1-6,28-1 0,-21-1 4,8-7 2,30-19 1,-38 17 11,117-120 248,-117 117-233,-9 9 31,0-1 1,0 1-1,-1-1 0,8-13 1,46-91 271,-54 101-230,-1-1 0,0 0 0,0-1 0,2-12-1,0-4-20,14-47 55,-13 45 244,-4 9-178,2-7 11,-1 1 0,-1-1 0,-2-43 0,-2 35 215,-2 1 1,-2-1 0,-1 1-1,-20-62 1,24 92-354,0 0-1,0 0 1,-1 0 0,1 0-1,-1 0 1,0 0 0,-1 1 0,1-1-1,-1 1 1,0 0 0,0 0-1,0 1 1,-1-1 0,1 1-1,-1 0 1,-10-5 0,12 8-43,0 0-1,1 0 1,-1 0-1,0 0 1,0 1 0,0-1-1,0 1 1,1 0 0,-1 0-1,0 0 1,1 0-1,-1 0 1,1 0 0,-1 1-1,1-1 1,-1 1 0,-3 3-1,4-3 3,-7 4 20,0 1 0,0 1-1,0-1 1,1 1 0,-7 10 0,7-9-32,-3 7 32,-2 13-15,-14 50 1,23-49-14,0 160 6,7-149-12,14 60-1,13 13-9,10-7 1,3-7-3,-18-50-6,51 77 1,-48-83 2,-3-5 1,-20-33-1,0 0 1,0 0 0,1 0-1,9 8 1,-14-14 0,0 1 0,0-1-1,0 1 1,0-1 0,0 1-1,0-1 1,0 0 0,0 0-1,0 1 1,0-1 0,1 0-1,-1 0 1,0 0 0,0 0-1,0 0 1,0 0 0,0-1 0,0 1-1,0 0 1,0 0 0,0-1-1,2 0 1,14-10 0,-16 11-1,6-10-4,7-17-618,-2-1 0,9-35 0,6-20-8717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11656,'4'0'34,"12"5"180,-15-4-14,-1 0-187,1-1 1,-1 1-1,1 0 1,-1 0-1,0-1 1,1 1 0,-1 0-1,1-1 1,-1 1-1,1 0 1,0-1-1,-1 1 1,1-1 0,0 1-1,1 0 1,6 5 265,14 16 17,30 37 1,-50-54-277,1-1 0,-1 1 1,1-1-1,-1 1 0,-1 0 1,1 0-1,-1 0 0,0 0 0,0 0 1,0 0-1,-1 0 0,1 0 0,-1 0 1,-1 0-1,1 0 0,-1 0 0,0 1 1,0-1-1,-2 6 0,2-7-3,0-1-1,0 0 0,-1 0 1,1 0-1,-1 0 0,0 0 1,0 0-1,0 0 0,0-1 1,0 1-1,0-1 0,-1 1 1,1-1-1,-1 0 0,0 0 1,0 0-1,0 0 0,0-1 1,0 1-1,0-1 0,0 0 1,0 1-1,-1-1 0,1-1 1,0 1-1,-1 0 0,-3-1 1,5 0 24,-1-3 14,2 3-53,1 0 1,-1 0 0,1 0-1,0 0 1,-1 0-1,1 0 1,-1-1 0,1 1-1,0 0 1,-1 0-1,1-1 1,-1 1 0,1 0-1,0 0 1,-1-1 0,1 1-1,0 0 1,0-1-1,-1 1 1,1 0 0,0-1-1,0 1 1,-1-1-1,1 1 1,0 0 0,0-1-1,0 0 1,0-2 2,0 0 0,0 0 0,0 0-1,0 0 1,1 0 0,-1 0 0,1 1 0,0-1 0,0 0 0,0 0 0,0 0 0,3-3 0,22-32-539,-14 21-668,24-34-7311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0 10312,'3'9'47,"-1"0"0,0 1 0,-1-1 1,0 0-1,-1 1 0,-1 15 1,-2-1 203,-10 32 1,7-29-101,-54 247 588,42-153-453,12-89-264,-3 44 106,6-46-89,-1 13 74,1 1-1,2-1 1,6 45-1,-4-83-64,-1 4 12,0-7-9,1-19-1570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0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10400,'16'15'39,"2"-1"0,0 0 0,35 18 0,-36-22-26,12 6 75,139 44 76,-132-52 104,157 8 99,-153-17-166,-16 0-108,14-2 1,-1-1 1,1-2-1,41-11 1,189-64 370,-157 48-377,-39 8-827,83-41-1,-118 47-6806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393 327 10584,'4'10'14,"-3"-8"61,9 9 290,-6-10-339,-4-1-15,1 0 0,-1 0 0,1 0 0,-1 0 0,1 0-1,-1 1 1,1-1 0,-1 0 0,1 0 0,-1 0-1,1-1 1,0 1 0,-1 0 0,1 0 0,-1 0-1,1 0 1,-1 0 0,1-1 0,-1 1 0,1 0-1,-1 0 1,1-1 0,3-2-5,0-1 1,-1 0-1,1 0 1,-1 0-1,5-8 1,13-20-7,4-14 0,-4 1 0,-3 11 0,-12 25 0,-4 5 0,0 0 0,0 0 0,0 0 0,-1 0 0,0-1 0,1 1 0,0-9 0,0 3 8,0 0 0,-1-1 0,0 1 0,-1-13 0,0 22 33,0-2 4,0-28 379,0 30-257,0-1-83,0-4-3,0 5 62,-2 5-118,-25 71 2,4-5-23,-2 15 1,-1 8-3,-1 4-2,3-5 0,3-3 0,5 4 0,4 3 0,5-3 0,3-11 0,2-17 0,4-13 0,5-11 0,-3-29 0,-3-7 0,1 0 0,-1 0 0,0 1 0,0-1 0,0 1 0,-1 5 0,0 6 0,0-17 0,0 1 0,-1-1 0,1 0 0,0 1 0,0-1 0,0 1 0,0-1 0,0 0 0,-1 0 0,1 1 0,0-1 0,0 0 0,-1 1 0,1-1 0,0 0 0,-1 0 0,1 1 0,0-1 0,-1 0 0,1 0 0,0 0 0,-1 1 0,1-1 0,0 0 0,-1 0 0,1 0 0,0 0 0,-1 0 0,1 0 0,-1 0 0,1 0 0,-25-7 0,-27-11 0,20 2 0,11 6 0,-10-7 0,0-4 0,21 13 0,-31-21 0,-6 6-4,3 2-34,40 19 25,-4-4 4,5 3 1,-2-3 0,5 6 7,0-1 1,-1 1 0,1 0-1,0-1 1,0 1-1,0-1 1,0 1 0,0 0-1,0-1 1,0 1 0,0-1-1,0 1 1,0 0 0,0-1-1,0 1 1,0-1 0,0 1-1,0 0 1,0-1-1,0 1 1,1 0 0,-1-1-1,0 1 1,0 0 0,0-1-1,1 1 1,-1 0 0,0-1-1,0 1 1,1 0 0,-1-1-1,0 1 1,0 0-1,1 0 1,-1-1 0,0 1-1,1 0 1,-1 0 0,1 0-1,15-9 0,-15 9 1,34-11 0,15 2 0,6 2 1,-4 7 13,72 7 0,-109-6-12,-9 0 3,0-1-1,0 1 0,-1 0 0,1 1 1,6 1-1,20 5 17,-13-4 13,-1 1 0,1 1 0,-1 0 0,21 12 0,-35-15 14,-1 3-3,-3-5 11,1 0-51,-1-1-1,1 1 0,-1 0 0,0-1 0,1 1 0,-1 0 0,0-1 1,0 1-1,0 0 0,0 0 0,1-1 0,-1 1 0,0 0 0,0-1 0,0 1 1,0 0-1,-1 0 0,1-1 0,0 1 0,0 0 0,0-1 0,0 1 1,-1 0-1,1-1 0,-1 2 0,-2 1 20,-6-1 7,7-2 1,2 0-30,-1 0 1,1 1 0,0-1 0,-1 0-1,1 0 1,0 0 0,-1 0 0,1-1-1,0 1 1,0 0 0,-1 0 0,1 0-1,0 0 1,-1 0 0,1 0 0,0 0-1,0 0 1,-1-1 0,1 1 0,0 0-1,0 0 1,-1 0 0,1 0 0,0-1-1,0 1 1,0 0 0,-1 0 0,1-1-1,0 1 1,0 0 0,0 0 0,0-1-1,0 1 1,-1 0 0,1-1 0,0 1-1,0 0 1,0-1 0,4-13-545,-2 7-407,5-19-6851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9 448 9416,'-2'0'65,"-5"0"19,9 1-60,-1-1-1,1 1 1,-1-1-1,1 1 1,-1 0 0,0 0-1,1 0 1,-1 0-1,0 0 1,0 0 0,1 0-1,-1 0 1,1 2-1,5 4 211,10 10-37,-7-6-104,1-1 0,0 0-1,15 11 1,73 40 236,-76-51-155,-8-5-95,1 1-35,1-1 1,-1 0-1,1-1 0,0-2 0,24 2 0,55-5 97,-92 1-137,-1 0 0,0 0 0,0-1 0,0 1-1,0-1 1,0 0 0,0 0 0,0 0 0,0 0 0,0 0 0,3-3 0,5-2 2,32-18 1,0-8-2,-3-4-3,-31 26-3,-1-1 1,-1 0 0,0 0 0,0-1 0,4-12-1,-6 8-4,0-30 4,-8-15 1,-6-5 0,-8-1 0,11 43 59,-2 1 1,0 0-1,-1 1 1,-1 0 0,-1 0-1,-20-27 1,28 45 156,-5-1 16,8 5-228,0 0-1,0 0 1,0 0-1,0 0 1,-1 0-1,1 0 1,0 0-1,0 0 1,0-1 0,0 1-1,0 0 1,0 0-1,0 0 1,0 0-1,-1 0 1,1 0 0,0 0-1,0 0 1,0 0-1,0 0 1,0 0-1,0 0 1,0 0-1,0 0 1,0 1 0,-1-1-1,1 0 1,0 0-1,0 0 1,0 0-1,0 0 1,0 0 0,0 0-1,0 0 1,0 0-1,0 0 1,0 0-1,0 0 1,0 0-1,-1 0 1,1 1 0,0-1-1,0 0 1,0 0-1,0 0 1,0 0-1,0 0 1,0 0 0,0 0-1,0 0 1,0 0-1,0 1 1,0-1-1,0 0 1,0 0-1,0 0 1,0 0 0,0 0-1,0 0 1,0 0-1,0 0 1,0 1-1,0-1 1,0 0 0,0 0-1,1 0 1,-4 9 56,1 1 1,0 0 0,1 0 0,0-1-1,1 1 1,1 14 0,6 155 325,-3-101-339,2 123 111,-5-35-125,-3-46-20,-2-24-11,1-9-2,0-10 0,4-9 0,3-4 0,-2 1 0,-3 0 0,-1-6 0,4-13 0,2 15 0,-3-55 0,-2 21 0,-3-15 0,-5-3 0,5-7-1,1-1 1,0 0-1,-1 0 1,0-1-1,1 1 1,-1-1-1,1 0 1,-1 1-1,0-2 1,1 1-1,-1 0 1,0-1-1,1 1 1,-1-1 0,1 0-1,-6-3 1,0 1-2,1 0 1,-1-1 0,1-1-1,0 0 1,-9-6 0,8 4 0,5 5 0,1-1 0,0 0 0,-1 0 0,1 0 0,0-1 0,-4-6 0,-7-9-11,1 0 1,1-1 0,-16-37-1,23 44 10,-7-29-22,9 31 11,1 7 8,1 0 1,0-1 0,0 1 0,0-1 0,0 1-1,1-1 1,0 0 0,0 1 0,0-1 0,0 1-1,1-1 1,-1 0 0,1 1 0,3-7 0,-1 6-3,0 1 0,0-1 0,0 1 1,1-1-1,0 1 0,0 0 1,0 1-1,1-1 0,-1 1 1,1 0-1,-1 0 0,1 0 0,9-3 1,-2 0 1,2-2-13,1 1 0,0 0 0,29-7 1,-27 8 13,-6 2 1,-1 1 0,1 0 1,15-2-1,-5 1 1,57-8 1,10 3 1,10 7 1,-73 2 2,148 5 17,-128 0 15,0 1 0,75 22 0,-104-24-17,-6-2 13,0 1 1,0 0-1,-1 0 1,1 1-1,12 7 1,-18-8 1,-2-2-21,0 1 1,1-1-1,-1 0 0,0 0 1,1 0-1,-1 0 1,1 0-1,-1 0 1,1-1-1,0 1 0,-1-1 1,5 0-1,-3 0-44,0 0 1,1 0-1,-1-1 0,0 0 0,0 0 0,0 0 1,0 0-1,0-1 0,0 1 0,-1-1 1,1 0-1,0 0 0,4-4 0,5-2-1129,30-15-7299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282 159 9504,'13'4'0,"-13"-3"0,0-1 0,1 1 0,-1-1 0,0 1 0,0-1 0,0 1 0,1-1 0,-1 1 0,0-1 0,0 1 0,0-1 0,0 1 0,0-1 0,0 1 0,0-1 0,0 1 0,0-1 0,-1 1 0,1 0 0,0-1 0,0 1 0,0-1 0,-1 1 0,-1 1 2,0 0 1,1 0 0,-1 0-1,0 0 1,0-1 0,-1 1-1,1-1 1,0 1-1,-1-1 1,1 0 0,0 0-1,-1 0 1,1 0 0,-4 0-1,-40 9 68,36-8-51,1-1 42,0 0 0,1 0 1,-1-1-1,0 0 0,0-1 0,0 0 1,0 0-1,0-1 0,0 0 0,1 0 1,-1-1-1,1 0 0,-1-1 0,1 0 1,0 0-1,1-1 0,-1 1 1,1-2-1,0 1 0,0-1 0,-11-12 1,17 14 3,-1 0 1,1 1-1,-1-1 1,1 0-1,0 0 1,1 0-1,-1 0 1,1 0-1,0 0 1,0 0-1,0 0 1,0 0-1,1 0 1,-1 0-1,3-7 1,-2 8-28,1 0 0,-1 0 1,1 0-1,0 0 1,0 0-1,0 1 0,0-1 1,0 1-1,1-1 1,-1 1-1,1 0 0,-1 0 1,1 0-1,4-2 1,-3 2 10,2-2 39,1 0 1,0 0-1,0 1 1,0 0-1,0 1 1,1-1-1,-1 1 1,1 1-1,-1-1 1,1 1-1,0 1 1,-1-1-1,1 1 0,0 1 1,0 0-1,-1 0 1,1 0-1,-1 1 1,9 2-1,-14-3-67,-1 0-1,1-1 0,-1 1 1,1 0-1,-1 0 0,0 0 1,0 0-1,1 0 0,-1 0 1,0 0-1,0 1 0,0-1 1,0 0-1,0 0 0,-1 1 1,1-1-1,0 1 0,0-1 1,-1 1-1,1-1 0,-1 1 1,0-1-1,1 3 0,-1-2-5,1 1-1,-1-1 1,0 0-1,0 1 1,0-1-1,0 1 1,0-1-1,0 1 1,-1-1-1,1 0 1,-1 1-1,0-1 1,1 0-1,-2 3 1,-1-1-106,0-1 1,0 0 0,0 1 0,0-1 0,-1-1 0,1 1 0,-1 0-1,0-1 1,1 1 0,-1-1 0,0 0 0,0-1 0,-1 1 0,1-1-1,0 1 1,-1-1 0,-6 0 0,-16 4-9103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02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 12280,'0'0'0,"4"20"0,7 35 48,-2 24 0,-9 16 56,-29 17 0,-36 21-104,-46 0 0,-59-8 0,4-1-8960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19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68 3864,'0'0'468,"-4"-1"-208,-27-8 57,29 8-288,1 1 0,0-1 0,0 0 0,0 1 0,0-1-1,0 0 1,0 0 0,1 0 0,-1 0 0,0 0 0,0 0 0,0-1 0,-12-11 302,-7 2 6,19 11 219,-1-2-225,-7-6 997,10 8-1266,1 1 1,-1-1 0,0 1-1,0 0 1,0-1 0,0 1-1,0 0 1,0 0 0,0 0-1,0-1 1,0 1 0,-1 0-1,2 2 1,3 11 110,-1 0 0,-1 0 1,0 1-1,1 22 0,1 65 130,-4-78-247,2 50 90,-3-54-101,8 116 412,-8-131-374,0 2 6,0-6 13,-1-4-73,-1-1 0,0 1 0,0-1 0,-1 1 0,1 0 0,-1-1 0,1 1 0,-5-3 1,-2-4-6,-23-32 83,9 6 72,-32-66 1,28 42 44,-22-71 633,23 70-4,25 59-715,0 2-128,1 0 0,0 0 0,0 0 0,-1 0 1,1 0-1,0 0 0,-1-1 0,1 1 0,0 0 0,0 0 1,-1 0-1,1 0 0,0-1 0,0 1 0,-1 0 1,1 0-1,0 0 0,0-1 0,0 1 0,0 0 1,-1-1-1,1 1 0,0 0 0,0 0 0,0-1 0,0 1 1,0 0-1,0-1 0,0 1 0,0 0 0,0-1 1,1-1 345,3 5-209,-3 1-136,0 1 0,0-1 0,0 1 1,-1-1-1,0 1 0,0-1 0,0 1 0,-1 7 0,1-10-12,-5 55 34,20 150 27,-4-130-56,1-7 1,1-6-3,2-7-2,-1-5 0,-2-4 0,-5-6 0,-5-29 0,14 43 0,-4-11 0,-9-39 0,-2-9 2,0-13 2,-1 15-4,0-46 3,2-8 2,1-2-2,4-4 2,5-10-2,3-6 2,4-1-2,-4-1 2,-7 7-2,-7 53-1,-2 1 0,0-1 0,-3-18 0,2 30 2,0 0 0,-1 0 0,1 1 0,-1-1 0,-1 1 0,1 0 0,-1 0 0,0 0 0,-8-8 0,12 14-4,-1-1 21,-1-1-11,-1 0-4,40 59-4,-7-2-2,28 81-2,-44-104-6,-3-6 3,-1 1-1,0 0 0,9 54 1,-12-37-18,-2 0 0,-1 86 1,-15-37-21,-8 42-37,18-121 70,-5 32-48,6-43 51,-1 1-1,0 0 0,0 0 0,0-1 0,0 1 1,-1-1-1,1 1 0,-1-1 0,-2 4 1,0-4-32,-2 0-1,2-6 8,-1-3 28,0 0 0,1 0 0,-1 0 0,2-1 0,-1 1 0,1-1 0,0 0 0,0 0 0,-2-10 0,-15-40-4,-4-22 7,3-6 1,8 4 1,-2-116 35,12 122-8,7-93 163,-3 160-160,-1 3-10,1-1 0,-1 1-1,0 0 1,-1 0 0,1-1-1,-1 1 1,-2-7 0,2 7 39,-2-3 1,-5 26 50,-1 30-68,-5 69-9,12-100-26,0 0 0,2 24 0,1-19-5,6 69 1,7 7 1,3 12-3,2-4-2,1-20 0,-2-19 0,-3-19 0,-4-18-7,-8-22-4,-12-21-1,7 10 7,0-1 0,0 0 0,0 0 0,0 0-1,0 0 1,1 0 0,-1-6 0,-4-11 0,-23-64-1841,-3-8-7360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0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35 9592,'0'0'16,"0"-1"-9,-1 1 0,1-1 0,0 0-1,-1 0 1,0 1 0,1-1 0,-1 1 0,1-1 0,-1 1 0,0-1 0,1 1 0,-1-1 0,0 1 0,0-1 0,-40-3 458,39 3-377,-5 1 373,6 0-260,7 0-255,-4 0 142,14 0 41,-12 1-108,0-1-1,1 1 0,-1 0 0,0 0 0,0 0 0,0 1 1,0-1-1,0 1 0,6 3 0,-3-1 0,20 8 68,0 1 0,-1 1 0,25 18 0,-44-26-51,1 0 1,-1 1-1,7 8 1,-11-13-18,-1 1 1,1 0 0,-1 1 0,0-1 0,0 0-1,0 1 1,-1-1 0,1 1 0,-1-1 0,2 7-1,-3-10-14,0 1 0,0-1 1,0 1-1,0 0 0,0-1 0,0 1 0,0 0 0,0-1 0,0 1 0,0-1 0,-1 1 0,1 0 0,0-1 0,0 1 1,-1-1-1,1 1 0,0 0 0,-1-1 0,1 1 0,0-1 0,-1 1 0,1-1 0,-1 0 0,1 1 0,-1-1 0,0 1 0,-18 3 120,-19-9-5,34 3-103,0 1-1,0-1 1,0 1-1,1-1 1,-1 0-1,1-1 1,-1 1 0,1 0-1,0-1 1,0 0-1,0 0 1,0 0 0,0 0-1,1 0 1,-4-5-1,5 6 57,1-11 118,9 7-134,-4 2-32,0 0 1,0 0-1,0 1 1,1 0-1,-1 0 1,1 0-1,0 1 1,0 0-1,0 0 1,0 0 0,0 1-1,0 0 1,0 0-1,11 0 1,-16 1-23,0 1 1,0-1 0,1 1 0,-1-1 0,0 1 0,0-1 0,0 1 0,0-1-1,-1 1 1,1 0 0,0 0 0,0-1 0,0 1 0,0 0 0,-1 0-1,1 0 1,0 0 0,-1 0 0,1 0 0,-1 0 0,1 2 0,0-1-3,0 0 0,0 1 0,-1-1 0,1 0 0,-1 1 0,1-1 0,-1 1 0,0 2 0,-1 0-1,0-1 1,0 1 0,-1-1-1,1 1 1,-1-1-1,0 0 1,-1 1 0,1-1-1,-1 0 1,-3 3-1,-20 23 1,22-27-2,-1 1 0,1-1 0,-1 0 0,0 0 0,-5 2 0,-30 6 0,5-10 0,8-9 0,23 6 0,0-1 0,0 1 0,0-1 0,0 0 1,-5-4-1,7 5 8,1 0 4,0-1-9,0 1-1,1-1 1,-1 1 0,1-1 0,0 1-1,-1-1 1,1 0 0,0 1 0,0-1-1,1 1 1,-1-1 0,1 1 0,-1-1-1,1 1 1,0-1 0,0 1 0,1-4-1,22-38 17,-21 39-18,1 0 3,0 0-1,0 0 1,1 1 0,-1-1-1,1 1 1,0 0-1,0 0 1,1 1 0,-1 0-1,1 0 1,0 0-1,7-2 1,-11 4 4,-2 1-7,0-1 1,0 1-1,0 0 0,0 0 1,0 0-1,1-1 0,-1 1 1,0 0-1,0 0 0,1 0 1,-1 0-1,0 0 0,0 0 1,0 0-1,1-1 0,-1 1 1,0 0-1,0 0 0,1 0 1,-1 0-1,0 0 0,0 0 1,1 0-1,-1 0 0,0 0 1,0 0-1,1 0 0,-1 0 1,0 1-1,0-1 0,1 0 1,-1 0-1,-4 6 6,0-1 0,-1 1 1,1-1-1,-1 0 0,0 0 0,-1 0 1,-5 3-1,-14 14 23,23-21 33,1 0-42,-5 4-1,6-8-8,5-11-252,0 1 0,2 0 0,-1 0 0,11-13 0,-14 20-217,34-51-7903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1271 0 7088,'-26'17'227,"0"-1"0,-1-1 1,-1-1-1,0-1 0,-31 8 1,19-6-3,26-9-81,0 0-1,-1-1 0,0-1 0,0-1 1,-26 3-1,-81-4 524,45-2-395,-14 3-28,-137 4 293,148-5-362,-88 12 313,106-8-247,49-6-136,0 1-1,1 0-1,-1 1 0,-20 6 1,29-7 16,-2 2-16,7 1-31,16 10-18,1-1-1,32 19 1,-13-8-40,13 9 25,-34-23-29,0 1 0,21 19 0,-30-24-9,17 23 16,123 140 143,-141-159-157,16 15 22,-6-10-13,1 0 0,0-1 1,25 13-1,-29-19-11,34 14 7,5 0-3,7 5-3,-1 2 2,-5 2-2,-4 4 2,-2 4-2,-1-2 2,4-4-3,-4-6-2,-8-7 0,0 0 0,2 3 1,-27-16 4,-6-3 5,0 0 0,1 0 1,0 0-1,13 3 0,-20-7 94,-2-3-65,-26-46 61,-4-12-60,16 13-36,10 29-556,2-1 0,-2-24 0,3 9-7728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29 232 4312,'-10'10'1,"8"-7"7,0-2 11,2-1-17,-1 0 0,1 0 0,0 0 0,0 1 0,-1-1 0,1 0 0,0 0 0,-1 0 0,1 0 0,0 0 0,-1 0 0,1 0 0,-1 0 0,1 1 0,0-1 0,-1 0 0,1-1 0,0 1 0,-1 0 0,1 0 0,0 0 0,-1 0 0,1 0 0,0 0 0,-1 0 0,1 0 0,0-1 0,-1 1 0,1 0 0,0 0 0,0 0 0,-1-1 0,1 1 0,0 0 0,0 0 0,-1-1 0,1 1 0,0 0 0,0-1 0,0 1 0,-1 0 0,1 0 0,0-1 0,0 1 0,0-1 0,0 1 1,0 0-1,0-1 0,-1-1 16,62 2 614,-59 0-425,1 0-1,1 0-76,0 0-1,0-1 0,0 1 1,1-1-1,-1 0 0,0-1 0,0 1 1,-1-1-1,8-3 0,36-28 616,-20 14-445,-3 2 158,2 1-1,37-18 1,-1 10 66,89-27 524,-131 46-1004,36-6 288,-48 10-308,38-6 355,0 3-1,69 1 1,-108 4-341,61 5 308,-60-4-252,0-1 0,-1 1-1,1 0 1,-1 0 0,1 1 0,-1 0 0,13 8 0,-13-6 14,-6-4-15,0-1-61,3 3 10,9 13 264,-11-14-254,-2-1-44,1-1 0,-1 0 1,0 1-1,1-1 0,-1 0 0,1 0 0,-1 0 1,1 1-1,-1-1 0,0 0 0,1 0 0,-1 0 1,1 0-1,-1 0 0,1 0 0,-1 0 0,1 0 1,-1 0-1,1 0 0,0-1-166,0 0 1,-1-1 0,1 1-1,0 0 1,0 0-1,0-1 1,0 1-1,0 0 1,0 0 0,0 0-1,1-1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3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126 220 8248,'0'-5'-58,"-8"-15"-195,-6-5 108,-1-7 293,14 28-114,-1-1 1,0 1 0,0-1 0,0 1-1,-1-1 1,1 1 0,-1 0 0,0 0 0,0 1-1,0-1 1,-1 0 0,-5-3 0,3 3 83,0 0 1,0 1 0,-14-5-1,19 7 266,-1 0-162,-7-5 828,12 5-867,10-3-31,1 0 0,-1 1 0,21-1 0,-21 2-97,177-14 407,-141 11-270,51-2-5,60-1 160,-102 11-223,134-2 388,-184-1-430,-4 0 13,4 2 6,-7-1-95,-1-1-1,0 0 1,1 1 0,-1-1-1,0 0 1,1 1-1,-1-1 1,0 1 0,1-1-1,-1 0 1,0 1-1,0-1 1,0 1 0,1-1-1,-1 1 1,0-1-1,0 1 1,0-1 0,0 1-1,0-1 1,0 1-1,0-1 1,0 1 0,0-1-1,0 1 1,0-1-1,0 1 1,0-1 0,0 1-1,-1-1 1,1 1-1,-4 12 27,2-9 19,-1 1-1,-1 0 1,1-1-1,0 0 1,-8 7 0,9-9-39,0-1 0,0 1 1,0 0-1,0 0 0,1 0 0,-1 0 1,1 0-1,-1 1 0,1-1 1,0 0-1,0 1 0,0-1 1,0 1-1,0-1 0,0 1 1,1-1-1,-1 6 0,0-4 22,-1 3-1706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5920,'5'3'296,"12"10"38,-11-10 157,3-1 28,-4 0-63,5 3-43,-8-4-106,0 0-258,-1 0 1,1 1 0,-1-1-1,0 0 1,0 1 0,0-1-1,0 0 1,0 1 0,0-1-1,0 1 1,0 0 0,0-1-1,-1 1 1,1 0 0,-1-1-1,1 1 1,-1 0 0,0 0 0,0-1-1,1 3 1,-1 40 164,-1-33-134,1-4-27,-1 0 0,0 1 0,-1-1 0,-2 11 0,-3 14 86,7-15-71,0 0 0,5 29-1,1 12 37,12 186 112,-5-118-100,-10-106-88,7 34 15,11 70 107,-2-34-21,-13-68-107,-1 27 147,-4-46-104,-1-7 19,1-24-408,2 0 0,1 0-1,15-49 1,-4 20-6729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3056,'0'0'0,"15"-2"0,0-1-1816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6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0 5832,'-45'50'25,"30"-34"-6,0 0 1,2 1-1,-19 28 0,29-40-3,0 0 0,1 0-1,0 0 1,0 0 0,0 1 0,1-1-1,-1 1 1,1-1 0,0 11-1,2-7 80,0-1 0,0 0 0,1 0-1,5 16 1,6 21 1740,-11-37-1467,-1-4-32,-1 4-6,0-6 13,-6 11 427,4-11-604,1 0 0,0 0 0,0-1 1,0 1-1,1 0 0,-1 0 0,0 0 0,1 0 1,-1 3-1,1 8 405,1-12-534,-1-1 0,0 0 0,0 0 0,0 1 0,0-1 0,0 0 0,0 1 0,0-1 0,0 0 0,0 1 0,0-1 0,0 0 0,0 0 0,0 1 0,-1-1 0,1 0 0,0 1 0,0-1 0,0 0 0,0 0 0,0 1 0,-1-1 0,1 0 0,0 0 0,0 0 0,0 1 0,-1-1 0,1 0 0,0 0 0,0 0 0,0 1 0,-1-1 0,1 0 0,0 0 0,-1 0 0,1 0 0,0 0 0,0 0 0,-1 0 0,1 0 0,0 0 0,-1 0 0,1 0 0,0 0-1,0 0 1,-1 0 0,1 0 0,0 0 0,-1 0 0,1 0 0,0 0 0,0 0 0,-1 0 0,1 0 0,0 0 0,-1-1 0,1 1 0,0 0 0,-2-1 117,0-1-93,-5-3-2,5 4 86,0-7-152,0-1-32,0 0 1,-1 0 0,-6-12 0,4 11-68,1 0 1,0 0-1,0-1 1,1 0-1,0 1 0,1-1 1,1 0-1,-1 0 1,2 0-1,-1-1 0,2 1 1,-1 0-1,1 0 1,1 0-1,3-11 1,-5 20 61,1-8-41,-3 3 3,-5 22 74,1-1-1,0 1 1,1 0 0,1 1 0,-4 24-1,1-8 7,-7 35-22,-11 126-1,18-119 19,4-46 3,-2 9-3,-11 48 1,16-79 5,0-5 0,0 0 0,0 1 0,0-1 0,-1 1 0,1-1 0,0 1 0,-1-1 0,1 0 0,-1 1 0,1-1 0,-1 0 0,0 1 0,0-1 0,0 0 0,1 0 0,-3 2 0,-6 7 0,1-4 1,6-9 6,1-4-145,0 0 1,1 1 0,0-1 0,0 0 0,2-12-1,-1 11-602,3-36-7120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6:24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70 5384,'-3'3'7,"0"0"1,0 0-1,0-1 0,0 1 1,0-1-1,0 0 1,-1 0-1,0 0 0,1 0 1,-1 0-1,-7 1 1,-2 0 50,-1 0 0,-16 1 1,-21 4 57,20-1 602,20-6-500,1 1 0,-1 0 0,1 1 0,0 0 0,0 1 0,0 0 0,0 1-1,1 0 1,-1 0 0,1 1 0,-12 10 0,12-7-137,-11 10 301,-24 32-1,37-43-338,5-4-1,-1 0-1,1-1 0,0 1 0,-1 0 0,2 0 0,-4 8 0,-3 13 133,1 1 0,0 0 1,-3 36-1,9-49-143,2 31 146,2-19-71,1 1 0,2 0 0,9 28 0,-10-42-87,-3-7 0,0 0 0,0-1 1,0 1-1,1-1 0,4 7 1,2 1 21,1 0 0,0-1 0,0 0 0,1-1 0,0-1 0,15 10 1,-16-12-30,23 9 56,-13-7-37,-1-1 0,1-1 0,1 0 1,-1-2-1,1-1 0,24 3 0,-34-6-25,26-2 50,-32 1-60,8-1 69,0 0 0,0-1-1,0-1 1,0 0 0,-1 0-1,21-9 1,-13 1 41,-1 0 1,0-2-1,-1 0 1,18-17-1,-34 28-87,-1 1-1,1-1 1,-1 1-1,1-1 1,-1 0 0,0 0-1,0 0 1,1 0 0,-1 0-1,-1 0 1,1 0-1,0 0 1,0-3 0,3-6 20,3-3-14,10-34 142,-5-3 63,9-88 0,-20 133-203,-1 0-1,-1 0 1,1 0-1,-1 0 1,0 0 0,-1 0-1,0 0 1,-4-10-1,3 7-6,-2-5 28,0 1 0,0 0 0,-2 1 0,1-1 0,-2 1 0,1 1 0,-2 0 0,-11-14 0,-35-39 233,53 61-269,-1 1 0,1 0-1,-1 0 1,0 0 0,0 0 0,0 1 0,0-1 0,0 1 0,0-1-1,0 1 1,-1 0 0,1 1 0,0-1 0,-1 0 0,-3 1 0,-5 0 13,1 0 0,-1 1 1,-13 3-1,-26 2 23,47-6-48,0-1 1,0 1 0,0 0-1,0-1 1,0 0 0,1 0-1,-7-3 1,7 3 2,0-1 1,0 1-1,0-1 0,0 0 1,1-1-1,-1 1 0,1 0 1,-1-1-1,1 1 0,0-1 1,0 1-1,-3-7 1,-14-38-1401,17 40 881,-19-58-8864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5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1800,'0'8'5,"0"1"-1,0-1 1,1 1 0,3 11 0,-3-1 16,-5-6 24,4-12-22,-1 1-1,0 0 1,1 0-1,-1-1 1,1 1-1,-1 0 0,1 0 1,0 0-1,0 0 1,0 0-1,0 2 1,0-3 7,0-1 1,0 1-1,0-1 0,0 1 0,0 0 1,0-1-1,0 1 0,-1-1 1,1 1-1,0 0 0,0-1 0,-1 1 1,1-1-1,0 1 0,-1-1 1,1 1-1,-1-1 0,1 1 1,-1-1-1,1 1 0,-1-1 0,1 0 1,-1 1-1,1-1 0,-1 0 1,1 1-1,-1-1 0,1 0 0,-1 0 1,0 0-1,1 1 0,-1-1 1,0 0-1,1 0 0,-1 0 1,1 0-1,-1 0 0,0 0 0,1 0 1,-1 0-1,0-1 0,1 1 1,-1 0-1,1 0 0,-1 0 1,1-1-1,-1 1 0,-2-3 939,2 3-734,1-1 0,-1 1 0,1-1-1,0 1 1,-1-1 0,1 0 0,0 1 0,0-1-1,-1 0 1,1 1 0,0-1 0,0 0-1,0 0 1,0 1 0,0-1 0,0-1-1,0-13 1065,0 14-796,11-2-214,147 23-37,-86-10-187,-36-7 65,37-2 0,-29-2 62,-16 1-36,1 1 0,-1 1-1,31 6 1,-33-5 217,-25-3-392,-1 1-1,0-1 0,0 0 0,1 0 0,-1 0 1,0 0-1,0 0 0,1 0 0,-1 0 1,0 0-1,0 0 0,1 0 0,-1-1 0,0 1 1,1 0-1,-1 0 0,0 0 0,0 0 1,1 0-1,-1 0 0,0 0 0,0-1 0,0 1 1,1 0-1,-1 0 0,0 0 0,0-1 1,0 1-1,0 0 0,1 0 0,-1-1 0,0 1 1,0 0-1,0 0 0,0-1 0,0 1 1,0 0-1,0 0 0,0-1 0,1 1 0,-1 0 1,0 0-1,0-1 0,0 1 0,0 0 1,-1 0-1,1-1 0,0 1 0,0 0 0,0-1 1,0 1-1,0 0 0,0 0 0,0-1 1,0 1-1,0 0 0,-1 0 0,1 0 0,0-1 1,0 1-1,0 0 0,-1 0 0,1 0 1,0-1-1,-1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6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37 283 5832,'0'0'-31,"-10"-1"-82,7-4 150,-1 0 1,2 0-1,-1-1 0,1 1 1,0-1-1,0 1 0,0-1 1,1 1-1,-1-1 1,1 0-1,0-7 0,0-6 374,1-1-1,3-31 1,-3 46-302,11-31 634,-10 34-531,10-7 392,2 2-490,0 0-1,0 1 1,1 1 0,0 0 0,0 0 0,15-2-1,-21 5-101,4 0 30,-1-1 0,1 1 1,-1 1-1,19 0 0,19-1 64,82-5 158,-65 7-169,122-4 627,-187 4-588,37 7 616,37 23-206,-74-30-562,1 1-1,0-1 0,0 0 0,-1 0 0,1 0 1,0 0-1,0 0 0,0 0 0,-1 0 1,1-1-1,0 1 0,0-1 0,2 0 0,2-1-1074,14-3-6533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1 4128,'-5'8'41,"1"0"-1,0 0 1,1 1 0,0 0 0,0 0-1,0-1 1,1 2 0,1-1 0,-1 18 0,-5 23 103,-2-5 52,6-26-25,0 0 0,-2-1 0,-11 32 0,13-44-119,1-1 1,-1 1 0,-1-1-1,1 1 1,-1-1-1,0 0 1,-7 7 0,-17 19 271,-7 23 159,-51 102-1,46-78-184,-6 12-129,45-87-159,-29 63 238,-48 77 1,58-114-20,19-27-149,0-1-73,1 0 0,-1-1 0,1 1 0,-1-1 0,0 0 0,1 1 0,-1-1 0,0 1 0,0-1 0,1 0 0,-1 1 1,0-1-1,0 0 0,1 0 0,-1 0 0,0 0 0,-1 0 0,0-2-89,0-1 1,0 1 0,0-1-1,0 0 1,1 0 0,-1 0-1,1 0 1,-2-4 0,2 5-151,-9-22-4828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7536,'-1'1'-64,"-2"5"-8,3-3-32,7 4 10,3-5 103,0 0 0,0 0 0,0-1 0,0-1 0,0 1 0,0-2 0,12-1 0,17 1 101,-2 1 332,-37 0-431,1 0 0,-1 0 0,0 0 0,1 0 0,-1 1 0,1-1 0,-1 0-1,0 0 1,1 1 0,-1-1 0,0 0 0,1 1 0,-1-1 0,0 0-1,1 1 1,-1-1 0,0 0 0,0 1 0,0-1 0,1 0 0,-1 1 0,0-1-1,0 1 1,0-1 0,0 1 0,0-1 0,0 0 0,1 1 0,-1-1 0,0 1-1,-1 0 1,2 0 7,-1 0-1,0 1 1,0-1 0,0 0-1,-1 1 1,1-1-1,0 0 1,0 0-1,-1 1 1,1-1 0,-2 2-1,0 0 11,0 0-1,0-1 1,-1 1-1,1-1 1,-1 0-1,0 0 1,0 1-1,1-2 1,-1 1-1,-1 0 1,1-1-1,0 1 1,-4 0 0,-6 2 115,0-1 0,-17 2 0,28-4 123,0-1-139,-4 3-8,5-2-31,2-3-22,2-10-1208,2-2-4638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8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1 248 6368,'3'-12'15,"2"1"0,-1-1 1,2 0-1,-1 1 0,9-11 1,-5 6 18,14-31 0,14-15 134,-36 61-40,2-1-69,0 2 0,0-1 0,0 0-1,1 0 1,-1 1 0,0 0 0,1 0 0,4 0 0,-8 0-61,2 0 122,20 0 824,-20 0-526,-1 0-195,6-2 1,-5 1-24,7-12-438,-6 9-456,9-12-4959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3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945 1512 6104,'1'-1'1,"-1"0"0,1 0 0,0-1 0,-1 1 0,1 0 0,-1-1 1,1 1-1,-1 0 0,0-1 0,1 1 0,-1-1 0,0 1 0,0-1 0,0 1 0,0 0 0,0-1 1,0 1-1,-1-1 0,1 1 0,0-1 0,-1 1 0,1 0 0,-1-1 0,-1-1 0,0 0 1,0 0 0,0 0-1,-1 0 1,0 0-1,1 1 1,-1-1-1,0 1 1,0 0-1,-5-3 1,-6-2 3,0 1 0,0 0 0,-20-6-1,0 4 62,0 1-1,-1 1 0,-69-2 1,84 8 16,-132 2 200,100 3-57,-99 22 0,102-10-165,31-9 94,-58 53 67,62-45-33,-45 88 83,50-81-70,-19 95 83,27-109-248,0-1 0,0 0 0,1 1 0,0-1 0,0 1 0,1-1 0,0 1 0,0-1 1,1 0-1,0 0 0,4 9 0,-4-11-10,0 1 22,1-1 1,0 0-1,0 0 0,0 0 1,0 0-1,1 0 1,0 0-1,7 7 1,-4-6-8,-4-4-4,0 0 0,0 0 0,0 0 0,0 0 1,1-1-1,0 1 0,-1-1 0,1 0 0,0 0 0,6 2 0,-4-1-2,5-1 125,4-4-110,1-1 1,0 0-1,-1 0 1,0-2-1,0 0 1,0 0-1,-1-2 1,1 0 0,-1 0-1,23-18 1,-19 7 49,71-110 37,-72 97-50,60-125 31,-65 125-44,41-139 24,-44 134-43,33-150 26,-34 149-27,42-223 75,-37 168-105,2-143 28,-15 147-33,11-138 78,-7 75 143,-4 84 44,0 65-249,0 2-34,-1 0 1,0 1-1,1-1 1,-1 0 0,0 1-1,1-1 1,-1 1-1,0-1 1,1 1 0,-1-1-1,1 1 1,-1-1 0,1 1-1,0 0 1,-1-1-1,1 1 1,-1 0 0,1-1-1,0 1 1,0 0-1,-1-1 1,1 1 0,0 0-1,0 0 1,0-1-1,0 2 1,-3 21 7,3-22-8,-3 39 3,-2 11 1,-3 11-3,-4 7-2,-2 8 0,-10 94-2,13-56-4,8-84 4,-2 46-3,4-4 4,7 13 1,3 1 0,1 5 0,-1 0 0,-1-7 0,3-11 0,2-10 0,1-9 0,-2-6 0,-2-4 0,-3-3 0,2-4 0,3-2 0,7-2 0,6 1 0,10 1 0,9-4 0,-15-14 8,1-2 0,1-1 1,60 19-1,-86-32 1,-3-1-7,-1 0-1,1 0 1,0 0-1,0-1 1,-1 1-1,1 0 1,0-1-1,0 0 1,0 1-1,0-1 1,0 0-1,0 0 1,0 0-1,0 0 1,0 0-1,-1-1 1,1 1-1,0 0 1,0-1-1,0 0 1,0 1-1,1-2 1,0 0 2,-1 0 0,1 0 0,-1 0 0,0 0 0,0 0 0,0-1-1,0 1 1,0-1 0,0 1 0,-1-1 0,1 0 0,-1 0 0,0 0 0,0 0 0,0 0 0,1-5 0,0-4-218,-1 0 0,0-24 0,-1 17-674,3-55-6558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54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6728,'0'0'73,"1"5"-8,1-1-13,-1 0 0,-1 0 0,1 1 0,-1-1-1,1 0 1,-1 1 0,0-1 0,-1 0 0,1 1 0,-1-1-1,0 0 1,0 1 0,-2 5 0,-1 4 41,2 1 1,0-1 0,0 1-1,2 20 1,7 67 210,1-41-183,-3-22-9,2 70 0,-9-64-36,1-30-26,1-1-1,0 1 1,1 0-1,1-1 1,0 0-1,0 1 1,2-1-1,0 0 1,0 0-1,2 0 1,0-1-1,0 0 1,10 15-1,-15-27-46,-1-1 0,1 0-1,-1 0 1,1 0-1,0 0 1,-1 0 0,1 0-1,-1 0 1,1 0-1,-1 0 1,1 0 0,-1 0-1,1 0 1,0 0-1,-1 0 1,1 0 0,-1-1-1,1 1 1,-1 0-1,1 0 1,-1-1 0,1 1-1,-1 0 1,0-1-1,1 0 1,1 1 3,20-16-1114,2-4-4472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5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5112,'4'1'9,"0"1"0,0 0 0,0 0 0,-1 0 0,1 0 0,0 0 0,-1 1 0,1-1 0,-1 1 0,3 3 0,29 35 158,-19-20-114,-14-19 21,-2-2-51,1 1-1,-1 0 0,0 0 1,1 0-1,-1 0 1,0-1-1,1 1 0,-1 0 1,0 0-1,0 0 1,0 0-1,0 0 0,0 0 1,0 1-1,-18 37 530,-16 58 0,12-35-195,-6 12-3,-10 50-20,31-97-275,2 1 0,0 0 0,-1 47 0,3-29-835,-6 54-4090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3:5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9592,'46'4'0,"-6"5"0,-7 7 0,-28-13 22,0 0 1,0 0-1,0 1 1,-1-1-1,1 1 1,-1 1-1,0-1 1,0 0-1,-1 1 1,1 0-1,-1 0 1,0 0-1,0 0 1,2 7-1,-2-4 13,-2-6-15,0 0 1,0 0-1,-1 0 0,1 1 0,-1-1 1,0 0-1,1 0 0,-1 1 0,0-1 0,0 0 1,-1 0-1,1 0 0,0 1 0,-1-1 0,-1 4 1,-35 123 368,22-91-82,-96 228 129,83-204-96,-148 258-1374,74-156-6172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7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516 103 7264,'14'-10'0,"-1"-3"0,-12 7 0,-1 2 0,19-44 0,-19 47 3,1-1 0,0 1 0,0-1 0,0 1 0,0 0 0,0 0 0,0-1 0,0 1 1,0 0-1,1 0 0,-1 0 0,0 0 0,1 1 0,-1-1 0,0 0 0,1 0 0,-1 1 0,1-1 0,-1 1 1,1-1-1,0 1 0,-1 0 0,1 0 0,-1-1 0,1 1 0,0 0 0,2 1 0,5 0 24,-1-1 1,1 2-1,-1 0 0,1 0 0,8 3 0,14 7 169,-1 2 0,55 33 0,-66-35-160,-10-7 26,0 1 0,-1 0 0,0 0 1,10 11-1,79 86 287,-95-101-321,0 1 1,0 0-1,0-1 0,-1 1 1,1 0-1,-1 0 0,2 3 1,13 41 129,13 65 0,-28-108-121,-1 1-1,1-1 1,-1 1 0,0-1 0,0 9 0,-26 161 274,24-169-271,1 0 0,-1 0 0,1 0 0,-6 8 0,-89 156 233,69-135-106,-140 130 49,127-135-136,-182 92 21,175-102-73,-214 51-1281,122-41-5207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7:1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3232,'0'0'2183,"4"4"-1933,-2-1-185,2 1-13,-1-1 1,0 1 0,-1 0-1,1 0 1,-1 0-1,1 0 1,-1 0 0,0 1-1,1 5 1,33 132 757,-28-78-492,-4-14-113,8 77 515,-10-110-669,0-9 9,-1-1 0,1 1 0,0-1 0,0 0 0,6 10 0,14 36 383,33 53 0,-7-34-161,24 57-22,-47-82-100,34 50 1,-23-42 3,94 169 260,-118-200-405,-3-5 39,13 42 1,23 102 68,-25-81-52,-12-57-64,-1 1-3,18 48 42,79 167 78,-65-155-112,-23-50 24,136 225 81,-101-192-109,-32-41 16,67 125 15,-71-120-22,82 247 68,-65-175-50,14 51 6,16 70 70,-58-213-101,5 19 10,2-1 0,24 48 1,48 93 109,-74-154-126,8 30 74,-15-42-75,9 29 56,-2 1 1,7 51-1,-16-86-61,0 0 0,0 0 0,0 0 0,-1 0 0,1 0 0,0 0-1,0 0 1,0 0 0,-1 0 0,1 0 0,-1 0 0,1 0 0,-1 0 0,1 0 0,-1 0 0,1 0 0,-1 0 0,0-1 0,0 1 0,1 0-1,-1 0 1,0-1 0,0 1 0,-1 0 0,0 1 3,-27 14-1511,-2-2-6054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17:18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6280,'23'-33'1068,"-20"31"-855,3 2-22,-3-1-62,4-3-18,-3 3-31,2 0-10,-2 0-4,6 1-4,-6 1-3,2 0 8,-5-1-59,0 0 1,0 1 0,0 0-1,0-1 1,-1 1 0,1-1 0,0 1-1,0 0 1,0 0 0,-1-1-1,1 1 1,0 0 0,-1 0-1,1 0 1,0 1 0,2 2 9,77 82 455,-75-79-431,1 1 0,-1 0 0,0 1-1,-1-1 1,0 1 0,0 0 0,-1 0-1,0 0 1,3 15 0,-5-15-3,0 0 0,0-1 1,-1 1-1,0 0 1,0 0-1,-1 0 0,-1 0 1,-2 11-1,-3 0 63,0 0 0,-11 20 0,10-24-20,7-13-53,0 0-1,-1-1 1,0 1-1,1-1 1,-1 0-1,0 1 0,0-1 1,-1 0-1,1 0 1,0 0-1,-6 3 1,6-4 155,1 1-136,-3 4-2,3-5-4,3-3-9,2-3-12,-1 0 1,0-1-1,0 0 0,0 1 0,0-1 1,-1 0-1,0-1 0,-1 1 0,2-9 1,5-54 71,-8 61-91,2-53 147,-2 42-77,4-32 0,-3 40-35,1-1 1,1 1-1,0 0 0,0 0 0,1 1 0,1-1 0,0 1 0,0 0 0,1 0 1,0 0-1,0 1 0,9-9 0,27-28 276,-40 45-239,-2 1-72,0 0 1,0 0-1,1 0 1,-1 0-1,0 0 1,0 0-1,1 0 1,-1-1-1,0 1 1,0 0 0,1 0-1,-1 0 1,0 0-1,0 0 1,0-1-1,1 1 1,-1 0-1,0 0 1,0 0-1,0-1 1,0 1 0,0 0-1,1 0 1,-1-1-1,0 1 1,0 0-1,0 0 1,0-1-1,0 1 1,0-1 5,0 1 1,0 0-1,1-1 1,-1 1-1,0 0 0,0-1 1,0 1-1,0 0 1,0 0-1,1-1 1,-1 1-1,0 0 0,0-1 1,1 1-1,-1 0 1,0 0-1,0 0 0,1-1 1,-1 1-1,0 0 1,1 0-1,-1 0 1,0 0-1,1-1 0,-1 1 1,0 0-1,1 0 1,-1 0-1,0 0 1,1 0-1,4 0 1,-1 1 0,0-1-1,0 1 1,1 0 0,-1 0 0,0 0 0,0 1-1,0 0 1,0-1 0,-1 1 0,1 1 0,0-1-1,-1 0 1,0 1 0,1 0 0,-1 0 0,4 5-1,0-1 10,-1 1 0,-1 1 0,0-1 1,0 1-1,0 0 0,-1 0 0,4 13 0,-2-1 42,-2 0 0,5 43 1,-8-48-44,0 0 1,1-1 0,1 1-1,1-1 1,0 0 0,1 0 0,11 24-1,-10-29-5,1-1 0,0-1 0,0 1 1,1-1-1,0 0 0,0-1 0,12 9 0,2 1 19,-20-15-16,2 0 3,1 0 0,-1 0 0,0 1 0,1 0 1,3 4-1,-7-7-22,-1 0 5,0 0-1,0 1 0,0-1 1,1 0-1,-1 0 0,0 0 1,0 0-1,0 0 0,1 0 1,-1 0-1,0 0 0,0 0 1,0 0-1,1 0 0,-1 0 1,0 0-1,0 0 0,0 0 1,1 0-1,-1 0 0,0 0 1,0 0-1,0 0 0,0 0 1,1 0-1,-1-1 0,0 1 1,0 0-1,0 0 0,0 0 1,1 0-1,-1 0 0,0 0 1,0-1-1,0 1 0,0 0 1,0 0-1,0 0 0,1-1 1,16-12-279,-1-1 1,22-24-1,-27 26-493,48-48-7329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38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825 1 9240,'-5'6'248,"-4"8"-64,1 0 0,0 0 0,1 1 0,1 0 1,0 0-1,-5 25 0,6-18-114,-10 34 403,-72 151 407,44-110-656,-37 72-20,62-131-103,-75 180 40,73-171-67,-89 202 23,86-199-50,-118 217 49,23-56-42,107-189-53,11-22-1,0 0 0,0 0 0,0 0 0,-1 0 0,1 1 0,0-1 0,0 0 0,0 0 0,0 0 0,0 0 0,0 0 1,0 0-1,0 0 0,0 0 0,0 0 0,0 0 0,0 1 0,0-1 0,0 0 0,0 0 0,0 0 0,0 0 0,0 0 0,0 0 0,0 0 0,0 0 0,0 1 0,0-1 0,0 0 0,0 0 0,0 0 0,0 0 0,0 0 0,0 0 0,0 0 0,0 0 0,0 1 0,0-1 0,0 0 0,0 0 0,0 0 0,0 0 0,0 0 0,0 0 0,0 0 0,1 0 0,-1 0 0,0 0 0,0 0 0,0 0 0,0 1 0,0-1 0,0 0 0,0 0 0,0 0 0,0 0 0,1 0 0,-1 0 0,0 0 0,0 0 0,0 0 0,0 0 0,15-13-1,-13 11 2,47-49-1577,7-6-6304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3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10936,'0'0'56,"10"15"240,-5 14-147,-2 0 1,0 0 0,-4 49-1,1-67-169,-1 20 113,-1 1 0,-7 32-1,-4 26 69,-5 107 7,15-156-80,-21 185 36,19-180-57,-35 338 162,37-303-46,3-67-595,0 0 0,-1 0 1,-4 18-1,1-11-7361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39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11120,'1'25'48,"7"38"1,0-1 34,-2 26 273,-2 75 25,-2-38 72,-1-92-415,-2 55 227,1-86-255,-16 240 496,16-241-497,0 0 0,0 1 0,-1-1-1,1 0 1,0 1 0,-1-1 0,1 0 0,-1 0 0,1 0 0,-1 0 0,1 1 0,-1-1-1,0 0 1,-1 1 0,-11-1-1298,12-1 912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40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79 495 9864,'-5'-30'-3,"-4"-7"38,-8-76 3,15 105-28,1-1 0,0 0-1,1 1 1,0-1 0,1-12 0,2 2-2,-3 3 27,1 7 94,0 0 0,0 1 0,5-16 0,10-34 536,-15 55-590,1 1-1,-1 0 1,1 0-1,0 0 1,0 0 0,-1 0-1,1 0 1,0 0 0,1 0-1,-1 1 1,0-1-1,0 1 1,1 0 0,-1 0-1,1-1 1,-1 2 0,4-2-1,-3 1 35,0-1-24,0 1 1,0-1-1,0 1 1,1 0-1,-1 1 1,0-1-1,0 1 1,1-1-1,-1 1 1,0 0-1,4 0 1,8 0 61,40 0 39,-32 3 155,-2 3-191,0 0-1,35 18 1,-42-12 24,13 25-1,-22-27-164,0 0 0,0 0 0,4 13 0,-5-9-11,-1 1 0,-1-1 0,0 0 0,0 29 1,-2-42-5,0 0 0,0 0 0,0 0 1,0 0-1,-1 0 0,1 0 1,0 0-1,0 0 0,-1 0 0,1 0 1,-1 0-1,1 0 0,-1 2 1,-7 9-32,-1 1 0,0-2 1,-20 22-1,11-21-215,-7 0 129,-1-2 0,-32 9 0,35-15-236,-6-5 110,-48-6 1,58 1-111,-2-6 110,-34-24-1,54 36 231,0-1 0,1 1 0,-1-1-1,0 1 1,1-1 0,-1 1 0,1-1-1,-1 0 1,1 1 0,-1-1 0,1 0 0,-1 1-1,1-1 1,0 0 0,-1 0 0,1 0-1,0 1 1,0-3 0,-3-11-243,1 0 0,0-1 0,1 1 0,1 0 0,0-1 1,5-25-1,8-43-6738</inkml:trace>
  <inkml:trace contextRef="#ctx0" brushRef="#br0" timeOffset="1">725 1 8608,'17'31'0,"31"88"13,-29-69 62,18 74 1,-31-101-56,2 12 101,32 287 256,-30-207-329,-7-68 86,11 327 340,-9-270-418,-3-65 78,13 140 91,-14-152-181,-1-4-9,6 35 1,-6-37-31,-6-19-6,3-3 1,-25-3-1231,-3-4-4922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40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1 807 7800,'29'-4'0,"31"-5"0,132-17-8,-110 17 1,17 1 7,109 2 12,-168 5 15,159-12 15,-161 9 13,142-29 37,-146 24 16,137-53 53,-141 47-26,90-68 53,-102 66-81,47-70 34,-57 70-74,-6 4-49,0-1-1,0 0 1,-1 0 0,-2-16 0,-4 12 30,1 9-29,-1-2-9,0 1 1,-1 0 0,0 0-1,0 0 1,-1 1 0,0 0-1,-14-13 1,-68-61 46,83 76-41,-1 1-1,0 1 1,0-1-1,0 1 1,-13-6 0,2 1-3,1-1-3,10 6 3,0 1 1,0 0-1,0 1 1,-1 0-1,-9-3 1,8 3-8,-49-17 109,51 18-96,0 0 1,0 1 0,1 0-1,-1 0 1,0 0 0,0 1 0,-7 0-1,13 1-16,1-1-1,-1 0 1,1 0-1,-1 1 1,1-1-1,-1 0 0,1 1 1,0-1-1,-1 0 1,1 1-1,-1-1 1,1 1-1,0-1 0,-1 1 1,1-1-1,0 1 1,0-1-1,0 1 1,-1-1-1,1 1 1,0-1-1,0 1 0,0-1 1,0 1-1,0-1 1,0 2-1,-1 0 6,0 3-4,0 1 1,0 0 0,1-1 0,-1 1 0,1 0-1,1-1 1,-1 1 0,1 0 0,0 0 0,0-1-1,0 1 1,4 7 0,8 37 13,7 89-1,-18-106-10,-1 62-1,-4 38-3,-6 11 2,-7 2-2,-1-1 2,2-6-2,3-22 2,5-36-3,5-61-2,2 45 0,4-31-1159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4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8880,'46'0'-3,"57"0"-31,128-16-1,-25-10 31,-164 20 65,169-21 74,-169 21 145,188-21 600,-28-5 490,-198 30-1334,-1 1 1,1-1-1,-1 1 0,1-1 0,-1 0 0,0 0 0,0-1 0,0 1 0,0-1 1,0 1-1,-1-1 0,5-6 0,-3 5-7,3-7 79,-1-2-66,-2 0 1,1 0-1,-2 0 0,0-1 1,0 0-1,-2 1 0,1-15 1,-1-9-817,-8-57 1,-2 7-6580</inkml:trace>
  <inkml:trace contextRef="#ctx0" brushRef="#br0" timeOffset="1">1624 1 9776,'0'0'0,"14"3"0,22 6 40,10 8 0,-2 4 80,-4 7 0,4 9-120,-8 5-8,-16 15 8,-1 1-7088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41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0 12728,'0'0'0,"3"21"0,4 38 48,-7 23 0,-12 22-48,-31 26-8,-48 36 8,-24 0-416,-18-21 416,-3 1-8824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3768,'0'0'6526,"3"6"-6291,10 36 42,-1 2-1,5 45 1,-6-34-188,5 25-1,-9-49-59,2 10-4,-1 1 0,-2 1 0,1 42 0,-6-58-15,0-1-3,0 1 0,-4 30 1,-2-7 0,5-36-4,0-11-2,0 1 1,0 0 0,-1-1-1,1 1 1,-1-1 0,0 1 0,0-1-1,0 0 1,-2 6 0,0-1 5,2-6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37 9328,'0'0'413,"-4"-1"-201,-160-30 351,145 29-518,-1 0 0,1 2 0,-1 0 0,-37 5 0,36-3-26,-9 1 39,1 2 1,-53 14-1,66-14-44,5-3 9,0 1-1,0 1 1,1 0 0,-1 1-1,1 0 1,-18 12-1,24-14-15,1-2 0,1 1-1,0 0 0,1-1 1,-1 1-1,0 0 0,0 0 1,1 0-1,-1 1 0,1-1 0,0 0 1,0 0-1,0 1 0,0-1 1,0 1-1,0-1 0,0 1 1,1-1-1,-1 5 0,0-4 4,3 5 50,-1-7-56,2 5 8,1-1-1,0 0 1,0 0-1,0 0 0,1-1 1,0 1-1,-1-1 1,2 0-1,-1 0 1,0-1-1,1 1 1,7 2-1,122 63 86,-18-16 17,-88-40-105,49 27 50,44 37 10,-103-61-2,0 7-22,22 36 0,-36-45 9,-5-9-49,0-1 1,0 1 0,-1-1 0,1 0 0,-1 1-1,0-1 1,0 0 0,-1 0 0,1 1-1,-1-1 1,-3 5 0,-5-1 22,-13 3-7,-34 10 1,34-17-1,-137 2 12,123-7-18,-219-19 22,209 11-35,-5-8-1,37 13 6,13 4 17,19-5 5,-11 5-25,1 0-1,-1 1 1,1 0 0,-1 0-1,0 0 1,1 1 0,-1 0-1,0 0 1,0 1 0,11 6-1,-8-4 0,1 2 0,-1-1 0,-1 1 0,1 0-1,8 11 1,10 16-1,-7 5-2,-5 4 0,-5 8 0,1 8 0,1 3 0,1 0 0,2-10 0,1-11 0,3-10 0,-17-29 0,0 1 0,1-1 0,-1 0 0,1 1 0,0-1 1,0 0-1,0-1 0,3 3 0,-2-3 1,0 1 1,1-1-1,-1 0 1,1 0-1,-1-1 0,1 1 1,-1-1-1,1 0 1,-1 0-1,1-1 1,7 0-1,3-3 15,1 0 0,15-7 0,23-12-9,-26 7-343,-2-1 1,0-1-1,27-26 0,-50 43 207,72-61-7264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10584,'8'8'4,"-4"-6"16,2 0 8,-4 0 16,2 4-2,-3-5-19,-3 0-6,0 1-13,2 0 3,-1 1 1,1-1-1,-1 0 0,0 1 0,1-1 0,-1 0 1,0 0-1,0 0 0,0 0 0,-1 0 0,1 0 0,-3 3 1,3-3 90,-1-3-15,-5-4 20,3 3 33,-4-1 18,4 2 44,-6-3 1026,22 14-1031,49 49 315,-61-59-501,1 0 1,-1 1-1,1-1 1,0 0-1,-1 1 1,1-1-1,-1 1 1,1-1-1,-1 1 1,1-1-1,-1 1 1,0-1-1,1 1 1,-1-1-1,0 1 1,1 0-1,-1-1 1,0 1-1,0-1 1,1 1-1,-1 0 1,0-1-1,0 1 1,0 0-1,0-1 1,0 1-1,0 0 1,0-1-1,0 1 1,0 0-1,0-1 1,0 1-1,-1 0 1,1-1-1,0 1 1,0 0-1,-1-1 1,1 1-1,-1 0 1,-3 11-1635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9688,'-2'20'120,"1"1"0,1 1 0,1-1 0,7 37 0,19 125 370,-15-99-218,-4-19-97,-1-20-78,1 2 30,-2 1 0,0 48 1,-7 109 238,-1-188-323,0 1-1,-1-1 1,-1 0-1,0 0 1,-1 0-1,-11 23 1,16-39-77,-1 0 1,1 1-1,-1-1 1,0 0-1,1 0 1,-1 0-1,0 0 1,0 0-1,1 0 1,-1 0-1,0 0 1,0-1-1,0 1 1,0 0 0,0 0-1,0-1 1,0 1-1,-1-1 1,1 1-1,0-1 1,0 1-1,0-1 1,-1 0-1,1 1 1,0-1-1,0 0 1,-1 0-1,1 0 1,-2 0-1,2 0-393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9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7800,'6'-2'-70,"1"0"0,-1-1 1,1 1-1,-1-2 0,0 1 0,0-1 0,-1 0 1,7-4-1,-4 2-32,16-8-30,41-15 0,-40 19 122,1-2-3,0 1 0,51-14 0,-29 11 40,170-50 386,-194 57-384,45-8 202,90-13 68,-36 9 387,-92 14-631,51-4 281,-32 4-173,128-7 1217,-135 11-1132,-6 0 248,67 5 1,-48-1 294,-54-3-541,-1-3-172,0-3-259,1 0 1,-1 0 0,-1 0-1,1 0 1,-1-10 0,0 12-194,0-29-7226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10400,'0'2'-7,"2"7"-22,-1-8 1,-1 1 1,1-1 0,-1 0-1,1 1 1,-1-1 0,1 1-1,0-1 1,0 0 0,0 0-1,1 3 1,9 11 29,31 68 101,20 77 337,-39-73-167,17 78 10,-32-129-103,46 288 564,-52-306-687,14 118 286,-7-62-214,-9-72-122,0 0-1,0-2-6,0 0 0,0 1 0,0-1 0,0 0 0,0 0 0,0 0 0,0 0 0,0 0 1,0 1-1,0-1 0,0 0 0,0 0 0,0 0 0,0 0 0,0 1 0,0-1 0,0 0 0,0 0 0,0 0 0,0 0 0,0 0 0,-1 1 0,1-1 0,0 0 0,0 0 0,0 0 0,0 0 0,0 0 0,0 0 0,0 0 0,-1 0 0,1 1 0,0-1 0,0 0 0,0 0 0,0 0 0,0 0 0,-1 0 0,1 0 0,0 0 1,0 0-1,0 0 0,-1 0 0,-16-10-1500,-6-3-6000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20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5 198 6904,'-1'-3'22,"0"0"0,1 1 0,-1-1 0,0 0 0,1 0 0,0 0 0,0 0 0,0 0 0,0 0 0,0 0 0,1 0 0,-1 0 0,1 0 0,0 0 0,0 0 0,0 0 0,0 0 0,1 1 0,-1-1 0,1 0 0,-1 1 0,1-1 0,0 1 0,0 0 0,0 0 0,0 0 0,3-3 0,3-1 29,0 1 0,0 0 0,0 0 0,1 0 0,0 1 0,0 0 1,0 1-1,0 0 0,15-3 0,-11 3-32,11-3 102,1 1-1,-1 1 0,37 0 0,-39 3-58,81-2 591,-9 1-219,123-18 395,-143 9-489,57 4 290,-51 5-100,186-3 999,-245 5-3102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20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10672,'0'0'-48,"1"0"8,10 0 32,-7 1 7,22 16 3,53 33 13,-37-16 18,48 49 0,-76-69-27,25 30 67,79 112 247,-106-140-301,18 32 145,17 53 25,-41-77-41,19 128 59,-22-116-86,-8 147 52,1-146-58,-32 161 48,25-155-63,-57 182 34,51-179-60,-92 181 27,81-183-34,-147 188 23,167-222-72,-1 1 0,-14 12 0,-27 21-514,-1-3 1,-84 53-1,4-17-7257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38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7088,'4'-3'113,"70"-42"246,24-3-82,-91 45-222,1 0 0,0 0 0,-1 1 0,1 0 0,15-3-1,1 2-3,0-3-21,-9 2 21,1 1 1,23-2-1,95-5 116,-127 10-149,-1-1 0,0 1 0,0 0 0,1 1 0,-1-1 1,0 1-1,9 3 0,2 0 3,28 8 10,-29-4 37,-6 0-47,0 0 1,-1 1-1,0 0 0,11 15 1,-19-23-15,-1 0 1,1 0 0,0 0-1,-1 0 1,1 0 0,-1 0 0,0 0-1,1 0 1,-1 0 0,0 0-1,1 1 1,-1 1 0,3 33 63,-1 42 0,-5-49 44,-39 128 54,30-124-35,-66 126 51,63-128-57,6-12-70,-3 9 0,1 0-1,1 1 1,-12 58-1,5 40 102,16-121-139,1 0 1,0 1 0,1-1 0,-1 1 0,1-1-1,0 0 1,1 1 0,0-1 0,0 0-1,0 0 1,1 0 0,5 9 0,-5-9-5,-1-2 2,1-1-1,0 1 1,-1 0-1,1-1 0,1 0 1,-1 1-1,0-1 0,1-1 1,0 1-1,-1 0 1,1-1-1,0 0 0,0 0 1,8 3-1,-7-3 2,0-1-2,-1 1 0,0-1-1,1-1 1,-1 1 0,0 0-1,1-1 1,-1 0 0,1 0-1,-1 0 1,1-1 0,-1 0-1,1 1 1,-1-2 0,7-1-1,-5 1 4,58-19 194,-50 15-194,-9 4 0,-1 0-1,1-1 0,-1 1 1,0-1-1,1 0 1,-1-1-1,0 1 0,-1-1 1,1 0-1,-1 0 0,0 0 1,0 0-1,0 0 0,0-1 1,-1 1-1,1-1 1,-1 0-1,2-8 0,-3 10 55,-5-9 296,9 22-247,14 13-83,0 0-1,2-2 1,41 35 0,-48-46-37,-9-6 3,0 0 1,0 0-1,-1 0 1,9 9 0,-7-4 0,1-1-1,-2 1 1,1 0 0,7 18 0,-12-13 8,-4 0-10,-1 0 0,-1 0 0,0-1 0,-8 15 0,4-13 2,0 0-1,-2 0 0,0-1 0,0 0 1,-23 20-1,19-20-2,-6 6 16,-97 69 18,93-73 36,-114 43 38,109-53 8,-119-3 46,121-8-52,8-4-80,-1 0 0,1-1 1,-35-24-1,53 33-33,0-1-1,1 1 1,-1 0 0,1-1 0,-1 0-1,1 1 1,-1-1 0,1 0-1,0 1 1,-2-5 0,-10-20-319,2-1 0,0 0 0,2 0-1,-7-33 1,-8-46-7708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7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10312,'0'0'0,"5"11"0,11 20 0,-4 19 0,-13 18 0,-19 0-136,-19-9 136,0 0-7152</inkml:trace>
  <inkml:trace contextRef="#ctx0" brushRef="#br0" timeOffset="1">391 873 10848,'0'0'0,"-3"41"0,-9 79 0,-22 39-856,-36 19 856,-17-4-1744,-4-16 1744,-3 1-5712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3144,'0'0'179,"2"-4"-38,6-12 23,-5 11 48,0-3 11,-2 7-6,-1 0-210,0 1-1,0 0 1,0 0 0,0 0 0,0-1 0,1 1-1,-1 0 1,0 0 0,0 0 0,0-1 0,0 1-1,0 0 1,1 0 0,-1 0 0,0 0 0,0-1-1,0 1 1,1 0 0,-1 0 0,0 0 0,0 0-1,0 0 1,1 0 0,-1 0 0,0 0 0,0-1-1,1 1 1,-1 0 0,0 0 0,0 0 0,1 0 0,-1 0-1,0 0 1,0 0 0,0 1 0,1-1 0,-1 0-1,0 0 1,0 0 0,1 0 0,-1 0 0,0 0-1,0 0 1,0 0 0,1 1 0,-1-1 0,0 0-1,0 0 1,0 0 0,1 0 0,-1 1 0,0-1-1,0 0 1,0 0 0,0 0 0,0 1 0,13 10 121,-6 0-69,0 1 1,-1 1-1,0-1 0,7 26 1,-5-14-38,27 88 179,-27-84-188,1 1 39,9 61-1,-5-17 30,47 182 395,-59-252-460,0 1 0,-1-1 0,1 1 0,-1 0 0,1-1 0,-1 1 0,0 0 0,-1-1 0,1 1 0,-1-1 0,1 1 0,-1 0 0,0-1 0,-2 5 0,2-6 52,-11 7-700,0 1-2961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5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5384,'0'0'0,"0"-9"8,2 0 0,10 6-8,-6 13-120,1 4 120,-1-1-3480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23 317 11032,'-2'-2'15,"0"0"0,0 1 1,0-1-1,1 0 0,-1 0 0,0-1 1,1 1-1,0 0 0,-1 0 1,1-1-1,0 1 0,0-1 0,1 1 1,-1-1-1,0 1 0,0-4 1,1-1 35,1 0 0,-1 0 1,1 0-1,1 0 0,2-9 1,-1 1-30,-2 8-12,1 0-1,0 1 1,0-1-1,0 1 1,5-8 0,1-3-1,1 2 0,0-1-1,1 1 1,1 0 0,1 1 0,20-20 0,-26 29-8,1 1 0,-1 0-1,14-6 1,-14 7 0,1 1 0,-1 0 0,1 0 0,8-1 0,-7 2 0,-1 0-1,0 1 1,1 0-1,7 2 1,-9-2 0,-1 2 0,1-1 0,-1 0 0,1 1-1,9 4 1,-12-4-1,1 0 1,-1 1-1,0-1 0,0 1 0,0-1 0,0 1 0,0 0 0,4 5 1,0 5-1,0 0-1,-1 0 1,-1 0 0,0 0 0,5 22 0,-9-31-1,4 22-4,-1 45-14,-5 82-1,-8-74-14,6-58 20,-16 118-27,16-79 33,3-22 7,3-2 1,-3-31 1,0 0 0,1-1 0,0 1 0,0 0 0,0 0 0,1-1-1,-1 1 1,1 0 0,0-1 0,0 0 0,1 1 0,-1-1 0,1 0 0,4 4 0,-5-6 2,0 0-1,0-1 1,0 1-1,1-1 1,-1 0-1,0 1 0,1-1 1,-1 0-1,0-1 1,1 1-1,-1 0 1,1-1-1,0 1 1,-1-1-1,1 0 0,-1 0 1,1 0-1,0 0 1,-1 0-1,6-1 1,-4-1 2,0 1 0,0-1 0,0 0 1,0 0-1,-1 0 0,1 0 1,-1-1-1,1 1 0,-1-1 0,0 0 1,4-4-1,0-1 1,16-22 36,-19 23-23,0 2-1,0-1-1,-1 0 1,0 0-1,0-1 0,3-11 1,-18 32 35,5-6-49,3-4-1,1-1 0,0 1 0,0 0 0,0 0 0,-3 9 0,-11 16 6,2 2 0,2 0 1,-13 40-1,16-9-5,9-48-2,1 0 0,2 20-1,9 29 1,5 4-2,1 8 0,4 8 0,3 7 0,-4-3 0,-17-69 0,-1-1 0,0 20 0,-2-26 0,0 0 0,-2 0 0,-3 16 0,2-15 0,0-1 0,-10 21 0,-18 20 0,23-40 0,-2 0 0,-10 11 0,10-14 0,-1 1 0,-17 11 0,15-13 0,-1 0 0,-16 7 0,15-10 0,1 1 0,-23 4 0,21-7 0,-1-1 1,-18 0-1,18-2 1,-1 0 0,1-2 0,-35-6 0,39 2-13,1-4 5,0 0 0,-16-19 0,28 28 3,-1 0 0,1 1 1,-1-1-1,1 0 0,-1 0 1,1 0-1,-1 1 0,1-1 1,0 0-1,-1 0 0,1 0 1,0 0-1,0 0 0,0 0 1,-1-1-1,0-16-290,0-1-1,1 1 1,0-1-1,4-20 1,6-29-6739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6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2784,'1'0'-2,"0"0"1,0 0 0,1 1-1,-1-1 1,0 1-1,0-1 1,0 1 0,0-1-1,0 1 1,0-1-1,0 1 1,0 0-1,0 0 1,-1-1 0,1 1-1,0 0 1,0 0-1,-1 0 1,1 0 0,0 1-1,0-1 3,3 3-1,0 1 1,0 0-1,-1 0 1,1 0 0,-1 1-1,0-1 1,-1 1 0,1 0-1,-1-1 1,2 10-1,-1-4 4,4 11 22,6 38 0,1 7 69,19 89 16,-25-123 2,9 22 37,1-1 0,43 85 1,-59-136-131,0 1 0,0 0 1,1 0-1,0-1 0,0 1 1,0-1-1,0 0 0,1 0 1,6 4-1,-5-3 1,-4-3-1,1 0 1,-1 0 0,0 0 0,1-1-1,-1 1 1,1 0 0,-1-1-1,1 1 1,-1-1 0,1 1 0,0-1-1,-1 0 1,1 0 0,-1 0 0,1 0-1,0 0 1,-1 0 0,1 0 0,0 0-1,-1-1 1,1 1 0,-1-1 0,1 1-1,-1-1 1,1 1 0,1-2 0,-2 1 8,-1 0 0,1 0 0,0 0 0,-1 0 0,1 0 0,-1 0 0,1 0 0,-1 0 0,1 0 0,-1 0 0,0 0 0,0 0 0,1 0 0,-1 0 1,0 0-1,0 0 0,0-2 0,0 2 22,2-21 414,-1 1 0,-2-24 0,0 1 72,2 32-276,0-1-1,1 1 1,5-20 0,-6 32-241,-1-1 0,1 1 0,-1 0 0,1 0 0,-1-1 0,1 1 1,0 0-1,-1 0 0,1 0 0,0 0 0,-1-1 0,1 1 0,0 0 0,-1 0 0,1 0 1,0 1-1,-1-1 0,1 0 0,0 0 0,-1 0 0,1 0 0,-1 1 0,1-1 0,0 0 0,-1 0 1,1 1-1,0-1-3,3 2 12,1 0 0,-1 0 0,1 1 0,-1-1 0,0 1 0,0 0 0,0 0 0,-1 1 0,1-1 0,-1 1 0,0-1 0,1 1 0,-2 0 0,5 7 0,0 0 6,1-1 1,0 0 0,11 11-1,73 55 78,-70-64-98,46 14 4,-40-18-17,38 5 0,-31-9-3,1-1 0,55-4 0,-64-3-11,96-40-1,-102 31-7,8-12 5,35-40 0,-49 43-10,43-122-3,-51 111 15,11-123-6,-19 129 7,-7-32 3,-19-71 1,9 73 8,3 6 0,6 11 0,7 30 0,-1-29 1,2 29 6,2 11-1,19 55 2,1 3-6,3 9-2,3 10 0,35 95-4,-49-139-16,56 127-16,-55-133-23,3 2-4,1-1 0,2-1 0,0 0 1,2-2-1,38 37 0,-53-57 29,0-1 1,0 1 0,1-1-1,-1 0 1,1-1 0,0 1-1,14 4 1,-21-10 29,0 1 0,-1 0 0,1 0 0,0-1 0,-1 1 0,1 0 0,0-1 1,0 1-1,-1-1 0,1 1 0,-1-1 0,1 1 0,0-1 0,-1 0 0,1 1 0,-1-1 0,1 1 0,-1-1 0,0 0 0,1 0 0,-1 1 0,1-3 0,0 1-5,15-30-942,1-1-3755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6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6552,'1'1'2,"-1"1"-1,1-1 1,0 1 0,0-1-1,0 0 1,0 1 0,0-1 0,0 0-1,0 0 1,0 0 0,0 0-1,0 0 1,1 0 0,-1 0-1,0 0 1,1 0 0,-1-1 0,1 1-1,-1 0 1,1-1 0,-1 1-1,3-1 1,5 2 12,0-1 0,0-1-1,10 1 1,-12-1-11,62-2 5,118-19-3,-146 15-11,188-37-754,-103 14-3000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7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6456,'33'0'0,"-32"0"0,55-5 0,-53 5 0,19-2 7,0 1 0,0 1 1,44 5-1,-54-2-3,-8-3 0,0 1 1,1 1-1,-1-1 1,0 0-1,0 1 1,0 0-1,0 0 1,4 3-1,104 67 160,-99-64-155,18 16 81,-23-17-68,-1 0 1,0 1 0,-1 1-1,1-1 1,-1 1 0,-1 0-1,0 0 1,0 0 0,-1 1-1,4 12 1,-4-8-10,-2-10-2,-1 0 0,0 0 0,0 1 1,0-1-1,-1 1 0,1-1 1,-2 9-1,2-2 13,-1 1 1,-1-1 0,0 1 0,0-1-1,-1 0 1,-1 0 0,0 0 0,-1 0-1,1 0 1,-2 0 0,0-1-1,-8 13 1,-7 7 63,19-27-40,-1-1 11,2-2-56,0 1-1,-1-1 1,1 1-1,0-1 1,-1 0 0,1 1-1,0-1 1,-1 1-1,1-1 1,0 0 0,-1 1-1,1-1 1,-1 0-1,1 1 1,-1-1 0,1 0-1,-1 1 1,1-1-1,-1 0 1,1 0 0,-1 0-1,1 0 1,-2 1-1,0-4 8,0 0 1,0 0-1,0 0 0,0-1 0,0 1 0,1 0 0,-1-1 0,1 1 0,0-1 0,-1-4 0,-3-33 9,4 32-11,-1-9 19,1 0 0,0 0 1,1 0-1,5-29 0,-4 40-19,1-5 12,0-1-1,1 1 1,1 0 0,0-1 0,1 1-1,6-12 1,-4 10-9,3-3 36,21-17 11,1 2-1,39-31 1,-54 48-50,-11 10 8,0 0-1,0 0 0,0 0 0,12-6 0,52-23 76,-66 33-84,-1 1 0,0-1 1,0 0-1,1 1 0,-1 0 1,0-1-1,1 1 1,-1 1-1,0-1 0,1 0 1,-1 1-1,0 0 0,0 0 1,1 0-1,-1 0 0,0 0 1,4 2-1,-4-1-1,0 0 0,0 0-1,1 1 0,-1-1 1,0 1-1,-1-1 0,1 1 0,0 0 1,-1 0-1,0 1 0,1-1 1,-1 0-1,-1 1 0,1-1 0,1 5 1,0-3-3,-1 0-1,1-1 1,-1 1-1,0-1 1,0 1-1,-1 0 0,2 6 1,1 3 0,8 38 0,-3 2-3,0 1 0,-5 4 0,-8 7 0,-1 2 0,3-5 0,-1-11 0,-1-13 0,2-11 0,4-6 0,-2-17 0,2 2 0,15 10 0,-14-13 0,1 0-1,17 5 3,-14-7 0,1-1 0,-1 1 0,1-1 1,0-1-1,0 1 0,-1-1 0,1-1 0,0 1 0,10-3 0,30-7 1,5-3 2,5-2-3,-39 8-207,0-1 0,-1-1 0,0-1 1,24-16-1,16-12-4915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8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5656,'21'38'-46,"-17"-33"36,-1 0 0,0 0 0,0 0 0,-1 0 0,1 1 0,-1-1 0,0 1-1,-1 0 1,2 7 0,0 24-715,-1-25-2235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1 4848,'-3'4'0,"-11"37"1,8-18 4,1 0-1,-4 35 1,5-27 12,-22 122 16,18-122 14,-35 83 46,32-88-15,-1-1 0,-29 44 0,-16-3-637,-5-2-2361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5920,'0'0'152,"2"5"-26,-2-5-125,12 26 384,-1 0 0,15 50-1,-9-20-250,-5-19-75,-2 1 1,9 58-1,-5 32-27,-3-21-19,-4-15-11,-2-9-2,-3-16 0,0-43-1,-1-18 0,-1 1 0,0-1 1,0 1-1,0 0 0,-1-1 1,0 1-1,-2 8 0,-1-2-3,4-13 4,0 0-1,0 0 1,-1 0-1,1 0 1,0 0-1,0 0 1,-1 1 0,1-1-1,0 0 1,0 0-1,-1 0 1,1 0-1,0 0 1,0 0-1,-1 0 1,1 0 0,0 0-1,0 0 1,-1 0-1,1-1 1,0 1-1,0 0 1,-1 0 0,1 0-1,0 0 1,0 0-1,-1 0 1,1 0-1,0-1 1,0 1-1,0 0 1,-1 0 0,1 0-1,0-1 1,0 1-1,0 0 1,0 0-1,0 0 1,-1-1-1,1 1 1,-10-11-2,-14-32-879,-3-7-3519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29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6192,'0'0'0,"0"-9"0,0 0 0,18 30-16,2 5-176,5 12 192,2 3-4008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9056,'0'3'0,"0"-1"0,0 1 1,1 0-1,-1 0 0,1 0 1,0 0-1,0-1 0,0 1 1,0 0-1,0-1 0,3 4 1,2 3 1,1 3-1,12 27 9,2 16 2,3 28-8,15 112 1,-32-158-10,37 132 1,-32-140-9,4-2 1,2-1 0,27 31 0,-27-42-87,-9-10 50,-2 0 24,1-1 0,-1 0-1,1 0 1,0 0 0,0-1 0,0-1-1,1 1 1,-1-1 0,0-1 0,1 0-1,9 1 1,-7-3-45,-1 0-1,1 0 0,0-1 1,-1-1-1,0 1 1,1-2-1,-1 0 1,0 0-1,-1 0 1,17-11-1,-14 7 39,-8 6 27,-1-1 0,1 1-1,-1-1 1,0 0 0,0 0-1,0 0 1,0-1-1,4-5 1,7-13 11,0 0 1,-1 0-1,15-41 0,-8 4 216,-13 43-129,0 1 0,13-19 1,-11 25 227,-6 8-290,0 0 1,-1-1-1,1 1 1,0 1-1,0-1 1,0 0-1,0 1 0,0-1 1,0 1-1,0 0 1,0 0-1,0 0 0,0 1 1,0-1-1,0 1 1,3 0-1,3 2 65,0 1 0,-1 0 0,0 0 0,0 0 0,10 9-1,53 38 155,53 33-49,-108-73-149,0-2 0,22 11 0,-13-9-28,41 19 7,-40-21 29,15-1-20,55 2 1,-68-12 7,115-29 25,-116 20-18,13-11-13,39-29 0,-76 50-33,-1-1-1,0 0 1,0 0-1,0 0 1,0 0-1,0 0 1,2-4-1,12-19 25,-1-1 1,21-52-1,-29 48 34,-3-20-20,-3-60 0,-5 80 28,-60-203 181,37 142-169,22 69-48,0 4-2,0 0 0,-1 0 0,-8-17 1,13 33 10,1 7-36,1 27-6,10 26-4,37 121-17,-5 0-8,-36-141-43,-2 3 50,5 31-168,3 0 1,24 77-1,-20-95-41,-16-50 66,5-16-1261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6816,'0'9'-2,"0"-1"1,1 0-1,0 0 1,1 0-1,0-1 1,0 1-1,6 13 1,-6-16-2,7 7-30,3-3 24,1-1 0,0 0 0,0-1 0,28 10-1,-14-11-15,152 8-26,-136-15-75,217-22-742,-117 7-2712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8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80 6904,'1'-3'0,"-15"-27"0,-5-2 6,18 30 28,0 1-19,0 0 0,0 0-1,1 0 1,-1 0 0,0 0 0,0 0 0,0 0 0,0 1 0,0-1-1,0 0 1,0 1 0,-1-1 0,0 0 0,-2 0 152,15 12-101,51 44 101,-54-47-170,-6-5-9,1 5-4,-3-6-25,-7 0-7,7-2 45,-1 0-1,1 1 1,-1-1 0,1 0-1,-1 1 1,1-1-1,-1 0 1,0 0-1,1 0 1,-1 1-1,1-1 1,-1 0 0,1 0-1,-1 0 1,1 0-1,-1 0 1,0 0-1,1 0 1,-1 0-1,1 0 1,-1 0 0,0-1-1,-140-24-197,121 20 372,16 1-337,3 1-654,-8-7-3253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2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88 2160,'4'2'73,"5"3"-58,-6-3 19,1 0 1,-1 0 0,1 0 0,-1-1 0,1 1 0,-1-1 0,1 0-1,0 0 1,0 0 0,0-1 0,-1 1 0,1-1 0,0 0 0,4 0 0,14-6 101,0-2 1,-1 0-1,0-1 0,-1-1 1,33-21-1,-46 27-69,36-26 2670,-39 26-2813,-3 4 348,-6 4 1336,-1-3-1420,-24 2-15,1 0-1,-42 11 1,-16 3 28,49-7-103,-61 23 1,81-26-84,17-7-13,0 0 1,0 0-1,1 1 1,-1-1-1,0 0 1,0 0-1,0 1 0,0-1 1,1 1-1,-1-1 1,0 0-1,0 1 1,1 0-1,-1-1 1,0 1-1,1-1 1,-1 1-1,1 0 1,-1-1-1,0 2 0,-3 4 16,0 0-1,-1 0 0,0 0 0,0-1 0,-10 9 0,10-10-10,0-1-1,-1 1 1,1 0-1,-1-1 0,0 0 1,0-1-1,0 1 0,-8 1 1,-20 10 13,32-12-16,-1-1 0,1 0 0,-1 0 0,1 0-1,-1-1 1,1 1 0,-1 0 0,1-1 0,-1 0 0,0 0 0,1 1 0,-1-2 0,1 1 0,-1 0 0,-3-1 0,-2 0 25,-113-10 55,77 3-62,-12-1 28,52 8-30,-2-1 5,3 1 6,-5-3 1,6 3 38,0 0-36,-5-1-2,5 3 0,1 5-3,2-2-9,2 6 1,-1-5-3,3 4-4,-3-5-10,1-1 0,0 0-1,0 0 1,0 0 0,0 0-1,0-1 1,1 1-1,-1-1 1,1 0 0,0 0-1,0 0 1,0-1 0,-1 1-1,2-1 1,-1 0-1,0 0 1,7 1 0,3 0 13,1-1 1,-1 0 0,1-1 0,-1 0 0,1-1-1,0-1 1,-1 0 0,24-7 0,-8 0-1,3-1 39,34-5 0,-53 11 40,-1 0-1,1 0 1,-1-2 0,0 0 0,0 0-1,-1-1 1,15-11 0,-1 2 18,31-11 230,-54 24-257,4-4-2,-4 5-10,3 1-2,-4 1 6,5-12 378,-7 6-413,0 4 31,0 1-72,0 0 1,1 0 0,-1 0 0,0 0-1,1 0 1,-1 0 0,1 0 0,-1 0-1,1 1 1,-1-1 0,1 0-1,-1 0 1,1 0 0,0 1 0,-1-1-1,1 0 1,0 0 0,0 1 0,0-1-1,0 1 1,-1-1 0,3 0 0,10-11 54,-4 4-44,-6 5-3,1-3-1534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8608,'0'0'112,"7"0"-19,19 2-37,-25-2-42,0 0 1,0 1-1,0-1 0,0 0 1,0 0-1,0 0 0,-1 1 0,1-1 1,0 0-1,0 1 0,0-1 1,0 1-1,0-1 0,0 1 0,-1-1 1,1 1-1,0 0 0,0-1 1,-1 1-1,1 0 0,0 0 0,0 1 1,2 2 29,1 0-19,0 1 0,0 0 0,-1 0 0,0 0 0,0 1 0,0-1 0,0 1 0,-1 0 0,0-1 0,0 1 0,-1 0 0,2 8 0,0 12 30,1 43 0,-4-53-34,0 102 42,-2-6 32,-21 123 1,21-223-77,0-2 8,1 1 0,-1-1-1,2 19 1,-1-29-23,1 1 0,-1-1-1,1 0 1,-1 0 0,1 0 0,-1 0-1,0 1 1,1-1 0,-1 0-1,1 0 1,-1 0 0,1 0-1,-1 0 1,1 0 0,-1 0 0,1-1-1,-1 1 1,0 0 0,1 0-1,-1 0 1,0-1 0,-4-2-29,0 0 0,0-1 0,0 0 0,1 0 0,-1 0 0,1 0 1,0-1-1,0 0 0,1 0 0,-1 0 0,1 0 0,-3-6 0,-2-2-765,-18-29-5216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8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8792,'9'-1'24,"-1"0"0,0 0 0,0 0 0,14-5 1,-8 2 28,0 1 0,20-3 0,81-1 63,83 6 96,-2-8-31,-140 2-169,-33 5-569,46 1 1,-30 4-5044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8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6456,'-15'35'0,"11"-25"0,3-1 0,0 17 1,6 1 4,5 3-2,-7-26-2,-1 0 0,1 0 0,-1 0 0,1 0 0,7 6-1,-5-6 1,0 0 0,0 0-1,0-1 1,11 6-1,34 10 5,10-3-3,-26-11-246,-1-2 1,44-2-1,0-1-3409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9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99 321 1800,'-59'55'244,"55"-49"-201,-1-1-1,1 1 1,1 0 0,-1 0 0,1 0 0,0 0-1,0 1 1,1-1 0,0 1 0,0 0-1,-1 11 1,2-16-37,1 0 1,0-1-1,0 1 0,0 0 0,0 0 1,0 0-1,0-1 0,1 1 0,-1 0 0,0 0 1,1-1-1,0 1 0,-1 0 0,1-1 1,0 1-1,0-1 0,0 1 0,0-1 1,0 1-1,0-1 0,2 2 0,-1-1 0,0-1 1,0 0-1,1 0 0,-1 0 1,0 0-1,1 0 0,-1 0 0,1-1 1,-1 1-1,1-1 0,-1 1 1,1-1-1,2 0 0,7-1 9,0-1 0,0 1 0,0-2 0,19-6 0,-17 6-9,-9 2 0,-1 0 0,1-1 0,-1 1 0,0-1 1,0 0-1,1 0 0,5-5 0,5-2 31,-1-2 1,0 0-1,0 0 0,23-27 1,-26 26-24,-7 6 17,1 1-1,-1 0 1,0-1 0,-1 0 0,6-11-1,-7 13 3,6-11 42,0-1 1,-1 0 0,-1-1-1,0 0 1,3-21 0,-1 0 476,-2 0 1,1-61-1,-5 61 2204,-14 91-2513,-19 75-37,12-51-71,11-49-115,2-1-1,-4 42 1,3-3 6,2 10-19,5-1-2,5 4-3,4-2-2,6-8 0,4-9 0,1-10 0,15 21 0,-11-27 0,-23-42 0,1 0-2,-1 1 1,0-1-1,0 0 1,0 1-1,0-1 1,0 1-1,0-1 1,0 3-1,-1-4 2,0 0-1,0 0 1,0-1-1,-1 1 1,1 0-1,0 0 1,0-1 0,-1 1-1,1 0 1,0-1-1,-1 1 1,1 0-1,0-1 1,-1 1-1,1 0 1,-1-1-1,0 1 1,1-1-1,-1 1 1,1-1-1,-1 1 1,0-1-1,1 1 1,-1-1-1,0 0 1,1 1-1,-1-1 1,0 0-1,0 0 1,1 0-1,-1 1 1,0-1-1,0 0 1,1 0 0,-3 0-1,-141 12-110,18-8-937,140-12 803,26-5 145,2 2-1,59-7 1,-32 9 76,-22 3 10,11 2 12,0 1 2,-5-1 0,-2-1 0,1 3 0,3 1 0,-2 1 0,21-5-4,58-2-7,-75 4 0,-52 4 5,3 1-805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3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10584,'0'0'0,"18"21"0,-5 5-144,7 7 144,-16 0-536,-22-1 536,-1-5-6952</inkml:trace>
  <inkml:trace contextRef="#ctx0" brushRef="#br0" timeOffset="1">331 826 10488,'0'0'0,"-2"30"0,-8 61 0,-16 34-200,-17 17 200,-24-6-544,-24-24 544,-1-3-6832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1020 53 6904,'0'0'204,"-4"-2"-47,-27-9-81,0 1 0,0 2 0,0 1-1,-1 1 1,0 2 0,-59-1 0,-41 10-33,73-2-26,-169 31 20,200-29-35,13-3 3,1 1-1,-1 1 1,-15 7-1,9-5 6,1 0-2,1 0-1,0 2 1,0 0 0,-20 12-1,-26 22 30,63-41-33,1 1-1,0-1 0,0 1 1,0-1-1,0 1 0,0-1 1,0 1-1,0 0 0,0 0 1,1-1-1,-1 1 0,0 0 1,1 0-1,0 0 0,-1 0 1,1 0-1,0 0 0,0-1 1,0 1-1,1 0 0,-1 0 1,0 0-1,1 0 0,0 3 1,-1-3 0,5 8 31,0-3-28,0 0 1,0 0-1,0-1 0,1 1 1,0-1-1,0-1 0,1 1 1,0-1-1,0 0 0,0-1 1,9 5-1,107 46 49,-70-35 16,-3-2-28,49 26 0,-64-28-20,153 75 87,-133-58-97,-37-18 21,-8-4-25,1 1 1,-2 0-1,0 0 1,8 16-1,-16-27-8,-1 0 0,1 0-1,-1-1 1,0 1 0,1 0 0,-1 0 0,0 0-1,0 0 1,0 0 0,1 0 0,-1 0-1,0 0 1,0 0 0,-1 1 0,0 9 4,-1 0-1,-1 1 1,0-1 0,0-1 0,-6 13-1,-1-7 9,-13 7-6,-27 22 1,33-35-2,-30 11-1,-10 3-3,-167 52 69,198-69-38,1-2 0,-41 4 0,47-7-21,-30 1 100,43-3-215,-1 0 0,1 1 1,0-1-1,-1 1 0,1 0 0,0 1 1,0 0-1,0 0 0,-9 4 1,1 1-5199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1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0 6280,'-5'2'8,"0"0"1,0 0-1,0-1 1,0 0-1,-1 0 1,1 0-1,0-1 1,-1 1-1,1-1 1,0-1-1,-1 1 1,1-1-1,-6-1 0,-30-1 62,27 3-59,10 0-1,0 0 0,-1 0 0,1 1 0,0-1 0,-1 1 0,1 0 0,0 0 0,-6 3 0,-2 0 23,0 1 0,0 1 0,0 0-1,0 0 1,1 1 0,0 1 0,-17 15 0,18-13-17,6-6 4,0-1 1,1 1-1,-1 0 1,1 1 0,0-1-1,-4 9 1,-36 73 147,38-68-48,-3 81 40,11-79-80,4 5-45,1-1 0,14 28 0,-8-34 13,5-2-25,1-1 0,39 23 0,-36-30 12,1-4-248,1-2 0,-1-1 0,45-3 0,13-5-4280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633 122 7176,'-2'-1'16,"-1"0"-12,1 0 1,-1 0-1,0 0 0,0 0 1,1 1-1,-1-1 1,0 1-1,0 0 0,0-1 1,1 2-1,-5-1 1,-35 9 38,40-8-43,-20 4 6,5-1 6,1 1-1,-24 10 1,-19 9 35,1 3 0,-62 39 0,106-56-40,0 0 5,0 1-1,-15 15 1,-59 69 21,73-74-25,-12 35 4,24-45-11,-1 1-1,2-1 1,-1 0-1,0 14 1,2-15-1,1 0 0,0 0 0,1 0 0,2 15 0,-2-19 0,1 0 0,0 0 0,0 0 0,0 0 0,1-1 0,5 11 0,-5-12 0,1 0 0,0 0-1,-1-1 1,1 1 0,0-1 0,0 0 0,1 0 0,-1 0 0,1-1 0,-1 1 0,1-1 0,0 0 0,10 2-1,1-3-5,12-7 0,45-16 0,-50 12-2,-1-1 1,0-1 0,0-1-1,34-27 1,-37 26 1,10-10-26,105-102-4,-111 101 24,28-40 4,2-10 7,-44 60 4,0 1 1,-1-2-1,-1 1 1,-1-1 0,0 0-1,-1-1 1,-1 1-1,4-24 1,9-82 130,-11 146-38,-8 45-38,-9 87-6,2-69-13,4-43-32,3 0 0,2 44 0,9 78-902,-2-89-3618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2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0 779 5832,'8'-14'1,"8"-18"26,-9 15-14,4-9-33,56-115 483,-57 121-427,-5 11 34,0 1 1,1-1 0,0 1-1,11-13 1,57-56 342,-60 68-139,-7 7-236,0 1-1,-1-1 1,1 1 0,0 1-1,0-1 1,0 1 0,0 0 0,-1 1-1,11 1 1,-1 5 210,-9-3-178,0 1-36,0-1 1,0 1-1,0 0 0,0 1 0,-1 0 1,0 0-1,0 0 0,-1 1 0,0 0 1,9 14-1,41 90 116,-45-84-115,13 51 4,-1 27-30,-22-103-9,6 33 0,-2 0 0,-1 0 0,-3 71 0,-8-35-9,7-60 0,-1 1-1,-1-1 1,0 0 0,0 0-1,-7 12 1,10-23 7,-1 0-1,1 1 1,-1-1 0,1 0 0,-1 1-1,1-1 1,-1 0 0,1 0 0,-1 0-1,1 1 1,-1-1 0,0 0 0,1 0 0,-1 0-1,1 0 1,-1 0 0,0 0 0,1 0-1,-1 0 1,1 0 0,-1 0 0,0-1 0,1 1-1,-1 0 1,1 0 0,-1-1 0,1 1-1,-1 0 1,1 0 0,-1-1 0,0 0-3,-3-1 1,0 0 0,1 0-1,-1-1 1,1 1-1,0-1 1,0 0-1,0 0 1,0 0-1,0 0 1,1-1-1,-1 1 1,-2-7 0,0-1-1,0 0 0,-5-19 0,6 18 4,-1-11-12,-4-40-1,7 36 14,2-29-1,2 29 15,2 0-1,1 1 1,1-1-1,1 1 1,1 1-1,18-39 1,-17 45-4,-4 8 22,1 0-1,0 0 0,13-16 1,61-70 128,-62 83 0,6 1-49,51-19 0,-73 31-97,-1 1 0,1-1 0,-1 1 0,1-1 0,-1 1 0,1 0 0,-1 0 0,1 0 0,-1 0 0,4 0 0,7 2 20,0 1 0,0 0 0,0 1 0,0 0 0,22 12 0,-17-2 66,-12-9-78,6 5-2,-1 1 1,-1 0-1,0 1 0,0 0 0,-1 0 0,-1 1 1,8 15-1,67 168 94,-73-178-111,16 25 0,-18-34-4,0-1 0,1 1 0,0-1 0,0-1 1,1 1-1,0-2 0,14 10 0,-23-16-1,1 1 0,0-1 0,0 1 0,0-1 0,0 1 0,0-1 0,0 0 0,0 0 0,0 1 0,0-1 0,0 0 0,0 0 0,0 0 0,0 0 0,2 0 0,17-2-11,0-1 0,-1 0 0,35-12 0,-27 3-80,137-77-46,-128 66 6,141-105-59,-172 124 160,1 0 0,-1-1 1,0 0-1,6-7 0,120-163-183,-110 138 70,-8 10 76,6-10 3,-2 0 1,20-70 0,-13-3-38,-23 106 99,-1 0 0,0 1 0,0-1 0,0 0 0,0 1 0,-1-1 0,0 1 0,1-1-1,-1 0 1,-1 1 0,1 0 0,0-1 0,-1 1 0,1 0 0,-1 0 0,0 0 0,-3-3 0,3 3 1,2 2 3,0 1-1,0-1 1,-1 1-1,1 0 1,0-1-1,0 1 1,-1 0-1,1 0 1,0-1-1,-1 1 1,1 0-1,0 0 1,-1-1-1,1 1 1,0 0-1,-1 0 1,1 0-1,-1-1 1,1 1-1,0 0 1,-1 0-1,1 0 1,-1 0-1,-28-3-7,23 4 8,0 0 0,0 0-1,0 0 1,0 1 0,-11 4 0,1 3-1,0 1 1,1 0 0,0 1 0,-25 24-1,21-12-5,-72 147-6,75-128-8,-57 186-12,61-179-7,-20 214-5,31-210 31,10 73-1,14 8 12,10-19 2,2-15 1,-4-17 4,-9-21-3,0 0-12,-22-62 8,0 1 0,0-1 0,-1 0 0,1 1-1,0-1 1,0 0 0,0 1 0,0-1-1,-1 0 1,1 1 0,0-1 0,0 0 0,-1 0-1,1 1 1,0-1 0,0 0 0,-1 0-1,1 1 1,0-1 0,-1 0 0,1 0 0,0 0-1,-1 0 1,1 0 0,0 1 0,-1-1-1,1 0 1,-1 0 0,1 0 0,0 0 0,-1 0-1,1 0 1,0 0 0,-1 0 0,1 0-1,0 0 1,-1-1 0,1 1 0,-1 0 0,1 0-1,-1 0 1,-26-7-937,-4-2-3707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2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5472,'0'0'0,"19"8"0,29 8 0,24 7-16,27 4 16,17-4 0,15-8 0,6-10-56,-8-17 56,0-1-3576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2063 5384,'54'-67'41,"41"-36"36,38-43 266,-70 72-155,86-107 35,-121 146-63,120-117 46,-116 127-131,150-82 40,-142 87-15,172-79 40,-167 78-40,227-87 45,-209 86-17,294-97 72,-276 92 8,360-136 91,-350 127-79,359-164 89,-366 161-82,292-117 93,-313 132-79,206-74 327,-170 61-248,-86 33 113,-22 10-421,-5 2 71,-97 69-1292,36-26-5231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0 514 12376,'1'2'-111,"3"6"-72,3 8 22,-2 0 0,0 1 0,0-1-1,-2 1 1,3 25 0,5 25 284,-6-46-100,16 45 245,73 143 612,-84-190-837,-5-9 24,1-1 1,0 0-1,9 11 0,-3-5 28,1-1-1,1 0 1,-1-1 0,2 0-1,0-1 1,19 11 0,-33-23-85,0 0 1,0 0-1,0 0 1,0 0-1,0 0 1,0 0-1,0 0 1,0 0-1,0 0 1,-1 0-1,1 0 1,0-1-1,0 1 1,0 0-1,0-1 1,0 1-1,0-1 1,-1 1-1,1-1 1,0 1-1,0-1 1,-1 0-1,1 1 1,0-1-1,-1 0 1,1 0-1,0 1 1,-1-1 0,1 0-1,-1 0 1,0 0-1,1 0 1,-1 1-1,1-3 1,2-9 24,0 0 1,-1 0-1,-1 0 0,1-24 1,-2-93 52,-5 34-1,3-58-30,26-137 40,-11 205-89,-7 52 7,29-92 20,-28 103-25,1 0 1,1 1 0,1 0-1,15-23 1,-14 33-3,18-6 4,-23 15-12,0 0 1,0 0-1,0 0 1,11-2 0,31 4-1,-38 1 0,0 1 0,0 0 0,10 3 0,-6 1-1,-1 0 1,-1 0 0,1 2 0,-1-1-1,22 19 1,-19-12-3,0 0 0,0 1 0,-2 1 0,17 24 0,-18-24 0,2 6-16,-1 8 7,14 49 0,-27-77 9,1-1 1,-1 1-1,0-1 0,0 1 1,1-1-1,-1 1 0,0-1 1,0 1-1,0-1 0,-1 1 1,0 2-1,-3 12-6,-1 0 1,-1-1-1,0 0 1,-11 20-1,2-17-37,-79 65-22,74-68 36,0-1-1,-1 0 1,-32 14 0,33-18 26,-37 17-17,35-18 19,-46 20 2,9-6 2,13-11 1,41-11 0,0-1 0,0 1 0,0-1-1,0 0 1,-7-2 0,-21-8 2,29 9-3,1-1 1,0 0-1,0 1 1,0-1-1,0 0 1,0-1-1,0 1 1,1 0-1,-1-1 1,-2-3-1,5 6 0,0 0 0,0 0 0,0 0 0,0-1 0,0 1-1,-1 0 1,1 0 0,0 0 0,0 0 0,0 0 0,0-1 0,0 1 0,0 0-1,0 0 1,0 0 0,0 0 0,0-1 0,0 1 0,0 0 0,0 0 0,0 0-1,0 0 1,0-1 0,0 1 0,0 0 0,0 0 0,0 0 0,0 0 0,0 0-1,0-1 1,0 1 0,1 0 0,-1 0 0,0 0 0,0 0 0,0 0 0,0 0-1,0-1 1,0 1 0,0 0 0,1 0 0,6-9-166,1 0 0,0 0 0,13-9 0,-9 8-839,29-28-7335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2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300 552 2160,'-28'41'-1,"-20"37"58,-39 90 23,71-128 41,-55 186 43,61-176-96,-26 210 26,32-210-60,16 172 16,-12-217-48,1 0 0,0 0 1,0 0-1,0-1 1,4 9-1,77 157 22,-59-140-17,106 91 2,-126-118-7,0-1-1,1 1 0,-1-1 1,1 0-1,6 3 0,21 7 5,0-2-1,45 9 0,-74-18-4,0-1-1,0 1 1,0-1 0,0 0-1,1 0 1,-1 0-1,0 0 1,0-1 0,0 1-1,3-1 1,9-3-36,0-1 1,0 0-1,-1-1 0,1-1 1,-2 0-1,1 0 0,19-16 1,30-27-1393</inkml:trace>
  <inkml:trace contextRef="#ctx0" brushRef="#br0" timeOffset="1">533 0 9504,'2'8'-56,"38"97"-19,-29-75-18,-4-10 32,5 16-66,-1 1 1,7 51 0,-12-29-90,-2-19-760,16 76 1,-8-73-3338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3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17 6904,'-10'-11'0,"10"10"0,0 1 0,0 0 0,0 0 0,0 0 0,0-1 0,0 1 0,0 0 0,0 0 0,0 0 0,0-1 0,0 1 0,0 0 0,0 0 0,-1 0 0,1 0 0,0-1 0,0 1 0,0 0 0,0 0 0,0 0 0,0 0 0,-1 0 0,1 0 0,0-1 0,0 1 0,0 0 0,0 0 0,-1 0 0,1 0 0,0 0 0,0 0 0,0 0 0,0 0 0,-1 0 0,1 0 0,0 0 0,0 0 0,0 0 0,-1 0 0,1 0 0,0 0 0,0 0 0,0 0 0,-1 0 0,1 0 0,0 0 0,0 0 0,-1 0 0,2 9 0,-1-6 0,7 45 64,22 69 29,8 39-70,-31-125-567,11 58-3676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1 8520,'-1'2'169,"-18"54"375,-31 49-120,45-97-358,-16 32 144,-2-1 0,-49 65 0,-40 40-38,90-113-104,-135 221 107,143-226-169,-23 31 29,34-53-33,-53 68 49,48-62-40,-1-1-1,0 0 1,0 0-1,-1-1 1,-21 14-1,15-17-6,-13-6-1285,11-2-5159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7176,'0'11'0,"1"-1"0,-1-9 0,0 0 0,0 0 0,0 0 0,0-1 0,0 1 0,0 0 0,1 0 0,-1 0 0,0-1 0,0 1 0,1 0 0,-1-1 0,0 1 0,1 0 0,-1-1 0,1 1 0,-1 0 0,1-1 0,-1 1 0,1-1 0,0 1 0,-1-1 0,1 1 0,0-1 0,-1 1 0,1-1 0,0 0 0,1 1 0,0 0 0,11 6-6,0-1 0,0 0 0,1-1 1,20 6-1,-12-4 3,-9-2 3,-3 0 0,-2 0 1,-7-4 0,-1-1-1,1 1 1,0-1-1,-1 0 1,1 1 0,0-1-1,0 0 1,-1 0-1,1 1 1,0-1 0,-1 0-1,1 0 1,0 0-1,0 0 1,-1 0 0,1 0-1,0 0 1,0 0-1,-1-1 1,1 1-1,0 0 1,-1 0 0,1-1-1,0 1 1,0 0-1,-1-1 1,1 1 0,-1 0-1,1-1 1,0 1-1,-1-1 1,1 1 0,-1-1-1,1 1 1,0-2-1,4-2 0,30-24-814,4-2-3266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48 3864,'-3'3'12,"-11"9"133,11-12-54,9-8-19,0 2-3,0 1 0,0-1-1,0 1 1,12-7 0,-14 9-34,0 1 1,0-1-1,1 1 0,-1 0 1,0 0-1,1 1 0,0-1 1,-1 1-1,10-1 0,-13 2-29,-1 0 1,0 0-1,1 0 0,-1 0 0,1 0 0,-1 0 0,0 0 0,1 0 1,-1 0-1,1 0 0,-1 0 0,0 0 0,1 0 0,-1 1 1,1-1-1,-1 0 0,0 0 0,1 0 0,-1 1 0,0-1 1,1 0-1,-1 0 0,0 1 0,1-1 0,-1 0 0,0 1 0,0-1 1,1 0-1,-1 1 0,0-1 0,0 0 0,0 1 0,1 0 1,-6 14 115,-14 9 54,17-22-145,-1 0-1,1 0 1,0-1-1,-1 1 1,0-1-1,1 0 1,-1 0-1,0 0 1,1 0-1,-1 0 0,0 0 1,0-1-1,0 1 1,0-1-1,0 0 1,0 0-1,1 0 1,-1 0-1,0-1 1,0 1-1,-5-2 1,6 1-28,1 0 1,0 0 0,0 0-1,1 0 1,-1-1 0,0 1-1,0 0 1,1 0 0,-1-1-1,0 1 1,1 0 0,-1-1-1,1 1 1,0 0 0,-1-1-1,1 1 1,0-1 0,0 1-1,0-1 1,0 1-1,0-2 1,0-2-416,-3-18-3228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4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706 1241 6192,'0'0'-39,"-5"-3"11,-21-14 23,3 6 9,-2 1-1,1 1 1,-1 1 0,-1 2 0,-43-7-1,59 12 9,-1 0-1,0 0 0,0 1 0,1 0 1,-1 1-1,0 0 0,-14 4 0,16-3 2,4-1 8,0 0 1,0 0-1,-1 0 0,1 1 1,1 0-1,-1 0 0,0 0 1,-7 5-1,-4 2 7,2-2-4,-43 29 167,21-9-57,0 1 0,2 1 0,-35 41 0,30-16-80,37-52-41,1 0 0,0 0 0,0 0-1,0 0 1,0 0 0,0 0 0,0 1-1,-1 3 1,-2 13 19,1 1 1,1 0-1,1 0 0,1 21 0,0-40-23,0 1 0,1 0-1,-1 0 1,0 0-1,1 0 1,0 0 0,-1 0-1,1-1 1,0 1-1,2 3 1,7 12 18,2-1 0,0 0 0,0-1 0,27 24 0,-14-23 53,115 38 26,-137-53-99,0 0 0,0 0-1,0 0 1,0-1 0,1 0-1,-1 1 1,5-2 0,29-1 16,1-3 1,44-10-1,-49 2 11,136-94 19,-135 78 14,111-134 33,-122 126 1,-23 37-101,47-102 105,-9-14-62,-26 67 65,24-193 44,-33 194-64,1-191 41,-4 192-35,-1 18-50,1-23 16,-3 0 0,-11-56 0,11 86-15,-1-7-7,-2 0 1,-1 1 0,-13-36 0,-55-84 247,74 147-277,1 0 0,-1 0-1,0 0 1,0 0 0,0 0-1,0 0 1,0 0 0,0 0-1,0 0 1,0 0 0,0 0-1,0 0 1,0 1 0,-1-1 0,1 1-1,0-1 1,-1 1 0,-1-1-1,2 0 2,0 2-2,1 0 0,-1 0 0,1-1-1,-1 1 1,1 0 0,-1 0 0,1 0 0,0 0 0,-1 0-1,1-1 1,0 1 0,0 0 0,0 0 0,-1 0 0,1 0 0,0 2-1,0 5 6,-1 1 1,1 0-1,1 0 0,-1 0 0,2 0 0,-1 0 0,1-1 0,5 16 0,13 51 36,12 129 0,-25-154-35,12 85-1,2 32-10,1-2-3,2-9 0,20 111-8,-41-241 3,0 0-1,1 0 0,14 44 0,1-12-9,-18-54-10,2-2 0,-3-2 24,0 0 0,0 0 1,0 0-1,1 0 1,-1 1-1,0-1 1,0 0-1,0 0 1,0 0-1,1 0 1,-1 0-1,0 0 1,0 1-1,0-1 1,1 0-1,-1 0 1,0 0-1,0 0 1,0 0-1,1 0 0,-1 0 1,0 0-1,0 0 1,0 0-1,1 0 1,-1 0-1,0 0 1,0 0-1,1 0 1,-1 0-1,0 0 1,0 0-1,0-1 1,0 1-1,1 0 1,-1 0-1,0 0 1,0 0-1,0 0 0,1 0 1,-1-1-1,0 1 1,0 0-1,0 0 1,0 0-1,0 0 1,0-1-1,0 1 1,1 0-1,-1 0 1,0 0-1,0-1 1,0 1-1,0 0 1,0 0-1,0 0 1,0-1-1,39-97-726,-34 84 225,23-68-5518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49 340 7352,'6'11'-19,"-1"1"1,0-1-1,0 1 1,-2 0 0,1 0-1,1 14 1,6 59-118,-11-83 135,1 11 0,0 0 0,0 0 0,-2 1 0,-1 13 0,-1 2 0,-12 86 1,2-50-403,-22 71 0,9-49-3623</inkml:trace>
  <inkml:trace contextRef="#ctx0" brushRef="#br0" timeOffset="1">542 0 7712,'22'11'20,"-13"-3"81,-1 7-60,-1 0-1,0 0 1,7 29 0,-9-17 140,3 135 51,-10-124-184,-8 66 4,-11 34-40,-14 128-992,23-142-3953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5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7000,'0'0'0,"0"25"0,-1 41 16,-13 10 8,-4-1 0,-6-5 0,-6-13-24,1-1-4840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5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9144,'0'0'0,"12"11"-40,-14-2 40,-17 3-72,-28 6 72,-9-10-464,-14-11 464,1-2-5952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6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249 342 4576,'0'-24'0,"2"-21"0,0 28-1,1 1 0,1-1 0,1 0 1,8-21-1,-2 21-19,14-7 5,33-27 1,-37 38-12,107-35 6,-102 42 47,-15 4-1,-1 0-1,1 0-1,-1 1 1,1 0 0,-1 1-1,0 0 1,1 0 0,-1 1-1,20 4 1,-24-3 9,-1 0 1,1 0-1,0 1 0,-1 0 1,0 0-1,0 0 0,8 7 1,-13-10-21,1 0 0,-1 1 0,0-1 0,1 0 0,-1 1 0,0-1 0,1 1 0,-1-1 0,0 0 0,0 1 0,1-1 0,-1 1 0,0-1 0,0 1 0,0-1 0,0 1 0,0-1 0,1 1 0,-1-1 0,0 1 0,0 10 57,-1-1-1,1 0 0,-1 0 1,-1 0-1,-4 16 1,-4-2 249,-85 139 112,68-123-192,-128 173 78,122-172-164,-116 157 52,124-161-91,5-7-48,-87 145 169,38-48-48,65-120-157,0 0 0,1 1 1,0-1-1,0 0 0,1 1 0,0 0 1,0-1-1,1 1 0,-1 12 1,1-13-11,4 4 113,0-6-111,1 0-1,0-1 1,0 1 0,0-1 0,1 0 0,0 0 0,8 5-1,1-4 92,4-4-66,0-1 1,0-1 0,0 0-1,0-1 1,23-6 0,-5 0 14,42-17 0,-48 12 31,131-88 30,-128 74-64,-25 20-49,34-31 20,-1-2 1,38-49-1,84-128 62,-157 209-90,-10 33 4,0 32-7,2 28 0,3 23 0,5 7 0,9-11 0,21 52-2,-28-132-3,46 81-1127,-23-52-4521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0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0 602 7448,'1'7'20,"5"17"84,-6-24-99,1 1 0,-1-1 1,1 0-1,-1 0 0,0 0 1,1 0-1,-1 0 0,1 0 0,-1 0 1,0 0-1,1 0 0,-1 0 1,1 0-1,-1 0 0,1 0 0,-1 0 1,0 0-1,1 0 0,-1-1 1,1 1-1,-1 0 0,0 0 0,1 0 1,-1-1-1,0 1 0,1 0 1,-1 0-1,0-1 0,0 1 0,1-1 1,2-3 44,0-1 0,0 0 1,-1 0-1,1 0 0,2-8 0,-1 1-42,21-51 140,44-123 169,-59 163-304,10-29 129,30-140 433,-33 146-85,-15 45-467,-1-1 0,0 1 0,1-1 0,-1 1-1,1 0 1,-1-1 0,1 1 0,-1 0 0,1 0 0,0 0-1,0 1 1,0-1 0,-1 0 0,1 1 0,0-1 0,0 1-1,0-1 1,0 1 0,0 0 0,2 0 0,-1 0 15,7 1 202,-1 3-187,-1 0 0,0 0 1,0 1-1,0 1 0,11 10 1,-7-1 106,-10-13-142,7 13 33,0 0-1,-1 1 1,0 0-1,-2 0 1,9 27-1,-6-9 16,42 134 149,-44-149-205,17 40 34,-24-59-44,29 58 45,-26-53-39,0-1 0,0 1 1,0 0-1,1-1 0,0 0 1,0 0-1,0 0 0,0 0 1,1 0-1,7 4 0,-11-8-4,0 0-1,0 0 0,0 0 0,0 0 0,0 0 1,0 0-1,0-1 0,0 1 0,0 0 1,-1 0-1,1-1 0,0 1 0,0-1 1,0 1-1,0-1 0,-1 1 0,1-1 1,0 1-1,0-1 0,-1 0 0,1 1 0,0-1 1,-1 0-1,1-1 0,0 1 2,3-3-1,-1 1 1,0 0-1,-1-1 1,1 1-1,-1-1 1,0 0-1,3-6 1,64-117 63,-61 113-61,18-24 28,-24 35-36,46-53 74,-43 51-55,0 0 0,1 0 0,0 0-1,0 0 1,0 1 0,0 0 0,1 0 0,10-4-1,-7 8 80,-3 3-76,0 0 0,-1 1 1,1 0-1,0 0 0,-1 0 0,6 6 1,-11-9-14,0-1 0,0 1 0,0 0 1,0 0-1,-1 0 0,1 0 0,0 0 1,-1 0-1,1 0 0,-1 1 0,1-1 1,0 1-1,11 32 51,12 63-1,-19-62-1,-1 27-14,17 176 69,-19-214-104,-1-15-1,1 1 0,-1-1 0,2 0 0,5 16 1,5 12 14,-13-35-20,1 1 1,0-1-1,0 1 1,0-1 0,1 0-1,-1 0 1,1 0-1,2 4 1,-3-5 0,0-1-1,-1 0 1,1 1-1,-1-1 1,1 0-1,0 1 1,0-1 0,-1 0-1,1 0 1,0 0-1,-1 0 1,1 0 0,0 0-1,-1 0 1,1 0-1,0 0 1,0 0-1,-1 0 1,1 0 0,0 0-1,-1 0 1,1-1-1,0 1 1,-1 0 0,1-1-1,0 1 1,-1 0-1,2-2 1,16-14-801,-14 11 70,23-22-6870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8072,'-8'39'9,"7"-34"-6,-1 0 0,1 0 0,0 1 0,0-1 0,1 0 0,-1 0 0,1 1 0,0-1 0,1 0 0,-1 0 0,1 1 0,0-1 0,0 0 0,1 0 0,-1 0-1,1 0 1,5 8 0,20 26 6,-13-20 4,16 28 0,16 37 14,-39-71-21,-1 1 1,-1-1 0,0 1-1,-1 0 1,0 0 0,-1 0-1,1 17 1,-2-14-2,8 54 60,-8-53-56,0 2-2,-1-12 3,0 0 0,-1 1 0,0-1 0,-2 13 0,-9 49 51,10-67-54,0-1 0,0 1-1,-1 0 1,1 0 0,-1-1-1,1 1 1,-1-1 0,0 1-1,0-1 1,0 0 0,-4 4-1,1-1 4,4-4-7,1-1 1,-1 1 0,0 0 0,0-1-1,1 1 1,-1-1 0,0 1-1,0-1 1,0 1 0,0-1-1,0 0 1,1 1 0,-1-1-1,0 0 1,0 0 0,0 1-1,0-1 1,0 0 0,0 0 0,0 0-1,0 0 1,0 0 0,0-1-1,0 1 1,0 0 0,0 0-1,0-1 1,0 1 0,1 0-1,-3-2 1,-21-17 79,17 13-75,4 4-3,1 0-1,0 0 0,0 0 1,0-1-1,0 1 1,0 0-1,0-1 0,1 0 1,-2-3-1,-2-5 10,0-1-1,1 0 1,0 0-1,1-1 1,1 1 0,0 0-1,0-1 1,1 0-1,1 1 1,1-14-1,-1 7-4,0 11 2,1 0 0,0 0 0,0 0 0,0 0 0,4-10 0,29-94 73,-24 90-17,13-14 18,2 1 0,55-60 1,-66 81-73,43-36 70,6 1 2,-51 40-62,0 1-1,0 0 0,1 1 1,16-7-1,11 7-3,-24 8 21,-9 0-30,-1 0-7,0 1 1,0-1-1,0 1 0,0 0 0,0 1 1,-1 0-1,1 0 0,-1 0 0,0 0 1,0 1-1,0 0 0,0 0 0,6 7 1,25 29 2,6 16-4,-31-37-3,-1 1 1,0 0 0,-2 0 0,8 26-1,-13-37 0,0 2 0,-1-1 0,0 0 0,1 17 0,-1 0 0,10 76-15,-5-11 1,10 103-78,-14-179 85,-3-13-12,1-3 18,-1 1 0,1 0 0,-1-1 0,1 1 0,-1-1-1,1 1 1,0-1 0,-1 1 0,1-1 0,0 0 0,-1 1 0,1-1 0,0 0 0,-1 1 0,1-1 0,0 0 0,0 0 0,1 1 0,14-9-6,14-14 7,-8 1-357,37-44 0,-52 56-50,44-50-5212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4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6552,'4'9'-6,"0"-1"-1,0 0 1,1 0 0,8 10 0,5 7-2,134 203 85,-37-65 261,-41-44-130,-62-93-48,30 128 68,-37-121-48,-2-9-91,1 11-5,-1 0-1,-2 0 1,-4 38 0,-5-13 170,-26 101 0,28-140-232,2-10 14,1 1-1,-2-1 0,-7 14 1,-92 154 305,74-139-304,27-36-22,-1-1 0,1 1 0,-1-1-1,1 1 1,-1-1 0,0 0 0,0-1-1,-1 1 1,1-1 0,0 0 0,-1 0-1,1 0 1,-9 2 0,6-2 0,5-1-4,-1 0 1,1-1-1,-1 1 1,0-1-1,1 1 0,-1-1 1,0 0-1,0 0 1,1 0-1,-1 0 1,0-1-1,1 1 1,-1-1-1,1 1 1,-6-3-1,7 2-6,-4-4 16,3-5-120,-1 0-1,2 0 1,-1 0-1,1 0 1,1 0-1,0-10 1,0 11-300,0-55-5227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0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1462 3680,'17'-22'114,"2"0"0,0 1 0,37-30 0,51-30 221,-78 59 138,136-123 180,-126 111-226,193-140 126,-180 140-345,208-138 84,-209 136-105,211-158 70,-211 155-90,-13 10-75,187-137 248,-203 151-250,13-10 38,1 2-1,67-31 1,41-12 288,-128 60-332,0 0 16,-1-1 0,17-9 0,-30 14 48,-6 4-120,-21 9-9,-22 6-14,6 2-562,-40 24 1,16-6-5044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1752 8432,'29'-31'15,"38"-30"1,6-5 6,-10 1-9,-36 35 42,124-140 38,-117 135 22,178-141 64,-164 139 1,196-154 73,-195 152-65,217-143 76,-211 148-97,235-154 170,-57 29-65,-222 152-242,152-113 171,-118 86 81,89-52 1,-131 84-216,2-4 7,-5 6-68,-1-1-1,1 0 0,0 1 0,-1-1 1,1 1-1,-1-1 0,1 1 0,-1-1 1,0 1-1,1-1 0,-1 1 0,1-1 1,-1 1-1,0-1 0,1 1 1,-1 0-1,0 0 0,-1-1 0,-28-10-1371,-3-1-5514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1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624 123 4936,'-1'-6'217,"1"-1"-144,0 5-51,0-1-1,0 0 1,0 1-1,0-1 1,-1 0-1,0 1 1,1-1-1,-1 1 1,0-1-1,-1-2 1,1 4 39,1 0 0,-1 0 0,0-1 1,0 1-1,0 0 0,0 0 0,0 0 1,0 0-1,0 0 0,0 0 1,0 0-1,-1 1 0,1-1 0,-2-1 1,-11-7 485,5 2-318,0 0 0,-1 1-1,0 0 1,0 1 0,0 0-1,-17-6 1,20 9-181,1 1 1,-1 0-1,0 0 0,0 0 0,0 1 0,0 0 1,0 0-1,0 1 0,0 0 0,0 0 1,1 0-1,-12 5 0,-24 10 4,24-5 36,0 5-47,0 1 0,-28 37 0,31-30 20,-51 132 28,53-120-35,-56 156 18,55-152-31,-40 178 22,47-175-22,-13 151 22,20-160-22,1-25-29,0 14 5,1 0 1,2 1 0,0-1 0,2-1 0,12 36 0,50 97 59,-51-125-10,86 101 30,-80-111-9,10 2-23,56 25-1,-62-39 31,111 6 41,-112-16-48,-9-2-42,28-9 0,-37 10-43,-1 0-1,1-1 1,-1 0 0,0-1-1,0 0 1,10-8 0,-7 3-147,-1-1 1,-1 0 0,0 0 0,0-1-1,-1 0 1,0 0 0,-1 0 0,8-27-1,13-36-6302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1 338 7624,'9'-7'-16,"-6"5"-14,1 1 0,-1-1 1,1 0-1,0 1 0,-1 0 0,1-1 1,0 2-1,0-1 0,0 0 0,0 1 1,0 0-1,5 0 0,29-5-310,-35 4 324,-1 1 10,0-1-1,0 0 0,0 1 1,0-1-1,0 1 0,0-1 1,0 1-1,0 0 0,0 0 1,0 0-1,0 0 0,0 1 1,0-1-1,0 0 0,0 1 1,0-1-1,0 1 0,0 0 0,0 0 1,0 0-1,0 0 0,-1 0 1,3 2-1,17 21 6,-13-9 1,0 1 0,-1 0 1,6 26-1,-13-42 0,4 13 4,-1 0-1,-1 0 1,0 0-1,-1 0 1,0 0 0,-2 20-1,0-15 5,2 0 45,-2 1-1,0-1 0,-1 1 1,-7 31-1,7-41-3,-2 12 345,0 0 0,-1 35 1,5-56-386,0-1 0,0 1 0,0 0 0,0-1 1,0 1-1,0-1 0,0 1 0,0-1 0,0 1 0,0-1 0,0 1 1,-1 0-1,1-1 0,0 1 0,0-1 0,0 1 0,-1 0 1,1-1-1,0 1 0,0-1 0,-1 1 0,1 0 0,-1-1 0,0 0 4,0 0 0,0 0 0,0 0 0,0 0 0,1-1 0,-1 1 0,0 0 0,1 0 0,-1-1 0,0 1 0,1 0 0,0-1 0,-1-2 0,-19-97 202,14 65-125,2-1 0,1-41 0,1 13 17,5-165 150,5 149-171,-7 47-43,-1 8 91,5-34 1,-5 58-14,0-1-62,0-6 222,-3 20 170,-9 32-102,-18 47 1,18-58-332,8-16 35,-1 0 0,2 0 0,0 1 0,1 0 0,0 20 0,1-18-27,-1 128 204,3-108-211,2 66 128,-2-79-136,4 38 49,33 136 40,-33-176-97,10 34 7,-5-25 1,1-1-1,29 54 1,-38-82-4,1 3 2,-2-7-8,-1 0-1,0 0 1,1 0 0,-1 0 0,0 0-1,1 0 1,-1 0 0,0 0 0,1 0 0,-1 0-1,0 0 1,1 0 0,-1-1 0,0 1-1,0 0 1,1 0 0,-1 0 0,0-1-1,1 1 1,-1 0 0,0 0 0,0-1-1,0 1 1,1 0 0,-1-1 0,0 1-1,0 0 1,0-1 0,0 1 0,1 0-1,-1-1 1,0 1 0,0 0 0,0-1-1,0 1 1,0-1 0,2-5 1,-1 4 0,-1-1 0,1 0-1,-1 0 1,1 0-1,-1 0 1,0 0 0,0 0-1,0 0 1,-1 0-1,0-4 1,-13-101 25,-13-26 27,15 86-23,-25-95 12,2-15 3,25 107-23,-29-104 80,35 141-38,1-15 42,3 27-51,3 2-43,14 0-1,-14 2-11,0-1-1,0 1 1,0-1-1,0 1 1,-1 0-1,6 4 1,22 26 4,-25-25-4,1 1-1,-1 1 0,6 13 1,-3-2-2,-2 2 1,0-1 0,4 41-1,-8-33-5,-13 214-54,1-168 16,7-54 30,-9 78-119,12-96 81,3-9-84,8-13-160,-2-1 0,11-28-1,-15 34-383,23-60-6800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3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9416,'69'61'0,"-55"-49"3,10 9 47,-1 2-1,36 46 1,-52-61-24,-4-5 6,-1 0-1,1 1 0,0-1 0,-1 1 0,0 0 1,0-1-1,0 1 0,0 0 0,0 0 0,-1 1 1,0-1-1,0 0 0,0 0 0,0 9 0,-1-12 83,-25 12 159,-17-2-56,38-11-123,-3-2 20,6 1-95,-1-1-1,1 1 0,-1 0 0,1 0 1,-1-1-1,1 1 0,0-1 0,-1 1 1,1-1-1,0 0 0,0 1 0,0-1 1,0-2-1,-1 1 10,2 1-4,0 0 0,0 0-1,0-1 1,0 1 0,0 0-1,1 0 1,-1 0 0,1 0-1,-1 0 1,1 0 0,0 0 0,0 0-1,0 1 1,0-1 0,0 0-1,2-2 1,-1 1 11,1-1 3,-1 0 0,1 0 0,-1 0 0,1 1-1,0 0 1,1-1 0,-1 1 0,7-4 0,-9 6 9,0 1-43,-1 0 1,1 0-1,-1 0 1,1 0-1,-1 0 1,0 0-1,1 0 1,-1 0 0,1 0-1,-1 0 1,1 0-1,-1 1 1,1-1-1,-1 0 1,0 0-1,1 0 1,-1 1-1,1-1 1,-1 0 0,0 1-1,1-1 1,-3 9-1433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4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5208,'5'6'32,"0"0"0,1 0 0,-1 0 0,1 0 0,0-1 0,1 0 0,-1 0 0,1-1 0,0 0 0,0 0 0,0 0 0,16 4 0,98 22 529,-112-28-522,107 26 547,-60-7-331,-25-12 17,1-2 0,46 5 0,-60-10-229,34 0 297,164-15 501,-124 4-394,-48 6-213,-1 1 273,46-9 0,-84 9-226,1-2 47,-4 1-56,1-3-21,-6 2-47,-4-1-157,0 1 1,0 0 0,0 1-1,-1 0 1,0 0 0,1 0-1,-1 1 1,-10-2-1,-8 0-819,-34-1 0,12 3-6648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4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6192,'0'0'8,"0"1"-1,0 0 1,0 0 0,0 0 0,0-1-1,0 1 1,0 0 0,0 0 0,1-1-1,-1 1 1,0 0 0,0 0 0,1-1-1,-1 1 1,0 0 0,1-1 0,-1 1-1,1 0 1,-1-1 0,1 1 0,0 0-1,17 3 277,-3-3-204,121 5 139,2 5 20,-77-1 105,-20-5 197,58 0 0,-38-10-78,-47 4-369,21-2 183,-1-1 1,57-14 0,-61 4-26,-18 7-1444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5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1 676 10312,'3'0'1,"-1"0"0,1 0-1,0 0 1,-1 0 0,1 1 0,0-1 0,-1 1 0,1 0 0,0-1 0,-1 1 0,3 2 0,-3-2 3,0 0 0,0-1 0,-1 1 0,1-1 1,0 1-1,0-1 0,0 1 0,-1-1 0,1 0 0,0 0 1,0 0-1,3 0 0,15-3 18,0-1-1,0 0 1,0-2 0,-1 0 0,0-1-1,25-14 1,-31 14-2,1-1 1,-1-1-1,0 0 1,-1-1-1,0 0 1,-1-1-1,0 0 1,0-1-1,-1 0 1,14-24-1,-16 22 1,0 0 0,-1 0 1,-1 0-1,0-1 0,5-21 0,-8 24-12,1-4 12,0 0 0,-1-1-1,-1 1 1,-1 0 0,0-19-1,-1 15-8,0 4 14,0 1-1,0-1 0,-2 1 1,-3-18-1,3 21-10,-1-5 81,-1 1 0,-13-30 0,3 4 86,13 38-67,1-2 25,0 4-9,-11-5 117,11 8-235,-1-1 0,1 1 0,0-1 0,-1 1 0,1-1 0,-1 1-1,1 0 1,0-1 0,-1 1 0,1-1 0,0 1 0,0 0 0,0-1 0,0 1 0,-1 0 0,1 0 0,0-1 0,0 1 0,0 0 0,0-1 0,0 1 0,1 0 0,-1-1 0,0 1 0,0 1 0,0 0-8,9 92 77,12 31-49,-7-44-16,-11-57-14,8 67 0,2-4-3,4-12 0,2-6 0,1 0 0,4 42-4,-13-49 1,44 198-38,-45-215 22,-2-6-13,17 51 1,-24-88 30,0 0 0,0 0 1,-1 0-1,1 0 0,-1 0 0,1 0 0,-1 0 0,0 0 0,0 0 0,0 0 0,0 0 1,0 0-1,-1 0 0,1 0 0,0 0 0,-1 0 0,0 0 0,1 0 0,-1 0 0,0 0 0,0 0 1,0-1-1,0 1 0,0 0 0,-1-1 0,1 1 0,0-1 0,-1 1 0,1-1 0,-1 1 1,-3 1-1,-1 1-2,0-1 0,-1 1 0,0-1 0,0 0 0,0-1 0,0 0 0,0 0 1,-8 1-1,-6 0-28,0-1 0,-1-1 0,1-1 0,-1-1 0,1 0 0,0-2 0,0-1 0,-21-6 0,41 10 31,-1 0-24,-1 0-1,1 0 1,0-1 0,0 1-1,0-1 1,0 1 0,0-1-1,1 0 1,-1 1 0,0-1-1,0 0 1,0 0 0,1-1-1,-1 1 1,-2-2 0,3 1 30,1 1-10,0 0 0,-1 0-1,1 0 1,0 1 0,-1-1 0,1 0-1,0 0 1,0 0 0,0 0-1,0 0 1,0 0 0,0 0-1,0 1 1,0-1 0,1 0-1,-1 0 1,0 0 0,0 0-1,1 0 1,-1 1 0,0-1-1,1 0 1,-1 0 0,1 1 0,-1-1-1,1 0 1,0 1 0,-1-1-1,2-1 1,6-6-12,1 1 1,0 0-1,0 0 0,0 0 0,1 1 1,0 1-1,0 0 0,21-8 0,7 2-54,53-9 0,-36 8 16,110-14-25,-101 16 77,2-3 2,3 2 0,-9 5 24,61 4 0,-118 2 3,0 0 0,0 0 0,0 1 0,0 0 0,0 0 0,0 0 0,0 0 0,-1 0 0,6 3 0,-4-2-7,-2-1 35,9 11 193,-4-8-204,-6-3-8,3-15 19,38-73-1479,-11 25-5776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9240,'0'0'25,"3"-1"0,-2 1-19,1 0 0,-1 0 0,1 0 0,-1 0 0,1 1 0,-1-1 0,0 0 0,1 1 0,-1-1 0,1 1 0,-1-1 0,0 1 0,0-1 0,1 1 0,-1 0 1,0 0-1,0 0 0,0 0 0,2 1 0,17 22 16,-17-19-22,35 45 20,-1-1-17,48 69-1106,-42-56-4410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6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43 133 9328,'16'60'114,"-15"-58"-20,3 10 66,-4-12-145,1 1 1,-1-1-1,0 1 0,0-1 1,1 1-1,-1-1 0,0 1 0,0-1 1,1 1-1,-1-1 0,0 1 1,0 0-1,0-1 0,0 1 1,0-1-1,0 1 0,0 0 1,0-1-1,0 1 0,0-1 0,0 1 1,0 0-1,-1-1 0,1 1 1,0-1-1,0 1 0,-1-1 1,1 1-1,0-1 0,-1 1 1,1-1-1,0 1 0,-1-1 0,1 1 1,-1-1-1,0 1 0,0 0 59,0-1-62,-1 1-1,1-1 1,0 0 0,0 0 0,0 0 0,-1 0 0,1 0 0,0 0 0,0 0-1,0 0 1,0-1 0,-1 1 0,1 0 0,0-1 0,0 1 0,0-1 0,0 1-1,0-1 1,0 1 0,-2-2 0,0-1-2,0-1 0,0 1-1,0-1 1,0 1 0,1-1 0,0 0 0,-1 0 0,1 0-1,1-1 1,-1 1 0,0 0 0,1-1 0,0 1-1,0-1 1,1 1 0,-1-1 0,1 1 0,0-1 0,0 1-1,0-1 1,1 1 0,-1-1 0,3-6 0,-1 4 12,0 0 0,0 1 0,0-1 0,1 0 0,0 1 0,0 0 0,1 0 0,0 0 1,0 0-1,0 0 0,1 1 0,0 0 0,0 0 0,0 0 0,9-5 0,-10 7-9,0 1 0,0 0 0,1 0-1,-1 1 1,1-1 0,-1 1-1,1 0 1,-1 0 0,1 1 0,0-1-1,-1 1 1,1 0 0,0 0-1,7 2 1,-1 0 4,0 1 0,-1 0 0,1 0 0,15 8 0,-25-10-15,-1-1-1,1 0 0,0 1 1,-1-1-1,1 1 0,0-1 1,-1 1-1,1-1 0,0 1 1,-1-1-1,1 1 0,-1 0 1,1-1-1,-1 1 0,1 0 1,-1-1-1,0 1 1,1 0-1,-1 0 0,0 0 1,1 1-1,0 1 3,3 24 1,-4 6 0,-5 1-3,3-29-6,1-1 1,-1 0 0,0 0-1,0 0 1,0 0-1,-1-1 1,1 1 0,-1-1-1,0 1 1,0-1-1,-5 4 1,-3 1-21,0 0 0,-16 8 0,2 0-3,22-15 15,1 0 1,-1 1 0,1-1 0,-1 0-1,0 0 1,1 0 0,-1-1 0,0 1 0,0-1-1,1 1 1,-1-1 0,0 0 0,0 0-1,0 0 1,1 0 0,-1-1 0,0 1-1,0-1 1,1 0 0,-1 0 0,0 0 0,1 0-1,-1 0 1,1 0 0,-1-1 0,1 1-1,0-1 1,-1 0 0,1 0 0,0 0-1,0 0 1,0 0 0,1 0 0,-1 0-1,0 0 1,1-1 0,-1 1 0,1-1 0,-1-2-1,-4-28-1281,0-2-5120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0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 7448,'1'17'14,"-1"1"0,0 0 0,-7 33 0,0-11 35,-2 7 134,-21 65 1,3-46 65,3-21 163,-46 67 0,58-93-368,5-10 24,-1 1 1,1-1 0,-14 13 0,-78 71 228,97-91-278,0 0-1,0-1 1,0 1-1,-1-1 1,1 1-1,0-1 1,-1 0-1,-2 2 1,-12 3-158,0-1 1,0 0 0,0-1 0,-1-1-1,1-1 1,-30 0 0,-40-2-5702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0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6816,'0'0'1933,"4"6"-1810,3 6-67,-1 1 0,0 0 0,0 0 0,6 27 0,2 17 40,24 107 116,-29-90-128,20 125 224,-21-149-123,-8-48-118,0 16 159,0-7-1263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0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7896,'0'0'-23,"-9"13"-249,9 15 272,1-21 12,0 0 1,1 0-1,-1 0 0,1-1 0,1 1 1,-1-1-1,1 0 0,5 7 0,-4-4 43,0-1 0,0 1 0,-1 0-1,4 13 1,-6-20-36,-1 0-1,0 0 1,0 1-1,0-1 0,-1 0 1,1 0-1,0 0 1,-1 0-1,1 0 1,-1 0-1,0 0 1,0 0-1,0 0 1,0-1-1,0 1 1,0 0-1,0 0 1,0-1-1,-1 1 1,1-1-1,-1 1 1,1-1-1,-1 0 1,1 1-1,-1-1 0,0 0 1,0 0-1,0 0 1,1 0-1,-4 0 1,-1 2 60,1-1 0,0-1-1,-1 1 1,1-1 0,-1 0 0,1 0 0,-1 0 0,0-1-1,1 0 1,-9-1 0,11 0-2,0 0 0,0-1 1,0 1-1,0-1 0,0 0 0,0 1 0,1-1 0,-1 0 1,1-1-1,0 1 0,-1 0 0,1-1 0,0 1 0,0-1 1,1 0-1,-3-4 0,3 6-81,1 0-1,0-1 1,-1 1 0,1-1 0,0 1-1,0 0 1,0-1 0,0 1-1,0 0 1,0-1 0,1 1 0,-1 0-1,0-1 1,1 1 0,-1 0-1,1-1 1,-1 1 0,1 0 0,0 0-1,0-2 1,1 0-763,6-14-5833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1145 137 9592,'4'-12'197,"0"0"0,1 0 1,1 0-1,9-14 1,-8 14-95,-6 8 71,0-3 28,-4 2-20,-3 1-151,-1 0 1,1 0 0,-1 1-1,0 0 1,0 0 0,-1 1 0,1 0-1,0 0 1,-1 1 0,-7-1-1,-12-1 18,-29 1 0,17 3 35,-70 11-1,78-7-67,-46 5 98,-75 4-17,-124-13 40,169-2-98,-39-3 25,133 4-48,6 1-5,0 0 0,0-1-1,0 0 1,0-1 0,0 0 0,0 0-1,-8-2 1,13 2 53,31 5-15,44 7-16,138 32 27,-188-38-57,-10-3 3,-1 1 0,23 9 0,140 57 38,-117-43-40,-1 4 1,-3 1-3,-1-4-2,-1-8 0,-4-2 0,-9-5 0,-23-7-22,0-1 1,0 0-1,1-2 1,-1 1-1,28-1 1,-24-4-10,0-1-1,0 0 1,-1-1 0,24-9-1,-27 8 11,33-13-239,72-40-1403,-52 21-5363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1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12 100 3680,'-2'2'64,"-5"5"39,5-5 154,17-3-59,-1-1 0,1 0 0,-1-1 0,24-7 0,-22 5-140,23-5 220,65-8 0,-60 12-129,106-12 56,-47 3 85,35 0 70,-40 10 524,131 9 0,-194-2-188,-35 10-1659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2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 5920,'25'3'0,"25"1"1,110-12 7,-32-2 5,-23 5-10,150-4 84,-174 3 18,83-3 304,-159 8-392,0 0-1,-1 0 0,1 0 0,-1-1 1,1 0-1,-1 1 0,0-2 0,1 1 0,-1 0 1,0-1-1,4-4 0,2-2-149,0 0 0,11-16 0,-12 15-264,22-28-3396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2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4848,'40'34'23,"-36"-30"-14,-1-1-1,1 0 0,0 0 1,0 0-1,6 3 0,-5-5 9,-1-1 0,0 0 0,0 0 0,1 0 1,-1 0-1,0-1 0,0 1 0,0-1 0,1 0 0,-1 0 0,5-3 0,-2 2 5,5-2 54,0 0 1,0 0 0,0-2-1,0 1 1,-1-1-1,0-1 1,0 0 0,15-13-1,-16 12-35,0 1 96,1-2-1,-1 1 1,-1-1-1,1-1 0,-2 0 1,9-11-1,-13 15-82,3-3 105,-1-1 0,0 0 0,0 0 1,-1-1-1,-1 0 0,1 0 0,-2 0 1,5-19-1,-6 4 254,-2 24-146,0 2-239,0 0 1,1-1-1,-1 1 1,0-1-1,0 1 1,0 0-1,0-1 1,0 1-1,0-1 1,0 1-1,0 0 1,0-1-1,0 1 1,0-1-1,0 1 1,0 0-1,0-1 1,-1 1-1,1 0 0,0-1 1,0 1-1,0 0 1,0-1-1,-1 1 1,1 0-1,0-1 1,0 1-1,-1 0 1,1-1-1,-4 3 13,1 1 0,0-1 0,0 1 0,0-1 0,0 1 0,0 0 0,0 0 0,1 0 0,-1 1 0,1-1-1,0 1 1,0-1 0,1 1 0,-1-1 0,1 1 0,-1 0 0,0 5 0,-3 12 34,-6 38 1,9-43-56,-3 14 50,2 0 0,1 38 0,2-37-54,-6 197 149,4-185-144,-2 165 11,8-116-30,2 1-2,-1-2 0,-2-10 0,-2-11 0,-1-11 0,1-12 0,-2-10 0,-3-6 0,-4-5 0,-3-2 0,-3-3 0,-1-5 0,-1-5 0,-4-7 1,14-3 0,-2 0 1,-21-10 2,24 7-5,1 0 0,-1 0 0,1 0 1,0-1-1,0 1 0,0-1 0,0 0 0,0 0 1,0-1-1,-5-6 0,7 8-2,1 0 0,-1 0 0,1 0 0,-1-1 0,1 1 0,0 0 0,0-1 0,0 1 0,0-1-1,1 1 1,-1-1 0,1 0 0,-1 1 0,1-1 0,0 1 0,0-1 0,0 0 0,0 1 0,0-1 0,1 0 0,0-2 0,0 3-17,10-8-27,2 5 39,1 0 0,0 1 0,0 1-1,0 0 1,0 1 0,0 0 0,0 1 0,26 2 0,178 5-23,-189-4 30,46 0-6,180-8-2,-160 2 10,86 4 39,-150 0-29,-1-1 106,1 2-1,47 7 1,-75-7-62,2-1 12,-3 0-14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622 151 8248,'-7'-5'25,"1"1"0,-1 0 0,0 0 0,0 1 0,-1 0 0,1 0 0,-1 1 0,1 0 0,-1 0 0,0 1 0,0 0 0,0 0 0,1 1 0,-1 0 0,-12 1 0,11 0-19,-28 1 79,-39 8 1,58-5-57,0 0-1,0 2 1,1 0 0,0 1-1,-24 15 1,27-15-19,9-5 7,0 1 1,0-1-1,0 1 1,0 0-1,-7 8 1,-7 9 63,1 0-1,0 2 1,2 0 0,-23 44 0,33-54-54,-21 50 175,-9 41 33,34-96-203,-1 1-1,1 0 1,1 0 0,0 0 0,0 0 0,1 0 0,0 0-1,1 1 1,2 14 0,-1-13-5,0 6 37,2 0-1,0 0 1,1 0-1,9 21 1,-7-18-35,-3-10-2,0 0 0,0 0 0,1 0 0,1-1 0,0 1 0,0-1 0,0 0 0,1-1 0,15 14 1,-16-16-13,12 9 99,18 3-37,55 20 0,-61-30 18,-9-4-49,2 1-14,1-1 1,0-1-1,0-2 0,36-1 0,53-13 66,-94 6-43,4-7-14,0-1-1,0-1 1,-2 0-1,27-28 1,-36 32-31,-7 8 4,0-1 0,0-1 0,-1 1-1,0-1 1,5-8 0,3-8 33,-2-1-1,0 1 1,-1-2 0,7-31-1,-12 41-34,1-28 95,-6-16 70,-16-111 1,8 99 12,6 40-123,-9-34 1,6 41-20,0 0 0,-2 0 0,-1 1 0,-1 0 0,-18-29 0,26 48-39,-1-1-1,1 1 1,-1 0 0,0 1-1,0-1 1,0 0 0,-1 1-1,1 0 1,0-1 0,-1 1-1,-6-2 1,-7-5 30,15 8-37,-5-4 10,-1 1 1,1 1 0,-1-1 0,0 1-1,0 1 1,0-1 0,0 1-1,0 1 1,-13-2 0,15 3 13,0 0 0,1 0 0,-1 1 0,0-1 0,1 1 0,-1 0 0,0 1 1,1-1-1,-9 5 0,10-4-126,1 1 0,0-1 1,0 1-1,0 0 0,0 0 1,1 0-1,-1 0 0,1 1 1,0-1-1,-1 1 0,2 0 1,-1-1-1,0 1 0,1 0 1,0 0-1,0 0 0,-1 7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7448,'7'1'2,"-4"0"0,0 0 0,0 0-1,1 0 1,-1 0 0,0 0 0,0 1 0,-1 0 0,1-1 0,0 1 0,3 3-1,35 23 183,-39-27-70,-1 0-86,1 0 0,-1 1 0,0-1 0,1 0 0,-1 0 0,0 1 1,0-1-1,0 0 0,0 1 0,0-1 0,0 1 0,0-1 0,-1 1 0,1 0 1,0 2-1,7 11 242,-3-9-69,-2-3-25,6 2-8,-7-3-25,-2 4-11,-1-3-114,1-1 0,0 0 0,-1 0 0,1 0 0,-1 0 0,0 1 0,0-1 0,0 0 0,0 0 0,0 0 0,0-1 0,0 1 0,-1 0 0,1 0 0,-1-1 0,1 1 0,-1-1 0,0 1 0,1-1 0,-1 0 0,0 1 0,0-1 0,0 0 0,0 0 0,0 0 0,0-1 0,0 1 0,0 0 0,-5 0 0,1 0 18,0 0 0,0 0 0,0 0 1,-1-1-1,1 0 0,0 0 1,0-1-1,-1 1 0,-6-3 0,8 1 98,-3-1 34,4 2 33,-4-2 14,8 2-184,-1-1 1,0 1 0,1 0-1,0-1 1,-1 1 0,1 0-1,0-1 1,-1 1 0,1-1-1,0 1 1,0 0-1,0-1 1,1 1 0,-1-1-1,0 1 1,0 0 0,1-1-1,0-1 1,0 0 14,1 0 0,0 1 0,0-1 0,0 1 0,0 0 0,0-1-1,0 1 1,0 0 0,1 0 0,-1 0 0,6-2 0,3-4 134,-9 7-54,0 0-79,5-2-1488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9 676 7896,'-2'8'176,"-5"28"457,13-95 215,-1 36-658,2-1 0,0 2 1,1-1-1,1 1 0,18-31 0,3 11-83,-17 29 100,-1 5-120,1 0 1,14-7-1,-27 15-84,1-1-1,-1 1 1,0 0-1,0 0 1,1 0-1,-1 0 0,0 0 1,0 0-1,1 0 1,-1-1-1,0 1 1,1 0-1,-1 0 1,0 0-1,0 0 0,1 0 1,-1 0-1,0 1 1,1-1-1,-1 0 1,0 0-1,0 0 1,1 0-1,-1 0 0,0 0 1,0 0-1,1 0 1,-1 1-1,0-1 1,3 2 4,0 0 1,0 0 0,0 0-1,0 1 1,0 0 0,-1-1-1,1 1 1,-1 0 0,0 0-1,0 0 1,0 0 0,2 5-1,2 7 1,0 0 1,4 18-1,10 45-4,28 82-8,-36-135-15,4-2 12,1 0 0,26 26 0,-41-48 5,-1 0 0,0 0 0,1 1 0,-1-1 1,0 0-1,1-1 0,-1 1 0,1 0 0,0 0 0,2 1 1,18 4-6,1-1 0,-1 0 0,28 1 0,-47-6 4,0 1 1,0-1-1,0-1 1,0 1-1,0 0 1,0-1-1,3-1 1,142-48-28,-118 34 5,109-90-4,-115 81 10,26-39 4,-35 43 14,15-29 0,-16 19 9,0 0 1,-2 0 0,-2-1 0,8-40 0,-14 54-3,-2 6 17,0-1 1,0-25 0,-14-193 304,13 213-174,-1 8-137,-10-20 328,10 31-339,0-1 0,1 1 0,-1 0 0,0-1 0,0 1 0,0 0 1,0-1-1,0 1 0,0-1 0,0 1 0,0 0 0,0-1 0,-1 1 0,1 0 0,0-1 0,0 1 0,0-1 1,-1 2-1,-6 21 26,-4 77 8,4 4-20,2-5-16,0 6 1,-3 9-3,-4-2-2,-8-9 0,-1-16 0,4-25 0,0 2-2,16-61 0,-1-8-1,-11-25-1470,-2-5-5887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14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1366 0 6456,'16'46'0,"-13"-39"4,0 0 1,-1 0-1,0 1 0,0-1 1,-1 1-1,0-1 1,0 1-1,-1 0 0,-1 13 1,-1-12 18,-1 1 1,-1-1-1,0 0 0,0 0 1,0-1-1,-7 10 0,-40 51 110,16-23-59,-18 28-38,28-39 59,-127 166 42,114-154-43,-85 89-1,-31 23-64,83-93 25,-120 94-1,-34 0-793,215-154 636,-225 154-4169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57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576 422 1176,'0'0'263,"-2"-4"43,-5-20 536,0-1-1,-6-39 1,8 34-811,-2-3 293,-1 0 0,-2 0 0,-1 1 0,-2 0 0,-23-41 0,34 70-297,0 0 1,0 0-1,0 1 0,-1-1 1,1 1-1,-1-1 0,1 1 1,-1 0-1,0 0 0,0 0 1,0 0-1,0 1 0,0-1 1,0 1-1,-1 0 0,1 0 1,0 0-1,-1 0 0,1 0 1,0 1-1,-5-1 0,7 1-31,-11 1 178,2 3-133,-1 1 0,1-1-1,1 1 1,-1 1 0,1 0 0,0 0 0,0 1 0,1 0 0,0 1 0,0-1-1,1 2 1,0-1 0,-11 18 0,0 2 16,2 1 1,1 1-1,-13 36 0,22-48-35,0-1 0,1 1 0,1 0 0,-2 30 0,4-30-13,-2 18 22,1 0 1,6 71-1,-2-79-24,2 13 20,25 274 49,-24-231-68,-4-50 13,-14 143 14,9-142-14,-32 113 14,36-141-30,-1 0 1,0-1 0,0 1 0,-1-1-1,0 0 1,-7 12 0,0-3 0,-6 14 19,-24 30 0,32-48-25,5-8-112,1 1-1,0-1 0,0 1 0,0-1 1,0 1-1,1 0 0,-2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5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4576,'60'-12'41,"50"-11"10,2 1-11,-2 6-36,-2 7-4,-9 4 0,-10 2 0,-13 2 1,-53 1-1,-1-1 16,0 1 0,0 2 0,0 0 0,-1 1 0,1 1 0,25 8 0,-26-3 96,-1 1-1,-1 1 1,0 0-1,18 16 1,-35-26 2,-1 0-97,0 0 0,-1-1-1,1 1 1,-1 0 0,1 0 0,-1 0 0,0 0-1,1 0 1,-1 0 0,0 0 0,1 0-1,-1 0 1,0 0 0,0 0 0,0 0 0,0 0-1,0 0 1,0 2 0,-6 4 78,-2 3-7,0 0 1,-17 16-1,-54 51 130,59-58-56,-11 11 40,-46 58 1,49-49-38,-39 72-1,59-97-154,6-10-4,-1 1 0,1-1-1,0 1 1,0 0-1,1-1 1,0 1 0,-2 8-1,1 4 13,0 0 0,0 24-1,5-27 17,4 0-19,1 0 1,15 21-1,-11-24 19,6-1-20,1 0 1,29 10 0,-25-16 5,120-2 12,-112-6 8,117-33 20,-122 26 0,84-68 37,-92 61 30,2-14-31,25-52 0,-37 57 104,-3 9-102,1-6-18,-1 0 0,-1-1-1,-1 0 1,-1-30 0,-9-71 235,7 121-264,-1-1 0,0 1 0,1 0 0,-2-1 0,1 1-1,-1 0 1,0 0 0,-2-5 0,-3-4 17,5 7-10,-2-1 0,1 1 0,-1 0 0,0 0 0,-1 0 0,0 1 0,0 0 0,0 0 0,0 0 0,-11-8 0,7 10 143,-9 1-109,1 0 1,-30 0-1,26 6 62,11-1-99,0 0-29,0 0-1,0 1 1,0 0 0,0 1-1,1 0 1,-1 1 0,1 0-1,0 0 1,-15 13 0,-69 66 104,76-64-115,-16 32 4,28-42-18,0 0 0,1 1 0,-6 17 0,9-24-2,0 1 1,0-1 0,1 0 0,-1 1-1,1-1 1,0 0 0,0 1 0,0-1 0,1 0-1,0 1 1,-1-1 0,2 0 0,-1 0-1,0 0 1,1 0 0,3 6 0,-5-9-1,0 0 0,1-1 0,-1 1 0,0-1 0,1 1 0,-1-1 0,0 0 0,1 1 0,-1-1 1,1 1-1,-1-1 0,1 0 0,-1 1 0,1-1 0,-1 0 0,1 1 0,-1-1 0,1 0 0,-1 0 0,1 0 1,0 1-1,12 3-19,0 0 1,0 0 0,0-1 0,1-1-1,-1 0 1,26-1 0,99-1-1408,-60-2-5179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0:58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1 493 6008,'23'9'15,"-18"-6"-4,2-1 0,-1 1 1,0-1-1,1 0 0,-1-1 0,1 1 0,-1-1 0,1-1 1,-1 1-1,1-1 0,0 0 0,-1-1 0,1 1 0,12-4 0,6-8 4,-16 4 12,-3 0-19,-2 0-1,1 0 1,-1-1 0,0 1-1,5-19 1,8-53 31,-3 7-28,-4 28-6,23-93 18,-31 132-15,0 1 0,1 0 1,0 0-1,0 0 0,0 0 1,0 0-1,1 0 0,0 1 1,0-1-1,0 1 0,1 0 1,-1 1-1,1-1 0,0 1 1,0 0-1,0 0 0,0 0 1,1 1-1,-1 0 0,11-3 0,-12 4 2,0 0 0,0 1 0,0-1 0,0 1 0,0 0 0,0 0-1,0 0 1,0 1 0,0-1 0,0 1 0,0 0 0,0 0-1,0 0 1,4 3 0,-1-2 17,0 1-14,0-1 1,0 1-1,0 0 0,0 1 0,-1 0 1,1 0-1,-1 0 0,0 1 0,0 0 0,-1 0 1,1 0-1,4 7 0,7 21 6,-13-16 21,1 96 16,-7-80-27,-1 0-1,-7 36 1,4-36-21,-4 37 58,-4 42-1,12-73-15,3 0 1,0 0-1,10 51 0,4-28-19,-6-39 57,-3-9-44,-2-3-23,1 1-1,1-1 1,0 0 0,1-1 0,0 0-1,0 0 1,1 0 0,11 10 0,2-2 52,40 25 0,-44-36 61,65 7 51,-81-14-176,0 1-1,0-1 1,0 0-1,0 0 1,0 0-1,0-1 1,0 1-1,0 0 1,0 0-1,0 0 1,-1-1-1,1 1 1,0 0 0,2-2-1,13-7-173,1-1-1,-1 0 1,-1-1 0,18-16-1,22-23-4760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37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835 209 2520,'-4'-6'168,"0"-3"-278,1 2 472,-1 0 0,0 1 0,0-1 0,0 1 1,-1 0-1,0 0 0,0 1 0,-8-7 0,-15-7 396,0 1 0,-39-17-1,56 31-640,0 0 0,0 0 0,-1 1 0,-21-3-1,-12-1 214,8-2-175,12 3 7,-1 0 0,1 2 0,-1 1 1,0 1-1,-27 1 0,17 2-12,12 0 43,0 0 0,-47 9 0,65-7-65,-3 1 23,7-4-143,1 1 0,0-1 0,0 1 0,0-1 0,0 1 0,0 0 0,0 0 1,0 0-1,1-1 0,-1 1 0,0 0 0,0 0 0,0 0 0,1 0 0,-1 0 0,1 1 1,-1-1-1,1 0 0,-1 0 0,1 0 0,0 0 0,-1 1 0,1-1 0,0 0 0,0 0 0,0 0 1,0 1-1,0-1 0,0 0 0,0 0 0,1 1 0,-1-1 0,0 0 0,0 0 0,1 0 1,-1 0-1,1 0 0,0 1 0,-1-1 0,2 2 0,1 2 1,1 1-1,0-1 0,0 0 1,7 8-1,-9-11-2,0 0 0,1 1 0,-1-1-1,1 0 1,-1 0 0,1-1 0,0 1 0,0 0-1,5 1 1,6 4 3,41 24 14,-9-6-10,15 14-9,1 9 1,-45-32-4,21 22 0,-30-28-1,0 0 0,0 1 0,7 15 0,-12-21 0,-1 1 0,1 0 0,-1 0 0,0 0 0,-1 0 0,1 0 0,0 8 0,-2-8 0,-1 0-1,0 1 1,0-1 0,0 0 0,-1 0 0,0 0 0,0 0 0,-1 0 0,0 0 0,1-1 0,-2 1-1,1-1 1,-8 9 0,-4 2-6,-164 106-25,158-108 30,12-8-4,0 0 0,0 0 0,-1-1 0,-11 4 1,-41 16-113,-104 27 0,164-51 71,13-18-98,-7 14 137,-2 1 4,1 1 0,-1-1 0,0 1 0,1 0 0,-1-1 0,0 1 0,1 1-1,0-1 1,-1 0 0,1 1 0,-1-1 0,5 0 0,76-6-32,-66 9 29,3 6 1,37 20 0,-56-28 5,0 1 0,0 0-1,0-1 1,0 1-1,0 0 1,0 0 0,0 0-1,0-1 1,0 1 0,-1 0-1,1 0 1,0 0-1,0 2 1,11 20-1,-2 0 0,15 47 0,-20-50-1,0-1 0,1 24 0,-3-19 2,5 67 0,8 56-2,-10-122-3,8 16 4,22 42-1,-20-60-3,32 33 4,19 11 1,7-2 0,2-4 0,65 44-1300,-76-59-5200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39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9416,'11'9'8,"-8"-7"1,0 0 0,-1 1 0,1-1 1,0 1-1,-1 0 0,0 0 0,4 6 0,4 6 23,0 1 0,-1 0 1,-1 0-1,-1 1 0,-1 0 0,5 20 0,1 25 15,-10-33 120,-2 144 58,-1-133-97,-8 174 55,8-170-63,-3 177 48,4-178-48,11 160 145,-5-159-183,5 69 231,-10-108-213,1 2 14,-2-5-19,-1-5-16,-2-5-59,1-1 0,0 1 1,0-1-1,1 0 0,0 0 1,0 1-1,1-1 0,1-9 0,-1 8-16,5-134-117,-2 85-1183,1-52-5897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3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122 348 6456,'-12'-41'0,"3"-2"0,4-5 0,-2-31 0,5 49 0,5 7 0,-3 21 0,1 0 0,0 0 0,0 0 0,0 1 0,0-1 0,0 0 0,0 1 0,0-1 0,3-2 0,22-15 0,8 1 0,7 2 1,-32 13 7,0 1 0,1 0 0,-1 1 0,1 0 0,-1 0-1,1 1 1,-1 0 0,1 1 0,0 0 0,-1 0 0,17 6 0,-20-6 22,-1 1-1,1 0 1,-1 1 0,0-1 0,0 1 0,0 0-1,0 0 1,0 1 0,4 3 0,-6-4 19,-1 0 1,1 0-1,-1 0 1,0 1-1,0-1 0,0 0 1,-1 1-1,1-1 1,-1 1-1,0 0 1,0-1-1,0 1 1,0 0-1,-1 0 1,0 0-1,0 6 0,1 0 9,-1-7-23,1 0 1,-2 1 0,1-1 0,0 0 0,0 0-1,-1 0 1,0 0 0,0 0 0,0 0 0,0 0-1,-2 4 1,-8 17 212,-24 40 0,21-47 79,-19 9 40,0 0 1,-70 39-1,84-55-318,-38 17 161,-40 13 130,94-38-313,6-6-14,16-12-1274,2-2-5059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0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1 488 8520,'2'8'2,"2"5"38,0 1-1,8 15 1,-11-26-34,0 0 1,0-1-1,1 1 1,0-1-1,-1 1 1,1-1-1,0 1 0,0-1 1,1 0-1,-1 0 1,0 0-1,1 0 1,-1-1-1,1 1 1,-1 0-1,4 0 0,-4-2-1,-1 0-1,1 0 0,-1-1 0,1 1 0,0-1 0,-1 1 0,0-1 0,1 0 0,-1 0 1,1 1-1,-1-1 0,0 0 0,0 0 0,1 0 0,-1 0 0,0-1 0,0 1 1,0 0-1,1-2 0,-2 3-1,2-2 0,-1 0 0,1 1 0,-1-1 0,1 0 0,-1 0 0,0 0 0,0 0 0,0 0 1,0 0-1,0 0 0,0 0 0,0-3 0,2-6 3,2-1-1,8-33 28,41-145 72,-33 123-90,-17 50 8,1 0 0,8-16 1,-4 13-14,-2-1 0,-4 14 16,0 0 0,0 0 1,0 0-1,1 0 0,6-9 1,1 0 73,20-23 1,-22 34 107,-6 5-186,-1 0-1,1 0 0,0 0 1,-1 0-1,1 0 1,-1 0-1,1 1 1,0-1-1,-1 1 1,1-1-1,-1 1 1,1 0-1,-1 0 1,5 3-1,-2 0 10,-1-1 0,0 1 0,1 0 0,-1 0 0,0 0 0,-1 0-1,6 9 1,0 0-6,-4-6 5,0 0-1,-1 1 1,0 0 0,5 15 0,37 113 190,-22-63-106,1-9-8,-23-58-88,1 0 0,1 0 0,-1 0 0,1 0 0,0-1 0,0 0 0,1 0 0,-1 0 0,1 0 0,0-1 0,1 1 0,-1-1 0,10 5 0,-12-9-10,0 1-1,-1-1 1,1 0 0,0 0 0,0 0 0,0 0 0,0-1 0,0 1 0,0-1 0,-1 0-1,1 1 1,0-1 0,0 0 0,-1-1 0,1 1 0,4-3 0,-4 2 3,23-12 54,-1 0 0,0-2-1,0-1 1,35-34 0,-53 46-64,39-41 104,-35 35-79,0 0-1,19-16 1,-12 14 12,32-17 0,-38 27 23,-9 3-53,1 1 0,0-1 0,-1 0 0,1 1 0,-1 0 1,0 0-1,1 0 0,-1 0 0,0 1 0,1-1 0,-1 1 0,0 0 0,0 0 0,0 0 1,0 0-1,-1 0 0,1 1 0,-1-1 0,1 1 0,-1 0 0,0 0 0,0 0 0,0 0 0,0 0 1,2 6-1,1 1 2,-3-5 0,0-1-1,0 1 0,-1 0 0,0 0 0,0-1 0,0 1 0,0 8 1,2 5 9,0 0 1,-2-1 0,0 1 0,-1 0-1,-1 0 1,-1 0 0,0-1-1,-1 1 1,-6 18 0,6-30-18,0-7-1,0-9-2,2 5 2,-10-39-1473,-1-7-5888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10040,'1'2'17,"13"27"32,33 53 1,18 31-7,-47-80-40,-2-9 12,-4-11-183,0 0 0,1-1-1,1 0 1,0-1 0,0 0 0,17 8 0,35 17-5832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0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1 622 11296,'3'12'0,"1"17"3,-3-13 3,2 109 10,-6-40 1,3 51 102,0-114-66,-1-2-9,2-1 1,0 0 0,6 33 0,-4-43-17,-1-1-1,1 1 1,0-1 0,8 12 0,-4-14 73,-2-5-88,0 0 0,0 0 0,0-1 0,-1 1 1,1-1-1,0 0 0,0-1 0,0 1 0,0-1 0,0 0 0,0 0 1,0 0-1,-1-1 0,1 0 0,8-4 0,1-2 8,-1 0 0,0-1-1,-1 0 1,0-1 0,13-12 0,66-83 63,-22 5 43,-11 11-41,32-29 3,-73 100-35,-11 13-37,-2 1-11,1 0 0,0 0 0,0 0 0,1 0 0,-1 1 0,1 0 0,0 0 0,0 1 0,0-1 0,0 1 0,0 1 0,0-1 0,0 1 0,1 0 0,9 0 0,92 6 55,-85-1-27,26 15 26,81 42 0,-110-50-54,-12-5 2,1-1 1,0 0 0,11 4 0,74 25 34,-75-32-23,-3-3-15,-1-1 0,0-1 1,1 0-1,20-8 0,-17 0 10,82-68 10,-81 59-11,73-97 4,-79 91-3,35-133 12,-43 123-7,-4 17-13,2-11 1,-1 0 1,-2-1-1,-5-58 0,-16-19 10,13 94-3,4 11-13,-1-1 1,1 0-1,-1 1 1,0 0-1,0 0 0,0 0 1,0 0-1,-1 1 1,1 0-1,-7-3 1,-2 5 17,3 4-16,-1 0 1,1 1 0,1 0-1,-1 1 1,-17 13 0,25-18-3,1 1 1,-1 0 0,0 0-1,0 0 1,0 0 0,1 0-1,-3 4 1,-19 35 15,-29 70 0,40-71 10,-35 181 12,41-174-32,-10 206 8,15-202-9,5 66-1,4 6-4,2-25-2,-4-33 0,-6-59 30,2 4-443,-2-1 0,0 1 0,-1 17 0,-1-7-7693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1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1 469 8344,'0'0'0,"21"14"0,22 15 0,23 4-8,27-1 8,25-16-72,30-19 72,3 0-5720</inkml:trace>
  <inkml:trace contextRef="#ctx0" brushRef="#br0" timeOffset="1">1304 450 4848,'16'-4'15,"-1"-1"0,1-1 0,-1 0-1,0-1 1,24-16 0,-31 14 192,-5 1-66,0-1 0,0 0 0,-1 0 1,0 0-1,-1 0 0,0-1 0,0 1 1,-1 0-1,0 0 0,-2-13 0,0 6-41,2 9 14,-2 0 0,1 0 0,-1-1-1,0 1 1,-3-6 0,2 2 146,1 3-163,0 0 1,-1 0-1,0 0 0,0 0 1,-1 1-1,0 0 0,-1 0 0,1 0 1,-11-11-1,-3-2 197,0 2 1,-2 0-1,0 1 1,-39-24-1,59 41-287,0 0-1,-1 0 1,1-1 0,0 1-1,0 0 1,0 0 0,-1 0-1,1 0 1,0 0 0,0 0-1,-1 0 1,1 0 0,0-1-1,0 1 1,-1 0 0,1 0-1,0 0 1,0 0 0,-1 0-1,1 0 1,0 0 0,0 1-1,-1-1 1,1 0 0,0 0-1,0 0 1,0 0 0,-1 0-1,1 0 1,0 0 0,0 0-1,-1 1 1,1-1 0,0 0-1,0 0 1,0 1 0,-6 3 33,0 2 0,1-1 0,0 1 0,0 0-1,1 0 1,-1 0 0,-4 10 0,7-12-22,-8 17 189,-32 122 67,36-109-140,-14 174 42,18-160-95,8 219 31,-2-210-64,22 244 20,-20-241-41,1 7-11,16 170 8,-19-134-18,-9 8-4,2-91-3,-1 0 1,0 0 0,-2 0 0,0-1 0,-13 26-1,19-43 1,-1-1-1,0 1 1,0-1 0,1 0-1,-1 1 1,0-1-1,0 0 1,0 0-1,0 0 1,0 0-1,-2 2 1,-5 3-157,1-1 0,-1 0 0,0 0 0,0-1 0,0 0 0,-1 0 0,1-1 0,-18 5 0,-29 4-6903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1 644 9688,'4'-5'7,"1"1"0,0 1 0,0-1 0,0 1 0,0 0 0,1 0-1,-1 0 1,1 1 0,0 0 0,0 0 0,0 0 0,0 1 0,11-1 0,-12 1-2,0 0 11,1 0 0,-1 1 0,1-1 0,0 1 0,-1 0 0,1 1 0,8 1 0,7 1 3,68 7 141,96 10 16,-141-16-48,184 12 47,-183-14-94,177-19 27,-180 9-80,156-51 12,-163 43-32,0-6-3,-1-2 1,33-30-1,-47 30 2,45-86 9,-58 89 24,-5 10-16,0 2-11,-1 0 1,0 0 0,0 0 0,-1 0-1,0 0 1,0 1 0,-1-1 0,0 0-1,-4-13 1,-4-2 58,-16-33 0,15 43 56,-59-49 71,53 54 1,0 3-129,-1 1 1,1 0 0,-24-2-1,39 7-51,-1 0-1,1 0 1,0-1-1,-1 2 1,1-1-1,-1 0 0,1 0 1,0 0-1,-1 1 1,1-1-1,-2 1 1,-12 5 59,0 1 1,0 1 0,-24 16-1,37-22-59,1-1-1,-1 0 0,1 0 1,-1 1-1,1-1 0,0 1 1,0 0-1,-1-1 0,0 3 1,-63 126 245,55-95-98,-23 188 50,30-170-129,-3 248 31,5-239-78,1 228 18,0-234-38,-3 209 12,0-216-19,-4 61-1,-1-7-10,-3 4-5,11-107 2,0 0 0,0 1 0,0-1 0,0 1 0,0-1-1,0 0 1,0 1 0,0-1 0,-1 1 0,1-1 0,0 0 0,0 1-1,0-1 1,-1 0 0,1 1 0,0-1 0,0 0 0,-1 1 0,1-1 0,0 0-1,0 0 1,-1 1 0,1-1 0,0 0 0,-1 0 0,1 1 0,0-1-1,-1 0 1,1 0 0,-1 0 0,1 0 0,0 0 0,-1 0 0,1 0 0,-1 0-1,1 0 1,0 1 0,-1-2 0,1 1 0,-1 0 0,1 0 0,0 0-1,-1 0 1,1 0 0,-1 0 0,1 0 0,0 0 0,-1-1 0,0 1 0,-17-10-10,10-1-36,-10-27-799,-16-53 0,4 6-7321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1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1260 9864,'26'11'0,"35"9"0,-44-16 1,11 4 3,0-1-1,0-2 1,29 2 0,-31-5-3,8 2 6,55 0-1,17-8-4,-64-2-388,0-2 0,74-24 0,-18 1-5400</inkml:trace>
  <inkml:trace contextRef="#ctx0" brushRef="#br0" timeOffset="1">1672 1 7624,'-15'11'26,"2"1"-1,0 0 1,0 1 0,1 1 0,-13 18-1,15-20 2,-9 15 80,-84 143 42,83-130-41,-83 198 40,83-185-80,-66 227 29,73-223-42,-17 234 29,29-280-62,1 0 1,2 23-1,16 97 44,11-13-35,-27-110-9,0 0-1,1-1 1,6 13 0,91 161 94,-76-150-56,115 104 20,-109-114-40,4-4-24,1-1 1,44 13-1,-77-29-15,0 1 0,0-1-1,0 1 1,0-1 0,0 0-1,0 0 1,0 0 0,0 0 0,0 0-1,4 0 1,4-2-107,1-1 0,0 0 0,-1 0 0,1-1-1,-1 0 1,0-1 0,0 0 0,-1 0 0,10-8 0,34-25-5274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2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6280,'0'2'33,"0"6"4,0-6-32,0 0 0,1 0-1,-1 0 1,0 0-1,1-1 1,-1 1-1,1 0 1,-1 0 0,1 0-1,0 0 1,1 2-1,8 19 232,6 42 85,21 73 154,24 44 329,-44-136-736,1 1-175,-1 1 1,14 73-1,-22-59-5146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2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8432,'18'-42'98,"-18"42"-96,0 0 0,0 0-1,1 0 1,-1-1 0,0 1 0,0 0-1,0 0 1,0 0 0,0 0-1,0 0 1,0 0 0,0 0-1,0 0 1,0-1 0,0 1-1,0 0 1,0 0 0,0 0-1,0 0 1,1 0 0,-1 0 0,0 0-1,0 0 1,0 0 0,0 0-1,0 0 1,0-1 0,0 1-1,1 0 1,-1 0 0,0 0-1,0 0 1,0 0 0,0 0 0,0 0-1,0 0 1,0 0 0,1 0-1,-1 0 1,0 0 0,0 0-1,0 0 1,0 0 0,0 1-1,0-1 1,1 0 0,-1 0-1,0 0 1,0 0 0,0 0 0,0 0-1,0 0 1,0 0 0,0 0-1,0 0 1,0 0 0,1 0-1,-1 1 1,0-1 0,4 3 7,-1-1 1,1 1 0,-1 1-1,0-1 1,1 0 0,-1 1-1,-1 0 1,1-1-1,-1 1 1,1 0 0,2 8-1,-2-6 1,13 26 39,-2 0 0,11 38 0,-17-46-29,2 7 81,27 135 48,-32-132-35,-1 159-1077,-7-88-4530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3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851 33 7984,'0'0'377,"-5"-5"-205,-17-12-88,20 16-52,0-1 0,-1 1 0,1 0 0,0 0 0,0 0 0,-1 0 0,1 1 0,-1-1 0,1 1 0,-1-1 0,1 1 0,-1 0 0,1 0 0,0 0 0,-1 0 0,-3 1 0,2-1 8,-9 1 38,0 0 0,0 1-1,0 0 1,1 1 0,-1 0 0,1 1-1,0 0 1,-18 10 0,24-11-52,0 0-1,1 1 1,0 0 0,0 0-1,0 0 1,0 0 0,1 1-1,-8 9 1,6-6-9,2-4-2,0 0-1,1 0 1,0 0-1,-1 1 1,1-1-1,1 1 1,-5 10-1,-2 4 3,-1 0-6,3-7 4,1 0-1,1 0 1,-6 22 0,-50 132 47,47-132-27,-123 240 92,121-240-122,-21 36 31,28-54-21,-9 15 13,-36 49 0,41-64-12,-23 21 1,35-36-16,0 0-1,0 0 1,-1 0 0,1 0-1,0 0 1,-1 0-1,1-1 1,0 1 0,-1 0-1,1-1 1,-1 1 0,0-1-1,1 0 1,-1 1-1,1-1 1,-1 0 0,0 0-1,-1 0 1,-3 0 0,3 0-1,0 0 1,0 0-1,0-1 0,0 1 0,0-1 0,0 1 0,0-1 0,0 0 0,0 0 1,-4-3-1,5 3 19,0 0 1,0-1 0,0 0-1,0 1 1,0-1 0,0 0 0,0 0-1,0 0 1,1 0 0,-1 0-1,1-1 1,-1 1 0,1 0-1,0-1 1,-1-4 0,-1-2-369,2 0-1,-1 1 1,0-13 0,2 18 168,-4-54-6132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7800,'0'0'3,"-1"-1"0,0 1 0,0 0 0,1 0 1,-1 0-1,0 0 0,1 1 0,-1-1 0,0 0 0,0 0 1,1 0-1,-1 0 0,0 1 0,1-1 0,-1 0 0,0 1 1,1-1-1,-1 1 0,1-1 0,-1 0 0,1 1 0,-1-1 1,0 2-1,1-2 5,0 1 0,0 0 0,0-1 1,-1 1-1,1 0 0,0-1 0,0 1 0,1-1 0,-1 1 1,0 0-1,0-1 0,0 1 0,0 0 0,0-1 1,1 1-1,-1-1 0,0 1 0,1 0 0,-1-1 1,1 1-1,1 2 21,0 0 1,0-1 0,0 1-1,1-1 1,-1 0-1,1 0 1,-1 0 0,1 0-1,3 2 1,9 1 65,1-2 0,-1 0-1,0 0 1,1-2 0,31 0 0,39-1 804,-84 0-759,-5 3-6,3-2-126,-1-1 0,1 1-1,0-1 1,0 1 0,0-1-1,0 0 1,0 1 0,-1-1-1,1 1 1,0-1 0,0 0-1,-1 1 1,1-1-1,0 0 1,-1 1 0,1-1-1,0 0 1,-1 0 0,1 1-1,0-1 1,-1 0 0,1 0-1,-1 0 1,1 1 0,-1-1-1,1 0 1,-67 18 724,65-18-196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7624,'0'0'240,"1"0"-7,5 0 27,-5-1-233,0 1 0,0 0 0,0-1 0,0 1 0,-1-1 0,1 1 0,0-1 0,0 0 0,-1 1 0,1-1 0,0 0 0,-1 1 0,1-1 0,-1 0 0,1 0 0,-1 0-1,1 1 1,-1-1 0,1-2 0,6-15 229,-7 18-238,1-2 9,-1 1 1,1 0-1,0 0 0,0-1 0,-1 1 0,1 0 0,0 0 0,0 0 0,0 0 0,0 0 0,0 0 0,1 0 0,-1 0 0,0 0 0,0 1 1,1-1-1,-1 0 0,0 1 0,1-1 0,-1 1 0,0 0 0,2-1 0,0 0 100,-3 1-107,1-1 0,0 0 0,-1 0 0,1 0 0,-1 1 0,1-1 0,0 0 0,0 1 0,-1-1-1,1 1 1,0-1 0,0 1 0,0-1 0,0 1 0,-1 0 0,1-1 0,0 1 0,0 0 0,0 0 0,0-1 0,0 1 0,0 0 0,0 0 0,0 0 0,0 0 0,1 1 0,29-1 465,7 3 1168,-45-6-1523,0 0-1,0 1 1,0 0 0,-14-2-1,16 4-90,-1-1 0,1 0 0,0 0 0,0-1 0,0 0 0,0 0-1,0 0 1,0 0 0,0-1 0,-6-4 0,9 5-65,0 0 1,0 0-1,0 0 1,0 0-1,1-1 0,-1 1 1,0-1-1,1 1 1,0-1-1,0 0 0,0 0 1,0 1-1,0-1 1,0 0-1,1 0 1,-1 0-1,1 0 0,0 0 1,0 0-1,0 0 1,0 1-1,1-4 0,-1-6-974,0-26-7180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 1465 8432,'0'-2'-6,"0"0"-1,0 0 1,0 0 0,0 0 0,0 1 0,0-1 0,0 0 0,0 0 0,-1 0 0,1 0-1,-1 0 1,0 0 0,1 0 0,-1 0 0,0 1 0,0-1 0,0 0 0,0 1-1,-1-1 1,1 0 0,0 1 0,-1 0 0,1-1 0,-1 1 0,1 0 0,-1 0-1,1 0 1,-4-2 0,-5-2-56,0 0 0,0 0-1,-18-5 1,17 6 37,0 0 21,1 1 0,-1 0 0,0 0 0,0 1 0,0 1 0,0 0 0,0 0 1,-11 2-1,11-1 1,-2 0 3,0 1 0,1 1-1,-1 0 1,1 0 0,0 1 0,0 1-1,-22 9 1,21-7 5,-6 1 13,2 2 0,-1 0 0,1 0 0,1 2 0,-21 16 0,22-15 1,-24 17 111,-34 36 0,50-43-98,0-1 48,1 1 1,1 0-1,-22 32 1,33-40-53,-5 9 146,5 1-92,1 1 1,-12 44 0,21-67-67,0 0 1,-1-1 0,1 1 0,0 0 0,0 0-1,0-1 1,0 1 0,0 0 0,0 0-1,1-1 1,0 3 0,3 9 24,0-1 0,1 1 0,1-1 1,0 0-1,1 0 0,8 12 0,2-8 167,5-4-110,-1 0 0,41 15-1,-38-22 98,14-5-50,43-5 1,-57-2 114,103-61 105,-102 49-98,11-16-83,39-47 1,-57 53 63,51-133 87,-60 126-174,19-181 63,-25 168-97,6-205 45,-8 204-72,4-201 34,-5 202-60,1 17-40,-1-28 25,-12-104 1,-37-124 143,34 195-110,2-25 267,19 149-341,4 49-7,-2 4-6,4 31-4,6 145-4,-15-208-3,17 204 2,-15-208-3,19 191-5,-20-192-2,31 307-33,-27-238 28,-2 145-42,-3-225-1659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692 4 9240,'0'0'-135,"-1"0"127,1-1-1,-1 1 1,0-1-1,1 1 1,-1 0 0,0 0-1,1-1 1,-1 1-1,0 0 1,1 0 0,-1 0-1,0 0 1,0 0-1,1 0 1,-1 0 0,0 0-1,1 0 1,-1 0-1,-1 0 1,-16 11-15,6-4 13,1 0 1,1 0-1,-1 1 1,-14 14-1,16-12 8,3-4-1,1-1 1,0 2-1,1-1 0,0 0 0,-5 11 1,-21 34-12,-6 17 12,26-51 2,-6 14 5,1 1 0,-17 55 1,-21 86 16,42-136 12,-49 147 12,46-149-11,-148 290 133,154-306-145,-2 4 6,-1 0 1,-17 24-1,0-2 45,26-41-19,0-2 4,1-1-114,1 0 31,0-1 0,0 1 0,-1-1 1,1 0-1,0 1 0,-1-1 0,1 1 0,0-1 0,-1 1 1,1-1-1,0 0 0,-1 1 0,1-1 0,-1 0 0,1 1 1,-1-1-1,1 0 0,-1 0 0,1 0 0,-1 1 0,1-1 1,-1 0-1,1 0 0,-1 0 0,0 0 0,1 0 1,-1 0-1,1 0 0,-1 0 0,1 0 0,-1 0 0,1 0 1,-1-1-1,1 1 0,-1 0 0,1 0 0,-1 0 0,1-1 1,-1 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5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8696,'16'10'11,"-9"-10"-9,-3-1-1,64-2 127,-42 0-30,0 2 1,28 3-1,40 16 621,-91-17-677,0-1 0,0 1 1,-1 0-1,1 0 0,0 0 1,-1 0-1,1 0 0,-1 1 1,1-1-1,-1 1 0,0 0 1,0 0-1,4 3 0,24 34 331,-11-6-50,18 48 0,-23-49-312,65 144 412,-60-140-353,2 1 1,1-2-1,36 43 0,4-18 25,-46-45-77,139 133 225,-148-141-217,-1 1 1,0-1-1,0 1 0,0 1 0,5 11 0,4 6 51,-12-21-67,0 0 0,-1 1 1,1-1-1,-1 1 0,0-1 1,-1 1-1,1 0 1,0 8-1,-6 6-7,3-19-50,0 0 1,1 0 0,-1 0-1,0 0 1,1 0 0,-1 0-1,0 0 1,0-1 0,0 1 0,0 0-1,0-1 1,0 1 0,0 0-1,0-1 1,0 1 0,0-1-1,0 1 1,0-1 0,-1 0 0,1 1-1,0-1 1,0 0 0,0 0-1,0 0 1,-1 0 0,1 0-1,0 0 1,0 0 0,0-1 0,-1 1-1,1 0 1,-1-1 0,-22-2-7594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1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1234 9240,'5'0'41,"42"4"4,-3 2-34,20 2 1,29-1-9,108-6-11,-160-5-32,211-46-1086,-112 16-4260</inkml:trace>
  <inkml:trace contextRef="#ctx0" brushRef="#br0" timeOffset="1">1592 135 9056,'6'-41'44,"1"-23"109,-4 45 123,-1 9 1,-11 20-138,4-3-134,2-3-4,0 0 1,0 0 0,1 1-1,-1-1 1,1 1-1,-1 4 1,-22 50 10,-8 37-9,-13 18-3,-10 7 0,22-40-1,-26 96 0,48-127-4,-15 181 2,28-190-3,36 151-5,-24-156-1,72 127 0,-66-136 0,30 29 4,-37-43 8,1-1-1,16 12 1,-23-20 0,1 1 0,-1-1 0,1-1 0,13 6 0,-18-8 0,0 0 0,1 0 0,-1-1 0,0 1 0,1-1 0,-1 0 0,0 0 0,1 0 0,-1 0 0,1 0 0,-1 0 0,0-1 0,1 1 0,-1-1 0,3 0 0,0-2 30,0 1-1,-1-1 1,0 0 0,1 0 0,-1-1 0,0 1 0,-1-1 0,8-8 0,24-39-578,-23 33-332,39-60-4913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7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 1888,'0'0'212,"-3"5"16,-2 4-45,0 0 0,0 1 0,-6 19 0,-5 19 126,-1-1 1,-41 76-1,56-119-306,-71 123 339,57-101-302,-60 95 338,12-25-33,45-66-266,-128 212 1098,138-227-1109,-68 135 1096,64-105-535,13-44-489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9144,'9'-8'4,"-7"6"60,-1 4 28,5 6 16,-2-5 17,4 2 10,-4-2 2,6 3 6,-5-2 1,4 7-6,-5-6-20,4 3-12,-5-4-19,1 2-3,-2-3-8,1 4-1,-2-5-15,-1-1-143,-2 8 600,-11-10-1653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8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837 1230 8520,'-1'-5'-10,"-1"0"0,0 1 0,0-1 1,0 1-1,0 0 0,-1-1 0,0 1 1,1 0-1,-2 1 0,1-1 0,0 0 0,-1 1 1,1 0-1,-1 0 0,0 0 0,0 0 1,-6-2-1,-28-15 10,30 17 0,-1 1 1,1 0 0,-1 1 0,0 0-1,0 0 1,0 1 0,0 0 0,-11 1-1,0 4 35,-22 12 37,1 1-1,-59 36 1,14 9 49,-60 44 12,118-84-19,-91 104 44,101-100-44,4 7-61,2-1 1,-10 45 0,19-50 73,6 2-69,1 0 1,9 32 0,-12-60-51,-1-1 0,0 0 0,1 1 0,-1-1 0,1 0 0,-1 0 0,1 1 0,0-1 1,0 0-1,-1 0 0,1 0 0,0 0 0,0 0 0,2 1 0,11 11 26,2-2 1,-1 0-1,2 0 1,20 9-1,-12-13 73,17-2-31,54-2 1,-68-8 51,12-11-33,60-31-1,-73 27 61,111-119 58,-109 105-98,111-163 53,-114 154-41,-26 43-127,55-118 126,-11-11-79,-30 76 60,49-206 37,-53 210-64,20-182 34,-28 187-20,-1 19-52,1-18 19,-3-1 0,-8-62 0,-51-168 394,59 268-446,-2-9 66,-1 0 0,-1 1 1,-10-24-1,14 36 84,-7 18-41,1-2-101,2-4-8,-8 40 42,-24 171 33,34-194-82,-3 66 8,3 0-4,6 22-4,6-6-2,5-10 0,4-1 0,3 5 0,3-1 0,2-6 0,-17-67-1,-3-7-2,1 1 0,1-1 1,1-1-1,19 34 0,36 43-9,-49-81 0,8 2 7,44 28-1,-46-39 0,36 7-1,16-6 6,-6-8 1,-11-5 0,-12-6 0,-40 9 0,0-1 0,0 1 0,0-1 0,0 0 0,5-4 0,-8 5-54,1 0 1,-1-1-1,0 1 1,0 0 0,0 0-1,0 0 1,0-1 0,-1 1-1,1 0 1,0-1-1,-1 1 1,1-1 0,-1 1-1,1-1 1,-1 1 0,1-1-1,-1 1 1,0-1-1,0 0 1,0 1 0,0-1-1,0 1 1,0-1 0,-1 1-1,1-1 1,0 1-1,-1-1 1,1 1 0,-2-3-1,-5-22-7952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9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6728,'-16'22'-9,"6"-7"108,0 0 1,-9 18-1,18-32 10,0 1-50,-3 4 2,3-5 65,2 0-116,0 0 1,0 0-1,0 0 1,0-1-1,0 1 1,0-1-1,1 1 1,-1 0-1,0-1 1,0 0-1,0 1 1,1-1-1,-1 0 1,2 1-1,15-1-1,11-2 125,171-6 375,-112 7-193,-18-4-76,88-4 952,-130 7-880,-8 1 352,0 0-1,35 4 1,-51-1-360,4 6-52,-5-7-112,4-3-43,-5 1-57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49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8248,'8'10'3,"-3"-4"10,-1 0 0,1-1 0,0 1 0,0-1 0,0 0 1,1-1-1,-1 0 0,1 1 0,0-2 0,1 1 0,11 5 0,16 0 97,1-2-1,0 0 1,0-3 0,42 1 0,-58-5-51,1-2 0,-1 0 1,27-6-1,-25 4-40,-4 0 19,0 0 0,0-1 0,32-14 0,-34 12-26,18-6 38,0-1 0,43-27 1,-65 35-47,24-15 110,2 2 0,65-25 0,-79 40-1200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0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974 0 7536,'6'8'37,"0"-1"-1,0 1 1,-1-1 0,7 16 0,-11-21-33,-1-1-1,0 0 1,1 1 0,-1-1 0,0 1-1,0-1 1,0 1 0,0-1 0,0 0-1,0 1 1,0-1 0,-1 1 0,1-1-1,0 0 1,-1 1 0,1-1 0,-1 0-1,1 1 1,-1-1 0,0 0 0,0 0 0,-1 2-1,-6 13 128,-78 183 448,51-125-431,-33 55 1,50-102-42,-101 119 53,92-114 1,-100 153 82,104-145-22,-86 155 95,88-159-88,-161 247 589,173-271-724,-1 0 0,0 0 0,-1-1 0,-12 10-1,15-14-34,0 0 0,1 0 0,0 1 0,-6 8 0,12-16-54,1 1 0,-1-1 0,1 0 0,-1 1 0,1-1 0,-1 0 0,0 0 0,1 1 1,-1-1-1,0 0 0,1 0 0,-1 0 0,1 0 0,-1 0 0,0 0 0,1 0 0,-1 0 1,0 0-1,1 0 0,-1-1 0,1 1 0,-1 0 0,0 0 0,1-1 0,-1 1 0,0-1 0,-1 1 6,-24-14-1413,-3-3-5670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9056,'19'-5'63,"0"0"1,0 1-1,1 1 0,-1 1 1,1 1-1,21 1 1,-28 1-37,-7-1 11,0 1-1,-1 0 0,1 0 1,0 0-1,7 4 1,-2-2 37,0 1 0,-1 0 0,1 1 0,11 6 0,-19-9-55,1 1-1,-1-1 1,0 0 0,-1 1-1,1-1 1,0 1-1,-1 0 1,1 0 0,-1 0-1,0 0 1,0 0-1,0 0 1,-1 1 0,1-1-1,-1 1 1,1-1-1,-1 1 1,1 6 0,-2-5-5,0 1 1,0 0 0,0-1-1,0 1 1,-1-1 0,0 1-1,0-1 1,-1 1 0,1-1-1,-1 0 1,0 0 0,-1 0-1,1 0 1,-1 0 0,0 0-1,0-1 1,-1 1 0,1-1-1,-1 0 1,0 0 0,0 0-1,0-1 1,-6 5 0,7-7-1,0 0 1,0 0-1,0 0 1,0 0 0,0-1-1,0 1 1,0-1-1,0 0 1,0 0-1,-1 0 1,1 0 0,0 0-1,0-1 1,0 1-1,0-1 1,0 0 0,0 0-1,-5-2 1,7 2 6,-1 0 0,1 1 0,0-1 0,-1 0 1,1 0-1,0 0 0,0-1 0,-1 1 0,1 0 0,0 0 1,0-1-1,0 1 0,1 0 0,-1-1 0,0 1 0,0-1 1,1 1-1,-1-1 0,0-2 0,-5-36 288,5 32-251,0 0-10,1 0 1,-1 1 0,1-1-1,1 0 1,0 0-1,0 1 1,0-1 0,4-10-1,10-8-1501,1-1-5934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1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7264,'-27'45'278,"27"-44"-123,-1 2 10,1 0 1,-1 0-1,0-1 0,0 1 0,0 0 1,0-1-1,0 1 0,-1-1 1,1 1-1,-1-1 0,1 0 0,-1 0 1,0 1-1,0-1 0,0 0 0,0-1 1,-5 4-1,0 1-137,-1-1 0,0 0 0,-15 6 0,16-8 14,1-1 0,-1 0 0,0 0 0,0 0 1,-1-1-1,1 0 0,0-1 0,0 0 0,0 0 1,-1 0-1,1-1 0,0 0 0,0 0 0,0-1 1,0 0-1,-10-4 0,9 0 66,4 1-233,1-1-1,1 1 1,-1-1 0,1 1-1,0-1 1,0 0 0,1 0-1,-1 0 1,0-11 0,-3-28-6815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1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796 1426 8160,'4'-1'-11,"0"-1"0,0 1 0,0-1-1,0 0 1,-1 0 0,1 0 0,-1 0 0,1-1 0,-1 1 0,0-1 0,0 0 0,4-5 0,-8 2-29,-4-1 30,0-1 1,-1 2 0,0-1 0,-1 0-1,-10-7 1,16 13 7,-17-11-43,9 7 28,-5-3-1,0 1 1,-1 1 0,0 0 0,0 0 0,0 2 0,-26-5 0,-83-9-73,117 17 89,0 0 0,1 1-1,-1 0 1,0 0-1,0 0 1,0 1-1,-7 1 1,-6 1-1,-55 13 2,-75 32 13,124-36 22,-83 63 34,92-57 46,1 7-28,-22 47 1,34-51 73,4-1-103,1 1-1,0-1 1,7 24 0,0-23 102,6-1-86,1 0-1,33 33 1,-30-39 73,69 30 54,-71-40-73,1-4-68,0 0 0,34-6 0,-34-2 48,-3-2-77,-1-1-1,0-1 1,-1-1 0,12-14-1,-13 7 64,37-101 26,-40 92-80,22-147 10,-26 135-35,15-195 9,-16 183-17,3-80-1,-1-27-3,0 6 2,2 14-3,1 20-2,0 26 1,-6 70 1,0 7 1,-1 0-1,-1-1 0,0 1 0,-1-1 1,-6-27-1,5 36-4,-7-39 34,9 44-24,-1-1-1,1 1 1,0 0-1,0 0 1,0 0-1,1 0 1,-1 0-1,1 0 1,2-8-1,-2 10 47,1 2-44,-1 1 1,0-1-1,0 0 1,0 0-1,0 1 1,0-1-1,0 1 1,0-1-1,0 1 1,0-1-1,0 1 1,0 0-1,0 0 1,0-1-1,-1 1 1,1 0-1,0 0 1,0 0-1,-1 0 1,2 1-1,9 22 0,-8-18 5,17 33 105,-13-25-101,0 0-1,-1 0 0,-1 1 0,6 21 0,23 113 43,-28-113-33,14 170 13,-18-161-26,11 190 12,-10-187-7,11 193 6,-12-194-11,21 173 13,-16-179-1,43 158 11,-38-161-3,-1-4-11,1 3 8,1 1 0,26 49 0,-33-75-3,0 0-10,0 0 1,0-1 0,1 0 0,1 0 0,0-1 0,12 13 0,-13-16 8,1 0-1,0 0 1,11 7-1,-16-12-21,0 0 0,1-1 0,-1 1 0,0 0 0,1-1 0,0 0 0,-1 0 0,1 0 0,0 0 0,-1-1 0,1 1-1,0-1 1,5 0 0,-8 0-5,-1 0 0,1 0-1,-1 0 1,0-1-1,1 1 1,-1 0 0,1 0-1,-1 0 1,0 0-1,1 0 1,-1-1 0,0 1-1,1 0 1,-1 0-1,0-1 1,1 1 0,-1 0-1,0-1 1,1 1 0,-1 0-1,0-1 1,0 1-1,1-1 1,7-10-226,-1-1 0,0 0 0,-1 0 0,0-1 1,6-19-1,13-37-6635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2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11744,'41'0'1,"-36"3"4,-3 0 15,0 0-1,0 0 0,0 0 0,0 0 1,0 0-1,-1 0 0,1 0 1,-1 0-1,0 1 0,0-1 0,0 1 1,0 3-1,1 3-1,-2 31 76,-13 132 169,1-104-167,-18 55-253,21-90-1074,2-6-6229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1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68 237 9952,'2'37'1,"0"39"6,-6-6 7,-16 88 1,1-60-19,16-80-92,-7 39-402,2 1 1,0 63-1</inkml:trace>
  <inkml:trace contextRef="#ctx0" brushRef="#br0" timeOffset="1">287 94 7088,'22'-49'-15,"-2"6"-4,-18 41 13,-1 5-1,1-2 7,-1 0 0,-1-1 1,1 1-1,-1 0 0,1-1 1,0 1-1,-1 0 0,1-1 0,-1 1 1,0 0-1,1 0 0,-1-1 1,0 1-1,1 0 0,-1 0 1,0 0-1,0 0 0,0-1 0,1 1 1,-1 0-1,0 0 0,0 0 1,0 0-1,-1 0 0,1-1 1,0 1-1,-1 1 0,-15 113 27,-32 137 185,14-63-974,16-93-3444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2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9504,'20'18'-6,"-13"-8"-19,-1 10 16,0 0-1,4 34 1,-10-27-3,-36 133-11,22-124-42,-83 154-36,77-152-39,-65 141-1066,50-91-3980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2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 0 14880,'0'0'0,"7"20"0,13 30 0,-16 45-216,-35 59 216,-38 30-576,-65 52 576,-37 1-1312,-25-26 1312,-2 4-9104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5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5208,'0'0'1933,"1"-4"-1721,0-2-152,1 1 1,0-1-1,0 1 0,1-1 1,-1 1-1,1 0 0,1 0 1,-1 0-1,0 0 0,1 1 1,4-5-1,6-4 174,29-21 0,-42 33-231,7-5 68,1 1 0,-1 0 1,1 1-1,0 0 0,0 1 1,0-1-1,11-1 0,-7 1-12,10-2 101,1 0 0,0 1 0,25-1 0,-33 4-104,18-1 254,62 1-1,-69 2-249,-1 0 95,0 0 0,0 2 0,0 1 0,44 10 1,37 14 129,-88-17-98,2 4-102,-2 2 0,27 27 1,-33-23 74,45 106 56,-53-114-163,0 0 1,-1 0-1,5 23 1,-4-11-22,1-1-12,-2-10 8,-2 0 0,1-1-1,0 17 1,8 162 251,-11-125-191,4 46 214,-4-111-196,-3-16-4,-7-17-48,-17-36 0,11 32 9,-17-63 0,27 72-37,1 0 0,2-1 1,-1-36-1,4 44-20,0 9 4,0-1 1,1 1-1,3-16 1,3-8 13,1 1 0,2 0 0,1 0 0,19-38 0,-21 55-19,-5 9 0,0 1-1,0 0 0,1 0 1,0 0-1,10-9 1,-9 9 0,62-65 37,-58 64-21,0-1 1,0 1-1,1 1 1,0 0-1,0 0 1,21-9-1,-27 15-14,0-1-1,1 0 1,-1 1-1,0 0 1,1 0-1,-1 1 0,0 0 1,1 0-1,-1 0 1,1 0-1,-1 1 1,7 1-1,-10-1-4,-1-1 0,1 1 0,-1 0 0,1 0 0,-1 0 0,1-1 0,-1 1 0,0 1-1,1-1 1,-1 0 0,0 0 0,0 0 0,0 1 0,1 1 0,4 4 3,2-1-3,-6-4-1,0 0 0,0 0-1,0 0 1,-1 0 0,1 1 0,0-1-1,-1 0 1,1 1 0,-1-1-1,0 1 1,0-1 0,1 5 0,4 10 2,-1 1 0,-1-1 0,-1 1 0,1 20 0,2 71 7,-6-92-10,1 28 8,-7 68-1,5-106-6,-3 26 14,-17 62-1,6-35 1,11-40-13,-5 37 8,6-5 4,1 0-1,10 81 1,-7-125-11,1 0 1,0 0-1,0-1 0,1 1 1,0 0-1,0-1 0,1 0 0,6 10 1,-6-9-2,7 6 12,4-1-7,1 0 1,28 16-1,-25-21 27,25 1 40,1-1 0,51 1 0,-75-7-58,36-4 122,-43 2-80,-5 0-30,1 0 0,-1-1 0,1 0-1,-1 0 1,1-1 0,-1 0 0,13-6 0,-17 6-111,0 0 1,-1 0-1,1 0 1,-1-1 0,0 1-1,1-1 1,-1 0-1,0 0 1,-1-1-1,1 1 1,-1-1-1,0 0 1,1 0-1,-2 0 1,1 0-1,0-1 1,-1 1 0,0-1-1,3-8 1,3-14-9318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6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987 392 10224,'1'-3'0,"9"-11"-3,-9 13 70,0 0-29,0 0-1,0 0 1,0 0 0,0 0 0,0 1 0,0-1-1,0 0 1,0 1 0,0-1 0,0 0 0,0 1 0,1 0-1,-1-1 1,3 0 0,-2 0 129,0 1-12,-3-2-132,1 0 0,-1 0 1,0 0-1,1 1 0,-1-1 0,0 0 0,0 1 1,0-1-1,0 1 0,0-1 0,0 1 1,-1-1-1,1 1 0,0 0 0,-1-1 0,1 1 1,-2-1-1,0 0-18,0-1 0,0 1 1,0-1-1,1 0 0,-1 0 0,-1-3 1,1-1 1,0-1 1,0 1 0,1 0-1,0-1 1,0 1 0,1-1-1,0 0 1,0 1-1,0-1 1,1 0 0,1 0-1,-1 1 1,1-1 0,4-14-1,-2 9 0,-2 9 2,0 0-1,1 0 1,-1 0 0,1-1 0,0 1 0,0 1 0,5-8 0,-1-1 32,2 1 1,-1-1-1,2 2 1,-1-1 0,1 1-1,1 0 1,0 1-1,0 0 1,1 1-1,23-14 1,-32 21-26,0 0 0,-1 0 0,1 0 0,0 0-1,0 1 1,0-1 0,-1 1 0,1 0 0,0-1 0,0 1 0,0 0 0,4 0 0,-3 6 144,2 16-57,2 29 0,-6-45-85,-1 22 143,-29 163 67,16-142-80,-86 264 59,91-289-147,-14 29 0,-81 162 60,-29 24-79,123-223-24,0-1 1,-1 0-1,0-1 0,-17 18 1,-161 165 68,115-135-850,-92 57 1,158-115 626,-244 170-8269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7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6552,'4'2'96,"11"3"-65,-9-4 69,-1 1 1,0 0-1,0 0 1,0 0 0,0 1-1,-1-1 1,1 1-1,7 6 1,-5-2-13,3 3 59,0 0-1,-1 0 1,0 1 0,-1 0-1,9 16 1,-9-13-103,-4-8-9,-1 0 0,-1 0-1,1 1 1,-1-1 0,0 0 0,2 12 0,24 134 229,-24-115-103,8 159 60,-11-155-107,0 174 42,1-172-55,-1-25-64,3 49 61,14 69-1,-13-105-57,26 120 235,-29-145-215,3 3 10,-4-9-65,-1 0 0,0-1-1,1 1 1,-1 0 0,0-1-1,1 1 1,-1-1-1,0 1 1,1 0 0,-1-1-1,0 1 1,0-1 0,0 1-1,1-1 1,-1 1 0,0 0-1,0-1 1,0 1 0,0-1-1,0 1 1,0-1-1,0 1 1,0-1 0,0 1-1,0-1 1,0 0 0,-2-34-1248,0-3-5030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7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12104,'1'1'0,"0"-1"0,0 0 0,0 0 0,-1 0 0,1 1 0,0-1 0,0 1 0,0-1 0,-1 0 0,1 1 0,0 0 0,-1-1 0,1 1 0,0-1 0,-1 1 0,1 0 0,0 1 0,26 37 0,-20-27 1,-2 0 0,0 1 0,0-1 0,4 21 0,-8-16 26,-1-16-27,-1 25 20,-8 36 1,7-51-12,-1 0-1,0 0 1,-1 0 0,0-1 0,0 1 0,-1-1 0,-10 14 0,13-21-2,-1 1 0,1-1 0,-1 0 0,0 0-1,0-1 1,0 1 0,0-1 0,0 1 0,-1-1 0,1 0 0,-1 0 0,-5 2 0,5-3-1,0 0 0,0-1-1,0 1 1,0-1 0,0 1-1,0-1 1,0 0 0,0-1-1,0 1 1,0-1 0,0 0-1,1 0 1,-1 0 0,0 0-1,0 0 1,1-1 0,-1 0-1,1 0 1,-1 0 0,1 0-1,0 0 1,0-1 0,0 0-1,0 1 1,0-1 0,0 0-1,1 0 1,0-1 0,-1 1-1,1 0 1,0-1 0,1 1-1,-1-1 1,1 0 0,-2-6-1,2 5 27,0-1 0,1 1-1,0-1 1,0 1 0,1 0 0,-1-1-1,1 1 1,0 0 0,1-1 0,-1 1-1,1 0 1,0 0 0,1 0 0,4-8-1,-3 6 67,0 1-1,0 1 1,1-1 0,9-10-1,-13 16-86,0 0 0,0 0 0,-1 0-1,1 0 1,0 0 0,-1 0 0,1 1 0,0-1-1,-1 0 1,1 0 0,0 1 0,-1-1 0,1 0-1,0 1 1,-1-1 0,1 0 0,-1 1 0,1-1 0,-1 1-1,1-1 1,-1 1 0,1 0 0,0 0 7,1 1 0,1 0 0,-1 0 0,0 0 0,0 0 0,-1 1 0,1-1 0,0 1 0,-1 0 0,1-1 0,-1 1-1,0 0 1,0 0 0,0 0 0,-1 0 0,1-1 0,0 6 0,-1 1-216,0 0-1,-1 0 1,0-1 0,-2 11-1,1-8-523,-8 44-7658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8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0 15776,'20'23'1,"-14"-14"2,-1 0 0,0 1 0,0 0 0,3 11 0,-5-5 38,-11 111 35,2-93 31,-61 167 37,46-154-64,-127 226 32,114-216-31,-147 207-1966,92-140-8055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20 361 7984,'0'0'32,"-3"-4"-19,-10-12 11,10 12 84,2 0-19,1 0 0,0-1 1,1 1-1,-1 0 0,1 0 0,2-6 0,3 3-3,1 1-1,1-1 1,-1 2 0,1-1-1,0 1 1,0 0 0,16-7-1,-17 9-45,0 1 0,1-1 0,0 1 0,-1 1 0,1-1 0,0 1 0,0 1 0,0-1 0,0 1 0,11 2 0,-10-1-2,5 0 44,0 0 0,0 1 0,-1 1 0,1 0 0,18 7-1,-24-7-48,6 5 168,2 3-106,0 1 0,-1 1 0,-1 1-1,0 0 1,-1 0 0,18 26 0,-23-27-62,-5-8-9,0 0 0,0 1 0,-1-1 0,0 1 0,0-1-1,0 1 1,0 0 0,0 7 0,10 52 233,4 70 1,-11-38-94,-4-83-141,1 23 41,-1 0 0,-1 1 1,-2-1-1,-2 0 1,-8 37-1,8-57-21,2-7-7,1-1-1,-2 0 1,1 1 0,-8 14-1,10-23-32,-1 0 1,1-1-1,0 1 0,-1-1 0,1 1 0,-1-1 0,0 1 0,1-1 0,-1 0 1,1 1-1,-1-1 0,1 0 0,-1 1 0,0-1 0,1 0 0,-1 0 0,0 0 1,1 1-1,-1-1 0,0 0 0,0 0 0,1 0 0,-1 0 0,0 0 0,1 0 1,-1 0-1,0-1 0,1 1 0,-1 0 0,0 0 0,1 0 0,-1-1 0,0 1 1,1 0-1,-1-1 0,1 1 0,-1 0 0,1-1 0,-2 0 0,0-1 2,-1 0-1,1 0 1,0-1 0,0 1-1,0 0 1,0-1-1,0 1 1,0-1-1,-1-3 1,-4-12 8,1-1 0,1 1 0,-5-39 0,1-47 0,9 74 1,17-130 4,-9 127-4,48-150 4,-42 145-3,65-148 12,-62 152-6,10-9-3,35-42 0,-44 68 9,-10 12-18,1-2-4,-1 1-1,2 1 1,-1 0 0,0 0-1,1 1 1,0 0 0,0 0-1,0 1 1,17-3 0,-7 4 3,-1 1 0,21 2 1,-39-1-9,0 0 1,0 0-1,-1 0 1,1 0-1,0 0 1,0 1-1,-1-1 1,1 0-1,0 0 1,-1 1-1,1-1 1,0 1-1,-1-1 1,1 0-1,0 1 0,0 0 1,19 17 7,29 32 0,-47-48-7,-1 0 0,1 0 0,0 1 0,-1-1 0,0 0 0,1 1 0,1 3 0,12 36 8,16 62-1,-26-71 7,2 234 52,-10-152-39,3-71-19,-2 18 23,4-1 0,15 104 0,-10-129 41,21 65-1,-26-98-61,1 1 0,-1-1-1,0 1 1,1-1 0,0 0-1,0 0 1,0 0 0,0-1-1,0 1 1,6 3 0,-3-2 2,-1 0 9,0 0 0,0-1 0,0 0 1,1 0-1,-1 0 0,1 0 0,0-1 0,0 0 0,0-1 1,0 1-1,10 0 0,-6-1 1,1-1 0,0 0 0,-1-1 0,1 0 0,0-1 0,10-3 0,51-16-1670,-41 9-6986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1:59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965 0 10400,'-118'142'424,"60"-69"-215,-15 14-58,-54 72-13,102-123-44,-42 70 2,-94 144 104,49-104-154,75-99-44,-24 34-4,58-77-32,0-1 1,0 0-1,0 0 0,0 0 0,-1 0 0,1 0 1,-1-1-1,1 0 0,-1 0 0,0 0 0,0 0 1,0 0-1,0-1 0,0 1 0,-1-1 0,1 0 0,-5 0 1,-2 1-761,-33 8-6146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10136,'25'10'0,"21"11"-7,113 74-2,-99-51 97,-39-26-63,124 93 250,-63-58-102,45 32 14,-104-70-110,0 1 0,-1 1 0,-1 1 0,-1 1 0,32 38 0,-51-56-71,165 191 444,-160-185-413,1-1-1,0 0 1,0 0-1,1-1 1,-1 0-1,1 0 0,9 3 1,-5-2-7,1 2 85,1 0 1,1-1 0,-1-1 0,1 0 0,21 4-1,-32-10-20,2 0 8,-5 0-63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2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5384,'0'0'0,"7"16"0,1 0 8,1-10-8,6-6-48,6-6 48,1-2-3528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40 416 6816,'-2'1'40,"-35"37"756,56-71-112,44-54-228,77-66 198,-124 138-620,28-23 199,-19 19-115,0 1 0,1 1 0,1 1-1,29-12 1,-40 22-87,-7 3 11,0 0 1,0 0-1,0 1 1,14-1-1,10-2 154,0 2 0,35 0 0,-56 4-167,27 6 154,-26-2-92,0 0-1,0 1 1,-1 0 0,21 13-1,27 29 269,-57-47-252,7 13 34,-9-12-127,-1 0 0,1 1 0,0-1 0,-1 0 0,1 0 0,-1 0 0,1 1 0,-1-1 0,0 0 0,0 0 0,0 1 0,-1 3 0,1 4 24,0-9-39,0-1 1,0 1-1,0-1 1,0 1-1,0-1 1,0 1-1,0-1 0,0 1 1,0-1-1,0 0 1,-1 1-1,1-1 1,0 1-1,0-1 0,0 1 1,-1-1-1,1 0 1,0 1-1,0-1 1,-1 1-1,1-1 0,0 0 1,-1 1-1,1-1 1,0 0-1,-1 0 0,1 1 1,-1-1-1,1 0 1,0 0-1,-1 1 1,-16 2-603,9-2-276,-25 5-6614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9 8696,'-25'-6'-199,"24"6"191,-1-1 0,1 1 0,0 0 0,-1-1 0,1 1 0,0 0 0,-1 0 0,1 0 0,-1 0 0,1 0 0,0 0 0,-1 0 0,1 1 0,0-1 0,-1 0 0,1 1 0,0-1 0,-1 1 0,1-1 0,0 1 0,-2 1 0,-10 43 354,2 1 1,-7 59-1,17-101-346,-2 23 417,-2 41 1,4-14 76,-19 140 598,0-96-729,-18 75-21,30-136-147,-22 159 236,27-174-353,0-6 1,0 0-1,1 0 1,1 0 0,0 0 0,1 0-1,1 1 1,3 18 0,-3-34-73,-1-1 0,1 0 0,0 0 0,-1 0 0,1 0 0,-1 1 1,1-1-1,-1 0 0,1 0 0,-1 0 0,1 0 0,-1 0 0,1-1 1,-1 1-1,1 0 0,0 0 0,-1 0 0,1 0 0,-1-1 0,1 1 1,-1 0-1,0 0 0,1-1 0,-1 1 0,1 0 0,-1-1 0,1 0 1,3-2 5,0 0-1,0 0 1,0-1 0,-1 0 0,1 0 0,-1 0 0,0 0 0,0 0 0,-1-1 0,1 1 0,3-11 0,-1-1-282,0-1 0,3-19 0,-4 17-649,13-63-7487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11296,'0'2'0,"-1"0"1,1 0-1,0 0 1,0 0 0,1 0-1,-1 0 1,0 0-1,1 0 1,-1 0-1,1 0 1,0 0-1,1 3 1,4 8 25,6 28 152,-2 1 0,7 52 1,-14-69 27,-1 43-1,-1 8 1,13 166 226,-13-220-415,-2 34 70,-22 88 100,22-140-163,0 13-2,1-17-21,0 0-1,0 0 1,0 0 0,0 1 0,0-1 0,0 0-1,0 0 1,0 0 0,0 1 0,0-1 0,0 0-1,0 0 1,0 1 0,0-1 0,0 0 0,0 0-1,0 0 1,0 1 0,0-1 0,-1 0 0,1 0-1,0 0 1,0 0 0,0 1 0,0-1 0,0 0-1,-1 0 1,1 0 0,0 0 0,0 0 0,0 1-1,0-1 1,-1 0 0,1 0 0,0 0 0,0 0-1,0 0 1,-1 0 0,1 0 0,0 0 0,0 0-1,-1 0 1,1 0 0,-18-16 2,10 5-97,1-1 1,0-1-1,1 0 1,-8-21-1,5 10-1020,-21-47-6792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11296,'2'-1'22,"0"0"1,-1 1 0,1 0-1,-1-1 1,1 1-1,0 0 1,-1 0 0,1 0-1,-1 0 1,1 0 0,0 0-1,-1 0 1,1 1 0,-1-1-1,1 1 1,-1-1-1,1 1 1,-1-1 0,1 1-1,-1 0 1,1 0 0,-1 0-1,0 0 1,1 0 0,1 2-1,3 4 57,1 0 0,-2 0 0,9 13 0,-7-9 10,-2-3-24,-1 1 1,0 0-1,0 0 0,-1 0 1,-1 1-1,1-1 0,-1 1 1,-1-1-1,0 1 0,0-1 1,-2 17-1,1-24 23,0 12 352,9 5-1119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3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10936,'1'25'-14,"-1"-23"11,1 0 0,-1-1 0,0 1 0,1 0-1,0-1 1,-1 1 0,1-1 0,0 1 0,0-1 0,0 1-1,0-1 1,2 2 0,3 6-2,25 38 41,69 73 178,-47-60-128,-38-40-6,-1 0 1,-1 1 0,-1 0-1,11 25 1,-14-26-42,1 9 155,20 133 68,-28-129-107,-2-12-81,0 2-31,0-1 1,-2 0 0,0 0-1,-2 0 1,-9 31 0,-33 111 125,35-130-74,4-13-53,-7 20 16,-3 0 0,-26 50 0,-84 112 183,115-186-230,6-8 4,-1-1 0,0 0 0,-13 12 0,-127 118 136,78-65-118,19-23-8,-8 4-19,35-35-11,-41 26 0,51-40-41,7-5-121,0 0 1,0-1-1,0 1 1,0-1 0,1 0-1,-1-1 1,0 1-1,1-1 1,-10-4 0,-18-11-7874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11296,'4'1'2,"1"1"0,-1-1 0,1 1 0,-1 0 0,0 0 0,0 0 0,0 1 0,0-1 1,0 1-1,0 0 0,-1 0 0,1 1 0,-1-1 0,0 1 0,0-1 0,0 1 0,-1 0 1,1 0-1,-1 0 0,0 1 0,0-1 0,-1 0 0,1 1 0,-1-1 0,2 8 0,2 33 0,-6-19-34,0-1 1,-7 34-1,4-30-24,1-12-152,2-14 165,0 0 1,1-1-1,-1 1 1,1 0-1,0 0 1,0 0-1,0 0 1,1 5-1,-3-9 169,-4-2 16,5 2 200,-1 1-186,-5 0-8,5 0-16,-17 1 28,-12 6-1530,12-3-5636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0 13272,'13'8'5,"-10"-6"49,1 0 1,0 1-1,0 0 0,-1 0 0,1 0 1,3 4-1,43 54 438,-42-44 15,-3 10-284,0 1 0,1 41 0,-8-37 85,-38 139 77,23-133-330,-41 69 4,-34 42-46,-102 127-8,190-269-6,-1-1 0,0 0 0,-1 1 0,-8 6 0,5-5-141,3-1 30,-1-1-1,0 1 1,0-2-1,0 1 1,-1-1 0,0 0-1,0 0 1,-1-1 0,1 0-1,-1-1 1,0 1-1,0-2 1,0 1 0,0-2-1,-14 3 1,-45-3-9581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6456,'0'0'945,"4"-3"-601,-2 3-325,-1-1 0,0 0 0,0 1 0,0-1 0,1 0 0,-1 1 0,0 0 0,0-1 0,1 1 0,-1 0 0,0-1 0,1 1 1,-1 0-1,0 0 0,1 0 0,-1 0 0,1 1 0,-1-1 0,0 0 0,1 0 0,-1 1 0,0-1 0,0 1 0,1-1 0,-1 1 0,0 0 0,0-1 0,0 1 0,0 0 0,0 0 0,0 0 0,0 0 0,0 0 0,0 0 0,0 0 0,0 0 0,0 0 0,-1 0 0,2 3 0,3 3 11,-2-4-10,-1 0 0,0 1 0,0-1 0,0 1 1,0-1-1,-1 1 0,2 4 0,15 50 192,15 92 0,-25-111-204,-3-15 39,1-1 1,1 0-1,16 34 1,-15-40-30,4 6 70,74 94 36,-55-78-72,-2 1 1,27 50-1,-49-78-44,12 23 46,67 139 18,-72-139-31,53 144 30,-55-142 9,47 150 32,-48-150-32,43 148 105,-44-148-217,-5-14-146,2 0 0,0 0 0,1 0 1,21 38-1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22:0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8696,'0'11'23,"0"-7"121,2-3 28,3 15-18,15 4 431,20 14 315,-30-26-739,-1-1 0,0 1 0,0 1 1,-1-1-1,9 14 0,-15-18-74,1 3 11,-2-6-20,-1 0-75,1-1 0,-1 1 0,1-1 0,-1 0 0,0 1 0,1-1 0,-1 0 0,1 0 1,-1 1-1,1-1 0,-1 0 0,1 0 0,-1 0 0,1 1 0,-1-1 0,1 0 0,-1 0 1,1 0-1,-1 0 0,1 0 0,-1 0 0,1 0 0,-1 0 0,1 0 0,-1 0 0,1-1 1,-1 1-1,1 0 0,-1 0 0,1 0 0,-1-1 0,1 1 0,-1 0 0,1 0 0,-1-1 0,0 1 1,1 0-1,-1-1 0,0 1 0,1-1 0,-1 1 0,0 0 0,1-1 0,-1 1 0,0-1 1,0 1-1,1-1 0,-1 0 0,2-4 13,0 1 0,0-1 0,0 0 0,-1 0 0,2-8 0,41-196 214,-42 199-208,1 1 1,-1 0-1,2 0 0,-1 0 0,1 0 0,1 1 0,8-13 1,-11 18-12,0 1-1,0 0 1,0-1 0,1 1 0,-1 0 0,1 1 0,0-1 0,-1 0 0,1 1 0,0 0-1,0-1 1,0 1 0,0 0 0,0 0 0,0 1 0,6-1 0,-4 0 2,-5 1-9,1-1-1,0 1 1,-1 0 0,1 0-1,-1 0 1,1 0-1,0 0 1,-1 0-1,1 0 1,-1 0-1,1 0 1,0 0 0,-1 1-1,1-1 1,-1 0-1,1 0 1,0 1-1,-1-1 1,1 0-1,0 1 1,12 7 18,1 0 0,-1 1 0,-1 1-1,18 18 1,-12-6 52,7 20-28,26 65 0,-41-71-26,8 65 0,-5 36-15,-10 116-1564,-5-137-6267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3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1969 816,'0'0'25,"-4"-3"1,-100-51 1156,-23-13 1169,122 63-2280,0 0-1,0 0 1,0-1 0,0 1 0,1-1-1,0 0 1,0-1 0,0 1 0,1-1-1,0 1 1,0-1 0,0 0 0,0 0-1,-2-12 1,4 16-43,0-1-1,1 1 1,-1-1-1,1 0 1,-1 1 0,1-1-1,0 0 1,0 1-1,0-1 1,1 0-1,0-3 1,1-8 21,-2-1-18,0 9-6,0 0 0,1 1 0,-1-1 0,2 0 0,-1 1 0,0-1 0,4-6 0,41-115 191,-31 99-95,20-18-37,46-48 0,-49 66 4,167-127 33,-151 122-66,230-151 24,-215 144-38,280-146 20,-269 151-27,304-146 11,-301 145-18,310-130 21,-313 137 33,-29 13-35,299-90 195,-294 94-151,215-47 229,-233 53-279,339-52 815,-139 47-191,-194 7-583,-33 4-73,1 2-1119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470 100 3592,'41'-35'0,"34"-27"365,-72 60 234,-4 3-123,-30 56 509,7-15-650,-42 81 607,61-110-893,-19 52 233,17-46-204,-45 143 488,49-148-541,-9 49 106,5-6-42,-22 123 98,21-152-162,-1 1 1,-19 40-1,18-46-16,3-8 7,-1 0 0,-1-1 0,-1 1 0,0-2 0,0 1-1,-2-2 1,-17 18 0,24-26-13,-4-1 7,-10-1-8,13-1-8,0-1 0,1 0 0,-1 0 0,0 0 0,0-1 0,0 1 0,0-1-1,0-1 1,1 1 0,-1-1 0,0 0 0,1-1 0,0 1 0,-1-1 0,1 0 0,0 0 0,0-1 0,1 1 0,-1-1 0,-5-6 0,-13-12-13,22 19 14,1 2 5,0 0 0,0 0 0,0 0 0,0-1 0,0 1 0,0 0 0,0 0 0,0 0 0,0 0-1,1 0 1,-1 0 0,0 0 0,1 0 0,-1 0 0,1 0 0,-1 0 0,1 1 0,0-1 0,-1 0 0,1 0 0,0 0 0,-1 1 0,1-1 0,0 0 0,1 0 0,2-2 0,2-4 1,-3 4 2,0 0 0,0 0 0,0 1 0,1-1 0,-1 1 0,1 0 0,3-2 0,9-4 17,-1 1 0,2 1 0,-1 0 0,1 1 0,25-4 0,76-6 68,-72 11 16,1 3-1,63 5 1,-83-3-54,-4-1 21,-1 1 1,0 1-1,0 1 1,33 8 0,-47-8-4,-7-2-65,-1-1 0,0 0 0,1 1 0,-1-1 0,0 0 0,1 1 1,-1-1-1,0 0 0,1 1 0,-1-1 0,0 1 0,0-1 0,0 1 0,1-1 0,-1 0 1,0 1-1,0-1 0,0 1 0,0-1 0,0 1 0,0-1 0,0 1 0,0-1 0,0 1 1,0-1-1,0 1 0,0-1 0,0 1 0,0-1 0,-1 1 0,1 1 0,-1-1-1,1 1 0,-1-1 1,1 0-1,-1 1 1,0-1-1,0 0 0,1 0 1,-1 1-1,0-1 1,-1 1-1,-8 5-125,1 0 0,0-1 1,-1 0-1,0-1 0,-1 0 0,1 0 0,-1-1 1,-19 4-1,3 0-5717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0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0 7984,'-10'14'6,"2"1"-1,0-1 1,-11 32 0,16-40 3,-3 12 26,0 1 1,1 0-1,1 0 0,-3 39 1,5-39-16,-11 119 203,7-46-91,-14 127 8,16-173-39,-16 193 147,13-102-101,7-131-131,0-1 0,0 0 0,0 1 0,1-1-1,0 0 1,0 1 0,0-1 0,1 0 0,0 0 0,0 0 0,0 0 0,0 0 0,1 0 0,5 6 0,-7-9-11,8 6 75,16 1-25,38 9 0,-40-15 19,25-5-11,0-1 1,82-18-1,-104 15-55,58-17 43,95-29 25,-141 43 32,-4 1-82,315-63 563,-291 63-369,88 1 1,-142 7-321,3 0-132,-1 0 0,0-1 1,0 1-1,12-4 0,-1 0-6414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22 112 1080,'0'0'0,"0"-24"8,-3-2 8,-6-4-16,0-1-352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0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2336,'-16'10'-2,"12"-7"0,0 0 0,0 0 0,0 0-1,0 0 1,-5 6 0,-11 17-7,1 1 0,1 0 0,-26 53 0,33-59 9,2 1-13,-26 117-6,31-107 6,0 54 0,5 21 10,10 1 3,11 0 1,41 89 7,-56-177-6,10 23 11,127 276 91,-108-230-73,-22-54 83,36 145 68,-44-146 11,-4-18-111,2 13 28,0-1-1,-3 1 0,-2 42 1,-7 0 253,7-63-286,-1 1 1,0-1-1,-1 1 1,0-1-1,0 0 1,-9 16-1,11-24-63,1 1-1,-1-1 0,0 1 1,1-1-1,-1 0 1,0 1-1,1-1 0,-1 0 1,0 0-1,0 1 1,1-1-1,-1 0 0,0 0 1,0 0-1,1 0 1,-1 0-1,0 0 0,0 0 1,1 0-1,-1 0 1,0-1-1,0 1 1,1 0-1,-1 0 0,0-1 1,1 1-1,-1 0 1,-1-1-1,1 0 18,-22-12-504,0-4-2107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39 594 5472,'-5'-6'7,"1"3"24,0-1-1,0 0 1,0-1-1,1 1 0,0-1 1,-1 1-1,-3-10 0,6 13 64,1-1-54,1-1 1,-1 1-1,0 0 1,0 0-1,1 0 1,-1 0 0,1 0-1,0 0 1,1-3-1,4-1-30,-1 1 0,1-1 0,0 2-1,1-1 1,-1 1 0,1 0 0,0 0 0,0 0-1,8-2 1,-3 1-8,17-11 5,-20 11 3,51-32-4,1 4-6,-55 28 0,0 0 0,22-2 0,-6 5 0,2 7 0,3 8 0,3 7 1,-6-1-1,-13-10 11,0 0 0,1-1-1,0 0 1,17 8-1,-25-15 0,0 1-1,1-1 0,-1 0 0,0 0 0,1-1 1,-1 1-1,0-1 0,1 0 0,-1 0 0,6-1 1,4 0 59,-5 1-45,-1-1 0,1 0 0,0-1-1,-1 0 1,0-1 0,1 0 0,-1 0 0,0 0-1,13-9 1,-6 2 38,0-1-1,-1 0 1,-1-1-1,15-16 0,-14 13 34,0-1 0,12-19-1,-21 28-63,-1 0 0,0-1 0,0 0 0,-1 0 0,0 0-1,0 0 1,2-13 0,-5 19-1,-1 2-22,1-1 1,0 1 0,0-1-1,0 1 1,0 0 0,0-1-1,0 1 1,0-1 0,0 1-1,0 0 1,1-1 0,-1 1-1,0-1 1,0 1 0,0 0-1,0-1 1,1 1 0,-1 0 0,0-1-1,0 1 1,0 0 0,1-1-1,-1 1 1,0 0 0,1-1-1,-1 1 1,0 0 0,1 0-1,-1-1 1,0 1 0,1 0-1,-1 0 1,0 0 0,1 0-1,-1 0 1,1-1 0,-1 1-1,1 0 1,1-1 74,13 5 9,-13-3-81,0 0 0,0-1 0,-1 1 0,1 0 0,0 0 1,0 1-1,0-1 0,-1 0 0,1 0 0,-1 1 0,3 2 0,10 9 53,-8-7-23,-1-3-1,0 1-1,0 0 1,0-1 0,0 0-1,1 0 1,8 3 0,-8-3 8,-2-2 1,3 1 3,-6-2 37,-1-2-46,-2-6 4,-1-1-3,2 3-23,0 0-1,-1 0 0,0 1 0,0-1 0,0 1 0,-1 0 0,-4-8 0,-85-113 171,83 105-130,8 19-47,0 0-1,0 0 1,1 0-1,-2 0 0,1 0 1,0 0-1,0 0 1,-1 0-1,1 0 1,0 1-1,-1-1 1,0 0-1,1 1 1,-1 0-1,0-1 1,0 1-1,0 0 1,-4-2-1,-10-9 146,15 10-145,-1 1 0,1-1 0,-1 1 0,1 0 0,-1 0 0,0 0 0,0 0 0,1 0 0,-1 0 0,0 1 0,0-1 0,0 1-1,0-1 1,1 1 0,-1-1 0,0 1 0,0 0 0,-3 0 0,-31-3 169,35 3-143,-2 0 0,-18 0 174,20 2-206,-1 4-8,3-3-5,2 5 1,-2-4-8,1 2-1,3 22-1281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408 122 904,'0'-4'49,"0"-1"1,0 0 0,-1 0-1,0 1 1,0-1-1,0 0 1,-1 1-1,1-1 1,-1 1-1,0 0 1,-1-1-1,1 1 1,-1 0-1,1 0 1,-1 1-1,-1-1 1,1 0-1,0 1 1,-1 0 0,1 0-1,-1 0 1,0 0-1,0 1 1,0-1-1,-1 1 1,1 0-1,-1 0 1,-7-1-1,-2-1 121,0 1 0,0 0 0,0 1 0,0 1 0,0 0 0,0 1 0,0 0 1,-20 4-1,30-3-108,1 0 0,-1 0 0,1 0 1,-1 1-1,1-1 0,0 1 0,0-1 1,0 1-1,0 0 0,0 1 0,-5 3 1,-23 31 219,23-26-161,-2 0-86,7-8-7,0 0 1,0 0-1,1 1 0,-1-1 1,1 1-1,0-1 1,0 1-1,-1 5 1,-9 20 112,-13 54-1,18-43 45,-5 72 0,10-86-151,-1 54 222,3-54-219,-1-1-13,1-13 12,0 1-1,1-1 1,3 18 0,13 55 143,-13-71-148,0-2-1,0 1 1,1 0 0,1-1-1,7 13 1,-11-23-24,-1 0 1,1 0-1,0 0 1,0-1-1,-1 1 0,1 0 1,0-1-1,0 1 1,0-1-1,1 0 1,-1 0-1,0 0 1,0 0-1,1 0 0,-1 0 1,0-1-1,1 1 1,2 0-1,-2-1 0,7-1 33,-1-2-23,3-1-7,-1 0-1,0-1 0,0 0 1,0-1-1,18-13 0,74-57 31,-84 56 7,-1-7-23,0-1 0,19-44 0,-28 42 56,17-123 49,-24 122 38,-4-8-46,-9-52 0,11 86-79,-1 0 0,0 0 0,-1 0 0,1 0 0,-1 0 0,0 0-1,0 1 1,-4-6 0,-1-3 15,-11-21 32,17 32-64,0 0 0,0 0 0,0 1 0,0-1 0,0 0-1,-1 1 1,1-1 0,-1 1 0,1-1 0,-1 1 0,1 0 0,-1-1 0,0 1 0,1 0 0,-5-1 0,-1-2 29,-2-1 35,-1 0 0,1 1 0,-1 0 0,1 0 0,-1 1 0,-19-3 0,28 6-65,-1 0-1,0 0 0,0 0 1,0 0-1,0 0 1,0 1-1,1-1 1,-1 1-1,0-1 1,0 1-1,1 0 1,-1 0-1,0-1 0,1 1 1,-1 1-1,1-1 1,-1 0-1,1 0 1,-2 2-1,0 0 9,0 1-1,0 0 1,0 0 0,1 0-1,-4 5 1,4-4-12,-2 4-1191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1 342 4664,'7'5'2,"22"24"12,-4-1 13,22 33 0,-28-34 98,39 40 1,-53-61-115,15 11 288,-19-17-284,0 1 1,0-1 0,0 1 0,0-1 0,0 0 0,0 1 0,0-1 0,0 0 0,0 0 0,0 0 0,1 0 0,-1 0 0,0 0 0,0 0-1,0 0 1,0 0 0,0-1 0,0 1 0,0 0 0,0-1 0,0 1 0,0-1 0,0 1 0,0-1 0,0 1 0,0-1 0,0 0 0,0 1 0,0-1-1,0 0 1,-1 0 0,1 0 0,0-1 0,22-29 77,-21 28-90,4-6 34,0 1 1,-1-1 0,-1-1-1,1 1 1,2-12 0,-2 9-11,-4 9-8,0 0-1,0 0 0,0 0 1,0 0-1,0 0 0,-1 0 1,1 0-1,-1 0 1,0 0-1,0-1 0,0-2 1,-1-10 13,2-1-9,-2-39 164,-3 19-53,-1 1 0,-2 0 0,-13-39 0,14 59-99,4 9 33,0 1 0,-1-1-1,0 1 1,0 0-1,-5-7 1,2 2 84,3 5-12,0 0 1,0 0 0,0 1-1,-1-1 1,0 1 0,0 0-1,0 0 1,0 0 0,-1 1 0,0-1-1,0 1 1,0 0 0,-10-5-1,14 8 147,-4 1-24,5 0-257,0 0 0,0 0 0,0 0 0,0 1-1,0-1 1,0 0 0,0 0 0,0 0 0,0 0 0,0 0 0,0 0-1,0 0 1,0 0 0,0 0 0,0 0 0,0 0 0,0 0 0,0 0-1,0 0 1,0 0 0,0 0 0,0 0 0,0 1 0,0-1 0,0 0-1,0 0 1,0 0 0,0 0 0,0 0 0,0 0 0,0 0 0,0 0-1,0 0 1,0 0 0,0 0 0,0 0 0,0 0 0,0 0 0,0 0-1,0 0 1,0 0 0,0 0 0,0 0 0,0 1 0,0-1 0,0 0-1,0 0 1,-1 0 0,1 0 0,0 0 0,0 0 0,0 0 0,0 0-1,0 0 1,45 25 108,1-3 0,79 28 0,-91-37-101,108 49 48,-136-60-57,-1 1 0,1 0 1,-1 0-1,1 1 0,-1-1 0,9 9 0,-2 0 1,-4-6-4,-1 1 0,0 1 1,8 9-1,-10-9 0,0-1 1,0 2-1,5 10 0,-6-8 0,0 1 0,5 17 0,-7-18 1,0 1 0,0 21-1,-6 26 2,-4 4 2,-3 7-3,7-25-2,1 45 1,3-74 2,2 0 0,0 0 0,0 0 0,10 28 0,-7-25 1,-3-11 0,0-1 0,1 0 0,0 0 0,0 0 0,1 0 0,0-1 0,0 1 1,0-1-1,1 0 0,10 10 0,-10-10 0,8 4 24,-3-5-20,0 0-1,1-1 1,0-1-1,0 1 1,12 0-1,-4-4 28,34-11 4,-36 6-36,0-2 0,20-9 0,-3-4-335,-1 0-1,-2-3 1,37-32 0,19-16-6348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333 843 6552,'38'-29'1,"-23"17"3,-11 9-2,0 0 0,0-1 0,0 1 1,1 1-1,-1-1 0,1 1 0,7-3 0,8 1 0,-5 5-5,-15-1 3,0 0 0,0 0-1,0 0 1,1 0 0,-1 0-1,0 0 1,0 0 0,0 0-1,0 0 1,0 0 0,0 0-1,1 1 1,-1-1 0,0 0 0,0 0-1,0 0 1,0 0 0,0 0-1,0 0 1,0 0 0,1 0-1,-1 0 1,0 1 0,0-1 0,0 0-1,0 0 1,0 0 0,0 0-1,0 0 1,0 0 0,0 0-1,0 1 1,0-1 0,0 0 0,0 0-1,0 0 1,0 0 0,0 0-1,0 1 1,0-1 0,0 0-1,0 0 1,0 0 0,0 3-5,0 0 1,-1 0-1,0 0 1,1 0-1,-1 0 0,0 0 1,0 0-1,-1 0 1,1 0-1,-1-1 1,1 1-1,-1-1 0,0 1 1,0-1-1,0 0 1,0 1-1,-4 2 1,-42 35-82,43-36 91,-85 56-262,38-25 141,38-26 104,7-5-1,0 1 1,1 0-1,-12 11 0,-54 58-31,67-69 42,0 0 0,1 0-1,0 0 1,0 1 0,0-1 0,1 1-1,-5 10 1,-1 3 0,-23 59 1,8 3 1,9-2 1,13-58 2,2 1 1,0 0-1,3 28 0,2-34 32,-1-9-26,-1-1 0,2 0-1,-1 1 1,1-2 0,-1 1 0,11 9-1,-4-11 66,54-4 46,-49-6 41,17-15-40,36-31-1,-44 28 94,101-139 82,-102 124-95,68-168 80,-90 200-237,1-1 0,-1 0-1,2-12 1,23-225 195,-26 192-118,-1 27-71,-1-14-4,-1 0 0,-2 0 0,-2 0 0,-14-50 0,-78-211 382,89 277-406,2 8 40,-16-30 1,-14-13 82,37 59-139,0-1-1,0 1 0,-1 0 1,1 0-1,-1-1 1,1 1-1,0 0 1,-1 0-1,1 0 1,0-1-1,-1 1 1,1 0-1,-1 0 1,1 0-1,0 0 1,-1 0-1,1 0 1,-1 0-1,1 0 1,-1 0-1,1 0 0,0 0 1,-1 0-1,1 0 1,-1 0-1,1 0 1,-1 1-1,1-1 1,0 0-1,-1 0 1,1 0-1,0 1 1,-1-1-1,1 0 1,0 0-1,-1 1 1,1-1-1,0 0 1,-1 1-1,1-1 0,0 0 1,0 1-1,-1-1 1,1 1-1,0-1 9,-4 6 20,1 1 0,0-1-1,0 1 1,1-1 0,-1 1 0,2 0 0,-1 0-1,-1 12 1,2-13-41,-3 14 26,-4 42 60,-1 84-2,10-114-49,9 58 4,8 27-24,-6-67-6,3 0 0,27 61-1,-24-79-7,11 6 0,48 49 0,-54-70-13,-17-13 16,5 3-1,0 0 0,1-1 1,0 0-1,0 0 0,1-1 1,-1-1-1,1 0 0,0-1 1,19 2-1,-27-5 3,0 1 0,1-1 0,-1 0 1,0-1-1,0 1 0,0-1 0,1 0 0,-1-1 0,0 1 1,8-4-1,19-14 1,-20 7 0,1 0 0,-2-1 1,20-27-1,-19 21 7,-5 5-3,-1 2 0,0 0 0,-1-1 0,0 0 0,-1 0 0,0 0 0,2-15 0,-5 15 0,1-5 25,1 0 0,1 0 1,9-30-1,-12 46 19,9 16 25,-9-12-65,1 0-1,-1 0 1,0 0 0,0 0-1,0 1 1,0-1-1,0 0 1,-1 0-1,1 1 1,-1-1-1,1 0 1,-1 3-1,2 9 9,12 61 44,14 52-10,-27-119-46,1-1 0,0 1 0,0 0 0,1-1 0,4 11 0,1-1-1,13 29 0,-1-16-3,-2-15 0,-17-14-2,0-1 0,0 0 0,1 1 1,-1-1-1,0 0 0,1 0 1,-1 0-1,0 0 0,1 0 0,-1 0 1,0 0-1,1-1 0,-1 1 0,0 0 1,0-1-1,1 1 0,-1-1 0,0 1 1,0-1-1,0 0 0,1 1 0,-1-1 1,0 0-1,0 0 0,0 0 0,0 0 1,-1 0-1,1 0 0,0 0 0,0 0 1,-1 0-1,1 0 0,0-1 1,-1 1-1,1-2 0,14-36-607,15-60 0,-30 98 566,27-102-5977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73 274 6552,'-35'-110'9,"20"57"3,3 4-9,8 35-3,2 11 1,1-1 0,0 0 0,0 0 0,1 0 0,-1 0 0,1 0 0,0 0 0,0-7 0,0 11 0,0 0-1,0 0 0,0-1 1,0 1-1,0 0 1,0 0-1,0-1 1,1 1-1,-1 0 1,0 0-1,0 0 0,0-1 1,0 1-1,0 0 1,0 0-1,1 0 1,-1-1-1,0 1 1,0 0-1,0 0 0,1 0 1,-1 0-1,0 0 1,0-1-1,1 1 1,-1 0-1,0 0 1,0 0-1,0 0 0,1 0 1,-1 0-1,0 0 1,0 0-1,1 0 1,-1 0-1,0 0 1,0 0-1,1 0 0,-1 0 1,0 0-1,0 0 1,1 0-1,-1 0 1,0 0-1,0 0 0,1 1 1,-1-1-1,0 0 1,0 0-1,0 0 1,1 0-1,-1 0 1,0 1-1,0-1 0,0 0 1,0 0-1,1 0 1,-1 1-1,0-1 1,0 0-1,0 0 1,0 1-1,0-1 0,0 0 1,18 21 20,-13-14-20,36 46 44,103 130 104,-129-164-141,29 29 43,84 64 68,-124-111-115,0 2-1,11 23-2,-12-21-4,0 0 1,-1 0 0,0 0-1,0 0 1,0 1-1,-1-1 1,0 1-1,0-1 1,0 1 0,-1-1-1,1 1 1,-2 0-1,1-1 1,0 1 0,-3 9-1,2 14-37,1-1-1,6 41 1,-4-44 38,0-8-16,1 0-1,0 0 1,1 0-1,8 21 0,-6-23 11,-2-2 0,0-1 0,1 0 0,1-1 0,0 1 0,0-1 0,1-1 0,9 11 0,-10-13 4,-2-2 1,1 1-1,1-1 0,-1 0 1,8 6-1,0 1 2,27 28 1,-22-23 11,-2 1 0,-1 1 1,16 24-1,-25-34-4,-1-1 1,0 1-1,0-1 1,-1 1 0,-1 1-1,1-1 1,-2 1-1,4 19 1,-6-29 0,0 1 1,-1-1 0,1 1-1,0-1 1,0 1 0,-1-1 0,1 1-1,-1-1 1,1 1 0,-1-1-1,1 0 1,-1 1 0,0-1-1,0 0 1,0 0 0,0 1-1,0-1 1,0 0 0,0 0-1,0 0 1,0 0 0,0 0-1,-1-1 1,1 1 0,0 0-1,-1 0 1,1-1 0,0 1-1,-1-1 1,1 1 0,-1-1-1,1 0 1,-1 1 0,1-1-1,-1 0 1,1 0 0,-1 0-1,1 0 1,-1-1 0,1 1-1,-1 0 1,1 0 0,-1-1-1,1 1 1,0-1 0,-1 0-1,1 1 1,0-1 0,-1 0-1,1 0 1,0 1 0,0-1-1,0 0 1,-1 0 0,1-1-1,-1-1 1,-4-5 23,0 0 0,0-1 0,1 0 0,0-1-1,0 1 1,1-1 0,1 0 0,-1 0 0,2 0 0,-1 0 0,2 0-1,-1-1 1,1-15 0,1-86 77,2 77-57,2 1 0,12-52 0,-10 58-39,-3 10 19,1 1 1,9-26-1,-6 21-18,-1 3-4,-4 11 4,0 0 0,1 1 1,0 0-1,6-10 0,-2 6 11,0 0 1,15-19-1,-11 24 24,13 2-10,33-3 0,-55 7-33,-1 0 0,0 0 0,0 0 0,1 0-1,-1 0 1,0 0 0,0 0 0,1 0 0,-1 1 0,0-1 0,0 1-1,1-1 1,1 2 0,8 4 9,1 1 0,-1 1-1,0 0 1,0 0 0,-1 1-1,12 14 1,-20-21-8,0 0 0,0 1 0,0-1 0,-1 1 0,1-1 0,-1 1 0,2 3 0,58 158 69,-49-124-15,41 174 21,-44-171-33,-3-8-20,29 177 63,-33-198-78,9 80 38,-10-81-36,0 1 1,-1 0-1,0 0 1,-4 21-1,3-34-13,0-1 1,1 0-1,-1 0 0,0 0 0,0 0 0,1-1 1,-1 1-1,0 0 0,0 0 0,1 0 1,-1-1-1,0 1 0,1 0 0,-1 0 0,0-1 1,1 1-1,-1-1 0,1 1 0,-1-1 1,0 1-1,1-1 0,-1 1 0,0-2 0,-19-18 8,11 5 10,-40-115 10,40 96 5,-34-150 26,37 144 13,-12-185 34,17 177-8,2 19-54,-1-25 22,3 1-1,16-85 1,25-67 85,-33 168-58,51-118 37,-59 148-113,1-1 1,0 1-1,0 0 0,0-1 1,10-9-1,-3 3-2,14-18 5,-15 24 18,-3 6-34,1 0 0,0 1 1,-1 0-1,1 0 0,0 1 1,0 0-1,10 1 0,-16-1-5,-1 0 0,0 0 0,0 0 0,0 0 0,0 1 0,0-1 0,0 0-1,0 1 1,0-1 0,0 1 0,0-1 0,0 1 0,0-1 0,1 2 0,6 3 2,-2 0 0,1 0 1,10 11-1,-12-10-3,0 0 1,-1 1-1,0-1 1,0 1-1,0 0 0,2 8 1,4 14-2,-3 0 0,9 56 0,-13-62-5,-1 1 0,-1-1-1,-2 0 1,-3 32 0,2-35 0,-1 19-45,-2 0 1,-18 74 0,19-96 14,3-6 17,-1-1 0,-1 1 1,0 0-1,-1-1 0,0 0 0,0 0 0,-1 0 1,-7 12-1,12-22 18,0 0-1,0 0 1,0 1 0,0-1 0,0 0 0,-1 0 0,1 0 0,0 1 0,0-1 0,0 0-1,0 0 1,0 0 0,0 1 0,0-1 0,-1 0 0,1 0 0,0 0 0,0 1 0,0-1-1,-1 0 1,1 0 0,0 0 0,0 0 0,0 0 0,-1 0 0,1 1 0,0-1 0,0 0-1,0 0 1,-1 0 0,1 0 0,0 0 0,0 0 0,-1 0 0,1 0 0,0 0 0,0 0-1,-1 0 1,1 0 0,0 0 0,0 0 0,0 0 0,-1 0 0,1-1 0,0 1 0,0 0-1,-1 0 1,1 0 0,0 0 0,0 0 0,0 0 0,-1-1 0,1 1 0,0 0 0,0 0-1,0 0 1,0-1 0,0 1 0,-1 0 0,1 0 0,0 0 0,0-1 0,0 1 0,0 0-1,0 0 1,0 0 0,0-1 0,-2-22-79,2 15 84,-3-53-1168,0-2-4596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5920,'10'3'50,"-7"1"-34,1-1-1,-1 1 0,0 0 0,0 0 0,0 0 0,0 0 1,-1 0-1,4 10 0,-2-8-9,-2-2 3,0 0 0,0 0 0,0 0 0,-1 0 0,1 0 0,-1 0 0,0 1 0,0 4 0,3 10 3,12 61-1,1 20-6,2 17-2,11 150 12,-29-259-14,2 29 6,21 172 25,-24-209-32,34 170 57,-31-157-36,-2-5-8,1 0 1,1 0 0,-1 0 0,1 0-1,0 0 1,1 0 0,0-1-1,8 12 1,-12-19-12,0 0 0,0 0-1,0 0 1,0 1 0,0-1-1,1 0 1,-1 0 0,0 0-1,0 0 1,0 1 0,0-1-1,0 0 1,1 0 0,-1 0-1,0 0 1,0 0 0,0 1-1,1-1 1,-1 0 0,0 0-1,0 0 1,0 0 0,1 0 0,-1 0-1,0 0 1,0 0 0,1 0-1,-1 0 1,0 0 0,0 0-1,0 0 1,1 0 0,-1 0-1,0 0 1,0 0 0,0 0-1,1-1 1,7 0 10,1-2 0,-1 1 0,0-1 0,0 0 0,0-1 0,12-7 0,-2-4 56,109-113-749,-49 45-3159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108 146 6192,'16'-62'41,"-14"55"-38,1-5 39,1 1-1,0 0 0,0 0 0,13-20 0,-18 49 66,0-8-99,-10 33 27,-29 78-1,-16 77-4,52-181-28,-5 24 13,-23 163 14,29-168 6,3-36-35,1 99 55,0-90-44,0 0 0,0 0 0,0 0 0,1 0 0,1 0 0,-1 0 0,1-1 0,1 1 0,0-1 0,5 10 0,-8-18-8,0 0 1,0 1-1,-1-1 0,1 0 0,0 0 1,0 1-1,-1-1 0,1 0 0,0 0 0,0 0 1,0 0-1,-1 0 0,1 0 0,0 0 1,0 0-1,-1 0 0,1-1 0,0 1 1,0 0-1,0 0 0,-1-1 0,1 1 0,0 0 1,-1-1-1,2 0 0,0 0 6,6-1 0,-5 1-5,-1 1 1,1-1-1,-1 0 1,1 0-1,-1 0 1,0-1-1,0 1 1,1 0-1,-1-1 1,0 0-1,0 1 1,2-4-1,20-19 31,37-46 1,-43 42 4,58-141 16,-63 134-15,66-263 132,-76 284-118,1-1-1,8-23 1,-9 30-37,-3 8-14,0-1 1,0 1 0,1-1-1,-1 1 1,0 0 0,0-1-1,0 1 1,1 0 0,-1-1-1,0 1 1,1 0 0,-1-1-1,0 1 1,1 0 0,-1 0-1,0-1 1,1 1 0,-1 0-1,1 0 1,-1 0 0,0-1 0,1 1-1,-1 0 1,1 0 0,-1 0-1,1 0 1,-1 0 0,0 0-1,1 0 1,-1 0 0,1 0-1,-1 0 1,1 0 0,-1 0-1,0 0 1,1 1 0,-1-1-1,1 0 1,-1 0 0,1 1 8,3 0 8,0 1 0,0-1 0,-1 1 0,1 0 0,-1 1 1,0-1-1,1 0 0,-1 1 0,0 0 0,0 0 0,4 6 0,20 33 46,-23-34-55,11 19 115,14 36 1,11 22 1,25 27-7,-54-96-113,0 0 0,0 0-1,2-2 1,0 1 0,20 16-1,-33-30-8,1-1 0,-1 0 0,1 1 0,-1-1-1,1 0 1,-1 1 0,1-1 0,-1 0-1,1 0 1,-1 1 0,1-1 0,-1 0 0,1 0-1,-1 0 1,1 0 0,-1 0 0,1 0 0,0 0-1,-1 0 1,1 0 0,-1 0 0,1 0 0,-1 0-1,2 0 1,11-3-169,1 0 1,-1-1-1,0-1 0,0 0 1,22-12-1,30-16-4884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3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40 135 10848,'5'15'0,"4"14"1,-8-14 3,0 1 0,0-1 0,-2 1 0,0-1 0,0 1 0,-7 22 0,-3 8-1,8-32 24,-8 28-744,-7 48 0,16-71-5596</inkml:trace>
  <inkml:trace contextRef="#ctx0" brushRef="#br0" timeOffset="1">231 40 8792,'2'-5'5,"0"1"0,0 0 0,1 0 0,0 0 1,0 0-1,0 0 0,0 1 0,6-5 0,-9 8-2,1 0 1,0 1-1,0-1 0,-1 0 0,1 0 0,0 1 0,0-1 0,-1 1 0,1-1 0,0 1 0,-1-1 0,1 1 0,0-1 1,-1 1-1,1-1 0,-1 1 0,1 0 0,-1-1 0,1 1 0,-1 1 0,1-2-1,3 8 20,1 0 1,-1 0-1,-1 1 0,0 0 0,0-1 1,0 1-1,-1 0 0,-1 0 1,1 0-1,-1 15 0,0-9-15,1 4-25,-1 0 1,0 0-1,-2 0 0,-4 27 0,1-13-830,-3 40-4572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5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5744,'1'-18'0,"2"-20"0,2-37 146,1 117 100,-4 43-109,4 66 2,-2-122-38,32 107 39,-25-113-73,-5-12-42,-1-2-16,1 0 1,0 0 0,0-1-1,1 1 1,0-1 0,1 0-1,-1-1 1,1 0-1,11 7 1,-7-7 5,1 1 0,18 7 0,-20-16-20,10-8 0,39-21-1,-46 22-11,-1-1 0,0 0 0,-1-1-1,0 0 1,15-17 0,-16 15 3,1-3-59,16-35-8,22-58 0,-35 65 75,-13 34 7,-1 0 0,0 1 1,1-16-1,-2 21 27,-3 9 4,-14 36 104,-18 69 31,19-53 12,-13 85 1,25-114-147,-4 18 127,1 0-63,-18 173 191,22-191-201,0 6 1,1-1 1,5 64-1,-2-88-60,9 73 133,-9-75-134,0 1 0,1-1-1,0 0 1,0-1 0,1 1-1,0 0 1,0-1 0,5 8-1,-6-16-13,-1 0 0,0 0 0,0 0 0,0 0-1,0-1 1,-1 1 0,1 0 0,0 0-1,0-1 1,-1 1 0,2-4 0,16-48 27,33-76-1039,-19 53-4114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287 440 5384,'14'-97'16,"10"-22"64,-22 114-40,1-1 5,-3 6-43,0 0-1,1-1 1,-1 1 0,0 0-1,1-1 1,-1 1 0,1 0-1,-1-1 1,0 1 0,1 0-1,-1 0 1,1 0 0,-1 0-1,1-1 1,-1 1 0,1 0-1,-1 0 1,1 0 0,-1 0-1,1 0 1,-1 0 0,1 0-1,-1 0 1,1 0 0,-1 0-1,1 0 1,-1 1 0,1-1-1,-1 0 1,0 0 0,1 0-1,-1 1 1,1-1-1,-1 0 1,1 0 0,-1 1-1,0-1 1,1 0 0,-1 1-1,12 9 5,-6 0 21,1 17-10,8 49 0,-12-58-9,-1 0 0,-1 23 0,-1-8-5,5 72 0,0-2-3,2-11 0,0-8 0,-4-12 0,-2 40-10,-14-141 4,9 14 6,-11-28-7,-44-100-627,20 56-2533</inkml:trace>
  <inkml:trace contextRef="#ctx0" brushRef="#br0" timeOffset="1">55 126 3952,'-36'-75'150,"23"46"-75,8 18 57,5 10-127,0 1 0,0 0 0,-1 0 0,1-1 0,0 1 1,0 0-1,0-1 0,0 1 0,0 0 0,0-1 0,0 1 0,0 0 0,0-1 0,0 1 0,0 0 0,0-1 0,1 1 0,-1 0 0,0 0 0,0-1 0,0 1 0,0 0 1,0-1-1,1 1 0,-1 0 0,0 0 0,0-1 0,0 1 0,1 0 0,-1 0 0,0 0 0,0-1 0,1 1 0,-1 0 0,0 0 0,1 0 0,-1 0 0,0-1 0,0 1 1,1 0-1,-1 0 0,0 0 0,1 0 0,-1 0 0,0 0 0,1 0 0,-1 0 0,0 0 0,1 0 0,10 0 12,-1 1 17,-1 0 0,0 1 0,0-1 0,-1 2 1,10 3-1,33 9 55,75 14-542,-56-16-2247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6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4216,'11'14'1,"13"25"14,29 82 6,-45-99 3,9 36-1,-11-32-16,14 69 134,-16-69-91,-2-6 117,1 1 1,1 0 0,1-1 0,9 24 0,-13-43-150,-1-1 0,0 1 0,1-1 0,-1 1 0,1-1 0,-1 1 0,1-1 0,-1 0 0,1 1 0,-1-1 0,1 0 0,-1 1 0,1-1-1,-1 0 1,1 0 0,0 1 0,-1-1 0,1 0 0,-1 0 0,1 0 0,0 0 0,-1 0 0,1 0 0,-1 0 0,1 0 0,0 0 0,-1 0 0,1 0 0,-1 0 0,1-1 0,0 1 0,-1 0-1,1 0 1,-1-1 0,1 1 0,-1 0 0,1-1 0,-1 1 0,1 0 0,-1-1 0,1 1 0,0-2 0,2 0 62,0-1 1,1 0-1,-2 0 0,1 0 1,0 0-1,-1-1 0,4-4 1,46-90 360,-37 69-307,0 0-1,-3-2 1,0 1-1,11-52 1,-22 80-123,2-10 36,14-50 180,-15 55-188,1 1-1,-1-1 0,1 1 1,0 0-1,1 0 0,-1 0 1,7-7-1,-9 13-28,0-1 1,0 0-1,0 1 0,0-1 0,1 0 1,-1 1-1,0-1 0,0 1 0,1 0 1,-1-1-1,0 1 0,1 0 0,-1 0 1,0 0-1,1 0 0,-1 0 0,0 0 1,3 1-1,1-1 15,27 2 15,-18 4 48,-3 0-69,-1 1-1,0 1 1,-1 0 0,0 0-1,0 0 1,-1 1 0,0 0-1,12 19 1,64 83 46,-66-92-50,28 19 4,-39-34-18,0 1 0,1-1-1,-1 0 1,1-1 0,11 4 0,-11-5 0,0 0 0,-1-1 0,1 0 0,0 0 0,11-1-1,-12 0 1,0-1-1,0 0 0,-1 0 0,1-1 0,0 0 1,10-4-1,-8 2 0,0-1 0,-1 0 0,0 0 0,0-1 0,11-9 0,1-5 0,20-26 0,19-28 0,-8 3 0,-32 43 3,-1-2 1,-1 0-1,-2-1 1,-1-1 0,11-35-1,-24 62 2,0 0 1,0 0-1,-1 0 0,0 0 1,0 0-1,0-1 0,0 1 1,-1 0-1,1 0 0,-3-8 1,1 5 0,2 7-3,-1 1-1,1-1 1,0 0-1,0 0 1,0 1-1,0-1 1,-1 0-1,1 1 1,0-1-1,-1 0 1,1 1-1,-1-1 1,1 0-1,-1 1 1,1-1-1,-1 1 1,1-1-1,-1 1 1,1-1-1,-1 1 1,1 0-1,-1-1 1,0 1-1,1-1 1,-1 1-1,0 0 1,-1-1-1,1 1 1,1 1 0,-1-1-1,0 0 1,0 0-1,0 0 1,0 1 0,1-1-1,-1 0 1,0 1 0,0-1-1,0 1 1,1-1 0,-1 1-1,0-1 1,1 1 0,-1-1-1,0 1 1,1 0 0,-1 0-1,1-1 1,-1 1-1,1 0 1,-1 0 0,1-1-1,-1 2 1,-38 82 64,31-60-46,-11 52 4,5 34-19,14-66-7,1 0 1,12 77-1,-12-117 1,-1 0-1,1-1 0,0 1 0,0 0 1,0-1-1,4 7 0,8 13 0,1 0-1,0-2 1,28 31 0,-22-35-18,71 29-4,-75-42-3,-4-4 16,-1 0 0,1-1-1,0-1 1,-1 0 0,1 0 0,-1-1 0,1 0 0,17-9 0,-20 8 5,-5 2 2,-1 1 0,0-1 0,-1 0 0,1 0 0,0 0 0,0 0-1,-1-1 1,1 1 0,2-5 0,6-4-5,-1 0 0,0-1-1,12-21 1,41-95-6,-62 126 28,0 1-1,0 1-12,-1 0 0,1-1 1,-1 1-1,1 0 0,-1 0 0,0-1 0,1 1 0,-1 0 0,1 0 0,-1 0 0,1 0 1,-1 0-1,1-1 0,-1 1 0,1 0 0,-1 0 0,1 0 0,-1 0 0,1 1 1,-1-1-1,1 0 0,-1 0 0,1 0 0,-1 0 0,1 0 0,-1 1 0,1-1 1,-1 0-1,0 0 0,1 1 0,0-1 0,2 11 18,0-1-11,-1 0-1,0-1 1,0 1-1,-1 0 1,0 0 0,-1 11-1,-3 111 36,0-85-26,-3-1 0,-12 48 0,12-66-15,-3 12 5,-18 57-1,-12 1-4,27-74-3,-1 0 0,-32 42 0,42-61-1,-1-1-1,1 0 1,-1-1-1,0 1 1,-1-1 0,1 1-1,0-1 1,-1-1-1,0 1 1,1-1-1,-1 1 1,-10 2 0,9-3-2,-5-1-21,1-3 20,0 0-1,1 0 1,-1-1 0,-10-5-1,9-1 1,3-1 5,0 0 0,1 0 0,1-1 0,-7-13 0,9 5 8,4-6 2,1 0 0,8-48-1,-1 45 66,50-112 53,-43 113 40,74-122 84,-71 115-25,71-163 57,-72 155-224,21-54 0,-2 6-48,8-10-1260,-30 65-4992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1119 4936,'0'0'-16,"6"4"-73,21 13 82,-22-13 7,2-1 0,20-3 0,-22 1 6,1-1 1,0 0-1,-1-1 0,1 0 1,-1 0-1,1 0 1,-1 0-1,0-1 0,0 0 1,1 0-1,-1 0 1,0-1-1,-1 1 0,1-1 1,0 0-1,-1-1 1,0 1-1,0-1 0,7-8 1,4-12 58,21-47-1,-28 44 143,22-132 99,-29 150-224,7-45 400,1-103 0,-9-1-29,-1 72 92,-4-63-94,4 131-394,-2-23 397,-13-77-1,15 116-404,0-1 0,0 1-1,0 0 1,0 0 0,0-1 0,0 1 0,0 0-1,-1 0 1,-2-3 0,1 2 2,2 1 150,1 2-194,0 0-1,0 1 1,0-1 0,0 0-1,0 0 1,0 0 0,-1 0-1,1 1 1,0-1 0,0 0-1,0 0 1,0 0 0,0 0 0,0 1-1,0-1 1,0 0 0,-1 0-1,1 0 1,0 0 0,0 0-1,0 0 1,0 0 0,0 1-1,-1-1 1,1 0 0,0 0-1,0 0 1,0 0 0,0 0-1,-1 0 1,1 0 0,0 0-1,0 0 1,0 0 0,-1 0-1,1 0 1,0 0 0,-1 0-2,1 0 0,-1 0 0,1 0 0,-1 0 0,1 0 0,-1 1 0,1-1 0,-1 0 0,1 0 0,-1 0 0,1 1 0,0-1-1,-1 0 1,1 0 0,-1 1 0,1-1 0,0 0 0,-1 1 0,1-1 0,0 1 0,-1-1 0,1 0 0,0 1 0,0-1 0,-1 1 0,1-1 0,0 1 0,0-1 0,0 1 0,0 0 0,-4 15 59,0 0-1,2 0 1,-2 29 0,-1 118 30,6-125-59,9 141 13,-5-149-40,13 36 4,-13-49-11,2-1 0,11 21 0,-9-22-1,0 0 0,13 15 0,-9-15 0,26 24 0,-15-21-1,1 0 1,34 18-1,-55-33 0,1-1-1,-1 1 1,1-1 0,0 0-1,0 0 1,0 0-1,10 2 1,-1-2-1,-10 0 2,1-1 0,0-1-1,0 1 1,0 0 0,0-1 0,9-1 0,-8 0 0,0 0 0,0-1 0,0 0 0,-1 0 0,11-5 0,37-25 0,-4-5 0,-42 30 0,0 0 0,0 0 1,6-9-1,-7 8 1,-1 0 1,-1 0-1,6-13 0,-5 8 0,0 0-1,3-22 1,-3 5-314,-2 0 0,-2 0 0,-2-31 0,-2-18-5947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8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31 477 5208,'-8'15'-7,"5"-9"15,-1 1 0,1-1 1,1 0-1,-1 1 0,1 0 0,0 0 0,-1 9 1,3 19 7,3-20 38,5-1-33,0 0 0,1-1 0,13 16 0,-7-16 47,102 38 32,-88-43-33,124 14 18,-122-22-58,137-26 11,-134 16-4,131-58 8,-135 52-28,35-31-1,-49 33-12,29-31 1,-34 32-2,-1 0 0,-1-1 0,0 0 0,-1 0 0,-1-1 0,0 0 0,0 0 0,-2 0 0,4-18 0,-8 32 13,-1 0 0,1 0 0,-1 0 0,0 0 0,0 0 0,0 0 0,0 0 0,1 0 0,-1 0 0,-1 0 0,1 0 0,0 0 0,0 0 1,0 0-1,0 0 0,-1 0 0,1 0 0,0 0 0,-1 0 0,1 0 0,-1 0 0,1 0 0,-1 0 0,0 0 0,1 1 0,-1-1 0,0 0 0,0 0 0,1 1 0,-1-1 0,0 0 0,0 1 1,0-1-1,0 1 0,0-1 0,0 1 0,0 0 0,0-1 0,0 1 0,0 0 0,0 0 0,0 0 0,0-1 0,0 1 0,0 0 0,-2 1 0,0-1 45,1 0 0,-1 1-1,1-1 1,-1 1 0,0 0 0,1 0-1,-1 0 1,1 0 0,0 0 0,-1 0-1,1 1 1,0-1 0,0 1-1,0-1 1,0 1 0,0 0 0,0 0-1,0 0 1,-2 4 0,-3 10 85,0 0 0,2 1 1,-1 0-1,2 0 0,0 0 1,1 1-1,-1 27 0,4-42-108,0 1-1,0 0 1,0 0-1,0 0 1,0 0-1,1 0 1,0-1-1,0 1 1,0 0-1,0 0 0,0-1 1,1 1-1,2 4 1,-3-6-18,0-2-5,-1 1-1,1 0 1,0-1-1,-1 1 1,1-1-1,0 1 1,0-1-1,-1 1 1,1-1-1,0 0 0,0 1 1,0-1-1,-1 0 1,1 1-1,0-1 1,0 0-1,0 0 1,0 0-1,0 0 1,0 0-1,-1 0 0,1 0 1,2-1-1,0 1 21,7 0-6,0-1 0,0-1 0,0 1 0,-1-2-1,1 1 1,-1-1 0,1-1 0,-1 0 0,0 0 0,12-8 0,-11 7-20,-1 1 12,-1-1 0,-1 1 0,1-1 1,-1 0-1,10-10 0,3-2-1,61-50 45,32-33-9,-106 93-44,1 1 1,-2-1-1,1 0 0,9-13 0,-4 4-2,0 2-3,-8 10-1,-1 0 0,1 0 0,-1 0 0,0-1 0,4-8 0,8-17 10,-2-3-9,-6 3 1,-5 6-2,-1 20-2,-1 3 0,0 0-1,0 0 0,0 0 1,0 0-1,0 0 0,0 0 1,0 0-1,0 0 0,0 0 1,-1 0-1,1 0 0,0 0 0,-1 0 1,1 0-1,-1 0 0,1 0 1,-1 0-1,1 1 0,-1-1 1,-1-1-1,2 2 0,0 0 0,0 0 0,0 0 0,0 0 0,0 0 1,0 0-1,0 0 0,0 0 0,0 0 0,0 0 0,0 0 0,0 0 0,0 0 0,0 0 0,0 1 0,0-1 1,0 0-1,0 0 0,0 0 0,0 0 0,0 0 0,0 0 0,0 0 0,0 0 0,0 0 0,0 0 0,0 0 1,0 0-1,-1 0 0,1 0 0,0 0 0,0 0 0,0 0 0,0 0 0,0 0 0,0 0 0,0 0 0,0 0 1,0 0-1,0 0 0,0 0 0,0 0 0,0 0 0,0 0 0,0 0 0,0 0 0,-1 0 0,1 0 0,0 0 1,0 0-1,0 0 0,0 0 0,0 0 0,0 0 0,0 0 0,0 0 0,0 0 0,0 0 0,-8 21 5,9-14-3,1-2-1,4 30 4,-2-26-3,1-1-1,29 57 15,-26-52-14,11 16 3,-14-24-4,9 9-1,-6-13-2,-7-2 1,-1 1 1,1-1-1,-1 0 0,1 0 0,-1 0 0,1 0 1,-1 0-1,0 0 0,1 1 0,-1-1 0,0 0 0,0 0 1,0 0-1,0 0 0,0-2 0,1-1-6,1-7-1,-1-1 1,0 1-1,0-1 1,-1 1-1,-1-1 1,0 1-1,-5-20 1,-14-25-21,14 38 18,3 8 4,0 1 0,0-1 0,-1 1 0,0 0 0,0 0 0,-1 1 0,-1-1 0,-7-8 0,4 12 6,0 6 1,2 9 4,6-7-7,1 1 0,-1-1 0,1 0 0,0 0 0,0 0 0,0 0 0,0 0 0,1 0 0,1 6 0,1 13-79,-3-21 71,1 0 1,-1 0-1,1 0 0,-1 0 1,1 0-1,0 0 0,-1 0 1,1 0-1,0 0 1,0 0-1,0 0 0,0-1 1,0 1-1,0 0 0,2 0 1,10 10-1518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4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475 684 5472,'-5'-6'6,"-1"-1"-1,1 2 1,-2-1 0,1 0 0,-1 1 0,0 0-1,0 1 1,0 0 0,0 0 0,-1 0 0,0 1 0,0 0-1,-16-3 1,17 5 5,2 1 5,0 0-1,0 0 1,-1 0-1,1 1 1,0 0 0,-5 1-1,-21 4 169,0 1-1,-31 11 1,51-14-151,8-3-4,0 0 0,-1 1 0,1 0 0,0-1-1,0 1 1,0 0 0,-5 5 0,-3 2 51,-1 0 0,2 1 0,0 1 1,0 0-1,1 0 0,-10 17 0,11-16-55,4-5 6,0 1-1,1-1 0,0 1 0,-3 12 0,-6 16 84,3 1 0,-9 65-1,17-88-98,1-9-2,0 0 0,0 0 0,0 0 0,0 0 0,1 0 0,2 9 0,9 33 88,-10-45-93,-1 1 1,1-2-1,-1 1 0,1 0 0,-1 0 0,1 0 1,0-1-1,0 1 0,0-1 0,0 1 0,0-1 1,1 0-1,-1 0 0,0 0 0,0 0 0,1 0 1,3 0-1,-3 0 3,3 1 4,1 0 0,-1-1 0,1 1 1,0-1-1,0-1 0,-1 1 0,1-1 1,7-1-1,-8 1-2,-2 0 2,-1 0 0,1-1 0,-1 1 0,1-1-1,-1 1 1,1-1 0,-1 0 0,0 0 0,1-1-1,4-2 1,7-3 9,3 1-7,-9 3 10,-1-1 1,1 0 0,-1 0-1,14-9 1,85-67 133,-89 60-33,-9 8-74,9-10 14,-2-1 1,0-1-1,19-42 1,17-52 130,-47 98-79,-3 1-67,0 1 0,-2 0 0,0 0 0,-1-1-1,-1 1 1,-5-23 0,3 30-35,3 6-6,0 1 0,-1 0 0,0 0 0,0 0 0,0 0 0,0 1 0,-1-1 0,-2-3 0,-3-5 36,0 1 0,0 1 0,-1-1 0,-1 1 0,0 1 0,-21-16 0,29 24 32,1 6 0,0 2-63,0 1 1,0 0 0,1 0-1,0 0 1,0-1-1,1 1 1,0 0 0,0 0-1,3 8 1,21 64 14,-21-71-30,16 40 22,-11-31-21,21 41 1,0 1 1,4 2-3,0-4-2,-4-10 0,-21-35-1,29 34 3,-31-38 2,21 18 21,-27-27-23,0 0-1,0-1 0,0 1 0,0-1 0,0 1 0,0-1 1,0 1-1,0-1 0,0 0 0,0 1 0,0-1 1,0 0-1,-1 0 0,1 0 0,0 1 0,0-1 1,-1 0-1,2-2 0,3-3 2,-2 2 0,-1 1 0,0-1 0,1 0 0,-1 0 0,-1 0 0,1 0 0,1-5 0,32-102 27,-8-14 40,-15 57 6,17-82 10,-22 117-42,-2-1-1,-1 1 1,-1-40-1,-2 17 49,0 39-55,0-30 44,-4-50 1,2 83-52,1 5-4,0 0 0,0 0 0,-2 0-1,1 0 1,-1 0 0,0 1 0,-1-1-1,0 0 1,0 1 0,-1 0 0,0-1-1,-8-11 1,12 20-24,-1 0 1,1-1-1,-1 1 0,1 0 1,0 0-1,-1 0 0,1-1 1,-1 1-1,1 0 0,0 0 1,-1 0-1,1 0 0,-1 0 1,1 0-1,-1 0 1,1 0-1,0 0 0,-1 0 1,1 0-1,-1 0 0,1 0 1,-1 1-1,1-1 0,0 0 1,-1 0-1,1 0 0,-1 1 1,1-1-1,0 0 0,-1 0 1,1 1-1,0-1 0,-1 0 1,1 1-1,0-1 0,0 0 1,-1 1-1,1-1 0,0 0 1,0 1-1,-1 0 1,-7 10 1,7-9-1,0 0 0,0 0 0,0 0 0,1 0 1,-1 0-1,0 0 0,1 0 0,0 1 0,-1-1 1,1 4-1,-1 3 2,0 35 0,5 15 0,9 13-3,1-16-7,4-1 0,25 58 0,-34-94 4,18 35-15,-16-37-3,0 0 0,0 0 0,2-1 0,27 28 0,-38-42 3,0-1 0,0 0 0,0 0-1,0 0 1,0 0 0,0 0 0,0 0 0,0 0 0,1-1 0,-1 1 0,0-1-1,0 0 1,1 0 0,-1 0 0,0 0 0,1 0 0,-1 0 0,0 0 0,0-1-1,4 0 1,9-4-21,1-1 0,-1-1-1,-1 0 1,1-1 0,-1-1-1,20-16 1,-5 3 22,3-6 13,-22 18 2,33-29 0,-25 26 0,-5 8 0,6 4 0,-14 6 0,-2-3 0,-1 0-1,1 0 1,-1 0-1,0 1 1,0-1-1,0 1 1,0 0-1,0-1 1,0 1-1,-1 0 1,1 0-1,-1 0 1,0 0-1,0 0 1,0 0-1,1 6 1,0 0-1,-2-5-1,1 0 1,-1 0-1,0 0 1,0 0-1,0 0 1,0-1-1,-1 1 1,0 4-1,-6 34-25,-21 69-1,24-99 6,-1-1 0,-1 0 0,-6 11-1,-1 0-34,12-20 17,0-2-20,-1 0 51,0-1 1,1 1-1,-1 0 0,0-1 0,1 1 1,-1-1-1,1 1 0,-1-1 0,1 0 1,-1 0-1,1 0 0,-1 1 0,1-1 0,0-1 1,0 1-1,-1 0 0,1 0 0,0 0 1,0-1-1,0 1 0,0 0 0,1-1 1,-1 1-1,-1-3 0,-4-7-186,1-1 0,-5-16-1,4 11-687,-7-19-5217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0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5832,'3'1'-7,"-1"0"1,1 0 0,0 1-1,-1 0 1,1-1-1,-1 1 1,1 0 0,-1 0-1,0 0 1,0 0-1,0 1 1,0-1 0,0 1-1,-1-1 1,1 1-1,-1 0 1,1-1 0,0 5-1,7 13-77,7 26 0,-12-34 68,0 0 11,6 26-28,4 61-2,-13-85 29,0-1 0,6 24 0,-1-12 4,12 58 1,53 142 22,-64-206-17,17 35 59,58 92 359,-49-94-27,-27-41-206,0-2-6,-1 0-1,1 0 0,0 0 0,12 11 0,-18-20-163,1 0-1,-1 0 0,1 0 1,-1 0-1,1 0 1,0 0-1,-1 1 1,1-1-1,-1 0 1,1-1-1,0 1 0,-1 0 1,1 0-1,-1 0 1,1 0-1,-1 0 1,1-1-1,0 1 0,-1 0 1,1 0-1,-1-1 1,1 1-1,-1 0 1,1-1-1,-1 1 1,0-1-1,1 1 0,-1-1 1,1 1-1,-1-1 1,1 1-8,4-8 66,0 0 0,0 0 0,-1 0 0,0-1 0,4-12 0,-4 13-85,3-10 35,13-37 57,29-95-1009,-22 64-4095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1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1168 5384,'14'-27'-1,"-13"25"1,0-1 1,0 0-1,0 1 0,0-1 0,0 1 1,1 0-1,-1-1 0,1 1 1,-1 0-1,1 0 0,0 0 0,0 0 1,0 0-1,0 1 0,0-1 0,1 0 1,-1 1-1,0 0 0,1 0 1,-1-1-1,5 0 0,-6 2 3,0 0-1,-1 0 0,1 0 1,0 1-1,0-1 1,0 0-1,0 0 0,0 1 1,0-1-1,-1 1 1,1-1-1,0 1 0,0-1 1,-1 1-1,1-1 1,0 1-1,-1-1 0,1 1 1,1 1-1,0 0 4,2 3 0,1 1 0,-1-1 0,0 1 1,-1 0-1,1 0 0,-1 0 1,0 0-1,-1 0 0,1 1 1,-1-1-1,-1 1 0,1 0 1,0 11-1,0-6-3,2 9 28,0 29-1,-3-34 3,1 0 1,0-1-1,6 23 0,0-10 88,2-1 0,0 0 0,21 36 0,-31-63-114,0 1-1,0-1 1,1 0 0,-1 0-1,0 1 1,0-1 0,1 0 0,-1 0-1,0 0 1,0 1 0,1-1 0,-1 0-1,0 0 1,1 0 0,-1 0-1,0 0 1,0 0 0,1 0 0,-1 0-1,0 0 1,1 0 0,-1 0-1,0 0 1,1 0 0,-1 0 0,0 0-1,1 0 1,-1 0 0,0 0 0,1 0-1,-1 0 1,0 0 0,0-1-1,1 1 1,-1 0 0,0 0 0,0 0-1,1-1 1,0 1 17,3-3-5,0 1-1,-1-1 0,1 0 0,-1 0 1,0 0-1,0 0 0,0 0 0,0-1 1,-1 0-1,4-4 0,16-37 15,-18 35-23,9-17 51,-1-1-1,8-30 1,-19 55-55,3-10 65,0-1-1,-1 1 0,0-1 0,1-27 0,-2 14 121,0 11-56,-1-1 0,-1 1 1,-1 0-1,0-1 0,-4-21 1,2 33-87,1-1-1,0 1 1,-1 1 0,0-1 0,0 0 0,-1 1 0,-4-6-1,6 8-21,0 0 0,0 0-1,-1 0 1,1 1 0,0-1-1,-1 1 1,1-1 0,-1 1-1,1 0 1,-1 0 0,1 0-1,-1 0 1,0 1 0,0-1-1,1 1 1,-1-1 0,0 1-1,0 0 1,-3 0 0,-9 3 73,0 1 0,-18 7 0,20-3 80,0 6-123,1 0 0,0 0 0,1 1 0,0 1-1,1 0 1,-13 28 0,2 10-30,15-29 21,0 126 20,10-118-41,39 115 7,-31-122-20,-4-12-9,0 0-2,1 0-1,0-1 1,1 0 0,0 0-1,1-1 1,24 20 0,10 4 3,5-5-4,-6-9-2,-37-19 0,1-1 0,-1 0 0,14 2 0,23-4 0,3-11 1,-27 3 3,-1-2-1,27-15 1,-31 12 16,25-32 0,14-27-15,53-101 0,-87 138-11,-5 7-17,5-11-57,2 2 0,41-54 0,-3 17-140,58-71-903,-53 49 385,-59 87 608,13-19-106,2 0-1,39-41 1,-48 57 151,-4 3 53,0 0 1,1 0-1,1 1 1,-1 0-1,18-11 0,-7 13 26,1 6 6,-19 0 0,0 1 0,-1-1 0,1 1 0,0-1 0,-1 1 0,1 0 1,-1-1-1,1 1 0,-1 0 0,0 0 0,1 0 0,1 2 0,-1-1 1,-1 0-1,0 0 0,1 1 1,-1-1-1,0 0 1,0 1-1,0-1 0,-1 1 1,1-1-1,-1 1 1,1-1-1,-1 1 0,0 2 1,-1 30 1,0-29-1,-1 11 4,0-1 0,-1 0 0,-1 0 0,-1 0 0,-13 29 0,11-27-1,-48 109 41,48-110-40,3-10 2,0 1 0,1-1 0,1 1-1,-1 0 1,1 0 0,1 1-1,-1-1 1,1 0 0,1 1-1,0-1 1,1 13 0,-1-17-4,0-1 7,0 1-1,1 0 0,0 0 0,0 0 0,0 0 0,0-1 0,1 1 0,-1 0 0,1-1 0,0 1 0,0-1 0,0 0 0,4 5 0,-2-3 4,-3-3 1,0-1-1,1 1 0,-1 0 0,1-1 0,-1 1 0,1-1 1,-1 0-1,1 0 0,0 1 0,0-1 0,-1 0 0,1 0 0,0-1 1,0 1-1,0 0 0,0 0 0,0-1 0,0 0 0,0 1 0,1-1 1,-1 0-1,0 0 0,0 0 0,0 0 0,0 0 0,0-1 1,0 1-1,0-1 0,3 0 0,3-2 32,-1-1 0,0 1 0,0-1 0,0-1 1,10-7-1,-14 10-27,7-5 11,-7 6-6,0-1 0,0 0 0,-1 0-1,1 0 1,-1 0 0,0-1 0,1 1 0,-1-1 0,0 1-1,0-1 1,1-3 0,7-11 92,0 0 1,-1-1-1,-1 0 0,-1 0 0,0-1 0,7-37 1,-11 38-76,-1 6 20,-1 0 0,0-1 1,-2-15-1,-1-46 300,-18-101 0,19 169-311,0 4-33,1-1 0,-1 0 0,1 1 0,-1-1-1,1 0 1,0 1 0,0-1 0,0 0 0,1 0-1,-1 1 1,1-1 0,-1 0 0,3-4 0,-3 5 25,31 24 27,2-10-64,-24-9-3,0-1 1,1 0-1,13 0 0,-8-2 0,1 0-1,23-5 1,-16 2-2,-1-1 0,0-2 0,0 0 0,-1-1 0,1-1 0,24-14 0,55-33-2,-87 43-2,-4-3 4,-1-1 1,0 0-1,10-26 0,-13 18-4,3-111 2,-12 107-2,-11-41 4,-12-6 1,-4 11 0,23 53 0,0 0 0,-13-14 0,15 19 0,0 1 0,-1-1 0,1 1 0,-8-4 0,10 7 0,0 0 0,0 1 0,0-1 0,0 1 0,0 0 0,0 0 0,0 0 0,-5-1 0,6 2 0,1 0 0,-1 0 0,1 0 0,-1 0 0,0 0 0,1 1 0,-1-1 0,0 0 0,1 1 0,-1-1 0,1 1 0,-1 0 0,-1 0 0,2 0 0,0 0 0,-1 0 0,1 0 0,0 0 0,0 0 0,0 0 0,0 0 0,0 1 0,1-1 1,-1 0-1,0 0 0,0 1 0,1-1 0,-1 0 0,0 3 0,0 3 1,-1 1 0,1-1 0,0 1 0,1 8 0,3 59 2,9 16 2,7 9-3,12 8-2,10 5 0,39 119-2,-66-187-3,89 269-40,-94-286 41,-2-6-7,7 40-1,26 189-20,-35-185 31,0 15 2,-3-63 6,-2-15 34,0-8-22,-9-155-1211,2 70-4908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23 183 6816,'-21'-7'50,"19"7"61,6 2 1,12 8-9,1-2 0,-1 0 0,1 0 0,0-2 0,1 0 0,32 6 0,2-8-56,-28-6 41,130-36 28,-118 25-89,28-21-479,65-45 0,-24 5-4228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1082 6280,'14'-25'-151,"-11"18"89,1 0 1,-1 1-1,1-1 0,1 1 1,-1 0-1,1 0 0,0 0 1,0 0-1,1 1 0,0 0 1,0 0-1,0 1 0,0-1 1,13-5-1,-3 4 69,0 1 1,0 0-1,1 1 1,20-2-1,-25 8 81,4 6-42,-1 0-1,22 15 0,-23-9 83,-1 0-56,-2 1 0,0 0 0,-1 1 0,14 27 0,-19-32-34,63 114 504,-60-113-511,-3-5 13,-1-1 0,1 0 1,0-1-1,7 7 0,31 26 211,-39-37-230,-1 1 1,0-1 0,1 0-1,-1 0 1,1-1-1,-1 1 1,1-1 0,-1 1-1,1-1 1,-1 0-1,1 0 1,0-1 0,4 0-1,-3 0 18,1 1 18,1-1 0,-1 0 1,0 0-1,0-1 0,0 1 0,-1-1 0,1-1 0,7-3 0,-6 3-8,-1 0 5,0 0 0,0-1-1,-1 0 1,1 1 0,-1-2 0,0 1 0,0-1 0,-1 1 0,7-11 0,-5 8-8,1-2 10,0 0 1,-1 0-1,0-1 0,0 1 1,-1-1-1,-1-1 1,1 1-1,1-12 0,-2 11-18,1-12 173,-2-43 110,-6-74 1,-2 73-129,3 53-110,0 1 37,0 0 1,1-1-1,1-12 0,3 38 6,3 9-60,18 81 19,-12-61-27,25 60 0,-29-83-54,4 6 27,-9-19-27,8 14 6,1-1 1,1-1-1,1 0 1,21 21-1,20 11 27,-52-47-39,0 0 1,-1-1-1,1 0 0,0 0 0,0 0 0,0 0 1,0 0-1,0-1 0,0 1 0,0-1 0,0 1 0,0-1 1,0 0-1,0-1 0,0 1 0,5-1 0,-4 0 0,2 0 0,-1 0 0,1 0 0,-1-1 0,0 0-1,0 0 1,0 0 0,0-1 0,0 1 0,-1-1 0,1 0 0,4-5 0,-3 4-1,4-7 6,14-31-1,5-32-3,-3-18 2,-6-9-2,-3 3 2,-2 7-2,0 8 2,-2 7-3,-1 15-2,-5 17 0,-2 1-2,-5 43 2,0 0 0,0 1 0,0-1 0,0 0 0,0 0 0,1 0 0,-1 0 0,0 0 0,0 0-1,0 0 1,0 0 0,0 0 0,0 0 0,0 0 0,0 0 0,0 0 0,0 0 0,0 0 0,0 0 0,0 0 0,0 0-1,1 1 1,-1-1 0,0 0 0,0 0 0,0 0 0,0 0 0,0 0 0,0 0 0,0 0 0,0 0 0,0 0 0,0 0-1,0 0 1,1 0 0,-1-1 0,0 1 0,0 0 0,0 0 0,0 0 0,0 0 0,0 0 0,0 0 0,0 0-1,0 0 1,0 0 0,0 0 0,0 0 0,0 0 0,0 0 0,0 0 0,1 0 0,-1 0 0,0 0 0,0-1 0,0 1-1,0 0 1,0 0 0,0 0 0,0 0 0,0 0 0,0 0 0,9 8-14,-1 0-1,1 1 1,-1 0-1,-1 0 1,0 0-1,0 1 1,9 19-1,10 14-44,-15-27 49,-4-6-18,0 0 0,0-1 1,10 9-1,143 139-335,-146-142 342,3 4-51,20 27-1,95 155-299,-122-183 356,-6-10-4,0 0 0,0 0 1,-1 0-1,3 11 0,-4-13 2,14 42-69,-15-44 76,0-1 1,0 0-1,-1 0 1,1 0-1,-1 1 1,0-1 0,1 0-1,-2 0 1,1 1-1,0-1 1,-1 0-1,-1 6 1,1-9 5,0 1 1,-1-1-1,1 0 0,-1 0 1,1 0-1,0 0 1,-1 0-1,1 0 1,-1 0-1,1 0 0,-1 0 1,1-1-1,0 1 1,-1-1-1,1 1 1,0-1-1,-1 1 0,1-1 1,0 0-1,-2-1 1,-8-11-10,-3-14 12,9 15 6,1 1 1,0-1-1,1 0 1,1-1 0,0 1-1,-1-21 1,-2-92 41,5 97-3,2 0 0,1 0-1,8-32 1,-7 39-22,3-5 94,-2 9-61,0-3-17,2 1 0,0-1 0,2 1 1,16-28-1,-6 17 36,1 2 0,43-48 0,-60 74-71,-1 0 1,1 0-1,0 0 0,-1 1 1,1-1-1,0 1 1,0 0-1,0-1 1,0 1-1,0 1 1,0-1-1,0 0 0,0 1 1,1 0-1,-1-1 1,0 1-1,0 0 1,0 1-1,0-1 1,1 1-1,-1-1 0,0 1 1,4 1-1,23 13 0,-19-5-3,0 0-1,0 1 1,-1 0 0,-1 0 0,0 1 0,10 17 0,-16-24 1,36 56-30,-38-60 26,0 0-1,1 0 0,-1 1 1,0-1-1,1 0 0,-1-1 1,1 1-1,-1 0 1,1 0-1,0-1 0,-1 1 1,1-1-1,0 1 0,-1-1 1,1 0-1,0 1 0,0-1 1,-1 0-1,1 0 1,0 0-1,0-1 0,-1 1 1,3-1-1,3 0-3,0-1 0,0 0 0,-1 0-1,8-4 1,20-14 6,-28 15 2,-1 0 0,0 0 0,0 0 0,7-11 0,-7 8 0,1-1 0,-1 0 1,5-14-1,-4 2 8,-1 1 0,-1-1 1,-1 0-1,0 0 0,-2 0 0,-2-39 0,-5 12 6,1 30 27,2 11-21,2 2-12,-1 0-1,0 0 1,0 0 0,-1 1-1,0-1 1,0 0-1,0 1 1,0 0 0,-1 0-1,1 0 1,-1 0-1,0 0 1,-5-3 0,-2 2 19,1 1 0,-22-7 0,21 12 20,5 2-38,-1 0 1,1 1 0,0 0 0,0 0 0,-9 9-1,8 0 5,-6 35-1,-1 28-10,12-41-4,1 1 0,8 60 0,-7-92-1,1 1 0,-1-1 0,1 0 0,0 0 0,3 6 0,15 34-6,36 58 0,-34-74-24,93 109-7,-89-113 13,109 66-10,-108-79 17,6-5 10,64 5-1,-94-11 10,0 0-1,1 0 1,-1 0-1,0 0 0,0 0 1,0-1-1,0 1 1,4-2-1,48-19 0,-40 14 1,-1 0 0,0-1 0,11-10 0,-12 8 0,0 0 0,19-23 0,-21 21 0,-1-1 1,13-24-1,-10 11 3,-2-1 1,-1 1-1,6-29 0,-11 28 31,-4-127 18,-1 128 3,-6-37 0,2 33-39,2 0-4,1 10 21,-1 0-1,-7-23 1,8 35-7,-4-14 13,0 0 1,-1 1-1,-1 0 1,-11-20 0,16 34-26,-8-14 79,-19-28-1,27 44-65,-1-1-1,-1 1 1,1 0 0,-1 0-1,0 0 1,0 1-1,0-1 1,-1 1 0,1 0-1,-1 1 1,-6-4-1,10 7 8,1 0-32,0-1 1,1 1-1,-1 0 0,1 0 1,-1 0-1,0 0 1,1 1-1,-1-1 1,1 0-1,-1 0 1,0 0-1,1 0 1,-1 1-1,1-1 0,-1 0 1,1 0-1,-1 1 1,1-1-1,-1 0 1,1 1-1,-1 0 1,5 8 21,19 9-14,7-1-10,16 7 0,-36-19-1,10 5-1,-1 0 1,0 1-1,33 26 0,-43-29 0,-5-4-2,1 0 1,-1 1-1,-1-1 0,1 1 0,3 6 1,40 62-31,-40-56-12,29 155-150,-34-148 187,6 28-74,0-14 7,2-1 1,16 39-1,-20-61 65,-3-9 2,-1-1-1,1 1 1,0-1-1,0 1 1,1-1-1,4 5 1,66 80-63,-69-85 62,0 1 1,0-1 0,0 0 0,1 0 0,0 0-1,9 5 1,2 1 0,-3-1 4,-4-3-6,0-1 1,20 10-1,-17-8 1,-4-2 3,0 0 0,1-1 0,0-1 0,-1 1 0,1-1 0,20 4 0,-30-8 7,1 0 0,0 0-1,0 0 1,0 0-1,0-1 1,0 1 0,-1 0-1,1 0 1,0-1 0,0 1-1,0-1 1,-1 1-1,1-1 1,1 0 0,3-2-1,15-9 1,-13 5-1,-1 1 1,0-1 0,0-1 0,0 1 0,7-14-1,-10 14 1,0 1-1,0-1 0,-1 0 0,1 0 1,-1 0-1,-1 0 0,0 0 0,0 0 1,0-1-1,-1 1 0,0-8 0,0 5-3,0-3-61,0-1-1,-1 0 1,-1 0 0,0 1 0,-7-24-1,2 12-907,-8-37-5527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1856 10312,'4'-1'-32,"12"-4"3,42-16-141,67-38-3,-91 41 114,194-114-8,-171 98 62,275-153 9,-255 143 23,138-81-1,10-17 1,-133 85 81,345-203 61,-357 215 6,290-162 66,-307 167-106,73-55 4,-22 0-91,-114 95-48,41-36 100,172-133-1288,-102 85-5352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3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1 7088,'0'7'17,"1"1"0,1 0 0,0-1 1,0 1-1,0-1 0,6 12 0,-4-9 28,4 13 111,1 0 0,1 0-1,1-1 1,21 30 0,-13-20 19,68 112 596,-78-127-726,-5-11 2,-1 0 0,0 0 0,-1 0 0,1 0 0,-1 0 0,2 10 0,3 21 135,4 43 1,-11-54 44,-24 119 81,15-115-127,5-19-126,-6 15 16,-1-1-1,-1-1 1,-1 0-1,-21 29 1,-52 63 146,68-94-140,1 1-1,1 1 1,-24 47-1,13-19 57,-10 13 45,-69 93 0,92-141-163,8-9 2,0-1 0,-1 0 0,0 0 0,-15 11 0,17-14-9,-18 14 46,-32 20 1,43-31-34,0 0-1,-1-1 1,0-1 0,1 0 0,-2-1 0,-20 4 0,-12-3 28,46-4-49,0-1 0,-1 0 0,1 0 1,0 0-1,0 0 0,0 0 0,0 0 0,0 0 0,-1 0 1,1 0-1,0 0 0,0 0 0,0 0 0,0-1 0,0 1 1,-1 0-1,1 0 0,0 0 0,0 0 0,0 0 0,0 0 0,0 0 1,0 0-1,-1 0 0,1 0 0,0 0 0,0-1 0,0 1 1,0 0-1,0 0 0,0 0 0,0 0 0,0 0 0,0-1 1,0 1-1,-1 0 0,1 0 0,0 0 0,0 0 0,0 0 0,0-1 1,-1-4-92,0 0 0,0-1 0,0 1 0,0-1 0,1 1 0,0 0 1,1-10-1,0 6-630,1-37-6559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2608,'9'25'89,"0"-1"-1,-1 1 1,-1 0 0,-2 1 0,0-1-1,0 31 1,-2-18 102,16 72 0,-12-77-57,-6-30-129,17 77 246,-14-67-183,0 1-1,1-1 1,0 0 0,9 15 0,-10-23 73,2 2-498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3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5208,'11'-3'-3,"0"0"13,0 0 0,0 0 0,0 1 0,0 1 1,1 0-1,18 1 0,-25 1-5,0 0-1,0 0 1,-1 1 0,1 0-1,-1 0 1,1 0 0,-1 0-1,5 4 1,-3-2-4,-3-2-3,-1 0 1,1 0-1,-1 1 1,0 0 0,1-1-1,-1 1 1,0 0 0,-1 0-1,1 0 1,-1 0 0,1 0-1,-1 0 1,0 1-1,0-1 1,0 0 0,0 7-1,0-6-6,0 3-10,0-1 0,-1 1 1,1 0-1,-1 0 1,-1-1-1,0 1 0,0 0 1,0-1-1,0 1 1,-4 8-1,2-5-6,-12 44-226,9-36 180,2 0 0,-4 26 0,-9 151-476,17-192 531,-1 0 1,1-1-1,0 1 1,0 0-1,1 0 1,-1 0 0,0 0-1,1 0 1,0 0-1,0-1 1,0 1-1,0 0 1,0-1 0,0 1-1,1 0 1,3 4-1,1-2-35,-4-4 48,0 0 0,0 1 0,0-1 0,1 0 0,-1 0 0,0 0 1,1-1-1,-1 1 0,1-1 0,-1 1 0,1-1 0,-1 0 0,1 0 1,-1 0-1,4 0 0,15 0 17,1 2 44,-10-2 83,0 1 0,-1 0 0,1 1-1,0 0 1,-1 1 0,13 5 0,-23-8-119,-1 1 1,0-1-1,0 0 1,0 1-1,0-1 1,0 1-1,0-1 0,0 1 1,0-1-1,0 0 1,0 1-1,0-1 1,0 1-1,0-1 1,0 0-1,0 1 0,0-1 1,-1 1-1,1-1 1,0 0-1,0 1 1,0-1-1,-1 0 1,1 1-1,0-1 0,0 0 1,-1 1-1,0-1 1,-6 9 96,0-2 1,-1 1-1,0-1 0,-1 0 1,1-1-1,-15 9 0,5-4-64,-11 10 196,-13 7-239,1 3 0,-42 41 0,61-52-4326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359 102 8792,'5'-8'-23,"-3"5"-40,0-1 1,0 0 0,0 0-1,0 0 1,2-7 0,-4 9 46,1 0-1,-1 1 1,0-1 0,0 0 0,0 1 0,0-1 0,-1 1 0,1-1-1,0 0 1,-1 1 0,1-1 0,-1 1 0,1-1 0,-1 1 0,0-1-1,0 1 1,1-1 0,-1 1 0,0 0 0,-2-2 0,1 0-10,-1 1 0,1-1 0,-1 1 0,0-1 0,0 1 0,0 0 0,0 0 0,-1 0 0,1 0 0,0 1 0,-7-2 0,2 1 9,1 2 1,-1-1 0,1 1-1,-1 0 1,1 1-1,-1 0 1,1 0 0,-1 1-1,-9 3 1,0-2 7,10-2 5,0 1-1,1 0 0,-1 0 1,1 1-1,-12 5 1,-12 8-9,-32 22 0,59-35 13,-1-1-1,1 1 1,0-1-1,0 1 1,0 0-1,0 0 1,0 0-1,1 1 1,-1-1-1,-1 5 1,-4 4-1,2-4 1,1 0 0,1 0 0,-7 16 0,8-16 0,0-1 0,1 2 0,1-1 0,-2 15 0,2-11 0,1-1 0,1 1 1,2 17-1,-1-17 1,1 0 1,0 0-1,9 19 0,-6-18 0,1 0 0,1 0-1,10 13 1,-9-14 0,0-1 1,1 0-1,17 14 0,-13-14 0,0-1 0,28 14 0,-9-8 3,58 17 0,-82-30-2,0-1-1,-1 0 1,1-1 0,0 0-1,0 0 1,0-1-1,0 0 1,16-3 0,-12 2-1,5-4 6,29-19-1,-33 15-5,0 0 0,20-19 0,-17 10-144,-1-1-1,0 0 0,-2-1 1,0 0-1,18-37 1,16-31-4197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5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1888,'3'25'0,"1"18"0,6 108 16,18 117 80,-16-177-77,-7-54 34,-2-21-33,5 28 19,2-1-1,23 64 1,85 173 362,-116-276-376,0-1-1,0 1 1,0 0-1,0-1 1,0 1 0,1-1-1,0 0 1,-1 1-1,1-1 1,0-1-1,5 4 1,-6-5 454,-2-3-388,1 0 1,0 0-1,0-1 1,0 1 0,0 0-1,0 0 1,0 0 0,3-3-1,-2 2-12,1 0-1,-1 0 0,0 0 0,-1-1 1,1 1-1,0-1 0,-1 1 1,2-6-1,-1 1 98,20-98 841,5-132 467,-16 146-1097,-9 79-249,-2 4-64,1 0 0,0 0 0,1 1 0,0-1 0,0 0-1,1 0 1,7-16 0,-10 25-67,1-1 1,-1 1-1,0 0 0,1-1 0,-1 1 0,1-1 1,-1 1-1,1-1 0,-1 1 0,1 0 1,-1-1-1,1 1 0,-1 0 0,1 0 0,0 0 1,-1-1-1,1 1 0,-1 0 0,1 0 1,0 0-1,-1 0 0,1 0 0,-1 0 1,1 0-1,0 0 0,-1 0 0,1 0 0,-1 0 1,1 0-1,0 1 0,-1-1 0,1 0 1,-1 0-1,1 1 0,-1-1 0,1 0 1,-1 1-1,1-1 0,-1 0 0,1 1 0,-1-1 1,1 1-1,16 19 29,-16-19-31,2 2 4,0 0 0,-1 1 0,0-1 0,1 0 0,-1 1 0,-1 0 0,1-1 0,1 5 0,3 7 3,18 45-1,-18-43-8,7 17-5,1-1 0,1 0 0,36 58 0,-50-89-2,1 0 1,-1 0-1,1 0 1,-1 0-1,1 0 1,0-1-1,0 1 1,-1 0-1,1-1 1,1 1-1,-1-1 1,0 0-1,4 2 1,-6-3 2,1 1-1,0-1 0,-1 0 0,1 0-1,0 0 1,-1 0 0,1 0 0,-1 0-1,1-1 1,0 1 0,-1 0 0,1 0-1,-1 0 1,1 0 0,-1-1 0,1 1-1,0 0 1,-1-1 0,1 1-1,-1 0 1,1-2 0,2 1-4,1-2-2,0 0 0,0 0 0,0-1 0,-1 0 0,1 1 0,-1-1 0,0 0 0,0-1 0,0 1 0,3-8 0,15-42-7,-17 42 11,4-14-21,-3 7 14,0 2 7,-1-1-1,-1 1 0,0-1 0,-1 1 0,-1-31 0,-1 36 2,0 0 1,-1 1 1,0-1-1,-1 0 0,0 0 1,0 1-1,-1 0 1,-7-16-1,-5-6 1,-6 0 1,18 29 0,0-1 1,-1 1-1,1 0 1,-1 0-1,-5-5 0,8 9 1,1 1 0,-1-1 0,1 0 0,-1 0 0,1 0 0,-1 0 0,1 0 0,-1 0 0,1 1 0,-1-1 0,1 0 0,-1 0 0,1 1 0,0-1 0,-1 0 0,1 1 0,0-1 0,-1 0 0,1 1 0,0-1 0,-1 1-1,1-1 1,0 0 0,0 1 0,-1 0 0,1 0 1,-3 4 2,0 1 0,1-1 0,-1 1 0,1 0 0,1 0 0,-1 0 0,1 0 0,0 0 0,1 0 0,-1 12 0,1-9-4,-1-3 2,1-1 0,0 0 0,0 0 0,0 0 1,1 1-1,-1-1 0,4 9 0,1 6 1,9 45 1,-5-37 3,21 39-1,-21-51-5,1 0-1,21 25 1,-22-30-3,0 0 0,1-1 1,0 0-1,0 0 1,2-1-1,-1-1 0,1 0 1,21 11-1,-15-11-4,34 10 0,-38-18-7,6-6 6,0-1 0,24-11-1,-26 5-17,-14 9 21,5-3 2,0-1-1,-1-1 0,0 1 1,-1-1-1,0-1 0,0 1 1,-1-1-1,0-1 0,-1 1 0,5-14 1,12-36-5,-4-9 6,-17 56 2,0-1 1,0 0-1,-1 1 1,-1-1-1,0 0 1,-1 1-1,0-1 0,-1 1 1,-8-23-1,6 24 2,-14-28 29,-12-9 32,29 45-52,-1 1 0,0-1 0,0 1 0,0 0 0,-1 0-1,1 0 1,-1 0 0,0 1 0,0-1 0,0 1 0,-8-3 0,10 5 2,0-1 1,-1 1 0,1 0-1,0 1 1,0-1 0,-1 0-1,1 1 1,0-1 0,0 1-1,0-1 1,0 1 0,-1 0-1,1 0 1,1 0 0,-1 1-1,0-1 1,0 0 0,0 1-1,0-1 1,1 1 0,-1-1-1,-1 3 1,-3 3 37,-1 1-1,-9 16 1,14-22-32,-5 8-1122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5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5832,'13'-22'32,"-10"19"-16,7 0-2,-4 6-4,7 16-4,-1 21-4,-1 20-2,3 18 0,38 181-15,-26-179 14,2-3 1,-2-6 1,-19-53-2,-1 0 15,0 0 0,2 0 0,0-1-1,17 26 1,-24-41 13,2-17-36,-1 0 1,0-1-1,-1 1 1,-1 0-1,-2-18 1,1 4-492,-1-54-2933</inkml:trace>
  <inkml:trace contextRef="#ctx0" brushRef="#br0" timeOffset="1">57 1 4040,'0'0'0,"0"9"56,3 7 8,2 13 56,2 6 8,2 13-128,9 2 8,8-3-8,1 1-2832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5:5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9056,'0'1'-215,"-12"26"-116,1 1 0,1 0 0,-7 39 0,-6 64 251,20-96-12,-8 156-21,10-153 73,1-21 24,0 7 0,1 0 0,1 0 1,1 0-1,10 41 0,-12-60 13,17 49-47,-17-49 42,1-1 1,0 0-1,0 0 0,0 0 0,0 0 0,1 0 1,0 0-1,-1-1 0,1 1 0,7 5 0,-3-9-38,15-7 13,25-13 0,-35 14 22,-1 0-1,1-1 0,-1 0 0,0-1 1,-1-1-1,1 0 0,11-14 0,-11 13 4,5-10-31,63-96-10,-64 90 9,-12 21 34,15-35-16,-2 0 0,14-49 0,48-139-18,-69 202 40,2 5 0,-6 19 0,-3 3 0,0-1 0,-1 0 1,1 0-1,-1 0 1,1 0-1,-1 0 1,1 1-1,-1-1 1,0 1-1,1-1 1,-1 1-1,1 0 1,-1-1-1,0 1 1,1 0-1,-1 0 1,0 0-1,0 0 1,0 0-1,1 1 1,19 20 13,-19-20-13,1 1 1,1 0-1,-1 1 0,0-1 1,0 1-1,-1 0 1,1 0-1,2 4 1,2 5-1,17 29 2,-3-3 2,1-8-3,-20-29-2,27 29-2,-28-31 2,0 1-1,1-1 0,-1 0 0,1 0 0,-1 0 0,1 0 0,-1 0 1,1 0-1,-1 0 0,1 0 0,-1 0 0,0-1 0,1 1 1,-1 0-1,1-1 0,-1 1 0,0-1 0,0 0 0,1 0 0,-1 1 1,0-1-1,0 0 0,0 0 0,2-1 0,10-8-7,-1 0 1,0-1-1,0 0 0,-1-1 0,10-14 0,1-10 6,-19 30 3,-1 0 0,0 0 0,0-1 0,-1 0 1,0 1-1,0-1 0,0 1 0,-1-1 0,0 0 0,0 0 0,-1 1 1,0-1-1,0 0 0,0 1 0,-1-1 0,0 1 0,-1 0 1,1 0-1,-1-1 0,0 1 0,-8-10 0,8 12 9,0 0 0,-1 0 0,0 0 0,0 0 0,0 1 0,0-1 0,-1 1 0,1 0 0,-1 1 0,0-1 0,-9-3 0,8 3 9,-6 0 122,3 4-99,1-1-1,-1 1 1,1 1 0,-17 4-1,14 2 127,1 4-93,1 0-1,0 1 1,1 0-1,1 0 1,-11 26-1,7-11 13,-12 48 0,18-47 28,8 137 42,-3-161-144,1 0-1,-1 0 0,1-1 0,0 1 1,3 6-1,9 23 21,1-1 0,25 43 1,-38-74-29,0 0 0,0 0 0,1-1 0,-1 1 0,0 0 0,1-1 1,0 1-1,-1-1 0,1 0 0,0 1 0,1 0 0,27 15 24,-1-1 1,38 14-1,-38-23 18,136 7 14,-129-16-33,139-38 12,-142 26-32,-33 14-8,76-46 12,-56 31-11,0-1 1,26-28-1,-11 3-330,-1-2 0,42-73 0,-8 9-4637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5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951 80 2424,'0'0'145,"-5"-3"-19,-24-15 275,-44-16 59,60 29-345,0 1 0,0 0 0,0 1-1,-1 0 1,1 1 0,-1 0 0,-19 1 0,17 1-53,-11 0 186,-31 9-8,0 1 0,-60 21 0,96-24-209,10-4 13,1 1 0,0 0 1,-17 11-1,-12 8 164,-68 53 0,95-66-191,-19 21 54,27-26-57,-2 2-1,1-1 1,0 1-1,0 0 1,0 1 0,1-1-1,0 1 1,0 0 0,-6 17-1,11-24-12,0 0 0,0 0-1,0-1 1,0 1 0,0 0-1,1 0 1,-1 0 0,0 0 0,0-1-1,1 1 1,-1 0 0,0 0-1,1-1 1,-1 1 0,1 0 0,-1 0-1,1-1 1,-1 1 0,1-1-1,0 1 1,-1 0 0,1-1 0,0 1-1,0-1 1,1 2 1,22 12 2,3-6 2,0-2 0,0-1 0,56 4 0,-54-7-5,49 5 24,54 10-3,19 16 2,-126-24-16,3 5 0,42 30 0,-57-30 0,-5 0-3,0 1-1,-1 0 1,8 25 0,-14-21 16,-4 2-8,-1 0 0,-10 30 0,13-50-9,1 1-1,-1 0 1,0-1 0,0 1 0,1-1-1,-1 1 1,0-1 0,0 0 0,-1 1-1,0 0 1,-24 24 30,-39 30 0,62-54-25,1 0-1,-1-1 1,0 1-1,0 0 1,1-1-1,-1 0 1,-4 2-1,-152 42 101,124-39 5,-245 31 286,182-34-280,-35-13-832,121 8-3688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6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5920,'0'0'36,"12"0"33,18-2 148,-1-1 0,47-12 0,-45 8-121,32-3 0,-56 10-81,0 0 0,-1 0 1,1 1-1,0-1 0,-1 2 1,1-1-1,-1 1 0,9 3 1,-6-2-8,-1 0 2,-1 0-1,0 0 0,0 1 0,0-1 1,0 2-1,-1-1 0,1 1 0,5 5 0,-4-3 2,3 3 26,-1 0 0,0 1 1,0 1-1,13 20 0,8 8 62,-24-34-81,0 1 1,0-1-1,0-1 0,1 1 1,0-1-1,0-1 0,0 1 1,1-1-1,-1-1 0,1 0 1,0 0-1,0 0 0,0-1 1,1-1-1,-1 0 0,0 0 1,1 0-1,-1-1 0,10-2 1,-13 1-12,0 0 0,0 0 1,0-1-1,-1 0 0,1 0 1,0-1-1,-1 1 0,1-1 1,-1 0-1,0-1 0,6-4 1,-5 3-2,-1 1 3,0 0-1,0-1 0,0 0 0,-1 0 0,1 0 0,-1 0 0,-1-1 0,1 0 1,5-12-1,-5 10-2,0 1 8,0 0-1,-1-1 0,0 1 0,-1 0 0,3-14 0,-2 9-5,-2 9-4,-1 0 0,0 0-1,1 0 1,-1 0 0,0 0 0,-1 0 0,1 0 0,0 0-1,-1 0 1,0 0 0,0 0 0,1 0 0,-2 0-1,1 0 1,0 1 0,-1-1 0,1 0 0,-1 1-1,-3-4 1,2 1 3,-6-8 7,-1 0 0,0 1 0,-1 0 1,0 1-1,-25-19 0,26 25-9,9 4 9,0 1-13,1-1 0,0 1-1,-1 0 1,1 0 0,0 0 0,-1 0 0,1 0 0,0 0 0,0 0 0,-1 0 0,1 0-1,0 0 1,-1 0 0,1 0 0,0 0 0,-1 0 0,1 0 0,0 0 0,-1 0 0,1 0-1,0 0 1,-1 0 0,1 0 0,0 0 0,0 1 0,-1-1 0,1 0 0,0 0 0,0 0-1,-1 1 1,1-1 0,0 0 0,0 0 0,-1 0 0,1 1 0,0-1 0,0 0 0,0 1-1,0-1 1,-1 0 0,1 1 0,3 6 1,0 1 1,0-1-1,0 0 0,1 0 1,0-1-1,0 1 0,1-1 1,0 0-1,0 0 0,0 0 0,7 5 1,-5-4-3,34 32 16,-21-22-12,38 35 0,-32-31-322,1-1 1,40 23-1,-6-7-4482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6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50 6192,'-2'-1'14,"0"0"0,0 0 0,0 0 0,-1 0 0,1 1 0,0-1-1,0 1 1,0 0 0,-1-1 0,1 1 0,0 0 0,-4 1 0,5-1 173,-6 3-13,5-1 681,146-39-368,-82 29-394,15 4 3,-66 5-85,1-1 1,0 1 0,0 1-1,0 0 1,11 4-1,-18-4-3,0 0 1,-1 0-1,1 1 0,-1-1 0,0 1 0,0 0 0,0 1 0,0-1 0,6 7 0,-4-4-1,2 3 12,0 1-1,-1 0 0,0 0 0,0 1 1,-1 0-1,-1 0 0,0 0 0,7 24 0,-8-24-15,-2-3 5,0 1 0,-1-1-1,0 0 1,0 1 0,-1-1 0,0 1 0,0-1 0,-1 1-1,0-1 1,-1 0 0,0 1 0,0-1 0,-6 12-1,7-17 7,0-3-12,1 1 1,-1 0 0,0-1-1,0 1 1,0 0 0,0-1-1,0 1 1,0-1 0,0 0-1,-1 1 1,-1-1 0,-1-2 3,-1 0 0,0-1 1,1 1-1,0-1 0,-1 0 0,1-1 1,0 1-1,1-1 0,-1 0 0,1 0 1,-1 0-1,1 0 0,1 0 0,-1-1 1,0 1-1,1-1 0,-2-6 0,1 4 6,1 0-1,0 0 0,0 0 0,1 0 0,0 0 1,0-1-1,1 1 0,0 0 0,0-1 1,2-13-1,0 16-1,0-1 0,1 1 0,-1-1 0,1 1 0,0 0 0,0 0 1,1 0-1,-1 0 0,1 1 0,0-1 0,1 1 0,-1 0 0,7-4 0,-5 3 2,12-8 55,15-3-22,55-18 0,-59 28 10,122-3 25,-121 11-33,94 20 14,-105-13-34,5 8-10,27 26 0,-39-28-3,13 29-1,-19-29-11,9 31 0,-2 15 3,-7-8-3,-4-39-2,-2 34 0,-3-37 0,3-10 0,0-1 0,0 0 0,-1 0 0,1 1 0,0-1 0,0 0 0,0 1 0,-1-1 0,1 0 0,0 0 0,-1 0 0,1 1 0,0-1 0,0 0 0,-1 0 0,1 0 0,0 0 1,-1 1-1,1-1 0,0 0 0,-1 0 0,1 0 0,0 0 0,-1 0 0,1 0 0,0 0 0,-1 0 0,0 0 0,-1-3 1,0 0-1,0 0 1,0 0 0,0 0-1,1 0 1,-1-1 0,1 1-1,0 0 1,0-1 0,-1-6-1,1 7 1,-2-5 5,1 0 1,0-1-1,1 1 0,0 0 0,0-1 1,0 1-1,1-1 0,1 1 1,-1 0-1,1-1 0,1 1 0,0 0 1,4-14-1,-3 12 1,-2 7-2,0 0 0,0 0 0,1 0 1,-1 1-1,1-1 0,-1 1 0,1-1 0,0 1 1,0-1-1,3-2 0,10-11 34,29-21-1,-29 28 37,4 2-31,1 1 0,0 1-1,0 0 1,0 2 0,38-3 0,-44 6-31,-10 0-5,-1 0-1,1 0 1,-1 0 0,1 1-1,0-1 1,-1 1-1,1 0 1,-1 0-1,0 0 1,1 1-1,4 2 1,7 4 25,1 1 1,27 22 0,-31-16 34,43 89 21,-46-78-74,8 41 4,1 10-15,-9-40-628,25 58 1,-10-38-5610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263 306 7800,'17'4'14,"1"0"0,-1 1 0,0 1 0,22 10 0,-37-15-10,-1-1 0,1 1-1,-1 0 1,1 0 0,-1-1 0,1 1-1,-1 0 1,0 0 0,0 0-1,1 1 1,-1-1 0,0 0-1,0 0 1,0 1 0,1 1-1,1 2 5,-2-4-7,0 1-1,0-1 1,-1 0 0,1 1-1,0-1 1,-1 1-1,1-1 1,-1 1 0,0-1-1,1 1 1,-1 0-1,0 1 1,0 0-1,-1 0 1,0 0-1,0-1 0,0 1 1,0 0-1,0-1 0,0 1 1,-1-1-1,1 1 0,-1-1 1,0 1-1,0-1 0,0 0 1,-3 3-1,3-3-1,-8 5-12,-57 18-31,47-19 6,-1 1 0,1 2 0,0 0 0,1 1 0,-20 13 0,17-5-45,0 1 0,2 0 0,0 2 0,-26 34 0,24-17 30,16-23-87,5-3 90,-1 0 0,1 0 1,2 18-1,3-19-102,-1-6 130,1-1 0,0 1 0,0-1 0,1 0 0,-1 0 0,1 0-1,0 0 1,0-1 0,0 0 0,0 0 0,1 0 0,-1-1 0,1 0 0,0 0 0,0 0-1,0-1 1,0 0 0,10 1 0,41 3-21,-31-6-62,112-33-35,-112 23 48,37-23 4,-48 25 82,0-1 1,22-21-1,-16 8 7,-1 0 0,0-2 0,15-27 0,-22 28 19,-7 8-2,1 1 5,-1 0-1,-1-1 1,0 0-1,-1 1 1,2-25-1,-5 31 22,0 0-1,-1 0 0,0-1 1,-3-15-1,2 22 3,0-1-1,0 1 1,0 0-1,0-1 1,0 1-1,-1 0 1,1 0 0,-1 0-1,0 0 1,0 0-1,0 0 1,0 1-1,-1-1 1,1 1 0,-1-1-1,1 1 1,-1 0-1,-6-3 1,9 4-35,-1 1 1,0-1 0,0 1 0,1 0-1,-1-1 1,0 1 0,0 0-1,0 0 1,0-1 0,1 1 0,-1 0-1,0 0 1,0 0 0,0 0-1,0 0 1,0 0 0,1 0 0,-1 0-1,0 1 1,0-1 0,0 0-1,0 0 1,1 1 0,-1-1 0,0 0-1,0 1 1,1-1 0,-1 1-1,0-1 1,1 1 0,-1 0 0,0-1-1,1 1 1,-1-1 0,1 1-1,-1 0 1,1 0 0,-1-1-1,1 1 1,0 0 0,-1 0 0,1 0-1,0-1 1,-1 1 0,1 0-1,0 0 1,0 1 0,-1 4 24,0 0 0,0 0-1,0 0 1,1 0 0,1 12 0,7 25 7,-8-42-37,0 0 0,0 1 0,1-1 0,-1 0 1,1 0-1,-1 1 0,1-1 0,-1 0 0,1 0 0,0 0 0,-1 0 1,3 2-1,13 15 20,1-2 1,0 0 0,24 17-1,-37-30-18,-1-1 0,0 0 0,0-1 0,0 1-1,1-1 1,4 2 0,41 12 29,68 12 1,-112-26-35,0-1 0,1 1 1,-1-1-1,0 0 0,6-1 1,174-29 24,-148 17-8,145-71 6,-147 65-12,131-78 4,-139 79-3,-15 9-7,-2 3-4,0-1 0,-1 0 0,0-1 0,0 0 0,-1 0 0,0-1 0,-1 0 0,0 0 0,8-14 0,-4 1 23,-1-1 0,-1 0 0,-1-1 0,-2 1 0,8-46-1,-14 68-20,0-1-1,0 1 1,-1-1-1,1 1 0,0-1 1,0 1-1,-1-1 1,1 1-1,-1-1 0,0 1 1,1 0-1,-1-1 0,0 1 1,0 0-1,0 0 1,0-1-1,0 1 0,0 0 1,0 0-1,0 0 1,0 0-1,0 0 0,-3-1 1,2 1 3,2 1-7,0 0 1,-1-1-1,1 1 0,0 0 0,0 0 1,-1 0-1,1 0 0,0 0 0,0-1 1,-1 1-1,1 0 0,0 0 1,0 0-1,-1 0 0,1 0 0,0 0 1,-1 0-1,1 0 0,0 0 0,0 0 1,-1 0-1,1 0 0,0 0 0,0 1 1,-1-1-1,1 0 0,0 0 1,0 0-1,-1 0 0,-7 4 12,0 0 1,0 0-1,0 0 0,1 1 0,-1 0 1,-10 11-1,2-2 16,1 2 1,1 0-1,1 0 1,-21 32-1,23-31-21,8-13-3,1-1 0,0 1-1,0 0 1,0-1-1,-2 9 1,-29 78 27,3 39-26,19-46-9,0 85 1,13-123-11,28 183-8,-21-182-32,57 208-93,-58-227 109,37 138-64,-27-61 44,-18-101 51,0 0 1,0 1-1,0-1 1,0 1-1,-1-1 0,1 1 1,-1-1-1,0 0 1,0 0-1,0 1 1,0-1-1,-1 0 1,0 0-1,1 0 1,-1 0-1,0 0 0,0-1 1,0 1-1,-4 3 1,4-4 0,-7 3-28,5-4-53,0 0 1,0-1-1,0 1 0,0-1 0,0 0 0,0 0 1,0-1-1,0 1 0,0-1 0,0 0 1,-4-2-1,-22-7-4835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1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5208,'0'0'0,"-3"22"0,-6 33 40,-6 0 0,-6-17-40,-1 0-3488</inkml:trace>
  <inkml:trace contextRef="#ctx0" brushRef="#br0" timeOffset="1">343 721 12464,'0'0'0,"-1"19"0,-10 36 0,-17 28-24,-25 29 24,-21 13-344,-14 3 344,0-2-8592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7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8608,'0'0'0,"9"1"0,18 7 0,38 1 0,49 1 0,24-4 0,21-1 0,11-6-144,14-15 144,-2 3-5872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8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1 4936,'-51'24'88,"48"-22"-76,-106 44 129,66-30-96,-103 41 46,129-49-85,12-6 0,0 0 1,0 1-1,0-1 0,1 1 0,-1 1 1,1-1-1,-6 5 0,-5 7 26,-23 26-1,36-37-25,0-1 1,0 1 0,0 0-1,0 1 1,1-1-1,-1 0 1,1 0 0,0 1-1,1-1 1,-1 0-1,1 1 1,0-1 0,0 9-1,0-7 6,3 7 69,3-2-50,0-1 1,1 0-1,0 0 0,0 0 1,1-1-1,0 0 0,1 0 0,0-1 1,0 0-1,14 8 0,-7-4-12,-8-7 6,0 1 0,1-1 0,-1 0 0,16 5 0,175 76 366,-182-78-366,-10-6 11,-2 1 1,1 0 0,0 1-1,0-1 1,-1 1 0,7 7-1,-4-6-15,33 33 356,-39-36-348,1 1 1,-1-1-1,0 1 1,0 0-1,0 0 1,0 0-1,-1 0 1,1 0-1,-1 0 1,0 0-1,0 0 1,0 1-1,0-1 1,0 5-1,-1-7-11,0 0 0,0 0 0,-1 1 0,1-1-1,0 0 1,-1 0 0,1 0 0,-1 0 0,1 0 0,-1 0 0,0 0 0,1 0-1,-1 0 1,0 0 0,0 0 0,0 0 0,0 0 0,0 0 0,0-1 0,-1 2-1,-1 0 28,-2 4-9,3-5-23,1 1 1,-1-1-1,1 0 1,-1 1-1,0-1 1,1 0-1,-1 0 1,0 0-1,0 0 1,0 0-1,0 0 1,0-1-1,0 1 1,0-1 0,-4 1-1,-54 9 171,0-3-1,-75-2 1,92-4-81,11-1-70,1-1-1,-47-8 1,75 9-70,-63-13 187,59 11-279,0 0-1,0 0 1,1-1-1,-1 0 1,1 0 0,-1 0-1,1-1 1,-9-7-1,3 0-5123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824 174 6904,'1'1'-2,"-1"0"0,1 0 1,-1 1-1,1-1 0,-1 0 1,1 0-1,-1 1 0,0-1 1,1 0-1,-1 1 0,0-1 1,0 0-1,0 1 0,0-1 0,0 0 1,-1 1-1,1-1 0,0 0 1,-1 1-1,1-1 0,0 0 1,-1 1-1,-1 1 0,1-2-4,0 0-1,-1 0 1,1 0 0,0 0-1,-1 0 1,0 0-1,1 0 1,-1 0-1,1 0 1,-1-1 0,0 1-1,0-1 1,1 1-1,-5 0 1,-4 0-36,0-1 0,0 0 0,0 0 0,-14-3 0,21 2 27,-163-18-465,133 17 355,-127 9-31,131-2 104,-99 40-9,105-33 41,-30 25 0,-6 15 16,13-1 4,41-45 0,0 1 0,1 0 1,0 0-1,-5 11 0,8-15 1,0 1-1,0 0 1,0-1-1,0 1 1,1 0-1,0 0 1,0 0-1,0-1 1,0 1-1,1 0 1,-1 0-1,1-1 1,0 1-1,0 0 1,1-1-1,-1 1 1,3 4-1,5 3 14,9 3-4,32 18 0,-33-26 10,94 8 10,-86-16 5,111-28 25,-107 20 8,14-12-17,43-29 1,-64 31 29,69-98 51,-78 92 16,-10 17-98,5-11 24,-2 0-1,0 0 0,-1-1 0,3-39 0,-8-98 1047,-1 147-657,4 22-286,18 32-156,-11-24-19,-4-7-2,1-1 0,2-3 1,0-4 6,3 0 15,0 0 1,0 0 0,17 1-1,-29-4-20,1-1-1,0 0 1,-1 1-1,1-1 1,-1 1-1,1-1 1,-1 1-1,1-1 1,-1 1-1,1 0 1,-1-1-1,0 1 1,1 0-1,-1-1 1,0 1-1,0 0 1,1-1-1,-1 1 0,0 0 1,1 2 2,3 11 1,0-1 0,-1 1 0,-1 1 0,0-1 1,-1 0-1,-1 20 0,0-20-4,1 5 7,-4 36 1,0-27-6,-5 64 1,-2 4 1,2 7-3,4 0-2,3-7 0,6-12 0,6-16 0,6-14 0,-14-46 0,1-1 0,-1-1 0,1 1 0,7 8 0,-7-10 0,1 1 0,0-1 0,1 0 0,8 6 0,-8-6 0,1-1 0,0 0 1,0-1-1,10 4 0,2-1 9,1-2 1,0-1-1,0 0 0,1-1 1,-1-1-1,22-2 0,-4-6-2,-28 3-138,0 0 1,-1 0-1,0-1 0,1 0 1,7-6-1,-13 9-102,32-21-4887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6816,'0'0'0,"0"-9"0,3-17 64,2-7 8,-2 1-72,-11-7 0,-8-23 0,-2 0-4736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49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73 4040,'-26'-43'0,"21"37"0,2 3 23,-11-15 348,10 15-145,6 13-70,25 55 260,15 48-189,11 50 87,-43-139-206,4 2-32,30 41 0,-41-64-62,-1 0 1,0 0-1,1 0 0,-1-1 0,1 1 1,0-1-1,0 1 0,0-1 0,0 0 0,6 3 1,3 1 8,24 14 12,-21-15 45,2-4-45,0-1 1,0 0 0,0-1-1,0-1 1,0-1 0,26-6-1,-29 5-23,-9 3-5,-1-1 1,0 1 0,1-1-1,-1 0 1,0 0-1,0 0 1,0 0 0,6-6-1,8-6 67,-1-1 0,0 0 0,-1-2 0,0 0 0,22-33 0,-27 34-38,22-43 268,-21 34-138,36-70 284,-16 40-89,-31 54-334,0-1 0,0 1-1,0 0 1,0 0-1,0 0 1,0 0-1,1 0 1,-1 0 0,0 0-1,1 0 1,-1 0-1,0 0 1,1 1 0,-1-1-1,1 1 1,-1-1-1,1 1 1,-1-1 0,1 1-1,1 0 1,0-1 10,3 4 158,-2 1-164,-1 0 0,0 0 0,0 1 0,0-1 0,0 0 0,0 1 0,3 8 0,6 14 88,46 69 23,-42-79-68,6-2-44,1 0 0,36 16 0,-35-24-15,16-4-394,0-1 0,39-5 0,16-4-5421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429 277 6816,'14'-11'29,"0"0"0,0-1 1,12-14-1,-24 24-1,1-1 4,7-7-3,-10 10-22,0-1-1,0 1 1,0-1-1,0 1 0,1-1 1,-1 1-1,0 0 1,0-1-1,0 1 0,0-1 1,0 1-1,0-1 1,-1 1-1,1-1 0,0 1 1,0-1-1,0 1 1,0 0-1,0-1 0,-1 1 1,1-1-1,0 1 1,0 0-1,-1-1 0,1 1 1,0 0-1,-1-1 0,1 1 1,0 0-1,-1-1 1,1 1-1,-1-1 0,-1 0 17,-15-16 26,7 12 78,-2 2-91,-1 2 1,1 0-1,-1 0 1,-20 3-1,11 3 118,-111 53 46,105-40-119,-6 12-26,-52 60-1,67-61-20,-46 113 8,59-116-28,4 30-1,3-51-13,-1 0 1,1 1-1,0-1 0,1 0 0,-1 0 1,1-1-1,0 1 0,0 0 0,4 5 1,-1-4-1,1 1 0,0-2-1,0 1 1,0-1 0,1 1 0,0-2 0,0 1 0,0-1 0,0 0 0,1 0 0,-1-1 0,10 2-1,8 2-4,115 7 2,-111-16-3,-13 0 3,1 1 1,-1-2 0,0 0 1,-1-1-1,1 0 1,-1-1-1,1-1 0,13-8 1,29-16-6,-40 20 6,26-20 1,-34 22 0,-1 0 0,0-1 0,14-17 0,-15 15 0,0 0 0,-2 0 0,9-17 0,-8 11 3,0 0 1,0-1 0,-2 1-1,0-1 1,-1-1-1,3-34 1,-2-82 271,-5 133-134,2-10 595,0 13-723,0 0 1,-1 1-1,1-1 0,0 1 0,0 0 1,-1-1-1,1 1 0,-1 0 1,0 0-1,1 0 0,0 3 0,16 23 99,-2-5-51,58 81 47,-45-74-100,-9-13-3,-6-11-3,-12-6-3,0 0 1,-1 0-1,1 0 0,0-1 1,-1 1-1,1-1 1,-1 0-1,1 1 0,-1-1 1,1 0-1,-1 0 1,0 0-1,1 0 0,-1 0 1,0 0-1,2-2 1,19-23-17,-18 19 14,35-45-7,66-67-6,-55 75 16,8 2 0,8 6 0,4 8 0,-51 22 0,32-4 0,-28 7-1,0 2 1,43 2-1,-62-1 1,0 0-1,0 1 1,0-1-1,1 1 0,-1 0 1,0 0-1,0 0 1,0 1-1,4 1 1,5 3-1,22 9-2,-24-7-9,-4 0 9,0 0 0,-1 1 0,0 0 0,-1 1 0,0-1 0,0 1 0,3 11 0,18 65-10,-22-72 7,0 0-1,1-1 1,0 1 0,1-1 0,14 22 0,-14-25 1,-5-8 3,0-1-1,0 1 1,0-1-1,0 1 1,0-1-1,0 1 1,0-1-1,1 0 1,1 2-1,11 7-3,0-1-1,0-1 1,1 0-1,24 9 1,-16-13-26,120-8-16,-111-1-24,-11 1 35,4 0 4,0-2 1,0-1-1,0 0 1,29-15-1,177-106-320,-205 109 211,-4-2-48,-21 20 185,-1 1 0,1-1 0,0 1 1,-1-1-1,1 1 0,-1-1 0,1 0 0,-1 1 1,1-1-1,-1 0 0,1 1 0,-1-1 0,0 0 1,1 1-1,-1-1 0,0 0 0,0 0 0,1-1 1,-1 2 2,-1-1 0,1 1 0,0-1 0,0 1 0,0-1 1,0 1-1,-1-1 0,1 1 0,0 0 0,-1-1 0,1 1 1,0 0-1,-1-1 0,1 1 0,0 0 0,-1-1 0,1 1 0,0 0 1,-1 0-1,1-1 0,-1 1 0,0 0 0,-2-1-2,1 0 0,-1 0 0,0 1 0,1-1 0,-1 1 0,0 0-1,0 0 1,1 0 0,-6 1 0,-27 8-5,20-1-10,0 5 10,0 1 1,1 1-1,1 0 0,0 1 1,1 0-1,0 1 0,-9 19 1,11-17 4,5-10-1,0 1 0,0-1 1,1 1-1,-3 12 0,1-6-6,1-4 4,1-1 1,0 1 0,1 0 0,0 1 0,0-1-1,0 17 1,6 37-23,-3-64 27,0-1 1,1 1-1,-1 0 1,1-1-1,0 1 1,0 0-1,-1-1 1,1 1-1,0-1 1,0 1-1,0-1 1,1 0-1,-1 1 1,0-1-1,0 0 1,1 0-1,-1 0 1,1 0-1,-1 0 1,1 0-1,-1 0 1,1 0-1,0-1 1,1 1-1,-2 0 1,1 0-1,1-1 1,-1 1-1,0 0 0,0-1 0,1 0 0,-1 0 1,0 1-1,1-1 0,-1 0 0,0-1 0,1 1 1,3-1-1,7-1-2,5 1 2,-7 1-4,0-1 1,0-1-1,16-3 0,139-33-18,-130 27-9,138-59-18,-143 52-1,-20 11 35,14-10-4,0-1 0,-2 0 1,0-2-1,22-25 0,4-5-26,65-72-114,-110 117 156,-1 0 0,0 0 0,0-1 0,0 0 0,-1 0 0,0 1 0,0-1 0,-1 0 0,1 0 0,-1-1 0,-1 1 0,1 0 0,-1 0 0,0-1 0,-1 1 0,1 0 0,-1 0 0,-2-8 0,2 11 6,0-1 1,-1 0-1,1 1 0,-1 0 1,0-1-1,0 1 0,0 0 1,0 0-1,-1 0 0,1 0 1,-1 0-1,0 0 0,-5-3 1,4 3 3,-2-3 30,0 1 1,0 0-1,-1 1 1,1-1-1,-1 1 0,0 1 1,-1 0-1,1-1 1,-1 2-1,-15-4 0,21 6-19,1 0 0,-1 0-1,0 0 1,0 0 0,0 0-1,0 1 1,0-1 0,0 1-1,0-1 1,0 1 0,1 0-1,-1 0 1,0 0 0,1 0-1,-1 0 1,0 0 0,1 0-1,-1 1 1,1-1 0,0 0-1,-1 1 1,0 2 0,-3 3 17,0 0 1,1 0 0,-6 12 0,7-12-12,3-6-19,-1 1 0,1-1 1,0 0-1,0 1 0,0-1 0,0 0 1,0 1-1,0-1 0,0 1 1,0-1-1,0 0 0,0 1 0,1-1 1,-1 0-1,1 0 0,-1 1 1,1-1-1,0 0 0,-1 0 0,1 0 1,0 0-1,1 2 0,22 23 20,-24-26-23,25 27 2,-18-22-2,31 21 0,29 18-4,-34-24-3,-1 1 0,34 31 1,98 115-10,-119-110 16,-27-29-1,23 45 0,-37-66 1,-1 1-1,0-1 1,-1 1-1,0 0 1,0 0-1,-1 0 0,0 0 1,0 0-1,-1 0 1,0 0-1,-1 10 1,0-10-2,-3 12-3,-3-4 4,-1-1 1,-1 0-1,-20 28 0,11-28-4,-13 1 3,-52 19 0,59-29-10,-95 8-1,114-13 9,0-1 1,0 1 0,0-1 0,0 0-1,0 0 1,0-1 0,0 1-1,-7-3 1,-2 0-1,-22-5 0,36 8 4,-1 0 0,1 0 0,0 0 0,-1 0 0,1 0-1,0 0 1,-1 0 0,1 0 0,0 0 0,-1 0-1,1 0 1,0 0 0,-1-1 0,1 1 0,0 0 0,-1 0-1,1 0 1,0-1 0,0 1 0,-1 0 0,1 0-1,0-1 1,0 1 0,0 0 0,-1-1 0,1 1 0,0 0-1,0 0 1,0-1 0,-2-4-60,1 1 0,1 0 1,-1-1-1,1 1 0,-1 0 0,1-1 0,1 1 1,-1-1-1,0 1 0,1 0 0,0-1 0,0 1 0,0 0 1,3-5-1,-4 7-20,14-47-4800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4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3416,'0'0'225,"4"3"-89,12 8 3,-12-8 38,-2-1-101,3 6 2,-5-7-71,1 0 1,0 0 0,0 0 0,-1 0 0,1 0-1,0-1 1,0 1 0,0 0 0,0-1 0,0 1 0,0 0-1,0-1 1,0 1 0,2 0 0,4 2 8,6 8 23,-1 0 0,0 1 0,0 1 0,-1 0 0,-1 0 0,0 1 0,-1 0 0,0 1 0,11 26 1,-12-23 6,-1 1 0,-1 0 0,-1 0 0,4 24 0,-2-9 65,-4-18-84,5 19 75,-2 0-1,-1 1 1,-1 59-1,-3-85-54,-2 6-43,-14 32 293,14-46-254,0-3-40,1 1 0,-1-1 0,1 1 0,-1 0 0,0-1 0,1 0 0,-1 1 0,1-1 0,0 1 0,-1-1 0,1 1 0,-1-1 0,1 0 0,0 1 0,0-1 0,-1 0 0,1 1 0,0-1 0,0 0 0,0 0 0,0-1 0,-4-20 20,4 19-22,-2-9 4,-1-28 20,4 7 5,2 0-1,8-47 1,-7 64-24,-3 9 2,1 1 0,0-1 0,0 1 1,1-1-1,4-8 0,2-3 24,1 1 1,1 0-1,0 0 1,1 1-1,26-27 0,-25 31-18,-8 7 3,0 1 1,0 0-1,1 0 0,-1 0 1,1 0-1,11-4 0,-6 2 33,0 0-23,0 0 0,0 1 0,0 0 1,1 1-1,-1 0 0,1 1 0,0 0 1,14-1-1,-16 3 31,-1 0-31,0 0 0,0 0-1,0 1 1,-1 0 0,1 1-1,0 0 1,0 0 0,-1 1-1,1 0 1,9 4 0,-4 0 25,-1 2 0,-1-1 1,18 15-1,-19-10 76,-3 3-75,0 1 0,-1 0 0,-1 0 0,-1 0 0,0 1 0,3 21 0,-5-22-38,-1 30 71,-2-20-30,-2 1-1,-2-1 1,-12 50 0,14-67-43,1 0 1,-1 0-1,2 0 1,-1 0 0,2 16-1,0-24-12,-1 0 0,0-1 0,1 1-1,-1-1 1,1 1 0,-1-1 0,1 1 0,0-1-1,-1 0 1,1 1 0,-1-1 0,1 0 0,0 1 0,-1-1-1,1 0 1,0 0 0,-1 0 0,1 1 0,0-1-1,-1 0 1,2 0 0,0 0 1,4 1-24,1 0 1,-1-1-1,0 0 1,1 0-1,-1-1 0,1 1 1,-1-2-1,1 1 1,-1 0-1,0-1 0,0-1 1,9-3-1,3-1-640,30-11-4144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2424,'1'9'13,"4"-5"23,8-1-19,-1 0 1,1 0-1,0-2 0,19 2 0,58-2 39,-66-1-42,68 2 259,76-1 81,63-7-3,-183 5-78,217 6 447,56 5 346,-289-9-1019,46 4 193,115 28-376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 32 2872,'-99'-23'223,"95"21"-180,0 1 0,1-1 0,-1 1 0,0 0 0,0 0 0,-1 1 0,1-1 0,0 1 0,0 0 0,0 0 1,0 1-1,-4 0 0,4 0-24,1 1 1,0 0-1,1-1 1,-1 1-1,0 0 0,0 1 1,1-1-1,-1 0 1,1 1-1,0-1 1,0 1-1,0 0 1,0 0-1,-2 4 1,-21 35 74,-31 52 2,42-71-48,-85 90 23,76-93-31,-30 18 9,-89 46 1,128-78-46,-39 13 21,30-11-9,8-2 1,0-1 0,-24 4 0,38-9 269,5-1-212,1 1-1,-1-1 1,0 1 0,1 0-1,-1 0 1,5 1 0,8 0-20,45-2 231,-9 1 33,71 10 0,-112-8-290,41 12 148,79 37 328,-113-47-614,1 0 0,-1-1 0,1-1 0,0-1 0,39-2 0,-4-2-3950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6816,'0'0'0,"7"10"-200,-25 8-128,-6 4 328,-7 2-656,-17 1 656,-1 3-3744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30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1 683 4216,'0'0'552,"7"0"-384,0-1-134,0 1 0,0 0 1,0 1-1,0-1 0,0 1 0,0 1 1,0-1-1,0 1 0,0 1 0,-1-1 1,1 1-1,7 4 0,-3-1-12,-8-4-10,1 1 1,-1-1 0,1 1-1,-1-1 1,0 1 0,0 0-1,0 0 1,-1 1 0,4 4-1,29 42 132,39 77 0,-63-105-133,-7-13 1,0 0 1,1-1-1,0 0 0,8 11 0,-1-4 12,1 0-1,24 21 1,-37-36-22,1 1 1,0-1 0,-1 1-1,1-1 1,0 1-1,0-1 1,-1 0-1,1 1 1,0-1 0,0 0-1,-1 1 1,1-1-1,0 0 1,0 0 0,1 0-1,9 1 8,-1-1 0,1-1 0,-1 0 0,0-1 0,1 1 0,9-5-1,-18 6 0,1-1-1,-1 0 0,0 0 0,0 0 0,0 0 0,0-1 1,0 1-1,3-3 0,144-116 104,-112 86 9,164-149 67,-158 144 0,189-169 97,-184 166-11,178-147 98,-184 159-152,0 1-87,120-80 126,-151 103-223,1-2-14,0 0-1,1 1 0,0 1 1,1 0-1,-1 1 1,1 0-1,25-4 1,-17 9-13,-20 0-7,-1 0 1,1 1-1,-1-1 0,0 0 1,1 1-1,-1 0 0,1-1 1,-1 1-1,0 0 0,0 0 1,1 0-1,-1 0 0,0 0 1,0 0-1,0 0 0,0 0 1,0 0-1,0 1 0,-1-1 0,1 0 1,0 1-1,0-1 0,-1 0 1,1 1-1,-1-1 0,1 3 1,0 0-138,-1 1 1,0-1-1,0 1 1,0 0-1,0-1 1,0 1-1,-2 4 1,-4 20-4766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6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3864,'1'9'0,"-1"-9"0,0 1 0,0 0 0,0 0 0,1 0 0,-1 0 0,0-1 0,1 1 0,-1 0 0,0 0 0,1-1 0,-1 1 0,1 0 0,-1-1 0,1 1 0,-1 0 0,1-1 0,-1 1 0,1-1 0,0 1 0,-1-1 0,1 1 0,0-1 0,1 1 0,1 1 0,12 15 52,-1 0 0,-1 1 1,0 1-1,14 28 0,1 2 152,40 65 375,-40-71-431,-17-28-99,-4-4-32,2 0 0,-1-1-1,1 0 1,1 0 0,0-1 0,0-1 0,21 14 0,-28-20-24,1 0 0,-1-1 0,1 1 0,0-1 0,0 1 0,-1-1 0,1-1 0,0 1 0,0 0 0,0-1 1,0 0-1,0 0 0,0 0 0,0 0 0,6-2 0,10-2-20,-1-1 1,23-8-1,-7 0 26,5 0 2,-11 5 10,0 2 0,1 2-1,0 0 1,50 1 0,-62 3 9,0 1 0,1 1 0,-1 0 0,0 1 0,0 1 1,0 1-1,32 13 0,-16 2-5,-32-19-11,0 0 1,0 1 0,0-1 0,0 1 0,0 0 0,0-1 0,0 1 0,-1 0 0,1 0-1,-1 0 1,1 0 0,1 5 0,2 2 5,1-1-4,-4-7-3,-1 1-1,1 0 0,-1-1 1,0 1-1,0 0 0,0 0 1,0 0-1,0 0 0,0 0 1,-1 0-1,1 0 0,-1 0 1,1 0-1,-1 4 0,1 2 4,-1-1 0,0 1-1,-1 0 1,0 0 0,0-1 0,-1 1-1,1-1 1,-2 1 0,1-1-1,-1 0 1,0 1 0,-1-1 0,0-1-1,0 1 1,0-1 0,-6 7-1,-29 26 7,19-23 22,-105 53 8,96-57-27,-133 34 13,126-39-1,-169 18 7,163-23-19,-18-4-321,-70-12-1,38 0-2873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7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4576,'6'0'9,"-1"0"0,1 0 0,0 1 0,-1 0 1,1 0-1,-1 0 0,0 1 0,1 0 0,-1 0 0,0 0 0,0 1 1,0 0-1,6 4 0,-8-5-5,4 3 19,0-1-1,-1 1 1,1 1 0,-1-1 0,0 1-1,-1 0 1,1 1 0,-1-1 0,0 1-1,-1 0 1,0 0 0,0 0 0,0 1-1,3 9 1,28 105 113,-1 25-64,-15-39 28,0-16-33,-12-64-49,1 4 31,0 0 1,-2 0-1,2 59 1,-6-56-21,-1-5 46,-3 40-1,-12-27 154,14-42-185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8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0 992,'0'0'72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9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2248,'0'0'0,"7"12"0,-8 5 0,5 8 0,5 1-8,3-9 8,0-1-1200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1440,'20'7'0,"19"8"0,15 6 0,8-2 1,-46-14-5,8 1 23,-1 1 1,1 2-1,-1 0 0,38 22 0,-60-30-11,0 0 1,0 0-1,0 0 0,-1 0 0,1 1 0,0-1 0,0 0 0,-1 1 0,1-1 0,-1 0 1,1 1-1,-1-1 0,1 1 0,-1-1 0,0 0 0,0 1 0,0-1 0,0 1 1,0-1-1,0 1 0,0-1 0,0 1 0,0-1 0,-1 1 0,1-1 0,-1 0 1,1 1-1,-1-1 0,0 0 0,1 1 0,-1-1 0,-1 2 0,-4 4 29,0 0 0,-1 0 0,0-1 1,-1 1-1,1-1 0,-1-1 0,-16 9 0,-83 33 185,17-16-105,-76 30 83,122-37-72,7 0 56,36-23-178,1-1 0,-1 0 0,1 0 1,-1 1-1,1-1 0,0 0 0,-1 1 0,1-1 0,0 1 0,-1-1 0,1 0 0,0 1 0,0-1 0,0 1 0,-1-1 1,1 1-1,0-1 0,0 1 0,0-1 0,0 1 0,0-1 0,0 1 0,0-1 0,0 1 0,0-1 0,0 1 0,0-1 1,0 1-1,0-1 0,0 1 0,0-1 0,1 1 0,-1 0 4,1 0-1,-1 0 1,1 0-1,0 0 1,-1 0 0,1 0-1,0 0 1,0 0 0,0 0-1,-1-1 1,1 1-1,0 0 1,0-1 0,0 1-1,2 0 1,13 4 40,-1-1 0,1 0 0,0-1 0,19 0 0,80 4 152,-68-5-170,27 6 53,-50-5-98,3-1-31,-1 2 1,1 1-1,-1 1 1,35 13 0,-18 0-2104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2:59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6728,'11'113'387,"-2"-26"-105,-8-15-127,7 104 199,-3-113-276,0 111-898,-3-144-3840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0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5384,'-1'3'5,"5"11"22,-3-12-24,1 1 1,0-1-1,0 0 0,0 1 1,0-1-1,0 0 0,0 0 1,1 0-1,-1-1 0,1 1 1,-1 0-1,1-1 0,2 2 1,-2-2 6,5 3 15,0 0 0,0-1 0,0 0-1,1 0 1,-1-1 0,0 0 0,10 0 0,-7 0-5,23 5 96,1-1 0,55 2 0,126-4 232,-133-4-1050,1 0-2904</inkml:trace>
  <inkml:trace contextRef="#ctx0" brushRef="#br0" timeOffset="1">1536 1 4848,'-7'8'44,"-12"6"-13,3 0 135,19-9-293,11-1-296,12 1-2364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3232,'73'14'17,"-38"-6"-14,-4-1 23,0 1-1,0 1 0,43 20 0,-72-28-23,1 0 0,-1 0-1,0 1 1,1-1 0,-1 1-1,0-1 1,0 1 0,0 0-1,3 3 1,0 1 1,-2-4-2,-1 0-1,0 0 0,0 1 1,-1-1-1,1 0 0,0 1 1,1 3-1,-2-3 0,-1 0-1,1 1 1,-1-1 0,0 0 0,0 0-1,0 0 1,0 0 0,-1 0 0,1 0-1,-1 0 1,0 0 0,0 0 0,0 0-1,0 0 1,0 0 0,-1-1 0,1 1-1,-1 0 1,0-1 0,0 1 0,0-1-1,-2 3 1,-6 7-4,-2-1 0,-19 17 0,24-22 2,-101 77-64,72-58 44,3 2 19,26-21 15,1 0 0,0 1 1,0-1-1,0 1 0,1 1 0,0-1 0,0 1 0,1 0 0,0 0 0,0 0 0,-4 13 1,5 15 28,5-22 100,1-5-84,0 0 0,1 0-1,1-1 1,-1 1 0,1-1-1,1 0 1,0-1 0,0 1-1,0-1 1,1 0 0,12 10-1,-8-8-15,-8-6-13,0 0 1,0-1-1,0 0 0,1 0 0,-1 0 1,1 0-1,-1 0 0,1 0 1,0-1-1,5 2 0,106 24 324,-87-23-240,0-2 0,0-1-1,38-2 1,-42-1-76,12 1-23,-1-2 0,65-15 0,-71 12-385,62-13-2835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11 7088,'3'-1'-3,"0"-1"0,0 1 0,0 0 1,1-1-1,-1 2 0,0-1 0,0 0 0,1 1 1,-1-1-1,1 1 0,-1 0 0,6 1 0,39 7-50,-35-5 45,-10-3 8,0 1-1,0-1 1,0 1-1,0 0 1,0 0-1,0 0 1,0 0-1,-1 1 1,1-1-1,0 1 1,2 1-1,3 3 1,-4-3 0,0 0 0,0 0 0,0 0 1,0 1-1,-1-1 0,4 6 0,-3-3 1,0 1 0,-1-1 1,0 1-1,-1 0 0,1 0 0,-1 0 0,-1 0 1,3 13-1,-5-5 20,-4 1-2,0 0 0,-1 0 0,-1-1 0,-1 0 0,0 0 0,-14 18 0,-19 15 71,-57 41 134,97-88-219,-1 1 0,1 0 1,0 0-1,-1-1 1,1 1-1,0 0 0,0 0 1,0 0-1,0 1 0,0-1 1,1 0-1,-1 0 0,1 0 1,-1 1-1,1-1 1,0 0-1,0 0 0,0 1 1,0-1-1,0 0 0,1 0 1,-1 1-1,1-1 0,-1 0 1,1 0-1,0 0 0,0 0 1,0 0-1,0 0 1,0 0-1,0 0 0,0 0 1,1 0-1,1 2 0,2 2 5,1 0-1,-1-1 1,1 0 0,0 0-1,0 0 1,0 0-1,12 5 1,-7-5 4,0-1 1,1 0 0,0-1 0,0 0-1,12 1 1,-7-1-1,129 25 237,35-13-76,-101-13-1121,3 1-3820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1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0 2784,'0'13'12,"-1"0"0,-4 25 0,-8 13-7,-2 10 1,3 6-5,-21 142-9,24-137 0,6-27 1,0 7 6,9 74 31,-4-98-8,-2-28-19,1 0 1,-1 1-1,0-1 0,0 1 1,1-1-1,-1 1 0,0-1 1,1 0-1,-1 1 0,0-1 1,1 0-1,-1 0 0,1 1 1,-1-1-1,0 0 0,1 0 1,-1 1-1,1-1 1,-1 0-1,1 0 0,-1 0 1,1 0-1,-1 0 0,1 0 1,-1 0-1,1 0 0,-1 0 1,1 0-1,-1 0 0,1 0 1,-1 0-1,1 0 0,1 0 7,25-3-293,4-2-1190</inkml:trace>
  <inkml:trace contextRef="#ctx0" brushRef="#br0" timeOffset="1">76 234 5384,'-4'1'9,"0"0"-1,0 1 1,0-1 0,1 1-1,-1 0 1,0 0-1,1 0 1,-1 0 0,1 1-1,0 0 1,-1-1 0,1 1-1,1 0 1,-1 0 0,0 1-1,1-1 1,-1 0 0,1 1-1,-3 7 1,2-6-7,2-4-10,0-1 0,1 1 1,-1 0-1,1 1 0,-1-1 0,1 0 1,-1 0-1,1 0 0,0 0 0,0 0 1,-1 0-1,1 0 0,0 1 1,0-1-1,0 0 0,0 0 0,0 0 1,1 2-1,-1-3 3,0 1 1,0-1-1,0 0 0,0 0 1,0 0-1,0 0 0,0 0 1,0 0-1,0 1 1,0-1-1,0 0 0,1 0 1,-1 0-1,0 0 0,0 0 1,0 0-1,0 0 1,0 0-1,0 1 0,0-1 1,0 0-1,0 0 0,0 0 1,1 0-1,-1 0 1,0 0-1,0 0 0,0 0 1,0 0-1,0 0 0,0 0 1,1 0-1,-1 0 1,0 0-1,0 0 0,0 0 1,0 0-1,0 0 0,0 0 1,1 0-1,-1 0 0,0 0 1,0 0-1,0 0 1,0 0-1,0 0 0,0 0 1,1 0-1,-1 0 0,0 0 1,36-1-295,-1-2 1,1-1 0,64-16-1,-84 17 269,139-28-239,50-7-318,-115 21-1173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8:30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1462 9776,'8'-6'-34,"1"1"1,0 0 0,0 0-1,0 1 1,0 0-1,1 0 1,19-4 0,-11 5-74,1 0 0,27-1 0,82 7-517,-77-6 588,-8-2 22,7-4 12,-24 0 9,0-1 1,-1-1 0,0-1 0,-1-2-1,37-25 1,-37 23 18,4-3 166,117-66 320,34-7-111,-138 72-154,190-87 97,-180 84-103,248-103 99,-231 94-113,121-72-1,16-21-140,-121 68 114,352-263-1360,-206 144-5840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1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4312,'0'0'9,"0"0"-3,0 0-1,0-1 0,0 1 1,0 0-1,0-1 0,0 1 1,0 0-1,0-1 1,0 1-1,0 0 0,0-1 1,0 1-1,0 0 1,0-1-1,0 1 0,0 0 1,0-1-1,0 1 0,0 0 1,1-1-1,-1 1 1,0 0-1,0 0 0,0-1 1,0 1-1,1 0 0,-1-1 1,47 15 171,192 48 205,-93-12-116,-136-47-245,-1 1 0,1 0 0,-1 1 0,0 0 0,-1 0 0,1 1-1,-1 0 1,14 14 0,-17-15-14,5 7 13,-4-1-167,-1 0 0,0 1 0,4 16 0,-1 0-2913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2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4312,'-55'20'0,"48"-19"66,-14 6 205,30-5-68,8 4 57,5-3-92,0 1 16,37 12 0,121 57 645,-112-42-545,-57-26-185,-3-2-61,-1 1 0,1-1 0,-1 2-1,1-1 1,-1 1 0,-1 0-1,1 1 1,8 8 0,15 32 184,-29-38-108,-3-3-93,-1 0 1,0 0 0,0 0 0,0 0-1,-1 0 1,1-1 0,-1 0 0,0 0-1,0 0 1,-10 7 0,-48 30 92,50-34-119,-3 2 37,-1 0 0,1-2 1,-31 11-1,27-12-20,5-1 5,-1 0 0,0-1 0,0-1 0,0-1 0,-22 2 0,23-3-10,-2 0-47,1 0-1,-1-1 1,0-1-1,1 0 0,-1-2 1,-14-3-1,9 2-541,-41-8-4158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9416,'75'6'-34,"-17"0"5,199 15-24,-185-15 23,-53-3 26,0-1-1,-12-1-10,-1 0 1,1 0 0,-1 1-1,1 0 1,-1 0-1,7 3 1,1 0-31,0 2 1,14 8-1,-28-15 41,0 0 0,1 1-1,-1-1 1,0 0-1,0 0 1,1 0 0,-1 0-1,0 0 1,0 1-1,0-1 1,0 0 0,1 0-1,-1 0 1,0 0-1,0 1 1,0-1 0,0 0-1,0 0 1,1 1-1,-1-1 1,0 0 0,0 0-1,0 1 1,0-1-1,0 0 1,0 0-1,0 1 1,0-1 0,0 0-1,0 0 1,0 1-1,0-1 1,0 4-11,0-1 0,-1 1 1,1 0-1,-1-1 0,1 1 0,-1-1 0,-1 1 1,1-1-1,0 1 0,-1-1 0,1 0 0,-1 1 1,0-1-1,0 0 0,-1 0 0,1-1 0,0 1 1,-5 3-1,-79 82-128,-2-10-163,27-26 44,55-47 259,-21 18-436,-46 52 0,73-74 431,0 0 1,-1-1-1,1 1 1,0 0 0,0-1-1,0 1 1,0 0-1,0-1 1,0 1-1,0 0 1,0 0 0,0-1-1,0 1 1,0 0-1,1-1 1,-1 1-1,0 0 1,0-1-1,1 1 1,-1-1 0,0 1-1,1 0 1,-1-1-1,0 1 1,1-1-1,-1 1 1,1-1-1,0 1 1,0 0-11,3 3 6,0 0 0,0-1 0,0 1 0,0-1 0,1 0 0,-1 0 0,1-1 0,0 1 0,0-1 0,0 0 0,0-1 0,5 2 0,8 1 3,31 4 0,-36-7 5,58 9-117,74 0 0,-93-8-413,87 4-3166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3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6456,'8'8'42,"0"0"0,0 0 0,-1 0 1,0 1-1,-1 0 0,0 0 0,6 12 0,-2 0 146,12 36 0,-19-50-151,-1-1 0,0 2-1,0-1 1,0 0 0,0 15-1,0 1-3,2 1-11,2 55 127,6 238 323,-8-239-1345,-1-42-3807</inkml:trace>
  <inkml:trace contextRef="#ctx0" brushRef="#br0" timeOffset="1">1 340 5384,'0'36'15,"8"-13"-13,-4-18-1,0-1-1,0 0 0,1 0 1,-1 0-1,1 0 1,0-1-1,0 1 0,1-1 1,8 4-1,-10-6-1,15 6-18,42 6 5,34 2 11,20-6 3,14-3 1,199-23-586,-146 0-2375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3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20 7536,'0'-3'12,"-6"-12"82,6 13 48,-13 119 803,9-94-891,-14 43 0,2-14-3,-51 164 11,42-150-60,18-52-4,0 4-8,-2 0-1,0-1 1,0 0 0,-2-1-1,-18 23 1,27-37-13,2-2 22,0 0 1,0 1-1,0-1 1,0 0-1,0 0 1,0 1-1,-1-1 1,1 0-1,0 0 0,0 1 1,0-1-1,0 0 1,0 0-1,0 0 1,0 1-1,0-1 0,1 0 1,-1 0-1,0 1 1,0-1-1,0 0 1,0 0-1,0 1 1,0-1-1,0 0 0,0 0 1,1 0-1,-1 0 1,0 1-1,0-1 1,0 0-1,0 0 0,1 0 1,-1 0-1,0 1 1,0-1-1,0 0 1,1 0-1,-1 0 0,0 0 1,0 0-1,1 0 1,-1 0-1,0 0 1,0 0-1,0 0 1,1 0-1,15 2-4,26-5 4,18-2 1,12-8 0,12-4 0,14-3 1,2-5 4,-8-4-3,-86 26-3,16-5-1,0-1-1,0-1 0,-1-1 1,-1 0-1,20-16 1,-38 26 5,97-78-208,-97 77 80,-2 2 92,1-1 0,-1 1-1,0-1 1,0 1 0,0-1 0,1 1 0,-1-1-1,0 1 1,1 0 0,-1-1 0,0 1 0,1-1-1,-1 1 1,0 0 0,1-1 0,-1 1 0,1 0-1,-1 0 1,1-1 0,0 1 0,-7 19-22,0 0-1,2 0 1,0 0 0,1 1 0,1 0-1,1 35 1,2-37 44,-1-11 2,0-1-1,0 1 1,1-1 0,0 0 0,1 0-1,-1 1 1,4 6 0,77 172-151,-46-110 121,10 1 8,-46-75 30,1 0-1,-1 0 1,1-1-1,-1 1 1,1 0-1,-1-1 0,1 1 1,0-1-1,-1 1 1,1-1-1,0 1 0,-1-1 1,1 1-1,0-1 1,0 1-1,4 1-61,0 0-1,0 0 0,0-1 1,0 1-1,1-1 1,-1-1-1,0 1 0,0-1 1,1 0-1,-1 0 1,0 0-1,10-2 0,31-6-3942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3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7624,'1'-1'-14,"-1"-1"0,1 1 1,0-1-1,0 1 0,-1 0 0,1-1 1,0 1-1,0 0 0,0-1 1,1 1-1,-1 0 0,0 0 0,0 0 1,0 0-1,1 0 0,-1 1 0,1-1 1,-1 0-1,1 0 0,-1 1 1,1-1-1,1 0 0,6 0-98,-1 0 0,1 0-1,12 1 1,-3-1 62,26 0 29,15 2 17,-29 2 10,0 2 0,0 1-1,-1 1 1,43 16 0,-53-16-3,-12-5 9,1 1-1,-1 0 0,1 0 1,7 6-1,43 22 69,-58-30-74,1 0-1,0-1 0,-1 1 1,1 0-1,-1-1 0,1 1 1,-1 0-1,1-1 1,-1 1-1,0 0 0,1 0 1,-1 0-1,0-1 1,1 1-1,-1 0 0,0 0 1,0 0-1,0 0 0,0 0 1,0-1-1,0 1 1,0 0-1,0 0 0,0 0 1,0 0-1,0 0 1,-1-1-1,1 1 0,-1 1 1,1-1 5,-3 5 8,0 0 0,0-1 0,0 1 0,-1-1 0,0 0 0,0 0 0,-1 0 0,1-1 0,-1 1 0,-6 4-1,-1 2-3,6-5 5,0-1 0,-1 0 0,1-1 0,-15 9 0,-23 11 61,-50 29-9,66-30-66,12-2-6,15-20 0,0 1 0,1-1 0,-1 1 0,1-1 0,-1 1 0,1-1 0,0 1 0,-1-1 0,1 1 0,0 3 0,1 0 0,0 0 0,1-1 0,-1 1 0,1 0 0,0 0 0,1-1 0,2 5 0,-2-4 2,5 5 13,14 9 2,31 19-1,-30-25 38,130 51 35,-118-54 39,24 0-515,88 2 1,-33-10-4274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4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7536,'12'17'-6,"-9"-13"1,-1 0 0,1 0 0,-1 0 0,0 0 0,0 0-1,-1 0 1,3 8 0,24 105-58,-24-100 2,-1 0-1,0 22 0,-2-12 34,5 68-25,4 112-9,-9-111 53,-6-16 8,1-30-4,2 1 0,5 71 0,5-51-876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4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6904,'2'2'-24,"-2"-2"22,2 3-3,0-1-1,1 0 1,-1 0 0,0 0-1,1 0 1,-1-1 0,1 1-1,-1-1 1,1 1 0,0-1 0,-1 0-1,1 0 1,0 0 0,0-1-1,4 2 1,107 22-54,-92-21 54,40 3-1,-27-4 4,87 5 1,127 0 3,-203-7 12,196-12 6,-193 7 1,224-30-762,-122 14-3119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5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89 6280,'20'-12'7,"99"-58"-141,-118 69 168,1 0 0,0 0 0,0 1 0,0-1 0,0 0 0,0 1 1,0-1-1,-1 1 0,1 0 0,1 0 0,-1 0 0,0 0 0,0 0 0,0 0 0,0 0 0,0 0 0,0 1 0,-1-1 0,1 1 0,0 0 0,0-1 0,0 1 0,0 0 0,0 0 0,-1 0 1,1 1-1,-1-1 0,1 0 0,0 0 0,-1 1 0,0-1 0,1 1 0,-1-1 0,0 1 0,0 0 0,2 3 0,-2-1 9,0 0-1,0 1 1,0-1 0,0 1-1,-1-1 1,1 1 0,-1-1 0,0 1-1,-1-1 1,1 1 0,-1-1-1,0 1 1,0-1 0,0 1-1,-1-1 1,1 0 0,-1 0-1,0 0 1,0 0 0,-1 0-1,1 0 1,-4 4 0,0-1-31,0-1 1,0 1-1,-1-1 0,1 0 1,-1-1-1,0 1 1,-1-1-1,0-1 1,1 1-1,-14 4 1,11-5-13,-31 7-19,-114 16-204,140-24 202,-27 8-192,18-4-39,-40 19 1,55-21 153,0 0 1,1 1-1,-1-1 1,1 1-1,0 1 1,0 0 0,-12 14-1,15-13 37,-1 0-1,1 0 1,1 1-1,-1 0 1,1-1-1,1 2 1,0-1-1,0 0 1,1 1-1,0-1 1,1 1-1,-1 0 1,2-1-1,0 11 0,-1-4 36,1-9-5,0 0 1,0 1 0,1-1-1,1 9 1,0-2-12,1 8-34,8 33 0,-9-48 62,1 1 0,-1-1 0,1 0 0,1 0 0,-1 0 0,1 0-1,0 0 1,1-1 0,7 9 0,-8-12 10,0 0 0,0 0-1,0 0 1,0 0 0,1-1-1,-1 0 1,1 0 0,-1 0-1,1 0 1,0-1 0,0 1-1,6 0 1,25 1 3,7-3 1,6-6 0,5-3 0,-2-1 0,-4 2 0,-8 1 0,-28 7 1,0 0-1,-1 0 1,1 2 0,15 2 0,-20-2 4,0 1-1,0-1 1,0 1 0,0 0 0,0 1 0,-1 0 0,0 0-1,1 0 1,8 10 0,-7-8 7,8 8 52,-1 0 1,-1 1-1,-1 0 0,0 1 1,-1 1-1,16 28 0,-11-17-33,-11-19 4,-1 0 1,0 1-1,0-1 0,-1 1 0,0 0 0,-1 0 1,3 14-1,-4-15-14,-1-4 3,0-1 0,0 1-1,0-1 1,-1 1 0,1 0 0,-1-1 0,0 1 0,-2 8-1,1 4 9,1 0-10,0-10-1,-1-1 0,1 0 0,-1 0 0,0 0 1,0 0-1,-4 11 0,0-1 24,-1 1 1,-1-1-1,0-1 1,-1 0-1,0 0 1,-2 0-1,-12 15 1,-11 1-12,17-21 41,-9-1-39,0-1 0,-38 7 0,17-9 36,-51-1-1,60-3-61,8-2 25,-87-13 20,114 13-52,1 0 0,0 0 0,0 0 0,0-1 1,0 1-1,-1 0 0,1-1 0,0 1 0,0-1 1,0 1-1,0-1 0,-2-1 0,-1-1-56,0 0 0,0-1-1,1 1 1,-1-1 0,1 0 0,0 0-1,0 0 1,0-1 0,0 1 0,1-1-1,0 1 1,0-1 0,0 0 0,-2-9-1,-11-36-4212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0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9688,'96'22'-123,"-94"-22"123,28 8-6,22 1 8,256 76 117,-286-77-114,39 17 15,-31-10-8,0 1 1,38 28-1,-64-41-11,-1 0-1,0 1 0,0-1 0,0 0 0,-1 1 1,4 5-1,-5-5 0,0 0-1,0 0 1,0 0 0,0 0 0,-1 0 0,0 0 0,1 0 0,-2 0-1,1 0 1,0 1 0,-1-1 0,0 0 0,0 0 0,-3 7 0,4-9-1,-7 11-11,-11 5-5,-1-2 0,-1 0 0,-39 24 0,13-10-35,35-24 30,-39 28-59,50-34 81,0 0 0,-1 0 0,1 0-1,0 0 1,0 0 0,0 0-1,0 1 1,0-1 0,0 0 0,0 0-1,0 0 1,0 0 0,0 0-1,0 0 1,0 0 0,0 0-1,-1 1 1,1-1 0,0 0 0,0 0-1,0 0 1,0 0 0,0 0-1,0 0 1,0 0 0,0 1 0,0-1-1,0 0 1,0 0 0,1 0-1,-1 0 1,0 0 0,0 0 0,0 0-1,0 1 1,0-1 0,0 0-1,0 0 1,0 0 0,0 0 0,0 0-1,0 0 1,0 0 0,0 0-1,1 0 1,-1 0 0,0 0 0,0 1-1,0-1 1,0 0 0,0 0-1,0 0 1,0 0 0,0 0 0,1 0-1,-1 0 1,0 0 0,0 0-1,0 0 1,0 0 0,0 0 0,0 0-1,0 0 1,1 0 0,6 4-2,0 0 0,0 0-1,0 0 1,1-1 0,-1 0 0,1-1 0,11 3 0,-15-4 1,24 4-5,196 6-4,-161-11 5,128-3 4,39-4-1,-182 5-1103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3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4760,'0'0'65,"3"-5"-6,11-14-3,-10 14 436,-3 4-188,4-5 2,-4 4 246,13 16-165,-9-9-303,0 1 0,0 1 0,7 12 1,-4-6-51,-4-5 3,0 0 1,0 0-1,-1 0 1,0 0-1,-1 0 1,3 15-1,-2-9-5,9 27 198,-3 0 0,7 61 0,-10-38-22,-2-29 76,3 1 0,20 67 0,-24-95-146,-1 1 1,0-1 0,1 16-1,1 6-1287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3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0 453 3864,'0'0'948,"6"-1"-791,119-3 1020,-108 5-1231,22-2 343,172 9 674,-83-3-705,10-9 98,-18 0-130,106 1 3,-178 3-82,230-8 47,-216 5-100,265-18 31,-257 16-58,302-26 25,-293 25-32,334-23 21,-326 24-34,363-11 15,-357 13-27,390-13 22,-385 13-3,394-11 20,-391 12-19,407-12 29,-405 10-17,418-9 26,-415 11-26,431-4 27,-427 6-19,450 0 34,-448 0-35,437 0 31,-439 1-17,446 9 44,-442-8-24,475-1 44,-470-1-64,475 0 39,-475 0-47,474 7 28,-475-6-48,464-1 21,-466-1-34,459 1 11,-460 1-43,461 0 9,-459-1-16,181 0 4,63 0-9,6 4-3,9 4 1,312 0 7,-564-9-1,494-3 2,-494 3-1,490-2 11,-492 2 1,486-3 10,-486 3 5,488-4 20,-489 5-15,472 7 17,-477-6-10,459 1 17,-462-2-24,446-4 16,-449 3-16,436-9 14,-437 7-19,433-17 17,-432 16-24,442-14 15,-442 15-22,423-21 16,-428 18-3,411-26 12,-414 26-11,413-26 18,-413 27-19,391-22 12,-395 22-11,389-19 20,-391 20-15,366-11 16,-375 13-16,323-4 14,-335 5-19,263 1 16,-277 1-30,224 6 12,-234-4-19,199 8 10,-180-7-18,-9 1-4,-11-3-2,-3-4 0,-29-1-279,-1-1 1,1-1 0,-1-1-1,21-10 1,-36 15 107,58-25-7642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3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224 533 2784,'0'0'1857,"7"-4"-1531,10-4-215,-2-1 0,1-1 1,-1-1-1,-1 0 0,0-1 0,0 0 1,-1-1-1,-1-1 0,20-28 1,51-93 244,-77 124-338,9-28 113,-13 31-107,2 0 35,-1 0 0,-1 0 0,0 0-1,0-1 1,0 1 0,-1-1 0,-1 1-1,1-1 1,-1 1 0,-3-17 0,2 20 12,0 0 0,-1 1 1,0-1-1,0 0 0,0 1 0,-1-1 1,1 1-1,-1 0 0,0 0 0,-5-5 1,7 7 168,-2-1-123,1 1 0,0-1 1,-1 0-1,0 1 1,1 0-1,-1-1 0,-4-1 1,5 3-172,0-1 242,-15-2 180,16 5-359,-1 0 0,0 0 0,1 0 0,-1 0 0,1 0 1,-1 0-1,1 1 0,0-1 0,0 1 0,-1-1 0,1 1 0,0-1 0,0 1 0,0-1 0,0 1 0,1 0 1,-1 0-1,0 0 0,1-1 0,-1 1 0,1 4 0,-6 15 11,1 0 0,1 1 0,-1 35 0,1 6-1,2 11-14,2-4 0,4-6-3,-2-2-2,-4 0 0,-19 141-8,18-181 7,-7 33-6,-31 96-29,39-146 30,0 0 1,-1-1-1,1 1 1,-1-1-1,0 0 1,0 0-1,-1 0 1,1 0-1,-1-1 1,0 1-1,1-1 1,-2 0-1,1 0 0,0 0 1,-1-1-1,-6 4 1,0 0 3,4-2-5,-1 0-1,0-1 1,1 0 0,-1 0 0,0-1 0,-1 1-1,1-2 1,-14 2 0,-9-2-17,-31-2-1,19 0-8,35 1 24,4 0 1,-3 0-2,38-2-12,-4-3 7,150-21-2,-97 17 17,-46 6 0,122-6 17,-137 9-15,53 0 133,129 16 0,-181-11 82,0 1 0,0 1-1,26 13 1,-37-16-45,-8-4-189,1 1 1,-1-1 0,0 0 0,0 0-1,0 0 1,1 0 0,-1 0 0,0 0-1,0 0 1,1 0 0,-1 0 0,0-1-1,0 1 1,0-1 0,1 1 0,0-1-1,2-1-838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9688,'0'0'308,"2"0"9,5 2 19,-5-1-304,0 1 1,0-1-1,0 1 1,-1-1-1,1 1 0,0 0 1,-1 0-1,1-1 1,-1 1-1,0 0 0,0 0 1,0 1-1,0-1 0,0 0 1,0 0-1,1 3 1,25 94 80,-10-32-96,-9-44-4,-1 0-1,-1 1 0,5 48 0,-10-62-7,18 198 32,-12-136-33,10 101 29,-6-136-1,-10-34-18,-1-1-1,3 6-9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 7000,'171'-64'-258,"-134"51"222,129-46 98,-131 47 98,163-37 84,-158 40 17,276-55 747,-291 60-956,62-6 264,-21 2-127,153-12 774,-209 20-893,-3 1-42,-1-1 0,1-1 0,0 1-1,0-1 1,-1 0 0,1 0-1,-1-1 1,1 0 0,-1 0 0,1-1-1,-1 1 1,6-5 0,54-42-1227,-22 18-4914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1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7264,'0'0'24,"6"0"-2,-6-1-21,0 1-1,0 0 1,0 0 0,0 0 0,1 0-1,-1 0 1,0 0 0,0 0-1,0 0 1,0 0 0,0 0 0,0 0-1,0 0 1,1 0 0,-1 0-1,0 0 1,0 0 0,0 0 0,0 1-1,0-1 1,0 0 0,0 0-1,0 0 1,1 0 0,-1 0 0,0 0-1,0 0 1,0 0 0,0 0-1,0 0 1,0 0 0,0 0 0,0 1-1,0-1 1,0 0 0,0 0-1,0 0 1,0 0 0,0 0 0,0 0-1,1 0 1,-1 0 0,0 1-1,0-1 1,0 0 0,0 0 0,0 0-1,0 0 1,0 0 0,-1 0-1,1 0 1,0 1 0,0-1 0,0 0-1,0 0 1,0 0 0,0 0-1,0 0 1,0 0 0,0 0 0,0 0-1,0 0 1,0 1 0,-4 6 26,1 0 1,0 1-1,0-1 1,1 1-1,0 0 1,0 0-1,-1 14 1,1 57 65,1-50-73,0 0 129,-1 4 12,5 63 0,17 80 672,-24-65-364,7-82-368,0-19-1164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1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9592,'95'0'-16,"-24"0"2,25-1 12,131-9 51,-135 6-37,171-15 461,-161-2 106,-97 20-610,-2 1-56,0-1 1,0 0-1,-1 1 0,1-1 0,0 0 1,-1 0-1,1 0 0,-1-1 0,1 1 1,-1-1-1,3-1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1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6728,'0'4'0,"0"1"-6,0 0 0,1 0 0,-1-1 0,1 1 0,0 0 1,0 0-1,0-1 0,1 1 0,0-1 0,0 1 0,0-1 0,0 0 1,1 1-1,-1-1 0,1 0 0,0-1 0,0 1 0,1-1 0,4 5 0,0-3 0,-1-1-1,1 0 1,1 0-1,-1-1 1,1 0-1,-1 0 1,1-1-1,0 0 0,17 2 1,4-3-22,50-4 1,9 1 106,-85 3-32,0-1 1,-1 1-1,1 0 0,0-1 0,-1 2 1,1-1-1,-1 0 0,1 1 0,-1 0 1,0-1-1,0 2 0,0-1 0,0 0 1,0 0-1,0 1 0,0 0 1,4 5-1,-7-7-26,0 0 1,1 1 0,-1-1-1,0 0 1,0 0-1,0 0 1,0 1 0,0-1-1,-1 0 1,1 0-1,0 0 1,-1 1 0,1-1-1,0 0 1,-1 0-1,1 0 1,-2 1 0,0 4 29,-1 5-14,-16 29 211,-45 61 32,47-79-189,-1 0 0,0-2-1,-35 31 1,35-35-58,-62 55 260,12-11-126,55-48-95,6-7-50,1 0 0,0 0 0,1 1-1,0 0 1,0 0 0,0 0-1,0 1 1,1-1 0,0 1 0,0 0-1,1 0 1,-3 9 0,3 11 16,5-15 57,3-5-76,-1 0 1,1 0-1,1 0 0,-1-1 0,1 1 0,13 9 1,-1-5 61,101 34 36,-83-35-33,72 11-1,-78-17-67,14 3 61,73 1-1,-87-8-60,9 2 66,67-6 1,-37-1 10,-35 4-49,63-5 31,-82 5-62,1-2-1,-1 0 0,1-1 1,21-8-1,-10-1-1292,-3-2-5133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2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10848,'16'-10'-7,"-14"9"7,0 0 0,1 0 0,-1 1 0,0-1 0,0 0 0,0 1 0,1-1 0,-1 1 0,0 0 0,1 0 0,-1 0 0,4 0 0,0 0 9,-3 0 3,0 0-1,0 0 0,0 0 1,0 0-1,0 1 0,0-1 1,0 1-1,0 0 0,0 0 1,0 0-1,0 0 0,-1 0 1,1 1-1,0-1 0,-1 1 0,5 3 1,-1 0 2,-1 0 0,1 0 1,-1 1-1,5 6 0,-6-1 41,13 78 24,-13-53-32,-2 64 1,-3-37-6,2-22-20,-10 202 68,1-200-71,-14 67 10,20-85-24,2-24-9,0-1 0,1 1-1,-1-1 1,0 0 0,0 1-1,0-1 1,0 1-1,0-1 1,0 1 0,0-1-1,0 1 1,0-1 0,-1 0-1,1 1 1,0-1 0,0 1-1,0-1 1,0 1-1,-1-1 1,1 0 0,0 1-1,0-1 1,-1 0 0,1 1-1,0-1 1,-1 0 0,1 1-1,0-1 1,-1 0-1,1 0 1,0 1 0,-1-1-1,0 0 1,-5-3-1041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1 352 9056,'24'-5'8,"1"1"1,0 2-1,31-1 0,-24 2 12,228-16 376,67 5 364,-204 7-433,-75 2-215,4 1 176,0-3 0,0-2 1,69-18-1,-109 20-221,0 0 0,0-1 1,-1 0-1,0-1 0,0-1 0,-1 0 1,0 0-1,13-14 0,-12 11-29,2 0-24,19-19 64,49-56-1510,-35 39-6088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9056,'0'9'119,"1"-1"0,0 0 0,1 0 0,0 0 0,0 0 0,0 0 0,6 9 0,8 30 401,17 71-72,9 61 361,-2 8-68,-29-120-491,16 106 198,-27-167-544,0-3-47,0 0 0,1 1 0,-1-1 0,1 0 0,0 0 0,0 0 0,0 0 0,0 0 0,3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4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5024,'1'-1'7,"0"1"1,-1 0-1,1 0 0,-1 0 1,1 0-1,0 0 0,-1 0 1,1 0-1,0 0 0,-1 0 1,1 0-1,-1 0 1,1 0-1,0 0 0,-1 1 1,1-1-1,-1 0 0,1 0 1,0 1-1,-1-1 0,1 0 1,-1 1-1,1-1 0,0 1 1,5 7 49,-1 0 0,0 0 0,0 0 0,0 0 0,-1 1 0,0 0 1,-1 0-1,5 18 0,9 74 245,-12-71-281,6 32 325,-5-35-201,2 43 0,-5-27 210,-5 81 1,2-112-1143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11384,'3'-4'-43,"1"0"0,0-1 0,0 1 0,0 0 0,0 1 1,0-1-1,1 1 0,0 0 0,-1 0 0,1 0 0,0 1 1,1 0-1,-1 0 0,9-3 0,46-13-65,-4 3 47,15-1 49,149-24 158,-140 20-3,111-34 233,-117 37-256,-35 9-35,-9 4-66,-13 5-1366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 5472,'-17'46'0,"15"-37"-6,2-7-19,0-1 53,0-1 0,1 1 0,-1 0 0,1-1 0,-1 1 0,1-1 0,-1 1 0,1-1 0,-1 1-1,1-1 1,-1 1 0,1-1 0,-1 0 0,1 1 0,0-1 0,-1 0 0,1 1 0,0-1 0,-1 0 0,1 0 0,0 0 0,-1 0-1,1 0 1,0 1 0,0-1 0,-1 0 0,1-1 0,0 1 0,-1 0 0,1 0 0,0 0 0,-1 0 0,2-1 0,27-4 33,-26 5 3,36-8 648,37-3-76,-62 10-566,28-4 417,1 2-1,53 3 1,-91 1-425,0-1-1,0 1 0,0 1 0,0-1 1,0 1-1,0 0 0,-1 0 1,1 0-1,-1 0 0,1 1 0,-1 0 1,0 0-1,0 0 0,0 0 0,0 1 1,-1-1-1,0 1 0,1 0 1,-1 0-1,0 1 0,-1-1 0,3 6 1,-4-8-39,0-1-1,0 1 1,0 0 0,-1 0 0,1 1 0,-1-1 0,0 0 0,1 0 0,-1 0-1,0 0 1,0 0 0,0 0 0,-1 4 0,0 5 23,-2 29 18,-1-22 71,1-10-87,0 0-29,0 0 1,-1 0-1,0-1 0,0 1 0,0-1 0,-1 0 1,0-1-1,-1 1 0,1-1 0,-1 0 0,-7 6 1,-3 1 32,0 1-11,-2 0 0,1-1 1,-38 21-1,6-10 24,-4 3 86,-63 41 0,77-42-82,36-24-42,-1 4 5,3-6-31,1 0 0,0 0-1,0 0 1,-1 0 0,1 0 0,0 1 0,0-1-1,-1 0 1,1 0 0,0 0 0,0 1 0,-1-1-1,1 0 1,0 0 0,0 1 0,0-1 0,0 0-1,-1 1 1,1-1 0,0 0 0,0 0 0,0 1 0,0-1-1,0 0 1,0 1 0,0-1 0,0 0 0,0 1-1,0-1 1,0 0 0,0 1 0,0-1 0,0 0-1,0 1 1,1-1 0,-1 3 0,1-1 0,0 0 0,0 0 0,0 0 0,0 0 0,1 0 0,-1 0 0,0 0 0,1 0 0,-1 0 0,1-1 0,0 1 0,0-1 0,0 1 0,0-1 0,3 2 0,36 20 2,12-2 2,12-2-2,-4-6 1,-27-6 2,-1 0-1,39 15 1,-58-16-4,-10-5-1,0 1 1,0-1 0,0 1-1,-1 0 1,1 1-1,-1-1 1,1 1-1,-1-1 1,6 7 0,7 7 7,20 27 0,-30-30 5,-4-1-9,0 0 0,0 0 0,-1 22 0,-5-20 15,-7 3-11,-1 0 0,-19 20 1,13-23 10,-19 4-7,-51 17 0,71-30-3,0 0-1,-24 3 0,12-3-3,1 2-3,-47 5 7,-67 2 6,114-14-8,-40-6 4,47 3-11,-37-9 1,47 8-128,1 0 1,0-1-1,0 0 0,1 0 1,0-1-1,-1 0 1,2-1-1,-1 0 1,1 0-1,0-1 1,-7-8-1,-33-35-7407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7624,'5'23'0,"3"25"0,3 97 80,-11-85 56,1-42-117,-1 132 442,-1-129-435,-5 41 197,3-37-168,-32 189 491,30-195-445,-1 0-1,-1-1 1,-10 20-1,-9 23 144,17-34-1308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4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8344,'26'5'6,"1"0"1,51 1-1,-60-5 0,46 3 62,117 0-9,21-10-17,-159 3 53,-5 1-29,25-2 81,79-14 0,145-44 613,-259 55-726,-15 3-5,1 0 0,-1-1 0,20-9 1,-18 8 1,11-5-4,-1-2 1,41-25-1,32-23-1187,-46 32-4713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0 10224,'6'10'-1,"7"18"-38,-13-25 34,5 10-5,-2 0 0,0 1 0,0-1 0,-1 1 1,0 24-1,-8 141 8,5-138 16,0 35 95,4 92 463,0-106-273,11 102 323,-1-93-362,-9-57-1661</inkml:trace>
  <inkml:trace contextRef="#ctx0" brushRef="#br0" timeOffset="1">0 1506 10848,'33'1'4,"31"-3"33,88-8 22,-67 3 49,-51 2-90,1 3-7,46-7 248,-72 7-201,20-2 42,-1-2-1,0-1 1,37-14 0,-45 14-56,184-80 695,-136 49-374,-67 37-381,0 1 0,-1 0 1,1 0-1,-1-1 0,1 1 1,0 0-1,-1-1 0,1 1 0,-1-1 1,1 1-1,-1-1 0,1 1 1,-1-1-1,0 1 0,1-1 0,-1 1 1,0-1-1,1 1 0,-1-1 1,0 0-1,0 1 0,1-1 0,-1 0 1,0 1-1,0-1 0,0 0 1,0 1-1,0-1 0,0 0 0,0 1 1,0-1-1,0 0 0,0 1 0,0-1 1,0 0-1,-1 1 0,1-1 1,0 1-1,0-1 0,-1 0 0,1 1 1,-1-1-1,1 1 0,0-1 1,-1 1-1,1-1 0,-1 1 0,1-1 1,-1 1-1,1-1 0,-1 1 1,0-1-1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7896,'16'60'25,"-7"-23"0,0 11-18,-3-18-12,8 59 119,-13-77-89,-1 0-1,0 1 0,-1-1 0,0 0 0,0 0 0,-1 0 0,-1 0 1,-4 12-1,-17 37 216,-47 84 1,63-130-215,-7 13 87,-2 1 0,-1-2 0,-1 0 0,-42 45 0,53-65-82,-1 0 44,1 1 1,0 0-1,1 0 0,0 0 0,-12 18 0,18-22 60,2 2 29,5-1-8,22 7-57,0-1 0,0-1 0,1-1 0,57 9 0,-61-16 62,39-7 122,112-20-1,-61-3-207,-37 6-36,-1-5-31,-46 14-16,30-18 1,-52 23-66,-5 0 49,0 0 1,0 0-1,-1 0 0,0-1 1,2-8-1,-5 3-241,-2 6 196,0 1 1,-1-1-1,1 1 0,-2-1 0,1 1 1,-1 0-1,0 0 0,0 0 1,-1 1-1,0-1 0,0 1 0,-8-8 1,5 7 24,6 5 23,0 0 0,0 1 0,-1-1 1,1 0-1,0 1 0,-1-1 0,1 1 0,-1 0 0,0 0 1,1 0-1,-1 0 0,-5-1 0,2 1-3,0 0 0,0 0 0,0 1 1,0 0-1,0 0 0,0 0 0,0 1 0,0-1 0,0 2 0,0-1 1,0 1-1,0-1 0,0 2 0,0-1 0,1 1 0,0 0 0,-1 0 0,1 0 1,-6 6-1,9-6 21,0 0 0,0 0-1,0 0 1,0 1 0,1-1 0,0 1 0,-1-1 0,1 1 0,1-1 0,-1 1 0,0 0 0,1-1 0,0 8 0,0-7 0,-1 1 3,0-1-1,1 0 0,0 0 0,0 0 1,0 0-1,0 0 0,2 8 0,0-1 1,11 35 0,81 189 29,-85-211-11,-1 1 0,-1 0 1,6 41-1,-3-9 65,6 14-14,18 103 145,-35-142 9,0-30-354,1 1 0,0-1 0,-1 0 0,1 1 0,0-1 0,1 0 0,-1 1 0,1 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11208,'1'2'-48,"50"74"-82,-43-62 125,-4-8 1,0 0 0,-1 1-1,0-1 1,0 1 0,2 10 0,63 198-72,-44-137 64,-18-52 0,-1 0 1,-1 1 0,0 46-1,-5-59 8,1-9-4,0 1-1,-1 0 0,0-1 0,0 1 0,-4 9 0,2-2-88,2-6-32,-1 0 0,0 1 0,0-1 0,-1 0 0,0 0-1,0 0 1,0-1 0,-1 1 0,0-1 0,-7 9 0,-4-2-6051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6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0 532 10040,'24'0'0,"19"0"0,114 10-15,-84-4 7,18-2 7,-13-7 45,101-15 0,-148 15-37,-8 0 73,33-8 1,112-26 127,-135 27 32,116-53 84,-123 48-144,-26 15-180,34-23 123,-2-1-1,40-38 1,39-37 31,-72 67-255,50-32-1,-48 36-1051,41-29-5813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6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 7448,'8'10'13,"-1"1"0,0 1 0,-1 0 0,0-1 0,-1 2 0,0-1 0,-1 1 0,0 0-1,-1-1 1,2 21 0,5 50 181,-6 160 363,-4-219-526,-6 45 205,-41 165 494,40-206-694,1-8 81,-12 33 1,8-25-45,-2 7 37,-1 0 0,-2 0 1,-1-2-1,-36 55 0,5-21-1234,25-34-4929</inkml:trace>
  <inkml:trace contextRef="#ctx0" brushRef="#br0" timeOffset="1">0 1757 8696,'12'5'0,"1"0"0,0-1 1,-1-1-1,1 0 0,0-1 1,1 0-1,24 0 0,106-6 9,-97 1-3,46 0 31,-52-1 118,162-27 86,-165 22 14,152-47 104,-153 45-119,-29 8-256,75-25-238,-2-4-1,77-43 1,-95 40-5879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3:47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1 6552,'7'100'72,"-7"-77"-66,-2 5-3,-5-2 2,-3-5-3,-3-2-2,-6-5 0,11-11 1,0 0-1,-1 0 1,1-1 0,-1 0 0,1-1 0,-12 1-1,-49 0 12,55-2-9,-46-2 33,39 1 14,0 1-1,0 0 0,-32 6 0,45-4 12,1 1 0,-1 0 0,1 0 0,0 0-1,0 1 1,0 0 0,0 0 0,1 1 0,0 0 0,0 0 0,0 1 0,0-1-1,-7 12 1,5-7 72,1 1-1,0 0 0,0 0 1,1 0-1,1 1 0,0 0 0,-5 18 1,8-18-54,-1 1 1,1-1-1,1 1 1,0 14-1,1-24-82,0 0 0,1 0 0,-1 0 0,1 0 1,-1 0-1,1 0 0,0 0 0,0 0 0,0 0 0,1-1 0,-1 1 0,1-1 0,-1 1 0,1-1 1,0 1-1,0-1 0,0 0 0,0 0 0,0 0 0,1 0 0,-1 0 0,1 0 0,-1-1 0,1 1 0,-1-1 1,4 1-1,1 1 2,3 2-42,0-1 0,0 0 0,1-1 0,-1 0 0,14 1 0,5 2-43,31 9-44,-54-13 111,122 40-156,-73-15 154,-14-6 13,7 4 7,-28-15 10,0 2-1,-1 0 1,-1 1 0,22 20 0,-30-23-3,22 28 64,-26-31-39,-2-2-18,0-1-1,0 1 1,-1 0 0,1 0 0,-1 1 0,0-1 0,-1 1 0,1 0-1,-1 0 1,0-1 0,1 11 0,-2-4 27,-1 0 0,0 0-1,-1 0 1,-1 0 0,0 0-1,0 0 1,-1 0 0,-1 0 0,-5 12-1,-13 17 11,11-27 71,-9 3-36,-33 21-1,34-30 10,-123 20 34,108-24-47,-139 7 32,139-11-59,-144-14 11,142 7-58,-7-9-395,1-1 0,-63-37 0,6-5-5472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4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6008,'7'19'1,"-5"-14"0,0 1 1,0 0-1,-1 1 0,2 10 1,4 37 4,0 23-3,5 179 151,-11-226-125,0 44-684,-1-39-2858</inkml:trace>
  <inkml:trace contextRef="#ctx0" brushRef="#br0" timeOffset="1">552 1 7000,'24'18'0,"0"10"0,-19-20 0,0 1 0,0 0 0,3 10 0,-3-4 0,0 0 0,4 22 0,0 49 0,-8 107-2,-3-156-4,-21 153-796,5-88-3164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1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638 23 5656,'0'0'1114,"-2"-3"-732,-8-12-30,10 14-346,0 1 0,0 0 0,0 0 0,0 0 0,0-1 0,0 1 0,0 0 1,0 0-1,0 0 0,0 0 0,0-1 0,-1 1 0,1 0 0,0 0 0,0 0 0,0 0 0,0 0 0,0 0 1,-1 0-1,1-1 0,0 1 0,0 0 0,0 0 0,-1 0 0,1 0 0,0 0 0,0 0 0,0 0 1,0 0-1,-1 0 0,1 0 0,0 0 0,0 0 0,0 0 0,-1 0 0,1 0 0,0 0 0,0 0 0,0 0 1,-1 0-1,1 1 0,-17 3 58,0 1 0,1 0 0,-1 2 0,1 0 0,1 1 1,-1 0-1,1 1 0,1 1 0,-22 18 0,-93 73 68,101-77-64,-104 130 29,108-118-43,-66 168 19,78-162-25,-13 130 31,25-170-72,0 0 0,-1 0 1,1 0-1,1 0 0,-1 0 0,0 0 1,0 0-1,1 0 0,-1 0 0,2 2 1,1 3 2,0 1 1,0-1-1,1-1 1,0 1-1,1 0 1,-1-1 0,1 0-1,1 0 1,-1-1-1,8 7 1,-12-11-5,0 0 1,0-1 0,0 1 0,0 0 0,0-1-1,1 1 1,-1-1 0,0 1 0,0-1-1,0 0 1,1 1 0,-1-1 0,0 0-1,2 0 1,28 2 41,0-1-1,46-5 1,-44-2 33,139-44 47,-138 35 0,125-83 53,-131 74-67,-13 10-65,22-22 51,45-55 0,-29 22 36,-53 68-133,0 1 0,0 0 0,1 0 0,-1 0 0,0-1 0,0 1 0,0 0 0,0 0-1,0 0 1,0-1 0,0 1 0,0 0 0,0 0 0,0-1 0,1 1 0,-1 0 0,0 0 0,0-1 0,0 1 0,-1 0 0,1 0 0,0-1 0,0 1 0,0 0 0,0 0-1,0 0 1,0-1 0,0 1 0,0 0 0,0 0 0,0 0 0,-1-1 0,1 1 0,0 0 0,0 0 0,0 0 0,0-1 0,-1 1 0,1 0 0,0 0 0,0 0 0,0 0-1,-1 0 1,1 0 0,0-1 0,0 1 0,-1 0 0,1 0 0,-12-2 26,-21 5 3,32-3-27,0 0 0,0 0 0,-1 1 0,1-1 0,0 0 0,0 1 0,0-1 0,-1 1 0,1-1 0,0 1 0,0 0 0,0-1 0,0 1 0,-1 1 0,-22 18 22,1 1 0,1 2 0,-22 26 0,19-14 41,-105 161 28,105-154-49,-80 185 13,89-183-39,1 12-2,-10 67-1,25-121-14,-1 0-1,1 0 1,0 1-1,0-1 1,0 0-1,0 0 1,0 0-1,1 0 1,0 5-1,2 2 3,0 0 0,1 0 1,0-1-1,0 1 0,1-1 0,0 0 1,1 0-1,10 13 0,-15-20-2,1 0 0,-1 0 0,0 0 0,0 0-1,0 0 1,1 0 0,-1-1 0,0 1 0,1 0 0,-1-1 0,3 1 0,19 6 17,1-1-1,39 4 1,-37-11 13,128-38 12,-120 25-11,131-86 20,-134 75-15,38-47 0,3-17-31,-9 4-4,-5 7-3,75-122-25,-92 119-42,71-114-293,-70 131 101,-26 41 7,2 1-1,0 0 1,30-28 0,-47 49 233,-1 1 1,1-1 0,0 0 0,-1 1-1,1-1 1,0 1 0,-1-1 0,1 1-1,0-1 1,0 1 0,0 0 0,-1-1-1,1 1 1,0 0 0,0 0 0,0-1-1,0 1 1,0 0 0,0 0-1,-1 0 1,1 0 0,0 0 0,0 0-1,0 1 1,0-1 0,0 0 0,1 1-1,-1 0 2,0 0 0,0 0 0,0 0 0,0 0 0,0 0 0,0 0 0,0 1 0,-1-1 0,1 0 0,0 1 0,-1-1 0,1 0 0,-1 1 0,1 2 0,1 6-25,0-1 0,-1 1 0,-1 0-1,0 14 1,-1-3 22,-7 53-89,-22 122-5,22-152 39,-34 185-25,34-183 52,-26 168-20,27-177 21,4-22 28,-2 7-2,-2 1 0,0-1 0,-1 0 0,-18 36 0,23-51-65,-23 38 174,23-40-240,1-1 0,-1 1 0,-1-1 0,1 0 0,0 0 1,-1 0-1,-8 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5208,'5'10'3,"1"1"0,0-1 0,1-1 0,11 14 0,36 38-2,83 81 4,-111-112 23,97 157 23,-100-148 9,-6-11-28,6 12 14,3 0-1,53 63 0,47 32-573,-60-73-2592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2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0 515 5024,'68'-18'33,"-51"14"-39,5-1 75,0-1-1,0-1 1,31-14-1,-50 19-27,0 0-1,0-1 0,0 1 1,-1 0-1,1-1 0,-1 0 1,0 0-1,0 1 1,0-1-1,0 0 0,0-1 1,0 1-1,-1 0 0,0-1 1,0 1-1,0 0 1,0-1-1,0 1 0,0-1 1,-1-5-1,0 0 43,-1 0-1,0 1 1,-1-1-1,0 1 1,-4-13 0,2 10-31,-4-13 172,-1 0 0,-1 0-1,-22-38 1,18 35-40,-14-26 72,-27-42 1253,54 93-1297,5 6-33,1 0-150,-4-3-18,1 0 1,-1 0 0,1 0-1,-1 1 1,0-1 0,0 0-1,1 1 1,-1-1 0,0 1-1,0 0 1,-1-1 0,1 1-1,0 0 1,0 1 0,72 193 349,-65-173-335,-2 1-1,-1 0 1,4 36-1,-3-8 0,17 120 0,-6-47-5,-5-31-17,-2-9-3,0-8 0,3-6 0,3-4 0,3-4 0,2-11 0,-1-7 0,2-9 0,-3-11 0,1-6 0,-16-17 0,0 0 0,3 7 0,-6-9 0,-1 1 0,0-1 0,0 1 0,0-1 0,0 1 0,0 0 0,0-1 0,0 1 0,0-1 0,0 1 0,0-1 0,0 1 0,0-1 0,-1 1 0,1-1 0,0 1 0,0-1 0,0 1 0,-1-1 0,1 1 0,0-1 0,-1 1 0,-18 16 0,11-11 0,4-4 0,-41 20 0,33-17 0,-22 15 0,15-9 0,-27 17 0,40-25-1,-14 14 3,18-14 3,2-3-5,0 1 1,-1-1-1,1 0 0,0 0 0,0 0 0,0 1 0,0-1 0,0 0 1,-1 0-1,1 1 0,0-1 0,0 0 0,0 0 0,0 1 0,0-1 1,0 0-1,0 0 0,0 1 0,0-1 0,0 0 0,0 0 0,0 1 1,0-1-1,0 0 0,0 0 0,0 1 0,0-1 0,1 0 0,-1 0 1,0 1-1,0-1 0,0 0 0,0 0 0,0 0 0,1 1 0,-1-1 0,6-2 2,-4 1-1,55-19 6,16-10 4,36-20-2,-80 36-3,-1 0 1,46-32-1,-42 24 7,20-15 54,87-80 1,-128 107-169,1 1-1,-1 0 1,2 0 0,-1 1 0,1 1 0,0 0 0,0 1 0,1 0 0,0 1 0,0 1-1,20-4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2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1181 11208,'83'-94'9,"-57"69"39,166-119 37,-143 111 29,225-162 44,-216 154-44,259-153 55,-250 158-2,241-133 71,-253 139-44,-19 10-103,219-103 187,-226 110-218,1 0-31,1 1 1,0 1 0,0 2-1,42-8 1,-71 17-30,-1 0 1,1-1-1,0 1 1,0 0-1,-1 0 1,1 0 0,0 0-1,0 0 1,-1 1-1,1-1 1,0 0-1,2 2 1,-3-2-1,-1 1 0,0-1 0,0 0 0,0 1 0,0-1 0,1 1 0,-1-1 0,0 1 0,0-1 0,0 0 0,0 1 0,0-1 0,0 1 0,0-1 0,0 1 0,0-1 0,-1 0 0,1 1 0,0-1 0,0 1 0,0-1 0,0 0 0,0 1 0,-1-1 0,1 1 0,0-1 0,0 0 0,-1 1 0,1-1 0,0 0 0,-1 0 0,1 1 0,0-1 0,-1 0 0,1 1 0,0-1 0,-1 0 0,1 0 0,-1 0 0,-34 24-1556,-7 2-6224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3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948 264 8792,'0'-54'49,"-1"45"-47,1-1 51,0 0 1,-1 1 0,-1-1 0,0 0-1,0 1 1,-1-1 0,0 1 0,0-1-1,-1 1 1,-1 0 0,-7-11 0,8 14 7,-1 0 0,0 0 1,0 0-1,-1 1 0,0-1 1,0 1-1,0 1 0,-1-1 1,1 1-1,-1 0 0,-8-3 1,5 3-29,7 2-17,0 1 0,0 0 0,0 0 0,0 0 0,0 1 0,0-1 0,0 1 0,0-1 0,0 1 0,-1 0 0,1 0 0,-3 1 0,-27 2 102,-53 13 0,58-6 30,-117 55 56,115-48-97,-115 100 41,117-87-47,-105 146 46,110-140-47,0 1-38,-52 93 116,68-115-133,0 1 1,-8 25 0,15-41-44,0 0 0,0 0 0,0 0 1,0 0-1,0 1 0,0-1 0,-1 0 0,1 0 0,0 1 0,0-1 1,0 0-1,0 0 0,0 0 0,0 1 0,0-1 0,0 0 0,0 0 1,0 0-1,0 1 0,0-1 0,0 0 0,0 0 0,1 1 0,-1-1 1,0 0-1,0 0 0,0 0 0,0 1 0,0-1 0,0 0 1,0 0-1,1 0 0,-1 0 0,0 0 0,0 1 0,0-1 0,0 0 1,1 0-1,-1 0 0,0 0 0,4 2 7,0 0 0,-1-1 0,1 1-1,0-1 1,0 0 0,0 0 0,0 0 0,0-1 0,0 0 0,0 1-1,0-2 1,6 1 0,-4-1 0,15-3 59,104-47 31,-97 35-38,117-80 27,-44 22 12,-14 10-41,-14 16-9,-68 45-36,-6 9-1,-4 19-8,-3-9 9,-29 34-1,-28 34-9,-11 14 1,-4 6-3,8 10-2,9 6 0,10-7 0,12-16 0,34-78 0,1 0 0,-4 23 0,9-34 0,0-1 0,0 1 0,1 0 0,0 0 0,2 14 0,-1-17 0,0 0 0,1-1 0,-1 1 0,1 0 0,0 0 0,0-1 0,4 6 0,-4-6 0,1-1 0,0 0 0,-1 1 0,1-1 0,0 0 0,1 0 0,5 4 0,-4-4 0,0-1 0,0 1 0,0-1 0,0 0 0,0-1 0,10 3 0,-2-2 0,0-1 0,22 1 0,-18-3 0,34-5 0,-34 2 0,34-12 0,22-16 0,-49 20 0,26-19 0,-35 20 0,0-1 0,23-24 0,-22 18 0,-1-1 0,14-21 1,24-54 4,-5-10-2,-1-3 2,-3 5-2,3 3 2,1-2-3,0 6-2,1 15 0,55-75-18,-103 152 12,-1 8 5,0 1 0,-1-1 0,0 1 0,0-1 1,-1 0-1,1 1 0,-1-1 0,0 0 1,-3 5-1,0 0-1,-58 168-6,51-140 3,-16 58 4,-7 17 1,3-5 0,3-5 0,4-10 0,6-17 0,-2 8-2,20-79-4,0-5 5,0-1 0,-1 1 0,1 0 0,0-1 1,0 1-1,0-1 0,0 0 0,0 1 0,0-1 1,0 0-1,0 0 0,-1-1 0,1 1-2,0 1 2,1-1 0,-1 1 0,1 0 0,0 0 0,-1-1 0,1 1 0,0 0-1,0-1 1,-1 1 0,1 0 0,0-1 0,0 1 0,-1-1 0,1 1 0,0 0 0,0-1 0,0 1-1,0-1 1,0 1 0,-1-1 0,1 1 0,0-1 0,-7-35-768,-5-42-1,2-4-6796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4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7800,'12'12'0,"10"16"1,18 22 4,18 23-2,17 13 2,16 2-3,82 82 15,-144-136 71,94 149 71,-103-148 81,79 138 353,-55-98-238,-44-74-327,1 0-1,0 0 1,0 1 0,0-1 0,0 0-1,0 0 1,0 0 0,0 0 0,1 0 0,-1 0-1,0-1 1,1 1 0,-1 0 0,0 0 0,1-1-1,2 1 1,-1 0 8,1-4 44,-1-5-139,-1-1 0,0 1-1,0-1 1,0 0 0,0-13 0,0 5-654,5-44-5107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25 603 8880,'-18'-8'72,"18"8"-69,-1-1 0,1 1 0,-1 0 0,1-1 0,-1 1 0,1-1 1,0 1-1,-1-1 0,1 1 0,0-1 0,-1 1 0,1-1 0,0 1 0,0-1 1,-1 1-1,1-1 0,0 1 0,0-1 0,0 1 0,0-1 0,0 0 0,0 1 0,0-1 1,0 0-1,0 1-1,5-17 6,5-6-20,-5 10-22,1 0 1,11-17 0,0 6-82,0 0 0,36-35 0,44-35-192,-86 83 324,81-77-524,-67 63 469,35-31-246,-46 42 183,-3 3 67,0 1 0,1 0 0,0 0 0,1 1 1,27-14-1,-4 9 7,-33 13 27,-1 0-1,1 0 1,0 1-1,-1 0 1,1-1-1,0 1 1,0 0 0,0 0-1,-1 0 1,1 1-1,3 0 1,-4 0 0,0-1-1,0 1 1,0 1 0,0-1 0,0 0 0,0 0 0,0 1 0,0-1 0,0 1-1,-1 0 1,1-1 0,-1 1 0,1 0 0,-1 0 0,2 2 0,10 27 6,-11-26-1,2 17 43,-12 128 47,2-114 65,-43 164 81,37-156 6,-65 199 98,59-193-98,-81 185 97,78-191-104,-82 180 89,86-182-121,-61 133 215,70-155-330,-7 31 0,15-51-90,0 0 0,0 1 0,0-1 0,-1 0 0,1 1 0,0-1-1,0 0 1,0 0 0,0 1 0,0-1 0,0 0 0,0 1 0,0-1 0,0 0-1,0 0 1,0 1 0,0-1 0,1 0 0,-1 1 0,0-1 0,0 0-1,0 0 1,0 1 0,0-1 0,1 0 0,-1 0 0,0 1 0,0-1 0,0 0-1,1 0 1,-1 0 0,0 1 0,4 1 8,-1 1 0,1-1 1,0 0-1,0 0 0,0 0 0,0 0 1,0-1-1,0 1 0,1-1 0,-1 0 0,5 0 1,9-1 69,25-9-24,43-15 1,-54 10 2,150-97 37,-142 84 30,184-108 59,-177 111-11,-10 6-77,174-75 236,-187 84-238,8-4 0,0 3 0,1 0 0,40-6 0,-48 12 55,33 0 1,-52 4-122,0-1-1,0 1 1,0 1-1,0-1 1,-1 1-1,1 0 1,0 0 0,0 1-1,-1 0 1,1 0-1,-1 0 1,1 1 0,7 5-1,-13-8-27,1 0 0,-1 0 0,0 0-1,0 0 1,0 0 0,0 0 0,0 1-1,0-1 1,1 0 0,-1 0 0,0 0 0,0 0-1,0 0 1,0 1 0,0-1 0,0 0-1,0 0 1,0 0 0,0 1 0,0-1 0,0 0-1,0 0 1,0 0 0,0 0 0,0 1-1,0-1 1,0 0 0,0 0 0,0 0 0,0 1-1,0-1 1,0 0 0,0 0 0,0 0 0,0 0-1,0 1 1,-1-1 0,1 0 0,0 0-1,0 0 1,0 1 0,-5 8-198,-1 0 1,0 0-1,0-1 1,0 0-1,-1 0 1,-8 7-1,14-14 100,-40 42-7704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34:5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1146 11832,'68'-45'56,"56"-34"20,-92 58 25,171-107 76,-156 98 78,208-150 93,-204 141-160,211-140 84,-211 147-64,213-153 175,-235 163-328,120-96 83,-124 96-101,22-27-1,-47 49-35,0 0-1,0 0 1,1 0-1,-1-1 1,0 1-1,0 0 0,1 0 1,-1-1-1,0 1 1,0 0-1,0-1 1,0 1-1,0 0 1,0-1-1,1 1 1,-1 0-1,0 0 1,0-1-1,0 1 0,0 0 1,0-1-1,0 1 1,0 0-1,0-1 1,0 1-1,0 0 1,-1-1-1,1 1 1,0 0-1,0-1 1,0 1-1,0 0 0,0 0 1,0-1-1,-1 1 1,1 0-1,0 0 1,0-1-1,0 1 1,-1 0-1,1 0 1,0-1-1,0 1 1,-1 0-1,1 0 0,0 0 1,-1-1-1,-13-2 5,-36 9-1697,-9 3-6781</inkml:trace>
  <inkml:trace contextRef="#ctx0" brushRef="#br0" timeOffset="1">0 1221 10760,'0'0'0,"41"-16"0,61-22 640,38-16 0,61-32 288,33-23 8,57-29-936,23-8 0,-11 7 0,-1 5-9952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970 54 3144,'-14'-9'3,"9"6"3,0 0 0,-1 0 0,1 0-1,-11-3 1,-73-19 30,65 23-15,-52 6 5,-38 14-21,-122 41-14,193-46-38,-178 66-324,106-36-1202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2696,'37'17'-1,"19"9"10,106 37 3,-125-49 8,-9-4-6,5 2 5,0 1 0,-1 2-1,39 24 1,-43-20 15,-1 1-1,26 26 0,-40-28 114,-7-2-91,0-1 0,-1 1 0,4 20 0,-10-20 185,-21 63 103,15-65-96,-4-1-114,-1 0-1,0-1 1,-1 0-1,0-1 1,-28 18 0,26-21-215,1 0 0,-1-2 1,-29 11-1,25-11-2759</inkml:trace>
  <inkml:trace contextRef="#ctx0" brushRef="#br0" timeOffset="1">686 276 3952,'0'0'0,"0"-25"16,2 7 0,5 3 24,1 3 8,1 2-48,1-6-2576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9504,'0'0'0,"0"20"0,0 25 0,0 31 0,3 36 0,-3 4-128,-3-14 128,0 3-6552</inkml:trace>
  <inkml:trace contextRef="#ctx0" brushRef="#br0" timeOffset="1">552 322 10488,'0'0'0,"3"11"0,0 25 0,11 11-128,14 13 128,-2-1-600,-17-9 600,0 0-6840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7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2160,'21'43'0,"1"-7"0,7 2 0,9 4 0,7 1 1,-19-22 5,2 0-1,0-2 0,51 27 1,-26-28-5,-39-15 0,1 0 1,-1-2-1,27 0 0,-29-4 27,-1-2-7,-1-2 0,1 1 0,-2-2 0,1 1 0,11-13 0,34-41 80,-45 46 0,3-23 37,0-1-1,8-53 0,-6 17 26,-11 61-97,-1 3-15,0 0 0,-1 0 0,-1 0 1,0 0-1,0-18 0,-19 55 143,13-16-179,-17 48 91,10-21-49,2-1 0,1 2 0,-6 69 0,19-53-38,0-36 15,1-7-99,0-1 0,0 0 0,1 0 0,1 0 0,12 14 0,12 12-2122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7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5296,'0'1'0,"-1"1"1,1-1-1,0 0 0,-1 1 1,1-1-1,0 0 0,0 1 1,0-1-1,0 0 0,0 1 1,0-1-1,0 0 0,1 1 1,-1-1-1,0 1 0,1-1 1,-1 0-1,1 0 1,0 2-1,9 23 18,14 84 8,15 89 20,-1 23 35,-36-198-76,2 42 28,9 89 67,-12-152-50,10-82 17,-6 48-45,2 1 1,17-49-1,-19 63-19,-4 11 3,1 0 0,0 0 0,0 1 0,1-1 0,-1 0 0,6-7 0,1 0 16,0 0 1,0 0-1,1 1 0,1 0 1,0 1-1,0 0 0,19-12 1,-20 16-12,-6 4-2,-1 1 0,0-1 0,1 0 0,-1 1 0,1 0 0,-1 0 0,1 0 0,0 0 0,4 0 0,-4 0 21,0 0-19,0 0-1,0 1 1,0-1 0,0 1 0,-1-1 0,1 1 0,0 1 0,0-1 0,0 0 0,0 1 0,0 0 0,0 0 0,-1 0 0,1 0 0,0 1 0,6 3 0,-3 0 22,0 1 1,0 0-1,-1 0 0,0 0 0,0 1 0,-1 0 1,0 0-1,0 0 0,6 13 0,-9-15-17,0-1 1,0 1-1,-1 0 0,0 1 0,0-1 1,0 0-1,-1 0 0,1 0 0,-1 1 1,-1 5-1,0-9 24,1-1-37,0-1 0,-1 1 0,1-1 1,0 1-1,-1-1 0,1 0 0,0 1 0,-1-1 1,1 0-1,-1 1 0,1-1 0,-1 0 1,1 0-1,-1 1 0,1-1 0,-1 0 0,1 0 1,-1 0-1,1 0 0,-1 1 0,1-1 0,-1 0 1,1 0-1,-1 0 0,1 0 0,-1 0 1,0 0-1,1-1 0,-1 1 0,1 0 0,-1 0 1,1 0-1,-1 0 0,1-1 0,-1 1 0,1 0 1,-1 0-1,1-1 0,0 1 0,-1 0 0,1-1 1,-1 1-1,1-1 0,-13-25 4,11 21 1,-2-7-5,-12-39 23,9 20-2,1 1 0,1-1 0,0-60 0,5 72-18,0 14-1,1-1 0,-1 1 0,1-1 0,0 1 0,0-1 1,1 1-1,3-10 0,3-7 20,20-35 0,-18 46 30,-9 10-43,24-11 30,-24 11-40,0 1 1,1-1-1,-1 1 0,1 0 1,-1 0-1,1 0 1,-1 0-1,1 0 0,-1 0 1,0 0-1,1 0 0,-1 1 1,1-1-1,-1 1 0,1-1 1,-1 1-1,0-1 1,1 1-1,-1 0 0,0-1 1,0 1-1,0 0 0,3 2 1,-4-3-2,7 8 6,0-1 1,0 1 0,-1 0 0,0 1 0,0-1 0,-1 1 0,8 18 0,67 166 45,-49-124-50,31 39-5,-60-104 2,0 0-1,0 0 1,1 0-1,-1-1 1,1 1-1,0-1 1,0 0-1,0 0 1,0 0-1,6 3 0,2 3 1,36 21-864,2-1-3456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8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151 396 5832,'49'-44'49,"-40"38"-27,-1 0 1,1 0-1,18-8 0,-23 12-10,0 1-1,0-1 0,0 1 1,0 0-1,0 0 0,0 0 1,0 0-1,1 1 0,-1 0 1,0 0-1,0 0 0,1 0 1,7 2-1,-12-1-10,1-1 0,-1 1-1,1 0 1,-1-1 0,1 1-1,-1 0 1,1 0 0,-1-1-1,0 1 1,1 0 0,-1 0-1,0 0 1,0-1 0,0 1 0,0 0-1,0 0 1,0 0 0,0 0-1,0 0 1,0-1 0,0 1-1,0 0 1,0 0 0,-1 0 0,1-1-1,-1 2 1,1 0 0,-1 5 0,0-4-1,1-1-1,-1 1 1,0 0-1,0 0 1,0-1-1,0 1 1,0 0 0,-1-1-1,0 1 1,-3 3-1,-55 81-2,40-59-3,-39 40 0,14-19-100,-33 47-42,73-89 93,0 0 1,1 1-1,-1-1 1,1 1-1,1 0 1,-1 0-1,1 1 1,-2 11-1,2-10 5,3-7 16,-1 0 0,1 0 0,0 0 1,0 0-1,0 0 0,0 0 1,1 0-1,-1 0 0,1 0 1,0 0-1,0 0 0,0 0 1,0 0-1,0 0 0,1-1 1,-1 1-1,1-1 0,3 5 1,-3-4-9,-2-2 31,0-1-1,1 1 1,-1-1-1,0 0 1,0 1-1,1-1 1,-1 0-1,0 1 1,1-1-1,-1 0 1,0 1-1,1-1 1,-1 0-1,1 0 0,-1 1 1,0-1-1,1 0 1,-1 0-1,1 0 1,-1 0-1,1 1 1,7 0-35,-1 0-1,0 0 1,1 0 0,-1-1 0,1 0-1,-1-1 1,1 0 0,-1 0 0,1 0 0,-1-1-1,13-4 1,6-4-23,34-17 0,-58 26 71,70-38-160,-50 26 136,53-38 5,-59 37 20,-1 0-1,0-1 1,-1-1 0,-1 0-1,12-20 1,-23 34 5,-1 0 0,0 0 0,0 0 0,0 0 1,0 0-1,-1 0 0,1 0 0,0 0 0,0-3 0,3-26 38,-1 1-1,0-38 0,-7 44 123,-2 3-80,-1 0-1,-12-26 1,9 36 193,2 6-226,0 1 0,-1 0 0,1 0 0,-1 1-1,0 0 1,-12-2 0,19 5-39,1-1 0,0 1 0,0 0 0,0 0 0,-1 0 0,1 0 0,0 0 0,0 0 0,-1 0 0,1 1 0,0-1 0,-2 1 0,-7 2 25,0 1 0,1 1-1,0-1 1,0 1 0,0 1 0,-15 12 0,23-17-30,0 0 1,0 0 0,0 0 0,0 0 0,0 0 0,0 0 0,0 0 0,1 0 0,-1 0-1,1 0 1,-1 1 0,0 1 0,-3 7 20,1 0-1,1 1 0,0-1 1,0 1-1,1 0 1,1 19-1,0-29-23,0 0 1,0 0-1,0 0 0,0 0 0,0 0 0,1 0 1,-1 0-1,0 0 0,1 0 0,-1 0 1,1-1-1,-1 1 0,0 0 0,1 0 0,0 0 1,-1-1-1,2 2 0,8 8 21,1 0-1,-1-1 0,1-1 1,1 0-1,0-1 0,21 11 1,-30-17-19,1 1 0,-1-1 0,0 0 0,1 0 0,-1 0 0,1 0 0,3-1 0,190 12 95,-152-16-57,199-47 17,-195 36-50,150-85 9,-169 79-17,75-80 2,-92 83-1,-5 0-1,0-1-1,6-23 1,-14 41-5,0 0-1,0 0 1,0 1-1,0-1 1,1 0 0,-1 0-1,0 0 1,0 0-1,-1 1 1,1-1-1,0 0 1,0 0 0,0 0-1,0 1 1,-1-1-1,1-1 1,-8-16 11,-1 0 0,-21-31 1,14 32 26,1 6-28,-1 1 0,-1 1 0,1 1 0,-20-7 0,34 14-6,0 1 0,0-1 0,0 1 0,1-1 0,-1 1 0,0 0 0,0 0 0,0 0 0,-4 0 0,-29 4 35,-51 12 0,61-5 13,-5 10-19,-55 48 0,83-66-31,0-1 0,-1 0 0,1 1 0,0-1 0,1 1 0,-1 0-1,0-1 1,-1 5 0,-70 173 48,64-138-25,6-19-17,-3 15 0,2 1-1,1 0 1,5 69 0,18 96 14,-14-163-16,8 59 4,4 14-8,-4-16 1,-7-25-2,-4-19 2,-5-12-3,1 1-810,1-31-3232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8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7176,'0'0'0,"-15"22"0,8 2 0,13 9 0,22-4-16,29-10 16,26-10-176,21-7 176,2 1-4760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71 5296,'21'-6'0,"24"-7"0,12-3 0,-3 0 0,-32 8 25,19-4 67,-293 65 205,211-44-283,9 0 86,-112 56 29,120-50-81,5 2-26,0 1 1,-26 32-1,44-49-21,1 0 1,-1 0-1,0 0 1,0 0 0,1 0-1,-1 1 1,1-1-1,-1 0 1,1 0-1,-1 1 1,1-1-1,0 2 1,-2 4 2,1 0 0,0 0 0,1 0 0,0 9 0,0-12-4,1 1 1,0-1-1,0 1 0,1-1 1,-1 1-1,1-1 1,0 0-1,0 0 0,4 6 1,-1-3-1,1 0 0,-1-1 0,1 0 0,0 0 0,9 7 0,0-2 0,0-2 1,17 9-1,38 16 5,0-3-3,-9 0-2,-17-1 1,-40-26 1,1 1-1,-1-1 1,0 1 0,0 0-1,0 0 1,-1 0 0,0 0-1,3 6 1,-6-11-1,0 1 0,0-1 1,0 0-1,1 0 0,-1 1 1,0-1-1,0 0 0,0 0 1,0 1-1,0-1 0,0 0 1,0 0-1,0 1 0,0-1 1,0 0-1,0 0 0,0 1 1,0-1-1,0 0 0,0 1 1,0-1-1,0 0 0,0 0 1,0 1-1,0-1 0,-1 0 1,1 0-1,0 0 0,0 1 1,-5 6 11,0 0-1,-1 0 1,0-1 0,-12 12 0,2-7 68,-103 48 43,45-29 62,48-21-159,-66 21 84,77-25-71,-2 1-4,-1-1 0,1 0 1,-24 2-1,77-29-1,41-10-827,10-1-3181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29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57 6192,'50'-24'1,"0"-4"86,-44 23 73,-14 5 64,-19 7-23,-44 20 182,-66 31 10,96-39-81,-66 41 0,82-45-272,-3 3 87,-81 75 27,108-92-152,-1 1 0,1 0-1,-1-1 1,1 1 0,0 0-1,0 0 1,-1 0-1,0 3 1,-16 42 17,17-43-19,0-1 0,0 1 1,1 0-1,0 0 0,-1 0 1,1 0-1,1-1 0,-1 1 1,1 0-1,-1 0 0,2 4 1,-1-5-1,1 0 0,-1-1 0,1 1 0,0 0 0,-1 0 0,1-1 0,0 1 0,1-1 0,-1 0 0,0 0 0,1 0 0,-1 0 0,5 3 0,30 12-3,-36-17 2,1 1 0,-1-1 0,0 0 0,1 1 0,-1-1 0,1 0 0,-1 0 0,0 0 0,1 0 0,-1 0 0,1 0 0,1 0 0,22-5-6,-1 0 1,1-2 0,23-9-1,-23 3-39,-18 8 35,21-12-15,-2-2 1,47-41-1,113-109-14,-136 118 45,-49 50-2,1 0-1,-1 0 1,0 0 0,0 0-1,0 0 1,1 0 0,-1 0-1,0 0 1,1 0-1,-1 1 1,1-1 0,-1 1-1,1-1 1,-1 1 0,1-1-1,-1 1 1,1 0-1,-1 0 1,1 0 0,0 0-1,-1 0 1,1 0 0,-1 0-1,3 1 1,-2-1 2,-2 0-3,0 0-1,0 0 1,1 0 0,-1 0 0,0 0 0,0 0 0,1 0 0,-1 0-1,0 1 1,0-1 0,0 0 0,1 0 0,-1 0 0,0 0 0,0 0-1,0 0 1,1 1 0,-1-1 0,0 0 0,0 0 0,0 0 0,0 0-1,0 1 1,0-1 0,1 0 0,-1 0 0,0 0 0,0 1 0,0-1-1,0 0 1,0 0 0,0 1 0,2 3 9,0 0 0,0 0 0,-1 0 0,0 0 0,2 7 0,-3-2 9,0-1 0,0 1 0,0-1 0,-3 12 1,-29 156 81,22-131-27,-48 193 24,46-191-79,-14 68 0,4 20-15,10-11 0,12-19-2,2-70 0,3 1-1,8 35 1,-6-55 4,-3-10-6,0-1 0,1 1 0,0-1 0,0-1 0,0 1 0,1-1 0,-1 0 0,9 5 0,-13-8 0,0-1-1,0 0 1,0 1-1,0-1 1,0 0-1,0 1 1,0-1-1,0 0 1,0 0-1,0 0 1,0 0-1,0 0 1,0 0-1,0 0 1,1-1-1,54-6 12,-31 0-10,41-15 0,-29 5-212,0-2 0,-1-2 0,-1-1 0,35-29-1,39-33-5075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101 171 7088,'5'-72'49,"-4"63"-32,0-48 22,-3 24-31,1 33-7,0 0 0,0 1 0,0-1 1,0 0-1,0 0 0,0 1 0,0-1 0,0 1 0,0-1 0,1 1 0,-1-1 0,0 1 1,0-1-1,0 1 0,1 0 0,-1 0 0,-1 1 0,-24 30 3,-1 19 1,20-34-4,-9 35 0,11-30-1,-2 45 0,6 40 0,27 84-2,-19-162-3,4 0 2,28 53 1,-27-67-18,-6-10 16,0-1 0,0 1 0,1-1 0,0 0 0,-1-1 0,1 1 0,11 2 0,-5-6-35,3-5 21,0-1 1,22-11-1,-23 6-41,-14 10 55,14-12-26,-1-1 0,0-1 0,-2 0 1,22-32-1,10-19-48,62-95 52,-75 117 42,-31 43-12,1 1 0,0-1 1,0 0-1,0 0 0,0 1 1,0-1-1,0 0 0,0 1 1,0-1-1,0 1 0,0-1 1,1 1-1,-1 0 0,0-1 0,0 1 1,0 0-1,1 0 0,-1 0 1,0 0-1,0 0 0,0 0 1,1 0-1,-1 0 0,0 1 1,0-1-1,0 0 0,0 1 0,1-1 1,-1 1-1,0-1 0,0 1 1,0-1-1,0 1 0,0 0 1,0 0-1,0-1 0,0 1 1,-1 0-1,1 0 0,0 0 1,0 0-1,0 1 0,6 10 24,-1 1 0,0 0 0,0 0 0,6 24 0,-8-25 0,46 106 56,-49-117-82,0 1 1,0 0-1,0-1 0,0 1 0,0 0 0,0-1 1,0 1-1,1-1 0,-1 0 0,1 1 1,1 0-1,11 9-116,1-2 0,1 0 0,-1 0 0,1-2 0,1 0 0,28 9 0,45 11-4032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0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136 605 5920,'51'-22'7,"-30"13"10,30-16 0,-39 18 12,10-4 25,-1-2 1,0 0 0,29-26 0,3-9 201,-52 48-237,-1-1 1,1 0-1,-1 1 0,1-1 0,-1 0 0,1 0 1,-1 1-1,0-1 0,1 0 0,-1 0 0,0 0 1,1 0-1,-1 0 0,0 1 0,0-1 0,0 0 1,0 0-1,0 0 0,0 0 0,0 0 0,0 0 1,0 0-1,-1 0 0,1 1 0,0-1 0,-1-2 1,-10-13 17,11 16-10,-10-6 173,-4 4-154,1 1 0,-1 0 0,1 0 1,-1 1-1,-21 4 0,7 3 141,-112 59 65,137-64-232,0 0 0,0 0 0,0 0 1,0 0-1,1 1 0,-5 4 0,-25 29 73,-29 45-1,49-57-37,6-3-37,1 0 0,1 1 0,-1 26 0,5-47-17,0 1-1,0-1 1,0 0-1,0 1 1,0-1-1,0 0 1,1 1-1,-1-1 1,0 0-1,1 0 1,-1 1-1,2 1 1,3 6 0,1 1 0,0-1 0,0 0 0,1-1 0,15 16 0,-21-23-1,0-1 0,0 1 0,-1 0-1,1-1 1,0 1 0,0-1-1,0 1 1,-1-1 0,1 0-1,0 1 1,0-1 0,0 0 0,0 0-1,0 1 1,0-1 0,0 0-1,1 0 1,17 0-2,-1 0 1,1-1-1,-1-1 1,23-5-1,-15-2-30,99-62-15,-101 53-18,85-75-24,-102 88 66,-1 0-1,0 0 1,-1-1 0,0 0 0,8-10 0,-2 0 2,28-32-27,26-47 1,-50 74 46,-13 18 1,1 0 0,0 0 0,0 1 1,0-1-1,0 1 0,7-4 0,-9 6 1,-1 0-1,1 0 0,-1 1 1,1-1-1,-1 0 1,1 0-1,0 0 1,-1 0-1,1 1 0,-1-1 1,1 0-1,-1 0 1,1 1-1,-1-1 1,1 0-1,-1 1 1,1-1-1,-1 1 0,0-1 1,1 0-1,-1 1 1,1-1-1,-1 1 1,0-1-1,0 1 0,1 0 1,-1-1-1,0 1 1,1 0-1,1 6 2,0-1 0,0 1 1,-1 0-1,0 0 0,0 0 0,-1 1 0,0 12 0,0-18-3,-1 73 11,4-8-4,10 18-4,-10-68-2,2-1 0,11 28 0,-11-33 0,1 0 0,0-1 0,12 16 0,-13-19 0,0-1 0,1 0 0,0-1 0,9 8 0,-12-11 0,-1 0 0,0-1 0,1 0 0,-1 1 0,1-1 0,0 0 0,-1 0 0,1-1 0,0 1 0,-1 0 0,1-1 0,4 0 0,-3 0 0,0 0 0,0-1 0,0 0 0,0 0 0,-1 0 0,1 0 0,0-1 0,0 0-1,-1 1 1,6-5 0,26-21 1,-30 22 0,14-14 6,88-105 2,-34 31 11,-11 13 7,-13 22 10,63-58 0,-109 113-33,1 0-1,-1 0 1,1 1-1,0 0 1,0-1-1,0 1 1,0 1-1,0-1 1,0 1-1,9-2 1,-7 1 0,-5 2-2,0 0 0,0 0 0,0 0 0,0 0 0,0 0-1,0 0 1,0 0 0,0 1 0,0-1 0,0 0 0,0 1 0,0-1 0,0 1 0,0-1-1,0 1 1,0-1 0,0 1 0,0 0 0,-1-1 0,1 1 0,0 0 0,0-1 0,-1 1 0,1 0-1,0 1 1,0 0 2,3 1 0,-2 0-1,0 0 0,0 0 0,0 0-1,-1 0 1,1 0 0,-1 0 0,1 0 0,1 7 0,6 18 14,-5-12-13,1-1 0,1 0 1,0-1-1,10 17 0,-11-25-3,-1-1-1,0 0 0,1 0 0,0 0 1,8 5-1,-6-5 0,0-1 0,1 1 0,-1-1 0,12 3 0,-8-3 0,0 0 0,0-2 0,15 3 0,-8-4-1,1-1 1,-1 0-1,1-1 1,28-6-1,-24 0-11,-13 3 7,10-3-2,0-2 0,0 0 0,-1-1 0,21-15 0,-5 1-50,48-45 1,-66 43 48,-16 22 8,0 1 0,0 0 0,0-1 0,-1 1 1,0-1-1,0 1 0,0-1 0,0 1 0,0-1 0,-1 1 1,1 0-1,-1-1 0,0 1 0,-1-4 0,1 7 0,-4-9 15,0 5-11,1 1 0,-1 0-1,0 1 1,0-1 0,0 1-1,-1 0 1,1 0 0,0 0 0,-8 0-1,-3 3 71,-3 5-51,1 1 0,0 1 1,-16 10-1,16-4 4,-23 29-1,30-31-23,1 1-1,-13 22 0,17-24-1,1-1 0,0 1 0,1 0 0,-5 18 0,7-18 0,0 1-1,0-1 0,1 1 0,1-1 1,1 13-1,1-11-1,0-1 1,1 1 0,1-1-1,0 0 1,1 0-1,0-1 1,0 1 0,2-1-1,12 18 1,-18-27-2,0 0 1,1 0-1,-1-1 1,0 1-1,1-1 1,-1 1-1,1-1 0,0 1 1,-1-1-1,1 0 1,0 0-1,2 1 1,13 8-6,1-1 0,24 10 1,-12-10 0,36 7 0,-60-14-1,0-1 0,0 0 1,1-1-1,-1 1 0,7-2 1,-13 1 6,116-4-40,3-15 20,-119 19 20,49-13-59,203-81-17,-202 71 23,-18 8 29,207-109-63,-87 17 44,-150 105 43,1 0-1,-1 0 0,0 0 0,0-1 1,0 1-1,0 0 0,0-1 0,1-3 1,-3 6 0,10-16-4,14-31 1,-19 36 3,-1-1 0,-1 0-1,0 0 1,3-22 0,-6 16 0,0 0 0,-1 0 0,-1 0 1,0 0-1,-9-30 0,11 46 1,-1 0-1,1 0 1,-1 1 0,1-1-1,-1 0 1,0 1-1,0-1 1,0 0 0,0 1-1,-1-2 1,-4-5 0,-1 1 1,0 0-1,0 0 1,-1 1-1,1 0 1,-1 0-1,-16-8 1,23 14-1,0-1 0,0 1 1,0 0-1,-1-1 0,1 1 0,0 0 1,0-1-1,0 1 0,0 0 0,-1 0 1,1 0-1,0 0 0,0 0 0,0 0 1,-1 1-1,0-1 0,-28 7 10,0 0 0,-52 22 0,78-27-8,-1 0-1,1 0 0,-1 1 0,1-1 1,-5 5-1,-130 112 12,118-93-20,10-7 0,0 0 1,1 0 0,-13 40-1,23-58 4,-1 0-1,1 0 0,0-1 0,0 1 0,-1 0 0,1 0 1,0 0-1,0 0 0,0 0 0,0 0 0,0-1 0,0 1 1,1 0-1,-1 0 0,0 0 0,0 0 0,1 0 0,-1-1 0,0 1 1,1 0-1,-1 0 0,1 0 0,8 13-12,1 0 0,0-1 0,1-1 0,0 0 0,0 0 0,16 11 0,2-3-145,145 97-70,-136-91 44,143 109-82,-149-109 48,88 85-75,-104-93 142,-13-12 131,1 0 1,-1 1-1,0-1 1,0 1-1,-1 0 1,0-1-1,0 1 1,2 14-1,-4-21 21,0 1-1,0-1 0,0 1 1,0-1-1,0 1 0,0-1 1,0 1-1,0-1 0,0 1 1,-1-1-1,1 1 0,0-1 1,0 1-1,0-1 0,-1 1 1,1-1-1,0 0 0,0 1 1,-1-1-1,1 1 0,0-1 1,-1 0-1,1 1 0,-1-1 1,1 0-1,-1 1 0,-11 8-8,0-1 0,0 0-1,-1 0 1,0-2 0,-14 6 0,-1-3-50,-164 37-663,78-23-2530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3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334 649 4040,'-18'0'19,"11"0"13,0 0-1,0 1 1,1-1 0,-12 4-1,-2 0 143,1 1-1,0 1 0,1 1 1,-1 1-1,-20 12 0,27-13-102,6-3 16,0 0 0,0 0 0,1 0-1,0 1 1,-6 6 0,1-1 27,1 0-1,1 0 1,0 1-1,0 0 0,1 1 1,1 0-1,0 0 1,0 0-1,-4 14 1,3 18-17,7-40-74,0-1 0,-1 1 0,1-1-1,0 1 1,1-1 0,-1 1 0,1-1 0,-1 1-1,1-1 1,0 0 0,0 1 0,1-1 0,-1 0-1,1 0 1,-1 0 0,1 0 0,0 0 0,0 0-1,0 0 1,5 4 0,-7-7-18,1 0 0,-1 1-1,0-1 1,0 0 0,1 1-1,-1-1 1,0 0-1,0 0 1,1 1 0,-1-1-1,0 0 1,1 0 0,-1 0-1,0 1 1,1-1-1,-1 0 1,0 0 0,1 0-1,-1 0 1,0 0 0,1 0-1,-1 0 1,0 0-1,1 0 1,-1 0 0,0 0-1,1 0 1,-1 0 0,1 0-1,-1 0 1,0 0-1,1 0 1,7-2 21,0-1-1,0 1 1,0-2 0,0 1-1,-1-1 1,1 0 0,12-10-1,93-81 221,-81 66-226,-2 4 61,123-99 38,-126 99-38,-20 18-62,22-22 47,-1-2-1,44-63 1,9-23 70,-75 108-114,1 0 0,0 1 0,1 0 1,0 0-1,0 1 0,0 0 0,1 0 0,16-9 0,-16 11-9,-7 4-7,-1 0 0,1 0 1,-1 0-1,1 0 0,-1 1 0,1-1 0,-1 1 1,1-1-1,-1 1 0,3-1 0,12 0 14,0 0-1,-1 0 0,1 2 1,30 4-1,-22 3 36,15 14-16,41 29-1,-57-32-4,1 4-18,-1 1 0,-1 1 0,28 41 0,34 46 9,-67-93-17,76 56 8,-72-64-9,37 6-1,-41-14-5,0-1 0,26 0 0,-18-2 2,30-5-1,-31 2 0,34-10-1,-37 6 2,37-17-1,17-18 1,94-70 20,-30 23-5,-112 75-3,97-26 12,-101 38-7,-3 5-11,0 0-1,39 13 1,-43-6 5,21 26-1,-2 15-9,-3 3 1,5-4-3,-29-40-2,1-1 0,18 15 0,-18-17 0,0-1 0,1 0 0,13 6 0,34 9 0,4-9 0,-47-10 0,-1-1 0,22-2 0,-24 0 0,0 0 0,0-1 1,15-5-1,-8 0 2,0-1 0,-1-1 0,23-15 0,-37 23 0,0-1-1,0 0 1,1 0 0,-2-1 0,1 1-1,0-1 1,0 1 0,-1-1-1,5-6 1,-1 0 1,-3 6-2,0-1-1,-1 0 1,1 0-1,-1 0 1,0 0-1,2-8 1,-2 4 0,-1-1 0,0 0 0,0 0 0,-1 1-1,0-1 1,-1 0 0,0 0 0,-3-9 0,-1-2 6,-5 0-4,-1 0 0,-22-32 0,32 51-2,0 0-1,0-1 1,-1 1-1,1 0 1,0 0-1,0 0 1,-1 0-1,1 0 1,-1 0 0,1 0-1,-2-1 1,-21-8 1,0 1 1,-1 0 0,-32-6-1,54 15 0,0-1 0,-1 1 0,1-1 0,-1 1 0,1 0 0,-8 1 0,-24 4 4,0 2 0,-49 16 0,57-9 9,-10 14-2,-43 40 1,62-46 6,-2 12-7,-20 48 0,39-81-12,0 1 1,1 0-1,-1 0 0,1-1 0,-1 1 0,1 0 0,0 0 0,0-1 0,-1 1 0,1 0 1,1 2-1,0 9 1,1-1 0,0 1 0,1-1 0,1 0 1,0 0-1,0 0 0,8 13 0,-11-23-1,1 0 0,-1 0-1,1 1 1,-1-1 0,1-1-1,0 1 1,-1 0 0,5 3 0,-6-5-1,16 13 3,32 22 0,-28-24-2,0 0-1,0-2 0,27 9 1,-14-9-1,66 12 0,-56-15 0,62-1 0,-61-6 0,71-11 0,49-26 0,113-59-2,-234 77-4,151-91-6,-161 87-7,91-111-5,-107 108-8,-8 7 22,-1-1 0,-1 1 0,8-40 0,-15 59 8,0 0-1,1-1 1,-1 1-1,0 0 1,0-1-1,0 1 1,0 0-1,-1-1 1,1 1-1,0 0 1,0-1-1,-2-1 1,-1-4-2,0-1-1,-1 2 1,0-1 0,0 0 0,0 1-1,-1 0 1,0 0 0,-12-10-1,1 7-20,1 6 19,0 1 1,0 0-1,-1 1 1,-26 2-1,20 5-7,-4 7 6,1 1 0,-35 25 1,41-19-14,-67 93-10,74-90 5,5-2 18,0-1-1,2 1 1,-4 22 0,9-42 5,0 0 1,0 0 0,0 0 0,0 0-1,0 0 1,0 1 0,0-1 0,0 0 0,1 0-1,-1 0 1,0 0 0,0 0 0,1 0-1,0 2 1,7 12-4,1 0 0,1-1 0,20 25 0,-12-24-8,98 55-7,-85-56 8,1-1 0,45 13 1,-47-17 7,67 22-16,-74-24 19,-13-4-2,-1 0 0,1 1 0,0 1 0,10 6 0,58 40-10,-76-49 11,0-1 1,-1 0 0,1 1-1,-1-1 1,1 1 0,-1-1-1,0 1 1,0 0 0,0-1-1,0 1 1,0 0 0,0 0-1,0 0 1,0 0 0,-1 0-1,1 0 1,-1 0 0,1 0-1,-1 0 1,0 0 0,0 0-1,0 0 1,0 0 0,0 0-1,-1 0 1,1 0 0,-1 3-1,0-4 1,-4 8-12,-1-4 10,-1-1-1,0 1 1,-1-1 0,1 0 0,-1 0 0,0-1 0,-13 4 0,4-3-1,0 0 0,-22 2 1,33-6-2,1 1 1,0-1-1,-1 0 1,1 0-1,0-1 1,0 0-1,-1 0 1,1 0 0,0 0-1,-8-4 1,10 4-1,3 1 4,-1 0-1,1 0 1,0-1-1,0 1 0,-1 0 1,1 0-1,0 0 1,-1 0-1,1 0 0,0-1 1,0 1-1,-1 0 0,1 0 1,0 0-1,0-1 1,0 1-1,-1 0 0,1 0 1,0-1-1,0 1 1,0 0-1,0 0 0,0-1 1,0 1-1,-1 0 1,1-1-1,0 1 0,0-1 1,-2-7-8,1 0 1,0 0 0,0-1-1,1 1 1,0 0 0,0-1-1,3-10 1,-3 17 5,6-22-63,10-8 31,2 0 0,25-35 1,-21 42-86,107-90-63,-103 91-9,106-119-305,-109 120 347,39-30 1,-47 45 17,-10 7 118,0 1 0,0-1 0,0 1 0,1 0 0,-1 0 0,0 0 0,0 1 0,0 0 0,0 0 0,0 0 0,6 2 0,-1 6-58,-4-1 63,0-1 1,-1 1-1,0 1 0,-1-1 0,0 1 1,0-1-1,-1 1 0,0 0 1,-1 0-1,2 13 0,10 41 1,4 16 8,-7-47 4,2 0 0,32 56 0,-27-61 23,17 12-4,41 38 0,-73-75-12,0 0-1,0 1 1,0-1-1,0 0 1,0-1-1,5 3 1,18 7 25,1-1 1,50 11-1,-75-21-26,0 1-1,0-1 1,0 0 0,1 0 0,-1 0-1,0 0 1,0 0 0,0 0-1,0-1 1,3 0 0,22-7 27,-2 0 1,1-2 0,25-14-1,-27 7 78,-10 6-63,5-4-9,0-1-1,-1-1 0,0 0 1,16-23-1,-26 30 9,2-2 2,-1 0 1,0-1 0,-1 0-1,12-24 1,-13 16 174,0 1 0,0-2 0,5-37 0,-9 60-100,-1 2-116,1 0-1,0 0 1,-1 0 0,0 0 0,0 0 0,0 1 0,0-1 0,0 1 0,2 6-1,10 23 55,47 92 0,-44-96-51,31 46 4,-31-49-17,32 35 1,-37-48-2,1 0 0,0-2 0,1 1 0,16 9 0,-15-12 0,0-1-1,1 0 0,-1-1 0,24 6 1,-23-8-1,0-2 0,0 0 0,1-1 0,24 1 0,-27-3 0,-1-1 0,0 0 0,0-1 0,0-1 0,21-6 0,-22 4 0,-1 0 0,0 0 0,0-1 0,0 0 0,-1-1 0,10-8 0,-4 1 0,-1 0 0,-1-1 0,14-19 0,38-59 0,-7-8 0,-42 69 0,14-43 0,3-42 0,-12-6 0,-12 1 0,-10 67 0,-10-84 1,5 111 6,-28-67 3,25 85 4,5 8-13,-1 0 0,1 1 1,-1-1-1,1 1 0,-1 0 1,0 0-1,1 0 0,-1 0 1,0 1-1,0-1 0,0 1 1,0 0-1,-4 1 0,7-1 0,0 0 0,0 0 0,0 0 0,0 0 0,0 0 0,0 1 0,1-1 0,-1 0 0,0 1 0,0-1 0,0 1 0,0-1 0,1 1 0,-2 0 0,-14 12 7,0 0 0,-25 29 0,27-20-1,-17 50-1,-1 39-3,10 14 2,13 2-3,13-2-2,12-3 0,37 102-2,-41-187-3,57 115 2,-53-128-2,2-6 4,0-1-1,37 27 1,-34-34-11,32 6 4,13 1 7,4-5 1,0-2 0,-3-4 0,-5-3 1,-12-5 1,-31 1 73,1 0 0,-1 1-1,21 4 1,-39-4 352,-11 5-1538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3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7176,'0'0'0,"12"-1"0,20-7 0,5-5-8,2-4 8,3-7-80,2-6 80,0-2-4840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5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10312,'0'0'0,"0"9"0,-1 19 0,2 15-384,14 14 384,-3 2-1152,-9-2 1152,-1 2-6104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3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389 305 4848,'1'-22'5,"-2"0"1,-1 1-1,0-1 0,-2 1 1,-10-36-1,8 38-14,-2-6 58,0 0 0,-19-37 1,26 61-44,1 1 1,-1-1 0,0 0 0,1 1-1,-1-1 1,1 1 0,-1-1 0,0 1-1,0-1 1,1 1 0,-1 0 0,0-1-1,0 1 1,0 0 0,1-1 0,-1 1-1,0 0 1,0 0 0,0 0 0,0 0 0,1 0-1,-1 0 1,0 0 0,0 0 0,0 0-1,0 0 1,0 1 0,0-1 0,-17 7 20,17-6-16,-3 2 15,0-1-1,0 2 1,0-1-1,1 0 1,-1 1 0,1 0-1,0 0 1,0 0-1,0 0 1,1 0 0,-1 1-1,-2 8 1,2-7 2,-3 6 41,0 0-1,1 1 0,1 0 0,-5 23 0,5-18-34,-9 27 73,3-1 1,1 1-1,3 1 0,1 0 1,3 70-1,9 196 8,-1-192-103,10 52-3,-10-138-2,34 110 3,-29-121 4,51 66 7,-47-76 6,71 35 19,-66-42 28,-9-4-37,0 1-12,0-1-1,0 0 0,0-1 1,1-1-1,-1 0 1,1 0-1,-1-1 1,17-3-1,75-26 180,-84 20-56,-1-2-325,-1-1 0,0-1 0,16-18 0,8-14-4276</inkml:trace>
  <inkml:trace contextRef="#ctx0" brushRef="#br0" timeOffset="1">2 611 8248,'-1'2'2,"1"0"0,0 0-1,0 0 1,0 0 0,0 0 0,0 0 0,0 0 0,1 0 0,-1-1 0,1 1 0,-1 0 0,1 0 0,0 0 0,0 0-1,0-1 1,0 1 0,0 0 0,0-1 0,0 1 0,0-1 0,1 1 0,-1-1 0,0 0 0,1 0 0,0 1-1,1 0 1,7 6 19,0-1-1,17 9 1,-21-12-21,14 4-33,112 25-9,-98-29 36,192 7-957,-90-8-3810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8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299 230 3144,'4'-5'40,"11"-15"28,-10 13 112,1-1 68,-5 8-212,-1-1 0,0 1 0,1-1 0,-1 0 0,0 1 0,0-1 0,0 1 0,1-1 0,-1 0 0,0 1 0,0-1 0,0 0-1,0 1 1,0-1 0,0 0 0,0 1 0,0-1 0,0 0 0,-1-4 62,2-9 249,0-1-1,-1 1 1,-3-21-1,2 29-261,0 1 0,0-1 0,-1 1 0,0-1 0,0 1 0,0 0 0,-1 0 0,0 0 0,0 0 0,0 0 0,-4-5-1,5 9-49,0-1-1,1 1 0,-1 0 0,0 0 0,0 0 1,0 0-1,1 0 0,-1 0 0,0 0 0,0 0 0,-1 1 1,1-1-1,0 1 0,-3-1 0,-30 1 263,26 0-183,4 1-88,0-1 0,0 1 0,0 0-1,0 0 1,1 1 0,-1-1 0,0 1-1,1 0 1,-1 0 0,1 1 0,-1-1-1,1 1 1,0 0 0,0 0 0,1 0-1,-5 5 1,1-2-9,-3 4 41,1-1 1,0 1-1,1 1 0,0 0 0,0 0 1,-7 15-1,8-14-23,-1 2 22,1 0 1,0 1-1,1-1 1,1 1 0,-4 18-1,3-13-28,2-6 14,1 1-1,0 0 0,1 0 0,0 0 1,1 26-1,1-24-24,0-5 0,1-1 0,0 1 0,0 0 0,1-1 0,0 0 0,1 1 0,1-1 0,7 18-1,-7-20-8,7 10 32,66 62 18,-59-69-39,-6-5-9,-2-2-6,0 0 1,0-1 0,0 0 0,1 0 0,-1-1-1,1-1 1,18 3 0,-3-3 8,-1-2-1,0 0 1,1-2-1,29-5 1,-40 3-12,-9 3-1,0 0 0,0-1 1,-1 0-1,1-1 0,-1 1 0,9-6 1,30-17 4,-32 18-5,0-1 0,13-12 0,-9 4 2,-1-1 0,19-29 0,-30 41-3,5-11 15,-7 9-6,0 3-5,0-1 0,0 0 0,0 1 0,-1-1 0,0 0 0,0 0-1,0 0 1,-1 0 0,0 0 0,0 0 0,0 0 0,0 0 0,-2-6 0,-10-27 96,-31-72 0,28 86 13,0 0 0,-2 0-1,0 2 1,-2 0 0,0 1 0,-27-22-1,43 40-83,1 2-1,-1-1 1,0 0 0,0 0-1,0 1 1,0-1-1,0 1 1,0 0 0,0 0-1,0 0 1,-6 0-1,-9-3 111,12 1-77,2 2-32,0 0 1,0-1-1,0 1 1,0 1-1,0-1 0,0 1 1,0-1-1,-4 1 1,7 0-26,1 0 0,-1-1 0,0 1 0,1 0-1,-1-1 1,1 1 0,-1-1 0,1 1 0,0-1 0,-1 1 0,1-1 0,-1 1 0,1-1 0,0 1 0,-1-1 0,1 0 0,0 1 0,0-1 0,-1-1 0,0 0 6,-9-22-1395,1-2-5582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7264,'0'0'56,"5"6"-10,0 0-81,11 15 288,0 1-1,15 28 1,-19-23-198,-2 1-1,-1 0 1,-1 0 0,6 53-1,-10-48-22,0-1 0,2 1 0,2-1-1,12 33 1,-9-27-12,54 157 60,-62-185-79,-2-6 1,1 1 0,0-1 0,0 0 0,0 0 0,0 0-1,1 0 1,-1 0 0,1-1 0,4 6 0,0-1 2,-6-7-9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39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55 2424,'0'-34'200,"0"32"85,3 1-33,-1-1-197,1 0-1,0 0 1,0 0 0,0 1-1,0-1 1,0 1 0,0 0-1,0 0 1,0 0-1,1 0 1,-1 0 0,0 1-1,1 0 1,-1 0-1,0 0 1,1 0 0,-1 0-1,0 0 1,1 1-1,-1 0 1,0-1 0,1 1-1,4 3 1,-5-3-16,-1 1 0,1-1 1,-1 1-1,1 0 0,-1 0 1,0 0-1,1 0 0,-1 0 1,0 1-1,-1-1 0,1 1 0,0-1 1,-1 1-1,1-1 0,-1 1 1,0 0-1,0 0 0,0 0 1,0 0-1,0 5 0,-1-4-2,0 0-1,0 1 1,-1-1-1,0 0 1,0 0-1,0 1 0,0-1 1,-1 0-1,1 0 1,-1 0-1,0-1 1,-1 1-1,-2 4 1,3-5-12,0-1 0,0 1-1,0-1 1,0 0 0,0 0 0,0 0 0,-1 0 0,1 0 0,-1-1-1,1 1 1,-1 0 0,0-1 0,1 0 0,-1 0 0,0 0 0,0 0 0,0 0-1,0-1 1,-3 1 0,3-1 1,1 0 0,-1 0 0,1-1 1,-1 1-1,1-1 0,-1 0 0,1 1 0,-1-1 0,-3-3 0,-16-4 233,22 7-262,-12-3-45,-1 1 0,1 0 0,-1 0 0,-14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5656,'0'0'65,"1"5"47,6 14 19,-6-18-122,-1 0 1,1 0-1,-1 1 1,1-1 0,-1 0-1,1-1 1,0 1-1,-1 0 1,1 0-1,0 0 1,0 0-1,0 0 1,0-1-1,-1 1 1,1 0 0,0-1-1,0 1 1,0-1-1,2 1 1,2 2 15,12 6 53,38 14 0,-51-22-70,0 0 1,1 0 0,-1 0-1,1-1 1,-1 0 0,1 1-1,-1-2 1,1 1 0,6-1-1,-3 0-1,-1 0 1,0 0 1,-1 0-1,1-1 0,-1 0 0,1 0 0,8-4 1,-2 1-3,-7 3 6,0-1 0,0 0 0,0 0-1,0 0 1,0-1 0,-1 0 0,1 0 0,-1 0 0,0-1-1,-1 0 1,1 0 0,-1 0 0,0 0 0,6-10-1,-8 10 21,1 0-1,-1 0 1,0 0-1,-1 0 1,0 0-1,1 0 1,-2-1-1,1 1 1,0-5-1,2-16 152,-2 24-22,-1 2-152,0-1 1,0 1-1,0 0 0,1 0 1,-1 0-1,0 0 0,0 0 1,0 0-1,0-1 0,0 1 0,0 0 1,0 0-1,0 0 0,0-1 1,0 1-1,1 0 0,-1 0 1,0 0-1,0 0 0,0-1 1,0 1-1,0 0 0,0 0 0,0 0 1,0-1-1,-1 1 0,1 0 1,0 0-1,0 0 0,0 0 1,0-1-1,0 1 0,0 0 0,0 0 1,0 0-1,1 9 528,46 117 47,-38-101-537,-2 0 1,0 0-1,-2 0 1,0 1-1,-2 0 1,0 38-1,-1-25-38,2-2 27,6 132 27,-9-141-52,15 230 62,1-166-36,-17-85-32,-1 0 1,1 0-1,-1 0 0,0 0 0,-1 0 0,0 0 0,0 0 0,0-1 0,-7 13 0,8-17-3,0 0-1,-1 0 1,1 0-1,0 0 1,-1 0-1,1-1 1,-1 1-1,0 0 1,0-1-1,0 0 1,0 1-1,0-1 1,0 0 0,0 0-1,0 0 1,0 0-1,0 0 1,0-1-1,-1 1 1,1-1-1,0 1 1,-1-1-1,-3 0 1,-4 0 2,0-1 0,0 0 0,0 0-1,-11-4 1,7 2 1,8 2 1,-1-1-1,1 0 0,0 0 0,-1 0 0,1-1 0,0 0 0,-7-5 0,-5-2 25,-8-3 74,-1 2 1,-40-12-1,63 20 204,10-1-247,20 0-64,53 3 35,85 5-7,-129-1-17,254 42 51,-265-42-55,72 5 28,96 6 2,-151-14-20,-41 0-14,109-11 13,33-22-1234,1-4-4899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3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897 191 3680,'0'0'460,"0"-5"-224,0-3-148,-1 0 0,0 1-1,0-1 1,-1 0 0,0 1 0,0-1 0,-1 1 0,-6-13 0,5 13-48,-1-1 1,0 2 0,-1-1 0,0 0 0,0 1-1,0 0 1,-1 1 0,0-1 0,0 1 0,0 1-1,0-1 1,-1 1 0,0 0 0,0 1 0,0 0 0,0 0-1,-14-2 1,7 1-19,8 2 2,-1 0 0,1 1-1,-1 0 1,1 0 0,-11 1-1,-29 0 105,1 2 0,-71 12 0,95-11-109,14-1 3,0-1 0,0 1 0,-1 1 0,1 0 0,-13 6 0,-92 46 130,90-40-31,-83 74 54,86-68-55,-8 18-34,-27 50 0,44-59 55,3 8-42,-4 76 1,12-111-85,0 0 0,0 0 0,0 0 0,0 0 1,1 0-1,0 0 0,1 5 0,8 20 41,1 0 0,20 37 0,-15-46 32,87 55 39,-79-63-47,112 16 28,-106-26-48,141-16 25,-135 7-18,129-51 27,-161 58-84,-1 0-1,0-1 0,1 0 0,-1 1 0,0-1 0,0 0 1,3-3-1,25-23 43,52-61 0,-65 61 28,-10 12-40,6-10 16,-1 0 0,-1-1 1,14-49-1,0-28 160,-24 97-165,-1 0 1,0 0-1,0 0 0,-1 0 0,0 0 0,0 0 1,-1-1-1,-2-9 0,1 6-5,1 6-8,0 1-1,-1-1 1,0 0 0,1 0 0,-2 1 0,1-1 0,0 1-1,-1 0 1,0 0 0,0-1 0,0 2 0,-7-7 0,6 5-1,-6-3 151,3 5-144,0 0 0,-1 0 1,1 1-1,-1-1 0,1 2 0,-1-1 0,1 1 1,-1 0-1,0 1 0,0 0 0,1 0 0,-1 1 0,-9 1 1,4 0-15,9-1-11,0 0 0,-1-1 0,1 2 0,0-1 0,0 0 0,0 1 0,0 0 0,1 0 0,-6 3 0,-11 9 54,0 1 0,1 0 1,0 2-1,-25 28 0,8 2-1459,0 0-5634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3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8792,'0'0'41,"2"2"-2,2 8-7,0-1 0,0 1 1,-1 0-1,0 0 0,-1 0 1,0 1-1,1 11 1,-1 82 115,-2-24-89,3-21-29,4 56-4,4 3 8,-1-25-6,13 149 40,-14-155-47,11 124 60,-12-142-50,-12 33 57,4-101-81,0-3-37,-1 1 1,1-1 0,-1 0-1,1 0 1,-1 1-1,0-1 1,0 0 0,0 1-1,0-1 1,0 1-1,-2-3 1,-2-4-750,-12-24-4921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3 241 6280,'0'0'3,"1"1"0,-1-1 0,1 1 1,-1-1-1,1 0 0,-1 1 0,0-1 1,1 1-1,-1-1 0,0 1 0,1-1 0,-1 1 1,0-1-1,0 1 0,1-1 0,-1 1 0,0 0 1,0-1-1,0 1 0,0-1 0,0 1 0,0 0 1,0-1-1,0 1 0,0-1 0,0 1 1,0 0-1,0-1 0,0 1 0,-1-1 0,1 1 1,0-1-1,0 1 0,-1-1 0,0 2 0,1-1-8,-2 2 120,1 0 37,1-3-140,0 0-1,0 1 0,0-1 1,-1 0-1,1 0 1,0 0-1,0 1 0,0-1 1,0 0-1,-1 0 1,1 1-1,0-1 0,0 0 1,0 0-1,0 1 1,0-1-1,0 0 0,0 1 1,0-1-1,0 0 1,0 0-1,0 1 0,0-1 1,0 0-1,0 1 1,0-1-1,0 0 0,0 0 1,1 1-1,-1-1 1,0 0-1,0 0 0,0 1 1,0-1-1,0 0 1,1 0-1,-1 0 0,0 1 1,1-1-1,5 2 73,-2-1-55,0-1 0,0 1 0,0 0 1,0-1-1,0 0 0,0 0 0,0 0 1,0-1-1,6-1 0,52-14 358,89-38 1,-114 41-388,28-12 316,114-35 89,-164 55-334,25-7 73,1 2 1,80-9-1,147-12 439,-242 29-557,48-1 148,134 7 431,-206-4-569,-5-16-1293,-1-1-5183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5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149 276 8696,'-4'47'-935,"1"-27"655,3-19 279,1 0 0,-1-1 0,1 1 0,-1 0 0,1 0 0,-1-1 0,1 1 0,0 0 0,-1-1 0,1 1 0,0 0 0,0-1 0,-1 1 0,1-1 0,0 1 0,0-1 0,0 0 0,0 1 0,0-1 0,0 0 0,0 0 0,0 1 0,-1-1 0,1 0 0,1 0 0,3 0-1,-1 1-1,1-1 1,0 0-1,-1 0 0,8-2 1,27-6 3,31-15 10,-68 22-8,0 0 0,1 0-1,-1 0 1,-1 0 0,1 0 0,0 0 0,0-1 0,0 1 0,-1-1 0,1 1-1,-1-1 1,1 0 0,1-2 0,4-5 3,3-1 1,-4 4 13,-1-1 0,1 0 0,7-13 0,0-3 46,0 0-1,-2-1 1,11-35 0,-19 49-25,0 0 1,-1 0 0,0 0-1,-1-1 1,0 1 0,-1 0-1,0-17 1,-2 21 106,-3-4 32,4 10-171,1 0 0,-1 0 0,1 0 0,0-1 0,-1 1 0,1 0 1,0 0-1,-1 0 0,1 0 0,-1 0 0,1 0 0,0 0 0,-1 0 0,1 0 0,-1 1 0,1-1 0,0 0 0,-1 0 0,1 0 0,0 0 0,-1 0 1,1 1-1,0-1 0,-1 0 0,1 0 0,0 1 0,-1-1 0,1 0 0,0 1 0,0-1 0,-1 0 0,1 0 0,0 1 0,0 0 0,-3 4 36,1-1-1,1 2 0,-1-1 0,1 0 1,-1 7-1,-2 3-16,-9 39 61,-3 118 55,15-105-136,1 5-3,0 9-3,0-48 0,-4 221-83,0-158-23,4-96 104,0 1-1,0 0 1,0-1-1,0 1 1,0 0-1,-1-1 0,1 1 1,0 0-1,0 0 1,-1-1-1,1 1 1,0-1-1,-1 1 1,1 0-1,-1-1 1,1 1-1,-1-1 1,1 1-1,-1-1 1,1 1-1,-1-1 1,1 1-1,-1-1 1,0 0-1,1 1 1,-1-1-1,0 0 1,1 0-1,-1 1 1,0-1-1,0 0 1,1 0-1,-2 0 1,-2 2 0,0-1 0,1 0 0,-1 0 0,0 0 0,0 0 0,1-1 0,-1 1 0,-6-1 0,1-1 0,-26 1 0,-101-11-8,104 8-30,-61-13 0,76 9-64,31 4 56,5 0 48,59-8-20,165-14-13,-154 26 30,-2 3 1,-3 0 0,-33-1 5,-19 0 4,0-1 1,43-5-1,-73 3-23,-1 0 1,1 0-1,-1-1 1,1 1-1,-1-1 0,1 1 1,-1-1-1,1 0 0,-1 0 1,0 1-1,1-1 1,-1 0-1,0 0 0,0 0 1,1 0-1,-1-1 1,0 1-1,0 0 0,0 0 1,-1-1-1,1 1 0,0-1 1,0 1-1,-1-1 1,1 1-1,0-2 0,1-2-641,7-14-4531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5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 7264,'2'10'-4,"0"0"0,0 0 1,-1 0-1,0 0 0,-1 0 0,0 1 1,0-1-1,-1 0 0,-1 0 0,0 0 1,-6 19-1,4-12-3,-5 12-52,-58 122-16,49-122 29,-30 42-1,-15 22 38,-41 99 15,90-156 28,-78 276 274,89-306-260,1 1 1,0 0-1,0 0 0,1 0 1,0 0-1,0 0 1,1 0-1,0 0 0,2 14 1,-1-11 113,-1-8-19,3-129-799,0 52-4217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5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6104,'0'0'0,"8"21"0,11 39 0,5 11-432,-4 2 432,-3 1-3776</inkml:trace>
  <inkml:trace contextRef="#ctx0" brushRef="#br0" timeOffset="1">937 1 10136,'0'0'0,"0"16"0,0 27 0,4 19-680,5 18 680,2-2-1200,-2-4 1200,1-1-5712</inkml:trace>
  <inkml:trace contextRef="#ctx0" brushRef="#br0" timeOffset="2">1795 10 8072,'0'0'0,"5"17"0,7 23 0,0 15-168,0 7 168,0-4-320,-5-11 320,1 3-5208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7000,'19'70'-15,"8"39"7,-21-89 12,0-2 1,1 1-1,1-1 0,0 0 1,14 21-1,-16-29-1,-1-2 8,-1 0-1,1 0 1,1-1-1,-1 0 1,9 9-1,3 2 1,47 57 85,104 102 153,-99-102-161,27 24 39,-71-74-87,-6-7-32,-8-11-890</inkml:trace>
  <inkml:trace contextRef="#ctx0" brushRef="#br0" timeOffset="0.5">167 551 3768,'-9'3'8,"1"0"0,-1 1 0,1 0 0,0 1 0,-9 7 0,16-12-5,0 1 0,1-1 0,-1 1 0,1 0 0,-1-1 1,1 1-1,-1 0 0,1-1 0,-1 1 0,1 0 0,-1-1 0,1 1 0,0 0 0,0 0 1,-1 0-1,1-1 0,0 1 0,0 0 0,0 0 0,0 0 0,0-1 0,0 1 0,0 0 0,0 0 1,0 0-1,0 0 0,0-1 0,1 1 0,-1 0 0,0 0 0,1 0 0,-1-1 0,0 1 1,1 0-1,0 0 0,0 1 5,0 0-1,1 0 1,-1-1 0,1 1 0,0 0-1,0-1 1,-1 1 0,1-1 0,0 0-1,4 2 1,4 0 5,1-1 0,0 0 0,0-1 0,0 0 0,0-1 0,20-2 0,-7 2-7,57-8 29,86-20 5,-136 20-32,137-51-440,-73 23-1801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93 5112,'-1'-1'0,"0"0"-1,0 1 1,0-1-1,0 0 1,0 1 0,0-1-1,0 1 1,0-1-1,0 1 1,0-1 0,-1 1-1,1 0 1,0-1-1,0 1 1,0 0 0,0 0-1,-1 0 1,1 0-1,-1 0 1,-15 8 0,12-4 2,1 1 0,-1 0 1,1 0-1,-1 0 0,2 1 0,-1 0 1,0 0-1,1 0 0,0 0 0,-3 10 1,1-1 11,1 1 1,-5 25 0,9-24 52,1-5-28,1 0 0,1 0 0,0-1 1,0 1-1,2-1 0,-1 0 0,1 0 0,1 0 1,12 18-1,-17-28-29,0 0 0,0 0 0,0-1 0,-1 1 0,1 0 1,0-1-1,0 1 0,0-1 0,0 1 0,1-1 0,-1 1 0,0-1 0,0 0 0,0 0 1,0 1-1,0-1 0,0 0 0,1 0 0,-1 0 0,1-1 0,3 2 18,2-1-14,0 0 1,0-1 0,0 1-1,0-1 1,0 0 0,0-1-1,0 0 1,-1 0 0,1 0-1,-1-1 1,1 0 0,-1 0-1,0 0 1,6-6 0,-1 3-11,4-7 37,-12 10-35,7-8 6,0 0-1,-1-1 1,-1 0 0,0-1 0,0 0-1,10-27 1,-15 35 0,7-18 30,-1 0 1,-1 0 0,-1-1 0,-1 1-1,-2-2 1,0 1 0,1-31-1,-5 54 60,-3 6-16,-1 0-71,3-3-3,-1 0-1,1 1 1,-1-1 0,1 0-1,0 1 1,0-1-1,0 1 1,1-1 0,-2 5-1,-24 97 121,-19 106 103,-24 78 86,18-109-134,51-176-184,-1 1 0,0-1 0,0 0 0,0 0 0,0-1 0,0 1 0,-1 0-1,1 0 1,-1 0 0,0-1 0,1 1 0,-1-1 0,-1 0 0,1 1 0,0-1 0,0 0 0,-5 2 0,-12 4 16,13-9-19,2-1 2,-13-5 0,8 1-5,0 0 1,0 0-1,1-1 1,0 0-1,0-1 0,1 0 1,0 0-1,1 0 1,-1-1-1,1 0 1,1 0-1,-8-18 0,13 27 3,0 0 0,0 1 0,0-1 0,0 0 0,0 0 0,1 0 0,-1 0 0,0 0 0,0 0 0,0 0-1,0 0 1,0 0 0,0 0 0,0 0 0,0 0 0,0 0 0,0 0 0,0 0 0,0 0 0,0 0 0,1 0-1,-1 0 1,0 0 0,0 0 0,0 0 0,0 0 0,0-1 0,0 1 0,0 0 0,0 0 0,0 0 0,0 0-1,0 0 1,0 0 0,0 0 0,0 0 0,0 0 0,0 0 0,0 0 0,0 0 0,0 0 0,0 0 0,0 0-1,0 0 1,0 0 0,1-1 0,-1 1 0,0 0 0,0 0 0,0 0 0,0 0 0,0 0 0,0 0 0,0 0-1,-1 0 1,1 0 0,0 0 0,0 0 0,7 0 0,0 0 0,0 1 0,0 0 0,0 1 0,-1-1 0,1 1 0,0 1 0,-1-1 0,10 6 0,-4-2 1,36 13 44,1-3-1,1-1 0,0-3 0,65 8 1,173 16 211,-203-29-215,-3-3-4,-76-4-53,1-1-1,-1 0 0,1 0 0,-1-1 1,0 1-1,0-1 0,1-1 0,-1 1 1,-1-1-1,1 0 0,5-4 0,5-2-684,31-15-4179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6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7448,'9'7'-1,"-4"-4"-1,-1 1 0,1 0 0,-1 0 0,0 0 0,5 7 0,-2-3 0,66 78-11,-56-65 3,-1 1 1,-1 0 0,21 44 0,-28-51 3,5 16-27,11 55-1,-4 30 28,-13 81 15,-11-164 39,-53 147 41,38-143 45,-111 143 54,98-146-48,-144 108 52,170-138-168,0 1 0,0-1 1,-1-1-1,-6 4 0,-239 93-841,105-50-4023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4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786 0 7088,'-30'16'69,"0"0"0,1 2 1,0 2-1,2 0 0,-43 41 1,48-36 11,-112 143 27,102-126-80,-143 169 16,141-168-16,34-43-28,-72 115 32,16 6-19,53-113-4,-1 1-1,1-1 0,-2 15 1,5-23-9,-23 115 33,16-10-20,7-105-13,-1 3 3,1 0 0,0-1-1,0 1 1,0 0 0,1-1-1,-1 1 1,0 0 0,1-1-1,0 1 1,0 0 0,0-1-1,1 4 1,7 14 10,0 0 0,18 28 0,-15-32-12,1 1 1,0-2 0,2 1-1,24 20 1,-13-17 74,0 0 1,57 29 0,63 18-1227,9-4-3450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0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274 212 4936,'-7'10'80,"0"0"0,1 1 0,0-1 0,1 1 0,1 1 0,-1-1 0,2 1 0,-5 23 0,7-28 18,-8 42 358,8-47-361,1-1-64,0 0 0,1 1 0,-1-1-1,0 1 1,1-1 0,-1 0 0,1 1 0,-1-1 0,1 0-1,0 0 1,-1 1 0,1-1 0,0 0 0,0 0-1,0 0 1,2 2 0,3-4 1,0 1 0,0-1 0,-1-1-1,1 1 1,0-1 0,0 1 0,0-2 0,-1 1-1,0-1 1,1 0 0,-1 0 0,0 0 0,0-1-1,0 1 1,6-8 0,6-5 37,-1-1 0,17-23-1,-27 33-59,7-10 105,-1 0 0,-1-1 0,15-31 0,-18 34-65,40-94 813,-45 103-744,0 0-12,0 0 1,-1 0-1,0 0 1,0 0-1,2-10 1,-3 12 81,-1-4-19,0 6 55,-3 3-138,3-1-86,-2 1 7,-1 0-1,1 1 1,-1-1 0,1 1-1,0 0 1,-1 0-1,1-1 1,0 1 0,0 1-1,1-1 1,-1 0 0,0 0-1,1 1 1,-1-1 0,1 1-1,0-1 1,-1 4 0,-55 158 69,38-93-71,2-1 0,2-5-3,0-1-2,3 2 1,0 7 4,3 14-3,1 5-2,2-3 0,3-11 0,4-11 0,9 56-9,-5-79 0,-1 0 1,-5 79-1,0-120 7,1 1-1,-1-1 1,0 0-1,0 1 1,-1-1-1,1 0 1,0 0 0,-1 0-1,0 0 1,0 0-1,0 0 1,0-1-1,0 1 1,0-1 0,-1 1-1,1-1 1,-1 0-1,0 0 1,-3 2-1,1-1-2,-1 0 0,0 0 0,0-1 0,0 1 1,-1-1-1,1-1 0,0 1 0,-13 0 0,-11-1 5,20-1 0,-37-7 0,-1-3 0,6 2 0,37 6 0,-21 0 0,18 1 0,-4 1-2,10 0-4,7 0-25,27 2 17,134 2-5,-63-6 12,-25 0 6,10 2 1,-5 2 0,-3 0 0,-34 0 9,0 1 1,61 13 0,-87-9-8,-15-5 3,0 0-1,1-1 1,-1 1 0,1-1-1,-1 0 1,12 1 0,-5-2-155,0 0 1,0-1 0,0 0-1,-1-1 1,1 0 0,0-1-1,20-7 1,31-15-5984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2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177 477 3592,'0'0'117,"-4"2"110,-12 9-68,9-6 32,-1 0 1,0 0 0,-14 6-1,19-10-109,-1 0-1,1 1 1,-1 0 0,1-1-1,0 1 1,0 1-1,0-1 1,-3 3-1,4-3-39,0 0 0,0-1 1,-1 1-1,1-1 0,0 1 0,0-1 0,-1 0 0,1 0 0,-1 0 0,1 0 0,-6 1 0,7-2-20,-1 0 0,0 0 1,1 0-1,-1 0 0,1 0 1,-1-1-1,1 1 0,-1 0 0,1-1 1,-1 1-1,1-1 0,0 0 0,-1 1 1,1-1-1,0 0 0,-1 0 1,1 0-1,0 0 0,0 0 0,0 0 1,0 0-1,0-1 0,0 1 1,0 0-1,0 0 0,1-1 0,-1 1 1,0-1-1,1 1 0,-1 0 1,1-1-1,-1 1 0,1-3 0,-2-4 43,0 0-1,1-1 1,0 1-1,0-14 1,0 11-43,0 8-10,1 0 0,0 1 0,0-1 0,0 0 0,0 0 0,1 1 0,-1-1-1,1 0 1,-1 1 0,1-1 0,1-3 0,18-43 134,2 0 1,43-69-1,-50 96-26,79-75 48,-72 82-48,16-3-37,46-15 0,-57 26 32,-12 5-68,-3-1-33,0 1 0,0 0 1,1 1-1,-1 1 1,1 0-1,-1 0 0,0 1 1,15 4-1,-4 2-1,0 0 1,23 13-1,-30-9-6,15 24-1,-25-27-5,0 1-1,-1 0 0,7 16 1,-7-12-1,-1 0 0,5 20 0,-2 29 1,-6-51 1,0 1 1,-1 0-1,0-1 0,0 1 0,-1-1 1,-1 1-1,0-1 0,-1 0 0,-5 18 1,-52 120 71,24-80-19,18-33-28,-66 120 89,72-137-109,6-9 8,0 0-1,-1-1 1,-16 17-1,-126 125 166,101-100-105,-85 92 201,107-106-161,7-8 30,17-26-89,1 4-3,2-3-10,4 7-7,-3-9-33,-1 0-1,1 0 1,-1 0 0,1 0 0,0-1 0,0 1 0,0 0 0,0-1-1,0 1 1,0-1 0,0 0 0,0 0 0,3 2 0,28 8 14,-10-8-13,12-8 1,14-6-2,118-47 20,-129 44-18,-24 9 16,0-1 0,1 2 0,0 0 1,0 1-1,0 1 0,26-2 0,-37 4-18,3-1 31,1 0 1,0 1 0,-1 0-1,1 0 1,-1 1 0,1 0-1,-1 0 1,1 0 0,-1 1-1,0 1 1,1-1 0,-1 1-1,13 8 1,-5 3 87,0 0-1,-1 2 1,16 21 0,-19-26-1,-2-5-273,0-1 1,0 0 0,1 0-1,0 0 1,0-2-1,0 1 1,18 3-1,35 8-6661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1 699 2520,'7'-1'7,"22"-1"38,0-2 0,-1-2 1,45-13-1,-58 15-31,-11 3 28,1-1 0,-1 1 0,1-1 0,-1 0 0,0 0 0,7-5 0,29-17 311,62-48 1,-90 62-323,33-34 159,98-92 265,-80 88-245,-54 42-198,6-4 82,-1 0 0,0-1 0,0-1 0,-1 0 0,-1-1 0,0 0 0,-1-1 0,0-1 0,11-18 0,-15 19-45,5-8 404,14-37 1,-25 56-371,-1-1 1,1 1-1,-1 0 0,0-1 0,0 1 1,0 0-1,0-1 0,-1 1 0,1 0 1,-1-1-1,0 1 0,0 0 0,0 0 1,0 0-1,-1 0 0,1 0 1,-5-6-1,5 9-35,-1-1 1,0 0-1,1 1 1,-1 0-1,1-1 0,-1 1 1,0 0-1,0 0 1,1 0-1,-1 0 1,0 0-1,1 0 1,-1 0-1,0 0 0,1 1 1,-1-1-1,-2 2 1,-4 1 187,7-3-223,0 1 0,0 0 1,0-1-1,0 1 1,0 0-1,0 0 0,1 0 1,-1 0-1,0 0 1,0 0-1,1 0 0,-1 0 1,0 0-1,1 0 0,-1 1 1,1-1-1,-1 1 1,0 2 14,-5 8 17,2 0 1,0 0-1,0 0 0,-2 18 0,-9 33 64,-28 97 17,38-138-99,1 1 0,-1 44 0,4-50-21,-1 6 8,2 0-1,0 1 1,1-1-1,2 0 1,4 23 0,-3-22 3,36 228 87,-20-84-52,-17-148-49,0 30 14,10 110 31,-9-124-31,-3-30-12,-1 0 0,0 0 0,0 1 0,-1-1-1,1 0 1,-1 0 0,-1 1 0,-3 9 0,4-13-3,0 1 0,-1-1 0,0 0-1,0 0 1,0 0 0,0 0 0,0 0 0,-1 0 0,0-1 0,1 1-1,-1-1 1,0 0 0,0 0 0,0 0 0,0 0 0,0 0 0,-6 2-1,-9 1 5,0 0 0,0-2 1,0 0-1,0-1 0,0-1 0,-34-1 0,27 0 9,7 0-10,-99-3 87,66-4-13,-57 0 341,107 7-211,4 0-182,80 0 21,227-2 20,-196 4-28,-17-2 12,110-2 1157,-197 2-1041,-10 1-161,0-1 0,1 0 0,-1 0 0,0 0 0,0 0 0,0 0 0,1 1 0,-1-1 0,0 0 0,0 0 0,0 0 0,0 1 0,0-1 0,0 0 0,1 0 0,-1 1 0,0-1 0,0 0 0,0 0 0,0 0 0,0 1 0,0-1 0,0 0 0,0 0 0,0 1 0,0-1 0,0 0 0,0 0 0,0 1 0,0-1 1,0 0-1,0 0 0,0 1 0,-1-1 0,1 0 0,0 0 0,0 1 0,-6 10 133,3-8-202,1 0 0,-1-1 0,0 0 1,-1 1-1,1-1 0,0 0 1,-1-1-1,1 1 0,-1-1 0,1 1 1,-1-1-1,0 0 0,0 0 1,1-1-1,-1 1 0,0-1 0,0 0 1,0 0-1,0 0 0,-7-1 1,-20-5-8019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7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4400,'0'0'376,"4"3"-176,12 6-96,-12-7 217,0-3-141,-1 0 0,1 0 0,-1 0 0,0 0 0,1-1 0,-1 1 0,5-5 0,-1 2-93,1 0 0,-1 0 0,1 1 0,-1 0-1,1 0 1,0 0 0,0 1 0,17-2 0,-7 1-42,27-7 301,1 3 1,89-3 0,-116 9-337,264-15 949,-162 12-575,-41 4-165,-63-1-169,15 1 143,-1-1 0,1-1-1,46-11 1,-57 7 71,-19 6-196,-4-3 4,-1-1-114,0 0 0,0 0 0,0 0-1,-1 1 1,1-1 0,-1 1 0,0 0 0,0 0 0,0 0 0,-1 1-1,1-1 1,-1 1 0,1 0 0,-6-1 0,0-2-623,-32-14-6175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7176,'0'-1'5,"0"0"0,0 0 0,0 0 1,0 0-1,0 0 0,0 0 0,0 0 1,0 0-1,1 0 0,-1 0 0,0 0 1,1 0-1,-1 0 0,1 0 0,-1 0 1,1 0-1,-1 0 0,1 0 0,-1 1 1,2-2-1,0 1 3,-1 1 0,1-1 0,0 1 0,-1 0 0,1 0 0,0 0 1,-1 0-1,1 0 0,0 0 0,0 0 0,-1 0 0,1 1 0,-1-1 0,1 1 1,0-1-1,1 2 0,56 21 57,-46-13-17,-1 3-30,-1 0-1,0 1 1,10 18 0,-13-12 23,17 113 20,-23-101-26,-9 263 77,-2-197-100,6-58 15,1-14-14,-2 39 17,4 69-1,2-87 35,3-1 0,14 64 0,-15-101 16,3 4-963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34 9592,'-30'-20'0,"23"17"1,0 1-1,-1-1 1,1 2 0,-1-1 0,1 1 0,-1 0 0,1 0-1,-1 1 1,1 0 0,-1 1 0,-10 1 0,-11 3 11,-37 11 1,48-11-4,-137 43 121,135-41-122,-8 5 26,-91 58 12,117-68-42,0-1 0,0 1 0,0 0 0,0 0 0,0 0-1,0 0 1,1 0 0,-3 3 0,-21 34 23,-25 54-1,48-89-20,1 0-1,-1 0 1,1 0 0,0 0-1,-2 8 1,-17 159 39,20-167-41,0 0 1,0 0-1,0 0 1,0 0-1,2 8 1,5 14 4,1 0 0,1-1 0,17 33 0,-24-55-6,0 0 0,-1 0 0,1 0 0,0-1 0,0 1 0,5 4 0,111 90 32,-90-82-15,150 54-1190,-73-37-4796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7800,'3'31'192,"-1"0"0,-4 49 0,-16 201 941,15-214-854,0-14-141,6 75 1,12 123 202,-10-153-251,9 10-13,-13-101-65,0 0 0,1 0 1,0-1-1,5 13 0,0-2-4,4 6-97,-6-16-1047,3 5-5137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10136,'2'26'-191,"8"50"0,1 1 154,-8-54 33,-2-9 0,0 0 0,-1 0 0,-2 18 0,-11 123-9,8-126-7,-1-6-268,-1 1 1,-1-1 0,-12 24-1,-7 5-5338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8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28 5472,'1'-2'41,"4"-6"18,-4 6 50,3-3 97,-4 4-198,1 1 0,-1-1 0,0 1 0,0-1-1,0 1 1,0-1 0,1 1 0,-1-1-1,0 1 1,0 0 0,1-1 0,-1 1-1,0-1 1,1 1 0,-1 0 0,0-1 0,1 1-1,-1 0 1,1-1 0,-1 1 0,1 0-1,-1 0 1,1-1 0,-1 1 0,1 0-1,-1 0 1,1 0 0,-1 0 0,1 0 0,-1 0-1,1-1 1,0 2 0,83 51 369,-80-49-364,0 0-1,-1 0 1,1 0-1,-1 0 1,0 1-1,0 0 1,0-1-1,0 1 1,-1 0-1,1 0 0,-1 0 1,0 1-1,0-1 1,-1 0-1,3 8 1,-3-7-1,2 11 56,-3-6-37,1-1-18,-1 0 0,0 0 0,0-1 0,-1 1 0,0 0 0,-1-1-1,0 1 1,-1-1 0,-4 12 0,-13 23 81,-48 77 0,58-105-85,4-6 3,-1-1 1,1 0-1,-12 11 1,-75 65 92,32-30-30,53-47-48,0 1-1,1 0 1,0 1 0,-7 10 0,9-12-11,3-5 0,1 0 0,0 0-1,0 0 1,0 0 0,0 1-1,1-1 1,-1 0 0,1 0-1,-1 1 1,1-1 0,0 0-1,0 0 1,0 1-1,0-1 1,0 0 0,0 1-1,1-1 1,-1 0 0,1 0-1,-1 1 1,1-1 0,0 0-1,0 0 1,0 0 0,0 0-1,0 0 1,1 0-1,-1 0 1,2 1 0,4 5 51,0 0 1,1 0-1,0-1 1,12 8-1,-17-12-63,5 4 18,-6-5-10,0-1 0,1 1-1,-1-1 1,0 1 0,0-1-1,1 1 1,-1-1 0,1 0 0,-1 0-1,1-1 1,4 2 0,29 8 45,1-2 0,50 4 1,-71-11-57,1-1 0,17-3 1,-2-2-134,-1-2 1,53-19 0,-64 19-482,74-23-4420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8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 8072,'-30'49'-45,"-41"83"1,46-82 47,-95 178 108,-23 21 238,101-173-310,27-46 28,6-11-39,-3 10-5,0 0 0,-10 40 0,11-29-4,1-8-15,3-16-1008</inkml:trace>
  <inkml:trace contextRef="#ctx0" brushRef="#br0" timeOffset="1">47 295 6552,'-13'-24'28,"12"22"57,3 5-29,39 54 96,75 83 251,-68-90-222,-43-44-158,91 102 203,-85-95-216,-1 2 0,0 0 0,-1 0-1,0 0 1,-1 1 0,8 25-1,-11-14-294,-6-24-320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16 402 5920,'-1'1'-1,"0"-1"1,0 1 0,0 0-1,0 0 1,0-1 0,0 1-1,0 0 1,0 0 0,0 0-1,1 0 1,-1 0 0,0 0-1,1 0 1,-1 1 0,1-1-1,-1 0 1,1 0 0,-1 0-1,1 1 1,0-1 0,0 0-1,-1 2 1,2-2 0,-1 0 0,0 0 0,0 0 0,1 0 0,-1 1 0,0-1 0,1 0 0,0 0 0,-1 0 0,1 0 0,-1 0 0,1 0 0,0-1 0,0 1 0,-1 0 0,1 0 0,1 1 0,6 3 0,0 0 0,-1 0 0,13 6 0,58 23 1,128 28 10,-161-53 9,223 25 5,-209-31-17,256-16-662,-148-2-2693</inkml:trace>
  <inkml:trace contextRef="#ctx0" brushRef="#br0" timeOffset="1">1569 82 6368,'-2'-4'0,"-34"-17"0,25 16-1,0 0 1,0 1-1,-1 0 1,0 1-1,1 0 1,-21-1-1,-60 0-4,85 4 4,-20 0-4,4 0 2,1-1 0,-24-4 0,35 4-237,0-1 0,-18-6 0,6 0-3320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6:5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5208,'5'-2'32,"16"-6"-7,0 1 0,1 1 0,-1 0 1,2 2-1,-1 1 0,0 0 0,31 1 0,-26 2 22,-1 2-1,0 0 1,36 8 0,-51-7-36,-8-3-4,0 1 0,-1 0 0,1 0 0,0 0 0,-1 0 0,1 0 0,-1 1-1,1-1 1,-1 1 0,1-1 0,-1 1 0,2 2 0,3 3 12,0 1-1,0-1 1,-1 1 0,0 0-1,6 12 1,-11-19-13,-1 0 1,1 0-1,-1 0 0,0 0 0,1 0 0,-1 0 0,0 0 1,0 0-1,0 0 0,1 0 0,-1 0 0,0 0 1,-1 2-1,-7 97 112,2-76-44,2-12-47,-1 5-6,-1-1-1,0 0 0,-2 0 0,1 0 0,-2-1 0,-11 15 0,-121 137 178,138-164-191,1-1 0,-1 1 0,1 0 0,0 0 0,0 0 0,0 0 0,0 0-1,0 1 1,1-1 0,-2 6 0,2-7-3,1-1-1,0 0 0,0 0 0,0-1 0,0 1 0,0 0 0,0 0 0,1-1 0,-1 1 0,0 0 0,1-1 0,-1 1 0,0 0 0,1-1 0,-1 1 0,1 0 0,-1-1 0,1 1 0,-1-1 0,1 1 0,0-1 0,0 1 0,1 1 5,6 5 0,-1-1 0,1 0 0,0-1 1,1 0-1,0 0 0,-1 0 0,1-1 0,1-1 1,15 5-1,-12-4-6,11 3 15,1 0 0,35 4-1,-41-7-13,3-1-33,0-1 0,0 0-1,31-2 1,-16-1-604,42 1-3212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11 6008,'5'-1'0,"40"-9"14,-22 13-11,-10 0 5,12 2 18,-1 2 1,27 11-1,83 37 86,-108-40 49,92 83 64,-116-97-213,-1 1-1,1 0 0,0 0 0,-1 0 0,1-1 0,-1 1 0,0 1 0,0-1 0,0 0 1,0 0-1,1 4 0,6 13 33,-1 1 1,6 27-1,-1 61 36,-11-100-13,-1 0-1,0 0 1,-2 16 0,-17 105 199,-18 1-154,15-74 183,-133 242 117,118-240-145,-149 200-979,93-137-4448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2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826 126 5384,'3'-5'145,"47"-81"1635,-49 82-1424,-1-4-29,1 4-62,2-3-22,-2 3-46,2-2-6,-2 5 195,-3 1-211,-17 0-45,1 2 1,0 0-1,-26 7 1,7-2-92,6-3 111,1-2 0,-1-1 0,0-1 0,-43-7 0,38 4 29,15 2-47,0-1 1,1-1-1,-29-8 1,48 12-129,0-1 0,0 0 0,0 0 0,0 1 0,0-1 0,1 1 0,-1-1 0,0 1 0,0-1 0,0 1 0,1-1 0,-1 1 0,0 0 0,1 0 0,-1-1 0,0 1 0,1 0 0,-1 1 0,0-1 3,-2 3-5,1 0 1,-1 1-1,1-1 1,0 1-1,1-1 1,-1 1-1,1 0 1,-1 5-1,-4 28 0,4 13-25,2 0 0,12 79 1,-10-115 1,1 1 0,1-1 0,0 0 1,1 0-1,9 19 0,-7-19 6,-2-4-13,0-1 0,0 1 1,2-1-1,-1-1 1,11 14-1,-7-11 4,-3-3-35,1 0-1,0-1 1,0 0-1,0 0 1,1-1-1,1 0 1,17 10-1,-16-13-92,-3-4 120,21 9-356,-27-8 322,1-1 12,2 2 30,1-1 0,0 0-1,-1-1 1,1 1-1,0-1 1,10-1-1,-9 1 10,-1-1-1,1 1 0,0 0 0,-1 1 0,1 0 1,-1 0-1,12 4 0,125 54-211,-76-32 23,-49-21 138,31 16-1,-37-16 57,27 21-32,-18-11 24,0 1 1,-1 2-1,32 37 0,-44-45 17,-5-7 0,0 0 0,-1 0 0,1 0 0,-1 1 0,0-1 0,0 1 0,2 8 0,6 22 0,-10-31 1,1 0 0,-1 0 0,1-1 0,-1 1 1,0 0-1,-2 7 0,0-4 1,0 0 1,-1-1-1,0 1 1,0-1-1,0 0 1,-1 0-1,0 0 1,-7 7-1,11-12-1,-7 7 11,-1 0 0,0 0-1,0-1 1,0 0-1,-1 0 1,-13 7-1,9-6 3,1 0 11,0-1 1,-1 0-1,0-1 1,0 0-1,-20 5 1,15-5-5,-8 4 37,-1-2 1,0-1-1,-34 4 1,38-8-30,-23 5 141,-78 2-1,102-9-138,-16 1 107,0-1-1,0-2 1,-39-6 0,43 3-47,-134-11 484,108 15-493,38-2 126,12-1-320,1 0 0,1-1 0,-1 0 0,1-1 0,-1 1 0,1-2 0,1 1 0,-1-1 0,-13-13 0,-22-25-6773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567 146 1176,'0'0'3180,"4"3"-2727,16 14 2011,-18-21-2217,14-37 115,-11 27-176,0 0 0,8-16 0,-10 26-133,-1 0-1,1 0 0,-1 0 1,1 0-1,0 1 1,1-1-1,-1 1 0,1 0 1,-1 0-1,1 0 1,6-4-1,-3 4-26,1 0-1,-1 1 1,0 0-1,1 0 1,-1 0-1,1 1 1,0 0 0,-1 0-1,11 1 1,-3 1-1,1 0 1,26 7-1,-23-4 17,-1 1 0,0 1-1,-1 0 1,24 12 0,-32-12-26,-1-1 0,1 1 0,-1 0 0,0 1 0,-1 0-1,0 0 1,0 1 0,0 0 0,7 13 0,-4-5 18,-1 0-1,-1 0 1,6 20 0,-10-26-28,3 21 36,-6-21-33,0 0 0,-1 0 0,0 0 0,-1 0 0,0 0 0,-1 0 0,0 0 0,0 0 0,-7 16 0,4-16-5,3-5-1,0 0-1,-1-1 1,0 1-1,0-1 1,0 0-1,-7 7 1,-10 11 12,-2-1 0,-1-1 0,-30 21 0,-9-5 22,-90 53 82,94-60-54,-29 21 12,70-42-74,17-7-3,0-1 0,0 0 1,-1 0-1,1 1 0,0-1 0,-1 0 0,1 0 0,-1 0 1,1 0-1,0 0 0,-1 0 0,1 0 0,0 0 1,-1 0-1,1 0 0,-1 0 0,1 0 0,0 0 1,-1 0-1,1 0 0,0 0 0,-1 0 0,1 0 0,-1 0 1,1 0-1,0-1 0,-1 1 0,1 0 0,-1-1 0,1 0 1,0 0-1,0 0 0,-1 0 0,1 0 0,0 0 0,0 0 0,0 0 0,0 0 0,0 0 0,0 0 0,0 0 1,1 1-1,-1-3 0,9-15 1,-3 12 1,0 0 1,0 1-1,0-1 0,0 1 0,1 0 1,10-6-1,42-19 14,-47 24-16,27-9 17,-25 11-14,33-9 1,5 1 1,6-1-2,0 3 2,-1 5-3,78 3-10,-103 4 8,-23-2 0,0 2 0,24 12 0,-14-4 0,-5 1 1,-13-5 2,-1-3-1,1 1-1,1 1 0,-1-1 0,0 0 0,-1 1-1,1-1 1,-1 1 0,0 8 0,-1-1 0,-2 35 2,-4 6 2,-7 0-3,-5-8-2,-6-9 0,-6 0 0,-7 2 0,-4-1 0,-4-4 0,-2-4 0,-2-5 0,1-2 0,1-3 0,-1-2 0,3-4 0,0-3 0,-2-3 1,24-7 6,0 0 0,1-1 0,-1-2 0,1 0 1,-44-13-1,43 10 18,-119-36 74,-38-24-1293,75 24-5132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5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1062 169 5560,'6'-6'136,"5"-1"-146,-2 2 207,-1-1 0,0 0 0,-1-1 0,1 1 0,-1-1 0,10-13 0,-2 3 290,-13 16-207,0-1 0,6-4-191,-6 5 478,3-5-405,-4 3 397,-6 7-519,-1 0 1,0-1-1,0 0 1,0 0-1,0 0 1,0-1-1,-1 0 1,1 0-1,-1-1 0,1 1 1,-1-1-1,1-1 1,-1 1-1,-7-2 1,-171-3 365,157 1-279,0-1 0,0-2-1,-46-15 1,29 4 32,37 14-99,0 0-14,0-1 1,0 1-1,1-2 0,0 1 0,-12-9 0,16 11 137,3 5-150,0 1-28,1 0 0,-1 0 0,0 0 0,1-1 0,0 1-1,0 0 1,0 0 0,1 0 0,-1-1 0,1 1 0,3 4 0,2 4 1,1 0-1,11 12 1,18 17-3,-1-2-3,-5-5 0,-6-9-6,35 29 1,-54-50-8,0-1 0,1 0 0,-1 0 0,0 0-1,1-1 1,12 4 0,-8-3-3,-6-2 0,0-1-1,0 0 1,0 1 0,0-1 0,0-1 0,0 1-1,0-1 1,0 0 0,8-3 0,27-3-71,-19 7 54,-14-1 24,1 1-1,0 0 0,0 0 1,-1 1-1,1 0 1,-1 0-1,1 1 1,13 5-1,-9-3-6,0 2-1,0 0 1,0 0-1,-1 1 1,0 0 0,10 10-1,-14-10 10,-4-4-1,0 0 1,0 1-1,-1-1 0,1 1 0,-1 0 0,3 6 0,3 5-17,0 1 0,-1 1 0,-1-1 1,-1 1-1,0 0 0,2 18 0,-4-18 15,-2-9-3,-1 0 0,1 0 0,-1 0-1,-1 0 1,-1 11 0,1-8-10,0 6 4,-1 0 0,0 0 0,-2-1 0,0 1 0,-10 25 0,-6 5-40,-2-1 1,-30 44 0,51-87 54,-1-1 0,0 1 0,0-1 0,0 1 0,0-1 0,0 0-1,0 0 1,-1 0 0,1 0 0,-1 0 0,1-1 0,-5 3 0,-3 2-3,-2 2 3,9-5 1,-1-1 1,0 1 0,0-1-1,0 0 1,0 0 0,0-1-1,0 1 1,0-1-1,-6 1 1,-109 23-17,104-22 18,1-1 0,-1-1-1,-16 0 1,1-1 0,-67 2 2,89-2 1,-24 0 7,0-2 0,1 0 1,-1-2-1,-37-10 0,-95-24 55,48 8 116,85 23-165,13 3 24,0-2-1,-19-7 1,-63-28 82,86 31-73,9 5-173,1-1 1,-1 1-1,1-1 1,1 0-1,-1-1 1,1 1-1,0-1 1,0 1-1,-1-8 1,-8-29-6416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9504,'3'-3'36,"16"-8"104,-18 11-133,-1 1 0,0-1 0,1 0 1,-1 0-1,1 0 0,-1 0 1,1 0-1,-1 0 0,0 0 0,1 1 1,-1-1-1,1 0 0,-1 0 0,0 0 1,1 1-1,-1-1 0,0 0 0,1 1 1,-1-1-1,0 0 0,0 1 0,1-1 1,-1 0-1,0 1 0,0-1 1,1 0-1,-1 1 0,0-1 0,0 1 1,0-1-1,0 1 0,0-1 0,0 1 1,6 18 156,-5-17-201,28 125 151,-25-109-91,-1 0 1,-1 0 0,-1 31 0,-1 1 41,8 163 137,-9-126-108,-2-50-62,1-7 56,0 0 0,2 0-1,1 0 1,7 42-1,18 12-1124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8160,'48'-6'16,"72"-4"40,101-11 42,-128 7 85,50-3 56,-76 10 218,77-5-33,-116 10-341,160-11 929,-177 11-940,0 1 1,0 0-1,0 1 1,0 0-1,0 1 1,-1 0-1,17 4 1,-26-5-91,0 0 1,0 0-1,0 0 1,0 0-1,1 0 1,-1 0-1,0 0 1,0-1-1,0 1 1,0 0-1,0-1 1,0 1-1,0-1 1,0 1-1,0-1 1,0 1-1,0-1 1,0 0-1,0 0 1,0 1-1,0-1 1,-1 0-1,1 0 1,1-2-1,1 0-756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6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9776,'-1'23'7,"3"18"42,27 140 292,-26-159-321,-2-13-8,0 0 1,1 0 0,0 0 0,4 9 0,12 32 39,-14-42-50,-1 0 0,1 0 0,1-1 1,9 14-1,-12-19 2,0 0 0,1 1 1,-1-1-1,0 0 0,1 0 1,-1-1-1,1 1 0,-1 0 1,1-1-1,0 1 0,-1-1 0,1 0 1,4 1-1,-2-1-163,0-1 0,0 0 0,0 0 1,0 0-1,0 0 0,0-1 0,7-2 0,37-6-5894</inkml:trace>
  <inkml:trace contextRef="#ctx0" brushRef="#br0" timeOffset="1">938 230 8880,'0'0'0,"8"17"0,8 27 120,8 15 0,0 15-112,0-8 0,2-12-8,-2 1-6376</inkml:trace>
  <inkml:trace contextRef="#ctx0" brushRef="#br0" timeOffset="2">1954 353 9864,'0'0'0,"12"10"0,17 29 0,22 11-8,15 11 8,6-13-208,0-24 208,0-1-6760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1 5024,'-3'2'7,"-42"27"9,-2 0-14,-6 12 4,4 6-5,38-35-1,0 1 0,-10 19 0,9-13 0,-11 31 0,-30 92 4,46-115 17,-16 134 29,22-125 44,16 142 56,-7-146 3,7 1-79,1-1-1,27 41 1,-41-70-50,0 0-1,0 0 1,1-1-1,-1 1 1,0-1-1,1 0 1,3 3-1,132 82 249,-106-75-65,7-4-376,1-1 1,68 2-1,-5-6-3597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5920,'0'2'-8,"0"4"0,22-5 0,28-1 33,105-21 232,-91 8-3,-48 10-110,-1 1-1,1 0 1,0 2 0,0 0 0,17 2-1,-21 0-95,-7-1 3,0 0 0,1 0 0,-1 1 0,0 0 0,6 2 0,-2 0 35,-1 0-1,1 0 1,-1 1 0,0 0 0,0 0-1,0 1 1,-1 0 0,12 12 0,-13-10-50,-4-6-19,0 0-1,0 0 1,-1 0 0,1 1-1,-1-1 1,1 1 0,-1-1 0,0 1-1,0-1 1,-1 1 0,1 0-1,0 3 1,1 0 51,0-2-47,-1 1 1,0 0 0,0-1-1,0 1 1,-1 0 0,1 0-1,-1 0 1,0-1-1,-1 1 1,1 0 0,-1 0-1,0 0 1,0-1-1,-2 6 1,-5 6 90,-2 1-1,1-1 1,-24 27 0,26-35-89,0-1 0,-1 1 0,0-2 0,0 1 0,0-1 0,-1 0 0,0-1 0,0 0 0,0 0 0,-1-1 0,0-1 0,1 1 0,-1-1 0,-13 1 0,19-4-16,-2-2 1,6 2-8,-1 0 0,1 0 0,0 0 1,0-1-1,0 1 0,0 0 0,-1 0 0,1-1 1,0 1-1,0 0 0,0 0 0,0-1 0,0 1 1,0 0-1,0 0 0,0-1 0,0 1 0,0 0 1,0-1-1,0 1 0,0 0 0,0 0 1,0-1-1,0 1 0,0 0 0,0 0 0,1-1 1,-1 1-1,0 0 0,0 0 0,0-1 0,0 1 1,1 0-1,-1 0 0,0 0 0,0-1 1,1 1-1,3-2 0,1 0 1,-1 0 0,1 1 0,0 0 0,-1 0-1,1 0 1,0 0 0,0 1 0,0 0 0,5 0-1,-5 0 1,10 0 1,0 1 1,1 0-1,-1 1 1,0 1-1,27 8 1,-29-7-2,12 4 5,-1 0-1,0 1 1,44 25 0,-52-26-5,9 8 6,75 74 2,-96-87-8,-1 1 0,1-1 1,-1 1-1,0 0 0,0 0 0,-1 1 0,1-1 0,-1 1 1,2 4-1,3 6 0,10 25 3,-17-39-3,1 0 0,-1-1 0,0 1-1,0 0 1,1 0 0,-1-1 0,0 1-1,0 0 1,0 0 0,0-1 0,0 1-1,0 0 1,0 0 0,0 0-1,0-1 1,0 1 0,0 1 0,-2 4 1,0-1 0,0 1 1,-1 0-1,1-1 1,-1 0-1,0 1 0,-1-1 1,-4 6-1,-6-2 25,-97 30 9,75-29-19,0-2 1,-44 5-1,60-11-12,-20 4 25,-51 0 0,38-5 10,25 1-27,-3 0 7,0-1 1,-1-1-1,1-2 1,0-1-1,-35-8 1,55 8-261,-1-1-1,1 0 1,0-1 0,-13-8 0,-7-6-5840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7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7176,'0'0'-79,"-2"3"18,-90 144-317,83-134 388,0 0 0,0 1 0,2 0 0,-1 0 0,-9 30 0,1-3 153,-97 212 730,104-236-697,-1 0-1,-21 25 1,18-26-143,9-10-13,-1 0-1,1-1 0,-1 0 0,-1 0 0,1 0 1,-1-1-1,0 0 0,0 0 0,0 0 0,-7 2 1,5-2-10,3-1 8,-1 0 1,0 0 0,0-1 0,0 0-1,0 0 1,-1-1 0,-11 2 0,10-2-19,4-1-34,0 0 1,1 0-1,-1 0 0,0 0 0,1-1 0,-1 1 0,1-1 0,-1 0 0,1 0 0,-1 0 0,1 0 0,0-1 0,-1 0 0,-3-2 0,-2-1-699,-19-9-4747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8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6104,'35'40'0,"-26"-24"0,-4-5-2,-1-2 2,1 1-1,-2 0 1,1 0-1,-1 0 0,-1 1 1,2 12-1,-1-7 5,4 17 34,7 68-1,-12-73-22,9 99 153,-7-63-16,-2-32-114,-2 4 156,3 0 0,1-1-1,14 58 1,-17-90-126,5 0 23,-2-1-60,-3-10 7,-2-10-897,-2-4-3467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8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59 5560,'-16'0'0,"1"0"0,-1 0 0,-20 5 0,22-3 4,12-2 7,0 0-4,1 0-1,-1 1 0,1-1 0,0 0 0,-1 0 0,1 0 0,-1 1 0,1-1 0,0 1 0,-1-1 0,1 1 0,0 0 0,-1-1 0,1 1 0,0 0 0,0 0 0,0 0 0,0 0 1,0 0-1,0 0 0,0 0 0,0 0 0,0 1 0,0-1 0,0 0 0,1 0 0,-1 1 0,1-1 0,-1 2 0,5 1 93,11 3-68,-1-1 0,2-1 0,17 4 0,-4-3 25,1-1 0,-1-2 1,37 1-1,-43-4-40,13 0 52,177-23 27,-166 15-55,197-58-722,-120 24-2964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 6008,'-43'-9'88,"40"9"-81,1 0-1,0 0 1,0 0-1,0 0 0,0 0 1,-1 0-1,1 1 1,0-1-1,0 1 0,0 0 1,0-1-1,0 1 1,0 0-1,0 0 0,0 0 1,-2 2-1,2-1 259,28 3-169,34 5-46,-43-8-40,11 2 20,0 1 0,0 1 0,-1 1 0,32 13 0,3 6 39,-58-24-52,-1 0 0,0 0 0,0 0 0,0 0 0,0 1 0,0-1 0,-1 1 0,1 0-1,-1 0 1,1 0 0,-1 0 0,0 0 0,3 6 0,-2-4 7,-1-2-4,0 1-1,0-1 1,-1 1-1,1-1 0,-1 1 1,1 0-1,-1-1 0,0 1 1,-1 0-1,1 0 1,-1 0-1,0 0 0,1 0 1,-2 0-1,0 5 1,1-8-13,0 1 3,0-1 1,0 1 0,-1-1-1,1 1 1,0-1 0,-1 1-1,1-1 1,-1 0 0,0 1-1,1-1 1,-1 0 0,0 0-1,0 1 1,0-1 0,0 0-1,0 0 1,0 0-1,0 0 1,-2 1 0,-1 2 16,-1 0-7,1 0 0,-1 0 0,-1 0 1,1-1-1,0 0 0,-1 0 0,0 0 1,0-1-1,1 1 0,-1-1 0,-1-1 1,1 1-1,0-1 0,0 0 0,-1-1 1,-7 1-1,-64-16 165,77 15-2,50 5 65,-32-4-235,-10-1 0,1 1 0,-1 0 0,0 1 1,0 0-1,0 0 0,7 3 0,101 47 92,-94-38-51,12 13-11,0 2 0,-2 1 1,42 53-1,-69-77-38,-1-1 1,0 1-1,0 0 1,0 0-1,-1 0 0,0 1 1,0-1-1,-1 0 1,1 1-1,-1 11 0,0-11 0,-1-1 0,0-1 0,0 1 0,0-1 0,-1 1 0,0-1 0,0 1 0,-1-1-1,1 0 1,-1 0 0,0 0 0,-5 8 0,4-5 1,2-6-1,0 1 0,-1-1 0,1 1 0,0-1 0,-1 0 0,1 1 0,-1-1 0,0 0-1,0 0 1,0 0 0,0 0 0,-4 2 0,-3 4 5,0 2-4,4-6 3,-1 1-1,1-1 0,0 0 0,-12 7 1,0-1 11,0-1 0,0-1 0,-1 0 0,0-2 0,-23 6 0,29-9-14,9-2-3,0 0 1,0 0-1,-1-1 1,1 0-1,0 0 1,0 0 0,-1 0-1,1 0 1,-4-1-1,-12-1 17,0-1-1,0-1 0,0-1 1,-27-10-1,8-7-1131,-1-2-4474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0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11296,'15'12'13,"28"25"1,-26-22-12,46 43 106,108 125 420,-127-127-452,-29-33 111,41 110 73,-55-129-235,0-1 1,0 1 0,0 0-1,-1-1 1,1 1 0,-1 5 0,0 42 96,-9 65 1,9-112-105,-1 0 1,1 0-1,-1-1 0,-1 1 1,1 0-1,0-1 0,-3 5 1,-7 15 54,-22 36 0,14-32-53,-24 25-1,43-52-19,-31 32 48,-187 156-1575,88-80-6419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1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6104,'0'0'304,"1"-5"-51,4-14-81,-3 12 1955,0 0-1374,-2 6-153,1 1-531,0 1 1,0 0-1,1 0 0,-1-1 1,0 1-1,0 0 0,0-1 1,1 1-1,-1-1 0,0 0 1,0 1-1,1-1 0,-1 0 1,0 0-1,3 0 0,0 1-10,7 2 27,-1 0-1,1 1 1,-1 0-1,0 0 1,0 1-1,0 1 1,-1-1-1,1 2 1,-1-1 0,-1 1-1,11 11 1,-18-17-73,0 1 1,1-1 0,-1 1 0,0 0 0,0 0 0,0 0-1,0 0 1,-1 0 0,1 0 0,0 0 0,-1 0 0,1 3-1,1 6 14,12 47 99,8 62-8,-17-85-53,-1 1 0,-1 64-1,-3-72-16,8 212 193,-1-131-130,2 146 217,-9-246-284,1 0 1,0 1-1,3 14 1,-1-11-29,5 12 95,-4-18-99,-3-7-8,0 0 0,0-1-1,1 1 1,-1-1 0,0 0 0,0 1 0,0-1-1,0 0 1,0 0 0,0 0 0,0 0 0,0 0-1,1-1 1,26-30-1701,4-6-6816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8 10760,'18'-7'168,"-15"6"25,5 1 31,-16 21 207,-13 32-310,2 2 1,2 0 0,-14 79-1,29-122-114,-21 93 126,17-80-122,-13 46 41,-51 170 61,63-219-109,2-8 2,0 0 0,-11 22 0,-42 80 34,52-105-27,0-1 11,1 0-1,0 0 1,-4 12 0,9-22-21,0 1 1,-1-1-1,1 0 0,0 1 1,0-1-1,0 1 1,0-1-1,0 0 1,0 1-1,0-1 1,0 0-1,0 1 1,0-1-1,0 1 1,0-1-1,0 0 1,0 1-1,0-1 0,0 1 1,0-1-1,0 0 1,0 1-1,0-1 1,1 0-1,-1 1 1,0-1-1,0 0 1,0 1-1,1-1 1,-1 0-1,0 1 1,1-1-1,0 1 5,0-1 0,1 0 1,-1 1-1,0-1 0,1 0 0,-1 0 1,0 0-1,1 0 0,-1 0 0,0 0 0,1 0 1,0-1-1,10 0 39,6-1-9,-1-1 1,0-1-1,20-7 0,102-29 79,-38 10 32,32-7-55,61-4-7,-154 35-47,72-10 3,118-18 19,-171 23-31,-59 11-31,1 0 0,0-1 0,-1 1 1,1 0-1,-1 0 0,1 0 0,0-1 1,-1 1-1,1 0 0,-1 0 1,1-1-1,-1 1 0,1-1 0,0 1 1,-1 0-1,0-1 0,1 1 0,-1-1 1,1 1-1,0-2 0,-2-3 3,0 5-3,-9-11 0,-11 0-2,-1 1 0,0 1 1,-37-9-1,26 7-2,-63-19-17,49 16 6,9 1 7,-99-30-1,82 24 21,63 39 34,13 27 16,38 113 7,-44-115-2,74 216 18,-70-205-58,65 241 6,-71-241-25,35 172-1684,-28-130-6777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3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0 6552,'0'0'1421,"3"9"-1130,-2-5-239,2 4-15,-1-1 0,0 0 0,-1 0-1,1 1 1,-2-1 0,1 0 0,-1 1 0,0-1-1,0 1 1,-3 12 0,-54 222 441,46-199-472,-14 45 186,16-61-164,0 1-10,4-11 19,-1 0-1,-11 21 1,10-21-15,-3 6 40,-1 0 1,0-1 0,-2 0 0,-1 0 0,-25 30 0,35-48-53,-9 10 44,-1 0 0,0-1 0,-1-1 0,-22 15 0,14-14 16,22-13 4,0 0-64,1 0 0,0 0 0,-1 0 0,1 0 0,0 0 0,-1 0 0,1 1 0,0-1-1,-1 0 1,1 0 0,0 0 0,-1 0 0,1 0 0,0 0 0,0 1 0,-1-1 0,1 0 0,0 0 0,0 1 0,-1-1 0,1 0 0,0 0 0,0 1 0,-1-1 0,1 0 0,0 0 0,0 1 0,0-1 0,0 0 0,0 1 0,-1-1 0,1 1 0,3 1 15,0 0 0,0 0 0,0 0 0,0-1 0,0 1 0,0-1 0,1 1 0,-1-1 0,0 0 0,1-1 0,5 2 0,36 1 14,-35-3-21,26 2 105,70-7 0,-72 2-97,110-7 212,-50 1-162,90-4-8,-148 11-47,272 5 52,-220-6 15,-84 3-50,2-2 0,-6 1-34,0 0 1,0 0-1,0 0 0,0 0 0,0 1 0,0-1 0,-1 0 1,1 0-1,0 0 0,0 0 0,-1 1 0,1-1 0,-1 0 1,1 0-1,-1 0 0,-2-4 4,-1 1 0,1 0 0,-1 0-1,0 0 1,0 1 0,0-1 0,-1 1 0,1 0 0,-1 0 0,-6-3 0,-16-10 25,-88-66 79,70 47-72,25 17-15,1 0-1,1-2 1,-18-23 0,34 38-5,-1-3 2,2 4-4,1-2-4,18 11 2,-10 0-13,-1 1 0,1 0-1,-1 0 1,0 0-1,0 1 1,-1 0 0,0 0-1,0 1 1,8 16-1,-6-12-1,3 9 6,15 46-1,3 33-3,-3 16 2,-4 12-2,-5 5 2,-9-10-3,-8-88-375,-2 0 0,-2-1 1,-14 68-1,-4-9-7080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6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11656,'12'6'-16,"0"0"0,0 1 1,-1 0-1,0 1 1,-1 0-1,1 1 0,12 14 1,-16-17 10,-4-3 5,1 1-1,-1-1 0,0 0 0,0 1 1,0 0-1,0-1 0,3 8 0,0 1 1,17 36 0,-14-20-39,-2 0 1,8 53-1,-9-41-1213,-1-15-5548</inkml:trace>
  <inkml:trace contextRef="#ctx0" brushRef="#br0" timeOffset="1">532 124 7712,'39'-53'65,"-32"41"-31,-2 2-8,0 1-1,1 1 0,9-14 0,-14 22-18,0-1 0,-1 0 1,1 1-1,-1-1 0,1 0 1,0 1-1,0-1 0,-1 1 0,1-1 1,0 1-1,0-1 0,0 1 1,-1-1-1,1 1 0,0 0 1,0 0-1,0-1 0,0 1 0,1 0 1,0 0 8,-1 1 0,0-1 1,0 1-1,0 0 0,0-1 0,0 1 1,0 0-1,-1 0 0,1-1 0,0 1 1,0 0-1,0 0 0,-1 0 1,1 0-1,-1 0 0,1 0 0,0 0 1,-1 0-1,0 0 0,1 0 0,0 3 1,2 5 18,-1-4 6,0 0 0,0 1 0,-1-1-1,0 1 1,1 8 0,5 41 287,-1 61 1,-8-97-301,2-14 5,-1 1-1,1-1 1,0 0-1,0 1 0,1 7 1,0-11-73,-1 3-62,1 0 0,0 0 0,0 0 1,0 0-1,0 0 0,1 0 0,0 0 0,5 8 1,7 8-5599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4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10848,'5'6'145,"3"4"-19,0 1 0,-1 0 0,0 0 0,-1 1 0,0-1 0,-1 1 0,5 16 0,-6-14-64,-2-6 7,0 1 1,-1 0-1,0 0 0,0 13 0,3 297 634,-5-228-551,-5 49-64,5-130-81,-9 197 230,10-206-217,1-1-19,0 0 1,0-1-1,1 1 1,-1-1 0,0 1-1,0-1 1,0 1-1,0-1 1,0 0 0,0 0-1,0 0 1,0 1-1,0-1 1,1-1-1,-1 0 0,24-29-1627,1-7-6500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7984,'4'15'6,"-1"1"1,0 0 0,-1 1-1,-1-1 1,-1 0 0,-2 24-1,1-27-2,-5 23 91,-17 90 278,22-74-155,-10 17 105,-27 92 0,26-113-72,8-31-198,-1 0 0,-1 0 0,0-1-1,-9 16 1,-66 118 450,80-148-495,-1 2 9,0-1 1,1 0-1,-1 1 0,1-1 1,0 1-1,-1 6 0,1-9-11,1 0 1,0 1-1,0-1 0,0 0 0,0 0 0,1 1 0,-1-1 0,0 0 1,0 0-1,1 1 0,-1-1 0,1 0 0,-1 0 0,1 0 0,0 0 1,-1 0-1,1 0 0,0 0 0,0 0 0,-1 0 0,1 0 0,0 0 1,0 0-1,0 0 0,0-1 0,0 1 0,1 0 0,-1-1 0,0 1 1,2 0-1,11 5 38,-4-1-22,0-1 0,1 0 1,0-1-1,0 0 0,12 2 0,-21-5-13,18 4 30,0-2-1,0 0 1,0-1-1,0-1 1,29-4-1,117-13 111,-74 4-16,-58 7-112,0 1-9,53-12 49,186-48 86,-264 63-137,1-1 0,-1 0 0,0-1 0,12-6 0,-11 5-6,-8 3-1,0 1-1,1-1 1,-1 0-1,0 0 1,0 0-1,0 0 1,0-1-1,0 1 0,-1 0 1,1-1-1,-1 1 1,1-1-1,-1 1 1,1-4-1,0 2 0,-1 2-1,-1 1 0,1-1 0,-1 1-1,1 0 1,-1-1 0,0 1 0,0-1 0,0 1 0,0-1 0,0 1 0,0-1-1,0 1 1,0-1 0,0 1 0,-1 0 0,1-1 0,0 1 0,-1-1 0,0-1-1,-1-2 3,0-4-1,1 5-1,0 1 0,-1-1 0,1 1 0,0-1 0,-1 1 0,0 0 0,0-1 0,-4-3 0,-17-28 5,-12-11-3,0 0 2,6 5-3,5 8-2,8 7 1,4-5 7,12 29 16,15 22 19,-7-11-40,-4-4 5,0 0 0,0 0 0,-1 0 1,6 12-1,45 95 41,-39-76 0,16 61 0,-8-18 12,31 104 3,-43-145-24,2 2-16,35 117 24,-33-99-28,0-10-16,-12-41-5,0 0 1,1 0 0,0 0 0,0-1 0,9 12-1,-11-16-27,1 0-1,-1-1 0,1 1 1,-1 0-1,1-1 1,0 0-1,-1 0 0,1 0 1,0 0-1,0 0 0,0 0 1,0-1-1,-1 1 0,1-1 1,0 0-1,0 0 1,4 0-1,2 0-928,24 3-6329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9144,'6'88'-211,"3"14"-1,-7-25 204,0 28 8,4 121 71,-5-193-65,8 224 389,-8-245-407,1-5-109,-1-1 0,-1 1 1,1 0-1,-1 0 0,0-1 0,-3 13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5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7712,'13'39'-1,"-3"-26"2,-4-9 1,3 2 12,83 32 4,-65-28-7,1-2 0,0-1 0,47 5-1,-64-10-5,21 0 50,139 0 34,105-9 374,-230 5-438,257-2 1031,-246 8-479,-36-1-487,45 3 273,-47-5-402,8 1 350,36-3 1,-54 1-440,1-2 0,0 1-1,-1-1 1,1 0 0,-1-1 0,0 0 0,0-1 0,10-5-1,15-10-6517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6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8792,'-47'79'49,"-12"45"24,49-95 22,-32 137 66,35-129 53,-7 164 75,15-159-122,18 148 58,-13-158-97,41 99 52,-35-110-72,7 4-32,36 33 0,-54-57-67,0 0 0,1 1-1,-1-1 1,1 0 0,-1 0 0,1 0 0,-1-1-1,1 1 1,3 1 0,18 5 32,0 0 0,40 4 0,-39-11 19,5-4-467,0-1 0,48-15 1,-4-4-6054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6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8432,'0'0'-16,"1"2"-71,3 31 93,0 0 0,-2 0 0,-2 0 1,-4 37-1,2-51 4,1-9 15,-1 0 0,0-1 1,-1 1-1,-6 15 0,-47 126 136,-20 30 282,61-148-319,6-11-38,-2 5 14,-1-1-1,-24 38 1,27-49 26,-2 3 155,-1-1 1,-25 28 0,36-43 102,5-1-211,-1-1-148,10 2 16,-1 0 0,0-1 0,0-1 0,1 0 0,14-2 0,179-15 179,-138 11-168,-13-1-18,58-14 1,-69 4-31,-8-2 1,-4 2-3,-7-2-2,-6-5 0,-16 18-1,-1 1 0,0-1 0,0 0 0,-1 1 1,0-1-1,0 0 0,0 0 0,-1 0 0,1 0 1,-1 0-1,-1 0 0,1 0 0,-1 1 0,0-1 1,-1 0-1,1 0 0,-4-6 0,0-3-2,-2 0 0,0 0 0,-1 1-1,-16-23 1,16 24 0,-27-30-35,3 10-22,-69-59 1,73 65 48,28 27 11,0 0 0,0 0 0,0 0 0,0 1 0,0-1 0,0 0 0,0 0-1,0 0 1,0 0 0,0 0 0,0 0 0,0 0 0,0 0 0,0 0 0,0 0 0,0 0 0,0 0-1,0 1 1,0-1 0,0 0 0,0 0 0,-1 0 0,1 0 0,0 0 0,0 0 0,0 0 0,0 0-1,0 0 1,0 0 0,0 0 0,0 0 0,0 0 0,0 0 0,0 0 0,0 0 0,-1 0 0,1 0-1,0 0 1,0 0 0,0 0 0,0 0 0,0 0 0,0 0 0,0 0 0,0 0 0,0 0-1,0 0 1,0 0 0,-1 0 0,1 0 0,0 0 0,-1 4 1,0 1-1,1 0 1,-1 0-1,1-1 1,0 1 0,0 0-1,1 0 1,-1 0 0,1-1-1,0 1 1,1 0-1,1 5 1,26 114 20,-12-49 38,12 77 28,-7 120 153,-18-155-168,10 95 20,-14-208-92,0 0 1,1-1-1,-1 1 1,1-1-1,0 1 1,0-1-1,2 5 1,-2-7-1,-1 0 0,1-1 0,0 1 0,0 0 0,-1-1 0,1 1 0,0-1 0,0 0 0,-1 1 0,1-1 0,0 0 0,0 1 0,0-1 0,0 0 0,0 0 0,0 0 0,-1 0 0,1 1 0,0-1 0,0-1 0,0 1 0,0 0 0,0 0 0,0 0 0,0 0 0,-1-1 0,2 1 0,48-16-1438,6-2-5748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6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 1 9504,'-4'0'0,"0"0"-2,1 1 0,-1-1-1,1 1 1,-1 0 0,1 0 0,0 0 0,-1 1 0,1-1 0,0 1 0,0-1 0,0 1 0,0 0 0,0 0 0,-2 3 0,-93 69-29,74-50 5,-112 142-1,108-127 55,-120 151 36,119-156 63,-26 28-62,-136 168 414,183-219-542,2-2-90,0 0 0,0-1 0,-1 0 0,-13 13 0,16-18-125,-13 14-5728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9504,'6'10'205,"69"72"452,-48-48-402,38 67 1,-54-83-217,18 33 162,33 76 0,-57-115-186,8 21 53,42 122 32,-46-126-33,-7-20-51,6 29 22,-1 0-1,2 56 1,-9-79-23,3 28 20,-7 83-1,-2-103-31,6-23-3,0 0 0,-1 0 0,1 0 0,0 1 0,-1-1 0,1 0 0,0 0 0,0 0 0,-1 0 0,1 0 0,0 1 0,-1-1 0,1 0 0,-1 0 0,1 0 0,0 0 0,-1 0 0,1 0 0,0 0 0,-1 0 0,1 0 0,0 0 0,-1-1 0,1 1 0,0 0 0,-1 0 0,1 0 0,0 0 0,0 0 0,-1-1 0,1 1 0,0 0 0,-1 0 0,1 0 0,0-1 0,0 1 0,-1 0 0,1 0 0,0-1 0,0 1 0,-21-25-1394,0-3-5572</inkml:trace>
  <inkml:trace contextRef="#ctx0" brushRef="#br0" timeOffset="1">15 439 8968,'-14'-19'40,"14"19"-35,1 0 1,-1-1-1,0 1 1,1 0-1,-1-1 1,1 1-1,-1 0 1,0-1-1,1 1 1,-1 0-1,1 0 1,-1-1 0,1 1-1,-1 0 1,1 0-1,0 0 1,-1 0-1,1 0 1,-1 0-1,1 0 1,17 0 9,0 2 0,0 0 1,0 1-1,19 5 0,-16-3-5,146 18 106,-133-20-102,2 0 47,165 0 19,-156-6-73,193-28-1107,-110 8-4440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304 161 7088,'3'-33'9,"-2"24"-4,0 0 0,0 0 0,-2-13 0,-15-54 96,15 74 154,2 2-203,0 1-1,0 0 0,0 0 1,-1 0-1,1 0 1,-1 0-1,1 0 1,0 0-1,-1 0 0,0 0 1,1 0-1,-1 0 1,1 2-1,2 18 246,0-7-167,-1 1-1,-1 0 0,-1 17 1,-20 283 876,15-280-852,-38 150 43,32-150-130,4-15-41,-3 7-9,0-1 1,-2 0-1,-1-1 1,-16 25-1,18-32-4,3-4-2,-1-1 0,-12 14 0,-7 3-2,-37 32-1,57-52-8,10-6 0,5-3 0,17-4 0,21-7 0,29-6 0,19-8 0,11-5 1,-90 25 0,208-48 13,-210 49-12,43-7 8,60-21 0,-85 19-7,-8 0 2,-7-1-2,-7-1 2,-7-6-2,-9 2 2,7 17-4,0 0-1,0 0 0,0 0 0,0 1 0,0-1 1,0 0-1,0 1 0,0-1 0,0 0 0,0 1 1,-1 0-1,-1-1 0,-1-1 2,-3 0 1,-16 6-1,9 1-2,-5 6 0,16-5 0,3-3 0,-3 17 0,6 9 0,6 14 0,5 10 0,3 9 0,-8-33 0,0 2 3,-1 0 0,7 50 0,-6 4 8,20 140 66,-15-154-36,-14-70-40,0-1-1,0 0 1,0 1-1,0-1 0,0 0 1,0 1-1,0-1 1,0 0-1,0 0 1,0 1-1,0-1 0,1 0 1,-1 0-1,0 1 1,0-1-1,0 0 1,0 0-1,1 1 1,-1-1-1,0 0 0,0 0 1,0 0-1,1 1 1,-1-1-1,0 0 1,0 0-1,1 0 0,-1 0 1,0 0-1,1 1 1,5 1-82,0-1 0,0 0 0,0 0 0,0 0 0,0 0 0,0-1 0,0 0 0,0-1 0,8 0 0,-6 0-369,47-4-5930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18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0 9144,'13'9'26,"0"1"1,0 0 0,-1 1 0,15 17-1,39 54 171,-55-68-179,35 48 30,-29-34 53,53 150 54,-68-173-132,0 1 1,-1 0-1,0 0 1,0 0-1,0 7 1,2 25 49,-3 40-1,-17 46-10,16-116-30,-1 0 0,0 0 0,0 0 0,-6 12 0,-53 123 128,-23 14-92,84-157-68,-6 10 36,0 0 0,0 0 0,-1 0 1,-14 14-1,21-24-36,-147 154 185,-75 22-1435,-10-5-5190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7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9240,'56'-9'-251,"-54"9"234,-1 0 0,0 0 1,0 0-1,0 1 0,1-1 0,-1 0 0,0 0 0,0 1 1,0-1-1,0 1 0,0-1 0,1 1 0,-1-1 1,0 1-1,0 0 0,0-1 0,0 1 0,-1 0 0,1 0 1,0 0-1,0 0 0,0 1 0,2 0-23,0 2 35,-1-1-1,1 1 0,-1 0 0,1 0 0,-1 0 0,2 6 0,5 18 13,9 42-1,-15-59 1,7 33 78,6 64-1,-10-56 47,20 139-1018,-9-86-4339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1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8 187 4216,'0'0'168,"0"-4"-28,0-19 580,-2 21-387,-4-4 11,7 2 39,5-4-288,0 2 1,1-1 0,0 1-1,0-1 1,1 2 0,-1-1-1,17-7 1,1-1 118,40-15 0,-47 22-182,-10 3 4,0 1 0,0 0 0,1 1 0,-1 0 0,13-1 0,140-17 215,-125 18-70,139 6 78,-144 0-79,5 7-55,62 26 0,-77-23 49,-9-2-115,-1 0 0,0 1 1,16 27-1,-26-39-48,-1 0 1,1 0-1,0 0 1,-1 0-1,0 0 0,1 0 1,-1 1-1,0-1 1,0 0-1,1 0 0,-1 0 1,0 3-1,-1 12 30,0 1 1,-1 0-1,-1 0 0,-5 16 1,-2-10 79,-68 104 52,57-101-59,-15 9-37,-62 45 0,68-61 18,14-10-60,-24 14 39,-83 33 0,101-48-50,-136 48 102,156-55-116,7 0-4,18 3 4,0-1 0,1-2 0,36-1 0,29 2 20,-67 0-26,-10-1 2,-1 0 0,1 1 1,-1 1-1,15 4 1,93 35 33,-111-39-33,0 1 1,0 0 0,-1 1 0,1-1-1,-1 1 1,0 1 0,0-1-1,-1 1 1,0 1 0,0-1-1,10 14 1,-13-15-3,6 13 42,0 15-14,5 39 0,-14-50 22,-16 71 29,8-77-16,-8 3-18,-37 33 0,34-38 17,-108 45 33,97-49 1,-273 54 238,298-63-324,0-1 1,0 1 0,0-1 0,0 1 0,0-2 0,-9 0-1,2-1 1,9 2-14,-1-1-1,1 1 1,-1-1-1,1 0 1,-1 0-1,1 0 1,0-1-1,0 1 0,-5-3 1,6 2-1,1 1 1,-1-1-1,0 0 0,1 0 1,-1 1-1,1-1 1,0 0-1,0 0 0,-1 0 1,1-1-1,0 1 0,1 0 1,-1 0-1,0 0 0,1-1 1,-1 1-1,1-3 0,1-41-736,0 33 25,3-56-6430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617 134 9240,'-23'9'9,"0"1"1,0 2-1,-37 23 1,42-24 1,-13 12 36,-122 132 42,125-120 78,-97 140 66,103-140-66,-64 140 63,75-141-76,5 6-56,-2 78 1,8-114-89,0-1-1,1 0 1,-1 1 0,1-1 0,0 1-1,1 4 1,7 16 13,1-1 1,1 0-1,17 27 0,-27-49-20,0 1-1,0-1 1,0 0 0,0 1-1,0-1 1,1 0-1,-1 0 1,0 1-1,1-1 1,-1 0 0,1-1-1,1 2 1,17 8 6,-1-2 0,2 0 0,-1-1 0,24 4 0,-41-10-6,0-1 0,0 1 0,0-1 0,0 0 0,0 0 0,0 0 0,-1 0 0,4-1 0,75-14 23,-55 8-24,-1-1 0,32-14 0,-33 10-2,0-1 0,34-24 0,-29 14 0,40-40 0,-22 12 4,54-77 0,-97 123 4,-1 0 0,1 0 0,-1 0 1,3-9-1,15-41 31,18-75 1,-37 123-16,-1 1 0,0 0 0,-1-1 0,1-7 0,-18-193 157,8 169 7,2 19-104,0-3-16,-1 0-1,-1 0 0,0 0 0,-2 1 1,-23-34-1,23 40 42,1 0-40,0 0 1,-2 0 0,1 2-1,-2-1 1,-18-14 0,27 24-38,-2 0 1,1 0-1,0 1 1,-1 0 0,0 0-1,1 1 1,-1 0-1,-7-2 1,13 4-28,-1 0 1,1-1-1,0 1 1,-1 0-1,1 0 1,-1 0-1,1 0 1,-1 0-1,1 0 1,0 0-1,-1 1 1,1-1-1,-1 0 1,1 0-1,0 0 1,-1 0-1,1 0 1,0 1-1,-1-1 1,1 0-1,0 0 1,-1 0-1,1 1 0,0-1 1,-1 0-1,1 1 1,-16 13-466,1 1 1,-23 28-1,-5 9-7346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23 8696,'0'0'2220,"4"-1"-1863,12-2-32,-12 3-66,-4 0-250,0 0 1,0 0-1,1 0 0,-1 0 0,0 0 1,0 0-1,0 0 0,1 0 0,-1 0 1,0 0-1,0 0 0,0 0 1,1 0-1,-1 0 0,0 0 0,0 0 1,0 0-1,1 0 0,-1 0 1,0 0-1,0 0 0,0 0 0,0-1 1,1 1-1,-1 0 0,0 0 0,0 0 1,0 0-1,0 0 0,1 0 1,-1-1-1,0 1 0,0 0 0,0 0 1,0 0-1,0 0 0,0-1 1,0 1-1,0 0 0,1 0 0,-1 0 1,0-1-1,0 1 0,0 0 0,0 0 1,0 0-1,0-1 0,0 1 1,0 0-1,0 0 0,0 0 0,0-1 1,0 1-1,0 0 0,-1 0 1,1 0-1,0-1 0,0 1 0,0 0 1,0 0-1,0 0 0,-1-1 13,-1 0 1,1 0-1,0 0 0,-1 1 0,1-1 0,0 1 1,-1-1-1,1 1 0,-1-1 0,1 1 1,-1 0-1,-1-1 0,-24-1 64,1 1 1,-1 0-1,1 3 1,-51 7-1,-145 13 26,67-17-81,107-4-25,-3-2-3,10-1 2,11 5-3,11 6-2,4 9 0,10-8-2,0 1 0,1 0-1,1 1 1,0-1 0,0 0 0,-1 15 0,1 1-5,1 29-1,2-36-4,2-1 1,0 0-1,1 0 0,6 20 0,-4-17 2,1 5-20,1-1-1,1 0 1,14 31 0,-15-40 12,5 5-88,61 65-49,-57-75 23,-9-7 114,13 7-87,29 13 0,-40-21 55,0 0 0,1-1 1,-1 0-1,1-1 0,0 0 1,0-1-1,14 1 1,86-9-486,-73 2 419,0 3 0,41 2 0,-49 3 106,0 1 0,0 1 0,0 2 0,-1 0 0,38 17 0,-40-14 7,-1 1 0,0 1-1,0 2 1,32 23 0,-26-4-1,-23-17-9,17 72-5,-25-69 12,-12 32-1,9-43 7,0 0 0,-1 0-1,0 0 1,0-1 0,-11 13 0,7-10 0,0-2 0,-1 1 0,0-1 0,-17 12 0,7-8 0,0 0 0,-29 11 0,-55 15 0,-4-9 1,-9-8 4,-16-5-2,-170-11-1300,141-10-5223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6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397 310 2608,'-5'-2'120,"-3"-1"1,1-1 0,-1 0 0,1-1 0,-1 1 0,1-2 0,1 1 0,-1-1 0,-7-7-1,11 9 19,0 0-1,0 0 0,0 0 1,1 0-1,0 0 0,-1-1 1,1 1-1,1-1 0,-1 0 1,1 1-1,-1-1 0,1 0 1,1 0-1,-1 0 0,1 0 1,0 0-1,0-7 0,2 5-63,0 0 0,0 0 0,0 0 0,1 0-1,0 0 1,0 0 0,0 1 0,1-1 0,0 1-1,1 0 1,-1 0 0,1 1 0,0-1 0,1 1-1,-1 0 1,1 1 0,0-1 0,0 1 0,10-5-1,-5 3-29,-6 3-12,0 0 0,0 1 0,0 0 0,1 0 0,-1 0 0,0 1 1,8-1-1,23-6 218,1 2 1,66-3-1,-50 13-169,-49-4-53,0 0 0,1 1 0,-1-1 0,0 1 1,0 0-1,0 0 0,0 0 0,0 1 0,-1-1 0,6 4 1,4 2 15,25 14 21,-26-10 75,-3 1-92,-1 2 1,0-1-1,8 24 0,-13-18 65,-4-1-76,-1-1 0,-1 1 0,-7 23 0,1-23 42,-6 1-39,-1-1 1,-1 0-1,0-2 1,-2 1-1,-28 19 1,32-27-31,2-1 9,1-1 0,-20 7 0,-136 58 94,116-54-107,-11 3 0,63-21-7,0 0 0,0 0 0,0 0 0,0 0 0,0 0 0,0 0 0,0 0 0,0 0 0,0 1-1,0-1 1,1 0 0,-1 0 0,0 0 0,0 0 0,0 0 0,0 0 0,0 0 0,0 0 0,0 0 0,0 0 0,0 0 0,0 0 0,0 0 0,0 0 0,0 0 0,0 0 0,0 1 0,0-1 0,0 0 0,0 0 0,0 0 0,0 0 0,0 0 0,0 0 0,0 0 0,0 0 0,0 0 0,0 0 0,0 0 0,0 1 0,0-1 0,0 0 0,0 0 0,0 0 0,0 0 0,0 0 0,0 0 0,0 0 0,0 0 0,0 0 0,0 0 0,0 0 0,0 0 0,0 0 0,0 0 0,0 1 0,0-1 0,-1 0 0,1 0 0,0 0-1,0 0 1,0 0 0,0 0 0,0 0 0,12 5-2,16 3-2,-28-8 4,62 15-7,-14-1 6,4 3 1,-43-13 0,-1-1 0,0 1 0,15 10 0,-13-6 0,0 0 0,14 16 0,13 23 0,-33-41 0,0 1 0,0 0 0,-1-1 0,0 1 0,2 8 0,-4-9 0,0 0 0,0-1 0,0 1 0,-1 0 0,1 0 0,-2 9 0,0-7 0,-1 1 0,1-1 0,-2-1 0,-4 14 0,4-14 0,0-1 0,-1 1 0,1-1 0,-1 0 0,-8 10 0,6-11 0,1 0 0,-1 0 0,1 0 1,-2-1-1,-10 6 0,0-1 4,-1-1 0,-1-1 0,0-1 0,-26 5 0,-70 8 27,86-16-27,10 0 25,-2 1-11,0-1 0,0-2 0,0 0 0,0-1 0,-23-3 0,34 2-110,-51-6 365,55 5-409,0 1-1,0-1 1,0 0 0,0 0 0,1-1 0,-1 0-1,1 0 1,-1 0 0,-4-5 0,-13-11-6204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601 237 9864,'-51'34'65,"-4"2"62,-71 46 1,98-60-48,-105 125 36,110-110-16,-83 156 32,89-156-71,-40 126 30,53-135-31,4 10-18,7 55 0,-6-91-37,-1 0 1,0 0-1,1 0 0,-1 0 1,1 0-1,0-1 1,-1 1-1,1 0 1,0 0-1,1 1 1,7 10 7,0-1 1,1-1-1,0 0 1,1 0-1,19 15 1,-28-26-11,-1 1 0,0 0 0,0 0 0,1 0 0,-1-1-1,0 1 1,1 0 0,-1-1 0,1 0 0,-1 1 0,1-1 0,-1 0 0,0 0 0,1 1 0,2-1 0,28-1 13,0 0 0,0-2 1,40-9-1,-33-1 31,156-78 19,-188 87-52,0 0 0,-1 0-1,11-8 1,150-137 74,-161 144-66,-1-2 0,0 1 0,7-11 0,102-191 106,-98 163-41,26-176 41,-42 215-108,1 0 0,-1 1 0,0-1 0,0 0 0,-2-6 0,2 12-20,-4-31 60,-8-33 0,4 36-35,-15-33 0,6 29 110,-14-9-37,-41-45 0,51 68 49,-3 5-79,0 0 0,-37-14 1,59 27-56,0-1 1,1 1-1,-1-1 1,0 1-1,1 0 1,-1-1-1,0 1 1,1 0-1,-1 0 0,-3 1 1,-8 1 21,0 0-1,0 1 1,1 1 0,-1 0-1,-20 10 1,18-2 92,5 2-418,-1 0 1,2 0 0,0 1 0,-7 16 0,-5 19-7723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9144,'4'3'18,"0"1"0,1 0 1,-2-1-1,1 1 0,0 1 1,-1-1-1,0 0 0,0 1 1,0 0-1,0 0 0,-1-1 1,0 2-1,3 6 0,-1-2 38,7 16 118,-1 1 1,9 42 0,-14-51-130,3 11 61,-1-1 0,-1 1 0,-2 1 0,1 39 0,-3-45-37,10 178 91,-10-158-80,-1-18-47,-2 202 110,0-216-124,-1 33 43,-17 84 1,1-17 25,17-108-234,1 0 1,-1 0 0,0 0-1,0 0 1,-1-1 0,1 1-1,-1 0 1,-3 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7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0 765 8432,'8'12'1,"-2"-7"0,-1-1 0,1 0 0,0-1 0,0 1 0,1-1 0,-1-1 0,11 4 0,-9-3 2,23 8 14,1-2 0,46 8 1,-52-12-13,9 2 22,171 13 7,-159-19-19,76-4 4,28-10-14,-77 1-335,-1-4 1,72-25-1,-2-4-4650</inkml:trace>
  <inkml:trace contextRef="#ctx0" brushRef="#br0" timeOffset="1">1990 53 8248,'-3'-7'-8,"-1"0"1,1 0-1,-2 0 1,1 1-1,-11-12 0,9 17 23,-3 4-9,-1 1 1,1 0-1,0 0 0,-9 7 0,14-9-1,-13 10 62,-12 16-13,-36 46 0,-51 91 259,94-132-280,-2 7 122,-89 184 65,94-177-72,-43 185 47,60-226-185,1 0 0,0 0 0,1 0 1,-1 0-1,2 9 0,6 89 55,-1-72-56,9 32 0,-1-27 12,80 139 11,-91-171-31,0 0 1,0 0-1,1 0 0,6 7 1,57 57 4,-52-55-5,1-2-1,0 1 0,26 13 1,-23-17-127,0-1 0,0-1 0,1 0 0,0-2 0,0 0 0,1-1 0,-1-2 0,29 1 0,59 5-5540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8 7624,'-14'-3'48,"0"1"0,1 0-1,-1 2 1,0-1 0,0 2 0,0 0 0,0 0 0,1 1 0,-1 1 0,-16 6-1,15-5-18,10-3-8,1 0 0,-1 0 0,1 1 0,0 0 0,0 0 1,0 0-1,0 0 0,-6 5 0,-4 2 24,1 1-1,-1 1 1,2 0-1,0 0 1,0 2-1,1-1 1,-17 27-1,27-38-41,0 1-1,0-1 1,1 1 0,-1-1-1,0 1 1,1 0-1,-1-1 1,1 1 0,0 0-1,0 0 1,-1-1-1,1 1 1,0 0 0,1-1-1,-1 1 1,0 0 0,1 2-1,0 3 4,0 3-2,-1-7-3,0 1 0,1-1 0,-1 0 0,1 1 0,0-1 1,0 0-1,1 1 0,-1-1 0,3 4 0,45 78 15,-34-67-8,93 74 8,-44-49 0,-35-25-12,-5-3-1,39 30 21,17 20 12,-77-63-30,-1 1 0,0-1 1,0 0-1,0 1 1,-1-1-1,1 1 0,-1-1 1,1 1-1,-1 0 0,0 0 1,0 0-1,0 0 1,0 0-1,-1 0 0,1 0 1,-1 0-1,0 0 0,1 0 1,-1 0-1,-1 0 1,0 5-1,1-4 7,0-3-6,0 0-1,0-1 1,0 1 0,0 0-1,-1 0 1,1 0 0,0 0-1,0-1 1,-1 1 0,1 0-1,0 0 1,-1-1 0,1 1-1,-1 0 1,0 1 0,-7 7 19,0-1 0,0 1 0,-1-1 1,0 0-1,-18 11 0,6-9 121,-108 32 54,100-37-73,-126 4 41,152-9-163,0 0 0,0 0 0,-1 0 0,1 0 0,0-1 0,0 1 0,0-1 0,-3-1 0,-16-6-193,1-1 1,0-1-1,0-1 1,1-1 0,-21-17-1,-34-27-5726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8248,'32'-5'4,"32"-1"33,120-2 27,-141 8 23,304 19 413,-250-15-435,-59-4 83,164-14-1053,-93 2-4535</inkml:trace>
  <inkml:trace contextRef="#ctx0" brushRef="#br0" timeOffset="1">1843 1 8432,'2'7'27,"0"1"0,-1 0-1,0 0 1,0 0 0,-1 0 0,0 0 0,0 0 0,-1 0 0,0 0 0,-1-1 0,-2 11-1,-10 35 37,5-29 144,-60 98 73,-3-18 52,-9 16-168,38-47-76,-35 78 1,40-70-50,-1 1-31,-22 39-1182,33-69-4692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50 8344,'2'-6'9,"0"0"0,0-1 1,1 1-1,-1 0 0,1 0 1,4-5-1,-5 9 102,-1 3-98,1-1-1,0 1 1,0-1 0,-1 1 0,1 0 0,-1 0 0,1 0 0,0 0 0,-1 0-1,0 0 1,1 0 0,1 2 0,3 2 9,5 3-6,-4-2 9,0 0-1,0 1 1,11 13 0,71 88 88,51 87 127,0 0-156,-113-152-81,-20-29-363,0 0 1,7 23-1,-4-8-5033</inkml:trace>
  <inkml:trace contextRef="#ctx0" brushRef="#br0" timeOffset="1">0 268 7624,'0'0'0,"9"-5"0,15-7 0,20-2 0,24-5 0,26 5-96,33-1 96,8 3-368,-4 6 368,-4-2-4896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7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1274 29 6280,'0'0'0,"-23"-17"0,11 5-8</inkml:trace>
  <inkml:trace contextRef="#ctx0" brushRef="#br0" timeOffset="1">1 162 9328,'3'5'-24,"32"68"-2,-25-47 25,0 1-1,-2 0 0,6 37 0,-8-37-3,1 9-20,13 182-7,-19-171-1,-10 177-1070,-1-113-4210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8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15 10224,'0'-1'-6,"0"1"0,-1-1 0,1 0 0,-1 0 0,1 0 0,0 1 0,-1-1 1,0 0-1,1 1 0,-1-1 0,1 0 0,-1 1 0,0-1 0,1 1 0,-1-1 0,0 1 0,0-1 1,0 1-1,1-1 0,-1 1 0,0 0 0,0 0 0,0-1 0,0 1 0,1 0 0,-1 0 1,0 0-1,0 0 0,0 0 0,0 0 0,0 0 0,0 0 0,0 0 0,1 0 0,-1 1 0,0-1 1,-1 1-1,-3 1-27,0 0 1,0 0 0,0 1 0,0-1 0,-7 7-1,1-1 9,5-4-22,-1 1 0,2 0 0,-1 0 0,-6 9 0,-14 11-11,-37 41-424,54-57 391,1 2-1,0-1 0,1 1 1,-11 22-1,15-20-182,3-7 230,1 0 1,0 0 0,0 0-1,0 0 1,1 0 0,0-1-1,0 1 1,0-1 0,4 7-1,0-1-28,1 0-1,0-1 0,1 0 0,11 12 0,50 44-193,-54-53 191,2 2 41,0 1 0,0 1 0,-2 1 0,21 29 0,23 50 46,-53-80 102,-5-5-71,0 0 0,0 1-1,-1-1 1,-2 13 0,-3-13 336,2-7-311,0-1 1,0 0 0,-1 0 0,0 0-1,0 0 1,0-1 0,0 0 0,0 1-1,-1-2 1,0 1 0,1 0 0,-1-1-1,0 0 1,0 0 0,0 0-1,0-1 1,-1 0 0,1 0 0,-9 1-1,-28-4 85,25-2 187,4-2-468,0-2 1,1 1-1,1-1 0,-1-1 1,-18-19-1,-18-19-5746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29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9144,'0'0'0,"18"1"0,27 8 128,34 8 8,20 7 120,14 0 8,8 0-208,0-13 8,2-12-64,0-3-7056</inkml:trace>
  <inkml:trace contextRef="#ctx0" brushRef="#br0" timeOffset="1">1370 1 9144,'20'1'8,"-15"-1"4,0 1 0,0-1 0,0 1 0,0 1 0,0-1 1,0 1-1,0-1 0,-1 1 0,6 3 0,109 62 132,-96-47-96,10 20-16,33 55 0,-64-92-31,0 1 0,0-1 0,0 1 0,-1-1 0,1 1 0,-1-1 0,1 6 0,5 18 5,5 37 0,-10-33 1,-2 33-1,0-59 1,0 0 0,0-1-1,-1 1 1,0 0 0,0-1-1,0 1 1,-2 4 0,-38 107 46,-21 14-37,62-130-16,-5 10 7,-1 1-1,0-1 1,-11 13 0,-92 117 19,-21 1-16,117-128-4,0 0 1,-20 14 0,-124 91 13,-41 1-1146,197-118 1112,-198 111-5706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3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842 296 10672,'-5'-3'256,"-45"-36"501,37 27-525,0 1-1,-1 0 0,0 2 1,-1-1-1,0 2 1,-24-11-1,-157-34 68,107 38-255,-152-39 37,222 49-73,8 3-4,1 0-1,0-1 1,0-1-1,0 1 1,-10-7-1,3-1 0,6 1 4,9 8-4,1 7 0,-4 26-1,1 32-2,1-16-1,-2 96-5,7-82-50,13 79 0,-13-122 45,-1-12-12,0-1 1,1 1-1,-1 0 1,1-1 0,0 1-1,6 9 1,-1-2-88,0 0 0,1 0 0,1-1 1,0-1-1,1 1 0,0-2 0,20 18 0,-27-26 53,1 0 0,0 0 0,0-1-1,0 1 1,0-1 0,0 0 0,0 0 0,0-1-1,0 1 1,0-1 0,0 1 0,9-2-1,-7 1 8,14 0-65,-1-1 0,1-1 0,-1 0 0,1-1 1,29-10-1,40-7-44,22 11 56,-89 12 71,-14-1 24,1 0 5,-1 0 0,0 1 0,0-1 1,0 2-1,0-1 0,0 1 0,-1 0 1,1 1-1,-1 0 0,-1 0 0,13 12 1,15 21-5,-28-29 7,0-1-1,-1 1 1,8 16 0,-9-14 0,0 1 0,0-1 0,1 14 0,2 45 0,-7-48 0,-3 31 0,1-35 0,-2 0 1,-6 20-1,-6 6 5,-32 59-1,31-75 10,-89 107 6,81-111 0,9-11-11,-14 12 7,0-1-1,-50 28 1,61-39 0,7-5-9,-1-1 1,1 0-1,-1 0 1,0-1-1,-1-1 0,-27 7 1,37-11-8,0 0 1,0-1 0,-1 0 0,1 1-1,0-2 1,-8 0 0,10 1-1,0-1 1,0 1-1,-1-1 0,1 0 1,0 0-1,0 0 0,0 0 1,1 0-1,-1 0 1,0 0-1,0-1 0,0 1 1,1-1-1,-3-2 0,1 0 0,1 1 1,0-1-1,0 0 0,0 0 0,0 0 0,1 0 0,0 0 0,-1 0 1,0-8-1,2-1-71,0 0 1,0 0-1,2-1 1,-1 1-1,2 0 1,0 0-1,0 1 1,10-24-1,-8 21-588,26-76-5807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31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1004 10 9504,'-7'-3'-6,"0"1"1,0 1 0,0 0-1,0 0 1,0 0 0,0 1 0,-1 0-1,-12 1 1,-6 4-29,-27 7 0,37-8 28,-61 16 0,71-19 6,-50 14-4,-94 10 1,114-20 4,-19 3-25,-1-2-1,1-2 1,-95-7 0,135 1 15,-106-16-323,117 21 296,-3 11 28,1 1 0,0 0 0,1 0 1,1 1-1,-4 19 0,-1 22 7,6-26 4,1 1 1,2-1 0,5 42-1,6-4 15,-6-24-9,-3-18 10,1 0 0,2-1 0,1 1 0,9 27 0,-7-36 21,1-1 0,1 0 1,14 20-1,-23-35-35,0-1 1,0 0-1,0 0 1,0 0-1,1 0 1,-1 0-1,0 0 0,0 0 1,1 0-1,-1 0 1,0-1-1,1 1 1,-1-1-1,1 1 1,1 0-1,4 2 8,3 1-4,25 8 57,15-2 68,91 7 1,-28-15 107,-62-2-88,137 12 430,-100 4-273,138 35 459,-208-45-731,37 16 216,-3 5 30,-52-27-281,1 0 0,-1 0 0,0 0 1,0 0-1,0 0 0,0 0 0,0 0 0,1 0 1,-1 0-1,0 0 0,0 0 0,0 0 0,0 1 0,0-1 1,0 0-1,0 0 0,1 0 0,-1 0 0,0 0 1,0 0-1,0 0 0,0 1 0,0-1 0,0 0 0,0 0 1,0 0-1,0 0 0,0 0 0,0 1 0,0-1 0,0 0 1,0 0-1,0 0 0,0 0 0,0 1 0,0-1 1,0 0-1,0 0 0,0 0 0,0 0 0,0 0 0,0 1 1,0-1-1,0 0 0,-2 6 25,0 0 1,0-1-1,0 1 0,-1-1 1,0 0-1,0 1 0,-4 5 1,2-4-5,-4 5 15,-1 1 0,0-1 1,0-1-1,-2 1 0,1-2 0,-1 0 1,-18 11-1,18-12-17,-7 5 77,-30 17 0,17-11-66,-45 33 4,45-32 36,-248 148 152,182-115-212,62-35-17,18-11-6,1 1 0,1 1 0,-1 1 1,-26 23-1,39-31-132,-4 5 389,14-10-2007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31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1212 22 8520,'-18'-6'84,"-1"2"0,0 0 1,1 1-1,-23-1 0,-78 7 581,85-1-567,22-1-50,-225 18 701,164-5-664,45-7 130,5 0-100,0 0-48,0 1-1,1 1 0,0 0 0,-25 16 1,-92 58 141,110-64-87,-101 91 51,126-107-154,1 0 0,0 1 0,0-1 0,0 1 0,-3 5 0,-75 155 133,70-128-70,2 15-24,-3 61-1,14-83-2,7 2-30,0 0 0,21 41 0,-29-69-19,1 0 0,-1-1 0,1 1 0,0 0 0,0-1 0,0 1 0,3 2 0,114 105 48,-90-90-25,133 53 19,-129-64-7,143 11 14,-140-21-20,-14-1-16,12 0 6,0-3-1,-1 0 1,51-17 0,52-26 72,-116 38-8,-11 4-46,-2 2-24,0-1 0,-1 0 1,1 0-1,-1 0 1,0-1-1,0 0 0,0 0 1,-1-1-1,0 1 1,0-1-1,4-9 1,-2-3 43,0 0 0,5-27 0,-11 27 112,-6-5-93,0 1 0,-13-34 1,6 35 98,-5 1-97,-1 1 1,-36-31-1,53 50-65,-1-1-1,0 1 1,0 0-1,0 0 1,0-1-1,0 1 0,0 0 1,-1 1-1,-2-2 1,-28-6 63,0 1 0,-40-3 0,41 11 59,-17 9-46,-75 26 0,89-21 6,-157 76-1799,89-41-7394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233 599 10760,'0'0'240,"-5"-3"-40,-76-30 272,75 30-451,1 1 0,-1-1 1,1 0-1,0-1 1,0 1-1,0-1 1,0 0-1,1 0 0,0-1 1,0 1-1,-5-7 1,4 5-11,1 1-5,-1 0 1,1 0 0,0-1 0,1 1 0,-6-12-1,2 3 0,0-1-3,0-1-1,-5-17 0,7 13 0,1-1 0,1-1 0,-2-40 0,8 40 5,29-81 2,-22 85-1,1 7-3,-1 0 0,2 1 0,-1 0 0,2 0 0,-1 1 0,1 1 0,0 0 0,1 1 1,16-7-1,24-1 4,-31 12 18,-11 2-15,4 1-4,-1 0 1,1 1-1,-1 0 1,1 1-1,-1 1 1,19 5 0,91 35 37,-100-31-12,-2 5-20,-1 1 1,27 27 0,-48-44-13,0 0 0,0 1-1,1-1 1,-1 1 0,0 0 0,0-1 0,-1 1 0,1 0 0,0-1 0,1 5 0,7 29 15,12 70-1,-20-72-1,-6 129 10,2-132-11,0-13-8,1-2-3,-1 1 0,0-1 1,-1 0-1,-1-1 0,0 1 0,-1-1 0,-9 16 1,-107 152 33,66-101-25,-67 87 24,92-124-32,2-4 1,3-4-2,-16 30-1486,23-32-5963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47:33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18 8160,'0'0'96,"-7"-9"913,13 7-706,-2 0-208,-1 1 1,1 0 0,0 0 0,0 0 0,0 1-1,0-1 1,0 1 0,0 0 0,0 0-1,0 1 1,0-1 0,0 1 0,0 0-1,4 1 1,-2 1-18,0 0 0,0 0 0,-1 0 0,1 1 0,-1 0 0,8 8 0,-12-11-61,0 0 0,-1 0 1,1 0-1,0 0 0,-1 0 0,1 0 0,-1 0 0,0 0 0,1 1 0,-1-1 0,0 0 0,1 0 0,-1 0 0,0 1 0,0-1 1,0 0-1,0 0 0,0 0 0,-1 2 0,1 3 28,1 4-13,0-5-2,-1 0-1,0 0 1,0 0-1,-1-1 1,0 1-1,-1 5 1,-13 57 198,14-61-1604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 3 4040,'0'0'1105,"-7"-1"-962,3 0-131,0 1 0,0-1 0,0 1 0,0 0 1,-1 1-1,1-1 0,0 1 0,0-1 0,0 1 0,0 0 0,-6 3 1,0 1 8,-1 0 0,2 0 0,-1 2 1,-10 7-1,-53 43 56,-72 51-1,111-81-48,-142 143 15,141-130-22,-146 184 16,145-177-2,-123 182 25,133-185 8,-59 170 37,83-209-89,1 1 0,0-1 0,-1 0 0,2 1-1,-1 5 1,-1 24 29,1 1 0,6 39 0,-5-73-39,0-1 0,1 1 1,-1-1-1,0 1 0,1-1 0,-1 0 1,1 1-1,-1-1 0,1 1 0,0-1 1,-1 0-1,3 3 0,6 7 13,1-1 1,0 1-1,0-2 0,1 1 1,22 13-1,-31-22-11,0 1-1,0-1 0,0 0 1,0 0-1,0-1 1,1 1-1,-1 0 0,4 0 1,123 14 88,-102-17-15,116-30 32,-114 22-58,207-106 177,-164 72-145,-59 37-45,-3 2-6,-1-1 0,0 1 0,-1-1 0,1-1 0,-1 0 0,12-13 0,-17 17 110,-9 4-20,0-2-103,4 1-12,0 0 1,0 0-1,0 0 1,0 0-1,0 0 0,1 1 1,-1-1-1,0 0 0,0 1 1,0 0-1,0-1 1,0 1-1,1 0 0,-4 2 1,-78 46 182,68-38-143,0 0 0,1 1-1,1 1 1,0 0-1,-20 26 1,24-28-28,-19 26 119,-31 51 0,47-68-115,-3 7 93,-36 128 44,45-125-63,-2 92 40,12-103-66,1-7-53,0 0-1,1-1 1,1 0-1,13 19 1,-19-29-17,0 0 1,0 0-1,0 0 0,0 0 0,0-1 0,0 1 1,0 0-1,0 0 0,0-1 0,1 1 1,-1 0-1,2 0 0,28 10 42,43 12 1,-49-21-7,113-5 20,-110-3-27,19-12-12,47-26 1,-68 26 4,103-110 11,-101 99-3,45-48 4,17-14-30,-5-1-4,-13-1-2,-55 66 0,24-46-1,0-33 1,-14 12 2,-12 18-3,-5 22-2,-5 19 1,-2 10 10,-3 31 7,-7 56 1,-3 84-3,9-107-9,1 67-1,1 26-3,1 5 2,-1 8-2,1-12 2,4-26-3,-4-84-4,1 102-12,-10-150-66,-12-37-1106,-3-9-4700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1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20 5208,'-10'-14'0,"11"14"0,-1 0 0,0 0 0,0 0 0,0 0 0,0 0 0,0 0 0,1 0 0,-1 0 1,0 0-1,0 0 0,0 0 0,0 0 0,0 0 0,0 0 0,1 0 0,-1 0 0,0 0 0,0 0 0,0-1 0,0 1 0,0 0 0,0 0 1,0 0-1,1 0 0,-1 0 0,0 0 0,0 0 0,0-1 0,0 1 0,0 0 0,0 0 0,0 0 0,0 0 0,0 0 0,0-1 0,0 1 1,0 0-1,0 0 0,0 0 0,0 0 0,0 0 0,0 0 0,0-1 0,0 1 0,0 0 0,0 0 0,0 0 0,0 0 0,0 0 1,0-1-1,0 1 0,0 0 0,-1 0 0,1 0 0,0 0 0,12 6 3,26 20-1,-2 4 2,38 41 0,11 29 9,5 4-2,-73-86-5,6 7 1,1-2-1,1 0 1,1-1-1,34 21 1,-41-31 4,20 13 7,0-1 0,47 19 0,-61-31-9,18 8 39,1-1-1,80 22 1,-122-40-65,0-1 0,1 0 0,-1 1 0,0-1 0,1 0 0,-1 0 0,1 0 0,-1-1 0,0 1 0,1-1 0,-1 1 0,0-1 0,0 0 0,1 1 1,-1-1-1,0 0 0,0-1 0,0 1 0,0 0 0,3-3 0,-3 2-145,14-10-2945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2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3680,'0'0'0,"11"-2"16,-2-2 24,3-8-16,-5-1-24,1 1-2344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7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8344,'0'0'0,"15"16"0,24 34 0,11 14-8,1-5 8,15-16-184,11-25 184,2 2-5640</inkml:trace>
  <inkml:trace contextRef="#ctx0" brushRef="#br0" timeOffset="1">1111 114 7984,'0'0'0,"-12"20"0,-20 25 0,-19 5-264,-24 0 264,-2-1-5312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2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63 4216,'9'-39'-5,"-2"18"61,-7 19 421,3 3-284,-1 0-166,-1 1 0,1-1 0,0 1 0,-1 0 0,1-1 0,-1 1 0,1 0 0,-1 0 0,0 0 0,0 0 0,0 0 0,0 0 0,0 0 0,0 1 0,0-1 0,-1 0 0,1 0 0,-1 1 0,0-1 0,0 0 0,0 4 0,1 2-4,0-4 19,0 0-1,-1 0 0,1-1 0,-1 1 0,0 0 0,-1 0 0,1 0 0,-1 5 0,-2 9 16,3 0-24,-6 35 169,-55 179 320,43-169-491,-10 48 222,4-12-90,7-8-3,17-89-151,0 0 0,0-1 0,-1 1 0,1 0 0,1 0 1,-1 0-1,0 0 0,0-1 0,1 1 0,-1 0 0,1 0 0,-1-1 0,1 1 0,0 0 0,0-1 0,0 1 0,0-1 0,0 1 0,0-1 1,0 1-1,2 1 0,0-1 1,-1-1 0,1 1 0,-1-1 0,1 1 0,0-1 0,0 0 0,0 0 0,0 0 1,0-1-1,0 1 0,5 0 0,5-1 11,1 0-1,-1-1 1,1-1 0,16-3 0,-27 4-17,13-2 4,34-10 34,136-57 56,-173 66-91,45-11 49,-44 12-37,-3 0 24,0 0 1,1 1-1,-1 0 1,22 0-1,-33 2-37,0 1 1,1 0-1,-1-1 0,0 1 1,0 0-1,0-1 1,0 1-1,0 0 0,0-1 1,-1 1-1,1-1 0,0 1 1,0 0-1,0-1 0,0 1 1,-1 0-1,1-1 0,0 1 1,-1-1-1,0 2 0,-8 9-155,-1-1-1,0 1 1,-1-1-1,0-1 1,-13 9-1,-8 3-4723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3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1 263 5656,'7'-23'81,"2"1"0,0 0 1,2 1-1,0 0 0,1 1 1,29-37-1,-33 47-18,-6 6-50,0 1 0,0 0-1,1 0 1,-1 0 0,1 0 0,-1 0 0,1 1 0,0-1 0,0 1 0,0-1 0,0 1-1,1 0 1,-1 1 0,1-1 0,-1 0 0,1 1 0,-1 0 0,1 0 0,0 0 0,5 0-1,-7 0-8,0 1-1,0 0 1,0 0 0,0 0-1,-1 1 1,1-1-1,0 0 1,0 1-1,0-1 1,0 1-1,-1 0 1,1-1-1,0 1 1,-1 0-1,1 0 1,-1 0-1,1 0 1,-1 0-1,1 1 1,-1-1-1,0 0 1,1 1-1,-1-1 1,0 1-1,0-1 1,0 1-1,0 0 1,1 2-1,-1 3 1,1 0 0,-1 1 0,0-1 0,0 0 0,-1 1 0,0 7 0,0 5 2,-1 30-4,3-13-2,3-1 0,0-13 1,-5-21 15,3-4 0,2-2-10,-1 0-1,0 0 1,-1-1-1,1 0 1,-1 1 0,1-1-1,1-6 1,21-42 37,-15 29-40,11-14 33,-16 29-14,-1 0 0,0-1-1,0 0 1,-1 0 0,-1 0-1,4-11 1,-7 21-23,0-2 20,1 0 0,-1-1 0,1 1 0,-1 0 0,0 0 0,0 0 0,0 0 0,0 0 0,0 0 0,-1-3 0,1 4-9,-1 0 0,1 0 0,-1 1 0,0-1 0,0 0 0,1 1 0,-1-1 0,0 0 0,0 1 0,0-1 0,1 1 0,-1 0 0,0-1 0,0 1-1,0 0 1,0-1 0,0 1 0,0 0 0,0 0 0,0 0 0,0 0 0,0 0 0,0 0 0,0 0 0,0 0 0,0 0 0,0 0 0,0 0 0,-1 1-1,-3 0-26,-1 0 0,1 0 0,0 1-1,0-1 1,0 1 0,0 0 0,1 1-1,-1-1 1,1 1 0,-1 0 0,1 0-1,0 0 1,-6 7 0,0-2-456,-21 17-3927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3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134 219 3592,'0'0'8,"1"0"10,-1 0 0,0 0-1,1 0 1,-1-1 0,0 1 0,1 0-1,-1 0 1,0 0 0,0-1-1,1 1 1,-1 0 0,0 0 0,0-1-1,1 1 1,-1 0 0,0-1-1,0 1 1,0 0 0,1-1 0,-1 1-1,0 0 1,0-1 0,0 1 0,0 0-1,0-1 1,0 1 0,0 0-1,0-1 1,0 1 0,0 0 0,0-1-1,0 1 1,0-1 0,0 1-1,0 0 1,0-1 0,0 1 0,0 0-1,-1-1 1,1 1 0,0 0 0,0-1-1,0 1 1,0 0 0,-1 0-1,1-1 1,0 1 0,0 0 0,-1 0-1,1-1 1,0 1 0,-1 0-1,1 0 1,-3-1 49,-3 1-16,4 0-21,-22 49 197,23-47-206,-10 14 83,9-15-86,1 0-5,0 0-1,0 0 0,0-1 0,0 1 1,0-1-1,-1 1 0,1-1 0,0 1 0,0-1 1,0 0-1,-1 1 0,1-1 0,0 0 1,-1 0-1,1 0 0,0 0 0,-1 0 1,1 0-1,0 0 0,0-1 0,-1 1 1,1 0-1,-2-2 0,-1 1 14,1-1 0,-1 0-1,1 0 1,0 0 0,0 0 0,0-1-1,0 0 1,0 1 0,0-1 0,1 0-1,-1 0 1,1 0 0,0-1 0,0 1-1,0-1 1,0 1 0,1-1-1,-1 1 1,1-1 0,0 0 0,0 0-1,0 0 1,1 1 0,0-1 0,-1-5-1,1-2 35,-1 1-1,2-1 1,-1 1 0,2-1-1,-1 1 1,1 0-1,1-1 1,5-12-1,-6 18-16,1-1 0,0 1 0,0 0 0,0 0 0,1 0 0,-1 1 0,1-1 0,0 1 0,1 0 0,-1 0 0,1 0 0,0 0 0,0 1 0,0 0 0,0 0 0,1 1 0,-1-1 0,1 1 0,-1 0 0,1 0 0,0 1-1,8-1 1,-12 1-20,1 1-1,-1 0 0,0 0 0,0 0 1,0 1-1,0-1 0,1 0 0,-1 1 1,0-1-1,0 1 0,0 0 0,0 0 1,0 0-1,0 0 0,0 0 0,-1 0 1,1 0-1,2 3 0,3 2 19,-1 0 0,0 1 1,6 8-1,-8-9-7,2 0-17,-1 0-1,-1 0 1,1 1 0,-1 0 0,0 0 0,-1 1-1,0-1 1,0 0 0,4 16 0,-6-13-11,0-6-4,0 0 1,-1-1 0,0 1 0,0 0-1,0 0 1,-1-1 0,1 1 0,-1 0-1,-2 6 1,-23 104 30,6-39-3,-8 45-13,17-63-5,0 1-8,6-10 1,5-41-4,1 0-1,-1-1 0,1 1 0,3 11 1,-2-14-1,-1 0 0,1 0 0,0 0 0,0 0 0,0 0 0,0-1 0,5 7 0,-4-8 0,0 1 0,0 0 0,-1-1 0,1 0 0,1 1 0,-1-1 0,0 0 0,1-1 0,5 3 0,1-1-72,1-2 1,-1 1-1,0-1 1,1-1-1,-1 0 0,1 0 1,-1-1-1,1 0 1,14-4-1,-19 4-194,66-11-4640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07:3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1035 5296,'50'-24'0,"51"-28"0,153-100 3,-203 120 10,226-120 16,-221 124 39,204-101 44,-211 105 15,184-106 55,-188 103-28,200-117 190,-231 135-296,143-77 216,-146 80-288,-2 0-13,1 1 1,0 0-1,0 1 1,0 0-1,0 0 1,1 1-1,-1 0 1,1 1-1,18-1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0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318 451 5832,'-1'20'-3,"1"-19"454,-14-6-83,0-3-158,1 0-1,-1-1 1,2 0 0,-14-13 0,9 8-10,4 3 3,1 0 1,0-1-1,-10-13 0,17 19-95,1 0 0,0 0 0,1 0 0,-1 0 0,1-1 0,0 0 0,1 1 0,0-1 0,0 0 0,-2-13 0,3 10-51,1-27 276,14-42 28,-13 75-328,-1 0 0,1 1 0,0-1-1,0 1 1,1-1 0,-1 1 0,1-1 0,0 1 0,0 0 0,3-5 0,2-2 18,14-20 17,-10 20 66,-3 5-101,1 0 0,0 1 0,0 0 1,1 0-1,-1 1 0,1 0 0,0 1 0,-1 0 1,1 1-1,13-1 0,-16 2-21,-1 1 1,1 0-1,-1 0 0,1 0 1,-1 1-1,0 0 0,1 0 1,7 5-1,-11-5-8,1 0 1,-1 1-1,0-1 0,1 1 0,-1 0 1,-1-1-1,1 1 0,0 1 1,-1-1-1,1 0 0,-1 1 1,0-1-1,0 1 0,-1 0 0,1-1 1,1 5-1,-2-4-4,0 0 1,0 0-1,-1 1 0,1-1 1,-1 0-1,0 7 1,-2 0-2,-1-1 1,0 0 0,0-1-1,-1 1 1,0 0 0,-1-1-1,-9 15 1,-45 66-19,-14 24-22,-26 65 2,82-144 14,-1 0 11,-43 91-28,53-108 32,-19 44-14,25-56 21,0 1 0,0-1 0,0 1 0,0 0 0,1-1 0,0 1-1,1 7 1,0-13 3,1 0-1,-1 0 0,1 0 1,0-1-1,-1 1 0,1 0 1,0 0-1,0-1 0,0 1 1,0 0-1,-1-1 0,1 1 1,0-1-1,0 1 0,0-1 1,0 0-1,0 1 0,0-1 1,0 0-1,0 0 0,0 0 1,0 1-1,0-1 0,0 0 1,1-1-1,-1 1 0,0 0 1,0 0-1,0 0 0,0 0 1,1-1-1,24-8 0,25-11 1,11-8 0,4-3 0,-45 21 2,-1-1 0,0-2 1,34-27-1,-14 4 18,-38 34 8,-1 2-17,-1-1 1,1 1-1,-1-1 0,1 1 0,-1 0 1,1-1-1,-1 1 0,1 0 1,-1-1-1,1 1 0,0 0 1,-1 0-1,1-1 0,-1 1 0,1 0 1,1 0-1,-1 16 108,-1 0 0,0 0 0,-5 29 0,2-23-20,1 1 1,1 39 0,17 64 80,-9-100-80,42 88 29,-49-112-124,1-1-1,0 1 1,0-1 0,0 1-1,0-1 1,0 1 0,0-1-1,1 0 1,2 3 0,0 0-113,1-1 1,0 1 0,0-1 0,0 0 0,1 0 0,-1-1 0,1 1-1,0-1 1,-1 0 0,1-1 0,0 1 0,0-1 0,8 0 0,34 2-7673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47 8248,'2'2'81,"0"2"-60,-1 0 1,1 0-1,0 1 0,-1-1 1,0 0-1,0 1 0,0-1 1,-1 0-1,1 1 0,-1-1 1,0 1-1,0-1 0,-2 9 1,-7 59 190,-14 80 8,10-70 22,-6 90 17,15 13-42,6-148-83,5 16 19,1 0 1,3-1 0,18 52-1,-27-94-114,-5-14 29,-10-19-4,12 20-77,-26-53 18,15 22-3,3 0 0,-9-52-1,15 52-6,3 19 3,-1-22-4,2 0 0,2 0 0,8-40 1,30-104-25,-29 143 4,-6 20 16,9-24-6,1 1 1,30-54 0,-16 41-5,-3 8 16,-20 37 3,1-1 0,0 1 0,0 0 0,1 1 0,0 0 0,1 0 0,-1 1 1,20-10-1,-2 7 1,-7 7 0,-3 11 0,-6 8 0,-10-14 0,0 1 0,0-1 0,-1 1 0,1-1 0,-1 0 0,0 1 0,0-1 0,0 4 0,-8 29 0,-12 12 0,-10 8 0,-7 4 1,-4-2 4,-1-4-2,6-10 2,9-14-3,25-27 5,0 0-131,0 0-1,0 0 1,-1 1-1,1-1 1,-1-1-1,1 1 1,-1 0-1,0-1 1,-5 3-1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394 571 7352,'-8'11'1,"0"-1"1,-1 1-1,0-2 1,-13 12-1,12-13 2,1 0 0,-14 16 0,-78 109 6,80-102-2,-78 122 6,82-126 14,-37 93 18,51-101 23,3-11-56,1 0 1,0-1-1,0 1 0,1 0 1,0-1-1,0 1 0,5 8 1,1-6 48,2-4-40,0 0 1,0 0-1,21 6 0,-16-11 14,-8-2-22,4 0-2,1-1-1,-1 0 1,0-1 0,0-1 0,0 1 0,-1-2 0,1 1 0,12-9 0,27-18 42,-39 23-49,-1-1 0,18-17 0,-13 7-2,0 0 1,-2-1-1,17-33 0,-19 29 12,-8 15-7,7-17 9,-2 0 0,-1-1 1,5-40-1,-7 23 200,-3-69 1,-2 113-205,-1 0 0,1-1-1,0 1 1,0-1 0,-1 1-1,1-1 1,0 1 0,0 0 0,-1-1-1,1 1 1,0 0 0,-1-1-1,1 1 1,-1 0 0,1-1 0,0 1-1,-1 0 1,1 0 0,-1 0-1,1-1 1,-1 1 0,1 0 0,-1 0-1,1 0 1,-1 0 0,1 0-1,-1 0 1,1 0 0,-1 0 0,1 0-1,-1 0 1,0 0 0,0 0 14,-19 3 61,11 3 140,1 6-165,1-1 1,0 1 0,1 0-1,-6 17 1,6-7 144,-6 95 66,14-95-146,3-7-95,0 0 0,1 0 0,1-1 0,10 17 0,-16-30-29,-1 1 0,1-1 1,0 0-1,0 0 0,0 0 1,0 0-1,0 0 0,0 0 1,0 0-1,1-1 0,1 3 1,14 5 8,1 0 0,-1-1 1,37 9-1,-27-14-5,52-8-1,-55 3-5,1-2-1,30-10 1,-27 3-2,-1 0 1,1-2-1,-2 0 1,41-32-1,-38 22-11,102-116-1,-107 109-6,-7 8 8,4-7-5,-1 0 1,-1-1-1,20-48 1,24-105-53,-54 145 9,-3 10 29,24-146-77,-22 80 24,-8 92 76,0 0 0,0 1 1,-1-1-1,1 0 0,-1 0 0,1 1 1,-1-1-1,0 0 0,0 1 0,0-1 0,0 0 1,-1 1-1,1-1 0,-1 1 0,-2-3 0,1 1-1,-3 0-32,1 3 33,0 0 1,0 1 0,-1 0 0,1 0 0,0 1-1,0-1 1,0 1 0,-9 3 0,13-4 3,0 0 0,-1 0 0,1 1 0,1-1 0,-1 1 1,0-1-1,0 1 0,0 0 0,0-1 0,0 1 0,0 0 0,1-1 1,-2 2-1,-15 17-17,2 0 1,-26 40-1,27-30-32,-52 151-25,54-139-22,-69 302-198,66-241 267,11-63-36,2-16 37,-6 149-77,7-158 96,2 55-47,-1-60 43,1 1 1,0-1-1,0 1 0,6 17 0,-6-26 12,-1 0 0,1 0 0,-1-1 0,1 1 0,-1 0 0,1-1-1,0 1 1,-1-1 0,1 1 0,0-1 0,-1 1 0,1-1 0,0 1 0,-1-1 0,1 0 0,0 1-1,0-1 1,0 0 0,0 0 0,-1 0 0,1 0 0,0 1 0,1-1 0,19-1-559,-18 0 92,24-2-4564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0 533 7896,'25'1'-8,"20"-3"-40,70-20-35,29-16-215,-93 24 159,-5-1 76,0-1 0,68-36-1,-100 43 64,-1 0-1,12-11 0,-8 1 7,0 0 0,-1-1 1,-1-1-1,-1 0 0,-1-1 0,10-23 1,10-22 62,17-23 206,-48 88-174,11-9 44,-12 11-139,-1 0 0,1 1 0,0-1 0,-1 0 0,1 0 0,-1 0-1,1 0 1,-1 0 0,1 1 0,-1-1 0,1 0 0,-1 0 0,1 1-1,-1-1 1,1 0 0,-1 1 0,0-1 0,1 1 0,-1-1-1,1 0 1,-1 1 0,0-1 0,1 1 0,-1-1 0,0 1 0,0-1-1,0 1 1,1-1 0,-1 2 0,0-1 5,2 3 7,0 1 0,0 0 0,-1 0 0,1 0 0,-1 1 0,-1-1 0,1 0 0,-1 0 0,0 0 0,0 9 0,-10 44 15,7-45-23,-3 15 65,-47 141 33,41-130-40,-47 179 33,49-172-26,2-5-29,-3 12 27,-7 88 0,19-10 44,0-124-100,0 0 0,0 0-1,1 0 1,0 0 0,0 0-1,0 0 1,1-1 0,0 1 0,5 6-1,-3-4-1,-4-7-8,1 0 1,-1 0 0,0 0 0,1-1-1,-1 1 1,1-1 0,0 1-1,-1-1 1,1 0 0,0 1-1,0-1 1,0 0 0,0 0 0,0 0-1,0-1 1,0 1 0,1 0-1,-1-1 1,0 1 0,0-1-1,0 0 1,1 0 0,-1 0 0,0 0-1,0 0 1,1 0 0,-1-1-1,3 0 1,5-1 5,0-1-1,0 0 1,-1-1-1,12-6 1,-13 6-18,12-7 33,4-8-383,-1-2 1,40-45-1,-3-5-5158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2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8160,'1'5'0,"26"26"0,-23-27-1,0 0-1,-1-1 1,1 1 0,1-1 0,-1 0 0,0-1 0,1 1 0,-1-1 0,1 0-1,0 0 1,0 0 0,0-1 0,0 1 0,0-1 0,0 0 0,0-1-1,0 1 1,1-1 0,7-1 0,-5 1 2,36-8 10,-31 6 0,198-52 151,-117 30-67,-80 20-64,96-22 97,-85 23-65,-1 0 0,31 2 0,-53 2-59,0 0 0,0 0-1,0 0 1,0 0 0,0 0-1,0 1 1,0-1 0,0 1 0,-1-1-1,1 1 1,-1 0 0,1-1-1,-1 1 1,0 0 0,1 0 0,-1 0-1,2 4 1,-2-4 0,7 11 15,-4-5-8,1 0 1,0-1-1,0 1 1,0-1 0,1 0-1,1-1 1,10 10 0,-15-15-10,0 1 1,-1-1-1,1 0 1,0-1-1,-1 1 1,1 0-1,0 0 1,0-1-1,0 1 1,0-1-1,0 0 1,0 0-1,2 1 1,6 0 2,2 2-2,-8-2-1,0-1 0,1 1-1,-1 0 1,0-1 0,0 0 0,1 0 0,-1 0 0,8-2 0,97-19 15,-87 12-9,9-7 2,32-23 0,-57 35-3,-1-1 0,1 0-1,-1 0 1,0 0 0,-1-1-1,1 1 1,-1-1 0,-1 0 0,5-8-1,-3 5 3,-3 5-2,0-1 0,-1 1 0,1-1-1,-1 0 1,0 1 0,0-1 0,-1 0 0,1 1 0,-1-1 0,0 0-1,-1 0 1,1 1 0,-1-1 0,-2-8 0,2 6 1,-4-10 33,-6-2-20,0-1 1,-17-21-1,13 28 26,-3 2-25,-2 1 0,-27-9 0,28 16 33,-6 4-14,-46 10 1,52-3 18,-8 10-22,-42 34 1,49-29-12,-73 128 6,78-117-26,-12 49-1,23-67-5,1 1-1,0 0 0,1 25 1,2-30-1,0 0 0,1 1 0,1-1 0,4 16 0,-4-20 0,1-1 0,0 1 0,0-1 0,1 0 0,-1 0 0,6 7 0,-4-7 0,1-1 0,-1 1 0,1-1 0,1 0 0,8 6 0,-6-6 0,0 0 0,0 0 0,1-1 0,12 4 0,-12-5 0,1-1 0,0 0 0,0 0 0,15 0 0,-10-2 0,1-1 0,28-3 0,45-13 0,12-14 0,-76 20 0,-1-1 0,26-15 0,-24 9 0,39-31 0,-18 5 0,56-64 1,-80 78 6,-12 13-4,13-16 4,-2-1 1,30-56-1,-41 68 3,-2 5-3,-1 0 0,0-1 1,9-30-1,-14 35-1,-1 0 0,0 0 0,-1 0 0,0-1 1,-1 1-1,0-1 0,-2-21 0,0 32-4,1 0 0,-1-1 0,0 1 0,-1 0 0,1 0-1,0 0 1,-1 0 0,1 0 0,-1 1 0,1-1 0,-1 0 0,0 1 0,0-1 0,0 1 0,0 0 0,0-1 0,0 1-1,0 0 1,0 0 0,0 0 0,0 1 0,-1-1 0,1 0 0,0 1 0,-1 0 0,1-1 0,0 1 0,-1 0-1,-2 0 1,4 1 0,1-1-1,-1 0 0,0 0 1,1 1-1,-1-1 0,1 0 0,-1 1 1,1-1-1,-1 1 0,1-1 1,0 0-1,-1 1 0,1-1 1,-1 1-1,1-1 0,0 1 1,-1-1-1,1 1 0,0 0 0,0-1 1,-1 1-1,1 0 0,0 1 3,-4 15 1,8 4 0,9 1-3,12-1-2,14 1 0,8-1 0,4 2 0,-2-2 0,-4-1 0,-6 2 0,-2 1 0,-4 4 0,-30-23 0,0-1 0,0 1 0,0 0 0,-1 0 0,5 9 0,5 28 0,-8 12 0,-4-41 0,-1 1 0,-3 20 0,-14 26 0,-6 1 0,-3-2 0,3-6 0,6-7 0,7-7 0,8-7 0,8-8 0,-4-22 0,-1 0 0,1 0 0,-1 0 0,1 0 0,0 0 0,0 0 0,-1 0 0,1 0 0,0 0 0,0 0 0,0-1 0,2 2 0,12 3 0,5-4 0,-6-3-115,-1-1 0,0 0 0,0-1 1,16-8-1,-21 9-486,49-18-5272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7352,'1'2'3,"0"0"0,1 0 0,0-1 0,-1 1 0,1 0 0,0-1 0,0 1-1,0-1 1,0 1 0,0-1 0,0 0 0,0 0 0,0 0 0,1 0 0,-1-1 0,0 1 0,1 0 0,2-1 0,7 3 14,-2 0-10,24 11 82,-22-8-47,0 1 0,-1 0 0,-1 1 0,1 0 0,-1 0 0,0 1 0,14 17 0,-2 12 19,-16-19 134,10 111 77,-16-115-176,1 1 1,-5 30-1,1-16-52,2 0-18,-6 41 143,-32 113 243,38-176-344,0 5 16,0-10 68,0-5-84,-8-12-8,7-16-8,3-10-24,2 0-1,12-60 1,8 12-23,6-1 0,4 5-3,-22 58-7,0 0 1,2 1 0,1 0-1,1 1 1,2 1-1,28-33 1,-44 55 4,1-1-1,-1 1 1,1-1-1,0 1 1,0 0-1,0 0 0,0 0 1,0 0-1,0 0 1,0 0-1,0 1 1,0-1-1,0 1 1,1-1-1,-1 1 1,0 0-1,0 0 1,0 0-1,1 0 1,-1 0-1,0 0 1,0 1-1,0-1 1,0 1-1,1 0 1,-1-1-1,0 1 1,0 0-1,0 0 1,0 0-1,-1 0 1,1 1-1,0-1 1,2 3-1,2 1-1,1 1 0,-1 0 0,0 0 1,-1 1-1,0-1 0,0 1 0,6 10 0,10 35 2,-1 11 0,0 11 1,42 186 34,-61-255-29,1 1 0,0-1-1,0 1 1,0-1 0,0 0 0,6 9 0,-2-5-2,-5-6 4,3-2 4,12 4-1173,3 2-4659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3864,'1'1'18,"0"-1"1,0 1-1,0 0 1,0-1-1,-1 1 1,1 0 0,0 0-1,-1 0 1,1-1-1,-1 1 1,1 0-1,-1 0 1,1 0-1,-1 0 1,0 0-1,1 0 1,-1 0-1,0 0 1,0 0-1,1 2 1,-11 23 546,6-18-502,-3 6-19,3-7 45,1 1 0,-1 0-1,-4 16 1,-32 109 289,-6 51-672,27-104-3086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3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0 7352,'0'2'1,"-1"-1"1,1 0 0,-1 0-1,0 1 1,1-1-1,-1 0 1,0 0 0,0 0-1,1 0 1,-1 0-1,0 0 1,0 0 0,0 0-1,-2 1 1,1-2-1,-20 6 17,1 0 1,-1 1-1,1 2 1,0 0-1,-27 17 1,33-17 5,0 2 0,0 0 0,1 1 0,1 0 0,-21 25 0,27-28-17,5-6-3,0-1-1,1 0 1,-1 1 0,1-1 0,-1 1-1,1 0 1,0 0 0,0-1 0,0 1-1,1 0 1,-1 0 0,0 3 0,0 2 13,1 0 1,0 0-1,0 0 1,0-1-1,1 1 0,0 0 1,1 0-1,0 0 1,0-1-1,0 1 1,7 12-1,-3-8-3,-4-7 4,1 0 1,0 0 0,0 0 0,0 0 0,7 7 0,16 16 84,2-1 0,33 26 0,-16-19 29,-5 3 15,-40-36-137,1 0 0,-1-1-1,1 1 1,-1 0 0,1 0 0,-1 0 0,1-1 0,-1 1 0,0 0 0,0 0 0,1 0 0,-1 0 0,0 0 0,0-1-1,0 1 1,0 0 0,0 0 0,0 0 0,0 0 0,0 0 0,0 0 0,-1 0 0,1 0 0,0-1 0,-1 2-1,0 1 20,0 2 4,-1-1 0,0 1 0,0 0 0,0-1 0,-1 1 0,0-1 0,0 0 0,0 0 0,0 0 0,0 0 0,-8 5 0,4-2-4,-33 20 160,11-11-69,-1 0 0,0-2 0,-45 14 0,49-21-1283,0 1-4690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1125 4488,'4'4'97,"19"25"391,-3-37 376,-10 1-557,-5 4-243,0-1 1,-1 1-1,1-1 1,-1 0-1,0 0 1,0-1-1,4-6 1,52-78 315,-27 36-95,52-92 2,8-21-86,-77 132-73,51-149 53,-57 144-66,-3 8-44,4-16 77,7-78 1,-16 101-83,2-5 186,-2 0-1,-2-49 0,-1 73-23,-2-4 45,1 4-19,-5-5-13,6 10-230,1-1-1,0 1 1,-1 0 0,1 0-1,0-1 1,-1 1 0,1 0-1,-1 0 1,1 0 0,0-1-1,-1 1 1,1 0 0,-1 0-1,1 0 1,-1 0 0,1 0-1,0 0 1,-1 0 0,1 0-1,-1 0 1,1 0 0,-1 0-1,1 0 1,0 0 0,-1 0-1,1 1 1,-1-1 0,1 0-1,0 0 1,-1 0 0,1 1-1,0-1 1,-1 1 0,0-1 14,-2 2-5,-1 1 1,1-1-1,0 1 0,0 0 1,1 0-1,-1 0 0,1 0 1,-1 0-1,1 0 0,0 1 0,0-1 1,1 1-1,-2 3 0,-13 45 23,15-44-33,-8 31 43,2 0 0,-3 51 0,8-63-40,-2 13 41,-8 162 18,10-163-32,5 171 13,0-168-25,26 135 17,-21-148-11,5 7-10,24 43 0,-25-63 17,0-6-25,0 0 1,1-1-1,24 13 0,-19-18 38,87-7 26,-91 1-58,0 0 0,-1-1 0,1-1 1,-1 0-1,0-1 0,0 0 0,15-10 1,-15 8-5,8-6 83,3-10-57,-2 0 0,21-28 0,-41 48-41,0 1 1,-1 0-1,1-1 1,-1 0-1,0 1 1,1-1-1,0-4 1,9-29-487,-3 0 1,7-50-1,-6-2-6950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9056,'33'0'0,"16"0"1,152-12 27,-119 6 56,101-24 237,-104 16-123,-48 10-115,1 2 0,43 1 0,-42 9-76,-23-4-14,-1 1 0,1 0 0,-1 0 0,0 1 0,0 1 0,-1-1 0,0 1 0,8 8 1,24 21-44,-20-21-29,0-1 0,1 0 1,39 17-1,-46-24 60,-9-5 1,-1 0-1,1 0 1,0-1 0,0 1 0,1-1-1,-1 0 1,10 0 0,27 3-118,0-2 0,53-4 0,-77 0 118,-12 2 5,1-1 0,0 0 0,-1 0 1,1-1-1,8-3 0,-6 2 1,1-1 0,-1 0 0,0 0 0,0-1 0,-1 0 0,1-1 0,-1 1 0,0-2 0,0 1 0,8-11 0,-15 14 10,0 1 1,0-1-1,0 0 0,-1 0 1,1 0-1,-1 1 0,0-1 0,0 0 1,0 0-1,0 0 0,0 0 1,-1 0-1,1 0 0,-1 1 0,0-1 1,-1-4-1,1 5 0,1-1 2,-1 0-1,0 0 1,0 0-1,0 1 1,0-1-1,0 0 1,0 1-1,-1-1 1,1 1-1,-1 0 1,-2-4-1,-3-3 1,-24-28 0,-9 0 0,-8 6 0,29 21 0,-1 0 1,-27-9-1,40 17 1,0 1 1,0 0-1,-1 0 1,1 1-1,0-1 0,0 1 1,0 1-1,0 0 1,0 0-1,-13 3 0,10-1 1,2-2 1,0 2 0,0-1 0,0 1 0,0 0-1,0 1 1,1 0 0,-1 0 0,1 0 0,0 1-1,-6 6 1,5-5 1,-4 8 24,-30 74 19,35-66-6,-13 119 23,14 27 45,6-139-99,2 2 31,3 7-10,16 52-1,-12-70 5,0-9-25,1 0 0,0 0 0,0-1 1,24 17-1,-14-18 11,16 0-546,72 8 1,-24-10-4876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9 7264,'0'0'40,"0"-1"-33,-1 1 1,1-1-1,0 1 1,-1-1 0,1 1-1,-1-1 1,1 1-1,-1-1 1,1 1-1,-1-1 1,1 1-1,-1-1 1,1 1 0,-1 0-1,1-1 1,-1 1-1,0 0 1,-34 17 308,1 2 1,2 2-1,-39 31 1,59-43-293,-12 9 135,2 2-1,-38 41 0,52-52-123,-11 15 165,9-11-118,-2 4-29,1 0 0,0 0 0,1 1 0,1 1 0,-10 27 0,11-28 17,2-3-29,1-1-1,0 1 0,1 0 0,-4 27 1,7-32-17,1-1 1,0 1-1,1 0 1,1 11-1,-1-20-19,-1 0-1,0 0 1,1 0-1,-1 0 0,1 0 1,0 0-1,-1 0 1,1 0-1,0 0 0,-1-1 1,1 1-1,0 0 1,0 0-1,0-1 1,0 1-1,0 0 0,0-1 1,0 1-1,0-1 1,0 1-1,0-1 0,2 1 1,0 0 7,4 1-3,-1 0 1,1 0 0,0-1-1,0-1 1,-1 1 0,1-1 0,0 0-1,0 0 1,-1-1 0,8-1-1,2 1-1,-11 0-2,1 1-1,-1-1 1,0 0-1,0 0 1,0-1-1,0 1 1,0-1-1,5-3 1,0 1 9,2 0-6,0-1 0,-1-1 0,0 0 0,0 0 0,0-1 0,0 0 1,15-15-1,1-4 23,0-2 0,-2 0 0,-1-2 1,27-44-1,-32 49 43,-18 25-74,-1 0 0,0 1 1,1-1-1,-1 0 0,0 0 1,1 0-1,-1 0 0,0 1 0,1-1 1,-1 0-1,0 0 0,0 1 1,1-1-1,-1 0 0,0 0 1,0 1-1,1-1 0,-1 0 0,0 1 1,0-1-1,0 0 0,1 1 1,-1-1-1,0 0 0,0 1 1,0-1-1,0 1 0,0-1 1,0 0-1,0 1 0,0-1 0,0 1 1,0 0 1,16 76 17,-8-17-18,0-1-2,-6-49 0,0 0 0,8 19 0,-8-24-1,1 0 1,0 0 0,0 0 0,1 0 0,0-1-1,0 1 1,0-1 0,0 0 0,0 0-1,1-1 1,9 7 0,-13-10-1,0 1 1,-1-1-1,1 0 0,0 1 1,-1-1-1,1 1 0,0-1 1,0 0-1,0 0 0,0 0 1,-1 1-1,1-1 0,0 0 1,0 0-1,0 0 0,0 0 1,0 0-1,13-2-183,0 0 0,0-1-1,0 0 1,-1-1 0,1 0 0,18-10 0,40-16-6216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7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14 8344,'-1'-2'16,"0"1"-14,0 0 1,1 0-1,-1 0 1,0 0-1,0 1 1,0-1-1,1 0 1,-1 1-1,0-1 1,0 1-1,0-1 1,0 1-1,0-1 1,0 1-1,0-1 1,-2 1-1,-27 2 89,18-1-78,-28 8 217,-56 19 40,77-20-75,3 2-117,1 0 0,1 1-1,0 0 1,0 1 0,2 1 0,-1 0-1,1 1 1,-15 23 0,17-21-47,5-8-14,1 0 1,0 0 0,0 0 0,1 0-1,0 0 1,-2 10 0,-4 12 33,1 0 0,1 0 0,2 1 0,1-1 0,1 61 0,4-87-43,-1 0-1,1-1 0,0 1 1,0-1-1,1 0 0,-1 1 0,1-1 1,0 0-1,0 0 0,0 0 1,0 0-1,0 0 0,1-1 1,-1 1-1,6 3 0,-4-2 2,6 3 31,4-3-23,0 0-1,28 4 1,-24-9-3,13-8-8,47-20 1,-54 14-20,20-22-617,54-61 1,-18 10-5584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7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7536,'3'13'1,"-1"-1"0,-1 0 0,1 1 0,-2-1 0,0 1 0,-2 13 0,1-8 2,-10 175 188,7-13 1,3-142-24,1-27-154,6 260 619,5-162-353,-11-109-279,39 291 1188,-35-267-499,-5-50-357,1 12-319,-1 7 3,1 0 0,1 0 0,-1 1 0,3-14 0,22-98 69,-19 97-71,1 1-1,0 1 0,2-1 0,11-18 1,-9 17-11,-8 13 0,1 1 0,0 0 0,0 0 0,1 0 0,6-8-1,2-1 1,27-38 24,-35 47-17,1 0 0,0 1 0,0 0 0,0 0 0,1 1 0,0-1 0,0 2 1,0-1-1,13-5 0,-15 9-1,1 0 1,-1 0 0,0 1-1,0 0 1,1 0 0,-1 1-1,0-1 1,1 1 0,-1 0-1,0 1 1,0-1 0,9 5-1,-13-6-5,0 1 0,0 0-1,0-1 1,0 1 0,0 0 0,-1 0-1,1 0 1,0 0 0,0 0 0,-1-1-1,1 1 1,-1 1 0,1-1 0,-1 0-1,1 0 1,-1 0 0,1 0-1,-1 0 1,0 2 0,2 2 7,1 3-2,-1-5-1,-1 0 0,0 1 0,0-1 0,-1 0 0,1 0 0,-1 1 0,1-1 0,-1 6 0,-1 33 84,-1-1-1,-13 66 1,13-98-74,0-1 0,1 1 0,0 0-1,1 0 1,0 0 0,1-1 0,-1 1 0,4 14-1,-3-23-17,3 11 40,1-5-220,0-1 0,0 0-1,1 0 1,-1 0 0,1-1 0,0 0 0,10 5 0,18 10-7261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8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9056,'21'-3'0,"55"-12"61,-56 11-33,-8 1-40,1-1 153,0 1 0,0 1 0,27-2 0,-38 5-114,1-1 0,0 1-1,-1 0 1,1 0 0,0 1 0,-1-1 0,0 0 0,1 1-1,-1 0 1,0-1 0,1 1 0,-1 0 0,3 4-1,-2-3 8,-2-2-14,0 0-1,1 0 0,-1 1 1,0-1-1,0 1 0,1-1 0,-1 1 1,0-1-1,-1 1 0,1 0 1,0-1-1,0 1 0,-1 0 1,1 0-1,0 1 0,1 7 26,14 41 216,-3-16-48,1-1 1,25 46-1,-38-79-204,0 1-1,0-1 1,0 1-1,0-1 1,0 0-1,0 1 1,0-1 0,1 0-1,-1 0 1,0 0-1,1 0 1,-1 0 0,1 0-1,-1 0 1,1-1-1,-1 1 1,1-1-1,0 1 1,-1-1 0,1 1-1,0-1 1,-1 0-1,1 0 1,0 0 0,-1 0-1,1 0 1,0 0-1,0 0 1,-1 0-1,1-1 1,2 0 0,2-1-3,0-1 0,0 1 1,0-1-1,0-1 0,8-6 1,-9 7-4,7-5 7,-1-1-1,0 0 1,-1-1-1,0 0 1,13-18-1,-12 16-5,3-4 8,-1 2-7,-1-1 1,0 0-1,-1-1 0,17-30 1,-22 34 3,1 0 5,0 0 0,-1 0-1,-1-1 1,0 1 0,-1-1 0,4-18-1,-8 28 33,0 4-43,0 0 0,0 0-1,0 0 1,0 0 0,0 0 0,0 0 0,0 0 0,0 0 0,-1 0 0,1 0 0,0 0 0,-1 0 0,1 0 0,-1 0 0,0 1 0,-10 21 54,-22 84 5,-22 125 18,52-213-77,-7 35 4,-13 87-1,-7 25-3,5-7 2,7-11-3,4-22-2,1-30 0,1-25 0,0-25 0,-2-17 0,13-27 0,0-1 0,0 1 0,0-1 0,0 1 0,-1-1 0,1 0 0,0 0 1,-1 0-1,1 0 0,-1 0 0,-2 2 0,1-2 1,1-1-1,-1 1 1,0 0-1,1-1 1,-1 0 0,0 1-1,0-1 1,-4-1-1,-36-6 3,35 5-1,0-1-1,0 0 1,1-1 0,-1 0-1,1 0 1,0 0-1,0-1 1,0 0 0,1 0-1,0-1 1,0 1 0,-9-13-1,-9-18 3,17 16 11,4-4-9,1 1-1,2-2 1,0 1-1,5-24 1,4 12 22,70-162 20,-59 155-1,106-182 23,-98 180 4,122-157 32,-119 170-11,15-5-28,59-35 1,-77 59 12,7 2-29,45-9 0,-61 19-16,-11 3-28,-1-1 0,1 2 0,0-1-1,-1 1 1,0 0 0,14 7 0,-12 1 1,11 26 4,-1 27-8,-2 15 1,-2 10-3,0-5-2,2-15 1,-9-47 2,0-1-1,17 31 1,-14-40 5,-7-8-4,0-1-3,0 0 1,0 0 0,1 0-1,-1 0 1,1-1-1,-1 0 1,1 0-1,0 0 1,0-1 0,0 1-1,0-1 1,0 0-1,0-1 1,0 1-1,0-1 1,6 0 0,91-18 18,-81 10 0,83-54 9,-86 47-2,1-8-9,31-47 0,-41 47 3,0-16-2,6-54-1,-15 65 17,0 11-16,0 3-7,-1 0 0,0-1 0,-1 1 0,0 0 0,-1 0 0,-10-27 0,4 22 21,-20-32 0,27 48-25,-1 0 0,0 0 0,0 0 0,-1 0 0,1 1 0,0 0-1,-1-1 1,0 1 0,1 0 0,-1 1 0,0-1 0,0 1 0,0 0 0,-6-2 0,3 2 3,0-1 2,0 1 1,0 0 0,0 0 0,0 1 0,-1-1 0,1 2 0,0-1-1,0 1 1,-10 2 0,6-1-3,3-1-1,1 1 0,0-1 0,-1 1 1,1 1-1,0-1 0,0 1 0,0 0 0,1 1 0,-8 4 1,6-3-4,4-2 3,0-1 0,0 1-1,0 0 1,0 1 0,0-1-1,1 1 1,-6 7 0,1-3-5,8-7-4,-1-1 0,1 1-1,-1-1 1,1 1 0,0-1 0,-1 1 0,1 0-1,-1-1 1,1 1 0,0-1 0,0 1 0,-1 0-1,1-1 1,0 1 0,0 0 0,0-1 0,0 1-1,0 0 1,0-1 0,0 1 0,0 1 0,0 0 1,0-1-2,0 0 0,0 0 0,0 1 1,1-1-1,-1 0 0,0 0 0,1 0 0,-1 0 1,1 0-1,-1 0 0,1 0 0,-1 0 0,2 1 1,5 5-49,0 0 1,0 0 0,0-1 0,1 0 0,12 7 0,-7-4-1354,34 23-7019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0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9688,'5'-4'38,"0"1"0,0-1 1,0 1-1,0 1 1,0-1-1,1 1 0,-1 0 1,1 0-1,0 0 1,-1 1-1,1 0 0,0 0 1,0 1-1,0-1 0,0 1 1,0 1-1,0-1 1,7 2-1,55 16 97,-55-11-95,-4 2-27,0 0 1,0 1 0,14 19-1,-16-12 22,2 20-8,3 41-1,-7-7 40,-4-50-47,0 0-1,9 37 1,6 7 25,-16-64-42,1 0 0,-1 0 1,0 0-1,1 0 1,-1 0-1,1 0 0,-1 0 1,1 0-1,0 0 0,-1 0 1,1 0-1,0 0 1,-1-1-1,1 1 0,0 0 1,0-1-1,0 1 1,0 0-1,0-1 0,0 1 1,0-1-1,0 1 0,0-1 1,0 0-1,0 1 1,0-1-1,0 0 0,0 0 1,0 0-1,0 0 0,0 0 1,1 0-1,-1 0 1,1 0-1,3-1 3,-1 0 1,0-1-1,0 1 1,0-1-1,7-4 1,-8 5-5,6-7 47,-3 2-27,3-4-2,-1 0 1,0-1-1,0 0 0,-1 0 0,8-16 0,68-167 316,-59 129-166,17-34 296,-40 98-458,0 1 1,-1 0-1,1-1 0,0 1 0,-1 0 0,1-1 0,0 1 0,0 0 0,-1 0 0,1-1 1,0 1-1,0 0 0,0 0 0,-1 0 0,1 0 0,0 0 0,0 0 0,0 0 0,-1 0 1,1 1-1,0-1 0,0 0 0,0 0 0,-1 1 0,1-1 0,0 0 0,-1 1 0,1-1 1,0 1-1,-1-1 0,1 1 0,0-1 0,-1 1 0,1 0 0,-1-1 0,1 1 0,-1 0 1,1 1-1,5 7 12,-1 1 0,0 0 0,-1 0 0,0 1 0,5 19 0,4 12 19,-8-23-33,-2-11-2,0 0 0,0-1 0,0 1 1,1 0-1,6 8 0,10 15 5,30 35 1,-33-51-2,74 37-2,-88-50-7,1 0-1,0 0 1,0-1 0,1 1-1,-1-1 1,0 0 0,0 0-1,1 0 1,5-1 0,5 2-2,38 4-1497,-2-2-5992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143 921 7896,'6'-12'8,"0"0"0,-1-1 0,0 0-1,-1 0 1,2-16 0,11-67 59,-16 90-64,2-10 11,-2 10 18,0 1 0,0-1-1,-1 1 1,0-1 0,0 1-1,-1-11 1,-31-187 891,22 148-842,0-3 458,-9-38-91,7 49-209,-1 2 152,-6-50 0,11 34-59,8 59-53,0 18-182,0 98 39,0 44-104,0-120-25,-2 59-1,-5 12-4,0-11-2,2-5 0,2-31-3,-8 90-17,9-123 9,-15 101-43,-3-11-89,19-117 110,6-8-66,2-1 95,-4 4 1,0 0-1,-1 0 1,1 0 0,-1-1 0,1 1 0,-1-1 0,2-5 0,110-206-47,-105 197 47,1 0 0,0 0 0,2 1 0,15-18 0,-21 27 2,1 0-1,-1 0 0,2 1-1,-1 0 1,1 0-1,15-10 1,-12 10 0,-5 3 1,0 1-1,0-1 1,0 1-1,0 1 1,1-1 0,-1 1-1,1 0 1,-1 1-1,13-2 1,-9 2-1,-6-1 1,0 2 1,1-1-1,-1 0 0,0 1 0,1 0 0,8 0 0,-2 2 1,26 3 0,-32-3 0,0-1 0,-1 1 0,0 0 0,1 1 0,7 4 0,-7-2 0,1-1 0,-1 1 0,0 0 0,7 10 0,-6-6 0,0 0 0,0 1 0,5 13 0,11 42 0,-16-46 0,26 83-4,-26-86 2,0-1 1,1 1 0,1-2-1,11 16 1,-10-21-11,-2-6 8,0 0 1,0 0-1,0-1 1,1 1-1,-1-2 1,1 1-1,-1-1 1,1 0-1,-1-1 0,1 0 1,0 0-1,-1 0 1,1-1-1,14-4 1,-9 2-1,-8 2 0,0 0 1,-1-1 0,1 1 0,0-1 0,-1 0-1,0-1 1,1 1 0,-1-1 0,4-3 0,94-74-36,8-33-37,-93 94 60,-8 10-36,0-1-1,13-20 1,-11 14 29,2-1-46,0-1 1,-2 0-1,0 0 1,15-38-1,-25 54 44,-3 3 1,1 0 22,-1 0 1,1 1 0,-1-1-1,1 0 1,-1 0-1,1 1 1,0-1-1,0 1 1,-2 1 0,1 0-1,-27 41 1,-4 20 1,24-41 0,-9 35 1,12-30 1,2-1 0,1 1 0,1 39 0,5-46 5,2-7-5,1 0 1,0-1 0,13 19-1,-9-23 12,1-3-11,-1-1 0,1-1 1,0 0-1,0-1 1,0 0-1,1 0 1,-1-1-1,12 0 0,-19-2-2,0 0-1,-1-1 0,1 1 0,-1-1 0,1 0 0,5-2 1,-4 1-1,-1 0 0,0-1 0,0 1 0,1-1 0,3-5 0,-1 3 0,-1-1 0,0-1 1,7-9-1,-8 7 2,1-1 0,-2 1 0,1-1 0,-2 0 0,1 0 0,-1-1 0,-1 1 0,0-1 0,2-17 0,-2-6 11,-4-47 1,1 65-12,-4-108 144,4 114-102,-1 0 0,0-1 0,0 1 1,-5-12-1,2 5-8,4 13 5,-1-1 0,1 1 1,-1-1-1,0 1 0,0 0 0,0-1 0,0 1 1,-1 0-1,0 1 0,0-1 0,0 0 0,0 1 0,-1 0 1,1-1-1,-1 1 0,0 1 0,0-1 0,-6-3 1,9 6-33,0 0 0,0 0 1,1 0-1,-1-1 0,0 2 1,0-1-1,1 0 0,-1 0 1,0 0-1,0 0 0,0 0 1,1 1-1,-1-1 0,0 0 1,1 0-1,-1 1 1,0-1-1,1 1 0,-1-1 1,0 1-1,1-1 0,-1 1 1,1-1-1,-1 1 0,1-1 1,-2 2-1,-7 16 32,12 0-1509,1 1-5905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0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7800,'59'-3'11,"-38"1"-3,-1 0 1,40 4 0,-16 5-6,-38-3-3,18 8 1,-21-9 1,1 0 0,-1 0 0,0 0 0,0 0 0,0 0 0,0 1 0,-1-1 0,1 1 0,-1-1 0,0 1 0,0 0 0,0 0 0,0 0 0,1 8 0,0 3 31,-1 0 1,0-1-1,-1 17 0,0-18-11,0 1 1,3 16 0,-2-24-1,-1 1 1,1-1 0,0 0-1,1 0 1,0-1 0,0 1-1,5 8 1,-6-11-15,-1-2-2,0-1 0,-1 1 0,1 0 0,0 0 0,0 0 0,0 0 0,-1-1 0,1 1 0,0 0 0,0-1 0,0 1-1,1 0 1,-1-1 0,0 0 0,0 1 0,0-1 0,0 0 0,0 1 0,0-1 0,1 0 0,-1 0 0,0 0 0,0 0 0,0 0 0,0 0 0,1 0 0,-1 0 0,0-1 0,0 1 0,0 0 0,0-1-1,0 1 1,0-1 0,0 1 0,0-1 0,2-1 0,2-1 0,0 0-1,-1-1 0,1 1 0,6-9 1,-9 10-5,152-139 195,-153 140-187,0 0 0,0-1 0,1 1 0,-1 0-1,1 0 1,-1 0 0,1 0 0,-1 1 0,1-1 0,0 0 0,-1 1 0,1-1 0,0 1-1,-1-1 1,1 1 0,0 0 0,0 0 0,-1 0 0,1 0 0,0 0 0,0 0 0,-1 0-1,1 0 1,0 1 0,0-1 0,-1 1 0,1-1 0,0 1 0,-1 0 0,1 0-1,1 1 1,4 2 7,0 1 0,-1 1-1,0-1 1,0 1-1,6 7 1,-7-8 1,33 40 27,-26-33-38,-1-1 1,1 0 0,1-1-1,0-1 1,0 0 0,19 10-1,-27-18-5,0 1-1,0-1 0,0 0 0,0 0 0,9 1 1,-9-2-1,-1-1 0,1 1 0,0-1 0,-1 0 0,1 0 0,8-3 0,-6 1 0,0 0 0,0-1 0,-1 0 0,7-5 0,-1 0 3,-2-1 1,1 0 0,-2 0-1,1-1 1,-1-1 0,-1 1-1,12-23 1,-14 24 1,-4 7 4,-1 0 1,1 0 0,-1 0-1,0 0 1,0 0 0,0 0 0,0 0-1,0-6 1,2-12 82,-1 0 1,-1 0-1,-1 0 0,-5-36 0,4 43-60,0 11-7,1-1 0,0 1 0,-1-1 0,0 1-1,0 0 1,0 0 0,0-1 0,0 1 0,-1 0 0,-2-4 0,-1-3 87,0 1 0,-1 0 0,0 0 0,0 0 1,-1 1-1,-10-10 0,15 17-86,0-1 0,0 1 0,-1 0 0,1 0 0,0 0-1,0 0 1,-1 0 0,1 0 0,0 1 0,-1-1 0,1 1 0,-1 0 0,1 0 0,0 0 0,-1 0 0,1 0 0,-1 0-1,1 0 1,-1 1 0,1-1 0,0 1 0,-3 1 0,-3 0 14,5-1-22,1 0-1,-1 0 1,1 0-1,-1 0 0,1 0 1,0 1-1,-1-1 1,1 1-1,0 0 0,0 0 1,0-1-1,-3 4 1,-47 57 212,50-58-266,-1-1-1,1 1 0,0-1 0,1 1 1,-1 0-1,1 0 0,-1 0 0,1 0 1,0 0-1,1 0 0,-1 0 0,1 0 1,0 0-1,0 0 0,0 0 0,0 0 1,1 1-1,1 4 0,-1-2-539,4 31-6604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8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6104,'21'8'-7,"-20"-7"7,0-1 0,0 0 0,0 0 1,-1 0-1,1 0 0,0 1 0,0-1 0,-1 0 0,1 1 0,0-1 0,0 1 1,-1-1-1,1 1 0,0-1 0,-1 1 0,1-1 0,-1 1 0,1 0 0,-1-1 0,1 1 1,-1 0-1,1 0 0,-1-1 0,0 1 0,1 0 0,-1 0 0,0-1 0,1 1 1,-1 0-1,0 0 0,0 0 0,0 0 0,0-1 0,0 1 0,0 1 0,1 7 116,0-2-130,1-1-1,-1 1 1,1 0-1,-2-1 0,1 1 1,-1 0-1,0 0 1,-1 0-1,-1 12 1,-3 4-3866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6456,'3'2'4,"0"0"-1,-1 1 1,1-1 0,0 0-1,-1 1 1,1 0 0,-1-1 0,0 1-1,0 0 1,0 0 0,2 5 0,-3-4 9,0-1 0,-1 1 0,1-1 0,-1 1 0,0-1 0,0 0 0,0 1 1,-2 5-1,0 6 32,-2 22 207,-10 39 0,-20 77 126,27-117-83,-18 134 120,23-141-134,6 20-35,1 0 1,14 54-1,-15-86-219,-2-10-10,0-1 0,0 0 1,0 0-1,1-1 0,-1 1 0,5 6 1,25 33 147,-19-28-542,0 0 0,10 22 0,-13-20-5209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7536,'20'-5'0,"18"-4"0,13-6 0,8-7 0,5-6 0,5-3 0,-47 21 12,0 1-1,1 2 1,0 0 0,41-7-1,-50 13-2,-7 0 15,1 1-1,-1 0 1,1 0 0,8 2-1,49 8 138,-61-9-133,-1 1 0,1-1 0,-1 1 0,0 0 0,0 0 0,1 1 0,-1-1 0,0 1 0,-1-1 0,1 1 0,0 0 0,-1 0 0,3 5 0,-1-3 8,-1-1 0,0 1-1,0 0 0,0 0 1,-1 0-1,0 0 0,0 0 1,0 0-1,0 1 0,-1-1 1,0 1-1,0 6 0,1-4 1,15 143 639,-6-105-627,-4-29 60,3-1-57,1-1-1,22 24 1,-19-28 37,8-2-26,39 12 0,-43-20 5,-12-2-50,1 0-9,1 0 1,-1 0 0,1-1-1,-1 0 1,0 0 0,0-1-1,0 0 1,0 0 0,-1-1-1,1 0 1,-1 0-1,11-9 1,76-63 52,-80 67-50,-1-1 0,-1-1 0,1 0 0,-2-1 0,0 0 0,12-18-1,-20 28-8,2-5 2,0 0 0,0 0 1,-1 0-1,0 0 0,0 0 1,-1-1-1,0 1 1,0-1-1,-1 1 0,1-14 1,-1 11 4,0 3 5,-1 0-1,1 0 1,-2 0 0,1 0-1,-1 0 1,0 0 0,0 0-1,-1 0 1,0 0 0,0 0-1,-6-11 1,5 11 2,0 2 8,1 0-1,-1 1 1,0-1 0,0 1-1,0-1 1,-1 1-1,1 0 1,-1 1 0,0-1-1,0 0 1,-9-5 0,7 5 4,2 2 0,-1-1 0,1 1 1,-1 0-1,0 0 0,0 0 0,0 1 1,0 0-1,0 0 0,0 0 0,-1 0 0,1 1 1,-8 0-1,6 0 4,-10 2 128,-94 33 61,50-7 33,38-16-215,1-2-17,-27 16 107,48-26-127,-12 8 41,1 0 0,-17 14 0,29-22-43,-1 0 1,1 0 0,0 0-1,0 0 1,0 1 0,0-1-1,0 0 1,0 0 0,0 0-1,0 0 1,0 1 0,0-1-1,0 0 1,0 0 0,0 0 0,0 1-1,0-1 1,0 0 0,0 0-1,0 0 1,0 0 0,0 1-1,0-1 1,1 0 0,-1 0-1,0 0 1,0 0 0,0 0-1,0 1 1,0-1 0,0 0-1,0 0 1,1 0 0,-1 0-1,0 0 1,0 0 0,0 0-1,0 0 1,0 1 0,1-1-1,-1 0 1,0 0 0,0 0 0,0 0-1,0 0 1,1 0 0,-1 0-1,0 0 1,0 0 0,0 0-1,1 0 1,-1 0 0,0 0-1,0 0 1,13 2 8,32-7-1455,5-1-5814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2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7448,'4'-3'8,"0"0"0,-1 1 0,0-2 1,1 1-1,-1 0 0,0-1 0,0 1 0,-1-1 1,5-7-1,11-15 34,-12 20 2,1 1 1,0-1 0,1 1-1,-1 1 1,1-1-1,0 1 1,0 1-1,12-5 1,-9 8 143,-2 2-143,0 1-1,-1 1 1,1 0 0,-1 0-1,10 6 1,-4 2 143,-13-10-176,6 5 23,-1 2 1,0-1-1,0 1 0,0-1 0,-1 2 1,0-1-1,-1 0 0,0 1 1,-1 0-1,3 12 0,19 93 162,-23-106-169,0 1 0,1 0 0,0-1-1,0 0 1,1 0 0,0 0 0,1 0-1,11 16 1,-11-18-12,-3-4-2,0 1 0,0-1 0,0 0 0,0-1-1,0 1 1,1 0 0,0-1 0,-1 1 0,6 3 0,2 1 7,-6-3-14,0-1 0,0 1 0,0-1 0,0 0 1,0 0-1,0 0 0,1-1 0,-1 1 0,1-1 1,0 0-1,0-1 0,0 1 0,0-1 0,0 0 0,0 0 1,0-1-1,8 1 0,3-4 4,0-1 1,0-1-1,-1 0 1,0-1-1,0-1 0,0 0 1,-1-1-1,15-11 1,-14 7 18,-1-1 0,-1 0 1,0-1-1,15-23 0,-16 22 9,15-23 99,-26 36-97,0-5 11,-2 4-45,-3 7 69,-2 1-70,4-3-3,0 1 1,1-1-1,-1 0 1,0 1-1,1-1 1,-1 1-1,1-1 1,-1 1 0,0 4-1,-4 8 7,0 1 0,2 0 0,0 0 0,1 0 0,-3 31 0,6-39-9,1 0-1,-1 0 1,4 12 0,-3-15-1,1-1 0,-1 0 0,1 0 0,0 0 0,0 0 0,0 0 0,3 4 0,-2-5 0,-1 0 0,1 0 0,0 0 0,0-1 0,0 1 0,0-1 0,0 0 0,6 3 0,-2-2 0,1 0 0,-1 0 0,17 3 0,31 1 0,3-8 0,-2-10 0,0-10 0,4-7 1,-9 0 20,64-46 1,-54 28 39,-6 10 68,62-30 1,-106 62-77,-1 0 0,0 0 0,21-4 0,-16 5-24,-11 2-11,0 1 0,1 0 0,-1 0 0,0 0 0,0 0 0,1 1 1,-1-1-1,0 1 0,0 0 0,0 1 0,0-1 0,8 4 0,-6-2 3,3 1 7,1 1 0,-1 0 0,0 0 0,0 1 1,0 0-1,-1 1 0,0-1 0,0 2 0,-1-1 0,0 1 0,10 15 0,-9-14-21,-6-7-4,0 1-1,0-1 1,0 0-1,-1 1 1,1-1-1,-1 1 1,0 0-1,0-1 1,0 1-1,2 5 1,-1 3 2,0-1 0,-1 0 0,0 1 0,0-1 0,-1 0 0,0 1 0,-1-1 0,-4 18 0,-7 8-3,8-29-3,0-1 0,0 0 1,-1 1-1,0-1 0,0-1 1,0 1-1,-1-1 0,1 0 1,-2 0-1,1-1 0,-13 7 1,13-8-4,-1 0 1,1 0 0,-1-1 0,0 0 0,-8 1-1,13-3 4,1 1-1,-1-1 0,1 0 0,-1 0 0,1 0 1,-1 0-1,0 0 0,1 0 0,-1 0 1,1-1-1,-1 1 0,1 0 0,-1-1 0,1 1 1,-1-1-1,1 0 0,-1 1 0,1-1 1,0 0-1,0 0 0,-1 0 0,1 0 0,0 0 1,0 0-1,0 0 0,0-1 0,0 1 1,0 0-1,-1-2 0,2 2 0,0-1 0,0 1 0,-1 0 0,1 0 0,0 0 0,0 0 0,0 0-1,1-1 1,-1 1 0,0 0 0,0 0 0,1 0 0,-1 0 0,0 0 0,1 0 0,0-1 0,2-5-1,-1-5 1,-1 7 0,1 0 0,-1 1-1,1-1 1,0 0 0,0 0 0,3-5 0,92-144-15,-51 87 1,88-122-38,-131 186 49,0-1 1,1 1 0,-1-1 0,0 1-1,1 0 1,0 1 0,-1-1-1,1 0 1,0 1 0,7-3 0,-6 3-1,-2 1 1,-1 0 1,1 1 0,-1-1 0,1 1 0,-1 0 0,1 0 0,-1 0-1,1 0 1,-1 1 0,1-1 0,-1 0 0,1 1 0,-1 0-1,1 0 1,-1-1 0,0 1 0,1 1 0,-1-1 0,0 0-1,3 3 1,-3-3-2,8 8-22,9 16-11,28 50 0,-9-12 19,-26-48 5,0-1 1,1 0-1,0-1 0,1-1 1,1 0-1,24 16 1,-36-26 7,1-1 1,-1 1 0,0-1 0,0 0-1,1 0 1,-1 0 0,1 0-1,-1-1 1,1 0 0,-1 1 0,1-1-1,0 0 1,6-2 0,2-1-2,0 0 0,0-2 0,0 1-1,-1-2 1,0 1 0,1-2 0,-2 1 0,1-1 0,-1-1 0,0 0 0,-1-1 0,9-9 0,20-31 5,-3-7 1,-9-3 0,-9 3 0,-10 7 1,-7 43 0,0 0 0,-1 1 0,1-1 0,-1 1 1,0-1-1,-1 1 0,1-1 0,-1 1 0,0 0 0,0-1 0,-1 1 0,0 0 1,0 1-1,0-1 0,0 0 0,-1 1 0,1 0 0,-7-6 0,6 7 1,0 1 0,0-1 0,-1 1 0,1 0 0,0 0 0,-1 0 0,1 0 0,-1 1 0,0 0 0,1 0 0,-1 0 0,0 1 0,0-1 0,0 1 0,1 0 0,-8 1 0,2 1 1,0 0 0,-1 1 0,1 0 0,0 0 0,1 1 0,-12 6 0,5-2-1,9-5-1,1 0 1,-1 1-1,1 0 1,0 0-1,0 1 1,-7 7-1,-40 35 11,-11 24-8,46-48-1,-20 36-1,27-38-1,-17 42 0,23-47-2,1 0 1,0-1 0,1 1 0,1 1 0,1-1 0,0 20-1,1-35 1,0 1-1,0-1 1,0 1 0,0-1-1,1 1 1,-1-1-1,0 1 1,1-1-1,-1 0 1,1 1-1,1 1 1,7 14-1,2-1-1,0 0 1,20 22 0,-13-23-18,91 51-2,-84-56 2,39 9 4,-40-13 15,30 2-1,-33-5 11,-1-2 0,0 0 0,1-1 0,-1-1 0,0-1 1,31-7-1,52-14 79,-96 20-54,1 1 1,-1-1-1,0 0 0,0-1 0,-1 1 1,1-1-1,11-10 0,-9 7-12,35-25 193,-40 26-162,1-16-596,3-28 1,-8 46 269,8-52-6821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8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1009 4488,'0'0'3808,"2"5"-3655,2 3-33,0 0 0,0 1 0,3 14 0,-7-23-113,0 0 0,0 1 0,1-1 0,-1 0-1,0 1 1,1-1 0,-1 0 0,1 0 0,-1 1 0,0-1 0,1 0 0,-1 0-1,1 0 1,-1 1 0,0-1 0,1 0 0,-1 0 0,1 0 0,-1 0 0,1 0-1,-1 0 1,1 0 0,-1 0 0,1 0 0,-1 0 0,0 0 0,1 0 0,-1 0-1,1-1 1,-1 1 0,1 0 0,-1 0 0,0 0 0,1-1 0,-1 1 0,1-1-1,18-9 80,-18 10-86,9-5 15,-4 2-1,-1 0 0,0 0 0,-1-1 1,1 1-1,5-6 0,16-16 37,36-44-1,-38 37 9,-1-1 0,27-51 0,-21 32 47,43-94 45,-61 116-30,25-136 54,-32 131-54,-2 12-59,1-10-4,-1 1 1,-2-1-1,-5-40 1,4 68-46,-9-64 140,8 60-123,0 0 1,0 0 0,-1 0-1,0 1 1,-1-1-1,-5-9 1,8 17-23,1 0 1,-1 0-1,1 0 1,-1 1-1,0-1 0,0 0 1,0 1-1,1-1 0,-1 0 1,0 1-1,0-1 1,0 1-1,0 0 0,0-1 1,0 1-1,0 0 0,0-1 1,0 1-1,0 0 1,0 0-1,0 0 0,0 0 1,0 0-1,0 0 1,-2 0-1,-21 9 58,23-8-65,-31 17 23,31-17-19,0-1-1,0 1 0,0 0 0,0 0 0,0 0 1,0-1-1,0 1 0,0 0 0,0 0 0,0 1 1,0-1-1,0 1 0,-16 27 23,2 0 0,-13 37 0,18-33 27,-26 148 16,31-144-35,2-9-17,-1 6-6,2 0-1,1-1 1,5 42-1,18 81 14,-15-126-11,15 39-1,-15-52-12,0 0 1,12 18-1,-13-24 0,2 0 1,-1-1-1,11 11 0,-11-13 0,1-1-1,0-1 0,0 0 0,9 6 1,-4-5-2,1-1 1,0 0 0,0-1 0,29 7-1,-25-11-5,-4-4 4,-1 0 1,0-1-1,0 0 1,-1-1-1,0-1 1,1 0-1,-2 0 1,1-1 0,-1-1-1,20-17 1,-17 10 1,20-26 0,10-26 0,-5-9 0,-8 2 0,-11 11 0,-8 12 0,-7 12 0,-6 2-7,-2 16 4,3 20 3,0 1 0,0-1 0,0 1 0,0 0-1,-1-1 1,1 1 0,0-1 0,0 1 0,-1 0-1,1-1 1,0 1 0,-1 0 0,1-1 0,0 1-1,-1 0 1,1-1 0,0 1 0,-1 0 0,1 0 0,-1 0-1,1-1 1,-1 1 0,1 0 0,0 0 0,-1 0-1,1 0 1,-1 0 0,1 0 0,-1 0 0,1 0-1,-1 0 1,1 0 0,-1 0 0,1 0 0,-1 0 0,1 0-1,-1 0 1,-14 4 0,15-4-1,-1 1 1,0 0-1,-1 0 0,1 0 1,0 0-1,0 0 0,0 0 1,0 0-1,0 0 0,0 0 1,0 1-1,0-1 0,0 0 1,1 1-1,-1-1 0,0 0 1,1 1-1,-1 2 0,-1 1 0,-3 4 0,3-5 0,1-1 0,0 1 1,-1 0-1,1 0 0,0 0 1,1 0-1,-1 0 0,1 0 1,0 4-1,-8 96-2,9-80-3,25 98-6,-16-100-7,6 4 8,32 40-1,-33-52-14,-3-7 16,0 0-1,0-1 1,1 0 0,-1-1 0,1 0 0,1-1 0,-1 0 0,23 2 0,-26-5 6,-7-1 2,0 0-1,0 0 1,1 0 0,-1 0 0,-1-1 0,1 1 0,0-1 0,0 0 0,0 0 0,0 0 0,5-2 0,2-3-5,1 0 0,-1-1 1,18-13-1,-19 6-6,2-12 8,0-2 0,-2 0 0,-1 0 0,4-34 1,-6 0 5,-5 47 8,-1-1 1,-1 1-1,0 0 1,-1 0-1,0-1 1,-1 1-1,-1 0 1,0 1-1,-7-15 1,7 17 18,2 4 6,-1 0-1,0 0 0,0 1 0,-1-1 0,-8-13 1,10 19-14,3 4-7,1 4-11,1 0-1,0 1 1,0-1 0,0-1-1,6 9 1,-4-6-3,-1-2 0,1 0 1,-1-1-1,1 1 0,0-1 0,1 0 0,-1 0 1,1-1-1,0 1 0,11 5 0,-9-5-3,1 0-2,0 0-1,0 0 1,1-1-1,-1 0 1,1-1-1,0 0 1,16 2-1,-12-2-2,3 1-13,0-1 0,0-1 0,0-1 0,26-1 0,-27 0 8,-7 0-17,0 0 1,0 0-1,17-4 1,-7 1 12,117-4-219,-131 6 246,-4 1-18,0 0 0,0 0 1,0 0-1,0 0 0,0-1 0,0 1 0,0 1 0,0-1 1,0 0-1,0 0 0,0 0 0,0 0 0,0 1 1,1 0-1,-1 0 3,-1-1-1,0 1 1,1 0 0,-1 0-1,0 0 1,1 0 0,-1 0 0,0 0-1,0 0 1,0 0 0,0 0-1,0 0 1,0 0 0,0 0 0,0 0-1,0 0 1,-1 2 0,-3 34-69,1 0 1,2 0-1,2 0 1,5 40 0,5-28 42,-5-32-48,4 0 43,1-1 0,14 17 0,-12-25-36,1-2 39,2-2 1,26 5 0,-26-10-27,4-4 33,0-2-1,25-12 1,-28 6-19,63-81-18,-65 71 25,-9 11 28,1-1 6,0 0 0,0-1 1,-2 0-1,0 0 0,0-1 0,-1 1 0,3-30 1,-4-15-3,-4 47 7,0 1-1,-1-1 1,-5-20 0,-1 13 2,-1 0 1,0 0 0,-1 1-1,-1 0 1,-1 1 0,-1 0-1,-25-25 1,26 28 0,-31-29 22,27 30-8,-25-19-1,32 29-1,0 5-10,-1 0 1,1 0-1,0 0 0,0 1 1,0 0-1,0 1 0,1 0 1,-1 1-1,1-1 0,-8 7 1,12-8-4,0 0 0,0 1 0,1-1 0,-1 0 0,1 1 0,0 0 0,0 0 1,0 0-1,1 0 0,-1 0 0,-1 5 0,3-6-2,0 0 1,1 0-1,-1-1 0,1 1 1,0 0-1,0 0 0,0 4 1,1-1-1,0 0-1,1 0 1,0 0 0,0 0 0,0 0 0,1-1 0,3 7-1,2-4-5,3 0-4,0-1-1,0-1 1,0 0 0,1-1 0,0 0 0,0-1 0,14 4-1,33 3-83,91 2-266,-135-12 338,-11-1 3,1 1-1,-1-1 0,0 1 1,1 0-1,-1 0 0,0 1 0,0-1 1,7 4-1,14 8-80,30 19 0,-41-18-53,6 16 48,23 45 0,-33-47-21,34 138-33,-36-131 126,42 262-15,-33-206 48,-11-57 3,21 139 83,-27-171-47,-4-9-6,-21-37 14,-29-59-2,42 78-30,1-1-1,1 0 1,-13-51-1,21 70-12,-3-23 6,-4-52 4,7-28-9,32-114-5,-21 183-3,-2 16 3,3-12-2,2 1 0,1 0 1,20-38-1,34-44-14,-65 113 18,1 0-1,0 0 0,0 1 1,1-1-1,-1 1 0,1 0 1,0 0-1,7-6 0,2 0 1,-6 4 0,0 1 0,0 0 0,1 0 0,8-5 0,-9 7 0,0 0 0,0 0 0,1 1 0,13-3 0,-13 4 0,0 0 0,1 1 0,-1 0 0,11 1 0,-8 2 0,1-1 0,-1 1 1,0 1-1,0 0 1,0 1-1,17 10 0,-21-11 3,0 1 0,-1 0 0,1 0 0,-1 0 0,0 1 0,-1 0-1,1 0 1,-1 1 0,-1-1 0,7 11 0,-6-9 1,1 3 8,0 1 0,0 0 0,-1 0 0,-1 0 0,0 0-1,4 19 1,-5-17-3,4 15 55,7 51-1,-8-33 24,17 132 162,-21-173-201,2 3 13,-3-5-2,0 4 0,-2-16-91,-1 0 0,0 0-1,-5-12 1,0 3-867,-7-27-4661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8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1 584 7896,'8'7'19,"0"1"0,0 1 0,-1 0 0,0 0 0,-1 0 0,0 0 0,0 1 0,-1 0 0,0 1 0,3 11 0,-4-9 4,7 35 249,1 128 462,-12-113-483,4-14-11,-4-46-112,4-10 4,15-27-1265,2-5-4667</inkml:trace>
  <inkml:trace contextRef="#ctx0" brushRef="#br0" timeOffset="1">156 5 10136,'5'-1'5,"0"0"1,1 0-1,-1 0 1,1 1-1,-1-1 1,1 1-1,-1 1 1,0-1-1,6 2 1,47 13 52,-15 5-50,-32-12-10,0 1-1,0 0 1,-1 0-1,17 22 1,-16-15-90,1 11-335,-2-1 0,12 43 0,-4 5-5453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8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 8072,'22'3'-6,"-1"0"-1,1 1 1,-1 1 0,36 14 0,-52-16 26,0 0 0,-1 0-1,1 1 1,-1-1 0,0 1 0,0 0 0,0 0-1,0 1 1,-1-1 0,0 1 0,0-1 0,0 1-1,0 0 1,-1 0 0,3 9 0,1 2 147,-1 1 0,-1 0 0,3 19 0,-1 21 272,-5-50-372,5 33 376,-6-37-407,1-1 0,-1 1 0,1-1 1,0 1-1,0-1 0,0 1 1,0-1-1,0 0 0,1 0 0,-1 0 1,1 1-1,-1-1 0,4 2 0,-4-4-20,-1 0-1,1 0 0,0 0 0,0 0 0,-1 0 1,1 0-1,0-1 0,0 1 0,-1 0 0,1 0 0,0-1 1,-1 1-1,1 0 0,0-1 0,-1 1 0,1-1 1,-1 1-1,1-1 0,0 1 0,0-2 0,1 1 20,14-16 38,-1 0 0,-1 0 0,0-2 0,22-37 0,-9 13-1,18-23 0,-7 15 21,61-61-1,-94 107-80,0 1 0,0 0-1,0 1 1,0-1-1,1 1 1,0 0 0,-1 0-1,1 1 1,0 0 0,9-2-1,-8 2 0,-3 0 3,0 1 0,0 0 1,0 0-1,0 0 0,1 1 0,-1-1 0,0 1 0,0 0 1,1 0-1,3 1 0,-6 0-9,-1-1-1,1 0 1,-1 1-1,0-1 1,1 1-1,-1 0 1,0-1 0,1 1-1,-1 0 1,0 0-1,0-1 1,0 1-1,0 0 1,0 0 0,0 1-1,0-1 1,1 1-1,3 4 7,2 1-4,18 27 29,2 6-4,9 13-25,-18-30-481,1-1 1,35 33 0,-2-7-6627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19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377 358 7800,'14'-14'0,"13"-16"9,-21 22-2,-1-1-1,1 1 1,-1-1-1,-1 0 1,0 0-1,0 0 1,-1-1-1,4-13 1,-5 12 0,-1 7 4,-1 1-1,1 0 1,-1-1 0,0 1-1,0 0 1,0-1-1,0 1 1,-1 0 0,1 0-1,-2-4 1,-2-11 73,-1 1 1,0 0 0,-1 0-1,-1 0 1,0 1 0,-1 0-1,-16-22 1,16 32 183,2 4-225,0 1-1,-1-1 1,1 2 0,0-1-1,0 1 1,-1 0 0,1 0-1,-11 2 1,-1 3 245,-12 12-94,-42 29 0,50-27-6,-77 96 60,83-90-161,-38 111 22,49-109-82,-1 36-1,7 2-20,1-55-7,0 1 0,0-1 0,1 0 0,0 0 0,6 12 0,-8-19-2,1-1-1,0 0 0,0 0 1,0 0-1,0 0 1,0-1-1,0 1 0,0-1 1,1 1-1,-1-1 0,1 0 1,-1 1-1,1-1 0,-1 0 1,1-1-1,0 1 1,-1 0-1,6-1 0,-5 1-9,2 0-9,0-1 1,0 0 0,0 0 0,1 0-1,-1 0 1,0-1 0,0 0 0,0 0-1,0 0 1,0-1 0,6-2 0,-3 1-3,1 0-16,1-1 1,-1 0-1,0 0 1,0-1-1,15-11 1,-12 8 16,-4 3-17,0 0 0,-1-1 0,1 1 0,6-9 0,1 1 26,-1 0-1,28-17 0,-37 27 17,0 0-1,0 0 0,0 1 1,0 0-1,0 0 1,1 0-1,-1 1 1,7-1-1,-2 4 34,-1 5-23,0 1 1,-1-1-1,0 2 0,12 15 0,-9-6 63,40 107 38,-34-76-8,17 91 0,-27-107-92,2 12 35,30 201 19,-34-194-46,-1-10-8,6 202 29,-22-41-14,6-170-7,-19 61 15,20-77-24,-1-1 0,-1 0 1,0 0-1,-12 20 0,18-36-11,1 1 0,-1-1 0,0 0 0,1 1 1,-1-1-1,0 0 0,0 1 0,1-1 0,-1 0 0,0 0 0,0 1 0,0-1 0,0 0 0,1 0 0,-1 0 0,0 0 0,0 0 0,0 0 0,1 0 0,-1-1 0,0 1 0,0 0 0,0 0 0,1-1 0,-1 1 0,0 0 0,0-1 0,1 1 0,-2-1 0,1 0 2,-24-15 6,15 4 18,-6-14-7,-17-46 1,25 46 26,-4-38 87,-7-123 0,22 105-93,1 47 67,32-165 52,-25 158-32,-5 20-71,-1 1-20,1 0-1,1 0 0,2 1 1,0-1-1,0 2 1,21-30-1,-22 36 29,-2 3-34,0 0 1,0 1 0,1 0 0,1 1 0,-1-1 0,1 1 0,16-11 0,-23 18-23,6-4 15,0 0-1,0 1 1,1 0 0,-1 0 0,1 1 0,0 0-1,0 0 1,0 1 0,11-2 0,47-7-1427,-37 7-6010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0 6280,'-2'2'104,"-4"4"22,5-5 93,1-1-181,-4-1 106,-16 2 917,-9-3 1268,-48 8-1966,-45 16-198,84-17-161,0-2 1,6 5-3,22-4-3,5-1 2,0 0-1,0-1 0,-1 1 0,1-1 1,0-1-1,-11 3 0,8 0 3,-29 2 1,27-5-4,-38 5 0,43-5-1,1 0 0,1-1 0,-1 0 0,0 1 0,1-1 0,-1 0 0,0-1 0,1 1 0,-1-1 0,0 0 0,1 0 0,-1 0 0,1 0 0,-7-3 0,-30-17-1275,-1 0-5097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2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42 193 2072,'0'0'2381,"-1"-4"-2113,0-14 0,1 15-202,0-1-1,0 1 1,0 0 0,0 0-1,1 0 1,-1 0-1,1 0 1,0 0 0,0 0-1,0 0 1,0 0-1,0 0 1,1 1 0,-1-1-1,1 0 1,0 1-1,0-1 1,0 1-1,0 0 1,0 0 0,4-4-1,4 0 104,-1 1-1,1 0 1,-1 0-1,21-6 1,-15 5-91,112-37 477,-117 40-545,4-1 74,-1 1-1,1 0 1,0 1 0,16 0 0,-22 2 21,-4-1-19,4-1-10,-6 2-15,-2-1-48,1 1 0,-1-1 1,0 1-1,1 0 0,-1-1 0,1 1 1,-1 0-1,1 0 0,-1-1 0,1 1 0,0 0 1,-1 0-1,1 0 0,-1 0 0,1-1 0,-1 1 1,1 0-1,0 0 0,-1 0 0,1 1 0,23 57 518,-23-57-444,1 1-58,0 0 0,0 0 0,1 0 1,-1 0-1,-1 0 0,1 0 0,0 1 1,-1-1-1,1 1 0,-1-1 1,1 1-1,-1-1 0,0 1 0,0 0 1,-1 0-1,2 4 0,-2 0-25,0-4 14,0 1-1,0 0 0,0 0 1,0-1-1,-1 1 0,1 0 0,-1-1 1,-2 7-1,1-3 36,0-1-1,1 0 1,0 1-1,0 11 1,1-15-13,1 1-12,1 1 1,-1-1-1,0 1 1,0 0-1,0-1 0,0 9 1,-1-11-20,2 4 47,0 1 1,0 0 0,1-1 0,0 0 0,0 0 0,1 0-1,6 9 1,5 9 178,48 82-35,-60-98-181,0 1-1,-1 0 1,0 0 0,0 0-1,-1 0 1,0 0 0,0 0-1,-1 0 1,-1 1 0,1-1-1,-2 0 1,-1 10 0,1-15 2,-1 2 7,1-3-22,0 0-1,0-1 1,0 1-1,-1-1 1,1 0-1,-1 0 1,-5 3-1,-5 6 22,6-5-5,0 0 0,0 0 0,-1-1 0,1 0 0,-1 0 0,-1-1 0,1 0 0,-11 3 0,-10 3 92,-37 5-1,3 0 59,34-8-105,2-1 79,-44 18 0,13 2 10,56-25-136,-22 8 89,18-7-127,1 0 0,-1 1 0,0-1 0,1 1 1,-9 6-1,-1 1-1558,-6 1-6210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4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6728,'4'-1'136,"11"-6"-64,-11 5 114,0 0 0,0 0 0,1 0 0,-1 0 0,0 1 0,1 0 0,-1 0 0,1 0-1,-1 0 1,1 1 0,0-1 0,-1 1 0,1 0 0,7 2 0,-9-1-141,1 0-1,-1 1 1,0 0 0,1 0-1,-1 0 1,0 0-1,0 0 1,0 1 0,-1-1-1,1 1 1,-1 0 0,3 3-1,23 39 248,-23-36-240,2 2-27,8 22 141,-9-19-95,-1 0 0,0 0 0,-2 1 0,1 0 0,-2-1 1,0 1-1,0 16 0,6 51-1071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9688,'0'0'0,"-3"15"0,-5 23 72,2 12 8,6 4-80,5-2 0,-1-11 0,1-1-6904</inkml:trace>
  <inkml:trace contextRef="#ctx0" brushRef="#br0" timeOffset="1">45 852 6552,'0'0'0,"3"29"0,5-4-24,-2 0 24,4-6-88,2-2 88,0-1-4352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9056,'0'0'54,"0"2"44,1 7 16,0-4-97,0-1 0,0 1 0,0-1 0,1 1 0,-1-1 0,3 4 0,2 5-1000,4 12-4603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5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9416,'8'4'29,"-4"-3"12,-1 0 0,1 1 0,-1 0 0,1 0 0,-1 0 0,0 0 0,1 0 0,-1 1 0,0-1 0,-1 1 0,1 0 0,0 0-1,3 5 1,6 16 142,-2 1-1,-1 0 1,-1 0-1,6 28 0,-5 4-16,14 84 308,-21-119-374,-1-18-57,4 3 5,-4-5 7,0-2-49,0 0 1,-1 0 0,1 0 0,0 0-1,-1 0 1,1-1 0,0 1 0,-1 0-1,1 0 1,-1 0 0,1-1 0,0 1-1,-1 0 1,1 0 0,-1-1-1,1 1 1,0-1 0,17-31 121,6-16 1,-19 36-77,0 0-1,0 1 0,14-22 1,-13 24-32,5-8 24,0 0-1,2 1 1,0 1 0,19-18 0,-19 19-21,5-3 41,1-1 0,0 2 0,41-27 0,-42 31-42,-11 7 8,0-1 0,0 2-1,1-1 1,0 1 0,13-5 0,-2 2-3,31-12 15,-32 15 59,0 5-54,1 0-1,29 7 1,-33-1 21,1 6-35,0 0-1,-2 0 1,0 1 0,0 1-1,22 33 1,-28-36-25,-3-3 5,0 0 0,0 1-1,4 13 1,8 23 21,41 93 38,-57-136-69,1 1-1,0-1 0,0 0 1,0 1-1,0-1 0,1 0 1,-1 0-1,1 0 0,3 2 1,2 2 0,-4-4-3,0 1 1,0-1-1,1 0 0,0 0 1,-1 0-1,8 2 1,-7-3-112,1 0 1,-1-1-1,1 0 1,0 0 0,-1-1-1,1 1 1,0-1-1,0-1 1,0 1 0,-1-1-1,1 0 1,0 0-1,-1 0 1,7-3 0,35-9-8170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5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0 8968,'6'1'-6,"1"-1"1,0 1 0,-1 0 0,1 0 0,-1 1-1,0 0 1,1 0 0,-1 1 0,0-1-1,0 1 1,0 1 0,8 5 0,-6-2 7,19 18 105,-15-11 7,0 1 0,-1 0-1,-1 0 1,0 1 0,7 18 0,-11-21-64,-3-6 18,-1 0 1,1 0-1,-1 0 1,-1 1-1,2 7 1,15 106 410,-10-30 156,-7-62-444,7 40 0,10 84 665,-17-147-688,2 4 29,-2-7-34,2 0-12,-1 0-142,-2-5 310,-4-5-306,0 0 1,0 0 0,-1 0 0,0 0 0,0 1 0,-1 0-1,1 0 1,-10-7 0,6 4 7,-33-31 50,-75-56 1,65 68-59,30 20 15,-102-9 16,98 19-17,-39 11-1,52-9-24,-1 1 0,1 1-1,-21 11 1,20-8 0,1 0-1,-25 22 1,23-17-1,0 2-1,-12 16 1,12-10-2,2 0 1,0 0 0,-15 40-1,27-60 0,0 0 1,1 0-1,-1 0 0,0 0 1,1 1-1,-1-1 0,1 0 0,0 4 1,0 21-4,1 1 0,7 33 1,-1-37-9,60 105 0,-49-103 0,88 82 0,-83-91 0,31 16 4,4-5 7,-47-23 1,1-2 0,21 5 0,25-3 0,-4-7 0,-3-7 1,5-10 4,9-11-2,71-56-1652,-68 39-6631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6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1003 7088,'3'4'392,"7"13"50,-4-5 556,-6-11-957,1-1-1,-1 1 0,0 0 1,1 0-1,-1 0 1,1-1-1,-1 1 0,1 0 1,-1-1-1,1 1 1,0-1-1,-1 1 1,1 0-1,0-1 0,-1 1 1,1-1-1,0 0 1,0 1-1,0-1 0,-1 0 1,1 1-1,0-1 1,0 0-1,1 0 0,0 1-20,0-1 0,-1 0 0,1 0 0,0 0 0,-1 0 0,1 0 0,-1-1 0,1 1-1,0-1 1,-1 1 0,1-1 0,-1 1 0,1-1 0,-1 0 0,1 1 0,-1-1 0,2-2 0,21-17-1,-20 17-2,13-14 22,0 0 1,-1-1-1,-1-1 0,-1 0 1,-1-1-1,0-1 0,13-30 1,-18 33-23,-1 1 1,0-1-1,-2 0 1,7-37-1,-8 38-10,2-18 17,-1 1 1,1-66-1,-6 78-19,-1-64 29,-1 55-28,2 0-3,0 12 9,-5-34 1,3 43-7,-16-101 17,14 95-6,-1 1-1,0-1 0,-1 1 1,0 0-1,-1 1 0,-10-15 1,14 25-5,1 1 1,-2-1-1,1 0 1,0 1 0,-1-1-1,0 1 1,1 0 0,-1 0-1,0 1 1,-9-5-1,12 7-7,0 0 0,0 1-1,0-1 1,0 0-1,1 1 1,-1-1 0,0 0-1,0 1 1,0-1-1,0 1 1,1-1 0,-1 1-1,0 0 1,0-1-1,1 1 1,-1 0 0,1 0-1,-1-1 1,0 1-1,0 1 1,0 0 5,-5 4-2,3-3-5,1-1 1,0 0-1,0 1 1,1-1-1,-1 1 1,0-1-1,1 1 1,0 0-1,-2 5 1,-2 3 7,-1 0-7,2 0 0,-1 0 0,2 1 0,-1 0 0,2 0 1,-3 22-1,-3 39 2,2 30-4,15 110-4,-3-175-3,43 124 2,-36-135-3,30 32-1,-28-41 6,31 28 1,-28-31 0,32 20 0,-34-25 0,1-1 0,21 9 0,-26-14 0,0-1 0,0 0 0,1 0 0,-1-1 0,1-1 1,-1 0-1,26-2 0,-18-4 8,16-13 8,0-1 1,-2-2-1,39-30 0,-57 38-11,-9 8 2,0-1 0,0 0 0,-1-1 0,0 0 0,6-9 0,3-5 7,-1 0-1,-1-1 1,-1 0-1,14-38 1,-11 3-11,-6 8-3,-6 11 0,-3 36 0,0-3-1,0 1 0,0 0 0,0-1 1,-1 1-1,0-1 0,0 1 0,0 0 1,-2-6-1,3 9 1,0 1 0,0-1 0,0 1 0,-1-1 0,1 1 0,0-1 0,0 1 0,0 0 0,0-1 0,0 1 0,-1-1 0,1 1 0,0 0 0,0-1 0,-1 1 0,1-1 0,0 1-1,0 0 1,-1-1 0,1 1 0,0 0 0,-1 0 0,1-1 0,-1 1 0,1 0 0,0 0 0,-1 0 0,1-1 0,-1 1 0,1 0 0,0 0 0,-1 0 0,1 0 0,-1 0 0,1 0 0,-1 0 0,1 0 0,-1 0 0,1 0 0,0 0 0,-1 0 0,1 0 0,-1 0 0,1 0 0,-1 1 0,1-1 0,0 0 0,-1 0 0,0 1 0,0-1 0,-2 2 0,1 0 0,-1 0 0,1 0 0,0 0 0,0 0 0,-1 0 0,-1 3 0,-19 32 0,2 14 0,16-33-2,0 0 1,1 1 0,1-1 0,0 1 0,2 0 0,0-1-1,1 1 1,5 36 0,-4-50-2,0 1 0,1-1 0,0 0 0,0 1 0,0-1-1,1 0 1,-1 0 0,1-1 0,5 7 0,-4-6-1,-3-4 2,0 1-1,0-1 0,0 0 0,1 1 0,-1-1 1,0 0-1,1 0 0,-1 0 0,1 0 1,-1 0-1,1 0 0,-1-1 0,1 1 1,-1 0-1,1-1 0,2 1 0,4 1-3,1 2 2,-7-2 3,1-1-1,0 0 0,0 0 1,1 0-1,-1 0 0,0-1 1,0 1-1,0-1 1,7 0-1,20 1-6,1-3 7,-28 1 1,1 0 0,0 0 0,-1 0 0,1-1 0,-1 1 0,5-4 0,23-20 0,2-7 0,-2-5 0,-4 0 0,-6 3 1,26-57 24,-47 90 6,2 2-8,0 0-21,-1 1 1,1 0 0,-1 0-1,0 0 1,1 0 0,-1 0-1,0 1 1,0-1 0,-1 0-1,1 0 1,0 1 0,-1-1 0,0 0-1,1 1 1,-1-1 0,0 1-1,0-1 1,0 0 0,-1 4-1,-5 49 22,5-49-27,-5 24 24,1 34-11,4-18-1371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8072,'1'-5'3,"8"-15"190,-9 18-172,1 1 0,0 0 0,0 0 0,0 0 0,0 0 0,0 0 0,1 1 0,-1-1 0,0 0 0,0 0 0,1 1-1,-1-1 1,0 1 0,1-1 0,-1 1 0,0 0 0,1-1 0,-1 1 0,1 0 0,-1 0 0,3 0 0,31 4 384,-13 3-166,0 0 0,25 13-1,-44-18-200,0 0-1,0 1 0,0-1 1,0 1-1,-1-1 1,1 1-1,-1 0 0,0 0 1,0 0-1,0 0 0,0 0 1,-1 1-1,1-1 0,1 7 1,-1-5 1,1 2-1,-1 0 0,0 0-1,0 1 1,0-1-1,-1 1 1,0-1 0,-1 1-1,0-1 1,-1 10-1,1-6-10,0 4 35,-1 1 1,-1-1-1,0 0 0,-9 28 0,4-17 15,-3 27-1,10-51-88,3-7 4,19-28-48,90-127-167,-88 130 153,34-33-1,-25 30 10,101-120-7,-133 153 69,-1-1 0,1 1 1,0-1-1,-1 1 1,1 0-1,-1-1 0,1 1 1,0 0-1,-1-1 0,1 1 1,0 0-1,-1 0 1,1-1-1,0 1 0,-1 0 1,1 0-1,0 0 0,-1 0 1,1 0-1,0 0 0,0 0 1,-1 0-1,1 0 1,0 1-1,1-1 0,0 1 4,19 3 9,-12 1 41,-3 1-38,-1 1-1,1-1 1,-1 1 0,-1 0 0,0 0-1,0 0 1,0 0 0,-1 1 0,0 0-1,3 11 1,17 102 208,-13-61-90,-7-41-118,8 27 69,-9-40-77,14 40 84,-15-43-87,0-1 0,0 0-1,1 1 1,-1-1 0,0 0 0,1 0 0,0 0 0,-1 0 0,1 0 0,0 0 0,0 0 0,0 0 0,0-1 0,0 1-1,1-1 1,3 2 0,-4-2-4,0-1 0,0 0 0,0 1-1,0-1 1,0 0 0,0 0 0,1 0 0,-1-1-1,0 1 1,0 0 0,0-1 0,3-1 0,8-1 1,46-9-1388,5-3-5555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7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90 7800,'14'-45'54,"-14"44"-40,1 0-1,-1-1 1,0 1 0,0 0-1,0-1 1,0 1-1,0 0 1,-1-1-1,1 1 1,0 0-1,0 0 1,-1-1-1,1 1 1,-1 0-1,0 0 1,1-1 0,-1 1-1,0 0 1,1 0-1,-1 0 1,0 0-1,0 0 1,0 0-1,0 0 1,-1 0-1,-23-12 271,18 13-30,-2 5-155,0 0 0,0 0 0,1 0 0,0 1 0,0 1 0,-8 7 0,-1 4 87,0 1-1,-13 20 0,14-16-46,0 0 1,2 1-1,1 0 1,-20 50-1,32-70-114,0 1 1,0-1-1,1 0 0,-1 1 0,1-1 0,0 1 0,1 6 0,-1 0-3,1-9-16,-1-1 0,1 1 0,-1-1 0,1 1 0,0-1 0,-1 0 0,1 1 0,0-1 0,0 0 0,0 0 0,0 0 0,0 1 0,0-1 0,1 0 0,-1 0 0,0-1 0,0 1 0,1 0 0,-1 0 0,0-1-1,1 1 1,-1-1 0,1 1 0,-1-1 0,1 1 0,2-1 0,22 4 1,-17-6-8,-3-1 1,21-9 1,-16 5 5,0-1 0,-1 0-1,0 0 1,0-2 0,-1 1 0,0-1 0,12-17 0,-19 24 13,1 0 0,-1 0 0,1 0 0,0 0 0,-1 0 0,1 1 0,0-1 0,1 1 0,-1 0 0,0 0 0,1 0 0,-1 0 0,1 1 1,0-1-1,-1 1 0,1 0 0,0 0 0,0 0 0,0 1 0,0-1 0,0 1 0,0 0 0,0 0 0,0 0 0,-1 1 0,7 1 0,21 6 20,-19-1 48,2 8-50,-1-1 1,19 30 0,-22-21 10,30 124 17,-34-122-51,4 35 1,-6-29-10,9 58 0,-1-18 0,1-15-3,-12-50-2,0 0 0,-1 0 0,1 0 0,-1 0 0,-1 8 0,0-10 0,0 1 0,0-1 0,0 1 0,-1-1 0,0 0 0,-2 5 0,-13 16 0,-1-9 0,-2-9 0,-4-5 0,-5-4 0,-1-5 1,4-6 4,5-8-3,-39-47-1429,24 29-5706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1 413 8520,'3'5'14,"0"1"0,1-1 0,0 0 0,0 0 1,7 5-1,7 11 62,-11-12-61,-4-4 8,0-1 0,0 0 0,-1 1-1,1-1 1,-1 1 0,2 5 0,58 132 407,-56-129-406,-3-6 17,0-1-1,1 0 0,0 0 0,6 8 1,1 0 72,22 20 0,-31-33-98,-1 0 0,0 0 0,1 0 0,-1 0 0,1 0 0,-1 0 0,1 0 0,-1-1 0,1 1 0,0-1 0,-1 1 0,1-1-1,0 1 1,0-1 0,3 0 0,3 1 20,-1 0 6,0 0 1,0 0-1,1-1 1,-1 0 0,0-1-1,1 1 1,-1-1-1,0-1 1,11-2 0,-5 0-11,-5 1 1,-1 1 1,0-2 0,0 1 0,0 0 0,8-7 0,152-101 473,-112 69-371,-38 27-28,-1 0 1,-1-1-1,0-1 1,14-21-1,-28 37-21,-2 8-64,0 0 0,-1-1 0,0 1 0,0 0 0,0-1 0,-1 1 0,-4 7 0,-15 37 35,4 28-6,17-76-49,0-1 1,1 1-1,0 0 1,0-1-1,-1 1 1,2 0-1,-1-1 1,0 1-1,0 0 1,1-1-1,-1 1 1,1 0-1,1 2 1,2 5 2,-2-3-2,0-1 0,0 0 0,1 1 0,0-1 0,0 0 0,1-1 0,0 1 0,0-1 0,0 1 0,1-1 0,-1-1 0,1 1 0,0 0 0,1-1 0,-1 0 0,1-1 0,0 1 0,0-1 0,0 0 0,0 0 0,0-1 0,8 2 0,-3-3 4,4-4-8,0-1 0,0 0 0,-1-1 1,24-11-1,49-29-23,-81 42 22,16-9-44,0-2 0,26-20 0,2-4-114,24-10-8,57-40-396,-122 80 499,0 0 0,-1 0 1,0-1-1,0 0 1,9-15-1,-7 10 27,-5 7-3,1 1 0,-2 0 0,1-1 0,-1 0 0,0 0-1,-1-1 1,5-13 0,-7 20 41,-1 0-1,1 0 1,-1 0-1,0-1 1,1 1-1,-1 0 1,0 0-1,0 0 1,0-1-1,0 1 1,0 0-1,0 0 1,0-1 0,0 1-1,-1 0 1,1 0-1,0 0 1,-1 0-1,1 0 1,-1-1-1,0 1 1,1 0-1,-2-2 1,0 2 4,1 0 0,-1-1 0,0 1 0,1 0 0,-1 0 1,0 0-1,0 0 0,0 0 0,0 1 0,0-1 0,0 1 0,0-1 0,-4 0 0,2 1 13,-1 0 1,1-1-1,-1 2 0,1-1 0,-1 1 0,1-1 0,-1 1 0,1 0 0,0 1 0,-1-1 0,1 1 0,0 0 0,0 0 0,0 0 0,0 1 0,-4 3 0,-17 18 68,2 2-1,1 1 1,1 1-1,-27 46 1,36-51-25,0 0 1,-10 33 0,18-45-51,2-7-4,1 0 0,-1 1 1,1-1-1,1 0 0,-1 1 1,0-1-1,1 1 0,0-1 1,0 1-1,1-1 0,-1 1 1,1-1-1,0 1 1,2 6-1,-2-7-3,5 5 12,7 0-7,1-1 0,18 8 0,-14-12-1,93-1 2,-86-7-2,-6-1-4,0 0 0,-1 0-1,0-1 1,-1-1-1,34-18 1,0-5 3,6-8-4,102-82-22,-154 116 13,-1 1 1,1-1-1,0 1 1,0 0 0,8-4-1,11-5-57,-23 12 62,-1 0-1,1 0 1,-1 0 0,1 0 0,-1 0-1,1 0 1,-1 0 0,1 0 0,-1 0-1,1 0 1,-1 1 0,0-1-1,1 0 1,-1 0 0,1 0 0,-1 1-1,1-1 1,-1 0 0,0 0 0,1 1-1,-1-1 1,0 0 0,1 1-1,-1-1 1,0 0 0,1 1 0,-1-1-1,0 0 1,1 1 0,-1-1 0,0 1-1,0-1 1,0 1 0,1-1 0,21 76-212,-22-74 199,1-1 0,0 1 1,0 0-1,0 0 0,0-1 0,0 1 1,1-1-1,-1 1 0,0-1 1,1 1-1,-1-1 0,1 0 1,-1 1-1,1-1 0,2 1 0,29 9-196,-19-8 133,1-1 0,-1 0 0,0 0 0,0-2 0,1 0 1,22-3-1,-21 1 47,-11 2-10,1-1-1,0 0 1,-1-1 0,1 1-1,-1-1 1,9-5 0,6-2-135,33-22 0,-42 20-144,-1-5 200,0-1 0,-1-1 0,-1 0 1,8-22-1,15-67-44,-19 42 64,-8 30 91,-7 0 25,3 35-10,-1 0 0,1 0 0,-1-1 0,1 1 1,-1 0-1,1 0 0,-1 0 0,1-1 0,-1 1 1,1 0-1,-1 0 0,0 0 0,1 0 0,-1 0 0,1 0 1,-1 0-1,0 0 0,1 0 0,-1 1 0,1-1 1,-1 0-1,1 0 0,-1 0 0,1 1 0,-2-1 1,2 0-2,-6 1 18,4 0-11,1-1 1,-1 0 0,0 1-1,0-1 1,1 1-1,-1 0 1,0-1 0,1 1-1,-1 0 1,1 0-1,-1 0 1,1 0 0,-1 0-1,1 1 1,0-1 0,-1 0-1,0 2 1,-14 16 81,1 0 0,-19 30 0,3 9 348,19-32-370,-1-3-34,6-11 50,1 0-1,-8 18 1,5-7 55,-8 35 1,16-55-111,1 1 1,-1 0 0,1-1-1,0 1 1,0 0 0,0 0-1,1-1 1,-1 1 0,1 0-1,0-1 1,0 1 0,0 0-1,2 3 1,-2-6-8,2 7 117,-2-7-134,0 0 0,-1-1 0,1 1 0,0-1 1,0 1-1,0-1 0,0 1 0,-1-1 0,1 0 1,0 0-1,0 1 0,0-1 0,0 0 0,0 0 1,0 0-1,0 0 0,0 0 0,0 0 0,1 0 1,-1 0 4,7-1 15,1-1-1,-1 0 1,1 0-1,-1 0 1,0-1-1,0-1 1,0 1 0,14-10-1,-15 10-13,28-20 28,-24 14-10,1 1 0,1 1 0,25-12 0,-32 19-26,-1-1-1,0 1 1,0 0 0,1 1-1,-1-1 1,0 1 0,0 0-1,0 0 1,8 4 0,-5-3-1,-2 0 0,0 0 0,-1 0 0,1 0-1,0 1 1,-1 0 0,1 0 0,-1 1-1,0-1 1,0 1 0,0 1-1,-1-1 1,7 8 0,-6-7-1,4 10 30,-3 2-22,-2 0 1,0 1-1,1 19 0,-7-16 21,-44 101 12,38-102-14,-19 31 0,13-28-22,1 1-4,5-9 7,-21 30 1,-25 32 21,52-75-32,1 0 0,-1 0 0,0 1 0,0-1 0,1 0 0,-2 0 0,1-1 0,0 1 0,0 0 0,-1-1 0,1 1 0,0-1 0,-5 2 0,2-1 1,4-2-3,1 0 0,-1-1 0,1 1 0,-1 0 0,0 0 0,1-1 0,-1 1 0,1 0 0,-1 0 0,1-1 0,-1 1 0,1-1 0,-1 1 0,1 0 0,0-1 0,-1 1 0,1-1 0,0 1 0,-1-1 0,1 1 0,0-1 0,-1 1 0,1-1 0,0 0 0,0 1 0,0-2 0,0 2-1,-2-8 3,1 1 0,1-1 0,-1 0 0,1 0 0,2-14 0,-1 12-4,7-65 3,-2 30-26,2 1 0,2 0 0,2 0 1,22-51-1,-23 70-99,28-41 1,-14 26-89,-1 1 72,1 2-1,2 0 1,39-41 0,-60 73 103,0 0 0,1 0 1,0 0-1,-1 1 1,15-7-1,-9 6 16,-2 2-45,-1 3 52,1 0 0,-1 1 0,0 0 0,1 1 1,-1 0-1,0 0 0,0 1 0,-1 0 0,1 1 0,0-1 0,8 7 0,-7-4 8,-6-3 2,0-1 0,0 1 0,0 0-1,-1 0 1,1 0 0,-1 0 0,6 8 0,1 1-5,1-1 0,0 0 0,0-1 1,1 0-1,26 15 0,6-6 5,-24-14-3,32-1-1,-42-4 7,0 0-1,0-1 1,0 0 0,12-4 0,-3-2-1,0-1 1,0 0 0,-1-2 0,21-14-1,-19 8-4,-13 9 3,3-2 1,-1-1-1,0 0 0,0 0 0,-2-1 1,1 0-1,-1 0 0,-1-1 0,9-19 1,15-60-18,-29 86 17,0-1-1,-1 1 1,1-1 0,-1 1-1,0-1 1,0 1 0,-1-1 0,0 1-1,0-1 1,0 1 0,0-1-1,-4-7 1,2 6-1,1 1-1,0 0 0,-1 0-1,0 0 1,0 0 0,-1 0 0,0 1 0,0 0 0,0 0 0,-1 0 0,-5-5 0,3 3-2,-4-1-26,-8 0 11,-36-8 1,37 15-19,-11 7 14,-44 15-1,51-10-19,-90 77-14,109-85 52,0 0-1,0 0 1,0 0-1,0 0 1,-4 7-1,-87 148-49,80-123 17,-29 121-15,41-130 22,9 77-9,-7-100 42,1 0-1,-1 0 1,1 0-1,0 0 1,-1 0-1,2 0 1,-1 0-1,0 0 1,0 0-1,1-1 1,2 5 0,3 2-1,15 25 1,-16-26 57,0-1 1,0 0-1,0 0 1,11 7 0,-15-12-39,0 0 1,0-1-1,0 1 1,1-1 0,-1 0-1,1 0 1,-1 0-1,1 0 1,-1 0 0,1-1-1,-1 1 1,1-1-1,0 0 1,-1 1 0,1-1-1,0 0 1,0-1-1,-1 1 1,5-1 0,79-29 737,-52 17-1379,39-10 0,-45 17-5971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2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7448,'59'0'25,"-24"-8"647,-31 6-485,23-14 682,-24 13-518,5-6 986,-10 10-1288,0 0 0,0 1 0,0-1 0,0 0-1,1 0 1,-1 1 0,1-1 0,-3 4 0,0-1 442,8-14-333,-3 8-132,0 1 0,0 0 1,0-1-1,0 1 0,0 0 0,1-1 0,-1 1 0,0 0 0,1 0 0,-1 0 0,1 0 0,-1 0 0,4-1 1,10-6 221,-9 3-125,-3 2-60,0 1 0,0-1 1,0 1-1,0 0 0,1 0 0,-1 0 1,7-3-1,-7 3 92,2-4-21,-3 5 50,-15 12-106,5-3-66,-16 10-2,24-18-8,-1 1-1,0-1 0,1 1 1,-1-1-1,0 1 1,1-1-1,-1 1 1,0-1-1,0 0 0,1 1 1,-1-1-1,0 0 1,0 0-1,0 0 0,1 1 1,-1-1-1,0 0 1,0 0-1,0 0 1,0 0-1,1 0 0,-1-1 1,0 1-1,0 0 1,0 0-1,1-1 0,-1 1 1,0 0-1,0-1 1,1 1-1,-1 0 1,0-1-1,1 1 0,-1-1 1,0 0-1,1 1 1,-1-1-1,1 1 0,-1-2 1,-1-1-168,0 0-1,1 0 1,-1-1-1,1 1 1,0 0 0,-1-6-1,1 5-343,-8-36-7730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1 219 3864,'1'-21'590,"1"-1"-1,1 1 1,2 0 0,12-39 0,-4 15 30,-11 33-360,-2 10 287,0 0-1,0 1-589,0 1 65,0-1 1,0 1 0,0-1 0,0 1 0,0 0-1,0-1 1,0 1 0,0 0 0,0-1 0,0 1 0,0-1-1,0 1 1,0 0 0,0-1 0,0 1 0,0 0-1,1-1 1,-1 1 0,0 0 0,0-1 0,0 1-1,1 0 1,-1-1 0,0 1 0,0 0 0,1-1 0,-1 1-1,0 0 1,0 0 0,1-1 0,-1 1 0,0 0-1,1 0 1,-1 0 0,0 0 0,1 0 0,-1-1-1,1 1 1,-1 0 0,0 0 0,1 0 0,-1 0 0,1 0-1,2 4 233,-2-2-211,4 9 51,-2 1 1,1-1-1,-1 0 0,1 19 0,18 101 142,-20-115-183,27 200 278,18 63-7,-42-260-310,-2-7 6,1 0 0,1 0 0,5 12 0,35 58 64,-44-80-129,1 0 0,-1-1-1,0 1 1,1 0 0,-1-1 0,1 1 0,-1-1 0,1 1-1,0-1 1,-1 1 0,1-1 0,0 0 0,0 0 0,0 0-1,0 0 1,0-1 0,0 1 0,1 0 0,-1-1-1,0 1 1,0-1 0,0 0 0,0 0 0,1 0 0,-1 0-1,0 0 1,0 0 0,0-1 0,5 0 0,18-4-6876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2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1 804 7896,'28'-5'-65,"-6"0"-28,-1 0-1,0-1 1,26-11-1,-21 7 175,0-1-1,45-26 0,-56 29-60,-8 4 41,-1 0 0,0 0 1,0 0-1,8-8 0,131-119 851,-78 73-592,-35 31-184,7-5 109,57-60 0,-94 89-228,1 0 0,0 0 0,-1 0 0,0-1-1,0 1 1,0-1 0,0 0 0,0 1 0,1-8-1,2-4 10,1 2-11,-3 7-4,-1 0 1,0 0 0,0 1 0,0-1-1,0-11 1,1 3 6,0 6-3,-1 0 1,-1-1 0,1 1 0,-2-1 0,1 0-1,-1 1 1,0-1 0,-1 0 0,0 1-1,0-1 1,-1 1 0,0-1 0,-5-11 0,4 12 0,-1 1 1,-1 0-1,1 0 0,-1 0 1,-1 1-1,1-1 1,-1 1-1,-13-10 1,13 15 3,-4 6-12,0 0 1,-19 12-1,26-16-7,0 1 0,0 0 0,0 1 0,0-1 0,1 0 0,-1 1 0,1 0 1,0-1-1,-1 1 0,-2 6 0,-2 2 0,0-1 0,0 1-1,-8 18 1,5-1-2,1 0 1,-7 37-1,11-37-1,1 0 0,0 52-1,3-56 1,1 20-13,8 73 1,-6-89 10,3 5-16,35 107-10,-28-118 4,56 64-9,-52-74 23,27 8 4,-36-17 8,1-1 0,-1-1-1,0 1 1,1-1 0,8 0 0,-6-1 0,0 0 0,0-1 0,13-2 0,-14 1 0,-1 0 0,1 0 1,14-7-1,-16 5 1,0 1 0,-1-1 0,0-1 0,12-9 0,-10 6 0,0 0-1,-1 0 0,8-13 1,14-29-1,-8 2 0,31-105-27,-51 152 26,-1-1-1,1 1 1,0 0 0,-1 0 0,1 0-1,0 0 1,0 0 0,0 0 0,-1 0-1,1 0 1,0 0 0,0 0 0,1 0-1,-1 1 1,0-1 0,0 0 0,0 1-1,0-1 1,1 1 0,-1-1 0,0 1-1,0 0 1,1-1 0,-1 1 0,0 0-1,3 0 1,0 0 0,0 1 0,0-1-1,0 1 1,0 0 0,-1 0 0,1 1-1,4 1 1,29 17 0,4 9 1,6 7 1,-6-2 0,-17-13 16,1-1 1,45 27-1,-65-44-8,0-1 0,0 1 0,0-1 0,0 0 0,1-1 0,-1 1 0,10 0 0,-8-1-3,-6-1-4,0 0 0,0 0 0,0 0 0,0 0-1,0-1 1,0 1 0,0 0 0,0-1 0,0 1 0,0-1 0,0 1 0,0-1 0,0 1 0,0-1 0,-1 0 0,1 1 0,0-1 0,0 0 0,0 0 0,0 0 0,2-2 3,1-1 1,1 0 0,-1 0-1,-1 0 1,1-1-1,0 1 1,-1-1 0,0 0-1,0 0 1,4-10-1,-4 6 0,-1 5-3,-1 0 1,0 1-1,0-1 1,-1 0-1,1 1 1,-1-1-1,0 0 1,1 0-1,-2-5 1,0-12 6,0-1 0,-1 1 0,-2 0 0,-11-40 0,-6 25-5,-2 10 1,1 9-3,16 14-2,0 1-1,0 0 1,1 0 0,-1 0 0,-1 1 0,-8-1 0,13 2-1,-10 1-5,-11 7 0,-33 19 1,39-14-8,-2 10 6,1 0 0,-22 37 1,29-33-13,-27 121-2,35-119 2,6 2 13,0 0 0,11 42-1,-4-51 1,5-1 2,1-1 1,36 35-1,-31-40-9,88 41-6,-87-49 7,7-3 7,45 2-1,-55-9 0,0-4 3,1 0 1,-1-2 0,-1 0 0,0-1-1,0 0 1,18-15 0,-25 16 1,-7 5 0,0 1 0,-1 0 1,1-1-1,-1 0 0,0 0 1,0 0-1,4-8 0,4-8-7,-1-1 1,-1 0-1,-1-1 0,5-25 0,1-14-26,-7 33 18,0-6-13,1 0 0,22-55 0,-28 85 24,0 0 4,-1 0-1,1 0 1,-1 0-1,1 1 1,0-1 0,0 1-1,1-1 1,-1 1 0,1 0-1,0 0 1,0 0 0,0 0-1,0 1 1,5-4 0,11-3-6,-17 9 7,0-1 0,-1 1 0,1 0 0,-1 0-1,1-1 1,-1 1 0,1 0 0,0 0 0,-1 1 0,1-1 0,1 0 0,21 13 0,5 15 0,-22-17 1,0 0-1,-1 0 1,0 1 0,0-1 0,-2 1 0,7 21 0,10 67 11,-18-82-12,0 3 14,0 0 0,-2 0-1,0 0 1,-2 0 0,0 0 0,-6 31-1,-17 38 106,23-85-83,0-4-9,-8-27 3,7-20-28,6 13-9,2 0 0,1 0 1,1 1-1,16-41 0,-17 52 2,41-110-76,-44 120 68,0 0 1,1 0-1,1 1 1,0 0 0,0 0-1,10-11 1,-9 11 5,-3 6 2,-1 0 1,1 0-1,0 0 0,0 0 0,0 1 0,0 0 0,1-1 0,-1 2 0,9-5 0,-6 3 2,-5 3 3,-1 0 0,0 1-1,1-1 1,-1 0-1,1 1 1,-1-1 0,1 1-1,-1-1 1,1 1-1,-1 0 1,1 0 0,-1 0-1,1-1 1,-1 2-1,3-1 1,3 0 0,23 4 0,-21-1 1,1 1 0,-1 0 0,12 6 0,-13-2 20,-2 1-9,0 0 0,-1 0 0,0 1 0,-1-1 0,0 1 0,0 0 0,2 12 0,44 169 256,-35-117-144,-6-45-338,0-1 0,2 0 0,1-1-1,20 34 1,-19-40-6292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19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5384,'0'0'0,"0"9"0,0 20 0,0-1-56,0-14 56,0 1-3520</inkml:trace>
  <inkml:trace contextRef="#ctx0" brushRef="#br0" timeOffset="1">1 454 3056,'0'0'0,"0"17"0,0 29 0,0 4-48,0-17 48,0 1-1776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0 7984,'-34'35'41,"-21"30"8,46-53-42,1 1-1,0-1 0,1 1 0,1 1 0,0 0 1,0-1-1,-4 21 0,5-19 15,-5 19 100,1 0 0,-6 51 0,11-58-81,1-4 41,0 0 0,1 0 0,1 0 0,3 27 0,-1-39-54,3 11 154,6 5-53,16 33 0,-25-60-117,-1 1 0,0 0 1,1 0-1,0 0 0,-1 0 0,1 0 0,0 0 1,-1-1-1,1 1 0,0 0 0,0-1 0,0 1 1,-1 0-1,3 0 0,0 1 24,3 2-16,0 0 1,0 0-1,0-1 0,0 0 0,1 0 0,-1-1 1,1 0-1,0 0 0,-1 0 0,1-1 0,0 0 1,0 0-1,11-1 0,34-4 66,-41 2-80,-1-1-1,1 0 0,17-8 1,2-4-381,-1-2 1,38-29-1,-66 46 333,67-48-5803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93 6192,'1'-2'88,"3"-6"25,3 22 302,-3 2-315,-1 1 0,-1 0 0,-1 0 1,0-1-1,-2 27 0,0-34-84,-6 173 376,8-153-265,3 2-43,12 46 0,-15-72-72,1-1 0,0 1 0,0-1 0,0 1 0,1-1 0,-1 0-1,1 0 1,0 0 0,0 0 0,1-1 0,-1 1 0,1-1 0,0 0 0,7 5 0,-9-6-5,0-1-1,0 0-1,0 0 0,0-1 0,0 1 0,0 0 0,0-1 0,0 1 0,0-1 0,0 0 0,1 0 1,-1 0-1,0 0 0,0 0 0,0 0 0,0 0 0,0-1 0,0 1 0,0-1 0,0 1 0,0-1 1,0 0-1,0 0 0,0 0 0,0 0 0,2-2 0,-2 2 4,6-7 72,35-66 47,-34 54-72,-1-1 0,-1 0 0,-1 0 0,5-29 0,-6 28-40,-2 10 1,0 0 1,-1 0-1,0 0 1,0-15-1,-1 4-4,0-44 0,-4 43 2,-11-30 4,8 41-17,1 0-1,-11-17 1,-13-12 3,26 39-4,1 0-1,-1 0 0,0 0 0,0 0 0,0 0 0,0 1 1,-5-3-1,5 3 0,-1 1 0,1 0 0,0 0 0,0 0 0,-1 0 0,1 1 0,-1-1 0,1 1 0,-6 0 0,0 0 0,0 1 0,-1 1 0,-15 4 0,6 0 0,1 2 0,1 0 1,0 1-1,-22 15 0,20-8 7,-66 80 5,83-93-9,0 0 0,0 0 0,0-1 0,1 1 0,-1 0 0,-1 5 0,-55 160 46,48-129 45,-26 137 43,33-146-9,15 105 52,-6-111-73,47 95 37,-40-98-63,1-6-51,0 0 1,1 0-1,25 18 0,-39-33-24,0 1-1,0 0 0,-1-1 0,1 1 0,0-1 0,1 1 1,-1-1-1,0 1 0,0-1 0,0 0 0,0 1 1,0-1-1,0 0 0,0 0 0,0 0 0,1 0 1,0 0-1,11-1-128,-1 0-1,1-1 1,-1 0 0,0-1 0,0 0 0,0-1 0,0 0 0,13-8 0,43-21-5977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3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94 452 8968,'4'8'26,"0"0"0,0 0 0,0 1 0,-1-1 0,-1 1 0,1-1 0,-1 1 0,-1 0 0,0 0-1,0 0 1,0 0 0,-2 11 0,1-1 47,-1 8 222,-19 147 149,14-135-17,-71 305-714,58-272-6586</inkml:trace>
  <inkml:trace contextRef="#ctx0" brushRef="#br0" timeOffset="1">1727 1 10848,'3'6'23,"0"0"0,0 0 0,-1 0 0,0 1 0,0-1 0,0 9 0,7 43-7,2 106 23,-10-71 245,-2-62-242,1 0-12,-7 60 207,1-31-135,-16 234 707,24-239-636,-1-51-105,0-5 4,7-6-57,-1-6 29,-2-1 1,0 1 0,4-18 0,1-2-1756,16-41-5949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3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9144,'0'-1'0,"0"0"1,0 0 0,0 0-1,0 0 1,1 1-1,-1-1 1,0 0 0,1 0-1,-1 0 1,1 0 0,-1 0-1,1 1 1,-1-1-1,1 0 1,0 0 0,-1 1-1,1-1 1,0 0 0,0 1-1,-1-1 1,1 1-1,1-1 1,27-10 33,24 6 40,-51 5-70,19-1 81,0 1 1,0 1-1,0 0 0,28 7 0,-40-6-49,-1 1 1,0-1-1,-1 2 0,1-1 1,0 1-1,-1 0 0,0 0 1,0 1-1,9 7 1,-15-11-25,0 0 1,-1 0 0,1 1-1,0-1 1,-1 0 0,1 0-1,0 0 1,-1 1 0,1-1-1,-1 0 1,0 0 0,1 1-1,-1-1 1,0 0-1,0 1 1,0-1 0,0 0-1,0 1 1,0 0 0,0 4 20,1 3-9,-1-6-13,1 0 0,-1-1 0,0 1 0,0 0 1,0 0-1,0-1 0,-1 1 0,1 0 0,-1-1 0,0 1 1,-1 3-1,-1 6 33,-1 3-14,-1 1 0,-1-1 0,0 0 0,0-1 0,-12 18 0,12-22-15,-55 90 98,47-79-83,-1 0 0,-32 33 0,41-49-69,1 0 0,-2 0-1,1 0 1,-1-1-1,1 0 1,-11 5 0,3-2-948,-18 9-5473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0 513 8072,'14'12'45,"-1"1"-1,0 0 1,-2 0 0,18 26 0,-3 3 147,-13-21-78,-3-6 93,15 31 0,-24-44-86,0 0-6,-1-1-101,1 0-1,-1 0 0,1-1 0,-1 1 0,1 0 0,0-1 0,-1 1 0,1 0 0,0-1 0,-1 1 0,1-1 0,0 1 0,0-1 0,-1 1 0,1-1 1,0 0-1,0 0 0,0 1 0,0-1 0,-1 0 0,1 0 0,1 0 0,-1 1-7,-1-1 1,1 0-1,-1 0 0,0 0 1,1 0-1,-1 1 0,1-1 1,-1 0-1,1 0 0,-1 0 0,1 0 1,-1 0-1,1 0 0,-1 0 1,1-1-1,-1 1 0,1 0 1,-1 0-1,1 0 0,-1 0 1,0-1-1,1 1 0,-1 0 1,1 0-1,-1-1 0,0 1 0,1 0 1,-1-1-1,1 1 0,-1 0 1,0-1-1,0 1 0,1 0 1,-1-1-1,1-1 12,0 0 0,-1 0 0,1 0 0,-1 0 1,0 0-1,1 0 0,-1 0 0,0 0 0,0-2 0,-1-4 36,0 1 0,0-1 0,-1 1 0,-2-9 0,3 11-7,1 3-29,-1 0 0,1 0 0,-1 0 0,1 0 0,-1 0 0,0 0 0,0 0 0,0 1 0,0-1 0,-1-2 0,-1 1 57,-3-5 2,4 6-56,0 0-1,-1 0 0,1 0 1,0 1-1,-1-1 0,0 1 1,1-1-1,-1 1 0,0 0 1,-5-2-1,-7-3 46,14 6-26,-13-8 58,13 8-95,0-1-1,0 1 0,1 0 0,-1-1 1,0 1-1,0 0 0,1-1 0,-1 1 0,0-1 1,1 1-1,-1-1 0,1 0 0,-1 1 1,1-1-1,-1 0 0,1 1 0,-1-1 1,1 0-1,-1 0 0,1 1 0,0-1 1,0 0-1,-1 0 0,1 0 0,0 1 1,0-1-1,0 0 0,0 0 0,0 0 0,0 0 1,0 1-1,0-1 0,0-1 0,3-31 9,-3 29-10,1-7 5,1 0-1,1 0 1,0 1-1,0-1 0,1 1 1,8-17-1,-7 16-1,48-94 47,-38 78-46,-6 9 2,1 1 1,1 1 0,0 0 0,1 1 0,19-20-1,-24 28-3,7-8 15,0 1-1,1 1 1,24-18 0,-3 5 44,-13 9-3,0 2 0,1 0 0,34-14 0,-54 27-41,0 2 1,0-1 0,0 0 0,0 1-1,0 0 1,0 0 0,0 0-1,0 0 1,0 1 0,0-1 0,0 1-1,0 0 1,0 0 0,-1 1 0,6 2-1,-7-4-10,0 1 12,0 3 4,6 13-1445,2 4-5706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0 8432,'-21'3'-23,"0"0"0,0 1 0,1 1-1,-1 1 1,-28 12 0,45-16 22,0-1-2,0 0-1,0 1 1,1 0 0,-1-1 0,0 1-1,1 1 1,-1-1 0,1 0 0,-1 1 0,-4 5-1,-1 1 0,1-1 3,1 0 0,0 0 0,-9 15 0,1 4 12,1 0 1,1 1 0,1 0 0,-13 47-1,20-57-5,3-11 6,0 0 1,0 0-1,1 0 0,0 0 0,0 12 0,1-11 18,-1-2-18,0-1 0,1 1 1,0 0-1,0 0 1,0 0-1,1-1 0,0 1 1,0 0-1,0-1 1,1 1-1,0-1 0,3 9 1,0-8 6,-1 0-1,1 0 1,0-1 0,0 1 0,1-1 0,6 5 0,0-5 82,2-3-67,0-1-1,0-1 1,0 0 0,0-1-1,0 0 1,0-1-1,0 0 1,16-6 0,17-9-5,-28 7 39,68-59 32,-73 51-33,12-25 39,40-92 0,-40 63-13,-20 57-49,16-46 244,-21 59-173,-2 24-5,-4 9-3,-1 83 17,5-61-24,0-27-72,1 1-1,1 0 1,6 30 0,10 26 41,-10-73-42,-1-6-23,0 0 1,0 0 0,1-1 0,0 0-1,-1-1 1,11 3 0,-1-5 3,13-6-428,-1-2 0,40-16 0,8-7-5953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6 8792,'-5'-2'18,"-1"1"-1,0 0 1,1 0 0,-1 1 0,0-1 0,0 1 0,1 0-1,-1 1 1,0-1 0,1 1 0,-1 1 0,0-1 0,1 1-1,-1 0 1,-8 4 0,-4 2 67,1 1 1,0 1-1,-17 13 0,20-14-53,8-5-2,0 0-1,1 1 0,-1 0 1,1 0-1,0 0 0,-6 8 1,-71 94 199,62-78-77,3-6-96,2 0 1,1 1-1,1 1 1,-12 31 0,16-38-12,2-3-23,0-1 0,1 1 0,1 0 0,0 0 0,-3 20 0,5 16 65,3-46-76,0 0 0,1 0 0,-1-1 0,1 1 0,0 0-1,1 0 1,-1 0 0,1-1 0,4 9 0,-3-9-3,2 0-1,-1-1 1,0 1-1,1-1 1,-1 1 0,1-1-1,0-1 1,0 1-1,0-1 1,0 1-1,1-2 1,-1 1 0,0 0-1,1-1 1,8 1-1,0-4 28,25-11 4,-29 9-38,-1-1 1,0 0-1,0 0 1,9-8 0,5-8-175,-1-1 1,0 0-1,33-49 1,-41 53-421,58-77-5820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5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9056,'8'29'90,"4"36"0,-7-34-38,16 100 110,-16-99 17,15 46 0,3 7 54,13 79 10,-29-128-62,36 340 627,-41-356-865,-2-8-27,1 0 1,1 0-1,0 0 0,1 0 0,0 0 0,0-1 1,1 1-1,1-1 0,7 13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5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2 662 9416,'-1'-4'8,"2"-15"32,0 12-11,-1 0 0,2 0 0,-1 0 0,1 1-1,0-1 1,0 0 0,1 1 0,0-1 0,0 1 0,1 0 0,-1 0 0,1 0 0,1 0 0,-1 1 0,1 0 0,0 0 0,0 0 0,0 0 0,1 1 0,10-6 0,-2 0 44,37-21 254,-38 26-279,1 1 1,0 0-1,0 1 0,1 1 1,-1 0-1,0 1 1,1 0-1,-1 1 0,1 1 1,-1 0-1,1 1 1,-1 1-1,0 0 1,0 1-1,0 0 0,-1 1 1,0 1-1,23 13 1,-23-14-36,-10-3-3,1 0 0,-1-1 0,0 1 0,0 1 0,1-1 0,-1 0 0,-1 1 0,1-1 0,4 6 0,3 4 23,-2-1 1,1 1-1,-2 0 0,0 1 1,0 0-1,-1 0 0,-1 0 1,5 16-1,-5-13-18,-3-8 2,0-1 0,0 1 0,-1 0 0,1 10 0,-2-17-15,1 11 38,0 0 0,-1 0-1,0 0 1,-1 1-1,0-1 1,-1 0-1,0 0 1,-8 21 0,1-51-3,-2-32-1493,-1-5-5837</inkml:trace>
  <inkml:trace contextRef="#ctx0" brushRef="#br0" timeOffset="1">627 1 11208,'4'12'-26,"1"0"1,1 0 0,0-1-1,1 1 1,9 11-1,2 5-13,-10-13 32,-6-9-15,1 0-1,1-1 1,-1 1-1,8 8 1,3 3-436,2-1 0,26 23-1,2-3-5887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6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 9864,'-20'0'59,"0"1"-1,1 2 1,-1 0 0,1 1 0,0 0 0,0 2 0,-29 12-1,32-10-35,9-5 9,1 0-1,-1 0 0,1 1 0,0 0 1,-11 10-1,-75 74 210,76-66 13,-38 97 92,48-94-131,-4 78 81,13-87-128,4-2-110,2 0 0,-1-1 0,12 14 0,-19-26-48,-1-1 0,1 1-1,0 0 1,0 0 0,0 0 0,0 0 0,0-1 0,0 1 0,0 0-1,0-1 1,0 1 0,2 0 0,14 5 32,1 0 0,0-1 0,21 3 0,-17-8 6,13-7-17,49-18-1,-81 24-31,0 0 1,-1 0-1,1 0 0,0-1 0,-1 1 0,0-1 0,4-2 1,25-22-505,-2-1 0,35-40 0,2-11-7028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1176,'0'0'980,"8"7"-229,-6-3-648,-1 0 1,0 0 0,1-1 0,-1 1-1,-1 0 1,1 0 0,-1 1 0,1 4 0,1 6 4,17 89 1008,-9 47-201,-10-84-606,0 50-8,-7 56 120,5-144-384,-1 10 123,0-16-91,-3 37 88,-21 89 1,-16 52 62,36-158-80,-13 63-20,-30 205 449,48-298-537,-1 12 88,1 28 0,2-44-47,0-1-1,1 1 0,0 0 1,0 0-1,1-1 0,1 1 0,5 14 1,7 4 225,-14-27-288,0-1-1,0 1 1,0-1-1,0 1 1,0-1-1,0 0 1,-1 1-1,1-1 1,0 0-1,0 0 1,-1 0-1,1 0 1,-1 0-1,1 0 1,-1 0-1,1 0 1,0-1-1,13-35-1162,0-5-4687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25 5832,'0'0'0,"9"-3"0,23-3 0,-1-5 0,-8 7 0,-14 4-32</inkml:trace>
  <inkml:trace contextRef="#ctx0" brushRef="#br0" timeOffset="1">28 158 3232,'1'17'-1,"-1"-13"-2,1 0 0,0 0 0,-1-1 1,1 1-1,1 0 0,-1 0 0,4 7 0,14 30-17,16 13 16,61 58 27,-73-91 90,-3-4-37,8 7 42,1-2 1,47 29 0,40 18 236,-99-56-61,-7-3-210,-1 1 0,0 1-1,0-1 1,8 18 0,-17-28-68,1-1 0,-1 1-1,1 0 1,-1-1 0,0 1 0,0 0 0,1 0 0,-1-1 0,0 1-1,0 0 1,0 0 0,0 0 0,0-1 0,0 1 0,0 0 0,0 0-1,0 0 1,-1 1 0,-1 6 37,0 0 0,-1 0 0,0 0 0,-1 0 0,0 0 0,0-1 0,-7 11 0,10-17-31,0 0 0,0 0 0,0 0 0,0 0 0,0 0 0,0 0 1,0 0-1,0-1 0,0 1 0,-1 0 0,1-1 0,-2 2 0,-53 22 406,-83 26 1,79-33-374,38-13-14,-29-3 4,40-2-42,-1-1 0,1 0-1,-11-3 1,3-2-259,1 0-1,-30-16 1,12 5-3624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12 142 7896,'0'0'17,"0"3"-2,2 41 111,1 0 0,17 86 0,-19-123-108,1 0 0,0 0-1,0-1 1,1 1 0,0 0-1,0-1 1,0 1 0,1-1-1,0 0 1,0-1-1,1 1 1,6 6 0,-8-9-1,0 0-1,1 0 1,-1-1 0,1 0 0,0 1 0,0-1 0,0 0-1,0-1 1,0 1 0,0-1 0,1 0 0,-1 0-1,0 0 1,1 0 0,6-1 0,-5 1 4,9-2 113,4-6-72,0-1-1,23-13 1,-37 19-37,-1-1 0,1 0 0,-1 0 1,1 0-1,-1 0 0,0-1 0,0 1 0,3-6 0,5-4 9,0 1-13,-6 6 3,0 0 0,-1 0 0,1-1-1,5-9 1,11-16 69,-2-2 1,30-63-1,-48 90-84,0 1 1,-1 0-1,0-1 0,0 1 0,0-1 1,-1 1-1,0-1 0,0 0 0,-1 1 1,-1-9-1,1 5 0,0 4-1,0-1 0,0 1 1,0 0-1,-1 0 0,1 0 1,-1 0-1,-1 0 0,1 1 1,-1-1-1,0 1 0,-4-6 1,4 8-4,3 2-3,0 1 1,0-1-1,-1 1 1,1-1-1,0 1 0,0-1 1,-1 1-1,1 0 1,-1-1-1,1 1 0,0 0 1,-1-1-1,1 1 1,-1 0-1,1 0 0,-1-1 1,1 1-1,-1 0 1,0-1-1,-5 0 6,1 0 1,-1 0-1,0 0 0,0 1 1,0-1-1,0 1 0,0 1 0,-10 1 1,0 5 52,-83 64 36,78-49-2,-87 124 42,89-111-43,-54 163 40,64-159-20,5 6-36,3 75 0,1-118-71,0 0 1,1 0 0,-1 0-1,0-1 1,1 1 0,-1 0 0,1 0-1,-1-1 1,1 1 0,0 0-1,0-1 1,1 4 0,11 12 19,0 0 1,0 0-1,2-2 1,17 16-1,-30-30-16,0 1 0,0 0 0,1 0 0,-1-1 0,1 1 0,0-1 0,3 1 0,40 14 51,47 10 0,-63-24 5,118-22 17,-145 19-81,1 0 0,0 0 0,-1 0 0,1 0 0,-1-1 0,6-3 0,42-26-680,79-65 1,-25 11-6244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9592,'22'-4'82,"-10"2"73,0 0-1,0 1 0,0 0 0,0 1 0,17 2 1,-17-1 29,0 1 0,1 0 0,-1 1 0,-1 1 1,1 0-1,15 7 0,-19-6-133,-5-4-27,0 1 1,0 1-1,0-1 1,0 0 0,0 1-1,0 0 1,-1-1-1,4 5 1,6 11 85,21 34 0,-27-33-42,8 109 27,-15-54-26,-1-48-58,2 0-5,-6 33 28,5-48-23,-2 5 3,1 0-1,1 27 1,1-41-25,0-7-29,22-94-96,15-41 24,-8 43-115,-22 73 209,-5 16-10,0 0 1,1 0 0,0 0 0,0 0 0,7-9 0,-3 2-5,4-7-33,1 0 1,0 0 0,2 1 0,0 1 0,2 1 0,23-24 0,-7 18-23,-31 24 85,-1 1-1,1 0 1,0 0-1,-1 0 1,1-1-1,-1 1 1,1 0-1,0 0 1,-1 0-1,1 0 1,0 0-1,-1 0 1,1 0-1,-1 0 1,1 0-1,0 0 1,-1 1-1,1-1 1,-1 0-1,1 0 1,0 0-1,-1 1 1,2 0-1,1 0-4,0 0 5,0 1-1,0 0 0,1 0 0,-1 0 1,0 0-1,0 0 0,-1 1 0,1-1 1,0 1-1,-1 0 0,0-1 0,1 1 1,-1 0-1,0 1 0,2 4 0,5 28-1,-8-18-2,-6 16 1,-12 44 0,-16 27-1,5-6 6,7-9 2,-16 58-112,54-184-16,-9 23 110,56-121-194,-49 106 111,-3 9 50,8-16-18,2 2 1,37-44-1,108-104-239,-149 163 295,31-27-64,18-5 1,-65 49 74,-1 0-1,0 0 0,1 0 0,-1 0 1,1 1-1,0-1 0,-1 0 0,1 1 1,0-1-1,-1 1 0,1-1 1,0 1-1,-1 0 0,1 0 0,3 0 1,2 0-2,-4 0 2,0 0 0,-1 0 0,1 0 0,0 1 0,0-1 0,-1 1 0,1 0 0,0-1 0,3 3 0,0 1 1,-1 0 0,1 0 0,-1 1 0,0 0 1,0 0-1,-1 0 0,1 0 0,6 12 0,-8-12 1,6 12 25,-2-2-10,-2-3-5,0 0 1,0 0-1,-1 1 1,-1 0-1,0 0 0,2 22 1,2 102 75,-7-118-41,1 1-1,4 20 1,-1-19-27,8 43 12,-5-42 48,0-10-59,0 0 1,1-1-1,0 0 1,12 13 0,-19-23-19,-1-1 0,1 1 1,-1-1-1,1 1 1,0-1-1,-1 1 1,1-1-1,0 1 0,-1-1 1,1 0-1,0 1 1,0-1-1,-1 0 0,1 0 1,0 0-1,0 0 1,0 1-1,13 0-201,0 0 0,1-1 0,-1 0 0,0-1 0,19-4 0,33-6-6135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7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473 339 8608,'-24'18'143,"-31"33"0,46-42-76,-93 94 150,80-77-82,-84 124 53,87-116-80,-65 152 37,71-150-91,-22 100 18,34-130-63,0 0 1,0 1 0,1-1-1,0 0 1,0 1-1,0-1 1,1 0 0,2 12-1,-1-9-2,-1-8-4,-1 1 0,0 0 0,1-1 1,-1 1-1,1 0 0,0-1 0,-1 1 0,1 0 0,0-1 0,0 1 0,0-1 1,0 0-1,0 1 0,0-1 0,1 0 0,-1 1 0,0-1 0,1 0 1,1 1-1,4-3 18,13-8-2,27-19-1,-30 13 16,12-18-10,34-48 1,-47 50 22,54-135 21,-58 132-7,-4 12-30,1-6-1,-1 0 1,-1 0-1,5-58 0,-5-65 63,-9 123-19,-5-7-24,-12-41 1,17 72-42,1 0 1,-1 0-1,0 0 1,0 0-1,0 0 1,0 0-1,-1 1 1,0-1-1,0 1 0,0 0 1,0 0-1,0 0 1,0 0-1,-1 0 1,1 1-1,-5-3 1,6 4-7,1 0 1,0 1-1,0-1 1,0 0-1,0 1 1,0-1 0,0 1-1,-1 0 1,1-1-1,0 1 1,0 0-1,-1 0 1,1-1 0,0 1-1,0 0 1,-1 1-1,1-1 1,0 0 0,0 0-1,0 0 1,-1 1-1,1-1 1,0 0-1,0 1 1,0-1 0,0 1-1,-1 0 1,1-1-1,0 1 1,0 0 0,-1 1-1,-1 1-1,1-1 0,0 1-1,-1 0 1,1 0 0,0 0 0,1 1 0,-3 4-1,4-8-1,1 1-1,-1 0 0,1-1 1,-1 1-1,1-1 0,0 1 0,-1-1 1,1 1-1,-1-1 0,1 1 1,0-1-1,-1 0 0,1 1 1,0-1-1,0 0 0,1 1 0,1 0 0,4 3-2,-5-2-4,1 0-1,0-1 0,0 0 1,0 1-1,0-1 0,0 0 0,0 0 1,3 0-1,164 38-315,-149-35 304,-11-2-26,-1 0 1,1 1-1,13 5 0,-17-5 4,3 0 13,-1 0 0,1 1 0,-1 0-1,0 1 1,0 0 0,0 0 0,-1 1 0,1 0-1,-1 0 1,6 8 0,56 70-157,-58-64 105,3 18 28,-1 1 0,-2 0 1,8 64-1,-7 16 19,2 55 2,-11-131 30,-4-10 1,-2-4 1,3-27 6,0-2-6,-1 0 1,0-1-1,0 1 1,1 0-1,-1 0 0,0 0 1,0-1-1,1 1 1,-1 0-1,0-1 1,1 1-1,-1-1 1,0 1-1,1 0 1,-1-1-1,1 1 0,-1-1 1,1 0-1,-1 1 1,1-1-1,-1 0 1,-8-17 9,1 0 0,1-1 1,0 0-1,2 0 0,0 0 1,1-1-1,1 1 0,1-1 1,0-24-1,2-10 63,12-92 0,-9 127-64,-2 12 4,0-1 1,1 1 0,0-1 0,1 1 0,3-8 0,45-94 98,-36 87 14,74-87 54,-66 84-76,1 1 1,41-32-1,-39 35-81,-11 7 52,33-22 1,-31 25-57,-3 0-7,-4 5 2,0-1 0,1 1 0,11-5 1,-10 5 10,-6 2-20,0 1 0,-1 0-1,1 0 1,0 0 0,1 1 0,-1 0 0,0 0 0,1 0 0,11 0 0,-16 2-6,0 0 1,0 0-1,0 0 1,0 1-1,0-1 0,0 1 1,0 0-1,0-1 1,2 2-1,0 0 1,-1 0 0,0 1-1,1-1 1,-1 1 0,0-1 0,4 5-1,-1 1 1,0 0-1,10 17 1,1 11-5,-1 0 1,-2 2-1,10 45 1,-9-34-2,-10-33 1,1 0 1,1-1-1,1 0 1,0 0-1,15 21 1,-15-24 0,6 4-9,9 2 7,39 22-1,-42-32 0,5-2 2,1-1 0,-1-1 0,1-1 1,0-1-1,33-2 0,-5-11 1,-35 3-3,11-11-1,31-25 0,-45 27-18,58-92-11,-62 82-16,27-115-13,-36 113 25,-4-10 11,-8-58 0,2 75-16,-42-64-12,38 75 18,-3 3 24,0 0 0,-28-9 0,24 15-4,-12 5 9,-49 11 0,53-4-2,-126 70 0,147-76 10,0-1-1,0 1 1,0-1-1,-6 7 1,-66 63-6,48-40 7,-26 38 1,-11 33 0,21-11 1,36-70 2,2 1 0,0 0 0,-5 35 0,11-51 3,1 1 0,0-1 0,0 1 0,1-1 0,0 1 0,0-1 0,1 0 1,0 1-1,6 12 0,-5-10 2,5 5 47,2-3-33,1-1 0,0 0 0,19 14 0,-13-18 66,18-1-24,50 3 0,-56-10 24,-18-1-66,24-2 16,1-2 0,55-14 0,47-18-1315,-64 19-5263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8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0 6640,'-39'26'122,"-39"30"0,62-44-84,-13 13 57,-117 135 30,118-124-91,-106 151 20,109-153 21,10-13-32,-5 7 8,1 1 1,1 1-1,-19 45 0,27-51 15,2 0 1,-7 34-1,15-56-49,-1 0 0,1 0-1,0 0 1,0 0 0,0-1 0,0 1 0,0 0 0,0 0 0,1 0 0,-1 0 0,0 0-1,1-1 1,0 1 0,-1 0 0,1 0 0,0-1 0,0 1 0,0 0 0,0-1 0,0 1 0,0-1-1,1 0 1,-1 1 0,0-1 0,1 0 0,-1 0 0,1 1 0,2 0 0,-4-2-14,1 0 6,-1 1 0,0-1-1,1 0 1,-1 0 0,0 0-1,1 0 1,-1 1 0,0-1 0,1 0-1,-1 0 1,0 0 0,1 0-1,-1 0 1,0 0 0,1 0 0,-1 0-1,0 0 1,1 0 0,-1 0-1,0 0 1,1 0 0,-1-1 0,0 1-1,1 0 1,0 0 0,13-6 69,1 0 0,-1 0 1,15-10-1,-11 2 130,-11 7-141,6-5-10,-1 0-1,0-1 1,-1 0-1,-1-1 1,0 0-1,12-22 1,77-154 415,-89 172-454,13-33 92,31-118 182,-43 144-157,-8 20-118,-2 6-9,0-1 1,0 1-1,0-1 1,1 1 0,-1 0-1,0-1 1,0 1-1,0 0 1,0 0-1,0 0 1,0 0 0,0 0-1,0 1 1,6 7 16,0 0 0,-1 1 1,0 0-1,0 0 0,-1 0 1,3 12-1,20 67 69,-20-59-72,3-5-5,-7-19-14,11 14 0,4-6-3,7-5 0,6-8 0,8-9 0,-24 2 1,-1-1 1,0 0 0,0-1-1,-1 0 1,0-1-1,0-1 1,-1 0 0,12-13-1,23-24 1,0-2-2,-3 1 0,-32 32 0,30-30 0,-31 35-2,-11 11 2,0 0 0,-1 0 0,1 0-1,-1 0 1,1 0 0,0 0 0,-1 0 0,1 0-1,-1 0 1,1 0 0,0 0 0,-1 0 0,1 1-1,-1-1 1,1 0 0,-1 0 0,1 1-1,0-1 1,-1 0 0,1 1 0,-1-1 0,0 0-1,1 1 1,-1-1 0,1 1 0,-1-1 0,0 1-1,1-1 1,-1 1 0,1 0 0,1 4-1,0 1 0,-1-1 1,1 0-1,-1 1 0,0-1 1,-1 1-1,1-1 0,-1 1 1,0-1-1,0 1 0,-2 9 1,0 1-1,2-10 0,-1 1 0,0 0 0,-1-1 1,0 1-1,0-1 0,-4 9 0,-58 149-8,54-129 9,7-8 0,6-11 0,-3-16 0,0 1 0,1-1 0,-1 1 0,0-1 0,1 0 0,-1 1 0,0-1 0,1 0 0,-1 1 0,1-1 0,-1 0 0,1 1 0,-1-1 0,1 0 0,-1 0 0,1 0 0,-1 0 0,1 1 0,-1-1 0,1 0 0,20-1 0,17-12 0,25-9 0,9-7 0,2-4 0,-5 1 0,-15 2 0,-10 6 0,-10 7 0,-30 15-3,-1 0 1,1 0 0,0 1 0,0-1 0,0 1-1,-1 0 1,1 0 0,0 0 0,0 0 0,1 1 0,-1 0-1,0 0 1,0 0 0,0 0 0,0 1 0,5 0-1,36 13-95,58 12-1254,-43-13-4928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512 776 5472,'53'-8'0,"-39"6"16,-1-1 0,1-1 0,-1 0 0,0-1 0,0 0 0,0-1 0,13-9 0,-21 9 104,-4 0-98,-1 0-1,1 0 1,-1 0 0,0 0 0,-1 0 0,0 0 0,-2-10-1,-3 2 134,-1 3-111,-1 1 1,-1 1-1,1 0 0,-20-15 0,12 15 110,-3 5-82,0 0 0,-34-2 0,34 10 88,-6 5-88,1 1 1,-35 22-1,-74 65 210,106-75-256,-1 0 81,-91 95 46,101-94-25,7-5-58,1 1 0,-11 25-1,17-36-26,1 1 0,0 0 0,1 0 0,0 0-1,0 0 1,0 0 0,2 0 0,-1 19 0,2-27-34,-1 0 1,1-1-1,-1 1 1,1 0-1,-1-1 1,1 1-1,0 0 0,-1-1 1,1 1-1,0 0 1,-1-1-1,1 1 1,0-1-1,0 0 1,0 1-1,0-1 1,-1 0-1,1 1 1,0-1-1,0 0 1,0 0-1,0 0 0,0 0 1,0 0-1,0 0 1,1 0-1,0 1 16,32 0 27,-17-4 68,6-6-64,0-2 1,36-22-1,-36 15 71,94-95 49,-95 87-56,75-126 41,-80 117-73,49-149 36,-55 147-57,83-334 213,-78 275-23,-26 174-130,-15 232 51,26-272-123,23 134 26,-15-142-26,-3-13-28,-1-1-11,1 0-1,1 0 1,0-1-1,1 0 1,1 0-1,15 19 1,63 58-1245,-37-46-5271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39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9 135 7000,'-8'-23'113,"8"19"-10,5-5 70,-2 6-90,-1 0 0,1 0-1,0 0 1,-1 0 0,1 0 0,1 1 0,-1-1-1,0 1 1,0 0 0,1 0 0,-1 0-1,1 0 1,0 1 0,0-1 0,-1 1 0,1 0-1,0 0 1,0 1 0,0-1 0,0 1-1,0 0 1,0 0 0,0 0 0,0 1-1,0-1 1,0 1 0,0 0 0,0 0 0,0 0-1,0 0 1,-1 1 0,1 0 0,-1 0-1,1 0 1,4 3 0,1 5 0,0 1 0,0 0 1,-1 1-1,12 21 0,-12-10 124,-5-10-129,3 9-9,-1 0 1,-1 1-1,-1-1 1,0 39-1,-3-43-3,1 5-11,-2 0 1,0 1-1,-8 34 1,4-24 56,-3 44 0,8-76-104,3-3 4,1-2-13,0 0 0,1 0 0,-1 0 1,0 0-1,-1-1 0,1 0 0,-1 0 0,1 0 0,2-6 0,29-44-18,-27 41 16,40-70-81,-14 22-37,-13 23 67,67-111-181,-78 132 223,-5 10-1,-1-1 0,1 1 0,12-12 0,-10 11-4,2-2 1,1-1 0,0 1 0,21-17-1,-30 27 17,0 0 0,-1 0-1,1 0 1,0 1 0,0-1-1,-1 0 1,1 0 0,0 0 0,0 1-1,-1-1 1,1 0 0,0 1-1,-1-1 1,1 1 0,0-1-1,-1 0 1,1 1 0,-1-1-1,2 2 1,0 0 0,20 19 0,-20-17 0,1 0 0,0 0 0,-1 0 0,0 1 0,0-1 0,2 9 0,-1 0 0,-1 0 0,1 20 0,-3 34 0,-6-2 0,-10 24 0,12-68 0,3-13 0,11-25 0,7-21 0,8-17 0,4-6 0,6 1 0,3 6 0,-5 13 0,4 10 0,5 5 0,-29 19 0,-6 2 0,1 1 0,-1 1 0,1 0 0,11-4 0,-17 7-1,1-1 1,-1 1-1,1-1 1,-1 1-1,1 0 1,-1 0 0,1 0-1,-1 0 1,1 1-1,-1-1 1,1 1-1,-1-1 1,1 1-1,-1 0 1,0 0 0,1 0-1,-1 0 1,0 0-1,0 1 1,0-1-1,0 1 1,0-1-1,2 3 1,3 3-1,0-1 0,-1 2 0,0-1 0,9 14 0,-10-13 1,-1 0 0,0 0 0,4 12 0,-4-5-1,0 0 1,-1 0-1,-1 0 1,0 19-1,0-11-6,7 38 1,0-37-5,-8-24 10,0 0 0,0 0 0,0 0 0,0 0 0,0 0 0,0 0-1,0 0 1,0 0 0,0-1 0,0 1 0,0 0 0,0 0 0,0-1 0,0 1 0,0-1 0,1 0 0,1 0-1,29-14-1321,3-2-5283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0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346 343 7624,'-4'3'-31,"-17"14"10,-15 12 17,10-2 5,-42 57 0,67-84-1,-18 29 14,-75 133 6,78-129 1,-37 109 26,52-138-33,-1 1 0,1-1 0,0 1 0,0-1 0,0 1 0,0-1 0,1 1 0,0-1 0,1 9 0,0 1 6,3 21 24,2-24 97,2-3-100,0-1 1,1 1-1,0-1 0,11 5 1,-4-6 119,14-3-45,46 0 0,-52-6 52,-14 2-108,2-1-25,0 0 0,-1-1-1,1 0 1,-1-1 0,0 0-1,0-1 1,-1 0-1,0-1 1,13-8 0,62-60 194,-72 55-81,0-8-76,-2 0 0,9-32 0,-16 34 95,-3 13-104,1-2-22,-1 0 0,-1 0 0,0 0 1,-1 0-1,-1 0 0,0 0 1,-7-24-1,-2 10 75,0 1 0,-2 0 0,-1 0 0,-28-38 0,40 62-94,-1 0 0,0 0 0,0 1 1,0-1-1,-1 1 0,1 0 0,-1 0 0,1 0 0,-1 0 1,1 1-1,-1-1 0,0 1 0,0 0 0,-5-1 0,3 1 7,-6 0 125,4 4-124,-1 0 0,1 0 1,0 1-1,0 0 1,1 0-1,-1 1 0,1 0 1,0 0-1,0 1 0,0 0 1,1 0-1,0 1 1,-6 8-1,-22 34 6,22-27 32,-31 119 24,39-111-65,3 5-11,6 48 1,-5-82-17,0 0 1,0 0-1,0 0 1,0 0-1,1 0 0,-1-1 1,0 1-1,0 0 1,1 0-1,-1 0 1,1 0-1,-1-1 0,0 1 1,1 0-1,-1-1 1,1 1-1,0 0 1,0 0-1,32 29 12,-23-23-11,0-1-1,0-1 1,17 7 0,-3-4-2,0-1 0,41 6 0,-46-13-12,93-27-13,-88 16-20,15-15 10,42-38 1,-57 39-38,85-124-31,-88 117 25,153-230-318,-158 238 372,-5 8-43,-2-1 0,11-21 1,62-169-575,-81 203 602,0 0-1,0 1 0,1-1 0,-1 0 0,1 1 0,4-7 0,-6 9 37,1 0-55,3-1-7,-4 1 65,0 1-1,0 0 1,0 0-1,0 0 1,0-1-1,1 1 1,-1 0-1,0 0 1,0 0-1,0-1 1,1 1-1,-1 0 1,0 0-1,0 0 1,0 0-1,1 0 1,-1 0-1,0-1 1,0 1-1,1 0 1,-1 0-1,0 0 1,0 0-1,1 0 1,-1 0-1,0 0 1,0 0-1,1 0 1,-1 0-1,0 0 1,0 0-1,1 0 1,-1 0-1,0 0 1,0 1 0,0-1-1,1 0 1,-1 0-1,13 39-18,-4-2 19,-2 9 1,-6 4 0,-4 7 0,-4 6 0,-2 2 0,-1-1 1,7-42 0,-14 149 19,16-161-16,1 0-1,1 0 0,0-1 1,0 1-1,0 0 0,2-1 1,3 14-1,-5-23-2,-1 1-1,1-1 1,-1 0 0,1 1-1,-1-1 1,1 0 0,-1 1-1,1-1 1,0 0 0,-1 1-1,1-1 1,-1 0 0,1 0-1,0 0 1,-1 0 0,1 0-1,-1 0 1,1 0 0,0 0-1,-1 0 1,1 0 0,0 0 0,-1 0-1,1 0 1,-1 0 0,2-1-1,0 1 2,4 0 0,-4 0-1,0 0-1,0 0 1,0 0-1,0-1 1,0 1 0,0 0-1,0-1 1,0 0-1,0 1 1,0-1 0,0 0-1,0 0 1,-1 0-1,1 0 1,0 0-1,2-3 1,41-27 11,24-25-9,87-82-1182,-74 67-4714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274 278 6728,'10'-17'0,"-2"4"-3,-7 10-10,-2 7-1,-6 31 26,-10 68 130,16-91-98,0 0 0,1 0 0,0 0 1,1-1-1,0 1 0,4 12 0,-5-22-21,1-1 0,0 1 0,0 0 0,0-1 0,0 0 0,1 1 0,-1-1 0,0 1 0,1-1 0,-1 0 0,1 0 0,-1 0 0,1 0 0,-1 0 0,1 0 0,0 0 0,-1-1 0,1 1 0,0-1 0,0 1 0,-1-1 0,1 1 0,2-1 0,3 1 47,1 0-40,0-1 1,0 0-1,0 0 1,-1 0-1,1-1 1,0 0-1,-1-1 1,10-2-1,91-32 153,-86 26-63,81-61 38,-86 54-84,-9 5-42,0 2-17,0 0 0,-1-1 0,-1 0 0,1-1 0,-2 1 0,0-1 1,0 0-1,3-15 0,-3-1 29,3-44 0,-12 54-3,-1 7-31,-1 0 1,0 1-1,-1 0 0,0 0 0,-14-14 0,4 13 24,-6 1-18,-1 2 0,-32-7 0,33 14 24,1 5-26,-1 1 0,1 0 0,-30 13 0,29-4 27,-95 98 23,94-84-17,-100 127 17,101-124-24,-60 111 21,82-139-53,0-1 1,0 1-1,0 0 0,0-1 1,0 1-1,0 0 0,0 3 1,-1 13 10,1 0 1,1-1-1,1 1 1,2 20-1,-2-38-12,-1 1 0,0-1-1,1 1 1,-1-1 0,0 1 0,1-1-1,0 0 1,-1 1 0,1-1 0,0 0 0,0 1-1,1 1 1,15 17 37,1 0 1,30 24-1,-26-31 71,2-5-73,0-1-1,0 0 1,29 2 0,-25-10 78,140-42 40,-131 28-80,145-82 24,-178 95-99,-1 0 0,1 0 0,-1-1 0,1 1 0,-1-1 0,0 0 0,4-4 0,17-21-307,-1-1 1,-2-1 0,30-55-1,0-16-5964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71 8072,'0'0'786,"-6"-4"-595,-15-7-145,0 0 0,-1 1-1,0 2 1,-1 0 0,-38-8 0,38 14-26,12 2-14,-6 0-2,0 0 0,0 1 0,0 1 0,1 1-1,-1 0 1,-17 7 0,-50 21 13,73-27-15,0 2 1,0-1 0,0 2-1,1-1 1,-19 17-1,27-22-1,1 1 0,0 0 0,0-1 1,0 1-1,0 0 0,0 0 0,1 0 0,-1 0 0,0 0 0,1 0 0,0 0 1,-1 0-1,1 0 0,0 0 0,0 0 0,0 0 0,0 0 0,0 0 0,1 0 1,0 2-1,-1-1 0,5 5 13,-3-6-11,3 3-1,0 0 1,0 0 0,1-1-1,-1 0 1,1 0 0,0 0-1,0-1 1,1 0-1,-1 0 1,12 4 0,144 26 107,-145-31-101,28 7 89,-21-3-64,95 27 299,-117-33-312,0 1 0,0 0 0,0 0 0,0 0 1,0 0-1,0 0 0,0 1 0,-1-1 0,1 0 0,0 1 1,-1 0-1,2 2 0,-1-3-6,-2 0-5,0 0-1,0 0 0,0 0 0,0 0 1,-1 0-1,1 0 0,0 0 1,0 0-1,-1 0 0,1 0 1,-1 0-1,1 0 0,-1 0 0,1 0 1,-1-1-1,1 1 0,-2 1 1,0 1 9,-3 6-4,-17 21 62,-90 84 104,72-78-122,-110 70 92,131-96-1443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5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197 343 8432,'22'7'-48,"33"17"0,-13-1 41,-32-17 11,-1 0 1,1 1-1,11 10 0,-18-13 9,0-1 0,0 1 0,0-1 0,0 1-1,-1 0 1,1 0 0,-1 0 0,0 0 0,0 0 0,-1 1-1,0-1 1,2 8 0,11 61 551,-13-70-337,6 2 83,-7-4-300,0-1 0,0 0 0,0 1 1,0-1-1,0 0 0,0 1 0,1-1 1,-1 0-1,0 0 0,0 1 1,1-1-1,-1 0 0,0 0 0,0 0 1,1 1-1,-1-1 0,0 0 0,0 0 1,1 0-1,-1 0 0,0 1 0,1-1 1,-1 0-1,0 0 0,1 0 0,-1 0 1,0 0-1,0 0 0,1 0 0,-1 0 1,0 0-1,1 0 0,-1 0 0,0 0 1,1 0-1,-1 0 0,0 0 0,1-1 1,-1 1-1,0 0 0,1 0 0,-1 0 1,0 0-1,0 0 0,1-1 0,-1 1 1,3-4 40,0 0-1,0 1 1,0-1 0,-1 0 0,1-1 0,-1 1 0,0 0 0,-1-1 0,1 1 0,-1-1-1,2-8 1,-1 6-21,2-9 83,-1 1 1,-1-1 0,0 0 0,-1-1 0,-1-23-1,-12-62 178,9 84-283,0-6 135,-2 0 1,-14-41-1,17 59-122,-5-9 139,-4 3-90,0 1 1,-23-18 0,21 23 29,-4 3-68,0 1 1,0 1 0,-19 0-1,17 5 22,1 4-37,1 0 0,1 2 1,-24 17-1,24-10 11,-52 104 12,57-92-32,-14 48 4,5 13-8,8 3 1,8 3-3,11-4-2,-4-76 0,0 1 0,11 30 0,-10-36 0,1 0 0,1-1 0,0 0 0,9 13 0,-9-15 0,1 0 0,0 0 0,0-1 0,1 0 0,9 7 0,-8-8 0,1-1 0,0 1 0,0-1 0,0-1 0,14 4 0,-8-3 0,1-1 0,0-1 0,24 1 0,-11-4 0,0-1 0,0-2 0,0-1 1,31-9-1,-29 2 7,44-31-1,11-21-3,-3-10 2,-6-7-2,-6-1 2,-10-1-2,-51 64-1,0-1-1,14-33 1,-16 29-1,-2-1-1,5-28 1,3-49-1,-11 11 0,-14-60-19,10 148 6,-8-1-6,8 3 18,-1-1 0,1 1 0,-1-1 0,1 1 1,-1 0-1,1 0 0,-1-1 0,1 1 0,-1 0 0,1 0 0,-1 0 0,1-1 0,-1 1 0,0 0 0,1 0 0,-1 0 0,1 0 0,-1 0 1,1 0-1,-1 0 0,0 0 0,1 1 0,-1-1 0,1 0 0,-1 0 0,1 0 0,-1 1 0,0-1 0,-1 1-2,1 0 0,-1-1 0,1 1 0,-1 0 0,1 0 0,0 0 0,-1 0 0,1 0 0,0 0 0,0 1 0,0-1 0,0 0 0,0 0 0,0 1 0,0-1 0,0 1-1,1-1 1,-1 1 0,1-1 0,-1 3 0,0-1-3,1 0 0,0 0 0,-1 0 0,2 0-1,-1 0 1,0 0 0,1 0 0,-1 0 0,1 0 0,1 4-1,3 5-14,0 0-1,2 0 0,13 21 0,-19-31 21,7 12-5,20 23-57,4 2-6,29 47-1,-29-28 41,-32-58 29,15 32-11,-1 0 1,10 36-1,-20-54 10,3 39-6,0 6 6,1 17 1,6 1 0,8-7 0,-17-57 0,1-1 0,13 21 0,-15-27 0,1 0 0,0 0 0,0 0 0,0 0 0,12 8 0,-8-9-1,1 0 1,-1 0 0,1-1 0,0-1 0,0 1 0,0-2 0,0 1 0,1-1-1,12 0 1,1-2-5,101-28 2,-100 17-2,-17 7 4,5-3 0,0-1 0,0 0 1,-1-1-1,-1 0 0,1-1 0,-1 0 1,-1-1-1,16-20 0,53-87-6,-75 111 0,1 0-1,-1-1 0,0 1 0,-1-1 1,5-14-1,-2 2 1,11-32-5,-16 48 7,1 0 0,-1 0 0,0 0 1,0 0-1,-1 0 0,1 0 0,-1 0 0,0 0 1,0-1-1,-1-3 0,0-7-2,1 9 4,-6-44-19,5 47 19,-7-74-29,4 67 31,-7 6 2,11 4 0,-1 0-1,0 0 1,1 0 0,-1 1-1,1-1 1,0 0 0,-1 1 0,1-1-1,-1 0 1,1 1 0,-1-1-1,1 1 1,0-1 0,-1 0-1,1 1 1,0-1 0,-1 1 0,1-1-1,0 1 1,0-1 0,0 1-1,-1-1 1,1 1 0,0 0-1,0-1 1,0 1 0,0-1 0,0 1-1,0-1 1,0 1 0,0 0-1,-2 21 14,2-21-14,-1 10 3,2 29 30,23 137 86,-5-100-47,13 56 109,-31-130-153,2-5 4,-3 2-32,2-1 1,0 0 0,-1-1-1,0 1 1,1 0 0,-1 0 0,0 0 0,1-1-1,-1 1 1,1-3 0,3-6-82,-2 1 0,0-1 0,0 0 0,0 0 0,-1 0 1,1-17-1,-1 9-862,7-52-6637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1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62 2160,'-1'-1'120,"-5"-3"19,4 3 315,0-1-207,-6-5-6,5 5-167,-1-1 1,0 1-1,0 0 0,0 0 0,0 0 0,0 1 0,0-1 0,0 1 0,-5 0 1,-15-6 159,5 1-101,-1 2 0,0 1 0,-26-2 0,13 2-78,28 2-43,0 1 0,0 1-1,0-1 1,0 1 0,0-1 0,0 1 0,0 1 0,0-1 0,1 1 0,-6 2 0,3-1-2,4-3-2,0 2-1,0-1 0,0 0 1,0 1-1,0-1 1,0 1-1,0 0 0,0 0 1,1 0-1,-6 4 1,-2 4 4,-25 21 8,21-14 33,-62 107 27,59-93 1,-55 138 43,62-136-16,-10 113 49,22-120-43,6 4-62,2-1 0,14 32 0,-10-38 49,5 2-9,37 38-1,-45-52-51,1 0 1,1-1-1,-1 0 0,2 0 0,25 13 0,-25-20 87,-2-3-88,0-1 1,0-1 0,21-5-1,-19-1-4,12-16-406,30-35 1,-10 4-3570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9328,'3'0'89,"8"3"-37,-1 0 1,0 1-1,0 0 1,0 0-1,0 1 0,0 1 1,-1 0-1,0 0 1,16 14-1,12 13-41,-28-24-178,-1 0 1,0 1 0,-1 0 0,0 0-1,-1 0 1,6 15 0,12 20-5654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6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8520,'32'34'32,"-8"-11"-6,8 2-19,-16-13-9,-4-3 14,1 1 0,0-2 0,0 1 0,24 9-1,-27-14-1,-7-3 3,0 0-1,1 0 0,-1 0 1,0 0-1,1-1 0,-1 1 1,1-1-1,-1 0 0,5-1 1,11 1 108,-1-1-1,0-1 1,1-1 0,25-8 0,-32 8-82,-9 2-10,0 0 1,0 0 0,0 0-1,-1 0 1,1 0 0,0-1-1,0 1 1,-1-1 0,1 0-1,2-2 1,1-1 35,0 0 1,-1-1-1,1 0 0,-1 0 0,0 0 0,-1 0 1,0-1-1,0 1 0,0-1 0,-1-1 1,1 1-1,-2 0 0,3-9 0,-2 4-25,-2 8-20,0 0 0,0-1 1,0 1-1,-1 0 0,0 0 0,0 0 0,0-1 0,-1-7 1,-1-1 18,0-1 0,-1 1 0,-1 0 0,0 0-1,0 0 1,-1 0 0,-1 1 0,-14-24 0,11 24-26,7 7-6,-1 1 0,-1 0-1,1 0 1,0 1 0,-1-1 0,0 1-1,0-1 1,-6-3 0,-5-3 15,-1 0 1,-25-11 0,26 18 37,-7 4-18,-31 4 1,38 1 24,-1 7-36,0 0 0,-25 27 0,28-21 36,-10 28 8,3 1 1,-17 57-1,29-81-64,4-16 2,2 1-1,-1 0 1,2 0 0,-1 0-1,0 12 1,-6 125 76,10-113-35,5 28 32,30 119 1,-15-128-68,-21-50-15,-1 0 0,1-1 0,0 1 0,0-1 0,0 1 0,0-1 0,0 1 0,0-1 0,2 3 0,7 5 5,1-1-1,-1 0 1,2 0 0,-1-1 0,14 7 0,-23-13-7,-1-1 0,1 1 1,-1-1-1,1 1 0,-1-1 0,1 0 1,-1 0-1,1 1 0,-1-1 0,1 0 0,1-1 1,34-1 15,53-12 0,-61 4 3,112-66 11,-114 55-24,39-39 4,15-18-8,0-4 1,-2 5-3,-7 1-2,-11-1 0,-47 58-1,0-1 0,-1-1 0,-2 0 0,0-1 0,-1-1 0,7-24 0,-16 46 1,8-26-6,-1 1 0,-1-1 0,-2-1 1,0 1-1,0-34 0,-5 61 6,0-1 0,0 1-1,0-1 1,0 1-1,0-1 1,0 1 0,0-1-1,0 1 1,0-1-1,-1 1 1,1 0 0,0-1-1,0 1 1,0-1 0,-1 1-1,1 0 1,0-1-1,-1 1 1,1-1 0,0 1-1,-1 0 1,1-1 0,0 1-1,-1 0 1,1 0-1,0-1 1,-1 1 0,1 0-1,-1 0 1,1 0-1,-1 0 1,1-1 0,-1 1-1,1 0 1,0 0 0,-1 0-1,1 0 1,-1 0-1,1 0 1,-1 0 0,1 0-1,-1 0 1,1 0-1,-1 0 1,1 1 0,-1-1-1,0 0 1,-1 1-1,0 0-1,0-1 1,0 1-1,-1 0 1,1 0 0,0 1-1,0-1 1,-2 2 0,0 1 0,1 0 0,0 0 0,0 0 0,0 0 0,0 0 0,1 1 0,-1-1 0,1 1 0,0 0 0,1-1 0,-1 1 1,0 8-1,0-4-1,1 0 0,1 0 0,0 1 0,0-1 0,4 18 0,7 22 2,5-1 0,4-4 0,3-3 0,3 2 0,-1-4 0,-2-11 0,3 2 0,8 4 0,-33-32 0,7 5-1,-1 0 0,-1 1 0,1-1 0,-1 1 0,0 1 0,-1-1 0,0 1 1,4 10-1,-5-9 0,-2-5 0,-1 0 0,0 0 0,1 0 0,-2 0 0,1-1 0,0 7 0,0 2-6,-1 1 1,-1 0 0,0 0 0,0-1 0,-5 19-1,-32 56-49,36-85 21,1-1 0,-2 1 0,1 0 0,0 0 0,-1-1-1,1 0 1,-1 1 0,0-1 0,1 0 0,-1 0 0,0 0-1,0-1 1,-1 1 0,-4 1 0,-2 2-963,-22 11-6335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9328,'33'24'0,"-27"-12"8,-4-6 1,-1-4-2,-1 1 0,1-1-1,0 0 1,-1 1 0,0-1 0,1 0-1,-1 1 1,0-1 0,0 0 0,0 1-1,-1 2 1,0 9 5,2 4 3,-1-7 62,0 0 0,0 0 0,-4 16 0,-21 149 302,18-136-78,-50 181 459,51-199-609,-1-2-71,2 0 1,1 0-1,0 1 0,-1 40 0,5-54-170,0 2-104,0 1 1,1 0 0,0-1-1,0 1 1,4 9-1,2 8-6852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251 286 9416,'5'9'2,"0"0"1,-1 0 0,0 1-1,0-1 1,-1 1 0,0 0-1,2 18 1,-1-5-1,-1 31 0,-14 134 26,7-150 80,-37 259 452,23-192-280,16-83-169,1-5-35,-1-1 1,-1 1-1,-6 18 0,9-34-59,-1 1-6,1 0 1,-1-1-1,1 1 0,-1 0 1,0-1-1,1 1 1,-1-1-1,0 1 0,0-1 1,0 1-1,0-1 1,-1 0-1,1 0 1,-2 2-1,3-3-6,-1 0 0,0 0-1,1 0 1,-1 0 0,0 0 0,1 0 0,-1 0 0,0 0-1,1 0 1,-1 0 0,1 0 0,-1-1 0,0 1 0,1 0-1,-1 0 1,1-1 0,-1 1 0,1 0 0,-1-1 0,1 1-1,-1-1 1,1 1 0,-1-1 0,1 1 0,-1-1 0,0 0 2,-17-25 8,3-4-505,-19-54 0,31 76 159,-25-70-6255</inkml:trace>
  <inkml:trace contextRef="#ctx0" brushRef="#br0" timeOffset="1">0 536 6728,'6'-26'0,"6"-25"1,11-18 4,10-3-3,44-49-1,-72 113 2,0 0 1,1 1-1,0-1 0,15-12 1,-4 4-1,29-29 8,-27 30 30,-9 8-19,1 0-6,0 0 1,0 0-1,1 1 0,-1 0 0,1 1 1,1 1-1,22-6 0,58 0 104,-89 10-108,0 0 0,0 1 0,0 0 0,0 0 0,0 0 0,0 0 0,0 0 0,0 1 0,0 0 0,-1-1 0,1 2 0,0-1 0,-1 0 0,0 1 0,0-1 0,4 5 0,-3-4 5,4 8 98,-5-1-86,-1-1-1,0 1 1,-1 0-1,0 0 1,0-1-1,-1 1 1,-1 0-1,1 0 1,-2-1-1,1 1 1,-1 0-1,-1-1 1,0 1 0,-4 8-1,-11 25 5,0-5 129,-54 108 30,25-43 48,10-21-96,-4 7-918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289 466 8072,'4'18'66,"-7"-13"52,-34 23 27,20-16-48,1 0 0,-17 18 0,-3 10-37,22-19 101,-50 113 80,28-35 186,27-76-393,4-12 57,1 1 1,-4 21-1,7-29-70,-8 47 274,9-47-267,-1-1-1,1 1 1,0 0 0,0-1-1,1 1 1,-1-1-1,1 1 1,0-1 0,-1 1-1,2-1 1,-1 1-1,0-1 1,3 5 0,3-6 92,-3-2-90,2 0-9,1 0 0,0-1-1,-1 0 1,1 0-1,-1 0 1,1-1 0,-1 1-1,0-2 1,0 1-1,11-6 1,94-62 107,-87 51-80,92-100 24,-57 51 10,-43 47-71,42-58 56,37-48 132,-93 124-158,-1 4-36,0-1 1,0 1-1,0-1 0,0 1 1,0-1-1,-1 1 1,1-1-1,0 1 0,0 0 1,0-1-1,-1 1 1,1 0-1,0 0 0,-1 0 1,1 0-1,-1 0 0,1 0 1,-1-1-1,1 1 1,-1 0-1,0 0 0,1 0 1,-1 1-1,0-1 0,0 1 1,6 31-7,-6-29 9,6 19 9,0 0 0,15 36 0,-14-40-15,-4-10 1,0 1 0,1 0 0,9 16 0,-6-15-2,-4-6-1,1 0 1,-1 0-1,1 0 0,0 0 0,0-1 0,5 6 1,-2-6-1,0 0-1,1 0 1,-1 0 0,1-1 0,0 0 0,0 0 0,0-1 0,15 3 0,-21-5-1,17 0-5,2-5 3,-1-2 0,1-1 1,19-10-1,-18 4-9,18-19 1,0-3 1,45-53-1,-70 71 10,-10 12 0,0-1 0,0 0 0,0 0 0,-1 0 0,0-1 0,4-8 0,42-108-2,-46 111 2,0 1-1,0-1 1,3-24 0,-4 10 0,10-63 1,-6 9 0,-5 15 0,-2 47-1,1-40 3,-1 38 4,0 21-5,0 0-1,0 0 0,0 0 0,0 0 1,0 0-1,0 1 0,0-1 0,0 0 1,0 0-1,0 0 0,0 0 0,0 0 1,0 0-1,0 0 0,0 0 1,0 0-1,0 1 0,0-1 0,0 0 1,0 0-1,0 0 0,0 0 0,0 0 1,-1 0-1,1 0 0,0 0 0,0 0 1,0 0-1,0 0 0,0 0 0,0 0 1,0 0-1,0 0 0,0 0 0,0 0 1,-1 0-1,1 0 0,0 0 0,0 0 1,0 0-1,0 0 0,0 0 0,0 0 1,0 0-1,0 0 0,0 0 0,-1 0 1,1 0-1,0 0 0,0 0 0,0 0 1,0 0-1,0 0 0,0 0 0,0 0 1,0 0-1,0 0 0,0 0 0,0 0 1,-1 0-1,1 0 0,0 0 0,0-1 1,-14 42 20,-8 34-2,-12 82 1,29-122 0,-14 129 8,18-135-8,0-17-13,1 9-1,1 1 1,0-1-1,2-1 1,5 24 0,2-6 6,3-9-9,-2-13-1,-11-16-4,0 0 1,0 0 0,0 0 0,0 0 0,0 1-1,0-1 1,0 0 0,0 0 0,0 0 0,0 0-1,0 0 1,0 0 0,0 0 0,1 1 0,-1-1-1,0 0 1,0 0 0,0 0 0,0 0 0,0 0-1,0 0 1,0 0 0,1 0 0,-1 0 0,0 0-1,0 0 1,0 0 0,0 0 0,0 0-1,0 0 1,1 0 0,-1 0 0,0 0 0,0 0-1,0 0 1,0 0 0,0 0 0,0 0 0,1 0-1,-1 0 1,0 0 0,0 0 0,0 0 0,0 0-1,0 0 1,0-1 0,0 1 0,1 0 0,-1 0-1,0 0 1,0 0 0,4-3-93,-1 0 1,0 0-1,1 0 1,-1 0-1,0 0 1,0-1-1,-1 0 1,1 1-1,-1-1 1,0 0-1,3-5 1,-4 5-221,21-36-6753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1 650 9776,'99'-8'1348,"-93"7"-1200,30-4 1151,57-17 1,-76 18-1123,-1-1 51,0 0 0,-1-1 0,0-1 0,0 0 0,15-11 0,-12 8-156,11-7 100,50-39 1,-61 42-149,11-7 72,46-45-1,-13 8-70,-5 6-6,3-6-15,-36 33-7,-2-1 0,-1-1 1,0 0-1,18-37 0,-37 61-3,-1-1 0,1 1 0,0 0 0,0 0 0,1 0 0,-1 0 0,1 0 0,5-4 0,-6 5 0,-1 1-39,0 0 37,-1 1 0,0 0 1,0 0-1,0-1 0,0 1 1,0 0-1,0 0 0,0 0 1,0-1-1,0 1 0,0 0 1,1 0-1,-1 0 0,0-1 1,0 1-1,0 0 0,0 0 0,0 0 1,1 0-1,-1-1 0,0 1 1,0 0-1,0 0 0,1 0 1,-1 0-1,0 0 0,0 0 1,1 0-1,-1 0 0,0 0 1,0 0-1,1 0 0,-1 0 0,0 0 1,0 0-1,0 0 0,1 0 1,-1 0-1,0 0 0,0 0 1,1 0-1,-1 0 0,0 0 1,0 0-1,0 0 0,1 1 1,-11 58-60,1-21 15,-20 117-7,-10 114-90,7 30 56,30-270 89,0-11-1,2 0-1,1 18 1,-1-30 3,5 59-18,-5-58 13,1 1 0,1 0 0,-1-1 0,1 1 0,1-1 0,5 13 0,-7-20 2,1-1 0,-1 0 1,1 1-1,-1-1 0,0 0 0,0 0 1,1 0-1,-1 0 0,0 0 0,0 0 0,0 0 1,0 0-1,2-3 0,23-30-1801,2-4-7194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6 472 9688,'-1'0'4,"1"1"-1,-1-1 1,1 1 0,0-1 0,-1 1 0,1-1 0,0 1 0,-1 0 0,1-1 0,0 1-1,0 0 1,-1-1 0,1 1 0,0 0 0,0-1 0,0 1 0,0 0 0,0-1-1,0 1 1,0 0 0,0-1 0,0 2 0,1-2 6,-1 1 0,1-1 0,-1 0 0,1 0 0,0 0 0,-1 0 0,1 1 0,-1-1 0,1 0 0,-1 0 0,1 0 0,-1 0 1,1 0-1,0 0 0,-1 0 0,1-1 0,-1 1 0,1 0 0,-1 0 0,2-1 0,35-16 437,-30 14-382,6-3 7,0 0 1,-1 0-1,12-9 0,18-10 92,-19 12-101,115-59 266,-122 65-311,-7 3 7,1 0 0,0 1 1,12-3-1,41-5 85,-58 11-98,0 1-1,-1 0 1,1 0-1,-1 0 0,1 0 1,-1 1-1,1 0 1,-1-1-1,0 2 0,0-1 1,0 0-1,0 1 1,4 3-1,-2-2 1,9 7 19,0 1 0,0 0 0,-1 1 0,-1 0-1,12 16 1,-13-15-4,-3-3-20,-6-7-2,0 0-1,1 0 0,-1-1 1,1 1-1,7 4 1,-4-3-2,0 0 1,0-1 0,1 0 0,-1 0 0,1 0-1,0-1 1,0-1 0,0 1 0,0-1-1,1-1 1,9 2 0,28-5 0,-1-8 1,-6-5-3,-34 12-2,1 0 0,-1-1 0,1 0 0,5-6 0,-6 6 0,-1-1 0,0 1 0,0-1 0,-1 0 0,4-7 0,1-5-1,-2 0 0,0 0 1,5-26-1,-10 38 0,1-1-3,0 0 0,-1 0 0,0-1 1,0 1-1,-1 0 0,1 0 1,-2-12-1,-1-1 0,3 0 0,-1 13-4,0-1 0,0 0 1,-1 1-1,0-1 0,0 1 0,-1-1 0,-2-7 1,-5-14-35,-20-41 0,28 66 29,0 1 1,0-1 0,-1 1 0,1-1 0,-1 1 0,0-1-1,0 1 1,0 0 0,0 0 0,0 0 0,0 0 0,0 0-1,-3-1 1,-4-3-11,6 4-4,-1-1-1,1 1 1,-1 0-1,0 0 1,0 0-1,0 1 1,0-1-1,0 1 1,0 0-1,0 0 1,-1 0-1,1 1 0,0-1 1,-1 1-1,1 0 1,0 0-1,-8 2 1,2 0-20,2 1-1,-1-1 1,0 2 0,1-1-1,-1 1 1,-12 8 0,-16 14-9,23-12-64,-52 92-44,53-78 65,-6 26 10,2 1-1,-14 75 1,29-111 80,1-12 6,0-1-1,1 1 1,0-1-1,0 0 1,0 1 0,1-1-1,1 9 1,0-2-4,-1-3 5,0-1 0,0 1 0,1-1-1,1 0 1,-1 1 0,2-1 0,6 15 0,7 4 1,-15-24 1,1 0 0,0-1 0,0 1 0,0-1 0,5 5 0,-4-6 0,1 1 0,-1-1 0,1 0 0,0 0 0,-1 0 0,1-1 0,0 0 0,0 0 0,0 0 0,0 0 1,6-1-1,-9 0 0,15-1 7,10-8-3,48-20 1,-39 10 6,67-47 1,-77 48-10,3-3 12,105-100 3,-111 94-9,2-9 0,-2 0 0,33-69 0,-44 80-1,6-9 11,-3-1 0,21-64 0,-36 95-8,0-2-2,0 8-7,0 0 1,-1 0 0,1 0-1,0 0 1,-1 0 0,0 0-1,1 0 1,-1 0-1,0 0 1,0-1 0,0 1-1,0 0 1,-3 2 0,1 0-1,1 0 1,-1 1 0,1-1 0,0 1-1,-3 7 1,-5 24 10,3 10-8,7 0 1,4 1-2,6-5 2,4-3-3,9-2-2,6 0 0,45 47 21,-65-76-19,14 19 23,-15-16-7,-1 1 0,0-1 0,-1 1 0,0 1 0,-1-1 0,6 20 0,-5 22 56,-5 52 57,-3-48-53,5-6-1193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4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8696,'16'-7'26,"-1"0"0,1 2 0,18-5 0,-32 10-15,0 0 0,0 0 0,0 0 0,0 0 0,0 1 0,0-1 0,0 1 0,0-1 0,0 1 0,0 0 0,0 0 0,0 0 0,-1 0 0,1 0 1,0 0-1,1 2 0,-1-2 15,5 8 168,4 15-63,12 38 0,-17-36 24,10 125 64,-13-104-86,-3 0 1,-7 63 0,6-99-106,-32 272 361,33-272-374,0-9 13,0 3 12,0-2-41,0-5 18,8-60 14,-1 12-25,4-18-4,3-7-2,8-4 0,-22 79 0,75-239-23,-66 214 21,-4 9-8,1 0 0,10-18 0,23-32-26,-34 57 27,1 1-1,0 0 1,1 0 0,0 1-1,0 0 1,13-9 0,-19 15 6,1 0 1,-1 0 0,0 0 0,1 0-1,-1 1 1,1-1 0,0 0-1,-1 1 1,1-1 0,-1 1 0,1 0-1,2-1 1,3 1-2,25-3 2,-29 4 2,1-1 0,0 0 0,-1 1 0,1 0 0,-1 0 0,5 2 0,-6-2 0,1 0 0,-1 0 0,1 1 0,-1-1 0,0 1 1,0 0-1,0 0 0,4 4 0,-1 2 2,1 1-1,-1 0 1,-1 0-1,0 0 1,6 20 0,-8-23 0,1 1 5,-1-1 1,0 1-1,0 0 1,-1-1-1,0 1 0,1 14 1,-1 0 0,2 0-1,-2-7 12,0 0-1,-1-1 0,-1 17 0,-10 181 273,11-207-281,0-1 0,0 1 0,0-1 0,0 1 1,1-1-1,0 1 0,0-1 0,0 1 0,0-1 1,0 0-1,1 0 0,2 6 0,-2-6-4,-2-3-5,0 0 1,0 1-1,1-1 0,-1 0 0,0 0 0,0 1 0,0-1 0,0 0 0,1 0 0,-1 1 1,0-1-1,0 0 0,0 0 0,1 0 0,-1 0 0,0 0 0,0 1 0,1-1 0,-1 0 1,0 0-1,0 0 0,1 0 0,-1 0 0,0 0 0,0 0 0,1 0 0,-1 0 0,0 0 1,1 0-1,11 1-259,0-1 0,0 0 1,0-1-1,12-2 1,25-4-6383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480 103 8520,'4'-5'2,"-1"1"8,1 0 0,-1-1 0,0 1 0,0-1-1,-1 1 1,1-1 0,-1 0 0,0 0 0,2-8 0,-4 11-6,0 1 0,0-1 0,0 0 0,-1 1 0,1-1 0,0 1 0,-1-1 0,1 1 0,-1-1 0,1 1 0,-1 0 0,0-1 0,0 1 0,1 0 0,-1-1 0,0 1 0,0 0 0,0 0 0,0 0 0,-1 0 0,1 0 0,0 0 0,0 0 0,-1 0 0,1 0 0,0 0 0,-1 1 0,1-1 0,-1 1 0,-2-1 0,-1-1 3,-1 1-1,0-1 1,1 1 0,-1 1-1,-6-1 1,9 1 0,0 0 0,0 0-1,1 0 1,-1 1 0,0-1 0,0 1 0,1 0-1,-1-1 1,0 1 0,1 0 0,-5 3-1,-5 1 6,-3 0-4,9-3 1,0 0-1,1 0 0,-1 1 0,1 0 0,-1 0 1,-6 5-1,-71 52 60,68-45-7,10-9-42,-2 3-2,0 0 0,0 1-1,1 0 1,1 0-1,-1 1 1,1-1-1,-6 23 1,-5 39 80,15-69-80,1 1-1,0-1 1,0 1 0,1 0-1,-1-1 1,1 1-1,0-1 1,0 1-1,0-1 1,0 0-1,1 1 1,2 3-1,-2-1 7,1-1 3,0 0 0,0-1 1,0 1-1,0 0 0,1-1 0,-1 0 1,1 0-1,1 0 0,6 5 0,-4-3 0,50 37 319,-19-15-104,-17-10 49,-1 2 0,35 42 0,-53-59-268,0-1 0,0 1 0,0 0 1,-1 0-1,1 0 0,-1 0 0,0 0 0,0 0 1,0 0-1,0 0 0,-1 0 0,1 1 1,-1-1-1,0 0 0,0 0 0,0 1 0,0-1 1,0 0-1,-1 0 0,0 0 0,1 1 1,-3 2-1,1-1-18,0 0 0,0-1 0,-1 1 0,1-1 0,-1 0 0,-1 0 0,1 0 0,0 0 0,-1-1 0,0 1 1,0-1-1,-4 3 0,-41 21 0,-132 66-56,117-62-111,3-1-1349,35-16-5281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33 6280,'5'-1'-452,"14"-4"1907,-18 5-1406,-1 0-1,0 0 0,1 0 0,-1 0 0,1 0 1,-1 0-1,1 1 0,-1-1 0,1 0 0,-1 0 0,1 0 1,-1 1-1,0-1 0,1 0 0,-1 1 0,0-1 0,1 0 1,-1 1-1,0-1 0,1 0 0,-1 1 0,0-1 1,0 1-1,1-1 0,-1 0 0,0 1 0,0-1 0,0 1 1,0-1-1,1 1 0,-1-1 0,0 1 0,0-1 1,0 1-1,0-1 0,0 1 0,0-1 0,-1 1 0,1 1-19,0-1 0,0 0 0,0 1-1,0-1 1,-1 0 0,1 1 0,0-1-1,-1 0 1,1 0 0,-1 1 0,0-1-1,1 0 1,-1 0 0,0 0 0,-1 2-1,0-1 86,1-2-78,0 1 1,0 0 0,0-1 0,0 1 0,-1 0-1,1-1 1,0 0 0,0 1 0,0-1 0,0 0-1,-1 1 1,1-1 0,0 0 0,-1 0-1,1 0 1,-2 0 0,2-1-23,1 0 0,-1 0 0,1 0 0,-1 0 0,1 0-1,0 0 1,0 0 0,-1 0 0,1 0 0,0 0 0,0 0 0,0 0 0,0 0 0,0 0 0,0 0-1,0 0 1,0 0 0,0 0 0,1 0 0,-1 0 0,0 0 0,1 0 0,-1 0 0,1 0 0,-1 0-1,1 0 1,-1 0 0,1 1 0,0-1 0,-1 0 0,1 0 0,1-1 0,6-5 139,0 1 0,0 0 1,11-6-1,-19 12-150,5-2 137,3-1-10,-6 2-20,0 4-73,-1 0 0,1 0 1,0 0-1,-1 0 0,1 0 1,-1 0-1,0 0 0,2 6 1,-7-7 8,-12 4-1483,-4 0-5796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5472,'13'58'-67,"0"-6"62,-4-23 9,1-1-1,1 0 1,29 51 0,-32-65-3,-5-9 3,1 0-1,0 0 0,-1 0 1,2 0-1,-1-1 0,6 5 1,-1 0-55,1-1 0,0 0 0,1 0 1,0-1-1,0-1 0,0 0 0,1 0 1,0-1-1,0-1 0,17 4 0,-2-3-2982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56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1 3592,'0'0'792,"-4"1"-439,-19 3 27,-1-1-1,-39-1 0,6 0-100,-1 3-96,45-3-161,-25 2 114,0 2 0,-43 12 0,70-15-110,0 0 0,1 1 0,-1 1 0,1 0 0,0 0 0,0 1 0,1 0 0,0 1 0,0 0 0,0 0 0,1 1 0,-11 12 0,14-13-13,0 0-1,0 0 0,0 1 1,1-1-1,1 1 1,-1 0-1,1 0 0,1 0 1,-1 1-1,1-1 1,1 0-1,-2 17 0,4-22-9,-1-1 0,1 0-1,-1 0 1,1 0-1,0 0 1,0 1-1,0-1 1,0 0-1,1-1 1,-1 1-1,0 0 1,1 0-1,-1 0 1,1-1 0,0 1-1,-1-1 1,1 1-1,0-1 1,0 0-1,3 2 1,16 7 8,0-1 0,1-1 0,0-1 0,26 5-1,11 1-8,-34-1-2,-17-9 0,27 29 0,-17-14 0,-6 0 0,-6 7 0,-3 9 0,-6 3 0,-6-2 0,4-26 18,1-1 0,-1 1 0,0-1 0,-1 1 0,0-2 0,0 1 0,-1-1 0,0 0 0,-11 10 0,3-6 26,-1 0 0,0-1 0,0-1 0,-24 10 0,33-16-880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57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220 254 6552,'1'0'16,"1"1"0,-1-1 0,1 1 0,-1-1 0,1 1 0,-1 0 0,1-1 0,-1 1 0,0 0 0,1 0 0,-1 0 0,2 1 0,-2 0 3,0-1 0,0-1 0,0 1-1,0 0 1,0 0 0,1 0-1,-1-1 1,0 1 0,1 0 0,-1-1-1,0 0 1,3 1 0,4 1 15,1-2 67,-1 2 0,0-1 0,13 5 0,-17-4-75,0-1-1,1 0 0,-1 0 0,0 0 0,0 0 0,1-1 0,-1 0 0,0 0 0,1 0 1,-1 0-1,0-1 0,5-1 0,12 0 67,-18 2-73,0-1 0,0 0 0,0 0 0,0 0 0,0 0-1,0 0 1,0 0 0,-1-1 0,1 0 0,-1 1 0,1-1 0,-1 0 0,1 0 0,-1 0-1,0 0 1,0-1 0,3-3 0,2-4 69,0 0-1,8-16 1,-13 21-55,0 1 0,-1-1-1,1 0 1,-1 0 0,0 0 0,-1 0 0,1 0 0,-1-1 0,0 1 0,0 0-1,0 0 1,-1 0 0,0 0 0,0 0 0,0 0 0,-1 0 0,1 0 0,-5-7 0,2 4 14,0-1 0,-1 0 0,0 1 0,-1 0 0,0 1 0,0-1 0,0 1 0,-15-12 0,17 16-37,-1 0 0,0 0 0,0 0 1,0 1-1,0 0 0,0 0 0,0 0 0,0 1 1,-1 0-1,1 0 0,0 0 0,-1 1 0,1-1 1,-1 1-1,-7 1 0,2 0-7,0-1 8,0 1-1,0 0 0,0 1 0,0 0 0,1 1 0,-1 0 0,-15 7 1,16-6-6,-8 6 23,-24 19 4,-4 13-24,29-22-7,0 0 1,-20 35-1,29-36-13,5 0 7,0-1 1,2 1-1,0 36 0,7-31-41,8 10 8,24 44 0,-23-58-61,78 66-32,-72-73 45,98 31-33,-94-40 47,17-4 27,45-7-1,-60 1 0,112-53-18,-113 42 24,-8 4 17,0 0 7,-1-1 0,-1-1-1,0 0 1,-1-1 0,13-18 0,7-16-98,29-54 1,-36 43 37,11-39-48,-38 98 123,0 0 0,-1 1 0,1-1 0,-1 0-1,1 1 1,-1-1 0,0 0 0,0 1 0,0-1 0,0 0 0,0-3 0,0 5 1,0 0 1,0-1-1,0 1 1,-1 0-1,1-1 1,0 1 0,0 0-1,0 0 1,-1-1-1,1 1 1,0 0 0,0 0-1,-1-1 1,1 1-1,0 0 1,-1 0 0,1 0-1,0-1 1,0 1-1,-1 0 1,1 0 0,0 0-1,-1 0 1,1 0-1,0 0 1,-1 0 0,1 0-1,0 0 1,-1 0-1,0 0 1,-17 6 22,8-1-6,0 1 1,0-1-1,0 2 0,1-1 0,-17 16 1,17-14-7,-8 8 15,1 0 0,0 1 0,1 1 1,-19 29-1,20-27-13,-4 8 48,-18 37 8,3 1 1,-34 99-1,65-161-60,1 1-1,0-1 1,0 1 0,0 0-1,1-1 1,-1 1-1,1 0 1,0 0 0,1-1-1,-1 1 1,1 0-1,2 5 1,-2-4-1,-1-6-5,1 1 1,-1 0-1,1 0 0,-1-1 0,1 1 1,-1 0-1,1-1 0,-1 1 1,1-1-1,0 1 0,0-1 0,-1 1 1,1-1-1,0 1 0,0-1 0,-1 0 1,1 1-1,0-1 0,0 0 1,0 0-1,0 1 0,-1-1 0,1 0 1,0 0-1,0 0 0,0 0 0,1 0 1,0 0 4,5 1 1,-5-1-5,0 0 0,1 0 0,-1 1 0,0-1 0,0-1 0,1 1 0,-1 0 0,0-1 0,0 1-1,0-1 1,1 1 0,-1-1 0,0 0 0,3-2 0,22-10 31,38-27-1,-55 33-19,1-1 0,-1 0-1,15-16 1,-9 8-7,41-47-1,-3-1-7,-6 4 0,-30 37 1,6-7-7,1 0 1,31-28 0,-56 58 5,0 0 0,0 0 0,1 0 0,-1-1 0,0 1 0,0 0 0,0 0 0,0 0 0,0 0 0,0 0 0,0 0 0,0-1 0,1 1 0,-1 0 0,0 0 0,0 0 0,0 0 0,0 0 0,0 0 0,1 0 0,-1 0 0,0 0 0,0 0-1,0 0 1,0-1 0,1 1 0,-1 0 0,0 0 0,0 0 0,0 0 0,0 0 0,1 0 0,-1 0 0,0 1 0,0-1 0,0 0 0,0 0 0,1 0 0,-1 0 0,0 0 0,0 0 0,0 0 0,0 0 0,0 0 0,1 0 0,-1 0 0,0 1 0,0-1 0,0 0 0,0 0 0,0 0 0,0 0 0,0 0 0,0 1 0,1-1 0,-1 5 0,0-1 0,-1 1 0,1-1 0,-1 1 0,-2 8 0,-15 51 0,-10 29 0,-7 18 0,-1 9 0,6 8 0,11-1 1,12 87 7,9-180-1,30 104 3,-23-117 4,2-5-7,1-1 0,26 27 0,-23-33 20,7-1-9,44 9 0,-46-16 2,-14-1-17,13-2 2,0 0 0,0-1-1,0 0 1,0-2 0,21-8 0,88-37 1,-104 35-11,0-6-273,-1-1-1,-1-1 1,27-35 0,12-23-5282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5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35 6816,'0'0'346,"-1"3"-212,-28 80 148,15-17-163,-12 142 153,28-159-247,-2-44-16,0-1-1,1 1 1,0 0-1,0-1 1,0 1-1,1-1 1,0 1-1,-1-1 1,2 0-1,-1 1 1,0-1-1,1 0 1,0-1-1,5 7 1,-4-6-2,6 3 40,-2-5-33,1 0 1,0-1-1,0 0 0,0-1 1,0 1-1,0-2 1,0 1-1,0-2 0,12-2 1,6-2 24,37-15 0,-43 11 35,-12 5-50,11-6 8,-1-1 1,-1-1-1,0-1 0,25-25 0,57-72 175,-29 30-34,-60 69-47,-8 8-104,0 0 0,0 1 1,1-1-1,-1 1 0,1 0 0,0 0 0,0 1 1,0-1-1,5-2 0,-8 5-12,0-1 1,1 0-1,-1 1 0,0-1 1,1 1-1,-1-1 0,1 1 1,-1 0-1,1 0 0,-1 0 1,1 0-1,-1 0 0,1 0 1,-1 0-1,0 0 0,1 0 1,-1 0-1,1 1 0,-1-1 1,1 1-1,-1-1 0,0 1 1,1 0-1,-1-1 0,0 1 1,0 0-1,0 0 0,1 0 1,-1 0-1,0 0 0,1 2 1,10 12 20,0 1-1,-2 1 1,0-1 0,13 32 0,-12-25-24,18 28 1,-21-39-7,1-1 0,16 17 0,-13-19-2,-1 0 1,1 0-1,1-1 1,-1 0-1,22 9 1,-15-12-12,3-4 8,1-1 1,34-4-1,-37-1-2,27-16-1,-36 15 7,-1-1-1,0 0 1,9-9 0,24-28 0,-11-3 1,-21 30 8,-1-1 0,-1 0 0,0 0 0,-2-1-1,6-22 1,-12 36 7,-2 0-1,1-1 0,0 1 0,-1-1 1,0 1-1,0 0 0,-1 0 0,0-1 1,1 1-1,-6-7 0,4 3 16,2 8-25,1-1 0,-1 1 0,0-1 0,1 1 0,-1-1 0,0 1 0,0-1 0,0 1 0,0 0 0,0 0 0,0 0 0,-1-1 0,1 1 0,0 0 0,-1 1 0,1-1 0,0 0 0,-1 0 0,1 0 0,-1 1 0,1-1 0,-1 1 0,1-1 0,-1 1 0,0 0-1,1 0 1,-1-1 0,0 1 0,1 0 0,-1 0 0,0 1 0,1-1 0,-1 0 0,1 1 0,-1-1 0,1 0 0,-1 1 0,0 0 0,1-1 0,-3 2 0,-4 3 9,0-1 0,0 1 0,1 1 1,-14 11-1,18-15-19,-11 15 59,-59 110 25,60-96-33,3-7-23,-1 3-6,1 0 0,1 1 1,-7 41-1,8-14 21,8-48-37,0 1-1,0-1 1,1 1 0,2 13 0,-1-16-2,-1 0 1,1 0-1,0 0 1,1-1-1,-1 1 0,1-1 1,0 1-1,0-1 1,0 0-1,1 0 1,-1 0-1,6 3 0,2-1-5,2-3 2,-1-1 0,1-1 0,0 0 0,0-1 0,-1 0 0,1-1 0,0 0-1,-1-1 1,18-5 0,-13 3-1,37-15-49,59-30-10,-91 36-2,77-73-22,-82 66 21,87-159-154,-77 131 112,-5 1-124,-21 46 226,-1 0 0,1 0 0,-1 1 1,1-1-1,0 0 0,-1 0 0,1 1 0,0-1 1,0 0-1,-1 1 0,1-1 0,0 1 1,0-1-1,0 1 0,-1 0 0,1-1 0,0 1 1,0 0-1,0-1 0,0 1 0,0 0 1,0 0-1,0 0 0,0 0 0,0 0 0,0 0 1,0 0-1,0 0 0,0 0 0,0 1 1,0-1-1,-1 0 0,1 1 0,0-1 0,1 1 1,1 0-1,-1 0 0,0 1 0,0-1 1,0 0-1,0 1 0,0 0 0,0-1 0,0 1 1,0 0-1,-1 0 0,1 0 0,-1 0 1,1 0-1,1 4 0,9 30-30,-1 1 0,10 62 0,-14-64 23,24 142-54,-29-151 39,-3-18 21,1-6-19,0 6-117,1-26 76,1 1 0,4-20 0,-3 22 48,23-109-183,-19 98 183,-1 2-15,1 0 0,1 0 0,1 1 0,15-26 0,-18 36 21,8-10-59,12-11 29,34-34-1,-40 52 19,-15 12 21,12-7-2,0 1 1,1 1-1,0 0 1,24-8-1,-3 4 5,2 1 1,-34 10 0,0 1 1,0-1 0,0 2-1,1-1 1,12 1 0,-17 1 2,-1 0 0,1 0 0,-1 0 1,1 0-1,-1 1 0,0-1 0,0 1 0,1-1 1,-1 1-1,-1 0 0,1 0 0,0 0 0,0 0 1,-1 0-1,1 0 0,2 5 0,-3-5 3,2 3 2,0 0 0,-1 0 1,0 0-1,0 0 0,0 1 1,-1-1-1,0 0 0,0 1 0,0-1 1,-1 1-1,1 8 0,-1-6 6,2 11 44,-1-1 1,-3 34-1,-1 20 111,7 59 18,-4-121-152,1 0 0,0 0 0,1 0 0,0 0 0,1-1 0,0 1 0,0-1 0,5 10 0,-4-10-13,-2-5-6,0-1 0,1 1 0,-1 0-1,1-1 1,0 0 0,-1 1 0,1-1 0,1 0-1,-1-1 1,0 1 0,1-1 0,-1 1 0,1-1 0,4 2-1,-2-1-4,-5-2-10,-1-1 1,1 0-1,-1 1 0,1-1 1,-1 0-1,1 0 0,0 1 1,-1-1-1,1 0 0,0 0 1,-1 0-1,1 0 0,0 0 1,-1 0-1,1 0 0,0 0 1,-1 0-1,1 0 0,1 0 1,12-3-158,0-1-1,0 0 1,-1 0 0,1-1 0,-1-1 0,14-8-1,40-21-5469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58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0 9328,'-1'3'16,"-3"1"-11,0 1 1,0-1 0,0 0-1,-1-1 1,1 1-1,-1-1 1,0 1 0,0-1-1,-9 4 1,4-3 22,1 2 0,0-1 0,0 1 1,1 0-1,-16 15 0,-47 65 140,58-68-92,0 1-1,2 0 1,0 1 0,-13 36-1,16-37-33,-1 9 186,-19 113 75,26-116-182,3 2-39,8 46 0,-8-69-73,0 0 1,0-1-1,1 1 1,0 0-1,-1-1 1,1 1-1,0-1 1,0 0-1,1 1 0,-1-1 1,1 0-1,0 0 1,0-1-1,-1 1 1,7 3-1,-5-3-4,7 1 3,9-3-441,0-1-1,33-4 1,5-4-6140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5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103 183 7712,'2'-2'6,"-2"2"-5,0 0-1,0 0 0,0-1 0,0 1 0,0 0 0,0 0 0,1 0 0,-1-1 1,0 1-1,0 0 0,0 0 0,0 0 0,0-1 0,0 1 0,1 0 0,-1 0 1,0 0-1,0 0 0,0-1 0,1 1 0,-1 0 0,0 0 0,0 0 0,0 0 1,1 0-1,-1 0 0,0 0 0,0 0 0,1 0 0,-1 0 0,0 0 0,0 0 1,0 0-1,1 0 0,-1 0 0,0 0 0,0 0 0,1 0 0,-1 0 0,0 0 1,1 7 1,-2-5-2,-3 68 229,1-53-152,2 0-1,0 1 1,1-1 0,4 35-1,-4-50-57,1 0-1,0 0 0,0 0 0,1 0 0,-1 0 0,0 0 0,0-1 1,1 1-1,-1 0 0,1-1 0,0 1 0,-1-1 0,1 1 0,0-1 1,0 0-1,0 0 0,0 0 0,0 0 0,0 0 0,0 0 1,4 0-1,-4 0 5,9 0 145,10-3-54,41-11 0,-49 9-85,1-1-1,-1 0 1,-1-1 0,1 0-1,-1-1 1,0-1-1,18-14 1,-19 14-19,38-32 25,-35 27-30,22-21-1,-31 29-5,0 0 0,-1-1 0,0 1 0,0-1 0,0 0 0,5-11 0,-7 14 0,-1 0 0,0-1 0,0 1 0,0 0 0,-1-1 0,1 1 0,-1-1 0,0 1 0,0-1 0,0 1 0,0-1 0,-1 1 0,1 0 0,-2-4 0,-3-2-25,-5 1 16,1 1 0,-2 0 1,-18-10-1,11 11-23,-8 4 17,1 0 1,-40 3-1,40 4-17,-14 11 10,-45 25 0,63-24-2,-7 13 11,-35 53 0,50-56 1,0 15 4,-10 51 0,22-67 4,10 34 4,-6-50 1,0 0 0,0 0 0,1 0 0,7 13 0,-6-14 0,0-1 0,1 0 0,0 0 0,13 12 0,-10-12 0,0 0 0,0-1 0,1-1 0,11 7 0,-7-6 0,1 0 0,29 9 0,-14-9 0,32 5 0,38-3 0,-67-9 0,36-4 0,-41 1 0,43-12 0,-44 7 0,41-17 0,98-66 1,-162 88 0,0 1 1,0-1-1,0 0 0,0 0 1,4-5-1,111-130 18,-100 107 1,-16 26-17,19-36 15,-2 0-1,18-52 1,-33 79-2,4-10 16,-1-1 0,9-44 0,-14 58 12,-2 6-14,0 0 1,0-1 0,0 1-1,0 0 1,-1-1 0,0 1-1,0-1 1,0 1 0,-2-6-1,-2 6 141,0 3-143,-1 1-1,0-1 0,0 1 1,0 0-1,-1 0 1,1 0-1,0 1 1,0 0-1,0 0 1,-1 0-1,1 0 1,0 1-1,0 0 1,0 0-1,0 1 1,0-1-1,0 1 1,0 0-1,1 0 1,-1 1-1,1-1 1,-8 7-1,3 1 101,1 4-70,1 2 0,-7 19-1,12-20 17,5-2-56,0 1 0,0-1-1,1 0 1,1 0 0,0-1 0,1 1 0,0-1 0,13 19 0,29 36 6,-12-21-5,4 2-14,0-5 0,-2-3-2,-5-3 2,-4-5-2,-8-6 2,-8-6-2,-9-3 2,-8-1-2,-9-1 2,-10 0-3,-4-1-2,-7-3 0,8-4-654,-41 19 0,13-3-5886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4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4760,'8'-6'19,"-5"4"56,0 0 0,-1 0 0,1 0 0,0 0 1,0 1-1,0 0 0,0-1 0,0 1 0,0 0 1,0 0-1,1 1 0,-1-1 0,0 1 0,7-1 0,-9 2-49,-1-1 0,1 0 0,0 0 0,-1 0 0,1 1 0,0-1-1,-1 0 1,1 1 0,0-1 0,-1 1 0,1-1 0,-1 0-1,1 1 1,0-1 0,-1 1 0,1 0 0,-1-1 0,0 1 0,1-1-1,-1 1 1,1 0 0,-1-1 0,0 1 0,0 0 0,1 1 0,5 21 187,-5-17-125,33 180 337,-31-167-413,-1-9 9,0-1 0,0 0 0,8 17 0,47 103 79,-41-102-33,77 99 27,-74-105-20,28 21 87,60 44 0,-93-76-143,-11-7-3,1-1 0,-1 1 0,0-1 0,1 0 0,-1 0 0,1-1-1,-1 1 1,1-1 0,6 2 0,7 1-219,-1-1-1,1 0 1,30 0 0,9-3-4636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4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11 7088,'0'0'145,"-9"-10"327,-9 11-393,0 2 0,0 0-1,0 1 1,1 1 0,-1 0 0,1 1 0,1 1-1,-1 1 1,-20 13 0,34-19-68,0-1-1,0 2 0,0-1 1,0 0-1,1 0 1,-1 1-1,1 0 1,-1-1-1,1 1 1,0 0-1,0 0 1,0 0-1,0 1 1,-1 4-1,1-5 0,2-2-6,-1 0 1,1 0 0,0 0 0,0 0-1,-1 0 1,1 0 0,0 1 0,0-1-1,0 0 1,0 0 0,1 0 0,-1 0-1,0 0 1,0 0 0,0 0 0,1 0-1,-1 0 1,1 0 0,-1 0 0,1 0-1,-1 0 1,1 0 0,0 0 0,1 2 7,1 1 4,0 0-1,0 0 0,1-1 1,-1 1-1,1-1 0,0 1 1,0-1-1,0 0 0,5 2 0,-2-1-16,43 29 87,103 52 110,-91-51-119,-38-20-29,25 21-1,-39-27-22,0 0 1,-1 1-1,0 0 0,-1 1 0,0 0 1,12 17-1,-16-19-9,0-1 0,-1 1-1,0 0 1,0 0 0,-1 0 0,1 0-1,-2 1 1,1-1 0,-1 1 0,0 10-1,-1-7-7,0-9-2,-1 1 0,1-1 0,0 1-1,-1-1 1,1 1 0,-1-1 0,0 1-1,0-1 1,-3 5 0,1 0 3,0 1 5,-1-1 1,0 1-1,-8 11 0,-7 6 18,-26 28-1,44-53-51,-39 39-433,27-29-289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5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6104,'3'0'-2,"1"0"-8,0 0 0,0 0 0,0 1-1,0-1 1,0 1 0,5 1-1,5 7 5,-12-5 9,1-1 0,-1 0 0,0 1 0,0-1 0,0 1 0,0 0 0,-1 0 0,1-1 0,1 9 0,4 43 62,-5-33-39,0-11 12,-1 0 0,2 0 0,-1 0 0,2-1 1,-1 1-1,1-1 0,1 1 0,7 11 0,-7-15-14,-4-5-11,0 0 0,0 0 0,1 0 0,-1 0-1,0-1 1,1 1 0,0-1 0,-1 1 0,1-1 0,0 0 0,0 1 0,0-1-1,0 0 1,4 1 0,1 1 21,1-1 0,-1 0 0,1 0 0,0-1-1,0 0 1,0-1 0,-1 0 0,1 0 0,0 0 0,0-1-1,0 0 1,9-3 0,-2 1-16,-10 2-1,1 0 0,-1 0 0,0-1 0,1 0 0,5-3 0,-2 2 1,0-1-1,-1 0 1,1-1 0,-1 0-1,0 0 1,-1-1-1,1 0 1,-1 0 0,0 0-1,-1-1 1,0 0-1,0-1 1,0 1 0,6-12-1,-10 13-9,1 0 0,-1 1 0,0-1 1,-1 0-1,1 0 0,-1 0 0,-1 0 0,1 0 0,-1 0 0,0 0 0,-1-8 0,0 7 2,-2-1-1,1 1 0,-1 0 1,0 0-1,-1 0 0,1 0 1,-1 0-1,-7-8 0,9 13-5,-1 1 0,1-1 0,-1 0 0,1 1 0,-1 0 0,1-1 0,-1 1 0,0 0 0,0 0 0,0 1 0,0-1 0,0 0 0,1 1-1,-1 0 1,0 0 0,0 0 0,0 0 0,-3 1 0,2-1 1,1 0 0,-1 1-1,1 0 0,0 0 0,-1 0 0,1 0 0,0 0 1,0 1-1,0 0 0,0-1 0,0 1 0,0 0 0,0 1 1,0-1-1,1 0 0,-1 1 0,1 0 0,0-1 0,0 1 1,-3 4-1,3-3 2,-1-1 2,0 0-1,1 1 1,-1-1 0,1 1-1,0 0 1,0 0 0,0 0 0,-2 8-1,-2 4 4,-2 1-5,5-12 0,1 1-1,-1 0 0,1-1 1,0 1-1,1 0 0,0 0 1,-2 9-1,-2 21 23,2 1 0,1 0 0,4 47 0,-1-63-22,0-11 2,0 0 0,1 0 0,0-1 1,5 13-1,25 78 41,-27-86-42,1 0 0,1 0 0,0-1 0,0 0-1,16 19 1,-22-31-5,0 0-1,0 0 1,0 0-1,0 0 0,0 0 1,1 0-1,-1 0 1,0 0-1,0-1 0,1 1 1,-1-1-1,0 1 1,1-1-1,-1 1 0,1-1 1,-1 0-1,1 1 1,-1-1-1,0 0 0,3 0 1,2 0 2,2 1-2,-4 0-1,-1-1 0,0 0 0,0 0 0,0 0 0,0 0 0,0 0 0,0-1 0,0 1-1,0-1 1,0 0 0,3-1 0,23-8 8,35-18-1,-43 15 6,36-34 12,67-71 0,-75 63-20,-31 32 8,-16 21-14,19-30 16,0-1 0,-2 0 1,-2-2-1,-1 0 0,14-44 0,-12-6 192,-17 81-120,3-3 24,-3 3 8,-1-2 7,0 5 1,11 15 18,9 7-34,1 0 0,35 28 0,-28-26-73,37 40 0,-43-38-26,-2 3-9,9 30 3,-25-49-7,23 36 0,-23-39-1,0 0 0,1-1 0,0 1 1,0-1-1,0 0 0,0 0 0,1-1 0,0 0 0,0 0 1,0 0-1,1-1 0,-1 0 0,1 0 0,13 4 1,-12-6-8,-1-1 0,0 1 0,0-2 0,1 1 0,-1-1 0,0 0 0,0 0 1,0-1-1,0 0 0,0 0 0,13-6 0,-17 6 5,0 1 1,0 0-1,0-1 0,0 0 1,-1 1-1,1-1 0,0 0 0,-1-1 1,0 1-1,1 0 0,-1-1 1,0 1-1,0-1 0,0 0 1,-1 1-1,1-1 0,-1 0 1,1 0-1,0-5 0,23-40-12,-8 11 72,-16 35-9,0-1 17,-1 3-59,0 0-1,0-1 1,0 1 0,0 0-1,0 0 1,0-1-1,0 1 1,1 0-1,-1-1 1,0 1-1,0 0 1,0 0-1,0-1 1,0 1-1,1 0 1,-1 0-1,0-1 1,0 1-1,0 0 1,1 0-1,-1 0 1,0-1 0,0 1-1,0 0 1,1 0-1,-1 0 1,0 0-1,1 0 1,-1 0-1,0 0 1,0-1-1,1 1 1,0 0-1,2 5 27,0 0-1,-1 0 0,1-1 0,-1 2 0,0-1 1,0 0-1,0 0 0,-1 1 0,0-1 0,0 1 1,0-1-1,-1 1 0,1-1 0,-2 8 0,1-10 23,14-11-1241,1 1-5066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8248,'0'0'0,"23"9"0,-4 2 0,5-2 0,-4 0-304,-3 2 304,-1-2-5480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7352,'27'10'96,"39"21"0,-19-8 41,-37-17 16,0 1-1,0 0 1,-1 0 0,9 11-1,24 17 398,-41-34-521,1-1 0,0 1-1,-1 0 1,1-1 0,0 1-1,0-1 1,0 0 0,0 0-1,-1 1 1,1-1 0,0 0-1,0-1 1,0 1 0,0 0-1,-1 0 1,1-1 0,0 1-1,0-1 1,-1 0 0,1 1 0,0-1-1,-1 0 1,1 0 0,-1 0-1,1 0 1,2-3 0,2-1 13,-1 0 1,1 0-1,-1-1 1,7-9-1,-8 6-14,0 1 0,-1-1 0,0 0 0,0 0 0,-1 0 0,0 0-1,-1 0 1,0-1 0,0-15 0,0 15-4,-1-1 3,0-1 0,-1 1 0,0 0 0,0 0 0,-2 0 0,-2-11 0,5 21-26,0 0 1,-1 1-1,1-1 1,0 0-1,0 1 0,-1-1 1,1 1-1,0-1 0,0 1 1,-1-1-1,1 0 1,-1 1-1,1 0 0,-1-1 1,1 1-1,-1-1 0,1 1 1,-1-1-1,1 1 1,-1 0-1,1-1 0,-1 1 1,1 0-1,-1 0 0,0 0 1,1-1-1,-1 1 1,0 0-1,1 0 0,-1 0 1,1 0-1,-1 0 0,0 0 1,1 0-1,-1 0 1,0 0-1,1 0 0,-2 1 1,0 0-1,-1 0 1,0 0-1,0 0 0,1 1 1,-1-1-1,0 1 1,1 0-1,0 0 1,-3 2-1,-4 3 1,6-4-1,-1 0 0,1 0 0,0 0 0,1 0 0,-1 0 0,0 1 0,1-1 0,-4 7 0,-19 32 5,2 11-4,19-42-2,0 1 0,-3 19 0,6-19 0,0-1 0,1 23 0,1-23 0,1 1 0,4 18 0,-3-20 0,0-1 0,1 0 0,6 11 0,-5-11 0,1 0 0,0-1 0,9 10 0,-8-10 0,1 0 0,0-1 0,12 8 0,-6-7-1,1 0 1,-1-1 0,2 0 0,25 7-1,-21-11-4,103-3 2,-96-3-2,-11 0 4,1 0-1,-1-1 1,0 0 0,0-1 0,-1 0 0,1-2 0,23-12 0,-24 10-1,72-46-9,-75 47 8,-1-2 1,0 1-1,0-1 1,-1-1-1,-1 0 1,10-14-1,-11 12 1,-1-1 1,-1 0-1,0 0 1,-1 0-1,6-31 1,-2-8 1,2-17 1,-9 63 4,-2 5-2,0 0 0,0 0 0,0 0 0,0 0 0,0 0 0,0 1 0,-1-1 0,1 0 0,0 0 0,-1 0 0,0 0 0,1 0-1,-1 1 1,-1-3 0,-1 0 35,-4-5 2,7 9-38,-1-1 1,1 1 0,-1-1 0,0 1 0,1-1 0,-1 1-1,0-1 1,1 1 0,-1-1 0,0 1 0,0 0 0,1-1-1,-1 1 1,0 0 0,0 0 0,0 0 0,1 0-1,-1 0 1,0-1 0,0 1 0,0 1 0,1-1 0,-1 0-1,0 0 1,0 0 0,0 0 0,1 0 0,-1 1 0,0-1-1,0 0 1,1 1 0,-1-1 0,0 1 0,-1 0-1,1 0 2,-1 0 0,1 0-1,-1 1 1,1-1 0,0 1 0,0-1-1,-1 0 1,1 1 0,0 0-1,0-1 1,1 1 0,-2 2-1,1 0-1,1-1 0,0 0 1,-1 0-1,1 0 0,1 1 0,-1-1 0,0 0 0,1 0 0,0 0 0,0 0 0,0 0 0,0 0 0,0 0 0,0 0 0,1 0 1,0 0-1,1 3 0,2 0 0,-1 0 0,1-1 0,0 1 0,0-1 0,1 0 0,6 4 0,19 10 0,6-2-2,9 0 0,4 2 0,2 4 0,1 1 0,-5 0 0,-10 2 0,-8 6 0,-27-28 0,0 0 0,-1 1 0,1-1 0,-1 1 0,3 8 0,-3-8 0,-1 0 0,0 0 0,0 0 0,-1 0 0,0 10 0,0-9 0,-1 1 0,0-1 0,0 1 0,-3 6 0,-12 23 0,-5-3 0,-4-2 0,-1-6 0,2-9 0,23-15-41,0-1 0,0 1-1,0-1 1,0 1 0,0-1 0,0 0 0,0 1 0,0-1 0,0 0 0,0 0 0,-1 0 0,1 0 0,0 0 0,0 0 0,0 0-1,0 0 1,0 0 0,-1-1 0,1 1 0,0 0 0,0-1 0,0 1 0,0-1 0,0 1 0,0-1 0,0 0 0,0 1 0,0-1 0,1 0-1,-3-1 1,-11-10-6325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3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0 579 5112,'18'-53'56,"-3"2"111,-3-1 1,8-60-1,-16 43 508,-3 52-338,0-1 1,4-19-1,4 11 691,-8 26-996,-1-1 0,1 1 0,-1 0 0,1-1 0,-1 1 0,1 0 0,0-1 0,-1 1-1,1 0 1,0 0 0,-1 0 0,1 0 0,0 0 0,-1 0 0,1-1 0,0 1 0,0 1 0,-1-1 0,1 0 0,0 0 0,-1 0 0,2 0-1,1 1 55,7-2-26,-7 1-25,0 0 0,0 0 0,1 0 0,-1 1 0,0-1 0,0 1 0,1 0 1,-1 0-1,5 2 0,10 4 90,-1 1 1,31 20 0,-33-14 82,-9-7-137,2 3-32,-1-1 0,0 1 0,0 1 0,-1-1 1,0 1-1,-1 1 0,5 13 0,-1 4 29,-1-1 1,-2 1-1,3 40 0,-11-11-13,1-45-40,0 6 9,2 28 1,0-40-21,0-1 0,0 0 0,0 1 0,1-1 0,0 0 0,0 0 0,0 0 0,1-1 0,5 11 0,5 0 8,-12-14-12,1-1 1,-1 1-1,0-1 0,1 0 1,-1 0-1,1 0 1,-1 0-1,1 0 0,-1 0 1,3 1-1,-2-1 0,0-1 1,1 0-1,-1 1 1,0-1-1,0 0 1,0 0-1,0 0 1,1 0-1,-1-1 1,3 0-1,35-13 2,-14 2-4,-1-1 0,-1-1 1,28-20-1,9-10 1,11-16 1,-8-4 0,-12-4 0,-6 2 0,-8 9 1,-25 36 2,-8 13-1,0 0 1,1 0 0,0 0-1,8-7 1,-14 14-3,0 1 1,1 0-1,-1-1 0,1 1 1,-1 0-1,0-1 0,1 1 1,-1 0-1,1-1 0,-1 1 1,0 0-1,1 0 1,-1 0-1,1-1 0,-1 1 1,1 0-1,-1 0 0,1 0 1,-1 0-1,1 0 0,-1 0 1,1 0-1,-1 0 0,1 0 1,-1 0-1,1 0 0,-1 0 1,1 0-1,-1 1 0,1-1 1,-1 0-1,1 0 0,-1 0 1,1 1-1,-1-1 1,1 0-1,-1 1 0,0-1 1,1 0-1,-1 1 0,0-1 1,1 0-1,-1 1 0,0-1 1,1 1-1,-1-1 0,0 1 1,0-1-1,0 1 0,1-1 1,-1 0-1,0 1 0,0-1 1,0 1-1,0-1 1,0 2-1,1-1 1,9 39 1,-6 17-2,-2 11 0,3 0 0,-4-56 0,1-1 0,1 0 0,4 14 0,-4-18 0,0 0 0,1 0 0,0 0 0,8 11 0,-7-11 0,1-1 0,-1 0 0,1-1 0,9 8 0,-7-8 0,0 0-1,1-1 1,0 0 0,0 0 0,0-1 0,0 0 0,1-1-1,10 2 1,-8-3 0,1 0-1,-1 0 0,1-2 0,-1 1 0,1-2 0,-1 1 1,22-7-1,-19 4-1,11-1-3,-1-1 1,29-12-1,-40 13 3,0-3-3,6-12 4,24-30-1,-33 31-3,-2-12 4,8-58-1,-17 64-4,-4 3 3,-1 1 0,0-1 1,-11-25-1,15 46 2,1-1 0,-1 0 0,0 1 0,0-1 0,0 1-1,0-1 1,0 1 0,0 0 0,0-1 0,-2 0 0,-10-9-2,0 1 1,0 0-1,-1 1 0,-20-9 1,33 17 0,-1 0 0,0 1 0,0-1 0,1 0 0,-1 1 0,0 0 1,0-1-1,0 1 0,-3 0 0,-17 0-3,1 2-1,-1 0 1,-32 8 0,52-10 3,0 1 0,-1 0 0,1-1 0,0 1 0,0 0 0,-1 1 0,1-1 0,0 0 0,-2 2 0,-9 6-5,0 1 0,-18 18 1,16-11 0,-21 30 1,19-18-28,-36 117-13,49-120 20,5-2 16,2-1 1,1 1 0,7 22-1,-11-44 8,1 0 0,-1 0 0,1-1 0,0 1 0,-1 0 0,1-1 0,0 1-1,0-1 1,0 1 0,0-1 0,3 2 0,12 13-4,0-1 1,2-1-1,0-1 1,21 12-1,-35-23 4,0 0 0,-1 0-1,1 0 1,0-1 0,8 2 0,169 28-17,-142-29 7,156-11-1,-155 4-6,154-46-1,-156 38 8,134-68 1,-141 62 6,-19 9 4,9-5 0,0-2 0,-2 0-1,0-1 1,-1-1 0,21-28 0,65-103-7,-58 78 4,-40 65-9,2-1-10,-7 7 1,0 6-5,-2 7 10,1-1 0,-1 1 0,-1-1 0,0 0 0,-1 0 0,0 0 0,-6 13 0,8-19 16,-59 197-297,59-199 280,1 0-1,-1 0 1,1 0 0,0-1-1,0 1 1,0 0 0,0 0-1,0 0 1,0 0 0,2 5-1,-1-4-2,0-4 15,-1 1 0,1-1 0,-1 0 0,0 0 0,1 0 0,-1 0-1,1 0 1,-1 0 0,0 0 0,1 0 0,-1 0 0,1 0 0,-1 0-1,1 0 1,-1-1 0,0 1 0,1 0 0,-1 0 0,0 0 0,1 0-1,-1-1 1,0 1 0,1 0 0,-1 0 0,0-1 0,1 1 0,-1 0-2,8-6-12,-1 0 0,0-1 0,-1 1 0,1-1 0,-1 0 0,-1-1 0,1 1 0,4-11 0,-3 7 12,0 0-7,0-1 1,-1 0-1,0-1 1,-1 1-1,0-1 1,-1 0-1,3-16 0,-5 19 9,1-13-20,-3-84-9,0 102 33,-1 0 0,0 0 0,0 0 0,0 0 0,-1 1 0,0-1 0,1 0 1,-2 1-1,1-1 0,-1 1 0,1 0 0,-1 0 0,0 0 0,-7-6 0,6 4 0,-7-2-4,2 4 4,1 1 1,0 1 0,-1 0-1,1 0 1,-1 0 0,-9 0-1,17 2 2,0 0 0,0 0-1,0 0 1,0 0 0,0 0-1,1 1 1,-1-1 0,0 0-1,0 0 1,0 1 0,0-1-1,1 0 1,-1 1 0,0-1-1,-1 1 1,-8 7 0,-1-1-1,2 2 1,-1-1-1,1 1 1,-9 12-1,6-2-4,-33 108 1,40-98-8,4 0 8,1 1-1,7 43 1,1-51-16,4-3 8,1-1 1,28 31-1,-40-48 8,1 0-1,-1 0 1,0 0 0,1 0-1,-1 0 1,1 0 0,-1 0-1,1 0 1,-1 0 0,1-1-1,1 1 1,30 10-34,63 10 0,-64-20-55,-10-2 45,6 1 10,-1-2-1,1-1 1,-1-1-1,34-10 1,58-27-105,-101 31 70,71-70-22,-71 57 62,7-10 17,-3-1 0,27-54 0,-21 33 9,-2 9 6,-19 35 1,21-24 1,-21 28-1,-4 3 3,0 1 1,0-1-1,0 1 1,0 0-1,1 0 0,-1 0 1,1 0-1,0 1 1,0 0-1,0-1 0,0 2 1,8-4-1,-8 8 25,-2 4-22,0 0 0,-1 0 0,1 0 0,-1 0 0,0 0 0,-1 8 0,1-9-1,-1 11 7,-1-1 1,0 1 0,-1-1-1,-1 1 1,0-1 0,-9 23-1,7-20-2,-5 11 44,3-11-29,1-1-11,0-2-1,-1 1 1,-1-1-1,0 0 1,-2 0-1,-10 14 1,-31 38 58,42-58-59,9-10-13,0 1 0,-1-1 0,1 0 0,0 0 0,0 0 0,0 0 0,0 0 0,-1 1 1,1-1-1,0 0 0,0 0 0,0 0 0,0 0 0,-1 0 0,1 0 0,0 0 0,0 0 0,0 0 0,-1 0 0,1 0 0,0 0 0,0 0 0,0 0 0,-1 0 0,1 0 0,0 0 0,0 0 1,0 0-1,-1 0 0,1 0 0,0 0 0,0 0 0,0 0 0,-1 0 0,1 0 0,0 0 0,0-1 0,0 1 0,0 0 0,-1 0 0,1 0 0,0 0 0,0 0 0,0-1 0,0 1 0,0 0 0,0 0 1,0 0-1,-1 0 0,1-1 0,0 1 0,0-3 0,-1 0 0,1 1 0,-1-1 0,1 0 0,0 1 0,0-1 0,0 0 0,1-3 0,10-39 0,14-13 0,14-10 0,-17 37 0,2 1 1,41-39-1,-39 46 7,-8 8-3,13-9 6,0 0 0,57-31-1,51-10 28,-112 57-3,112-5 12,-111 14-12,112 28 12,-113-18-11,2 6-8,49 41-1,-76-57-22,0 1-1,-1-1 1,1 1-1,-1 0 1,1 0-1,-1-1 1,0 1-1,0 0 1,2 3-1,8 20 9,-1 0 1,-2 1-1,7 29 0,-12-26 2,-1 42-1,-5 4-9,-3-18 1,6-18-3,0-37-62,0 0 1,1 0 0,-1 0-1,1 0 1,-1 0-1,1 0 1,0 0-1,-1 0 1,1 0 0,0 0-1,0-1 1,1 1-1,-1 0 1,0-1 0,0 1-1,1 0 1,2 1-1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7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9592,'75'0'-7,"-12"6"20,93 21-1,-132-18 42,90 60 35,-112-67-76,0-1 0,0 0-1,0 1 1,0-1 0,-1 1 0,1 0 0,0 0-1,-1 0 1,2 3 0,20 32 83,26 57 0,-39-64 72,15 124 81,-25-151-222,0-1 0,0 1-1,0 0 1,0 0 0,0 0-1,0 0 1,-2 6 0,-8 26 70,-1-1 0,-21 42 1,13-47 83,-120 137 72,105-132-98,-170 119-1356,92-82-5759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3:57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864 0 5208,'0'2'15,"0"-1"0,0 0 1,0 1-1,0-1 0,0 0 1,0 1-1,-1-1 0,1 0 0,0 1 1,-1-1-1,1 0 0,-1 0 1,1 1-1,-1-1 0,0 0 1,0 0-1,1 0 0,-1 0 0,0 0 1,0 0-1,-1 1 0,-1 0 55,0-1-1,0 0 0,0 1 0,-1-1 1,1-1-1,0 1 0,-4 0 0,-7 2 89,-31 10 187,-88 46 359,80-31-536,20-7-77,13-8 68,-1-1 0,-40 18 0,29-17 94,-43 14 957,69-24-1120,-1 0 1,1 0-1,0 1 1,1 0 0,-1 0-1,1 0 1,-1 1-1,1 0 1,1 0-1,-1 0 1,-6 9 0,0 2 33,0 0 0,-14 30 1,-5 26 210,-4 11-130,7-28-102,-25 73 0,28-45-87,15-48 19,-27 138 16,31-142-30,4 12-4,6 59-1,-4-99-14,-1 0 0,1-1 0,-1 1 0,1 0-1,0 0 1,0 0 0,3 5 0,85 144 23,-64-119-11,133 131 3,-122-135-10,182 108-1414,-92-69-5666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0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641 275 6552,'0'0'156,"-5"-5"-64,-81-84 165,75 75-218,-1 2 0,0-1 0,-1 2 0,-1 0 0,-20-14-1,29 23-25,-1-1 0,1 1-1,-1 0 1,1 1 0,-1-1-1,1 1 1,-1 0-1,0 1 1,-10-1 0,7 1 2,-3-1 20,0 0 1,0 1 0,0 1-1,-18 3 1,20-3-16,-6 4 94,-3 5-53,1 1 0,0 1 1,1 1-1,1 0 0,0 1 1,-17 19-1,-8 18-8,26-28 81,-44 109 56,52-100-35,-8 151 64,16-143-78,26 153 58,-16-159-79,64 112 44,-56-121-64,94 82 37,-89-90-50,7-1-28,51 20 0,-81-36-53,0 1 0,1-1-1,-1 0 1,0 1 0,1-1-1,-1 0 1,1 0-1,-1 0 1,1 0 0,-1 0-1,0 0 1,2 0 0,5-1 18,-2 1-16,0-1 0,0 0 0,0 0 0,0 0 0,0-1 0,0 0 1,0 0-1,0 0 0,-1-1 0,1 1 0,-1-2 0,0 1 0,0 0 0,7-7 0,15-19 30,-1-1-1,-2-1 1,25-39 0,-13 9-25,-23 35 15,36-130 19,-42 121-7,17-246 81,-29 210-108,1 44 22,0 11-18,-1-6-3,-1 2 0,0-1 0,-2 1 0,-14-28 0,-66-111 55,64 124-66,20 30-4,1 0 1,-1 1 0,0 0 0,-1 0 0,1 0 0,-6-4-1,9 8 1,0 0 0,1-1 0,-1 1 0,1 0-1,-1 0 1,1 0 0,-1 0 0,0-1-1,1 1 1,-1 0 0,1 0 0,-1 0 0,1 0-1,-1 0 1,0 1 0,1-1 0,-1 0 0,1 0-1,-1 0 1,1 0 0,-1 1 0,0-1 0,1 0-1,-1 1 1,1-1 0,-1 0 0,1 1 0,-1 0-1,-11 15-15,8-2-143,0 0 1,0 1 0,1-1 0,1 1 0,1-1-1,0 1 1,1 0 0,1 16 0,2 14-6082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08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4936,'10'-4'-1,"-10"4"0,0 0 1,0 0 0,1 0 0,-1 0 0,0 0 0,0 0 0,0 0 0,0 0 0,0 0 0,0 0 0,1 0-1,-1 0 1,0 0 0,0 0 0,0 0 0,0 0 0,0 0 0,0 0 0,0 0 0,1 0 0,-1 0 0,0 0-1,0 0 1,0 0 0,0 0 0,0 0 0,0 0 0,0 1 0,0-1 0,0 0 0,0 0 0,0 0 0,1 0-1,-1 0 1,0 0 0,0 0 0,0 0 0,0 1 0,0-1 0,0 0 0,0 0 0,0 0 0,0 0 0,0 0 0,0 0-1,0 1 1,0-1 0,0 0 0,0 0 0,0 0 0,0 0 0,0 0 0,0 0 0,0 0 0,-1 1 0,1-1-1,0 0 1,0 0 0,0 0 0,6 28-1,4 23 2,9 96 10,-5-33 29,0-5 13,9 53 13,-18-130-12,-4-27-44,6 29 38,2-1-1,23 58 0,-26-75-3,-2-3-9,1 0 0,1 0 0,0-1 0,12 19 0,-17-31-30,-1 1 0,1 0 0,0-1 0,-1 1 0,1-1 1,0 1-1,-1-1 0,1 1 0,0-1 0,0 1 0,-1-1 0,1 0 1,0 1-1,0-1 0,0 0 0,0 0 0,-1 0 0,1 1 0,0-1 0,0 0 1,0 0-1,0 0 0,0-1 0,0 1 0,-1 0 0,1 0 0,0 0 0,0-1 1,0 1-1,-1 0 0,1-1 0,0 1 0,0 0 0,0-1 0,-1 1 1,1-1-1,0 0 0,-1 1 0,1-1 0,0 0 0,4-4 26,0 0-1,-1 0 1,0 0-1,4-6 0,19-30 100,-2 11-10,0 0 1,46-40-1,-56 57-101,-8 7 12,1-1 0,0 1 1,17-9-1,15-7 131,84-34 0,-106 49-148,-13 5-3,1 0 0,0 0 0,0 0 0,1 1 0,-1 0 0,7-1 0,86 0 67,-81 5-43,-7 2-25,-1-1-1,0 2 1,0-1 0,16 13-1,-18-6-1,-2 3-3,-1 1 1,7 32-1,-13-30 2,-11 25-1,9-37-5,0 1-1,-1-1 1,0 0-1,0 0 1,-7 7-1,1-2 7,-2 0 1,1-1-1,-1 0 0,-1-1 0,0 0 1,0-1-1,-1 0 0,0-1 1,0-1-1,-24 7 0,25-9 39,-1 0 0,0-2-1,-1 1 1,1-2 0,0 0-1,-26-2 1,33 0-15,1-1 1,-1 0-1,1 0 1,-1 0-1,1-1 0,0 0 1,0 0-1,-9-7 0,5 4-9,-106-63-749,56 34-3899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09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0 4760,'-40'20'131,"-67"46"1,94-57-118,8-6 3,0 1-1,1-1 0,-1 1 1,1 0-1,0 0 1,-4 6-1,-1 0 17,0-1 15,1 0 0,-12 18 0,17-23-28,1-1 0,0 1-1,0-1 1,1 1 0,-1 0-1,1 0 1,0-1 0,0 1 0,0 0-1,0 0 1,1 0 0,0 0 0,0 0-1,0 5 1,3 4 42,0-1 1,7 17-1,-3-18 78,1-5-89,0 1 1,0-1 0,1-1-1,0 0 1,18 8 0,53 18 263,-43-18-284,-26-8 35,1 0 0,0 1 0,-1 1-1,-1 0 1,1 0 0,17 16 0,-21-17-25,-1-1 45,0 1 1,0-1-1,-1 1 0,0 1 0,0-1 0,0 1 0,5 10 0,-6-10-31,-2-3-7,0 0 0,-1 0-1,0 0 1,0-1-1,0 1 1,0 1-1,-1-1 1,1 0-1,-1 0 1,0 0 0,0 0-1,0 0 1,-1 0-1,0 0 1,0 0-1,0 0 1,0 0 0,0 0-1,-1 0 1,1 0-1,-5 5 1,0 1 14,0-1 0,0 1 0,-1-1 0,0-1 0,-13 13 0,14-16-30,0-1 1,0 1-1,-1-1 1,0 0-1,1 0 0,-1-1 1,0 0-1,-1 0 1,-11 3-1,18-6-24,0 0 1,0 0-1,0 0 0,0 0 1,0 0-1,0 0 0,0 0 0,0-1 1,0 1-1,0 0 0,0-1 1,0 1-1,0 0 0,0-1 0,0 1 1,0-1-1,0 0 0,1 1 1,-1-1-1,0 0 0,0 1 1,0-2-1,-2-1 14,-16-15 9,13 6 17,3-3-323,0-1-1,1 1 1,-1-31 0,3-8-5545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09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6728,'17'-22'-1,"-13"17"6,0 0-1,0 0 0,0 1 1,0 0-1,8-6 0,5-2 9,1 0-1,24-13 0,-23 20 22,-2 4-13,1 0-1,-1 1 1,1 1 0,-1 1-1,0 1 1,0 0 0,0 1 0,20 7-1,-21-5-5,-10-4 0,0 1 1,0-1 0,0 1 0,-1 1 0,0-1 0,1 1 0,7 7 0,24 19 126,-2 2 1,35 39 0,-57-52-123,-10-13 8,1-1 0,0 1-1,0-1 1,0 0-1,1-1 1,5 6-1,63 46 180,-57-49-127,0-3-54,1-1 0,0-1 1,24 0-1,-22-6 22,3-4-30,0-1 0,-1-1-1,0-1 1,-1 0 0,23-18 0,-10-1-13,-31 27-4,1 0 0,0 0 0,-1-1 0,1 1 0,-1 0-1,0-1 1,0 1 0,0-1 0,-1 0 0,1 1 0,-1-1 0,0 0 0,0 0 0,-1 0 0,1 0-1,-1 0 1,1 0 0,-2-5 0,1 8-1,-3-10 14,-4 1-9,-1 0 0,0 0 0,-19-16 0,11 17 15,-14-4 2,0 2 0,-1 1 1,-44-8-1,33 16-14,26 5 0,-23 12 4,29-10-11,1 0 0,0 1 0,-11 9 0,8-5 1,1 0 0,-13 16-1,14-14 0,0 1 0,-13 23 0,8-3 2,1 0-1,-14 56 1,21-58 5,-6 101 12,16-112 7,7 3-7,20 39 0,-17-49 21,7 2-8,41 22 1,-42-31 27,86 7 32,-82-15-19,8-5-24,0-2-1,0-1 1,-1-1 0,39-21 0,-12-4-29,-36 20 13,7-13-12,29-41 0,-44 48-2,29-103 5,-39 118-22,-1-1 0,0-1-1,-1 1 1,0 0 0,0-15 0,-1 1 0,2-40 1,-1 8 1,2 8-2,4-11 4,-7 37-31,1 7-44,9 29 17,-4 1 35,0-2 3,1 0-1,0 0 0,1 0 1,0-1-1,16 20 1,-7-13 4,69 88-6,-64-77 15,-9-5 0,-5 8 0,5 14 0,5 2 0,0-8 0,4-1 0,7 3 1,0-6 4,-4-13-2,-22-23-154,1 1-1,0-1 1,0 0-1,0 0 1,0-1 0,10 5-1,2-1-5181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5920,'19'12'5,"-12"-8"7,0 1 0,-1 0 0,1 1 0,5 6 0,69 71 85,-65-61 38,59 112 66,-43-62 105,-21-44-258,25 63 133,4-8 21,-33-70-148,1 0 1,1 0 0,0-2-1,0 1 1,16 14-1,-23-25-45,0 1-1,0-1 0,0 1 0,0-1 0,0 0 0,1 0 0,-1 0 0,0 0 0,1 0 0,-1 0 0,1-1 0,-1 1 1,1-1-1,-1 0 0,1 0 0,-1 0 0,1 0 0,-1 0 0,1 0 0,-1-1 0,1 1 0,-1-1 0,1 0 0,-1 0 0,0 0 1,0 0-1,3-1 0,4-3 15,-1 0 0,0-1 1,0 0-1,12-12 1,-14 13-24,3-4 30,-1-1-1,0 1 0,0-1 0,-1 0 1,-1-1-1,11-21 0,-10 18-8,5-9 34,-1-1 0,0 0 0,11-44 0,-16 48-34,48-177 263,-41 153-749,35-79-1,-39 107-4540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0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4400,'22'24'17,"0"-1"-1,30 22 1,-3-2 14,-39-32 5,0 1 0,0-1 0,8 17 0,10 9 55,-20-30-61,-1-1 1,1 1-1,1-2 1,-1 1-1,1-1 1,10 4-1,-18-8-21,1-1-1,-1 0 0,0 1 1,1-1-1,-1 0 0,0 1 1,0-1-1,1 0 0,-1 0 1,0 0-1,1 0 0,-1-1 1,0 1-1,1 0 0,-1 0 1,0-1-1,0 1 0,3-2 1,1 0 12,0 1-2,0-1 1,-1 1-1,1-1 0,-1 0 0,1-1 1,-1 1-1,0-1 0,0 0 0,0 0 0,0 0 1,5-6-1,-2 2 0,-3 3 4,-1-1 0,1 1 0,-1 0 0,0-1 0,3-6 0,1-1 35,0 0 1,-1 0-1,0-1 0,-1 0 0,-1 0 0,0 0 0,-1-1 1,0 1-1,-1-1 0,1-23 0,-3 30-31,-1 1-1,0-1 1,0 1 0,0-1-1,-1 1 1,0-1 0,0 1-1,0 0 1,-1 0 0,-6-10-1,6 13-3,-1 0-1,1 0 1,-1 0-1,0 0 0,0 1 1,0 0-1,0-1 1,0 1-1,0 1 0,-8-3 1,5 1-3,1 0 0,0 1 0,-1 0-1,0 0 1,1 0 0,-1 1 0,0 0-1,0 0 1,0 0 0,-8 1 0,10 0-7,0 1 7,-1-1 1,0 1-1,1 0 1,-1 0-1,1 1 1,0 0-1,-1 0 1,1 0-1,0 0 0,-5 4 1,1-1-2,-2 3 61,-3 6-48,1 0 1,0 1-1,1 1 1,1 0 0,1 0-1,-10 22 1,11-21-25,5-7 1,-1 0 0,1 0 0,-4 19 0,-17 96 29,24-100-3,15 86 21,-8-91-9,5-1-24,1 0 1,1 0 0,0-1-1,1 0 1,1-1-1,24 20 1,-25-24-13,-8-8 2,-1-1 0,1 1 0,0-1 0,1 0 0,-1-1 0,0 0 0,9 3 0,12 6 56,0-2 0,0-2 0,1 0 0,30 4 0,-44-10-45,-10-2 1,1 1 0,-1-1 0,0 0 0,0 0-1,1 0 1,-1-1 0,0 0 0,0 1-1,5-3 1,11-2 92,-1-1 0,0-1 0,-1-1 0,0 0-1,25-16 1,-12-3-37,-21 12 115,38-123-1100,-24 46-4815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2072,'0'0'2615,"4"4"-2278,1 1-295,-1 0 1,0 0 0,0 0-1,-1 0 1,1 1-1,-1 0 1,-1 0-1,1 0 1,-1 0-1,0 0 1,0 0 0,1 9-1,21 108 219,-14-49 11,13 63-6,-20-124-245,48 208 554,-21-133-347,28 79 66,-51-139-284,-7-27-44,0 1 1,0-1-1,0 1 1,0-1-1,0 0 1,-1 1-1,1-1 1,0 0-1,-1 1 0,1-1 1,-1 0-1,1 0 1,-1 1-1,0-1 1,1 0-1,-1 0 1,0 0-1,0 0 1,0 0-1,0 0 1,-2 1-1,3-1-87,-12 11-4172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2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9240,'4'-4'-64,"0"0"1,1 1-1,0 0 1,0 0-1,0 1 1,0-1-1,0 1 0,0 0 1,1 0-1,-1 1 1,7-2-1,12-1-569,32 0-1,-15 0 265,20-7 328,-11 1 21,20-10 16,91-38 17,-128 43 55,250-141 289,-194 105-313,-52 31 51,143-75 44,-146 77-39,129-66 93,-141 72-148,0-1 0,-1-1 0,22-19 0,-41 30-17,1-3 7,-3 2-14,-3-4 0,-1 6-3,-7 2-12,-4 0 5,0 0 0,-21 4 0,32-3-9,-1 0 1,1 0 0,-1 0 0,1 1-1,0-1 1,0 1 0,0 0 0,0 0-1,0 1 1,0-1 0,0 1 0,1 0-1,-4 3 1,3 0 0,-1 0 0,1-1 0,1 1 0,-1 0 0,1 1 0,0-1 0,1 0 0,-1 1 0,1 0-1,1 0 1,-2 10 0,0-5-2,0 7 2,1 0 0,0 0 0,1 0 0,2 23 0,0-20-2,4 118 14,-2-75-6,-2-62-8,3 73 26,21 108 0,11-18 70,-24-132-42,-11-32 39,0 0-44,2 4-2,3-16 46,85-155 38,-90 163-130,0-1 0,1 0 0,-1 0 0,1 1 0,0-1 0,0 0 0,0 1 0,0 0 0,0 0 0,1-1 0,3-2 0,5-3 1,-1-1 0,-7 5-1,0 1 1,1 0 0,0 0-1,-1 0 1,1 1 0,0 0-1,1-1 1,5-1 0,86-34 23,-90 36-23,0 0 0,1 0 0,-1 1 0,0 0 0,0 0 0,1 0 0,8 1 0,5-1 0,-1 0-1,-7 0 4,1 0-1,24 4 1,-20-2-2,1 1 0,-1 1 1,1 1-1,-1 0 1,-1 1-1,21 10 0,-26-10-2,-8-4-2,0 1 1,-1-1-1,1 1 1,0 0 0,-1 0-1,1 0 1,-1 0 0,0 0-1,0 0 1,0 1-1,0-1 1,2 4 0,46 70 8,-47-71-8,0 0 1,-1 0-1,1 0 0,-1 0 1,0 1-1,0-1 0,-1 1 0,2 6 1,0 6-1,2-1 1,-3-10 2,0 0-1,-1 0 1,0 0-1,0 1 1,0-1 0,-1 9-1,0 15 7,-1 1 38,2 0-1,1 0 0,9 48 0,-5-67-1121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1047 7352,'13'-26'-12,"12"-32"-103,-1-11 14,4-31 81,-24 82 20,5-19 4,-1 0 0,-3-1 1,3-52-1,-7-97 24,-3 148 0,2 29-18,-3-33 26,-1 0 1,-15-61-1,15 81-19,-2-8 161,-20-59 0,25 87-31,-2 5-1,1 1-121,0 0 0,0 0 0,0 0-1,0 0 1,1 0 0,-1 0 0,1 1-1,0-1 1,0 0 0,0 1 0,0-1-1,0 1 1,1 6 0,0-9-28,-14 79 177,-2 94-17,15-137-90,4 137 21,2-144-48,37 105 13,-39-128-46,-1-1 1,1 1-1,0-1 1,0 0-1,1 0 0,8 10 1,-1-2 0,-2 1-3,-7-12-2,0 1 0,1 0 0,-1-1 0,1 0-1,0 1 1,0-1 0,0-1 0,6 6 0,-5-5 4,-1 0-5,0 0 1,0-1-1,0 1 0,0-1 1,0 0-1,1 0 0,-1 0 0,1 0 1,-1-1-1,1 1 0,0-1 0,-1 0 1,1 0-1,6 1 0,0-3 10,0 1-1,0-1 1,0-1 0,-1 0 0,1 0-1,-1-1 1,1 0 0,-1-1-1,0 0 1,0 0 0,0-1-1,8-6 1,2-2 17,4-3 72,42-21 1,-49 29-90,-6 3 11,1 0 0,-1 1 0,13-3 0,5 0 32,34-6-1,-61 13-50,-1 0-1,1 0 1,0 0-1,-1 0 1,1 0-1,-1 0 1,1 0-1,0 0 1,-1 0-1,1 0 1,-1 0-1,1 0 1,-1 0-1,1 0 1,0 1-1,-1-1 1,1 0-1,-1 0 1,1 1-1,0 0 1,5 3 8,-1 1 0,0 0 1,0 0-1,0 0 0,0 1 1,-1-1-1,6 11 0,-9-15-8,-1 0-1,1 0 0,-1 0 0,0 0 0,1 0 1,-1 0-1,0 0 0,0 0 0,1 0 1,-1 0-1,0 0 0,0 0 0,0 0 0,0 0 1,0 0-1,-1 1 0,-2 27 24,-3 0-1,-11 39 1,4-39 20,4-12-28,-3 4-6,0-1 0,-2 0 0,0 0 0,-1-2 0,-22 23 0,-52 40 40,72-67-46,1-2 0,-2 0 0,1 0 0,-25 10 0,40-21-6,1 0 0,-1 0 0,0-1 0,0 1 0,1 0 0,-1-1 1,0 1-1,0-1 0,0 0 0,0 0 0,1 0 0,-1 0 0,0 0 0,0 0 0,-2-1 0,-3 0 2,-18-5 1,7-6 1,18 11-5,-1 0 1,1 0-1,-1 0 0,1 0 0,-1 0 0,1 1 0,-1-1 0,1 0 0,0 0 0,-1 0 0,1 0 0,0-1 0,0 1 0,0 0 1,0 0-1,0-1 0,1-5 0,1 1 0,0 0-1,0 0 1,1 0 0,-1 0 0,1 0 0,0 0 0,8-9 0,-7 9-1,11-18-4,1 1-1,1 0 0,20-20 0,-17 21-8,84-88-11,-80 89-15,111-63-18,-107 73 12,87-17-20,-97 29 21,-4 3 34,-2 1-1,1 1 1,0 0-1,22 14 1,-19-4-28,-15-15 37,11 16-10,0 0 1,-1 0-1,-1 1 0,-1 0 1,8 22-1,32 74-16,-47-109 26,0 0-1,0 0 1,0 0 0,1 0-1,0-1 1,0 0 0,0 1-1,0-1 1,5 4 0,3 3-2,22 20-1,-32-30 4,0 0 0,0-1 0,0 1 0,0 0 0,0-1 1,0 1-1,0-1 0,0 1 0,0-1 0,0 1 0,0-1 0,2 1 0,27 4-7,37 4 0,-44-10-24,98-26-9,-98 18 2,77-50-12,-83 43 6,5-15 17,29-52 0,-20 16-30,-23 45 49,14-35 3,15-53 35,-35 124 24,-4 34-7,-10 111-1,9-117-17,-9 180 15,10-175-23,0 201 5,2-198-18,3 67-1,1 6-3,1-19 2,2-14-3,-5-70-3,0-1 0,-1 0-1,0 1 1,-1-1-1,-6 36 1,3-46-6,0-12-10,-3-18-24,4 11 30,-12-35-1101,-3-5-4428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2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7000,'2'-1'0,"0"0"-1,-1 0 1,1 0 0,0 0 0,0 1-1,0-1 1,0 1 0,0-1 0,0 1-1,0-1 1,0 1 0,0 0 0,0 0 0,0 0-1,0 1 1,0-1 0,0 0 0,0 1-1,0-1 1,0 1 0,0 0 0,0-1-1,0 1 1,-1 0 0,1 0 0,0 0-1,0 0 1,-1 1 0,1-1 0,-1 0 0,1 1-1,-1-1 1,0 1 0,1 0 0,-1-1-1,0 1 1,1 2 0,2 1-5,4 5-11,0 0 0,0 0 0,-1 0 0,-1 1 0,0 0 0,0 1 0,6 17 0,-3-8 8,-4-10-11,0-1 0,1 0 0,1 0 0,0 0-1,0-1 1,12 12 0,-17-20 16,-1 1 1,1-1-1,0 1 1,0-1-1,0 0 1,0 0-1,0 0 1,0 0-1,0-1 1,0 1-1,0 0 1,0-1-1,1 0 1,-1 1-1,0-1 1,0 0-1,1 0 1,-1 0 0,0 0-1,0-1 1,3 0-1,-1 0 2,-1 1 0,0-2 0,0 1 1,1 0-1,-1-1 0,0 1 0,0-1 0,0 0 0,0 0 1,-1 0-1,1 0 0,-1-1 0,3-2 0,12-16 0,1-8 1,-4-4 0,-8-5 0,-6-4 0,-5-5 0,-8 3 0,11 38 0,-1 0 0,0 1 0,-1-1 0,-5-6 0,-17-14 0,0 9 0,-1 8 0,24 9 0,1-1 0,-1 1 0,1 0 0,-1 1 0,0-1 0,1 0 0,-1 1 0,-4 1 0,2 0 0,0 0 0,0 0 0,1 1 0,-10 6 0,-26 27 0,2 13 0,4 10 0,27-42 0,-10 30 0,12-29 0,-4 32 1,7-25 2,2-1 0,1 1 0,1 0 0,1-1 0,1 1 0,9 31 0,-7-34-1,-3-9 4,0-2 0,2 1 0,6 15 0,33 66 34,-41-87-21,1-1 1,0 1-1,0-1 1,1 1-1,-1-1 1,1 0-1,0-1 1,1 1 0,10 6-1,-7-5 24,-2-1 18,0-1 0,0 0 0,0 0 0,1-1 0,0 1-1,-1-2 1,1 1 0,0-1 0,13 1 0,-10-1 6,10 0 308,19-7-113,49-12 0,-60 7 85,17-14-681,58-40 0,-27 9-5086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2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340 138 4664,'-53'-16'25,"-102"-53"258,144 63-299,0 0 1,0 0-1,0 1 0,-20-7 1,12 7-439,-18-7-2266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4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574 393 4312,'-2'-27'30,"-1"0"1,-2 1-1,-7-27 0,4 23 79,-2 0 0,-21-47 0,25 64-86,5 10-3,0 0 0,-1 0 0,1 0 0,-1 0 1,1 1-1,-1-1 0,0 0 0,0 1 1,-1 0-1,1-1 0,-3-1 0,-6-5 65,0 1 1,0 0-1,-1 0 0,0 1 0,-1 1 0,0 0 0,1 1 1,-21-6-1,20 8-44,10 2-14,-1 0 0,1 0 0,0 1 0,-1-1 0,1 1 0,-1 0 1,1 0-1,-1 0 0,-6 1 0,0 0 56,0 1 1,-1 0 0,1 0-1,1 1 1,-1 0-1,0 1 1,1 0 0,-1 0-1,-12 9 1,-15 20 20,22-15 157,-2 12-81,-24 62 0,2 54 264,30-108-400,4-22 55,1 0 0,-2 22 0,4-19-56,-3 29 16,6-33 61,3-2-80,1-1 0,0 0 0,10 17 0,-5-20 41,-5-6-67,1 0 0,0-1-1,0 0 1,0 0 0,0 0 0,0-1 0,0 0-1,1 0 1,-1 0 0,0-1 0,1 0 0,-1 0 0,0-1-1,1 0 1,-1 0 0,7-2 0,2 0-5,-8 1-2,-1 1 1,1-1-1,-1-1 0,1 1 1,6-4-1,-4 2 7,1-1-5,0 1-1,0-1 0,-1-1 0,0 1 0,0-2 1,0 1-1,-1-1 0,9-10 0,52-66 51,-58 64 2,-2-3-15,-1-1 0,-1 1 0,7-45 0,20-100 518,-34 167-555,1 0 1,0 0-1,-1 0 0,1 1 0,-1-1 1,1 0-1,-1 0 0,1 0 0,0 1 1,-1-1-1,1 0 0,-1 1 0,1-1 1,-1 0-1,1 1 0,-1-1 1,0 1-1,1-1 0,0 1 0,2 4 10,0 1-1,0-1 1,0 0-1,-1 1 0,0 0 1,0-1-1,0 1 1,1 8-1,4 43 11,-6-42-24,14 163 85,-12-155-80,11 42 0,-11-56-5,0 0-1,0 0 0,1-1 0,0 0 0,0 1 0,1-1 0,0-1 0,1 1 0,9 9 0,-15-16-2,1 0-1,0 0 1,0 0 0,0 0 0,1-1-1,-1 1 1,0 0 0,0-1 0,0 1-1,1-1 1,-1 1 0,0-1 0,0 0-1,1 1 1,-1-1 0,0 0-1,1 0 1,-1 0 0,0 0 0,1 0-1,-1 0 1,2-1 0,0 0 1,0 0 0,-1 0 0,1 0 0,0-1 0,-1 1 0,1-1 0,-1 0 0,0 0 0,4-3 0,2-3 3,0-1 0,-1 0 0,9-17 0,-14 23-8,23-40 14,-15 23-11,24-44 1,-25 48-2,4-8-2,0 1 1,2 1 0,0 0-1,24-24 1,67-61-2,-83 90-3,88-46-6,-107 61 9,0-1 0,1 2 0,-1-1 0,0 0 0,0 1 0,1 0 0,-1 0 0,1 0 0,7 0 0,2 0-1,26 0-4,-26 4-17,2 4 13,0 2 0,21 15 0,-24-11-41,-1 7 28,-1 1 0,16 40 0,-21-35-27,10 79-11,10 61-25,-24-158 83,0 0 0,1-1 0,-1 1 0,1-1 0,1 0 0,-1 0 0,1 0 0,0 0 0,10 10 0,-9-10 2,6 3-9,2-3 8,0-1 0,23 8 0,-22-13-8,73-25 0,-76 20 9,0-1 1,0-1-1,-1 1 0,0-2 1,0 1-1,0-2 0,11-9 1,-10 7-1,0 0 0,0 0 0,0-1 0,-1 0 0,-1 0 0,0-1 0,10-17 0,-12 16 0,4-3-2,-1 0 0,-1-1 0,-1-1 0,8-21 1,3-10-73,19-32-23,-32 69 74,1-1 1,1 1 0,0 1-1,19-21 1,-26 31 20,1 0 0,-1 0 0,0 0 0,0 0 0,1 0 0,-1 1 0,0-1 0,1 0 0,-1 1 0,1-1 0,-1 1 0,1 0 1,-1-1-1,1 1 0,-1 0 0,1 0 0,-1 0 0,1 0 0,-1 0 0,1 0 0,0 1 0,-1-1 0,0 0 0,1 1 0,-1-1 0,1 1 0,-1-1 0,1 1 0,-1 0 0,0 0 0,0 0 0,1 0 0,-1 0 0,2 1 0,2 4-5,1-1 0,-1 1-1,0 0 1,7 11 0,-10-13 10,7 8-40,-1 1-1,11 22 1,14 24-58,-26-49 69,-2 0 16,1-1 1,1-1-1,-1 1 0,1-1 0,1 0 0,0-1 1,0 1-1,14 8 0,-15-10-7,-1-2 12,-1 0 1,1 0-1,0-1 0,1 1 0,-1-1 0,0-1 1,1 1-1,0-1 0,0 0 0,13 2 1,-14-4 0,-1 0 1,1 0 0,0 0 0,0-1-1,0 0 1,-1 0 0,1 0 0,0-1-1,-1 0 1,1 0 0,-1 0-1,0-1 1,1 0 0,-1 0 0,-1 0-1,7-5 1,-4 2 2,-5 4 3,0 0 0,0 0-1,0 0 1,0-1 0,-1 1-1,1 0 1,0-1-1,-1 0 1,0 1 0,0-1-1,2-5 1,11-30-7,-5-14 7,-8 42 2,0 0 0,-1 0 0,0 0 0,-1 0 0,0 0 0,-1 0 1,0 0-1,0 0 0,-1 1 0,-1-1 0,1 1 0,-9-15 0,6 13 1,3 6 1,1 1 0,-1 0 0,0 0 0,0 0 0,0 1 0,-1-1 0,-4-3 0,-2-2 9,-1 0 1,0 0-1,0 1 0,-1 1 1,-23-12-1,24 15-8,6 2-3,0 0 1,0 1-1,0-1 1,0 1-1,0 0 0,-6 0 1,-26-2 4,1 5-4,24 1-2,0 1-1,0 0 1,0 1 0,-19 12 0,29-16-1,-14 11-4,-24 28 4,29-27 1,0 1 0,-9 16 0,11-15 0,2 0 0,-10 24 0,9-17 0,-6 36 0,3 18 0,10-12 0,2-55 0,0 0 0,0 1 0,6 16 0,-4-18 0,0 0 0,0-1 1,1 0-1,8 13 0,-3-10 1,0 0 0,1 0 0,0-1 1,1-1-1,0 1 0,20 10 0,-9-9 6,42 8-1,-34-12-4,31 1-1,118-8 7,-147-3 0,155-40-1065,-80 14-4303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4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889 219 8608,'-39'-27'0,"-81"-46"-3,35 28-20,61 33 19,-51-21-4,46 23-17,-41-5 4,53 13 20,-1 1 0,-22 0 0,-100 18 18,140-17-17,-26 6 55,-9 9-8,-38 20-1,55-22 68,10-5-59,2-2-30,-1 0 1,1 1 0,1 0 0,-1 0 0,1 0 0,0 0 0,1 1-1,-1 0 1,-5 17 0,6-9 44,1 0 0,-2 30 1,4-46-62,1 1 1,0 0-1,0 0 0,1 0 1,-1 0-1,0 0 1,0 0-1,0 0 1,0 0-1,1-1 0,-1 1 1,0 0-1,1 0 1,0 1-1,10 15 57,1 0 0,18 20-1,-14-24 50,96 45 48,-86-49-63,20 2-39,1-2 1,72 5 0,-102-15-58,31-4 0,-24-1-402,0-1 0,41-17 1,-12 2-5603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5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8968,'3'9'95,"0"0"1,-1 0-1,0 0 0,-1 0 1,0 0-1,0 0 0,-1 1 1,-1 8-1,1 14 128,4 49 337,-1 67-23,7 54-7,-8-167-429,5 42 116,24 113 1,-31-186-204,1-1 1,0 0-1,0 0 0,0 0 1,1 0-1,-1 0 1,4 5-1,11 23 104,-15-27-82,0 2-1,-4-17-22,0-1 0,0 1 0,-7-13 1,-3-9-2,2-11-9,10 33-4,0 0 0,1 1 0,0-1 1,1 0-1,0 0 0,1 0 0,5-19 0,2 1-5,15-31 0,-19 50 5,-3 4-4,0 0 0,1 0 0,0 1 0,0-1 0,0 1 0,8-10 0,1 0 0,-1-2 1,-7 10-6,1 0 0,0 0 1,1 1-1,8-9 1,7-4-20,32-24 0,-50 41 22,0 0 1,0 0-1,0 0 0,0 1 0,0-1 0,0 1 1,0 0-1,1-1 0,-1 1 0,0 1 0,7-2 0,2 1-4,-1-2 2,-7 2 3,-1 0 0,0 0 0,0 1 0,0-1 0,0 1 0,1 0 1,-1 0-1,0 0 0,0 1 0,1-1 0,3 2 0,70 18-71,-62-12 17,5 7 32,-1 0 0,17 20 0,-22-17-32,70 149-56,-77-151 113,-4-11 1,-1 1 1,0-1-1,0 1 1,-1-1-1,1 7 1,7 66-11,-5-22 6,3-16-1396,-4-23-5578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42 8696,'0'-1'10,"1"0"-1,-1 0 1,1 0 0,-1-1 0,1 1 0,-1 0 0,0 0 0,0 0 0,0-1 0,0 1-1,0 0 1,0 0 0,0-1 0,0 1 0,0 0 0,0 0 0,-1 0 0,1 0-1,0-1 1,-1 1 0,1 0 0,-1 0 0,0 0 0,1 0 0,-1 0 0,0 0-1,1 0 1,-1 0 0,0 0 0,0 0 0,0 1 0,0-1 0,0 0 0,0 0-1,0 1 1,0-1 0,0 1 0,0-1 0,0 1 0,-1-1 0,1 1 0,0 0 0,-2-1-1,2 1 1,0 0-1,-1 0 0,1 0 0,0 0 0,0 0 0,-1 0 0,1 1 0,0-1 0,0 0 1,-1 0-1,1 1 0,0-1 0,0 1 0,0-1 0,-1 1 0,1 0 0,-1 0 1,-4 3 12,-4-1-8,6-2-8,1 1 0,-1-1 1,1 1-1,0-1 0,0 1 0,0 0 0,0 0 1,0 1-1,-4 3 0,-29 29 43,2 2 0,-51 71-1,64-79-47,-21 28 34,32-40-30,-1-2-2,-14 28 14,19-31-11,1 0 0,-5 17 0,10-26-4,0-1-1,0 1 1,0 0-1,1 0 1,-1-1 0,1 1-1,0-1 1,-1 1-1,1 0 1,1-1-1,-1 1 1,0-1-1,1 0 1,-1 1-1,1-1 1,-1 0-1,1 0 1,3 3-1,-3-3 1,2 2 0,0 0 0,0 0-1,0 0 1,0-1 0,1 0 0,-1 0 0,1 0 0,0 0-1,-1-1 1,2 0 0,-1 0 0,7 2 0,-6-2-1,9 1 13,-4-4-10,1 0 1,-1-1 0,0 0 0,-1-1-1,1 0 1,0-1 0,-1 0 0,0-1-1,0 0 1,19-12 0,-17 8-2,-7 7 0,-1-1 1,0 0-1,0-1 0,-1 1 0,1-1 1,-1 0-1,7-8 0,47-75 44,-21 31-13,-28 44-29,20-24 20,-15 23-11,26-19 0,-28 28 7,-3 4-15,0 1 0,-1 0 0,1 0 0,-1 1 0,1 0 0,-1 0 0,1 1 0,-1 0 0,0 0 0,-1 0 0,1 1-1,0 0 1,-1 1 0,6 5 0,2-1-1,-10-5-3,1-1 1,-1 1 0,0 0 0,0 0 0,0 0-1,0 0 1,-1 1 0,4 5 0,-5-6 0,8 8 1,-2 2 0,1-1 1,-2 1-1,0 0 0,-1 0 1,6 20-1,40 148 35,-46-169-5,-1 5-1279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6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6280,'61'-59'18,"-59"58"-16,0 0 0,0 1 0,0-1 0,0 1 0,0-1-1,0 1 1,1 0 0,-1 0 0,0 0 0,0 0 0,0 0-1,1 1 1,-1-1 0,0 1 0,0-1 0,0 1-1,0 0 1,0-1 0,3 3 0,-4-3 4,1 1 3,1 0 0,-1 0 0,0 0 0,1 0 0,-1 0 0,0 0 0,0 1 0,0-1 0,0 1 0,0-1 0,0 1 0,2 3 0,5 4 7,-1-2-1,29 32 105,-13-11 5,0 2 1,35 60-1,-51-74-108,-2-6 5,-2 1 0,1 0-1,2 11 1,49 154 209,-19-82-146,-37-92-58,0-1-24,0-1 1,-1 1-1,1-1 1,0 1-1,-1-1 0,1 1 1,-1-1-1,1 1 1,0-1-1,-1 1 1,1-1-1,-1 0 0,1 1 1,-1-1-1,0 0 1,1 1-1,-1-1 1,0 0-1,-18-9 28,1-1-1,0-1 0,1-1 1,-17-15-1,27 21-16,0-1 1,0 0-1,0-1 1,1 1-1,1-1 0,-7-11 1,5 7-5,4 8-1,0-1 1,1 0-1,-1 0 0,1 0 1,0 0-1,1 0 1,0 0-1,-1 0 1,0-11-1,2 10-5,-1 3-1,1 1-1,-1-1 1,1 1-1,0-1 0,0 0 1,0 1-1,1-1 1,-1 1-1,1-1 0,-1 1 1,2-5-1,1-3 3,0 2-4,-1 0 0,1 1 1,7-14-1,-4 10 1,1 1 0,14-17-1,25-21 1,7-4-2,4 2 0,-1 6 0,-45 37 0,0 0 0,18-8 0,-22 12 0,0 0 0,1 1 0,15-3 0,-16 4 0,0 0 0,-1 1 1,1 0-1,8 1 0,-5 1 2,0 0 0,0 0 0,-1 2 1,19 7-1,-16-2 19,4 11-8,-1 0 0,16 31 0,-19-30 7,-2 0 0,-1 1 0,-1 0 0,7 28 1,-10-30-4,2 5 69,0 1-1,4 43 1,-6-25 52,-2-21-135,-2-7-165,0 1-1,2 0 1,8 29-1,-4-26-4983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6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7 6904,'-4'-1'13,"1"-1"0,0 1 0,0 1 0,0-1 0,-1 0 1,1 1-1,0 0 0,-1 0 0,1 0 0,0 0 0,-1 0 0,1 1 0,0-1 1,0 1-1,-1 0 0,1 0 0,0 0 0,0 0 0,-5 4 0,-9 3 177,-31 21-1,38-23-145,-6 4-5,2 0 1,0 1-1,0 0 1,1 1-1,-20 23 0,20-20-11,-9 9 133,-35 49 0,44-54-139,1-2 48,-17 31 0,17-26-55,9-19-8,1 1 0,-1-1 0,1 1 0,0-1 0,1 1 0,-1 0-1,1 0 1,-1 0 0,1 0 0,0 0 0,0 0 0,1 0 0,-1 0 0,1 0 0,0 1 0,0-1 0,1 6 0,8 7-4,-6-14-4,1 1 1,0-1-1,1 0 1,-1-1-1,0 1 1,1-1-1,-1 0 1,1 0-1,0 0 1,0 0-1,-1-1 1,1 0-1,0 0 1,6 0-1,5 1-2,0-1 0,23-2-1,-26 0 2,0-1-1,-1 0 1,1-1-1,-1 0 1,15-7-1,-11 5 0,21-8-36,64-34 0,-86 40 29,38-20-57,8 6-1,-57 20 60,0 1-1,0 0 1,0-1 0,0 2-1,0-1 1,0 0 0,0 1-1,-1 0 1,1 0-1,0 0 1,0 0 0,5 3-1,-3-2-1,0 1 1,1 0 0,-1 1-1,0 0 1,0 0-1,0 0 1,0 0 0,-1 1-1,1 0 1,6 9 0,-4-6 0,4 7-30,4 12 13,19 47 0,-27-49-27,10 136-19,-18-125 33,0-9 21,0 4 4,-2-1 1,-1 1-1,-10 44 0,9-59 2,2-1 6,-2 0 0,0 0 1,-1-1-1,0 1 0,-11 19 0,-2-2-2,-2-7 7,18-23 1,-1 0 0,1-1 0,0 0 0,0 0 0,0 1 0,-1-2 0,1 1 0,-1 0 0,-4 1 0,3-2 0,0 1 0,0-1 0,-1 0 1,1 0-1,-9-1 0,6-1 1,0 0 0,0-1 1,0 1-1,0-1 0,0-1 0,1 1 0,-7-6 0,11 8 1,1 0 0,-1 0 0,1 0-1,-1-1 1,1 1 0,-1 0-1,1-1 1,0 1 0,0-1-1,0 0 1,0 1 0,0-1 0,0 0-1,0 0 1,1 1 0,-2-4-1,-1-3 4,-1-2-2,2 7 0,1-1 0,-1 1-1,1-1 1,0 0-1,0 1 1,1-1-1,-1 0 1,1 0 0,-1-5-1,1-15 19,1 0-1,6-43 0,14-48 29,-16 89-51,3-6 30,51-117 16,-43 122-17,26-27-4,88-88 0,-57 82-21,1 7-2,-6 13 0,-51 32 0,32-11 0,-39 16 0,0 1 0,-1 0 0,1 0 0,12 0 0,-16 2 0,0 0 0,-1 0 0,1 1 0,0 0 0,-1 0 0,1 0 0,9 4 0,-8-1 0,1 0 0,-1 0 1,0 1-1,12 10 0,-1 1 2,-2 0 1,0 2-1,15 23 0,-21-26 4,-1 0-1,0 1 0,-1 0 0,-1 0 0,6 18 0,-7-15 2,3 0 14,-2 2-1,-1-1 1,-1 1 0,0-1 0,2 32-1,-3-22 41,-1-11-13,1 11 52,2 56 0,-8-19 83,-2-58-23,1-7-217,0 0 1,0 0-1,1-1 1,-1 1-1,-1-1 1,1 1-1,0-1 0,0 0 1,-1 0-1,1 0 1,0 0-1,-1-1 1,1 0-1,-7 1 1,-29 1-5144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10400,'0'0'0,"9"3"136,0 10-120,-3 1-16,-2 10-288,4 9 288,-1-1-7224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7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5560,'46'31'-23,"51"34"-2,-60-37 26,-28-21 26,0 1-1,-1 0 1,0 0-1,0 1 1,-1 0-1,0 1 1,8 14-1,-9-13-6,10 26 228,-10-13 2,-1 0 0,-1 1 0,1 40 0,-5-62-286,1 16 444,0-17-132,-1-15-148,1-19 5,2 1 0,1-1-1,2 1 1,11-40 0,-8 44 54,1 0 0,1 1 0,23-38 0,-28 52-157,-4 9-7,0-1 1,0 1 0,1-1-1,-1 1 1,1 0 0,0 0-1,0 0 1,4-3 0,3-3 54,1 1 0,17-10 0,-18 16 57,4 4-73,0 0 0,27 9-1,-25-3 34,3 6-48,0 1-1,-1 1 1,-1 1 0,0 0-1,23 31 1,2 23 17,-22-36-26,1-2 0,34 42-1,-45-64-33,-8-8-2,1 0-1,-1 0 1,1-1 0,0 1-1,0-1 1,1 1-1,-1-1 1,0 0 0,1 0-1,5 2 1,9 3 3,0 0 1,34 7 0,-32-14 1,33-6-1,-35 3-5,-1-1-1,18-7 1,0-4-7,0-2 0,-2-2 0,0-1 0,39-31 0,-54 38 1,-10 7-14,1-2 0,0 1 0,12-16 0,-12 14-16,-2 3 17,-1-1-1,1 0 1,-2 0 0,1 0 0,-1-1-1,0 0 1,0 0 0,-1 0 0,5-13 0,-3 2-27,-1 0 0,0-1 0,-2 0 0,0 0 0,0-22 0,-4 30 38,1 8 4,0 0 0,0 1-1,-1-1 1,1 0 0,-1 1 0,0-1 0,0 1 0,-1 0 0,1-1 0,-3-3 0,0-2-1,-1 1-1,0-1 1,-1 1-1,0 0 1,-8-8-1,14 16 5,-1-1 0,1 1-1,0-1 1,-1 1 0,1 0-1,-1-1 1,1 1 0,-1 0-1,1-1 1,-1 1 0,0 0-1,1 0 1,-1 0 0,1-1-1,-1 1 1,1 0 0,-1 0-1,0 0 1,0 0 0,1 0 0,-5 0-2,0-1 1,0 1 0,0 0-1,-10 2 1,8-1 1,0 2 0,0-1-1,0 1 1,0 0 0,-7 4 0,-14 11-1,-47 40 0,61-46 0,0 1 0,1 1 0,1 0 0,0 1-1,-10 16 1,12-16-1,-6 8-9,-22 43-1,30-52 6,4-5-7,-1 0 0,1 1 0,1-1 0,0 1 0,0-1 0,1 1 0,0 0 0,1 0 0,0 0 0,0 0 0,2 15 0,-1-23 11,1 0-1,-1-1 1,1 1 0,-1 0 0,1-1-1,0 1 1,-1 0 0,1-1 0,0 1 0,0-1-1,0 1 1,1-1 0,-1 0 0,0 1 0,0-1-1,1 0 1,-1 0 0,1 0 0,-1 0 0,1 0-1,-1 0 1,4 1 0,5 1-1,0 0 0,1-1 0,-1 0 0,0 0 0,1-2 0,0 1 0,19-2 0,10-5 2,-1-1 1,1 2 0,-7 2 1,-22 1-4,1 0-1,0 1 1,0 1 0,0 0-1,12 2 1,-20 0 1,-1-1-1,1 1 1,-1 0-1,0 0 1,0 0-1,0 1 1,0-1-1,0 1 1,0 0-1,-1-1 1,3 5-1,-1-3 0,4 7-16,5 17 6,10 33-1,-18-37-31,-1 106-16,-7-103 1,-63 214-182,30-135 140,-13 35 3,39-116 47,-1-5 37,0 0-1,-1-2 1,-15 19 0,13-26-5,-3-1 7,-28 11 0,35-21 8,-15-12 4,18 8 1,1 0 0,0 0 0,0-1 0,-7-6 0,3-1 0,1 0 0,0-1 0,1 0 0,1 0 1,-1-1-1,-5-17 0,5 5 8,-15-105 25,24 106 62,6-4-15,20-56 0,-14 65 127,83-84 101,-71 83-8,-9 9-168,21-18 162,76-43 1,110-50 533,-163 90-755,-36 18 82,90-86-1364,-56 44-5791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4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0 568 9776,'23'-1'-30,"-22"0"27,0 1-1,0-1 1,0 1-1,0-1 1,0 1-1,0-1 1,0 0-1,-1 1 0,1-1 1,0 0-1,0 0 1,0 1-1,-1-1 1,1 0-1,0 0 1,0-2-1,2-1-4,18-26-112,31-61 0,-27 46-2,2 1-18,-17 28 79,50-69-54,-50 72 102,120-141-54,-111 129 72,-13 18-1,0-1 0,0 1 0,11-10 0,-14 16-3,-1 0 0,1 0 1,0 0-1,-1 0 0,1 1 0,0 0 0,0-1 0,-1 1 0,1 0 1,0 0-1,0 0 0,-1 1 0,1-1 0,0 0 0,-1 1 0,6 2 1,-4-2-1,6 4 13,13 18-1,-20-18-12,0 1-1,0-1 1,0 1 0,-1 0-1,2 7 1,3 17 4,-1 0 1,-2 1-1,1 61 0,-5-15-2,-2 7 2,-3 7-2,0-3 2,0-11-3,0-34-24,-15 55 1,4-22-7,14-69 23,-2 9-24,2 0 0,-1 0 0,2 1-1,0-1 1,2 24 0,-1-39 25,0 0 0,0 0 0,0 0 0,0 0-1,0 0 1,0 0 0,0 0 0,-1 0 0,1 0 0,0 0 0,-1 0-1,1 0 1,0 0 0,-1-1 0,1 1 0,-1 0 0,0 0 0,1 0-1,-2 0 1,1 1 12,-1 0-34,1-1-45,-4 5 32,0-1-31,1 0 0,-1-1-1,-1 0 1,1 0 0,0 0-1,-10 4 1,4-1-63,-26 15-271,-2-1-1,0-2 1,-79 26 0,48-18-84,68-27 408,-7 2-39,13 2 25,26 3 44,72 1 39,1-6 5,-11 0 7,169-13 86,-158 3 25,114 6 356,-207 3-333,-1 1 0,0 0 0,0 0 0,0 1 0,15 7 0,-1-1 137,-20-9-78,-5-3-1,-6-15-1032,-2-4-3547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4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1888,'0'0'1516,"4"6"-1399,8 23-1,-1 0 1,-2 0-1,9 42 0,-14-53-113,3 12 210,0-3-46,15 41 1,-16-50-116,12 31 394,16 72 0,-33-116-423,4 19 320,11 33-1,-15-55-154,-1-1-155,0-1 0,0 1 0,0-1 0,0 1 0,0-1 0,0 1 0,1-1 0,-1 1 0,0-1 0,0 1 0,1-1 0,-1 1 0,0-1 0,1 1 0,-1-1 0,0 0 0,1 1 0,0 0 0,1-1-11,1 0 0,0 0-1,-1 0 1,1 0 0,-1 0 0,1 0 0,-1-1 0,1 1 0,-1-1 0,1 0 0,-1 0 0,0 0-1,1 0 1,-1 0 0,0 0 0,0-1 0,0 1 0,0-1 0,3-2 0,7-6 87,19-23 1,-21 23-87,-5 5 6,0-1 1,-1 1 0,0-1-1,5-9 1,74-122 392,-50 83-267,-7 12 4,-1 0 0,29-70 0,-43 96 36,-11 15-231,1 1 0,0-1-1,-1 0 1,1 1 0,-1-1-1,1 0 1,-1 1 0,1-1-1,-1 0 1,0 0 0,1 1-1,-1-1 1,0 0 0,0 0-1,1 0 1,-1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5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420 100 5208,'2'-1'-7,"6"-4"5,-6 3-5,-4 2 4,0 0 1,0-1-1,0 0 1,0 1-1,0-1 1,0 0-1,0 0 1,0 0 0,0 0-1,0 0 1,0-1-1,1 1 1,-1-1-1,-1-1 1,0 1 2,-74-53-36,76 54 35,0 0 0,-1 0 0,1 1 0,-1-1 0,1 0 0,-1 0 0,1 1 0,-1-1 0,1 1 0,-1 0 0,-2-1 0,-1 0-1,-19-1 1,-4 4 1,-3 6 1,19-3 5,1 1 0,0 0 0,0 0-1,0 1 1,-17 15 0,8-4 15,-21 25 1,34-35-1,0 0 0,0 1 0,1 1 0,1-1 0,-1 1 0,1 0 0,-3 11 0,5-14-7,0 0 13,0 1-1,1-1 1,0 0-1,1 1 1,-1 0-1,2-1 1,-1 1-1,1 10 1,0-10-7,3 6 100,3 2-58,1 0 1,1 0-1,0-1 1,1 0-1,1-1 1,18 22-1,5-7-13,-18-21 65,78 21 46,-72-26-39,8-5-44,51-10-1,-59 4-62,29-20-1,-31 15-12,23-19 1,-10 1-22,0-1 1,52-71-1,-72 88 16,-9 11-1,1-1 1,-1 0-1,0 0 1,0 0-1,-1 0 1,4-9-1,-4 10 0,0-2 2,1 1 1,-1-1-1,0 0 0,-1 0 1,0 0-1,1 0 0,-2 0 1,1 0-1,-1 0 0,0 0 1,0 0-1,-2-10 0,-1 7-3,-6-48 3,11 15 21,-2 40 38,-3 27 36,-4 22-25,1 14 34,3 69-1,3-104-89,0-10 14,1-1 1,4 27-1,-2-24 7,0 6-5,1 0 0,1 0 0,1-1 0,10 26 0,-5-22 23,18 29 1,-26-51-38,1-1 0,0 1-1,0-1 1,0 0 0,0 0 0,1-1 0,0 1-1,-1-1 1,1 0 0,0 0 0,9 3 0,-6-2-2,7 2 44,-1-4-36,0 0 0,0-1 0,26-1 0,-24-5 9,24-17 4,-28 14-30,-2-1 1,19-17-1,-9 2-5,0-2 0,27-46 1,-25 34-47,17-44 0,-11 23-827,14-24-3550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414 552 3952,'-4'-26'0,"0"-26"0,-4-20 0,-4-8 1,-2 6 5,9 59-6,1 1 0,-10-19 1,8 20-1,-2 0 0,-9-13 0,-20-18 0,27 34 6,0-1 0,-1 2 1,0-1-1,-1 2 0,0-1 1,-25-11-1,27 17 2,-1 0 0,0 1 0,0 0 1,0 1-1,0 0 0,-18 1 0,26 0-2,0 1 0,0-1-1,0 1 1,0 0 0,0 0 0,0 0-1,0 0 1,1 1 0,-1-1 0,0 1-1,1-1 1,-1 1 0,1 0 0,-1 0-1,1 0 1,0 1 0,0-1 0,0 1-1,0-1 1,0 1 0,1-1 0,-1 1 0,1 0-1,-1 0 1,0 4 0,-2 5 30,0 0 0,1 0 0,1 1 0,-1 17 0,0-13-21,2-12 5,0 1-1,1 0 0,-1 0 0,1-1 0,1 1 0,-1 0 1,2 5-1,19 117 172,1-29 202,-17-73-359,-3-14 44,1 1 0,1-1-1,5 14 1,77 160 731,-75-165-772,-5-10 48,0 1 1,14 17 0,61 76 192,-62-85-124,153 123 432,-156-130-557,22 12 205,-24-17-125,0-1-1,28 10 0,-36-15-78,0 0-1,0 0 1,0-1-1,1 0 1,-1 0-1,0-1 0,1 0 1,-1 0-1,0 0 1,1-1-1,-1 0 1,9-2-1,10-10-17,-18 7-13,1-1 1,-1 1-1,-1-2 0,1 1 0,-1-1 1,0 0-1,7-15 0,-1 2-13,11-32 1,-18 38-56,0 0 1,-1 0 0,0 0 0,2-22-1,-2 8-733,6-31-4038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6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6552,'1'1'0,"7"7"-30,-1 1 0,1 0 0,-2 0 0,1 0 1,-1 1-1,-1-1 0,8 17 0,0 4 48,15 33 45,-16-19 11,10 34 131,-8-47-104,2-1 0,21 31 0,-33-55-81,0-1-1,0 1 1,1-1 0,0 0 0,0 0 0,0-1 0,0 0-1,9 6 1,-8-7-5,-3-1-2,1 0-1,0-1 1,0 1-1,-1-1 1,1 0-1,0 0 0,0 0 1,0-1-1,0 0 1,0 1-1,1-2 1,-1 1-1,0 0 1,6-2-1,-4 1 0,9-2 28,-8 1-29,1-1-6,0 1 0,0-2 0,0 1 0,0-1 0,0 0-1,-1-1 1,0 0 0,0 0 0,0-1 0,7-7 0,66-72-840,-40 37-3451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47 5560,'-60'-38'0,"58"37"0,0 0-1,1 0 1,-1 0 0,0 0-1,0 0 1,0 1 0,0-1 0,0 1-1,0-1 1,0 1 0,0 0-1,0 0 1,0 0 0,0 0 0,0 0-1,0 0 1,0 1 0,0-1-1,-4 2 1,5-2 0,-1 1 0,0 0-1,1 0 1,0 1 0,-1-1 0,1 0-1,0 0 1,-1 1 0,1-1 0,0 0-1,0 1 1,-1 2 0,0 1 0,0-1 0,0 1 0,1 0 0,-1-1 0,1 1 0,-1 7-1,1 5 48,1 1-1,1-1 0,0 1 0,1-1 0,1 1 0,0-1 1,11 29-1,-9-28-25,13 31 206,6 3 154,41 64 0,-62-111-338,1 0 0,-1-1 0,1 0 0,1 0 0,-1 0 0,0 0 0,1 0 0,0-1 0,0 0 0,5 2 0,-3 0-6,0-2-2,0 1 0,0-1 0,1 0 1,-1 0-1,1-1 0,-1 0 0,1-1 0,0 1 0,10-1 1,-8 0-19,7-1 30,-5-3-189,0-1-1,0 0 1,-1-1 0,1 0 0,20-12-1,18-15-4403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95 133 5472,'0'-5'7,"7"-17"24,-5 20-13,4-1 11,-4 2 54,4 24 247,-2-2-179,-1-5-23,0-1 0,1 1-1,1 0 1,0-1 0,13 26 0,-16-38-104,0 0-1,0 0 1,1 0 0,-1 0 0,1 0 0,0-1 0,0 1-1,0-1 1,0 0 0,0 0 0,0 0 0,0 0 0,1 0-1,-1-1 1,8 3 0,0 0-10,-5-2-2,0 0 0,0 0-1,-1-1 1,1 1-1,6-1 1,-2 1 6,0-1-1,-1-1 1,1 1-1,18-3 1,-23 1-7,0 0 1,0 0-1,0 0 1,0-1 0,0 0-1,0 0 1,0 0-1,-1-1 1,1 1 0,-1-1-1,0 0 1,0 0-1,0-1 1,4-4-1,-1-1 11,0 0 0,-1-1 0,0 0 0,0 0 0,-1 0 0,4-14 0,-8 19-14,0 0 0,0 0 0,-1 0-1,0 1 1,0-1 0,0 0 0,-1 0 0,1 0 0,-1 0 0,0 1 0,-3-7 0,2 4-2,-3-6 22,-41-43 13,43 53-38,1 0-1,0 1 1,-1 0-1,0 0 0,0 0 1,1 0-1,-1 0 0,0 0 1,-1 0-1,1 1 1,-3-1-1,-8-4 3,1-1-2,10 5-1,-1 0 0,0 0 0,-1 0-1,1 1 1,0-1 0,0 1 0,-1 0 0,-7-1 0,-32-3 11,-7 6-9,3 11 1,39-9-4,1 0-1,0 1 0,-12 7 1,14-6-2,1-1 0,0 0 1,0 1-1,1 0 0,-1 0 1,1 0-1,0 1 0,-6 11 0,2-2-1,1 2-1,-6 17 0,7-20 1,-4 25-28,8-25 21,1 1 1,0 0-1,1 0 0,0 0 1,1 0-1,1-1 0,4 17 1,-2-15 5,-3-10 0,1 0 1,0 0-1,0 0 1,1 0 0,-1-1-1,7 10 1,4 5-4,1 0 0,19 20 0,-16-27 0,86 38-5,-80-43-1,102 9 1,-100-17 5,-9-2 3,-1 1 1,1-1 0,-1 0 0,1-1 0,-1-1 0,0-1 1,22-9-1,106-63-901,-63 28-3570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1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302 298 4040,'8'-53'9,"-5"26"-1,-2 1-1,-1-1 0,-4-28 1,-8 14-7,8 34-2,0 0 1,0 0 0,0 0-1,-1 1 1,-10-12-1,12 16-1,0 0 0,0 0 1,0 1-1,0-1 0,0 1 0,-1-1 0,1 1 0,0 0 1,-1 0-1,1 1 0,-1-1 0,1 1 0,-1-1 0,0 1 0,1 0 1,-7 1-1,6 0-3,-3-1-3,-1 0 0,1 1-1,0 1 1,0-1 0,0 1 0,0 0 0,0 1-1,-11 5 1,10-4 0,2-2-2,0 1 1,1 0-1,0 1 1,0-1 0,0 1-1,0 0 1,1 0-1,-1 1 1,-6 8 0,5-6 0,1 0-8,-1 0 0,1 0 0,0 1 0,-8 15 0,7-11 11,5-10 5,0-1 0,0 1 0,0 0-1,0-1 1,1 1 0,-1 0 0,0 0 0,1-1-1,0 1 1,-1 0 0,1 0 0,0 0 0,0-1-1,0 3 1,0 4-1,0 26 1,10 3 1,9 4 1,-10-28 5,0 0 0,1-1-1,0 0 1,1-1 0,0 0 0,20 15-1,137 115 187,-106-95-41,-10-8-48,82 65 634,-113-84-486,0 1 0,33 41 0,-53-59-230,1 1 0,-1 0 0,0 0 0,0 0 0,0 0-1,0-1 1,-1 1 0,1 0 0,-1 0 0,0 0 0,0 0 0,0 1 0,0-1-1,0 0 1,-1 0 0,1 0 0,-2 3 0,1-1 7,0 0-6,0 0 0,-1 0 0,1-1 0,-1 1-1,0 0 1,-1-1 0,1 1 0,-1-1 0,0 1 0,0-1 0,0 0 0,0-1-1,-1 1 1,-4 3 0,5-4-7,-4 3 13,0 0-1,0-1 1,-1 0 0,0 0 0,0 0 0,-1-1-1,-13 5 1,10-4-17,6-3-4,0 1 1,0 0-1,-1-1 1,1 0-1,0-1 0,-11 2 1,-4 0 0,-58 11-768,-6 0-3073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0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1 370 4040,'0'0'424,"3"4"-337,10 12-41,-10-12 101,13 19 564,54 87-93,-64-101-587,0-1 1,1-1-1,0 1 0,0-1 1,13 10-1,-9-8-15,1 2 15,0 0 1,1-1-1,1 0 0,15 8 0,-20-13-15,0-1-1,0 0 1,0-1-1,1 0 1,-1 0-1,12 1 1,-7 0-10,0-1 6,-1 0 1,1 0 0,20 1 0,-21-3-10,-6-1 1,0-1-1,0 0 0,0 0 0,0 0 0,0-1 0,0 0 0,0 0 1,0-1-1,-1 0 0,1 0 0,-1 0 0,0-1 0,9-7 0,12-12 0,-9-3 2,-5 2-3,-12 21-3,1 0 0,-1 0-1,0 0 1,0 0 0,0 0 0,-1-1 0,1 1 0,-1 0 0,0-1 0,0 1-1,0 0 1,0-1 0,0 1 0,-1 0 0,1 0 0,-1-1 0,0 1 0,-2-5-1,2 6-23,-14-4-11,14 5 29,0 1 1,0 0-1,0-1 1,0 1-1,0 0 0,0 0 1,0-1-1,0 1 0,0 0 1,0 0-1,0 0 0,0 0 1,0 1-1,0-1 0,0 0 1,0 0-1,0 0 1,0 1-1,0-1 0,0 1 1,0-1-1,0 1 0,1-1 1,-1 1-1,0-1 0,0 1 1,0 0-1,1-1 0,-1 1 1,0 0-1,1 0 0,-1-1 1,1 1-1,-1 0 1,1 0-1,-1 0 0,1 0 1,-1 1-1,-1 3-5,1-1 0,0 1 0,0-1 0,0 1-1,0 0 1,0-1 0,1 6 0,1-1 7,0 1-1,1-1 1,0 0 0,0-1-1,1 1 1,0 0 0,0-1-1,6 10 1,9 5 4,12-2 1,-22-17 0,1 0 0,0 0 0,10 3 0,-5-4 0,0-1 1,1 0-1,-1-1 1,1-1-1,25-2 0,-17-3 14,91-43 4,-94 35-4,68-69 4,-74 64-4,14-33-1,-21 36-12,-1 1 0,6-25 0,-6 10-2,-2 0 1,-1 0 0,-1-33-1,-4 34-4,-30-100 1,23 107-8,-49-58-1,46 68-6,3 6 16,1 1-1,0 1 1,-1-1 0,0 1-1,-14-2 1,10 6-10,-65 26-5,61-16 12,-68 64-4,79-70 10,1 1-1,0 0 0,0 0 0,0 0 0,-6 12 0,0 0 0,-2-2-1,9-12 0,1 0 0,0 1 0,0-1 1,0 1-1,0 0 0,-3 9 0,5-13-5,0 2-46,-1 1 1,1 0-1,-1-1 0,1 1 0,0 0 0,1 0 1,-1 0-1,1 0 0,-1 0 0,1 0 0,0-1 1,1 7-1,4 13-3367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1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5472,'6'22'25,"0"1"0,-1-1 0,-1 1 1,-2 0-1,1 39 0,-2-27 10,13 172 291,-11-21-184,-4-148-27,0 72 273,14 116 0,-7-186 31,19 66-1,-25-105-407,0-1-1,0 1 1,0-1-1,0 1 0,0 0 1,0-1-1,0 1 0,1-1 1,-1 1-1,0 0 1,1-1-1,-1 1 0,0-1 1,1 1-1,-1-1 1,0 1-1,1-1 0,-1 0 1,1 1-1,-1-1 0,1 1 1,-1-1-1,1 0 1,-1 1-1,1-1 0,-1 0 1,1 0-1,0 1 0,-1-1 1,1 0-1,0 0 1,-1 0-1,1 0 0,-1 0 1,1 0-1,0 0 1,-1 0-1,1 0 0,0 0 1,-1 0-1,1 0 0,-1 0 1,1-1-1,0 1 1,-1 0-1,1 0 0,-1-1 1,1 1-1,-1 0 0,1-1 1,-1 1-1,1-1 1,-1 1-1,1 0 0,-1-1 1,0 1-1,1-1 1,-1 1-1,0-1 0,1-1 1,18-24 43,-19 26-54,3-5 11,0 1 0,-1-1-1,1 0 1,-1 0-1,2-5 1,1-3-1,12-34-1,-9 21-4,4-12-11,25-54-1,-30 75 5,-4 11-5,0 0 1,1 0-1,-1 0 1,1 0-1,9-10 1,21-25-80,52-48 0,-74 77 76,-7 8 0,-1 0 1,1 0-1,0 1 1,0 0 0,0-1-1,9-3 1,-7 3-11,-2 1 14,0 0 0,0 0 0,0 1 1,1 0-1,-1 0 0,0 0 0,1 0 1,-1 1-1,1 0 0,0 0 1,-1 0-1,8 1 0,4 2-1,-2 0 1,1 1-1,0 1 0,0 1 1,21 9-1,-30-10 7,0 0-1,0 0 1,12 10 0,-8-1 3,0 0 0,-1 0 1,0 1-1,-1 0 0,0 1 0,-2 0 1,1 1-1,4 16 0,-6-17 2,8 30 73,30 127 207,-28-104-153,1-12 17,-15-50-127,0 0 1,1 0-1,-1-1 0,2 1 0,-1-1 0,1 0 0,-1 0 0,6 6 0,-1-8 45,6-3-38,0 0-1,24-4 1,-19-1 6,7-7-381,0-1 1,31-21-1,2-5-5074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1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0 381 6456,'5'-5'29,"8"-31"146,-5 60 678,23 123 242,-6-22-390,4 7-176,-29-129-475</inkml:trace>
  <inkml:trace contextRef="#ctx0" brushRef="#br0" timeOffset="1">0 11 7712,'0'-10'109,"1"11"119,0 20-14,0-4-1153,1 4-3841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5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4312,'0'0'0,"56"16"8,-20-7 8,1-2-16,-1-2-128,5-1 128,0 1-2680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0 6104,'-29'2'12,"-1"1"1,1 2 0,-1 1-1,-27 9 1,42-11-10,8-2 1,1-1-1,0 1 0,0 0 1,0 1-1,0-1 0,-7 6 1,-2 1-1,-41 23 1,0 2 1,6 2-3,5-3-2,8 0 0,30-26 0,0 0 0,1 1 1,0 0-1,-8 13 0,14-19 1,-1 0 0,1 0 0,0 0 0,0 0 0,0 0 1,0 0-1,0 0 0,0 1 0,0-1 0,1 0 0,-1 0 0,1 0 0,-1 0 0,1 0 0,0 0 0,0 0 0,0 0 0,0-1 0,0 1 1,0 0-1,0-1 0,3 4 0,-2-3 1,1 2 4,1 1 1,0-1 0,0 1-1,1-1 1,-1 0 0,1-1-1,10 7 1,-8-6 0,4 1 33,69 5 10,-60-11-36,-3-3-156,-1 0 1,1-1 0,-1 0-1,22-12 1,14-9-3472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2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6368,'10'24'32,"-1"1"1,-1 0-1,-2 0 1,0 0-1,3 35 0,-5-31 3,12 86 209,-12-69-164,19 183 153,-11-130-170,-3-47 22,2 1 1,28 76-1,-36-125-37,4 2 15,-6-5 121,-3-3-138,-16-14 33,-27-36 0,14 17-34,19 18-33,10 11-11,-5-13 1,6 15-4,1-1-1,0 1 1,0-1 0,1 1 0,-1 0 0,1-1 0,0 1-1,0 0 1,0 0 0,1 0 0,0 0 0,-1 0 0,1 0-1,1 0 1,-1 0 0,0 1 0,4-5 0,1 0-6,1 0 1,0 0-1,0 0 1,0 1-1,14-8 1,-19 12 2,2 1 1,-1 0 0,0 1-1,0-1 1,0 1 0,1 0-1,-1 0 1,1 0 0,-1 1-1,1-1 1,-1 1 0,1 0-1,7 1 1,0 1 1,0 1 1,22 6-1,-24-6 2,-1-1 0,0 1-1,0 0 1,17 9 0,-11-5 0,-6-2 1,-1-1 0,1 1 0,10 9 0,-3 0 5,-2 2 0,1 0 0,-2 1 0,0 0 0,-1 1 1,13 26-1,-17-30-1,-5-9 6,0 0-1,-1-1 0,1 1 0,-1 0 0,-1 1 0,3 9 0,5 20 46,-1 1 1,3 42-1,-12-27-985,-2-1-3770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8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6192,'0'0'585,"6"7"-333,17 19-153,-14-12 141,62 195 404,-69-202-647,54 174 282,-5-18-190,-15-50 4,-5-19-66,-16-48-8,-2-12-14,-5-20-986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2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0 446 6816,'4'0'6,"185"-11"116,-57 4-54,-58-3 41,-47 5-92,-1 1-7,-10 2-3,-1-1 0,21-7 0,27-8 12,8-6-15,-39 12-6,0-2 0,-1-1 0,49-32 0,-68 38 0,-5 4-3,0-1-1,0 0 0,10-12 1,-14 16 4,17-19-19,19-26-1,-32 37 6,-1 1 0,0-1 0,0-1 0,-1 1 0,0-1-1,-1 1 1,4-15 0,-7 22 7,0 0 0,0 1 0,-1-1-1,1 0 1,-1 0 0,0 0 0,0 0 0,0 0 0,0 0 0,0 1-1,-1-1 1,1 0 0,-1 0 0,0 0 0,0 0 0,-2-4-1,3 7 4,-1 0-1,0 0 1,0-1-1,0 1 1,1 0-1,-1 0 1,0 0-1,0 1 0,1-1 1,-1 0-1,0 0 1,0 0-1,1 0 1,-1 1-1,0-1 1,0 0-1,1 1 0,-1-1 1,0 1-1,0 0 1,0 0-5,-7 4-23,0 0-1,1 1 1,0 0 0,0 0 0,1 1 0,-1-1-1,-6 11 1,-34 56-259,36-57 265,5-6-33,0 0-1,0 0 0,-3 12 0,-12 28-254,-23 86 1,40-118 286,2-10-5,0 0 0,1 1-1,0-1 1,1 11 0,6 149-208,1-136 233,-5-29 8,0 0 0,0 0 0,0 0 1,0 0-1,0 0 0,0-1 0,1 1 0,-1-1 0,1 0 1,0 1-1,0-1 0,0-1 0,5 4 0,-4-3 3,10 3 25,4-3-12,-1-2 0,0 0-1,23-2 1,-21-4 105,14-11 7,-1-1-1,-1-2 0,31-25 0,-2-7 99,-31 27-55,1 2 1,40-24-1,-57 39-150,-7 5-10,-1 0-1,1 1 1,-1-1-1,1 1 1,0 0 0,9-1-1,84-13 65,-94 15-71,0 0 0,0 1-1,1 0 1,-1 0 0,0 1 0,0-1 0,0 1 0,8 2 0,5 2 1,45 11 0,0 9 0,-2 8-3,-48-24-2,-1 0 0,17 16 0,16 27 0,-11-1 0,-11-7 0,-18-31 0,22 40 0,-24-49-1,-1 1 1,0-1-1,1-1 1,0 1-1,0 0 1,0-1-1,0 1 1,1-1-1,0 0 1,-1 0-1,1 0 1,0-1-1,0 0 1,0 1-1,1-1 1,-1 0-1,0-1 1,10 3-1,-13-4 1,1 0-1,0 0 1,-1 0-1,1 0 0,-1 0 1,1 0-1,-1 0 0,0 0 1,1-1-1,-1 1 0,1-1 1,-1 1-1,1-1 0,-1 1 1,0-1-1,1 0 0,1-1 1,3-1-2,2-1 1,-6 4 1,1-1-1,-1 0 1,0 0-1,0 0 1,0 0-1,0-1 1,0 1-1,0 0 1,0-1-1,-1 1 1,1-1-1,0 0 1,2-3-1,4-5 0,-1-1 0,0 0 0,0 0 0,-1 0 0,0-1 0,-1 1 0,-1-1 0,5-18 0,-6 15 0,3-33-6,-6 33 2,1 0 1,-2-1 0,0 1-1,-1 0 1,-1 0 0,-7-24-1,6 32 2,0 1 0,0-1 0,0 1 0,-1 1 0,0-1 0,0 0 0,-1 1 0,1 0 0,-1 0 0,0 1 0,-12-7 0,13 9 0,0 0-1,-1 0 0,1 0 1,-1 1-1,0-1 0,1 1 1,-8 0-1,0-1 0,8 1 0,-1 1 0,1-1 1,-1 1-1,0 0 1,0 0-1,1 1 0,-1 0 1,0 0-1,-10 3 0,9-2-1,0 0-1,0 0-1,0 1 0,1 0 1,-1 1-1,1-1 0,-1 1 1,1 1-1,-10 8 0,7-6-3,-3 5-50,6-3 48,0 1-1,1 0 1,0 0 0,0 0-1,1 1 1,0-1 0,1 1-1,0 0 1,1 0 0,0 0-1,1 1 1,0 11 0,0-4 5,1-9 0,0 0 0,1 0 0,0-1 1,0 1-1,4 12 0,-1-4-8,-1 2 5,1 0 0,2 0 1,0-1-1,17 37 0,21 24-18,-43-78 26,0-1 0,0 1 0,0 0 0,1 0 0,-1 0 0,1-1 0,-1 1 0,1 0 0,0-1 0,0 0 0,-1 1 0,1-1 0,0 0 0,4 2 0,3 1-2,0 2 3,-5-4-1,1 0 1,-1 1 0,0-1 0,1-1-1,0 1 1,8 1 0,22 6-6,4-5 6,-31-5 1,-1 0 0,0 0 0,14-4 0,31-15 0,-13-3 7,-1-1 0,-1-1 1,42-39-1,-42 35 1,-21 17 13,-3 2-10,0 0 1,0-1-1,0 0 0,-2-1 1,1-1-1,-2 1 0,0-2 1,13-20-1,15-26 45,30-67 1,-60 111-45,-8 16-12,0-1 0,0 1 0,0 0 0,0-1 1,1 1-1,-1 0 0,0 0 0,0-1 0,0 1 0,0 0 0,0 0 0,0-1 0,1 1 0,-1 0 0,0 0 0,0-1 0,0 1 0,1 0 1,-1 0-1,0 0 0,0 0 0,0-1 0,1 1 0,-1 0 0,0 0 0,1 0 0,-1 0 0,0 0 0,0 0 0,1 0 0,-1 0 0,0 0 1,0 0-1,1 0 0,-1 0 0,1 0 0,0 4-1,1 1 0,-1 0 0,0 0 1,-1 0-1,1 0 0,-1-1 0,0 1 0,-1 9 1,1-2-1,0 56 1,2 10 0,1-1 1,-2-41 18,3 0 0,11 53 0,-12-74-13,12 26 67,8 7 27,-22-45 7,6 3 165,-29-62-910,6 14-3268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0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7264,'0'0'0,"9"7"0,-1 5-64,2 9 64,4 8-120,8 4 120,-1 2-4832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0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4936,'19'10'0,"15"11"0,-8-3-2,-21-13 1,1-1 1,-1 0-1,1-1 0,0 1 1,0-1-1,0-1 0,1 1 1,10 2-1,9-3 1,-22-3 0,0 0 0,0-1-1,0 1 1,0-1 0,0 0 0,-1 0 0,1 0 0,-1-1 0,0 1 0,6-7 0,-2-1-6,-3 2 5,-1-1 1,0 0-1,-1 0 0,0 0 0,0 0 1,-1-1-1,0 1 0,-1-12 0,-1-5-1,-5-35 1,-1 5-6,4 11 7,6-35 125,1 21 3,-4 58 19,0 1-111,0-1-1,-1 1 1,1-1 0,0 1 0,0-1-1,0 1 1,0 0 0,0-1 0,0 1-1,0-1 1,0 1 0,0-1 0,0 1-1,0 0 1,0-1 0,1 1 0,-1-1 0,0 1-1,0 0 1,0-1 0,1 1 0,-1 0-1,0-1 1,0 1 0,1 0 0,-1-1-1,1 1 1,14-1 204,9 11 112,151 83 439,-163-87-713,1 0 1,-1 1-1,0 0 0,16 14 1,-24-18-56,-1 1 0,0 0 0,0 0 1,0 0-1,0 0 0,0 0 0,-1 1 0,0-1 1,0 1-1,0 0 0,0-1 0,-1 1 0,0 0 1,1 7-1,0-5-2,0 10 66,-2-6-55,0-3-21,0 0 0,0 1 0,-1-1 0,0 0 0,0 1 0,-1-1 0,0 0 0,-1 0 0,0 0 0,-6 13 0,-101 150 94,101-156-101,4-5-2,-1 0 1,1 1-1,-4 14 1,-5 15 3,8-1-3,9-3 2,5 5-3,2-5-2,-1-17 0,-8-19 0,0 1 0,-1 0 0,1-1 0,0 1 0,0-1 0,0 1 0,0-1 0,0 1 0,0-1 0,0 1 0,0-1 0,0 0 0,0 0 0,2 1 0,-2-1 10,0 0 1,-1-1-1,1 1 1,0 0-1,-1 0 1,1 0 0,0-1-1,0 1 1,-1 0-1,1-1 1,0 1-1,-1-1 1,1 1-1,-1-1 1,1 1-1,-1-1 1,1 1-1,-1-1 1,1 0 0,-1 1-1,1-1 1,0-1-1,6-17-588,-5 14-110,7-24-4432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80 821 8608,'-6'-7'24,"-37"-30"-296,41 36 274,-1-1 2,0-1-1,0 0 1,0 0-1,0 0 1,0 0-1,-4-5 1,6 6 12,1 0-1,-1 1 1,1-1-1,-1 0 1,1 0-1,0 1 1,-1-1-1,1 0 1,0 0-1,0 1 1,0-1 0,1 0-1,-1 0 1,0 0-1,1 1 1,-1-1-1,1 0 1,0-2-1,2-1 41,-1-1-1,1 1 1,1 0-1,-1 0 0,1 0 1,-1 0-1,1 1 0,0-1 1,1 1-1,-1 0 1,7-4-1,6-3 109,31-16-1,-32 18-144,-3 2 81,0-2 0,-1 1 0,22-21 0,-22 18-75,-7 7-3,0 0 1,0 0-1,-1-1 0,0 0 0,6-7 0,-1-1-1,22-29-4,-9-4-12,-5-7-3,-11 19-19,-1 0 0,-2-1 1,-2-46-1,-1 61 12,-2-33-82,-9-41-232,11 91 213,-3 9 19,-2-1 73,3-3 7,1 0 0,-1 0 0,1 1 0,0-1 0,0 0 0,0 0 0,0 1 1,0-1-1,0 0 0,0 1 0,0 3 0,-12 55-124,-10 92 0,18-35-26,5-104 131,1 1 1,0-1-1,1 0 0,1 1 1,0-1-1,1 0 0,11 26 1,-14-35 17,2 3 4,0 0 0,1 0 1,-1 0-1,1 0 0,1-1 1,-1 0-1,1 0 0,1 0 0,-1 0 1,1-1-1,0 0 0,1 0 1,0-1-1,-1 1 0,2-2 1,-1 1-1,0-1 0,1 0 1,0 0-1,0-1 0,0 0 0,0-1 1,1 1-1,-1-2 0,17 3 1,31 2 3,10 1 0,1 0 0,-7-2 0,-11-2 0,-13 2 0,-8 2 1,-24-6 0,1 0 1,-1 1-1,0 0 0,1 0 0,-1 0 1,0 0-1,0 1 0,-1-1 0,1 1 1,0 0-1,-1 0 0,0 1 0,0-1 1,0 1-1,0-1 0,0 1 1,-1 0-1,4 8 0,-5-3 6,-4 4-5,0 0 0,-1-1 1,-8 17-1,2-13 6,-25 23 4,26-31-11,-1-1 0,0 0 0,-15 9 0,-37 13 4,-4-9-3,47-16-2,-31 1 0,33-4 0,-33-2 0,38-1 0,0-1-1,-1 0 1,2-1 0,-1 0 0,0-1 0,-18-10-1,15 4-4,3-3-252,1-1-1,0 0 1,-13-25 0,-3-10-4883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7800,'7'17'1,"9"15"13,-12-26-12,99 156 167,-55-88-50,-42-65-103,110 163 261,-105-156-263,-7-11-1,0 0 0,0 0 0,1 0-1,-1-1 1,11 8 0,37 27 72,-41-36-50,22-5 4,-24-1-37,0 1 0,0-1 0,12-5 0,-12 3-3,0-1 0,0 0 1,-1 0-1,1 0 0,-1-1 0,-1-1 1,0 1-1,8-10 0,-12 13-5,1-1-1,-1 1 1,0-1-1,0 1 1,0-1-1,-1 0 1,0 0-1,2-6 1,3-6-3,1 1 1,-5 10-10,0 1 0,0-1 1,-1 0-1,0 0 0,-1 0 0,2-9 0,2-13-57,0-33-1,-7 43-69,-6-4 70,-1 0 1,-1 1-1,-1 0 0,-1 1 1,-18-26-1,19 31 56,7 10 5,0 0 1,1 0 0,-1 0-1,-1 1 1,1 0-1,-9-7 1,-6-3-35,-35-19 0,40 28 9,5 5 34,0 1-1,0-1 1,0 2-1,0-1 1,1 1-1,-1 1 1,0-1 0,1 1-1,0 1 1,0 0-1,0 0 1,-13 9-1,-29 25 4,26-16 2,-37 46 1,47-48 6,-42 103 6,46-93 14,-26 134 18,33-132 22,6 105 31,-3-135-89,1 0 0,-1 0-1,0 0 1,1 0-1,-1-1 1,1 1 0,-1 0-1,1 0 1,0 0-1,1 1 1,11 19 39,1-2-1,32 37 1,-25-41 72,15 4-42,59 22 0,-66-35-17,107 3 19,-110-13-72,21-9-481,53-23 1,-17 2-4328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8160,'1'5'-8,"4"23"1,3 20 7,13 166 36,-19-192-34,10 40 16,43 148 41,-36-118-31,-10-53 142,25 70 1,-33-105-88,1 4-13,-2-6-35,2-6-10,7-17-18,-6 1-7,0 0-1,-2 0 1,0 0-1,-3-22 0,2 4-4,0 21-24,1 0 0,1 0 1,0 0-1,1 1 0,1-1 0,1 1 0,7-20 0,-10 32 16,1 0-1,-1 0 1,1 1-1,0-1 0,0 1 1,0-1-1,0 1 0,0 0 1,7-4-1,-4 2 2,-2 2 3,1 0 0,-1 1 0,1-1 0,0 1 0,0 0-1,-1 0 1,2 0 0,-1 0 0,0 1 0,8-1-1,-5 1 3,7-2-5,-1 1-1,1 1 1,0 0 0,0 1-1,0 0 1,0 1-1,18 4 1,-20-3 11,-11-1 1,1-1 0,0 0-1,-1 1 1,1-1-1,-1 1 1,1 0-1,-1 0 1,1 0-1,-1 0 1,0 0-1,1 0 1,3 4-1,2 1 1,-2-3 0,-1 1 0,1 0 0,-1 0 0,7 9 0,-2 0 0,0 1 0,-1 0 1,-1 0-1,7 17 0,-12-26 1,5 12 5,-1 0 0,-1 1 0,0 0 0,4 21 0,-7-23-1,0-5 6,-1 0 0,-1 0 0,0 1 0,0-1 0,-2 12 0,1-8-1,0-9 5,1 0 0,-1 0 0,-1 0-1,1 0 1,-1 0 0,0 0 0,-1 0 0,1 0-1,-1 0 1,0-1 0,-1 1 0,1-1 0,-1 1-1,0-1 1,-1 0 0,1 0 0,-8 7 0,8-10-31,0 0 0,0-1 1,0 0-1,0 1 0,0-1 1,0 0-1,0 0 0,-1-1 1,1 1-1,0-1 0,-1 0 1,1 0-1,-7 0 0,-2 0-718,-24 3-4292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2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4216,'-56'51'88,"-15"36"33,61-74-59,1 1 1,1 0-1,0 1 0,1 0 0,-10 29 0,13-31-35,0-2 14,1-1 0,0 1-1,0 0 1,1-1 0,1 1 0,0 21-1,0-20-15,1-7 2,0 1 1,0-1 0,1 1-1,-1-1 1,1 1 0,0-1-1,1 1 1,3 9 0,-3-10-11,-1-4-8,-1 1 1,1-1-1,-1 0 0,1 0 0,0 0 1,-1 1-1,1-1 0,0 0 0,0 0 1,0 0-1,0 0 0,0 0 0,0-1 1,0 1-1,0 0 0,3 1 0,2 1 14,1 2 8,0 0-1,0-1 1,1 0 0,0 0-1,0-1 1,0 0 0,10 2-1,-4-1-12,-10-2-2,1-1-1,0 1 1,0-1 0,0-1-1,0 1 1,0-1 0,6 0-1,72 0 133,-68-3-41,-5 0-72,1-2 1,-1 0 0,0 0-1,0-1 1,-1 0 0,0 0-1,0-1 1,-1-1 0,1 1-1,9-13 1,-9 9-14,-6 7-4,0-1 0,0 1 0,0-1 0,0 0 0,-1 0 0,0 0 0,0 0 0,1-6 0,37-155 523,-24 67-9,-14 94-364,1-1 28,-1 4-41,5-1-18,-3 6-26,-3 0-99,3 5 8,0 1 1,-1 0 0,0 0-1,-1 0 1,1 0 0,-2 0-1,2 14 1,15 175 138,-13-130-126,6 18-1038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46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205 425 2968,'75'-25'84,"-73"24"-77,0 1 1,-1-1-1,1 0 1,-1 0-1,1 1 1,-1-1-1,0 0 1,1 0-1,-1-1 1,0 1-1,0 0 1,1 0-1,-1 0 1,0-1-1,0 1 1,1-3-1,14-16 63,103-88 450,-114 104-427,0-1-1,0-1 0,0 1 0,-1-1 1,1 0-1,-1 0 0,-1 0 1,6-13-1,43-95 743,-52 112-804,1 0 1,0 0 0,-1-1-1,0 1 1,1 0 0,-1 0-1,0 0 1,0 0 0,0-1 0,0 1-1,0 0 1,-1 0 0,1 0-1,-1 0 1,-1-4 0,1 1 45,0 1-1,0 0 1,0-1 0,0 1 0,0-9-1,1 11 86,-1 3-153,0 1-1,-1-1 1,1 0 0,0 0 0,0 1 0,0-1 0,0 1-1,0-1 1,0 1 0,0-1 0,0 4 0,0-4-2,-8 22 24,1 1-1,1 1 1,-4 26 0,1-7-5,-5 15-4,-33 85 15,42-130-35,4-9-1,0 0 1,0-1-1,1 1 0,-1 0 0,1 0 1,0 7-1,-4 31 5,2 13-3,9 171 22,-5-204-25,0 4 18,9 52 0,-6-53 0,-2-14-14,1 2 11,0 1 1,-2-1-1,1 0 1,-2 1-1,0-1 1,-1 1-1,-4 22 1,-40 93 254,45-129-243,-3-1-2,-1 0-14,0-1 0,0 1 0,1-1 0,-1 0 0,0 0 0,0-1 0,1 1 0,-5-3 0,-25-9 164,13 9-28,0 1 0,0 1 0,-1 1 0,1 0 0,-25 3 0,34-1-113,-1 1-1,0 1 1,1-1-1,0 2 1,-1 0 0,1 0-1,1 1 1,-1 0 0,1 1-1,-11 7 1,20-12-30,0 0-1,0-1 1,1 1 0,-1 0 0,0 0 0,0-1 0,1 1-1,-1 0 1,0 0 0,1 0 0,-1 0 0,1 0 0,-1 0-1,1 0 1,0 0 0,-1 0 0,1 0 0,0 0 0,0 0 0,0 0-1,0 0 1,0 0 0,0 0 0,0 2 0,1 0 6,-1 0 1,1-1-1,0 1 1,0-1-1,1 1 1,-1-1 0,0 1-1,1-1 1,2 3-1,3 3 20,0 0 0,1 0 0,12 9 0,-18-16-23,-1 0 0,1 0 1,0 0-1,0 0 0,-1 0 0,1 0 0,0 0 0,0 0 1,0-1-1,0 1 0,4 0 0,5 1 7,2 3-6,26 7 44,139 21 105,-92-21-106,-8-5-12,35 1-30,133-7-1136,-123-5-4539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3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7536,'3'-1'9,"-2"1"-5,0 0 0,0 0-1,0 1 1,0-1 0,0 0 0,0 0 0,0 0-1,0 1 1,0-1 0,-1 0 0,1 1 0,0-1-1,0 1 1,0-1 0,-1 1 0,1-1 0,0 1-1,1 0 1,-1 0 7,1 1-1,-1-1 0,1 0 1,-1 0-1,0 1 1,0-1-1,1 1 1,-1-1-1,0 1 1,0-1-1,0 1 1,-1 0-1,2 2 0,3 5 11,2 2-7,-3-4 7,-1-1 0,1 1 0,-1 0 1,3 11-1,10 34 129,16 99 1,-22-77-75,14 46 88,-23-117-136,13 2 29,-12-4-46,-1 0-1,1 0 1,0 0-1,-1 0 1,1 0-1,0-1 1,0 1 0,0-1-1,2 1 1,1-2 1,-1 1 1,1-1-1,-1 0 1,1-1-1,-1 1 0,0-1 1,0 0-1,0 0 1,0 0-1,0 0 1,0-1-1,0 0 1,-1 0-1,1 0 0,-1 0 1,4-5-1,0 2-1,0-2 15,1 0 0,-2 0-1,1 0 1,-1-1-1,0 0 1,-1 0-1,5-11 1,-4 8-5,0 2 21,-1 0 1,-1-1-1,0 1 1,5-20-1,7-22 79,8-1 9,35-56 0,-43 80-79,-12 18-42,8-18-1,-10 20-112,0-1 1,0 1-1,-1 0 1,0-1-1,0 0 0,-1 1 1,0-1-1,-1 1 0,0-1 1,-4-12-1,-1-6-5589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4576,'27'48'1,"-3"-3"5,2 11-4,19 69 9,-39-99 9,15 123 13,-9-44 67,-6-17-8,8 48 223,-13-131-254,-1 5-578</inkml:trace>
  <inkml:trace contextRef="#ctx0" brushRef="#br0" timeOffset="1">49 10 5384,'0'0'0,"4"-9"0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3320,'11'25'28,"-2"-4"227,13 42-1,-19-50-227,-1-7 0,-1 0 0,0-1 0,0 1 0,-1 0 0,0 0 0,0 7 0,-20 200 456,14-163-458,1 16 166,5-46-162,-1 0-10,2 28 113,0-39-98,0 0-1,0-1 1,1 1 0,0 0 0,1-1 0,0 0-1,0 0 1,7 14 0,-3-16-15,-1 1-1,1-1 1,0 0 0,1 0-1,-1-1 1,1 0 0,12 6-1,-16-10-13,0 0-1,0 0 1,1 0 0,-1-1-1,0 1 1,1-1 0,-1 0-1,0 0 1,1-1 0,-1 1-1,0-1 1,7-2 0,-5 1 2,0 1 4,0-1-1,0 0 1,0 0 0,0 0-1,0-1 1,0 0 0,-1 0-1,0-1 1,0 0 0,9-7-1,-9 7 10,5-8 155,0-7-38,13-40-1,-19 40 158,-3 5-150,1 0-48,-2-1 1,1 0-1,-2 0 0,0 0 0,-6-27 0,-19-63 327,24 98-376,0 1 1,0 0-1,-1 1 1,0-1-1,0 0 1,0 1-1,-1-1 1,1 1-1,-1 0 1,-9-8-1,7 7-13,3 3-9,-1-1 1,1 2-1,-1-1 1,0 0-1,0 1 1,0-1-1,0 1 0,0 0 1,0 0-1,-1 1 1,-5-2-1,4 1-1,-10-2 50,1 0 0,-1 2 0,-22-2-1,5 0-8,1-1-1069,1 1-4069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4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4216,'17'3'-7,"-7"-1"26,-1-1 1,0 2-1,0-1 0,0 1 0,0 1 1,14 7-1,4 6-6,9 10-9,1 5 2,-4 4-5,-2 14-1,-1 15 0,-4 8 0,-10 0 1,-10-34 2,-5-24 7,1 0 1,0 0-1,2-1 1,-1 1-1,2-1 1,0 0-1,1 0 1,12 21 0,-16-32 3,1 1 0,0-1 0,0 0 1,1 0-1,-1 0 0,1-1 1,-1 1-1,1-1 0,0 0 1,0 0-1,0 0 0,0 0 0,0-1 1,0 1-1,1-1 0,-1 0 1,7 0-1,0 0 13,0-1-1,0 0 1,0 0 0,16-4-1,-21 3-2,0 0 0,0-1-1,0 0 1,0 0 0,0-1-1,-1 0 1,1 1 0,-1-2-1,0 1 1,1-1 0,6-7-1,-7 7-3,3-3 20,-1 0 0,1-1 0,-1 0 0,-1 0 1,0 0-1,6-10 0,-5 6-23,1 0 5,-1 0 1,0 0 0,-1-1 0,5-16-1,-5 14-16,-1 4-1,-2 0 0,1 0 0,-1-1 0,-1 1 0,2-19 0,-3 18-3,1 0 17,-2 8-12,1 0 0,-1 0 0,0 0 0,0 0 0,0 0 0,0 0 0,-1-1 0,1 1 0,-1 0 0,0 0 0,-3-7 0,3 9 80,0 5-39,0 3-33,-1 1 1,2-1-1,-1 0 0,1 0 1,0 1-1,1 9 0,6 41 53,-5-44-74,1 10 62,12 45 0,-14-62-39,1-1 0,1 0 0,-1 0 0,1 0-1,0 0 1,0 0 0,0-1 0,1 1 0,0-1 0,7 7 0,-1-2 16,1 0 1,15 8 0,-22-15-34,3 2 20,-1 0-1,1-1 1,0 0 0,0 0 0,0-1-1,0 0 1,0 0 0,9 1-1,-8-2-3,5-1 72,11-5-25,28-10-1,-38 6 12,-3-3-50,0 0 0,-1 0 0,15-25 0,-18 18 16,1-20-12,-1-1 0,1-59 0,-10 49-23,-6 8 0,-5 8-3,8 26-4,1 0 0,-1 0 0,-8-10 0,-2-1-1,13 15-9,-2-4-1,3 4-14,3-2-1,0 4-9,4 0-5,-3 2 37,-1 1 0,0-1 0,0 1 0,1-1 0,-1 1 0,0 0 0,0-1 0,0 1 0,0 0-1,1 1 1,-1-1 0,-1 0 0,1 0 0,0 1 0,0-1 0,0 1 0,1 2 0,-2-3 0,17 10 2,-9-6 1,28 28 1,-23-20 16,0 1 0,-2 0 1,1 1-1,-2 1 0,0 0 1,-1 0-1,0 1 0,-1 1 1,11 32-1,53 121 329,-61-144-230,-1 1 1,12 47-1,-23-72-92,1 1 0,-1-1 0,0 0 0,0 1 1,0-1-1,0 0 0,0 0 0,-1 1 0,1-1 0,-1 0 0,-1 4 1,1-5-62,0-1 0,0 1 1,1 0-1,-1-1 0,0 1 0,-1-1 1,1 1-1,0-1 0,0 1 1,0-1-1,-1 0 0,1 0 1,-1 1-1,1-1 0,-1 0 1,0 0-1,1-1 0,-1 1 1,0 0-1,1 0 0,-1-1 0,-3 1 1,-10 2-4562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5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0 7264,'-35'82'-8,"0"8"8,-14 16 0,-8 4 0,-55 106 2,93-175 13,12-23-1,-82 213 123,82-210-83,-5 14 35,1-1 0,-10 72 0,12-25 135,8-64-144,0-1 0,1 1-1,4 26 1,1-37 0,3-2-176,0-1 1,1 1-1,-1-1 1,1-1-1,18 4 1,-20-5-215,48 11-4583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399 730 6728,'2'0'-7,"6"0"-4,-6 0-34,-5-2-35,-13-12 65,-44-35-61,52 44 71,1 0 1,-1 0-1,0 1 1,0 0-1,0 0 1,-11-2-1,18 5 5,0 1 0,0 0-1,-1-1 1,1 1 0,0 0-1,0 0 1,-1 0-1,1 0 1,0 0 0,-1 0-1,1 0 1,0 1-1,-1-1 1,1 0 0,-2 1-1,-2 1 1,-21 10 1,-47 39 10,57-36 9,9-7-11,-3 3-1,1-1 0,0 2 0,1-1-1,0 1 1,1 1 0,0-1 0,-7 23 0,11-27 5,-6 16 12,1 0 0,1 1 0,-4 26 0,5 10 59,6-59-75,0-1 0,1 1-1,-1-1 1,0 1 0,1-1 0,-1 1-1,1-1 1,0 1 0,-1-1 0,1 0-1,0 1 1,0-1 0,0 0-1,0 0 1,0 0 0,0 0 0,0 1-1,0-1 1,0-1 0,1 1 0,-1 0-1,0 0 1,1 0 0,-1-1 0,0 1-1,3 0 1,11 4 31,0-2 0,0 1 0,0-2 0,0 0 0,30 0 0,-7-8-13,-25 0 34,-10 4-48,3-2-3,-1 0 0,1 0 0,-1-1 0,0 0 0,0 0 0,-1 0 0,1-1 0,-1 1 0,0-1 0,-1 0 0,1 0 0,3-11 0,38-106 55,-26 53-48,-13 42-14,17-66-8,42-136-121,-56 201 117,-4 12-31,0 0 0,3-23 0,1-19-152,-2 0-1,-2-114 1,-5 172 186,-1-6-19,1 0 0,-1 0 0,0 0 0,-3-8 0,4 14 23,0 1-1,0 0 0,0 0 1,-1 0-1,1-1 0,0 1 1,0 0-1,-1 0 0,1 0 1,0-1-1,0 1 1,-1 0-1,1 0 0,0 0 1,-1 0-1,1 0 0,0 0 1,-1 0-1,1 0 1,0-1-1,-1 1 0,1 0 1,0 0-1,0 1 0,-1-1 1,1 0-1,0 0 1,-1 0-1,1 0 0,0 0 1,-1 0-1,1 0 0,0 0 1,0 1-1,-1-1 0,1 0 1,-1 0-8,-2 2 5,0-1-1,0 0 1,1 0-1,-1 1 1,1 0-1,-1-1 0,1 1 1,0 0-1,0 0 1,0 0-1,0 0 0,0 1 1,-3 4-1,-12 30-9,14-31 12,-7 22-13,1 1 0,-8 46-1,12-50 14,-13 65-2,14-60 4,-9 70 1,10 70 2,7-140 12,-2-16-8,4 17 5,1-1 0,1 0-1,16 40 1,21 31 41,-33-87 15,5-1-43,2-1 0,0-1 1,28 12-1,-18-13 63,126 20 21,-125-28-87,41-3 4,5-7-18,-45 3-7,0-2 0,-1-1-1,0-2 1,48-22 0,-62 25-2,-10 4 0,0 1 1,-1-1-1,0-1 0,1 1 0,-2-1 0,10-8 0,-3 2-1,-1-2 0,0 1 0,-1-1 0,0-1 0,-1 0 0,0 0 0,7-19 0,-12 26 3,-2 0 0,1 0-1,-1 0 1,2-10 0,-3 12 1,0 1 0,-1-1 1,1 0-1,-1 1 0,1-1 1,-1 0-1,0 1 0,-1-1 1,1 1-1,0 0 0,-1-1 1,0 1-1,0 0 0,0 0 1,0 0-1,0 0 0,-1 0 1,-4-3-1,0 0 6,0 0 0,-1 1 0,1 0 1,-1 1-1,-10-5 0,11 6 15,0 0-1,0 1 1,-1 0 0,1 1 0,-1 0 0,0 0 0,1 0 0,-16 1-1,4 2 23,-33 7-1,36-6-40,7-1 10,-1 1 0,1 0 0,0 0 0,0 1 0,0 0 0,0 0 0,0 1 0,-10 9 0,8-7-4,-1 1 4,0 1 1,0 0 0,1 1-1,1 0 1,0 1 0,-13 16-1,13-14-6,1-3 6,1 1-1,0 0 1,0 1-1,1-1 0,-8 21 1,11-24-8,2-5 2,1 1 0,-1-1-1,1 1 1,0-1 0,0 1 0,1 0-1,-1-1 1,1 1 0,0 0-1,0 5 1,0-2 3,0-6-5,1 0-1,-1-1 0,0 1 0,1 0 0,-1 0 1,1 0-1,-1 0 0,1-1 0,0 1 0,-1 0 0,1-1 1,0 1-1,-1 0 0,1-1 0,0 1 0,0-1 1,0 1-1,0-1 0,-1 1 0,1-1 0,0 0 1,2 1-1,0 0 6,3 3 1,28 7 78,-7-4-29,0-1 1,0-2-1,44 3 0,-57-7-49,-9 0-6,0 0 1,0 0 0,0-1-1,0 0 1,0 0 0,0 0-1,0-1 1,6-2 0,31-13 50,67-36 1,-61 23-25,-42 26-25,32-22 25,-34 24-23,0-1 0,0 1 0,0 0 0,1 1-1,-1-1 1,0 1 0,1 0 0,8-1 0,-6 2 21,-5 0-25,0 1 0,0-1-1,0 1 1,0 0 0,0-1 0,0 1-1,-1 0 1,1 0 0,0 0-1,0 1 1,-1-1 0,1 0-1,0 1 1,-1-1 0,0 1-1,3 2 1,19 30 13,-17-25-16,15 18 26,37 37-1,-58-64-26,1 1 0,0 0 0,-1-1 0,1 1 0,0-1 0,0 1 0,0-1 0,-1 0 0,1 1 0,0-1 0,0 0 0,0 0 0,0 1 0,-1-1 0,1 0 0,1 0 0,3 1 2,23-1 1,-23-1-3,0 0 0,1 0 0,-1 0 0,0-1 0,7-3-1,-6 2 1,0 0-1,0 0 1,-1-1-1,1 0 1,6-7-1,-6 5 1,-1 1 0,0-1 0,0-1 0,0 1 0,5-11-1,-4 4 1,-1 0-1,8-27 1,-2-8-496,7-63 0,-9 30-4451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128 176 4040,'-3'-17'0,"2"12"2,0-1-1,-1 0 1,1 1-1,-1-1 1,-3-6-1,0-1 7,-1 1-1,0 0 0,-1 0 1,0 0-1,-1 1 0,0 0 1,-18-17-1,26 27-6,-1 0 1,1 1-1,-1-1 1,1 1-1,-1-1 0,1 1 1,-1 0-1,1-1 1,-1 1-1,1-1 0,-1 1 1,0 0-1,1 0 1,-1-1-1,0 1 0,1 0 1,-1 0-1,0 0 1,1 0-1,-1 0 0,0 0 1,0 0-1,1 0 1,-1 0-1,0 0 0,1 0 1,-1 0-1,0 0 1,1 1-1,-1-1 0,0 0 1,1 0-1,-1 1 1,0-1-1,1 0 1,-1 1-1,-1 1 1,1 0 1,0 0 0,0 0-1,0 0 1,0 0-1,0 1 1,0-1-1,1 0 1,-1 0-1,0 4 1,0 2 0,-3 34 22,3-6 17,2 0 0,10 68 1,-7-85-32,-2-8 25,0-1 0,1 0 0,9 20-1,75 167 600,-76-175-599,20 35 277,-17-31-214,-5-8-96,1-1 0,0 0 0,1-1 1,16 18-1,-9-18-3543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3 210 4760,'2'-3'22,"0"0"-1,0-1 1,1 1 0,-1 1 0,1-1 0,0 0-1,-1 1 1,1-1 0,5-2 0,-2 2 6,0 1-1,1 0 1,-1 0 0,0 0 0,13-1 0,149-23 138,-97 15-76,-39 3 5,0-1-1,37-18 1,16-24 193,-83 50-273,-1 0 0,0 1-1,0-1 1,0 0 0,1 0 0,-1 0 0,0 0-1,0 0 1,0 0 0,-1 0 0,1-1 0,0 1-1,0 0 1,-1 0 0,1-1 0,0 1-1,-1 0 1,1-1 0,-1 1 0,0 0 0,1-1-1,-1-1 1,-14-1 102,7 5-43,-259 104 230,198-75-292,43-15 9,-84 70 12,107-83-31,0-1-1,0 1 1,0 0-1,1 0 1,-1 0-1,1 0 1,0 0-1,-2 3 1,-24 47 11,22-39-12,0-1 0,-5 27 0,8-29-2,0 0 0,1 0 1,0-1-1,1 1 0,0 0 0,0 0 0,1 0 1,1 0-1,0-1 0,0 1 0,0 0 1,1-1-1,6 12 0,-1-15-11,13 2 7,44 12-1,-39-16 0,45-1-1,-51-3 7,-1-1-1,28-6 1,-34 5 0,0 0 1,-1-2 0,1 1-1,-1-2 1,0 0 0,0 0-1,0-1 1,-1 0 0,0-1-1,0-1 1,13-10 0,-17 12 3,10-8 5,-1-1-1,0 0 1,-1-2 0,20-26 0,102-138 207,-131 174-188,-3 4-17,1 0 0,-1-1 0,-1 0 0,1 1 0,0-1 0,-1 0 0,0 0 0,0 0 0,3-8 0,-6 11-10,1 1 0,-1-1 0,1 1 0,0-1 0,-1 1 0,1 0 0,-1-1 0,1 1 0,-1 0-1,1-1 1,-1 1 0,1 0 0,-1 0 0,1 0 0,-1-1 0,0 1 0,1 0 0,-1 0 0,1 0-1,-1 0 1,0 0 0,1 0-1,-15 2 2,12-1-3,1 1 0,-1 0 0,0 0 0,1 0 0,-1 0 1,1 0-1,0 0 0,0 1 0,-1-1 0,2 1 0,-1 0 0,0-1 0,-2 6 1,-16 38-17,17-38 18,-2 4-8,1 0 1,1 1-1,0-1 0,1 1 1,0 0-1,0 16 0,1-20 2,1 8-9,0-1 1,0 0-1,2 1 1,0-1-1,7 26 1,-5-26 3,0 2-16,0-1-1,2 0 1,8 18-1,-7-16 13,-2-9 0,-1-1-1,1 0 0,0 0 1,1 0-1,0-1 1,1 1-1,7 7 1,-5-7 3,14 20-59,-16-20 59,1-1 0,-1 1-1,2-1 1,16 13 0,-15-13-103,1-1 0,0 0 0,0-1-1,1 0 1,0-1 0,16 6 0,-10-7-3679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5560,'2'1'-23,"12"9"7,-10-8 10,0 1 0,0 1 0,0-1-1,-1 0 1,1 1 0,-1 0 0,5 6 0,17 25-5,-2 0 0,20 40 0,-35-61 14,-5-8 10,0 0 1,-1 0-1,0 0 0,0 0 0,2 8 0,1 13 76,-1 0 1,-1 1-1,-1 33 0,-7-3 113,-18 103 246,20-127-409,1 0-1,3 36 1,0-34-31,-1-21 16,0 0 0,1 0 0,1 0 0,0 0 0,1 0 1,1-1-1,0 0 0,1 1 0,10 18 0,11 12 383,-25-43-307,2-2 21,-3 1-117,1-1 1,-1 0-1,0 0 0,0 0 0,1 0 1,-1 0-1,0 0 0,1 1 0,-1-1 1,0 0-1,0 0 0,1 0 0,-1 0 1,0 0-1,0 0 0,1 0 1,-1 0-1,0 0 0,1 0 0,-1 0 1,0 0-1,0 0 0,1-1 0,-1 1 1,0 0-1,0 0 0,1 0 0,-1 0 1,0 0-1,0-1 0,1 1 0,-1 0 1,0 0-1,0 0 0,0-1 0,1 1 1,-1 0-1,0 0 0,0 0 1,0-1-1,8-18-872,2-5-3552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8 333 7352,'0'0'-24,"0"0"24,-1 0 0,1 0 0,0 0 0,-1 0 1,1 0-1,0 0 0,-1 0 0,1 0 0,0 0 0,0 0 1,-1-1-1,1 1 0,0 0 0,-1 0 0,1 0 0,0-1 1,0 1-1,-1 0 0,1 0 0,0 0 0,0-1 0,0 1 1,-1 0-1,1-1 0,0 1 0,0 0 0,0 0 0,0-1 1,0 1-1,0 0 0,0-1 0,6-5 50,0 0-1,1 1 1,0-1-1,0 1 1,1 1-1,0 0 1,-1 0-1,12-4 0,9-5 98,-12 5-116,29-18 253,122-79 530,-150 94-774,-8 6 21,0 0 0,1 0-1,11-4 1,177-47 536,-110 35-411,-70 17-359,0 0-1,0 1 1,1 1 0,-1 1 0,19 1 0,-20 2-5860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608 211 6552,'-7'-15'235,"-1"0"1,-1 0-1,0 0 1,-17-20-1,-38-44 1582,60 75-1747,1 1-1,-1 0 1,1 0-1,-1 0 0,0 0 1,0 1-1,0-1 1,0 1-1,-1 0 0,1 0 1,0 1-1,-1-1 1,0 1-1,1 0 0,-1 0 1,0 1-1,1-1 1,-1 1-1,-8 1 0,11-1-48,0 1-1,0-1 0,0 1 0,0-1 1,0 1-1,1 0 0,-1 0 0,0 0 1,0 0-1,1 0 0,-1 1 0,1-1 1,-1 0-1,1 1 0,-1-1 0,1 1 1,0-1-1,0 1 0,0 0 0,0 0 1,0-1-1,0 1 0,-1 4 0,-1 5 28,0 0 0,0 0 0,-1 14 0,2-10 10,-10 65 89,-12 60-3,17-103-59,-6 32 12,-3 72 0,-2 88 3,14-178-40,-25 217 22,23-212-27,-23 235 22,24-227-42,-18 306 17,17-286-24,-28 365 15,26-354-22,-31 396 15,32-391-9,-25 417 7,26-411-20,-14 426 4,18-426-3,2 409 12,3-414-6,23 405 15,-18-405-9,41 395 13,-39-399 0,44 394 22,-44-394 12,26 363 36,-32-372 4,-4 326 51,-3-337-17,-23 277 64,19-288-65,-23 269 59,24-271-52,-29 259 214,33-299-306,-14 197 212,15-188-213,0 27 109,-12 73 0,32-230-1989,-4 18-7587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8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4848,'0'0'8,"8"10"0,-5 1-8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8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3592,'-2'0'-7,"-6"0"7,0 0 7,6 0 2,-2 5 2,4-5-8,0 1 1,0-1 0,0 1 0,0-1 0,0 0 0,-1 1 0,1-1 0,0 1 0,0-1 0,-1 0 0,1 1 0,0-1 0,0 0 0,-1 1 0,1-1 0,0 0 0,-1 0 0,1 1 0,0-1 0,-1 0 0,1 0 0,0 1 0,-1-1 0,1 0 0,-1 0 0,0 0 0,-9 2 25,-4 0 323,10-1-126,5 0-5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4:3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21 3864,'0'0'20,"2"-4"-815,5-13 795,-7 18 1,0-1 0,0 1 0,0-1 0,0 0 0,0 1 0,0-1 0,0 1 0,0-1 0,0 1 0,0-1 0,0 1 0,0-1 0,1 1 0,-1-1 0,0 0 0,0 1 0,0-1 0,1 1 0,-1-1 0,0 0-1,1 1 1,-1-1 0,0 0 0,1 1 0,-1-1 0,1 0 0,-1 1 0,0-1 0,1 0 0,-1 0 0,1 0 0,-1 1 0,1-1 0,-1 0 0,0 0 0,1 0 0,-1 0 0,1 0 0,-1 0 0,1 0 0,-1 0 0,1 0 0,-1 0 0,1 0 0,-1 0 0,1 0 0,-1-1 0,1 1-1,-1 0 1,0 0 0,1 0 0,-1-1 0,1 1 0,-1 0 0,0 0 0,1-1 0,-1 1 0,0 0 0,1-1 0,-1 1 0,0 0 0,1-1 0,-1 1 0,0-1 0,-11 25 7,7-15-15,-1 0 0,0 0 0,0 0 0,-1-1 0,-9 11 1,13-18-41,1 0 39,1 0 0,-1-1 0,0 1 0,0-1-1,1 0 1,-1 1 0,0-1 0,0 0 0,0 1 0,1-1 0,-1 0 0,0 0 0,0 0 0,0 0 0,0 0 0,1 0-1,-1 0 1,0 0 0,0 0 0,0 0 0,0 0 0,0 0 0,1-1 0,-1 1 0,0 0 0,0-1 0,0 1-1,1-1 1,-1 1 0,0-1 0,1 1 0,-1-1 0,0 1 0,1-1 0,-1 1 0,1-1 0,-1 0 0,1 1 0,-1-1-1,1 0 1,-1 0 0,1 0 0,0 1 0,-1-1 0,1-1 0,-1 1 3,1 0 0,-1 0 1,1 0-1,0 1 0,-1-1 0,1 0 1,0 0-1,0 0 0,0 0 0,-1 0 1,1 0-1,0 0 0,0 0 0,1 0 1,-1 0-1,0 0 0,0 0 0,0 0 1,1 0-1,-1 0 0,0 1 0,1-1 1,-1 0-1,1-1 0,24-21-23,0 2 27,-15 12 2,-6 6 7,2-1-238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1:2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696 618 1888,'-53'-58'48,"3"9"97,-57-42-1,35 41 40,35 25 101,-2 2 0,0 2-1,-57-22 1,93 41-257,0 1 0,1 0-1,-1 0 1,0 0 0,0 0 0,0 1 0,0-1 0,0 1 0,-1 0-1,1 0 1,0 0 0,0 0 0,0 1 0,0-1 0,0 1-1,0-1 1,0 1 0,0 0 0,0 0 0,1 1 0,-1-1-1,0 1 1,0-1 0,1 1 0,-5 4 0,0 4 27,0 0-1,1 0 1,0 1 0,-4 13-1,1 1 19,1 0 0,2 0-1,0 1 1,-3 41 0,7-42-41,-4 16 116,-16 171 59,19-170-87,-7 179 46,9-177-52,-1 3-42,0 118 137,7-111-94,4 60 330,-9-106-322,0-6 93,-1-8-123,-1-7-61,-1 0 0,2-1 0,0 1 0,1-1 0,1-13 0,5-121 85,2 27 37,3 7-26,21-126 174,-17 136-188,37-144 238,-49 238-312,1 0 0,0 1 0,0-1 0,1 1 0,1 0 0,-1 0 0,2 1 0,13-16 0,-18 22-32,0 0 0,1 0 0,-1 1 1,1-1-1,-1 1 0,1 0 0,-1-1 1,1 1-1,0 0 0,0 1 0,-1-1 0,1 0 1,0 1-1,0 0 0,3-1 0,-1 1 1,28-3-4,15 3 0,13 0-3,9 0-2,8 0 0,5 0 0,9-1 0,16-4 0,26-4 0,167-16-2,-239 19-3,274-19 2,-260 20-2,135-9 4,59-5 1,18 0 0,14 2 0,8 3 0,9 0 1,2 0 4,1 2-2,281 3 5,-490 8-1,453 4 5,-451-2 8,472 8 13,-467-7 15,486 15 27,-484-15-15,483 4 22,-487-6-28,452-8 18,-461 5-31,416-11 19,-424 11-33,383-16 7,-394 15-19,327-10 9,-340 13-16,271-9 8,-282 7-9,253-11 5,-258 12 9,254-11 66,-83 7-9,-187 7 36,-13 0-50,173 11 216,-166-8-114,-1 1 0,0 2 0,55 18 0,-91-24-151,1 0 0,-1 0 1,0 0-1,0 1 1,0-1-1,0 1 1,0-1-1,-1 1 0,1-1 1,0 1-1,-1 0 1,1 0-1,-1 0 0,1 0 1,-1 0-1,0 0 1,1 3-1,-1-4-11,-2 5 83,-33 38 23,20-33-76,-106 52-1341,45-27-5426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8 8968,'0'0'16,"-11"-7"40,-38 19 56,-13 12-24,-95 52 1,132-61-42,-76 69 19,87-66-11,6-1-34,1-1 0,1 1 0,-7 25 0,13-41-17,0 0 1,0 0-1,-1 0 0,1 0 0,0 0 1,0 0-1,0 0 0,0 0 0,0 0 1,1 0-1,-1 0 0,0 0 0,0 0 1,0-1-1,1 3 0,5 8 14,0 0 0,0 0 0,1-1 0,0 1 0,12 12 0,-2-9 89,105 48 38,-8-24 27,-14-6-16,78 31 12,-143-48-40,114 78 63,-146-91-168,0 0-1,0 1 1,0-1 0,-1 1 0,1 0 0,3 4 0,8 14 33,-1 0 0,-1 1 0,16 39 0,-27-59-38,0 0 0,0 1-1,-1-1 1,1 1 0,-1-1 0,0 1 0,1-1 0,-2 5 0,0 17 38,-2-1-1,-1 0 1,-11 39 0,14-59-41,0 0 0,-1 0 0,1 0 0,0-1 0,-1 1 0,0 0 0,-3 3 0,-33 39 69,-47 41 1,55-58 42,-121 131 29,122-127-136,-101 96 5,104-110-17,-7 0-486,0-2 0,-43 14-1,-5-5-6767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3056,'0'0'0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2336,'0'0'1005,"2"10"-914,28 166 85,-27-155-170,8 33 13,1-10 0,-3-3-14,4 2 2,-11-33-6,12-21 13,17-20 67,41-45 375,-70 75-420,0-1 0,1 0 0,-1 1 0,1-1 0,0 1 0,-1 0 0,1 0 0,0 0 0,0 0 0,-1 0 0,1 1 0,0-1 0,0 1 0,0 0 0,0-1 0,0 2 0,0-1 0,0 0 0,0 0 0,0 1-1,-1 0 1,4 0 0,4 2 12,-1 0-1,0 1 0,0 0 1,14 8-1,5 6-16,-17-9-12,2-2 0,-1 1 0,1-2 0,0 1 0,17 4 0,-27-11-18,0 0 0,0 0 0,0-1 0,0 0 0,-1 1 0,1-1 0,0 0 0,0 0 0,-1 0-1,1-1 1,-1 1 0,1-1 0,-1 1 0,1-1 0,3-4 0,-4 5 0,17-13 8,26-25-1,-36 31-2,-2 2 7,-1 0 0,0-1-1,0 0 1,0 0 0,-1-1 0,0 1 0,6-13 0,-7 11 5,1 0 63,-1-1 0,-1 0 0,0 1 0,-1-1-1,1-1 1,-2 1 0,1 0 0,-2 0 0,1 0 0,-1-1 0,-1 1 0,-3-18-1,4 26-67,0 1-2,-1 0 0,1 0 0,0 1 0,-1-1 0,1 0 0,0 0 0,-1 1 0,1-1 0,-1 0 0,1 1 1,-1-1-1,0 1 0,1-1 0,-1 1 0,1-1 0,-1 1 0,0-1 0,0 1 0,1-1 0,-2 1 0,-1-2 17,-1 0-60,0-1 1,0 1-1,0 1 0,0-1 0,0 0 0,-1 1 1,1 0-1,0 0 0,-1 0 0,1 1 1,-1-1-1,1 1 0,-1 0 0,1 1 0,-1-1 1,1 1-1,-5 0 0,-16 6-4041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3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2872,'1'2'17,"4"4"7,-3-4 8,3 5 0,0 1 0,0 0 0,-1 0-1,0 1 1,3 10 0,3 11 46,-1-1 0,9 60 1,-16-71-4,10 35 1,-8-38-24,-1 1-1,0-1 1,1 18 0,-4-24-1,11 45 296,-11-52-266,3-2-68,0-1 0,-1 0 0,1 0 0,-1-1 0,1 1 0,-1 0 1,1-1-1,-1 0 0,0 1 0,0-1 0,0 0 0,0 0 0,0 0 0,0 0 0,-1-1 1,1 1-1,1-4 0,1 0 6,89-116 377,-85 112-379,-5 6 3,1-1-1,0 1 1,0 0-1,0 0 1,6-3-1,16-17 68,-6 5 17,45-32 0,-62 49-93,1 0-1,-1 1 1,1-1 0,0 1 0,-1-1 0,1 1 0,0 0-1,0 1 1,0-1 0,0 1 0,0 0 0,0 0-1,0 0 1,0 0 0,0 1 0,0-1 0,4 2-1,-2 3 45,-2 6-26,-1 0-1,0 0 0,0 0 1,-1 1-1,0-1 0,0 18 1,-1 82 192,-1-88-202,0 54 86,0-60-133,-1 5-68,1-1 0,1 1 1,1 0-1,5 22 0,-2-30-3430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4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5 3056,'-1'-2'7,"0"2"-7,1 0 0,0 0 0,0-1 0,-1 1 0,1 0 0,0 0 1,-1-1-1,1 1 0,0 0 0,-1 0 0,1 0 0,-1 0 0,1 0 0,0-1 1,-1 1-1,1 0 0,0 0 0,-1 0 0,1 0 0,-1 0 0,1 0 1,0 0-1,-1 0 0,1 0 0,-1 1 0,1-1 0,0 0 0,-1 0 0,1 0 1,0 0-1,-1 0 0,1 1 0,0-1 0,-1 0 0,1 0 0,0 1 1,-1-1-1,1 0 0,0 0 0,0 1 0,-1-1 0,1 0 0,0 1 0,0-1 1,0 0-1,-1 1 0,1-1 0,0 0 0,0 1 0,0-1 0,0 1 1,0 0-1,-1 0 1,-22 27 12,-42 41 0,37-42-7,16-15-5,7-7 1,-1 1 0,1 0-1,0 0 1,-5 9 0,-7 9 8,1 0 0,1 1 0,1 1 0,-12 32 0,26-56-9,-1-1 1,1 1 0,-1 0-1,1-1 1,0 1 0,0-1 0,-1 1-1,1 0 1,0-1 0,1 1 0,-1 0-1,0-1 1,0 1 0,1 0-1,0 2 1,0-3 0,-1 0-1,1 0 0,0-1 1,-1 1-1,1 0 1,0 0-1,-1-1 0,1 1 1,0-1-1,0 1 1,0-1-1,0 1 0,0-1 1,0 1-1,0-1 0,-1 0 1,1 1-1,0-1 1,2 0-1,3 0 4,0 0 0,0 0 0,0 0 0,0-1 0,0 0 0,7-2 0,-7 2-5,7-1 2,23-8 15,26-20 22,27-13 282,-58 33-88,0 2-1,1 2 1,54-5 0,-71 10-174,1-1 1,-1-1-1,0 0 1,0-1-1,16-6 1,-1-1-300,29-15 0,-13 2-2480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30 4936,'-21'-24'3,"11"19"1,5 5-6,4-1 1,0 1 0,0 0 0,-1 0-1,1 0 1,0 0 0,0 0 0,0 0 0,0 1-1,0-1 1,0 0 0,0 0 0,0 1 0,0-1 0,0 1-1,0-1 1,0 1 0,0-1 0,0 1 0,-1 0-1,-2 2 0,-3 0 0,5-2 3,-1 1 0,1-1-1,-1 1 1,1 0-1,0-1 1,-1 1 0,1 0-1,0 0 1,0 1-1,-1 1 1,-54 67 15,46-52 24,-6 20 39,2 1 1,-19 78 0,30-97-65,2-8 23,0 0 1,0 23-1,1-3 32,2 1 0,1-1 1,2 0-1,10 44 0,-9-41-14,2 53 0,-6-78-703</inkml:trace>
  <inkml:trace contextRef="#ctx0" brushRef="#br0" timeOffset="1">0 531 4488,'0'0'0,"23"6"0,8 5-216,22 6 216,10-1-488,3-2 488,-1 1-2360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4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12 170 4400,'33'-9'17,"-31"9"-10,0 0 0,17 1-3,-14 1-2,-2 1 0,11 8-1,18 28-477,-16-15-1904</inkml:trace>
  <inkml:trace contextRef="#ctx0" brushRef="#br0" timeOffset="1">12 635 2248,'0'0'0,"-3"-12"0,-1-18 0,-1-2-1208</inkml:trace>
  <inkml:trace contextRef="#ctx0" brushRef="#br0" timeOffset="2">87 1 2784,'0'0'0,"17"0"-32,-5 0 32,0 0-1584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11 6008,'0'0'0</inkml:trace>
  <inkml:trace contextRef="#ctx0" brushRef="#br0" timeOffset="1">306 0 5208,'-6'14'-17,"2"0"1,-1 0 0,2 0-1,0 0 1,-2 22 0,-2 12-14,-6 9 30,-1 5 0,2 16 1,-13 116 7,20-152 0,-24 180 10,24-178-5,-15 194 4,17-189-10,0-6-1,-15 168 44,13-177-3,-2-1 0,-1-1 0,-2 1 1,-27 60-1,37-92-51,-1 0 0,0 0 0,1 0 0,-1 0 0,0-1 0,0 1 0,0 0 0,1 0 0,-1-1 0,0 1 0,0 0 0,0-1 0,0 1 0,0-1 0,0 1 0,0-1 0,-1 0 0,1 1 0,0-1 0,0 0 0,0 0 0,0 0 0,0 0 0,0 1 0,-1-2 0,1 1 0,0 0 0,0 0 0,0 0 0,0-1 0,0 1 0,0 0 0,-2-2 0,-1 1-268,-15-3-2868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7088,'0'0'0,"7"9"0,5 6 0,5 3 0,12 7-24,13 0 24,13-8-256,14-11 256,2-2-4632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4848,'-2'0'48,"-6"2"5,6-1-41,1-1 0,-1 1 1,0-1-1,1 1 0,0-1 0,-1 1 0,1 0 0,-1 0 0,1 0 1,0 0-1,-2 2 0,-17 10 53,-19 7-1,-69 44 0,97-54-51,0 0-1,1 0 1,0 1 0,0 0-1,1 1 1,-12 20 0,12-17-2,-11 15 37,2 1-1,-26 60 1,37-76-37,-4 14 64,4-8-32,-4 9 14,2 1 1,-7 37-1,1 30 348,15-98-401,0 0 0,0 1 0,0-1 0,0 0 0,0 0 0,0 0 0,0 0-1,0 1 1,-1-1 0,1 0 0,0 0 0,0 0 0,0 0 0,0 0 0,0 0 0,-1 0 0,1 1 0,0-1-1,0 0 1,0 0 0,0 0 0,0 0 0,-1 0 0,1 0 0,0 0 0,0 0 0,0 0 0,-1 0 0,1 0 0,0 0-1,0 0 1,0 0 0,0 0 0,-1 0 0,1 0 0,0 0 0,0 0 0,0 0 0,0 0 0,-1-1 0,1 1-1,0 0 1,0 0 0,0 0 0,0 0 0,0 0 0,-1 0 0,1 0 0,0-1 0,0 1 0,0 0 0,-8-7 29,5 3-15,2 3-10,-1-1 0,1 0-1,0 0 1,0 0 0,0 0 0,1 0-1,-1 0 1,0-1 0,1 1-1,-1 0 1,1 0 0,0 0-1,0-1 1,0-1 0,-3-34-332,2-53 0,4 8-3476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9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9 103 5112,'-4'-23'75,"3"19"-50,0 0 0,0 0 0,0-1 0,1 1 0,-1 0 0,1-1 0,0 1 0,1 0 0,-1 0 0,1-1 0,0 1-1,0 0 1,0 0 0,3-7 0,-1 3 136,2 7 13,93 16 340,-95-14-484,0-1-1,0 1 0,0 0 0,-1 0 0,1 1 0,0-1 0,-1 1 1,1-1-1,-1 1 0,0 0 0,1 0 0,-1 0 0,0 0 0,0 0 1,0 0-1,-1 1 0,1-1 0,2 4 0,-4-6-27,1 2 72,-2-1-48,0 0 1,1 0-1,0 0 1,-1 0-1,1 1 0,-1-1 1,1 0-1,0 0 1,0 0-1,0 1 1,0-1-1,0 0 1,0 0-1,0 0 0,0 1 1,0-1-1,1 1 1,-1 0 105,-1-2-123,1 0 0,0 0 0,-1 0 0,1 0 0,-1 0 0,1 0 0,0 0 0,-1-1 0,1 1 0,0 0 0,-1 0 0,1 0 0,0 0 0,-1-1 0,1 1 0,0 0 0,-1 0 0,1-1 0,0 1 0,0 0 0,-1-1 0,1 1 0,0 0 0,0 0 0,0-1 0,-1 1 0,1 0 0,0-1 0,0 1 0,0-1 0,0 1 0,0 0 0,0-1 0,0 1 0,0 0 0,0-1 0,0 1 0,0-1 0,0 1 0,0 0 0,0-1 0,0 1 0,0 0 0,0-1 0,0 1 0,1-1 0,-1 1 0,0 0 0,1-1 0,9-20-505,-9 18 64,11-21-4234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2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0 732 9240,'22'-13'63,"0"2"0,0 0 1,38-11-1,-5 6 185,74-13 1,-97 23-195,13-4 207,222-45 98,-207 41-159,271-75 74,-258 67-99,324-113 73,-316 106-80,356-143-1373,-203 75-5855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5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8 5744,'-22'-8'0,"17"8"0,0 1 0,-9 4 0,0 7 0,-1 10 0,6-5-2,0 1 1,2 0-1,-10 38 1,-12 69-23,22-90 16,-15 68-18,-4 92-4,22-150 4,-16 320-65,20-260 80,0-65-14,10 146-16,-9-174-12,0-1-43,-1-1 0,-1 1 0,1 0 0,-2 0 0,-2 13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37 135 3864,'-20'-28'10,"13"22"11,-2-1-4,29 2 7,66 1-429,-26 1-1662</inkml:trace>
  <inkml:trace contextRef="#ctx0" brushRef="#br0" timeOffset="1">487 2 4936,'-2'2'-4,"-6"13"-28,8-14 28,0 0 0,0 0 0,0 0 0,0 0 0,0 0 0,0 0 0,0 0 0,0 0 0,0 0 0,0 0 0,1 0 0,-1 0 0,0 0 0,1 1 0,1 6-5,-2 50 28,-1-44 28,0 0 0,2 0-1,1 18 1,-1-31-28,-1 0-1,0 0 1,1-1 0,-1 1-1,1 0 1,-1 0 0,1 0-1,-1 0 1,1 0-1,0-1 1,-1 1 0,1 0-1,0-1 1,0 1 0,-1 0-1,1-1 1,0 1-1,0-1 1,0 1 0,0-1-1,0 0 1,0 1 0,0-1-1,0 0 1,0 0-1,0 1 1,0-1 0,0 0-1,0 0 1,0 0 0,2 0-1,23 1 173,1-1 0,0-1 0,45-8 0,-64 8-137,0-1 0,-1 0 0,1-1 0,0 1 0,13-8 0,-13 6-27,-4 1-4,0 1 0,-1-1 0,1 1 0,-1-1 0,1 0 0,-1 0 0,0-1 0,0 1 0,-1-1 0,1 1 0,-1-1 0,0 0 0,0 0 0,0 0 0,0 0 1,-1 0-1,1-1 0,-1 1 0,1-8 0,1 1-3,-2 6 29,0 0 0,0-1 0,0 1-1,-1 0 1,1-8 0,-1 12-33,0 0-1,0-1 1,0 1-1,-1 0 1,1-1-1,0 1 1,0 0 0,-1-1-1,1 1 1,-1 0-1,1 0 1,-1-1-1,1 1 1,-1 0 0,0 0-1,0 0 1,0 0-1,1 0 1,-1 0-1,0 0 1,0 0 0,0 0-1,-3-1 1,4 1 37,-8 0-14,7 2-20,0 0-1,0-1 0,0 1 0,0 0 0,0 0 0,1 0 1,-1 0-1,0 0 0,0 0 0,1 0 0,-1 0 0,1 0 0,-1 0 1,1 0-1,-1 1 0,1 0 0,-3 6-937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6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5472,'-1'3'-15,"1"0"-18,6 15 10,-1-5 27,0-3-17,-1 0 1,0 1 0,-1-1-1,0 1 1,-1-1 0,1 14 0,-2-12 3,0-6-2,-1 0 0,0-1 0,-1 1-1,1-1 1,-1 1 0,-3 10 0,-65 257-181,61-239 153,-44 286-11,50-287 44,3-24 5,1 14 1,-2-23 0,0 0 0,0 1 0,0-1 0,0 0 0,0 0 0,0 1 0,0-1 0,0 0 0,0 0 0,0 1 0,0-1 0,0 0 0,0 0 0,0 1 0,0-1 0,0 0 0,1 0 0,-1 1 0,0-1 0,0 0 0,0 0 0,0 0 0,1 1 0,-1-1 0,0 0 0,0 0 0,0 0 0,1 0 0,-1 0 0,0 1 0,0-1 0,1 0 0,-1 0 0,0 0 0,0 0 0,1 0 0,-1 0 0,0 0 0,0 0 0,1 0 0,-1 0 0,3-2-6,0 0 0,0 0 0,0-1 0,0 1 0,-1-1 0,1 1 0,-1-1-1,0 0 1,0 0 0,0 0 0,0 0 0,0-1 0,2-5 0,2-2-448,20-34-2239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1624,'10'84'64,"2"44"44,-11-115-22,3 25 53,-2 0 1,-1 1-1,-5 38 1,-8 189 151,10-237-281,2-12 4,-1-1 1,4 23 0,1-5-3,1 15-16,-1 55-1</inkml:trace>
  <inkml:trace contextRef="#ctx0" brushRef="#br0" timeOffset="1">312 438 3592,'0'0'0,"7"-7"0,4-1-16,-7-1 24,-11 26-8,-13 13 0,-1 1-2208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1 499 3952,'9'-8'-13,"1"-1"-1,-1 0 1,-1 0 0,0-1-1,0 0 1,0 0 0,-2-1-1,7-12 1,11-33 6,-9 11 112,-3 1 0,9-60 0,-19 90-47,5-51 428,-7 59-377,0 1-1,0 0 0,-1-1 1,1 1-1,-1 0 0,0-1 1,-1 1-1,1 0 0,-5-8 1,3 9 171,-3-2-719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7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5208,'1'2'80,"2"5"-19,-1-1-1,0 1 1,0 0 0,0 0-1,-1 0 1,0 0 0,0 0 0,-1 11-1,-4 54 12,3-61-64,-7 50 21,5-41-24,-13 62 0,-1 1 0,3-7-3,5-14-2,6-19 0,5-19 0,-2-23 0,0-1 0,0 1 0,0 0 0,0-1 0,0 1 0,0-1 0,0 1 0,0-1 0,0 0 0,0 1 0,0-1 0,1 1 0,-1-1 0,0 1 0,0-1 0,0 1 0,1-1 0,-1 1 0,0-1 0,1 0 0,-1 1 0,0-1 0,1 0 0,-1 1 0,1-1 0,-1 0 0,0 0 0,1 1 0,-1-1 0,1 0 0,-1 0 0,1 0 0,-1 1 0,2-1 0,3-3 0,-2 0 1,-1-1 1,1 1-1,-1-1 1,0 1-1,0-1 0,0 0 1,0 0-1,1-6 1,0 2-1,3-7 2,12-34 53,34-165 568,-51 206-494,0 3-19,0 0-1,1 1 1,-1-1 0,1 0 0,4-7 0,-5 10 142,3 30-47,0-1 1,9 28-1,-12-52-216,2 7 29,0-1 0,0 1 0,1-1 0,0 0 0,8 12 0,-7-12-14,-5-8-4,1 1 0,0-1 0,0 1 0,0 0 0,0-1 1,0 0-1,1 1 0,-1-1 0,0 0 0,1 0 0,-1 1 0,1-1 0,-1 0 0,1 0 0,1 0 0,4 3 2,24 9 0,-27-12-3,0 0 0,0 0 0,1-1 0,-1 1 0,8-1 0,26-8 0,-27 3 0,0 0 0,-1-1 1,1 0-1,16-13 0,-25 17 1,1 0 0,0 0 0,-1 0 0,0 0 0,1-1 0,-1 1 0,0-1 1,0 0-1,0 1 0,2-7 0,2-2 0,2-1 1,-5 8 2,0-1 1,0 1-1,0-1 0,-1 0 0,4-10 0,0 0 18,7-32 1,-12 41-14,0 0 1,0 0 0,-1 0 0,1 0 0,-1 0 0,-1 0 0,1 0 0,-1 0 0,0 0 0,-4-11-1,4 13-43,0 1-1,-1 0 1,0 0-1,1 0 0,-1 1 1,0-1-1,-1 0 0,1 1 1,0-1-1,-1 1 1,1 0-1,-1 0 0,0 0 1,0 0-1,0 0 1,0 1-1,0-1 0,0 1 1,0 0-1,0 0 0,-1 0 1,1 0-1,0 0 1,-1 1-1,1 0 0,-5-1 1,-4 1-5026</inkml:trace>
  <inkml:trace contextRef="#ctx0" brushRef="#br0" timeOffset="1">609 76 2968,'17'16'1,"-12"-10"3,4 15 0,6 11 3,-9-19-29,0 0 1,-1 1-1,-1 0 0,0-1 1,-1 1-1,-1 1 0,1 14 1,-2-21 11,0-1-22,0 0 0,-1 1-1,0-1 1,0 0 0,-1 0 0,0 0 0,0 0 0,0 0 0,-1 0 0,-4 9 0,-6 13-511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8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2784,'0'0'0,"0"12"0,3 7-24,3 8 24,2 14-48,2 14 48,-1-1-1560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0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2968,'12'28'157,"-7"-18"-9,-1 1 0,2-1 0,8 12 0,-11-19 200,4 4 16,-6-6-9,2-3-62,7-8-145,0-1-1,0 0 0,-1 0 1,11-19-1,-13 19-108,22-31 347,22-27-136,-47 64-228,10-12 36,0 0 0,2 1 1,24-20-1,-39 34-58,0 1 0,0 0 0,0 0 0,0 0 0,0 1 0,0-1 1,1 0-1,-1 0 0,0 1 0,0-1 0,1 0 0,-1 1 0,0-1 0,1 1 0,-1 0 1,1 0-1,-1-1 0,0 1 0,1 0 0,-1 0 0,1 0 0,-1 0 0,1 1 0,2-1 1,2 2-11,10 3-6,0 1 0,0 0 0,0 2 0,22 14-1,-27-16 18,-3-2-10,-1-1 0,0 0-1,1 0 1,0-1 0,-1 0 0,1 0-1,12 0 1,-8 0-2,0 0-20,-1 0 1,0-1 0,21-1-1,-18 0 11,-1-2-31,-1 1 0,1-1-1,0-1 1,-1-1 0,1 1-1,-1-2 1,0 0-1,0 0 1,-1-1 0,1-1-1,-1 0 1,18-15-1,-6-3-98,-22 23 131,0 1 4,7-2 13,-8 3 2,0 0 0,1 0 0,-1 1 0,0-1 0,1 0 0,-1 0 0,0 0 0,1 1 0,-1-1 0,0 0 0,0 1 0,1-1 0,-1 0 0,0 1 0,0-1 0,0 0 0,0 1 0,1-1 0,-1 0 0,0 1 0,0-1 0,0 0 0,0 1 0,0-1 0,0 1 0,0-1 0,0 0 0,0 1 0,-7 22 0,-10 19 1,-8 20 4,1 14-3,17-54-3,1-2-5,1 0 0,0 1 0,2-1 0,-2 38 0,4-43-24,1 0 0,1 1 0,0-1 0,8 29 0,-9-42-37,2-1-92,4 3 95,-3-3 40,5-2 31,-1-1-1,1 0 1,-1 0-1,1-1 1,8-4-1,11-4 57,-7 8-1,-1 1 0,1 0 1,28 2-1,-43 0-44,0 1-1,0 0 1,1 0 0,-1 1-1,0 0 1,-1-1 0,1 2-1,0-1 1,0 0 0,-1 1-1,0 0 1,1 0 0,-1 0-1,4 5 1,-5-5-7,-2-3-7,0 1 0,-1 0 0,1-1 0,0 1 0,-1-1 0,1 1 0,-1 0 1,1-1-1,-1 1 0,1 0 0,-1 0 0,1 0 0,-1-1 0,1 3 0,2 8 13,0 0 0,-1 0 0,0 1-1,0 19 1,-5-12 11,-44 102 12,33-92-32,-75 122 9,69-123-3,11-18-9,-2 4-2,0-1 1,-1-1-1,-1 0 1,0-1 0,0 0-1,-1 0 1,-19 9-1,21-13 8,4-2-5,1 0 1,-1-1-1,0 0 1,-1-1-1,1 0 1,-1 0-1,1-1 1,-14 2-1,19-3 52,4-5-36,0 0 1,1 1-1,0-1 1,-1 1-1,1 0 0,1 0 1,-1 0-1,0 0 1,1 0-1,-1 0 0,5-3 1,0-2-23,53-55 180,121-139 228,-108 123-288,42-44-839,-55 54-3387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0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0 4848,'-6'4'16,"-6"2"-37,7-4 46,1 0 0,-1 1 0,1 0 0,-1-1-1,1 1 1,0 1 0,0-1 0,0 1 0,0-1 0,1 1-1,-1 0 1,1 0 0,0 1 0,-3 5 0,-49 141 264,-14 62-184,38-122-58,-29 110 50,48-127-42,-6 10 112,18-82-110,1-5-5,3-13-724,1-1-2741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0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1712,'0'0'0,"15"-15"8,-3 3 8,-1 3-16,-5 0-824</inkml:trace>
  <inkml:trace contextRef="#ctx0" brushRef="#br0" timeOffset="1">260 0 2696,'-32'23'0,"8"-5"0,13-7 0,-27 25 0,1 4 0,2 1 1,20-24 3,8-9 58,-1 0 0,1 1 0,0 0 0,1 1 0,0-1 0,0 1 0,1 0 0,1 1 0,-4 10 0,7-19 137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7:3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6192,'5'50'177,"-1"50"46,-9 104 229,4-186-419,-3 26 155,-16 183 60,16-183-161,-26 300 134,22-228-170,6-89-26,-2 1 0,-1-1 0,-15 49 0,19-74-5,-1-2 0,1 0-18,0-1 1,0 1-1,0 0 1,0-1-1,0 1 0,1-1 1,-1 1-1,0-1 1,0 1-1,1-1 1,-1 0-1,0 1 0,1-1 1,-1 0-1,0 1 1,1-1-1,-1 0 1,1 0-1,-1-1 1,-8-24 50,7 18-57,-5-11 13,3 8 18,0-1-1,1 0 1,-2-19-1,-17-131 109,20 128-15,8-141 52,15-41 162,-16 180-200,4-14 42,2 0 1,34-91-1,-44 137-162,0 0-1,1 1 1,-1-1-1,1 1 1,0 0 0,0-1-1,0 1 1,1 0 0,-1 0-1,1 0 1,-1 0-1,1 1 1,0-1 0,0 1-1,1 0 1,-1 0-1,0 0 1,1 0 0,-1 0-1,1 1 1,-1 0-1,1-1 1,6 0 0,222-2 170,-138 6-120,116-5 130,-127-3-92,119-24 147,-182 27-237,-11 1 9,0 0 0,0 0 0,17-8 0,-14 5-2,-1 0 0,1-1 0,-1 0 0,0-1 0,0 0 0,-1-1 0,17-16 0,-21 15-85,0 0 0,-1-1-1,5-12 1,-3 8-968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334 411 5384,'-1'8'-1,"-1"-1"-1,0 1 1,0-1 0,0 0-1,-1 0 1,0 0 0,-1 0-1,-5 8 1,-36 49-17,32-47 15,5-6 1,0 0 0,-11 23 0,9-15 1,-30 65 1,-46 107 9,11-20 170,74-166-38,1 2 44,0-7-173,0 0 0,0 1-1,0-1 1,0 0 0,1 0-1,-1 0 1,0 0-1,0 0 1,0 1 0,1-1-1,-1 0 1,0 0 0,0 0-1,1 0 1,-1 0-1,0 0 1,0 0 0,1 0-1,-1 0 1,0 0-1,0 0 1,1 0 0,-1 0-1,0 0 1,0 0 0,1 0-1,-1 0 1,0 0-1,0 0 1,0 0 0,1-1-1,-1 1 1,0 0 0,0 0-1,1 0 1,-1 0-1,0-1 1,15-9 280,44-62 12,-42 51-190,-1-2 0,-2 0 0,20-39 0,-7 9 103,104-165 463,-127 214-622,-1 0 0,0 0 0,1 0-1,0 0 1,5-4 0,1-1-4,-8 7 80,-1 2-119,-1-1 0,1 1 0,-1-1 0,1 0 1,0 1-1,-1-1 0,1 1 0,0 0 0,-1-1 1,1 1-1,0-1 0,0 1 0,0 0 0,-1 0 1,1-1-1,0 1 0,1 0 0,4 5 46,-2-2-48,-1 0-1,0 1 1,0-1 0,0 0-1,0 1 1,0 0 0,-1 0-1,0 0 1,0 0-1,2 5 1,35 101 100,-26-70-89,4 1-18,-15-36-6,1 0-1,1 0 1,-1 0 0,1 0 0,-1-1 0,7 6-1,-9-9 1,0-1-1,0 0 1,0 1-1,0-1 1,0 0-1,0 1 0,0-1 1,0 0-1,0 0 1,0 0-1,1 0 1,-1 0-1,0 0 0,0-1 1,0 1-1,0 0 1,0 0-1,0-1 1,0 1-1,2-1 0,1-1 0,29-9-2,-18 2-2,26-25 4,-27 20 1,21-27 0,6-22 0,-7-6 0,-7-3 0,-1-6 0,-5-11 0,-9-9 0,-3 3 0,-2 21 1,-1 46 2,-5 22-1,1 0 1,-1 0-1,0 0 1,-1 0-1,0 0 1,0 0-1,-1-11 1,-1 6 14,2 11-17,0 0 1,0 0-1,0 0 1,0 0-1,0 0 0,0 0 1,0-1-1,0 1 1,0 0-1,0 0 0,0 0 1,0 0-1,0 0 1,0 0-1,0 0 1,0 0-1,0 0 0,0-1 1,0 1-1,0 0 1,0 0-1,0 0 0,0 0 1,0 0-1,-1 0 1,1 0-1,0 0 0,0 0 1,0 0-1,0 0 1,0 0-1,0 0 0,0 0 1,0 0-1,0-1 1,-1 1-1,1 0 0,0 0 1,0 0-1,0 0 1,0 0-1,0 0 0,0 0 1,0 0-1,0 0 1,-1 1-1,1-1 0,0 0 1,0 0-1,0 0 1,0 0-1,0 0 0,0 0 1,0 0-1,-1 0 1,0 0 0,-1 0 1,1 1-1,-1-1 1,1 1-1,-1-1 1,1 1-1,0-1 1,-1 1-1,1 0 1,0 0-1,-1 0 1,-1 1 0,1 1 2,-1 0 0,1 0 0,0 0 0,0 0 0,0 0 0,1 0 0,-1 0 0,-1 6 0,-37 118 30,9-5 0,6-19-29,6-4 0,12-4-3,6-52-5,2 0 1,11 73 0,19 48-66,-29-146-1045,-2-3-4427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1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20 443 6728,'-2'0'2,"1"1"1,-1 0-1,0 0 1,1 0 0,0 0-1,-1 0 1,1 0-1,0 1 1,-1-1-1,1 0 1,-1 2-1,0-1 32,4 2-1,1-1-25,0 1-1,0 0 1,0-1-1,0 0 0,0 0 1,1 0-1,-1 0 1,1 0-1,0-1 1,0 1-1,0-1 1,0 0-1,0 0 1,1-1-1,-1 0 1,6 2-1,8 0-115,1 0 0,32 0 0,-22-2-386,55 5-3432</inkml:trace>
  <inkml:trace contextRef="#ctx0" brushRef="#br0" timeOffset="1">695 82 6456,'5'-46'53,"-2"23"-14,-3 23-34,1-1 1,-1 1 0,0 0-1,0-1 1,0 1 0,0-1-1,0 1 1,0-1 0,-1 1-1,1-1 1,0 1 0,0-1-1,0 1 1,0 0 0,-1-1-1,1 1 1,0-1-1,0 1 1,0-1 0,-1 1-1,1 0 1,0-1 0,-1 1-1,1 0 1,0-1 0,-1 1-1,1 0 1,-1 0 0,1-1-1,0 1 1,-1 0 0,1 0-1,-1 0 1,1 0 0,-1-1-1,1 1 1,-1 0-1,1 0 1,0 0 0,-2 0-1,1 0 27,0 0-1,0 0 0,0 0 1,-1 0-1,1 1 0,0-1 1,0 0-1,0 1 0,0-1 1,0 0-1,0 1 0,-2 1 0,-1 2 30,1 1-1,-1 0 1,1 0-1,1 1 0,-1-1 1,1 0-1,0 1 0,0 0 1,-1 7-1,0-3-24,-12 27 265,-16 69-1,27-90-214,-51 239 349,49-223-421,-5 55 40,-6 174 38,19-199-87,6 5-1058,-5-42-4247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78 2424,'-9'-50'713,"10"47"-609,4-3-34,-4 5-37,10-7 20,1 5-34,-1 1 0,1 1 0,20-1 0,-7 1 20,177 6 170,-180-4-196,-13-1 22,1 1 0,-1 0-1,15 4 1,11 2 263,60 21 0,-92-26-261,-1-1-1,0 1 1,1-1-1,-1 1 0,0 0 1,0 0-1,0 0 1,0 0-1,0 0 1,0 0-1,0 0 1,-1 1-1,3 4 1,-2-3 10,-1-2-20,0 0 0,0 0 1,0 0-1,0 0 1,-1 0-1,1 0 0,-1 0 1,1 0-1,-1 0 1,0 0-1,0 0 1,0 0-1,0 1 0,0-1 1,0 0-1,-1 0 1,1 0-1,-1 0 0,1 0 1,-1 0-1,-1 3 1,-2 8 215,-3 15 139,-8 52 0,16-65-251,-1 1 1,2-1-1,0 0 0,1 0 1,7 22-1,-8-32-102,-1-5-19,-1 1-1,0 0 1,1 0-1,-1 0 1,0 0-1,0-1 1,0 1-1,1 0 0,-1 0 1,0 0-1,0 0 1,0 0-1,0 0 1,-1 0-1,1 0 1,0-1-1,0 1 1,0 0-1,-1 0 0,1 0 1,0 0-1,-1 0 1,-4 1 63,-4-2-40,-1 0-1,1-1 0,-1 0 1,1-1-1,-19-5 1,-14-3-985,-1 4-3588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1800,'13'-4'43,"-10"5"-26,1 0 0,-1 0 0,1-1 0,0 1 0,-1-1 0,1 0 0,0 0 0,-1 0 1,1-1-1,-1 1 0,1-1 0,0 0 0,3-1 0,16-3 157,26-6 727,50-19-1,-70 21-314,-17 5-275,-1 0 1,1-1 0,12-7-1,18-5 817,-33 14-1018,1-1 1,-1 0-1,0 0 1,10-6-1,20-14-957,2-5-3499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3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5472,'0'0'0,"0"20"0,0 1 0,0 7 0,3 3-8,0 2 8,2 0-264,2 0 264,1 1-3424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226 472 4760,'4'-2'-1,"1"0"1,-1-1-1,0 1 1,-1-1 0,1 0-1,0 0 1,-1 0-1,0-1 1,0 1-1,0-1 1,0 0-1,0 0 1,-1 0-1,4-7 1,-1 1 2,1 1 4,0-1 1,-1 0-1,0-1 1,7-19-1,-8 18 7,-2 7 4,-1 0 0,0 0 1,0-1-1,0 1 0,0 0 0,-1 0 1,0 0-1,0-1 0,0 1 0,-2-6 1,1 3 11,1 2 38,0 0 1,-1 0 0,0 0 0,-1 0 0,1 0 0,-3-6 0,-3-7 418,7 19-461,-1-1 0,1 0 0,-1 0 0,1 1 1,-1-1-1,0 1 0,1-1 0,-1 0 0,0 1 0,1 0 0,-1-1 0,0 1 1,0-1-1,0 1 0,1 0 0,-1-1 0,0 1 0,0 0 0,0 0 1,0 0-1,1 0 0,-2 0 0,-15-1 62,10 2-24,-1 1 0,1 0 0,0 0 0,0 0 0,0 1 1,0 0-1,0 0 0,-8 6 0,-39 31-5,49-36-49,-5 5 4,0 1 1,0 0-1,1 0 1,0 1-1,1 0 1,-9 16-1,11-17-9,1-3 1,1 0 0,-1 0 0,1 1 0,1-1-1,-6 16 1,3-4 0,0 2-3,-7 33 1,8-30 0,2 0 0,-1 49 0,5-61 0,0 1-1,0-1 1,1 0-1,1 0 0,0 0 1,1 0-1,0 0 0,9 19 1,17 15 7,-22-40 5,8-4-5,-1 0 1,1-1-1,-1 0 1,1-1-1,0-1 0,-1 0 1,1-1-1,19-6 0,-18 1 24,77-64 12,-75 51-11,-15 14-25,9-12 10,0-1 0,-1 0-1,-1-1 1,-1 0-1,10-30 1,54-170 308,-51 142-168,16-89 291,-39 163-435,0 1 0,0 0 0,0 0 0,0 0 0,0 0 0,0 0 0,-1 0 0,1 0 0,-1 0 0,0 0 0,0 0 0,0 0 0,0 1 0,-1-1 0,1 0 0,-1 0 0,0 1 0,1-1 0,-1 1 0,0 0 0,0 0 0,-1-1 0,1 1 0,0 1 0,-1-1 0,0 0 0,-2-1 0,4 2-14,0 1 0,0 0 0,0-1 0,0 1 0,0 0 0,0-1 0,1 1 0,-1 0 0,0 0 0,0 0 0,0 0 0,0 0 1,0 0-1,0 0 0,0 0 0,0 1 0,0-1 0,0 0 0,-1 1 0,-1 0 3,-13 7 2,13-6-9,1 0 0,-1 0 0,1 1 0,0-1 0,0 0 1,0 1-1,0 0 0,0-1 0,1 1 0,-1 0 0,1 0 0,-1 0 0,1 0 0,0 0 0,0 0 0,1 0 1,-1 0-1,1 0 0,-1 0 0,1 1 0,0-1 0,0 0 0,0 0 0,1 0 0,-1 1 0,1-1 0,0 0 0,0 0 1,0 0-1,0 0 0,0 0 0,1 0 0,2 4 0,1 1-9,0-1 0,0 0 0,1 0 0,-1-1 0,1 0 0,1 0 0,-1 0 1,1-1-1,0 0 0,10 5 0,32 14-83,40 23 1,-89-47 92,1 1 1,-1-1-1,1 1 0,-1 0 0,0-1 1,1 1-1,-1 0 0,0-1 0,1 1 0,-1 0 1,0-1-1,0 1 0,0 0 0,0 0 1,0-1-1,0 1 0,0 0 0,0 0 1,0-1-1,0 1 0,0 0 0,0-1 1,0 1-1,-1 0 0,1 0 0,0-1 1,0 1-1,-1 0 0,-6 14-1,-35 57-25,33-58 22,0 1 1,1 0-1,0 0 0,1 0 0,1 1 1,-5 22-1,9-27-8,1-1-1,0 0 1,1 1-1,0-1 1,0 1-1,1-1 1,1 0 0,0 0-1,0 1 1,1-1-1,6 14 1,-8-22 3,-1 0 0,1 0 1,0 0-1,0 0 0,0-1 1,0 1-1,0 0 0,0-1 1,0 1-1,1-1 0,-1 1 1,0-1-1,1 0 0,-1 1 1,1-1-1,0 0 0,-1 0 1,1 0-1,2 1 0,2-4-115,12-10-418,30-24-1,-4 0-4162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4400,'0'-8'1,"0"7"46,3 9-38,4 1-2,4 28 2,-8-19-9,-1 0 1,0-1-1,-2 26 0,-6 59-32,4-75 25,-3 47-43,3-56 36,2 38-19,14 59 15,-13-109 37,0-5 42,2-15 180,14-34 198,24-128 221,-37 156-633,8-25 134,-10 39-147,50-128 609,-50 130-619,-2 2 9,1 0 0,-1 0 0,1 0-1,0 0 1,0 1 0,0-1 0,0 0 0,0 1-1,1-1 1,-1 1 0,0-1 0,1 1 0,-1 0-1,1-1 1,-1 1 0,1 0 0,0 0 0,-1 0-1,5-1 1,1 2 27,6 3-12,-5 7-25,-4-3-4,-1 0 0,0 0 0,-1 1-1,0-1 1,0 1 0,-1 0 0,2 10 0,6 33-5,-3-31 4,-4-11 1,1 0 0,-1-1 0,1 17-1,-2 0 1,-6 50 0,2-58 1,0-9 0,1-9 0,1-9 0,1-22-780,0-5-3120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5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3592,'0'0'0,"0"15"0,-8 9-32,-13 19 32,-11 2-184,-8-6 184,1 2-2056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1:12:1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4128,'0'-41'0,"0"37"10,0 0 0,0 0 1,0 0-1,1 0 0,-1 0 0,1 0 0,0 1 1,0-1-1,0 0 0,1 0 0,0 1 1,-1-1-1,1 1 0,0 0 0,0-1 0,1 1 1,-1 0-1,1 0 0,0 1 0,-1-1 1,1 0-1,1 1 0,5-4 0,5-1 149,0 1-1,0 0 0,25-6 1,-38 12-123,1 0 0,-1 0 1,1-1-1,0 1 0,-1 0 1,1 0-1,-1 0 1,1 0-1,0 1 0,-1-1 1,1 0-1,-1 1 0,1-1 1,2 2-1,5 1 45,3-1-30,-9-2-19,1 0 1,-1 1-1,0 0 1,0-1-1,0 1 1,0 0-1,0 1 1,0-1-1,0 1 1,3 1-1,11 7 100,0 2 0,15 12 0,-22-11 95,-3 1-144,-1 1 1,0 0-1,-1 0 1,-1 0-1,0 1 1,-2 0-1,3 28 1,-5 32 96,-9 106 125,6-107-226,-4 128 35,6-181-110,-6 38 6,-2-9-4,-3 4-4,4-31-464,-19 43 0,7-26-4158</inkml:trace>
  <inkml:trace contextRef="#ctx0" brushRef="#br0" timeOffset="1">203 1278 6456,'36'31'261,"-32"-25"-191,2-1 1,-1 0-1,1 0 1,-1 0-1,1-1 1,0 0 0,13 6-1,-17-10-72,0 1 0,1-1-1,-1 0 1,0 1 0,1-1-1,-1 0 1,0-1 0,1 1 0,3-1-1,1 0-638,9-2-3632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0:09:33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1 456 5024,'0'0'17,"4"5"2,-2-3-22,2 1 11,-1 1 0,1-1 0,0 0 1,0 0-1,0 0 0,0-1 0,6 3 1,0-2 44,-1-1 0,0 0 0,1-1 0,-1 0 0,1-1 0,-1 0 0,1 0 0,-1-1 1,12-2-1,1-1 26,-1-2 0,23-8-1,-31 9-4,0 0-1,0-1 0,-1 0 1,1-1-1,-1-1 0,-1 0 1,1 0-1,10-12 0,18-22 241,-31 33-176,-1-1 0,-1-1 0,1 1 1,-2-1-1,11-22 0,-13 22-93,-3 6 9,1 0 0,-1 1 1,0-1-1,0 0 0,0-10 1,1-9 295,-2 0 0,-1 0 1,-7-41-1,6 53-196,1 2 100,-1-1-1,0 1 1,-6-17-1,7 25 275,0 0-304,-4-6-21,4 6-47,-6 30 170,0 11-291,2 0 1,1 0-1,2 0 0,6 69 0,1-58-32,2 3 2,5 2-3,0 5-2,2 11 0,0-2 0,1-11 1,0-10 4,-4-7-2,-7-9 2,-8-9-3,-6 2-2,-4 4 0,-9-1 0,-8-8 0,-4-1 0,-2 2 0,-2-1 0,-3-3 0,4-5 0,8-7 0,21-3 0,-32-1 0,8-1-2,32 0-4,14 0-2,137 0 9,74-5 42,-129 1-6,-36 7 41,81 12 0,-38 15 149,-93-27-154,-4-1 7,3 3 5,-7-2-3,-2 3-2,0-6-70,0 1 1,-1-1-1,1 0 1,-1 0 0,1 0-1,-1 1 1,1-1-1,-1 0 1,1-1-1,-1 1 1,1 0 0,-2-1-1,2 1-1,-8-1-38,1-1 1,-1 0-1,0-1 0,1 0 0,-1 0 1,1-1-1,0 0 0,-11-8 0,-2 0-1202,-23-12-6729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9.xml"/><Relationship Id="rId63" Type="http://schemas.openxmlformats.org/officeDocument/2006/relationships/image" Target="../media/image33.png"/><Relationship Id="rId84" Type="http://schemas.openxmlformats.org/officeDocument/2006/relationships/customXml" Target="../ink/ink50.xml"/><Relationship Id="rId138" Type="http://schemas.openxmlformats.org/officeDocument/2006/relationships/customXml" Target="../ink/ink77.xml"/><Relationship Id="rId159" Type="http://schemas.openxmlformats.org/officeDocument/2006/relationships/image" Target="../media/image81.png"/><Relationship Id="rId170" Type="http://schemas.openxmlformats.org/officeDocument/2006/relationships/customXml" Target="../ink/ink93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26" Type="http://schemas.openxmlformats.org/officeDocument/2006/relationships/customXml" Target="../ink/ink121.xml"/><Relationship Id="rId107" Type="http://schemas.openxmlformats.org/officeDocument/2006/relationships/image" Target="../media/image55.png"/><Relationship Id="rId11" Type="http://schemas.openxmlformats.org/officeDocument/2006/relationships/image" Target="../media/image710.png"/><Relationship Id="rId32" Type="http://schemas.openxmlformats.org/officeDocument/2006/relationships/customXml" Target="../ink/ink24.xml"/><Relationship Id="rId53" Type="http://schemas.openxmlformats.org/officeDocument/2006/relationships/image" Target="../media/image28.png"/><Relationship Id="rId74" Type="http://schemas.openxmlformats.org/officeDocument/2006/relationships/customXml" Target="../ink/ink45.xml"/><Relationship Id="rId128" Type="http://schemas.openxmlformats.org/officeDocument/2006/relationships/customXml" Target="../ink/ink72.xml"/><Relationship Id="rId149" Type="http://schemas.openxmlformats.org/officeDocument/2006/relationships/image" Target="../media/image76.png"/><Relationship Id="rId5" Type="http://schemas.openxmlformats.org/officeDocument/2006/relationships/image" Target="../media/image4100.png"/><Relationship Id="rId95" Type="http://schemas.openxmlformats.org/officeDocument/2006/relationships/image" Target="../media/image49.png"/><Relationship Id="rId160" Type="http://schemas.openxmlformats.org/officeDocument/2006/relationships/customXml" Target="../ink/ink88.xml"/><Relationship Id="rId181" Type="http://schemas.openxmlformats.org/officeDocument/2006/relationships/image" Target="../media/image92.png"/><Relationship Id="rId216" Type="http://schemas.openxmlformats.org/officeDocument/2006/relationships/customXml" Target="../ink/ink116.xml"/><Relationship Id="rId22" Type="http://schemas.openxmlformats.org/officeDocument/2006/relationships/customXml" Target="../ink/ink19.xml"/><Relationship Id="rId43" Type="http://schemas.openxmlformats.org/officeDocument/2006/relationships/image" Target="../media/image23.png"/><Relationship Id="rId64" Type="http://schemas.openxmlformats.org/officeDocument/2006/relationships/customXml" Target="../ink/ink40.xml"/><Relationship Id="rId118" Type="http://schemas.openxmlformats.org/officeDocument/2006/relationships/customXml" Target="../ink/ink67.xml"/><Relationship Id="rId139" Type="http://schemas.openxmlformats.org/officeDocument/2006/relationships/image" Target="../media/image71.png"/><Relationship Id="rId85" Type="http://schemas.openxmlformats.org/officeDocument/2006/relationships/image" Target="../media/image44.png"/><Relationship Id="rId150" Type="http://schemas.openxmlformats.org/officeDocument/2006/relationships/customXml" Target="../ink/ink83.xml"/><Relationship Id="rId171" Type="http://schemas.openxmlformats.org/officeDocument/2006/relationships/image" Target="../media/image87.png"/><Relationship Id="rId192" Type="http://schemas.openxmlformats.org/officeDocument/2006/relationships/customXml" Target="../ink/ink104.xml"/><Relationship Id="rId206" Type="http://schemas.openxmlformats.org/officeDocument/2006/relationships/customXml" Target="../ink/ink111.xml"/><Relationship Id="rId227" Type="http://schemas.openxmlformats.org/officeDocument/2006/relationships/image" Target="../media/image115.png"/><Relationship Id="rId12" Type="http://schemas.openxmlformats.org/officeDocument/2006/relationships/customXml" Target="../ink/ink14.xml"/><Relationship Id="rId33" Type="http://schemas.openxmlformats.org/officeDocument/2006/relationships/image" Target="../media/image18.png"/><Relationship Id="rId108" Type="http://schemas.openxmlformats.org/officeDocument/2006/relationships/customXml" Target="../ink/ink62.xml"/><Relationship Id="rId129" Type="http://schemas.openxmlformats.org/officeDocument/2006/relationships/image" Target="../media/image66.png"/><Relationship Id="rId54" Type="http://schemas.openxmlformats.org/officeDocument/2006/relationships/customXml" Target="../ink/ink35.xml"/><Relationship Id="rId75" Type="http://schemas.openxmlformats.org/officeDocument/2006/relationships/image" Target="../media/image39.png"/><Relationship Id="rId96" Type="http://schemas.openxmlformats.org/officeDocument/2006/relationships/customXml" Target="../ink/ink56.xml"/><Relationship Id="rId140" Type="http://schemas.openxmlformats.org/officeDocument/2006/relationships/customXml" Target="../ink/ink78.xml"/><Relationship Id="rId161" Type="http://schemas.openxmlformats.org/officeDocument/2006/relationships/image" Target="../media/image82.png"/><Relationship Id="rId182" Type="http://schemas.openxmlformats.org/officeDocument/2006/relationships/customXml" Target="../ink/ink99.xml"/><Relationship Id="rId217" Type="http://schemas.openxmlformats.org/officeDocument/2006/relationships/image" Target="../media/image110.png"/><Relationship Id="rId6" Type="http://schemas.openxmlformats.org/officeDocument/2006/relationships/customXml" Target="../ink/ink11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44" Type="http://schemas.openxmlformats.org/officeDocument/2006/relationships/customXml" Target="../ink/ink30.xml"/><Relationship Id="rId65" Type="http://schemas.openxmlformats.org/officeDocument/2006/relationships/image" Target="../media/image34.png"/><Relationship Id="rId86" Type="http://schemas.openxmlformats.org/officeDocument/2006/relationships/customXml" Target="../ink/ink51.xml"/><Relationship Id="rId130" Type="http://schemas.openxmlformats.org/officeDocument/2006/relationships/customXml" Target="../ink/ink73.xml"/><Relationship Id="rId151" Type="http://schemas.openxmlformats.org/officeDocument/2006/relationships/image" Target="../media/image77.png"/><Relationship Id="rId172" Type="http://schemas.openxmlformats.org/officeDocument/2006/relationships/customXml" Target="../ink/ink94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22.xml"/><Relationship Id="rId13" Type="http://schemas.openxmlformats.org/officeDocument/2006/relationships/image" Target="../media/image810.png"/><Relationship Id="rId109" Type="http://schemas.openxmlformats.org/officeDocument/2006/relationships/image" Target="../media/image56.png"/><Relationship Id="rId34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46.xml"/><Relationship Id="rId97" Type="http://schemas.openxmlformats.org/officeDocument/2006/relationships/image" Target="../media/image50.png"/><Relationship Id="rId120" Type="http://schemas.openxmlformats.org/officeDocument/2006/relationships/customXml" Target="../ink/ink68.xml"/><Relationship Id="rId141" Type="http://schemas.openxmlformats.org/officeDocument/2006/relationships/image" Target="../media/image72.png"/><Relationship Id="rId7" Type="http://schemas.openxmlformats.org/officeDocument/2006/relationships/image" Target="../media/image5100.png"/><Relationship Id="rId162" Type="http://schemas.openxmlformats.org/officeDocument/2006/relationships/customXml" Target="../ink/ink89.xml"/><Relationship Id="rId183" Type="http://schemas.openxmlformats.org/officeDocument/2006/relationships/image" Target="../media/image93.png"/><Relationship Id="rId218" Type="http://schemas.openxmlformats.org/officeDocument/2006/relationships/customXml" Target="../ink/ink117.xml"/><Relationship Id="rId24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41.xml"/><Relationship Id="rId87" Type="http://schemas.openxmlformats.org/officeDocument/2006/relationships/image" Target="../media/image45.png"/><Relationship Id="rId110" Type="http://schemas.openxmlformats.org/officeDocument/2006/relationships/customXml" Target="../ink/ink63.xml"/><Relationship Id="rId131" Type="http://schemas.openxmlformats.org/officeDocument/2006/relationships/image" Target="../media/image67.png"/><Relationship Id="rId152" Type="http://schemas.openxmlformats.org/officeDocument/2006/relationships/customXml" Target="../ink/ink84.xml"/><Relationship Id="rId173" Type="http://schemas.openxmlformats.org/officeDocument/2006/relationships/image" Target="../media/image88.png"/><Relationship Id="rId194" Type="http://schemas.openxmlformats.org/officeDocument/2006/relationships/customXml" Target="../ink/ink105.xml"/><Relationship Id="rId208" Type="http://schemas.openxmlformats.org/officeDocument/2006/relationships/customXml" Target="../ink/ink112.xml"/><Relationship Id="rId229" Type="http://schemas.openxmlformats.org/officeDocument/2006/relationships/image" Target="../media/image116.png"/><Relationship Id="rId14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36.xml"/><Relationship Id="rId77" Type="http://schemas.openxmlformats.org/officeDocument/2006/relationships/image" Target="../media/image40.png"/><Relationship Id="rId100" Type="http://schemas.openxmlformats.org/officeDocument/2006/relationships/customXml" Target="../ink/ink58.xml"/><Relationship Id="rId8" Type="http://schemas.openxmlformats.org/officeDocument/2006/relationships/customXml" Target="../ink/ink12.xml"/><Relationship Id="rId98" Type="http://schemas.openxmlformats.org/officeDocument/2006/relationships/customXml" Target="../ink/ink57.xml"/><Relationship Id="rId121" Type="http://schemas.openxmlformats.org/officeDocument/2006/relationships/image" Target="../media/image62.png"/><Relationship Id="rId142" Type="http://schemas.openxmlformats.org/officeDocument/2006/relationships/customXml" Target="../ink/ink79.xml"/><Relationship Id="rId163" Type="http://schemas.openxmlformats.org/officeDocument/2006/relationships/image" Target="../media/image83.png"/><Relationship Id="rId184" Type="http://schemas.openxmlformats.org/officeDocument/2006/relationships/customXml" Target="../ink/ink100.xml"/><Relationship Id="rId219" Type="http://schemas.openxmlformats.org/officeDocument/2006/relationships/image" Target="../media/image111.png"/><Relationship Id="rId230" Type="http://schemas.openxmlformats.org/officeDocument/2006/relationships/customXml" Target="../ink/ink123.xml"/><Relationship Id="rId25" Type="http://schemas.openxmlformats.org/officeDocument/2006/relationships/image" Target="../media/image14.png"/><Relationship Id="rId46" Type="http://schemas.openxmlformats.org/officeDocument/2006/relationships/customXml" Target="../ink/ink31.xml"/><Relationship Id="rId67" Type="http://schemas.openxmlformats.org/officeDocument/2006/relationships/image" Target="../media/image35.png"/><Relationship Id="rId116" Type="http://schemas.openxmlformats.org/officeDocument/2006/relationships/customXml" Target="../ink/ink66.xml"/><Relationship Id="rId137" Type="http://schemas.openxmlformats.org/officeDocument/2006/relationships/image" Target="../media/image70.png"/><Relationship Id="rId158" Type="http://schemas.openxmlformats.org/officeDocument/2006/relationships/customXml" Target="../ink/ink87.xml"/><Relationship Id="rId20" Type="http://schemas.openxmlformats.org/officeDocument/2006/relationships/customXml" Target="../ink/ink18.xml"/><Relationship Id="rId41" Type="http://schemas.openxmlformats.org/officeDocument/2006/relationships/image" Target="../media/image22.png"/><Relationship Id="rId62" Type="http://schemas.openxmlformats.org/officeDocument/2006/relationships/customXml" Target="../ink/ink39.xml"/><Relationship Id="rId83" Type="http://schemas.openxmlformats.org/officeDocument/2006/relationships/image" Target="../media/image43.png"/><Relationship Id="rId88" Type="http://schemas.openxmlformats.org/officeDocument/2006/relationships/customXml" Target="../ink/ink52.xml"/><Relationship Id="rId111" Type="http://schemas.openxmlformats.org/officeDocument/2006/relationships/image" Target="../media/image57.png"/><Relationship Id="rId132" Type="http://schemas.openxmlformats.org/officeDocument/2006/relationships/customXml" Target="../ink/ink74.xml"/><Relationship Id="rId153" Type="http://schemas.openxmlformats.org/officeDocument/2006/relationships/image" Target="../media/image78.png"/><Relationship Id="rId174" Type="http://schemas.openxmlformats.org/officeDocument/2006/relationships/customXml" Target="../ink/ink95.xml"/><Relationship Id="rId179" Type="http://schemas.openxmlformats.org/officeDocument/2006/relationships/image" Target="../media/image91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customXml" Target="../ink/ink103.xml"/><Relationship Id="rId204" Type="http://schemas.openxmlformats.org/officeDocument/2006/relationships/customXml" Target="../ink/ink110.xml"/><Relationship Id="rId220" Type="http://schemas.openxmlformats.org/officeDocument/2006/relationships/customXml" Target="../ink/ink118.xml"/><Relationship Id="rId225" Type="http://schemas.openxmlformats.org/officeDocument/2006/relationships/image" Target="../media/image114.png"/><Relationship Id="rId15" Type="http://schemas.openxmlformats.org/officeDocument/2006/relationships/image" Target="../media/image9.png"/><Relationship Id="rId36" Type="http://schemas.openxmlformats.org/officeDocument/2006/relationships/customXml" Target="../ink/ink26.xml"/><Relationship Id="rId57" Type="http://schemas.openxmlformats.org/officeDocument/2006/relationships/image" Target="../media/image30.png"/><Relationship Id="rId106" Type="http://schemas.openxmlformats.org/officeDocument/2006/relationships/customXml" Target="../ink/ink61.xml"/><Relationship Id="rId127" Type="http://schemas.openxmlformats.org/officeDocument/2006/relationships/image" Target="../media/image65.png"/><Relationship Id="rId10" Type="http://schemas.openxmlformats.org/officeDocument/2006/relationships/customXml" Target="../ink/ink13.xml"/><Relationship Id="rId31" Type="http://schemas.openxmlformats.org/officeDocument/2006/relationships/image" Target="../media/image17.png"/><Relationship Id="rId52" Type="http://schemas.openxmlformats.org/officeDocument/2006/relationships/customXml" Target="../ink/ink34.xml"/><Relationship Id="rId73" Type="http://schemas.openxmlformats.org/officeDocument/2006/relationships/image" Target="../media/image38.png"/><Relationship Id="rId78" Type="http://schemas.openxmlformats.org/officeDocument/2006/relationships/customXml" Target="../ink/ink47.xml"/><Relationship Id="rId94" Type="http://schemas.openxmlformats.org/officeDocument/2006/relationships/customXml" Target="../ink/ink5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9.xml"/><Relationship Id="rId143" Type="http://schemas.openxmlformats.org/officeDocument/2006/relationships/image" Target="../media/image73.png"/><Relationship Id="rId148" Type="http://schemas.openxmlformats.org/officeDocument/2006/relationships/customXml" Target="../ink/ink82.xml"/><Relationship Id="rId164" Type="http://schemas.openxmlformats.org/officeDocument/2006/relationships/customXml" Target="../ink/ink90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4" Type="http://schemas.openxmlformats.org/officeDocument/2006/relationships/customXml" Target="../ink/ink10.xml"/><Relationship Id="rId9" Type="http://schemas.openxmlformats.org/officeDocument/2006/relationships/image" Target="../media/image673.png"/><Relationship Id="rId180" Type="http://schemas.openxmlformats.org/officeDocument/2006/relationships/customXml" Target="../ink/ink98.xml"/><Relationship Id="rId210" Type="http://schemas.openxmlformats.org/officeDocument/2006/relationships/customXml" Target="../ink/ink113.xml"/><Relationship Id="rId215" Type="http://schemas.openxmlformats.org/officeDocument/2006/relationships/image" Target="../media/image109.png"/><Relationship Id="rId26" Type="http://schemas.openxmlformats.org/officeDocument/2006/relationships/customXml" Target="../ink/ink21.xml"/><Relationship Id="rId231" Type="http://schemas.openxmlformats.org/officeDocument/2006/relationships/image" Target="../media/image117.png"/><Relationship Id="rId47" Type="http://schemas.openxmlformats.org/officeDocument/2006/relationships/image" Target="../media/image25.png"/><Relationship Id="rId68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64.xml"/><Relationship Id="rId133" Type="http://schemas.openxmlformats.org/officeDocument/2006/relationships/image" Target="../media/image68.png"/><Relationship Id="rId154" Type="http://schemas.openxmlformats.org/officeDocument/2006/relationships/customXml" Target="../ink/ink85.xml"/><Relationship Id="rId175" Type="http://schemas.openxmlformats.org/officeDocument/2006/relationships/image" Target="../media/image89.png"/><Relationship Id="rId196" Type="http://schemas.openxmlformats.org/officeDocument/2006/relationships/customXml" Target="../ink/ink106.xml"/><Relationship Id="rId200" Type="http://schemas.openxmlformats.org/officeDocument/2006/relationships/customXml" Target="../ink/ink108.xml"/><Relationship Id="rId16" Type="http://schemas.openxmlformats.org/officeDocument/2006/relationships/customXml" Target="../ink/ink16.xml"/><Relationship Id="rId221" Type="http://schemas.openxmlformats.org/officeDocument/2006/relationships/image" Target="../media/image112.png"/><Relationship Id="rId37" Type="http://schemas.openxmlformats.org/officeDocument/2006/relationships/image" Target="../media/image20.png"/><Relationship Id="rId58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9.xml"/><Relationship Id="rId123" Type="http://schemas.openxmlformats.org/officeDocument/2006/relationships/image" Target="../media/image63.png"/><Relationship Id="rId144" Type="http://schemas.openxmlformats.org/officeDocument/2006/relationships/customXml" Target="../ink/ink80.xml"/><Relationship Id="rId90" Type="http://schemas.openxmlformats.org/officeDocument/2006/relationships/customXml" Target="../ink/ink53.xml"/><Relationship Id="rId165" Type="http://schemas.openxmlformats.org/officeDocument/2006/relationships/image" Target="../media/image84.png"/><Relationship Id="rId186" Type="http://schemas.openxmlformats.org/officeDocument/2006/relationships/customXml" Target="../ink/ink101.xml"/><Relationship Id="rId211" Type="http://schemas.openxmlformats.org/officeDocument/2006/relationships/image" Target="../media/image107.png"/><Relationship Id="rId27" Type="http://schemas.openxmlformats.org/officeDocument/2006/relationships/image" Target="../media/image15.png"/><Relationship Id="rId48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75.xml"/><Relationship Id="rId80" Type="http://schemas.openxmlformats.org/officeDocument/2006/relationships/customXml" Target="../ink/ink48.xml"/><Relationship Id="rId155" Type="http://schemas.openxmlformats.org/officeDocument/2006/relationships/image" Target="../media/image79.png"/><Relationship Id="rId176" Type="http://schemas.openxmlformats.org/officeDocument/2006/relationships/customXml" Target="../ink/ink96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19.xml"/><Relationship Id="rId17" Type="http://schemas.openxmlformats.org/officeDocument/2006/relationships/image" Target="../media/image10.png"/><Relationship Id="rId38" Type="http://schemas.openxmlformats.org/officeDocument/2006/relationships/customXml" Target="../ink/ink2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70.xml"/><Relationship Id="rId70" Type="http://schemas.openxmlformats.org/officeDocument/2006/relationships/customXml" Target="../ink/ink43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91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4.xml"/><Relationship Id="rId28" Type="http://schemas.openxmlformats.org/officeDocument/2006/relationships/customXml" Target="../ink/ink22.xml"/><Relationship Id="rId49" Type="http://schemas.openxmlformats.org/officeDocument/2006/relationships/image" Target="../media/image26.png"/><Relationship Id="rId114" Type="http://schemas.openxmlformats.org/officeDocument/2006/relationships/customXml" Target="../ink/ink65.xml"/><Relationship Id="rId60" Type="http://schemas.openxmlformats.org/officeDocument/2006/relationships/customXml" Target="../ink/ink38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86.xml"/><Relationship Id="rId177" Type="http://schemas.openxmlformats.org/officeDocument/2006/relationships/image" Target="../media/image90.png"/><Relationship Id="rId198" Type="http://schemas.openxmlformats.org/officeDocument/2006/relationships/customXml" Target="../ink/ink107.xml"/><Relationship Id="rId202" Type="http://schemas.openxmlformats.org/officeDocument/2006/relationships/customXml" Target="../ink/ink109.xml"/><Relationship Id="rId223" Type="http://schemas.openxmlformats.org/officeDocument/2006/relationships/image" Target="../media/image113.png"/><Relationship Id="rId18" Type="http://schemas.openxmlformats.org/officeDocument/2006/relationships/customXml" Target="../ink/ink17.xml"/><Relationship Id="rId39" Type="http://schemas.openxmlformats.org/officeDocument/2006/relationships/image" Target="../media/image21.png"/><Relationship Id="rId50" Type="http://schemas.openxmlformats.org/officeDocument/2006/relationships/customXml" Target="../ink/ink33.xml"/><Relationship Id="rId104" Type="http://schemas.openxmlformats.org/officeDocument/2006/relationships/customXml" Target="../ink/ink60.xml"/><Relationship Id="rId125" Type="http://schemas.openxmlformats.org/officeDocument/2006/relationships/image" Target="../media/image64.png"/><Relationship Id="rId146" Type="http://schemas.openxmlformats.org/officeDocument/2006/relationships/customXml" Target="../ink/ink81.xml"/><Relationship Id="rId167" Type="http://schemas.openxmlformats.org/officeDocument/2006/relationships/image" Target="../media/image85.png"/><Relationship Id="rId188" Type="http://schemas.openxmlformats.org/officeDocument/2006/relationships/customXml" Target="../ink/ink102.xml"/><Relationship Id="rId71" Type="http://schemas.openxmlformats.org/officeDocument/2006/relationships/image" Target="../media/image37.png"/><Relationship Id="rId92" Type="http://schemas.openxmlformats.org/officeDocument/2006/relationships/customXml" Target="../ink/ink54.xml"/><Relationship Id="rId213" Type="http://schemas.openxmlformats.org/officeDocument/2006/relationships/image" Target="../media/image108.png"/><Relationship Id="rId2" Type="http://schemas.openxmlformats.org/officeDocument/2006/relationships/customXml" Target="../ink/ink9.xml"/><Relationship Id="rId29" Type="http://schemas.openxmlformats.org/officeDocument/2006/relationships/image" Target="../media/image16.png"/><Relationship Id="rId40" Type="http://schemas.openxmlformats.org/officeDocument/2006/relationships/customXml" Target="../ink/ink28.xml"/><Relationship Id="rId115" Type="http://schemas.openxmlformats.org/officeDocument/2006/relationships/image" Target="../media/image59.png"/><Relationship Id="rId136" Type="http://schemas.openxmlformats.org/officeDocument/2006/relationships/customXml" Target="../ink/ink76.xml"/><Relationship Id="rId157" Type="http://schemas.openxmlformats.org/officeDocument/2006/relationships/image" Target="../media/image80.png"/><Relationship Id="rId178" Type="http://schemas.openxmlformats.org/officeDocument/2006/relationships/customXml" Target="../ink/ink97.xml"/><Relationship Id="rId61" Type="http://schemas.openxmlformats.org/officeDocument/2006/relationships/image" Target="../media/image32.png"/><Relationship Id="rId82" Type="http://schemas.openxmlformats.org/officeDocument/2006/relationships/customXml" Target="../ink/ink49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120.xml"/><Relationship Id="rId30" Type="http://schemas.openxmlformats.org/officeDocument/2006/relationships/customXml" Target="../ink/ink23.xml"/><Relationship Id="rId105" Type="http://schemas.openxmlformats.org/officeDocument/2006/relationships/image" Target="../media/image54.png"/><Relationship Id="rId126" Type="http://schemas.openxmlformats.org/officeDocument/2006/relationships/customXml" Target="../ink/ink71.xml"/><Relationship Id="rId147" Type="http://schemas.openxmlformats.org/officeDocument/2006/relationships/image" Target="../media/image75.png"/><Relationship Id="rId168" Type="http://schemas.openxmlformats.org/officeDocument/2006/relationships/customXml" Target="../ink/ink92.xml"/><Relationship Id="rId51" Type="http://schemas.openxmlformats.org/officeDocument/2006/relationships/image" Target="../media/image27.png"/><Relationship Id="rId72" Type="http://schemas.openxmlformats.org/officeDocument/2006/relationships/customXml" Target="../ink/ink44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" Type="http://schemas.openxmlformats.org/officeDocument/2006/relationships/image" Target="../media/image3100.png"/><Relationship Id="rId214" Type="http://schemas.openxmlformats.org/officeDocument/2006/relationships/customXml" Target="../ink/ink1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126.png"/><Relationship Id="rId63" Type="http://schemas.openxmlformats.org/officeDocument/2006/relationships/image" Target="../media/image147.png"/><Relationship Id="rId159" Type="http://schemas.openxmlformats.org/officeDocument/2006/relationships/image" Target="../media/image194.png"/><Relationship Id="rId170" Type="http://schemas.openxmlformats.org/officeDocument/2006/relationships/customXml" Target="../ink/ink209.xml"/><Relationship Id="rId226" Type="http://schemas.openxmlformats.org/officeDocument/2006/relationships/customXml" Target="../ink/ink237.xml"/><Relationship Id="rId268" Type="http://schemas.openxmlformats.org/officeDocument/2006/relationships/customXml" Target="../ink/ink258.xml"/><Relationship Id="rId32" Type="http://schemas.openxmlformats.org/officeDocument/2006/relationships/customXml" Target="../ink/ink139.xml"/><Relationship Id="rId74" Type="http://schemas.openxmlformats.org/officeDocument/2006/relationships/customXml" Target="../ink/ink160.xml"/><Relationship Id="rId128" Type="http://schemas.openxmlformats.org/officeDocument/2006/relationships/customXml" Target="../ink/ink188.xml"/><Relationship Id="rId5" Type="http://schemas.openxmlformats.org/officeDocument/2006/relationships/image" Target="../media/image118.png"/><Relationship Id="rId181" Type="http://schemas.openxmlformats.org/officeDocument/2006/relationships/image" Target="../media/image205.png"/><Relationship Id="rId237" Type="http://schemas.openxmlformats.org/officeDocument/2006/relationships/image" Target="../media/image233.png"/><Relationship Id="rId279" Type="http://schemas.openxmlformats.org/officeDocument/2006/relationships/image" Target="../media/image254.png"/><Relationship Id="rId43" Type="http://schemas.openxmlformats.org/officeDocument/2006/relationships/image" Target="../media/image137.png"/><Relationship Id="rId139" Type="http://schemas.openxmlformats.org/officeDocument/2006/relationships/image" Target="../media/image184.png"/><Relationship Id="rId85" Type="http://schemas.openxmlformats.org/officeDocument/2006/relationships/image" Target="../media/image158.png"/><Relationship Id="rId150" Type="http://schemas.openxmlformats.org/officeDocument/2006/relationships/customXml" Target="../ink/ink199.xml"/><Relationship Id="rId192" Type="http://schemas.openxmlformats.org/officeDocument/2006/relationships/customXml" Target="../ink/ink220.xml"/><Relationship Id="rId206" Type="http://schemas.openxmlformats.org/officeDocument/2006/relationships/customXml" Target="../ink/ink227.xml"/><Relationship Id="rId248" Type="http://schemas.openxmlformats.org/officeDocument/2006/relationships/customXml" Target="../ink/ink248.xml"/><Relationship Id="rId269" Type="http://schemas.openxmlformats.org/officeDocument/2006/relationships/image" Target="../media/image249.png"/><Relationship Id="rId12" Type="http://schemas.openxmlformats.org/officeDocument/2006/relationships/customXml" Target="../ink/ink129.xml"/><Relationship Id="rId33" Type="http://schemas.openxmlformats.org/officeDocument/2006/relationships/image" Target="../media/image132.png"/><Relationship Id="rId108" Type="http://schemas.openxmlformats.org/officeDocument/2006/relationships/customXml" Target="../ink/ink178.xml"/><Relationship Id="rId129" Type="http://schemas.openxmlformats.org/officeDocument/2006/relationships/image" Target="../media/image179.png"/><Relationship Id="rId280" Type="http://schemas.openxmlformats.org/officeDocument/2006/relationships/customXml" Target="../ink/ink264.xml"/><Relationship Id="rId54" Type="http://schemas.openxmlformats.org/officeDocument/2006/relationships/customXml" Target="../ink/ink150.xml"/><Relationship Id="rId75" Type="http://schemas.openxmlformats.org/officeDocument/2006/relationships/image" Target="../media/image153.png"/><Relationship Id="rId96" Type="http://schemas.openxmlformats.org/officeDocument/2006/relationships/customXml" Target="../ink/ink171.xml"/><Relationship Id="rId140" Type="http://schemas.openxmlformats.org/officeDocument/2006/relationships/customXml" Target="../ink/ink194.xml"/><Relationship Id="rId161" Type="http://schemas.openxmlformats.org/officeDocument/2006/relationships/image" Target="../media/image195.png"/><Relationship Id="rId182" Type="http://schemas.openxmlformats.org/officeDocument/2006/relationships/customXml" Target="../ink/ink215.xml"/><Relationship Id="rId217" Type="http://schemas.openxmlformats.org/officeDocument/2006/relationships/image" Target="../media/image223.png"/><Relationship Id="rId6" Type="http://schemas.openxmlformats.org/officeDocument/2006/relationships/customXml" Target="../ink/ink126.xml"/><Relationship Id="rId238" Type="http://schemas.openxmlformats.org/officeDocument/2006/relationships/customXml" Target="../ink/ink243.xml"/><Relationship Id="rId259" Type="http://schemas.openxmlformats.org/officeDocument/2006/relationships/image" Target="../media/image244.png"/><Relationship Id="rId23" Type="http://schemas.openxmlformats.org/officeDocument/2006/relationships/image" Target="../media/image127.png"/><Relationship Id="rId119" Type="http://schemas.openxmlformats.org/officeDocument/2006/relationships/image" Target="../media/image174.png"/><Relationship Id="rId270" Type="http://schemas.openxmlformats.org/officeDocument/2006/relationships/customXml" Target="../ink/ink259.xml"/><Relationship Id="rId44" Type="http://schemas.openxmlformats.org/officeDocument/2006/relationships/customXml" Target="../ink/ink145.xml"/><Relationship Id="rId65" Type="http://schemas.openxmlformats.org/officeDocument/2006/relationships/image" Target="../media/image148.png"/><Relationship Id="rId86" Type="http://schemas.openxmlformats.org/officeDocument/2006/relationships/customXml" Target="../ink/ink166.xml"/><Relationship Id="rId130" Type="http://schemas.openxmlformats.org/officeDocument/2006/relationships/customXml" Target="../ink/ink189.xml"/><Relationship Id="rId151" Type="http://schemas.openxmlformats.org/officeDocument/2006/relationships/image" Target="../media/image190.png"/><Relationship Id="rId172" Type="http://schemas.openxmlformats.org/officeDocument/2006/relationships/customXml" Target="../ink/ink210.xml"/><Relationship Id="rId193" Type="http://schemas.openxmlformats.org/officeDocument/2006/relationships/image" Target="../media/image211.png"/><Relationship Id="rId207" Type="http://schemas.openxmlformats.org/officeDocument/2006/relationships/image" Target="../media/image218.png"/><Relationship Id="rId228" Type="http://schemas.openxmlformats.org/officeDocument/2006/relationships/customXml" Target="../ink/ink238.xml"/><Relationship Id="rId249" Type="http://schemas.openxmlformats.org/officeDocument/2006/relationships/image" Target="../media/image239.png"/><Relationship Id="rId13" Type="http://schemas.openxmlformats.org/officeDocument/2006/relationships/image" Target="../media/image122.png"/><Relationship Id="rId109" Type="http://schemas.openxmlformats.org/officeDocument/2006/relationships/image" Target="../media/image169.png"/><Relationship Id="rId260" Type="http://schemas.openxmlformats.org/officeDocument/2006/relationships/customXml" Target="../ink/ink254.xml"/><Relationship Id="rId281" Type="http://schemas.openxmlformats.org/officeDocument/2006/relationships/image" Target="../media/image255.png"/><Relationship Id="rId34" Type="http://schemas.openxmlformats.org/officeDocument/2006/relationships/customXml" Target="../ink/ink140.xml"/><Relationship Id="rId55" Type="http://schemas.openxmlformats.org/officeDocument/2006/relationships/image" Target="../media/image143.png"/><Relationship Id="rId76" Type="http://schemas.openxmlformats.org/officeDocument/2006/relationships/customXml" Target="../ink/ink161.xml"/><Relationship Id="rId97" Type="http://schemas.openxmlformats.org/officeDocument/2006/relationships/image" Target="../media/image164.png"/><Relationship Id="rId120" Type="http://schemas.openxmlformats.org/officeDocument/2006/relationships/customXml" Target="../ink/ink184.xml"/><Relationship Id="rId141" Type="http://schemas.openxmlformats.org/officeDocument/2006/relationships/image" Target="../media/image185.png"/><Relationship Id="rId7" Type="http://schemas.openxmlformats.org/officeDocument/2006/relationships/image" Target="../media/image119.png"/><Relationship Id="rId162" Type="http://schemas.openxmlformats.org/officeDocument/2006/relationships/customXml" Target="../ink/ink205.xml"/><Relationship Id="rId183" Type="http://schemas.openxmlformats.org/officeDocument/2006/relationships/image" Target="../media/image206.png"/><Relationship Id="rId218" Type="http://schemas.openxmlformats.org/officeDocument/2006/relationships/customXml" Target="../ink/ink233.xml"/><Relationship Id="rId239" Type="http://schemas.openxmlformats.org/officeDocument/2006/relationships/image" Target="../media/image234.png"/><Relationship Id="rId250" Type="http://schemas.openxmlformats.org/officeDocument/2006/relationships/customXml" Target="../ink/ink249.xml"/><Relationship Id="rId271" Type="http://schemas.openxmlformats.org/officeDocument/2006/relationships/image" Target="../media/image250.png"/><Relationship Id="rId24" Type="http://schemas.openxmlformats.org/officeDocument/2006/relationships/customXml" Target="../ink/ink135.xml"/><Relationship Id="rId45" Type="http://schemas.openxmlformats.org/officeDocument/2006/relationships/image" Target="../media/image138.png"/><Relationship Id="rId66" Type="http://schemas.openxmlformats.org/officeDocument/2006/relationships/customXml" Target="../ink/ink156.xml"/><Relationship Id="rId87" Type="http://schemas.openxmlformats.org/officeDocument/2006/relationships/image" Target="../media/image159.png"/><Relationship Id="rId110" Type="http://schemas.openxmlformats.org/officeDocument/2006/relationships/customXml" Target="../ink/ink179.xml"/><Relationship Id="rId131" Type="http://schemas.openxmlformats.org/officeDocument/2006/relationships/image" Target="../media/image180.png"/><Relationship Id="rId152" Type="http://schemas.openxmlformats.org/officeDocument/2006/relationships/customXml" Target="../ink/ink200.xml"/><Relationship Id="rId173" Type="http://schemas.openxmlformats.org/officeDocument/2006/relationships/image" Target="../media/image201.png"/><Relationship Id="rId194" Type="http://schemas.openxmlformats.org/officeDocument/2006/relationships/customXml" Target="../ink/ink221.xml"/><Relationship Id="rId208" Type="http://schemas.openxmlformats.org/officeDocument/2006/relationships/customXml" Target="../ink/ink228.xml"/><Relationship Id="rId229" Type="http://schemas.openxmlformats.org/officeDocument/2006/relationships/image" Target="../media/image229.png"/><Relationship Id="rId240" Type="http://schemas.openxmlformats.org/officeDocument/2006/relationships/customXml" Target="../ink/ink244.xml"/><Relationship Id="rId261" Type="http://schemas.openxmlformats.org/officeDocument/2006/relationships/image" Target="../media/image245.png"/><Relationship Id="rId14" Type="http://schemas.openxmlformats.org/officeDocument/2006/relationships/customXml" Target="../ink/ink130.xml"/><Relationship Id="rId35" Type="http://schemas.openxmlformats.org/officeDocument/2006/relationships/image" Target="../media/image133.png"/><Relationship Id="rId56" Type="http://schemas.openxmlformats.org/officeDocument/2006/relationships/customXml" Target="../ink/ink151.xml"/><Relationship Id="rId77" Type="http://schemas.openxmlformats.org/officeDocument/2006/relationships/image" Target="../media/image154.png"/><Relationship Id="rId100" Type="http://schemas.openxmlformats.org/officeDocument/2006/relationships/customXml" Target="../ink/ink173.xml"/><Relationship Id="rId282" Type="http://schemas.openxmlformats.org/officeDocument/2006/relationships/customXml" Target="../ink/ink265.xml"/><Relationship Id="rId8" Type="http://schemas.openxmlformats.org/officeDocument/2006/relationships/customXml" Target="../ink/ink127.xml"/><Relationship Id="rId98" Type="http://schemas.openxmlformats.org/officeDocument/2006/relationships/customXml" Target="../ink/ink172.xml"/><Relationship Id="rId121" Type="http://schemas.openxmlformats.org/officeDocument/2006/relationships/image" Target="../media/image175.png"/><Relationship Id="rId142" Type="http://schemas.openxmlformats.org/officeDocument/2006/relationships/customXml" Target="../ink/ink195.xml"/><Relationship Id="rId163" Type="http://schemas.openxmlformats.org/officeDocument/2006/relationships/image" Target="../media/image196.png"/><Relationship Id="rId184" Type="http://schemas.openxmlformats.org/officeDocument/2006/relationships/customXml" Target="../ink/ink216.xml"/><Relationship Id="rId219" Type="http://schemas.openxmlformats.org/officeDocument/2006/relationships/image" Target="../media/image224.png"/><Relationship Id="rId230" Type="http://schemas.openxmlformats.org/officeDocument/2006/relationships/customXml" Target="../ink/ink239.xml"/><Relationship Id="rId251" Type="http://schemas.openxmlformats.org/officeDocument/2006/relationships/image" Target="../media/image240.png"/><Relationship Id="rId25" Type="http://schemas.openxmlformats.org/officeDocument/2006/relationships/image" Target="../media/image128.png"/><Relationship Id="rId46" Type="http://schemas.openxmlformats.org/officeDocument/2006/relationships/customXml" Target="../ink/ink146.xml"/><Relationship Id="rId67" Type="http://schemas.openxmlformats.org/officeDocument/2006/relationships/image" Target="../media/image149.png"/><Relationship Id="rId272" Type="http://schemas.openxmlformats.org/officeDocument/2006/relationships/customXml" Target="../ink/ink260.xml"/><Relationship Id="rId88" Type="http://schemas.openxmlformats.org/officeDocument/2006/relationships/customXml" Target="../ink/ink167.xml"/><Relationship Id="rId111" Type="http://schemas.openxmlformats.org/officeDocument/2006/relationships/image" Target="../media/image170.png"/><Relationship Id="rId132" Type="http://schemas.openxmlformats.org/officeDocument/2006/relationships/customXml" Target="../ink/ink190.xml"/><Relationship Id="rId153" Type="http://schemas.openxmlformats.org/officeDocument/2006/relationships/image" Target="../media/image191.png"/><Relationship Id="rId174" Type="http://schemas.openxmlformats.org/officeDocument/2006/relationships/customXml" Target="../ink/ink211.xml"/><Relationship Id="rId195" Type="http://schemas.openxmlformats.org/officeDocument/2006/relationships/image" Target="../media/image212.png"/><Relationship Id="rId209" Type="http://schemas.openxmlformats.org/officeDocument/2006/relationships/image" Target="../media/image219.png"/><Relationship Id="rId220" Type="http://schemas.openxmlformats.org/officeDocument/2006/relationships/customXml" Target="../ink/ink234.xml"/><Relationship Id="rId241" Type="http://schemas.openxmlformats.org/officeDocument/2006/relationships/image" Target="../media/image235.png"/><Relationship Id="rId15" Type="http://schemas.openxmlformats.org/officeDocument/2006/relationships/image" Target="../media/image123.png"/><Relationship Id="rId36" Type="http://schemas.openxmlformats.org/officeDocument/2006/relationships/customXml" Target="../ink/ink141.xml"/><Relationship Id="rId57" Type="http://schemas.openxmlformats.org/officeDocument/2006/relationships/image" Target="../media/image144.png"/><Relationship Id="rId262" Type="http://schemas.openxmlformats.org/officeDocument/2006/relationships/customXml" Target="../ink/ink255.xml"/><Relationship Id="rId283" Type="http://schemas.openxmlformats.org/officeDocument/2006/relationships/image" Target="../media/image256.png"/><Relationship Id="rId78" Type="http://schemas.openxmlformats.org/officeDocument/2006/relationships/customXml" Target="../ink/ink162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85.xml"/><Relationship Id="rId143" Type="http://schemas.openxmlformats.org/officeDocument/2006/relationships/image" Target="../media/image186.png"/><Relationship Id="rId164" Type="http://schemas.openxmlformats.org/officeDocument/2006/relationships/customXml" Target="../ink/ink206.xml"/><Relationship Id="rId185" Type="http://schemas.openxmlformats.org/officeDocument/2006/relationships/image" Target="../media/image207.png"/><Relationship Id="rId9" Type="http://schemas.openxmlformats.org/officeDocument/2006/relationships/image" Target="../media/image120.png"/><Relationship Id="rId210" Type="http://schemas.openxmlformats.org/officeDocument/2006/relationships/customXml" Target="../ink/ink229.xml"/><Relationship Id="rId26" Type="http://schemas.openxmlformats.org/officeDocument/2006/relationships/customXml" Target="../ink/ink136.xml"/><Relationship Id="rId231" Type="http://schemas.openxmlformats.org/officeDocument/2006/relationships/image" Target="../media/image230.png"/><Relationship Id="rId252" Type="http://schemas.openxmlformats.org/officeDocument/2006/relationships/customXml" Target="../ink/ink250.xml"/><Relationship Id="rId273" Type="http://schemas.openxmlformats.org/officeDocument/2006/relationships/image" Target="../media/image251.png"/><Relationship Id="rId47" Type="http://schemas.openxmlformats.org/officeDocument/2006/relationships/image" Target="../media/image139.png"/><Relationship Id="rId68" Type="http://schemas.openxmlformats.org/officeDocument/2006/relationships/customXml" Target="../ink/ink157.xml"/><Relationship Id="rId89" Type="http://schemas.openxmlformats.org/officeDocument/2006/relationships/image" Target="../media/image160.png"/><Relationship Id="rId112" Type="http://schemas.openxmlformats.org/officeDocument/2006/relationships/customXml" Target="../ink/ink180.xml"/><Relationship Id="rId133" Type="http://schemas.openxmlformats.org/officeDocument/2006/relationships/image" Target="../media/image181.png"/><Relationship Id="rId154" Type="http://schemas.openxmlformats.org/officeDocument/2006/relationships/customXml" Target="../ink/ink201.xml"/><Relationship Id="rId175" Type="http://schemas.openxmlformats.org/officeDocument/2006/relationships/image" Target="../media/image202.png"/><Relationship Id="rId196" Type="http://schemas.openxmlformats.org/officeDocument/2006/relationships/customXml" Target="../ink/ink222.xml"/><Relationship Id="rId200" Type="http://schemas.openxmlformats.org/officeDocument/2006/relationships/customXml" Target="../ink/ink224.xml"/><Relationship Id="rId16" Type="http://schemas.openxmlformats.org/officeDocument/2006/relationships/customXml" Target="../ink/ink131.xml"/><Relationship Id="rId221" Type="http://schemas.openxmlformats.org/officeDocument/2006/relationships/image" Target="../media/image225.png"/><Relationship Id="rId242" Type="http://schemas.openxmlformats.org/officeDocument/2006/relationships/customXml" Target="../ink/ink245.xml"/><Relationship Id="rId263" Type="http://schemas.openxmlformats.org/officeDocument/2006/relationships/image" Target="../media/image246.png"/><Relationship Id="rId284" Type="http://schemas.openxmlformats.org/officeDocument/2006/relationships/customXml" Target="../ink/ink266.xml"/><Relationship Id="rId37" Type="http://schemas.openxmlformats.org/officeDocument/2006/relationships/image" Target="../media/image134.png"/><Relationship Id="rId58" Type="http://schemas.openxmlformats.org/officeDocument/2006/relationships/customXml" Target="../ink/ink152.xml"/><Relationship Id="rId79" Type="http://schemas.openxmlformats.org/officeDocument/2006/relationships/image" Target="../media/image155.png"/><Relationship Id="rId102" Type="http://schemas.openxmlformats.org/officeDocument/2006/relationships/customXml" Target="../ink/ink174.xml"/><Relationship Id="rId123" Type="http://schemas.openxmlformats.org/officeDocument/2006/relationships/image" Target="../media/image176.png"/><Relationship Id="rId144" Type="http://schemas.openxmlformats.org/officeDocument/2006/relationships/customXml" Target="../ink/ink196.xml"/><Relationship Id="rId90" Type="http://schemas.openxmlformats.org/officeDocument/2006/relationships/customXml" Target="../ink/ink168.xml"/><Relationship Id="rId165" Type="http://schemas.openxmlformats.org/officeDocument/2006/relationships/image" Target="../media/image197.png"/><Relationship Id="rId186" Type="http://schemas.openxmlformats.org/officeDocument/2006/relationships/customXml" Target="../ink/ink217.xml"/><Relationship Id="rId211" Type="http://schemas.openxmlformats.org/officeDocument/2006/relationships/image" Target="../media/image220.png"/><Relationship Id="rId232" Type="http://schemas.openxmlformats.org/officeDocument/2006/relationships/customXml" Target="../ink/ink240.xml"/><Relationship Id="rId253" Type="http://schemas.openxmlformats.org/officeDocument/2006/relationships/image" Target="../media/image241.png"/><Relationship Id="rId274" Type="http://schemas.openxmlformats.org/officeDocument/2006/relationships/customXml" Target="../ink/ink261.xml"/><Relationship Id="rId27" Type="http://schemas.openxmlformats.org/officeDocument/2006/relationships/image" Target="../media/image129.png"/><Relationship Id="rId48" Type="http://schemas.openxmlformats.org/officeDocument/2006/relationships/customXml" Target="../ink/ink147.xml"/><Relationship Id="rId69" Type="http://schemas.openxmlformats.org/officeDocument/2006/relationships/image" Target="../media/image150.png"/><Relationship Id="rId113" Type="http://schemas.openxmlformats.org/officeDocument/2006/relationships/image" Target="../media/image171.png"/><Relationship Id="rId134" Type="http://schemas.openxmlformats.org/officeDocument/2006/relationships/customXml" Target="../ink/ink191.xml"/><Relationship Id="rId80" Type="http://schemas.openxmlformats.org/officeDocument/2006/relationships/customXml" Target="../ink/ink163.xml"/><Relationship Id="rId155" Type="http://schemas.openxmlformats.org/officeDocument/2006/relationships/image" Target="../media/image192.png"/><Relationship Id="rId176" Type="http://schemas.openxmlformats.org/officeDocument/2006/relationships/customXml" Target="../ink/ink212.xml"/><Relationship Id="rId197" Type="http://schemas.openxmlformats.org/officeDocument/2006/relationships/image" Target="../media/image213.png"/><Relationship Id="rId201" Type="http://schemas.openxmlformats.org/officeDocument/2006/relationships/image" Target="../media/image215.png"/><Relationship Id="rId222" Type="http://schemas.openxmlformats.org/officeDocument/2006/relationships/customXml" Target="../ink/ink235.xml"/><Relationship Id="rId243" Type="http://schemas.openxmlformats.org/officeDocument/2006/relationships/image" Target="../media/image236.png"/><Relationship Id="rId264" Type="http://schemas.openxmlformats.org/officeDocument/2006/relationships/customXml" Target="../ink/ink256.xml"/><Relationship Id="rId285" Type="http://schemas.openxmlformats.org/officeDocument/2006/relationships/image" Target="../media/image257.png"/><Relationship Id="rId17" Type="http://schemas.openxmlformats.org/officeDocument/2006/relationships/image" Target="../media/image124.png"/><Relationship Id="rId38" Type="http://schemas.openxmlformats.org/officeDocument/2006/relationships/customXml" Target="../ink/ink142.xml"/><Relationship Id="rId59" Type="http://schemas.openxmlformats.org/officeDocument/2006/relationships/image" Target="../media/image145.png"/><Relationship Id="rId103" Type="http://schemas.openxmlformats.org/officeDocument/2006/relationships/customXml" Target="../ink/ink175.xml"/><Relationship Id="rId124" Type="http://schemas.openxmlformats.org/officeDocument/2006/relationships/customXml" Target="../ink/ink186.xml"/><Relationship Id="rId70" Type="http://schemas.openxmlformats.org/officeDocument/2006/relationships/customXml" Target="../ink/ink158.xml"/><Relationship Id="rId91" Type="http://schemas.openxmlformats.org/officeDocument/2006/relationships/image" Target="../media/image161.png"/><Relationship Id="rId145" Type="http://schemas.openxmlformats.org/officeDocument/2006/relationships/image" Target="../media/image187.png"/><Relationship Id="rId166" Type="http://schemas.openxmlformats.org/officeDocument/2006/relationships/customXml" Target="../ink/ink207.xml"/><Relationship Id="rId187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0.xml"/><Relationship Id="rId233" Type="http://schemas.openxmlformats.org/officeDocument/2006/relationships/image" Target="../media/image231.png"/><Relationship Id="rId254" Type="http://schemas.openxmlformats.org/officeDocument/2006/relationships/customXml" Target="../ink/ink251.xml"/><Relationship Id="rId28" Type="http://schemas.openxmlformats.org/officeDocument/2006/relationships/customXml" Target="../ink/ink137.xml"/><Relationship Id="rId49" Type="http://schemas.openxmlformats.org/officeDocument/2006/relationships/image" Target="../media/image140.png"/><Relationship Id="rId114" Type="http://schemas.openxmlformats.org/officeDocument/2006/relationships/customXml" Target="../ink/ink181.xml"/><Relationship Id="rId275" Type="http://schemas.openxmlformats.org/officeDocument/2006/relationships/image" Target="../media/image252.png"/><Relationship Id="rId60" Type="http://schemas.openxmlformats.org/officeDocument/2006/relationships/customXml" Target="../ink/ink153.xml"/><Relationship Id="rId81" Type="http://schemas.openxmlformats.org/officeDocument/2006/relationships/image" Target="../media/image156.png"/><Relationship Id="rId135" Type="http://schemas.openxmlformats.org/officeDocument/2006/relationships/image" Target="../media/image182.png"/><Relationship Id="rId156" Type="http://schemas.openxmlformats.org/officeDocument/2006/relationships/customXml" Target="../ink/ink202.xml"/><Relationship Id="rId177" Type="http://schemas.openxmlformats.org/officeDocument/2006/relationships/image" Target="../media/image203.png"/><Relationship Id="rId198" Type="http://schemas.openxmlformats.org/officeDocument/2006/relationships/customXml" Target="../ink/ink223.xml"/><Relationship Id="rId202" Type="http://schemas.openxmlformats.org/officeDocument/2006/relationships/customXml" Target="../ink/ink225.xml"/><Relationship Id="rId223" Type="http://schemas.openxmlformats.org/officeDocument/2006/relationships/image" Target="../media/image226.png"/><Relationship Id="rId244" Type="http://schemas.openxmlformats.org/officeDocument/2006/relationships/customXml" Target="../ink/ink246.xml"/><Relationship Id="rId18" Type="http://schemas.openxmlformats.org/officeDocument/2006/relationships/customXml" Target="../ink/ink132.xml"/><Relationship Id="rId39" Type="http://schemas.openxmlformats.org/officeDocument/2006/relationships/image" Target="../media/image135.png"/><Relationship Id="rId265" Type="http://schemas.openxmlformats.org/officeDocument/2006/relationships/image" Target="../media/image247.png"/><Relationship Id="rId286" Type="http://schemas.openxmlformats.org/officeDocument/2006/relationships/customXml" Target="../ink/ink267.xml"/><Relationship Id="rId50" Type="http://schemas.openxmlformats.org/officeDocument/2006/relationships/customXml" Target="../ink/ink148.xml"/><Relationship Id="rId104" Type="http://schemas.openxmlformats.org/officeDocument/2006/relationships/customXml" Target="../ink/ink176.xml"/><Relationship Id="rId125" Type="http://schemas.openxmlformats.org/officeDocument/2006/relationships/image" Target="../media/image177.png"/><Relationship Id="rId146" Type="http://schemas.openxmlformats.org/officeDocument/2006/relationships/customXml" Target="../ink/ink197.xml"/><Relationship Id="rId167" Type="http://schemas.openxmlformats.org/officeDocument/2006/relationships/image" Target="../media/image198.png"/><Relationship Id="rId188" Type="http://schemas.openxmlformats.org/officeDocument/2006/relationships/customXml" Target="../ink/ink218.xml"/><Relationship Id="rId71" Type="http://schemas.openxmlformats.org/officeDocument/2006/relationships/image" Target="../media/image151.png"/><Relationship Id="rId92" Type="http://schemas.openxmlformats.org/officeDocument/2006/relationships/customXml" Target="../ink/ink169.xml"/><Relationship Id="rId213" Type="http://schemas.openxmlformats.org/officeDocument/2006/relationships/image" Target="../media/image221.png"/><Relationship Id="rId234" Type="http://schemas.openxmlformats.org/officeDocument/2006/relationships/customXml" Target="../ink/ink241.xml"/><Relationship Id="rId2" Type="http://schemas.openxmlformats.org/officeDocument/2006/relationships/customXml" Target="../ink/ink124.xml"/><Relationship Id="rId29" Type="http://schemas.openxmlformats.org/officeDocument/2006/relationships/image" Target="../media/image130.png"/><Relationship Id="rId255" Type="http://schemas.openxmlformats.org/officeDocument/2006/relationships/image" Target="../media/image242.png"/><Relationship Id="rId276" Type="http://schemas.openxmlformats.org/officeDocument/2006/relationships/customXml" Target="../ink/ink262.xml"/><Relationship Id="rId40" Type="http://schemas.openxmlformats.org/officeDocument/2006/relationships/customXml" Target="../ink/ink143.xml"/><Relationship Id="rId115" Type="http://schemas.openxmlformats.org/officeDocument/2006/relationships/image" Target="../media/image172.png"/><Relationship Id="rId136" Type="http://schemas.openxmlformats.org/officeDocument/2006/relationships/customXml" Target="../ink/ink192.xml"/><Relationship Id="rId157" Type="http://schemas.openxmlformats.org/officeDocument/2006/relationships/image" Target="../media/image193.png"/><Relationship Id="rId178" Type="http://schemas.openxmlformats.org/officeDocument/2006/relationships/customXml" Target="../ink/ink213.xml"/><Relationship Id="rId61" Type="http://schemas.openxmlformats.org/officeDocument/2006/relationships/image" Target="../media/image146.png"/><Relationship Id="rId82" Type="http://schemas.openxmlformats.org/officeDocument/2006/relationships/customXml" Target="../ink/ink164.xml"/><Relationship Id="rId199" Type="http://schemas.openxmlformats.org/officeDocument/2006/relationships/image" Target="../media/image214.png"/><Relationship Id="rId203" Type="http://schemas.openxmlformats.org/officeDocument/2006/relationships/image" Target="../media/image216.png"/><Relationship Id="rId19" Type="http://schemas.openxmlformats.org/officeDocument/2006/relationships/image" Target="../media/image125.png"/><Relationship Id="rId224" Type="http://schemas.openxmlformats.org/officeDocument/2006/relationships/customXml" Target="../ink/ink236.xml"/><Relationship Id="rId245" Type="http://schemas.openxmlformats.org/officeDocument/2006/relationships/image" Target="../media/image237.png"/><Relationship Id="rId266" Type="http://schemas.openxmlformats.org/officeDocument/2006/relationships/customXml" Target="../ink/ink257.xml"/><Relationship Id="rId287" Type="http://schemas.openxmlformats.org/officeDocument/2006/relationships/image" Target="../media/image258.png"/><Relationship Id="rId30" Type="http://schemas.openxmlformats.org/officeDocument/2006/relationships/customXml" Target="../ink/ink138.xml"/><Relationship Id="rId105" Type="http://schemas.openxmlformats.org/officeDocument/2006/relationships/image" Target="../media/image167.png"/><Relationship Id="rId126" Type="http://schemas.openxmlformats.org/officeDocument/2006/relationships/customXml" Target="../ink/ink187.xml"/><Relationship Id="rId147" Type="http://schemas.openxmlformats.org/officeDocument/2006/relationships/image" Target="../media/image188.png"/><Relationship Id="rId168" Type="http://schemas.openxmlformats.org/officeDocument/2006/relationships/customXml" Target="../ink/ink208.xml"/><Relationship Id="rId51" Type="http://schemas.openxmlformats.org/officeDocument/2006/relationships/image" Target="../media/image141.png"/><Relationship Id="rId72" Type="http://schemas.openxmlformats.org/officeDocument/2006/relationships/customXml" Target="../ink/ink159.xml"/><Relationship Id="rId93" Type="http://schemas.openxmlformats.org/officeDocument/2006/relationships/image" Target="../media/image162.png"/><Relationship Id="rId189" Type="http://schemas.openxmlformats.org/officeDocument/2006/relationships/image" Target="../media/image209.png"/><Relationship Id="rId3" Type="http://schemas.openxmlformats.org/officeDocument/2006/relationships/image" Target="../media/image64.png"/><Relationship Id="rId214" Type="http://schemas.openxmlformats.org/officeDocument/2006/relationships/customXml" Target="../ink/ink231.xml"/><Relationship Id="rId235" Type="http://schemas.openxmlformats.org/officeDocument/2006/relationships/image" Target="../media/image232.png"/><Relationship Id="rId256" Type="http://schemas.openxmlformats.org/officeDocument/2006/relationships/customXml" Target="../ink/ink252.xml"/><Relationship Id="rId277" Type="http://schemas.openxmlformats.org/officeDocument/2006/relationships/image" Target="../media/image253.png"/><Relationship Id="rId116" Type="http://schemas.openxmlformats.org/officeDocument/2006/relationships/customXml" Target="../ink/ink182.xml"/><Relationship Id="rId137" Type="http://schemas.openxmlformats.org/officeDocument/2006/relationships/image" Target="../media/image183.png"/><Relationship Id="rId158" Type="http://schemas.openxmlformats.org/officeDocument/2006/relationships/customXml" Target="../ink/ink203.xml"/><Relationship Id="rId20" Type="http://schemas.openxmlformats.org/officeDocument/2006/relationships/customXml" Target="../ink/ink133.xml"/><Relationship Id="rId41" Type="http://schemas.openxmlformats.org/officeDocument/2006/relationships/image" Target="../media/image136.png"/><Relationship Id="rId62" Type="http://schemas.openxmlformats.org/officeDocument/2006/relationships/customXml" Target="../ink/ink154.xml"/><Relationship Id="rId83" Type="http://schemas.openxmlformats.org/officeDocument/2006/relationships/image" Target="../media/image157.png"/><Relationship Id="rId179" Type="http://schemas.openxmlformats.org/officeDocument/2006/relationships/image" Target="../media/image204.png"/><Relationship Id="rId190" Type="http://schemas.openxmlformats.org/officeDocument/2006/relationships/customXml" Target="../ink/ink219.xml"/><Relationship Id="rId204" Type="http://schemas.openxmlformats.org/officeDocument/2006/relationships/customXml" Target="../ink/ink226.xml"/><Relationship Id="rId225" Type="http://schemas.openxmlformats.org/officeDocument/2006/relationships/image" Target="../media/image227.png"/><Relationship Id="rId246" Type="http://schemas.openxmlformats.org/officeDocument/2006/relationships/customXml" Target="../ink/ink247.xml"/><Relationship Id="rId267" Type="http://schemas.openxmlformats.org/officeDocument/2006/relationships/image" Target="../media/image248.png"/><Relationship Id="rId288" Type="http://schemas.openxmlformats.org/officeDocument/2006/relationships/customXml" Target="../ink/ink268.xml"/><Relationship Id="rId106" Type="http://schemas.openxmlformats.org/officeDocument/2006/relationships/customXml" Target="../ink/ink177.xml"/><Relationship Id="rId127" Type="http://schemas.openxmlformats.org/officeDocument/2006/relationships/image" Target="../media/image178.png"/><Relationship Id="rId10" Type="http://schemas.openxmlformats.org/officeDocument/2006/relationships/customXml" Target="../ink/ink128.xml"/><Relationship Id="rId31" Type="http://schemas.openxmlformats.org/officeDocument/2006/relationships/image" Target="../media/image131.png"/><Relationship Id="rId52" Type="http://schemas.openxmlformats.org/officeDocument/2006/relationships/customXml" Target="../ink/ink149.xml"/><Relationship Id="rId73" Type="http://schemas.openxmlformats.org/officeDocument/2006/relationships/image" Target="../media/image152.png"/><Relationship Id="rId94" Type="http://schemas.openxmlformats.org/officeDocument/2006/relationships/customXml" Target="../ink/ink170.xml"/><Relationship Id="rId148" Type="http://schemas.openxmlformats.org/officeDocument/2006/relationships/customXml" Target="../ink/ink198.xml"/><Relationship Id="rId169" Type="http://schemas.openxmlformats.org/officeDocument/2006/relationships/image" Target="../media/image199.png"/><Relationship Id="rId4" Type="http://schemas.openxmlformats.org/officeDocument/2006/relationships/customXml" Target="../ink/ink125.xml"/><Relationship Id="rId180" Type="http://schemas.openxmlformats.org/officeDocument/2006/relationships/customXml" Target="../ink/ink214.xml"/><Relationship Id="rId215" Type="http://schemas.openxmlformats.org/officeDocument/2006/relationships/image" Target="../media/image222.png"/><Relationship Id="rId236" Type="http://schemas.openxmlformats.org/officeDocument/2006/relationships/customXml" Target="../ink/ink242.xml"/><Relationship Id="rId257" Type="http://schemas.openxmlformats.org/officeDocument/2006/relationships/image" Target="../media/image243.png"/><Relationship Id="rId278" Type="http://schemas.openxmlformats.org/officeDocument/2006/relationships/customXml" Target="../ink/ink263.xml"/><Relationship Id="rId42" Type="http://schemas.openxmlformats.org/officeDocument/2006/relationships/customXml" Target="../ink/ink144.xml"/><Relationship Id="rId84" Type="http://schemas.openxmlformats.org/officeDocument/2006/relationships/customXml" Target="../ink/ink165.xml"/><Relationship Id="rId138" Type="http://schemas.openxmlformats.org/officeDocument/2006/relationships/customXml" Target="../ink/ink193.xml"/><Relationship Id="rId191" Type="http://schemas.openxmlformats.org/officeDocument/2006/relationships/image" Target="../media/image210.png"/><Relationship Id="rId205" Type="http://schemas.openxmlformats.org/officeDocument/2006/relationships/image" Target="../media/image217.png"/><Relationship Id="rId247" Type="http://schemas.openxmlformats.org/officeDocument/2006/relationships/image" Target="../media/image238.png"/><Relationship Id="rId107" Type="http://schemas.openxmlformats.org/officeDocument/2006/relationships/image" Target="../media/image168.png"/><Relationship Id="rId289" Type="http://schemas.openxmlformats.org/officeDocument/2006/relationships/image" Target="../media/image259.png"/><Relationship Id="rId11" Type="http://schemas.openxmlformats.org/officeDocument/2006/relationships/image" Target="../media/image121.png"/><Relationship Id="rId53" Type="http://schemas.openxmlformats.org/officeDocument/2006/relationships/image" Target="../media/image142.png"/><Relationship Id="rId149" Type="http://schemas.openxmlformats.org/officeDocument/2006/relationships/image" Target="../media/image189.png"/><Relationship Id="rId95" Type="http://schemas.openxmlformats.org/officeDocument/2006/relationships/image" Target="../media/image163.png"/><Relationship Id="rId160" Type="http://schemas.openxmlformats.org/officeDocument/2006/relationships/customXml" Target="../ink/ink204.xml"/><Relationship Id="rId216" Type="http://schemas.openxmlformats.org/officeDocument/2006/relationships/customXml" Target="../ink/ink232.xml"/><Relationship Id="rId258" Type="http://schemas.openxmlformats.org/officeDocument/2006/relationships/customXml" Target="../ink/ink253.xml"/><Relationship Id="rId22" Type="http://schemas.openxmlformats.org/officeDocument/2006/relationships/customXml" Target="../ink/ink134.xml"/><Relationship Id="rId64" Type="http://schemas.openxmlformats.org/officeDocument/2006/relationships/customXml" Target="../ink/ink155.xml"/><Relationship Id="rId118" Type="http://schemas.openxmlformats.org/officeDocument/2006/relationships/customXml" Target="../ink/ink183.xml"/><Relationship Id="rId171" Type="http://schemas.openxmlformats.org/officeDocument/2006/relationships/image" Target="../media/image200.png"/><Relationship Id="rId227" Type="http://schemas.openxmlformats.org/officeDocument/2006/relationships/image" Target="../media/image22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7.png"/><Relationship Id="rId21" Type="http://schemas.openxmlformats.org/officeDocument/2006/relationships/image" Target="../media/image269.png"/><Relationship Id="rId63" Type="http://schemas.openxmlformats.org/officeDocument/2006/relationships/image" Target="../media/image290.png"/><Relationship Id="rId159" Type="http://schemas.openxmlformats.org/officeDocument/2006/relationships/image" Target="../media/image338.png"/><Relationship Id="rId170" Type="http://schemas.openxmlformats.org/officeDocument/2006/relationships/customXml" Target="../ink/ink353.xml"/><Relationship Id="rId226" Type="http://schemas.openxmlformats.org/officeDocument/2006/relationships/customXml" Target="../ink/ink381.xml"/><Relationship Id="rId268" Type="http://schemas.openxmlformats.org/officeDocument/2006/relationships/customXml" Target="../ink/ink402.xml"/><Relationship Id="rId32" Type="http://schemas.openxmlformats.org/officeDocument/2006/relationships/customXml" Target="../ink/ink284.xml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5" Type="http://schemas.openxmlformats.org/officeDocument/2006/relationships/image" Target="../media/image261.png"/><Relationship Id="rId95" Type="http://schemas.openxmlformats.org/officeDocument/2006/relationships/image" Target="../media/image306.png"/><Relationship Id="rId160" Type="http://schemas.openxmlformats.org/officeDocument/2006/relationships/customXml" Target="../ink/ink348.xml"/><Relationship Id="rId181" Type="http://schemas.openxmlformats.org/officeDocument/2006/relationships/image" Target="../media/image349.png"/><Relationship Id="rId216" Type="http://schemas.openxmlformats.org/officeDocument/2006/relationships/customXml" Target="../ink/ink376.xml"/><Relationship Id="rId237" Type="http://schemas.openxmlformats.org/officeDocument/2006/relationships/image" Target="../media/image377.png"/><Relationship Id="rId258" Type="http://schemas.openxmlformats.org/officeDocument/2006/relationships/customXml" Target="../ink/ink397.xml"/><Relationship Id="rId22" Type="http://schemas.openxmlformats.org/officeDocument/2006/relationships/customXml" Target="../ink/ink279.xml"/><Relationship Id="rId43" Type="http://schemas.openxmlformats.org/officeDocument/2006/relationships/image" Target="../media/image28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328.png"/><Relationship Id="rId85" Type="http://schemas.openxmlformats.org/officeDocument/2006/relationships/image" Target="../media/image301.png"/><Relationship Id="rId150" Type="http://schemas.openxmlformats.org/officeDocument/2006/relationships/customXml" Target="../ink/ink343.xml"/><Relationship Id="rId171" Type="http://schemas.openxmlformats.org/officeDocument/2006/relationships/image" Target="../media/image344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227" Type="http://schemas.openxmlformats.org/officeDocument/2006/relationships/image" Target="../media/image372.png"/><Relationship Id="rId248" Type="http://schemas.openxmlformats.org/officeDocument/2006/relationships/customXml" Target="../ink/ink392.xml"/><Relationship Id="rId269" Type="http://schemas.openxmlformats.org/officeDocument/2006/relationships/image" Target="../media/image393.png"/><Relationship Id="rId12" Type="http://schemas.openxmlformats.org/officeDocument/2006/relationships/customXml" Target="../ink/ink274.xml"/><Relationship Id="rId33" Type="http://schemas.openxmlformats.org/officeDocument/2006/relationships/image" Target="../media/image275.png"/><Relationship Id="rId108" Type="http://schemas.openxmlformats.org/officeDocument/2006/relationships/customXml" Target="../ink/ink322.xml"/><Relationship Id="rId129" Type="http://schemas.openxmlformats.org/officeDocument/2006/relationships/image" Target="../media/image323.png"/><Relationship Id="rId54" Type="http://schemas.openxmlformats.org/officeDocument/2006/relationships/customXml" Target="../ink/ink295.xml"/><Relationship Id="rId75" Type="http://schemas.openxmlformats.org/officeDocument/2006/relationships/image" Target="../media/image296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39.png"/><Relationship Id="rId182" Type="http://schemas.openxmlformats.org/officeDocument/2006/relationships/customXml" Target="../ink/ink359.xml"/><Relationship Id="rId217" Type="http://schemas.openxmlformats.org/officeDocument/2006/relationships/image" Target="../media/image367.png"/><Relationship Id="rId6" Type="http://schemas.openxmlformats.org/officeDocument/2006/relationships/customXml" Target="../ink/ink271.xml"/><Relationship Id="rId238" Type="http://schemas.openxmlformats.org/officeDocument/2006/relationships/customXml" Target="../ink/ink387.xml"/><Relationship Id="rId259" Type="http://schemas.openxmlformats.org/officeDocument/2006/relationships/image" Target="../media/image388.png"/><Relationship Id="rId23" Type="http://schemas.openxmlformats.org/officeDocument/2006/relationships/image" Target="../media/image270.png"/><Relationship Id="rId119" Type="http://schemas.openxmlformats.org/officeDocument/2006/relationships/image" Target="../media/image318.png"/><Relationship Id="rId270" Type="http://schemas.openxmlformats.org/officeDocument/2006/relationships/customXml" Target="../ink/ink403.xml"/><Relationship Id="rId44" Type="http://schemas.openxmlformats.org/officeDocument/2006/relationships/customXml" Target="../ink/ink290.xml"/><Relationship Id="rId65" Type="http://schemas.openxmlformats.org/officeDocument/2006/relationships/image" Target="../media/image291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334.png"/><Relationship Id="rId172" Type="http://schemas.openxmlformats.org/officeDocument/2006/relationships/customXml" Target="../ink/ink354.xml"/><Relationship Id="rId193" Type="http://schemas.openxmlformats.org/officeDocument/2006/relationships/image" Target="../media/image355.png"/><Relationship Id="rId207" Type="http://schemas.openxmlformats.org/officeDocument/2006/relationships/image" Target="../media/image362.png"/><Relationship Id="rId228" Type="http://schemas.openxmlformats.org/officeDocument/2006/relationships/customXml" Target="../ink/ink382.xml"/><Relationship Id="rId249" Type="http://schemas.openxmlformats.org/officeDocument/2006/relationships/image" Target="../media/image383.png"/><Relationship Id="rId13" Type="http://schemas.openxmlformats.org/officeDocument/2006/relationships/image" Target="../media/image265.png"/><Relationship Id="rId109" Type="http://schemas.openxmlformats.org/officeDocument/2006/relationships/image" Target="../media/image313.png"/><Relationship Id="rId260" Type="http://schemas.openxmlformats.org/officeDocument/2006/relationships/customXml" Target="../ink/ink398.xml"/><Relationship Id="rId34" Type="http://schemas.openxmlformats.org/officeDocument/2006/relationships/customXml" Target="../ink/ink285.xml"/><Relationship Id="rId55" Type="http://schemas.openxmlformats.org/officeDocument/2006/relationships/image" Target="../media/image286.png"/><Relationship Id="rId76" Type="http://schemas.openxmlformats.org/officeDocument/2006/relationships/customXml" Target="../ink/ink306.xml"/><Relationship Id="rId97" Type="http://schemas.openxmlformats.org/officeDocument/2006/relationships/image" Target="../media/image307.png"/><Relationship Id="rId120" Type="http://schemas.openxmlformats.org/officeDocument/2006/relationships/customXml" Target="../ink/ink328.xml"/><Relationship Id="rId141" Type="http://schemas.openxmlformats.org/officeDocument/2006/relationships/image" Target="../media/image329.png"/><Relationship Id="rId7" Type="http://schemas.openxmlformats.org/officeDocument/2006/relationships/image" Target="../media/image262.png"/><Relationship Id="rId162" Type="http://schemas.openxmlformats.org/officeDocument/2006/relationships/customXml" Target="../ink/ink349.xml"/><Relationship Id="rId183" Type="http://schemas.openxmlformats.org/officeDocument/2006/relationships/image" Target="../media/image350.png"/><Relationship Id="rId218" Type="http://schemas.openxmlformats.org/officeDocument/2006/relationships/customXml" Target="../ink/ink377.xml"/><Relationship Id="rId239" Type="http://schemas.openxmlformats.org/officeDocument/2006/relationships/image" Target="../media/image378.png"/><Relationship Id="rId250" Type="http://schemas.openxmlformats.org/officeDocument/2006/relationships/customXml" Target="../ink/ink393.xml"/><Relationship Id="rId271" Type="http://schemas.openxmlformats.org/officeDocument/2006/relationships/image" Target="../media/image394.png"/><Relationship Id="rId24" Type="http://schemas.openxmlformats.org/officeDocument/2006/relationships/customXml" Target="../ink/ink280.xml"/><Relationship Id="rId45" Type="http://schemas.openxmlformats.org/officeDocument/2006/relationships/image" Target="../media/image281.png"/><Relationship Id="rId66" Type="http://schemas.openxmlformats.org/officeDocument/2006/relationships/customXml" Target="../ink/ink301.xml"/><Relationship Id="rId87" Type="http://schemas.openxmlformats.org/officeDocument/2006/relationships/image" Target="../media/image302.png"/><Relationship Id="rId110" Type="http://schemas.openxmlformats.org/officeDocument/2006/relationships/customXml" Target="../ink/ink323.xml"/><Relationship Id="rId131" Type="http://schemas.openxmlformats.org/officeDocument/2006/relationships/image" Target="../media/image324.png"/><Relationship Id="rId152" Type="http://schemas.openxmlformats.org/officeDocument/2006/relationships/customXml" Target="../ink/ink344.xml"/><Relationship Id="rId173" Type="http://schemas.openxmlformats.org/officeDocument/2006/relationships/image" Target="../media/image345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229" Type="http://schemas.openxmlformats.org/officeDocument/2006/relationships/image" Target="../media/image373.png"/><Relationship Id="rId240" Type="http://schemas.openxmlformats.org/officeDocument/2006/relationships/customXml" Target="../ink/ink388.xml"/><Relationship Id="rId261" Type="http://schemas.openxmlformats.org/officeDocument/2006/relationships/image" Target="../media/image389.png"/><Relationship Id="rId14" Type="http://schemas.openxmlformats.org/officeDocument/2006/relationships/customXml" Target="../ink/ink275.xml"/><Relationship Id="rId35" Type="http://schemas.openxmlformats.org/officeDocument/2006/relationships/image" Target="../media/image276.png"/><Relationship Id="rId56" Type="http://schemas.openxmlformats.org/officeDocument/2006/relationships/customXml" Target="../ink/ink296.xml"/><Relationship Id="rId77" Type="http://schemas.openxmlformats.org/officeDocument/2006/relationships/image" Target="../media/image297.png"/><Relationship Id="rId100" Type="http://schemas.openxmlformats.org/officeDocument/2006/relationships/customXml" Target="../ink/ink318.xml"/><Relationship Id="rId8" Type="http://schemas.openxmlformats.org/officeDocument/2006/relationships/customXml" Target="../ink/ink272.xml"/><Relationship Id="rId98" Type="http://schemas.openxmlformats.org/officeDocument/2006/relationships/customXml" Target="../ink/ink317.xml"/><Relationship Id="rId121" Type="http://schemas.openxmlformats.org/officeDocument/2006/relationships/image" Target="../media/image319.png"/><Relationship Id="rId142" Type="http://schemas.openxmlformats.org/officeDocument/2006/relationships/customXml" Target="../ink/ink339.xml"/><Relationship Id="rId163" Type="http://schemas.openxmlformats.org/officeDocument/2006/relationships/image" Target="../media/image340.png"/><Relationship Id="rId184" Type="http://schemas.openxmlformats.org/officeDocument/2006/relationships/customXml" Target="../ink/ink360.xml"/><Relationship Id="rId219" Type="http://schemas.openxmlformats.org/officeDocument/2006/relationships/image" Target="../media/image368.png"/><Relationship Id="rId230" Type="http://schemas.openxmlformats.org/officeDocument/2006/relationships/customXml" Target="../ink/ink383.xml"/><Relationship Id="rId251" Type="http://schemas.openxmlformats.org/officeDocument/2006/relationships/image" Target="../media/image384.png"/><Relationship Id="rId25" Type="http://schemas.openxmlformats.org/officeDocument/2006/relationships/image" Target="../media/image271.png"/><Relationship Id="rId46" Type="http://schemas.openxmlformats.org/officeDocument/2006/relationships/customXml" Target="../ink/ink291.xml"/><Relationship Id="rId67" Type="http://schemas.openxmlformats.org/officeDocument/2006/relationships/image" Target="../media/image292.png"/><Relationship Id="rId272" Type="http://schemas.openxmlformats.org/officeDocument/2006/relationships/customXml" Target="../ink/ink404.xml"/><Relationship Id="rId88" Type="http://schemas.openxmlformats.org/officeDocument/2006/relationships/customXml" Target="../ink/ink312.xml"/><Relationship Id="rId111" Type="http://schemas.openxmlformats.org/officeDocument/2006/relationships/image" Target="../media/image314.png"/><Relationship Id="rId132" Type="http://schemas.openxmlformats.org/officeDocument/2006/relationships/customXml" Target="../ink/ink334.xml"/><Relationship Id="rId153" Type="http://schemas.openxmlformats.org/officeDocument/2006/relationships/image" Target="../media/image335.png"/><Relationship Id="rId174" Type="http://schemas.openxmlformats.org/officeDocument/2006/relationships/customXml" Target="../ink/ink355.xml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220" Type="http://schemas.openxmlformats.org/officeDocument/2006/relationships/customXml" Target="../ink/ink378.xml"/><Relationship Id="rId241" Type="http://schemas.openxmlformats.org/officeDocument/2006/relationships/image" Target="../media/image379.png"/><Relationship Id="rId15" Type="http://schemas.openxmlformats.org/officeDocument/2006/relationships/image" Target="../media/image266.png"/><Relationship Id="rId36" Type="http://schemas.openxmlformats.org/officeDocument/2006/relationships/customXml" Target="../ink/ink286.xml"/><Relationship Id="rId57" Type="http://schemas.openxmlformats.org/officeDocument/2006/relationships/image" Target="../media/image287.png"/><Relationship Id="rId262" Type="http://schemas.openxmlformats.org/officeDocument/2006/relationships/customXml" Target="../ink/ink399.xml"/><Relationship Id="rId78" Type="http://schemas.openxmlformats.org/officeDocument/2006/relationships/customXml" Target="../ink/ink307.xml"/><Relationship Id="rId99" Type="http://schemas.openxmlformats.org/officeDocument/2006/relationships/image" Target="../media/image308.png"/><Relationship Id="rId101" Type="http://schemas.openxmlformats.org/officeDocument/2006/relationships/image" Target="../media/image309.png"/><Relationship Id="rId122" Type="http://schemas.openxmlformats.org/officeDocument/2006/relationships/customXml" Target="../ink/ink329.xml"/><Relationship Id="rId143" Type="http://schemas.openxmlformats.org/officeDocument/2006/relationships/image" Target="../media/image330.png"/><Relationship Id="rId164" Type="http://schemas.openxmlformats.org/officeDocument/2006/relationships/customXml" Target="../ink/ink350.xml"/><Relationship Id="rId185" Type="http://schemas.openxmlformats.org/officeDocument/2006/relationships/image" Target="../media/image351.png"/><Relationship Id="rId9" Type="http://schemas.openxmlformats.org/officeDocument/2006/relationships/image" Target="../media/image263.png"/><Relationship Id="rId210" Type="http://schemas.openxmlformats.org/officeDocument/2006/relationships/customXml" Target="../ink/ink373.xml"/><Relationship Id="rId26" Type="http://schemas.openxmlformats.org/officeDocument/2006/relationships/customXml" Target="../ink/ink281.xml"/><Relationship Id="rId231" Type="http://schemas.openxmlformats.org/officeDocument/2006/relationships/image" Target="../media/image374.png"/><Relationship Id="rId252" Type="http://schemas.openxmlformats.org/officeDocument/2006/relationships/customXml" Target="../ink/ink394.xml"/><Relationship Id="rId273" Type="http://schemas.openxmlformats.org/officeDocument/2006/relationships/image" Target="../media/image395.png"/><Relationship Id="rId47" Type="http://schemas.openxmlformats.org/officeDocument/2006/relationships/image" Target="../media/image282.png"/><Relationship Id="rId68" Type="http://schemas.openxmlformats.org/officeDocument/2006/relationships/customXml" Target="../ink/ink302.xml"/><Relationship Id="rId89" Type="http://schemas.openxmlformats.org/officeDocument/2006/relationships/image" Target="../media/image303.png"/><Relationship Id="rId112" Type="http://schemas.openxmlformats.org/officeDocument/2006/relationships/customXml" Target="../ink/ink324.xml"/><Relationship Id="rId133" Type="http://schemas.openxmlformats.org/officeDocument/2006/relationships/image" Target="../media/image325.png"/><Relationship Id="rId154" Type="http://schemas.openxmlformats.org/officeDocument/2006/relationships/customXml" Target="../ink/ink345.xml"/><Relationship Id="rId175" Type="http://schemas.openxmlformats.org/officeDocument/2006/relationships/image" Target="../media/image346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221" Type="http://schemas.openxmlformats.org/officeDocument/2006/relationships/image" Target="../media/image369.png"/><Relationship Id="rId242" Type="http://schemas.openxmlformats.org/officeDocument/2006/relationships/customXml" Target="../ink/ink389.xml"/><Relationship Id="rId263" Type="http://schemas.openxmlformats.org/officeDocument/2006/relationships/image" Target="../media/image390.png"/><Relationship Id="rId37" Type="http://schemas.openxmlformats.org/officeDocument/2006/relationships/image" Target="../media/image277.png"/><Relationship Id="rId58" Type="http://schemas.openxmlformats.org/officeDocument/2006/relationships/customXml" Target="../ink/ink297.xml"/><Relationship Id="rId79" Type="http://schemas.openxmlformats.org/officeDocument/2006/relationships/image" Target="../media/image298.png"/><Relationship Id="rId102" Type="http://schemas.openxmlformats.org/officeDocument/2006/relationships/customXml" Target="../ink/ink319.xml"/><Relationship Id="rId123" Type="http://schemas.openxmlformats.org/officeDocument/2006/relationships/image" Target="../media/image320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41.png"/><Relationship Id="rId186" Type="http://schemas.openxmlformats.org/officeDocument/2006/relationships/customXml" Target="../ink/ink361.xml"/><Relationship Id="rId211" Type="http://schemas.openxmlformats.org/officeDocument/2006/relationships/image" Target="../media/image364.png"/><Relationship Id="rId232" Type="http://schemas.openxmlformats.org/officeDocument/2006/relationships/customXml" Target="../ink/ink384.xml"/><Relationship Id="rId253" Type="http://schemas.openxmlformats.org/officeDocument/2006/relationships/image" Target="../media/image385.png"/><Relationship Id="rId274" Type="http://schemas.openxmlformats.org/officeDocument/2006/relationships/customXml" Target="../ink/ink405.xml"/><Relationship Id="rId27" Type="http://schemas.openxmlformats.org/officeDocument/2006/relationships/image" Target="../media/image272.png"/><Relationship Id="rId48" Type="http://schemas.openxmlformats.org/officeDocument/2006/relationships/customXml" Target="../ink/ink292.xml"/><Relationship Id="rId69" Type="http://schemas.openxmlformats.org/officeDocument/2006/relationships/image" Target="../media/image293.png"/><Relationship Id="rId113" Type="http://schemas.openxmlformats.org/officeDocument/2006/relationships/image" Target="../media/image315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336.png"/><Relationship Id="rId176" Type="http://schemas.openxmlformats.org/officeDocument/2006/relationships/customXml" Target="../ink/ink356.xml"/><Relationship Id="rId197" Type="http://schemas.openxmlformats.org/officeDocument/2006/relationships/image" Target="../media/image357.png"/><Relationship Id="rId201" Type="http://schemas.openxmlformats.org/officeDocument/2006/relationships/image" Target="../media/image359.png"/><Relationship Id="rId222" Type="http://schemas.openxmlformats.org/officeDocument/2006/relationships/customXml" Target="../ink/ink379.xml"/><Relationship Id="rId243" Type="http://schemas.openxmlformats.org/officeDocument/2006/relationships/image" Target="../media/image380.png"/><Relationship Id="rId264" Type="http://schemas.openxmlformats.org/officeDocument/2006/relationships/customXml" Target="../ink/ink400.xml"/><Relationship Id="rId17" Type="http://schemas.openxmlformats.org/officeDocument/2006/relationships/image" Target="../media/image267.png"/><Relationship Id="rId38" Type="http://schemas.openxmlformats.org/officeDocument/2006/relationships/customXml" Target="../ink/ink287.xml"/><Relationship Id="rId59" Type="http://schemas.openxmlformats.org/officeDocument/2006/relationships/image" Target="../media/image288.png"/><Relationship Id="rId103" Type="http://schemas.openxmlformats.org/officeDocument/2006/relationships/image" Target="../media/image310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304.png"/><Relationship Id="rId145" Type="http://schemas.openxmlformats.org/officeDocument/2006/relationships/image" Target="../media/image331.png"/><Relationship Id="rId166" Type="http://schemas.openxmlformats.org/officeDocument/2006/relationships/customXml" Target="../ink/ink351.xml"/><Relationship Id="rId187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4.xml"/><Relationship Id="rId233" Type="http://schemas.openxmlformats.org/officeDocument/2006/relationships/image" Target="../media/image375.png"/><Relationship Id="rId254" Type="http://schemas.openxmlformats.org/officeDocument/2006/relationships/customXml" Target="../ink/ink395.xml"/><Relationship Id="rId28" Type="http://schemas.openxmlformats.org/officeDocument/2006/relationships/customXml" Target="../ink/ink282.xml"/><Relationship Id="rId49" Type="http://schemas.openxmlformats.org/officeDocument/2006/relationships/image" Target="../media/image283.png"/><Relationship Id="rId114" Type="http://schemas.openxmlformats.org/officeDocument/2006/relationships/customXml" Target="../ink/ink325.xml"/><Relationship Id="rId275" Type="http://schemas.openxmlformats.org/officeDocument/2006/relationships/image" Target="../media/image396.png"/><Relationship Id="rId60" Type="http://schemas.openxmlformats.org/officeDocument/2006/relationships/customXml" Target="../ink/ink298.xml"/><Relationship Id="rId81" Type="http://schemas.openxmlformats.org/officeDocument/2006/relationships/image" Target="../media/image299.png"/><Relationship Id="rId135" Type="http://schemas.openxmlformats.org/officeDocument/2006/relationships/image" Target="../media/image326.png"/><Relationship Id="rId156" Type="http://schemas.openxmlformats.org/officeDocument/2006/relationships/customXml" Target="../ink/ink346.xml"/><Relationship Id="rId177" Type="http://schemas.openxmlformats.org/officeDocument/2006/relationships/image" Target="../media/image347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223" Type="http://schemas.openxmlformats.org/officeDocument/2006/relationships/image" Target="../media/image370.png"/><Relationship Id="rId244" Type="http://schemas.openxmlformats.org/officeDocument/2006/relationships/customXml" Target="../ink/ink390.xml"/><Relationship Id="rId18" Type="http://schemas.openxmlformats.org/officeDocument/2006/relationships/customXml" Target="../ink/ink277.xml"/><Relationship Id="rId39" Type="http://schemas.openxmlformats.org/officeDocument/2006/relationships/image" Target="../media/image278.png"/><Relationship Id="rId265" Type="http://schemas.openxmlformats.org/officeDocument/2006/relationships/image" Target="../media/image391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321.png"/><Relationship Id="rId146" Type="http://schemas.openxmlformats.org/officeDocument/2006/relationships/customXml" Target="../ink/ink341.xml"/><Relationship Id="rId167" Type="http://schemas.openxmlformats.org/officeDocument/2006/relationships/image" Target="../media/image342.png"/><Relationship Id="rId188" Type="http://schemas.openxmlformats.org/officeDocument/2006/relationships/customXml" Target="../ink/ink362.xml"/><Relationship Id="rId71" Type="http://schemas.openxmlformats.org/officeDocument/2006/relationships/image" Target="../media/image294.png"/><Relationship Id="rId92" Type="http://schemas.openxmlformats.org/officeDocument/2006/relationships/customXml" Target="../ink/ink314.xml"/><Relationship Id="rId213" Type="http://schemas.openxmlformats.org/officeDocument/2006/relationships/image" Target="../media/image365.png"/><Relationship Id="rId234" Type="http://schemas.openxmlformats.org/officeDocument/2006/relationships/customXml" Target="../ink/ink385.xml"/><Relationship Id="rId2" Type="http://schemas.openxmlformats.org/officeDocument/2006/relationships/customXml" Target="../ink/ink269.xml"/><Relationship Id="rId29" Type="http://schemas.openxmlformats.org/officeDocument/2006/relationships/image" Target="../media/image273.png"/><Relationship Id="rId255" Type="http://schemas.openxmlformats.org/officeDocument/2006/relationships/image" Target="../media/image386.png"/><Relationship Id="rId40" Type="http://schemas.openxmlformats.org/officeDocument/2006/relationships/customXml" Target="../ink/ink288.xml"/><Relationship Id="rId115" Type="http://schemas.openxmlformats.org/officeDocument/2006/relationships/image" Target="../media/image316.png"/><Relationship Id="rId136" Type="http://schemas.openxmlformats.org/officeDocument/2006/relationships/customXml" Target="../ink/ink336.xml"/><Relationship Id="rId157" Type="http://schemas.openxmlformats.org/officeDocument/2006/relationships/image" Target="../media/image337.png"/><Relationship Id="rId178" Type="http://schemas.openxmlformats.org/officeDocument/2006/relationships/customXml" Target="../ink/ink357.xml"/><Relationship Id="rId61" Type="http://schemas.openxmlformats.org/officeDocument/2006/relationships/image" Target="../media/image289.png"/><Relationship Id="rId82" Type="http://schemas.openxmlformats.org/officeDocument/2006/relationships/customXml" Target="../ink/ink309.xml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19" Type="http://schemas.openxmlformats.org/officeDocument/2006/relationships/image" Target="../media/image268.png"/><Relationship Id="rId224" Type="http://schemas.openxmlformats.org/officeDocument/2006/relationships/customXml" Target="../ink/ink380.xml"/><Relationship Id="rId245" Type="http://schemas.openxmlformats.org/officeDocument/2006/relationships/image" Target="../media/image381.png"/><Relationship Id="rId266" Type="http://schemas.openxmlformats.org/officeDocument/2006/relationships/customXml" Target="../ink/ink401.xml"/><Relationship Id="rId30" Type="http://schemas.openxmlformats.org/officeDocument/2006/relationships/customXml" Target="../ink/ink283.xml"/><Relationship Id="rId105" Type="http://schemas.openxmlformats.org/officeDocument/2006/relationships/image" Target="../media/image311.png"/><Relationship Id="rId126" Type="http://schemas.openxmlformats.org/officeDocument/2006/relationships/customXml" Target="../ink/ink331.xml"/><Relationship Id="rId147" Type="http://schemas.openxmlformats.org/officeDocument/2006/relationships/image" Target="../media/image332.png"/><Relationship Id="rId168" Type="http://schemas.openxmlformats.org/officeDocument/2006/relationships/customXml" Target="../ink/ink352.xml"/><Relationship Id="rId51" Type="http://schemas.openxmlformats.org/officeDocument/2006/relationships/image" Target="../media/image284.png"/><Relationship Id="rId72" Type="http://schemas.openxmlformats.org/officeDocument/2006/relationships/customXml" Target="../ink/ink304.xml"/><Relationship Id="rId93" Type="http://schemas.openxmlformats.org/officeDocument/2006/relationships/image" Target="../media/image305.png"/><Relationship Id="rId189" Type="http://schemas.openxmlformats.org/officeDocument/2006/relationships/image" Target="../media/image353.png"/><Relationship Id="rId3" Type="http://schemas.openxmlformats.org/officeDocument/2006/relationships/image" Target="../media/image260.png"/><Relationship Id="rId214" Type="http://schemas.openxmlformats.org/officeDocument/2006/relationships/customXml" Target="../ink/ink375.xml"/><Relationship Id="rId235" Type="http://schemas.openxmlformats.org/officeDocument/2006/relationships/image" Target="../media/image376.png"/><Relationship Id="rId256" Type="http://schemas.openxmlformats.org/officeDocument/2006/relationships/customXml" Target="../ink/ink396.xml"/><Relationship Id="rId116" Type="http://schemas.openxmlformats.org/officeDocument/2006/relationships/customXml" Target="../ink/ink326.xml"/><Relationship Id="rId137" Type="http://schemas.openxmlformats.org/officeDocument/2006/relationships/image" Target="../media/image327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79.png"/><Relationship Id="rId62" Type="http://schemas.openxmlformats.org/officeDocument/2006/relationships/customXml" Target="../ink/ink299.xml"/><Relationship Id="rId83" Type="http://schemas.openxmlformats.org/officeDocument/2006/relationships/image" Target="../media/image300.png"/><Relationship Id="rId179" Type="http://schemas.openxmlformats.org/officeDocument/2006/relationships/image" Target="../media/image348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225" Type="http://schemas.openxmlformats.org/officeDocument/2006/relationships/image" Target="../media/image371.png"/><Relationship Id="rId246" Type="http://schemas.openxmlformats.org/officeDocument/2006/relationships/customXml" Target="../ink/ink391.xml"/><Relationship Id="rId267" Type="http://schemas.openxmlformats.org/officeDocument/2006/relationships/image" Target="../media/image392.png"/><Relationship Id="rId106" Type="http://schemas.openxmlformats.org/officeDocument/2006/relationships/customXml" Target="../ink/ink321.xml"/><Relationship Id="rId127" Type="http://schemas.openxmlformats.org/officeDocument/2006/relationships/image" Target="../media/image322.png"/><Relationship Id="rId10" Type="http://schemas.openxmlformats.org/officeDocument/2006/relationships/customXml" Target="../ink/ink273.xml"/><Relationship Id="rId31" Type="http://schemas.openxmlformats.org/officeDocument/2006/relationships/image" Target="../media/image274.png"/><Relationship Id="rId52" Type="http://schemas.openxmlformats.org/officeDocument/2006/relationships/customXml" Target="../ink/ink294.xml"/><Relationship Id="rId73" Type="http://schemas.openxmlformats.org/officeDocument/2006/relationships/image" Target="../media/image295.png"/><Relationship Id="rId94" Type="http://schemas.openxmlformats.org/officeDocument/2006/relationships/customXml" Target="../ink/ink315.xml"/><Relationship Id="rId148" Type="http://schemas.openxmlformats.org/officeDocument/2006/relationships/customXml" Target="../ink/ink342.xml"/><Relationship Id="rId169" Type="http://schemas.openxmlformats.org/officeDocument/2006/relationships/image" Target="../media/image343.png"/><Relationship Id="rId4" Type="http://schemas.openxmlformats.org/officeDocument/2006/relationships/customXml" Target="../ink/ink270.xml"/><Relationship Id="rId180" Type="http://schemas.openxmlformats.org/officeDocument/2006/relationships/customXml" Target="../ink/ink358.xml"/><Relationship Id="rId215" Type="http://schemas.openxmlformats.org/officeDocument/2006/relationships/image" Target="../media/image366.png"/><Relationship Id="rId236" Type="http://schemas.openxmlformats.org/officeDocument/2006/relationships/customXml" Target="../ink/ink386.xml"/><Relationship Id="rId257" Type="http://schemas.openxmlformats.org/officeDocument/2006/relationships/image" Target="../media/image387.png"/><Relationship Id="rId42" Type="http://schemas.openxmlformats.org/officeDocument/2006/relationships/customXml" Target="../ink/ink289.xml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91" Type="http://schemas.openxmlformats.org/officeDocument/2006/relationships/image" Target="../media/image354.png"/><Relationship Id="rId205" Type="http://schemas.openxmlformats.org/officeDocument/2006/relationships/image" Target="../media/image361.png"/><Relationship Id="rId247" Type="http://schemas.openxmlformats.org/officeDocument/2006/relationships/image" Target="../media/image382.png"/><Relationship Id="rId107" Type="http://schemas.openxmlformats.org/officeDocument/2006/relationships/image" Target="../media/image312.png"/><Relationship Id="rId11" Type="http://schemas.openxmlformats.org/officeDocument/2006/relationships/image" Target="../media/image264.png"/><Relationship Id="rId53" Type="http://schemas.openxmlformats.org/officeDocument/2006/relationships/image" Target="../media/image285.png"/><Relationship Id="rId149" Type="http://schemas.openxmlformats.org/officeDocument/2006/relationships/image" Target="../media/image33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117" Type="http://schemas.openxmlformats.org/officeDocument/2006/relationships/image" Target="../media/image453.png"/><Relationship Id="rId21" Type="http://schemas.openxmlformats.org/officeDocument/2006/relationships/image" Target="../media/image406.png"/><Relationship Id="rId42" Type="http://schemas.openxmlformats.org/officeDocument/2006/relationships/customXml" Target="../ink/ink426.xml"/><Relationship Id="rId47" Type="http://schemas.openxmlformats.org/officeDocument/2006/relationships/image" Target="../media/image418.png"/><Relationship Id="rId63" Type="http://schemas.openxmlformats.org/officeDocument/2006/relationships/image" Target="../media/image426.png"/><Relationship Id="rId68" Type="http://schemas.openxmlformats.org/officeDocument/2006/relationships/customXml" Target="../ink/ink439.xml"/><Relationship Id="rId84" Type="http://schemas.openxmlformats.org/officeDocument/2006/relationships/customXml" Target="../ink/ink447.xml"/><Relationship Id="rId89" Type="http://schemas.openxmlformats.org/officeDocument/2006/relationships/image" Target="../media/image439.png"/><Relationship Id="rId112" Type="http://schemas.openxmlformats.org/officeDocument/2006/relationships/customXml" Target="../ink/ink461.xml"/><Relationship Id="rId16" Type="http://schemas.openxmlformats.org/officeDocument/2006/relationships/customXml" Target="../ink/ink413.xml"/><Relationship Id="rId107" Type="http://schemas.openxmlformats.org/officeDocument/2006/relationships/image" Target="../media/image448.png"/><Relationship Id="rId11" Type="http://schemas.openxmlformats.org/officeDocument/2006/relationships/image" Target="../media/image401.png"/><Relationship Id="rId32" Type="http://schemas.openxmlformats.org/officeDocument/2006/relationships/customXml" Target="../ink/ink421.xml"/><Relationship Id="rId37" Type="http://schemas.openxmlformats.org/officeDocument/2006/relationships/image" Target="../media/image413.png"/><Relationship Id="rId53" Type="http://schemas.openxmlformats.org/officeDocument/2006/relationships/image" Target="../media/image421.png"/><Relationship Id="rId58" Type="http://schemas.openxmlformats.org/officeDocument/2006/relationships/customXml" Target="../ink/ink434.xml"/><Relationship Id="rId74" Type="http://schemas.openxmlformats.org/officeDocument/2006/relationships/customXml" Target="../ink/ink442.xml"/><Relationship Id="rId79" Type="http://schemas.openxmlformats.org/officeDocument/2006/relationships/image" Target="../media/image434.png"/><Relationship Id="rId102" Type="http://schemas.openxmlformats.org/officeDocument/2006/relationships/customXml" Target="../ink/ink456.xml"/><Relationship Id="rId123" Type="http://schemas.openxmlformats.org/officeDocument/2006/relationships/image" Target="../media/image456.png"/><Relationship Id="rId5" Type="http://schemas.openxmlformats.org/officeDocument/2006/relationships/image" Target="../media/image398.png"/><Relationship Id="rId90" Type="http://schemas.openxmlformats.org/officeDocument/2006/relationships/customXml" Target="../ink/ink450.xml"/><Relationship Id="rId95" Type="http://schemas.openxmlformats.org/officeDocument/2006/relationships/image" Target="../media/image442.png"/><Relationship Id="rId22" Type="http://schemas.openxmlformats.org/officeDocument/2006/relationships/customXml" Target="../ink/ink416.xml"/><Relationship Id="rId27" Type="http://schemas.openxmlformats.org/officeDocument/2006/relationships/image" Target="../media/image409.png"/><Relationship Id="rId43" Type="http://schemas.openxmlformats.org/officeDocument/2006/relationships/image" Target="../media/image416.png"/><Relationship Id="rId48" Type="http://schemas.openxmlformats.org/officeDocument/2006/relationships/customXml" Target="../ink/ink429.xml"/><Relationship Id="rId64" Type="http://schemas.openxmlformats.org/officeDocument/2006/relationships/customXml" Target="../ink/ink437.xml"/><Relationship Id="rId69" Type="http://schemas.openxmlformats.org/officeDocument/2006/relationships/image" Target="../media/image429.png"/><Relationship Id="rId113" Type="http://schemas.openxmlformats.org/officeDocument/2006/relationships/image" Target="../media/image451.png"/><Relationship Id="rId118" Type="http://schemas.openxmlformats.org/officeDocument/2006/relationships/customXml" Target="../ink/ink464.xml"/><Relationship Id="rId80" Type="http://schemas.openxmlformats.org/officeDocument/2006/relationships/customXml" Target="../ink/ink445.xml"/><Relationship Id="rId85" Type="http://schemas.openxmlformats.org/officeDocument/2006/relationships/image" Target="../media/image437.png"/><Relationship Id="rId12" Type="http://schemas.openxmlformats.org/officeDocument/2006/relationships/customXml" Target="../ink/ink411.xml"/><Relationship Id="rId17" Type="http://schemas.openxmlformats.org/officeDocument/2006/relationships/image" Target="../media/image404.png"/><Relationship Id="rId33" Type="http://schemas.openxmlformats.org/officeDocument/2006/relationships/image" Target="../media/image412.png"/><Relationship Id="rId38" Type="http://schemas.openxmlformats.org/officeDocument/2006/relationships/customXml" Target="../ink/ink424.xml"/><Relationship Id="rId59" Type="http://schemas.openxmlformats.org/officeDocument/2006/relationships/image" Target="../media/image424.png"/><Relationship Id="rId103" Type="http://schemas.openxmlformats.org/officeDocument/2006/relationships/image" Target="../media/image446.png"/><Relationship Id="rId108" Type="http://schemas.openxmlformats.org/officeDocument/2006/relationships/customXml" Target="../ink/ink459.xml"/><Relationship Id="rId124" Type="http://schemas.openxmlformats.org/officeDocument/2006/relationships/customXml" Target="../ink/ink467.xml"/><Relationship Id="rId54" Type="http://schemas.openxmlformats.org/officeDocument/2006/relationships/customXml" Target="../ink/ink432.xml"/><Relationship Id="rId70" Type="http://schemas.openxmlformats.org/officeDocument/2006/relationships/customXml" Target="../ink/ink440.xml"/><Relationship Id="rId75" Type="http://schemas.openxmlformats.org/officeDocument/2006/relationships/image" Target="../media/image432.png"/><Relationship Id="rId91" Type="http://schemas.openxmlformats.org/officeDocument/2006/relationships/image" Target="../media/image440.png"/><Relationship Id="rId96" Type="http://schemas.openxmlformats.org/officeDocument/2006/relationships/customXml" Target="../ink/ink4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8.xml"/><Relationship Id="rId23" Type="http://schemas.openxmlformats.org/officeDocument/2006/relationships/image" Target="../media/image407.png"/><Relationship Id="rId28" Type="http://schemas.openxmlformats.org/officeDocument/2006/relationships/customXml" Target="../ink/ink419.xml"/><Relationship Id="rId49" Type="http://schemas.openxmlformats.org/officeDocument/2006/relationships/image" Target="../media/image419.png"/><Relationship Id="rId114" Type="http://schemas.openxmlformats.org/officeDocument/2006/relationships/customXml" Target="../ink/ink462.xml"/><Relationship Id="rId119" Type="http://schemas.openxmlformats.org/officeDocument/2006/relationships/image" Target="../media/image454.png"/><Relationship Id="rId44" Type="http://schemas.openxmlformats.org/officeDocument/2006/relationships/customXml" Target="../ink/ink427.xml"/><Relationship Id="rId60" Type="http://schemas.openxmlformats.org/officeDocument/2006/relationships/customXml" Target="../ink/ink435.xml"/><Relationship Id="rId65" Type="http://schemas.openxmlformats.org/officeDocument/2006/relationships/image" Target="../media/image427.png"/><Relationship Id="rId81" Type="http://schemas.openxmlformats.org/officeDocument/2006/relationships/image" Target="../media/image435.png"/><Relationship Id="rId86" Type="http://schemas.openxmlformats.org/officeDocument/2006/relationships/customXml" Target="../ink/ink448.xml"/><Relationship Id="rId13" Type="http://schemas.openxmlformats.org/officeDocument/2006/relationships/image" Target="../media/image402.png"/><Relationship Id="rId18" Type="http://schemas.openxmlformats.org/officeDocument/2006/relationships/customXml" Target="../ink/ink414.xml"/><Relationship Id="rId39" Type="http://schemas.openxmlformats.org/officeDocument/2006/relationships/image" Target="../media/image414.png"/><Relationship Id="rId109" Type="http://schemas.openxmlformats.org/officeDocument/2006/relationships/image" Target="../media/image449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422.png"/><Relationship Id="rId76" Type="http://schemas.openxmlformats.org/officeDocument/2006/relationships/customXml" Target="../ink/ink443.xml"/><Relationship Id="rId97" Type="http://schemas.openxmlformats.org/officeDocument/2006/relationships/image" Target="../media/image443.png"/><Relationship Id="rId104" Type="http://schemas.openxmlformats.org/officeDocument/2006/relationships/customXml" Target="../ink/ink457.xml"/><Relationship Id="rId120" Type="http://schemas.openxmlformats.org/officeDocument/2006/relationships/customXml" Target="../ink/ink465.xml"/><Relationship Id="rId125" Type="http://schemas.openxmlformats.org/officeDocument/2006/relationships/image" Target="../media/image457.png"/><Relationship Id="rId7" Type="http://schemas.openxmlformats.org/officeDocument/2006/relationships/image" Target="../media/image399.png"/><Relationship Id="rId71" Type="http://schemas.openxmlformats.org/officeDocument/2006/relationships/image" Target="../media/image430.png"/><Relationship Id="rId92" Type="http://schemas.openxmlformats.org/officeDocument/2006/relationships/customXml" Target="../ink/ink451.xml"/><Relationship Id="rId2" Type="http://schemas.openxmlformats.org/officeDocument/2006/relationships/customXml" Target="../ink/ink406.xml"/><Relationship Id="rId29" Type="http://schemas.openxmlformats.org/officeDocument/2006/relationships/image" Target="../media/image410.png"/><Relationship Id="rId24" Type="http://schemas.openxmlformats.org/officeDocument/2006/relationships/customXml" Target="../ink/ink417.xml"/><Relationship Id="rId40" Type="http://schemas.openxmlformats.org/officeDocument/2006/relationships/customXml" Target="../ink/ink425.xml"/><Relationship Id="rId45" Type="http://schemas.openxmlformats.org/officeDocument/2006/relationships/image" Target="../media/image417.png"/><Relationship Id="rId66" Type="http://schemas.openxmlformats.org/officeDocument/2006/relationships/customXml" Target="../ink/ink438.xml"/><Relationship Id="rId87" Type="http://schemas.openxmlformats.org/officeDocument/2006/relationships/image" Target="../media/image438.png"/><Relationship Id="rId110" Type="http://schemas.openxmlformats.org/officeDocument/2006/relationships/customXml" Target="../ink/ink460.xml"/><Relationship Id="rId115" Type="http://schemas.openxmlformats.org/officeDocument/2006/relationships/image" Target="../media/image452.png"/><Relationship Id="rId61" Type="http://schemas.openxmlformats.org/officeDocument/2006/relationships/image" Target="../media/image425.png"/><Relationship Id="rId82" Type="http://schemas.openxmlformats.org/officeDocument/2006/relationships/customXml" Target="../ink/ink446.xml"/><Relationship Id="rId19" Type="http://schemas.openxmlformats.org/officeDocument/2006/relationships/image" Target="../media/image405.png"/><Relationship Id="rId14" Type="http://schemas.openxmlformats.org/officeDocument/2006/relationships/customXml" Target="../ink/ink412.xml"/><Relationship Id="rId30" Type="http://schemas.openxmlformats.org/officeDocument/2006/relationships/customXml" Target="../ink/ink420.xml"/><Relationship Id="rId35" Type="http://schemas.openxmlformats.org/officeDocument/2006/relationships/image" Target="../media/image64.png"/><Relationship Id="rId56" Type="http://schemas.openxmlformats.org/officeDocument/2006/relationships/customXml" Target="../ink/ink433.xml"/><Relationship Id="rId77" Type="http://schemas.openxmlformats.org/officeDocument/2006/relationships/image" Target="../media/image433.png"/><Relationship Id="rId100" Type="http://schemas.openxmlformats.org/officeDocument/2006/relationships/customXml" Target="../ink/ink455.xml"/><Relationship Id="rId105" Type="http://schemas.openxmlformats.org/officeDocument/2006/relationships/image" Target="../media/image447.png"/><Relationship Id="rId8" Type="http://schemas.openxmlformats.org/officeDocument/2006/relationships/customXml" Target="../ink/ink409.xml"/><Relationship Id="rId51" Type="http://schemas.openxmlformats.org/officeDocument/2006/relationships/image" Target="../media/image420.png"/><Relationship Id="rId72" Type="http://schemas.openxmlformats.org/officeDocument/2006/relationships/customXml" Target="../ink/ink441.xml"/><Relationship Id="rId93" Type="http://schemas.openxmlformats.org/officeDocument/2006/relationships/image" Target="../media/image441.png"/><Relationship Id="rId98" Type="http://schemas.openxmlformats.org/officeDocument/2006/relationships/customXml" Target="../ink/ink454.xml"/><Relationship Id="rId121" Type="http://schemas.openxmlformats.org/officeDocument/2006/relationships/image" Target="../media/image455.png"/><Relationship Id="rId3" Type="http://schemas.openxmlformats.org/officeDocument/2006/relationships/image" Target="../media/image397.png"/><Relationship Id="rId25" Type="http://schemas.openxmlformats.org/officeDocument/2006/relationships/image" Target="../media/image408.png"/><Relationship Id="rId46" Type="http://schemas.openxmlformats.org/officeDocument/2006/relationships/customXml" Target="../ink/ink428.xml"/><Relationship Id="rId67" Type="http://schemas.openxmlformats.org/officeDocument/2006/relationships/image" Target="../media/image428.png"/><Relationship Id="rId116" Type="http://schemas.openxmlformats.org/officeDocument/2006/relationships/customXml" Target="../ink/ink463.xml"/><Relationship Id="rId20" Type="http://schemas.openxmlformats.org/officeDocument/2006/relationships/customXml" Target="../ink/ink415.xml"/><Relationship Id="rId41" Type="http://schemas.openxmlformats.org/officeDocument/2006/relationships/image" Target="../media/image415.png"/><Relationship Id="rId62" Type="http://schemas.openxmlformats.org/officeDocument/2006/relationships/customXml" Target="../ink/ink436.xml"/><Relationship Id="rId83" Type="http://schemas.openxmlformats.org/officeDocument/2006/relationships/image" Target="../media/image436.png"/><Relationship Id="rId88" Type="http://schemas.openxmlformats.org/officeDocument/2006/relationships/customXml" Target="../ink/ink449.xml"/><Relationship Id="rId111" Type="http://schemas.openxmlformats.org/officeDocument/2006/relationships/image" Target="../media/image450.png"/><Relationship Id="rId15" Type="http://schemas.openxmlformats.org/officeDocument/2006/relationships/image" Target="../media/image403.png"/><Relationship Id="rId36" Type="http://schemas.openxmlformats.org/officeDocument/2006/relationships/customXml" Target="../ink/ink423.xml"/><Relationship Id="rId57" Type="http://schemas.openxmlformats.org/officeDocument/2006/relationships/image" Target="../media/image423.png"/><Relationship Id="rId106" Type="http://schemas.openxmlformats.org/officeDocument/2006/relationships/customXml" Target="../ink/ink458.xml"/><Relationship Id="rId10" Type="http://schemas.openxmlformats.org/officeDocument/2006/relationships/customXml" Target="../ink/ink410.xml"/><Relationship Id="rId31" Type="http://schemas.openxmlformats.org/officeDocument/2006/relationships/image" Target="../media/image411.png"/><Relationship Id="rId52" Type="http://schemas.openxmlformats.org/officeDocument/2006/relationships/customXml" Target="../ink/ink431.xml"/><Relationship Id="rId73" Type="http://schemas.openxmlformats.org/officeDocument/2006/relationships/image" Target="../media/image431.png"/><Relationship Id="rId78" Type="http://schemas.openxmlformats.org/officeDocument/2006/relationships/customXml" Target="../ink/ink444.xml"/><Relationship Id="rId94" Type="http://schemas.openxmlformats.org/officeDocument/2006/relationships/customXml" Target="../ink/ink452.xml"/><Relationship Id="rId99" Type="http://schemas.openxmlformats.org/officeDocument/2006/relationships/image" Target="../media/image444.png"/><Relationship Id="rId101" Type="http://schemas.openxmlformats.org/officeDocument/2006/relationships/image" Target="../media/image445.png"/><Relationship Id="rId122" Type="http://schemas.openxmlformats.org/officeDocument/2006/relationships/customXml" Target="../ink/ink466.xml"/><Relationship Id="rId4" Type="http://schemas.openxmlformats.org/officeDocument/2006/relationships/customXml" Target="../ink/ink407.xml"/><Relationship Id="rId9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5.png"/><Relationship Id="rId21" Type="http://schemas.openxmlformats.org/officeDocument/2006/relationships/image" Target="../media/image467.png"/><Relationship Id="rId42" Type="http://schemas.openxmlformats.org/officeDocument/2006/relationships/customXml" Target="../ink/ink488.xml"/><Relationship Id="rId63" Type="http://schemas.openxmlformats.org/officeDocument/2006/relationships/image" Target="../media/image488.png"/><Relationship Id="rId84" Type="http://schemas.openxmlformats.org/officeDocument/2006/relationships/customXml" Target="../ink/ink509.xml"/><Relationship Id="rId138" Type="http://schemas.openxmlformats.org/officeDocument/2006/relationships/customXml" Target="../ink/ink536.xml"/><Relationship Id="rId159" Type="http://schemas.openxmlformats.org/officeDocument/2006/relationships/image" Target="../media/image536.png"/><Relationship Id="rId107" Type="http://schemas.openxmlformats.org/officeDocument/2006/relationships/image" Target="../media/image510.png"/><Relationship Id="rId11" Type="http://schemas.openxmlformats.org/officeDocument/2006/relationships/image" Target="../media/image462.png"/><Relationship Id="rId32" Type="http://schemas.openxmlformats.org/officeDocument/2006/relationships/customXml" Target="../ink/ink483.xml"/><Relationship Id="rId53" Type="http://schemas.openxmlformats.org/officeDocument/2006/relationships/image" Target="../media/image483.png"/><Relationship Id="rId74" Type="http://schemas.openxmlformats.org/officeDocument/2006/relationships/customXml" Target="../ink/ink504.xml"/><Relationship Id="rId128" Type="http://schemas.openxmlformats.org/officeDocument/2006/relationships/customXml" Target="../ink/ink531.xml"/><Relationship Id="rId149" Type="http://schemas.openxmlformats.org/officeDocument/2006/relationships/image" Target="../media/image531.png"/><Relationship Id="rId5" Type="http://schemas.openxmlformats.org/officeDocument/2006/relationships/image" Target="../media/image459.png"/><Relationship Id="rId95" Type="http://schemas.openxmlformats.org/officeDocument/2006/relationships/image" Target="../media/image504.png"/><Relationship Id="rId22" Type="http://schemas.openxmlformats.org/officeDocument/2006/relationships/customXml" Target="../ink/ink478.xml"/><Relationship Id="rId43" Type="http://schemas.openxmlformats.org/officeDocument/2006/relationships/image" Target="../media/image478.png"/><Relationship Id="rId64" Type="http://schemas.openxmlformats.org/officeDocument/2006/relationships/customXml" Target="../ink/ink499.xml"/><Relationship Id="rId118" Type="http://schemas.openxmlformats.org/officeDocument/2006/relationships/customXml" Target="../ink/ink526.xml"/><Relationship Id="rId139" Type="http://schemas.openxmlformats.org/officeDocument/2006/relationships/image" Target="../media/image526.png"/><Relationship Id="rId80" Type="http://schemas.openxmlformats.org/officeDocument/2006/relationships/customXml" Target="../ink/ink507.xml"/><Relationship Id="rId85" Type="http://schemas.openxmlformats.org/officeDocument/2006/relationships/image" Target="../media/image499.png"/><Relationship Id="rId150" Type="http://schemas.openxmlformats.org/officeDocument/2006/relationships/customXml" Target="../ink/ink542.xml"/><Relationship Id="rId155" Type="http://schemas.openxmlformats.org/officeDocument/2006/relationships/image" Target="../media/image534.png"/><Relationship Id="rId12" Type="http://schemas.openxmlformats.org/officeDocument/2006/relationships/customXml" Target="../ink/ink473.xml"/><Relationship Id="rId17" Type="http://schemas.openxmlformats.org/officeDocument/2006/relationships/image" Target="../media/image465.png"/><Relationship Id="rId33" Type="http://schemas.openxmlformats.org/officeDocument/2006/relationships/image" Target="../media/image473.png"/><Relationship Id="rId38" Type="http://schemas.openxmlformats.org/officeDocument/2006/relationships/customXml" Target="../ink/ink486.xml"/><Relationship Id="rId59" Type="http://schemas.openxmlformats.org/officeDocument/2006/relationships/image" Target="../media/image486.png"/><Relationship Id="rId103" Type="http://schemas.openxmlformats.org/officeDocument/2006/relationships/image" Target="../media/image508.png"/><Relationship Id="rId108" Type="http://schemas.openxmlformats.org/officeDocument/2006/relationships/customXml" Target="../ink/ink521.xml"/><Relationship Id="rId124" Type="http://schemas.openxmlformats.org/officeDocument/2006/relationships/customXml" Target="../ink/ink529.xml"/><Relationship Id="rId129" Type="http://schemas.openxmlformats.org/officeDocument/2006/relationships/image" Target="../media/image521.png"/><Relationship Id="rId54" Type="http://schemas.openxmlformats.org/officeDocument/2006/relationships/customXml" Target="../ink/ink494.xml"/><Relationship Id="rId70" Type="http://schemas.openxmlformats.org/officeDocument/2006/relationships/customXml" Target="../ink/ink502.xml"/><Relationship Id="rId75" Type="http://schemas.openxmlformats.org/officeDocument/2006/relationships/image" Target="../media/image494.png"/><Relationship Id="rId91" Type="http://schemas.openxmlformats.org/officeDocument/2006/relationships/image" Target="../media/image502.png"/><Relationship Id="rId96" Type="http://schemas.openxmlformats.org/officeDocument/2006/relationships/customXml" Target="../ink/ink515.xml"/><Relationship Id="rId140" Type="http://schemas.openxmlformats.org/officeDocument/2006/relationships/customXml" Target="../ink/ink537.xml"/><Relationship Id="rId145" Type="http://schemas.openxmlformats.org/officeDocument/2006/relationships/image" Target="../media/image5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0.xml"/><Relationship Id="rId23" Type="http://schemas.openxmlformats.org/officeDocument/2006/relationships/image" Target="../media/image468.png"/><Relationship Id="rId28" Type="http://schemas.openxmlformats.org/officeDocument/2006/relationships/customXml" Target="../ink/ink481.xml"/><Relationship Id="rId49" Type="http://schemas.openxmlformats.org/officeDocument/2006/relationships/image" Target="../media/image481.png"/><Relationship Id="rId114" Type="http://schemas.openxmlformats.org/officeDocument/2006/relationships/customXml" Target="../ink/ink524.xml"/><Relationship Id="rId119" Type="http://schemas.openxmlformats.org/officeDocument/2006/relationships/image" Target="../media/image516.png"/><Relationship Id="rId44" Type="http://schemas.openxmlformats.org/officeDocument/2006/relationships/customXml" Target="../ink/ink489.xml"/><Relationship Id="rId60" Type="http://schemas.openxmlformats.org/officeDocument/2006/relationships/customXml" Target="../ink/ink497.xml"/><Relationship Id="rId65" Type="http://schemas.openxmlformats.org/officeDocument/2006/relationships/image" Target="../media/image489.png"/><Relationship Id="rId81" Type="http://schemas.openxmlformats.org/officeDocument/2006/relationships/image" Target="../media/image497.png"/><Relationship Id="rId86" Type="http://schemas.openxmlformats.org/officeDocument/2006/relationships/customXml" Target="../ink/ink510.xml"/><Relationship Id="rId130" Type="http://schemas.openxmlformats.org/officeDocument/2006/relationships/customXml" Target="../ink/ink532.xml"/><Relationship Id="rId135" Type="http://schemas.openxmlformats.org/officeDocument/2006/relationships/image" Target="../media/image524.png"/><Relationship Id="rId151" Type="http://schemas.openxmlformats.org/officeDocument/2006/relationships/image" Target="../media/image532.png"/><Relationship Id="rId156" Type="http://schemas.openxmlformats.org/officeDocument/2006/relationships/customXml" Target="../ink/ink545.xml"/><Relationship Id="rId13" Type="http://schemas.openxmlformats.org/officeDocument/2006/relationships/image" Target="../media/image463.png"/><Relationship Id="rId18" Type="http://schemas.openxmlformats.org/officeDocument/2006/relationships/customXml" Target="../ink/ink476.xml"/><Relationship Id="rId39" Type="http://schemas.openxmlformats.org/officeDocument/2006/relationships/image" Target="../media/image476.png"/><Relationship Id="rId109" Type="http://schemas.openxmlformats.org/officeDocument/2006/relationships/image" Target="../media/image511.png"/><Relationship Id="rId34" Type="http://schemas.openxmlformats.org/officeDocument/2006/relationships/customXml" Target="../ink/ink484.xml"/><Relationship Id="rId50" Type="http://schemas.openxmlformats.org/officeDocument/2006/relationships/customXml" Target="../ink/ink492.xml"/><Relationship Id="rId55" Type="http://schemas.openxmlformats.org/officeDocument/2006/relationships/image" Target="../media/image484.png"/><Relationship Id="rId76" Type="http://schemas.openxmlformats.org/officeDocument/2006/relationships/customXml" Target="../ink/ink505.xml"/><Relationship Id="rId97" Type="http://schemas.openxmlformats.org/officeDocument/2006/relationships/image" Target="../media/image505.png"/><Relationship Id="rId104" Type="http://schemas.openxmlformats.org/officeDocument/2006/relationships/customXml" Target="../ink/ink519.xml"/><Relationship Id="rId120" Type="http://schemas.openxmlformats.org/officeDocument/2006/relationships/customXml" Target="../ink/ink527.xml"/><Relationship Id="rId125" Type="http://schemas.openxmlformats.org/officeDocument/2006/relationships/image" Target="../media/image519.png"/><Relationship Id="rId141" Type="http://schemas.openxmlformats.org/officeDocument/2006/relationships/image" Target="../media/image527.png"/><Relationship Id="rId146" Type="http://schemas.openxmlformats.org/officeDocument/2006/relationships/customXml" Target="../ink/ink540.xml"/><Relationship Id="rId7" Type="http://schemas.openxmlformats.org/officeDocument/2006/relationships/image" Target="../media/image460.png"/><Relationship Id="rId71" Type="http://schemas.openxmlformats.org/officeDocument/2006/relationships/image" Target="../media/image492.png"/><Relationship Id="rId92" Type="http://schemas.openxmlformats.org/officeDocument/2006/relationships/customXml" Target="../ink/ink513.xml"/><Relationship Id="rId2" Type="http://schemas.openxmlformats.org/officeDocument/2006/relationships/customXml" Target="../ink/ink468.xml"/><Relationship Id="rId29" Type="http://schemas.openxmlformats.org/officeDocument/2006/relationships/image" Target="../media/image471.png"/><Relationship Id="rId24" Type="http://schemas.openxmlformats.org/officeDocument/2006/relationships/customXml" Target="../ink/ink479.xml"/><Relationship Id="rId40" Type="http://schemas.openxmlformats.org/officeDocument/2006/relationships/customXml" Target="../ink/ink487.xml"/><Relationship Id="rId45" Type="http://schemas.openxmlformats.org/officeDocument/2006/relationships/image" Target="../media/image479.png"/><Relationship Id="rId66" Type="http://schemas.openxmlformats.org/officeDocument/2006/relationships/customXml" Target="../ink/ink500.xml"/><Relationship Id="rId87" Type="http://schemas.openxmlformats.org/officeDocument/2006/relationships/image" Target="../media/image500.png"/><Relationship Id="rId110" Type="http://schemas.openxmlformats.org/officeDocument/2006/relationships/customXml" Target="../ink/ink522.xml"/><Relationship Id="rId115" Type="http://schemas.openxmlformats.org/officeDocument/2006/relationships/image" Target="../media/image514.png"/><Relationship Id="rId131" Type="http://schemas.openxmlformats.org/officeDocument/2006/relationships/image" Target="../media/image522.png"/><Relationship Id="rId136" Type="http://schemas.openxmlformats.org/officeDocument/2006/relationships/customXml" Target="../ink/ink535.xml"/><Relationship Id="rId157" Type="http://schemas.openxmlformats.org/officeDocument/2006/relationships/image" Target="../media/image535.png"/><Relationship Id="rId61" Type="http://schemas.openxmlformats.org/officeDocument/2006/relationships/image" Target="../media/image487.png"/><Relationship Id="rId82" Type="http://schemas.openxmlformats.org/officeDocument/2006/relationships/customXml" Target="../ink/ink508.xml"/><Relationship Id="rId152" Type="http://schemas.openxmlformats.org/officeDocument/2006/relationships/customXml" Target="../ink/ink543.xml"/><Relationship Id="rId19" Type="http://schemas.openxmlformats.org/officeDocument/2006/relationships/image" Target="../media/image466.png"/><Relationship Id="rId14" Type="http://schemas.openxmlformats.org/officeDocument/2006/relationships/customXml" Target="../ink/ink474.xml"/><Relationship Id="rId30" Type="http://schemas.openxmlformats.org/officeDocument/2006/relationships/customXml" Target="../ink/ink482.xml"/><Relationship Id="rId35" Type="http://schemas.openxmlformats.org/officeDocument/2006/relationships/image" Target="../media/image474.png"/><Relationship Id="rId56" Type="http://schemas.openxmlformats.org/officeDocument/2006/relationships/customXml" Target="../ink/ink495.xml"/><Relationship Id="rId77" Type="http://schemas.openxmlformats.org/officeDocument/2006/relationships/image" Target="../media/image495.png"/><Relationship Id="rId100" Type="http://schemas.openxmlformats.org/officeDocument/2006/relationships/customXml" Target="../ink/ink517.xml"/><Relationship Id="rId105" Type="http://schemas.openxmlformats.org/officeDocument/2006/relationships/image" Target="../media/image509.png"/><Relationship Id="rId126" Type="http://schemas.openxmlformats.org/officeDocument/2006/relationships/customXml" Target="../ink/ink530.xml"/><Relationship Id="rId147" Type="http://schemas.openxmlformats.org/officeDocument/2006/relationships/image" Target="../media/image530.png"/><Relationship Id="rId8" Type="http://schemas.openxmlformats.org/officeDocument/2006/relationships/customXml" Target="../ink/ink471.xml"/><Relationship Id="rId51" Type="http://schemas.openxmlformats.org/officeDocument/2006/relationships/image" Target="../media/image482.png"/><Relationship Id="rId72" Type="http://schemas.openxmlformats.org/officeDocument/2006/relationships/customXml" Target="../ink/ink503.xml"/><Relationship Id="rId93" Type="http://schemas.openxmlformats.org/officeDocument/2006/relationships/image" Target="../media/image503.png"/><Relationship Id="rId98" Type="http://schemas.openxmlformats.org/officeDocument/2006/relationships/customXml" Target="../ink/ink516.xml"/><Relationship Id="rId121" Type="http://schemas.openxmlformats.org/officeDocument/2006/relationships/image" Target="../media/image517.png"/><Relationship Id="rId142" Type="http://schemas.openxmlformats.org/officeDocument/2006/relationships/customXml" Target="../ink/ink538.xml"/><Relationship Id="rId3" Type="http://schemas.openxmlformats.org/officeDocument/2006/relationships/image" Target="../media/image458.png"/><Relationship Id="rId25" Type="http://schemas.openxmlformats.org/officeDocument/2006/relationships/image" Target="../media/image469.png"/><Relationship Id="rId46" Type="http://schemas.openxmlformats.org/officeDocument/2006/relationships/customXml" Target="../ink/ink490.xml"/><Relationship Id="rId67" Type="http://schemas.openxmlformats.org/officeDocument/2006/relationships/image" Target="../media/image490.png"/><Relationship Id="rId116" Type="http://schemas.openxmlformats.org/officeDocument/2006/relationships/customXml" Target="../ink/ink525.xml"/><Relationship Id="rId137" Type="http://schemas.openxmlformats.org/officeDocument/2006/relationships/image" Target="../media/image525.png"/><Relationship Id="rId158" Type="http://schemas.openxmlformats.org/officeDocument/2006/relationships/customXml" Target="../ink/ink546.xml"/><Relationship Id="rId20" Type="http://schemas.openxmlformats.org/officeDocument/2006/relationships/customXml" Target="../ink/ink477.xml"/><Relationship Id="rId41" Type="http://schemas.openxmlformats.org/officeDocument/2006/relationships/image" Target="../media/image477.png"/><Relationship Id="rId62" Type="http://schemas.openxmlformats.org/officeDocument/2006/relationships/customXml" Target="../ink/ink498.xml"/><Relationship Id="rId83" Type="http://schemas.openxmlformats.org/officeDocument/2006/relationships/image" Target="../media/image498.png"/><Relationship Id="rId88" Type="http://schemas.openxmlformats.org/officeDocument/2006/relationships/customXml" Target="../ink/ink511.xml"/><Relationship Id="rId111" Type="http://schemas.openxmlformats.org/officeDocument/2006/relationships/image" Target="../media/image512.png"/><Relationship Id="rId132" Type="http://schemas.openxmlformats.org/officeDocument/2006/relationships/customXml" Target="../ink/ink533.xml"/><Relationship Id="rId153" Type="http://schemas.openxmlformats.org/officeDocument/2006/relationships/image" Target="../media/image533.png"/><Relationship Id="rId15" Type="http://schemas.openxmlformats.org/officeDocument/2006/relationships/image" Target="../media/image464.png"/><Relationship Id="rId36" Type="http://schemas.openxmlformats.org/officeDocument/2006/relationships/customXml" Target="../ink/ink485.xml"/><Relationship Id="rId57" Type="http://schemas.openxmlformats.org/officeDocument/2006/relationships/image" Target="../media/image485.png"/><Relationship Id="rId106" Type="http://schemas.openxmlformats.org/officeDocument/2006/relationships/customXml" Target="../ink/ink520.xml"/><Relationship Id="rId127" Type="http://schemas.openxmlformats.org/officeDocument/2006/relationships/image" Target="../media/image520.png"/><Relationship Id="rId10" Type="http://schemas.openxmlformats.org/officeDocument/2006/relationships/customXml" Target="../ink/ink472.xml"/><Relationship Id="rId31" Type="http://schemas.openxmlformats.org/officeDocument/2006/relationships/image" Target="../media/image472.png"/><Relationship Id="rId52" Type="http://schemas.openxmlformats.org/officeDocument/2006/relationships/customXml" Target="../ink/ink493.xml"/><Relationship Id="rId73" Type="http://schemas.openxmlformats.org/officeDocument/2006/relationships/image" Target="../media/image493.png"/><Relationship Id="rId78" Type="http://schemas.openxmlformats.org/officeDocument/2006/relationships/customXml" Target="../ink/ink506.xml"/><Relationship Id="rId94" Type="http://schemas.openxmlformats.org/officeDocument/2006/relationships/customXml" Target="../ink/ink514.xml"/><Relationship Id="rId99" Type="http://schemas.openxmlformats.org/officeDocument/2006/relationships/image" Target="../media/image506.png"/><Relationship Id="rId101" Type="http://schemas.openxmlformats.org/officeDocument/2006/relationships/image" Target="../media/image507.png"/><Relationship Id="rId122" Type="http://schemas.openxmlformats.org/officeDocument/2006/relationships/customXml" Target="../ink/ink528.xml"/><Relationship Id="rId143" Type="http://schemas.openxmlformats.org/officeDocument/2006/relationships/image" Target="../media/image528.png"/><Relationship Id="rId148" Type="http://schemas.openxmlformats.org/officeDocument/2006/relationships/customXml" Target="../ink/ink541.xml"/><Relationship Id="rId4" Type="http://schemas.openxmlformats.org/officeDocument/2006/relationships/customXml" Target="../ink/ink469.xml"/><Relationship Id="rId9" Type="http://schemas.openxmlformats.org/officeDocument/2006/relationships/image" Target="../media/image461.png"/><Relationship Id="rId26" Type="http://schemas.openxmlformats.org/officeDocument/2006/relationships/customXml" Target="../ink/ink480.xml"/><Relationship Id="rId47" Type="http://schemas.openxmlformats.org/officeDocument/2006/relationships/image" Target="../media/image480.png"/><Relationship Id="rId68" Type="http://schemas.openxmlformats.org/officeDocument/2006/relationships/customXml" Target="../ink/ink501.xml"/><Relationship Id="rId89" Type="http://schemas.openxmlformats.org/officeDocument/2006/relationships/image" Target="../media/image501.png"/><Relationship Id="rId112" Type="http://schemas.openxmlformats.org/officeDocument/2006/relationships/customXml" Target="../ink/ink523.xml"/><Relationship Id="rId133" Type="http://schemas.openxmlformats.org/officeDocument/2006/relationships/image" Target="../media/image523.png"/><Relationship Id="rId154" Type="http://schemas.openxmlformats.org/officeDocument/2006/relationships/customXml" Target="../ink/ink544.xml"/><Relationship Id="rId16" Type="http://schemas.openxmlformats.org/officeDocument/2006/relationships/customXml" Target="../ink/ink475.xml"/><Relationship Id="rId37" Type="http://schemas.openxmlformats.org/officeDocument/2006/relationships/image" Target="../media/image475.png"/><Relationship Id="rId58" Type="http://schemas.openxmlformats.org/officeDocument/2006/relationships/customXml" Target="../ink/ink496.xml"/><Relationship Id="rId79" Type="http://schemas.openxmlformats.org/officeDocument/2006/relationships/image" Target="../media/image496.png"/><Relationship Id="rId102" Type="http://schemas.openxmlformats.org/officeDocument/2006/relationships/customXml" Target="../ink/ink518.xml"/><Relationship Id="rId123" Type="http://schemas.openxmlformats.org/officeDocument/2006/relationships/image" Target="../media/image518.png"/><Relationship Id="rId144" Type="http://schemas.openxmlformats.org/officeDocument/2006/relationships/customXml" Target="../ink/ink539.xml"/><Relationship Id="rId90" Type="http://schemas.openxmlformats.org/officeDocument/2006/relationships/customXml" Target="../ink/ink512.xml"/><Relationship Id="rId27" Type="http://schemas.openxmlformats.org/officeDocument/2006/relationships/image" Target="../media/image470.png"/><Relationship Id="rId48" Type="http://schemas.openxmlformats.org/officeDocument/2006/relationships/customXml" Target="../ink/ink491.xml"/><Relationship Id="rId69" Type="http://schemas.openxmlformats.org/officeDocument/2006/relationships/image" Target="../media/image491.png"/><Relationship Id="rId113" Type="http://schemas.openxmlformats.org/officeDocument/2006/relationships/image" Target="../media/image513.png"/><Relationship Id="rId134" Type="http://schemas.openxmlformats.org/officeDocument/2006/relationships/customXml" Target="../ink/ink5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0.xml"/><Relationship Id="rId13" Type="http://schemas.openxmlformats.org/officeDocument/2006/relationships/image" Target="../media/image542.png"/><Relationship Id="rId3" Type="http://schemas.openxmlformats.org/officeDocument/2006/relationships/image" Target="../media/image537.png"/><Relationship Id="rId7" Type="http://schemas.openxmlformats.org/officeDocument/2006/relationships/image" Target="../media/image539.png"/><Relationship Id="rId12" Type="http://schemas.openxmlformats.org/officeDocument/2006/relationships/customXml" Target="../ink/ink552.xml"/><Relationship Id="rId2" Type="http://schemas.openxmlformats.org/officeDocument/2006/relationships/customXml" Target="../ink/ink5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9.xml"/><Relationship Id="rId11" Type="http://schemas.openxmlformats.org/officeDocument/2006/relationships/image" Target="../media/image541.png"/><Relationship Id="rId5" Type="http://schemas.openxmlformats.org/officeDocument/2006/relationships/image" Target="../media/image538.png"/><Relationship Id="rId15" Type="http://schemas.openxmlformats.org/officeDocument/2006/relationships/image" Target="../media/image543.png"/><Relationship Id="rId10" Type="http://schemas.openxmlformats.org/officeDocument/2006/relationships/customXml" Target="../ink/ink551.xml"/><Relationship Id="rId4" Type="http://schemas.openxmlformats.org/officeDocument/2006/relationships/customXml" Target="../ink/ink548.xml"/><Relationship Id="rId9" Type="http://schemas.openxmlformats.org/officeDocument/2006/relationships/image" Target="../media/image540.png"/><Relationship Id="rId14" Type="http://schemas.openxmlformats.org/officeDocument/2006/relationships/customXml" Target="../ink/ink55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1.png"/><Relationship Id="rId21" Type="http://schemas.openxmlformats.org/officeDocument/2006/relationships/image" Target="../media/image553.png"/><Relationship Id="rId42" Type="http://schemas.openxmlformats.org/officeDocument/2006/relationships/customXml" Target="../ink/ink574.xml"/><Relationship Id="rId63" Type="http://schemas.openxmlformats.org/officeDocument/2006/relationships/image" Target="../media/image574.png"/><Relationship Id="rId84" Type="http://schemas.openxmlformats.org/officeDocument/2006/relationships/customXml" Target="../ink/ink595.xml"/><Relationship Id="rId138" Type="http://schemas.openxmlformats.org/officeDocument/2006/relationships/customXml" Target="../ink/ink622.xml"/><Relationship Id="rId159" Type="http://schemas.openxmlformats.org/officeDocument/2006/relationships/image" Target="../media/image622.png"/><Relationship Id="rId170" Type="http://schemas.openxmlformats.org/officeDocument/2006/relationships/customXml" Target="../ink/ink638.xml"/><Relationship Id="rId191" Type="http://schemas.openxmlformats.org/officeDocument/2006/relationships/image" Target="../media/image638.png"/><Relationship Id="rId205" Type="http://schemas.openxmlformats.org/officeDocument/2006/relationships/image" Target="../media/image645.png"/><Relationship Id="rId226" Type="http://schemas.openxmlformats.org/officeDocument/2006/relationships/customXml" Target="../ink/ink666.xml"/><Relationship Id="rId247" Type="http://schemas.openxmlformats.org/officeDocument/2006/relationships/image" Target="../media/image666.png"/><Relationship Id="rId107" Type="http://schemas.openxmlformats.org/officeDocument/2006/relationships/image" Target="../media/image596.png"/><Relationship Id="rId11" Type="http://schemas.openxmlformats.org/officeDocument/2006/relationships/image" Target="../media/image548.png"/><Relationship Id="rId32" Type="http://schemas.openxmlformats.org/officeDocument/2006/relationships/customXml" Target="../ink/ink569.xml"/><Relationship Id="rId53" Type="http://schemas.openxmlformats.org/officeDocument/2006/relationships/image" Target="../media/image569.png"/><Relationship Id="rId74" Type="http://schemas.openxmlformats.org/officeDocument/2006/relationships/customXml" Target="../ink/ink590.xml"/><Relationship Id="rId128" Type="http://schemas.openxmlformats.org/officeDocument/2006/relationships/customXml" Target="../ink/ink617.xml"/><Relationship Id="rId149" Type="http://schemas.openxmlformats.org/officeDocument/2006/relationships/image" Target="../media/image617.png"/><Relationship Id="rId5" Type="http://schemas.openxmlformats.org/officeDocument/2006/relationships/image" Target="../media/image545.png"/><Relationship Id="rId95" Type="http://schemas.openxmlformats.org/officeDocument/2006/relationships/image" Target="../media/image590.png"/><Relationship Id="rId160" Type="http://schemas.openxmlformats.org/officeDocument/2006/relationships/customXml" Target="../ink/ink633.xml"/><Relationship Id="rId181" Type="http://schemas.openxmlformats.org/officeDocument/2006/relationships/image" Target="../media/image633.png"/><Relationship Id="rId216" Type="http://schemas.openxmlformats.org/officeDocument/2006/relationships/customXml" Target="../ink/ink661.xml"/><Relationship Id="rId237" Type="http://schemas.openxmlformats.org/officeDocument/2006/relationships/image" Target="../media/image661.png"/><Relationship Id="rId258" Type="http://schemas.openxmlformats.org/officeDocument/2006/relationships/customXml" Target="../ink/ink682.xml"/><Relationship Id="rId22" Type="http://schemas.openxmlformats.org/officeDocument/2006/relationships/customXml" Target="../ink/ink564.xml"/><Relationship Id="rId43" Type="http://schemas.openxmlformats.org/officeDocument/2006/relationships/image" Target="../media/image564.png"/><Relationship Id="rId64" Type="http://schemas.openxmlformats.org/officeDocument/2006/relationships/customXml" Target="../ink/ink585.xml"/><Relationship Id="rId118" Type="http://schemas.openxmlformats.org/officeDocument/2006/relationships/customXml" Target="../ink/ink612.xml"/><Relationship Id="rId139" Type="http://schemas.openxmlformats.org/officeDocument/2006/relationships/image" Target="../media/image612.png"/><Relationship Id="rId85" Type="http://schemas.openxmlformats.org/officeDocument/2006/relationships/image" Target="../media/image585.png"/><Relationship Id="rId150" Type="http://schemas.openxmlformats.org/officeDocument/2006/relationships/customXml" Target="../ink/ink628.xml"/><Relationship Id="rId171" Type="http://schemas.openxmlformats.org/officeDocument/2006/relationships/image" Target="../media/image628.png"/><Relationship Id="rId192" Type="http://schemas.openxmlformats.org/officeDocument/2006/relationships/customXml" Target="../ink/ink649.xml"/><Relationship Id="rId206" Type="http://schemas.openxmlformats.org/officeDocument/2006/relationships/customXml" Target="../ink/ink656.xml"/><Relationship Id="rId227" Type="http://schemas.openxmlformats.org/officeDocument/2006/relationships/image" Target="../media/image656.png"/><Relationship Id="rId248" Type="http://schemas.openxmlformats.org/officeDocument/2006/relationships/customXml" Target="../ink/ink677.xml"/><Relationship Id="rId12" Type="http://schemas.openxmlformats.org/officeDocument/2006/relationships/customXml" Target="../ink/ink559.xml"/><Relationship Id="rId33" Type="http://schemas.openxmlformats.org/officeDocument/2006/relationships/image" Target="../media/image559.png"/><Relationship Id="rId108" Type="http://schemas.openxmlformats.org/officeDocument/2006/relationships/customXml" Target="../ink/ink607.xml"/><Relationship Id="rId129" Type="http://schemas.openxmlformats.org/officeDocument/2006/relationships/image" Target="../media/image607.png"/><Relationship Id="rId54" Type="http://schemas.openxmlformats.org/officeDocument/2006/relationships/customXml" Target="../ink/ink580.xml"/><Relationship Id="rId75" Type="http://schemas.openxmlformats.org/officeDocument/2006/relationships/image" Target="../media/image580.png"/><Relationship Id="rId96" Type="http://schemas.openxmlformats.org/officeDocument/2006/relationships/customXml" Target="../ink/ink601.xml"/><Relationship Id="rId140" Type="http://schemas.openxmlformats.org/officeDocument/2006/relationships/customXml" Target="../ink/ink623.xml"/><Relationship Id="rId161" Type="http://schemas.openxmlformats.org/officeDocument/2006/relationships/image" Target="../media/image623.png"/><Relationship Id="rId182" Type="http://schemas.openxmlformats.org/officeDocument/2006/relationships/customXml" Target="../ink/ink644.xml"/><Relationship Id="rId217" Type="http://schemas.openxmlformats.org/officeDocument/2006/relationships/image" Target="../media/image651.png"/><Relationship Id="rId6" Type="http://schemas.openxmlformats.org/officeDocument/2006/relationships/customXml" Target="../ink/ink556.xml"/><Relationship Id="rId238" Type="http://schemas.openxmlformats.org/officeDocument/2006/relationships/customXml" Target="../ink/ink672.xml"/><Relationship Id="rId259" Type="http://schemas.openxmlformats.org/officeDocument/2006/relationships/image" Target="../media/image672.png"/><Relationship Id="rId23" Type="http://schemas.openxmlformats.org/officeDocument/2006/relationships/image" Target="../media/image554.png"/><Relationship Id="rId119" Type="http://schemas.openxmlformats.org/officeDocument/2006/relationships/image" Target="../media/image602.png"/><Relationship Id="rId44" Type="http://schemas.openxmlformats.org/officeDocument/2006/relationships/customXml" Target="../ink/ink575.xml"/><Relationship Id="rId65" Type="http://schemas.openxmlformats.org/officeDocument/2006/relationships/image" Target="../media/image575.png"/><Relationship Id="rId86" Type="http://schemas.openxmlformats.org/officeDocument/2006/relationships/customXml" Target="../ink/ink596.xml"/><Relationship Id="rId130" Type="http://schemas.openxmlformats.org/officeDocument/2006/relationships/customXml" Target="../ink/ink618.xml"/><Relationship Id="rId151" Type="http://schemas.openxmlformats.org/officeDocument/2006/relationships/image" Target="../media/image618.png"/><Relationship Id="rId172" Type="http://schemas.openxmlformats.org/officeDocument/2006/relationships/customXml" Target="../ink/ink639.xml"/><Relationship Id="rId193" Type="http://schemas.openxmlformats.org/officeDocument/2006/relationships/image" Target="../media/image639.png"/><Relationship Id="rId207" Type="http://schemas.openxmlformats.org/officeDocument/2006/relationships/image" Target="../media/image646.png"/><Relationship Id="rId228" Type="http://schemas.openxmlformats.org/officeDocument/2006/relationships/customXml" Target="../ink/ink667.xml"/><Relationship Id="rId249" Type="http://schemas.openxmlformats.org/officeDocument/2006/relationships/image" Target="../media/image667.png"/><Relationship Id="rId13" Type="http://schemas.openxmlformats.org/officeDocument/2006/relationships/image" Target="../media/image549.png"/><Relationship Id="rId109" Type="http://schemas.openxmlformats.org/officeDocument/2006/relationships/image" Target="../media/image597.png"/><Relationship Id="rId34" Type="http://schemas.openxmlformats.org/officeDocument/2006/relationships/customXml" Target="../ink/ink570.xml"/><Relationship Id="rId55" Type="http://schemas.openxmlformats.org/officeDocument/2006/relationships/image" Target="../media/image570.png"/><Relationship Id="rId76" Type="http://schemas.openxmlformats.org/officeDocument/2006/relationships/customXml" Target="../ink/ink591.xml"/><Relationship Id="rId97" Type="http://schemas.openxmlformats.org/officeDocument/2006/relationships/image" Target="../media/image591.png"/><Relationship Id="rId120" Type="http://schemas.openxmlformats.org/officeDocument/2006/relationships/customXml" Target="../ink/ink613.xml"/><Relationship Id="rId141" Type="http://schemas.openxmlformats.org/officeDocument/2006/relationships/image" Target="../media/image613.png"/><Relationship Id="rId7" Type="http://schemas.openxmlformats.org/officeDocument/2006/relationships/image" Target="../media/image546.png"/><Relationship Id="rId162" Type="http://schemas.openxmlformats.org/officeDocument/2006/relationships/customXml" Target="../ink/ink634.xml"/><Relationship Id="rId183" Type="http://schemas.openxmlformats.org/officeDocument/2006/relationships/image" Target="../media/image634.png"/><Relationship Id="rId218" Type="http://schemas.openxmlformats.org/officeDocument/2006/relationships/customXml" Target="../ink/ink662.xml"/><Relationship Id="rId239" Type="http://schemas.openxmlformats.org/officeDocument/2006/relationships/image" Target="../media/image662.png"/><Relationship Id="rId250" Type="http://schemas.openxmlformats.org/officeDocument/2006/relationships/customXml" Target="../ink/ink678.xml"/><Relationship Id="rId24" Type="http://schemas.openxmlformats.org/officeDocument/2006/relationships/customXml" Target="../ink/ink565.xml"/><Relationship Id="rId45" Type="http://schemas.openxmlformats.org/officeDocument/2006/relationships/image" Target="../media/image565.png"/><Relationship Id="rId66" Type="http://schemas.openxmlformats.org/officeDocument/2006/relationships/customXml" Target="../ink/ink586.xml"/><Relationship Id="rId87" Type="http://schemas.openxmlformats.org/officeDocument/2006/relationships/image" Target="../media/image586.png"/><Relationship Id="rId110" Type="http://schemas.openxmlformats.org/officeDocument/2006/relationships/customXml" Target="../ink/ink608.xml"/><Relationship Id="rId131" Type="http://schemas.openxmlformats.org/officeDocument/2006/relationships/image" Target="../media/image608.png"/><Relationship Id="rId152" Type="http://schemas.openxmlformats.org/officeDocument/2006/relationships/customXml" Target="../ink/ink629.xml"/><Relationship Id="rId173" Type="http://schemas.openxmlformats.org/officeDocument/2006/relationships/image" Target="../media/image629.png"/><Relationship Id="rId194" Type="http://schemas.openxmlformats.org/officeDocument/2006/relationships/customXml" Target="../ink/ink650.xml"/><Relationship Id="rId208" Type="http://schemas.openxmlformats.org/officeDocument/2006/relationships/customXml" Target="../ink/ink657.xml"/><Relationship Id="rId229" Type="http://schemas.openxmlformats.org/officeDocument/2006/relationships/image" Target="../media/image657.png"/><Relationship Id="rId240" Type="http://schemas.openxmlformats.org/officeDocument/2006/relationships/customXml" Target="../ink/ink673.xml"/><Relationship Id="rId14" Type="http://schemas.openxmlformats.org/officeDocument/2006/relationships/customXml" Target="../ink/ink560.xml"/><Relationship Id="rId35" Type="http://schemas.openxmlformats.org/officeDocument/2006/relationships/image" Target="../media/image560.png"/><Relationship Id="rId56" Type="http://schemas.openxmlformats.org/officeDocument/2006/relationships/customXml" Target="../ink/ink581.xml"/><Relationship Id="rId77" Type="http://schemas.openxmlformats.org/officeDocument/2006/relationships/image" Target="../media/image581.png"/><Relationship Id="rId100" Type="http://schemas.openxmlformats.org/officeDocument/2006/relationships/customXml" Target="../ink/ink603.xml"/><Relationship Id="rId8" Type="http://schemas.openxmlformats.org/officeDocument/2006/relationships/customXml" Target="../ink/ink557.xml"/><Relationship Id="rId98" Type="http://schemas.openxmlformats.org/officeDocument/2006/relationships/customXml" Target="../ink/ink602.xml"/><Relationship Id="rId121" Type="http://schemas.openxmlformats.org/officeDocument/2006/relationships/image" Target="../media/image603.png"/><Relationship Id="rId142" Type="http://schemas.openxmlformats.org/officeDocument/2006/relationships/customXml" Target="../ink/ink624.xml"/><Relationship Id="rId163" Type="http://schemas.openxmlformats.org/officeDocument/2006/relationships/image" Target="../media/image624.png"/><Relationship Id="rId184" Type="http://schemas.openxmlformats.org/officeDocument/2006/relationships/customXml" Target="../ink/ink645.xml"/><Relationship Id="rId219" Type="http://schemas.openxmlformats.org/officeDocument/2006/relationships/image" Target="../media/image652.png"/><Relationship Id="rId230" Type="http://schemas.openxmlformats.org/officeDocument/2006/relationships/customXml" Target="../ink/ink668.xml"/><Relationship Id="rId251" Type="http://schemas.openxmlformats.org/officeDocument/2006/relationships/image" Target="../media/image668.png"/><Relationship Id="rId25" Type="http://schemas.openxmlformats.org/officeDocument/2006/relationships/image" Target="../media/image555.png"/><Relationship Id="rId46" Type="http://schemas.openxmlformats.org/officeDocument/2006/relationships/customXml" Target="../ink/ink576.xml"/><Relationship Id="rId67" Type="http://schemas.openxmlformats.org/officeDocument/2006/relationships/image" Target="../media/image576.png"/><Relationship Id="rId88" Type="http://schemas.openxmlformats.org/officeDocument/2006/relationships/customXml" Target="../ink/ink597.xml"/><Relationship Id="rId111" Type="http://schemas.openxmlformats.org/officeDocument/2006/relationships/image" Target="../media/image598.png"/><Relationship Id="rId132" Type="http://schemas.openxmlformats.org/officeDocument/2006/relationships/customXml" Target="../ink/ink619.xml"/><Relationship Id="rId153" Type="http://schemas.openxmlformats.org/officeDocument/2006/relationships/image" Target="../media/image619.png"/><Relationship Id="rId174" Type="http://schemas.openxmlformats.org/officeDocument/2006/relationships/customXml" Target="../ink/ink640.xml"/><Relationship Id="rId195" Type="http://schemas.openxmlformats.org/officeDocument/2006/relationships/image" Target="../media/image640.png"/><Relationship Id="rId209" Type="http://schemas.openxmlformats.org/officeDocument/2006/relationships/image" Target="../media/image647.png"/><Relationship Id="rId220" Type="http://schemas.openxmlformats.org/officeDocument/2006/relationships/customXml" Target="../ink/ink663.xml"/><Relationship Id="rId241" Type="http://schemas.openxmlformats.org/officeDocument/2006/relationships/image" Target="../media/image663.png"/><Relationship Id="rId15" Type="http://schemas.openxmlformats.org/officeDocument/2006/relationships/image" Target="../media/image550.png"/><Relationship Id="rId36" Type="http://schemas.openxmlformats.org/officeDocument/2006/relationships/customXml" Target="../ink/ink571.xml"/><Relationship Id="rId57" Type="http://schemas.openxmlformats.org/officeDocument/2006/relationships/image" Target="../media/image571.png"/><Relationship Id="rId78" Type="http://schemas.openxmlformats.org/officeDocument/2006/relationships/customXml" Target="../ink/ink592.xml"/><Relationship Id="rId99" Type="http://schemas.openxmlformats.org/officeDocument/2006/relationships/image" Target="../media/image592.png"/><Relationship Id="rId101" Type="http://schemas.openxmlformats.org/officeDocument/2006/relationships/image" Target="../media/image593.png"/><Relationship Id="rId122" Type="http://schemas.openxmlformats.org/officeDocument/2006/relationships/customXml" Target="../ink/ink614.xml"/><Relationship Id="rId143" Type="http://schemas.openxmlformats.org/officeDocument/2006/relationships/image" Target="../media/image614.png"/><Relationship Id="rId164" Type="http://schemas.openxmlformats.org/officeDocument/2006/relationships/customXml" Target="../ink/ink635.xml"/><Relationship Id="rId185" Type="http://schemas.openxmlformats.org/officeDocument/2006/relationships/image" Target="../media/image635.png"/><Relationship Id="rId9" Type="http://schemas.openxmlformats.org/officeDocument/2006/relationships/image" Target="../media/image547.png"/><Relationship Id="rId210" Type="http://schemas.openxmlformats.org/officeDocument/2006/relationships/customXml" Target="../ink/ink658.xml"/><Relationship Id="rId26" Type="http://schemas.openxmlformats.org/officeDocument/2006/relationships/customXml" Target="../ink/ink566.xml"/><Relationship Id="rId231" Type="http://schemas.openxmlformats.org/officeDocument/2006/relationships/image" Target="../media/image658.png"/><Relationship Id="rId252" Type="http://schemas.openxmlformats.org/officeDocument/2006/relationships/customXml" Target="../ink/ink679.xml"/><Relationship Id="rId47" Type="http://schemas.openxmlformats.org/officeDocument/2006/relationships/image" Target="../media/image566.png"/><Relationship Id="rId68" Type="http://schemas.openxmlformats.org/officeDocument/2006/relationships/customXml" Target="../ink/ink587.xml"/><Relationship Id="rId89" Type="http://schemas.openxmlformats.org/officeDocument/2006/relationships/image" Target="../media/image587.png"/><Relationship Id="rId112" Type="http://schemas.openxmlformats.org/officeDocument/2006/relationships/customXml" Target="../ink/ink609.xml"/><Relationship Id="rId133" Type="http://schemas.openxmlformats.org/officeDocument/2006/relationships/image" Target="../media/image609.png"/><Relationship Id="rId154" Type="http://schemas.openxmlformats.org/officeDocument/2006/relationships/customXml" Target="../ink/ink630.xml"/><Relationship Id="rId175" Type="http://schemas.openxmlformats.org/officeDocument/2006/relationships/image" Target="../media/image630.png"/><Relationship Id="rId196" Type="http://schemas.openxmlformats.org/officeDocument/2006/relationships/customXml" Target="../ink/ink651.xml"/><Relationship Id="rId200" Type="http://schemas.openxmlformats.org/officeDocument/2006/relationships/customXml" Target="../ink/ink653.xml"/><Relationship Id="rId16" Type="http://schemas.openxmlformats.org/officeDocument/2006/relationships/customXml" Target="../ink/ink561.xml"/><Relationship Id="rId221" Type="http://schemas.openxmlformats.org/officeDocument/2006/relationships/image" Target="../media/image653.png"/><Relationship Id="rId242" Type="http://schemas.openxmlformats.org/officeDocument/2006/relationships/customXml" Target="../ink/ink674.xml"/><Relationship Id="rId37" Type="http://schemas.openxmlformats.org/officeDocument/2006/relationships/image" Target="../media/image561.png"/><Relationship Id="rId58" Type="http://schemas.openxmlformats.org/officeDocument/2006/relationships/customXml" Target="../ink/ink582.xml"/><Relationship Id="rId79" Type="http://schemas.openxmlformats.org/officeDocument/2006/relationships/image" Target="../media/image582.png"/><Relationship Id="rId102" Type="http://schemas.openxmlformats.org/officeDocument/2006/relationships/customXml" Target="../ink/ink604.xml"/><Relationship Id="rId123" Type="http://schemas.openxmlformats.org/officeDocument/2006/relationships/image" Target="../media/image604.png"/><Relationship Id="rId144" Type="http://schemas.openxmlformats.org/officeDocument/2006/relationships/customXml" Target="../ink/ink625.xml"/><Relationship Id="rId90" Type="http://schemas.openxmlformats.org/officeDocument/2006/relationships/customXml" Target="../ink/ink598.xml"/><Relationship Id="rId165" Type="http://schemas.openxmlformats.org/officeDocument/2006/relationships/image" Target="../media/image625.png"/><Relationship Id="rId186" Type="http://schemas.openxmlformats.org/officeDocument/2006/relationships/customXml" Target="../ink/ink646.xml"/><Relationship Id="rId211" Type="http://schemas.openxmlformats.org/officeDocument/2006/relationships/image" Target="../media/image648.png"/><Relationship Id="rId232" Type="http://schemas.openxmlformats.org/officeDocument/2006/relationships/customXml" Target="../ink/ink669.xml"/><Relationship Id="rId253" Type="http://schemas.openxmlformats.org/officeDocument/2006/relationships/image" Target="../media/image669.png"/><Relationship Id="rId27" Type="http://schemas.openxmlformats.org/officeDocument/2006/relationships/image" Target="../media/image556.png"/><Relationship Id="rId48" Type="http://schemas.openxmlformats.org/officeDocument/2006/relationships/customXml" Target="../ink/ink577.xml"/><Relationship Id="rId69" Type="http://schemas.openxmlformats.org/officeDocument/2006/relationships/image" Target="../media/image577.png"/><Relationship Id="rId113" Type="http://schemas.openxmlformats.org/officeDocument/2006/relationships/image" Target="../media/image599.png"/><Relationship Id="rId134" Type="http://schemas.openxmlformats.org/officeDocument/2006/relationships/customXml" Target="../ink/ink620.xml"/><Relationship Id="rId80" Type="http://schemas.openxmlformats.org/officeDocument/2006/relationships/customXml" Target="../ink/ink593.xml"/><Relationship Id="rId155" Type="http://schemas.openxmlformats.org/officeDocument/2006/relationships/image" Target="../media/image620.png"/><Relationship Id="rId176" Type="http://schemas.openxmlformats.org/officeDocument/2006/relationships/customXml" Target="../ink/ink641.xml"/><Relationship Id="rId197" Type="http://schemas.openxmlformats.org/officeDocument/2006/relationships/image" Target="../media/image641.png"/><Relationship Id="rId201" Type="http://schemas.openxmlformats.org/officeDocument/2006/relationships/image" Target="../media/image643.png"/><Relationship Id="rId222" Type="http://schemas.openxmlformats.org/officeDocument/2006/relationships/customXml" Target="../ink/ink664.xml"/><Relationship Id="rId243" Type="http://schemas.openxmlformats.org/officeDocument/2006/relationships/image" Target="../media/image664.png"/><Relationship Id="rId17" Type="http://schemas.openxmlformats.org/officeDocument/2006/relationships/image" Target="../media/image551.png"/><Relationship Id="rId38" Type="http://schemas.openxmlformats.org/officeDocument/2006/relationships/customXml" Target="../ink/ink572.xml"/><Relationship Id="rId59" Type="http://schemas.openxmlformats.org/officeDocument/2006/relationships/image" Target="../media/image572.png"/><Relationship Id="rId103" Type="http://schemas.openxmlformats.org/officeDocument/2006/relationships/image" Target="../media/image594.png"/><Relationship Id="rId124" Type="http://schemas.openxmlformats.org/officeDocument/2006/relationships/customXml" Target="../ink/ink615.xml"/><Relationship Id="rId70" Type="http://schemas.openxmlformats.org/officeDocument/2006/relationships/customXml" Target="../ink/ink588.xml"/><Relationship Id="rId91" Type="http://schemas.openxmlformats.org/officeDocument/2006/relationships/image" Target="../media/image588.png"/><Relationship Id="rId145" Type="http://schemas.openxmlformats.org/officeDocument/2006/relationships/image" Target="../media/image615.png"/><Relationship Id="rId166" Type="http://schemas.openxmlformats.org/officeDocument/2006/relationships/customXml" Target="../ink/ink636.xml"/><Relationship Id="rId187" Type="http://schemas.openxmlformats.org/officeDocument/2006/relationships/image" Target="../media/image63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59.xml"/><Relationship Id="rId233" Type="http://schemas.openxmlformats.org/officeDocument/2006/relationships/image" Target="../media/image659.png"/><Relationship Id="rId254" Type="http://schemas.openxmlformats.org/officeDocument/2006/relationships/customXml" Target="../ink/ink680.xml"/><Relationship Id="rId28" Type="http://schemas.openxmlformats.org/officeDocument/2006/relationships/customXml" Target="../ink/ink567.xml"/><Relationship Id="rId49" Type="http://schemas.openxmlformats.org/officeDocument/2006/relationships/image" Target="../media/image567.png"/><Relationship Id="rId114" Type="http://schemas.openxmlformats.org/officeDocument/2006/relationships/customXml" Target="../ink/ink610.xml"/><Relationship Id="rId60" Type="http://schemas.openxmlformats.org/officeDocument/2006/relationships/customXml" Target="../ink/ink583.xml"/><Relationship Id="rId81" Type="http://schemas.openxmlformats.org/officeDocument/2006/relationships/image" Target="../media/image583.png"/><Relationship Id="rId135" Type="http://schemas.openxmlformats.org/officeDocument/2006/relationships/image" Target="../media/image610.png"/><Relationship Id="rId156" Type="http://schemas.openxmlformats.org/officeDocument/2006/relationships/customXml" Target="../ink/ink631.xml"/><Relationship Id="rId177" Type="http://schemas.openxmlformats.org/officeDocument/2006/relationships/image" Target="../media/image631.png"/><Relationship Id="rId198" Type="http://schemas.openxmlformats.org/officeDocument/2006/relationships/customXml" Target="../ink/ink652.xml"/><Relationship Id="rId202" Type="http://schemas.openxmlformats.org/officeDocument/2006/relationships/customXml" Target="../ink/ink654.xml"/><Relationship Id="rId223" Type="http://schemas.openxmlformats.org/officeDocument/2006/relationships/image" Target="../media/image654.png"/><Relationship Id="rId244" Type="http://schemas.openxmlformats.org/officeDocument/2006/relationships/customXml" Target="../ink/ink675.xml"/><Relationship Id="rId18" Type="http://schemas.openxmlformats.org/officeDocument/2006/relationships/customXml" Target="../ink/ink562.xml"/><Relationship Id="rId39" Type="http://schemas.openxmlformats.org/officeDocument/2006/relationships/image" Target="../media/image562.png"/><Relationship Id="rId50" Type="http://schemas.openxmlformats.org/officeDocument/2006/relationships/customXml" Target="../ink/ink578.xml"/><Relationship Id="rId104" Type="http://schemas.openxmlformats.org/officeDocument/2006/relationships/customXml" Target="../ink/ink605.xml"/><Relationship Id="rId125" Type="http://schemas.openxmlformats.org/officeDocument/2006/relationships/image" Target="../media/image605.png"/><Relationship Id="rId146" Type="http://schemas.openxmlformats.org/officeDocument/2006/relationships/customXml" Target="../ink/ink626.xml"/><Relationship Id="rId167" Type="http://schemas.openxmlformats.org/officeDocument/2006/relationships/image" Target="../media/image626.png"/><Relationship Id="rId188" Type="http://schemas.openxmlformats.org/officeDocument/2006/relationships/customXml" Target="../ink/ink647.xml"/><Relationship Id="rId71" Type="http://schemas.openxmlformats.org/officeDocument/2006/relationships/image" Target="../media/image578.png"/><Relationship Id="rId92" Type="http://schemas.openxmlformats.org/officeDocument/2006/relationships/customXml" Target="../ink/ink599.xml"/><Relationship Id="rId213" Type="http://schemas.openxmlformats.org/officeDocument/2006/relationships/image" Target="../media/image649.png"/><Relationship Id="rId234" Type="http://schemas.openxmlformats.org/officeDocument/2006/relationships/customXml" Target="../ink/ink670.xml"/><Relationship Id="rId2" Type="http://schemas.openxmlformats.org/officeDocument/2006/relationships/customXml" Target="../ink/ink554.xml"/><Relationship Id="rId29" Type="http://schemas.openxmlformats.org/officeDocument/2006/relationships/image" Target="../media/image557.png"/><Relationship Id="rId255" Type="http://schemas.openxmlformats.org/officeDocument/2006/relationships/image" Target="../media/image670.png"/><Relationship Id="rId40" Type="http://schemas.openxmlformats.org/officeDocument/2006/relationships/customXml" Target="../ink/ink573.xml"/><Relationship Id="rId115" Type="http://schemas.openxmlformats.org/officeDocument/2006/relationships/image" Target="../media/image600.png"/><Relationship Id="rId136" Type="http://schemas.openxmlformats.org/officeDocument/2006/relationships/customXml" Target="../ink/ink621.xml"/><Relationship Id="rId157" Type="http://schemas.openxmlformats.org/officeDocument/2006/relationships/image" Target="../media/image621.png"/><Relationship Id="rId178" Type="http://schemas.openxmlformats.org/officeDocument/2006/relationships/customXml" Target="../ink/ink642.xml"/><Relationship Id="rId61" Type="http://schemas.openxmlformats.org/officeDocument/2006/relationships/image" Target="../media/image573.png"/><Relationship Id="rId82" Type="http://schemas.openxmlformats.org/officeDocument/2006/relationships/customXml" Target="../ink/ink594.xml"/><Relationship Id="rId199" Type="http://schemas.openxmlformats.org/officeDocument/2006/relationships/image" Target="../media/image642.png"/><Relationship Id="rId203" Type="http://schemas.openxmlformats.org/officeDocument/2006/relationships/image" Target="../media/image644.png"/><Relationship Id="rId19" Type="http://schemas.openxmlformats.org/officeDocument/2006/relationships/image" Target="../media/image552.png"/><Relationship Id="rId224" Type="http://schemas.openxmlformats.org/officeDocument/2006/relationships/customXml" Target="../ink/ink665.xml"/><Relationship Id="rId245" Type="http://schemas.openxmlformats.org/officeDocument/2006/relationships/image" Target="../media/image665.png"/><Relationship Id="rId30" Type="http://schemas.openxmlformats.org/officeDocument/2006/relationships/customXml" Target="../ink/ink568.xml"/><Relationship Id="rId105" Type="http://schemas.openxmlformats.org/officeDocument/2006/relationships/image" Target="../media/image595.png"/><Relationship Id="rId126" Type="http://schemas.openxmlformats.org/officeDocument/2006/relationships/customXml" Target="../ink/ink616.xml"/><Relationship Id="rId147" Type="http://schemas.openxmlformats.org/officeDocument/2006/relationships/image" Target="../media/image616.png"/><Relationship Id="rId168" Type="http://schemas.openxmlformats.org/officeDocument/2006/relationships/customXml" Target="../ink/ink637.xml"/><Relationship Id="rId51" Type="http://schemas.openxmlformats.org/officeDocument/2006/relationships/image" Target="../media/image568.png"/><Relationship Id="rId72" Type="http://schemas.openxmlformats.org/officeDocument/2006/relationships/customXml" Target="../ink/ink589.xml"/><Relationship Id="rId93" Type="http://schemas.openxmlformats.org/officeDocument/2006/relationships/image" Target="../media/image589.png"/><Relationship Id="rId189" Type="http://schemas.openxmlformats.org/officeDocument/2006/relationships/image" Target="../media/image637.png"/><Relationship Id="rId3" Type="http://schemas.openxmlformats.org/officeDocument/2006/relationships/image" Target="../media/image544.png"/><Relationship Id="rId214" Type="http://schemas.openxmlformats.org/officeDocument/2006/relationships/customXml" Target="../ink/ink660.xml"/><Relationship Id="rId235" Type="http://schemas.openxmlformats.org/officeDocument/2006/relationships/image" Target="../media/image660.png"/><Relationship Id="rId256" Type="http://schemas.openxmlformats.org/officeDocument/2006/relationships/customXml" Target="../ink/ink681.xml"/><Relationship Id="rId116" Type="http://schemas.openxmlformats.org/officeDocument/2006/relationships/customXml" Target="../ink/ink611.xml"/><Relationship Id="rId137" Type="http://schemas.openxmlformats.org/officeDocument/2006/relationships/image" Target="../media/image611.png"/><Relationship Id="rId158" Type="http://schemas.openxmlformats.org/officeDocument/2006/relationships/customXml" Target="../ink/ink632.xml"/><Relationship Id="rId20" Type="http://schemas.openxmlformats.org/officeDocument/2006/relationships/customXml" Target="../ink/ink563.xml"/><Relationship Id="rId41" Type="http://schemas.openxmlformats.org/officeDocument/2006/relationships/image" Target="../media/image563.png"/><Relationship Id="rId62" Type="http://schemas.openxmlformats.org/officeDocument/2006/relationships/customXml" Target="../ink/ink584.xml"/><Relationship Id="rId83" Type="http://schemas.openxmlformats.org/officeDocument/2006/relationships/image" Target="../media/image584.png"/><Relationship Id="rId179" Type="http://schemas.openxmlformats.org/officeDocument/2006/relationships/image" Target="../media/image632.png"/><Relationship Id="rId190" Type="http://schemas.openxmlformats.org/officeDocument/2006/relationships/customXml" Target="../ink/ink648.xml"/><Relationship Id="rId204" Type="http://schemas.openxmlformats.org/officeDocument/2006/relationships/customXml" Target="../ink/ink655.xml"/><Relationship Id="rId225" Type="http://schemas.openxmlformats.org/officeDocument/2006/relationships/image" Target="../media/image655.png"/><Relationship Id="rId246" Type="http://schemas.openxmlformats.org/officeDocument/2006/relationships/customXml" Target="../ink/ink676.xml"/><Relationship Id="rId106" Type="http://schemas.openxmlformats.org/officeDocument/2006/relationships/customXml" Target="../ink/ink606.xml"/><Relationship Id="rId127" Type="http://schemas.openxmlformats.org/officeDocument/2006/relationships/image" Target="../media/image606.png"/><Relationship Id="rId10" Type="http://schemas.openxmlformats.org/officeDocument/2006/relationships/customXml" Target="../ink/ink558.xml"/><Relationship Id="rId31" Type="http://schemas.openxmlformats.org/officeDocument/2006/relationships/image" Target="../media/image558.png"/><Relationship Id="rId52" Type="http://schemas.openxmlformats.org/officeDocument/2006/relationships/customXml" Target="../ink/ink579.xml"/><Relationship Id="rId73" Type="http://schemas.openxmlformats.org/officeDocument/2006/relationships/image" Target="../media/image579.png"/><Relationship Id="rId94" Type="http://schemas.openxmlformats.org/officeDocument/2006/relationships/customXml" Target="../ink/ink600.xml"/><Relationship Id="rId148" Type="http://schemas.openxmlformats.org/officeDocument/2006/relationships/customXml" Target="../ink/ink627.xml"/><Relationship Id="rId169" Type="http://schemas.openxmlformats.org/officeDocument/2006/relationships/image" Target="../media/image627.png"/><Relationship Id="rId4" Type="http://schemas.openxmlformats.org/officeDocument/2006/relationships/customXml" Target="../ink/ink555.xml"/><Relationship Id="rId180" Type="http://schemas.openxmlformats.org/officeDocument/2006/relationships/customXml" Target="../ink/ink643.xml"/><Relationship Id="rId215" Type="http://schemas.openxmlformats.org/officeDocument/2006/relationships/image" Target="../media/image650.png"/><Relationship Id="rId236" Type="http://schemas.openxmlformats.org/officeDocument/2006/relationships/customXml" Target="../ink/ink671.xml"/><Relationship Id="rId257" Type="http://schemas.openxmlformats.org/officeDocument/2006/relationships/image" Target="../media/image6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7F00DA-CB01-F747-2A99-AAF1E0A24ABE}"/>
              </a:ext>
            </a:extLst>
          </p:cNvPr>
          <p:cNvGrpSpPr/>
          <p:nvPr/>
        </p:nvGrpSpPr>
        <p:grpSpPr>
          <a:xfrm>
            <a:off x="5670240" y="4023034"/>
            <a:ext cx="840240" cy="979560"/>
            <a:chOff x="5670240" y="4023034"/>
            <a:chExt cx="84024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A5ECE3-90D1-1996-ACFB-C945C8CDF2CB}"/>
                    </a:ext>
                  </a:extLst>
                </p14:cNvPr>
                <p14:cNvContentPartPr/>
                <p14:nvPr/>
              </p14:nvContentPartPr>
              <p14:xfrm>
                <a:off x="5670240" y="4071994"/>
                <a:ext cx="138960" cy="93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A5ECE3-90D1-1996-ACFB-C945C8CDF2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1600" y="4063354"/>
                  <a:ext cx="156600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5C1116-4C07-AEA4-4A17-BB81E3298FB1}"/>
                    </a:ext>
                  </a:extLst>
                </p14:cNvPr>
                <p14:cNvContentPartPr/>
                <p14:nvPr/>
              </p14:nvContentPartPr>
              <p14:xfrm>
                <a:off x="6014760" y="4023034"/>
                <a:ext cx="495720" cy="79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5C1116-4C07-AEA4-4A17-BB81E3298F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6120" y="4014394"/>
                  <a:ext cx="513360" cy="81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150379-64EA-87FF-9DE0-0FC9F29A1A41}"/>
              </a:ext>
            </a:extLst>
          </p:cNvPr>
          <p:cNvGrpSpPr/>
          <p:nvPr/>
        </p:nvGrpSpPr>
        <p:grpSpPr>
          <a:xfrm>
            <a:off x="5405280" y="4119874"/>
            <a:ext cx="3051360" cy="1109520"/>
            <a:chOff x="5405280" y="4119874"/>
            <a:chExt cx="3051360" cy="11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E76C15-6C72-120C-E0B8-42D823D7F14A}"/>
                    </a:ext>
                  </a:extLst>
                </p14:cNvPr>
                <p14:cNvContentPartPr/>
                <p14:nvPr/>
              </p14:nvContentPartPr>
              <p14:xfrm>
                <a:off x="5405280" y="4121674"/>
                <a:ext cx="1382760" cy="74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E76C15-6C72-120C-E0B8-42D823D7F1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6640" y="4112674"/>
                  <a:ext cx="140040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EB5211-7CF5-4E30-127F-6C219BCA3DAB}"/>
                    </a:ext>
                  </a:extLst>
                </p14:cNvPr>
                <p14:cNvContentPartPr/>
                <p14:nvPr/>
              </p14:nvContentPartPr>
              <p14:xfrm>
                <a:off x="5544960" y="4560874"/>
                <a:ext cx="1090800" cy="66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EB5211-7CF5-4E30-127F-6C219BCA3D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6320" y="4551874"/>
                  <a:ext cx="11084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EEAA57-E4C8-CE87-B553-051068077FA1}"/>
                    </a:ext>
                  </a:extLst>
                </p14:cNvPr>
                <p14:cNvContentPartPr/>
                <p14:nvPr/>
              </p14:nvContentPartPr>
              <p14:xfrm>
                <a:off x="7386720" y="4269994"/>
                <a:ext cx="29160" cy="44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EEAA57-E4C8-CE87-B553-051068077F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77720" y="4260994"/>
                  <a:ext cx="46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1F0293-421E-E74F-1F55-9DB49F298E29}"/>
                    </a:ext>
                  </a:extLst>
                </p14:cNvPr>
                <p14:cNvContentPartPr/>
                <p14:nvPr/>
              </p14:nvContentPartPr>
              <p14:xfrm>
                <a:off x="7341000" y="4417234"/>
                <a:ext cx="63720" cy="66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1F0293-421E-E74F-1F55-9DB49F298E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32360" y="4408594"/>
                  <a:ext cx="813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040EA4-BFF9-A4C2-818D-55B2416563C9}"/>
                    </a:ext>
                  </a:extLst>
                </p14:cNvPr>
                <p14:cNvContentPartPr/>
                <p14:nvPr/>
              </p14:nvContentPartPr>
              <p14:xfrm>
                <a:off x="7698840" y="4370074"/>
                <a:ext cx="310680" cy="59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040EA4-BFF9-A4C2-818D-55B2416563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89840" y="4361434"/>
                  <a:ext cx="328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A2BC10-5DD0-5912-ABE6-B15554ADA5D5}"/>
                    </a:ext>
                  </a:extLst>
                </p14:cNvPr>
                <p14:cNvContentPartPr/>
                <p14:nvPr/>
              </p14:nvContentPartPr>
              <p14:xfrm>
                <a:off x="7640160" y="4119874"/>
                <a:ext cx="816480" cy="26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A2BC10-5DD0-5912-ABE6-B15554ADA5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31160" y="4111234"/>
                  <a:ext cx="83412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C5481-BB3D-958C-BA39-A1918586B03B}"/>
                  </a:ext>
                </a:extLst>
              </p14:cNvPr>
              <p14:cNvContentPartPr/>
              <p14:nvPr/>
            </p14:nvContentPartPr>
            <p14:xfrm>
              <a:off x="727440" y="554794"/>
              <a:ext cx="432360" cy="47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C5481-BB3D-958C-BA39-A1918586B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00" y="537154"/>
                <a:ext cx="468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245F51-A393-AA79-76C6-52C87B53E8B9}"/>
                  </a:ext>
                </a:extLst>
              </p14:cNvPr>
              <p14:cNvContentPartPr/>
              <p14:nvPr/>
            </p14:nvContentPartPr>
            <p14:xfrm>
              <a:off x="738960" y="704194"/>
              <a:ext cx="540360" cy="27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245F51-A393-AA79-76C6-52C87B53E8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960" y="686554"/>
                <a:ext cx="576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188723-C33C-EC95-4486-19346A784E7E}"/>
                  </a:ext>
                </a:extLst>
              </p14:cNvPr>
              <p14:cNvContentPartPr/>
              <p14:nvPr/>
            </p14:nvContentPartPr>
            <p14:xfrm>
              <a:off x="1301640" y="609154"/>
              <a:ext cx="124920" cy="1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188723-C33C-EC95-4486-19346A784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000" y="591154"/>
                <a:ext cx="160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34148A-7A2E-4A4C-546B-7020DAA44CAC}"/>
                  </a:ext>
                </a:extLst>
              </p14:cNvPr>
              <p14:cNvContentPartPr/>
              <p14:nvPr/>
            </p14:nvContentPartPr>
            <p14:xfrm>
              <a:off x="1609080" y="445714"/>
              <a:ext cx="338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34148A-7A2E-4A4C-546B-7020DAA44C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1080" y="427714"/>
                <a:ext cx="694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7282F2-9212-F402-D4BA-AAE1413BDF42}"/>
                  </a:ext>
                </a:extLst>
              </p14:cNvPr>
              <p14:cNvContentPartPr/>
              <p14:nvPr/>
            </p14:nvContentPartPr>
            <p14:xfrm>
              <a:off x="1740480" y="495754"/>
              <a:ext cx="727920" cy="4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7282F2-9212-F402-D4BA-AAE1413BDF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2480" y="478114"/>
                <a:ext cx="7635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588F81-6A1F-0A8B-C265-EBE219AC2D30}"/>
                  </a:ext>
                </a:extLst>
              </p14:cNvPr>
              <p14:cNvContentPartPr/>
              <p14:nvPr/>
            </p14:nvContentPartPr>
            <p14:xfrm>
              <a:off x="2274000" y="538234"/>
              <a:ext cx="1120680" cy="38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588F81-6A1F-0A8B-C265-EBE219AC2D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6000" y="520234"/>
                <a:ext cx="1156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E21EB6-84CD-6585-DAE1-AF1E0667BF76}"/>
                  </a:ext>
                </a:extLst>
              </p14:cNvPr>
              <p14:cNvContentPartPr/>
              <p14:nvPr/>
            </p14:nvContentPartPr>
            <p14:xfrm>
              <a:off x="3884280" y="649474"/>
              <a:ext cx="194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E21EB6-84CD-6585-DAE1-AF1E0667BF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6640" y="631474"/>
                <a:ext cx="550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4AFE76-B5E0-C6EE-8C29-EC86C7BF42D5}"/>
                  </a:ext>
                </a:extLst>
              </p14:cNvPr>
              <p14:cNvContentPartPr/>
              <p14:nvPr/>
            </p14:nvContentPartPr>
            <p14:xfrm>
              <a:off x="3971400" y="485314"/>
              <a:ext cx="1066680" cy="387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4AFE76-B5E0-C6EE-8C29-EC86C7BF42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3760" y="467674"/>
                <a:ext cx="1102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1FBF91-5D4D-5497-9EDD-8C749E8B214C}"/>
                  </a:ext>
                </a:extLst>
              </p14:cNvPr>
              <p14:cNvContentPartPr/>
              <p14:nvPr/>
            </p14:nvContentPartPr>
            <p14:xfrm>
              <a:off x="5235000" y="472354"/>
              <a:ext cx="645840" cy="43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1FBF91-5D4D-5497-9EDD-8C749E8B21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7000" y="454354"/>
                <a:ext cx="681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10E24C-16A9-0AFC-2F95-1A6594C33370}"/>
                  </a:ext>
                </a:extLst>
              </p14:cNvPr>
              <p14:cNvContentPartPr/>
              <p14:nvPr/>
            </p14:nvContentPartPr>
            <p14:xfrm>
              <a:off x="1464000" y="1221514"/>
              <a:ext cx="1028880" cy="514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10E24C-16A9-0AFC-2F95-1A6594C333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6360" y="1203874"/>
                <a:ext cx="10645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987903-D53D-8A39-F871-73C5AE25428B}"/>
                  </a:ext>
                </a:extLst>
              </p14:cNvPr>
              <p14:cNvContentPartPr/>
              <p14:nvPr/>
            </p14:nvContentPartPr>
            <p14:xfrm>
              <a:off x="2637240" y="1025674"/>
              <a:ext cx="10080" cy="7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987903-D53D-8A39-F871-73C5AE2542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9240" y="1007674"/>
                <a:ext cx="45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B71970-E9E9-F238-DB21-1ABB168A084E}"/>
                  </a:ext>
                </a:extLst>
              </p14:cNvPr>
              <p14:cNvContentPartPr/>
              <p14:nvPr/>
            </p14:nvContentPartPr>
            <p14:xfrm>
              <a:off x="2769720" y="1253554"/>
              <a:ext cx="149400" cy="260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B71970-E9E9-F238-DB21-1ABB168A08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51720" y="1235554"/>
                <a:ext cx="185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E3BE56-DF76-5408-D268-7CABE7A1F5A5}"/>
                  </a:ext>
                </a:extLst>
              </p14:cNvPr>
              <p14:cNvContentPartPr/>
              <p14:nvPr/>
            </p14:nvContentPartPr>
            <p14:xfrm>
              <a:off x="2757120" y="1127914"/>
              <a:ext cx="179640" cy="597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E3BE56-DF76-5408-D268-7CABE7A1F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9480" y="1109914"/>
                <a:ext cx="2152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EEBF2C-C735-804A-94A8-8B37B9945226}"/>
                  </a:ext>
                </a:extLst>
              </p14:cNvPr>
              <p14:cNvContentPartPr/>
              <p14:nvPr/>
            </p14:nvContentPartPr>
            <p14:xfrm>
              <a:off x="2887080" y="1389634"/>
              <a:ext cx="405720" cy="38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EEBF2C-C735-804A-94A8-8B37B99452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69440" y="1371634"/>
                <a:ext cx="4413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F33B85-2ED8-08D3-D85D-65E8A0113E05}"/>
                  </a:ext>
                </a:extLst>
              </p14:cNvPr>
              <p14:cNvContentPartPr/>
              <p14:nvPr/>
            </p14:nvContentPartPr>
            <p14:xfrm>
              <a:off x="3539400" y="1263634"/>
              <a:ext cx="172440" cy="481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F33B85-2ED8-08D3-D85D-65E8A0113E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21400" y="1245994"/>
                <a:ext cx="20808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371ACB3-C618-AE44-B1DE-A1AC2F08F900}"/>
                  </a:ext>
                </a:extLst>
              </p14:cNvPr>
              <p14:cNvContentPartPr/>
              <p14:nvPr/>
            </p14:nvContentPartPr>
            <p14:xfrm>
              <a:off x="3892920" y="1316914"/>
              <a:ext cx="202320" cy="43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371ACB3-C618-AE44-B1DE-A1AC2F08F9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5280" y="1299274"/>
                <a:ext cx="2379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4CCF4F-2F19-95FB-7D9B-9820E453F938}"/>
                  </a:ext>
                </a:extLst>
              </p14:cNvPr>
              <p14:cNvContentPartPr/>
              <p14:nvPr/>
            </p14:nvContentPartPr>
            <p14:xfrm>
              <a:off x="4053120" y="1195234"/>
              <a:ext cx="119880" cy="286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4CCF4F-2F19-95FB-7D9B-9820E453F9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35480" y="1177234"/>
                <a:ext cx="1555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215B8D-A7DC-C15E-21F8-8AF4066A56E1}"/>
                  </a:ext>
                </a:extLst>
              </p14:cNvPr>
              <p14:cNvContentPartPr/>
              <p14:nvPr/>
            </p14:nvContentPartPr>
            <p14:xfrm>
              <a:off x="4233480" y="1244914"/>
              <a:ext cx="374040" cy="468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215B8D-A7DC-C15E-21F8-8AF4066A56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15480" y="1226914"/>
                <a:ext cx="4096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60DADC-0DDF-51F4-AF80-2637F3921333}"/>
                  </a:ext>
                </a:extLst>
              </p14:cNvPr>
              <p14:cNvContentPartPr/>
              <p14:nvPr/>
            </p14:nvContentPartPr>
            <p14:xfrm>
              <a:off x="1640400" y="1929634"/>
              <a:ext cx="263880" cy="428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60DADC-0DDF-51F4-AF80-2637F39213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22760" y="1911994"/>
                <a:ext cx="2995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457A7A-1501-5B88-8AB6-6B97ED02224C}"/>
                  </a:ext>
                </a:extLst>
              </p14:cNvPr>
              <p14:cNvContentPartPr/>
              <p14:nvPr/>
            </p14:nvContentPartPr>
            <p14:xfrm>
              <a:off x="1701600" y="2638834"/>
              <a:ext cx="189000" cy="692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457A7A-1501-5B88-8AB6-6B97ED0222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3600" y="2620834"/>
                <a:ext cx="22464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F7B060-BD52-944D-6BE5-67796B47D806}"/>
                  </a:ext>
                </a:extLst>
              </p14:cNvPr>
              <p14:cNvContentPartPr/>
              <p14:nvPr/>
            </p14:nvContentPartPr>
            <p14:xfrm>
              <a:off x="3915960" y="1267594"/>
              <a:ext cx="302040" cy="84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F7B060-BD52-944D-6BE5-67796B47D8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97960" y="1249954"/>
                <a:ext cx="33768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9C57889-3168-AB08-3A31-EFB3140AA694}"/>
              </a:ext>
            </a:extLst>
          </p:cNvPr>
          <p:cNvGrpSpPr/>
          <p:nvPr/>
        </p:nvGrpSpPr>
        <p:grpSpPr>
          <a:xfrm>
            <a:off x="2300640" y="1956994"/>
            <a:ext cx="3515400" cy="1230840"/>
            <a:chOff x="2300640" y="1956994"/>
            <a:chExt cx="3515400" cy="12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BDCDE9-0A3C-DA97-4543-3A1DE1605417}"/>
                    </a:ext>
                  </a:extLst>
                </p14:cNvPr>
                <p14:cNvContentPartPr/>
                <p14:nvPr/>
              </p14:nvContentPartPr>
              <p14:xfrm>
                <a:off x="2300640" y="2221954"/>
                <a:ext cx="333360" cy="42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BDCDE9-0A3C-DA97-4543-3A1DE16054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82640" y="2204314"/>
                  <a:ext cx="3690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0C028E-77D3-E4E3-73F2-2D0861E848C7}"/>
                    </a:ext>
                  </a:extLst>
                </p14:cNvPr>
                <p14:cNvContentPartPr/>
                <p14:nvPr/>
              </p14:nvContentPartPr>
              <p14:xfrm>
                <a:off x="2734080" y="2293594"/>
                <a:ext cx="394920" cy="32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0C028E-77D3-E4E3-73F2-2D0861E848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6080" y="2275954"/>
                  <a:ext cx="430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CF1018-9FAD-15DA-2183-63EA4D62E6ED}"/>
                    </a:ext>
                  </a:extLst>
                </p14:cNvPr>
                <p14:cNvContentPartPr/>
                <p14:nvPr/>
              </p14:nvContentPartPr>
              <p14:xfrm>
                <a:off x="3112800" y="2151394"/>
                <a:ext cx="92880" cy="11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CF1018-9FAD-15DA-2183-63EA4D62E6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4800" y="2133394"/>
                  <a:ext cx="12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077866-A5CE-B027-17CC-D79A356F797D}"/>
                    </a:ext>
                  </a:extLst>
                </p14:cNvPr>
                <p14:cNvContentPartPr/>
                <p14:nvPr/>
              </p14:nvContentPartPr>
              <p14:xfrm>
                <a:off x="3252480" y="2235994"/>
                <a:ext cx="382320" cy="356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077866-A5CE-B027-17CC-D79A356F79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34480" y="2217994"/>
                  <a:ext cx="417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F96D2F-7A4E-1BD7-9CF9-8D72C7FAD189}"/>
                    </a:ext>
                  </a:extLst>
                </p14:cNvPr>
                <p14:cNvContentPartPr/>
                <p14:nvPr/>
              </p14:nvContentPartPr>
              <p14:xfrm>
                <a:off x="3488280" y="2238154"/>
                <a:ext cx="520200" cy="696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F96D2F-7A4E-1BD7-9CF9-8D72C7FAD1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0640" y="2220154"/>
                  <a:ext cx="5558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88BA1F-18D5-7401-0B4E-BE3D4BABE324}"/>
                    </a:ext>
                  </a:extLst>
                </p14:cNvPr>
                <p14:cNvContentPartPr/>
                <p14:nvPr/>
              </p14:nvContentPartPr>
              <p14:xfrm>
                <a:off x="3704280" y="2202154"/>
                <a:ext cx="637920" cy="56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88BA1F-18D5-7401-0B4E-BE3D4BABE3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86280" y="2184514"/>
                  <a:ext cx="6735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ED83D1-DD8D-A7AB-BD43-F27441DB88C0}"/>
                    </a:ext>
                  </a:extLst>
                </p14:cNvPr>
                <p14:cNvContentPartPr/>
                <p14:nvPr/>
              </p14:nvContentPartPr>
              <p14:xfrm>
                <a:off x="4468920" y="1956994"/>
                <a:ext cx="123480" cy="33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ED83D1-DD8D-A7AB-BD43-F27441DB88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0920" y="1938994"/>
                  <a:ext cx="159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A70A6E-3107-C09B-272F-5A7B020165EB}"/>
                    </a:ext>
                  </a:extLst>
                </p14:cNvPr>
                <p14:cNvContentPartPr/>
                <p14:nvPr/>
              </p14:nvContentPartPr>
              <p14:xfrm>
                <a:off x="4784640" y="2322034"/>
                <a:ext cx="302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A70A6E-3107-C09B-272F-5A7B020165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7000" y="2304394"/>
                  <a:ext cx="65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EE79E2-CBC7-EDCC-C020-8C92244D5D04}"/>
                    </a:ext>
                  </a:extLst>
                </p14:cNvPr>
                <p14:cNvContentPartPr/>
                <p14:nvPr/>
              </p14:nvContentPartPr>
              <p14:xfrm>
                <a:off x="4715880" y="2224834"/>
                <a:ext cx="245160" cy="390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EE79E2-CBC7-EDCC-C020-8C92244D5D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8240" y="2207194"/>
                  <a:ext cx="2808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1DF72C-A8AA-3A18-69FF-BAAF0354A6BA}"/>
                    </a:ext>
                  </a:extLst>
                </p14:cNvPr>
                <p14:cNvContentPartPr/>
                <p14:nvPr/>
              </p14:nvContentPartPr>
              <p14:xfrm>
                <a:off x="5096400" y="2052034"/>
                <a:ext cx="111960" cy="18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1DF72C-A8AA-3A18-69FF-BAAF0354A6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8760" y="2034034"/>
                  <a:ext cx="147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9665CC-148C-3244-DF1E-41947F1E27CD}"/>
                    </a:ext>
                  </a:extLst>
                </p14:cNvPr>
                <p14:cNvContentPartPr/>
                <p14:nvPr/>
              </p14:nvContentPartPr>
              <p14:xfrm>
                <a:off x="5277120" y="2008474"/>
                <a:ext cx="279360" cy="59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9665CC-148C-3244-DF1E-41947F1E27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9120" y="1990834"/>
                  <a:ext cx="31500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269DBE-18B0-8BD7-80EF-C2D7F888BEE7}"/>
                    </a:ext>
                  </a:extLst>
                </p14:cNvPr>
                <p14:cNvContentPartPr/>
                <p14:nvPr/>
              </p14:nvContentPartPr>
              <p14:xfrm>
                <a:off x="5692200" y="2062834"/>
                <a:ext cx="123840" cy="49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269DBE-18B0-8BD7-80EF-C2D7F888BE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74200" y="2045194"/>
                  <a:ext cx="1594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B06DC5-1B8A-C648-8820-1AFB93DBCCE6}"/>
                    </a:ext>
                  </a:extLst>
                </p14:cNvPr>
                <p14:cNvContentPartPr/>
                <p14:nvPr/>
              </p14:nvContentPartPr>
              <p14:xfrm>
                <a:off x="4350120" y="2803714"/>
                <a:ext cx="668520" cy="38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B06DC5-1B8A-C648-8820-1AFB93DBCC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32480" y="2785714"/>
                  <a:ext cx="704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5C361A-7AF9-D6BD-CDDA-D27B33C839E2}"/>
                    </a:ext>
                  </a:extLst>
                </p14:cNvPr>
                <p14:cNvContentPartPr/>
                <p14:nvPr/>
              </p14:nvContentPartPr>
              <p14:xfrm>
                <a:off x="4277040" y="2543434"/>
                <a:ext cx="1024200" cy="52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5C361A-7AF9-D6BD-CDDA-D27B33C839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59400" y="2525434"/>
                  <a:ext cx="105984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D826F1-1CDD-3B6B-126A-07EFC0406118}"/>
              </a:ext>
            </a:extLst>
          </p:cNvPr>
          <p:cNvGrpSpPr/>
          <p:nvPr/>
        </p:nvGrpSpPr>
        <p:grpSpPr>
          <a:xfrm>
            <a:off x="809160" y="3894154"/>
            <a:ext cx="2943720" cy="860400"/>
            <a:chOff x="809160" y="3894154"/>
            <a:chExt cx="2943720" cy="86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A6AC92-D71E-D5D6-8A46-4657D489DF27}"/>
                    </a:ext>
                  </a:extLst>
                </p14:cNvPr>
                <p14:cNvContentPartPr/>
                <p14:nvPr/>
              </p14:nvContentPartPr>
              <p14:xfrm>
                <a:off x="931560" y="3936274"/>
                <a:ext cx="72360" cy="23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A6AC92-D71E-D5D6-8A46-4657D489DF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3920" y="3918274"/>
                  <a:ext cx="108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0C144D-5B03-A01E-8076-18FE9A2D606C}"/>
                    </a:ext>
                  </a:extLst>
                </p14:cNvPr>
                <p14:cNvContentPartPr/>
                <p14:nvPr/>
              </p14:nvContentPartPr>
              <p14:xfrm>
                <a:off x="1260600" y="3959674"/>
                <a:ext cx="40320" cy="204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0C144D-5B03-A01E-8076-18FE9A2D60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2600" y="3942034"/>
                  <a:ext cx="7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687A65-A84A-C0E9-1B2D-FA288A694401}"/>
                    </a:ext>
                  </a:extLst>
                </p14:cNvPr>
                <p14:cNvContentPartPr/>
                <p14:nvPr/>
              </p14:nvContentPartPr>
              <p14:xfrm>
                <a:off x="1546440" y="3894154"/>
                <a:ext cx="235080" cy="27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687A65-A84A-C0E9-1B2D-FA288A6944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8440" y="3876514"/>
                  <a:ext cx="270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B51D53-7D84-97DF-06F5-90B58C872E3C}"/>
                    </a:ext>
                  </a:extLst>
                </p14:cNvPr>
                <p14:cNvContentPartPr/>
                <p14:nvPr/>
              </p14:nvContentPartPr>
              <p14:xfrm>
                <a:off x="2004000" y="3942754"/>
                <a:ext cx="231840" cy="228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B51D53-7D84-97DF-06F5-90B58C872E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86360" y="3924754"/>
                  <a:ext cx="26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079AEF-4447-789B-8F48-B30DC3CA9363}"/>
                    </a:ext>
                  </a:extLst>
                </p14:cNvPr>
                <p14:cNvContentPartPr/>
                <p14:nvPr/>
              </p14:nvContentPartPr>
              <p14:xfrm>
                <a:off x="2462280" y="4123114"/>
                <a:ext cx="12240" cy="11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079AEF-4447-789B-8F48-B30DC3CA93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44640" y="4105474"/>
                  <a:ext cx="47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E2ECF9-DD1F-36E7-C91D-1B59A829D367}"/>
                    </a:ext>
                  </a:extLst>
                </p14:cNvPr>
                <p14:cNvContentPartPr/>
                <p14:nvPr/>
              </p14:nvContentPartPr>
              <p14:xfrm>
                <a:off x="2665320" y="4106194"/>
                <a:ext cx="670680" cy="162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E2ECF9-DD1F-36E7-C91D-1B59A829D3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7320" y="4088554"/>
                  <a:ext cx="706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E78BF4-21C1-5751-9A0F-AAC6DB12A121}"/>
                    </a:ext>
                  </a:extLst>
                </p14:cNvPr>
                <p14:cNvContentPartPr/>
                <p14:nvPr/>
              </p14:nvContentPartPr>
              <p14:xfrm>
                <a:off x="3585840" y="4092154"/>
                <a:ext cx="32040" cy="227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E78BF4-21C1-5751-9A0F-AAC6DB12A1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7840" y="4074514"/>
                  <a:ext cx="67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E31D23-3E3D-70DD-DC00-54D227A7E284}"/>
                    </a:ext>
                  </a:extLst>
                </p14:cNvPr>
                <p14:cNvContentPartPr/>
                <p14:nvPr/>
              </p14:nvContentPartPr>
              <p14:xfrm>
                <a:off x="1847760" y="4450354"/>
                <a:ext cx="838440" cy="218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E31D23-3E3D-70DD-DC00-54D227A7E2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30120" y="4432714"/>
                  <a:ext cx="874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68A2D4-F5E7-17E2-FD02-FF1A1FC468DE}"/>
                    </a:ext>
                  </a:extLst>
                </p14:cNvPr>
                <p14:cNvContentPartPr/>
                <p14:nvPr/>
              </p14:nvContentPartPr>
              <p14:xfrm>
                <a:off x="1403520" y="4467274"/>
                <a:ext cx="252000" cy="15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68A2D4-F5E7-17E2-FD02-FF1A1FC468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85520" y="4449634"/>
                  <a:ext cx="287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3AD983-4481-EB21-B345-00979B28E16F}"/>
                    </a:ext>
                  </a:extLst>
                </p14:cNvPr>
                <p14:cNvContentPartPr/>
                <p14:nvPr/>
              </p14:nvContentPartPr>
              <p14:xfrm>
                <a:off x="1129200" y="4450714"/>
                <a:ext cx="74880" cy="236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3AD983-4481-EB21-B345-00979B28E1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1200" y="4432714"/>
                  <a:ext cx="110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2A5A53-6B53-DFEF-6374-2A7A7F3D912D}"/>
                    </a:ext>
                  </a:extLst>
                </p14:cNvPr>
                <p14:cNvContentPartPr/>
                <p14:nvPr/>
              </p14:nvContentPartPr>
              <p14:xfrm>
                <a:off x="809160" y="4365754"/>
                <a:ext cx="458640" cy="37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2A5A53-6B53-DFEF-6374-2A7A7F3D91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520" y="4347754"/>
                  <a:ext cx="4942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29D8A3-8765-4170-F3E6-6FF65C7FF503}"/>
                    </a:ext>
                  </a:extLst>
                </p14:cNvPr>
                <p14:cNvContentPartPr/>
                <p14:nvPr/>
              </p14:nvContentPartPr>
              <p14:xfrm>
                <a:off x="3137280" y="4614514"/>
                <a:ext cx="40032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29D8A3-8765-4170-F3E6-6FF65C7FF5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19280" y="4596874"/>
                  <a:ext cx="43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9CB444-2861-D557-CD14-4ED6681B13CF}"/>
                    </a:ext>
                  </a:extLst>
                </p14:cNvPr>
                <p14:cNvContentPartPr/>
                <p14:nvPr/>
              </p14:nvContentPartPr>
              <p14:xfrm>
                <a:off x="3700320" y="4569874"/>
                <a:ext cx="52560" cy="18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9CB444-2861-D557-CD14-4ED6681B13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2680" y="4552234"/>
                  <a:ext cx="8820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63AD6A2-2EF0-37C7-E060-907E874DDC91}"/>
                  </a:ext>
                </a:extLst>
              </p14:cNvPr>
              <p14:cNvContentPartPr/>
              <p14:nvPr/>
            </p14:nvContentPartPr>
            <p14:xfrm>
              <a:off x="2195520" y="4905034"/>
              <a:ext cx="17280" cy="51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63AD6A2-2EF0-37C7-E060-907E874DDC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77880" y="4887034"/>
                <a:ext cx="529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0C374FB-DB0F-B960-CFB2-A9A71B2955E1}"/>
                  </a:ext>
                </a:extLst>
              </p14:cNvPr>
              <p14:cNvContentPartPr/>
              <p14:nvPr/>
            </p14:nvContentPartPr>
            <p14:xfrm>
              <a:off x="2117760" y="5157754"/>
              <a:ext cx="34920" cy="354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0C374FB-DB0F-B960-CFB2-A9A71B2955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99760" y="5139754"/>
                <a:ext cx="70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D35B0DB-21A3-4DF9-4B7E-88DB35CC86F1}"/>
                  </a:ext>
                </a:extLst>
              </p14:cNvPr>
              <p14:cNvContentPartPr/>
              <p14:nvPr/>
            </p14:nvContentPartPr>
            <p14:xfrm>
              <a:off x="2154840" y="5754994"/>
              <a:ext cx="3600" cy="228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D35B0DB-21A3-4DF9-4B7E-88DB35CC86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37200" y="5737354"/>
                <a:ext cx="39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9D6221-FCF2-48B6-742B-A2223640604D}"/>
                  </a:ext>
                </a:extLst>
              </p14:cNvPr>
              <p14:cNvContentPartPr/>
              <p14:nvPr/>
            </p14:nvContentPartPr>
            <p14:xfrm>
              <a:off x="6428040" y="613474"/>
              <a:ext cx="200520" cy="326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9D6221-FCF2-48B6-742B-A222364060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10400" y="595834"/>
                <a:ext cx="2361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C65C9C-26C4-D458-B42C-CB42AF8D7E5E}"/>
                  </a:ext>
                </a:extLst>
              </p14:cNvPr>
              <p14:cNvContentPartPr/>
              <p14:nvPr/>
            </p14:nvContentPartPr>
            <p14:xfrm>
              <a:off x="6821520" y="640834"/>
              <a:ext cx="210240" cy="335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C65C9C-26C4-D458-B42C-CB42AF8D7E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03880" y="622834"/>
                <a:ext cx="245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A2FF04-EE4E-1EBF-8F2C-EB891F506FF8}"/>
                  </a:ext>
                </a:extLst>
              </p14:cNvPr>
              <p14:cNvContentPartPr/>
              <p14:nvPr/>
            </p14:nvContentPartPr>
            <p14:xfrm>
              <a:off x="7076760" y="741994"/>
              <a:ext cx="10908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A2FF04-EE4E-1EBF-8F2C-EB891F506FF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59120" y="723994"/>
                <a:ext cx="144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ADDA7E-5CE9-5206-F3ED-C63BCC603E97}"/>
                  </a:ext>
                </a:extLst>
              </p14:cNvPr>
              <p14:cNvContentPartPr/>
              <p14:nvPr/>
            </p14:nvContentPartPr>
            <p14:xfrm>
              <a:off x="7233360" y="646234"/>
              <a:ext cx="1467720" cy="26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ADDA7E-5CE9-5206-F3ED-C63BCC603E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15360" y="628594"/>
                <a:ext cx="15033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9A9A64-D7E4-FBD0-E50B-7AC20AA67EAF}"/>
                  </a:ext>
                </a:extLst>
              </p14:cNvPr>
              <p14:cNvContentPartPr/>
              <p14:nvPr/>
            </p14:nvContentPartPr>
            <p14:xfrm>
              <a:off x="9259080" y="439954"/>
              <a:ext cx="594720" cy="74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9A9A64-D7E4-FBD0-E50B-7AC20AA67E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1440" y="422314"/>
                <a:ext cx="63036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B55A8A-0F55-FC20-A7E1-2A84953B24CB}"/>
                  </a:ext>
                </a:extLst>
              </p14:cNvPr>
              <p14:cNvContentPartPr/>
              <p14:nvPr/>
            </p14:nvContentPartPr>
            <p14:xfrm>
              <a:off x="10276440" y="554434"/>
              <a:ext cx="399600" cy="453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B55A8A-0F55-FC20-A7E1-2A84953B24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58440" y="536794"/>
                <a:ext cx="4352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A4A807-A6CD-B9B8-ACC4-AC178E0F4507}"/>
                  </a:ext>
                </a:extLst>
              </p14:cNvPr>
              <p14:cNvContentPartPr/>
              <p14:nvPr/>
            </p14:nvContentPartPr>
            <p14:xfrm>
              <a:off x="10238640" y="652714"/>
              <a:ext cx="89280" cy="1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A4A807-A6CD-B9B8-ACC4-AC178E0F45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20640" y="634714"/>
                <a:ext cx="124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0BB192-D3C3-734E-DC72-FD5880F47478}"/>
                  </a:ext>
                </a:extLst>
              </p14:cNvPr>
              <p14:cNvContentPartPr/>
              <p14:nvPr/>
            </p14:nvContentPartPr>
            <p14:xfrm>
              <a:off x="10359240" y="483154"/>
              <a:ext cx="349200" cy="507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0BB192-D3C3-734E-DC72-FD5880F4747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41600" y="465154"/>
                <a:ext cx="384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FA3856F-CEDB-B698-DE26-C22C7BDA27CF}"/>
                  </a:ext>
                </a:extLst>
              </p14:cNvPr>
              <p14:cNvContentPartPr/>
              <p14:nvPr/>
            </p14:nvContentPartPr>
            <p14:xfrm>
              <a:off x="7123920" y="2813366"/>
              <a:ext cx="218880" cy="3398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FA3856F-CEDB-B698-DE26-C22C7BDA27C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05920" y="2795366"/>
                <a:ext cx="254520" cy="34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F2BAE37-27AB-E58C-7C14-23D5A0CD2364}"/>
                  </a:ext>
                </a:extLst>
              </p14:cNvPr>
              <p14:cNvContentPartPr/>
              <p14:nvPr/>
            </p14:nvContentPartPr>
            <p14:xfrm>
              <a:off x="7085040" y="2475686"/>
              <a:ext cx="4268520" cy="532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F2BAE37-27AB-E58C-7C14-23D5A0CD236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67400" y="2457686"/>
                <a:ext cx="43041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6DD5EA-7C79-1C1D-F304-D0A894F65C02}"/>
                  </a:ext>
                </a:extLst>
              </p14:cNvPr>
              <p14:cNvContentPartPr/>
              <p14:nvPr/>
            </p14:nvContentPartPr>
            <p14:xfrm>
              <a:off x="8644560" y="242751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6DD5EA-7C79-1C1D-F304-D0A894F65C0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26560" y="24098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6BFF499-7975-EEF9-BCDD-BE872E1EEBAC}"/>
                  </a:ext>
                </a:extLst>
              </p14:cNvPr>
              <p14:cNvContentPartPr/>
              <p14:nvPr/>
            </p14:nvContentPartPr>
            <p14:xfrm>
              <a:off x="7375920" y="1983994"/>
              <a:ext cx="233280" cy="144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6BFF499-7975-EEF9-BCDD-BE872E1EEBA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58280" y="1966354"/>
                <a:ext cx="268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6CCEE2F-12DC-E934-2774-E4F95A52D9A5}"/>
                  </a:ext>
                </a:extLst>
              </p14:cNvPr>
              <p14:cNvContentPartPr/>
              <p14:nvPr/>
            </p14:nvContentPartPr>
            <p14:xfrm>
              <a:off x="7691640" y="1872034"/>
              <a:ext cx="185040" cy="217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6CCEE2F-12DC-E934-2774-E4F95A52D9A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73640" y="1854034"/>
                <a:ext cx="220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A86C150-A699-EAFA-3F7F-1EA3EC98F069}"/>
                  </a:ext>
                </a:extLst>
              </p14:cNvPr>
              <p14:cNvContentPartPr/>
              <p14:nvPr/>
            </p14:nvContentPartPr>
            <p14:xfrm>
              <a:off x="7981080" y="1924234"/>
              <a:ext cx="251280" cy="137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A86C150-A699-EAFA-3F7F-1EA3EC98F06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63080" y="1906234"/>
                <a:ext cx="286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144E299-E8CD-B8D1-FE1B-6B24B65ADAEE}"/>
                  </a:ext>
                </a:extLst>
              </p14:cNvPr>
              <p14:cNvContentPartPr/>
              <p14:nvPr/>
            </p14:nvContentPartPr>
            <p14:xfrm>
              <a:off x="8160720" y="1755394"/>
              <a:ext cx="140040" cy="270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144E299-E8CD-B8D1-FE1B-6B24B65ADAE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42720" y="1737394"/>
                <a:ext cx="175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FB4A0DB-9EC3-B480-7982-440D53463E16}"/>
                  </a:ext>
                </a:extLst>
              </p14:cNvPr>
              <p14:cNvContentPartPr/>
              <p14:nvPr/>
            </p14:nvContentPartPr>
            <p14:xfrm>
              <a:off x="8556360" y="1864834"/>
              <a:ext cx="50040" cy="228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FB4A0DB-9EC3-B480-7982-440D53463E1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38360" y="1847194"/>
                <a:ext cx="856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8011996-A55D-4D6F-2D3C-6D346DF8F961}"/>
                  </a:ext>
                </a:extLst>
              </p14:cNvPr>
              <p14:cNvContentPartPr/>
              <p14:nvPr/>
            </p14:nvContentPartPr>
            <p14:xfrm>
              <a:off x="8676240" y="1833514"/>
              <a:ext cx="110160" cy="587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8011996-A55D-4D6F-2D3C-6D346DF8F96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58600" y="1815514"/>
                <a:ext cx="1458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1ED6B90-4F57-823C-DA3F-6CDEC75B146D}"/>
                  </a:ext>
                </a:extLst>
              </p14:cNvPr>
              <p14:cNvContentPartPr/>
              <p14:nvPr/>
            </p14:nvContentPartPr>
            <p14:xfrm>
              <a:off x="8712960" y="2093434"/>
              <a:ext cx="109080" cy="4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1ED6B90-4F57-823C-DA3F-6CDEC75B14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95320" y="2075434"/>
                <a:ext cx="144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6902B25-FB5E-B84C-C8A8-D46BC9471A02}"/>
                  </a:ext>
                </a:extLst>
              </p14:cNvPr>
              <p14:cNvContentPartPr/>
              <p14:nvPr/>
            </p14:nvContentPartPr>
            <p14:xfrm>
              <a:off x="8500560" y="1909474"/>
              <a:ext cx="171720" cy="240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6902B25-FB5E-B84C-C8A8-D46BC9471A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82560" y="1891834"/>
                <a:ext cx="207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EE98E6F-8C76-9E86-9A01-A8BDA7BA2ECE}"/>
                  </a:ext>
                </a:extLst>
              </p14:cNvPr>
              <p14:cNvContentPartPr/>
              <p14:nvPr/>
            </p14:nvContentPartPr>
            <p14:xfrm>
              <a:off x="8518920" y="1739554"/>
              <a:ext cx="63720" cy="37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EE98E6F-8C76-9E86-9A01-A8BDA7BA2EC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500920" y="1721914"/>
                <a:ext cx="9936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1BB988-0DB3-F83E-C63A-7457B2E25306}"/>
              </a:ext>
            </a:extLst>
          </p:cNvPr>
          <p:cNvGrpSpPr/>
          <p:nvPr/>
        </p:nvGrpSpPr>
        <p:grpSpPr>
          <a:xfrm>
            <a:off x="9079440" y="1763314"/>
            <a:ext cx="2965680" cy="599400"/>
            <a:chOff x="9079440" y="1763314"/>
            <a:chExt cx="296568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30585A-D9E8-7B8A-1270-8C73CA4552B5}"/>
                    </a:ext>
                  </a:extLst>
                </p14:cNvPr>
                <p14:cNvContentPartPr/>
                <p14:nvPr/>
              </p14:nvContentPartPr>
              <p14:xfrm>
                <a:off x="9166560" y="1834594"/>
                <a:ext cx="81360" cy="518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30585A-D9E8-7B8A-1270-8C73CA4552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8920" y="1816594"/>
                  <a:ext cx="1170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63B226-8425-C0EB-C1D6-94D1A9F34B1B}"/>
                    </a:ext>
                  </a:extLst>
                </p14:cNvPr>
                <p14:cNvContentPartPr/>
                <p14:nvPr/>
              </p14:nvContentPartPr>
              <p14:xfrm>
                <a:off x="9079440" y="2075794"/>
                <a:ext cx="284040" cy="6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63B226-8425-C0EB-C1D6-94D1A9F34B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61800" y="2057794"/>
                  <a:ext cx="319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0798E93-4550-81EC-A42B-DA8C4A5A671A}"/>
                    </a:ext>
                  </a:extLst>
                </p14:cNvPr>
                <p14:cNvContentPartPr/>
                <p14:nvPr/>
              </p14:nvContentPartPr>
              <p14:xfrm>
                <a:off x="9468960" y="1830274"/>
                <a:ext cx="49680" cy="318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0798E93-4550-81EC-A42B-DA8C4A5A67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50960" y="1812274"/>
                  <a:ext cx="85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CC1606-3A8F-79BF-8CA0-1FB083DB75F8}"/>
                    </a:ext>
                  </a:extLst>
                </p14:cNvPr>
                <p14:cNvContentPartPr/>
                <p14:nvPr/>
              </p14:nvContentPartPr>
              <p14:xfrm>
                <a:off x="9633480" y="1799314"/>
                <a:ext cx="120600" cy="349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CC1606-3A8F-79BF-8CA0-1FB083DB75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15840" y="1781314"/>
                  <a:ext cx="156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9A3AE9-55B2-0F96-623A-7FADFE616CEA}"/>
                    </a:ext>
                  </a:extLst>
                </p14:cNvPr>
                <p14:cNvContentPartPr/>
                <p14:nvPr/>
              </p14:nvContentPartPr>
              <p14:xfrm>
                <a:off x="9710880" y="1964914"/>
                <a:ext cx="58320" cy="179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9A3AE9-55B2-0F96-623A-7FADFE616C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93240" y="1947274"/>
                  <a:ext cx="93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3E2D70-EAAA-4AD5-DC69-89B89866013C}"/>
                    </a:ext>
                  </a:extLst>
                </p14:cNvPr>
                <p14:cNvContentPartPr/>
                <p14:nvPr/>
              </p14:nvContentPartPr>
              <p14:xfrm>
                <a:off x="9835080" y="1922434"/>
                <a:ext cx="249120" cy="224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3E2D70-EAAA-4AD5-DC69-89B8986601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17080" y="1904794"/>
                  <a:ext cx="284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7560FE-3C3A-6C35-99A5-DA71E0F9AEC4}"/>
                    </a:ext>
                  </a:extLst>
                </p14:cNvPr>
                <p14:cNvContentPartPr/>
                <p14:nvPr/>
              </p14:nvContentPartPr>
              <p14:xfrm>
                <a:off x="10096800" y="1819834"/>
                <a:ext cx="13320" cy="7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7560FE-3C3A-6C35-99A5-DA71E0F9AE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78800" y="1802194"/>
                  <a:ext cx="48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6C6579-06F4-7680-9E7F-1584E8F422B2}"/>
                    </a:ext>
                  </a:extLst>
                </p14:cNvPr>
                <p14:cNvContentPartPr/>
                <p14:nvPr/>
              </p14:nvContentPartPr>
              <p14:xfrm>
                <a:off x="10200480" y="1973554"/>
                <a:ext cx="412560" cy="389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6C6579-06F4-7680-9E7F-1584E8F422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82840" y="1955914"/>
                  <a:ext cx="448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4EF976-04C8-6DBB-62C9-1D9AD35C9D1A}"/>
                    </a:ext>
                  </a:extLst>
                </p14:cNvPr>
                <p14:cNvContentPartPr/>
                <p14:nvPr/>
              </p14:nvContentPartPr>
              <p14:xfrm>
                <a:off x="10746960" y="1966714"/>
                <a:ext cx="117360" cy="31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4EF976-04C8-6DBB-62C9-1D9AD35C9D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29320" y="1948714"/>
                  <a:ext cx="153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FDEDBB-A9C2-CE77-A74B-412066B1D50F}"/>
                    </a:ext>
                  </a:extLst>
                </p14:cNvPr>
                <p14:cNvContentPartPr/>
                <p14:nvPr/>
              </p14:nvContentPartPr>
              <p14:xfrm>
                <a:off x="10777560" y="1929274"/>
                <a:ext cx="93960" cy="10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FDEDBB-A9C2-CE77-A74B-412066B1D5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59560" y="1911274"/>
                  <a:ext cx="129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AAB6F0-4857-B9EA-BB22-441C4949E910}"/>
                    </a:ext>
                  </a:extLst>
                </p14:cNvPr>
                <p14:cNvContentPartPr/>
                <p14:nvPr/>
              </p14:nvContentPartPr>
              <p14:xfrm>
                <a:off x="10941360" y="1764394"/>
                <a:ext cx="311760" cy="396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AAB6F0-4857-B9EA-BB22-441C4949E9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23720" y="1746394"/>
                  <a:ext cx="347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F0D27A-EC7C-2B27-4659-E0316BAA40AC}"/>
                    </a:ext>
                  </a:extLst>
                </p14:cNvPr>
                <p14:cNvContentPartPr/>
                <p14:nvPr/>
              </p14:nvContentPartPr>
              <p14:xfrm>
                <a:off x="11153040" y="1780234"/>
                <a:ext cx="253440" cy="368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F0D27A-EC7C-2B27-4659-E0316BAA40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35040" y="1762234"/>
                  <a:ext cx="2890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96BCA03-9706-9670-F3A8-BB0714B4466B}"/>
                    </a:ext>
                  </a:extLst>
                </p14:cNvPr>
                <p14:cNvContentPartPr/>
                <p14:nvPr/>
              </p14:nvContentPartPr>
              <p14:xfrm>
                <a:off x="10757040" y="1860874"/>
                <a:ext cx="200520" cy="142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96BCA03-9706-9670-F3A8-BB0714B446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39040" y="1843234"/>
                  <a:ext cx="236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1DD631-F316-309C-CAE7-8E952DDE3031}"/>
                    </a:ext>
                  </a:extLst>
                </p14:cNvPr>
                <p14:cNvContentPartPr/>
                <p14:nvPr/>
              </p14:nvContentPartPr>
              <p14:xfrm>
                <a:off x="11294520" y="1898674"/>
                <a:ext cx="181800" cy="65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1DD631-F316-309C-CAE7-8E952DDE30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76880" y="1880674"/>
                  <a:ext cx="217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6A5625-42F7-F455-F9FD-DE84281F0D85}"/>
                    </a:ext>
                  </a:extLst>
                </p14:cNvPr>
                <p14:cNvContentPartPr/>
                <p14:nvPr/>
              </p14:nvContentPartPr>
              <p14:xfrm>
                <a:off x="11482080" y="1925674"/>
                <a:ext cx="9720" cy="84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6A5625-42F7-F455-F9FD-DE84281F0D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64080" y="1908034"/>
                  <a:ext cx="45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08AAC3-5A48-42B2-A2EC-C9D282AB373B}"/>
                    </a:ext>
                  </a:extLst>
                </p14:cNvPr>
                <p14:cNvContentPartPr/>
                <p14:nvPr/>
              </p14:nvContentPartPr>
              <p14:xfrm>
                <a:off x="11442840" y="1859434"/>
                <a:ext cx="270360" cy="29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08AAC3-5A48-42B2-A2EC-C9D282AB373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24840" y="1841794"/>
                  <a:ext cx="306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8A125BB-85C9-7584-2D6C-DAFC6F11533A}"/>
                    </a:ext>
                  </a:extLst>
                </p14:cNvPr>
                <p14:cNvContentPartPr/>
                <p14:nvPr/>
              </p14:nvContentPartPr>
              <p14:xfrm>
                <a:off x="11753160" y="1902994"/>
                <a:ext cx="95400" cy="19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8A125BB-85C9-7584-2D6C-DAFC6F1153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35160" y="1885354"/>
                  <a:ext cx="131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DDA4BAA-589F-1456-F2D1-A1A6B2C28C3D}"/>
                    </a:ext>
                  </a:extLst>
                </p14:cNvPr>
                <p14:cNvContentPartPr/>
                <p14:nvPr/>
              </p14:nvContentPartPr>
              <p14:xfrm>
                <a:off x="11960160" y="1799314"/>
                <a:ext cx="50760" cy="74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DDA4BAA-589F-1456-F2D1-A1A6B2C28C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42520" y="1781314"/>
                  <a:ext cx="86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49EF7B-0AC9-DEC3-F449-ADB29AEABBED}"/>
                    </a:ext>
                  </a:extLst>
                </p14:cNvPr>
                <p14:cNvContentPartPr/>
                <p14:nvPr/>
              </p14:nvContentPartPr>
              <p14:xfrm>
                <a:off x="11920200" y="1763314"/>
                <a:ext cx="124920" cy="487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C49EF7B-0AC9-DEC3-F449-ADB29AEABB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02560" y="1745314"/>
                  <a:ext cx="16056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A048CF9-822C-21D2-3204-1F4677B4B3D2}"/>
              </a:ext>
            </a:extLst>
          </p:cNvPr>
          <p:cNvGrpSpPr/>
          <p:nvPr/>
        </p:nvGrpSpPr>
        <p:grpSpPr>
          <a:xfrm>
            <a:off x="7615680" y="2889326"/>
            <a:ext cx="2568960" cy="2738520"/>
            <a:chOff x="7615680" y="2889326"/>
            <a:chExt cx="2568960" cy="27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0C2DD5-AABC-98CE-4BCC-6F7652AC6E94}"/>
                    </a:ext>
                  </a:extLst>
                </p14:cNvPr>
                <p14:cNvContentPartPr/>
                <p14:nvPr/>
              </p14:nvContentPartPr>
              <p14:xfrm>
                <a:off x="7859760" y="2889326"/>
                <a:ext cx="339120" cy="39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0C2DD5-AABC-98CE-4BCC-6F7652AC6E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42120" y="2871326"/>
                  <a:ext cx="3747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87A4AA-B001-EF13-DDC4-F9133A231E2C}"/>
                    </a:ext>
                  </a:extLst>
                </p14:cNvPr>
                <p14:cNvContentPartPr/>
                <p14:nvPr/>
              </p14:nvContentPartPr>
              <p14:xfrm>
                <a:off x="7874160" y="3455966"/>
                <a:ext cx="220320" cy="400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87A4AA-B001-EF13-DDC4-F9133A231E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56160" y="3437966"/>
                  <a:ext cx="255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1A102C-4517-311C-BDB0-F2B8FD62162A}"/>
                    </a:ext>
                  </a:extLst>
                </p14:cNvPr>
                <p14:cNvContentPartPr/>
                <p14:nvPr/>
              </p14:nvContentPartPr>
              <p14:xfrm>
                <a:off x="8292840" y="3435806"/>
                <a:ext cx="333360" cy="46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1A102C-4517-311C-BDB0-F2B8FD6216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74840" y="3417806"/>
                  <a:ext cx="369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E27682-682D-AC65-B6F6-76B3E28ACE82}"/>
                    </a:ext>
                  </a:extLst>
                </p14:cNvPr>
                <p14:cNvContentPartPr/>
                <p14:nvPr/>
              </p14:nvContentPartPr>
              <p14:xfrm>
                <a:off x="7824480" y="4055366"/>
                <a:ext cx="27324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E27682-682D-AC65-B6F6-76B3E28ACE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06480" y="4037366"/>
                  <a:ext cx="308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9666E9-B40A-CB46-59AE-5823B0CC01D7}"/>
                    </a:ext>
                  </a:extLst>
                </p14:cNvPr>
                <p14:cNvContentPartPr/>
                <p14:nvPr/>
              </p14:nvContentPartPr>
              <p14:xfrm>
                <a:off x="8319840" y="3933326"/>
                <a:ext cx="154800" cy="46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9666E9-B40A-CB46-59AE-5823B0CC01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02200" y="3915326"/>
                  <a:ext cx="1904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B64B91-A867-1112-E03A-A0F2D726C670}"/>
                    </a:ext>
                  </a:extLst>
                </p14:cNvPr>
                <p14:cNvContentPartPr/>
                <p14:nvPr/>
              </p14:nvContentPartPr>
              <p14:xfrm>
                <a:off x="7799280" y="3985166"/>
                <a:ext cx="383400" cy="555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B64B91-A867-1112-E03A-A0F2D726C6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81280" y="3967526"/>
                  <a:ext cx="4190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E8350A-C915-4337-1537-EDC63F215DA2}"/>
                    </a:ext>
                  </a:extLst>
                </p14:cNvPr>
                <p14:cNvContentPartPr/>
                <p14:nvPr/>
              </p14:nvContentPartPr>
              <p14:xfrm>
                <a:off x="8302200" y="4088126"/>
                <a:ext cx="356040" cy="46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E8350A-C915-4337-1537-EDC63F215D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84560" y="4070126"/>
                  <a:ext cx="3916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F26FFC-05BF-35C1-FA35-C67B6FEEBB6F}"/>
                    </a:ext>
                  </a:extLst>
                </p14:cNvPr>
                <p14:cNvContentPartPr/>
                <p14:nvPr/>
              </p14:nvContentPartPr>
              <p14:xfrm>
                <a:off x="8795400" y="3934766"/>
                <a:ext cx="323280" cy="500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F26FFC-05BF-35C1-FA35-C67B6FEEBB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77760" y="3916766"/>
                  <a:ext cx="3589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747413-1C78-A5B1-4E07-5BDD8D885F1F}"/>
                    </a:ext>
                  </a:extLst>
                </p14:cNvPr>
                <p14:cNvContentPartPr/>
                <p14:nvPr/>
              </p14:nvContentPartPr>
              <p14:xfrm>
                <a:off x="7821600" y="4683206"/>
                <a:ext cx="4320" cy="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747413-1C78-A5B1-4E07-5BDD8D885F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03600" y="4665566"/>
                  <a:ext cx="39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6DCA25-E45B-618F-127F-885E6BA2F1E4}"/>
                    </a:ext>
                  </a:extLst>
                </p14:cNvPr>
                <p14:cNvContentPartPr/>
                <p14:nvPr/>
              </p14:nvContentPartPr>
              <p14:xfrm>
                <a:off x="7821600" y="4636406"/>
                <a:ext cx="29520" cy="74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6DCA25-E45B-618F-127F-885E6BA2F1E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03600" y="4618766"/>
                  <a:ext cx="65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DFD267-2E57-2476-43C5-A5D4CD0960DD}"/>
                    </a:ext>
                  </a:extLst>
                </p14:cNvPr>
                <p14:cNvContentPartPr/>
                <p14:nvPr/>
              </p14:nvContentPartPr>
              <p14:xfrm>
                <a:off x="7650600" y="4718126"/>
                <a:ext cx="346320" cy="307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DFD267-2E57-2476-43C5-A5D4CD0960D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32960" y="4700126"/>
                  <a:ext cx="381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69FEEC-B38F-C8FD-D688-D1AA081D5E32}"/>
                    </a:ext>
                  </a:extLst>
                </p14:cNvPr>
                <p14:cNvContentPartPr/>
                <p14:nvPr/>
              </p14:nvContentPartPr>
              <p14:xfrm>
                <a:off x="8315520" y="4639646"/>
                <a:ext cx="250920" cy="332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69FEEC-B38F-C8FD-D688-D1AA081D5E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97520" y="4621646"/>
                  <a:ext cx="286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4281FC-D229-FBD1-62EA-1078D8CFD6F2}"/>
                    </a:ext>
                  </a:extLst>
                </p14:cNvPr>
                <p14:cNvContentPartPr/>
                <p14:nvPr/>
              </p14:nvContentPartPr>
              <p14:xfrm>
                <a:off x="8819880" y="4680326"/>
                <a:ext cx="2473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4281FC-D229-FBD1-62EA-1078D8CFD6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01880" y="4662686"/>
                  <a:ext cx="282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4F4816-C8F1-06C4-1F46-B82CD401B635}"/>
                    </a:ext>
                  </a:extLst>
                </p14:cNvPr>
                <p14:cNvContentPartPr/>
                <p14:nvPr/>
              </p14:nvContentPartPr>
              <p14:xfrm>
                <a:off x="9369960" y="4573766"/>
                <a:ext cx="329400" cy="407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4F4816-C8F1-06C4-1F46-B82CD401B6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52320" y="4555766"/>
                  <a:ext cx="365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CF267A-F099-5AAA-D456-E22B0E706BA5}"/>
                    </a:ext>
                  </a:extLst>
                </p14:cNvPr>
                <p14:cNvContentPartPr/>
                <p14:nvPr/>
              </p14:nvContentPartPr>
              <p14:xfrm>
                <a:off x="7885680" y="5236526"/>
                <a:ext cx="132840" cy="16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CF267A-F099-5AAA-D456-E22B0E706B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67680" y="5218886"/>
                  <a:ext cx="168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201E07-D9A2-FA9A-A9B1-3ED1DF0D4FED}"/>
                    </a:ext>
                  </a:extLst>
                </p14:cNvPr>
                <p14:cNvContentPartPr/>
                <p14:nvPr/>
              </p14:nvContentPartPr>
              <p14:xfrm>
                <a:off x="7819800" y="5165966"/>
                <a:ext cx="253440" cy="44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201E07-D9A2-FA9A-A9B1-3ED1DF0D4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02160" y="5147966"/>
                  <a:ext cx="2890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648E88-38D1-E3B6-EE34-AE4ACAA5F081}"/>
                    </a:ext>
                  </a:extLst>
                </p14:cNvPr>
                <p14:cNvContentPartPr/>
                <p14:nvPr/>
              </p14:nvContentPartPr>
              <p14:xfrm>
                <a:off x="8285640" y="5225366"/>
                <a:ext cx="412560" cy="35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648E88-38D1-E3B6-EE34-AE4ACAA5F0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68000" y="5207726"/>
                  <a:ext cx="4482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27F8B4-2FD4-F3E1-3442-9D8DE5BE2579}"/>
                    </a:ext>
                  </a:extLst>
                </p14:cNvPr>
                <p14:cNvContentPartPr/>
                <p14:nvPr/>
              </p14:nvContentPartPr>
              <p14:xfrm>
                <a:off x="8847240" y="5110886"/>
                <a:ext cx="334080" cy="46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27F8B4-2FD4-F3E1-3442-9D8DE5BE25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29600" y="5093246"/>
                  <a:ext cx="3697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A468CC-6CDD-A9BC-BF24-CC5B46E332EC}"/>
                    </a:ext>
                  </a:extLst>
                </p14:cNvPr>
                <p14:cNvContentPartPr/>
                <p14:nvPr/>
              </p14:nvContentPartPr>
              <p14:xfrm>
                <a:off x="9328920" y="5152646"/>
                <a:ext cx="177480" cy="24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A468CC-6CDD-A9BC-BF24-CC5B46E332E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11280" y="5135006"/>
                  <a:ext cx="213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CFC378-CFE9-BA17-BF29-44973A33F531}"/>
                    </a:ext>
                  </a:extLst>
                </p14:cNvPr>
                <p14:cNvContentPartPr/>
                <p14:nvPr/>
              </p14:nvContentPartPr>
              <p14:xfrm>
                <a:off x="9674160" y="5098286"/>
                <a:ext cx="510480" cy="52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CFC378-CFE9-BA17-BF29-44973A33F5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56160" y="5080286"/>
                  <a:ext cx="5461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E13D68-B95E-DFC8-A86E-47ABC3B1B8F9}"/>
                    </a:ext>
                  </a:extLst>
                </p14:cNvPr>
                <p14:cNvContentPartPr/>
                <p14:nvPr/>
              </p14:nvContentPartPr>
              <p14:xfrm>
                <a:off x="7858680" y="3322474"/>
                <a:ext cx="158760" cy="75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E13D68-B95E-DFC8-A86E-47ABC3B1B8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41040" y="3304474"/>
                  <a:ext cx="194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B1FF90-0D47-20A1-D0BC-D98C7536DE49}"/>
                    </a:ext>
                  </a:extLst>
                </p14:cNvPr>
                <p14:cNvContentPartPr/>
                <p14:nvPr/>
              </p14:nvContentPartPr>
              <p14:xfrm>
                <a:off x="7834200" y="3933034"/>
                <a:ext cx="136080" cy="63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B1FF90-0D47-20A1-D0BC-D98C7536DE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16560" y="3915394"/>
                  <a:ext cx="171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3DEC79-06DF-0F2C-B97D-ADF0B5BB6655}"/>
                    </a:ext>
                  </a:extLst>
                </p14:cNvPr>
                <p14:cNvContentPartPr/>
                <p14:nvPr/>
              </p14:nvContentPartPr>
              <p14:xfrm>
                <a:off x="7640160" y="4557994"/>
                <a:ext cx="201960" cy="68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3DEC79-06DF-0F2C-B97D-ADF0B5BB66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22160" y="4539994"/>
                  <a:ext cx="237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391679-4E6C-CF9F-E4BB-47502991C250}"/>
                    </a:ext>
                  </a:extLst>
                </p14:cNvPr>
                <p14:cNvContentPartPr/>
                <p14:nvPr/>
              </p14:nvContentPartPr>
              <p14:xfrm>
                <a:off x="7615680" y="5139394"/>
                <a:ext cx="147960" cy="39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391679-4E6C-CF9F-E4BB-47502991C25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98040" y="5121754"/>
                  <a:ext cx="1836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BECC43B-9A48-594D-0706-E6DC68F720FB}"/>
                  </a:ext>
                </a:extLst>
              </p14:cNvPr>
              <p14:cNvContentPartPr/>
              <p14:nvPr/>
            </p14:nvContentPartPr>
            <p14:xfrm>
              <a:off x="7728720" y="5803594"/>
              <a:ext cx="203760" cy="35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BECC43B-9A48-594D-0706-E6DC68F720F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711080" y="5785594"/>
                <a:ext cx="239400" cy="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422225-0215-34D4-99C1-DC2ACF130B90}"/>
                  </a:ext>
                </a:extLst>
              </p14:cNvPr>
              <p14:cNvContentPartPr/>
              <p14:nvPr/>
            </p14:nvContentPartPr>
            <p14:xfrm>
              <a:off x="1441680" y="81039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422225-0215-34D4-99C1-DC2ACF130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040" y="79239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D83B2F8-C287-14A0-0B2C-F6FCA009743A}"/>
              </a:ext>
            </a:extLst>
          </p:cNvPr>
          <p:cNvGrpSpPr/>
          <p:nvPr/>
        </p:nvGrpSpPr>
        <p:grpSpPr>
          <a:xfrm>
            <a:off x="1490640" y="2981194"/>
            <a:ext cx="1927080" cy="482040"/>
            <a:chOff x="1490640" y="2981194"/>
            <a:chExt cx="192708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98682D-5DA3-42C8-2C59-8AEC9C86A182}"/>
                    </a:ext>
                  </a:extLst>
                </p14:cNvPr>
                <p14:cNvContentPartPr/>
                <p14:nvPr/>
              </p14:nvContentPartPr>
              <p14:xfrm>
                <a:off x="1490640" y="3064714"/>
                <a:ext cx="586440" cy="24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98682D-5DA3-42C8-2C59-8AEC9C86A1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2640" y="3046714"/>
                  <a:ext cx="622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25A9F8-C728-E97A-4B92-6C95D29C354C}"/>
                    </a:ext>
                  </a:extLst>
                </p14:cNvPr>
                <p14:cNvContentPartPr/>
                <p14:nvPr/>
              </p14:nvContentPartPr>
              <p14:xfrm>
                <a:off x="2104080" y="2981194"/>
                <a:ext cx="273240" cy="37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25A9F8-C728-E97A-4B92-6C95D29C35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6440" y="2963194"/>
                  <a:ext cx="308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900FF0-5926-927F-1495-A6AB35AFCABE}"/>
                    </a:ext>
                  </a:extLst>
                </p14:cNvPr>
                <p14:cNvContentPartPr/>
                <p14:nvPr/>
              </p14:nvContentPartPr>
              <p14:xfrm>
                <a:off x="2115600" y="3027634"/>
                <a:ext cx="353160" cy="27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900FF0-5926-927F-1495-A6AB35AFCA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7600" y="3009994"/>
                  <a:ext cx="388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A2EA24-CB17-14F4-C52C-659E7D1430BA}"/>
                    </a:ext>
                  </a:extLst>
                </p14:cNvPr>
                <p14:cNvContentPartPr/>
                <p14:nvPr/>
              </p14:nvContentPartPr>
              <p14:xfrm>
                <a:off x="2469840" y="3042034"/>
                <a:ext cx="424800" cy="42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A2EA24-CB17-14F4-C52C-659E7D1430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2200" y="3024034"/>
                  <a:ext cx="460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A0ABA8-BD5C-0825-FC7C-6B0D4A2E76DA}"/>
                    </a:ext>
                  </a:extLst>
                </p14:cNvPr>
                <p14:cNvContentPartPr/>
                <p14:nvPr/>
              </p14:nvContentPartPr>
              <p14:xfrm>
                <a:off x="3122880" y="3204034"/>
                <a:ext cx="269640" cy="2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A0ABA8-BD5C-0825-FC7C-6B0D4A2E76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5240" y="3186394"/>
                  <a:ext cx="305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C3BEC7-67C3-D4AD-E945-E14B6CFD3211}"/>
                    </a:ext>
                  </a:extLst>
                </p14:cNvPr>
                <p14:cNvContentPartPr/>
                <p14:nvPr/>
              </p14:nvContentPartPr>
              <p14:xfrm>
                <a:off x="3186960" y="3263794"/>
                <a:ext cx="230760" cy="89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C3BEC7-67C3-D4AD-E945-E14B6CFD32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8960" y="3245794"/>
                  <a:ext cx="2664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6463FB-60CD-489A-2F98-45C2F792F145}"/>
                  </a:ext>
                </a:extLst>
              </p14:cNvPr>
              <p14:cNvContentPartPr/>
              <p14:nvPr/>
            </p14:nvContentPartPr>
            <p14:xfrm>
              <a:off x="3780240" y="3001714"/>
              <a:ext cx="360000" cy="51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6463FB-60CD-489A-2F98-45C2F792F1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2600" y="2984074"/>
                <a:ext cx="3956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01C57E-C54B-728E-6216-3625E3A59807}"/>
                  </a:ext>
                </a:extLst>
              </p14:cNvPr>
              <p14:cNvContentPartPr/>
              <p14:nvPr/>
            </p14:nvContentPartPr>
            <p14:xfrm>
              <a:off x="2418360" y="3660154"/>
              <a:ext cx="12960" cy="57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01C57E-C54B-728E-6216-3625E3A598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0720" y="3642154"/>
                <a:ext cx="48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98CF07-B583-9989-8146-BB392A4B9C08}"/>
                  </a:ext>
                </a:extLst>
              </p14:cNvPr>
              <p14:cNvContentPartPr/>
              <p14:nvPr/>
            </p14:nvContentPartPr>
            <p14:xfrm>
              <a:off x="2424120" y="3983074"/>
              <a:ext cx="43200" cy="465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98CF07-B583-9989-8146-BB392A4B9C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6120" y="3965074"/>
                <a:ext cx="78840" cy="50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C2907E9-E212-87E9-4329-B1C6CDD60274}"/>
              </a:ext>
            </a:extLst>
          </p:cNvPr>
          <p:cNvGrpSpPr/>
          <p:nvPr/>
        </p:nvGrpSpPr>
        <p:grpSpPr>
          <a:xfrm>
            <a:off x="1503960" y="4846354"/>
            <a:ext cx="2850840" cy="1827360"/>
            <a:chOff x="1503960" y="4846354"/>
            <a:chExt cx="2850840" cy="18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66847E-F234-662B-6ACA-30EADDD59013}"/>
                    </a:ext>
                  </a:extLst>
                </p14:cNvPr>
                <p14:cNvContentPartPr/>
                <p14:nvPr/>
              </p14:nvContentPartPr>
              <p14:xfrm>
                <a:off x="1503960" y="5001154"/>
                <a:ext cx="278640" cy="355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66847E-F234-662B-6ACA-30EADDD590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6320" y="4983514"/>
                  <a:ext cx="314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361AD8-6D6D-9819-8C32-B9D7FAB8E6A4}"/>
                    </a:ext>
                  </a:extLst>
                </p14:cNvPr>
                <p14:cNvContentPartPr/>
                <p14:nvPr/>
              </p14:nvContentPartPr>
              <p14:xfrm>
                <a:off x="1846680" y="4951834"/>
                <a:ext cx="291600" cy="39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361AD8-6D6D-9819-8C32-B9D7FAB8E6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8680" y="4933834"/>
                  <a:ext cx="3272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DF05ED-67F4-0207-9589-3162A3E87677}"/>
                    </a:ext>
                  </a:extLst>
                </p14:cNvPr>
                <p14:cNvContentPartPr/>
                <p14:nvPr/>
              </p14:nvContentPartPr>
              <p14:xfrm>
                <a:off x="1928400" y="5007634"/>
                <a:ext cx="218880" cy="37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DF05ED-67F4-0207-9589-3162A3E876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0400" y="4989994"/>
                  <a:ext cx="254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5A20CE-62EC-8BF2-9D77-AEE0AFEF8768}"/>
                    </a:ext>
                  </a:extLst>
                </p14:cNvPr>
                <p14:cNvContentPartPr/>
                <p14:nvPr/>
              </p14:nvContentPartPr>
              <p14:xfrm>
                <a:off x="2370480" y="5051194"/>
                <a:ext cx="204120" cy="260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5A20CE-62EC-8BF2-9D77-AEE0AFEF87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2480" y="5033194"/>
                  <a:ext cx="239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8AE258-301E-362B-EF3A-0CD28E6D1C8B}"/>
                    </a:ext>
                  </a:extLst>
                </p14:cNvPr>
                <p14:cNvContentPartPr/>
                <p14:nvPr/>
              </p14:nvContentPartPr>
              <p14:xfrm>
                <a:off x="2544000" y="5016994"/>
                <a:ext cx="211680" cy="27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8AE258-301E-362B-EF3A-0CD28E6D1C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6360" y="4998994"/>
                  <a:ext cx="247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71F62A-62C0-5AED-F895-E8542A9CDDFA}"/>
                    </a:ext>
                  </a:extLst>
                </p14:cNvPr>
                <p14:cNvContentPartPr/>
                <p14:nvPr/>
              </p14:nvContentPartPr>
              <p14:xfrm>
                <a:off x="2988240" y="5099074"/>
                <a:ext cx="353520" cy="19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71F62A-62C0-5AED-F895-E8542A9CDD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0600" y="5081074"/>
                  <a:ext cx="389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02902E-2F7B-3F89-C627-A1612B6503FD}"/>
                    </a:ext>
                  </a:extLst>
                </p14:cNvPr>
                <p14:cNvContentPartPr/>
                <p14:nvPr/>
              </p14:nvContentPartPr>
              <p14:xfrm>
                <a:off x="3631560" y="4846354"/>
                <a:ext cx="376560" cy="494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02902E-2F7B-3F89-C627-A1612B6503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3920" y="4828714"/>
                  <a:ext cx="4122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67B011-5A13-9B0A-2678-EE63DB3708B8}"/>
                    </a:ext>
                  </a:extLst>
                </p14:cNvPr>
                <p14:cNvContentPartPr/>
                <p14:nvPr/>
              </p14:nvContentPartPr>
              <p14:xfrm>
                <a:off x="4070400" y="4865794"/>
                <a:ext cx="284400" cy="34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67B011-5A13-9B0A-2678-EE63DB3708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2760" y="4848154"/>
                  <a:ext cx="320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F7D01A-1FC6-1EF8-3DF9-F1F2DD7E619E}"/>
                    </a:ext>
                  </a:extLst>
                </p14:cNvPr>
                <p14:cNvContentPartPr/>
                <p14:nvPr/>
              </p14:nvContentPartPr>
              <p14:xfrm>
                <a:off x="2483520" y="5556634"/>
                <a:ext cx="73440" cy="82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F7D01A-1FC6-1EF8-3DF9-F1F2DD7E61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5520" y="5538994"/>
                  <a:ext cx="10908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D5783D-7CE1-E2E5-51A5-67621AB0003C}"/>
                    </a:ext>
                  </a:extLst>
                </p14:cNvPr>
                <p14:cNvContentPartPr/>
                <p14:nvPr/>
              </p14:nvContentPartPr>
              <p14:xfrm>
                <a:off x="2383800" y="5502274"/>
                <a:ext cx="276120" cy="347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D5783D-7CE1-E2E5-51A5-67621AB000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5800" y="5484274"/>
                  <a:ext cx="311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B226F8-3D3F-9828-F3CA-0FF6040BE659}"/>
                    </a:ext>
                  </a:extLst>
                </p14:cNvPr>
                <p14:cNvContentPartPr/>
                <p14:nvPr/>
              </p14:nvContentPartPr>
              <p14:xfrm>
                <a:off x="1558320" y="6047674"/>
                <a:ext cx="313200" cy="526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B226F8-3D3F-9828-F3CA-0FF6040BE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40320" y="6029674"/>
                  <a:ext cx="3488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760751-EF2E-18D5-EB37-7740F3CE64F7}"/>
                    </a:ext>
                  </a:extLst>
                </p14:cNvPr>
                <p14:cNvContentPartPr/>
                <p14:nvPr/>
              </p14:nvContentPartPr>
              <p14:xfrm>
                <a:off x="2122800" y="5955874"/>
                <a:ext cx="35640" cy="432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760751-EF2E-18D5-EB37-7740F3CE64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5160" y="5937874"/>
                  <a:ext cx="712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E8F9CD-829F-FD27-4653-31FF084B039D}"/>
                    </a:ext>
                  </a:extLst>
                </p14:cNvPr>
                <p14:cNvContentPartPr/>
                <p14:nvPr/>
              </p14:nvContentPartPr>
              <p14:xfrm>
                <a:off x="2058360" y="6167194"/>
                <a:ext cx="379800" cy="28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E8F9CD-829F-FD27-4653-31FF084B03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40720" y="6149554"/>
                  <a:ext cx="415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28EE1D-3935-6BBD-3363-2B00CAFAF342}"/>
                    </a:ext>
                  </a:extLst>
                </p14:cNvPr>
                <p14:cNvContentPartPr/>
                <p14:nvPr/>
              </p14:nvContentPartPr>
              <p14:xfrm>
                <a:off x="2780520" y="5940034"/>
                <a:ext cx="366840" cy="73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28EE1D-3935-6BBD-3363-2B00CAFAF3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2520" y="5922034"/>
                  <a:ext cx="4024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EAF5C6-0A49-9FCB-6AEE-09B7C442624E}"/>
                    </a:ext>
                  </a:extLst>
                </p14:cNvPr>
                <p14:cNvContentPartPr/>
                <p14:nvPr/>
              </p14:nvContentPartPr>
              <p14:xfrm>
                <a:off x="2690880" y="6060274"/>
                <a:ext cx="4212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EAF5C6-0A49-9FCB-6AEE-09B7C44262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72880" y="6042274"/>
                  <a:ext cx="77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46318E-A0C4-1817-2C3D-F55665A20669}"/>
                    </a:ext>
                  </a:extLst>
                </p14:cNvPr>
                <p14:cNvContentPartPr/>
                <p14:nvPr/>
              </p14:nvContentPartPr>
              <p14:xfrm>
                <a:off x="2658120" y="5954434"/>
                <a:ext cx="84240" cy="637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46318E-A0C4-1817-2C3D-F55665A20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40480" y="5936434"/>
                  <a:ext cx="1198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FDCDB5-003C-0DF6-8F2A-EECF887B88B1}"/>
                    </a:ext>
                  </a:extLst>
                </p14:cNvPr>
                <p14:cNvContentPartPr/>
                <p14:nvPr/>
              </p14:nvContentPartPr>
              <p14:xfrm>
                <a:off x="2834880" y="5838874"/>
                <a:ext cx="431280" cy="77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FDCDB5-003C-0DF6-8F2A-EECF887B88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7240" y="5820874"/>
                  <a:ext cx="466920" cy="81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472E39-DBBC-5B46-9C64-F18DC51341D0}"/>
                  </a:ext>
                </a:extLst>
              </p14:cNvPr>
              <p14:cNvContentPartPr/>
              <p14:nvPr/>
            </p14:nvContentPartPr>
            <p14:xfrm>
              <a:off x="3831000" y="5635474"/>
              <a:ext cx="528840" cy="204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472E39-DBBC-5B46-9C64-F18DC51341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13000" y="5617834"/>
                <a:ext cx="564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792CC0-EC7D-8C29-8CFB-FF97DA955573}"/>
                  </a:ext>
                </a:extLst>
              </p14:cNvPr>
              <p14:cNvContentPartPr/>
              <p14:nvPr/>
            </p14:nvContentPartPr>
            <p14:xfrm>
              <a:off x="3795000" y="5731954"/>
              <a:ext cx="436680" cy="187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792CC0-EC7D-8C29-8CFB-FF97DA9555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77360" y="5714314"/>
                <a:ext cx="4723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40A07E8-69A7-EC2E-497A-64C937F6D37B}"/>
              </a:ext>
            </a:extLst>
          </p:cNvPr>
          <p:cNvGrpSpPr/>
          <p:nvPr/>
        </p:nvGrpSpPr>
        <p:grpSpPr>
          <a:xfrm>
            <a:off x="801600" y="830554"/>
            <a:ext cx="4208040" cy="1989720"/>
            <a:chOff x="801600" y="830554"/>
            <a:chExt cx="4208040" cy="19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DB1355-580C-64A6-41C5-FA061D8ABFCE}"/>
                    </a:ext>
                  </a:extLst>
                </p14:cNvPr>
                <p14:cNvContentPartPr/>
                <p14:nvPr/>
              </p14:nvContentPartPr>
              <p14:xfrm>
                <a:off x="1217760" y="1126474"/>
                <a:ext cx="357840" cy="39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DB1355-580C-64A6-41C5-FA061D8ABF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9760" y="1108474"/>
                  <a:ext cx="3934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FE9E4C-64B7-822A-41B2-B35A094E3EE4}"/>
                    </a:ext>
                  </a:extLst>
                </p14:cNvPr>
                <p14:cNvContentPartPr/>
                <p14:nvPr/>
              </p14:nvContentPartPr>
              <p14:xfrm>
                <a:off x="1803840" y="1179394"/>
                <a:ext cx="212040" cy="33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FE9E4C-64B7-822A-41B2-B35A094E3E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6200" y="1161754"/>
                  <a:ext cx="247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D57863-CF2E-DFDD-3CFF-A18F604E3D83}"/>
                    </a:ext>
                  </a:extLst>
                </p14:cNvPr>
                <p14:cNvContentPartPr/>
                <p14:nvPr/>
              </p14:nvContentPartPr>
              <p14:xfrm>
                <a:off x="1834440" y="1209274"/>
                <a:ext cx="247680" cy="25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D57863-CF2E-DFDD-3CFF-A18F604E3D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6800" y="1191634"/>
                  <a:ext cx="283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C0BB87-6D5E-79EB-F329-57CC676D61A4}"/>
                    </a:ext>
                  </a:extLst>
                </p14:cNvPr>
                <p14:cNvContentPartPr/>
                <p14:nvPr/>
              </p14:nvContentPartPr>
              <p14:xfrm>
                <a:off x="2178240" y="1111354"/>
                <a:ext cx="38376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C0BB87-6D5E-79EB-F329-57CC676D61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60600" y="1093714"/>
                  <a:ext cx="419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05DCF5-CC60-23C1-D337-BCE8B9D69079}"/>
                    </a:ext>
                  </a:extLst>
                </p14:cNvPr>
                <p14:cNvContentPartPr/>
                <p14:nvPr/>
              </p14:nvContentPartPr>
              <p14:xfrm>
                <a:off x="2974200" y="1218634"/>
                <a:ext cx="253440" cy="70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05DCF5-CC60-23C1-D337-BCE8B9D690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6560" y="1200634"/>
                  <a:ext cx="289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DF5F87-50EF-7D7D-9AAB-937FF87ADF38}"/>
                    </a:ext>
                  </a:extLst>
                </p14:cNvPr>
                <p14:cNvContentPartPr/>
                <p14:nvPr/>
              </p14:nvContentPartPr>
              <p14:xfrm>
                <a:off x="2978160" y="1284514"/>
                <a:ext cx="483480" cy="14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DF5F87-50EF-7D7D-9AAB-937FF87ADF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0160" y="1266514"/>
                  <a:ext cx="519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DE85F-E1D1-6755-FA7D-8123A150EE20}"/>
                    </a:ext>
                  </a:extLst>
                </p14:cNvPr>
                <p14:cNvContentPartPr/>
                <p14:nvPr/>
              </p14:nvContentPartPr>
              <p14:xfrm>
                <a:off x="3536880" y="1122154"/>
                <a:ext cx="543600" cy="36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DE85F-E1D1-6755-FA7D-8123A150EE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9240" y="1104154"/>
                  <a:ext cx="579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21270-7D89-2094-2960-38FCCB7EB597}"/>
                    </a:ext>
                  </a:extLst>
                </p14:cNvPr>
                <p14:cNvContentPartPr/>
                <p14:nvPr/>
              </p14:nvContentPartPr>
              <p14:xfrm>
                <a:off x="1300920" y="1744234"/>
                <a:ext cx="363960" cy="40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21270-7D89-2094-2960-38FCCB7EB5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2920" y="1726234"/>
                  <a:ext cx="399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53DB02-BCE4-B701-84ED-30810257D244}"/>
                    </a:ext>
                  </a:extLst>
                </p14:cNvPr>
                <p14:cNvContentPartPr/>
                <p14:nvPr/>
              </p14:nvContentPartPr>
              <p14:xfrm>
                <a:off x="1813560" y="1742074"/>
                <a:ext cx="202320" cy="36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53DB02-BCE4-B701-84ED-30810257D2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95920" y="1724434"/>
                  <a:ext cx="237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665389-8649-75C1-A30B-8A9A88E71412}"/>
                    </a:ext>
                  </a:extLst>
                </p14:cNvPr>
                <p14:cNvContentPartPr/>
                <p14:nvPr/>
              </p14:nvContentPartPr>
              <p14:xfrm>
                <a:off x="1834800" y="1769434"/>
                <a:ext cx="415440" cy="31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665389-8649-75C1-A30B-8A9A88E714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16800" y="1751434"/>
                  <a:ext cx="451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006F2B-A57C-1728-5F50-4B7000524143}"/>
                    </a:ext>
                  </a:extLst>
                </p14:cNvPr>
                <p14:cNvContentPartPr/>
                <p14:nvPr/>
              </p14:nvContentPartPr>
              <p14:xfrm>
                <a:off x="2326920" y="1734154"/>
                <a:ext cx="366120" cy="28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006F2B-A57C-1728-5F50-4B70005241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9280" y="1716514"/>
                  <a:ext cx="401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1E2B06-7EE7-579E-2140-53B4794CCFE3}"/>
                    </a:ext>
                  </a:extLst>
                </p14:cNvPr>
                <p14:cNvContentPartPr/>
                <p14:nvPr/>
              </p14:nvContentPartPr>
              <p14:xfrm>
                <a:off x="2998680" y="1894354"/>
                <a:ext cx="376560" cy="2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1E2B06-7EE7-579E-2140-53B4794CCF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0680" y="1876354"/>
                  <a:ext cx="412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46CFD7-7D10-2DAF-D936-E09D0E715F88}"/>
                    </a:ext>
                  </a:extLst>
                </p14:cNvPr>
                <p14:cNvContentPartPr/>
                <p14:nvPr/>
              </p14:nvContentPartPr>
              <p14:xfrm>
                <a:off x="3058080" y="1953034"/>
                <a:ext cx="379080" cy="9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46CFD7-7D10-2DAF-D936-E09D0E715F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40440" y="1935034"/>
                  <a:ext cx="414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9AECCB-A2A0-001A-8E2B-F5EC09078CA1}"/>
                    </a:ext>
                  </a:extLst>
                </p14:cNvPr>
                <p14:cNvContentPartPr/>
                <p14:nvPr/>
              </p14:nvContentPartPr>
              <p14:xfrm>
                <a:off x="3628320" y="1823074"/>
                <a:ext cx="373320" cy="44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9AECCB-A2A0-001A-8E2B-F5EC09078C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0680" y="1805434"/>
                  <a:ext cx="4089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FBF6B3-FDF5-7050-A5F6-EFA6B308F257}"/>
                    </a:ext>
                  </a:extLst>
                </p14:cNvPr>
                <p14:cNvContentPartPr/>
                <p14:nvPr/>
              </p14:nvContentPartPr>
              <p14:xfrm>
                <a:off x="1392360" y="2526874"/>
                <a:ext cx="504720" cy="27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FBF6B3-FDF5-7050-A5F6-EFA6B308F2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74720" y="2508874"/>
                  <a:ext cx="540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D1270A-B6F2-1489-42B1-AB0957AD92AE}"/>
                    </a:ext>
                  </a:extLst>
                </p14:cNvPr>
                <p14:cNvContentPartPr/>
                <p14:nvPr/>
              </p14:nvContentPartPr>
              <p14:xfrm>
                <a:off x="1865400" y="2444794"/>
                <a:ext cx="255960" cy="37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D1270A-B6F2-1489-42B1-AB0957AD92A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7760" y="2427154"/>
                  <a:ext cx="2916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46E76C-C8EC-300C-D774-75FF2F473768}"/>
                    </a:ext>
                  </a:extLst>
                </p14:cNvPr>
                <p14:cNvContentPartPr/>
                <p14:nvPr/>
              </p14:nvContentPartPr>
              <p14:xfrm>
                <a:off x="1942440" y="2510314"/>
                <a:ext cx="342720" cy="21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46E76C-C8EC-300C-D774-75FF2F4737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24440" y="2492314"/>
                  <a:ext cx="37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15088C-1119-4E58-BAAD-80E739ACD022}"/>
                    </a:ext>
                  </a:extLst>
                </p14:cNvPr>
                <p14:cNvContentPartPr/>
                <p14:nvPr/>
              </p14:nvContentPartPr>
              <p14:xfrm>
                <a:off x="2378400" y="2424994"/>
                <a:ext cx="285840" cy="30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15088C-1119-4E58-BAAD-80E739ACD0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60760" y="2406994"/>
                  <a:ext cx="321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B2EF0A-FA71-5781-5552-25998D519D53}"/>
                    </a:ext>
                  </a:extLst>
                </p14:cNvPr>
                <p14:cNvContentPartPr/>
                <p14:nvPr/>
              </p14:nvContentPartPr>
              <p14:xfrm>
                <a:off x="2949720" y="2385754"/>
                <a:ext cx="381960" cy="6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B2EF0A-FA71-5781-5552-25998D519D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32080" y="2368114"/>
                  <a:ext cx="417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4445C0-AAA2-9466-21FC-90EA82E2376B}"/>
                    </a:ext>
                  </a:extLst>
                </p14:cNvPr>
                <p14:cNvContentPartPr/>
                <p14:nvPr/>
              </p14:nvContentPartPr>
              <p14:xfrm>
                <a:off x="2981400" y="2598874"/>
                <a:ext cx="239040" cy="2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4445C0-AAA2-9466-21FC-90EA82E237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63400" y="2580874"/>
                  <a:ext cx="274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D2F137-F50C-0843-E00D-557CACD204CE}"/>
                    </a:ext>
                  </a:extLst>
                </p14:cNvPr>
                <p14:cNvContentPartPr/>
                <p14:nvPr/>
              </p14:nvContentPartPr>
              <p14:xfrm>
                <a:off x="3669720" y="2382154"/>
                <a:ext cx="273960" cy="374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D2F137-F50C-0843-E00D-557CACD204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52080" y="2364154"/>
                  <a:ext cx="309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F61CC2-5208-BEFC-F342-4D39E4F5019E}"/>
                    </a:ext>
                  </a:extLst>
                </p14:cNvPr>
                <p14:cNvContentPartPr/>
                <p14:nvPr/>
              </p14:nvContentPartPr>
              <p14:xfrm>
                <a:off x="1389480" y="10015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F61CC2-5208-BEFC-F342-4D39E4F501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1480" y="9839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F04564-60FE-753C-FC54-773E91C5BF34}"/>
                    </a:ext>
                  </a:extLst>
                </p14:cNvPr>
                <p14:cNvContentPartPr/>
                <p14:nvPr/>
              </p14:nvContentPartPr>
              <p14:xfrm>
                <a:off x="1406760" y="994714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F04564-60FE-753C-FC54-773E91C5BF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8760" y="9767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FE33D8-B600-BCD5-5B04-829A3DF07B5A}"/>
                    </a:ext>
                  </a:extLst>
                </p14:cNvPr>
                <p14:cNvContentPartPr/>
                <p14:nvPr/>
              </p14:nvContentPartPr>
              <p14:xfrm>
                <a:off x="801600" y="956194"/>
                <a:ext cx="4208040" cy="741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FE33D8-B600-BCD5-5B04-829A3DF07B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3960" y="938194"/>
                  <a:ext cx="42436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3B3821-A5C4-CBDA-3D2B-82839E44B25C}"/>
                    </a:ext>
                  </a:extLst>
                </p14:cNvPr>
                <p14:cNvContentPartPr/>
                <p14:nvPr/>
              </p14:nvContentPartPr>
              <p14:xfrm>
                <a:off x="1112280" y="830554"/>
                <a:ext cx="3227760" cy="233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3B3821-A5C4-CBDA-3D2B-82839E44B2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4640" y="812554"/>
                  <a:ext cx="32634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081EF76-A2FB-BCF4-EA8A-4A43839FD61D}"/>
              </a:ext>
            </a:extLst>
          </p:cNvPr>
          <p:cNvGrpSpPr/>
          <p:nvPr/>
        </p:nvGrpSpPr>
        <p:grpSpPr>
          <a:xfrm>
            <a:off x="2240880" y="54034"/>
            <a:ext cx="251280" cy="639000"/>
            <a:chOff x="2240880" y="54034"/>
            <a:chExt cx="25128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CBAB8F-3374-EA63-77B7-497014A2D408}"/>
                    </a:ext>
                  </a:extLst>
                </p14:cNvPr>
                <p14:cNvContentPartPr/>
                <p14:nvPr/>
              </p14:nvContentPartPr>
              <p14:xfrm>
                <a:off x="2240880" y="268594"/>
                <a:ext cx="169920" cy="424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CBAB8F-3374-EA63-77B7-497014A2D4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23240" y="250594"/>
                  <a:ext cx="205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6DC7D3-D91E-C1F7-DA3F-0FD47D861600}"/>
                    </a:ext>
                  </a:extLst>
                </p14:cNvPr>
                <p14:cNvContentPartPr/>
                <p14:nvPr/>
              </p14:nvContentPartPr>
              <p14:xfrm>
                <a:off x="2267160" y="54034"/>
                <a:ext cx="225000" cy="15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6DC7D3-D91E-C1F7-DA3F-0FD47D8616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49160" y="36394"/>
                  <a:ext cx="26064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14E55E-74EE-1A6E-A4F4-3EFA7F5AC4AB}"/>
                  </a:ext>
                </a:extLst>
              </p14:cNvPr>
              <p14:cNvContentPartPr/>
              <p14:nvPr/>
            </p14:nvContentPartPr>
            <p14:xfrm>
              <a:off x="8722320" y="2800114"/>
              <a:ext cx="221040" cy="236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14E55E-74EE-1A6E-A4F4-3EFA7F5AC4A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04320" y="2782114"/>
                <a:ext cx="256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7C2F61-1C59-4386-AD4C-899DE087A0D3}"/>
                  </a:ext>
                </a:extLst>
              </p14:cNvPr>
              <p14:cNvContentPartPr/>
              <p14:nvPr/>
            </p14:nvContentPartPr>
            <p14:xfrm>
              <a:off x="8688480" y="2861314"/>
              <a:ext cx="25560" cy="18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7C2F61-1C59-4386-AD4C-899DE087A0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70840" y="2843674"/>
                <a:ext cx="61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96D035-0615-3977-E5AA-D4DA236D59AD}"/>
                  </a:ext>
                </a:extLst>
              </p14:cNvPr>
              <p14:cNvContentPartPr/>
              <p14:nvPr/>
            </p14:nvContentPartPr>
            <p14:xfrm>
              <a:off x="8838240" y="3040234"/>
              <a:ext cx="56160" cy="29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96D035-0615-3977-E5AA-D4DA236D59A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20240" y="3022594"/>
                <a:ext cx="91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27876A-D14A-53DF-BE45-28DF66A313C4}"/>
                  </a:ext>
                </a:extLst>
              </p14:cNvPr>
              <p14:cNvContentPartPr/>
              <p14:nvPr/>
            </p14:nvContentPartPr>
            <p14:xfrm>
              <a:off x="9030840" y="2409514"/>
              <a:ext cx="298080" cy="649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27876A-D14A-53DF-BE45-28DF66A313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13200" y="2391514"/>
                <a:ext cx="3337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15220FB-857C-60E0-6CAC-A5ABCA54901E}"/>
                  </a:ext>
                </a:extLst>
              </p14:cNvPr>
              <p14:cNvContentPartPr/>
              <p14:nvPr/>
            </p14:nvContentPartPr>
            <p14:xfrm>
              <a:off x="10749840" y="3806314"/>
              <a:ext cx="213840" cy="615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15220FB-857C-60E0-6CAC-A5ABCA5490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31840" y="3788314"/>
                <a:ext cx="24948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9EF78B-7ED8-4FD1-B138-70BBD156F83C}"/>
                  </a:ext>
                </a:extLst>
              </p14:cNvPr>
              <p14:cNvContentPartPr/>
              <p14:nvPr/>
            </p14:nvContentPartPr>
            <p14:xfrm>
              <a:off x="10934160" y="3924754"/>
              <a:ext cx="400680" cy="787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9EF78B-7ED8-4FD1-B138-70BBD156F83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16520" y="3907114"/>
                <a:ext cx="43632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B814B1-FC20-12B0-C638-6CDADAAD3CA1}"/>
                  </a:ext>
                </a:extLst>
              </p14:cNvPr>
              <p14:cNvContentPartPr/>
              <p14:nvPr/>
            </p14:nvContentPartPr>
            <p14:xfrm>
              <a:off x="9347280" y="4137874"/>
              <a:ext cx="1004400" cy="105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B814B1-FC20-12B0-C638-6CDADAAD3CA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29280" y="4119874"/>
                <a:ext cx="1040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FE8CCD5-DBDA-FBC0-365A-0F7E911D3E38}"/>
                  </a:ext>
                </a:extLst>
              </p14:cNvPr>
              <p14:cNvContentPartPr/>
              <p14:nvPr/>
            </p14:nvContentPartPr>
            <p14:xfrm>
              <a:off x="9152520" y="3867514"/>
              <a:ext cx="279000" cy="330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FE8CCD5-DBDA-FBC0-365A-0F7E911D3E3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34520" y="3849514"/>
                <a:ext cx="314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2873CE1-39AC-A4A6-1FC2-BDE626B6513D}"/>
                  </a:ext>
                </a:extLst>
              </p14:cNvPr>
              <p14:cNvContentPartPr/>
              <p14:nvPr/>
            </p14:nvContentPartPr>
            <p14:xfrm>
              <a:off x="9529080" y="3793354"/>
              <a:ext cx="264960" cy="346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2873CE1-39AC-A4A6-1FC2-BDE626B6513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11440" y="3775354"/>
                <a:ext cx="300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38C7D94-5D1E-F93C-3E4F-03F6AB33A9F0}"/>
                  </a:ext>
                </a:extLst>
              </p14:cNvPr>
              <p14:cNvContentPartPr/>
              <p14:nvPr/>
            </p14:nvContentPartPr>
            <p14:xfrm>
              <a:off x="9577320" y="3768874"/>
              <a:ext cx="228960" cy="367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38C7D94-5D1E-F93C-3E4F-03F6AB33A9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59320" y="3750874"/>
                <a:ext cx="2646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0FF70A-D2AD-9560-B553-3DF1F2670D8B}"/>
                  </a:ext>
                </a:extLst>
              </p14:cNvPr>
              <p14:cNvContentPartPr/>
              <p14:nvPr/>
            </p14:nvContentPartPr>
            <p14:xfrm>
              <a:off x="9908520" y="3663034"/>
              <a:ext cx="485640" cy="429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0FF70A-D2AD-9560-B553-3DF1F2670D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90880" y="3645034"/>
                <a:ext cx="521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BE8D023-6AAC-4F27-BB4A-0E2EF843A4DB}"/>
                  </a:ext>
                </a:extLst>
              </p14:cNvPr>
              <p14:cNvContentPartPr/>
              <p14:nvPr/>
            </p14:nvContentPartPr>
            <p14:xfrm>
              <a:off x="10131720" y="3317074"/>
              <a:ext cx="137520" cy="60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BE8D023-6AAC-4F27-BB4A-0E2EF843A4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113720" y="3299074"/>
                <a:ext cx="173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345884B-1BAF-52CA-C381-F188522759B8}"/>
                  </a:ext>
                </a:extLst>
              </p14:cNvPr>
              <p14:cNvContentPartPr/>
              <p14:nvPr/>
            </p14:nvContentPartPr>
            <p14:xfrm>
              <a:off x="9083400" y="1260394"/>
              <a:ext cx="355320" cy="640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345884B-1BAF-52CA-C381-F188522759B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65400" y="1242754"/>
                <a:ext cx="39096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15FDC2-F254-4E6D-4DA9-A8DDF9A33E32}"/>
                  </a:ext>
                </a:extLst>
              </p14:cNvPr>
              <p14:cNvContentPartPr/>
              <p14:nvPr/>
            </p14:nvContentPartPr>
            <p14:xfrm>
              <a:off x="5268120" y="2813434"/>
              <a:ext cx="187920" cy="446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15FDC2-F254-4E6D-4DA9-A8DDF9A33E3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50480" y="2795794"/>
                <a:ext cx="2235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FE5B1FB-D77C-14B5-D43F-913461E8A58C}"/>
                  </a:ext>
                </a:extLst>
              </p14:cNvPr>
              <p14:cNvContentPartPr/>
              <p14:nvPr/>
            </p14:nvContentPartPr>
            <p14:xfrm>
              <a:off x="5571960" y="3039874"/>
              <a:ext cx="320760" cy="18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FE5B1FB-D77C-14B5-D43F-913461E8A58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53960" y="3021874"/>
                <a:ext cx="356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9FFC50-71C6-4C01-AF01-A0CCB6179880}"/>
                  </a:ext>
                </a:extLst>
              </p14:cNvPr>
              <p14:cNvContentPartPr/>
              <p14:nvPr/>
            </p14:nvContentPartPr>
            <p14:xfrm>
              <a:off x="5853480" y="2883634"/>
              <a:ext cx="482760" cy="343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9FFC50-71C6-4C01-AF01-A0CCB617988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5480" y="2865994"/>
                <a:ext cx="518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31B8A3C-0F73-326D-779D-C979281FF4C6}"/>
                  </a:ext>
                </a:extLst>
              </p14:cNvPr>
              <p14:cNvContentPartPr/>
              <p14:nvPr/>
            </p14:nvContentPartPr>
            <p14:xfrm>
              <a:off x="6404280" y="2718034"/>
              <a:ext cx="347400" cy="993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31B8A3C-0F73-326D-779D-C979281FF4C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86280" y="2700034"/>
                <a:ext cx="38304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3007872-CC1C-03FF-93D7-5033443C9102}"/>
                  </a:ext>
                </a:extLst>
              </p14:cNvPr>
              <p14:cNvContentPartPr/>
              <p14:nvPr/>
            </p14:nvContentPartPr>
            <p14:xfrm>
              <a:off x="6549360" y="3109714"/>
              <a:ext cx="381240" cy="161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3007872-CC1C-03FF-93D7-5033443C91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31360" y="3092074"/>
                <a:ext cx="416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789E452-5181-DA24-D710-9AD437D39D45}"/>
                  </a:ext>
                </a:extLst>
              </p14:cNvPr>
              <p14:cNvContentPartPr/>
              <p14:nvPr/>
            </p14:nvContentPartPr>
            <p14:xfrm>
              <a:off x="7000080" y="2577634"/>
              <a:ext cx="187560" cy="888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789E452-5181-DA24-D710-9AD437D39D4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82080" y="2559994"/>
                <a:ext cx="22320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9ADD80-7157-DC85-BB57-912B8DDAF6CA}"/>
                  </a:ext>
                </a:extLst>
              </p14:cNvPr>
              <p14:cNvContentPartPr/>
              <p14:nvPr/>
            </p14:nvContentPartPr>
            <p14:xfrm>
              <a:off x="7308960" y="2393314"/>
              <a:ext cx="58320" cy="239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9ADD80-7157-DC85-BB57-912B8DDAF6C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91320" y="2375674"/>
                <a:ext cx="93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DC9F9A-9FEC-D139-B163-22621DBA5563}"/>
                  </a:ext>
                </a:extLst>
              </p14:cNvPr>
              <p14:cNvContentPartPr/>
              <p14:nvPr/>
            </p14:nvContentPartPr>
            <p14:xfrm>
              <a:off x="7455480" y="2366674"/>
              <a:ext cx="44640" cy="28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DC9F9A-9FEC-D139-B163-22621DBA556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37840" y="2349034"/>
                <a:ext cx="80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91C2E3B-386C-E051-81EC-277686DE5A62}"/>
                  </a:ext>
                </a:extLst>
              </p14:cNvPr>
              <p14:cNvContentPartPr/>
              <p14:nvPr/>
            </p14:nvContentPartPr>
            <p14:xfrm>
              <a:off x="7599120" y="2847274"/>
              <a:ext cx="288720" cy="244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91C2E3B-386C-E051-81EC-277686DE5A6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81120" y="2829634"/>
                <a:ext cx="324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5DFFA8-5328-5B8F-64A0-4BE89112D50B}"/>
                  </a:ext>
                </a:extLst>
              </p14:cNvPr>
              <p14:cNvContentPartPr/>
              <p14:nvPr/>
            </p14:nvContentPartPr>
            <p14:xfrm>
              <a:off x="8130840" y="2796154"/>
              <a:ext cx="164880" cy="361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5DFFA8-5328-5B8F-64A0-4BE89112D50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12840" y="2778514"/>
                <a:ext cx="2005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C296B9-748F-F7FF-9D61-7205E8819150}"/>
                  </a:ext>
                </a:extLst>
              </p14:cNvPr>
              <p14:cNvContentPartPr/>
              <p14:nvPr/>
            </p14:nvContentPartPr>
            <p14:xfrm>
              <a:off x="8102040" y="2889754"/>
              <a:ext cx="266760" cy="156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C296B9-748F-F7FF-9D61-7205E881915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84040" y="2872114"/>
                <a:ext cx="302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50C4EDD-1558-ECD1-7E63-BF33667589CB}"/>
                  </a:ext>
                </a:extLst>
              </p14:cNvPr>
              <p14:cNvContentPartPr/>
              <p14:nvPr/>
            </p14:nvContentPartPr>
            <p14:xfrm>
              <a:off x="7713960" y="3803794"/>
              <a:ext cx="265320" cy="449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50C4EDD-1558-ECD1-7E63-BF33667589C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95960" y="3785794"/>
                <a:ext cx="3009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C0A6F0F-C398-A546-5C44-B56785BF3AE4}"/>
                  </a:ext>
                </a:extLst>
              </p14:cNvPr>
              <p14:cNvContentPartPr/>
              <p14:nvPr/>
            </p14:nvContentPartPr>
            <p14:xfrm>
              <a:off x="7872720" y="3471514"/>
              <a:ext cx="28080" cy="90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C0A6F0F-C398-A546-5C44-B56785BF3AE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54720" y="3453514"/>
                <a:ext cx="637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684C386-AE88-DD61-3BE7-2963CB2646F6}"/>
                  </a:ext>
                </a:extLst>
              </p14:cNvPr>
              <p14:cNvContentPartPr/>
              <p14:nvPr/>
            </p14:nvContentPartPr>
            <p14:xfrm>
              <a:off x="5238240" y="953674"/>
              <a:ext cx="120960" cy="334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684C386-AE88-DD61-3BE7-2963CB2646F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20240" y="936034"/>
                <a:ext cx="156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942C699-9798-C3C7-83B1-45C51FD09E12}"/>
                  </a:ext>
                </a:extLst>
              </p14:cNvPr>
              <p14:cNvContentPartPr/>
              <p14:nvPr/>
            </p14:nvContentPartPr>
            <p14:xfrm>
              <a:off x="5272080" y="668554"/>
              <a:ext cx="82800" cy="168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942C699-9798-C3C7-83B1-45C51FD09E1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254440" y="650554"/>
                <a:ext cx="118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92DD362-FFC0-9E96-EA6B-4F7D9067AE74}"/>
                  </a:ext>
                </a:extLst>
              </p14:cNvPr>
              <p14:cNvContentPartPr/>
              <p14:nvPr/>
            </p14:nvContentPartPr>
            <p14:xfrm>
              <a:off x="5526960" y="864754"/>
              <a:ext cx="341640" cy="380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92DD362-FFC0-9E96-EA6B-4F7D9067AE7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08960" y="846754"/>
                <a:ext cx="3772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F6C578E-95B1-A6EB-09BB-ACC398E0A6B3}"/>
                  </a:ext>
                </a:extLst>
              </p14:cNvPr>
              <p14:cNvContentPartPr/>
              <p14:nvPr/>
            </p14:nvContentPartPr>
            <p14:xfrm>
              <a:off x="5967960" y="582154"/>
              <a:ext cx="251280" cy="636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F6C578E-95B1-A6EB-09BB-ACC398E0A6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50320" y="564154"/>
                <a:ext cx="2869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37F3F4B-B064-AA64-41D1-F388F9ABB7CF}"/>
                  </a:ext>
                </a:extLst>
              </p14:cNvPr>
              <p14:cNvContentPartPr/>
              <p14:nvPr/>
            </p14:nvContentPartPr>
            <p14:xfrm>
              <a:off x="5957880" y="817594"/>
              <a:ext cx="333360" cy="68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37F3F4B-B064-AA64-41D1-F388F9ABB7C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39880" y="799594"/>
                <a:ext cx="369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45A61B6-3D34-DF2D-4859-D504954E811C}"/>
                  </a:ext>
                </a:extLst>
              </p14:cNvPr>
              <p14:cNvContentPartPr/>
              <p14:nvPr/>
            </p14:nvContentPartPr>
            <p14:xfrm>
              <a:off x="6740880" y="892114"/>
              <a:ext cx="46440" cy="191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45A61B6-3D34-DF2D-4859-D504954E811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722880" y="874114"/>
                <a:ext cx="82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B749C-10E3-DEEB-3A3B-246DE18B9B81}"/>
                  </a:ext>
                </a:extLst>
              </p14:cNvPr>
              <p14:cNvContentPartPr/>
              <p14:nvPr/>
            </p14:nvContentPartPr>
            <p14:xfrm>
              <a:off x="6715680" y="631114"/>
              <a:ext cx="56880" cy="5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B749C-10E3-DEEB-3A3B-246DE18B9B8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698040" y="613114"/>
                <a:ext cx="92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430BF17-4F9A-D062-0262-0C04FD3D9643}"/>
                  </a:ext>
                </a:extLst>
              </p14:cNvPr>
              <p14:cNvContentPartPr/>
              <p14:nvPr/>
            </p14:nvContentPartPr>
            <p14:xfrm>
              <a:off x="7217160" y="701674"/>
              <a:ext cx="16560" cy="30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430BF17-4F9A-D062-0262-0C04FD3D964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99160" y="683674"/>
                <a:ext cx="52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8B42761-7413-BB00-17CE-E5A81E6BC3C5}"/>
                  </a:ext>
                </a:extLst>
              </p14:cNvPr>
              <p14:cNvContentPartPr/>
              <p14:nvPr/>
            </p14:nvContentPartPr>
            <p14:xfrm>
              <a:off x="7208880" y="745234"/>
              <a:ext cx="8640" cy="31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8B42761-7413-BB00-17CE-E5A81E6BC3C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90880" y="727234"/>
                <a:ext cx="442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5E5C603-E17C-7654-12FF-3A582B400A20}"/>
                  </a:ext>
                </a:extLst>
              </p14:cNvPr>
              <p14:cNvContentPartPr/>
              <p14:nvPr/>
            </p14:nvContentPartPr>
            <p14:xfrm>
              <a:off x="7052640" y="754954"/>
              <a:ext cx="379080" cy="82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5E5C603-E17C-7654-12FF-3A582B400A2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34640" y="737314"/>
                <a:ext cx="414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C850A79-B1A7-E488-1FEB-CE33FE186481}"/>
                  </a:ext>
                </a:extLst>
              </p14:cNvPr>
              <p14:cNvContentPartPr/>
              <p14:nvPr/>
            </p14:nvContentPartPr>
            <p14:xfrm>
              <a:off x="7010160" y="996154"/>
              <a:ext cx="438480" cy="149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C850A79-B1A7-E488-1FEB-CE33FE18648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92520" y="978514"/>
                <a:ext cx="474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3A84006-917E-3261-2EE7-017E0320BE0E}"/>
                  </a:ext>
                </a:extLst>
              </p14:cNvPr>
              <p14:cNvContentPartPr/>
              <p14:nvPr/>
            </p14:nvContentPartPr>
            <p14:xfrm>
              <a:off x="7650240" y="633634"/>
              <a:ext cx="354240" cy="478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3A84006-917E-3261-2EE7-017E0320BE0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632600" y="615634"/>
                <a:ext cx="3898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FC55E2-B51D-8769-45A4-FDDD28B9C55C}"/>
                  </a:ext>
                </a:extLst>
              </p14:cNvPr>
              <p14:cNvContentPartPr/>
              <p14:nvPr/>
            </p14:nvContentPartPr>
            <p14:xfrm>
              <a:off x="8206080" y="697354"/>
              <a:ext cx="52920" cy="78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FC55E2-B51D-8769-45A4-FDDD28B9C55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188440" y="679714"/>
                <a:ext cx="88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9E37458-4728-CA3E-9D51-8B903B0532B8}"/>
                  </a:ext>
                </a:extLst>
              </p14:cNvPr>
              <p14:cNvContentPartPr/>
              <p14:nvPr/>
            </p14:nvContentPartPr>
            <p14:xfrm>
              <a:off x="8077200" y="933154"/>
              <a:ext cx="226440" cy="438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9E37458-4728-CA3E-9D51-8B903B0532B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059560" y="915514"/>
                <a:ext cx="2620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4DD1B1-FFD6-E926-1C7D-1D65B36C9FB4}"/>
                  </a:ext>
                </a:extLst>
              </p14:cNvPr>
              <p14:cNvContentPartPr/>
              <p14:nvPr/>
            </p14:nvContentPartPr>
            <p14:xfrm>
              <a:off x="5152200" y="1711114"/>
              <a:ext cx="293040" cy="461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4DD1B1-FFD6-E926-1C7D-1D65B36C9FB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134200" y="1693114"/>
                <a:ext cx="3286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143389A-751D-3AAC-7CDF-FA3D5C4627B2}"/>
                  </a:ext>
                </a:extLst>
              </p14:cNvPr>
              <p14:cNvContentPartPr/>
              <p14:nvPr/>
            </p14:nvContentPartPr>
            <p14:xfrm>
              <a:off x="5608320" y="1591954"/>
              <a:ext cx="482040" cy="420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143389A-751D-3AAC-7CDF-FA3D5C4627B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590320" y="1574314"/>
                <a:ext cx="5176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51EDD89-3AA0-4BDD-B12B-448BE59486E8}"/>
                  </a:ext>
                </a:extLst>
              </p14:cNvPr>
              <p14:cNvContentPartPr/>
              <p14:nvPr/>
            </p14:nvContentPartPr>
            <p14:xfrm>
              <a:off x="6062280" y="1486114"/>
              <a:ext cx="214560" cy="201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51EDD89-3AA0-4BDD-B12B-448BE59486E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44640" y="1468114"/>
                <a:ext cx="2502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33D0D0E-F5C6-C605-F92A-0F99C65BB6E9}"/>
                  </a:ext>
                </a:extLst>
              </p14:cNvPr>
              <p14:cNvContentPartPr/>
              <p14:nvPr/>
            </p14:nvContentPartPr>
            <p14:xfrm>
              <a:off x="6273960" y="1905154"/>
              <a:ext cx="15120" cy="60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33D0D0E-F5C6-C605-F92A-0F99C65BB6E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255960" y="1887514"/>
                <a:ext cx="50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8E1839A-1D00-F817-246F-4AFD33283636}"/>
                  </a:ext>
                </a:extLst>
              </p14:cNvPr>
              <p14:cNvContentPartPr/>
              <p14:nvPr/>
            </p14:nvContentPartPr>
            <p14:xfrm>
              <a:off x="6434160" y="1707154"/>
              <a:ext cx="266040" cy="413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8E1839A-1D00-F817-246F-4AFD3328363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416160" y="1689514"/>
                <a:ext cx="3016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98590D0-8EFE-FFE1-9328-9C50F9C8B0A4}"/>
                  </a:ext>
                </a:extLst>
              </p14:cNvPr>
              <p14:cNvContentPartPr/>
              <p14:nvPr/>
            </p14:nvContentPartPr>
            <p14:xfrm>
              <a:off x="6862920" y="1414474"/>
              <a:ext cx="180000" cy="590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98590D0-8EFE-FFE1-9328-9C50F9C8B0A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45280" y="1396474"/>
                <a:ext cx="2156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230DAD2-191F-34D0-8AA2-DB2E2A8CADFC}"/>
                  </a:ext>
                </a:extLst>
              </p14:cNvPr>
              <p14:cNvContentPartPr/>
              <p14:nvPr/>
            </p14:nvContentPartPr>
            <p14:xfrm>
              <a:off x="4944480" y="2325994"/>
              <a:ext cx="340560" cy="467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230DAD2-191F-34D0-8AA2-DB2E2A8CADF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926480" y="2307994"/>
                <a:ext cx="376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D5524E8-75EF-4BAF-FDD9-70FFB80F6C07}"/>
                  </a:ext>
                </a:extLst>
              </p14:cNvPr>
              <p14:cNvContentPartPr/>
              <p14:nvPr/>
            </p14:nvContentPartPr>
            <p14:xfrm>
              <a:off x="5113320" y="5314354"/>
              <a:ext cx="313920" cy="798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D5524E8-75EF-4BAF-FDD9-70FFB80F6C0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095320" y="5296714"/>
                <a:ext cx="34956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ADCF6C1-8B38-4B1E-5FDC-B537CB10ECCA}"/>
                  </a:ext>
                </a:extLst>
              </p14:cNvPr>
              <p14:cNvContentPartPr/>
              <p14:nvPr/>
            </p14:nvContentPartPr>
            <p14:xfrm>
              <a:off x="7476000" y="1947994"/>
              <a:ext cx="1252080" cy="57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ADCF6C1-8B38-4B1E-5FDC-B537CB10ECC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458360" y="1929994"/>
                <a:ext cx="12877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E6CC565-9D9F-430C-B227-A1F93FB9C8A7}"/>
                  </a:ext>
                </a:extLst>
              </p14:cNvPr>
              <p14:cNvContentPartPr/>
              <p14:nvPr/>
            </p14:nvContentPartPr>
            <p14:xfrm>
              <a:off x="7365840" y="4212034"/>
              <a:ext cx="930960" cy="110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E6CC565-9D9F-430C-B227-A1F93FB9C8A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47840" y="4194034"/>
                <a:ext cx="966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60B7B8-111D-EEA8-A07A-CD6F97ADBDCA}"/>
                  </a:ext>
                </a:extLst>
              </p14:cNvPr>
              <p14:cNvContentPartPr/>
              <p14:nvPr/>
            </p14:nvContentPartPr>
            <p14:xfrm>
              <a:off x="8743560" y="4126354"/>
              <a:ext cx="133200" cy="255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60B7B8-111D-EEA8-A07A-CD6F97ADBDC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725560" y="4108714"/>
                <a:ext cx="168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F30AD3-7E80-E6E6-296B-8FEE37DC9FAE}"/>
                  </a:ext>
                </a:extLst>
              </p14:cNvPr>
              <p14:cNvContentPartPr/>
              <p14:nvPr/>
            </p14:nvContentPartPr>
            <p14:xfrm>
              <a:off x="6446400" y="5042554"/>
              <a:ext cx="106560" cy="77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F30AD3-7E80-E6E6-296B-8FEE37DC9FA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28760" y="5024554"/>
                <a:ext cx="1422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E804A28-683C-FA50-56E4-0337F7BB0A54}"/>
                  </a:ext>
                </a:extLst>
              </p14:cNvPr>
              <p14:cNvContentPartPr/>
              <p14:nvPr/>
            </p14:nvContentPartPr>
            <p14:xfrm>
              <a:off x="5842680" y="4714954"/>
              <a:ext cx="240120" cy="386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E804A28-683C-FA50-56E4-0337F7BB0A5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824680" y="4696954"/>
                <a:ext cx="2757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69B96CB-E883-81AC-98B7-E2431E3BAEEC}"/>
                  </a:ext>
                </a:extLst>
              </p14:cNvPr>
              <p14:cNvContentPartPr/>
              <p14:nvPr/>
            </p14:nvContentPartPr>
            <p14:xfrm>
              <a:off x="5967960" y="4456474"/>
              <a:ext cx="73440" cy="734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69B96CB-E883-81AC-98B7-E2431E3BAE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949960" y="4438474"/>
                <a:ext cx="109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9745390-500D-AC6E-2114-EECC9353DBAC}"/>
                  </a:ext>
                </a:extLst>
              </p14:cNvPr>
              <p14:cNvContentPartPr/>
              <p14:nvPr/>
            </p14:nvContentPartPr>
            <p14:xfrm>
              <a:off x="6256680" y="4751674"/>
              <a:ext cx="421560" cy="34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9745390-500D-AC6E-2114-EECC9353DBA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238680" y="4733674"/>
                <a:ext cx="457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ADE08C9-DE7F-FB0F-ACA2-37AE526418CB}"/>
                  </a:ext>
                </a:extLst>
              </p14:cNvPr>
              <p14:cNvContentPartPr/>
              <p14:nvPr/>
            </p14:nvContentPartPr>
            <p14:xfrm>
              <a:off x="6351360" y="5013754"/>
              <a:ext cx="354240" cy="41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ADE08C9-DE7F-FB0F-ACA2-37AE526418C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333360" y="4995754"/>
                <a:ext cx="389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1F60F94-C803-7CA2-B978-1510C6216C36}"/>
                  </a:ext>
                </a:extLst>
              </p14:cNvPr>
              <p14:cNvContentPartPr/>
              <p14:nvPr/>
            </p14:nvContentPartPr>
            <p14:xfrm>
              <a:off x="6959400" y="4730074"/>
              <a:ext cx="252000" cy="429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1F60F94-C803-7CA2-B978-1510C6216C3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41760" y="4712434"/>
                <a:ext cx="2876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8C999BB-2B01-DE8D-77E5-C34558405521}"/>
                  </a:ext>
                </a:extLst>
              </p14:cNvPr>
              <p14:cNvContentPartPr/>
              <p14:nvPr/>
            </p14:nvContentPartPr>
            <p14:xfrm>
              <a:off x="7152720" y="4481314"/>
              <a:ext cx="47880" cy="96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8C999BB-2B01-DE8D-77E5-C3455840552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34720" y="4463674"/>
                <a:ext cx="83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6E86E80-5B01-8714-E3DB-655A9552CC2E}"/>
                  </a:ext>
                </a:extLst>
              </p14:cNvPr>
              <p14:cNvContentPartPr/>
              <p14:nvPr/>
            </p14:nvContentPartPr>
            <p14:xfrm>
              <a:off x="7492200" y="4689754"/>
              <a:ext cx="46080" cy="343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6E86E80-5B01-8714-E3DB-655A9552CC2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74200" y="4671754"/>
                <a:ext cx="81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37351FB-01C0-B0DA-496E-54C97D85E23E}"/>
                  </a:ext>
                </a:extLst>
              </p14:cNvPr>
              <p14:cNvContentPartPr/>
              <p14:nvPr/>
            </p14:nvContentPartPr>
            <p14:xfrm>
              <a:off x="7323000" y="4810714"/>
              <a:ext cx="521280" cy="92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37351FB-01C0-B0DA-496E-54C97D85E23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05360" y="4793074"/>
                <a:ext cx="556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D8094D9-0033-D4C7-69BA-45E06A63399D}"/>
                  </a:ext>
                </a:extLst>
              </p14:cNvPr>
              <p14:cNvContentPartPr/>
              <p14:nvPr/>
            </p14:nvContentPartPr>
            <p14:xfrm>
              <a:off x="7876680" y="4610554"/>
              <a:ext cx="537120" cy="568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D8094D9-0033-D4C7-69BA-45E06A63399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858680" y="4592554"/>
                <a:ext cx="5727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2794FC2-5A18-2194-B879-CDFEEE96A462}"/>
                  </a:ext>
                </a:extLst>
              </p14:cNvPr>
              <p14:cNvContentPartPr/>
              <p14:nvPr/>
            </p14:nvContentPartPr>
            <p14:xfrm>
              <a:off x="8604600" y="4714594"/>
              <a:ext cx="106920" cy="77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2794FC2-5A18-2194-B879-CDFEEE96A4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586960" y="4696594"/>
                <a:ext cx="142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C122966-9099-6C45-D69E-E5EF54BB8680}"/>
                  </a:ext>
                </a:extLst>
              </p14:cNvPr>
              <p14:cNvContentPartPr/>
              <p14:nvPr/>
            </p14:nvContentPartPr>
            <p14:xfrm>
              <a:off x="8554560" y="5133634"/>
              <a:ext cx="195120" cy="315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C122966-9099-6C45-D69E-E5EF54BB868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536920" y="5115994"/>
                <a:ext cx="230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D745CDE-FBAD-4B63-12CF-FB2304C9AE9F}"/>
                  </a:ext>
                </a:extLst>
              </p14:cNvPr>
              <p14:cNvContentPartPr/>
              <p14:nvPr/>
            </p14:nvContentPartPr>
            <p14:xfrm>
              <a:off x="7439280" y="1526074"/>
              <a:ext cx="134640" cy="39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D745CDE-FBAD-4B63-12CF-FB2304C9AE9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21640" y="1508434"/>
                <a:ext cx="1702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D9F5320-8032-62BF-E33B-FBE85B857EBD}"/>
                  </a:ext>
                </a:extLst>
              </p14:cNvPr>
              <p14:cNvContentPartPr/>
              <p14:nvPr/>
            </p14:nvContentPartPr>
            <p14:xfrm>
              <a:off x="7512720" y="1293154"/>
              <a:ext cx="100080" cy="92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D9F5320-8032-62BF-E33B-FBE85B857EB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495080" y="1275154"/>
                <a:ext cx="135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B6B8F79-5B59-BAC3-C779-D488C9655D38}"/>
                  </a:ext>
                </a:extLst>
              </p14:cNvPr>
              <p14:cNvContentPartPr/>
              <p14:nvPr/>
            </p14:nvContentPartPr>
            <p14:xfrm>
              <a:off x="7747800" y="1503034"/>
              <a:ext cx="457560" cy="387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B6B8F79-5B59-BAC3-C779-D488C9655D3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730160" y="1485034"/>
                <a:ext cx="4932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743E311-EB3D-FF0F-DFFD-D90C6EF33208}"/>
                  </a:ext>
                </a:extLst>
              </p14:cNvPr>
              <p14:cNvContentPartPr/>
              <p14:nvPr/>
            </p14:nvContentPartPr>
            <p14:xfrm>
              <a:off x="8177280" y="1542274"/>
              <a:ext cx="360720" cy="89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743E311-EB3D-FF0F-DFFD-D90C6EF3320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159640" y="1524274"/>
                <a:ext cx="396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E8E6173-1F89-3B98-9297-287D70E5D065}"/>
                  </a:ext>
                </a:extLst>
              </p14:cNvPr>
              <p14:cNvContentPartPr/>
              <p14:nvPr/>
            </p14:nvContentPartPr>
            <p14:xfrm>
              <a:off x="8282040" y="1730554"/>
              <a:ext cx="311400" cy="79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E8E6173-1F89-3B98-9297-287D70E5D0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264040" y="1712554"/>
                <a:ext cx="347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40F15E7-6ADA-03DE-B3EF-FDA6EEF63186}"/>
                  </a:ext>
                </a:extLst>
              </p14:cNvPr>
              <p14:cNvContentPartPr/>
              <p14:nvPr/>
            </p14:nvContentPartPr>
            <p14:xfrm>
              <a:off x="8869560" y="1438234"/>
              <a:ext cx="73800" cy="384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40F15E7-6ADA-03DE-B3EF-FDA6EEF6318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51560" y="1420234"/>
                <a:ext cx="1094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ECB32BF-77C5-5BC7-27FC-69860892B9D3}"/>
                  </a:ext>
                </a:extLst>
              </p14:cNvPr>
              <p14:cNvContentPartPr/>
              <p14:nvPr/>
            </p14:nvContentPartPr>
            <p14:xfrm>
              <a:off x="9143880" y="1477474"/>
              <a:ext cx="11160" cy="2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ECB32BF-77C5-5BC7-27FC-69860892B9D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125880" y="1459474"/>
                <a:ext cx="46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5AF63FF-A91F-3017-4EFB-BD60783B1EDB}"/>
                  </a:ext>
                </a:extLst>
              </p14:cNvPr>
              <p14:cNvContentPartPr/>
              <p14:nvPr/>
            </p14:nvContentPartPr>
            <p14:xfrm>
              <a:off x="9000240" y="1437154"/>
              <a:ext cx="253080" cy="298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5AF63FF-A91F-3017-4EFB-BD60783B1ED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982600" y="1419154"/>
                <a:ext cx="2887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A4D5D6E-612F-D76B-0F62-BB70E6F8FF7C}"/>
              </a:ext>
            </a:extLst>
          </p:cNvPr>
          <p:cNvGrpSpPr/>
          <p:nvPr/>
        </p:nvGrpSpPr>
        <p:grpSpPr>
          <a:xfrm>
            <a:off x="9616560" y="1932874"/>
            <a:ext cx="1764360" cy="1458360"/>
            <a:chOff x="9616560" y="1932874"/>
            <a:chExt cx="1764360" cy="14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07C262-57B3-A771-E848-CC9FD3BB5912}"/>
                    </a:ext>
                  </a:extLst>
                </p14:cNvPr>
                <p14:cNvContentPartPr/>
                <p14:nvPr/>
              </p14:nvContentPartPr>
              <p14:xfrm>
                <a:off x="9643200" y="2905954"/>
                <a:ext cx="206640" cy="49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07C262-57B3-A771-E848-CC9FD3BB591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25560" y="2888314"/>
                  <a:ext cx="242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61FC55-D73B-B4F7-D498-8ACCCB592E92}"/>
                    </a:ext>
                  </a:extLst>
                </p14:cNvPr>
                <p14:cNvContentPartPr/>
                <p14:nvPr/>
              </p14:nvContentPartPr>
              <p14:xfrm>
                <a:off x="9616560" y="3076594"/>
                <a:ext cx="295920" cy="10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61FC55-D73B-B4F7-D498-8ACCCB592E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98920" y="3058954"/>
                  <a:ext cx="331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24E54E-602F-3411-679F-D2FC5E294355}"/>
                    </a:ext>
                  </a:extLst>
                </p14:cNvPr>
                <p14:cNvContentPartPr/>
                <p14:nvPr/>
              </p14:nvContentPartPr>
              <p14:xfrm>
                <a:off x="10206960" y="2662954"/>
                <a:ext cx="185400" cy="365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24E54E-602F-3411-679F-D2FC5E2943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89320" y="2645314"/>
                  <a:ext cx="221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FE3EF4-471D-22B3-EF92-25C4C3D34D57}"/>
                    </a:ext>
                  </a:extLst>
                </p14:cNvPr>
                <p14:cNvContentPartPr/>
                <p14:nvPr/>
              </p14:nvContentPartPr>
              <p14:xfrm>
                <a:off x="10174200" y="2741794"/>
                <a:ext cx="66240" cy="35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FE3EF4-471D-22B3-EF92-25C4C3D34D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56560" y="2724154"/>
                  <a:ext cx="101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1CEA52-3360-C6C3-3A45-86487F423DAD}"/>
                    </a:ext>
                  </a:extLst>
                </p14:cNvPr>
                <p14:cNvContentPartPr/>
                <p14:nvPr/>
              </p14:nvContentPartPr>
              <p14:xfrm>
                <a:off x="10381200" y="2942314"/>
                <a:ext cx="72720" cy="89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1CEA52-3360-C6C3-3A45-86487F423D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363560" y="2924674"/>
                  <a:ext cx="108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A838AA-C924-6850-4615-96AA785B13CA}"/>
                    </a:ext>
                  </a:extLst>
                </p14:cNvPr>
                <p14:cNvContentPartPr/>
                <p14:nvPr/>
              </p14:nvContentPartPr>
              <p14:xfrm>
                <a:off x="10471560" y="2293234"/>
                <a:ext cx="412560" cy="71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A838AA-C924-6850-4615-96AA785B13C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53920" y="2275594"/>
                  <a:ext cx="44820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1130F2-0F1E-CBA0-27E1-371DDFD3D085}"/>
                    </a:ext>
                  </a:extLst>
                </p14:cNvPr>
                <p14:cNvContentPartPr/>
                <p14:nvPr/>
              </p14:nvContentPartPr>
              <p14:xfrm>
                <a:off x="11095800" y="2212954"/>
                <a:ext cx="50400" cy="26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1130F2-0F1E-CBA0-27E1-371DDFD3D0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78160" y="2194954"/>
                  <a:ext cx="86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658E352-9B6C-EE3C-1004-096717BC42D3}"/>
                    </a:ext>
                  </a:extLst>
                </p14:cNvPr>
                <p14:cNvContentPartPr/>
                <p14:nvPr/>
              </p14:nvContentPartPr>
              <p14:xfrm>
                <a:off x="11181120" y="2226634"/>
                <a:ext cx="63360" cy="29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658E352-9B6C-EE3C-1004-096717BC42D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63120" y="2208634"/>
                  <a:ext cx="99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C0E1C7-A639-63A1-82A1-DAD5EC5CC352}"/>
                    </a:ext>
                  </a:extLst>
                </p14:cNvPr>
                <p14:cNvContentPartPr/>
                <p14:nvPr/>
              </p14:nvContentPartPr>
              <p14:xfrm>
                <a:off x="11210280" y="2960314"/>
                <a:ext cx="170640" cy="405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C0E1C7-A639-63A1-82A1-DAD5EC5CC3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92640" y="2942674"/>
                  <a:ext cx="206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C3AB084-5997-9C25-6181-3E35234A2981}"/>
                    </a:ext>
                  </a:extLst>
                </p14:cNvPr>
                <p14:cNvContentPartPr/>
                <p14:nvPr/>
              </p14:nvContentPartPr>
              <p14:xfrm>
                <a:off x="10689720" y="1932874"/>
                <a:ext cx="587880" cy="145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C3AB084-5997-9C25-6181-3E35234A29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2080" y="1915234"/>
                  <a:ext cx="623520" cy="14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3543FC-B0FA-1C15-1633-64FE06287376}"/>
                    </a:ext>
                  </a:extLst>
                </p14:cNvPr>
                <p14:cNvContentPartPr/>
                <p14:nvPr/>
              </p14:nvContentPartPr>
              <p14:xfrm>
                <a:off x="10763880" y="1954834"/>
                <a:ext cx="269280" cy="174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3543FC-B0FA-1C15-1633-64FE0628737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45880" y="1936834"/>
                  <a:ext cx="304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1A5D15D-3DEC-A4AF-06A3-AC6C89A336C2}"/>
              </a:ext>
            </a:extLst>
          </p:cNvPr>
          <p:cNvGrpSpPr/>
          <p:nvPr/>
        </p:nvGrpSpPr>
        <p:grpSpPr>
          <a:xfrm>
            <a:off x="9045600" y="4754194"/>
            <a:ext cx="2121840" cy="730080"/>
            <a:chOff x="9045600" y="4754194"/>
            <a:chExt cx="212184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5DB12C3-CF0C-3B68-03F4-E8DB61F37480}"/>
                    </a:ext>
                  </a:extLst>
                </p14:cNvPr>
                <p14:cNvContentPartPr/>
                <p14:nvPr/>
              </p14:nvContentPartPr>
              <p14:xfrm>
                <a:off x="9045600" y="4795594"/>
                <a:ext cx="297000" cy="645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5DB12C3-CF0C-3B68-03F4-E8DB61F374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27960" y="4777954"/>
                  <a:ext cx="3326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A03073-0AF7-A42E-BCB9-AD4DF9356A7C}"/>
                    </a:ext>
                  </a:extLst>
                </p14:cNvPr>
                <p14:cNvContentPartPr/>
                <p14:nvPr/>
              </p14:nvContentPartPr>
              <p14:xfrm>
                <a:off x="9587400" y="4788754"/>
                <a:ext cx="46800" cy="532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A03073-0AF7-A42E-BCB9-AD4DF9356A7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69760" y="4770754"/>
                  <a:ext cx="824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43F362-BDF9-D8FE-D94B-A82D4C8F66CC}"/>
                    </a:ext>
                  </a:extLst>
                </p14:cNvPr>
                <p14:cNvContentPartPr/>
                <p14:nvPr/>
              </p14:nvContentPartPr>
              <p14:xfrm>
                <a:off x="9929400" y="4934914"/>
                <a:ext cx="14400" cy="328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43F362-BDF9-D8FE-D94B-A82D4C8F66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11760" y="4916914"/>
                  <a:ext cx="50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74425DD-2287-EA44-FEA4-D2FAE7241163}"/>
                    </a:ext>
                  </a:extLst>
                </p14:cNvPr>
                <p14:cNvContentPartPr/>
                <p14:nvPr/>
              </p14:nvContentPartPr>
              <p14:xfrm>
                <a:off x="9880080" y="4802074"/>
                <a:ext cx="344520" cy="609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74425DD-2287-EA44-FEA4-D2FAE72411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62080" y="4784434"/>
                  <a:ext cx="3801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5012C3D-3ABB-DD8E-DFC9-4BB164374AC5}"/>
                    </a:ext>
                  </a:extLst>
                </p14:cNvPr>
                <p14:cNvContentPartPr/>
                <p14:nvPr/>
              </p14:nvContentPartPr>
              <p14:xfrm>
                <a:off x="10138200" y="4914754"/>
                <a:ext cx="569160" cy="517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5012C3D-3ABB-DD8E-DFC9-4BB164374A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20560" y="4897114"/>
                  <a:ext cx="6048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FE8EA5-B0AF-A70E-CDCC-EC3BCC650985}"/>
                    </a:ext>
                  </a:extLst>
                </p14:cNvPr>
                <p14:cNvContentPartPr/>
                <p14:nvPr/>
              </p14:nvContentPartPr>
              <p14:xfrm>
                <a:off x="10460760" y="4754194"/>
                <a:ext cx="692280" cy="403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FE8EA5-B0AF-A70E-CDCC-EC3BCC6509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43120" y="4736554"/>
                  <a:ext cx="727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F9B767C-DEE9-481D-211A-0979431F3C6F}"/>
                    </a:ext>
                  </a:extLst>
                </p14:cNvPr>
                <p14:cNvContentPartPr/>
                <p14:nvPr/>
              </p14:nvContentPartPr>
              <p14:xfrm>
                <a:off x="10975920" y="5117074"/>
                <a:ext cx="191520" cy="367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F9B767C-DEE9-481D-211A-0979431F3C6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58280" y="5099074"/>
                  <a:ext cx="227160" cy="40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AFDE2A-48C6-E40F-251A-752F9BB3388F}"/>
              </a:ext>
            </a:extLst>
          </p:cNvPr>
          <p:cNvGrpSpPr/>
          <p:nvPr/>
        </p:nvGrpSpPr>
        <p:grpSpPr>
          <a:xfrm>
            <a:off x="1338000" y="380914"/>
            <a:ext cx="10848600" cy="5871600"/>
            <a:chOff x="1338000" y="380914"/>
            <a:chExt cx="10848600" cy="58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2585FF-B866-48D2-624D-13A371A9AA75}"/>
                    </a:ext>
                  </a:extLst>
                </p14:cNvPr>
                <p14:cNvContentPartPr/>
                <p14:nvPr/>
              </p14:nvContentPartPr>
              <p14:xfrm>
                <a:off x="8693160" y="3027634"/>
                <a:ext cx="40680" cy="291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2585FF-B866-48D2-624D-13A371A9AA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5160" y="3009994"/>
                  <a:ext cx="76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A6567A-D44E-8C51-C40C-B4DB04809FF4}"/>
                    </a:ext>
                  </a:extLst>
                </p14:cNvPr>
                <p14:cNvContentPartPr/>
                <p14:nvPr/>
              </p14:nvContentPartPr>
              <p14:xfrm>
                <a:off x="8716200" y="2769154"/>
                <a:ext cx="29880" cy="52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A6567A-D44E-8C51-C40C-B4DB04809F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8560" y="2751154"/>
                  <a:ext cx="65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1349AD-6D05-1283-99BE-D97E354E41F6}"/>
                    </a:ext>
                  </a:extLst>
                </p14:cNvPr>
                <p14:cNvContentPartPr/>
                <p14:nvPr/>
              </p14:nvContentPartPr>
              <p14:xfrm>
                <a:off x="9212640" y="2926114"/>
                <a:ext cx="29880" cy="38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1349AD-6D05-1283-99BE-D97E354E41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94640" y="2908474"/>
                  <a:ext cx="655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C924A4-7E5A-E8AE-C25F-5F0D56A1F555}"/>
                    </a:ext>
                  </a:extLst>
                </p14:cNvPr>
                <p14:cNvContentPartPr/>
                <p14:nvPr/>
              </p14:nvContentPartPr>
              <p14:xfrm>
                <a:off x="8949480" y="2993434"/>
                <a:ext cx="555480" cy="144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C924A4-7E5A-E8AE-C25F-5F0D56A1F5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1840" y="2975794"/>
                  <a:ext cx="59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4380D2-C4CD-01D1-72F5-13EF0A8739D2}"/>
                    </a:ext>
                  </a:extLst>
                </p14:cNvPr>
                <p14:cNvContentPartPr/>
                <p14:nvPr/>
              </p14:nvContentPartPr>
              <p14:xfrm>
                <a:off x="9668040" y="2922874"/>
                <a:ext cx="100440" cy="40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4380D2-C4CD-01D1-72F5-13EF0A873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0400" y="2904874"/>
                  <a:ext cx="1360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DAA288-BC85-1EB4-F9D8-45EF81903613}"/>
                    </a:ext>
                  </a:extLst>
                </p14:cNvPr>
                <p14:cNvContentPartPr/>
                <p14:nvPr/>
              </p14:nvContentPartPr>
              <p14:xfrm>
                <a:off x="9621600" y="3056074"/>
                <a:ext cx="462240" cy="71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DAA288-BC85-1EB4-F9D8-45EF81903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3960" y="3038074"/>
                  <a:ext cx="497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9D6241-2EB4-FCF1-3413-5D4736D7FB54}"/>
                    </a:ext>
                  </a:extLst>
                </p14:cNvPr>
                <p14:cNvContentPartPr/>
                <p14:nvPr/>
              </p14:nvContentPartPr>
              <p14:xfrm>
                <a:off x="10042440" y="2626234"/>
                <a:ext cx="309960" cy="832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9D6241-2EB4-FCF1-3413-5D4736D7F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4800" y="2608594"/>
                  <a:ext cx="3456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DA1442-E836-8FA1-683A-0933B218C3BF}"/>
                    </a:ext>
                  </a:extLst>
                </p14:cNvPr>
                <p14:cNvContentPartPr/>
                <p14:nvPr/>
              </p14:nvContentPartPr>
              <p14:xfrm>
                <a:off x="1622400" y="5671834"/>
                <a:ext cx="354240" cy="580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DA1442-E836-8FA1-683A-0933B218C3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4760" y="5653834"/>
                  <a:ext cx="38988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ABA083-CF57-DD7A-CD4A-DAEB7903BE05}"/>
                    </a:ext>
                  </a:extLst>
                </p14:cNvPr>
                <p14:cNvContentPartPr/>
                <p14:nvPr/>
              </p14:nvContentPartPr>
              <p14:xfrm>
                <a:off x="7273320" y="1956994"/>
                <a:ext cx="141120" cy="67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ABA083-CF57-DD7A-CD4A-DAEB7903BE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5320" y="1938994"/>
                  <a:ext cx="1767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FE5A23-CF18-C6F4-C108-D263B478B374}"/>
                    </a:ext>
                  </a:extLst>
                </p14:cNvPr>
                <p14:cNvContentPartPr/>
                <p14:nvPr/>
              </p14:nvContentPartPr>
              <p14:xfrm>
                <a:off x="1338000" y="830554"/>
                <a:ext cx="84240" cy="285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FE5A23-CF18-C6F4-C108-D263B478B3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0000" y="812554"/>
                  <a:ext cx="119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F3F45C-9353-5186-082C-FFAE3965CBC1}"/>
                    </a:ext>
                  </a:extLst>
                </p14:cNvPr>
                <p14:cNvContentPartPr/>
                <p14:nvPr/>
              </p14:nvContentPartPr>
              <p14:xfrm>
                <a:off x="1359240" y="716794"/>
                <a:ext cx="12240" cy="14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F3F45C-9353-5186-082C-FFAE3965CB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1240" y="699154"/>
                  <a:ext cx="47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5EF664-5748-8DAE-2B31-A2F182A331D2}"/>
                    </a:ext>
                  </a:extLst>
                </p14:cNvPr>
                <p14:cNvContentPartPr/>
                <p14:nvPr/>
              </p14:nvContentPartPr>
              <p14:xfrm>
                <a:off x="1462560" y="768994"/>
                <a:ext cx="611640" cy="33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5EF664-5748-8DAE-2B31-A2F182A331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44560" y="751354"/>
                  <a:ext cx="6472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3D5315-FA78-914B-1E10-D8FC9C7366AB}"/>
                    </a:ext>
                  </a:extLst>
                </p14:cNvPr>
                <p14:cNvContentPartPr/>
                <p14:nvPr/>
              </p14:nvContentPartPr>
              <p14:xfrm>
                <a:off x="1838040" y="919474"/>
                <a:ext cx="264240" cy="3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3D5315-FA78-914B-1E10-D8FC9C7366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0040" y="901834"/>
                  <a:ext cx="29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C45F33-D405-1A6B-BEF7-6CBB506634D4}"/>
                    </a:ext>
                  </a:extLst>
                </p14:cNvPr>
                <p14:cNvContentPartPr/>
                <p14:nvPr/>
              </p14:nvContentPartPr>
              <p14:xfrm>
                <a:off x="2644080" y="813634"/>
                <a:ext cx="481320" cy="26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C45F33-D405-1A6B-BEF7-6CBB506634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6440" y="795634"/>
                  <a:ext cx="516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AEDA30-7791-61B5-2F7E-D91267304402}"/>
                    </a:ext>
                  </a:extLst>
                </p14:cNvPr>
                <p14:cNvContentPartPr/>
                <p14:nvPr/>
              </p14:nvContentPartPr>
              <p14:xfrm>
                <a:off x="3376680" y="782674"/>
                <a:ext cx="19440" cy="5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AEDA30-7791-61B5-2F7E-D912673044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9040" y="764674"/>
                  <a:ext cx="55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CBDF97-5CA4-DA86-4189-FD0D88ADB53F}"/>
                    </a:ext>
                  </a:extLst>
                </p14:cNvPr>
                <p14:cNvContentPartPr/>
                <p14:nvPr/>
              </p14:nvContentPartPr>
              <p14:xfrm>
                <a:off x="3290280" y="885274"/>
                <a:ext cx="108720" cy="26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CBDF97-5CA4-DA86-4189-FD0D88ADB5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2280" y="867634"/>
                  <a:ext cx="144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6CDA40-A35D-A744-5C23-45FC53F23C26}"/>
                    </a:ext>
                  </a:extLst>
                </p14:cNvPr>
                <p14:cNvContentPartPr/>
                <p14:nvPr/>
              </p14:nvContentPartPr>
              <p14:xfrm>
                <a:off x="1424400" y="1422034"/>
                <a:ext cx="54720" cy="33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6CDA40-A35D-A744-5C23-45FC53F23C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6760" y="1404034"/>
                  <a:ext cx="90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58D858-5ACF-2AE5-701A-E3FB43F61D3E}"/>
                    </a:ext>
                  </a:extLst>
                </p14:cNvPr>
                <p14:cNvContentPartPr/>
                <p14:nvPr/>
              </p14:nvContentPartPr>
              <p14:xfrm>
                <a:off x="1379760" y="1288834"/>
                <a:ext cx="32760" cy="4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58D858-5ACF-2AE5-701A-E3FB43F61D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61760" y="1270834"/>
                  <a:ext cx="68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BCCA36-55A4-AA31-684D-238D651CEFDF}"/>
                    </a:ext>
                  </a:extLst>
                </p14:cNvPr>
                <p14:cNvContentPartPr/>
                <p14:nvPr/>
              </p14:nvContentPartPr>
              <p14:xfrm>
                <a:off x="1626360" y="1419154"/>
                <a:ext cx="656640" cy="35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BCCA36-55A4-AA31-684D-238D651CEF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08720" y="1401514"/>
                  <a:ext cx="692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BB7C6F-EC1E-0499-2C1C-82C2CA812521}"/>
                    </a:ext>
                  </a:extLst>
                </p14:cNvPr>
                <p14:cNvContentPartPr/>
                <p14:nvPr/>
              </p14:nvContentPartPr>
              <p14:xfrm>
                <a:off x="2070600" y="1520314"/>
                <a:ext cx="277920" cy="5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BB7C6F-EC1E-0499-2C1C-82C2CA8125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2960" y="1502314"/>
                  <a:ext cx="313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EB64B-4A00-EFDC-480C-7A13B9E1DCFF}"/>
                    </a:ext>
                  </a:extLst>
                </p14:cNvPr>
                <p14:cNvContentPartPr/>
                <p14:nvPr/>
              </p14:nvContentPartPr>
              <p14:xfrm>
                <a:off x="2846400" y="1317274"/>
                <a:ext cx="70560" cy="3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EB64B-4A00-EFDC-480C-7A13B9E1DC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28760" y="1299274"/>
                  <a:ext cx="106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2A8145-CB0F-6125-7541-9C67C388D6A8}"/>
                    </a:ext>
                  </a:extLst>
                </p14:cNvPr>
                <p14:cNvContentPartPr/>
                <p14:nvPr/>
              </p14:nvContentPartPr>
              <p14:xfrm>
                <a:off x="2946480" y="1516354"/>
                <a:ext cx="49680" cy="26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2A8145-CB0F-6125-7541-9C67C388D6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28840" y="1498714"/>
                  <a:ext cx="85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D95FB-CF4D-49B1-A26F-369119212119}"/>
                    </a:ext>
                  </a:extLst>
                </p14:cNvPr>
                <p14:cNvContentPartPr/>
                <p14:nvPr/>
              </p14:nvContentPartPr>
              <p14:xfrm>
                <a:off x="3190200" y="1559914"/>
                <a:ext cx="293040" cy="1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D95FB-CF4D-49B1-A26F-3691192121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72200" y="1542274"/>
                  <a:ext cx="328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19BC9A-580F-90DC-5229-12AAEFD4F79F}"/>
                    </a:ext>
                  </a:extLst>
                </p14:cNvPr>
                <p14:cNvContentPartPr/>
                <p14:nvPr/>
              </p14:nvContentPartPr>
              <p14:xfrm>
                <a:off x="3328440" y="1656754"/>
                <a:ext cx="146160" cy="8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19BC9A-580F-90DC-5229-12AAEFD4F7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0440" y="1639114"/>
                  <a:ext cx="181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4B372E-CEF3-3E68-AFC4-6BDF8D9C2D08}"/>
                    </a:ext>
                  </a:extLst>
                </p14:cNvPr>
                <p14:cNvContentPartPr/>
                <p14:nvPr/>
              </p14:nvContentPartPr>
              <p14:xfrm>
                <a:off x="3841800" y="1339594"/>
                <a:ext cx="398160" cy="39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4B372E-CEF3-3E68-AFC4-6BDF8D9C2D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4160" y="1321954"/>
                  <a:ext cx="433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AB492B-7D48-3926-CE55-9B099D52F578}"/>
                    </a:ext>
                  </a:extLst>
                </p14:cNvPr>
                <p14:cNvContentPartPr/>
                <p14:nvPr/>
              </p14:nvContentPartPr>
              <p14:xfrm>
                <a:off x="4394760" y="1366594"/>
                <a:ext cx="119520" cy="56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AB492B-7D48-3926-CE55-9B099D52F5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6760" y="1348594"/>
                  <a:ext cx="1551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62E7A4-44D6-420E-4CEB-31F6193807B9}"/>
                    </a:ext>
                  </a:extLst>
                </p14:cNvPr>
                <p14:cNvContentPartPr/>
                <p14:nvPr/>
              </p14:nvContentPartPr>
              <p14:xfrm>
                <a:off x="1470840" y="2204314"/>
                <a:ext cx="367560" cy="367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62E7A4-44D6-420E-4CEB-31F6193807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52840" y="2186314"/>
                  <a:ext cx="403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D24DB7-9B99-65BC-3559-8B580B5A5637}"/>
                    </a:ext>
                  </a:extLst>
                </p14:cNvPr>
                <p14:cNvContentPartPr/>
                <p14:nvPr/>
              </p14:nvContentPartPr>
              <p14:xfrm>
                <a:off x="1943520" y="2308714"/>
                <a:ext cx="143640" cy="19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D24DB7-9B99-65BC-3559-8B580B5A56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5520" y="2290714"/>
                  <a:ext cx="17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76FD5E-DF4D-977F-FE90-C85F0065F21D}"/>
                    </a:ext>
                  </a:extLst>
                </p14:cNvPr>
                <p14:cNvContentPartPr/>
                <p14:nvPr/>
              </p14:nvContentPartPr>
              <p14:xfrm>
                <a:off x="2231880" y="2264794"/>
                <a:ext cx="270000" cy="27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76FD5E-DF4D-977F-FE90-C85F0065F2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4240" y="2247154"/>
                  <a:ext cx="305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2F0CA4-0412-180B-B8FD-08180D4D0F12}"/>
                    </a:ext>
                  </a:extLst>
                </p14:cNvPr>
                <p14:cNvContentPartPr/>
                <p14:nvPr/>
              </p14:nvContentPartPr>
              <p14:xfrm>
                <a:off x="2551200" y="2157154"/>
                <a:ext cx="703800" cy="57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2F0CA4-0412-180B-B8FD-08180D4D0F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3200" y="2139154"/>
                  <a:ext cx="7394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7C6F81-7522-600E-ED4B-32264A1A60FD}"/>
                    </a:ext>
                  </a:extLst>
                </p14:cNvPr>
                <p14:cNvContentPartPr/>
                <p14:nvPr/>
              </p14:nvContentPartPr>
              <p14:xfrm>
                <a:off x="3044040" y="2510314"/>
                <a:ext cx="317520" cy="4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7C6F81-7522-600E-ED4B-32264A1A60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6040" y="2492314"/>
                  <a:ext cx="353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AEC602-9CF1-D913-2A7B-70050426C8D0}"/>
                    </a:ext>
                  </a:extLst>
                </p14:cNvPr>
                <p14:cNvContentPartPr/>
                <p14:nvPr/>
              </p14:nvContentPartPr>
              <p14:xfrm>
                <a:off x="3624000" y="2000914"/>
                <a:ext cx="243360" cy="75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AEC602-9CF1-D913-2A7B-70050426C8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06000" y="1982914"/>
                  <a:ext cx="27900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F81FE1-9D89-84ED-9697-062158B84698}"/>
                    </a:ext>
                  </a:extLst>
                </p14:cNvPr>
                <p14:cNvContentPartPr/>
                <p14:nvPr/>
              </p14:nvContentPartPr>
              <p14:xfrm>
                <a:off x="3909840" y="2009554"/>
                <a:ext cx="34920" cy="16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F81FE1-9D89-84ED-9697-062158B846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1840" y="1991914"/>
                  <a:ext cx="70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488437-BFC5-1887-9E0F-A5C1BE9269CB}"/>
                    </a:ext>
                  </a:extLst>
                </p14:cNvPr>
                <p14:cNvContentPartPr/>
                <p14:nvPr/>
              </p14:nvContentPartPr>
              <p14:xfrm>
                <a:off x="4250760" y="2236714"/>
                <a:ext cx="263160" cy="36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488437-BFC5-1887-9E0F-A5C1BE9269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760" y="2219074"/>
                  <a:ext cx="298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843823-9E57-BDBC-8083-23842E3EA619}"/>
                    </a:ext>
                  </a:extLst>
                </p14:cNvPr>
                <p14:cNvContentPartPr/>
                <p14:nvPr/>
              </p14:nvContentPartPr>
              <p14:xfrm>
                <a:off x="4266240" y="2322034"/>
                <a:ext cx="93960" cy="3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843823-9E57-BDBC-8083-23842E3EA6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8600" y="2304394"/>
                  <a:ext cx="129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BC185A-3AFC-2C8F-9425-EB9AA5583B54}"/>
                    </a:ext>
                  </a:extLst>
                </p14:cNvPr>
                <p14:cNvContentPartPr/>
                <p14:nvPr/>
              </p14:nvContentPartPr>
              <p14:xfrm>
                <a:off x="4544520" y="2499154"/>
                <a:ext cx="40680" cy="23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BC185A-3AFC-2C8F-9425-EB9AA5583B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26520" y="2481514"/>
                  <a:ext cx="76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A6FCCA-572F-AF3D-6E44-E163B9F979E7}"/>
                    </a:ext>
                  </a:extLst>
                </p14:cNvPr>
                <p14:cNvContentPartPr/>
                <p14:nvPr/>
              </p14:nvContentPartPr>
              <p14:xfrm>
                <a:off x="4821720" y="1896154"/>
                <a:ext cx="417960" cy="64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A6FCCA-572F-AF3D-6E44-E163B9F979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03720" y="1878154"/>
                  <a:ext cx="4536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E1C981-EA91-A20F-0BE0-C2B3C3D0C4A2}"/>
                    </a:ext>
                  </a:extLst>
                </p14:cNvPr>
                <p14:cNvContentPartPr/>
                <p14:nvPr/>
              </p14:nvContentPartPr>
              <p14:xfrm>
                <a:off x="5311680" y="1574674"/>
                <a:ext cx="223920" cy="372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E1C981-EA91-A20F-0BE0-C2B3C3D0C4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4040" y="1556674"/>
                  <a:ext cx="259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886F31-4D3D-8567-13D0-D212A5CD91C5}"/>
                    </a:ext>
                  </a:extLst>
                </p14:cNvPr>
                <p14:cNvContentPartPr/>
                <p14:nvPr/>
              </p14:nvContentPartPr>
              <p14:xfrm>
                <a:off x="5596440" y="2462434"/>
                <a:ext cx="42120" cy="15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886F31-4D3D-8567-13D0-D212A5CD91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8440" y="2444434"/>
                  <a:ext cx="77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7372C3-7A64-43DD-A5B7-DA79B2B1CD54}"/>
                    </a:ext>
                  </a:extLst>
                </p14:cNvPr>
                <p14:cNvContentPartPr/>
                <p14:nvPr/>
              </p14:nvContentPartPr>
              <p14:xfrm>
                <a:off x="5902080" y="2130874"/>
                <a:ext cx="95040" cy="2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7372C3-7A64-43DD-A5B7-DA79B2B1CD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4440" y="2112874"/>
                  <a:ext cx="13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414F78-968B-77BC-C0B3-AF0C5EFBCBBB}"/>
                    </a:ext>
                  </a:extLst>
                </p14:cNvPr>
                <p14:cNvContentPartPr/>
                <p14:nvPr/>
              </p14:nvContentPartPr>
              <p14:xfrm>
                <a:off x="5763840" y="1919194"/>
                <a:ext cx="363240" cy="564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414F78-968B-77BC-C0B3-AF0C5EFBCB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5840" y="1901554"/>
                  <a:ext cx="3988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1C3C72-54F5-ECA6-8A01-4A3F0D4C3A0A}"/>
                    </a:ext>
                  </a:extLst>
                </p14:cNvPr>
                <p14:cNvContentPartPr/>
                <p14:nvPr/>
              </p14:nvContentPartPr>
              <p14:xfrm>
                <a:off x="6289800" y="2086594"/>
                <a:ext cx="347760" cy="28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1C3C72-54F5-ECA6-8A01-4A3F0D4C3A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1800" y="2068954"/>
                  <a:ext cx="383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23F630-A3BE-9A3E-AD45-58028CCB664C}"/>
                    </a:ext>
                  </a:extLst>
                </p14:cNvPr>
                <p14:cNvContentPartPr/>
                <p14:nvPr/>
              </p14:nvContentPartPr>
              <p14:xfrm>
                <a:off x="6792360" y="1956994"/>
                <a:ext cx="165240" cy="56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23F630-A3BE-9A3E-AD45-58028CCB66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4360" y="1938994"/>
                  <a:ext cx="2008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F72F87-50DC-DBA4-56E6-C74337BC87A5}"/>
                    </a:ext>
                  </a:extLst>
                </p14:cNvPr>
                <p14:cNvContentPartPr/>
                <p14:nvPr/>
              </p14:nvContentPartPr>
              <p14:xfrm>
                <a:off x="3252480" y="1266514"/>
                <a:ext cx="735840" cy="526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F72F87-50DC-DBA4-56E6-C74337BC87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34480" y="1248514"/>
                  <a:ext cx="7714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AA3312-9D1F-258D-884C-0FA19616DDAF}"/>
                    </a:ext>
                  </a:extLst>
                </p14:cNvPr>
                <p14:cNvContentPartPr/>
                <p14:nvPr/>
              </p14:nvContentPartPr>
              <p14:xfrm>
                <a:off x="3471360" y="1332754"/>
                <a:ext cx="793080" cy="63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AA3312-9D1F-258D-884C-0FA19616DD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3720" y="1315114"/>
                  <a:ext cx="8287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9F75EB-C461-9043-7B07-9A5DB2E8A6BA}"/>
                    </a:ext>
                  </a:extLst>
                </p14:cNvPr>
                <p14:cNvContentPartPr/>
                <p14:nvPr/>
              </p14:nvContentPartPr>
              <p14:xfrm>
                <a:off x="2416560" y="3056434"/>
                <a:ext cx="283680" cy="601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9F75EB-C461-9043-7B07-9A5DB2E8A6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8920" y="3038794"/>
                  <a:ext cx="3193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B88819-CF39-4DD4-E0DB-7D9C6731BF80}"/>
                    </a:ext>
                  </a:extLst>
                </p14:cNvPr>
                <p14:cNvContentPartPr/>
                <p14:nvPr/>
              </p14:nvContentPartPr>
              <p14:xfrm>
                <a:off x="2949720" y="3197194"/>
                <a:ext cx="83520" cy="410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B88819-CF39-4DD4-E0DB-7D9C6731BF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2080" y="3179194"/>
                  <a:ext cx="119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1AF5DA-3C04-C61E-5E1E-14F2F19B6AA8}"/>
                    </a:ext>
                  </a:extLst>
                </p14:cNvPr>
                <p14:cNvContentPartPr/>
                <p14:nvPr/>
              </p14:nvContentPartPr>
              <p14:xfrm>
                <a:off x="2922360" y="2915674"/>
                <a:ext cx="81000" cy="102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1AF5DA-3C04-C61E-5E1E-14F2F19B6A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4360" y="2898034"/>
                  <a:ext cx="11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37A1A1-8D2D-564E-9773-1335C1A6853E}"/>
                    </a:ext>
                  </a:extLst>
                </p14:cNvPr>
                <p14:cNvContentPartPr/>
                <p14:nvPr/>
              </p14:nvContentPartPr>
              <p14:xfrm>
                <a:off x="3207480" y="3253354"/>
                <a:ext cx="399960" cy="6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37A1A1-8D2D-564E-9773-1335C1A6853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89480" y="3235714"/>
                  <a:ext cx="43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B70D5B-49CC-47C2-6E10-6F28B893269B}"/>
                    </a:ext>
                  </a:extLst>
                </p14:cNvPr>
                <p14:cNvContentPartPr/>
                <p14:nvPr/>
              </p14:nvContentPartPr>
              <p14:xfrm>
                <a:off x="3273000" y="3496354"/>
                <a:ext cx="285120" cy="2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B70D5B-49CC-47C2-6E10-6F28B89326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5000" y="3478714"/>
                  <a:ext cx="320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09E49A-A8EE-7B43-8448-B9ACA517F854}"/>
                    </a:ext>
                  </a:extLst>
                </p14:cNvPr>
                <p14:cNvContentPartPr/>
                <p14:nvPr/>
              </p14:nvContentPartPr>
              <p14:xfrm>
                <a:off x="3818760" y="3034114"/>
                <a:ext cx="457560" cy="516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09E49A-A8EE-7B43-8448-B9ACA517F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01120" y="3016114"/>
                  <a:ext cx="4932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F3E749-C48E-D267-E874-39E259D59931}"/>
                    </a:ext>
                  </a:extLst>
                </p14:cNvPr>
                <p14:cNvContentPartPr/>
                <p14:nvPr/>
              </p14:nvContentPartPr>
              <p14:xfrm>
                <a:off x="4567560" y="3145354"/>
                <a:ext cx="84240" cy="8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F3E749-C48E-D267-E874-39E259D599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49920" y="3127354"/>
                  <a:ext cx="119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C97B036-33EF-AFA4-7E3F-4E2AE56E8B50}"/>
                    </a:ext>
                  </a:extLst>
                </p14:cNvPr>
                <p14:cNvContentPartPr/>
                <p14:nvPr/>
              </p14:nvContentPartPr>
              <p14:xfrm>
                <a:off x="4405920" y="3496354"/>
                <a:ext cx="212400" cy="263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97B036-33EF-AFA4-7E3F-4E2AE56E8B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88280" y="3478714"/>
                  <a:ext cx="248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60116A-4D5E-448D-20F0-FBDC78824776}"/>
                    </a:ext>
                  </a:extLst>
                </p14:cNvPr>
                <p14:cNvContentPartPr/>
                <p14:nvPr/>
              </p14:nvContentPartPr>
              <p14:xfrm>
                <a:off x="5193240" y="3223474"/>
                <a:ext cx="50760" cy="24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60116A-4D5E-448D-20F0-FBDC788247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75600" y="3205834"/>
                  <a:ext cx="86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D02423-9531-ECAA-36EA-0962535A3CC2}"/>
                    </a:ext>
                  </a:extLst>
                </p14:cNvPr>
                <p14:cNvContentPartPr/>
                <p14:nvPr/>
              </p14:nvContentPartPr>
              <p14:xfrm>
                <a:off x="5170560" y="2987674"/>
                <a:ext cx="54000" cy="82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D02423-9531-ECAA-36EA-0962535A3C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52560" y="2969674"/>
                  <a:ext cx="89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CC5110-D24E-FCE4-403F-2A8E95D288C3}"/>
                    </a:ext>
                  </a:extLst>
                </p14:cNvPr>
                <p14:cNvContentPartPr/>
                <p14:nvPr/>
              </p14:nvContentPartPr>
              <p14:xfrm>
                <a:off x="5437680" y="3251914"/>
                <a:ext cx="516600" cy="13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CC5110-D24E-FCE4-403F-2A8E95D288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20040" y="3233914"/>
                  <a:ext cx="552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3777E7-B054-3DD6-6A56-09040B27AD25}"/>
                    </a:ext>
                  </a:extLst>
                </p14:cNvPr>
                <p14:cNvContentPartPr/>
                <p14:nvPr/>
              </p14:nvContentPartPr>
              <p14:xfrm>
                <a:off x="6145440" y="3091354"/>
                <a:ext cx="379080" cy="39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3777E7-B054-3DD6-6A56-09040B27AD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7800" y="3073714"/>
                  <a:ext cx="414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EABB7C-EC93-BC92-0833-16B161CCE7C5}"/>
                    </a:ext>
                  </a:extLst>
                </p14:cNvPr>
                <p14:cNvContentPartPr/>
                <p14:nvPr/>
              </p14:nvContentPartPr>
              <p14:xfrm>
                <a:off x="6277200" y="3337234"/>
                <a:ext cx="398520" cy="5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EABB7C-EC93-BC92-0833-16B161CCE7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59200" y="3319234"/>
                  <a:ext cx="434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69689C-7E30-D997-C55F-4194F4003D29}"/>
                    </a:ext>
                  </a:extLst>
                </p14:cNvPr>
                <p14:cNvContentPartPr/>
                <p14:nvPr/>
              </p14:nvContentPartPr>
              <p14:xfrm>
                <a:off x="6919800" y="2988034"/>
                <a:ext cx="477720" cy="540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69689C-7E30-D997-C55F-4194F4003D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02160" y="2970034"/>
                  <a:ext cx="513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026314-AF43-701E-34E1-6C5EDCF0BD05}"/>
                    </a:ext>
                  </a:extLst>
                </p14:cNvPr>
                <p14:cNvContentPartPr/>
                <p14:nvPr/>
              </p14:nvContentPartPr>
              <p14:xfrm>
                <a:off x="7374840" y="3029074"/>
                <a:ext cx="306000" cy="363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026314-AF43-701E-34E1-6C5EDCF0BD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6840" y="3011434"/>
                  <a:ext cx="341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9909EE-AAB0-3462-9234-5DBC2771296D}"/>
                    </a:ext>
                  </a:extLst>
                </p14:cNvPr>
                <p14:cNvContentPartPr/>
                <p14:nvPr/>
              </p14:nvContentPartPr>
              <p14:xfrm>
                <a:off x="8051280" y="2987674"/>
                <a:ext cx="51840" cy="5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9909EE-AAB0-3462-9234-5DBC277129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33280" y="2969674"/>
                  <a:ext cx="87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A23C6F-AB38-76A8-C5B3-C8FCCFD70B27}"/>
                    </a:ext>
                  </a:extLst>
                </p14:cNvPr>
                <p14:cNvContentPartPr/>
                <p14:nvPr/>
              </p14:nvContentPartPr>
              <p14:xfrm>
                <a:off x="7710360" y="3393754"/>
                <a:ext cx="502920" cy="549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A23C6F-AB38-76A8-C5B3-C8FCCFD70B2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92720" y="3375754"/>
                  <a:ext cx="5385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64EF51-D5DE-8052-7815-860CFEC807E5}"/>
                    </a:ext>
                  </a:extLst>
                </p14:cNvPr>
                <p14:cNvContentPartPr/>
                <p14:nvPr/>
              </p14:nvContentPartPr>
              <p14:xfrm>
                <a:off x="1473720" y="2897674"/>
                <a:ext cx="207720" cy="592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64EF51-D5DE-8052-7815-860CFEC807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55720" y="2879674"/>
                  <a:ext cx="2433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A22858-70A9-CED5-92D8-9A220D4475AB}"/>
                    </a:ext>
                  </a:extLst>
                </p14:cNvPr>
                <p14:cNvContentPartPr/>
                <p14:nvPr/>
              </p14:nvContentPartPr>
              <p14:xfrm>
                <a:off x="1366080" y="3237874"/>
                <a:ext cx="520920" cy="286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A22858-70A9-CED5-92D8-9A220D4475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8440" y="3219874"/>
                  <a:ext cx="556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503EE5-7545-5FAA-9158-5FD763F692AC}"/>
                    </a:ext>
                  </a:extLst>
                </p14:cNvPr>
                <p14:cNvContentPartPr/>
                <p14:nvPr/>
              </p14:nvContentPartPr>
              <p14:xfrm>
                <a:off x="1963320" y="3256954"/>
                <a:ext cx="348120" cy="388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503EE5-7545-5FAA-9158-5FD763F692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5680" y="3239314"/>
                  <a:ext cx="383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588672-60C5-1E8A-4253-6B5564D9CADD}"/>
                    </a:ext>
                  </a:extLst>
                </p14:cNvPr>
                <p14:cNvContentPartPr/>
                <p14:nvPr/>
              </p14:nvContentPartPr>
              <p14:xfrm>
                <a:off x="1544640" y="3676354"/>
                <a:ext cx="315360" cy="659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588672-60C5-1E8A-4253-6B5564D9CA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27000" y="3658714"/>
                  <a:ext cx="3510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63B464-C45C-DF59-C0CB-2C5E96848000}"/>
                    </a:ext>
                  </a:extLst>
                </p14:cNvPr>
                <p14:cNvContentPartPr/>
                <p14:nvPr/>
              </p14:nvContentPartPr>
              <p14:xfrm>
                <a:off x="1897080" y="4526674"/>
                <a:ext cx="45720" cy="493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63B464-C45C-DF59-C0CB-2C5E968480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9080" y="4508674"/>
                  <a:ext cx="81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DA3BAC3-387D-6D3E-E6FE-F4C2154B122B}"/>
                    </a:ext>
                  </a:extLst>
                </p14:cNvPr>
                <p14:cNvContentPartPr/>
                <p14:nvPr/>
              </p14:nvContentPartPr>
              <p14:xfrm>
                <a:off x="1912560" y="4437754"/>
                <a:ext cx="149400" cy="16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DA3BAC3-387D-6D3E-E6FE-F4C2154B12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94920" y="4420114"/>
                  <a:ext cx="185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DD0935-A577-AC01-F871-02A4513289AB}"/>
                    </a:ext>
                  </a:extLst>
                </p14:cNvPr>
                <p14:cNvContentPartPr/>
                <p14:nvPr/>
              </p14:nvContentPartPr>
              <p14:xfrm>
                <a:off x="2126760" y="4387354"/>
                <a:ext cx="395280" cy="21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DD0935-A577-AC01-F871-02A4513289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09120" y="4369714"/>
                  <a:ext cx="430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BF5BDB-4927-D03B-86A6-A098A354271C}"/>
                    </a:ext>
                  </a:extLst>
                </p14:cNvPr>
                <p14:cNvContentPartPr/>
                <p14:nvPr/>
              </p14:nvContentPartPr>
              <p14:xfrm>
                <a:off x="2442480" y="4119874"/>
                <a:ext cx="121680" cy="148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BF5BDB-4927-D03B-86A6-A098A35427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24480" y="4102234"/>
                  <a:ext cx="157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36A142-7596-9460-FB00-31C3F2A956F0}"/>
                    </a:ext>
                  </a:extLst>
                </p14:cNvPr>
                <p14:cNvContentPartPr/>
                <p14:nvPr/>
              </p14:nvContentPartPr>
              <p14:xfrm>
                <a:off x="2762520" y="4131034"/>
                <a:ext cx="558720" cy="471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36A142-7596-9460-FB00-31C3F2A956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44880" y="4113034"/>
                  <a:ext cx="594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2F33414-ECD5-FC80-5097-60587F254E31}"/>
                    </a:ext>
                  </a:extLst>
                </p14:cNvPr>
                <p14:cNvContentPartPr/>
                <p14:nvPr/>
              </p14:nvContentPartPr>
              <p14:xfrm>
                <a:off x="3075360" y="4072714"/>
                <a:ext cx="536760" cy="66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2F33414-ECD5-FC80-5097-60587F254E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57720" y="4054714"/>
                  <a:ext cx="5724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EC5AD6-3F3B-3E5B-6E74-098527B1E4F8}"/>
                    </a:ext>
                  </a:extLst>
                </p14:cNvPr>
                <p14:cNvContentPartPr/>
                <p14:nvPr/>
              </p14:nvContentPartPr>
              <p14:xfrm>
                <a:off x="3369840" y="3946354"/>
                <a:ext cx="673920" cy="735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EC5AD6-3F3B-3E5B-6E74-098527B1E4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51840" y="3928714"/>
                  <a:ext cx="70956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E58397-CBFF-7FFA-FD60-96F10CD9EDD2}"/>
                    </a:ext>
                  </a:extLst>
                </p14:cNvPr>
                <p14:cNvContentPartPr/>
                <p14:nvPr/>
              </p14:nvContentPartPr>
              <p14:xfrm>
                <a:off x="4086240" y="3747994"/>
                <a:ext cx="80280" cy="276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E58397-CBFF-7FFA-FD60-96F10CD9ED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68240" y="3730354"/>
                  <a:ext cx="115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C3820A-686F-1AF3-D528-C7CB72296387}"/>
                    </a:ext>
                  </a:extLst>
                </p14:cNvPr>
                <p14:cNvContentPartPr/>
                <p14:nvPr/>
              </p14:nvContentPartPr>
              <p14:xfrm>
                <a:off x="4186320" y="3752674"/>
                <a:ext cx="66960" cy="268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C3820A-686F-1AF3-D528-C7CB722963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68320" y="3734674"/>
                  <a:ext cx="102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4ECEE6-5336-58EC-61A6-830DF116A846}"/>
                    </a:ext>
                  </a:extLst>
                </p14:cNvPr>
                <p14:cNvContentPartPr/>
                <p14:nvPr/>
              </p14:nvContentPartPr>
              <p14:xfrm>
                <a:off x="4557480" y="4128514"/>
                <a:ext cx="306720" cy="363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4ECEE6-5336-58EC-61A6-830DF116A8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9840" y="4110874"/>
                  <a:ext cx="342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DEA6CE-B468-C15B-6C1A-0F3FE1B40B16}"/>
                    </a:ext>
                  </a:extLst>
                </p14:cNvPr>
                <p14:cNvContentPartPr/>
                <p14:nvPr/>
              </p14:nvContentPartPr>
              <p14:xfrm>
                <a:off x="4524360" y="4204114"/>
                <a:ext cx="87480" cy="33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DEA6CE-B468-C15B-6C1A-0F3FE1B40B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06360" y="4186114"/>
                  <a:ext cx="123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F1E00B-014E-B442-6910-ECAC34AF0F39}"/>
                    </a:ext>
                  </a:extLst>
                </p14:cNvPr>
                <p14:cNvContentPartPr/>
                <p14:nvPr/>
              </p14:nvContentPartPr>
              <p14:xfrm>
                <a:off x="4881480" y="4371154"/>
                <a:ext cx="54000" cy="7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F1E00B-014E-B442-6910-ECAC34AF0F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63840" y="4353154"/>
                  <a:ext cx="8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00915D-3913-4A95-96DF-809EF75F6A87}"/>
                    </a:ext>
                  </a:extLst>
                </p14:cNvPr>
                <p14:cNvContentPartPr/>
                <p14:nvPr/>
              </p14:nvContentPartPr>
              <p14:xfrm>
                <a:off x="5066160" y="3739354"/>
                <a:ext cx="294480" cy="74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00915D-3913-4A95-96DF-809EF75F6A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48520" y="3721714"/>
                  <a:ext cx="3301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E52B3B-3C15-DA63-1801-FAF6F11D3AD3}"/>
                    </a:ext>
                  </a:extLst>
                </p14:cNvPr>
                <p14:cNvContentPartPr/>
                <p14:nvPr/>
              </p14:nvContentPartPr>
              <p14:xfrm>
                <a:off x="5719200" y="3975154"/>
                <a:ext cx="249120" cy="47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E52B3B-3C15-DA63-1801-FAF6F11D3A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01560" y="3957514"/>
                  <a:ext cx="284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72EC207-9ABD-2CCA-3906-04B61C085A47}"/>
                    </a:ext>
                  </a:extLst>
                </p14:cNvPr>
                <p14:cNvContentPartPr/>
                <p14:nvPr/>
              </p14:nvContentPartPr>
              <p14:xfrm>
                <a:off x="5691120" y="4106194"/>
                <a:ext cx="339840" cy="357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72EC207-9ABD-2CCA-3906-04B61C085A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73120" y="4088554"/>
                  <a:ext cx="375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A47FCD-1411-3921-9AA9-349784368EF2}"/>
                    </a:ext>
                  </a:extLst>
                </p14:cNvPr>
                <p14:cNvContentPartPr/>
                <p14:nvPr/>
              </p14:nvContentPartPr>
              <p14:xfrm>
                <a:off x="6298080" y="4030594"/>
                <a:ext cx="222120" cy="409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A47FCD-1411-3921-9AA9-349784368E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80440" y="4012954"/>
                  <a:ext cx="2577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F3104A-9E43-ED68-A6E5-17216509207F}"/>
                    </a:ext>
                  </a:extLst>
                </p14:cNvPr>
                <p14:cNvContentPartPr/>
                <p14:nvPr/>
              </p14:nvContentPartPr>
              <p14:xfrm>
                <a:off x="6291240" y="4126354"/>
                <a:ext cx="30240" cy="3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F3104A-9E43-ED68-A6E5-1721650920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73240" y="4108714"/>
                  <a:ext cx="65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7833CB-46F3-0E0A-D712-506F3BDC3D16}"/>
                    </a:ext>
                  </a:extLst>
                </p14:cNvPr>
                <p14:cNvContentPartPr/>
                <p14:nvPr/>
              </p14:nvContentPartPr>
              <p14:xfrm>
                <a:off x="6550080" y="3810634"/>
                <a:ext cx="567000" cy="707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7833CB-46F3-0E0A-D712-506F3BDC3D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32080" y="3792634"/>
                  <a:ext cx="60264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5AA6D9-76AC-03E8-F39F-559ED4AC8ADD}"/>
                    </a:ext>
                  </a:extLst>
                </p14:cNvPr>
                <p14:cNvContentPartPr/>
                <p14:nvPr/>
              </p14:nvContentPartPr>
              <p14:xfrm>
                <a:off x="7416240" y="4068394"/>
                <a:ext cx="262800" cy="3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5AA6D9-76AC-03E8-F39F-559ED4AC8A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8240" y="4050394"/>
                  <a:ext cx="298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EE1CF6-9FC4-035A-89C7-BF9B6DCAA37A}"/>
                    </a:ext>
                  </a:extLst>
                </p14:cNvPr>
                <p14:cNvContentPartPr/>
                <p14:nvPr/>
              </p14:nvContentPartPr>
              <p14:xfrm>
                <a:off x="7458720" y="4249834"/>
                <a:ext cx="321120" cy="78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EE1CF6-9FC4-035A-89C7-BF9B6DCAA3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41080" y="4232194"/>
                  <a:ext cx="356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E55E18-DC15-143F-57AE-D9C8679E8694}"/>
                    </a:ext>
                  </a:extLst>
                </p14:cNvPr>
                <p14:cNvContentPartPr/>
                <p14:nvPr/>
              </p14:nvContentPartPr>
              <p14:xfrm>
                <a:off x="8154240" y="3867154"/>
                <a:ext cx="364320" cy="563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E55E18-DC15-143F-57AE-D9C8679E86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36240" y="3849154"/>
                  <a:ext cx="3999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311CD1-426B-ABED-4788-0500E6FEF7A1}"/>
                    </a:ext>
                  </a:extLst>
                </p14:cNvPr>
                <p14:cNvContentPartPr/>
                <p14:nvPr/>
              </p14:nvContentPartPr>
              <p14:xfrm>
                <a:off x="8080440" y="4020514"/>
                <a:ext cx="115920" cy="82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311CD1-426B-ABED-4788-0500E6FEF7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62800" y="4002514"/>
                  <a:ext cx="15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DB2132-AE9C-F938-B46C-F75E33D99BBF}"/>
                    </a:ext>
                  </a:extLst>
                </p14:cNvPr>
                <p14:cNvContentPartPr/>
                <p14:nvPr/>
              </p14:nvContentPartPr>
              <p14:xfrm>
                <a:off x="8470680" y="4253074"/>
                <a:ext cx="97200" cy="48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DB2132-AE9C-F938-B46C-F75E33D99B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53040" y="4235434"/>
                  <a:ext cx="132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2941C7-D0A5-1396-71DF-C5A1E76D0245}"/>
                    </a:ext>
                  </a:extLst>
                </p14:cNvPr>
                <p14:cNvContentPartPr/>
                <p14:nvPr/>
              </p14:nvContentPartPr>
              <p14:xfrm>
                <a:off x="8774520" y="3613354"/>
                <a:ext cx="411840" cy="73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2941C7-D0A5-1396-71DF-C5A1E76D024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56880" y="3595354"/>
                  <a:ext cx="44748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0AB7DF-0602-3AB8-B331-2D8CF3AEECDB}"/>
                    </a:ext>
                  </a:extLst>
                </p14:cNvPr>
                <p14:cNvContentPartPr/>
                <p14:nvPr/>
              </p14:nvContentPartPr>
              <p14:xfrm>
                <a:off x="9345120" y="3510034"/>
                <a:ext cx="26280" cy="190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0AB7DF-0602-3AB8-B331-2D8CF3AEECD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7480" y="3492034"/>
                  <a:ext cx="61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F4B3BA-A644-9A70-8A78-B8596C52CF82}"/>
                    </a:ext>
                  </a:extLst>
                </p14:cNvPr>
                <p14:cNvContentPartPr/>
                <p14:nvPr/>
              </p14:nvContentPartPr>
              <p14:xfrm>
                <a:off x="9482640" y="3520474"/>
                <a:ext cx="103680" cy="302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F4B3BA-A644-9A70-8A78-B8596C52CF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64640" y="3502474"/>
                  <a:ext cx="139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10E28F-377F-B844-7B01-0FE92F6BA285}"/>
                    </a:ext>
                  </a:extLst>
                </p14:cNvPr>
                <p14:cNvContentPartPr/>
                <p14:nvPr/>
              </p14:nvContentPartPr>
              <p14:xfrm>
                <a:off x="9495960" y="4150474"/>
                <a:ext cx="288360" cy="504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10E28F-377F-B844-7B01-0FE92F6BA2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78320" y="4132474"/>
                  <a:ext cx="324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E73422-CA75-DFF0-0025-5D00B9BEA749}"/>
                    </a:ext>
                  </a:extLst>
                </p14:cNvPr>
                <p14:cNvContentPartPr/>
                <p14:nvPr/>
              </p14:nvContentPartPr>
              <p14:xfrm>
                <a:off x="4728840" y="5215714"/>
                <a:ext cx="673560" cy="417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E73422-CA75-DFF0-0025-5D00B9BEA7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1200" y="5198074"/>
                  <a:ext cx="7092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BD3781-B422-6046-B0BD-96CA8B1CE2AA}"/>
                    </a:ext>
                  </a:extLst>
                </p14:cNvPr>
                <p14:cNvContentPartPr/>
                <p14:nvPr/>
              </p14:nvContentPartPr>
              <p14:xfrm>
                <a:off x="5525880" y="5531074"/>
                <a:ext cx="416160" cy="664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BD3781-B422-6046-B0BD-96CA8B1CE2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08240" y="5513074"/>
                  <a:ext cx="45180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3213412-C52B-75DE-5CA7-42647051371E}"/>
                    </a:ext>
                  </a:extLst>
                </p14:cNvPr>
                <p14:cNvContentPartPr/>
                <p14:nvPr/>
              </p14:nvContentPartPr>
              <p14:xfrm>
                <a:off x="6482760" y="5208154"/>
                <a:ext cx="104040" cy="464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3213412-C52B-75DE-5CA7-4264705137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64760" y="5190514"/>
                  <a:ext cx="139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5F67A8-0857-9EF8-2CFE-33469764BB67}"/>
                    </a:ext>
                  </a:extLst>
                </p14:cNvPr>
                <p14:cNvContentPartPr/>
                <p14:nvPr/>
              </p14:nvContentPartPr>
              <p14:xfrm>
                <a:off x="6469800" y="4888114"/>
                <a:ext cx="77040" cy="13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5F67A8-0857-9EF8-2CFE-33469764BB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51800" y="4870114"/>
                  <a:ext cx="112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2C6EF-8C99-3788-F4CF-043992F4DD78}"/>
                    </a:ext>
                  </a:extLst>
                </p14:cNvPr>
                <p14:cNvContentPartPr/>
                <p14:nvPr/>
              </p14:nvContentPartPr>
              <p14:xfrm>
                <a:off x="6996840" y="5695954"/>
                <a:ext cx="199800" cy="441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2C6EF-8C99-3788-F4CF-043992F4DD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78840" y="5677954"/>
                  <a:ext cx="2354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A356A0-3A74-C2CC-7ACF-DE88B0EC0EF4}"/>
                    </a:ext>
                  </a:extLst>
                </p14:cNvPr>
                <p14:cNvContentPartPr/>
                <p14:nvPr/>
              </p14:nvContentPartPr>
              <p14:xfrm>
                <a:off x="7667160" y="5034994"/>
                <a:ext cx="496080" cy="43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A356A0-3A74-C2CC-7ACF-DE88B0EC0EF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49160" y="5016994"/>
                  <a:ext cx="5317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1A655A-9915-3091-F868-17F9CF0C9E93}"/>
                    </a:ext>
                  </a:extLst>
                </p14:cNvPr>
                <p14:cNvContentPartPr/>
                <p14:nvPr/>
              </p14:nvContentPartPr>
              <p14:xfrm>
                <a:off x="8383200" y="5117074"/>
                <a:ext cx="347760" cy="424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1A655A-9915-3091-F868-17F9CF0C9E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5200" y="5099074"/>
                  <a:ext cx="383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AB6365C-E8ED-CE1A-8466-5E1949A3CD78}"/>
                    </a:ext>
                  </a:extLst>
                </p14:cNvPr>
                <p14:cNvContentPartPr/>
                <p14:nvPr/>
              </p14:nvContentPartPr>
              <p14:xfrm>
                <a:off x="8372400" y="5120314"/>
                <a:ext cx="428760" cy="313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AB6365C-E8ED-CE1A-8466-5E1949A3CD7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54400" y="5102314"/>
                  <a:ext cx="464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3F89BA-C630-0D60-6F9C-D15F7A004144}"/>
                    </a:ext>
                  </a:extLst>
                </p14:cNvPr>
                <p14:cNvContentPartPr/>
                <p14:nvPr/>
              </p14:nvContentPartPr>
              <p14:xfrm>
                <a:off x="8441880" y="5208874"/>
                <a:ext cx="311040" cy="164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3F89BA-C630-0D60-6F9C-D15F7A00414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4240" y="5190874"/>
                  <a:ext cx="346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D73C45-0D2E-068B-5DBA-C1D3F3129A3F}"/>
                    </a:ext>
                  </a:extLst>
                </p14:cNvPr>
                <p14:cNvContentPartPr/>
                <p14:nvPr/>
              </p14:nvContentPartPr>
              <p14:xfrm>
                <a:off x="8536920" y="5021314"/>
                <a:ext cx="85680" cy="441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D73C45-0D2E-068B-5DBA-C1D3F3129A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18920" y="5003674"/>
                  <a:ext cx="1213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F3081E-5701-772A-667E-4541052AD0A0}"/>
                    </a:ext>
                  </a:extLst>
                </p14:cNvPr>
                <p14:cNvContentPartPr/>
                <p14:nvPr/>
              </p14:nvContentPartPr>
              <p14:xfrm>
                <a:off x="9112560" y="5170714"/>
                <a:ext cx="47160" cy="317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F3081E-5701-772A-667E-4541052AD0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4560" y="5153074"/>
                  <a:ext cx="82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9338A5-6DE4-442F-A9AE-5576A0577B52}"/>
                    </a:ext>
                  </a:extLst>
                </p14:cNvPr>
                <p14:cNvContentPartPr/>
                <p14:nvPr/>
              </p14:nvContentPartPr>
              <p14:xfrm>
                <a:off x="9075120" y="4896754"/>
                <a:ext cx="43200" cy="81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9338A5-6DE4-442F-A9AE-5576A0577B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57120" y="4879114"/>
                  <a:ext cx="78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71F5B9-D124-7634-2770-011AA36FBB2B}"/>
                    </a:ext>
                  </a:extLst>
                </p14:cNvPr>
                <p14:cNvContentPartPr/>
                <p14:nvPr/>
              </p14:nvContentPartPr>
              <p14:xfrm>
                <a:off x="9441960" y="4908274"/>
                <a:ext cx="311040" cy="677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71F5B9-D124-7634-2770-011AA36FBB2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24320" y="4890274"/>
                  <a:ext cx="34668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521958-E99B-74C4-114C-B85D1FAC436E}"/>
                    </a:ext>
                  </a:extLst>
                </p14:cNvPr>
                <p14:cNvContentPartPr/>
                <p14:nvPr/>
              </p14:nvContentPartPr>
              <p14:xfrm>
                <a:off x="10162320" y="4853914"/>
                <a:ext cx="38880" cy="11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521958-E99B-74C4-114C-B85D1FAC43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44320" y="4835914"/>
                  <a:ext cx="74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864D40A-586A-8AFD-2696-987E2719F384}"/>
                    </a:ext>
                  </a:extLst>
                </p14:cNvPr>
                <p14:cNvContentPartPr/>
                <p14:nvPr/>
              </p14:nvContentPartPr>
              <p14:xfrm>
                <a:off x="10002120" y="5450794"/>
                <a:ext cx="236880" cy="405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864D40A-586A-8AFD-2696-987E2719F3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84120" y="5432794"/>
                  <a:ext cx="2725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389653-95BC-DF75-0AB6-C6B32661789F}"/>
                    </a:ext>
                  </a:extLst>
                </p14:cNvPr>
                <p14:cNvContentPartPr/>
                <p14:nvPr/>
              </p14:nvContentPartPr>
              <p14:xfrm>
                <a:off x="9164760" y="3715234"/>
                <a:ext cx="285120" cy="658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389653-95BC-DF75-0AB6-C6B3266178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47120" y="3697234"/>
                  <a:ext cx="3207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B81C64-D3D0-F218-A818-AB1A95BCE04A}"/>
                    </a:ext>
                  </a:extLst>
                </p14:cNvPr>
                <p14:cNvContentPartPr/>
                <p14:nvPr/>
              </p14:nvContentPartPr>
              <p14:xfrm>
                <a:off x="9407760" y="3981634"/>
                <a:ext cx="193680" cy="317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B81C64-D3D0-F218-A818-AB1A95BCE0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90120" y="3963634"/>
                  <a:ext cx="229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86A9F6C-D5DA-B0F1-BA5B-141934AB395E}"/>
                    </a:ext>
                  </a:extLst>
                </p14:cNvPr>
                <p14:cNvContentPartPr/>
                <p14:nvPr/>
              </p14:nvContentPartPr>
              <p14:xfrm>
                <a:off x="6510120" y="1281994"/>
                <a:ext cx="1271880" cy="709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86A9F6C-D5DA-B0F1-BA5B-141934AB395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92120" y="1263994"/>
                  <a:ext cx="130752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3BA2E5-A997-2A32-1FCE-983ECC4E7B1C}"/>
                    </a:ext>
                  </a:extLst>
                </p14:cNvPr>
                <p14:cNvContentPartPr/>
                <p14:nvPr/>
              </p14:nvContentPartPr>
              <p14:xfrm>
                <a:off x="6373680" y="1571434"/>
                <a:ext cx="486360" cy="447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3BA2E5-A997-2A32-1FCE-983ECC4E7B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56040" y="1553434"/>
                  <a:ext cx="5220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B0261BB-44AE-2A2D-FC37-AD4E611C7037}"/>
                    </a:ext>
                  </a:extLst>
                </p14:cNvPr>
                <p14:cNvContentPartPr/>
                <p14:nvPr/>
              </p14:nvContentPartPr>
              <p14:xfrm>
                <a:off x="8229840" y="1199554"/>
                <a:ext cx="792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B0261BB-44AE-2A2D-FC37-AD4E611C703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12200" y="1181914"/>
                  <a:ext cx="43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DB44271-60DA-9B41-327E-4ADFF0140957}"/>
                    </a:ext>
                  </a:extLst>
                </p14:cNvPr>
                <p14:cNvContentPartPr/>
                <p14:nvPr/>
              </p14:nvContentPartPr>
              <p14:xfrm>
                <a:off x="8078640" y="1004794"/>
                <a:ext cx="137880" cy="74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DB44271-60DA-9B41-327E-4ADFF01409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61000" y="987154"/>
                  <a:ext cx="17352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9CD1ACF-EB81-ECC8-D31D-776A49C17F62}"/>
                    </a:ext>
                  </a:extLst>
                </p14:cNvPr>
                <p14:cNvContentPartPr/>
                <p14:nvPr/>
              </p14:nvContentPartPr>
              <p14:xfrm>
                <a:off x="8087640" y="1310074"/>
                <a:ext cx="344520" cy="213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9CD1ACF-EB81-ECC8-D31D-776A49C17F6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69640" y="1292074"/>
                  <a:ext cx="380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9287F3-DE42-BC41-7C16-6471A38E32BD}"/>
                    </a:ext>
                  </a:extLst>
                </p14:cNvPr>
                <p14:cNvContentPartPr/>
                <p14:nvPr/>
              </p14:nvContentPartPr>
              <p14:xfrm>
                <a:off x="8298960" y="1278034"/>
                <a:ext cx="158400" cy="291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9287F3-DE42-BC41-7C16-6471A38E32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1320" y="1260394"/>
                  <a:ext cx="194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F76AF0-A810-E680-AAF9-421DBF0D14E9}"/>
                    </a:ext>
                  </a:extLst>
                </p14:cNvPr>
                <p14:cNvContentPartPr/>
                <p14:nvPr/>
              </p14:nvContentPartPr>
              <p14:xfrm>
                <a:off x="8494440" y="1137634"/>
                <a:ext cx="446400" cy="35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F76AF0-A810-E680-AAF9-421DBF0D14E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76800" y="1119634"/>
                  <a:ext cx="482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016F5E-D945-9EB3-AB03-CBC146FE370E}"/>
                    </a:ext>
                  </a:extLst>
                </p14:cNvPr>
                <p14:cNvContentPartPr/>
                <p14:nvPr/>
              </p14:nvContentPartPr>
              <p14:xfrm>
                <a:off x="9117600" y="715354"/>
                <a:ext cx="423360" cy="56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016F5E-D945-9EB3-AB03-CBC146FE37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9960" y="697714"/>
                  <a:ext cx="45900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A4AB40-06A1-BB3C-DE14-C6DE00A8DF72}"/>
                    </a:ext>
                  </a:extLst>
                </p14:cNvPr>
                <p14:cNvContentPartPr/>
                <p14:nvPr/>
              </p14:nvContentPartPr>
              <p14:xfrm>
                <a:off x="9486240" y="687994"/>
                <a:ext cx="502200" cy="576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A4AB40-06A1-BB3C-DE14-C6DE00A8DF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68600" y="670354"/>
                  <a:ext cx="5378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4A53D6-1B38-84B8-2AF3-DD291A0A3F15}"/>
                    </a:ext>
                  </a:extLst>
                </p14:cNvPr>
                <p14:cNvContentPartPr/>
                <p14:nvPr/>
              </p14:nvContentPartPr>
              <p14:xfrm>
                <a:off x="10015440" y="435274"/>
                <a:ext cx="195840" cy="432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4A53D6-1B38-84B8-2AF3-DD291A0A3F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97800" y="417274"/>
                  <a:ext cx="2314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25CAC4-4311-205F-A7EC-A959158D69E7}"/>
                    </a:ext>
                  </a:extLst>
                </p14:cNvPr>
                <p14:cNvContentPartPr/>
                <p14:nvPr/>
              </p14:nvContentPartPr>
              <p14:xfrm>
                <a:off x="10248000" y="538954"/>
                <a:ext cx="324720" cy="32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25CAC4-4311-205F-A7EC-A959158D69E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30360" y="521314"/>
                  <a:ext cx="360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17DF77C-3B69-2C5E-767A-99E506355D59}"/>
                    </a:ext>
                  </a:extLst>
                </p14:cNvPr>
                <p14:cNvContentPartPr/>
                <p14:nvPr/>
              </p14:nvContentPartPr>
              <p14:xfrm>
                <a:off x="10638240" y="487114"/>
                <a:ext cx="187560" cy="45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17DF77C-3B69-2C5E-767A-99E506355D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20600" y="469114"/>
                  <a:ext cx="2232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5DD78DD-9EAE-B0C6-D8FE-BCAEDE6F7FD8}"/>
                    </a:ext>
                  </a:extLst>
                </p14:cNvPr>
                <p14:cNvContentPartPr/>
                <p14:nvPr/>
              </p14:nvContentPartPr>
              <p14:xfrm>
                <a:off x="10795560" y="386314"/>
                <a:ext cx="151560" cy="365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5DD78DD-9EAE-B0C6-D8FE-BCAEDE6F7F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77560" y="368314"/>
                  <a:ext cx="187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B33840-C737-B212-9CA5-FFB8B512F104}"/>
                    </a:ext>
                  </a:extLst>
                </p14:cNvPr>
                <p14:cNvContentPartPr/>
                <p14:nvPr/>
              </p14:nvContentPartPr>
              <p14:xfrm>
                <a:off x="11045400" y="380914"/>
                <a:ext cx="618120" cy="47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B33840-C737-B212-9CA5-FFB8B512F1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27400" y="362914"/>
                  <a:ext cx="6537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84860FF-EFED-9750-57F4-39845E03057F}"/>
                    </a:ext>
                  </a:extLst>
                </p14:cNvPr>
                <p14:cNvContentPartPr/>
                <p14:nvPr/>
              </p14:nvContentPartPr>
              <p14:xfrm>
                <a:off x="8511720" y="1741714"/>
                <a:ext cx="291600" cy="413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84860FF-EFED-9750-57F4-39845E03057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94080" y="1723714"/>
                  <a:ext cx="3272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56709A-EBD3-15B0-FA7A-78298AB60D1F}"/>
                    </a:ext>
                  </a:extLst>
                </p14:cNvPr>
                <p14:cNvContentPartPr/>
                <p14:nvPr/>
              </p14:nvContentPartPr>
              <p14:xfrm>
                <a:off x="8579760" y="1658554"/>
                <a:ext cx="558720" cy="276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56709A-EBD3-15B0-FA7A-78298AB60D1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62120" y="1640914"/>
                  <a:ext cx="594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A40A6D3-E863-8D93-00A7-608F91725B8E}"/>
                    </a:ext>
                  </a:extLst>
                </p14:cNvPr>
                <p14:cNvContentPartPr/>
                <p14:nvPr/>
              </p14:nvContentPartPr>
              <p14:xfrm>
                <a:off x="8900880" y="1523194"/>
                <a:ext cx="506880" cy="410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A40A6D3-E863-8D93-00A7-608F91725B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83240" y="1505554"/>
                  <a:ext cx="542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B89467-4B99-B452-D046-5B3C022608E8}"/>
                    </a:ext>
                  </a:extLst>
                </p14:cNvPr>
                <p14:cNvContentPartPr/>
                <p14:nvPr/>
              </p14:nvContentPartPr>
              <p14:xfrm>
                <a:off x="9471120" y="1472434"/>
                <a:ext cx="198360" cy="362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B89467-4B99-B452-D046-5B3C022608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53480" y="1454794"/>
                  <a:ext cx="234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F77012A-78DB-4658-EF7B-937FEC3100CE}"/>
                    </a:ext>
                  </a:extLst>
                </p14:cNvPr>
                <p14:cNvContentPartPr/>
                <p14:nvPr/>
              </p14:nvContentPartPr>
              <p14:xfrm>
                <a:off x="9721320" y="1106674"/>
                <a:ext cx="809280" cy="656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77012A-78DB-4658-EF7B-937FEC3100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03320" y="1088674"/>
                  <a:ext cx="8449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7FA62B6-8EF8-65CA-02EC-8EAC327D2906}"/>
                    </a:ext>
                  </a:extLst>
                </p14:cNvPr>
                <p14:cNvContentPartPr/>
                <p14:nvPr/>
              </p14:nvContentPartPr>
              <p14:xfrm>
                <a:off x="10438800" y="1386034"/>
                <a:ext cx="258840" cy="86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7FA62B6-8EF8-65CA-02EC-8EAC327D290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20800" y="1368034"/>
                  <a:ext cx="294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C610DFE-10FE-634C-BCDD-BC513194607F}"/>
                    </a:ext>
                  </a:extLst>
                </p14:cNvPr>
                <p14:cNvContentPartPr/>
                <p14:nvPr/>
              </p14:nvContentPartPr>
              <p14:xfrm>
                <a:off x="9400920" y="1717594"/>
                <a:ext cx="1321200" cy="478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C610DFE-10FE-634C-BCDD-BC51319460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82920" y="1699594"/>
                  <a:ext cx="1356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3DD6D5-1073-39F6-277D-C81F4FAA3285}"/>
                    </a:ext>
                  </a:extLst>
                </p14:cNvPr>
                <p14:cNvContentPartPr/>
                <p14:nvPr/>
              </p14:nvContentPartPr>
              <p14:xfrm>
                <a:off x="10603680" y="1520314"/>
                <a:ext cx="50040" cy="203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3DD6D5-1073-39F6-277D-C81F4FAA32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86040" y="1502314"/>
                  <a:ext cx="85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6E73D9-DA5B-1ECE-243D-7E45C5B8AED1}"/>
                    </a:ext>
                  </a:extLst>
                </p14:cNvPr>
                <p14:cNvContentPartPr/>
                <p14:nvPr/>
              </p14:nvContentPartPr>
              <p14:xfrm>
                <a:off x="10902480" y="1504114"/>
                <a:ext cx="119160" cy="303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6E73D9-DA5B-1ECE-243D-7E45C5B8AE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84480" y="1486474"/>
                  <a:ext cx="154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040F11F-25BB-432A-C29E-D48BC501FED2}"/>
                    </a:ext>
                  </a:extLst>
                </p14:cNvPr>
                <p14:cNvContentPartPr/>
                <p14:nvPr/>
              </p14:nvContentPartPr>
              <p14:xfrm>
                <a:off x="10796640" y="2155714"/>
                <a:ext cx="254160" cy="214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040F11F-25BB-432A-C29E-D48BC501FE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78640" y="2137714"/>
                  <a:ext cx="289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EFABC6-75EF-479F-5667-DBDC0FCE0D35}"/>
                    </a:ext>
                  </a:extLst>
                </p14:cNvPr>
                <p14:cNvContentPartPr/>
                <p14:nvPr/>
              </p14:nvContentPartPr>
              <p14:xfrm>
                <a:off x="11027400" y="1796074"/>
                <a:ext cx="413280" cy="414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EFABC6-75EF-479F-5667-DBDC0FCE0D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09400" y="1778074"/>
                  <a:ext cx="448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0F1CF6-1C24-CA56-8EC7-4C87B56527A9}"/>
                    </a:ext>
                  </a:extLst>
                </p14:cNvPr>
                <p14:cNvContentPartPr/>
                <p14:nvPr/>
              </p14:nvContentPartPr>
              <p14:xfrm>
                <a:off x="11424120" y="1639834"/>
                <a:ext cx="102240" cy="438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0F1CF6-1C24-CA56-8EC7-4C87B56527A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06120" y="1622194"/>
                  <a:ext cx="1378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3E8AFE2-568E-AFCD-9861-BD3E0419148E}"/>
                    </a:ext>
                  </a:extLst>
                </p14:cNvPr>
                <p14:cNvContentPartPr/>
                <p14:nvPr/>
              </p14:nvContentPartPr>
              <p14:xfrm>
                <a:off x="11599800" y="1686634"/>
                <a:ext cx="586800" cy="299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3E8AFE2-568E-AFCD-9861-BD3E0419148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82160" y="1668994"/>
                  <a:ext cx="622440" cy="33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1046679-863F-E176-EE14-C9F0CA8847E1}"/>
              </a:ext>
            </a:extLst>
          </p:cNvPr>
          <p:cNvGrpSpPr/>
          <p:nvPr/>
        </p:nvGrpSpPr>
        <p:grpSpPr>
          <a:xfrm>
            <a:off x="1110120" y="767554"/>
            <a:ext cx="2644200" cy="599760"/>
            <a:chOff x="1110120" y="767554"/>
            <a:chExt cx="2644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72958E-5208-3D61-8DE8-CA380FF55306}"/>
                    </a:ext>
                  </a:extLst>
                </p14:cNvPr>
                <p14:cNvContentPartPr/>
                <p14:nvPr/>
              </p14:nvContentPartPr>
              <p14:xfrm>
                <a:off x="1110120" y="767554"/>
                <a:ext cx="342360" cy="329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72958E-5208-3D61-8DE8-CA380FF553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2480" y="749914"/>
                  <a:ext cx="378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BF7BB42-64A8-523B-ACC5-21AC224F5DA3}"/>
                    </a:ext>
                  </a:extLst>
                </p14:cNvPr>
                <p14:cNvContentPartPr/>
                <p14:nvPr/>
              </p14:nvContentPartPr>
              <p14:xfrm>
                <a:off x="1462560" y="862594"/>
                <a:ext cx="381240" cy="12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BF7BB42-64A8-523B-ACC5-21AC224F5D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4560" y="844954"/>
                  <a:ext cx="416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095BE7-F7A2-71E0-B17E-059CF4033708}"/>
                    </a:ext>
                  </a:extLst>
                </p14:cNvPr>
                <p14:cNvContentPartPr/>
                <p14:nvPr/>
              </p14:nvContentPartPr>
              <p14:xfrm>
                <a:off x="1951440" y="850714"/>
                <a:ext cx="587520" cy="22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095BE7-F7A2-71E0-B17E-059CF40337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3800" y="832714"/>
                  <a:ext cx="62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CB9E9E-6A4F-7360-A6DF-8382EA236978}"/>
                    </a:ext>
                  </a:extLst>
                </p14:cNvPr>
                <p14:cNvContentPartPr/>
                <p14:nvPr/>
              </p14:nvContentPartPr>
              <p14:xfrm>
                <a:off x="3025320" y="785554"/>
                <a:ext cx="609120" cy="58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CB9E9E-6A4F-7360-A6DF-8382EA2369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7320" y="767554"/>
                  <a:ext cx="6447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5980E8-9C4C-88FA-199C-08578472D07E}"/>
                    </a:ext>
                  </a:extLst>
                </p14:cNvPr>
                <p14:cNvContentPartPr/>
                <p14:nvPr/>
              </p14:nvContentPartPr>
              <p14:xfrm>
                <a:off x="3376680" y="1049434"/>
                <a:ext cx="377640" cy="1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5980E8-9C4C-88FA-199C-08578472D0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9040" y="1031794"/>
                  <a:ext cx="4132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772C82-C51B-104F-2E71-36FB253623D8}"/>
              </a:ext>
            </a:extLst>
          </p:cNvPr>
          <p:cNvGrpSpPr/>
          <p:nvPr/>
        </p:nvGrpSpPr>
        <p:grpSpPr>
          <a:xfrm>
            <a:off x="4300080" y="830554"/>
            <a:ext cx="2648160" cy="480600"/>
            <a:chOff x="4300080" y="830554"/>
            <a:chExt cx="264816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8C1D7C-E852-E1E4-427E-AA4E7D249C5E}"/>
                    </a:ext>
                  </a:extLst>
                </p14:cNvPr>
                <p14:cNvContentPartPr/>
                <p14:nvPr/>
              </p14:nvContentPartPr>
              <p14:xfrm>
                <a:off x="4300080" y="834154"/>
                <a:ext cx="231840" cy="27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8C1D7C-E852-E1E4-427E-AA4E7D249C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82080" y="816514"/>
                  <a:ext cx="267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B174B5-2B66-4EC4-CDFF-4953FC536359}"/>
                    </a:ext>
                  </a:extLst>
                </p14:cNvPr>
                <p14:cNvContentPartPr/>
                <p14:nvPr/>
              </p14:nvContentPartPr>
              <p14:xfrm>
                <a:off x="4671240" y="883834"/>
                <a:ext cx="452520" cy="42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B174B5-2B66-4EC4-CDFF-4953FC5363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3600" y="865834"/>
                  <a:ext cx="488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C67714-D227-B758-6228-576B6544034C}"/>
                    </a:ext>
                  </a:extLst>
                </p14:cNvPr>
                <p14:cNvContentPartPr/>
                <p14:nvPr/>
              </p14:nvContentPartPr>
              <p14:xfrm>
                <a:off x="5209440" y="961594"/>
                <a:ext cx="15480" cy="9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C67714-D227-B758-6228-576B654403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1800" y="943594"/>
                  <a:ext cx="5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D2E4F3-B213-7134-A73B-5EC41A0E62CD}"/>
                    </a:ext>
                  </a:extLst>
                </p14:cNvPr>
                <p14:cNvContentPartPr/>
                <p14:nvPr/>
              </p14:nvContentPartPr>
              <p14:xfrm>
                <a:off x="5174520" y="893554"/>
                <a:ext cx="463320" cy="19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D2E4F3-B213-7134-A73B-5EC41A0E62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56880" y="875554"/>
                  <a:ext cx="498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62DDC1-C098-0265-0425-957C4117C533}"/>
                    </a:ext>
                  </a:extLst>
                </p14:cNvPr>
                <p14:cNvContentPartPr/>
                <p14:nvPr/>
              </p14:nvContentPartPr>
              <p14:xfrm>
                <a:off x="5668440" y="830554"/>
                <a:ext cx="1279800" cy="34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62DDC1-C098-0265-0425-957C4117C5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0440" y="812914"/>
                  <a:ext cx="131544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FCB53-C6A4-C432-080A-06464F19431E}"/>
              </a:ext>
            </a:extLst>
          </p:cNvPr>
          <p:cNvGrpSpPr/>
          <p:nvPr/>
        </p:nvGrpSpPr>
        <p:grpSpPr>
          <a:xfrm>
            <a:off x="2091120" y="1539034"/>
            <a:ext cx="6622920" cy="1026000"/>
            <a:chOff x="2091120" y="1539034"/>
            <a:chExt cx="6622920" cy="10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67126F-29A2-A707-56D9-DFE0C7B9CF77}"/>
                    </a:ext>
                  </a:extLst>
                </p14:cNvPr>
                <p14:cNvContentPartPr/>
                <p14:nvPr/>
              </p14:nvContentPartPr>
              <p14:xfrm>
                <a:off x="2230800" y="1571434"/>
                <a:ext cx="330480" cy="231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67126F-29A2-A707-56D9-DFE0C7B9CF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2800" y="1553434"/>
                  <a:ext cx="366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DDFB90-2E6C-BF5A-C96F-6B3B7C5BE72B}"/>
                    </a:ext>
                  </a:extLst>
                </p14:cNvPr>
                <p14:cNvContentPartPr/>
                <p14:nvPr/>
              </p14:nvContentPartPr>
              <p14:xfrm>
                <a:off x="2776560" y="1693834"/>
                <a:ext cx="587520" cy="2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DDFB90-2E6C-BF5A-C96F-6B3B7C5BE7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8920" y="1675834"/>
                  <a:ext cx="623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752BC7-FEA6-2683-5E7A-DCB3724875D1}"/>
                    </a:ext>
                  </a:extLst>
                </p14:cNvPr>
                <p14:cNvContentPartPr/>
                <p14:nvPr/>
              </p14:nvContentPartPr>
              <p14:xfrm>
                <a:off x="2767920" y="1539034"/>
                <a:ext cx="276480" cy="21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752BC7-FEA6-2683-5E7A-DCB3724875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50280" y="1521034"/>
                  <a:ext cx="312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80808A-C8A3-86B2-4D0D-854E40D0BACD}"/>
                    </a:ext>
                  </a:extLst>
                </p14:cNvPr>
                <p14:cNvContentPartPr/>
                <p14:nvPr/>
              </p14:nvContentPartPr>
              <p14:xfrm>
                <a:off x="3825960" y="1559914"/>
                <a:ext cx="61560" cy="4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80808A-C8A3-86B2-4D0D-854E40D0BA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7960" y="1542274"/>
                  <a:ext cx="97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AFECB2-3F13-0168-F869-6E5450D1DCBE}"/>
                    </a:ext>
                  </a:extLst>
                </p14:cNvPr>
                <p14:cNvContentPartPr/>
                <p14:nvPr/>
              </p14:nvContentPartPr>
              <p14:xfrm>
                <a:off x="3644520" y="1605634"/>
                <a:ext cx="363960" cy="31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AFECB2-3F13-0168-F869-6E5450D1DC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26880" y="1587994"/>
                  <a:ext cx="399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43AE45-EDA3-98B8-644B-31376F1CD8FE}"/>
                    </a:ext>
                  </a:extLst>
                </p14:cNvPr>
                <p14:cNvContentPartPr/>
                <p14:nvPr/>
              </p14:nvContentPartPr>
              <p14:xfrm>
                <a:off x="2213520" y="2148154"/>
                <a:ext cx="113400" cy="35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43AE45-EDA3-98B8-644B-31376F1CD8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5520" y="2130514"/>
                  <a:ext cx="149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8B9861-2CC3-7ED4-B94C-B1E49417C489}"/>
                    </a:ext>
                  </a:extLst>
                </p14:cNvPr>
                <p14:cNvContentPartPr/>
                <p14:nvPr/>
              </p14:nvContentPartPr>
              <p14:xfrm>
                <a:off x="2091120" y="228423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8B9861-2CC3-7ED4-B94C-B1E49417C4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3480" y="22662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993FE2-D13E-F5AE-E92E-5883C5A80760}"/>
                    </a:ext>
                  </a:extLst>
                </p14:cNvPr>
                <p14:cNvContentPartPr/>
                <p14:nvPr/>
              </p14:nvContentPartPr>
              <p14:xfrm>
                <a:off x="2525640" y="2012434"/>
                <a:ext cx="16200" cy="4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993FE2-D13E-F5AE-E92E-5883C5A807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8000" y="1994434"/>
                  <a:ext cx="51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135482-C297-5D82-A1C2-12C8D56B5DBA}"/>
                    </a:ext>
                  </a:extLst>
                </p14:cNvPr>
                <p14:cNvContentPartPr/>
                <p14:nvPr/>
              </p14:nvContentPartPr>
              <p14:xfrm>
                <a:off x="2518440" y="2058874"/>
                <a:ext cx="210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135482-C297-5D82-A1C2-12C8D56B5D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0800" y="2041234"/>
                  <a:ext cx="246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15B1DA-0BB1-1F1D-3E15-57D65D05EFEF}"/>
                    </a:ext>
                  </a:extLst>
                </p14:cNvPr>
                <p14:cNvContentPartPr/>
                <p14:nvPr/>
              </p14:nvContentPartPr>
              <p14:xfrm>
                <a:off x="3051240" y="2233474"/>
                <a:ext cx="15120" cy="25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15B1DA-0BB1-1F1D-3E15-57D65D05EF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33240" y="2215834"/>
                  <a:ext cx="50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7F3F69-ABC8-206C-DEDA-11D665590E9B}"/>
                    </a:ext>
                  </a:extLst>
                </p14:cNvPr>
                <p14:cNvContentPartPr/>
                <p14:nvPr/>
              </p14:nvContentPartPr>
              <p14:xfrm>
                <a:off x="2967000" y="2270914"/>
                <a:ext cx="553680" cy="11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7F3F69-ABC8-206C-DEDA-11D665590E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9000" y="2253274"/>
                  <a:ext cx="589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C20182-28DB-9BD5-5726-021E4290C526}"/>
                    </a:ext>
                  </a:extLst>
                </p14:cNvPr>
                <p14:cNvContentPartPr/>
                <p14:nvPr/>
              </p14:nvContentPartPr>
              <p14:xfrm>
                <a:off x="3584040" y="2280274"/>
                <a:ext cx="25632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C20182-28DB-9BD5-5726-021E4290C5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400" y="2262634"/>
                  <a:ext cx="291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E836AA-F605-818B-CAF8-3AD25BFC0C0B}"/>
                    </a:ext>
                  </a:extLst>
                </p14:cNvPr>
                <p14:cNvContentPartPr/>
                <p14:nvPr/>
              </p14:nvContentPartPr>
              <p14:xfrm>
                <a:off x="3871680" y="2014954"/>
                <a:ext cx="238680" cy="21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E836AA-F605-818B-CAF8-3AD25BFC0C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4040" y="1997314"/>
                  <a:ext cx="274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56623-E25B-366E-8D17-2622A4642B35}"/>
                    </a:ext>
                  </a:extLst>
                </p14:cNvPr>
                <p14:cNvContentPartPr/>
                <p14:nvPr/>
              </p14:nvContentPartPr>
              <p14:xfrm>
                <a:off x="4298640" y="2206474"/>
                <a:ext cx="244800" cy="28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56623-E25B-366E-8D17-2622A4642B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0640" y="218847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BCF5B4-0522-5D44-3BC6-10C9489FF75A}"/>
                    </a:ext>
                  </a:extLst>
                </p14:cNvPr>
                <p14:cNvContentPartPr/>
                <p14:nvPr/>
              </p14:nvContentPartPr>
              <p14:xfrm>
                <a:off x="4777440" y="2172274"/>
                <a:ext cx="207720" cy="10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BCF5B4-0522-5D44-3BC6-10C9489FF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9800" y="2154274"/>
                  <a:ext cx="243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8AA7F0-3844-0ABF-CEB1-6F01A41D1FDB}"/>
                    </a:ext>
                  </a:extLst>
                </p14:cNvPr>
                <p14:cNvContentPartPr/>
                <p14:nvPr/>
              </p14:nvContentPartPr>
              <p14:xfrm>
                <a:off x="4826040" y="2315554"/>
                <a:ext cx="203400" cy="16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8AA7F0-3844-0ABF-CEB1-6F01A41D1F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08040" y="2297914"/>
                  <a:ext cx="239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5A48A3-BE9C-4DEF-AF1B-BFE6F925ABC1}"/>
                    </a:ext>
                  </a:extLst>
                </p14:cNvPr>
                <p14:cNvContentPartPr/>
                <p14:nvPr/>
              </p14:nvContentPartPr>
              <p14:xfrm>
                <a:off x="5117640" y="1953034"/>
                <a:ext cx="287640" cy="20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5A48A3-BE9C-4DEF-AF1B-BFE6F925AB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9640" y="1935034"/>
                  <a:ext cx="323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BEDAB0-288F-9A33-699B-65D18582F1E0}"/>
                    </a:ext>
                  </a:extLst>
                </p14:cNvPr>
                <p14:cNvContentPartPr/>
                <p14:nvPr/>
              </p14:nvContentPartPr>
              <p14:xfrm>
                <a:off x="5637840" y="2161834"/>
                <a:ext cx="359280" cy="27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BEDAB0-288F-9A33-699B-65D18582F1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0200" y="2143834"/>
                  <a:ext cx="394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65D48B-E8C2-F18C-7C76-7181F9835D5F}"/>
                    </a:ext>
                  </a:extLst>
                </p14:cNvPr>
                <p14:cNvContentPartPr/>
                <p14:nvPr/>
              </p14:nvContentPartPr>
              <p14:xfrm>
                <a:off x="6260640" y="2144554"/>
                <a:ext cx="402120" cy="36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65D48B-E8C2-F18C-7C76-7181F9835D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2640" y="2126554"/>
                  <a:ext cx="437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A1E323-D48F-BBA4-CA01-AFAFDC4C45EA}"/>
                    </a:ext>
                  </a:extLst>
                </p14:cNvPr>
                <p14:cNvContentPartPr/>
                <p14:nvPr/>
              </p14:nvContentPartPr>
              <p14:xfrm>
                <a:off x="6652680" y="1874914"/>
                <a:ext cx="307800" cy="21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A1E323-D48F-BBA4-CA01-AFAFDC4C4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34680" y="1856914"/>
                  <a:ext cx="343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F0565E-FEBE-A6A0-2759-717F1BFDA213}"/>
                    </a:ext>
                  </a:extLst>
                </p14:cNvPr>
                <p14:cNvContentPartPr/>
                <p14:nvPr/>
              </p14:nvContentPartPr>
              <p14:xfrm>
                <a:off x="7364760" y="1994434"/>
                <a:ext cx="31680" cy="37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F0565E-FEBE-A6A0-2759-717F1BFDA2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46760" y="1976434"/>
                  <a:ext cx="673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140521-155B-62AE-C8FD-CE1DBE31C3A4}"/>
                    </a:ext>
                  </a:extLst>
                </p14:cNvPr>
                <p14:cNvContentPartPr/>
                <p14:nvPr/>
              </p14:nvContentPartPr>
              <p14:xfrm>
                <a:off x="7177560" y="2192074"/>
                <a:ext cx="508320" cy="2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140521-155B-62AE-C8FD-CE1DBE31C3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59560" y="2174434"/>
                  <a:ext cx="543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A9BAEF-2FC7-9A6E-914D-CCB9B047178A}"/>
                    </a:ext>
                  </a:extLst>
                </p14:cNvPr>
                <p14:cNvContentPartPr/>
                <p14:nvPr/>
              </p14:nvContentPartPr>
              <p14:xfrm>
                <a:off x="7832400" y="2061394"/>
                <a:ext cx="280440" cy="50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A9BAEF-2FC7-9A6E-914D-CCB9B04717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4760" y="2043754"/>
                  <a:ext cx="316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AEC05A-E92E-37AE-577B-A7AFF1DE5BC0}"/>
                    </a:ext>
                  </a:extLst>
                </p14:cNvPr>
                <p14:cNvContentPartPr/>
                <p14:nvPr/>
              </p14:nvContentPartPr>
              <p14:xfrm>
                <a:off x="8227320" y="1823074"/>
                <a:ext cx="486720" cy="20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AEC05A-E92E-37AE-577B-A7AFF1DE5B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09320" y="1805434"/>
                  <a:ext cx="52236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6A4ACA-4987-289E-780D-7683156BA74A}"/>
                  </a:ext>
                </a:extLst>
              </p14:cNvPr>
              <p14:cNvContentPartPr/>
              <p14:nvPr/>
            </p14:nvContentPartPr>
            <p14:xfrm>
              <a:off x="1230360" y="3360634"/>
              <a:ext cx="9797400" cy="166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6A4ACA-4987-289E-780D-7683156BA7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12360" y="3342634"/>
                <a:ext cx="98330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8D0E958-94C4-87D5-0C64-3C1CE3CE1F55}"/>
              </a:ext>
            </a:extLst>
          </p:cNvPr>
          <p:cNvGrpSpPr/>
          <p:nvPr/>
        </p:nvGrpSpPr>
        <p:grpSpPr>
          <a:xfrm>
            <a:off x="2434920" y="3924754"/>
            <a:ext cx="5863680" cy="1071720"/>
            <a:chOff x="2434920" y="3924754"/>
            <a:chExt cx="5863680" cy="10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1728AC-6FF4-4E4B-50A5-7ABA01FFDD2E}"/>
                    </a:ext>
                  </a:extLst>
                </p14:cNvPr>
                <p14:cNvContentPartPr/>
                <p14:nvPr/>
              </p14:nvContentPartPr>
              <p14:xfrm>
                <a:off x="2434920" y="3958594"/>
                <a:ext cx="337680" cy="39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1728AC-6FF4-4E4B-50A5-7ABA01FFDD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16920" y="3940954"/>
                  <a:ext cx="373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AB1026-0317-8C6C-838F-8A07AFE25670}"/>
                    </a:ext>
                  </a:extLst>
                </p14:cNvPr>
                <p14:cNvContentPartPr/>
                <p14:nvPr/>
              </p14:nvContentPartPr>
              <p14:xfrm>
                <a:off x="3258960" y="4006834"/>
                <a:ext cx="61200" cy="308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AB1026-0317-8C6C-838F-8A07AFE256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40960" y="3989194"/>
                  <a:ext cx="96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DAFFB7-9B18-DB4D-7920-7EB69D4C28EE}"/>
                    </a:ext>
                  </a:extLst>
                </p14:cNvPr>
                <p14:cNvContentPartPr/>
                <p14:nvPr/>
              </p14:nvContentPartPr>
              <p14:xfrm>
                <a:off x="3098760" y="4073794"/>
                <a:ext cx="56592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DAFFB7-9B18-DB4D-7920-7EB69D4C28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80760" y="4055794"/>
                  <a:ext cx="601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92756-D8FF-E388-8F37-ECAF77C15DFE}"/>
                    </a:ext>
                  </a:extLst>
                </p14:cNvPr>
                <p14:cNvContentPartPr/>
                <p14:nvPr/>
              </p14:nvContentPartPr>
              <p14:xfrm>
                <a:off x="3873840" y="3942394"/>
                <a:ext cx="10440" cy="241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92756-D8FF-E388-8F37-ECAF77C15D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55840" y="3924394"/>
                  <a:ext cx="46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5D8B51-D7D5-1D23-2784-386C6A918A2B}"/>
                    </a:ext>
                  </a:extLst>
                </p14:cNvPr>
                <p14:cNvContentPartPr/>
                <p14:nvPr/>
              </p14:nvContentPartPr>
              <p14:xfrm>
                <a:off x="3718320" y="4347394"/>
                <a:ext cx="354600" cy="2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5D8B51-D7D5-1D23-2784-386C6A918A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00320" y="4329754"/>
                  <a:ext cx="390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E752025-DC7A-4639-DF61-8BB508C6F5A6}"/>
                    </a:ext>
                  </a:extLst>
                </p14:cNvPr>
                <p14:cNvContentPartPr/>
                <p14:nvPr/>
              </p14:nvContentPartPr>
              <p14:xfrm>
                <a:off x="3918480" y="4526674"/>
                <a:ext cx="378000" cy="32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E752025-DC7A-4639-DF61-8BB508C6F5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00840" y="4508674"/>
                  <a:ext cx="413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2375D0-9BE2-BF1E-ABD0-AC894E57B88F}"/>
                    </a:ext>
                  </a:extLst>
                </p14:cNvPr>
                <p14:cNvContentPartPr/>
                <p14:nvPr/>
              </p14:nvContentPartPr>
              <p14:xfrm>
                <a:off x="4666200" y="4144354"/>
                <a:ext cx="60480" cy="29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2375D0-9BE2-BF1E-ABD0-AC894E57B8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48560" y="4126714"/>
                  <a:ext cx="96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17B224-F7DB-6A53-2CAD-34AD6300A830}"/>
                    </a:ext>
                  </a:extLst>
                </p14:cNvPr>
                <p14:cNvContentPartPr/>
                <p14:nvPr/>
              </p14:nvContentPartPr>
              <p14:xfrm>
                <a:off x="4507080" y="4200874"/>
                <a:ext cx="537840" cy="12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17B224-F7DB-6A53-2CAD-34AD6300A8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9440" y="4183234"/>
                  <a:ext cx="573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4BA47D-8E78-699C-A0C4-C2E18B97E0FC}"/>
                    </a:ext>
                  </a:extLst>
                </p14:cNvPr>
                <p14:cNvContentPartPr/>
                <p14:nvPr/>
              </p14:nvContentPartPr>
              <p14:xfrm>
                <a:off x="5287920" y="3942754"/>
                <a:ext cx="71640" cy="319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4BA47D-8E78-699C-A0C4-C2E18B97E0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0280" y="3924754"/>
                  <a:ext cx="107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CCE8D8-8477-0875-9348-5708B8EDE4C7}"/>
                    </a:ext>
                  </a:extLst>
                </p14:cNvPr>
                <p14:cNvContentPartPr/>
                <p14:nvPr/>
              </p14:nvContentPartPr>
              <p14:xfrm>
                <a:off x="5200440" y="4346674"/>
                <a:ext cx="329400" cy="8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CCE8D8-8477-0875-9348-5708B8EDE4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2440" y="4328674"/>
                  <a:ext cx="365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CA63C3-BC4F-21C8-64EC-695545E52C7A}"/>
                    </a:ext>
                  </a:extLst>
                </p14:cNvPr>
                <p14:cNvContentPartPr/>
                <p14:nvPr/>
              </p14:nvContentPartPr>
              <p14:xfrm>
                <a:off x="5264880" y="4583554"/>
                <a:ext cx="320760" cy="38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CA63C3-BC4F-21C8-64EC-695545E52C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6880" y="4565914"/>
                  <a:ext cx="3564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69EA02-B951-FBCB-A841-72B775374A42}"/>
                    </a:ext>
                  </a:extLst>
                </p14:cNvPr>
                <p14:cNvContentPartPr/>
                <p14:nvPr/>
              </p14:nvContentPartPr>
              <p14:xfrm>
                <a:off x="5881200" y="4034554"/>
                <a:ext cx="41760" cy="342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69EA02-B951-FBCB-A841-72B775374A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63200" y="4016914"/>
                  <a:ext cx="77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B231C2-D5AE-0F94-1ED7-FFDC5DBA6B42}"/>
                    </a:ext>
                  </a:extLst>
                </p14:cNvPr>
                <p14:cNvContentPartPr/>
                <p14:nvPr/>
              </p14:nvContentPartPr>
              <p14:xfrm>
                <a:off x="5718120" y="4193314"/>
                <a:ext cx="559440" cy="10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B231C2-D5AE-0F94-1ED7-FFDC5DBA6B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00480" y="4175314"/>
                  <a:ext cx="595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8C967E-B25A-D3D0-CB68-24562A5BC14A}"/>
                    </a:ext>
                  </a:extLst>
                </p14:cNvPr>
                <p14:cNvContentPartPr/>
                <p14:nvPr/>
              </p14:nvContentPartPr>
              <p14:xfrm>
                <a:off x="6492480" y="3939514"/>
                <a:ext cx="340920" cy="54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8C967E-B25A-D3D0-CB68-24562A5BC1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74480" y="3921514"/>
                  <a:ext cx="3765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34ECA2-219A-C248-D674-0DF669CF1A6B}"/>
                    </a:ext>
                  </a:extLst>
                </p14:cNvPr>
                <p14:cNvContentPartPr/>
                <p14:nvPr/>
              </p14:nvContentPartPr>
              <p14:xfrm>
                <a:off x="6618120" y="4450354"/>
                <a:ext cx="311400" cy="54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34ECA2-219A-C248-D674-0DF669CF1A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0120" y="4432714"/>
                  <a:ext cx="3470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50B87F-781F-7DD7-F822-10CE751901F6}"/>
                    </a:ext>
                  </a:extLst>
                </p14:cNvPr>
                <p14:cNvContentPartPr/>
                <p14:nvPr/>
              </p14:nvContentPartPr>
              <p14:xfrm>
                <a:off x="7230120" y="4154074"/>
                <a:ext cx="69840" cy="27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50B87F-781F-7DD7-F822-10CE751901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12120" y="4136434"/>
                  <a:ext cx="105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4EFD86-8DF4-8C2F-0FAC-EA2D0F661B44}"/>
                    </a:ext>
                  </a:extLst>
                </p14:cNvPr>
                <p14:cNvContentPartPr/>
                <p14:nvPr/>
              </p14:nvContentPartPr>
              <p14:xfrm>
                <a:off x="7191600" y="4142914"/>
                <a:ext cx="587520" cy="19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4EFD86-8DF4-8C2F-0FAC-EA2D0F661B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73600" y="4124914"/>
                  <a:ext cx="623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7E4DC9-A420-8B5E-E078-E721B2449290}"/>
                    </a:ext>
                  </a:extLst>
                </p14:cNvPr>
                <p14:cNvContentPartPr/>
                <p14:nvPr/>
              </p14:nvContentPartPr>
              <p14:xfrm>
                <a:off x="7782000" y="3924754"/>
                <a:ext cx="473400" cy="64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7E4DC9-A420-8B5E-E078-E721B24492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64000" y="3907114"/>
                  <a:ext cx="5090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D5332E-CB16-B9CF-9F0D-20661E1FB8EA}"/>
                    </a:ext>
                  </a:extLst>
                </p14:cNvPr>
                <p14:cNvContentPartPr/>
                <p14:nvPr/>
              </p14:nvContentPartPr>
              <p14:xfrm>
                <a:off x="7926000" y="4550434"/>
                <a:ext cx="372600" cy="446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D5332E-CB16-B9CF-9F0D-20661E1FB8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08000" y="4532794"/>
                  <a:ext cx="40824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8A4F00-C57B-084D-CD97-1029B655456E}"/>
              </a:ext>
            </a:extLst>
          </p:cNvPr>
          <p:cNvGrpSpPr/>
          <p:nvPr/>
        </p:nvGrpSpPr>
        <p:grpSpPr>
          <a:xfrm>
            <a:off x="111840" y="1402954"/>
            <a:ext cx="1116360" cy="1086840"/>
            <a:chOff x="111840" y="1402954"/>
            <a:chExt cx="1116360" cy="10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1F0CA4-0689-6EFE-AD0C-5C83B6131C4A}"/>
                    </a:ext>
                  </a:extLst>
                </p14:cNvPr>
                <p14:cNvContentPartPr/>
                <p14:nvPr/>
              </p14:nvContentPartPr>
              <p14:xfrm>
                <a:off x="111840" y="1617514"/>
                <a:ext cx="587160" cy="55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1F0CA4-0689-6EFE-AD0C-5C83B6131C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40" y="1599874"/>
                  <a:ext cx="622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9273D5-1D73-B31A-194D-5854A493788C}"/>
                    </a:ext>
                  </a:extLst>
                </p14:cNvPr>
                <p14:cNvContentPartPr/>
                <p14:nvPr/>
              </p14:nvContentPartPr>
              <p14:xfrm>
                <a:off x="584160" y="1837114"/>
                <a:ext cx="267840" cy="335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9273D5-1D73-B31A-194D-5854A49378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520" y="1819474"/>
                  <a:ext cx="303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6CA5B7-2CAA-7CC3-0501-B2507A8FF568}"/>
                    </a:ext>
                  </a:extLst>
                </p14:cNvPr>
                <p14:cNvContentPartPr/>
                <p14:nvPr/>
              </p14:nvContentPartPr>
              <p14:xfrm>
                <a:off x="868920" y="1402954"/>
                <a:ext cx="359280" cy="54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6CA5B7-2CAA-7CC3-0501-B2507A8FF5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0920" y="1384954"/>
                  <a:ext cx="3949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9BE52B-8613-620A-08E2-99A38867FE3E}"/>
                    </a:ext>
                  </a:extLst>
                </p14:cNvPr>
                <p14:cNvContentPartPr/>
                <p14:nvPr/>
              </p14:nvContentPartPr>
              <p14:xfrm>
                <a:off x="452760" y="2064634"/>
                <a:ext cx="709920" cy="425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9BE52B-8613-620A-08E2-99A38867FE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4760" y="2046994"/>
                  <a:ext cx="74556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38885B-ADB7-9D6E-3B7C-0631EF56643E}"/>
              </a:ext>
            </a:extLst>
          </p:cNvPr>
          <p:cNvGrpSpPr/>
          <p:nvPr/>
        </p:nvGrpSpPr>
        <p:grpSpPr>
          <a:xfrm>
            <a:off x="214800" y="4179634"/>
            <a:ext cx="1091520" cy="1141200"/>
            <a:chOff x="214800" y="4179634"/>
            <a:chExt cx="1091520" cy="11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23A154-ACCD-B3A2-D033-30A29DE02E6C}"/>
                    </a:ext>
                  </a:extLst>
                </p14:cNvPr>
                <p14:cNvContentPartPr/>
                <p14:nvPr/>
              </p14:nvContentPartPr>
              <p14:xfrm>
                <a:off x="214800" y="4291594"/>
                <a:ext cx="424440" cy="51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23A154-ACCD-B3A2-D033-30A29DE02E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6800" y="4273594"/>
                  <a:ext cx="460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ECD74E-04CB-D84E-D5E4-736259118DFC}"/>
                    </a:ext>
                  </a:extLst>
                </p14:cNvPr>
                <p14:cNvContentPartPr/>
                <p14:nvPr/>
              </p14:nvContentPartPr>
              <p14:xfrm>
                <a:off x="503520" y="4386274"/>
                <a:ext cx="301680" cy="36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ECD74E-04CB-D84E-D5E4-736259118D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5880" y="4368634"/>
                  <a:ext cx="3373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83B202-ABAA-F841-20FF-885B1C39F96C}"/>
                    </a:ext>
                  </a:extLst>
                </p14:cNvPr>
                <p14:cNvContentPartPr/>
                <p14:nvPr/>
              </p14:nvContentPartPr>
              <p14:xfrm>
                <a:off x="772800" y="4179634"/>
                <a:ext cx="533520" cy="58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83B202-ABAA-F841-20FF-885B1C39F9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160" y="4161634"/>
                  <a:ext cx="5691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A8958A-4F7D-8B31-BB47-024032949E8C}"/>
                    </a:ext>
                  </a:extLst>
                </p14:cNvPr>
                <p14:cNvContentPartPr/>
                <p14:nvPr/>
              </p14:nvContentPartPr>
              <p14:xfrm>
                <a:off x="389040" y="4881274"/>
                <a:ext cx="694440" cy="439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A8958A-4F7D-8B31-BB47-024032949E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040" y="4863634"/>
                  <a:ext cx="730080" cy="47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10F5A3-8190-D105-689D-09DF72205E1A}"/>
              </a:ext>
            </a:extLst>
          </p:cNvPr>
          <p:cNvGrpSpPr/>
          <p:nvPr/>
        </p:nvGrpSpPr>
        <p:grpSpPr>
          <a:xfrm>
            <a:off x="675600" y="592594"/>
            <a:ext cx="4818240" cy="695520"/>
            <a:chOff x="675600" y="592594"/>
            <a:chExt cx="48182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D394CB-6C8C-8A39-D42A-C9F77CFBDBDA}"/>
                    </a:ext>
                  </a:extLst>
                </p14:cNvPr>
                <p14:cNvContentPartPr/>
                <p14:nvPr/>
              </p14:nvContentPartPr>
              <p14:xfrm>
                <a:off x="675600" y="592594"/>
                <a:ext cx="349200" cy="78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D394CB-6C8C-8A39-D42A-C9F77CFBDB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960" y="574594"/>
                  <a:ext cx="38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80A95A-FE36-08E5-992E-51A4E4F21C1B}"/>
                    </a:ext>
                  </a:extLst>
                </p14:cNvPr>
                <p14:cNvContentPartPr/>
                <p14:nvPr/>
              </p14:nvContentPartPr>
              <p14:xfrm>
                <a:off x="709080" y="752074"/>
                <a:ext cx="259920" cy="23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80A95A-FE36-08E5-992E-51A4E4F21C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1440" y="734434"/>
                  <a:ext cx="295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755DA0-F99A-3B8E-F698-B4D0E0AD642E}"/>
                    </a:ext>
                  </a:extLst>
                </p14:cNvPr>
                <p14:cNvContentPartPr/>
                <p14:nvPr/>
              </p14:nvContentPartPr>
              <p14:xfrm>
                <a:off x="1003560" y="739834"/>
                <a:ext cx="244800" cy="178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755DA0-F99A-3B8E-F698-B4D0E0AD64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5920" y="721834"/>
                  <a:ext cx="280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37B534-2E75-3236-8A29-4298E6F6F27E}"/>
                    </a:ext>
                  </a:extLst>
                </p14:cNvPr>
                <p14:cNvContentPartPr/>
                <p14:nvPr/>
              </p14:nvContentPartPr>
              <p14:xfrm>
                <a:off x="1416480" y="680794"/>
                <a:ext cx="331200" cy="30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37B534-2E75-3236-8A29-4298E6F6F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8840" y="663154"/>
                  <a:ext cx="366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72393D-8721-0F1E-FBA6-4BBA4FEE2F57}"/>
                    </a:ext>
                  </a:extLst>
                </p14:cNvPr>
                <p14:cNvContentPartPr/>
                <p14:nvPr/>
              </p14:nvContentPartPr>
              <p14:xfrm>
                <a:off x="2051160" y="605914"/>
                <a:ext cx="473040" cy="50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72393D-8721-0F1E-FBA6-4BBA4FEE2F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3520" y="588274"/>
                  <a:ext cx="508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D4D56D-4FC3-AA27-9B4B-42804CFC21D2}"/>
                    </a:ext>
                  </a:extLst>
                </p14:cNvPr>
                <p14:cNvContentPartPr/>
                <p14:nvPr/>
              </p14:nvContentPartPr>
              <p14:xfrm>
                <a:off x="2334120" y="816874"/>
                <a:ext cx="13896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D4D56D-4FC3-AA27-9B4B-42804CFC21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120" y="798874"/>
                  <a:ext cx="174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9454E3-7939-EB4D-4BCD-BD7A11D10259}"/>
                    </a:ext>
                  </a:extLst>
                </p14:cNvPr>
                <p14:cNvContentPartPr/>
                <p14:nvPr/>
              </p14:nvContentPartPr>
              <p14:xfrm>
                <a:off x="2991120" y="669274"/>
                <a:ext cx="236520" cy="29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9454E3-7939-EB4D-4BCD-BD7A11D102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3120" y="651274"/>
                  <a:ext cx="272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5153EA-F6D6-0562-32F2-5F62294026FE}"/>
                    </a:ext>
                  </a:extLst>
                </p14:cNvPr>
                <p14:cNvContentPartPr/>
                <p14:nvPr/>
              </p14:nvContentPartPr>
              <p14:xfrm>
                <a:off x="3263640" y="793114"/>
                <a:ext cx="381240" cy="49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5153EA-F6D6-0562-32F2-5F62294026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5640" y="775114"/>
                  <a:ext cx="4168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06BD3-0974-FB3B-9F5B-462C524EA672}"/>
                    </a:ext>
                  </a:extLst>
                </p14:cNvPr>
                <p14:cNvContentPartPr/>
                <p14:nvPr/>
              </p14:nvContentPartPr>
              <p14:xfrm>
                <a:off x="3796800" y="799954"/>
                <a:ext cx="326520" cy="26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06BD3-0974-FB3B-9F5B-462C524EA6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8800" y="781954"/>
                  <a:ext cx="362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7BD9D5-AB03-01D3-7B43-691B3AC10E09}"/>
                    </a:ext>
                  </a:extLst>
                </p14:cNvPr>
                <p14:cNvContentPartPr/>
                <p14:nvPr/>
              </p14:nvContentPartPr>
              <p14:xfrm>
                <a:off x="4297560" y="722554"/>
                <a:ext cx="1196280" cy="39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7BD9D5-AB03-01D3-7B43-691B3AC10E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79920" y="704554"/>
                  <a:ext cx="123192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C46235-D40A-5975-A9F7-D846774236DC}"/>
                  </a:ext>
                </a:extLst>
              </p14:cNvPr>
              <p14:cNvContentPartPr/>
              <p14:nvPr/>
            </p14:nvContentPartPr>
            <p14:xfrm>
              <a:off x="1165920" y="1269394"/>
              <a:ext cx="2487240" cy="49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C46235-D40A-5975-A9F7-D846774236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7920" y="1251394"/>
                <a:ext cx="25228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DFC201-6F79-7328-E2B0-847E409966C9}"/>
                  </a:ext>
                </a:extLst>
              </p14:cNvPr>
              <p14:cNvContentPartPr/>
              <p14:nvPr/>
            </p14:nvContentPartPr>
            <p14:xfrm>
              <a:off x="3755760" y="1460914"/>
              <a:ext cx="90360" cy="45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DFC201-6F79-7328-E2B0-847E409966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7760" y="1443274"/>
                <a:ext cx="12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B38628-5A0A-5E33-501E-DD42AD587DA4}"/>
                  </a:ext>
                </a:extLst>
              </p14:cNvPr>
              <p14:cNvContentPartPr/>
              <p14:nvPr/>
            </p14:nvContentPartPr>
            <p14:xfrm>
              <a:off x="3765480" y="1205314"/>
              <a:ext cx="286200" cy="536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B38628-5A0A-5E33-501E-DD42AD587D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47840" y="1187674"/>
                <a:ext cx="3218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182248-D74B-0C9C-DEE4-A3A151C3E0AC}"/>
                  </a:ext>
                </a:extLst>
              </p14:cNvPr>
              <p14:cNvContentPartPr/>
              <p14:nvPr/>
            </p14:nvContentPartPr>
            <p14:xfrm>
              <a:off x="2612400" y="2085514"/>
              <a:ext cx="235440" cy="250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182248-D74B-0C9C-DEE4-A3A151C3E0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94400" y="2067874"/>
                <a:ext cx="271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E83C5D-8DD1-151A-F69C-EC014C38ED54}"/>
                  </a:ext>
                </a:extLst>
              </p14:cNvPr>
              <p14:cNvContentPartPr/>
              <p14:nvPr/>
            </p14:nvContentPartPr>
            <p14:xfrm>
              <a:off x="5895240" y="1281634"/>
              <a:ext cx="101520" cy="28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E83C5D-8DD1-151A-F69C-EC014C38ED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240" y="1263994"/>
                <a:ext cx="137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EB4D35-6DF1-8666-2BDD-A3D88A96FA1A}"/>
                  </a:ext>
                </a:extLst>
              </p14:cNvPr>
              <p14:cNvContentPartPr/>
              <p14:nvPr/>
            </p14:nvContentPartPr>
            <p14:xfrm>
              <a:off x="5874000" y="1040074"/>
              <a:ext cx="73080" cy="5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EB4D35-6DF1-8666-2BDD-A3D88A96FA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56360" y="1022434"/>
                <a:ext cx="108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DE44DE-FEB3-C7C4-46D5-A8E98F8F94E3}"/>
                  </a:ext>
                </a:extLst>
              </p14:cNvPr>
              <p14:cNvContentPartPr/>
              <p14:nvPr/>
            </p14:nvContentPartPr>
            <p14:xfrm>
              <a:off x="5822520" y="1881754"/>
              <a:ext cx="530640" cy="390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DE44DE-FEB3-C7C4-46D5-A8E98F8F94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4880" y="1864114"/>
                <a:ext cx="566280" cy="4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0EDB50F-ABD4-90D9-AFF9-DA0AEECC1A89}"/>
              </a:ext>
            </a:extLst>
          </p:cNvPr>
          <p:cNvGrpSpPr/>
          <p:nvPr/>
        </p:nvGrpSpPr>
        <p:grpSpPr>
          <a:xfrm>
            <a:off x="8185920" y="1672954"/>
            <a:ext cx="2944800" cy="673560"/>
            <a:chOff x="8185920" y="1672954"/>
            <a:chExt cx="294480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9909A3-2D72-44E0-4E09-FACF09E1501D}"/>
                    </a:ext>
                  </a:extLst>
                </p14:cNvPr>
                <p14:cNvContentPartPr/>
                <p14:nvPr/>
              </p14:nvContentPartPr>
              <p14:xfrm>
                <a:off x="8185920" y="1888234"/>
                <a:ext cx="361080" cy="29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9909A3-2D72-44E0-4E09-FACF09E150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8280" y="1870234"/>
                  <a:ext cx="396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FEF5D9-606C-0976-C66E-AFB6C149109F}"/>
                    </a:ext>
                  </a:extLst>
                </p14:cNvPr>
                <p14:cNvContentPartPr/>
                <p14:nvPr/>
              </p14:nvContentPartPr>
              <p14:xfrm>
                <a:off x="8966400" y="1850794"/>
                <a:ext cx="43200" cy="49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FEF5D9-606C-0976-C66E-AFB6C14910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8400" y="1833154"/>
                  <a:ext cx="788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D57378-EE7C-87B6-2A29-0C42DB347476}"/>
                    </a:ext>
                  </a:extLst>
                </p14:cNvPr>
                <p14:cNvContentPartPr/>
                <p14:nvPr/>
              </p14:nvContentPartPr>
              <p14:xfrm>
                <a:off x="8872440" y="2006674"/>
                <a:ext cx="484200" cy="10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D57378-EE7C-87B6-2A29-0C42DB3474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4800" y="1989034"/>
                  <a:ext cx="519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24C112-0CB4-FB3F-5014-CE7A09C8096E}"/>
                    </a:ext>
                  </a:extLst>
                </p14:cNvPr>
                <p14:cNvContentPartPr/>
                <p14:nvPr/>
              </p14:nvContentPartPr>
              <p14:xfrm>
                <a:off x="9681720" y="1850434"/>
                <a:ext cx="305280" cy="32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24C112-0CB4-FB3F-5014-CE7A09C809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4080" y="1832434"/>
                  <a:ext cx="340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D5C19B-4FF5-B653-3EE5-F997E3059881}"/>
                    </a:ext>
                  </a:extLst>
                </p14:cNvPr>
                <p14:cNvContentPartPr/>
                <p14:nvPr/>
              </p14:nvContentPartPr>
              <p14:xfrm>
                <a:off x="10105800" y="1776274"/>
                <a:ext cx="160200" cy="420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D5C19B-4FF5-B653-3EE5-F997E30598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88160" y="1758634"/>
                  <a:ext cx="1958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753CE1-B6BA-C24A-A349-83C2CC805001}"/>
                    </a:ext>
                  </a:extLst>
                </p14:cNvPr>
                <p14:cNvContentPartPr/>
                <p14:nvPr/>
              </p14:nvContentPartPr>
              <p14:xfrm>
                <a:off x="10057920" y="1789234"/>
                <a:ext cx="284040" cy="31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753CE1-B6BA-C24A-A349-83C2CC8050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39920" y="1771594"/>
                  <a:ext cx="319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162097-A40E-A86B-1379-DBA7A4B806DB}"/>
                    </a:ext>
                  </a:extLst>
                </p14:cNvPr>
                <p14:cNvContentPartPr/>
                <p14:nvPr/>
              </p14:nvContentPartPr>
              <p14:xfrm>
                <a:off x="10437000" y="1759354"/>
                <a:ext cx="360360" cy="32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162097-A40E-A86B-1379-DBA7A4B806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19000" y="1741714"/>
                  <a:ext cx="396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CBB7D7-1542-17DA-372B-A14793C1C998}"/>
                    </a:ext>
                  </a:extLst>
                </p14:cNvPr>
                <p14:cNvContentPartPr/>
                <p14:nvPr/>
              </p14:nvContentPartPr>
              <p14:xfrm>
                <a:off x="10822920" y="1672954"/>
                <a:ext cx="307800" cy="53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CBB7D7-1542-17DA-372B-A14793C1C9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4920" y="1655314"/>
                  <a:ext cx="3434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C04C05-67DE-D9B5-2537-D6E59341801B}"/>
                    </a:ext>
                  </a:extLst>
                </p14:cNvPr>
                <p14:cNvContentPartPr/>
                <p14:nvPr/>
              </p14:nvContentPartPr>
              <p14:xfrm>
                <a:off x="9452400" y="1721554"/>
                <a:ext cx="283320" cy="57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C04C05-67DE-D9B5-2537-D6E5934180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34400" y="1703554"/>
                  <a:ext cx="318960" cy="6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0A3D6A-5BCF-0C14-B78B-26F9E59DB038}"/>
                  </a:ext>
                </a:extLst>
              </p14:cNvPr>
              <p14:cNvContentPartPr/>
              <p14:nvPr/>
            </p14:nvContentPartPr>
            <p14:xfrm>
              <a:off x="2525280" y="2655394"/>
              <a:ext cx="389520" cy="52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0A3D6A-5BCF-0C14-B78B-26F9E59DB0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07280" y="2637754"/>
                <a:ext cx="4251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8ABB92-D47E-A02E-869B-A3482EDDD2D3}"/>
                  </a:ext>
                </a:extLst>
              </p14:cNvPr>
              <p14:cNvContentPartPr/>
              <p14:nvPr/>
            </p14:nvContentPartPr>
            <p14:xfrm>
              <a:off x="5793000" y="2676274"/>
              <a:ext cx="343800" cy="505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8ABB92-D47E-A02E-869B-A3482EDDD2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75000" y="2658634"/>
                <a:ext cx="379440" cy="54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0BE68BF-A753-7DDD-8090-90D24968A476}"/>
              </a:ext>
            </a:extLst>
          </p:cNvPr>
          <p:cNvGrpSpPr/>
          <p:nvPr/>
        </p:nvGrpSpPr>
        <p:grpSpPr>
          <a:xfrm>
            <a:off x="8167560" y="2726314"/>
            <a:ext cx="994680" cy="543600"/>
            <a:chOff x="8167560" y="2726314"/>
            <a:chExt cx="99468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A5A87E-FD8C-A7DF-A4D3-6E78E83782DC}"/>
                    </a:ext>
                  </a:extLst>
                </p14:cNvPr>
                <p14:cNvContentPartPr/>
                <p14:nvPr/>
              </p14:nvContentPartPr>
              <p14:xfrm>
                <a:off x="8167560" y="2726314"/>
                <a:ext cx="373320" cy="53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A5A87E-FD8C-A7DF-A4D3-6E78E83782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49920" y="2708674"/>
                  <a:ext cx="4089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2B3513-AFCE-90C0-E7CA-9502F7D477C0}"/>
                    </a:ext>
                  </a:extLst>
                </p14:cNvPr>
                <p14:cNvContentPartPr/>
                <p14:nvPr/>
              </p14:nvContentPartPr>
              <p14:xfrm>
                <a:off x="8765160" y="2988754"/>
                <a:ext cx="397080" cy="6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2B3513-AFCE-90C0-E7CA-9502F7D477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7160" y="2970754"/>
                  <a:ext cx="432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17D0E8-3FBB-C2C4-19A0-E86B36EADDBF}"/>
                    </a:ext>
                  </a:extLst>
                </p14:cNvPr>
                <p14:cNvContentPartPr/>
                <p14:nvPr/>
              </p14:nvContentPartPr>
              <p14:xfrm>
                <a:off x="8969280" y="2845834"/>
                <a:ext cx="76320" cy="42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17D0E8-3FBB-C2C4-19A0-E86B36EADD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1640" y="2828194"/>
                  <a:ext cx="11196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4F1272-5A1D-0822-06C5-46AB4B6277B9}"/>
              </a:ext>
            </a:extLst>
          </p:cNvPr>
          <p:cNvGrpSpPr/>
          <p:nvPr/>
        </p:nvGrpSpPr>
        <p:grpSpPr>
          <a:xfrm>
            <a:off x="9615120" y="2765194"/>
            <a:ext cx="1763640" cy="548280"/>
            <a:chOff x="9615120" y="2765194"/>
            <a:chExt cx="176364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C94BBA-E239-2F0B-1CA3-109B997861B6}"/>
                    </a:ext>
                  </a:extLst>
                </p14:cNvPr>
                <p14:cNvContentPartPr/>
                <p14:nvPr/>
              </p14:nvContentPartPr>
              <p14:xfrm>
                <a:off x="9615120" y="2784274"/>
                <a:ext cx="248760" cy="33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C94BBA-E239-2F0B-1CA3-109B997861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97480" y="2766274"/>
                  <a:ext cx="28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DB2BE9-2558-1492-E2E2-8F20CE8BD213}"/>
                    </a:ext>
                  </a:extLst>
                </p14:cNvPr>
                <p14:cNvContentPartPr/>
                <p14:nvPr/>
              </p14:nvContentPartPr>
              <p14:xfrm>
                <a:off x="9973320" y="2844394"/>
                <a:ext cx="215280" cy="30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DB2BE9-2558-1492-E2E2-8F20CE8BD2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55680" y="2826394"/>
                  <a:ext cx="250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DF654D-C5DD-90E6-95A8-914CB09F0F80}"/>
                    </a:ext>
                  </a:extLst>
                </p14:cNvPr>
                <p14:cNvContentPartPr/>
                <p14:nvPr/>
              </p14:nvContentPartPr>
              <p14:xfrm>
                <a:off x="10381920" y="2827114"/>
                <a:ext cx="190800" cy="37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DF654D-C5DD-90E6-95A8-914CB09F0F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63920" y="2809474"/>
                  <a:ext cx="226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2BF0A5-432B-D753-3C94-3121AE60FA13}"/>
                    </a:ext>
                  </a:extLst>
                </p14:cNvPr>
                <p14:cNvContentPartPr/>
                <p14:nvPr/>
              </p14:nvContentPartPr>
              <p14:xfrm>
                <a:off x="10348080" y="2866354"/>
                <a:ext cx="564840" cy="22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2BF0A5-432B-D753-3C94-3121AE60F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30080" y="2848354"/>
                  <a:ext cx="600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F9C5DB-F664-7594-621C-56DCC335F910}"/>
                    </a:ext>
                  </a:extLst>
                </p14:cNvPr>
                <p14:cNvContentPartPr/>
                <p14:nvPr/>
              </p14:nvContentPartPr>
              <p14:xfrm>
                <a:off x="10763880" y="2833234"/>
                <a:ext cx="247680" cy="248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F9C5DB-F664-7594-621C-56DCC335F9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45880" y="2815234"/>
                  <a:ext cx="283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3FB3CA-E384-54F6-4B6A-36198D9660A2}"/>
                    </a:ext>
                  </a:extLst>
                </p14:cNvPr>
                <p14:cNvContentPartPr/>
                <p14:nvPr/>
              </p14:nvContentPartPr>
              <p14:xfrm>
                <a:off x="11180040" y="2765194"/>
                <a:ext cx="198720" cy="54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3FB3CA-E384-54F6-4B6A-36198D9660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62040" y="2747194"/>
                  <a:ext cx="234360" cy="58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711813-B6B4-17F3-FBD3-8C493C86B5BE}"/>
                  </a:ext>
                </a:extLst>
              </p14:cNvPr>
              <p14:cNvContentPartPr/>
              <p14:nvPr/>
            </p14:nvContentPartPr>
            <p14:xfrm>
              <a:off x="2378400" y="3484834"/>
              <a:ext cx="434160" cy="45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711813-B6B4-17F3-FBD3-8C493C86B5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60760" y="3467194"/>
                <a:ext cx="4698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DD780E-6A56-585E-5204-067C1DC4F441}"/>
                  </a:ext>
                </a:extLst>
              </p14:cNvPr>
              <p14:cNvContentPartPr/>
              <p14:nvPr/>
            </p14:nvContentPartPr>
            <p14:xfrm>
              <a:off x="5642520" y="3522274"/>
              <a:ext cx="450000" cy="421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DD780E-6A56-585E-5204-067C1DC4F4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24520" y="3504274"/>
                <a:ext cx="48564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1460590-7A39-4711-55F1-985353248218}"/>
              </a:ext>
            </a:extLst>
          </p:cNvPr>
          <p:cNvGrpSpPr/>
          <p:nvPr/>
        </p:nvGrpSpPr>
        <p:grpSpPr>
          <a:xfrm>
            <a:off x="7872720" y="3567994"/>
            <a:ext cx="1118160" cy="374040"/>
            <a:chOff x="7872720" y="3567994"/>
            <a:chExt cx="11181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89EC5C-88BD-20CD-7FDE-4943AF7060AD}"/>
                    </a:ext>
                  </a:extLst>
                </p14:cNvPr>
                <p14:cNvContentPartPr/>
                <p14:nvPr/>
              </p14:nvContentPartPr>
              <p14:xfrm>
                <a:off x="7872720" y="3567994"/>
                <a:ext cx="467280" cy="37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89EC5C-88BD-20CD-7FDE-4943AF7060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5080" y="3550354"/>
                  <a:ext cx="502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70729B-BC4E-B11A-A3F1-D1700F20D578}"/>
                    </a:ext>
                  </a:extLst>
                </p14:cNvPr>
                <p14:cNvContentPartPr/>
                <p14:nvPr/>
              </p14:nvContentPartPr>
              <p14:xfrm>
                <a:off x="8740680" y="3599674"/>
                <a:ext cx="41040" cy="332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70729B-BC4E-B11A-A3F1-D1700F20D5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3040" y="3581674"/>
                  <a:ext cx="7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19E787-F519-432D-27CA-9EE8A7712600}"/>
                    </a:ext>
                  </a:extLst>
                </p14:cNvPr>
                <p14:cNvContentPartPr/>
                <p14:nvPr/>
              </p14:nvContentPartPr>
              <p14:xfrm>
                <a:off x="8564280" y="3737914"/>
                <a:ext cx="426600" cy="4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19E787-F519-432D-27CA-9EE8A77126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6640" y="3719914"/>
                  <a:ext cx="4622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D26EE6-B57A-4BE2-CD29-EB1A14817639}"/>
              </a:ext>
            </a:extLst>
          </p:cNvPr>
          <p:cNvGrpSpPr/>
          <p:nvPr/>
        </p:nvGrpSpPr>
        <p:grpSpPr>
          <a:xfrm>
            <a:off x="9411360" y="3537034"/>
            <a:ext cx="1726200" cy="466920"/>
            <a:chOff x="9411360" y="3537034"/>
            <a:chExt cx="172620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B2AC11-714C-D39D-2B03-73EF76D3E498}"/>
                    </a:ext>
                  </a:extLst>
                </p14:cNvPr>
                <p14:cNvContentPartPr/>
                <p14:nvPr/>
              </p14:nvContentPartPr>
              <p14:xfrm>
                <a:off x="9411360" y="3537034"/>
                <a:ext cx="20844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B2AC11-714C-D39D-2B03-73EF76D3E4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93360" y="3519394"/>
                  <a:ext cx="244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556A72-3405-A5E6-AAE9-0A0903D26CDE}"/>
                    </a:ext>
                  </a:extLst>
                </p14:cNvPr>
                <p14:cNvContentPartPr/>
                <p14:nvPr/>
              </p14:nvContentPartPr>
              <p14:xfrm>
                <a:off x="9700800" y="3628114"/>
                <a:ext cx="317160" cy="293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556A72-3405-A5E6-AAE9-0A0903D26C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82800" y="3610474"/>
                  <a:ext cx="352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22C4B-4AB0-982F-BDAD-31D810AC378C}"/>
                    </a:ext>
                  </a:extLst>
                </p14:cNvPr>
                <p14:cNvContentPartPr/>
                <p14:nvPr/>
              </p14:nvContentPartPr>
              <p14:xfrm>
                <a:off x="10164840" y="3691114"/>
                <a:ext cx="209880" cy="26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22C4B-4AB0-982F-BDAD-31D810AC37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47200" y="3673114"/>
                  <a:ext cx="245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2CF296-B3A2-D322-2D1F-84C51D399C2D}"/>
                    </a:ext>
                  </a:extLst>
                </p14:cNvPr>
                <p14:cNvContentPartPr/>
                <p14:nvPr/>
              </p14:nvContentPartPr>
              <p14:xfrm>
                <a:off x="10238640" y="3687874"/>
                <a:ext cx="55800" cy="273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2CF296-B3A2-D322-2D1F-84C51D399C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0640" y="3669874"/>
                  <a:ext cx="91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10CA89-7756-0BCC-69BD-5EB9C14A08B6}"/>
                    </a:ext>
                  </a:extLst>
                </p14:cNvPr>
                <p14:cNvContentPartPr/>
                <p14:nvPr/>
              </p14:nvContentPartPr>
              <p14:xfrm>
                <a:off x="10155840" y="3818194"/>
                <a:ext cx="333000" cy="5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10CA89-7756-0BCC-69BD-5EB9C14A08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38200" y="3800554"/>
                  <a:ext cx="368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94B1B2-3961-32CC-EB59-640D46B89006}"/>
                    </a:ext>
                  </a:extLst>
                </p14:cNvPr>
                <p14:cNvContentPartPr/>
                <p14:nvPr/>
              </p14:nvContentPartPr>
              <p14:xfrm>
                <a:off x="10584240" y="3666994"/>
                <a:ext cx="232920" cy="29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94B1B2-3961-32CC-EB59-640D46B890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66240" y="3649354"/>
                  <a:ext cx="268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E0AA9A-9762-1C6B-7F4D-63AA42A3F27B}"/>
                    </a:ext>
                  </a:extLst>
                </p14:cNvPr>
                <p14:cNvContentPartPr/>
                <p14:nvPr/>
              </p14:nvContentPartPr>
              <p14:xfrm>
                <a:off x="10955400" y="3557914"/>
                <a:ext cx="182160" cy="44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E0AA9A-9762-1C6B-7F4D-63AA42A3F2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37760" y="3539914"/>
                  <a:ext cx="21780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DC49BA-88FB-E6D9-B625-610FBD010E2E}"/>
              </a:ext>
            </a:extLst>
          </p:cNvPr>
          <p:cNvGrpSpPr/>
          <p:nvPr/>
        </p:nvGrpSpPr>
        <p:grpSpPr>
          <a:xfrm>
            <a:off x="2209560" y="4140034"/>
            <a:ext cx="765720" cy="688680"/>
            <a:chOff x="2209560" y="4140034"/>
            <a:chExt cx="76572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F32137-60DB-FD25-CD71-7B1974A08E7F}"/>
                    </a:ext>
                  </a:extLst>
                </p14:cNvPr>
                <p14:cNvContentPartPr/>
                <p14:nvPr/>
              </p14:nvContentPartPr>
              <p14:xfrm>
                <a:off x="2209560" y="4140034"/>
                <a:ext cx="124920" cy="43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F32137-60DB-FD25-CD71-7B1974A08E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91920" y="4122394"/>
                  <a:ext cx="160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7C3BA0-A388-CEC0-894A-B4418A2EC8BE}"/>
                    </a:ext>
                  </a:extLst>
                </p14:cNvPr>
                <p14:cNvContentPartPr/>
                <p14:nvPr/>
              </p14:nvContentPartPr>
              <p14:xfrm>
                <a:off x="2563800" y="4151554"/>
                <a:ext cx="411480" cy="67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7C3BA0-A388-CEC0-894A-B4418A2EC8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6160" y="4133554"/>
                  <a:ext cx="447120" cy="71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62DDD87-2068-8325-DCE9-9C82EA9624BB}"/>
                  </a:ext>
                </a:extLst>
              </p14:cNvPr>
              <p14:cNvContentPartPr/>
              <p14:nvPr/>
            </p14:nvContentPartPr>
            <p14:xfrm>
              <a:off x="5664840" y="4082434"/>
              <a:ext cx="410400" cy="592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62DDD87-2068-8325-DCE9-9C82EA9624B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46840" y="4064434"/>
                <a:ext cx="44604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56F0CAF6-643C-2B5A-8CB4-FD36C19BF56E}"/>
              </a:ext>
            </a:extLst>
          </p:cNvPr>
          <p:cNvGrpSpPr/>
          <p:nvPr/>
        </p:nvGrpSpPr>
        <p:grpSpPr>
          <a:xfrm>
            <a:off x="7778760" y="4211314"/>
            <a:ext cx="3489120" cy="612000"/>
            <a:chOff x="7778760" y="4211314"/>
            <a:chExt cx="3489120" cy="61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1E6F5-BFEF-2DFC-7BC2-BC3990BC6DF0}"/>
                    </a:ext>
                  </a:extLst>
                </p14:cNvPr>
                <p14:cNvContentPartPr/>
                <p14:nvPr/>
              </p14:nvContentPartPr>
              <p14:xfrm>
                <a:off x="7778760" y="4226074"/>
                <a:ext cx="46440" cy="34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1E6F5-BFEF-2DFC-7BC2-BC3990BC6D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60760" y="4208074"/>
                  <a:ext cx="82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994F72-0417-864B-B944-60DA117FB5EF}"/>
                    </a:ext>
                  </a:extLst>
                </p14:cNvPr>
                <p14:cNvContentPartPr/>
                <p14:nvPr/>
              </p14:nvContentPartPr>
              <p14:xfrm>
                <a:off x="8004840" y="4259554"/>
                <a:ext cx="469080" cy="521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994F72-0417-864B-B944-60DA117FB5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86840" y="4241914"/>
                  <a:ext cx="5047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858F6B-F04D-38CB-563B-5D42AF7D782C}"/>
                    </a:ext>
                  </a:extLst>
                </p14:cNvPr>
                <p14:cNvContentPartPr/>
                <p14:nvPr/>
              </p14:nvContentPartPr>
              <p14:xfrm>
                <a:off x="8726640" y="4327594"/>
                <a:ext cx="14760" cy="345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858F6B-F04D-38CB-563B-5D42AF7D78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09000" y="4309594"/>
                  <a:ext cx="50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2239CF-3673-6E0F-70AA-2DCC0A8CBCAD}"/>
                    </a:ext>
                  </a:extLst>
                </p14:cNvPr>
                <p14:cNvContentPartPr/>
                <p14:nvPr/>
              </p14:nvContentPartPr>
              <p14:xfrm>
                <a:off x="8573640" y="4474474"/>
                <a:ext cx="543240" cy="52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2239CF-3673-6E0F-70AA-2DCC0A8CBC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55640" y="4456474"/>
                  <a:ext cx="578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275EB6-3E1D-346E-32D2-3F3855D9A349}"/>
                    </a:ext>
                  </a:extLst>
                </p14:cNvPr>
                <p14:cNvContentPartPr/>
                <p14:nvPr/>
              </p14:nvContentPartPr>
              <p14:xfrm>
                <a:off x="9385440" y="4211314"/>
                <a:ext cx="186840" cy="421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275EB6-3E1D-346E-32D2-3F3855D9A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67440" y="4193314"/>
                  <a:ext cx="2224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DE843A-F26F-AAAD-8192-86F828ECFC8E}"/>
                    </a:ext>
                  </a:extLst>
                </p14:cNvPr>
                <p14:cNvContentPartPr/>
                <p14:nvPr/>
              </p14:nvContentPartPr>
              <p14:xfrm>
                <a:off x="9669120" y="4245874"/>
                <a:ext cx="255240" cy="501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DE843A-F26F-AAAD-8192-86F828ECFC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1480" y="4228234"/>
                  <a:ext cx="290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D8FBE1-B842-8D8F-FE26-8AD68E5EFC80}"/>
                    </a:ext>
                  </a:extLst>
                </p14:cNvPr>
                <p14:cNvContentPartPr/>
                <p14:nvPr/>
              </p14:nvContentPartPr>
              <p14:xfrm>
                <a:off x="10114080" y="4321474"/>
                <a:ext cx="301680" cy="334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D8FBE1-B842-8D8F-FE26-8AD68E5EFC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96080" y="4303834"/>
                  <a:ext cx="337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ED131E-1065-F227-939B-5F782F0D412B}"/>
                    </a:ext>
                  </a:extLst>
                </p14:cNvPr>
                <p14:cNvContentPartPr/>
                <p14:nvPr/>
              </p14:nvContentPartPr>
              <p14:xfrm>
                <a:off x="10115880" y="4337314"/>
                <a:ext cx="356760" cy="37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ED131E-1065-F227-939B-5F782F0D41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98240" y="4319674"/>
                  <a:ext cx="3924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79D26F-B929-83AC-4A52-F344E4F497E6}"/>
                    </a:ext>
                  </a:extLst>
                </p14:cNvPr>
                <p14:cNvContentPartPr/>
                <p14:nvPr/>
              </p14:nvContentPartPr>
              <p14:xfrm>
                <a:off x="10643640" y="4229674"/>
                <a:ext cx="366840" cy="56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79D26F-B929-83AC-4A52-F344E4F497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25640" y="4212034"/>
                  <a:ext cx="402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53B97F-2319-92E8-7BBC-BAFD2154A9C6}"/>
                    </a:ext>
                  </a:extLst>
                </p14:cNvPr>
                <p14:cNvContentPartPr/>
                <p14:nvPr/>
              </p14:nvContentPartPr>
              <p14:xfrm>
                <a:off x="10971240" y="4235794"/>
                <a:ext cx="296640" cy="587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53B97F-2319-92E8-7BBC-BAFD2154A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53240" y="4217794"/>
                  <a:ext cx="332280" cy="62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FCC7F3-A52D-5DCF-88A3-C9F66AEBC365}"/>
              </a:ext>
            </a:extLst>
          </p:cNvPr>
          <p:cNvGrpSpPr/>
          <p:nvPr/>
        </p:nvGrpSpPr>
        <p:grpSpPr>
          <a:xfrm>
            <a:off x="2238360" y="5161714"/>
            <a:ext cx="743400" cy="486720"/>
            <a:chOff x="2238360" y="5161714"/>
            <a:chExt cx="74340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C11738-0D5B-774E-70AD-94C909432566}"/>
                    </a:ext>
                  </a:extLst>
                </p14:cNvPr>
                <p14:cNvContentPartPr/>
                <p14:nvPr/>
              </p14:nvContentPartPr>
              <p14:xfrm>
                <a:off x="2238360" y="5161714"/>
                <a:ext cx="312120" cy="48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C11738-0D5B-774E-70AD-94C9094325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20360" y="5144074"/>
                  <a:ext cx="3477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87AB26-E392-02C9-1FB4-513C5EE3A440}"/>
                    </a:ext>
                  </a:extLst>
                </p14:cNvPr>
                <p14:cNvContentPartPr/>
                <p14:nvPr/>
              </p14:nvContentPartPr>
              <p14:xfrm>
                <a:off x="2672160" y="5190514"/>
                <a:ext cx="309600" cy="436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87AB26-E392-02C9-1FB4-513C5EE3A4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54160" y="5172514"/>
                  <a:ext cx="34524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E8A7093-6C9B-4C5B-8B34-2B2F0B27A1B3}"/>
                  </a:ext>
                </a:extLst>
              </p14:cNvPr>
              <p14:cNvContentPartPr/>
              <p14:nvPr/>
            </p14:nvContentPartPr>
            <p14:xfrm>
              <a:off x="5612640" y="4943554"/>
              <a:ext cx="400680" cy="472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E8A7093-6C9B-4C5B-8B34-2B2F0B27A1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4640" y="4925554"/>
                <a:ext cx="436320" cy="5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03B30-80BD-AB25-C180-1FC204C2A3BD}"/>
              </a:ext>
            </a:extLst>
          </p:cNvPr>
          <p:cNvGrpSpPr/>
          <p:nvPr/>
        </p:nvGrpSpPr>
        <p:grpSpPr>
          <a:xfrm>
            <a:off x="7621800" y="5032114"/>
            <a:ext cx="2685240" cy="563760"/>
            <a:chOff x="7621800" y="5032114"/>
            <a:chExt cx="268524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672650-0BA0-4C42-5885-04299A23B876}"/>
                    </a:ext>
                  </a:extLst>
                </p14:cNvPr>
                <p14:cNvContentPartPr/>
                <p14:nvPr/>
              </p14:nvContentPartPr>
              <p14:xfrm>
                <a:off x="7621800" y="5069554"/>
                <a:ext cx="298440" cy="367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672650-0BA0-4C42-5885-04299A23B8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3800" y="5051554"/>
                  <a:ext cx="334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932C1A-5314-B016-F5DE-F921563E88F7}"/>
                    </a:ext>
                  </a:extLst>
                </p14:cNvPr>
                <p14:cNvContentPartPr/>
                <p14:nvPr/>
              </p14:nvContentPartPr>
              <p14:xfrm>
                <a:off x="8045520" y="5079634"/>
                <a:ext cx="333720" cy="45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932C1A-5314-B016-F5DE-F921563E88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7880" y="5061634"/>
                  <a:ext cx="3693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2404D-8DFD-0C4A-B280-DF0E82620E87}"/>
                    </a:ext>
                  </a:extLst>
                </p14:cNvPr>
                <p14:cNvContentPartPr/>
                <p14:nvPr/>
              </p14:nvContentPartPr>
              <p14:xfrm>
                <a:off x="8685960" y="5068114"/>
                <a:ext cx="52200" cy="455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2404D-8DFD-0C4A-B280-DF0E82620E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68320" y="5050114"/>
                  <a:ext cx="878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2DB386-157A-E16A-BE3D-44204F7388D5}"/>
                    </a:ext>
                  </a:extLst>
                </p14:cNvPr>
                <p14:cNvContentPartPr/>
                <p14:nvPr/>
              </p14:nvContentPartPr>
              <p14:xfrm>
                <a:off x="8584440" y="5032114"/>
                <a:ext cx="738360" cy="563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2DB386-157A-E16A-BE3D-44204F7388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66440" y="5014114"/>
                  <a:ext cx="7740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A7AB99-6D86-1C51-AEB1-D77781706DA5}"/>
                    </a:ext>
                  </a:extLst>
                </p14:cNvPr>
                <p14:cNvContentPartPr/>
                <p14:nvPr/>
              </p14:nvContentPartPr>
              <p14:xfrm>
                <a:off x="9533400" y="5171434"/>
                <a:ext cx="238680" cy="30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A7AB99-6D86-1C51-AEB1-D77781706D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15760" y="5153434"/>
                  <a:ext cx="274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EE5F45-5DB9-9F51-4B20-3FC3DD5040E0}"/>
                    </a:ext>
                  </a:extLst>
                </p14:cNvPr>
                <p14:cNvContentPartPr/>
                <p14:nvPr/>
              </p14:nvContentPartPr>
              <p14:xfrm>
                <a:off x="9592440" y="5095114"/>
                <a:ext cx="666360" cy="391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EE5F45-5DB9-9F51-4B20-3FC3DD5040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74440" y="5077474"/>
                  <a:ext cx="702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5B5EFF-08F8-AFEA-2CDB-C022C9B5454F}"/>
                    </a:ext>
                  </a:extLst>
                </p14:cNvPr>
                <p14:cNvContentPartPr/>
                <p14:nvPr/>
              </p14:nvContentPartPr>
              <p14:xfrm>
                <a:off x="10033440" y="5211034"/>
                <a:ext cx="273600" cy="252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5B5EFF-08F8-AFEA-2CDB-C022C9B545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5440" y="5193034"/>
                  <a:ext cx="30924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CD20A0C-F5D1-AD73-49D8-E5537FF62A52}"/>
              </a:ext>
            </a:extLst>
          </p:cNvPr>
          <p:cNvGrpSpPr/>
          <p:nvPr/>
        </p:nvGrpSpPr>
        <p:grpSpPr>
          <a:xfrm>
            <a:off x="10619520" y="5010874"/>
            <a:ext cx="735840" cy="534240"/>
            <a:chOff x="10619520" y="5010874"/>
            <a:chExt cx="73584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9FB460-13EC-41DC-D294-C66CC253DDBD}"/>
                    </a:ext>
                  </a:extLst>
                </p14:cNvPr>
                <p14:cNvContentPartPr/>
                <p14:nvPr/>
              </p14:nvContentPartPr>
              <p14:xfrm>
                <a:off x="10619520" y="5118154"/>
                <a:ext cx="115200" cy="29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9FB460-13EC-41DC-D294-C66CC253DD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01520" y="5100514"/>
                  <a:ext cx="150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85B610-E0FB-AABA-705E-DBD30FF987E9}"/>
                    </a:ext>
                  </a:extLst>
                </p14:cNvPr>
                <p14:cNvContentPartPr/>
                <p14:nvPr/>
              </p14:nvContentPartPr>
              <p14:xfrm>
                <a:off x="10735800" y="5010874"/>
                <a:ext cx="619560" cy="534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85B610-E0FB-AABA-705E-DBD30FF987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17800" y="4993234"/>
                  <a:ext cx="6552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1CB7EBC-6332-5D18-242E-4C1D293B05CA}"/>
              </a:ext>
            </a:extLst>
          </p:cNvPr>
          <p:cNvGrpSpPr/>
          <p:nvPr/>
        </p:nvGrpSpPr>
        <p:grpSpPr>
          <a:xfrm>
            <a:off x="2215680" y="5924554"/>
            <a:ext cx="924120" cy="603360"/>
            <a:chOff x="2215680" y="5924554"/>
            <a:chExt cx="9241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7C9A2B-603E-70CF-F94B-6C2245145262}"/>
                    </a:ext>
                  </a:extLst>
                </p14:cNvPr>
                <p14:cNvContentPartPr/>
                <p14:nvPr/>
              </p14:nvContentPartPr>
              <p14:xfrm>
                <a:off x="2215680" y="5924554"/>
                <a:ext cx="303480" cy="567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7C9A2B-603E-70CF-F94B-6C22451452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97680" y="5906554"/>
                  <a:ext cx="3391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679F50-E6B8-8BF5-DC67-86199579F0CC}"/>
                    </a:ext>
                  </a:extLst>
                </p14:cNvPr>
                <p14:cNvContentPartPr/>
                <p14:nvPr/>
              </p14:nvContentPartPr>
              <p14:xfrm>
                <a:off x="2721120" y="5945434"/>
                <a:ext cx="418680" cy="582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679F50-E6B8-8BF5-DC67-86199579F0C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3480" y="5927794"/>
                  <a:ext cx="454320" cy="61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9E9E05E-87A1-4FF2-9C24-EBB92BEDE642}"/>
                  </a:ext>
                </a:extLst>
              </p14:cNvPr>
              <p14:cNvContentPartPr/>
              <p14:nvPr/>
            </p14:nvContentPartPr>
            <p14:xfrm>
              <a:off x="5674920" y="5794234"/>
              <a:ext cx="436320" cy="407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9E9E05E-87A1-4FF2-9C24-EBB92BEDE64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57280" y="5776594"/>
                <a:ext cx="471960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07DDDD4-D5D7-5874-191C-AC214CDA95C6}"/>
              </a:ext>
            </a:extLst>
          </p:cNvPr>
          <p:cNvGrpSpPr/>
          <p:nvPr/>
        </p:nvGrpSpPr>
        <p:grpSpPr>
          <a:xfrm>
            <a:off x="9112560" y="5846434"/>
            <a:ext cx="247680" cy="717120"/>
            <a:chOff x="9112560" y="5846434"/>
            <a:chExt cx="247680" cy="7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E51AF1-9A0F-A7C5-3B6C-51BD7BBDD269}"/>
                    </a:ext>
                  </a:extLst>
                </p14:cNvPr>
                <p14:cNvContentPartPr/>
                <p14:nvPr/>
              </p14:nvContentPartPr>
              <p14:xfrm>
                <a:off x="9112560" y="5846434"/>
                <a:ext cx="247680" cy="482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E51AF1-9A0F-A7C5-3B6C-51BD7BBDD2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94560" y="5828794"/>
                  <a:ext cx="283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FE6ED2-95D4-BD76-2E0E-A6EB5DD6890F}"/>
                    </a:ext>
                  </a:extLst>
                </p14:cNvPr>
                <p14:cNvContentPartPr/>
                <p14:nvPr/>
              </p14:nvContentPartPr>
              <p14:xfrm>
                <a:off x="9237840" y="6495154"/>
                <a:ext cx="45000" cy="68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FE6ED2-95D4-BD76-2E0E-A6EB5DD689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20200" y="6477154"/>
                  <a:ext cx="8064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465B4-12A8-F53C-F290-11697668E08B}"/>
              </a:ext>
            </a:extLst>
          </p:cNvPr>
          <p:cNvSpPr txBox="1"/>
          <p:nvPr/>
        </p:nvSpPr>
        <p:spPr>
          <a:xfrm>
            <a:off x="3048000" y="615022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int main()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 int </a:t>
            </a:r>
            <a:r>
              <a:rPr lang="en-IN" sz="1800" dirty="0" err="1">
                <a:latin typeface="Courier New" panose="02070309020205020404" pitchFamily="49" charset="0"/>
              </a:rPr>
              <a:t>i,n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long int result=1;//Avoid addition of zeroes itself by assigning 1. Note that for loop then starts from 2.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 //</a:t>
            </a:r>
            <a:r>
              <a:rPr lang="en-IN" sz="1800" dirty="0" err="1">
                <a:latin typeface="Courier New" panose="02070309020205020404" pitchFamily="49" charset="0"/>
              </a:rPr>
              <a:t>scanf</a:t>
            </a:r>
            <a:r>
              <a:rPr lang="en-IN" sz="1800" dirty="0">
                <a:latin typeface="Courier New" panose="02070309020205020404" pitchFamily="49" charset="0"/>
              </a:rPr>
              <a:t>("%</a:t>
            </a:r>
            <a:r>
              <a:rPr lang="en-IN" sz="1800" dirty="0" err="1">
                <a:latin typeface="Courier New" panose="02070309020205020404" pitchFamily="49" charset="0"/>
              </a:rPr>
              <a:t>d",&amp;n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n=5;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 for(i=2;i&lt;=n;i++)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("%d\n",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*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result = result + (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*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("Result of series is %</a:t>
            </a:r>
            <a:r>
              <a:rPr lang="en-US" sz="1800" dirty="0" err="1">
                <a:latin typeface="Courier New" panose="02070309020205020404" pitchFamily="49" charset="0"/>
              </a:rPr>
              <a:t>ld</a:t>
            </a:r>
            <a:r>
              <a:rPr lang="en-US" sz="1800" dirty="0">
                <a:latin typeface="Courier New" panose="02070309020205020404" pitchFamily="49" charset="0"/>
              </a:rPr>
              <a:t>",result);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return 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9E08F3-8EFB-DF1C-DF27-F8372403947C}"/>
              </a:ext>
            </a:extLst>
          </p:cNvPr>
          <p:cNvGrpSpPr/>
          <p:nvPr/>
        </p:nvGrpSpPr>
        <p:grpSpPr>
          <a:xfrm>
            <a:off x="382200" y="396754"/>
            <a:ext cx="1276560" cy="898560"/>
            <a:chOff x="382200" y="396754"/>
            <a:chExt cx="1276560" cy="89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C780DD-BF3E-FECD-D204-F53B93F594B2}"/>
                    </a:ext>
                  </a:extLst>
                </p14:cNvPr>
                <p14:cNvContentPartPr/>
                <p14:nvPr/>
              </p14:nvContentPartPr>
              <p14:xfrm>
                <a:off x="382200" y="529954"/>
                <a:ext cx="572400" cy="754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C780DD-BF3E-FECD-D204-F53B93F594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200" y="511954"/>
                  <a:ext cx="6080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D09197-5059-5FD9-0042-18A6C47D16E8}"/>
                    </a:ext>
                  </a:extLst>
                </p14:cNvPr>
                <p14:cNvContentPartPr/>
                <p14:nvPr/>
              </p14:nvContentPartPr>
              <p14:xfrm>
                <a:off x="816720" y="885274"/>
                <a:ext cx="360360" cy="24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D09197-5059-5FD9-0042-18A6C47D16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20" y="867634"/>
                  <a:ext cx="39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65E420-6A3C-57B1-E45D-214B878315B0}"/>
                    </a:ext>
                  </a:extLst>
                </p14:cNvPr>
                <p14:cNvContentPartPr/>
                <p14:nvPr/>
              </p14:nvContentPartPr>
              <p14:xfrm>
                <a:off x="1379760" y="623914"/>
                <a:ext cx="17280" cy="1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65E420-6A3C-57B1-E45D-214B878315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1760" y="605914"/>
                  <a:ext cx="52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B4C42E-59F9-A1F0-26B4-398B7AA14FB9}"/>
                    </a:ext>
                  </a:extLst>
                </p14:cNvPr>
                <p14:cNvContentPartPr/>
                <p14:nvPr/>
              </p14:nvContentPartPr>
              <p14:xfrm>
                <a:off x="1352040" y="538954"/>
                <a:ext cx="200160" cy="30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B4C42E-59F9-A1F0-26B4-398B7AA14F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4040" y="521314"/>
                  <a:ext cx="235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7CFBCA-DE0E-4258-65A5-FBA7A18C8915}"/>
                    </a:ext>
                  </a:extLst>
                </p14:cNvPr>
                <p14:cNvContentPartPr/>
                <p14:nvPr/>
              </p14:nvContentPartPr>
              <p14:xfrm>
                <a:off x="996360" y="657754"/>
                <a:ext cx="133920" cy="9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7CFBCA-DE0E-4258-65A5-FBA7A18C89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720" y="640114"/>
                  <a:ext cx="16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688E01-801A-316C-934B-B1F648B0E893}"/>
                    </a:ext>
                  </a:extLst>
                </p14:cNvPr>
                <p14:cNvContentPartPr/>
                <p14:nvPr/>
              </p14:nvContentPartPr>
              <p14:xfrm>
                <a:off x="1328280" y="396754"/>
                <a:ext cx="145800" cy="28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688E01-801A-316C-934B-B1F648B0E8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0280" y="378754"/>
                  <a:ext cx="181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0C47FE-FF1D-FECF-99BF-8D84677BC9C8}"/>
                    </a:ext>
                  </a:extLst>
                </p14:cNvPr>
                <p14:cNvContentPartPr/>
                <p14:nvPr/>
              </p14:nvContentPartPr>
              <p14:xfrm>
                <a:off x="966120" y="922714"/>
                <a:ext cx="692640" cy="37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0C47FE-FF1D-FECF-99BF-8D84677BC9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480" y="905074"/>
                  <a:ext cx="728280" cy="40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5B4FA1-0946-E830-C837-7EC96DDA74B4}"/>
              </a:ext>
            </a:extLst>
          </p:cNvPr>
          <p:cNvSpPr txBox="1"/>
          <p:nvPr/>
        </p:nvSpPr>
        <p:spPr>
          <a:xfrm>
            <a:off x="3048000" y="61502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#include &lt;</a:t>
            </a:r>
            <a:r>
              <a:rPr lang="en-IN" sz="1800" dirty="0" err="1">
                <a:latin typeface="Courier New" panose="02070309020205020404" pitchFamily="49" charset="0"/>
              </a:rPr>
              <a:t>conio.h</a:t>
            </a:r>
            <a:r>
              <a:rPr lang="en-IN" sz="1800" dirty="0">
                <a:latin typeface="Courier New" panose="02070309020205020404" pitchFamily="49" charset="0"/>
              </a:rPr>
              <a:t>&gt;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int main()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 int </a:t>
            </a:r>
            <a:r>
              <a:rPr lang="en-IN" sz="1800" dirty="0" err="1">
                <a:latin typeface="Courier New" panose="02070309020205020404" pitchFamily="49" charset="0"/>
              </a:rPr>
              <a:t>i,n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long float result=1.0;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//</a:t>
            </a:r>
            <a:r>
              <a:rPr lang="en-IN" sz="1800" dirty="0" err="1">
                <a:latin typeface="Courier New" panose="02070309020205020404" pitchFamily="49" charset="0"/>
              </a:rPr>
              <a:t>scanf</a:t>
            </a:r>
            <a:r>
              <a:rPr lang="en-IN" sz="1800" dirty="0">
                <a:latin typeface="Courier New" panose="02070309020205020404" pitchFamily="49" charset="0"/>
              </a:rPr>
              <a:t>("%</a:t>
            </a:r>
            <a:r>
              <a:rPr lang="en-IN" sz="1800" dirty="0" err="1">
                <a:latin typeface="Courier New" panose="02070309020205020404" pitchFamily="49" charset="0"/>
              </a:rPr>
              <a:t>d",&amp;n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n=5;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 for(i=2;i&lt;=n;i++)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("%5.2f\n",(float)1/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result = result + ((float)1/</a:t>
            </a:r>
            <a:r>
              <a:rPr lang="en-IN" sz="1800" dirty="0" err="1">
                <a:latin typeface="Courier New" panose="02070309020205020404" pitchFamily="49" charset="0"/>
              </a:rPr>
              <a:t>i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("Result of series is %</a:t>
            </a:r>
            <a:r>
              <a:rPr lang="en-US" sz="1800" dirty="0" err="1">
                <a:latin typeface="Courier New" panose="02070309020205020404" pitchFamily="49" charset="0"/>
              </a:rPr>
              <a:t>f",result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 return 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6821FE-639A-E717-EB4E-CF8756B5BC8C}"/>
                  </a:ext>
                </a:extLst>
              </p14:cNvPr>
              <p14:cNvContentPartPr/>
              <p14:nvPr/>
            </p14:nvContentPartPr>
            <p14:xfrm>
              <a:off x="5166600" y="999754"/>
              <a:ext cx="219960" cy="44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6821FE-639A-E717-EB4E-CF8756B5B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960" y="981754"/>
                <a:ext cx="255600" cy="48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A0B6A0E-4C39-E8F5-6B0D-75A6BE1C9C4C}"/>
              </a:ext>
            </a:extLst>
          </p:cNvPr>
          <p:cNvGrpSpPr/>
          <p:nvPr/>
        </p:nvGrpSpPr>
        <p:grpSpPr>
          <a:xfrm>
            <a:off x="5952120" y="874114"/>
            <a:ext cx="2073960" cy="615240"/>
            <a:chOff x="5952120" y="874114"/>
            <a:chExt cx="20739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214299-9961-E02F-99CC-32190EB44573}"/>
                    </a:ext>
                  </a:extLst>
                </p14:cNvPr>
                <p14:cNvContentPartPr/>
                <p14:nvPr/>
              </p14:nvContentPartPr>
              <p14:xfrm>
                <a:off x="5952120" y="1096954"/>
                <a:ext cx="138600" cy="392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214299-9961-E02F-99CC-32190EB445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4120" y="1078954"/>
                  <a:ext cx="174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EF0B75-68A4-AA35-9884-6558D655FAD2}"/>
                    </a:ext>
                  </a:extLst>
                </p14:cNvPr>
                <p14:cNvContentPartPr/>
                <p14:nvPr/>
              </p14:nvContentPartPr>
              <p14:xfrm>
                <a:off x="6166680" y="874114"/>
                <a:ext cx="471960" cy="45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EF0B75-68A4-AA35-9884-6558D655FA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9040" y="856114"/>
                  <a:ext cx="5076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214D02-771C-1B7A-F374-380404503CA8}"/>
                    </a:ext>
                  </a:extLst>
                </p14:cNvPr>
                <p14:cNvContentPartPr/>
                <p14:nvPr/>
              </p14:nvContentPartPr>
              <p14:xfrm>
                <a:off x="6482760" y="925234"/>
                <a:ext cx="372240" cy="40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214D02-771C-1B7A-F374-380404503C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4760" y="907234"/>
                  <a:ext cx="4078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AD84A7-1145-4E95-002C-0E40EA2776E8}"/>
                    </a:ext>
                  </a:extLst>
                </p14:cNvPr>
                <p14:cNvContentPartPr/>
                <p14:nvPr/>
              </p14:nvContentPartPr>
              <p14:xfrm>
                <a:off x="6676800" y="1021714"/>
                <a:ext cx="757800" cy="30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AD84A7-1145-4E95-002C-0E40EA277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9160" y="1003714"/>
                  <a:ext cx="793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64CBFF-EE31-ADCA-56B4-25E59FA289DA}"/>
                    </a:ext>
                  </a:extLst>
                </p14:cNvPr>
                <p14:cNvContentPartPr/>
                <p14:nvPr/>
              </p14:nvContentPartPr>
              <p14:xfrm>
                <a:off x="7483200" y="1052674"/>
                <a:ext cx="257400" cy="26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64CBFF-EE31-ADCA-56B4-25E59FA289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5560" y="1035034"/>
                  <a:ext cx="293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E7B66-DE2A-824C-A2C5-DB342C57C857}"/>
                    </a:ext>
                  </a:extLst>
                </p14:cNvPr>
                <p14:cNvContentPartPr/>
                <p14:nvPr/>
              </p14:nvContentPartPr>
              <p14:xfrm>
                <a:off x="7899720" y="1025674"/>
                <a:ext cx="126360" cy="27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E7B66-DE2A-824C-A2C5-DB342C57C8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82080" y="1007674"/>
                  <a:ext cx="1620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B58913-0433-CDD1-C55C-C736E68E8D94}"/>
              </a:ext>
            </a:extLst>
          </p:cNvPr>
          <p:cNvGrpSpPr/>
          <p:nvPr/>
        </p:nvGrpSpPr>
        <p:grpSpPr>
          <a:xfrm>
            <a:off x="1872600" y="1683394"/>
            <a:ext cx="1606320" cy="496800"/>
            <a:chOff x="1872600" y="1683394"/>
            <a:chExt cx="160632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417DDE-35E4-37F1-7E02-58BDB97BE5BE}"/>
                    </a:ext>
                  </a:extLst>
                </p14:cNvPr>
                <p14:cNvContentPartPr/>
                <p14:nvPr/>
              </p14:nvContentPartPr>
              <p14:xfrm>
                <a:off x="1872600" y="1729834"/>
                <a:ext cx="353160" cy="44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417DDE-35E4-37F1-7E02-58BDB97BE5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4600" y="1712194"/>
                  <a:ext cx="388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202FDA-AE5D-292F-A9C4-4115FC45D7B9}"/>
                    </a:ext>
                  </a:extLst>
                </p14:cNvPr>
                <p14:cNvContentPartPr/>
                <p14:nvPr/>
              </p14:nvContentPartPr>
              <p14:xfrm>
                <a:off x="1942440" y="1887154"/>
                <a:ext cx="527400" cy="29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202FDA-AE5D-292F-A9C4-4115FC45D7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4440" y="1869154"/>
                  <a:ext cx="563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79D221-D072-99EB-478B-2769224D8617}"/>
                    </a:ext>
                  </a:extLst>
                </p14:cNvPr>
                <p14:cNvContentPartPr/>
                <p14:nvPr/>
              </p14:nvContentPartPr>
              <p14:xfrm>
                <a:off x="2599080" y="1922794"/>
                <a:ext cx="277920" cy="22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79D221-D072-99EB-478B-2769224D86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40" y="1905154"/>
                  <a:ext cx="313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4E4C13-EEAB-ABE1-40BF-653C4A0169E2}"/>
                    </a:ext>
                  </a:extLst>
                </p14:cNvPr>
                <p14:cNvContentPartPr/>
                <p14:nvPr/>
              </p14:nvContentPartPr>
              <p14:xfrm>
                <a:off x="2983560" y="1931434"/>
                <a:ext cx="176400" cy="21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4E4C13-EEAB-ABE1-40BF-653C4A016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5920" y="1913794"/>
                  <a:ext cx="212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B34053-5E97-ABF8-D7D6-FAB92279DA86}"/>
                    </a:ext>
                  </a:extLst>
                </p14:cNvPr>
                <p14:cNvContentPartPr/>
                <p14:nvPr/>
              </p14:nvContentPartPr>
              <p14:xfrm>
                <a:off x="3304320" y="1683394"/>
                <a:ext cx="174600" cy="44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B34053-5E97-ABF8-D7D6-FAB92279DA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6320" y="1665394"/>
                  <a:ext cx="210240" cy="48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55A53D-31B8-F8A0-E598-C6F4F9D0AA81}"/>
              </a:ext>
            </a:extLst>
          </p:cNvPr>
          <p:cNvGrpSpPr/>
          <p:nvPr/>
        </p:nvGrpSpPr>
        <p:grpSpPr>
          <a:xfrm>
            <a:off x="3905520" y="1888954"/>
            <a:ext cx="1019520" cy="523800"/>
            <a:chOff x="3905520" y="1888954"/>
            <a:chExt cx="101952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1F0275-8A46-420A-795E-51AED54A2FA0}"/>
                    </a:ext>
                  </a:extLst>
                </p14:cNvPr>
                <p14:cNvContentPartPr/>
                <p14:nvPr/>
              </p14:nvContentPartPr>
              <p14:xfrm>
                <a:off x="3905520" y="1888954"/>
                <a:ext cx="575280" cy="52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1F0275-8A46-420A-795E-51AED54A2F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7520" y="1870954"/>
                  <a:ext cx="6109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4C9DE-4E31-147B-1ABE-60AF4E02AC1E}"/>
                    </a:ext>
                  </a:extLst>
                </p14:cNvPr>
                <p14:cNvContentPartPr/>
                <p14:nvPr/>
              </p14:nvContentPartPr>
              <p14:xfrm>
                <a:off x="4551360" y="1976434"/>
                <a:ext cx="373680" cy="17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4C9DE-4E31-147B-1ABE-60AF4E02AC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3720" y="1958434"/>
                  <a:ext cx="4093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87B73-E84E-73DD-5FB3-E792F106B62D}"/>
              </a:ext>
            </a:extLst>
          </p:cNvPr>
          <p:cNvGrpSpPr/>
          <p:nvPr/>
        </p:nvGrpSpPr>
        <p:grpSpPr>
          <a:xfrm>
            <a:off x="5555400" y="1710754"/>
            <a:ext cx="964080" cy="439200"/>
            <a:chOff x="5555400" y="1710754"/>
            <a:chExt cx="9640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8DED04-CD12-95FA-B91F-D1715D65D166}"/>
                    </a:ext>
                  </a:extLst>
                </p14:cNvPr>
                <p14:cNvContentPartPr/>
                <p14:nvPr/>
              </p14:nvContentPartPr>
              <p14:xfrm>
                <a:off x="5555400" y="1710754"/>
                <a:ext cx="500040" cy="43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8DED04-CD12-95FA-B91F-D1715D65D1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7400" y="1692754"/>
                  <a:ext cx="5356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7EAC83-4702-9B63-6A50-714A3FEAF686}"/>
                    </a:ext>
                  </a:extLst>
                </p14:cNvPr>
                <p14:cNvContentPartPr/>
                <p14:nvPr/>
              </p14:nvContentPartPr>
              <p14:xfrm>
                <a:off x="6152640" y="1887874"/>
                <a:ext cx="366840" cy="16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7EAC83-4702-9B63-6A50-714A3FEAF6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5000" y="1870234"/>
                  <a:ext cx="4024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6DEA63-14C2-2D06-1D4F-D2AED3227851}"/>
              </a:ext>
            </a:extLst>
          </p:cNvPr>
          <p:cNvGrpSpPr/>
          <p:nvPr/>
        </p:nvGrpSpPr>
        <p:grpSpPr>
          <a:xfrm>
            <a:off x="7035000" y="1693834"/>
            <a:ext cx="1848600" cy="366480"/>
            <a:chOff x="7035000" y="1693834"/>
            <a:chExt cx="18486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AA7F12-5C26-DA3B-9E97-B245B319C6E2}"/>
                    </a:ext>
                  </a:extLst>
                </p14:cNvPr>
                <p14:cNvContentPartPr/>
                <p14:nvPr/>
              </p14:nvContentPartPr>
              <p14:xfrm>
                <a:off x="7116000" y="1693834"/>
                <a:ext cx="51480" cy="35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AA7F12-5C26-DA3B-9E97-B245B319C6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8000" y="1675834"/>
                  <a:ext cx="87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D1DA52-2977-8304-1E9C-DCE2CB2DD29F}"/>
                    </a:ext>
                  </a:extLst>
                </p14:cNvPr>
                <p14:cNvContentPartPr/>
                <p14:nvPr/>
              </p14:nvContentPartPr>
              <p14:xfrm>
                <a:off x="7035000" y="1879954"/>
                <a:ext cx="426960" cy="18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D1DA52-2977-8304-1E9C-DCE2CB2DD2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17360" y="1861954"/>
                  <a:ext cx="462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4F3051-F1DF-30C7-356D-060F20A5CB6F}"/>
                    </a:ext>
                  </a:extLst>
                </p14:cNvPr>
                <p14:cNvContentPartPr/>
                <p14:nvPr/>
              </p14:nvContentPartPr>
              <p14:xfrm>
                <a:off x="7865880" y="1748194"/>
                <a:ext cx="1017720" cy="26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4F3051-F1DF-30C7-356D-060F20A5CB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7880" y="1730194"/>
                  <a:ext cx="10533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5F0C87-2566-DE18-F5EA-BA4B977D682F}"/>
              </a:ext>
            </a:extLst>
          </p:cNvPr>
          <p:cNvGrpSpPr/>
          <p:nvPr/>
        </p:nvGrpSpPr>
        <p:grpSpPr>
          <a:xfrm>
            <a:off x="1848120" y="2540194"/>
            <a:ext cx="8625960" cy="1627920"/>
            <a:chOff x="1848120" y="2540194"/>
            <a:chExt cx="8625960" cy="16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B93409-09F2-E74F-42BF-43328BAA84D9}"/>
                    </a:ext>
                  </a:extLst>
                </p14:cNvPr>
                <p14:cNvContentPartPr/>
                <p14:nvPr/>
              </p14:nvContentPartPr>
              <p14:xfrm>
                <a:off x="2070600" y="2631634"/>
                <a:ext cx="1055520" cy="56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B93409-09F2-E74F-42BF-43328BAA84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2960" y="2613994"/>
                  <a:ext cx="10911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A3A0C3-F4BA-AE6A-754A-E3FBD66EFA7B}"/>
                    </a:ext>
                  </a:extLst>
                </p14:cNvPr>
                <p14:cNvContentPartPr/>
                <p14:nvPr/>
              </p14:nvContentPartPr>
              <p14:xfrm>
                <a:off x="3220800" y="2583034"/>
                <a:ext cx="165240" cy="37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A3A0C3-F4BA-AE6A-754A-E3FBD66EFA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03160" y="2565034"/>
                  <a:ext cx="2008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609CB7-B0B5-39DC-0B27-934A48751823}"/>
                    </a:ext>
                  </a:extLst>
                </p14:cNvPr>
                <p14:cNvContentPartPr/>
                <p14:nvPr/>
              </p14:nvContentPartPr>
              <p14:xfrm>
                <a:off x="3495480" y="2808754"/>
                <a:ext cx="349200" cy="16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609CB7-B0B5-39DC-0B27-934A487518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7480" y="2790754"/>
                  <a:ext cx="384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80E2D4-02CB-8F81-A643-B592379E386C}"/>
                    </a:ext>
                  </a:extLst>
                </p14:cNvPr>
                <p14:cNvContentPartPr/>
                <p14:nvPr/>
              </p14:nvContentPartPr>
              <p14:xfrm>
                <a:off x="3901920" y="2743234"/>
                <a:ext cx="293040" cy="69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80E2D4-02CB-8F81-A643-B592379E38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3920" y="2725594"/>
                  <a:ext cx="32868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7C6E3A-BC1E-3A8D-6292-A5B8A878F53C}"/>
                    </a:ext>
                  </a:extLst>
                </p14:cNvPr>
                <p14:cNvContentPartPr/>
                <p14:nvPr/>
              </p14:nvContentPartPr>
              <p14:xfrm>
                <a:off x="2941080" y="2981194"/>
                <a:ext cx="242280" cy="33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7C6E3A-BC1E-3A8D-6292-A5B8A878F5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23440" y="2963194"/>
                  <a:ext cx="277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6E3552-C8F8-305F-1A35-1DF111D7F224}"/>
                    </a:ext>
                  </a:extLst>
                </p14:cNvPr>
                <p14:cNvContentPartPr/>
                <p14:nvPr/>
              </p14:nvContentPartPr>
              <p14:xfrm>
                <a:off x="2941080" y="2764834"/>
                <a:ext cx="207360" cy="28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6E3552-C8F8-305F-1A35-1DF111D7F2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3440" y="2746834"/>
                  <a:ext cx="243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4D87B2-C916-1826-F542-56D60D5EEDAD}"/>
                    </a:ext>
                  </a:extLst>
                </p14:cNvPr>
                <p14:cNvContentPartPr/>
                <p14:nvPr/>
              </p14:nvContentPartPr>
              <p14:xfrm>
                <a:off x="4673400" y="2781034"/>
                <a:ext cx="81360" cy="12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4D87B2-C916-1826-F542-56D60D5EED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55400" y="2763034"/>
                  <a:ext cx="117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D8BEE3-6494-39CA-2C2D-AF390A654507}"/>
                    </a:ext>
                  </a:extLst>
                </p14:cNvPr>
                <p14:cNvContentPartPr/>
                <p14:nvPr/>
              </p14:nvContentPartPr>
              <p14:xfrm>
                <a:off x="4750080" y="2616154"/>
                <a:ext cx="10800" cy="30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D8BEE3-6494-39CA-2C2D-AF390A6545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32440" y="2598514"/>
                  <a:ext cx="46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493F99-C8E4-CABF-CA89-45B5DB191540}"/>
                    </a:ext>
                  </a:extLst>
                </p14:cNvPr>
                <p14:cNvContentPartPr/>
                <p14:nvPr/>
              </p14:nvContentPartPr>
              <p14:xfrm>
                <a:off x="4915320" y="2715154"/>
                <a:ext cx="411480" cy="163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493F99-C8E4-CABF-CA89-45B5DB1915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7320" y="2697154"/>
                  <a:ext cx="44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D2EBF2-B0B2-2648-C829-CD01ED6149CA}"/>
                    </a:ext>
                  </a:extLst>
                </p14:cNvPr>
                <p14:cNvContentPartPr/>
                <p14:nvPr/>
              </p14:nvContentPartPr>
              <p14:xfrm>
                <a:off x="5639280" y="2540194"/>
                <a:ext cx="319320" cy="45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D2EBF2-B0B2-2648-C829-CD01ED6149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21640" y="2522194"/>
                  <a:ext cx="354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AA088E-EA0D-9E62-C754-A22A7380D2A4}"/>
                    </a:ext>
                  </a:extLst>
                </p14:cNvPr>
                <p14:cNvContentPartPr/>
                <p14:nvPr/>
              </p14:nvContentPartPr>
              <p14:xfrm>
                <a:off x="6516960" y="2545234"/>
                <a:ext cx="425160" cy="37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AA088E-EA0D-9E62-C754-A22A7380D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98960" y="2527594"/>
                  <a:ext cx="460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C03021-87FC-1712-EF00-A9BBCEF37212}"/>
                    </a:ext>
                  </a:extLst>
                </p14:cNvPr>
                <p14:cNvContentPartPr/>
                <p14:nvPr/>
              </p14:nvContentPartPr>
              <p14:xfrm>
                <a:off x="6955800" y="2708314"/>
                <a:ext cx="336240" cy="17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C03021-87FC-1712-EF00-A9BBCEF372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7800" y="2690674"/>
                  <a:ext cx="37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13B8C-3DEA-689C-3AC5-CCAB2B9F6340}"/>
                    </a:ext>
                  </a:extLst>
                </p14:cNvPr>
                <p14:cNvContentPartPr/>
                <p14:nvPr/>
              </p14:nvContentPartPr>
              <p14:xfrm>
                <a:off x="7334880" y="2736754"/>
                <a:ext cx="181440" cy="34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13B8C-3DEA-689C-3AC5-CCAB2B9F63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17240" y="2719114"/>
                  <a:ext cx="217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337FE5-1C01-191A-D124-33A8CBC24D53}"/>
                    </a:ext>
                  </a:extLst>
                </p14:cNvPr>
                <p14:cNvContentPartPr/>
                <p14:nvPr/>
              </p14:nvContentPartPr>
              <p14:xfrm>
                <a:off x="7497240" y="2597794"/>
                <a:ext cx="1174320" cy="39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337FE5-1C01-191A-D124-33A8CBC24D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79600" y="2579794"/>
                  <a:ext cx="1209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C8C2AF-F809-FD07-2F40-A69C946AEB80}"/>
                    </a:ext>
                  </a:extLst>
                </p14:cNvPr>
                <p14:cNvContentPartPr/>
                <p14:nvPr/>
              </p14:nvContentPartPr>
              <p14:xfrm>
                <a:off x="8679120" y="2831434"/>
                <a:ext cx="72720" cy="4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C8C2AF-F809-FD07-2F40-A69C946AEB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61120" y="2813794"/>
                  <a:ext cx="108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D56D64-29E0-3D59-6CF0-019D6DE50ACB}"/>
                    </a:ext>
                  </a:extLst>
                </p14:cNvPr>
                <p14:cNvContentPartPr/>
                <p14:nvPr/>
              </p14:nvContentPartPr>
              <p14:xfrm>
                <a:off x="1848120" y="3578074"/>
                <a:ext cx="120600" cy="32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D56D64-29E0-3D59-6CF0-019D6DE50A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0480" y="3560074"/>
                  <a:ext cx="156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9564C7-F232-2619-0126-69B4563021AF}"/>
                    </a:ext>
                  </a:extLst>
                </p14:cNvPr>
                <p14:cNvContentPartPr/>
                <p14:nvPr/>
              </p14:nvContentPartPr>
              <p14:xfrm>
                <a:off x="1952520" y="3570874"/>
                <a:ext cx="912240" cy="40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9564C7-F232-2619-0126-69B4563021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34880" y="3552874"/>
                  <a:ext cx="9478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13A760-46BC-7F2E-7B64-B2EB2E378CD9}"/>
                    </a:ext>
                  </a:extLst>
                </p14:cNvPr>
                <p14:cNvContentPartPr/>
                <p14:nvPr/>
              </p14:nvContentPartPr>
              <p14:xfrm>
                <a:off x="3003360" y="3680674"/>
                <a:ext cx="168120" cy="262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13A760-46BC-7F2E-7B64-B2EB2E378C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85360" y="3662674"/>
                  <a:ext cx="203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900ECD-A629-603C-BEDB-26BBE173C431}"/>
                    </a:ext>
                  </a:extLst>
                </p14:cNvPr>
                <p14:cNvContentPartPr/>
                <p14:nvPr/>
              </p14:nvContentPartPr>
              <p14:xfrm>
                <a:off x="3178320" y="3657634"/>
                <a:ext cx="190440" cy="35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900ECD-A629-603C-BEDB-26BBE173C4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60320" y="3639994"/>
                  <a:ext cx="226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15101D-6CFA-EC94-E9D9-8C6C4B0280A2}"/>
                    </a:ext>
                  </a:extLst>
                </p14:cNvPr>
                <p14:cNvContentPartPr/>
                <p14:nvPr/>
              </p14:nvContentPartPr>
              <p14:xfrm>
                <a:off x="3475320" y="3718114"/>
                <a:ext cx="649080" cy="45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15101D-6CFA-EC94-E9D9-8C6C4B0280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7320" y="3700474"/>
                  <a:ext cx="6847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19B1A1-6F0A-98E3-BC04-B2B3721C84CE}"/>
                    </a:ext>
                  </a:extLst>
                </p14:cNvPr>
                <p14:cNvContentPartPr/>
                <p14:nvPr/>
              </p14:nvContentPartPr>
              <p14:xfrm>
                <a:off x="4141320" y="3681394"/>
                <a:ext cx="117000" cy="186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19B1A1-6F0A-98E3-BC04-B2B3721C84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23680" y="3663754"/>
                  <a:ext cx="15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15C032-3695-0922-FA49-5B0DE63F24A1}"/>
                    </a:ext>
                  </a:extLst>
                </p14:cNvPr>
                <p14:cNvContentPartPr/>
                <p14:nvPr/>
              </p14:nvContentPartPr>
              <p14:xfrm>
                <a:off x="4260480" y="3682474"/>
                <a:ext cx="223200" cy="26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15C032-3695-0922-FA49-5B0DE63F24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42480" y="3664834"/>
                  <a:ext cx="258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2EFC1F-9F15-82EA-0E21-A39402E7BC34}"/>
                    </a:ext>
                  </a:extLst>
                </p14:cNvPr>
                <p14:cNvContentPartPr/>
                <p14:nvPr/>
              </p14:nvContentPartPr>
              <p14:xfrm>
                <a:off x="4518960" y="3727474"/>
                <a:ext cx="293040" cy="19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2EFC1F-9F15-82EA-0E21-A39402E7BC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01320" y="3709474"/>
                  <a:ext cx="328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2FEAD6-C643-A797-9BF1-3F16A68AF096}"/>
                    </a:ext>
                  </a:extLst>
                </p14:cNvPr>
                <p14:cNvContentPartPr/>
                <p14:nvPr/>
              </p14:nvContentPartPr>
              <p14:xfrm>
                <a:off x="4840440" y="3699394"/>
                <a:ext cx="172800" cy="24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2FEAD6-C643-A797-9BF1-3F16A68AF0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22800" y="3681394"/>
                  <a:ext cx="208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7538DB-D159-D1CE-D999-2560E535E02E}"/>
                    </a:ext>
                  </a:extLst>
                </p14:cNvPr>
                <p14:cNvContentPartPr/>
                <p14:nvPr/>
              </p14:nvContentPartPr>
              <p14:xfrm>
                <a:off x="5089560" y="3533794"/>
                <a:ext cx="78480" cy="424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7538DB-D159-D1CE-D999-2560E535E0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1560" y="3516154"/>
                  <a:ext cx="114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434DA3-9639-5EAB-2F56-9F6F120E3D9A}"/>
                    </a:ext>
                  </a:extLst>
                </p14:cNvPr>
                <p14:cNvContentPartPr/>
                <p14:nvPr/>
              </p14:nvContentPartPr>
              <p14:xfrm>
                <a:off x="5124120" y="3571234"/>
                <a:ext cx="300960" cy="306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434DA3-9639-5EAB-2F56-9F6F120E3D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06480" y="3553594"/>
                  <a:ext cx="336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9BE69-35DB-43D6-1291-A65576A7AF71}"/>
                    </a:ext>
                  </a:extLst>
                </p14:cNvPr>
                <p14:cNvContentPartPr/>
                <p14:nvPr/>
              </p14:nvContentPartPr>
              <p14:xfrm>
                <a:off x="5438760" y="3683914"/>
                <a:ext cx="183240" cy="199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9BE69-35DB-43D6-1291-A65576A7AF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21120" y="3666274"/>
                  <a:ext cx="218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257CA0-889D-F585-D095-AF86E1AA1316}"/>
                    </a:ext>
                  </a:extLst>
                </p14:cNvPr>
                <p14:cNvContentPartPr/>
                <p14:nvPr/>
              </p14:nvContentPartPr>
              <p14:xfrm>
                <a:off x="5679240" y="3622714"/>
                <a:ext cx="270360" cy="31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257CA0-889D-F585-D095-AF86E1AA13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61240" y="3604714"/>
                  <a:ext cx="306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88FB18-CE77-94A1-B5F2-712302FE9A4F}"/>
                    </a:ext>
                  </a:extLst>
                </p14:cNvPr>
                <p14:cNvContentPartPr/>
                <p14:nvPr/>
              </p14:nvContentPartPr>
              <p14:xfrm>
                <a:off x="6344160" y="3631714"/>
                <a:ext cx="525600" cy="244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88FB18-CE77-94A1-B5F2-712302FE9A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26520" y="3614074"/>
                  <a:ext cx="561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DAB40-B9D2-549D-5B58-EE685FF39D6B}"/>
                    </a:ext>
                  </a:extLst>
                </p14:cNvPr>
                <p14:cNvContentPartPr/>
                <p14:nvPr/>
              </p14:nvContentPartPr>
              <p14:xfrm>
                <a:off x="6920880" y="3466474"/>
                <a:ext cx="759600" cy="430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DAB40-B9D2-549D-5B58-EE685FF39D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03240" y="3448834"/>
                  <a:ext cx="7952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E9FAE1-FCB5-B010-64EB-77B7AB09C073}"/>
                    </a:ext>
                  </a:extLst>
                </p14:cNvPr>
                <p14:cNvContentPartPr/>
                <p14:nvPr/>
              </p14:nvContentPartPr>
              <p14:xfrm>
                <a:off x="7957680" y="3513274"/>
                <a:ext cx="614520" cy="315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E9FAE1-FCB5-B010-64EB-77B7AB09C0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40040" y="3495274"/>
                  <a:ext cx="650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909248-AED9-C25B-A613-DEBBEE2FAE3F}"/>
                    </a:ext>
                  </a:extLst>
                </p14:cNvPr>
                <p14:cNvContentPartPr/>
                <p14:nvPr/>
              </p14:nvContentPartPr>
              <p14:xfrm>
                <a:off x="8567520" y="3398074"/>
                <a:ext cx="306720" cy="392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909248-AED9-C25B-A613-DEBBEE2FAE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9520" y="3380434"/>
                  <a:ext cx="3423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849261-F0C8-4AD0-3DB3-0353FC66F79F}"/>
                    </a:ext>
                  </a:extLst>
                </p14:cNvPr>
                <p14:cNvContentPartPr/>
                <p14:nvPr/>
              </p14:nvContentPartPr>
              <p14:xfrm>
                <a:off x="9196440" y="3499234"/>
                <a:ext cx="431280" cy="21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849261-F0C8-4AD0-3DB3-0353FC66F7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78800" y="3481234"/>
                  <a:ext cx="466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04E1E-CF14-9130-7247-F1C073F3B524}"/>
                    </a:ext>
                  </a:extLst>
                </p14:cNvPr>
                <p14:cNvContentPartPr/>
                <p14:nvPr/>
              </p14:nvContentPartPr>
              <p14:xfrm>
                <a:off x="9645000" y="3345514"/>
                <a:ext cx="541080" cy="37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04E1E-CF14-9130-7247-F1C073F3B5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27000" y="3327514"/>
                  <a:ext cx="576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9EFD5A-23D5-0C40-5828-B1BCB4179432}"/>
                    </a:ext>
                  </a:extLst>
                </p14:cNvPr>
                <p14:cNvContentPartPr/>
                <p14:nvPr/>
              </p14:nvContentPartPr>
              <p14:xfrm>
                <a:off x="10164480" y="3283234"/>
                <a:ext cx="309600" cy="288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9EFD5A-23D5-0C40-5828-B1BCB41794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46840" y="3265234"/>
                  <a:ext cx="34524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A4E60E-BE4B-C195-51AE-E418F57C8AE9}"/>
              </a:ext>
            </a:extLst>
          </p:cNvPr>
          <p:cNvGrpSpPr/>
          <p:nvPr/>
        </p:nvGrpSpPr>
        <p:grpSpPr>
          <a:xfrm>
            <a:off x="1986720" y="4323634"/>
            <a:ext cx="1848600" cy="763920"/>
            <a:chOff x="1986720" y="4323634"/>
            <a:chExt cx="184860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35EB41-2686-E4BC-0E4D-BC2CE6DD28B0}"/>
                    </a:ext>
                  </a:extLst>
                </p14:cNvPr>
                <p14:cNvContentPartPr/>
                <p14:nvPr/>
              </p14:nvContentPartPr>
              <p14:xfrm>
                <a:off x="1986720" y="4469794"/>
                <a:ext cx="188640" cy="227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35EB41-2686-E4BC-0E4D-BC2CE6DD28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69080" y="4452154"/>
                  <a:ext cx="224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4F63D-8ADE-3F6E-FE23-A98E86C3D845}"/>
                    </a:ext>
                  </a:extLst>
                </p14:cNvPr>
                <p14:cNvContentPartPr/>
                <p14:nvPr/>
              </p14:nvContentPartPr>
              <p14:xfrm>
                <a:off x="2278680" y="4375114"/>
                <a:ext cx="724680" cy="35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4F63D-8ADE-3F6E-FE23-A98E86C3D8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0680" y="4357114"/>
                  <a:ext cx="760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E4B922-E325-0312-8E7C-22CEDBF889B9}"/>
                    </a:ext>
                  </a:extLst>
                </p14:cNvPr>
                <p14:cNvContentPartPr/>
                <p14:nvPr/>
              </p14:nvContentPartPr>
              <p14:xfrm>
                <a:off x="3012720" y="4323634"/>
                <a:ext cx="84600" cy="80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E4B922-E325-0312-8E7C-22CEDBF889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4720" y="4305994"/>
                  <a:ext cx="120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BE62DA-6F45-BFB1-4354-BD195E357AA6}"/>
                    </a:ext>
                  </a:extLst>
                </p14:cNvPr>
                <p14:cNvContentPartPr/>
                <p14:nvPr/>
              </p14:nvContentPartPr>
              <p14:xfrm>
                <a:off x="3190200" y="4410034"/>
                <a:ext cx="461880" cy="344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BE62DA-6F45-BFB1-4354-BD195E357A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2200" y="4392034"/>
                  <a:ext cx="497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F9BDE0-F2E0-B56B-3044-F943C78EEE18}"/>
                    </a:ext>
                  </a:extLst>
                </p14:cNvPr>
                <p14:cNvContentPartPr/>
                <p14:nvPr/>
              </p14:nvContentPartPr>
              <p14:xfrm>
                <a:off x="3789960" y="4775074"/>
                <a:ext cx="45360" cy="31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F9BDE0-F2E0-B56B-3044-F943C78EEE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72320" y="4757074"/>
                  <a:ext cx="8100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A1E316-4734-D1B8-6CF8-43E3E941B8E0}"/>
              </a:ext>
            </a:extLst>
          </p:cNvPr>
          <p:cNvGrpSpPr/>
          <p:nvPr/>
        </p:nvGrpSpPr>
        <p:grpSpPr>
          <a:xfrm>
            <a:off x="4207560" y="4329034"/>
            <a:ext cx="2306880" cy="596880"/>
            <a:chOff x="4207560" y="4329034"/>
            <a:chExt cx="230688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F4C58D-5033-D538-5DCC-DFB3209222B9}"/>
                    </a:ext>
                  </a:extLst>
                </p14:cNvPr>
                <p14:cNvContentPartPr/>
                <p14:nvPr/>
              </p14:nvContentPartPr>
              <p14:xfrm>
                <a:off x="4207560" y="4487794"/>
                <a:ext cx="210600" cy="438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F4C58D-5033-D538-5DCC-DFB3209222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89560" y="4470154"/>
                  <a:ext cx="2462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6B4B5E-777C-B5DB-B9DA-192198AA6617}"/>
                    </a:ext>
                  </a:extLst>
                </p14:cNvPr>
                <p14:cNvContentPartPr/>
                <p14:nvPr/>
              </p14:nvContentPartPr>
              <p14:xfrm>
                <a:off x="4496280" y="4372594"/>
                <a:ext cx="453600" cy="37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6B4B5E-777C-B5DB-B9DA-192198AA66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78280" y="4354954"/>
                  <a:ext cx="4892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0F6FB7-0D69-FE20-30A8-1D5DE3D806BF}"/>
                    </a:ext>
                  </a:extLst>
                </p14:cNvPr>
                <p14:cNvContentPartPr/>
                <p14:nvPr/>
              </p14:nvContentPartPr>
              <p14:xfrm>
                <a:off x="4832880" y="4329034"/>
                <a:ext cx="342000" cy="38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0F6FB7-0D69-FE20-30A8-1D5DE3D806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15240" y="4311394"/>
                  <a:ext cx="377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52D693-425C-2AE6-9EA8-01990CCA299B}"/>
                    </a:ext>
                  </a:extLst>
                </p14:cNvPr>
                <p14:cNvContentPartPr/>
                <p14:nvPr/>
              </p14:nvContentPartPr>
              <p14:xfrm>
                <a:off x="5143200" y="4380874"/>
                <a:ext cx="558000" cy="321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52D693-425C-2AE6-9EA8-01990CCA29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25560" y="4362874"/>
                  <a:ext cx="593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91075-A678-8F67-E8C3-0060CFCC6D76}"/>
                    </a:ext>
                  </a:extLst>
                </p14:cNvPr>
                <p14:cNvContentPartPr/>
                <p14:nvPr/>
              </p14:nvContentPartPr>
              <p14:xfrm>
                <a:off x="5784720" y="4402114"/>
                <a:ext cx="256320" cy="29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91075-A678-8F67-E8C3-0060CFCC6D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66720" y="4384114"/>
                  <a:ext cx="29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976CD1-429F-6D3A-C788-4061C6B08B9C}"/>
                    </a:ext>
                  </a:extLst>
                </p14:cNvPr>
                <p14:cNvContentPartPr/>
                <p14:nvPr/>
              </p14:nvContentPartPr>
              <p14:xfrm>
                <a:off x="6066600" y="4366834"/>
                <a:ext cx="184680" cy="32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976CD1-429F-6D3A-C788-4061C6B08B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48960" y="4348834"/>
                  <a:ext cx="220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15C074-4581-DFAA-F8A1-BFEF0BCC0901}"/>
                    </a:ext>
                  </a:extLst>
                </p14:cNvPr>
                <p14:cNvContentPartPr/>
                <p14:nvPr/>
              </p14:nvContentPartPr>
              <p14:xfrm>
                <a:off x="6484560" y="4582114"/>
                <a:ext cx="29880" cy="2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15C074-4581-DFAA-F8A1-BFEF0BCC09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66920" y="4564114"/>
                  <a:ext cx="65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9E3F5A8-EFDF-BA41-3CE8-FCCE054664A9}"/>
              </a:ext>
            </a:extLst>
          </p:cNvPr>
          <p:cNvGrpSpPr/>
          <p:nvPr/>
        </p:nvGrpSpPr>
        <p:grpSpPr>
          <a:xfrm>
            <a:off x="1897080" y="222154"/>
            <a:ext cx="2650320" cy="1316880"/>
            <a:chOff x="1897080" y="222154"/>
            <a:chExt cx="2650320" cy="13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BFC4E2-8E1D-D61F-D8FB-1A8232DA62A5}"/>
                    </a:ext>
                  </a:extLst>
                </p14:cNvPr>
                <p14:cNvContentPartPr/>
                <p14:nvPr/>
              </p14:nvContentPartPr>
              <p14:xfrm>
                <a:off x="2022000" y="973834"/>
                <a:ext cx="209160" cy="258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BFC4E2-8E1D-D61F-D8FB-1A8232DA62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4000" y="956194"/>
                  <a:ext cx="244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6BBCB1-5F81-96E4-3E4B-E3EE9C96BAB9}"/>
                    </a:ext>
                  </a:extLst>
                </p14:cNvPr>
                <p14:cNvContentPartPr/>
                <p14:nvPr/>
              </p14:nvContentPartPr>
              <p14:xfrm>
                <a:off x="2183280" y="1022434"/>
                <a:ext cx="581040" cy="51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6BBCB1-5F81-96E4-3E4B-E3EE9C96BA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65280" y="1004434"/>
                  <a:ext cx="6166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20A580-9306-8152-F7E3-96192C997C23}"/>
                    </a:ext>
                  </a:extLst>
                </p14:cNvPr>
                <p14:cNvContentPartPr/>
                <p14:nvPr/>
              </p14:nvContentPartPr>
              <p14:xfrm>
                <a:off x="2790240" y="1070314"/>
                <a:ext cx="937080" cy="23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20A580-9306-8152-F7E3-96192C997C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72240" y="1052674"/>
                  <a:ext cx="972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6AABA4-0ED1-7046-C459-C591EC82C15B}"/>
                    </a:ext>
                  </a:extLst>
                </p14:cNvPr>
                <p14:cNvContentPartPr/>
                <p14:nvPr/>
              </p14:nvContentPartPr>
              <p14:xfrm>
                <a:off x="3865560" y="1036114"/>
                <a:ext cx="113400" cy="24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6AABA4-0ED1-7046-C459-C591EC82C1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47560" y="1018114"/>
                  <a:ext cx="149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2478AE-DCAE-7F98-111D-EFB240F0D098}"/>
                    </a:ext>
                  </a:extLst>
                </p14:cNvPr>
                <p14:cNvContentPartPr/>
                <p14:nvPr/>
              </p14:nvContentPartPr>
              <p14:xfrm>
                <a:off x="4063200" y="1055554"/>
                <a:ext cx="484200" cy="27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2478AE-DCAE-7F98-111D-EFB240F0D0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45560" y="1037914"/>
                  <a:ext cx="519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EE59FE-A447-95A2-C14C-58616C7D3958}"/>
                    </a:ext>
                  </a:extLst>
                </p14:cNvPr>
                <p14:cNvContentPartPr/>
                <p14:nvPr/>
              </p14:nvContentPartPr>
              <p14:xfrm>
                <a:off x="1897080" y="360754"/>
                <a:ext cx="245520" cy="27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EE59FE-A447-95A2-C14C-58616C7D39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79080" y="342754"/>
                  <a:ext cx="281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18C085-1B36-5E99-DD81-5BCB2471BD6E}"/>
                    </a:ext>
                  </a:extLst>
                </p14:cNvPr>
                <p14:cNvContentPartPr/>
                <p14:nvPr/>
              </p14:nvContentPartPr>
              <p14:xfrm>
                <a:off x="2167080" y="431314"/>
                <a:ext cx="178200" cy="287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18C085-1B36-5E99-DD81-5BCB2471BD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49080" y="413674"/>
                  <a:ext cx="213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C84398-7803-CEE1-BE1F-F8FFC40E09C5}"/>
                    </a:ext>
                  </a:extLst>
                </p14:cNvPr>
                <p14:cNvContentPartPr/>
                <p14:nvPr/>
              </p14:nvContentPartPr>
              <p14:xfrm>
                <a:off x="2415120" y="536434"/>
                <a:ext cx="564840" cy="240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C84398-7803-CEE1-BE1F-F8FFC40E09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97480" y="518794"/>
                  <a:ext cx="600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BF4400-FA4A-4215-BD61-0CAF139F5D9B}"/>
                    </a:ext>
                  </a:extLst>
                </p14:cNvPr>
                <p14:cNvContentPartPr/>
                <p14:nvPr/>
              </p14:nvContentPartPr>
              <p14:xfrm>
                <a:off x="2928840" y="404314"/>
                <a:ext cx="43200" cy="20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BF4400-FA4A-4215-BD61-0CAF139F5D9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10840" y="386314"/>
                  <a:ext cx="78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CF363F-C2F2-13D6-9EAB-153CA611292D}"/>
                    </a:ext>
                  </a:extLst>
                </p14:cNvPr>
                <p14:cNvContentPartPr/>
                <p14:nvPr/>
              </p14:nvContentPartPr>
              <p14:xfrm>
                <a:off x="3065280" y="572434"/>
                <a:ext cx="491400" cy="212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CF363F-C2F2-13D6-9EAB-153CA61129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47280" y="554794"/>
                  <a:ext cx="527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AE3590-F4B6-7564-78AC-2F826CDED78D}"/>
                    </a:ext>
                  </a:extLst>
                </p14:cNvPr>
                <p14:cNvContentPartPr/>
                <p14:nvPr/>
              </p14:nvContentPartPr>
              <p14:xfrm>
                <a:off x="3608520" y="431314"/>
                <a:ext cx="203040" cy="387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AE3590-F4B6-7564-78AC-2F826CDED7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90520" y="413674"/>
                  <a:ext cx="238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CBA6F9-3BEB-057D-8E03-8C3D1D2C8963}"/>
                    </a:ext>
                  </a:extLst>
                </p14:cNvPr>
                <p14:cNvContentPartPr/>
                <p14:nvPr/>
              </p14:nvContentPartPr>
              <p14:xfrm>
                <a:off x="1930200" y="222154"/>
                <a:ext cx="311400" cy="651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CBA6F9-3BEB-057D-8E03-8C3D1D2C89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12200" y="204154"/>
                  <a:ext cx="34704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86D79F8-6110-FF1B-10E1-16B829E55F5C}"/>
              </a:ext>
            </a:extLst>
          </p:cNvPr>
          <p:cNvGrpSpPr/>
          <p:nvPr/>
        </p:nvGrpSpPr>
        <p:grpSpPr>
          <a:xfrm>
            <a:off x="1812840" y="5102314"/>
            <a:ext cx="9794880" cy="1382400"/>
            <a:chOff x="1812840" y="5102314"/>
            <a:chExt cx="9794880" cy="13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69195D-ED98-54BB-EFC6-795AF9A2A5C5}"/>
                    </a:ext>
                  </a:extLst>
                </p14:cNvPr>
                <p14:cNvContentPartPr/>
                <p14:nvPr/>
              </p14:nvContentPartPr>
              <p14:xfrm>
                <a:off x="1874760" y="5303914"/>
                <a:ext cx="272880" cy="443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69195D-ED98-54BB-EFC6-795AF9A2A5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57120" y="5285914"/>
                  <a:ext cx="3085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A2675E-F915-06F4-44F0-E04ED5C3118F}"/>
                    </a:ext>
                  </a:extLst>
                </p14:cNvPr>
                <p14:cNvContentPartPr/>
                <p14:nvPr/>
              </p14:nvContentPartPr>
              <p14:xfrm>
                <a:off x="2269320" y="5272594"/>
                <a:ext cx="329040" cy="33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A2675E-F915-06F4-44F0-E04ED5C311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51320" y="5254954"/>
                  <a:ext cx="3646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08AEDD-3958-52DA-95F0-C95C6C2ACF98}"/>
                    </a:ext>
                  </a:extLst>
                </p14:cNvPr>
                <p14:cNvContentPartPr/>
                <p14:nvPr/>
              </p14:nvContentPartPr>
              <p14:xfrm>
                <a:off x="2808240" y="5433874"/>
                <a:ext cx="134640" cy="262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08AEDD-3958-52DA-95F0-C95C6C2ACF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90600" y="5415874"/>
                  <a:ext cx="17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E3A08F-6056-DE15-FF14-1CCC0057A777}"/>
                    </a:ext>
                  </a:extLst>
                </p14:cNvPr>
                <p14:cNvContentPartPr/>
                <p14:nvPr/>
              </p14:nvContentPartPr>
              <p14:xfrm>
                <a:off x="2935680" y="5416954"/>
                <a:ext cx="571680" cy="254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E3A08F-6056-DE15-FF14-1CCC0057A7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18040" y="5399314"/>
                  <a:ext cx="607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AFABB03-32E2-B6EC-1C49-F6498CF5F104}"/>
                    </a:ext>
                  </a:extLst>
                </p14:cNvPr>
                <p14:cNvContentPartPr/>
                <p14:nvPr/>
              </p14:nvContentPartPr>
              <p14:xfrm>
                <a:off x="3536880" y="5423434"/>
                <a:ext cx="288360" cy="251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AFABB03-32E2-B6EC-1C49-F6498CF5F1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19240" y="5405794"/>
                  <a:ext cx="324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1D1416-CFC5-DC4E-6409-80106CBD9553}"/>
                    </a:ext>
                  </a:extLst>
                </p14:cNvPr>
                <p14:cNvContentPartPr/>
                <p14:nvPr/>
              </p14:nvContentPartPr>
              <p14:xfrm>
                <a:off x="3867720" y="5428474"/>
                <a:ext cx="270360" cy="276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1D1416-CFC5-DC4E-6409-80106CBD95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9720" y="5410474"/>
                  <a:ext cx="306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F98C0C-56D8-D3AE-A9ED-F293F37690C3}"/>
                    </a:ext>
                  </a:extLst>
                </p14:cNvPr>
                <p14:cNvContentPartPr/>
                <p14:nvPr/>
              </p14:nvContentPartPr>
              <p14:xfrm>
                <a:off x="4846560" y="5221834"/>
                <a:ext cx="90720" cy="352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F98C0C-56D8-D3AE-A9ED-F293F37690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28560" y="5204194"/>
                  <a:ext cx="126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3F2700-497C-4794-EEBA-74591A9BDE15}"/>
                    </a:ext>
                  </a:extLst>
                </p14:cNvPr>
                <p14:cNvContentPartPr/>
                <p14:nvPr/>
              </p14:nvContentPartPr>
              <p14:xfrm>
                <a:off x="4650000" y="5193394"/>
                <a:ext cx="753480" cy="41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3F2700-497C-4794-EEBA-74591A9BDE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32360" y="5175754"/>
                  <a:ext cx="7891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7FA48A-82DB-FB05-62F4-E82EC1C4A154}"/>
                    </a:ext>
                  </a:extLst>
                </p14:cNvPr>
                <p14:cNvContentPartPr/>
                <p14:nvPr/>
              </p14:nvContentPartPr>
              <p14:xfrm>
                <a:off x="5534880" y="5333434"/>
                <a:ext cx="244800" cy="281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7FA48A-82DB-FB05-62F4-E82EC1C4A1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16880" y="531543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EC0248-100D-FD3D-5632-C96CA5077835}"/>
                    </a:ext>
                  </a:extLst>
                </p14:cNvPr>
                <p14:cNvContentPartPr/>
                <p14:nvPr/>
              </p14:nvContentPartPr>
              <p14:xfrm>
                <a:off x="2469840" y="5861554"/>
                <a:ext cx="122760" cy="49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EC0248-100D-FD3D-5632-C96CA50778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52200" y="5843914"/>
                  <a:ext cx="158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451C54-090D-2DBA-B672-56C93DF17FD3}"/>
                    </a:ext>
                  </a:extLst>
                </p14:cNvPr>
                <p14:cNvContentPartPr/>
                <p14:nvPr/>
              </p14:nvContentPartPr>
              <p14:xfrm>
                <a:off x="1812840" y="5875954"/>
                <a:ext cx="987840" cy="246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451C54-090D-2DBA-B672-56C93DF17F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94840" y="5858314"/>
                  <a:ext cx="1023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4F5050F-2FC7-F576-27B3-44BF0396831E}"/>
                    </a:ext>
                  </a:extLst>
                </p14:cNvPr>
                <p14:cNvContentPartPr/>
                <p14:nvPr/>
              </p14:nvContentPartPr>
              <p14:xfrm>
                <a:off x="3234480" y="5938594"/>
                <a:ext cx="320040" cy="165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4F5050F-2FC7-F576-27B3-44BF039683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16480" y="5920594"/>
                  <a:ext cx="355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35AC20-BD7F-A4F6-D9B7-1C99043C1D32}"/>
                    </a:ext>
                  </a:extLst>
                </p14:cNvPr>
                <p14:cNvContentPartPr/>
                <p14:nvPr/>
              </p14:nvContentPartPr>
              <p14:xfrm>
                <a:off x="3593400" y="5805034"/>
                <a:ext cx="244440" cy="334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35AC20-BD7F-A4F6-D9B7-1C99043C1D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75400" y="5787394"/>
                  <a:ext cx="2800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B5449B4-1D33-C363-5F1A-02F4EDB8DB36}"/>
                    </a:ext>
                  </a:extLst>
                </p14:cNvPr>
                <p14:cNvContentPartPr/>
                <p14:nvPr/>
              </p14:nvContentPartPr>
              <p14:xfrm>
                <a:off x="3941520" y="5906554"/>
                <a:ext cx="280440" cy="22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B5449B4-1D33-C363-5F1A-02F4EDB8DB3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23880" y="5888554"/>
                  <a:ext cx="316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A07CAF-A192-16CE-3976-872BD4C92B15}"/>
                    </a:ext>
                  </a:extLst>
                </p14:cNvPr>
                <p14:cNvContentPartPr/>
                <p14:nvPr/>
              </p14:nvContentPartPr>
              <p14:xfrm>
                <a:off x="4270200" y="5934634"/>
                <a:ext cx="320760" cy="21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A07CAF-A192-16CE-3976-872BD4C92B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52200" y="5916994"/>
                  <a:ext cx="356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CD5141-95AF-F941-ECFB-E7858F9096ED}"/>
                    </a:ext>
                  </a:extLst>
                </p14:cNvPr>
                <p14:cNvContentPartPr/>
                <p14:nvPr/>
              </p14:nvContentPartPr>
              <p14:xfrm>
                <a:off x="4768080" y="5932834"/>
                <a:ext cx="514440" cy="41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CD5141-95AF-F941-ECFB-E7858F9096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50080" y="5915194"/>
                  <a:ext cx="550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1C3D6E-C6F5-6099-0B9F-A59627C4BD47}"/>
                    </a:ext>
                  </a:extLst>
                </p14:cNvPr>
                <p14:cNvContentPartPr/>
                <p14:nvPr/>
              </p14:nvContentPartPr>
              <p14:xfrm>
                <a:off x="5155800" y="5853994"/>
                <a:ext cx="16200" cy="43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1C3D6E-C6F5-6099-0B9F-A59627C4BD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38160" y="5836354"/>
                  <a:ext cx="51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93B717-9224-D4E3-7686-A61225686DD9}"/>
                    </a:ext>
                  </a:extLst>
                </p14:cNvPr>
                <p14:cNvContentPartPr/>
                <p14:nvPr/>
              </p14:nvContentPartPr>
              <p14:xfrm>
                <a:off x="5270640" y="5968834"/>
                <a:ext cx="666360" cy="51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93B717-9224-D4E3-7686-A61225686DD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53000" y="5950834"/>
                  <a:ext cx="7020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D128B3-83DE-431B-3627-C00D0119B5D5}"/>
                    </a:ext>
                  </a:extLst>
                </p14:cNvPr>
                <p14:cNvContentPartPr/>
                <p14:nvPr/>
              </p14:nvContentPartPr>
              <p14:xfrm>
                <a:off x="6291240" y="5334514"/>
                <a:ext cx="198000" cy="213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D128B3-83DE-431B-3627-C00D0119B5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73240" y="53165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CAF03F-EB17-7D03-15E6-2757CFA3952E}"/>
                    </a:ext>
                  </a:extLst>
                </p14:cNvPr>
                <p14:cNvContentPartPr/>
                <p14:nvPr/>
              </p14:nvContentPartPr>
              <p14:xfrm>
                <a:off x="6602640" y="5391034"/>
                <a:ext cx="441360" cy="241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CAF03F-EB17-7D03-15E6-2757CFA395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85000" y="5373034"/>
                  <a:ext cx="477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3780DC-E4C0-13BA-BC7B-5F2AB7C5A6BA}"/>
                    </a:ext>
                  </a:extLst>
                </p14:cNvPr>
                <p14:cNvContentPartPr/>
                <p14:nvPr/>
              </p14:nvContentPartPr>
              <p14:xfrm>
                <a:off x="6914040" y="5200954"/>
                <a:ext cx="303480" cy="403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3780DC-E4C0-13BA-BC7B-5F2AB7C5A6B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96040" y="5183314"/>
                  <a:ext cx="339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57AB5B-42C0-B267-ECEF-ECA537C9CD50}"/>
                    </a:ext>
                  </a:extLst>
                </p14:cNvPr>
                <p14:cNvContentPartPr/>
                <p14:nvPr/>
              </p14:nvContentPartPr>
              <p14:xfrm>
                <a:off x="7254240" y="5362234"/>
                <a:ext cx="203400" cy="17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57AB5B-42C0-B267-ECEF-ECA537C9CD5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36600" y="5344234"/>
                  <a:ext cx="239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C4FD24-9A4F-76FC-EA67-81E3D2E5432A}"/>
                    </a:ext>
                  </a:extLst>
                </p14:cNvPr>
                <p14:cNvContentPartPr/>
                <p14:nvPr/>
              </p14:nvContentPartPr>
              <p14:xfrm>
                <a:off x="7400400" y="5389234"/>
                <a:ext cx="161640" cy="19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C4FD24-9A4F-76FC-EA67-81E3D2E5432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82400" y="5371594"/>
                  <a:ext cx="197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E880E4-6556-F295-BED1-599452B17777}"/>
                    </a:ext>
                  </a:extLst>
                </p14:cNvPr>
                <p14:cNvContentPartPr/>
                <p14:nvPr/>
              </p14:nvContentPartPr>
              <p14:xfrm>
                <a:off x="7643400" y="5368714"/>
                <a:ext cx="272520" cy="208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E880E4-6556-F295-BED1-599452B1777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25760" y="5351074"/>
                  <a:ext cx="308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F087CC-AAE4-CA96-5063-B8EADE11B8CB}"/>
                    </a:ext>
                  </a:extLst>
                </p14:cNvPr>
                <p14:cNvContentPartPr/>
                <p14:nvPr/>
              </p14:nvContentPartPr>
              <p14:xfrm>
                <a:off x="7900080" y="5333434"/>
                <a:ext cx="231480" cy="37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F087CC-AAE4-CA96-5063-B8EADE11B8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2440" y="5315434"/>
                  <a:ext cx="2671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4EF41C-F3D1-91B6-3618-D055255DF87E}"/>
                    </a:ext>
                  </a:extLst>
                </p14:cNvPr>
                <p14:cNvContentPartPr/>
                <p14:nvPr/>
              </p14:nvContentPartPr>
              <p14:xfrm>
                <a:off x="8550240" y="5249194"/>
                <a:ext cx="393120" cy="262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4EF41C-F3D1-91B6-3618-D055255DF8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32600" y="5231554"/>
                  <a:ext cx="428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BAC356-2C35-0BD5-DE5E-6D080BCF082E}"/>
                    </a:ext>
                  </a:extLst>
                </p14:cNvPr>
                <p14:cNvContentPartPr/>
                <p14:nvPr/>
              </p14:nvContentPartPr>
              <p14:xfrm>
                <a:off x="9102120" y="5120314"/>
                <a:ext cx="417600" cy="434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BAC356-2C35-0BD5-DE5E-6D080BCF08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84480" y="5102314"/>
                  <a:ext cx="4532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B75EF8-E04B-49B7-E1B6-15551AE529D1}"/>
                    </a:ext>
                  </a:extLst>
                </p14:cNvPr>
                <p14:cNvContentPartPr/>
                <p14:nvPr/>
              </p14:nvContentPartPr>
              <p14:xfrm>
                <a:off x="9561120" y="5245234"/>
                <a:ext cx="40320" cy="277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B75EF8-E04B-49B7-E1B6-15551AE529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43120" y="5227594"/>
                  <a:ext cx="75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D2428E-EE86-A166-5326-6105E97BECC2}"/>
                    </a:ext>
                  </a:extLst>
                </p14:cNvPr>
                <p14:cNvContentPartPr/>
                <p14:nvPr/>
              </p14:nvContentPartPr>
              <p14:xfrm>
                <a:off x="9727800" y="5362234"/>
                <a:ext cx="195120" cy="141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D2428E-EE86-A166-5326-6105E97BEC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0160" y="5344234"/>
                  <a:ext cx="230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F2F43FC-9D20-999E-CB6C-3425CD3CFC18}"/>
                    </a:ext>
                  </a:extLst>
                </p14:cNvPr>
                <p14:cNvContentPartPr/>
                <p14:nvPr/>
              </p14:nvContentPartPr>
              <p14:xfrm>
                <a:off x="9963960" y="5102314"/>
                <a:ext cx="200520" cy="423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F2F43FC-9D20-999E-CB6C-3425CD3CFC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46320" y="5084314"/>
                  <a:ext cx="2361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730BD1-524C-7DBF-B32B-0F6209D88B14}"/>
                    </a:ext>
                  </a:extLst>
                </p14:cNvPr>
                <p14:cNvContentPartPr/>
                <p14:nvPr/>
              </p14:nvContentPartPr>
              <p14:xfrm>
                <a:off x="6308520" y="5741674"/>
                <a:ext cx="115560" cy="32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730BD1-524C-7DBF-B32B-0F6209D88B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90520" y="5723674"/>
                  <a:ext cx="151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F9AAAA-2847-47B9-C1E4-D66FD839C977}"/>
                    </a:ext>
                  </a:extLst>
                </p14:cNvPr>
                <p14:cNvContentPartPr/>
                <p14:nvPr/>
              </p14:nvContentPartPr>
              <p14:xfrm>
                <a:off x="6245880" y="5744194"/>
                <a:ext cx="954000" cy="357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F9AAAA-2847-47B9-C1E4-D66FD839C97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27880" y="5726194"/>
                  <a:ext cx="989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A3DFEB6-0775-A811-4ACB-21F93E42CDCF}"/>
                    </a:ext>
                  </a:extLst>
                </p14:cNvPr>
                <p14:cNvContentPartPr/>
                <p14:nvPr/>
              </p14:nvContentPartPr>
              <p14:xfrm>
                <a:off x="7038600" y="5737714"/>
                <a:ext cx="30600" cy="49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A3DFEB6-0775-A811-4ACB-21F93E42CD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20600" y="5720074"/>
                  <a:ext cx="66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230916-1ECD-6509-C678-192EA7015F3D}"/>
                    </a:ext>
                  </a:extLst>
                </p14:cNvPr>
                <p14:cNvContentPartPr/>
                <p14:nvPr/>
              </p14:nvContentPartPr>
              <p14:xfrm>
                <a:off x="7281240" y="5858314"/>
                <a:ext cx="203400" cy="295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230916-1ECD-6509-C678-192EA7015F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63600" y="5840674"/>
                  <a:ext cx="239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45FA68-C75E-8B3F-4009-8E28BB725917}"/>
                    </a:ext>
                  </a:extLst>
                </p14:cNvPr>
                <p14:cNvContentPartPr/>
                <p14:nvPr/>
              </p14:nvContentPartPr>
              <p14:xfrm>
                <a:off x="7940400" y="5725114"/>
                <a:ext cx="328680" cy="356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45FA68-C75E-8B3F-4009-8E28BB7259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22400" y="5707474"/>
                  <a:ext cx="364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DEB715-4FA4-23A5-99B5-9AD6213C2920}"/>
                    </a:ext>
                  </a:extLst>
                </p14:cNvPr>
                <p14:cNvContentPartPr/>
                <p14:nvPr/>
              </p14:nvContentPartPr>
              <p14:xfrm>
                <a:off x="8310480" y="5813674"/>
                <a:ext cx="253080" cy="320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DEB715-4FA4-23A5-99B5-9AD6213C29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92840" y="5795674"/>
                  <a:ext cx="288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0AF4264-3D73-4F28-727B-6CB328177718}"/>
                    </a:ext>
                  </a:extLst>
                </p14:cNvPr>
                <p14:cNvContentPartPr/>
                <p14:nvPr/>
              </p14:nvContentPartPr>
              <p14:xfrm>
                <a:off x="8657880" y="5731234"/>
                <a:ext cx="236520" cy="330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0AF4264-3D73-4F28-727B-6CB3281777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40240" y="5713234"/>
                  <a:ext cx="272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0A5C08B-9BF7-8358-A15F-E484300882E0}"/>
                    </a:ext>
                  </a:extLst>
                </p14:cNvPr>
                <p14:cNvContentPartPr/>
                <p14:nvPr/>
              </p14:nvContentPartPr>
              <p14:xfrm>
                <a:off x="9014640" y="5900794"/>
                <a:ext cx="195120" cy="189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0A5C08B-9BF7-8358-A15F-E484300882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96640" y="5883154"/>
                  <a:ext cx="230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A2A6D1-6B8D-8F11-9118-83F924CFE22F}"/>
                    </a:ext>
                  </a:extLst>
                </p14:cNvPr>
                <p14:cNvContentPartPr/>
                <p14:nvPr/>
              </p14:nvContentPartPr>
              <p14:xfrm>
                <a:off x="9310920" y="5842114"/>
                <a:ext cx="178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A2A6D1-6B8D-8F11-9118-83F924CFE2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93280" y="5824474"/>
                  <a:ext cx="214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6B6179F-B49A-482D-5AB0-D7A367CA4952}"/>
                    </a:ext>
                  </a:extLst>
                </p14:cNvPr>
                <p14:cNvContentPartPr/>
                <p14:nvPr/>
              </p14:nvContentPartPr>
              <p14:xfrm>
                <a:off x="9550680" y="5720794"/>
                <a:ext cx="65880" cy="37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6B6179F-B49A-482D-5AB0-D7A367CA495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33040" y="5703154"/>
                  <a:ext cx="1015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758722F-9EED-81E7-5257-A3BAE4269EAD}"/>
                    </a:ext>
                  </a:extLst>
                </p14:cNvPr>
                <p14:cNvContentPartPr/>
                <p14:nvPr/>
              </p14:nvContentPartPr>
              <p14:xfrm>
                <a:off x="9716280" y="5805034"/>
                <a:ext cx="116640" cy="264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758722F-9EED-81E7-5257-A3BAE4269E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98640" y="5787394"/>
                  <a:ext cx="152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B7147E4-CBD9-0EF5-C4E9-17E0A87EC1D6}"/>
                    </a:ext>
                  </a:extLst>
                </p14:cNvPr>
                <p14:cNvContentPartPr/>
                <p14:nvPr/>
              </p14:nvContentPartPr>
              <p14:xfrm>
                <a:off x="9796920" y="5850754"/>
                <a:ext cx="504000" cy="257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B7147E4-CBD9-0EF5-C4E9-17E0A87EC1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79280" y="5833114"/>
                  <a:ext cx="539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E44EB9-B599-59C1-BF17-982B6D114F69}"/>
                    </a:ext>
                  </a:extLst>
                </p14:cNvPr>
                <p14:cNvContentPartPr/>
                <p14:nvPr/>
              </p14:nvContentPartPr>
              <p14:xfrm>
                <a:off x="10293720" y="5692714"/>
                <a:ext cx="167760" cy="470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E44EB9-B599-59C1-BF17-982B6D114F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75720" y="5674714"/>
                  <a:ext cx="203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6BD3C4-5BEB-885C-80C9-706CFB613FD1}"/>
                    </a:ext>
                  </a:extLst>
                </p14:cNvPr>
                <p14:cNvContentPartPr/>
                <p14:nvPr/>
              </p14:nvContentPartPr>
              <p14:xfrm>
                <a:off x="10573800" y="5676154"/>
                <a:ext cx="595080" cy="388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6BD3C4-5BEB-885C-80C9-706CFB613F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56160" y="5658154"/>
                  <a:ext cx="630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5BEA63-1372-218F-8DCB-3648EEBFAF6C}"/>
                    </a:ext>
                  </a:extLst>
                </p14:cNvPr>
                <p14:cNvContentPartPr/>
                <p14:nvPr/>
              </p14:nvContentPartPr>
              <p14:xfrm>
                <a:off x="11110920" y="5721874"/>
                <a:ext cx="95040" cy="272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5BEA63-1372-218F-8DCB-3648EEBFAF6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092920" y="5704234"/>
                  <a:ext cx="130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9D25F0C-E9DD-1AE0-2424-9FB072692BC5}"/>
                    </a:ext>
                  </a:extLst>
                </p14:cNvPr>
                <p14:cNvContentPartPr/>
                <p14:nvPr/>
              </p14:nvContentPartPr>
              <p14:xfrm>
                <a:off x="11173200" y="5849314"/>
                <a:ext cx="335520" cy="291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9D25F0C-E9DD-1AE0-2424-9FB072692BC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55560" y="5831674"/>
                  <a:ext cx="371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120F36B-24CB-9EB7-4861-621AA8661F10}"/>
                    </a:ext>
                  </a:extLst>
                </p14:cNvPr>
                <p14:cNvContentPartPr/>
                <p14:nvPr/>
              </p14:nvContentPartPr>
              <p14:xfrm>
                <a:off x="11106960" y="5679034"/>
                <a:ext cx="87480" cy="359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120F36B-24CB-9EB7-4861-621AA8661F1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88960" y="5661394"/>
                  <a:ext cx="1231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0C464B3-86C2-5683-98BF-9EEAD03FA51C}"/>
                    </a:ext>
                  </a:extLst>
                </p14:cNvPr>
                <p14:cNvContentPartPr/>
                <p14:nvPr/>
              </p14:nvContentPartPr>
              <p14:xfrm>
                <a:off x="11031720" y="5744554"/>
                <a:ext cx="298440" cy="119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0C464B3-86C2-5683-98BF-9EEAD03FA5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14080" y="5726914"/>
                  <a:ext cx="334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72D533-45AD-7EE7-1507-661179FAF295}"/>
                    </a:ext>
                  </a:extLst>
                </p14:cNvPr>
                <p14:cNvContentPartPr/>
                <p14:nvPr/>
              </p14:nvContentPartPr>
              <p14:xfrm>
                <a:off x="11600520" y="6102394"/>
                <a:ext cx="4320" cy="7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72D533-45AD-7EE7-1507-661179FAF2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82520" y="6084754"/>
                  <a:ext cx="39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9429DA0-4C45-2BC2-0E32-866ED60254C5}"/>
                    </a:ext>
                  </a:extLst>
                </p14:cNvPr>
                <p14:cNvContentPartPr/>
                <p14:nvPr/>
              </p14:nvContentPartPr>
              <p14:xfrm>
                <a:off x="11585760" y="6109594"/>
                <a:ext cx="21960" cy="6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9429DA0-4C45-2BC2-0E32-866ED60254C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68120" y="6091594"/>
                  <a:ext cx="57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756B43D-06DE-C6D7-210C-94B37B55B386}"/>
                    </a:ext>
                  </a:extLst>
                </p14:cNvPr>
                <p14:cNvContentPartPr/>
                <p14:nvPr/>
              </p14:nvContentPartPr>
              <p14:xfrm>
                <a:off x="11551920" y="6102034"/>
                <a:ext cx="32400" cy="36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756B43D-06DE-C6D7-210C-94B37B55B3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533920" y="6084034"/>
                  <a:ext cx="6804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218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19</cp:revision>
  <dcterms:created xsi:type="dcterms:W3CDTF">2023-08-21T09:26:21Z</dcterms:created>
  <dcterms:modified xsi:type="dcterms:W3CDTF">2023-09-13T13:43:01Z</dcterms:modified>
</cp:coreProperties>
</file>