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2517" autoAdjust="0"/>
  </p:normalViewPr>
  <p:slideViewPr>
    <p:cSldViewPr snapToGrid="0">
      <p:cViewPr varScale="1">
        <p:scale>
          <a:sx n="73" d="100"/>
          <a:sy n="73" d="100"/>
        </p:scale>
        <p:origin x="3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05:16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349 46 7264,'-3'-6'192,"-8"-18"45,7 16 183,1 2 47,3 5-15,-4 1-54,3 0-332,0-1 0,0 1 1,0 0-1,0 0 0,1 0 0,-1 0 0,0 0 0,0 0 0,0 0 1,1 1-1,-1-1 0,0 0 0,0 0 0,0 1 0,1-1 0,-1 0 1,0 1-1,0-1 0,0 1 0,-2 5-39,1 0 1,0 0-1,1 0 0,-1 1 1,1-1-1,0 0 0,1 1 1,-1-1-1,1 1 0,1-1 1,1 10-1,-1-2-12,2 81 148,2-9-62,-9 90-3,1-133-43,-21 229 25,17-206-33,-34 307 15,32-291-27,-39 334 18,39-337-18,-46 311 45,46-337-60,-24 175 39,31-208-44,-9 162 74,9-148-53,0-8 62,1-1-1,2 27 1,0-44 14,-1-6 7,0-2-37,-1 1-75,0-1 0,1 0 0,-1 1 0,1-1 0,-1 0 1,1 0-1,-1 1 0,0-1 0,1 0 0,-1 0 0,0 0 1,1 0-1,-1 0 0,0 0 0,1 0 0,-1 0 0,0 0 1,1 0-1,-2 0 0,-1-3 15,0-1 1,0 1-1,1-1 1,-1 1-1,1-1 1,0 0 0,0 0-1,0 0 1,0 0-1,1 0 1,0 0-1,-2-8 1,1-3-568,0 0 0,1-23 1,1-14-7236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06:11.6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7264,'9'7'9,"0"1"1,0 0 0,-1 0-1,0 1 1,-1 0-1,0 0 1,-1 1 0,10 18-1,-10-17-2,14 24 46,-2 1-1,15 43 1,-24-56-31,2 12 105,23 162 42,-30-152-81,12 190 37,-13-189-50,17 154 38,-13-168-19,7 10-30,21 43 1,-23-67 22,2-4-52,0-2 1,24 18-1,-37-30-34,0 1 0,-1-1 0,1 0-1,0 1 1,-1-1 0,1 0-1,0 1 1,0-1 0,0 0-1,-1 0 1,1 0 0,0 1 0,0-1-1,0 0 1,0 0 0,-1 0-1,1-1 1,1 1 0,21-3-249,-1-1 1,0-1 0,32-11-1,19-10-4778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07:06.4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10213 4018 3320,'4'-1'17,"12"-1"10,-10 1 18,2-2 34,-6 2 649,5 2-561,0-1 1,0 0 0,0 0-1,0-1 1,0 0-1,0 0 1,0 0 0,-1-1-1,1 0 1,0-1-1,-1 0 1,9-4-1,-12 5-104,10-4 31,0 0 0,-1-1 0,1-1 0,-2 0 0,1-1-1,-1 0 1,0-1 0,-1 0 0,0 0 0,-1-1 0,11-17 0,2-7 295,-1-1 0,26-61-1,-43 84-326,13-50 367,-12 42-315,9-41 366,6-70 1,-18 54-373,-3 44 133,-19-149 95,12 147-129,-52-130 67,43 134-139,-96-149 58,86 142-58,-125-141 50,120 147-90,-144-127 42,138 127-42,-180-146 38,171 143-59,-191-131 24,188 135-43,-228-131 26,217 130-27,-270-147 19,263 144-25,-256-123 24,261 132-24,-264-91 24,260 96-24,-268-85 21,269 86-34,-262-96 17,260 91-24,-285-105 13,280 106-26,-308-90 9,304 93-17,-117-26-1,-38-1-4,2-2-2,-2-2 0,-1-3 0,-3-4 0,5 3 0,11 8 0,7 7 0,9 9 0,3 11 0,-8 11 0,-5 6 0,-2 5 1,198 1 0,-393 15 21,91 12-2,255-21 0,-243 36 8,249-33-8,-225 51 6,230-46-11,-198 64 9,205-62-17,-185 82 2,223-96-7,1 2 0,-1-1 0,-8 7 0,-79 54 10,61-37-10,-31 30 0,-26 43 3,3 14-3,4-4-2,5-12 0,8 0 0,6 7 0,-35 104-2,86-172-3,-122 308-27,117-297 31,2-1 1,6-14 0,12-34 0,0 1 0,0 0 0,0-1 0,0 1 0,-1-1 0,1 1 0,0 0 0,0-1 0,-1 1 0,1-1 0,0 1 0,-1-1 0,1 1 0,-1-1 0,1 1 0,-1-1 0,1 1 0,-1-1 0,1 1 0,-1-1 0,1 0 0,-1 1 0,0-1 0,0-1 0,0 0 0,1 0 0,-1-1 0,0 1 0,1 0 0,-1-1 0,1 1 0,0 0 0,-1-1 0,1 1 0,0-1 0,0 1 0,0 0 0,0-1 0,0-1 0,4-51 0,55-179-38,-32 137-3,4-32-186,1 6-66,45-192-923,-36 166 647,-40 143 490,0-3-6,0 4 17,4-5 6,-3 6 13,-6 8-39,-46 86-7,2-2 53,-30 76 18,47-93 17,-55 126-2,57-139 9,6-12 0,6-14 0,16-31 0,0-1 0,1-1 0,-1 1 0,1-1 0,-1 1 0,1-1 0,0 1 0,-1 0 0,1-1 0,0 1 0,0 0 0,-1-1 0,1 1 0,0 0 0,0-1 1,0 1-1,0 0 0,0-1 0,0 1 0,0 0 0,0-1 0,0 1 0,0 0 0,0 1 0,3-1 0,-1-1 1,0 1-1,0 0 1,0-1-1,0 1 1,1-1-1,-1 0 0,0 0 1,0 0-1,1 0 1,-1 0-1,3-1 0,32-4 4,-31 4-2,163-16 59,-132 16-13,197 10 25,-178-4-18,249 38 28,-243-31-22,233 67-1310,-149-32-5391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13:08.2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1 631 7536,'6'8'104,"56"83"49,-48-67 95,55 148 108,-56-128-88,53 194 91,-52-189-198,59 205 59,-58-206-113,72 144 35,-67-163-67,86 73 30,-104-101-99,0 1 1,0 0-1,0-1 0,0 0 0,1 1 0,-1-1 0,0 0 0,4 1 0,22 6 22,1-1 0,39 5 0,-42-12 40,105-22 35,-129 22-94,0 0-1,1-1 1,-1 0 0,0 0 0,1 1 0,-1-1 0,0 0 0,3-3 0,22-14 29,-1-1 1,25-24 0,-48 40-25,-1 1 0,1-1 1,-1 1-1,0-1 0,0 0 0,2-5 1,66-146 129,-60 120-24,-4 10-54,0 1-19,-1 0 1,0-1-1,-2 1 1,0-28 0,-7-25 134,4 74-168,-1 0 0,0 0-1,1 0 1,-1 0 0,0 0-1,0 0 1,0 1 0,-1-1-1,1 0 1,0 1 0,-1-1-1,1 1 1,-1-1 0,1 1-1,-1 0 1,0-1 0,1 1-1,-3-1 1,1 0 9,1 1-7,-1 0 1,1 0-1,0 0 1,-1 1-1,1-1 0,-1 1 1,1-1-1,-1 1 1,0 0-1,1 0 0,-1 0 1,1 0-1,-1 0 1,1 1-1,-1-1 0,-3 2 1,3-1 4,1-1-10,1 0 0,-1 0 0,0 1 0,0 0 1,0-1-1,0 1 0,1 0 0,-1 0 0,0 0 0,1 0 0,-1 0 0,1 0 0,-1 0 1,1 0-1,0 1 0,-3 2 0,-2 2 13,-3 1-6,6-4-7,0 0-1,0 0 1,0 0-1,1 0 1,-1 0-1,1 1 1,0-1-1,0 1 1,0 0-1,-2 4 1,-6 17 29,1 0 1,-8 36-1,15-53-26,0 1 1,0-1-1,2 0 1,-1 1-1,1 11 0,1-1 0,-1 29 1,0-45-13,0 1 1,0-1-1,0 0 1,1 0 0,-1 0-1,1 0 1,0 0-1,0 0 1,0 0 0,1 0-1,-1 0 1,0 0-1,1-1 1,0 1 0,0-1-1,0 1 1,0-1-1,0 1 1,0-1 0,3 2-1,-4-4-1,0 1 0,-1-1 0,1 0 0,0 0-1,0 1 1,-1-1 0,1 0 0,0 0 0,0 0 0,-1 0-1,1 0 1,0 0 0,0 0 0,-1 0 0,1 0 0,0 0-1,0-1 1,-1 1 0,1 0 0,0-1 0,-1 1 0,1 0-1,0-1 1,-1 1 0,1 0 0,0-1 0,-1 1-1,1-1 1,0-1 0,0 2 1,2-3-1,0 0-1,-1 1 1,1-1-1,-1 0 1,0 0-1,3-6 1,9-19 3,13-43 0,-26 69-4,7-23 4,0 0 0,-2-1-1,4-44 1,-8 54-2,1-11 6,-2 1-1,0 0 0,-4-36 0,1 36-4,1 15 2,1-1 0,-1 1-1,-1-1 1,-3-12 0,0 3-2,1 1-1,2 12 1,1 0 0,-2 0 0,1 0 0,-1 0 0,-4-7 0,-1-4 18,-1 1 1,-21-33-1,30 51-21,0 0 1,0 0-1,-1-1 1,1 1-1,0 0 1,0 0-1,-1-1 0,1 1 1,0 0-1,-1 0 1,1 0-1,-1 0 1,1-1-1,0 1 1,-1 0-1,1 0 0,0 0 1,-1 0-1,1 0 1,0 0-1,-1 0 1,1 0-1,-1 0 1,1 0-1,0 0 0,-1 0 1,0 1-1,1-1 1,-11 8 2,10-7-3,0 1 1,1-1-1,-1 1 1,0-1-1,1 1 1,-1-1-1,1 1 1,0 0-1,-1-1 0,1 1 1,0 2-1,0 1 1,1 0-1,0 0 0,-1-1 0,2 1 0,1 7 1,0-6-2,0 0 1,1 0-1,-1-1 1,1 1-1,0-1 1,0 0-1,1 0 1,-1 0-1,1 0 1,10 6-1,2-3-25,3-5 14,-1-1 0,1-1 0,38-2 0,-30-5-68,129-55-46,-127 45-19,-14 7 81,5-2 3,0-2 0,-1-1 0,0 0 0,29-29 0,23-26-457,-69 67 413,-4 7 30,0 2 64,-8 23-39,-26 74 5,22-61 21,-12 73 1,24-111 22,-1 7-6,0 1 1,1-1 0,0 1 0,1-1-1,1 1 1,3 21 0,-2-23 3,-2-7 2,1-1 0,-1 0 0,1 0 0,0 0 0,0 1-1,0-1 1,1 0 0,-1 0 0,1-1 0,-1 1 0,1 0 0,0 0 0,0-1 0,0 1 0,1-1 0,-1 0 0,1 0-1,-1 1 1,1-2 0,-1 1 0,4 2 0,-6-4 1,11 2-12,1-3 9,0 0 1,0-2-1,21-5 0,-17 0-2,26-22 4,11-19 1,-40 34 0,24-32 0,-26 29 0,-1 0 0,9-21 0,-9 10 0,-1 1 0,-1-2 1,4-31-1,-11 56 2,0-1 0,0 0 0,0 0 1,-1 1-1,0-1 0,0 0 0,-2-11 0,0 2 1,-6-22 8,7 34-6,0 0 0,-1 0 1,1 0-1,-1 1 0,1-1 1,-1 0-1,0 1 0,0-1 1,0 1-1,0 0 0,-1 0 1,1-1-1,-1 2 0,1-1 1,-1 0-1,-4-2 0,3 2 5,1 0 6,0 0 1,-1 0-1,0 1 1,1-1-1,-1 1 1,0 0-1,0 0 1,0 0 0,0 0-1,0 1 1,0 0-1,1-1 1,-1 2-1,0-1 1,0 0-1,0 1 1,0 0-1,0-1 1,0 2 0,0-1-1,-4 2 1,7-2-12,-1 0 0,1 0 0,-1 0 0,1 1 0,0-1 0,-1 0 0,1 1 0,0-1 0,0 1 1,0-1-1,0 1 0,0 0 0,1-1 0,-1 1 0,0 0 0,0 2 0,0-2-1,1-2-3,0 1-1,0-1 0,0 0 1,0 0-1,0 0 0,0 0 1,0 0-1,0 1 0,0-1 1,0 0-1,0 0 0,0 0 1,0 0-1,0 1 0,0-1 1,0 0-1,0 0 0,0 0 1,0 0-1,0 1 0,0-1 1,0 0-1,0 0 0,0 0 1,0 0-1,0 0 0,0 1 1,0-1-1,1 0 0,-1 0 1,0 0-1,0 0 0,0 0 1,0 0-1,0 0 0,0 1 1,1-1-1,-1 0 0,0 0 1,19 13 12,-13-11-12,0 0 0,0 0-1,1-1 1,11 1 0,7-1 0,1-1 0,44-7 0,-68 6-1,40-5-26,59-17 1,-77 16 2,-14 5-28,1 0-1,-1-1 1,0-1-1,14-6 1,-6 1 15,-3 2 2,-8 5-18,0-2 0,0 1-1,-1-1 1,1 0-1,7-7 1,5-5-215,-2 1 1,0-2-1,-1 0 0,28-39 1,-35 44 208,0-3 11,2 1 0,0 0 0,20-20 0,-29 34 47,-1-1-1,1 1 1,0 0-1,0-1 0,-1 1 1,1 0-1,0 0 1,0 0-1,0 1 0,-1-1 1,1 0-1,0 0 1,0 1-1,-1 0 0,1-1 1,0 1-1,-1 0 0,1-1 1,-1 1-1,1 0 1,2 2-1,0 1 0,-1 0 1,0 0-1,1 0 1,-1 1-1,-1-1 1,1 1-1,-1-1 1,1 1-1,-1 0 0,-1 0 1,1 0-1,1 10 1,13 78-21,-12-63 17,-1-6 3,10 40-15,60 162-44,-66-207 56,-4-11-1,0-1 1,0 0-1,0 0 0,9 12 0,-7-12-5,-2-1 5,1 0 0,0 0-1,1 0 1,0 0 0,0 0-1,0-1 1,0 0 0,1 0-1,6 4 1,-3-4-11,-3 0 9,0-1 1,0 0-1,1-1 0,0 0 1,12 4-1,-7-4 6,-12-3 1,1 1 0,-1-1 0,0 0 0,0 0 0,1 0 0,-1 0 0,0 0 0,0 0 0,1 0 0,-1 1 0,0-1 0,1 0 0,-1 0 0,0 0 0,0 0 0,1 0 1,-1 0-1,0 0 0,0 0 0,1 0 0,-1-1 0,0 1 0,1 0 0,-1 0 0,0 0 0,0 0 0,1 0 0,-1 0 0,0 0 0,0-1 0,0 1 0,1 0 0,-1 0 0,0 0 0,0-1 0,0 1 0,1 0 1,-1 0-1,0-1 0,0 1 0,0 0 0,0-1 0,-4-4 4,4 4-4,-14-19 15,1-2 0,-14-30-1,18 34-6,-2-4 22,1-1 0,0 0 0,-10-42 0,17 52-20,1 6 12,0-1 0,0 0-1,0 0 1,0-14 0,1 5-5,-3-141 462,3 154-452,-1 0 1,1 0-1,-1 1 0,0-1 1,0 0-1,0 1 0,0-1 1,0 1-1,-1 0 0,0 0 1,-3-3-1,-34-31 103,35 33-101,-6-6-4,0-1 1,1 0 0,1 0-1,0-1 1,0 0 0,1 0-1,1-1 1,0 0 0,1-1-1,0 1 1,-4-16 0,6 9-5,8-95 12,2 91-18,-2 12-8,1-4-3,1 1 1,0 1 0,1-1-1,0 1 1,1 0-1,19-23 1,-11 16 5,2 1 0,0 1 0,1 0 0,1 2 0,1 0 0,1 1 0,40-23 0,-16 19 19,-45 20-27,-1 0-1,1-1 1,0 1 0,-1 0 0,1 0-1,0 0 1,0-1 0,-1 1-1,1 0 1,0 0 0,0 0-1,-1 0 1,1 0 0,0 1-1,0-1 1,-1 0 0,1 0 0,0 0-1,-1 1 1,1-1 0,0 0-1,0 1 1,-1-1 0,1 0-1,-1 1 1,1-1 0,0 1 0,-1-1-1,1 1 1,-1-1 0,1 1-1,-1 0 1,0-1 0,1 1-1,-1-1 1,1 1 0,-1 0 0,0 0-1,1 1 1,-1 1 1,1 0 1,0 0-1,-1 0 0,0 0 1,0 0-1,0 0 0,-1 6 1,1 0-1,-1-5-2,1 0 0,-1-1 0,0 1 1,0 0-1,0-1 0,0 1 1,-3 5-1,-64 132 35,43-86-24,2-15 39,-39 53 1,58-88-14,0 0 0,0 1 0,-1-2 0,-6 7 0,9-10-154,0 0-1,0 0 0,0 0 0,0 0 0,0 0 0,-1 0 0,1 0 0,0-1 0,-1 1 1,1-1-1,-3 0 0,-17 3-6423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13:45.7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318 18 2608,'0'0'400,"-4"0"-267,-15-1-87,14 1 47,-1-3-626,-21-3 8119,25 5-7573,-14 5 222,14-3-184,-4 14 5,5-13-50,1 0 1,-1 0-1,1 0 1,-1-1-1,1 1 0,0 0 1,0 0-1,0 0 1,0 0-1,0 0 1,0 0-1,0 0 1,1 0-1,-1-1 1,1 1-1,-1 0 1,1 0-1,0 0 1,0-1-1,0 1 0,0 0 1,0-1-1,0 1 1,0-1-1,0 1 1,2 1-1,3 2 21,0 0 0,1 0-1,-1 0 1,1-1 0,12 6-1,-16-8 8,5 1-4,-6-3 26,-5 3-30,-6 5-19,0-1-1,-1 0 1,1-1 0,-1 0 0,-21 9 0,-13 5 12,-1-8-14,9-6 0,4-6-3,5-7-2,7-2 0,7-3 0,12 10 0,1 1 0,-1 0 0,0 0 0,1 0 0,-1 0 0,1 0 0,0-1 0,-1 1 0,1 0 0,0-1 0,0 1 0,-1-2 0,2 1 0,-1 0 0,0 0 0,1-1 0,-1 1 0,1 0 0,0 0 0,0 0 0,0 0 0,1-3 0,21-27 0,11 0 0,8 6 1,-25 18 2,1 0 1,-1 2-1,2 0 1,-1 0-1,1 2 1,28-4-1,-44 8-1,-1 0-1,0 0 1,0 1-1,1-1 1,-1 0 0,0 1-1,0-1 1,0 1 0,0 0-1,0 0 1,0 0-1,0 0 1,3 1 0,-2 0-1,-3-1 0,1 0 0,0 0 0,-1 0-1,1 0 1,0 0 0,-1 0 0,0 0 0,1 0 0,-1 0 0,0 0 0,1 1-1,-1-1 1,0 0 0,0 0 0,0 0 0,0 0 0,0 1 0,0-1 0,-1 1-1,1 3 3,2 7-1,-2-8-1,1 0 1,-1 1-1,0-1 0,-1 1 0,1-1 0,-1 1 1,-2 8-1,-27 90 15,28-98-15,1 1 1,-1-1-1,-1 0 0,1 0 0,-1 0 1,0-1-1,0 1 0,-5 5 1,-1 2-1,-26 25 2,3-11 2,5-14-3,-1-9-2,-2-8 0,2-7 0,26 11 0,0-1 0,0 1 0,0-1 0,1 0 0,-1 0 0,1 1 0,-1-1 0,1 0 0,-3-4 0,3 4 0,1-1 0,-1 1 0,0 0 0,1-1 0,-1 1 0,1-1 0,-1 1 0,1 0 0,0-5 0,7-28 0,10-3 0,6 1 0,7 1 0,6 6 0,0 4 0,-3 8 0,-29 16 1,0 1 0,1-1 0,-1 0 0,1 1 0,-1 0 0,1 0 0,0 0 0,-1 1 0,1 0 0,0 0 0,0 0 0,-1 0 0,10 2 0,2 7 2,-4 6 2,-5 4-3,-5 5-2,-4 3 0,-5-2 0,-4-5 0,-2-8 0,-1-4 0,0-11 0,4-5 0,3-6 0,6-7 0,8-6 0,9-1 0,3 3 0,-3 8 0,-2 9 0,-1 8 0,-12 0 0,5 0 0,4 14 0,-6 3 0,-4 12 0,-11 11 0,-12 8 0,-5-5 0,-1-12 0,0-13 0,-4-7 1,31-10 0,-1 0 0,0 0 0,1 0 0,-1-1 0,0 0 0,0 1 0,0-1 0,1 0 0,-1 0 0,0 0 0,0-1 0,1 1 0,-1-1 1,0 0-1,0 1 0,1-1 0,-1 0 0,1-1 0,-1 1 0,1 0 0,-1-1 0,1 1 0,0-1 0,0 0 0,0 0 0,-3-2 0,-1-2 1,4 4-1,1 0 0,-1 0 0,0 0 0,1 0 0,-1 0-1,1-1 1,-1 1 0,1 0 0,0-1 0,-1-4 0,-2-3 3,1 0-1,1-1 1,-1 1-1,2-1 1,-1 0 0,2 0-1,-1 1 1,1-1-1,3-13 1,-2 15 0,1-1 0,0 1 0,1 0 0,4-8 0,-5 13-1,0 1-1,0-1 1,0 1 0,0-1 0,1 1 0,-1 0 0,1 0 0,0 0 0,0 0-1,0 1 1,1-1 0,-1 1 0,5-3 0,-2 1 7,0 1 1,0 0-1,1 0 1,-1 0-1,1 1 0,-1 0 1,1 0-1,0 1 1,0 0-1,0 0 1,0 0-1,0 1 0,0 0 1,0 0-1,9 2 1,-14-1-6,-1-1 1,0 0-1,1 1 1,-1-1-1,1 1 1,-1-1-1,0 1 1,1 0-1,-1 0 1,0-1 0,0 1-1,2 2 1,-2-2-4,0 1 0,0 0 1,-1-1-1,1 1 1,-1 0-1,1 0 0,-1-1 1,0 1-1,0 0 1,0 0-1,0 0 0,0-1 1,0 1-1,-1 2 1,1 8-1,0-7 0,0 1-1,-1-1 0,0 0 1,1 0-1,-2 0 0,-1 5 1,-10 31 4,8-32-5,1-1-1,-1 1 0,-7 8 1,6-9-3,0 0 0,-1-1-1,0 1 1,0-1 0,-1-1 0,0 0 0,0 0 0,-1 0 0,1-1 0,-17 7 0,15-8 0,7-2-1,0-1 0,0 0-1,0 0 1,0 0 0,-1-1 0,1 1 0,0-1 0,0 1 0,-5-1 0,-43 0-35,48-1 36,1 0-1,0 0 0,-1 0 0,1 0 0,0 0 1,0 0-1,0-1 0,0 1 0,0-1 1,0 1-1,1-1 0,-1 0 0,0 0 0,1 0 1,-1 0-1,1 0 0,-2-4 0,1 4 0,2 1 2,-1 0 0,0 0 0,0 0 1,1 0-1,-1-1 0,1 1 0,-1 0 0,1 0 0,-1-1 0,1 1 0,0 0 1,0-1-1,-1 1 0,1 0 0,0-1 0,0 1 0,1 0 0,-1-1 1,0 1-1,1-2 0,0-1-1,-1 1 2,1 0 0,-1 1 0,1-1-1,0 0 1,0 1 0,0-1 0,0 1 0,1 0 0,1-4 0,1 2 0,-1 0 0,1 0 0,0 0 0,8-6 0,27-14 0,10 1 0,8 0 0,-2 4 0,-5 10 1,-44 8-1,40-3 9,-43 3-8,-1 1 0,0 0 0,0 0 0,0 1-1,0-1 1,0 0 0,0 1 0,0-1 0,0 1 0,0 0 0,0 0 0,0-1-1,0 1 1,0 0 0,0 1 0,2 1 0,-6 3 6,-9 6-4,-1 0-1,-21 16 1,29-25-2,-15 9 6,8-7-179,-1 0 0,1-1 0,-1-1 0,1 0 0,-1-1 0,0 0 0,-23 1 0,-26-3-6748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12:10.5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287 127 2336,'0'0'81,"-3"-4"-9,-8-16-22,9 16 124,-1 1 5,-8-9 188,-1 0 0,0 1 0,0 0 1,-24-15-1,33 23-102,-4-4 9,3 4 43,-2-3 15,5 4 16,1 2-312,-1 0-1,1 0 1,0-1 0,-1 1 0,1 0 0,0 0-1,-1 0 1,1-1 0,0 1 0,-1 0 0,1 0-1,0 0 1,-1 0 0,1 0 0,-1 0 0,1 0-1,0 0 1,-1 0 0,1 0 0,-1 0-1,1 0 1,0 0 0,-1 0 0,1 0 0,-1 0-1,4 12 138,1-1-1,0 0 0,1 0 0,6 12 0,-3-9-82,-1 1 0,-1 0 1,6 22-1,1 33 163,4 88 1,-12-102-245,6 58 117,2-7-71,8 55-3,-4-28 1,-5-11-46,-11-109-6,14 227 14,-11-43 4,-5-157 1,-8 264 77,9-201-25,7 135 189,-4-150-114,6 68 317,-9-153-337,2 2 23,-1-4-3,0-1 3,1 4-179,-11-2 479,8-3-447,0-1 0,0 0 0,0 1-1,1-1 1,-1 1 0,0-1 0,0 0 0,0 0 0,1 0 0,-1 1 0,0-1 0,1 0 0,-1 0 0,1 0 0,-1 0 0,0-1 0,-2-3 3,-2-5-4,-19-18-7,-1 3-93,-1 2 1,-1 0-1,-1 2 1,-39-22-1,51 33 15,0 0-136,-1 0 0,0 1 0,0 1 1,-20-6-1,33 13 156,-3 1 27,28 1 16,17 6 19,12 5 1,4 3 0,-2 3 0,-10 5 0,-36-19 0,0 0 0,0 1 0,9 10 0,9 19 0,-6 2 0,0-1 0,-14-23-1,17 31 3,-20-37 0,3 1-1,19 14 4,-8-11 2,1-9-1,2-9-3,-5 0 0,-1 0 0,0 0 0,0-1 0,-1-1 0,0 0-1,0-1 1,-2 0 0,1 0 0,-1-1 0,12-22 0,61-112 33,-74 132-34,10-32 16,-17 43-15,11-34 117,8-43 0,-19 79 160,-2 0-273,-1 0 1,1 1-1,0-1 1,0 1-1,0-1 1,0 1 0,0 0-1,0-1 1,-1 1-1,1 0 1,0 0-1,0 0 1,-1 0-1,0 0 1,-5 1 4,0 1 0,0 0 0,0 0 0,1 1 0,-1 0 0,1 0 0,-1 0 0,1 1 0,-5 4 0,-4 1-3,9-6-1,0 1 0,0 0 1,1 0-1,-1 1 0,-8 9 1,-119 130 133,83-98-91,49-46-49,-8 8 21,0 0 0,-1-1 0,0-1 0,0 1 0,0-2 0,-1 1 0,0-2 0,0 1 0,-14 2 0,21-6 33,-3 0 7,19-22 54,9-16-1425,0-1-5285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12:12.4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720 0 7088,'0'0'64,"-1"9"-11,1-8-69,-3 21 198,-12 40 0,11-48-156,2-8 4,0 0 0,-1 0 0,1-1 0,-1 1 1,-7 10-1,-66 94 160,-49 64-30,104-144-146,-7 12 46,-111 179 21,113-179-34,6-10-23,-96 144 49,-8-19 67,132-175-124,0-4-15,28-49-991,6-8-3970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12:12.8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 1 1528,'0'0'0,"0"10"40,-5 4 0,-8 5-40,-2-2-728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12:13.6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45 1800,'0'2'9,"0"-1"-8,0-1-1,0 1 0,0-1 0,0 0 1,0 1-1,0-1 0,0 1 1,0-1-1,0 0 0,0 1 0,0-1 1,0 0-1,1 1 0,-1-1 1,0 1-1,0-1 0,0 0 1,0 1-1,1-1 0,-1 0 0,0 1 1,0-1-1,1 0 0,-1 0 1,0 1-1,0-1 0,1 0 0,-1 0 1,0 1-1,1-1 0,-1 0 1,0 0-1,1 0 0,-1 0 0,1 1 1,-1-1-1,0 0 0,1 0 1,-1 0-1,1 0 0,-1 0 1,0 0-1,1 0 0,-1 0 0,0 0 1,1 0-1,-1 0 0,1-1 1,0 1-1,43 10 82,-27-6-5,-1 0-1,22 1 1,105 5 166,-97-7 108,200 14 495,34 6-299,-215-20-133,297 5 158,-280-8-224,382-2 128,-363 1-208,446 5 107,-430-2-134,489 6 91,-483-6-144,488 13 65,-488-10-139,510 25 35,-504-23-82,528 31 21,-524-31-48,520 26 10,-525-27-35,494 20 9,-500-21-17,487 16 7,-488-17 21,473 2 26,-479-6 14,442 0 46,-450 0 13,399-8 60,-411 4-20,341-23 68,-354 20-67,317-37 72,-323 34-87,-64 8-135,363-58 311,-346 55-279,247-52 197,-233 48-184,127-32 125,-141 33-142,30-9 153,75-31 0,-128 44-196,17-5 64,-18 8-39,3 1 1,-8 1-33,0 0 0,1-1-1,-1 1 1,0 0 0,0 0 0,1 0-1,-1 0 1,0-1 0,0 1 0,0 0 0,0 0-1,0 0 1,0 0 0,-1 0 0,1-1 0,0 1-1,0 0 1,-1 1 0,1-2-3,-12 39 38,-31 71-4,27-72-16,1-1-8,0 1-1,-11 52 1,-25 142 26,42-154-32,5 2 1,4-2-3,4-8-2,3-13 0,2-14 0,1-9 0,-7-26 0,13 25 0,-13-28 0,6 14 0,-8-7 0,-7-1 0,1-1 0,0 1 0,-6-3 1,1-4 7,8-3 7,-7 2 0,8-2-13,1-1-1,-1 1 1,0-1-1,1 0 1,-1 1-1,0-1 0,0 1 1,1-1-1,-1 0 1,0 0-1,0 0 0,0 1 1,1-1-1,-1 0 1,0 0-1,0 0 1,-1 0-1,-68 4 78,-63-4-22,44-1 26,-87 4 9,-68 3-8,190-8-24,-237-6 20,229 6-39,-275-12 20,264 10-27,-318-15 10,308 16-24,-130-6 0,-46 0-16,-202 0-7,378 8-9,-327-2-7,329 2-26,-332 5-23,330-3-25,-324 0-42,326 0 23,-312 5-41,317-4 34,-297 5-38,298-5 57,-309 8-36,304-7 57,-313 13-29,316-13 16,-294 7-31,299-8 38,-288 12-23,287-11 55,-287 5-21,289-5 29,-266 17-15,273-14 8,-242 29-17,247-26 9,-231 53-27,235-48 15,-190 58-27,198-59 14,-187 54-28,186-54 34,-187 49-24,188-52 38,-202 33-1108,114-24-4327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12:14.6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49 127 4936,'-20'20'0,"6"-7"3,10-10 11,-4 3 13,6-4 68,5-4-34,4-4-28,3 0-5,0 0 1,0 0 0,0 1-1,16-6 1,34-11 159,80-18 0,-114 34-169,-10 2 31,0 0-1,24-1 1,134-10 115,-136 13-58,169-1 37,-162 5-64,202 5 28,-195-5-48,213 12 18,-208-10-43,256 16 18,-244-17-18,306 10 22,-296-11-3,331 3 20,-327-4-19,347 16 28,-344-11-23,342 20 21,-343-20-33,360 36 24,-354-32-25,367 42 17,-366-41-24,365 40 16,-366-42-16,355 30 16,-359-33-15,344 15 24,-346-18-11,332 10 22,-334-11-15,329 3 31,-330-5-25,320-8 25,-325 5-31,286-14 32,-293 13-19,268-10 35,-270 12-2,279-8 42,-278 8-41,268-8 47,-271 9-55,264 1 37,-263-1-49,261-9 37,-266 8-50,226-7 32,-233 7-47,218-10 22,-220 8-27,346-28 96,-291 23-133,-66 6 36,264-27 178,-235 17-211,-45 6 7,142-66 63,-133 57-63,28-11 44,-22 9-19,6-5-41,-23 10-428,0-1 1,23-17-1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12:15.0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1 314 8072,'0'1'-8,"0"4"-4,0-3-16,0-4 1,0-3 23,0 4 181,1-2-98,14-31-4,3-8 3,23-40 0,-26 57-344,1 0 0,1 1 0,26-28 0,-20 25-4574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12:15.5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751 1 4760,'-35'0'0,"24"0"1,1 0-2,0 0-1,0 0 1,1 1-1,-1 1 0,-10 2 1,-11 9 1,20-8 0,-35 23 0,25-11 0,9-1 0,10-2 0,10 0 0,15 1 0,19 2 0,-17-9 7,1 0 0,-1-2 0,2-1 1,44 3-1,-60-7-2,49-3 19,-41 1-1,239-11 201,-152 7-23,141-14 298,-136 11-214,-11 6 198,112 11 1,-1 12 297,-176-15-628,-31-5-86,4-1 2,-6 0 67,-12 0-78,-1 0 0,1 1 0,0 1 0,0 0-1,-1 0 1,1 1 0,1 1 0,-1-1 0,0 1-1,1 1 1,0 0 0,0 0 0,-13 11 0,13-10-39,-18 20 98,-58 74 11,62-74-47,-134 115 32,120-112-59,-159 123 18,156-120-32,-176 142 16,170-137-16,-165 136 16,172-143-16,-146 95 14,149-105-20,-137 62 8,139-69-28,-51 14-1,-10-1-10,-102 2-1175,95-18-4688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06:12.0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492 147 8072,'40'-73'24,"-31"58"-4,23-42 640,-33 57-590,0-1 0,0 1 0,-1 0 1,1 0-1,0 0 0,0 0 0,-1 0 1,1 0-1,0 0 0,0 0 0,-1 0 1,1 0-1,0 1 0,0-1 0,-3 2 1,-6 1 22,3-1 30,0 1 0,0 0 0,1 1 0,-13 8 0,-110 78 561,100-65-264,-125 113 149,125-110-241,-81 93 92,106-118-401,1 1 0,-1 0-1,1 0 1,0 0 0,0 0 0,1 1-1,-1-1 1,1 1 0,-2 5 0,0 1 6,-4 21 3,8-31-27,0-1 0,0 0 0,0 1 0,0-1 0,0 0 1,0 1-1,0-1 0,0 0 0,0 1 0,0-1 0,0 0 0,0 1 0,0-1 0,0 0 0,0 1 0,0-1 0,0 0 0,0 1 0,0-1 0,1 0 0,-1 1 0,0-1 0,0 0 0,0 0 0,1 1 0,-1-1 0,0 0 0,0 0 0,1 1 1,-1-1-1,1 0 0,5 5 5,1 0-1,0-1 1,1 0 0,-1 0 0,1-1 0,15 5 0,-2-5 2,43-6 4,-44 0-11,-1 0 0,27-9 0,-14-1-2,0-1 1,51-30-1,-59 27-4,97-90 1,-98 82-9,-20 22 11,27-31-13,50-75 0,-68 92 7,6-11 0,16-29 0,-33 55 8,-2 6 0,-4 14 0,2-8 0,-13 60 0,13-49-1,1 1 1,1-1 0,2 1 0,4 40-1,-5-60 1,1 0-1,-1 0 1,1 1-1,-1-1 1,1 0-1,0 0 1,0 0-1,0 0 0,1 3 1,8 9-1,0 1-1,1-1 1,0-1 0,20 19-1,-30-31 0,0 0 1,0-1-1,0 1 0,0 0 0,0 0 0,1-1 1,-1 1-1,0-1 0,0 1 0,1-1 0,-1 1 1,0-1-1,2 1 0,9 1-198,0-1 0,0 0 0,-1 0 1,1-1-1,0-1 0,0 0 0,13-3 0,32-8-7666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12:17.1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1 530 2520,'0'0'968,"7"2"-795,21 6-89,-13-7 164,27-7 23,0-1-1,0-3 0,53-20 1,-77 24-162,-1-2 1,0 0-1,-1-1 1,0 0-1,23-18 1,-28 18-61,10-8 218,-15 11-199,10-9 35,-1-1 1,-1-1-1,0-1 0,-1 0 1,13-24-1,48-107 586,-68 135-524,0 4-48,-1-1 1,0 0-1,-1 0 1,0 0-1,2-14 0,-6 24-101,0 0-1,0 0 0,0 0 0,0 0 0,0 1 0,0-1 1,-1 0-1,1 0 0,0 0 0,0 1 0,-1-1 0,1 0 1,-1 0-1,1 1 0,0-1 0,-1 0 0,1 1 0,-1-1 1,0 1-1,1-1 0,-1 0 0,1 1 0,-1-1 0,0 1 0,0 0 1,1-1-1,-1 1 0,0-1 0,0 1 0,1 0 0,-1 0 1,0 0-1,0-1 0,0 1 0,1 0 0,-1 0 0,0 0 1,0 0-1,0 0 0,0 0 0,-1 1 0,-1-1 11,0 0-1,1 0 1,-1 1-1,0-1 1,0 1-1,0 0 1,0 0-1,1 0 1,-1 0-1,1 0 1,-4 2-1,1 1 4,3-3-18,0 0 0,1 1-1,-1-1 1,0 1 0,1-1 0,0 1-1,-1 0 1,1-1 0,0 1 0,0 0-1,0 0 1,0 0 0,0 0 0,0 0 0,0 0-1,0 3 1,-5 14 49,2 1-1,0 0 1,0 0 0,2 0-1,1 0 1,1 32-1,1-33-42,0-12-3,-1 1-1,1-1 0,1 1 1,0-1-1,0 0 1,3 8-1,13 32 43,2-2 0,27 46 0,-6-24-24,37 99 20,-52-97-41,-17-46-7,2 0 1,1-1-1,0 0 1,20 25-1,-23-36-2,-7-8-1,0 0 1,0-1-1,0 1 1,1-1-1,-1 1 0,1-1 1,-1 0-1,1 0 1,0 0-1,4 2 1,11 6 7,1-1 0,-1 0 0,2-2 0,29 9 0,-35-12-6,-11-3 1,1 0-1,-1 0 1,1-1-1,0 1 1,-1-1 0,1 1-1,-1-1 1,1-1-1,0 1 1,3-1 0,15-2 14,-1-1 0,1-1 1,-1 0-1,0-2 0,-1-1 0,28-14 1,19-16-3,-40 19 25,14-20-12,42-52-1,-61 61-14,27-43-1,-2-5-10,-17 22-3,-13 20 0,-13 29 0,-3 5 0,0-1 0,0 1 0,0-1 0,0 1 0,-1 0 0,1-1 0,-1 1 0,1-1 0,-1 1 0,0-4 0,1-4 0,-1 10 0,0 0 0,0 0 0,0-1 0,0 1 0,0 0 0,0 0 0,0 0 0,0 0 0,0 0 0,0 0 0,0-1 0,0 1 0,0 0 0,0 0 0,0 0 0,0 0 0,0 0 0,0-1 0,0 1 0,0 0 0,0 0 0,0 0 0,0 0 0,0 0 0,0 0 0,0-1 0,0 1 0,0 0 0,0 0 0,-1 0 0,1 0 0,0 0 0,0 0 0,0 0 0,0-1 0,0 1 0,0 0 0,0 0 0,-1 0 0,1 0 0,0 0 0,0 0 0,0 0 0,0 0 0,0 0 0,0 0 0,-1 0 0,1 0 0,0 0 0,0 0 0,0 0 0,0 0 0,0 0 0,-1 0 0,1 0 0,0 0 0,0 0 0,0 0 0,0 0 0,-20 19 0,1 13 1,5 5 4,13-32-4,1 0-1,-1 0 1,1 0-1,0 0 1,0 7-1,9 21 5,7-8-2,-15-24-2,0 0-1,1 1 1,-1-1-1,1 0 1,0 0-1,-1 0 1,1 0-1,0 0 1,3 1-1,-4-2 0,0 1 1,0-1-1,1 0 0,-1 0 0,0 0 0,1 0 0,-1 0 0,0 0 0,0 0 0,1 0 0,-1 0 0,0-1 1,3 0-1,4-4-1,1 0 0,-1-1 0,0 0 0,0-1 0,-1 1 0,0-2 1,0 1-1,8-13 0,-10 14 1,18-24 0,-6-2 0,-4-4 1,-12 25 2,-1 0 0,0 0-1,0-1 1,-1 1 0,-1 0 0,0 0 0,-1 0-1,0 0 1,-8-19 0,-3-3 4,6 22 14,-4 3-12,1 0 1,-1 0-1,-19-8 0,31 16-6,-1-1-1,0 1 0,0-1 0,0 1 0,0 0 1,0 0-1,0-1 0,0 1 0,0 0 1,0 0-1,0 0 0,0 0 0,0 0 0,-2 1 1,-9 1 3,1 0 0,0 1 1,0 1-1,0 0 0,0 1 0,-11 6 1,4 3 14,-73 86 12,76-76-18,-14 43 4,24-53-18,1 1 0,1 0 1,-4 28-1,6-30 0,1 1 0,0-1 0,1 0 0,5 24 0,-3-24 0,0 0-1,2-1 0,-1 0 0,2 1 0,6 10 1,-3-9-1,1-1-1,0 0 1,1-1 0,1 0 0,0 0 0,0-1 0,1-1-1,14 9 1,-2-7-5,1-6 1,1-1 1,49 4-1,-73-9-1,-1 0 0,1 0 0,0-1 0,-1 1 0,1 0 0,-1-1 0,1 0 0,3-1 0,32-13-33,72-40 0,-80 32-94,107-114-43,-113 107 70,-8 10 56,5-5 6,-1-2-1,-2 0 0,29-56 0,-41 70 19,10-20-15,-1-2 1,16-55-1,-18 40 5,-9 11 29,-4 38 6,0 0 0,0-1 0,0 1 0,0 0 0,-1 0 0,1-1 0,0 1 0,-1 0 0,1 0 0,-1 0 0,1 0 0,-1 0 0,0-1 0,1 1 0,-1 0 0,0 0 1,0 1-1,0-1 0,0 0 0,0 0 0,0 0 0,0 1 0,0-1 0,0 0 0,0 1 0,-2-1 0,3 0 0,0 1 0,-1 0 1,1 0-1,0 0 0,0 0 0,-1 0 0,1 0 1,0 0-1,0 0 0,-1 0 0,1 0 0,0 0 1,0 0-1,-1 0 0,1 0 0,0 0 0,0 0 1,-1 0-1,1 0 0,0 0 0,0 1 0,0-1 1,-1 0-1,1 0 0,0 0 0,0 0 0,-1 0 1,1 1-1,0-1 0,0 0 0,0 0 0,0 0 1,-1 1-1,-12 10 3,0 1 0,1 0 0,-12 16 0,-66 90 48,66-87-41,6-3 37,10-15-30,-3 5-5,1 0 0,0 0 0,1 1 0,1 1 0,-8 32 0,3 22 26,12-66-36,0 0-1,1 0 1,0 0 0,0 0-1,1-1 1,0 1 0,0 0 0,5 12-1,-6-19-1,1-1-1,0 0 1,0 1-1,0-1 1,0 0-1,0 0 1,0 1-1,-1-1 1,1 0-1,0 0 1,0 0-1,0 0 1,0 0-1,0 0 1,0 0-1,0-1 1,0 1-1,0 0 1,0-1-1,-1 1 1,1 0-1,0-1 0,1 0 1,0 0-1,6-1-2,-5 2 0,-1-1 1,1 0-1,0 0 0,-1 0 0,1-1 0,-1 1 0,1-1 0,-1 1 0,1-1 1,-1 0-1,0 0 0,2-2 0,20-20-35,0-1 1,-2 0-1,20-33 0,-6 2-75,7-15-22,-34 62 133,-8 9 2,-1 0 0,1 0 0,-1 0 0,1 1 0,-1-1 0,1 0 0,-1 0 0,1 1 0,-1-1 0,1 0 0,-1 1 0,1-1 0,-1 1 0,0-1 1,1 0-1,-1 1 0,0-1 0,1 1 0,-1-1 0,0 1 0,0-1 0,1 1 0,-1 0 0,6 26 5,2 20-3,8 76-1146,-9-57-4576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12:17.5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585 1037 8880,'0'0'8,"0"1"-2,0 0-6,0-1 0,0 1 1,0 0-1,-1-1 0,1 1 0,0-1 0,0 1 0,0 0 0,0-1 0,-1 1 0,1-1 0,0 1 0,0-1 0,-1 1 0,1-1 0,0 1 0,-1-1 0,1 1 0,-1-1 0,1 1 0,-1-1 0,1 1 0,-1-1 0,1 0 1,-1 1-1,1-1 0,-1 0 0,1 0 0,-1 1 0,0-1 0,0 0 0,-3 2 0,-97 50-39,79-41-57,0-1-1,-38 11 1,14-5-48,29-10 125,10-4-13,0 0 1,1 1-1,-1 0 1,-11 8 0,-12 8-55,1 1 0,0 2 1,-46 46-1,35-18 55,27-30-34,1 4 24,-14 46 1,24-53 0,3-9 33,0 1 0,1 0 0,0-1 0,0 1 0,1-1-1,4 9 1,-7-17 7,0 1 0,0-1-1,1 1 1,-1-1 0,0 1-1,1-1 1,-1 1 0,1-1-1,-1 1 1,0-1 0,1 1-1,-1-1 1,1 1 0,-1-1-1,1 0 1,-1 1 0,1-1-1,0 0 1,0 1 0,32 11-7,-26-10 7,0-1 0,0 0-1,0-1 1,0 1 0,13-3 0,-2-1 0,0-2 0,-1 0 0,0-2 0,0 0 1,0 0-1,20-14 0,-36 21 0,30-22 7,-31 22-7,85-76 6,5-21 2,-55 52 26,137-201 23,-140 193 31,100-230 49,-110 223-2,60-249 60,-70 255-55,-5 15-50,6-30 128,5-82 0,-17 120-155,-1 31-61,0 1 1,0-1-1,0 0 0,-1 0 1,1 0-1,0 0 0,0 0 1,0 0-1,0 0 0,0 0 0,0 0 1,0 0-1,-1 0 0,1 0 1,0 0-1,0 0 0,0 0 1,0 0-1,0 0 0,0 0 1,0 0-1,-1 0 0,1 0 1,0-1-1,0 1 0,0 0 0,0 0 1,0 0-1,0 0 0,0 0 1,0 0-1,0 0 0,0 0 1,-1 0-1,1 0 0,0 0 1,0-1-1,0 1 0,0 0 1,0 0-1,0 0 0,0 0 0,0 0 1,0 0-1,0 0 0,0 0 1,0-1-1,0 1 0,0 0 1,0 0-1,0 0 0,0 0 1,0 0-1,0 0 0,0 0 1,0-1-1,0 1 0,0 0 0,0 0 1,0 0-1,0 0 0,0 0 1,1 0-1,-6 2 13,1 0 1,0 1-1,-1 0 0,1 0 0,0 0 1,1 0-1,-1 1 0,1 0 0,-1-1 1,1 1-1,-3 5 0,-2 2 11,-10 13 109,-90 146 57,84-126-65,24-44-127,-54 131 126,6 18-79,31-85 60,-39 246 34,50-251-74,8 209 21,2-221-47,35 142 19,-28-162-32,1-7-329,0 0 0,2-1 0,24 27 0,7 1-5912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12:18.3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72 5384,'2'-10'0,"7"0"0,-6 7 0,-2 3 0,30-7 1,8-3 4,-11 2 3,38-5 1,-27 12-7,-23 3 5,23 13 0,11 14-5,-31-14 0,-1 0 0,0 2 0,20 24 0,-23-19 5,51 130 8,-54-116 19,-5-12-15,7 23 23,13 83 0,-24-111-15,1 4 6,-1 0 0,-1 1 1,-2 35-1,0-43-7,-3 45 130,3-57-124,-1 1 0,0-1 0,0 1 0,0-1 1,-1 0-1,1 1 0,-1-1 0,0 0 0,0 0 0,-1 0 0,1-1 1,-4 5-1,-2 0 168,8-8-187,-1 0 1,1 1-1,-1-1 1,1 0-1,-1 0 1,1 0 0,-1 1-1,1-1 1,-1 0-1,0 0 1,1 0-1,-1 0 1,1 0-1,-1 0 1,1 0-1,-1 0 1,0 0-1,1-1 1,-1 1 0,1 0-1,-1 0 1,1 0-1,-1-1 1,1 1-1,-1 0 1,1 0-1,-1-1 1,1 1-1,-1-1 1,1 1-1,0 0 1,-1-1-1,1 1 1,-1-2 0,-9-9 37,8 6-1,-1 1-1,1-1 1,0 0-1,0 0 1,1 0-1,-1 0 1,1 0-1,0 0 1,0 0 0,1 0-1,-1-8 1,1 6 0,1-10 204,25-92 102,-13 71-166,2 0 1,24-44 0,-23 52-142,3-6 158,95-127 69,-88 136-136,-6 8-70,5-4-17,1 0 0,1 2-1,33-20 1,-45 31-10,0 0-23,0 1 1,1 0 0,0 2-1,0-1 1,20-4 0,54-10 32,-83 21-48,1 1 1,0-1-1,-1 1 0,1 1 0,-1-1 1,1 1-1,-1 1 0,1-1 0,-1 1 1,12 5-1,-9-4-2,6 5 11,20 20-1,-31-24-12,-1 1-1,-1-1 1,1 1-1,-1 0 1,1 0-1,-2 0 1,5 8-1,-5-6 1,1 0 0,-1 1-1,0-1 1,-1 1 0,0 0 0,1 9-1,-3 8 1,-3 32 0,-3-6-2,2-15-1,2 2 0,1 41 0,4-45 1,10 54-1,-12-86 2,0-1-1,1 1 1,-1-1-1,1 1 0,-1-1 1,1 1-1,0-1 1,-1 1-1,1-1 0,2 2 1,5 8-2,2-1 0,0 0 0,0 0 1,1-1-1,12 9 0,-21-17 1,0 0-1,-1 0 1,1 0 0,0 0-1,0 0 1,0-1 0,0 1-1,0-1 1,3 1 0,45 6-8,57 0 0,-104-7 9,0 0-1,1 0 1,-1 0-1,0-1 1,0 1-1,0-1 0,0 0 1,0 0-1,0 0 1,0 0-1,3-2 1,27-11-4,53-30 1,81-75-1182,8-14-4735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12:20.8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2582 0 1352,'0'0'1484,"0"4"-1167,-2 14 6,0-13-15,-2 1-7,2-2-202,1 0 0,-1-1-1,0 1 1,1 0 0,0 0-1,0 0 1,0 0-1,1 0 1,-1 6 0,-3 15 214,-15 43 261,-8 41-164,23-90-328,2-1-1,0 1 1,1 30 0,1-32-18,7 163 224,-5-113-184,4 75 152,1-79-152,-3 111 130,6-114-131,15 124 346,-19-138-371,-5-20 57,0 0 1,-6 46 0,2-28-75,2-30-52,1 32 34,0-3 6,-11 71 0,8-76-17,3-33-25,0 1 0,-1 0 0,1-1 0,-1 1 0,-2 6 0,2-11 14,0 11 238,1-4 164,-4-19-177,-16-68 363,-23-76 394,40 148-899,0 0-1,0 0 1,-1 0-1,0 1 1,-6-7-1,9 12-8,-1-1 4,-8-3-63,7 4 45,-11-5 183,-10 7-238,1 2 0,-1 0 1,1 1-1,0 1 0,-27 11 0,-4 8-24,-3 6-2,-7 10 1,-9 3 4,-10 4-2,-80 30 4,137-66-6,-13 7 6,-165 71 3,163-72 4,-177 64 4,172-64-4,-176 83 4,180-77-3,-164 98 10,167-97-10,-157 87 12,159-92-7,20-10-17,-51 24 23,2 3 0,-116 86 0,164-109-14,3-1-1,0 0-1,-25 27 1,23-18-5,16-16-4,1-1-1,0-3-1,0-1 0,-1 0 0,1 0 0,0 0 0,0 1 0,0-1 1,0 0-1,0 0 0,0 1 0,-1-1 0,1 0 0,0 0 0,0 1 0,0-1 0,0 0 0,0 0 0,0 1 0,0-1 0,0 0 0,0 0 0,0 1 0,0-1 0,0 0 0,0 0 0,1 1 0,-1-1 0,0 0 0,0 0 0,0 1 0,0-1 0,0 0 0,0 0 0,1 0 0,-1 1 0,0-1 0,0 0 1,0 0-1,1 0 0,-1 1 0,0-1 0,0 0 0,1 0 0,8-2-1,-7 1 2,6-1-2,-5 1 0,0 0-1,0 0 1,-1 0-1,1 0 1,0 0 0,0-1-1,-1 1 1,1-1-1,4-3 1,130-95-1591,-46 32-6321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12:21.3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5208,'8'20'32,"-3"-12"84,1 0 1,0-1-1,0 1 0,0-1 0,1-1 1,0 0-1,11 8 0,-3-5 32,1-1 0,0-1 0,0-1 0,1 0-1,0-1 1,0-1 0,19 2 0,-2 1 49,50 13 141,53 20-22,120 43 289,-46-9-366,-167-58-78,195 78 58,-187-73-118,210 110 40,-209-102-66,234 113 30,-227-115-51,228 100 18,-233-102-31,209 104 22,-215-104-23,-25-12-24,45 25 20,82 59 0,-102-60-16,213 146 152,-248-174-161,-9-7 2,-1 1 1,0-1 0,0 1-1,0 0 1,0 1 0,6 6-1,-11-9-11,1 0 0,0 0-1,-1 0 1,1-1 0,-1 1-1,1 0 1,-1 0 0,1-1-1,-1 1 1,0 0 0,1-1-1,-1 1 1,0 0 0,0-1-1,0 1 1,1-1 0,-2 1-1,-1 1 3,-26 18-1239,-6 1-4958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12:22.0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501 29 9688,'2'-2'104,"5"-7"-2,-4 4-3,0-3 21,0 6 72,7 0 11,-8 1 89,-1 3-187,2 6-13,-3-6-87,0-1 1,0 0-1,-1 0 0,1 0 1,-1 1-1,1-1 0,-1 0 1,1 0-1,-1 0 0,1 0 1,-1 0-1,0 0 0,0 0 1,0 0-1,1 0 0,-1 0 1,-2 1-1,-1 2 6,-3 5-5,-3 2-4,0-1-2,-10 10 2,9-8 7,-1-1 1,0 0-1,-23 15 1,-88 52 94,-20 9 76,86-52-84,10 1 44,46-35-124,-17 9 129,16-9-50,1-1-46,-6 0 3,5 0 63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12:23.4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1185 1 7712,'-5'4'11,"0"0"-1,0 0 1,0-1 0,-12 7 0,-22 9 72,-106 59 110,110-58 62,-148 102 102,147-95-123,-247 165 324,201-153-511,50-25 60,-207 69 217,179-65-67,56-18-205,-4 0 1,6 0-2,3 1-45,0 0 0,-1 0 0,1 0 0,0-1 0,0 1 0,-1 0 0,1-1 0,0 1 0,0 0 0,0-1 0,0 1 0,0-1 0,0 1 0,0-1 0,0 0 0,0 1 0,1-1 0,21 7 35,-23-7-41,10 3 9,31 5 48,122 11 72,-91-6-98,84 31 29,-102-25-55,7 7 0,9 3-3,9 10-2,12 11 0,90 54-2,-146-84-3,155 74 2,-148-75-2,68 29 4,29 13 1,1 10 0,2 11 0,3 8 0,7 4 0,6-3 0,-1-10 0,5-4 0,6-5 0,3 5 0,-2 12 1,-47-21 3,103 57 8,23 6 7,-200-105 1,182 120 12,-187-115 8,149 117 17,-156-120-10,143 95 19,-145-102-12,19 8-20,210 126 246,-203-113-73,-57-39-120,5 0 21,-4-2 16,5 0 1,-8-1-114,1-1 1,-1 1-1,1 0 1,0 0-1,-1-1 1,1 1-1,-1-1 1,1 1-1,-1-1 1,1 0-1,-1 0 1,1 0-1,-1 0 1,0 0-1,1 0 1,-1 0-1,0 0 1,1-2-1,12-7 111,27-17 133,85-38 1,-62 41-168,168-84 104,-192 87-150,42-31 0,6-5-13,121-64 3,-161 95-24,213-129 8,-206 119-9,90-67-1,42-35-4,15-8-2,10 6 0,-12 10 0,-15 11 0,-17 19 0,-15 22 0,-24 18 0,-24 15 0,-20 11 0,-17 8 0,-16 5 0,-13 1 1,-12 2 4,3-5 0,-25 17-3,-1-1-1,10-5 5,-10 9 0,-1-1 0,1 1 0,-1-1 0,0 0 0,0 0 0,0 0 0,0 0 0,-1 0 0,4-8 0,-2 4 19,-3 6 39,0 0-25,1-5 2,-2 5 54,0 4-47,-2 6-3,1-7-42,1 0 1,-1-1-1,1 1 0,-1 0 1,1 0-1,-1-1 0,1 1 1,-1 0-1,0-1 0,1 1 1,-1-1-1,0 1 0,1-1 1,-1 1-1,0-1 1,0 1-1,1-1 0,-1 0 1,0 1-1,0-1 0,0 0 1,0 0-1,0 0 0,1 1 1,-3-1-1,-20-3 59,21 3-47,2-1-13,-1 1 1,1 0-1,-1 0 0,1-1 0,-1 1 1,1 0-1,-1-1 0,1 1 1,-1 0-1,1-1 0,0 1 1,-1-1-1,1 1 0,-1-1 0,1 1 1,0-1-1,0 1 0,-1-1 1,1 1-1,0-1 0,0 1 1,0-1-1,-1 0 0,-6-20 83,4 11-65,-7-14 32,-2 0-1,0 1 1,-28-37 0,32 48-46,5 8 0,0 0-1,-1 0 0,1 0 1,-1 1-1,0-1 0,0 1 1,-5-4-1,-77-54 47,60 45-36,0 1 1,0 1-1,-35-12 1,39 17-12,-11-4 16,-140-50 14,138 49-15,-139-68 6,137 64-11,-178-93 12,168 86-7,-174-108 8,177 109-8,-198-69-2,230 89-26,1 1-1,-20-2 1,-287-19-1777,140 22-7015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12:24.4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0 197 6456,'0'0'1641,"9"3"-1582,42 13 10,101 38 147,-135-47-204,30 16 72,-42-21-77,16 10 57,37 28-1,-51-35-36,0 1 1,0 1-1,0 0 0,-1 0 0,0 0 0,-1 0 0,0 1 0,0 0 0,0 0 0,3 9 0,1 15 37,-7-24-29,0 1 0,0-1 0,1 0 0,6 12 0,-5-13 21,-3-5 105,-1-3-158,0 1-1,0-1 1,0 0 0,0 1-1,0-1 1,0 0-1,0 1 1,0-1 0,0 0-1,-1 1 1,1-1 0,0 0-1,0 1 1,-1-1 0,1 0-1,0 1 1,-1-1-1,1 1 1,-1-1 0,0 0-1,0 0 2,-1-1 0,1 0 1,0 1-1,0-1 0,0 0 0,0 1 0,0-1 0,0 0 0,-1-4 0,-2-8 17,0-1 1,1 1-1,1-1 0,0 0 1,1 0-1,1-23 0,2 26-11,8-38 71,-2 20-15,2 2-1,2-1 1,16-29 0,-19 42-51,-5 8 20,0 1 1,0 0-1,1 0 0,6-6 1,-5 5 33,-1 1-41,0 0 1,0 1 0,1 0 0,0 0-1,0 1 1,0-1 0,1 1 0,-1 1 0,1-1-1,12-5 1,76-21 224,-74 29-58,4 4-106,0 2 0,30 7 0,-35-1 51,-13-6-104,2 1-16,-1 1 0,1 0 0,-1 0 0,0 1 0,0 0 0,-1 1 1,0 0-1,-1 0 0,1 0 0,6 14 0,42 78 81,-50-91-92,-2-1 0,1 1 0,-1-1 0,-1 1 0,1 0 0,-1 0 0,-1 0 0,1 14 0,-1-12-4,-1 4 5,0 0 1,-1-1-1,-1 0 1,0 1-1,0-1 1,-2 0 0,-7 21-1,9-31-6,-5 21 4,-21 53 45,7-30 2,21-48-54,-1-1 1,1 1-1,-1-1 1,1 0-1,-1 1 1,1-1-1,0 1 1,0-1 0,-1 0-1,1 1 1,0-1-1,0 0 1,0 1-1,-1-1 1,1 0-1,0 0 1,0 1-1,0-2 1,4-35-1437,1-8-5751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12:25.0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740 0 9952,'-1'2'-23,"1"-1"0,0 1 0,-1-1 0,1 0 1,-1 1-1,0-1 0,1 0 0,-1 1 0,0-1 0,0 0 1,0 0-1,0 0 0,0 0 0,0 0 0,0 0 1,0 0-1,-1 0 0,1 0 0,-3 1 0,-18 14-128,18-11 197,2-4 33,-29 10 34,29-10 10,2-1-121,-1 0 1,1 0-1,0 0 1,0 0-1,0 0 0,0 0 1,0 0-1,0 0 1,-1 0-1,1 0 0,0 0 1,0 0-1,0 0 1,0 0-1,0 0 0,0 0 1,-1 0-1,1 0 1,0 0-1,0 0 0,0 0 1,0 0-1,0 0 1,0 0-1,0 0 0,0 1 1,-1-1-1,1 0 0,0 0 1,0 0-1,0 0 1,0 0-1,0 0 0,0 0 1,0 0-1,0 1 1,0-1-1,0 0 0,0 0 1,0 0-1,0 0 1,0 0-1,0 0 0,0 0 1,0 1-1,0-1 1,0 0-1,0 0 0,0 0 1,0 0-1,0 0 1,0 0-1,0 1 0,0-1-2,0 0-1,0 0 1,0 0-1,0 0 1,0 0-1,0 0 0,0 0 1,0 1-1,0-1 1,0 0-1,0 0 1,0 0-1,0 0 0,0 0 1,0 0-1,0 0 1,0 0-1,0 0 1,0 1-1,0-1 1,0 0-1,0 0 0,0 0 1,0 0-1,0 0 1,0 0-1,0 0 1,-1 0-1,1 0 1,0 0-1,0 0 0,0 1 1,0-1-1,0 0 1,0 0-1,0 0 1,0 0-1,0 0 0,0 0 1,-1 0-1,1 0 1,0 0-1,0 0 1,0 0-1,0 0 1,0 0-1,0 0 0,0 0 1,0 0-1,0 0 1,-1 0-1,1 0 1,0 0-1,0 0 0,-23-6 1107,15 4-1053,1 1 0,0 0-1,0 0 1,-1 0 0,-12 2 0,7-1-29,-105-2 229,95 2-180,-152 15 221,110 1-187,-90 16 250,152-31-322,-3 1 6,2-1-18,-4 2-3,6-2-9,2 2-5,2 16-4,2-13-2,0-2 0,14 16 0,12 6 0,8 1 0,20 16-3,29 20-2,-21-25 5,2 0 0,1-1 0,-5-1 0,-8-3 0,-7-3 0,-13-3 1,-18-11 8,-1 1 0,-1 1 1,16 23-1,-1-2 22,-31-38-31,1 0 0,0 0 1,0 0-1,0 0 0,0-1 0,0 1 0,0 0 1,0 0-1,0-1 0,0 1 0,0-1 0,2 1 1,2 0-21,-1-1 1,1 0-1,-1 0 0,1 0 1,-1-1-1,1 1 1,-1-1-1,1 0 1,-1-1-1,0 1 1,1-1-1,5-3 1,3 0-1215,38-13-6206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12:25.5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522 1 8968,'2'0'32,"6"2"-4,-6-1-14,-2 0-15,0-1-1,0 1 1,-1-1-1,1 1 1,0-1-1,0 1 1,-1-1-1,1 1 1,-1-1-1,1 0 1,0 1-1,-1-1 1,1 1-1,-1-1 1,1 0-1,-1 1 0,1-1 1,-1 0-1,1 0 1,-2 1-1,-9 3-31,-1 0 0,0-1 0,0 0 0,0-1-1,-1 0 1,1-1 0,0 0 0,-17-2 0,-50 4-182,63-2 156,-27 6-16,-43 22 56,14 5 21,66-31 1,1 1 1,0-1-1,1 1 0,-1 0 0,0 0 0,1 1 0,0-1 0,0 1 0,1 0 0,-1 0 0,1 1 0,-4 8 0,3-7 3,-1 4 6,0 0 0,0 0 1,1 0-1,1 1 0,0-1 1,0 1-1,-1 17 0,2-14 2,0-1 11,0 1 1,0 0 0,2-1-1,0 1 1,1 0 0,0-1-1,4 17 1,-5-30-23,2 8 24,0-1 0,0 0 1,1 1-1,0-1 0,0-1 0,1 1 1,0 0-1,1-1 0,5 8 1,-3-5-1,4 3 114,59 38 64,-53-43-51,16 0-48,39 5 0,-43-10-30,0-2 0,0-2 0,43-5 0,-46 3-50,7-2 89,128-39 46,-132 31-66,107-77 42,-113 66-42,74-109 48,-84 106-22,-3-2-61,-2-1 1,5-30-1,-13 40 94,-3 9-118,-1 1 1,0 0-1,0 0 0,-1 1 1,-10-17-1,2 15 139,-8-1-52,-42-16 1,42 24 36,-107 4 64,13 14 113,57-5-1822,-18 0-6015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06:12.4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94 8344,'3'-5'3,"0"0"0,0 0-1,-1-1 1,0 1 0,2-8 0,-1 5 22,0-1 0,1 0 0,0 1-1,7-12 1,-10 20-18,-1 0 1,1 0-1,-1 0 1,1 0-1,-1 0 0,1 1 1,-1-1-1,1 0 0,-1 0 1,1 0-1,-1 1 0,1-1 1,-1 0-1,1 1 0,-1-1 1,0 0-1,1 1 0,-1-1 1,1 1-1,-1-1 1,0 1-1,0-1 0,1 1 1,-1-1-1,0 1 0,0-1 1,0 1-1,1 0 0,2 4 14,-2-1-3,0-1 0,1 0 0,-2 0 0,1 1 0,0-1-1,0 0 1,-1 1 0,0 4 0,7 109 171,-4 49 166,1-142-195,1-3-88,1-1 0,13 26 0,-19-45-65,0 0 0,1-1 0,-1 1 0,0 0 0,1-1 0,-1 1 0,1-1 0,-1 1 0,1 0 0,-1-1 0,1 1 0,-1-1 0,1 1 1,0-1-1,-1 0 0,2 1 0,7 4 25,0-1 1,0-1-1,1 1 1,18 3-1,-12-8 63,9-7-28,39-17-1,-47 14 8,-13 7-60,5-2-6,-2-1 0,1 0 0,-1 0 1,0-1-1,0 0 0,-1 0 1,0 0-1,-1-1 0,1 0 1,3-11-1,10-27 24,-1 0 1,20-95-1,-36 130-16,-1 10 112,-2 6-41,-12 99 136,-10 62-74,6-34 71,5-38-179,8-54 54,-21 167 38,20-165-58,-8 42-12,1-8 49,-4 121 0,15-181-85,0-9-20,1 0 0,0 1 1,0-1-1,0 0 0,1 0 0,0 1 1,0-1-1,0 0 0,1 0 1,0 0-1,5 11 0,-5-14-63,1 0 0,-1 0 0,0-1 0,1 1 0,-1-1 0,1 1 0,0-1 0,0 0 0,0 0 0,0 0 0,0-1 0,0 1 0,1-1 0,-1 1 0,0-1 0,1 0 0,-1-1 0,1 1 0,-1-1 0,1 1 0,0-1 0,-1 0 0,1 0 0,6-2 0,26 1-7170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12:26.7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6222 160 7624,'0'0'1070,"-5"-1"-748,3 1-279,-1-1 0,0 1-1,0-1 1,1 1 0,-1 0 0,0 0 0,0 0 0,0 0 0,1 1 0,-1-1 0,0 1 0,0 0-1,1 0 1,-1 0 0,1 0 0,-4 2 0,-5 2 40,0 0 0,-1-1 0,1 0 0,-17 3 0,-18 6 112,28-7-136,-2 0 1,-19 2 0,-20-3-17,-79 2 32,73-2-15,-131-10 138,107 1-152,-150 5 268,217-1-263,-185 0 121,163 0-64,-199 2 45,191-1-59,-223-1 34,219-1-47,-225-6 36,224 5-43,-243-10 24,239 8-43,-239-15 26,242 15-26,-239-15 22,238 16-42,-221-16 18,225 15-18,-219-19 17,219 19-24,-204-11 17,209 13-11,-198-5 10,199 7-24,-324-12 54,268 11-64,65 1 10,-30 1-9,-250-3 90,103 2 32,207 0-125,-86 1 67,-122 14 135,207-14-177,0-1 0,-1 0 0,-18-3 0,20 2-8,1-1 1,-1 2-1,0 0 0,1 0 0,-1 1 0,1 0 0,-12 3 1,18-4 68,9 11-19,-4-10-72,1 0 0,-1 0-1,1-1 1,-1 1 0,1 0 0,-1-1 0,1 0 0,-1 0 0,1 0-1,-1 0 1,1 0 0,-1 0 0,6-2 0,40-12 22,45-30-1711,6-6-6774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12:27.1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97 88 7088,'-7'2'92,"-1"0"0,1 0 1,-1-1-1,1 0 1,-1 0-1,0-1 0,-10 0 1,4 0-12,10 0 180,-4 0-18,50-3 71,5-1-207,102-3 24,48-3 102,-112 2-85,146-10 39,-184 15-46,-28 2-93,209-7 239,74-10 329,-256 13-464,-43 5-112,-15-12-1271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12:27.6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226 1 6008,'-4'3'6,"0"0"0,0 0 0,1 1 0,-1 0 0,1-1 0,-1 1 0,1 0-1,0 1 1,1-1 0,-1 1 0,1-1 0,0 1 0,0 0 0,0-1 0,0 1 0,1 0 0,-1 8 0,0 8 41,1-1-1,1 1 1,2 26 0,1 29 23,-3-61-59,-8 45 70,-18 109 8,19-128-41,-37 166 24,34-166-24,-32 178 28,35-174-9,3-13-30,-19 165 111,17-87-31,6-108-143,0 0-1,0 0 1,0 0-1,0 0 0,0 0 1,1 0-1,-1 0 1,1 0-1,-1 0 0,1 0 1,0 0-1,-1 0 0,1-1 1,0 1-1,1 0 1,-1 0-1,0-1 0,0 1 1,1-1-1,-1 1 0,1-1 1,-1 0-1,1 1 1,-1-1-1,1 0 0,0 0 1,3 1-1,14 9-4106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12:28.2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10 443 5656,'-8'-12'0,"7"7"17,0 0 0,1 0 0,0 0 0,0 0 0,1 0 0,-1 0 0,1 0 0,1-5 0,2-11 87,-3 13-106,2-11 265,1-1 0,0 1-1,2 1 1,0-1 0,14-29 0,-16 40-130,3-5 146,0 1-1,15-21 1,-20 31-207,1-1-1,-1 1 1,0-1 0,1 1 0,-1-1 0,1 1 0,0 0 0,-1 0 0,1 1 0,0-1 0,0 1 0,0-1 0,1 1 0,-1 0 0,0 0 0,0 0 0,1 0 0,3 1 0,-4 0-26,0 1 1,-1-1-1,1 1 1,0 0-1,0 1 1,-1-1-1,1 0 1,-1 1-1,0-1 1,1 1-1,-1 0 1,3 3-1,-2-3-2,1 1-15,0 1-1,0 0 1,0 0 0,0 0 0,-1 0 0,0 0 0,0 1 0,0-1 0,-1 1 0,1 0-1,2 9 1,-2-8-7,1 5 26,-1 0-1,1 0 1,2 19 0,3 9-5,-8-38-42,0 0 0,-1 1-1,1-1 1,0 0-1,0 1 1,0-1 0,0 0-1,0 0 1,0 0-1,3 2 1,-3-2-1,0 0 1,0-1-1,0 1 0,0-1 1,1 1-1,-1-1 0,0 0 1,0 0-1,1 1 1,-1-1-1,0 0 0,0 0 1,1 0-1,1-1 0,29-8 2,-9-3-7,0 0 1,-1-2-1,-1 0 1,34-31 0,-29 24-2,34-31-26,-19 14-20,-33 31 43,-2 1-4,0 1 1,-1 0-1,2 0 0,-1 1 0,7-4 0,-11 7 5,1 0 0,-1 0-1,0 0 1,1 0 0,-1 1-1,0-1 1,1 1 0,-1-1-1,1 1 1,-1 0 0,1 0-1,-1 0 1,1 0 0,-1 1-1,0-1 1,1 1-1,-1-1 1,1 1 0,-1 0-1,0 0 1,0 0 0,4 2-1,1 2-2,0 1-1,0-1 0,-1 2 0,0-1 1,0 1-1,0 0 0,5 8 0,-5-6-4,0-1-1,1 0 1,0 0-1,0-1 0,1 0 1,0 0-1,10 6 1,-8-7-5,0-1 0,1 0 0,0 0 0,-1-1 1,1-1-1,0 0 0,15 2 0,-19-5 5,0 1 1,0-2-1,0 1 0,0-1 0,0 0 1,0 0-1,0-1 0,0 0 1,0 0-1,-1-1 0,1 0 0,-1 0 1,10-7-1,25-12-52,-37 21 66,-1 0 1,1 0-1,-1 0 1,1 0-1,-1 0 1,1 0-1,0 1 0,-1 0 1,1 0-1,0 0 1,-1 0-1,1 1 0,0-1 1,-1 1-1,1 0 1,-1 0-1,1 0 0,-1 0 1,0 1-1,4 1 1,11 9 1,17 20-4,-31-27 3,0 0 0,1-1 0,-1 1 0,1-1 1,0 0-1,1-1 0,-1 1 0,1-1 0,-1 0 0,1 0 0,0-1 0,0 0 1,11 3-1,-13-4-2,1-1 1,-1 0-1,1 0 1,-1-1-1,1 1 1,-1-1-1,1 0 1,-1 0-1,1-1 1,-1 1 0,0-1-1,0 0 1,0 0-1,0 0 1,0-1-1,4-3 1,0 0-6,0-1 0,0 0 1,-1-1-1,0 0 0,0 0 0,9-16 1,-9 14 1,-2 0 1,1 0-1,-2 0 1,1 0-1,-1-1 1,3-15-1,-6-10 5,-4 5 1,-3 11 1,4 19 0,0 0-1,0 0 0,0-1 1,0 2-1,-1-1 1,1 0-1,0 0 1,0 1-1,0-1 1,-1 1-1,1 0 1,0 0-1,-1 0 1,1 0-1,0 0 1,-4 1-1,2-1 1,-9 3 13,11-2-12,-7 3 1,0 0 0,1 0 0,0 1 0,0 0 0,0 0 0,0 1 0,1 0 0,0 0 0,-10 12 0,-53 75 14,61-72-10,-4 31-1,11-44-5,2 0-1,-1 1 1,1-1-1,0 0 1,3 13-1,-2-13 1,1-1 0,1 1 0,-1 0 0,1-1-1,6 11 1,-5-11 0,-1-1-1,2 0 1,-1 0-1,1 0 0,0-1 1,6 6-1,-4-5 1,0-1 0,1 0 0,-1 0 0,1 0-1,14 5 1,-6-5 0,-1 0-1,2 0 0,15 1 1,1-2-292,-1-2 0,1-1 1,51-6-1,8-2-5522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12:29.9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542 6369 1352,'-54'-13'212,"33"9"-66,0-1-1,-20-8 1,30 8-86,-34-13 592,44 17-444,-2-1 4,-2 0-174,0-1-59,-15-16 679,11 11-353,7 6 102,-1-1 22,-1 0-485,6-10 1969,-1 11-1118,1 1-428,7-3 1217,-9 4-1564,1-1 1,-1 1-1,1-1 0,-1 0 1,1 1-1,-1-1 1,0 0-1,1 1 0,-1-1 1,0 0-1,1 1 0,-1-1 1,0 0-1,0 0 1,1 0-1,-1 1 0,0-1 1,0 0-1,0 0 1,0 0-1,-1-1 0,2-13 82,2-55 254,1 40-197,27-138 338,-10 89-227,14-79 15,-30 119-57,16-176 96,-18 168-97,9-208 82,-10 201-121,8-213 72,-9 214-113,-10-226 51,6 222-84,1 26-71,-30-253 131,-14 21-77,36 210-43,-71-362 134,52 284-166,18 79 33,-70-353 118,60 275-159,13 77 7,-53-364 39,44 289-56,11 77 4,-25-336 21,25 273-26,4 69 4,0-296 22,0 222-10,3-144 26,-2 172-26,-3-87 38,4 170-53,2-63 28,6 44-28,10-5 1,12-6-2,9 3 2,9 6-3,-20 17-3,1 2 1,42-10-1,-41 14-4,145-12-2,-134 16-18,197-15-11,-183 14-16,235-9-20,-227 11 0,294-9-24,-276 7 23,370-7-27,-354 9 40,418 1-26,-408 1 20,439 2-30,-435-3 17,459 1-25,-454 0 31,463 13-26,-465-11 47,453 16-12,-454-15 32,453 14-5,-455-14 18,421 25-1,-430-23 7,382 17-6,-392-21 7,343 6 1,-353-7 5,307 7-4,-316-7 5,245 2 1,-261-4-8,246-10-28,11-9 7,-229 8 33,-6 0 0,-9-2 0,80-31 14,-98 25 5,-46 18-18,34-16 87,0 2-1,58-15 0,-87 29-74,-9 2 15,12-9 80,-6 3-104,-6 4 0,-2 1-27,0 0 0,0 0 0,0 0 0,0 0 0,-1 0 0,1 0-1,0 0 1,-1 0 0,1 0 0,-1 0 0,1 0 0,-1 0 0,1 0 0,-1 0 0,0 1 0,0-1 0,1 0 0,-1 0 0,-1-1 0,1-4-287,2 5 220,-1 0 0,0 0 0,1 0 0,-1 0 0,0-1 0,0 1 0,0 0 0,0 0 0,0 0 0,0 0 0,0 0 0,0 0 0,-1 0 0,1 0 0,0 0 0,-1 0 0,1 0 0,0 0 0,-1 0 0,0 0-1,1 0 1,-1 0 0,1 0 0,-1 0 0,0 0 0,0 1 0,1-1 0,-1 0 0,-2-1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12:30.3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2248,'1'1'49,"1"0"0,-1 1 0,1-1 0,0-1 1,-1 1-1,1 0 0,0 0 0,0-1 0,-1 1 0,1-1 0,0 1 0,0-1 1,0 0-1,0 1 0,0-1 0,0 0 0,0-1 0,-1 1 0,1 0 0,0 0 1,0-1-1,0 1 0,0-1 0,0 0 0,2-1 0,0 2 179,5 0 11,-5 0 2,6 0 1407,-38 0-2073,-1 0-3015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12:30.7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 3 3592,'0'0'313,"0"0"-302,1 0 0,-1-1-1,0 1 1,0 0 0,1 0-1,-1 0 1,0-1 0,1 1 0,-1 0-1,0 0 1,0 0 0,1 0-1,-1 0 1,0-1 0,1 1 0,-1 0-1,0 0 1,1 0 0,-1 0-1,1 0 1,-1 0 0,0 0 0,1 0-1,-1 0 1,0 0 0,1 1-1,-1-1 1,0 0 0,1 0-1,-1 0 1,1 0 0,-3 12-16,0 0 0,0 0 0,-1 0 1,-1-1-1,0 1 0,0-1 0,-7 12 0,-5 12-2548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12:31.1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11 2336,'-2'-2'9,"-3"-5"11,4 5 78,11 12 56,72 110 371,-40-57-448,-24-41 56,96 86 55,-88-88-47,9 4-53,1-2 0,2-1-1,0-3 1,46 17 0,-5-18-39,-43-10 55,1-1-1,64 0 1,-47-5 88,-19 0-56,-4-2 253,1 2 0,-1 1 0,50 10 1018,-85-12-933,-2-1-402,0 0 0,0 1 0,0 0 0,0 1 0,-1-1 0,1 1 1,0 1-1,0-1 0,1 1 0,-1 0 0,-8 4 0,-182 76 907,130-46-885,39-17 121,-108 109 76,106-95-150,-140 157 48,132-150-115,-158 167-1256,93-102-5164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12:36.8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2248,'0'0'0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12:37.6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1124 125 1976,'0'0'5277,"-5"-6"-5065,2 2-198,-11-13 282,1 0 1,-16-27-1,29 43-130,-1-1-116,-1-5-14,1 3-15,-2-2-1,2 5-9,0-1-3,-3-5-2,-5 1-4,-2 7-2,-6 12 0,-20 22 0,28-26 0,-38 31 0,-80 64 14,70-65-3,-72 60 25,86-58-16,25-19-7,1 1-1,-20 34 0,14-13 6,3 4-3,11-24 6,-2 0 1,-16 28 0,22-45 3,0 0 0,0 0 1,-1 0-1,0-1 0,-1 0 1,1 0-1,-1 0 0,-11 6 1,-1-1 106,0-2 1,0 0 0,-26 7-1,13-4 146,-49 26 202,37-16-268,7-8 328,34-11-416,-4 4-12,4-4-31,-4 1-6,5-3-14,2-1-56,0 0-1,0 1 1,0-1-1,0 0 1,0 1 0,0-1-1,0 0 1,-1 1-1,1-1 1,0 0-1,0 0 1,0 1 0,0-1-1,-1 0 1,1 0-1,0 1 1,0-1 0,-1 0-1,1 0 1,0 0-1,-1 1 1,1-1-1,0 0 1,-1 0 0,1 0-1,0 0 1,-1 0-1,1 0 1,0 0 0,-1 0-1,1 0 1,-8 5 110,8-4-114,0-1 0,1 1 0,-1-1 0,0 0 0,1 1 0,-1-1 0,0 0 0,1 0 0,-1 1 0,1-1 0,-1 0 0,0 0 0,1 0 0,-1 1 0,1-1 0,-1 0 0,1 0 0,-1 0 0,1 0 0,-1 0 0,0 0 0,1 0 0,-1 0 0,1 0 0,0 0 0,7 2 4,25 1 29,-16-4-312,0-1 1,-1-1 0,1 0-1,30-11 1,19-10-6816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06:13.3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672 593 7088,'-10'8'32,"0"0"0,-1-1 1,0 0-1,-17 8 1,-1 0-2,-97 54 33,-49 42 137,156-98-185,-12 14 79,-98 124 38,110-121-59,-41 89 38,58-115-90,0 1 0,0-1 0,0 0 0,1 1 0,-1-1 1,1 1-1,0 0 0,1-1 0,-1 1 0,1 0 0,0 4 0,0 0 11,0-9-30,0 1-1,0-1 1,0 0-1,0 0 0,0 0 1,0 0-1,0 0 0,0 0 1,0 1-1,0-1 0,0 0 1,0 0-1,0 0 0,0 0 1,0 0-1,0 0 1,0 0-1,0 1 0,0-1 1,0 0-1,0 0 0,1 0 1,-1 0-1,0 0 0,0 0 1,0 0-1,0 0 1,0 1-1,0-1 0,0 0 1,0 0-1,0 0 0,0 0 1,1 0-1,-1 0 0,0 0 1,0 0-1,0 0 1,0 0-1,0 0 0,0 0 1,1 0-1,-1 0 0,0 0 1,0 0-1,0 0 0,0 0 1,0 0-1,0 0 1,0 0-1,1 0 0,-1 0 1,0 0-1,0 0 0,0 0 1,0 0-1,11-1 43,-1 0-1,1-1 1,16-4-1,-22 5-29,15-7 119,103-60 60,-97 49-20,-11 7-98,20-16 43,-2-2 0,32-35 0,-59 59-88,175-210 1139,-180 214-700,1 4-245,-1 0-211,0 0 1,1 0-1,-1 0 0,0 0 0,0 0 1,-1 1-1,1-1 0,0 0 1,-1 0-1,1 1 0,-1-1 0,0 0 1,0 1-1,0-1 0,0 4 1,1 19 148,0 7-77,-1-10-31,0-1 1,2 0 0,1 1-1,1-1 1,7 25 0,-10-44-53,0 0-1,0 0 1,0 0 0,0-1 0,0 1-1,0 0 1,0-1 0,1 1 0,-1-1-1,1 0 1,-1 1 0,1-1-1,0 0 1,-1 0 0,1 0 0,0 0-1,0 0 1,-1 0 0,1-1 0,0 1-1,3 0 1,3-3 4,20-16-1,19-24-4,96-83-9,55-60-9,-128 113 7,-33 36 2,-32 31 7,0 1-1,0 0 1,1 0 0,8-5 0,-11 8 0,-1 0 0,1 0 0,-1 0 0,1 1 0,-1-1 0,1 1 0,-1 0 0,1 0 0,-1 0 0,1 0 0,-1 0 0,1 0 1,-1 1-1,1-1 0,-1 1 0,1 0 0,-1 0 0,5 2 0,1 4 8,-3 3-4,-1 0 0,0 0 0,0 0 0,4 20 0,-7-24 2,0-1 0,0 1-1,0 0 1,-1-1 0,0 1 0,0 0 0,-1 9-1,-2 5 2,-2 61 40,5-52-28,1-1 0,1 1 0,2-1 0,1 0 1,8 29-1,-13-57-18,1 1 0,-1 0 0,0-1 0,0 1 0,0-1 0,1 1 0,-1-1 0,0 1 0,0-1 0,1 1 0,-1-1 0,1 1 0,-1-1 0,0 0 0,1 1 0,-1-1 0,1 1 0,-1-1 0,1 0 0,0 1 0,8 3 5,0 1 0,0-1-1,1-1 1,0 0 0,12 3 0,-3-6 14,20-7-7,41-14 0,-51 12-2,-1-1 0,0-2-1,27-15 1,-27 12 0,15-9-4,-6 3 58,69-30 0,-102 50-57,-1 0 0,0 0 0,0 0 0,1 1 1,-1-1-1,0 1 0,1 0 0,-1 0 0,1 0 0,-1 0 0,0 1 0,1-1 1,-1 1-1,0 0 0,0 0 0,1 0 0,-1 0 0,0 0 0,0 1 0,0 0 0,3 2 1,-1 0-1,0 1 1,-1 0 0,0-1-1,0 2 1,-1-1 0,1 0 0,-1 1-1,0-1 1,0 1 0,-1 0-1,2 7 1,4 14 14,5 35 0,0-1 8,10 6-20,-22-65-9,-1 1 0,1 0 1,1-1-1,-1 0 0,0 1 1,0-1-1,1 0 1,1 3-1,12 11 5,0 0-1,0-1 1,2 0 0,20 13-1,-34-26-4,-1 0 0,1-1-1,-1 0 1,1 1 0,0-1-1,-1 0 1,7 1 0,63 15 11,-51-14-12,0 0 0,30-1 0,4-7-2,93-18 1,-141 22-1,37-10-5,168-58-12,-174 52-28,-18 7 22,6-2 0,0-1 1,-2-1-1,0-2 0,39-32 0,-46 34-12,7-6-2,34-36 0,-36 29 17,-20 25 20,0-1 0,0 0 1,0 0-1,-1-1 1,1 1-1,1-5 1,-2 6 0,-1 0 0,0 0 0,0 1 0,1-1 0,-1 0 0,0 0 0,0 0 0,-1 1 0,1-1 0,0 0 0,-1-3 0,0 3 0,-1-1 0,1 1 0,0-1 0,0 1 0,-1 0 0,0-1 1,1 1-1,-5-4 0,2 3 2,0 0 0,-1 0 0,1 1 0,-1-1 0,0 1 0,1 0 0,-1 0 0,0 1 0,0-1 0,-1 1 0,1 0 1,0 1-1,0-1 0,-8 1 0,-8 0 18,-41 6 0,48-4-20,-8 1 16,1 1 0,1 1-1,-1 1 1,1 0 0,-24 12 0,30-12-10,-15 9 22,-11 15-7,-61 56-1,77-57-6,-29 45-1,3 6-9,20-15 1,17-21-3,13-41-2,-1-1 0,1 1 0,0-1 0,0 1 0,0-1 0,0 1 0,1-1 0,-1 1 0,2 4 0,-2-6 0,1 0 0,-1 0 0,1 0 0,-1 0 0,1 0 0,0 0 0,0 0 0,-1 0 0,1 0 0,0-1 0,0 1 0,0 0 0,0 0 0,0-1 0,0 1 0,0 0 0,0-1 0,0 1 0,2 0 0,0-1 0,1 1 0,-1-1 0,1 1 0,0-1 0,-1 0 0,1 0 0,-1-1 0,8 0 0,-1-2 0,1 0 0,0 0 0,16-8 0,-8 1 0,36-23 0,-27 13 0,29-28 0,-30 22 0,31-39 0,20-45 0,-13-9 0,-16 0 0,-10-9 0,-10-8 1,-7 4 4,-9 18-2,-10 81-1,0 9 1,-1 0-1,-1 1 1,-1-1-1,-5-34 1,-9-11 6,14 68-9,0 1 1,0 0-1,-1-1 0,1 1 0,0-1 1,0 1-1,-1 0 0,1-1 1,0 1-1,-1 0 0,1-1 1,-1 1-1,1 0 0,0 0 0,-1-1 1,1 1-1,-1 0 0,1 0 1,0 0-1,-1-1 0,1 1 1,-1 0-1,1 0 0,-1 0 0,1 0 1,-1 0-1,1 0 0,-1 0 1,1 0-1,-1 0 0,1 0 1,-1 0-1,1 1 0,0-1 1,-1 0-1,1 0 0,-1 0 0,1 0 1,-1 1-1,1-1 0,-1 1 1,1-1-1,-2 1 0,0 0 1,0 1-1,0-1 0,0 1 0,0-1 0,1 1 0,-1 0 0,1 0 0,-3 3 1,-1 6-2,0-1 1,0 1 0,1 0 0,1 0 0,0 1 0,-2 12-1,5-24 1,-8 47-3,-1 61-1,7-84 1,0 13-17,-1 175-12,3-168-8,1-9 17,1 29-17,12 84-1,17 19-43,-20-121 29,31 85 0,-41-130 52,-1 1-1,1-1 1,0 0-1,-1 1 1,1-1-1,0 0 1,-1 0-1,1 1 1,0-1-1,0 0 1,0 0-1,2 1 1,-1 0-62,1 1 0,0-1-1,0 0 1,0 0 0,0 0 0,0-1 0,0 1 0,1-1-1,-1 0 1,0 1 0,1-2 0,-1 1 0,1 0 0,-1-1-1,1 1 1,-1-1 0,1 0 0,-1 0 0,1-1 0,0 1-1,-1-1 1,1 1 0,4-3 0,44-9-7508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12:38.9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1442 1 3952,'0'0'680,"-7"4"-600,-30 27 176,-43 47 0,69-64-238,-22 23 141,-62 51 25,-37 23 117,89-76-162,-158 136 313,122-109-248,-44 34 4,110-86-149,-38 29 115,-67 67 0,75-63-94,-115 105 185,144-138-231,0-2-1,0 1 1,0-2-1,-24 10 1,20-8 58,1 3 16,15-11-95,1 0-1,-1 1 0,1-1 1,-1 1-1,1 0 1,0-1-1,0 1 1,-1 0-1,1 0 1,0 0-1,0 0 0,1 0 1,-1 0-1,0 0 1,1 0-1,-1 3 1,-1 33 271,2-29-176,0-7 407,1-1-501,-1-1-1,1 0 1,-1 0 0,1 0 0,0 0 0,-1 1 0,1-1 0,-1 0 0,1 0 0,0 0-1,-1 0 1,1 0 0,-1 0 0,1-1 0,0 1 0,-1 0 0,1 0 0,-1 0-1,1 0 1,-1-1 0,2 1 0,6-7 70,3-1-19,0-2 0,0 0 0,10-11 0,178-227 476,-177 219-427,-4 6-56,15-18 38,59-58-1,97-108 238,-181 197-280,-1-1 0,-1 1 0,1-2 0,5-14 0,-3 5 26,-6 17-4,2-2 17,-3 3-8,3-3 1,-3 4-3,-5 7-16,-15 28 12,-35 50-9,-93 124 15,9-15-60,111-155-17,16-25-7,-220 319 32,125-174 2,104-156-32,0 0 0,1 0 0,-1 0 0,0 0 0,0 0 0,0 0 0,0 0 0,0 0 0,0 0 0,0 0 0,0-1-1,-1 1 1,1 0 0,0-1 0,0 1 0,-1-1 0,1 0 0,0 1 0,-3-1 0,3 1 6,-2-4 4,-3-14-9,6 11-45,1 1 1,0 0-1,0 0 1,0 0 0,0 0-1,1 0 1,0 0 0,0 1-1,1-1 1,3-6-1,2-4-952,16-34-6252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12:40.7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20 115 2784,'0'30'1125,"-1"-30"-841,-5 0 16,4 0 355,0 0-307,-6 0 1516,151-6-571,-84 6-1137,83 2 155,-85 3-223,167 13 248,-73-3-58,-107-9-195,204 26 137,-228-29-209,52 13 69,67 16 10,-95-22-32,58 5 1,-38-7-2,168 17 137,-133-18-131,66-1 4,-42-3 59,-6-3-48,48-4-4,-93 3 5,141-5 9,9-8-27,-177 11-26,188-15 16,-184 15-30,345-9 75,-271 8-85,-74 2 9,193-11 5,-194 11-17,73-6 4,31-1-8,2-1 1,-6 0-2,136-6 5,-231 12-1,208-18 2,-210 16-2,223-19 2,-219 21-2,364-15 37,-289 13-38,-78 3 9,356-25 29,-293 21-40,-70 4 4,321-15 21,-266 18-26,-60 0 4,64 0-1,23 0-3,-4 3 2,-11 1-2,-3-1 2,7-4-2,6-3 2,-4-1-2,-6 3 2,-7 1-2,2-4 2,11-5-3,2-2-2,-6 3 0,-6 2 0,-4-1 0,3 1 0,8 6 0,5 4 0,-4 2 0,0 3 0,7 3 0,4 3 0,3 0 0,-3 0 0,-4 0 0,-3 1 0,3-1 0,-3 1 0,-9 1 0,-2 0 0,-1-2 0,-1-1 0,-1-2 0,-6-2 0,-9-6 0,-4 0 0,-5 4 0,-2 2 0,-2 1 0,-3 0 0,-1 4 0,-14 1 0,-22 0 0,-37-14-56,0-1-1,1 1 1,-1-1 0,0 1 0,0-1 0,1 1 0,-1 0 0,0 0 0,0 0 0,0-1-1,0 1 1,0 0 0,0 0 0,0 1 0,0-1 0,0 0 0,0 0 0,-1 0 0,1 0 0,-1 1-1,1-1 1,-1 0 0,1 1 0,0 1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12:42.0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0 486 2424,'102'-30'370,"0"5"0,151-17 1,-157 28-250,168-24 188,-169 26-269,-55 8 68,285-17 218,-202 5-220,73-4 1,-154 18-47,309-4 115,-242 6-151,-66 0 49,173-4 30,-174 4-30,315 11 176,-243-3-221,-68-4 39,326 15 151,-255-18-199,-69 1 9,341 20 120,-264-17-123,-75-3 49,189 14 32,-192-12-11,197 10 45,-193-13-33,194 9 47,-197-8-19,199 0 58,-197-4-59,196-3 51,-198 4-58,204-12 49,-200 10-56,202-15 49,-203 15-41,219-14 57,-213 12-50,217-21 61,-219 20-49,228-23 53,-226 23-79,218-24 50,-222 25-70,232-14 43,-226 15-57,229-12 27,-232 14-59,233-4 25,-230 4-32,224-9 24,-228 8-24,215-10 24,-217 11-24,201-17 24,-204 14-24,202-17 24,-202 18-24,196-17 23,-198 16-30,199-10 22,-198 13-22,340-14 108,-270 7-129,-73 7 35,281-6 104,-295 8-153,48 4 36,39 11-1290,-63-6-5192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12:46.8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83 4664,'0'0'-32,"2"-6"-229,-1 4 262,4-10-6,0 1-1,0 0 0,13-19 0,-16 28 372,-1 1-129,5-4 31,-5 4-242,0 1 1,0 0-1,0-1 1,-1 1-1,1 0 0,0 0 1,0 0-1,0 0 1,0 0-1,-1 0 1,1 0-1,0 0 0,0 0 1,0 0-1,0 1 1,-1-1-1,1 0 1,0 1-1,0-1 0,0 0 1,-1 1-1,2 0 1,13 8 37,-15-9-44,32 23 420,1-1 0,1-2 1,58 24-1,-76-37-361,-7-4-18,0 0 0,0 1 0,-1 0 0,1 0 0,-1 1 0,0 0 0,0 0 0,-1 1 1,0 0-1,10 11 0,29 52 228,-24-33-150,33 40 1,-29-48-61,46 36 0,-30-32 27,-36-27-97,4 5 63,1-1 0,0-1 1,0 0-1,15 8 0,-24-15 23,10 4-1127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12:47.4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1302 114 5112,'-2'0'-47,"-6"0"5,-5-3 3,-1-1 1,1 0 0,0-1 0,0 0 0,-23-13 0,19 9 39,-3 0-12,1-1 8,0 2 1,0 0-1,-1 1 1,0 1 0,-24-3-1,35 7-34,-3 0 175,0 0 1,0 1-1,0 0 1,-1 1-1,1 0 1,0 1-1,-15 3 1,12-1 101,-1 1 0,1 1 1,0 1-1,-23 11 0,-35 25 760,69-39-848,-2 3 12,2-2 23,-3 3 5,-23 19 238,-2 0 1,-67 40-1,69-48-392,-9 9 83,1 2 0,-35 35 0,52-45-91,-13 12 104,-160 152-1238,87-83-5216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13:13.6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456 891 2072,'0'0'33,"-7"-1"-1,-135-14 696,83 15-441,45 0-214,0 1 0,0 1 0,-1 1 1,1 0-1,0 0 0,1 2 0,-23 9 0,26-8-46,6-4-7,1 0 0,-1 0 0,1 0 0,0 1 0,0 0 0,0 0 0,0 0 0,-3 4 0,-3 3 48,1 0 1,1 0-1,0 1 1,0 0-1,1 0 1,1 1-1,0 0 0,-5 17 1,7-17-36,2-8-10,0 1 0,0-1 1,0 0-1,1 0 0,0 1 0,0-1 0,0 0 0,1 8 0,13 68 217,-8-66-72,0-7-129,0 0 0,0 0 0,1-1 0,-1 0 0,12 8 0,-4-9 95,85 8 63,-74-14-43,16-8-46,52-19 1,-68 15 59,1-6-88,-1-2 0,26-27 0,-36 27 88,5-16-14,-2-1 1,-2 0-1,18-63 0,-28 77-121,-2 8 40,-1-1 1,2-30 0,9-123 176,-6 47 97,-6 92-318,1-46 241,-11-148 882,-1 82-280,10 142-853,-1 0 0,0 0 0,0-1 0,0 1 0,0 0 0,0 0 0,0 0 0,0-1 0,-1 1 1,1 0-1,0 0 0,-1 0 0,1 0 0,0-1 0,-1 1 0,0 0 0,1 0 0,-1 0 0,-1-1 0,1 2-7,1-1 0,-1 2 0,0-1-1,1 0 1,-1 0 0,0 0-1,1 0 1,-1 0 0,0 0-1,1 1 1,-1-1 0,1 0-1,-1 0 1,0 1 0,1-1 0,-1 1-1,1-1 1,-1 0 0,1 1-1,-1-1 1,1 1 0,0-1-1,-1 1 1,0 0 0,-4 6 44,0 0 0,0 1 0,-7 14 0,4-7-41,4-7-5,0 0-1,1 0 1,0 1-1,-3 13 1,-25 122 39,27-112-35,-3 59-1,3 28-9,6-1 1,10-18-3,-5-68-3,1 0 1,18 43-1,-25-71 1,1 1-1,-1-1 1,1 0-1,0 0 0,1 0 1,-1 0-1,1 0 1,0 0-1,4 4 0,2 3 1,-2-2-2,-6-7 2,0 0-1,1 0 0,-1 0 0,1-1 0,-1 1 0,1 0 0,0-1 0,0 1 0,-1-1 0,1 1 1,0-1-1,0 0 0,1 0 0,1 1 0,15 5-6,39 9-1,-49-15 3,0 0 0,0 0 0,0-1 0,1 0 0,-1 0 0,0-1 0,0-1 0,0 1 0,9-4 0,-8 2 2,-6 3 1,0-1 0,0 0 1,-1 0-1,1 0 0,0-1 0,-1 1 0,1-1 1,-1 0-1,4-3 0,6-3 0,34-21 1,-1-6 1,-5-5 0,-27 23 4,-1-2 0,0 1 0,-2-1 0,0-1 1,-1 0-1,11-34 0,-20 52 0,0 0 1,0-1-1,0 1 1,0 0-1,0-1 0,-1 1 1,0 0-1,1-1 1,-1 1-1,0-1 0,0 1 1,0 0-1,0-1 1,-1-3-1,-2-18 91,2 23-93,1 1 1,0-1-1,0 1 0,-1 0 0,1 0 0,0-1 0,0 1 0,-1 0 1,1-1-1,0 1 0,-1 0 0,1 0 0,-1 0 0,1-1 0,0 1 1,-1 0-1,1 0 0,0 0 0,-1 0 0,1 0 0,-1 0 0,1 0 1,-1 0-1,1 0 0,0 0 0,-1 0 0,1 0 0,-1 0 0,1 0 1,0 0-1,-1 0 0,1 0 0,-1 0 0,1 1 0,0-1 0,-1 0 1,1 1-1,-5 2 6,0 1 0,0 0 0,1 0 0,-1 1 0,1-1 0,1 1 1,-1 0-1,0 0 0,-2 7 0,-2-1-3,5-6-4,0-1 1,1 1-1,-1 0 1,1 0 0,0 0-1,-2 7 1,-9 27 10,4 2-9,9-35-3,1 0-1,-1 0 1,1 0 0,0 0 0,0 0 0,1-1 0,0 1 0,0 0-1,5 9 1,1-4-5,0-4 2,1 0 1,-1-1-1,1 0 1,0 0-1,0-1 1,1 0-1,0-1 1,0 0-1,0-1 0,0 0 1,15 3-1,-10-3 1,-8-2 0,0-1-1,0 1 1,0-1 0,0 0-1,0 0 1,7-2 0,118-17-17,-120 17 13,1-1 0,-1 0 1,15-6-1,-7 2 2,26-9-1,-30 6-7,18-26 4,-28 27 8,0-1-1,0 0 1,-1 0 0,6-14 0,-7 11 0,0-1 0,-1-1 0,-1 1 0,0 0 0,-1-1 1,-1 1-1,0 0 0,-2-19 0,1 30 1,1 0 0,0 0-1,-1 0 1,0 0 0,0 0 0,0 0 0,-1-3 0,-7-11 2,0 1 0,-1 0-1,0 1 1,-25-28 0,34 42 0,-1-1 0,1 1 0,0 0 0,-1 0 0,1 0 0,-1 0 0,1 0-1,-1 0 1,0 0 0,1 0 0,-3 0 0,-14-5 8,0 2 0,0 0 1,0 1-1,-23-2 0,39 5-7,0 0 0,0 0 0,1 1 0,-1-1 0,0 0 0,0 0 0,0 1 0,0-1 0,0 1 0,1 0 0,-3 1 0,-22 10-274,1 2 0,0 1 0,2 0 1,-23 20-1,-34 32-6790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13:15.0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646 20 3864,'0'0'33,"-5"-1"-1,-23-5 146,0 1 0,0 1 0,-47 1 0,60 3-149,-32 5 102,-111 27 187,142-28-305,-27 10 64,32-10-45,1 1 1,-19 11-1,25-14-22,1 0 1,-1 1 0,1 0-1,0-1 1,0 1 0,0 0-1,0 0 1,1 1-1,-1-1 1,1 0 0,0 1-1,-4 7 1,7-3 89,5 3-50,0 1-1,0-1 1,2 0 0,-1 0 0,13 14 0,-1-5 20,25 22-1,-37-35-15,0-1-1,1 0 0,0-1 0,9 6 0,2 0-12,39 28 222,-41-27-119,0 0 0,0 2 1,-1 0-1,17 20 0,-32-33-132,-1-1-1,1 1 1,-1 0-1,0-1 1,0 1-1,0 0 1,1 0 0,-1 0-1,0-1 1,0 1-1,0 0 1,0 0-1,0-1 1,0 1-1,0 0 1,-1 0 0,1-1-1,0 1 1,0 0-1,-1 0 1,1-1-1,0 1 1,-1 0-1,1-1 1,0 1 0,-1 0-1,1-1 1,-1 1-1,0-1 1,1 1-1,-1-1 1,1 1-1,-1-1 1,0 1 0,1-1-1,-1 1 1,0-1-1,1 0 1,-1 1-1,0-1 1,0 0-1,1 0 1,-1 0 0,-1 1-1,-62 10 280,-126 8 1,168-19-280,-36 0 57,44-2-32,5 0-7,0 1-1,0 1 1,0 0-1,-1 0 1,1 0 0,-17 5-1,22-4 46,-2 3 2,9-2 23,16-1-25,-4 1-34,1 0 1,25 7 0,-10-1 27,36 16 0,-55-19-44,0 0-1,0 1 1,0 1 0,-1-1 0,-1 2 0,17 13 0,-22-16-6,-1 0 0,0 1 0,0-1 0,0 1 0,-1 0 0,1 0-1,-2 0 1,1 1 0,2 9 0,-2-7-4,3 8 23,-2 0-1,0 1 1,-1 0 0,-1-1 0,0 30-1,0-14 9,-1-15-38,4 28 44,0-23-27,0-1 0,2 0 0,1 0 0,0-1-1,12 21 1,10 2-6,-14-28 29,8 3-11,48 28 1,-70-46-33,0 0 1,-1 0-1,1-1 1,0 1 0,0 0-1,0-1 1,0 1-1,0-1 1,0 0-1,3 1 1,18-1-197,0 0 0,0-2 0,0 0 0,0-2 1,33-9-1,44-13-5929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13:16.1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675 107 5208,'0'-13'32,"-1"1"1,0 1-1,-4-17 0,4 26-13,0 0-1,0 0 1,0 0-1,0 0 1,0 1-1,-1-1 1,1 0-1,-1 1 1,1-1-1,-1 1 1,1 0-1,-1-1 1,0 1 0,0 0-1,0 0 1,0 0-1,0 0 1,-3-1-1,-5-1 22,-1 0-1,1 1 1,0 0 0,-1 0-1,0 1 1,-20 1-1,-84 12 60,-23 16-48,113-20-31,-4 6-8,-37 24 1,63-37-11,0 1-1,1 0 0,0 0 1,-1-1-1,1 1 1,0 0-1,0 1 0,0-1 1,0 0-1,0 1 1,-2 4-1,-1 1 2,3-4 0,-1 0 0,1 0-1,0 0 1,0 1 0,0-1 0,-2 9-1,4-11 1,0 0-1,-1 0 0,1 0 0,0 0 1,0 0-1,0 0 0,0 0 0,0 0 1,1 0-1,-1 0 0,1 0 0,-1 0 1,1-1-1,0 1 0,-1 0 0,1 0 1,0 0-1,0-1 0,1 1 1,1 2-1,53 45 36,-43-40-27,0-1 0,1 0-1,-1-1 1,1-1-1,1 0 1,28 8 0,-25-9-3,86 24 79,1 1 41,0 11 1,-100-39-114,-1 0 1,0 1-1,0-1 1,-1 1-1,1 0 0,-1 0 1,1 0-1,-1 0 0,0 1 1,0-1-1,0 1 1,4 7-1,-3-4 4,-3-6-12,-1 0 0,1 0 0,-1 1 0,0-1 0,1 0 0,-1 1 0,0-1 0,0 0 0,0 1 0,0-1 0,0 0 0,0 1 0,0-1 0,-1 0 0,1 1 0,0-1 0,-1 0 0,1 1 0,-1-1 0,1 0 0,-1 0 0,0 1 0,1-1 0,-1 0 0,0 0 0,0 0 0,0 0 0,0 0 0,0 0 0,0 0 1,-1 0-1,1 0 4,-3 2 2,0 0 1,0 0-1,0-1 1,0 0-1,0 0 1,-1 0-1,1 0 1,-1-1-1,1 1 1,-1-1-1,0 0 1,-5 0-1,4 0 1,-19 4 37,0-2 0,-34 1 0,41-3-40,-8 0 31,-12 2 9,-75-6 0,-72-14 10,120 12-946,3 1-3548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13:16.5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481 0 5112,'-14'1'34,"0"1"0,0 0 0,0 1 0,0 0 0,0 1 0,-14 7 0,26-11-32,-29 13 42,2 1 0,-56 36 0,70-39-31,0 1 0,0 1 0,-23 26 1,24-23-6,-13 10 49,-36 49-1,53-58-2,2 3-17,-8 38 0,16-54-28,-1 0-1,1 0 1,0 0-1,0 0 1,1 0-1,-1 0 1,1 0-1,0 0 1,0 0-1,0 0 0,0 0 1,1 0-1,-1-1 1,5 7-1,-4-6 0,5 4 39,4-3-31,1 0 0,-1-1 0,14 3 0,-9-6 24,18-5-14,35-10 0,-46 6-6,15-12-354,43-30 0,-21 6-3126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13:17.2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94 77 3952,'0'0'0,"-1"0"0,1 0 0,-1 0 0,0-1 0,1 1 0,-1 0 0,1 0 0,-1 0 0,0 0 0,1 0 0,-1 1 0,0-1 0,1 0 0,-1 0 0,1 0 0,-1 0 0,1 1 0,-1-1 0,0 0 0,1 0 0,-1 1 0,1-1 0,-1 0 0,1 1 0,-1-1 0,1 1 0,0-1 0,-1 1 0,1-1 0,0 1 0,-1-1 0,1 1 0,0-1 0,-1 1 0,1-1 0,0 2 0,-1 0 0,-6 14 4,2 0 0,0 1 0,0-1 0,-3 28 1,4-20-1,-15 77 16,5-9-16,7-9 2,7-17-5,7-20-1,5-16 0,-12-29-1,1 1 1,0-1 0,0 0-1,0 1 1,0-1-1,0 0 1,0 0-1,0 0 1,0 0-1,0 0 1,0 0 0,1 0-1,-1 0 1,0 0-1,1 0 1,-1-1-1,0 1 1,1-1-1,-1 1 1,1-1 0,-1 0-1,1 1 1,-1-1-1,1 0 1,0 0-1,1 0 1,1-1-1,1 0-1,-1 0 1,0-1 0,1 0-1,-1 0 1,0 0 0,0 0-1,5-4 1,35-25 2,-29 20 43,-1 0 0,0-1 0,-1-1 0,0 0-1,-1-1 1,-1 0 0,19-30 0,-10 10 281,-20 34-297,1-1-1,-1 1 1,0 0-1,1-1 1,-1 1-1,1 0 1,-1 0-1,1 0 1,-1-1-1,1 1 1,-1 0-1,1 0 1,-1 0-1,1 0 1,0 0-1,-1 0 1,1 0-1,-1 0 0,1 0 1,-1 0-1,1 0 1,-1 1-1,1-1 1,-1 0-1,1 0 1,-1 0-1,1 1 1,-1-1-1,1 0 1,-1 0-1,0 1 1,1-1-1,0 1 1,9 7 61,-8-7-38,-1 1-1,1-1 1,-1 1 0,0-1-1,1 1 1,-1 0 0,0 0-1,0-1 1,0 1-1,0 0 1,-1 0 0,1 0-1,0 0 1,0 4 0,1 2 49,2 3-29,-2-6-17,-1-1-1,1 1 0,-1 0 0,-1 0 0,1 0 0,-1 1 0,0 5 0,0 42 302,0-21-14,4 45 0,-3-69-187,2 3 15,-2-8-58,1-3-20,-2 0-89,0 0-1,1 0 1,-1 1-1,0-1 0,1 0 1,-1 0-1,0 0 0,1 0 1,-1 0-1,0 0 0,1 0 1,-1 0-1,0 0 0,1 0 1,-1 0-1,0 0 0,1 0 1,-1 0-1,0 0 0,1 0 1,-1 0-1,0-1 0,0 1 1,1 0-1,-1 0 0,0 0 1,1-1-1,-1 1 0,0 0 1,0 0-1,1 0 0,-1-1 1,0 1-1,43-72 79,52-65 61,-46 73-50,-31 41-40,28-26 1,-34 42 29,0 4-52,0 1-1,-1 1 1,25-1 0,-21 6 31,-6 0-47,0 1-1,0 0 1,0 1 0,0 0 0,11 11 0,-12-4 14,-6-6-24,0-1 1,0 2-1,-1-1 0,0 0 1,0 0-1,-1 0 1,1 1-1,-2-1 1,1 0-1,-1 0 1,-2 10-1,-5 22 9,-1 1-9,7-35-4,1 0 1,1 1 0,-1-1-1,1 1 1,0-1-1,1 9 1,-1-13-1,0 0-1,1-1 1,-1 1 0,0 0 0,1-1-1,-1 1 1,1-1 0,-1 1-1,0 0 1,1-1 0,0 1-1,-1-1 1,1 0 0,-1 1 0,1-1-1,0 1 1,-1-1 0,1 0-1,0 1 1,-1-1 0,1 0-1,0 0 1,-1 0 0,1 1 0,0-1-1,0 0 1,-1 0 0,1 0-1,0 0 1,-1 0 0,1 0-1,0-1 1,0 1 0,-1 0 0,1 0-1,0 0 1,-1-1 0,1 1-1,0 0 1,0-1 0,17-5-23,1-2-8,0 1 0,28-18 0,79-50-92,-92 51-9,-1-1 0,38-38 0,-52 46 89,6-9-188,38-42 31,116-122-503,-142 149 524,-34 37 161,1-1 0,-1 1 0,0-1 0,-1 0 0,1 0 0,-1 0 0,0 0 0,0 0 0,1-6 0,-3 10 16,0 0 0,0 0 0,-1 0 0,1 0-1,0 0 1,-1 0 0,1 0 0,0 0 0,-1 0-1,0 0 1,1 0 0,-1 0 0,1 1-1,-1-1 1,0 0 0,0 0 0,1 1 0,-1-1-1,0 0 1,0 1 0,0-1 0,0 1-1,0-1 1,-1 0 0,1 1-3,-24-10-6,12 10-7,-30 9 4,29-4 15,1 0-1,-19 10 0,11-2 1,2 0 0,0 2 1,-33 31-1,35-25 8,-2 14-3,2 1 1,-13 39-1,21-39 2,1 144 2,12-144-1,37 164 8,-31-157-9,38 168 2,-41-171-2,17 138 2,-23-147-1,-7 18 1,-13 49 1,9-71 10,-53 78 5,49-89-18,-3-2-5,-1-1 0,-22 12 0,39-25-2,0 1 0,0-1-1,0 1 1,0-1 0,0 0-1,1 1 1,-1-1 0,0 0-1,0 0 1,0 0 0,0 0-1,0 0 1,0 0-1,-2 0 1,-9-1-119,0-1 1,0-1-1,1 0 0,-1-1 1,1 0-1,-15-7 0,-32-15-4027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06:23.4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10760,'0'0'200,"2"4"-34,2 3-7,-1 1 0,0-1 0,0 1-1,-1-1 1,0 1 0,0 0 0,1 12-1,0 49 192,-3-69-350,-4 66 193,0-1-100,4 89-5,17 42-2,-14-174-80,3 12 15,-3-15-10,-1-3-6,0 0 0,2-1 0,0 1 0,1-1 0,0 0 0,11 21 1,-12-30-4,0 0 1,0 0-1,0 0 0,0 0 1,1 0-1,10 8 1,-15-14-3,1 0 0,-1 1 1,0-1-1,0 0 0,1 0 0,-1 0 0,0 0 0,0 0 1,0 1-1,1-1 0,-1 0 0,0 0 0,0 0 1,1 0-1,-1 0 0,0 0 0,1 0 0,-1 0 1,0 0-1,0 0 0,1 0 0,-1 0 0,0 0 1,0 0-1,1 0 0,-1 0 0,0 0 0,1 0 1,-1 0-1,0-1 0,0 1 0,0 0 0,1 0 1,24-15 5,-19 9-5,0 0-1,0-1 1,0 0-1,5-9 1,10-20-271,-1-2 1,23-60 0,-32 72-502,43-102-7155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13:17.6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1127 6280,'10'3'-5,"-1"0"-1,0 1 1,1 0 0,-1 1-1,0 0 1,15 12 0,15 7-18,8 0 12,-25-16-21,43 5 4,-39-10 25,45 0 1,-41-5-113,-1-2 0,0 0 1,-1-2-1,1-1 0,28-12 1,40-14-3326</inkml:trace>
  <inkml:trace contextRef="#ctx0" brushRef="#br0" timeOffset="1">1178 0 7984,'-3'1'3,"0"-1"0,0 1 0,0 0 0,0 0 0,0 0 0,1 0 1,-1 0-1,0 1 0,1-1 0,-1 1 0,1 0 0,-1 0 0,-3 4 0,-24 26 83,25-26-59,-29 33 125,-35 50-1,50-62-122,-3 5 92,-81 140 31,84-133-144,-74 192 5,75-179-18,-68 198-4,71-202-31,-18 186-18,33-190 13,28 146-11,-19-160 24,-3-17 20,-2-1 7,1-1 0,0 0 0,1-1 0,0 1 0,1-1 0,0-1 0,1 1 0,14 14 0,35 19-27,-47-40-8,5-5-163,-1-1 1,1 0 0,-1-1-1,19-7 1,28-12-4618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13:18.0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9952,'0'0'0,"13"12"0,25 17 0,2 15 8,-4 22-8,-11 11 0,-18 6 0,-7-3-208,-3-6 208,2 2-6840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13:18.3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 26 6552,'4'-4'4,"0"1"-1,1 0 1,-1 0 0,0 0 0,10-4 0,-12 6-3,-1 1 0,0 0 0,1-1 1,-1 1-1,0 0 0,1 0 0,-1 0 0,0 0 1,1 0-1,-1 0 0,0 0 0,1 0 1,-1 1-1,0-1 0,1 0 0,-1 1 0,0-1 1,0 1-1,1 0 0,-1-1 0,0 1 0,0 0 1,2 1-1,2 9 20,1 24 0,2 45 1,-8-49 38,-19 143 21,11-136-34,-56 199-775,22-100-3192</inkml:trace>
  <inkml:trace contextRef="#ctx0" brushRef="#br0" timeOffset="1">210 1703 1528,'0'0'0,"-12"20"0,-20 33 128,-4 13 0,0 7 8,9-1 0,4-16-80,7-18 8,7-23-64,-2-2-1152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13:18.7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3056,'4'5'0,"0"0"0,1 0-1,-1-1 1,1 0 0,0 0 0,0 0 0,0 0 0,8 3 0,2 1-6,-3-3-3,-1 1 0,2-2 0,20 6 0,-32-9-3,2-1 4,19 6 16,-20-5 320,-3 1-217,0-1 0,0 0 0,0 0 0,-1 0 1,1 0-1,0 0 0,-1 0 0,1 0 0,-3 1 0,-15 2 1102,17-3-658,-8 3 638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13:19.2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790 0 5472,'-35'6'0,"26"-1"0,0 1 0,-35 21-47,17-9-76,-47 45 0,64-54 106,6-7-5,1 1-1,0 1 1,0-1 0,1 0 0,-1 1 0,1-1 0,-3 6 0,-52 84-178,-59 95-232,-44 38 262,143-203 165,-31 52-13,36-55 13,-14 23 3,-23 52 1,-21 60 373,69-151-111,1 2 63,0-4 24,2-4-49,1-2-242,0 0 0,0 0 1,0-1-1,0 1 0,-1-1 1,0 0-1,0 1 0,0-1 1,1-7-1,20-59-728,1-8-2915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13:19.6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 33 9056,'0'0'-24,"0"-2"-82,1 0 101,-1-3 5,-8-8-25,6 11 17,2 1 1,-2-5 11,3 4 24,6 2 20,-6 0-40,0 1 1,0-1-1,0 1 0,-1-1 0,1 1 0,0-1 1,0 1-1,-1-1 0,1 1 0,0-1 1,-1 1-1,1 0 0,-1 0 0,1-1 1,-1 1-1,1 0 0,0 1 0,0 0 11,9 10 84,-5-7-55,-1-1 1,1 1-1,-1 1 1,-1-1-1,1 0 1,-1 1-1,0 0 1,0 0-1,3 9 1,-5-6 18,0 1 0,0-1 0,-1 18 0,0 1 129,-2-26-120,-4 1-8,5-3-63,0 0 0,0-1 1,1 1-1,-1-1 0,0 0 0,0 1 1,1-1-1,-1 0 0,0 1 1,0-1-1,1 0 0,-1 0 0,1 0 1,-1 1-1,1-1 0,-1-1 1,0 0 2,-16-26-1222,-2 0-4906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13:20.2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500 830 7352,'9'-3'9,"-8"3"-7,0-1 1,0 1-1,0-1 0,0 0 0,0 1 1,0-1-1,0 0 0,0 0 0,0 0 1,-1 0-1,1 0 0,0 0 0,0 0 1,-1 0-1,1 0 0,-1 0 0,1 0 1,-1-1-1,1 1 0,-1 0 0,0 0 0,0 0 1,0-1-1,1 1 0,-1 0 0,0 0 1,0-1-1,-1 1 0,1 0 0,0 0 1,-1-2-1,1-3 5,-1 1 0,-1 0 1,1-1-1,-5-9 0,5 13-2,0 0-1,0 0 1,0 0-1,0 0 0,0 1 1,-1-1-1,1 0 1,-1 1-1,0-1 1,1 1-1,-1-1 1,0 1-1,0 0 1,0 0-1,0 0 1,0 0-1,0 0 1,0 0-1,-4-1 0,2 2 11,0-1 0,-1 1 0,1 0 0,0 0 0,-1 0 0,1 1 0,0 0 0,-1 0 0,-6 2 0,-7 4 53,0 1-1,1 1 1,-27 17 0,30-17-46,-6 2-4,-32 23 147,-59 53 5,90-67-115,-4 13-18,-30 53-1,45-59-21,1 14-2,-5 53-1,15-71 2,1-8-10,1 0 1,1 0 0,9 23-1,-11-34-2,0-1 1,0 0-1,1 0 0,-1 0 0,1 0 0,-1-1 0,1 1 0,0-1 0,0 1 0,0-1 0,0 0 0,0 0 0,6 2 1,-3-1-1,-6-3-1,1 1 0,-1-1-1,0 0 1,1 0-1,-1 0 1,1 1 0,-1-1-1,0 0 1,1 0 0,-1 0-1,1 0 1,-1 0-1,1 0 1,-1 0 0,1 0-1,-1 0 1,1 0-1,-1 0 1,0 0 0,1 0-1,-1 0 1,1 0-1,0-1 1,19-4 8,1-2 0,23-11 0,-23 4 11,9-15-6,47-60 1,-57 58 12,73-142 6,-77 135-26,22-71-1,6-39-4,-5 0-2,-7 14 0,-8 16 0,-9 18 1,-13 77 4,-1 0 1,-3-38-1,1 49 5,0 1 0,-1 0 0,-1 0 0,0 0 0,-1 0-1,-8-18 1,12 29-5,0-1-1,-1 1 1,1-1-1,-1 0 1,1 1-1,-1 0 0,1-1 1,-1 1-1,1-1 1,-1 1-1,1 0 1,-1-1-1,0 1 0,1 0 1,-1-1-1,0 1 1,1 0-1,-1 0 1,0 0-1,1 0 0,-1 0 1,0 0-1,1 0 1,-1 0-1,0 0 0,1 0 1,-1 0-1,0 0 1,1 0-1,-1 0 1,-1 1-1,1-1 8,-3 2 8,0 0 1,0 0-1,1 0 0,-1 1 1,0-1-1,1 1 1,0 0-1,0 0 0,-1 0 1,2 0-1,-1 0 1,-4 8-1,-1-2-1,5-6-9,1 0 1,0 0 0,0 0-1,0 0 1,0 0 0,0 0-1,1 1 1,-1-1 0,1 1-1,-1 3 1,-4 15 36,2-1-1,0 1 1,1 0 0,1 0-1,2 43 1,1-45-36,0-6 6,1 1 0,7 25 1,30 116 34,-14-71-12,-14-56-34,-3-1-2,17 41 15,44 71 64,-67-137-63,4 1 14,-4-3-21,-4-15-7,-4-19-1175,-2-4-4691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13:20.7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 0 10040,'19'89'21,"-7"-6"-18,-8-53-2,-1-1 1,-2 1-1,-1-1 1,-1 1-1,-6 31 1,-29 181 42,28-157-32,3-39 0,3-4-8,2-39-7,0 24 16,0-21-23,0-18-38,9-97-1171,-1 34-4667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13:21.0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72 181 6008,'16'-26'0,"12"-28"1,-28 53-1,14-25 10,20-30-1,-33 54-4,-1 1 1,1 0 0,0 0-1,0 0 1,0 0 0,0 0-1,0 0 1,0 0 0,1 0-1,-1 0 1,0 0-1,0 1 1,1-1 0,-1 0-1,0 1 1,1-1 0,-1 1-1,1 0 1,-1-1-1,0 1 1,1 0 0,-1 0-1,1 0 1,2 0 0,-2 0 9,-1 0-12,-1 0 0,0 0 0,0 0 0,1 0 0,-1 0 0,0 0 0,0 0 0,1 0 1,-1 0-1,0 0 0,0 0 0,0 1 0,1-1 0,-1 0 0,0 0 0,0 0 0,0 0 0,1 0 0,-1 0 0,0 1 0,0-1 1,0 0-1,0 0 0,1 0 0,-1 0 0,0 1 0,0-1 0,0 0 0,0 0 0,0 1 0,0-1 0,0 0 0,1 0 0,-1 0 1,0 1-1,0-1 0,0 0 0,0 1 0,2 7 16,1 1 1,-1 0-1,-1-1 1,1 1-1,-2 0 1,1 0-1,-2 18 1,1-22-11,-5 23 98,-50 132 42,40-125-41,-76 168-765,41-88-3303</inkml:trace>
  <inkml:trace contextRef="#ctx0" brushRef="#br0" timeOffset="1">469 1982 8344,'0'0'0,"0"14"0,-3 30 0,-9 19 8,-7 16-8,-19 13-16,-40 15 16,-5-19-520,19-43 520,-3-3-5384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13:22.0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502 443 8248,'1'4'41,"3"16"-2,-4-19-38,1 1-1,-1-1 1,-1 1 0,1-1 0,0 1-1,0 0 1,0-1 0,-1 1 0,1-1 0,-1 1-1,0 1 1,-2 1-1,0 1 1,-1-1-1,1 0 1,-1 0-1,0 0 0,0 0 1,0-1-1,0 0 0,-8 5 1,10-7-2,-4 3-4,-1 0 1,0-1-1,0 0 1,0 0-1,0-1 1,0 0-1,0 0 0,-1 0 1,1-1-1,-11 0 1,11 0-4,0-1-5,0 0-1,0 0 0,0-1 0,0 0 0,0 0 0,0-1 1,0 0-1,1 0 0,-1 0 0,-12-7 0,10 5-7,-7-6-112,11 6 98,-1-1 19,-1 0 0,1 0 1,0-1-1,1 0 0,-1 0 0,1 0 1,1-1-1,-1 0 0,1 0 0,0 0 1,-3-8-1,-10-31-38,5-10 45,9 28 24,1-42-1,5 53 100,2 1-4,2 0 1,0 1-1,1 0 1,0 0-1,1 1 1,1 0-1,16-19 1,13-2 49,-21 23 300,9 2-142,55-12 1,-78 20-236,1 1 0,0 0 0,0 1 0,0-1 0,0 1 0,0 0 0,0 0 0,8 2 0,0 0 23,21 4 25,-25 0 96,-5-1-193,-1 0 0,0 1 0,0-1 1,-1 1-1,1 0 0,-1 0 0,0 0 0,1 12 1,-2-17-22,-1 0 1,0 1 0,0-1 0,0 0 0,0 0 0,0 1 0,0-1-1,0 0 1,0 0 0,-1 1 0,1-1 0,-1 2 0,-8 20 46,-1-1 0,-1 0 1,-15 22-1,8-19 68,-105 120 45,96-114-98,-161 201 64,141-170-135,28-34-5,-22 44 0,36-56-4,4-6 4,1-1 1,0 0-1,0 1 0,1-1 1,4 13-1,1-11-11,51 31-1,-43-37-6,5-3 12,0-1 0,36-2 0,-33-4-13,101-41-8,-98 34 8,-17 8 15,19-11-4,0-2 1,-1 0-1,30-27 1,-48 37 5,13-11-1,-1 0-1,31-38 1,-6 2 3,-44 52 1,0 1 0,0-1 0,0 1 0,0 0 0,0-1 0,1 1 0,-1 0 0,0 0 0,1 0 0,-1 0 0,1 0 0,0 0 0,-1 0 0,1 0 0,0 1 0,-1-1 0,3 0 0,-3 1 0,-1 0 0,1 0 0,-1 0 0,1 1 0,-1-1 0,1 0 0,-1 0 0,1 1 0,-1-1 0,1 0 0,-1 0 0,0 1 0,1-1 0,-1 0 0,1 1 0,-1-1 0,0 1 0,1-1 0,-1 1 0,0-1 0,0 1 0,1 0 0,0 0 1,0 0 0,0 1 0,0-1-1,0 1 1,0-1 0,0 1 0,0-1-1,0 1 1,0-1 0,-1 1 0,1 0 0,-1 0-1,1-1 1,-1 1 0,1 2 0,0 5 0,9 40 2,-2 16 2,2 8-2,-6-46-2,23 124-2,17 28-1508,-39-161-5711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06:23.8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56 147 9056,'-7'-13'110,"-1"0"0,0 0 0,-18-20 0,21 27 100,4 4-20,2 6-37,3 2-188,0 0 1,1 0-1,-1-1 0,1 1 0,0-1 1,0 0-1,1 0 0,-1-1 1,1 0-1,0 0 0,10 5 0,-4-2-579,37 23-5372</inkml:trace>
  <inkml:trace contextRef="#ctx0" brushRef="#br0" timeOffset="1">946 354 11568,'0'0'0,"10"-7"0,18-11 40,5-11 0,-2-12 32,-7-6 0,-13-2-72,-14-4-152,-9-2 152,0 1-8256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13:22.8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1 312 8248,'20'-106'81,"-2"41"6,17-70 402,-34 135-489,-1 0 0,0 0 1,0-1-1,0 1 0,0 0 0,0 0 1,0-1-1,0 1 0,1 0 0,-1-1 0,0 1 1,0 0-1,0 0 0,1 0 0,-1-1 1,0 1-1,0 0 0,1 0 0,-1 0 0,0 0 1,0-1-1,1 1 0,-1 0 0,0 0 1,1 0-1,-1 0 0,0 0 0,1 0 0,-1 0 1,0 0-1,0 0 0,1 0 0,-1 0 0,0 0 1,1 0-1,-1 0 0,0 0 0,1 0 1,-1 0-1,0 1 0,0-1 0,1 0 0,-1 0 1,0 0-1,0 0 0,1 0 0,-1 1 1,0-1-1,0 0 0,1 0 0,-1 1 0,0-1 1,0 0-1,0 1 0,14 10 3,-14-10-3,73 71-20,-65-64 14,-1 1 1,0 1-1,0 0 1,-1 0-1,0 0 1,-1 0-1,6 16 1,-5-12-1,3 4-4,-1 0 0,-1 0 0,-1 1 0,-1 0 0,4 25 0,2 9-19,2 2 15,26 133-113,-39-181 124,3 8-14,-3-15 17,0 0-1,0-1 1,0 1 0,0 0 0,0 0 0,0-1 0,1 1 0,-1 0 0,0-1-1,0 1 1,0 0 0,0 0 0,0-1 0,0 1 0,1 0 0,-1 0 0,0-1-1,0 1 1,0 0 0,1 0 0,-1 0 0,0-1 0,0 1 0,1 0 0,-1 0-1,0 0 1,0 0 0,1 0 0,-1-1 0,0 1 0,1 0 0,-1 0 0,0 0-1,0 0 1,1 0 0,-1 0 0,0 0 0,1 0 0,-1 0 0,0 0-1,0 0 1,1 0 0,-1 0 0,0 1 0,1-1 0,-1 0 0,0 0 0,0 0-1,1 0 1,-1 0 0,0 1 0,0-1 0,1 0 0,-1 0 0,0 0 0,0 1-1,0-1 1,1 0 0,-1 0 0,0 1 0,0-1 0,0 0 0,0 0 0,0 1-1,1-1 1,-1 0 0,0 0 0,0 1 0,0-1-1,3-10 9,0 1 0,-1-1 0,0 1 0,0-1-1,-1 0 1,0 0 0,-1 0 0,0 0 0,-2-11-1,1 6 2,-3-69 124,1-26 17,2 92-96,1 3-22,0-1 1,1 1-1,0-1 1,1 1-1,1 0 1,7-21-1,19-37 149,-22 63-67,3 1-69,1 2 0,-1 0 0,1 0 0,1 0 1,-1 2-1,1-1 0,0 2 0,25-7 0,-25 7-26,-9 3-11,0 0-1,0 1 0,0-1 1,0 1-1,0-1 0,0 1 1,1 0-1,-1 0 0,0 0 0,0 1 1,5 0-1,15 3 23,0 1 0,-1 1 1,0 1-1,0 1 0,29 14 0,-6 9-14,-44-30-13,1 0 0,-1 0 0,0 0-1,0 0 1,1 0 0,-1 1 0,0-1 0,0 0-1,0 1 1,0-1 0,0 3 0,8 15 7,0 1 1,-2 1 0,9 38-1,-13-30 4,0 47-1,-3 13-10,1-11-3,5-16 0,6 4-2,-12-65 2,0 0-1,1 0 1,-1 0 0,0 0-1,1 0 1,-1 0-1,1 0 1,-1 0-1,1-1 1,0 1 0,-1 0-1,1 0 1,0 0-1,0-1 1,-1 1-1,1 0 1,0-1 0,0 1-1,0-1 1,0 1-1,0-1 1,0 1-1,0-1 1,0 0 0,0 1-1,0-1 1,0 0-1,0 0 1,0 0-1,0 0 1,0 0 0,0 0-1,2 0 1,70-29-10,-66 26 9,0 0 1,-1 0-1,1 0 0,0-1 0,-1 0 0,11-10 0,0 0 1,2-1 0,24-26 0,13-25 0,-3-5 0,-27 30 2,29-61 0,-43 79 2,43-75 48,-52 88-25,-15 21 0,4-3-22,4-4-2,0-1 0,1 1 1,0 0-1,0 1 0,0-1 0,0 0 1,-1 6-1,-65 129 34,56-103-3,-30 144 8,42-176-40,1-1 1,-1 1-1,1 0 0,0 0 0,0 0 0,1 6 0,6 30 10,23 71 0,-29-108-11,0 0 0,0 0 0,0-1-1,1 1 1,-1 0 0,1-1 0,3 5 0,41 47 5,-35-43-5,2 0-1,-1-2 0,21 13 1,-22-15-1,0-1 0,1 0 0,25 7 0,-31-11 0,1-1 0,0 1 0,0-1 0,-1-1 0,1 1 0,0-1 0,8-1 0,-4-2 0,1 0 0,-1-1 1,0 0-1,0 0 0,-1-1 0,1-1 1,-1 1-1,15-13 0,-24 18 0,19-18 15,65-86 21,-83 102-28,-1-1 1,1 1-1,-1-1 0,0 1 1,0-1-1,0 1 0,2-5 1,7-37 37,6-53 0,-17 65 14,-27-146 26,19 142-12,2 10-36,1-3-8,-2 1 1,-1 1-1,-16-35 1,-11-3 47,35 63-75,-1 1 0,1 0 0,0 0 1,0 0-1,-1-1 0,1 1 0,-1 1 0,1-1 0,-1 0 0,1 0 0,-1 0 0,1 1 0,-1-1 0,0 1 0,1-1 0,-1 1 0,0 0 0,1 0 0,-1 0 0,0 0 0,1 0 0,-1 0 1,-2 0-1,2 1-1,-5 2 12,-4 9-458,1 0 1,-15 20-1,0 9-6289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13:23.2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18 8696,'7'-9'0,"-3"2"-3,-3 5-10,0 9-1,9 123 22,-8-117-3,-1-1-1,2 1 1,0-1-1,0 0 1,1 0-1,9 17 0,-7-16 3,4 12 31,18 30 0,8 16 79,-33-65-98,7 16 24,-1 1-1,-1 0 1,0 0-1,7 46 1,-3 8 112,3 94-1,-15-152-139,0-11 0,-1 0 1,1 0-1,-1 0 0,-1 0 1,-2 10-1,-42 136 212,28-94-127,13-48-53,-1 0 0,0 0 0,-1 0 0,0-1 1,-1 0-1,0 0 0,-12 11 0,16-19 80,-2-1 19,3-4-20,-25-33-1274,11 14-5192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13:23.6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 23 9240,'0'-2'39,"-1"1"-21,1 1 0,0-1 1,0 0-1,0 1 1,0-1-1,0 0 1,0 1-1,0-1 1,0 0-1,0 1 0,0-1 1,0 0-1,0 1 1,0-1-1,1 1 1,-1-1-1,0 0 1,0 1-1,1-1 0,-1 1 1,0-1-1,1 1 1,-1-1-1,1 1 1,-1-1-1,1 1 1,-1-1-1,1 1 0,-1-1 1,1 1-1,-1 0 1,1-1-1,0 1 1,-1 0-1,1 0 1,-1-1-1,1 1 0,0 0 1,-1 0-1,1 0 1,0 0-1,0 0 1,2-1-9,0 1 1,-1 0-1,1 0 1,0 0-1,-1 1 0,1-1 1,0 0-1,-1 1 1,1 0-1,-1 0 1,1 0-1,-1 0 1,1 0-1,-1 0 1,0 0-1,1 1 0,-1 0 1,0-1-1,0 1 1,0 0-1,3 4 1,-3-4-4,-1 0 1,0 0 0,0 0 0,0 1-1,0-1 1,0 0 0,-1 1 0,1-1-1,-1 0 1,1 1 0,-1-1-1,0 1 1,0 3 0,-1 0-3,0 0 0,0-1 0,0 1 0,-1-1 0,0 1 0,0-1 1,0 0-1,-4 7 0,1-5-9,-1 1 1,1-1 0,-1 0-1,0 0 1,-1-1-1,-12 10 1,19-16 3,-1 1 2,1-1 0,0 1 0,-1-1 0,1 0 0,-1 1-1,1-1 1,-1 0 0,1 0 0,-1 1 0,1-1 0,-1 0 0,0 0 0,1 0 0,-1 0 0,1 0 0,-1 0 0,1 0 0,-2 0 0,-21-6-1447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13:24.0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314 1 8160,'0'0'0,"-3"27"0,-4 51 0,-14 49 0,-26 39 0,-17 0-40,-21-31 40,-2-2-5616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13:27.4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1 357 2608,'0'0'912,"4"-1"-405,0-1-410,-2 1 0,0 1 0,-1-1 0,1 0 0,0 1-1,0 0 1,0-1 0,-1 1 0,1 0 0,0 0 0,0 0-1,0 0 1,0 0 0,3 1 0,-3-1-12,0 0-1,1 0 1,-1-1 0,0 1-1,1-1 1,-1 1 0,0-1-1,1 0 1,-1 0 0,0 0 0,0 0-1,0 0 1,0 0 0,0-1-1,0 1 1,0-1 0,0 1-1,0-1 1,-1 0 0,3-3 0,-1 0-1,0 0 0,0 0 0,-1 0 0,0-1 0,0 1 0,0-1 0,-1 1 1,2-11-1,-1 1 82,1-2 54,0-1 0,1 1-1,0 0 1,9-21 0,-10 31-156,0 1 0,0 0 1,1 0-1,0 0 0,0 1 0,0-1 0,1 1 1,-1 0-1,1 0 0,1 1 0,-1-1 0,0 1 1,8-4-1,0 1-24,-7 3-1,0 1-1,1 0 0,-1 0 0,1 0 0,7-1 0,37-10 260,84-11 0,-124 24-251,0 0-1,1 0 1,-1 1 0,0 1-1,0 0 1,0 1 0,21 5-1,-30-6-37,-1-1 1,1 1-1,-1 0 0,1-1 0,-1 1 0,0 0 0,1 0 1,-1 0-1,0 0 0,0 1 0,0-1 0,1 0 0,-1 0 0,0 1 1,-1-1-1,1 1 0,1 1 0,2 3 13,2 2-9,-4-6-11,0 0 1,-1 0 0,1 1 0,0-1 0,-1 1 0,0-1 0,0 1 0,0 0 0,0 0 0,0-1 0,0 1 0,0 4 0,7 36 23,-5 17-19,-10 2-2,-5-5-3,-8 3-15,-2 6-12,22-64 21,0-1 0,0 1 0,-1-1-1,1 1 1,0-1 0,0 0 0,0 1-1,1-1 1,-1 1 0,0-1 0,0 1-1,1-1 1,-1 0 0,1 1 0,-1-1-1,1 0 1,0 1 0,0-1 0,-1 0-1,1 0 1,0 0 0,0 1 0,0-1-1,0 0 1,0 0 0,3 1 0,-1 0-4,0-1 1,0 1 0,0-1-1,0 0 1,1 0 0,-1 0-1,0 0 1,1-1 0,-1 1-1,1-1 1,3 0 0,0 0 1,28-2-18,35-17 14,-59 16 11,-10 4 0,-1-1-1,1 1 1,0-1-1,-1 1 1,1-1-1,-1 1 1,1-1 0,-1 1-1,0-1 1,1 1-1,-1 0 1,1-1-1,-1 1 1,0 0-1,0-1 1,1 1 0,-1 0-1,0 0 1,0-1-1,0 1 1,0 0-1,0 1 1,0-2-1,1 7 4,-1 0-1,-1 0 0,1 1 1,-1-1-1,0 0 0,-1 0 1,0 0-1,0 0 0,-5 11 0,0 0-1,-14 46 18,7 0-17,6 12-3,3 12 0,4-55-1,0-4-4,1 1 1,8 59-1,12 115-63,-19-184 63,-1-12-2,0 0 1,0 0-1,-1 0 0,0 0 0,-4 13 1,-18 72-40,21-87 41,0 0 1,0-1-1,-1 1 0,0-1 0,0 0 0,0 0 0,-1 0 1,1 0-1,-1 0 0,-1-1 0,-6 7 0,4-5 1,2-1 0,-1-1 0,0 1 0,1-1 0,-1-1 0,-1 1 0,1-1 0,-1 0 0,1 0 0,-1-1 1,-10 3-1,7-2 1,6-2 3,-1 1-1,1-1 0,-1 0 0,0 0 0,1 0 0,-1-1 1,-7 1-1,-5-1 1,-41 2 1,14-4 13,-86-15 0,112 15-12,12 2 0,1-1 1,0 0-1,-1 0 0,1-1 0,0 1 1,0-1-1,-6-3 0,-8-4-329,1-1 1,0-1-1,-18-14 0,-10-10-6319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13:28.3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58 0 7536,'0'0'265,"0"3"-40,-12 154 298,7-121-500,-20 149 30,16-106-38,2 101-1,18-108-11,3-16 2,1-15-2,-13-36-1,0-1 0,0 1-1,0-1 1,0 0 0,1 0 0,-1 0 0,1 0 0,0 0-1,1 0 1,-1-1 0,1 1 0,-1-1 0,9 5-1,-11-8 3,1 1-1,-1-1 0,1 1 0,-1-1 0,1 0 1,0 0-1,-1 0 0,1 0 0,0 0 1,-1 0-1,1 0 0,-1 0 0,1-1 0,0 1 1,-1-1-1,1 1 0,2-2 0,25-15 71,-29 17-74,9-5 12,17-17 131,-15 11 5,-2 0 0,1 0 0,-2 0 0,0-1 0,0-1 0,8-16 0,-16 27 31,2 6-39,5 21-84,2-1 1,1-1 0,1 0 0,22 36 0,-23-44-52,-7-10-2,1 1 0,0-1-1,0 0 1,0 0-1,0-1 1,8 7 0,22 17 10,-28-24-12,1 0-1,-1 0 1,1-1-1,10 4 1,-11-5-1,1 0 0,-1-1 0,1 0 0,7 1 0,-10-2 0,1 0 0,0 0 0,-1 0 0,1-1 0,-1 0 0,5-1 0,-3 0 0,0 0 0,-1 0 0,1-1 0,-1 0 0,7-4 0,-1-1 0,0-1 0,13-13 0,20-29 0,-34 37 0,0 1 1,7-17-1,-11 15 2,0 0 0,-1 0 0,-1-1 0,0 1 0,2-32 0,-5 30 9,0-1 0,-2 1 1,0-1-1,-1 1 0,-6-25 0,4 22-2,3 13 3,0 0 1,-1 1-1,1-1 1,-1 0-1,-1 1 0,-5-13 1,0 2 0,2 1-3,5 12-2,-1 0 0,1 0 0,-1 0 0,0 0 0,-1 0 0,1 0 0,-1 1 1,1-1-1,-5-3 0,-39-37 84,44 43-87,0 0 1,0 0 0,1 0 0,-1 0 0,0 1-1,0-1 1,0 0 0,0 1 0,0 0 0,1-1-1,-1 1 1,0 0 0,0 0 0,0 0 0,0 0-1,0 0 1,0 1 0,0-1 0,0 1 0,0-1-1,0 1 1,-3 1 0,3-1 1,-5 5 33,-5 22 0,11-21-39,0 1 1,0-1-1,0 0 1,1 12 0,2-5-192,0-1 0,0 0 1,1 0-1,1-1 0,0 1 0,10 19 1,10 22-6451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13:28.9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220 17 2968,'-1'-2'2,"-1"1"0,0-1 1,1 1-1,-1-1 0,0 1 0,0 0 1,0 0-1,0 0 0,0 0 1,0 1-1,-1-1 0,1 0 0,0 1 1,0 0-1,0-1 0,-1 1 0,1 0 1,-3 0-1,3 1 1,-1 0 1,0 0-1,1 0 1,-1 0-1,1 0 1,-1 1-1,1-1 1,0 1-1,-1 0 1,1 0-1,0 0 1,0 0-1,-3 4 1,-2 0 1,5-3 1,0-1 1,0 0-1,0 0 0,0 1 1,1-1-1,-1 1 1,0-1-1,1 1 1,-1 3-1,-20 47 160,-25 102 1,41-134-166,-27 134 363,31-145-339,-2 20 196,0 132 103,7-130-56,5 23 64,2-1-1,19 58 1,-28-109-280,1-1 0,-1 1 1,1-1-1,0 1 0,0-1 0,0 0 1,0 0-1,0 0 0,1 0 1,-1 0-1,0 0 0,1-1 0,-1 1 1,1-1-1,0 0 0,0 0 1,-1 0-1,1 0 0,0 0 0,0 0 1,0-1-1,0 1 0,5-1 0,-2 0 31,0-1-1,0 1 0,0-1 0,1-1 0,-1 1 0,0-1 0,0 0 0,-1 0 1,1-1-1,0 0 0,-1 0 0,10-6 0,-6 3-40,8-7 279,-6 5-182,0-2-58,0-1-1,0 1 1,0-2-1,-2 1 1,1-2-1,9-15 1,92-141 787,-110 168-860,-1 1 1,1-1-1,0 1 1,-1 0-1,1-1 1,0 1-1,-1 0 1,1 0-1,0-1 1,0 1-1,-1 0 1,1 0-1,0 0 1,0 0 0,-1 0-1,1 0 1,0 0-1,0 0 1,-1 0-1,1 0 1,0 1-1,0-1 1,-1 0-1,1 0 1,0 1-1,-1-1 1,1 1-1,0-1 1,-1 0-1,2 1 1,-1 0 13,6 2-2,-5-2-15,0 0 0,0 0 0,0 0 0,0 0-1,0 0 1,0 1 0,0-1 0,-1 1 0,1-1 0,0 1 0,-1 0 0,1 0 0,-1 0 0,2 3 0,9 15 17,0 0 0,13 34 0,-21-43-17,0 0 0,0 0-1,-1 0 1,2 14 0,0 0-2,11 56 0,-13-61-2,2 11-4,1-1 1,2 1 0,1-2-1,13 31 1,-21-57-1,1 0-1,0 0 1,0 0 0,0 0-1,0-1 1,1 1 0,-1-1 0,6 5-1,-4-3-2,-2-4 3,0 1 0,0 0-1,0-1 1,0 1 0,-1-1 0,1 1-1,0-1 1,0 0 0,0 0 0,0 0-1,0 0 1,0 0 0,0 0 0,0-1 0,0 1-1,0-1 1,-1 1 0,1-1 0,3-1-1,-4 1 1,1 1 1,1-1 0,-1 0 1,0 0-1,0 0 0,0 0 0,0 0 0,0 0 1,0 0-1,0-1 0,-1 1 0,1-1 0,2-2 1,3-4-3,28-28 2,33-57 12,-48 63 1,15-18 48,-29 40-28,38-47 172,-44 55-197,0 0 0,1-1 0,-1 1 0,1 0-1,-1 0 1,0-1 0,1 1 0,-1 0 0,1 0-1,-1 0 1,1-1 0,-1 1 0,1 0 0,-1 0-1,0 0 1,1 0 0,-1 0 0,1 0 0,-1 0-1,1 0 1,-1 0 0,1 0 0,-1 0 0,1 0-1,-1 0 1,1 1 0,-1-1 0,1 0 0,-1 0-1,0 0 1,1 1 0,-1-1 0,1 0 0,0 1-1,13 16 70,-7-3-60,-1 1 1,-1 0-1,0 0 0,-1 0 1,-1 0-1,3 31 1,-3 10-12,-3 39 267,-2-74-623,-1-63-941,1 0-5093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13:29.3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8880,'3'2'-88,"4"8"44,1-1 0,-1 1 0,0 1 0,-1-1 0,-1 1 0,1 0 1,-2 1-1,1-1 0,-2 1 0,1 0 0,1 15 0,-4-20 26,2 5 0,-1 1 0,0 0-1,-1 0 1,-1 0 0,0 0 0,-3 24 0,-8 29-981,6-40-3634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13:29.6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 0 7088,'10'27'5,"-8"-20"0,1 0 1,-1 0 0,0 0-1,1 13 1,12 139 45,-15-120 10,-11 165 24,7-162-51,-9 68-1,-3 31-25,-9 115-847,15-137-3387</inkml:trace>
  <inkml:trace contextRef="#ctx0" brushRef="#br0" timeOffset="1">286 852 4312,'2'-4'-1,"0"1"1,0-1-1,0 1 1,1 0-1,0 0 0,0 0 1,-1 0-1,2 0 1,-1 0-1,0 1 1,0 0-1,1-1 0,0 1 1,-1 0-1,1 1 1,0-1-1,0 1 1,0 0-1,0 0 0,4-1 1,-8 2 1,1 0-1,-1 0 1,0 0 0,1 0 0,-1 0-1,0 0 1,0 0 0,1 0 0,-1 0-1,0 0 1,1 0 0,-1 0-1,0 0 1,1 0 0,-1 1 0,0-1-1,0 0 1,1 0 0,-1 0 0,0 0-1,0 1 1,1-1 0,-1 0 0,0 0-1,0 1 1,1-1 0,-1 0-1,5 5 6,-1-1 0,0 1 0,1 0 1,-1 0-1,-1 0 0,1 0 0,-1 1 0,0-1 0,0 1 0,-1 0 0,4 12 0,8 27 29,-3 1 0,7 51 1,-15-34-515,0-3-1941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13:30.0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240 490 5832,'15'-16'11,"-1"0"1,-1-2-1,0 0 1,-2 0 0,12-24-1,-21 39-4,3-7 51,-1-1 0,0 1 0,0-1 0,-1 1 0,-1-1 0,2-16 0,-1 11 0,0-5 170,-1-1 0,-1 1 0,-1-1 0,-1 0 0,-5-32 0,5 52-196,-9-48 358,9 46-359,0 1 0,0 0 0,-1 0 0,1 0 1,-1 0-1,0 0 0,0 0 0,0 1 1,0-1-1,-5-4 0,1 5 136,-4 6-115,0 0 0,1 1 0,0-1 0,0 2 1,1-1-1,-1 1 0,-14 14 0,-2 2 15,-24 29 1,10-4-59,1 5-4,0 7-2,30-43 0,-12 28-1,17-33-1,0-1 0,0 1-1,-2 19 1,5-10 1,0 1-1,2-1 1,0 0-1,8 27 1,-2-21 5,61 105 3,-51-107 5,-5-8-5,3 5 4,2-1-1,0-1 0,41 32 0,35 14 36,-76-57-2,16-1-13,40 4 0,-52-12 27,2-2-411,-1-2 1,31-10-1,-6-1-5290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06:24.1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234 0 5296,'-50'62'17,"-13"36"23,53-73 48,-29 126 59,35-116 34,9 159 83,-1-154-57,56 298 473,-36-229-584,-15-67 185,-4-18-161,25 166 327,-21-38 25,-9-152-468,-1 0-1,0 1 1,1-1 0,-1 0 0,0 0-1,1 0 1,-1 0 0,0 0 0,1 0-1,-1 0 1,1 0 0,-1 0 0,0 0-1,1 0 1,-1 0 0,0-1 0,1 1 0,-1 0-1,0 0 1,1-1 0,-1 1 0,0-1-1,-27-13-968,-4-3-3908</inkml:trace>
  <inkml:trace contextRef="#ctx0" brushRef="#br0" timeOffset="1">1 903 7800,'19'-3'0,"28"0"8,21 9 0,8 0 8,11 5-16,16-5 0,29-3 0,-1-10-120,-20-7 120,3-1-5304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13:30.5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480 1 7984,'-6'1'-1,"0"-1"0,0 2 0,0-1 1,0 1-1,0 0 0,0 0 0,1 0 0,-1 1 1,1 0-1,-10 6 0,8-4-2,-9 7-17,-83 87-3,76-70 31,-97 152 13,97-139 13,-69 182 20,90-216-35,-1-1 0,1 1-1,-1 15 1,-14 222 97,17-236-89,0 1-1,1-1 1,2 13 0,49 197 123,-38-181-36,-3-15-63,9 23 12,3-1 0,29 44 0,-7-25 23,-38-55-82,1 1-1,0-2 1,0 1-1,13 9 1,-15-14 22,-1-1 0,0 1 0,1-2 0,-1 1 0,1-1 0,0 1 0,0-1 0,0-1 0,9 2 0,1-1-449,1-1 0,18-2 1,-35 1 390,77-3-5168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13:31.0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88 10 7536,'-2'-1'-10,"1"0"1,-1 0 0,1 0-1,-1 0 1,1 0 0,-1 1-1,0-1 1,0 0 0,1 1-1,-1-1 1,0 1 0,0 0-1,0 0 1,1 0 0,-1 0-1,0 0 1,0 0-1,0 0 1,-2 1 0,-1 1-31,-1-1 0,1 2 0,0-1 0,0 1 1,-4 2-1,5-2 31,2-2-83,1-1 81,1 0-1,0 0 1,-1 0 0,1 0-1,0 0 1,-1 1-1,1-1 1,-1 0 0,1 0-1,0 0 1,-1 0 0,1 0-1,0 1 1,0-1-1,-1 0 1,1 0 0,0 0-1,-1 1 1,1-1 0,0 0-1,0 0 1,-1 1-1,1-1 1,0 0 0,0 1-1,0-1 1,-1 0-1,1 1 1,0-1 0,0 0-1,0 1 1,0-1 0,0 1-1,0-1 1,0 0-1,0 1 1,0-1 0,0 0-1,0 1 1,0-1 0,0 0-1,0 1 1,0-1-1,0 1 1,0-1 0,1 0-1,-1 1 1,0-1-1,0 0 1,0 1 0,1-1-1,-1 0 1,0 0 0,0 1-1,1-1 1,1 2-2,0 0 0,0 0 0,0 0 1,0 0-1,1-1 0,-1 1 0,0-1 0,1 1 1,0-1-1,-1 0 0,6 1 0,17 8 3,-7-1 30,-1 1 1,0 0 0,-1 1-1,0 1 1,-1 0-1,27 29 1,24 36 164,-62-73-122,0 0 0,-1 0 1,1 1-1,-1 0 0,0 0 0,-1 0 0,5 10 0,0 2 12,1-1-22,-3-5 74,0 0 1,6 22-1,44 199 1117,-52-221-1167,-2-6 41,0-3-89,0 1 0,0-1 0,0 1 0,-1 0 1,1-1-1,-1 1 0,0-1 0,0 1 0,0 0 0,0-1 0,0 1 0,0 0 0,-1-1 0,1 1 0,-1-1 0,0 1 1,0-1-1,-1 4 0,1-5-17,1-1 1,-1 1-1,0-1 1,1 1 0,-1-1-1,1 1 1,-1-1-1,0 1 1,0-1 0,1 0-1,-1 1 1,0-1-1,1 0 1,-1 0-1,0 1 1,0-1 0,0 0-1,1 0 1,-1 0-1,0 0 1,0 0 0,1 0-1,-1 0 1,-2-1-1,-13-2 17,16 3-26,-4-1 16,-1-1-1,1 0 0,0 0 1,0-1-1,0 1 0,0-1 1,0 0-1,1 0 0,-1 0 1,-3-5-1,2 3-4,-2-1 7,0-1-1,0-1 0,1 1 1,0-1-1,-6-10 0,3 6-11,7 9-5,0 0 0,0 1 1,1-1-1,-1 0 0,0 0 0,1 0 0,0 0 1,0 0-1,0-1 0,-1-2 0,-2-9 3,-2 0-3,-7-26 14,10 28-14,0 1-1,1 0 1,0 0 0,1-1 0,1 1 0,0-1 0,2-15-1,1 17-1,-2 7-1,0-1 0,0 1 0,1-1 0,0 1 0,-1 0 1,5-6-1,34-52 9,-27 50 5,79-53 12,-68 51-7,21-8-2,1 2 1,1 1 0,75-17-1,-115 35-15,0 0 0,0 0 0,0 1 0,0 0 0,0 1 0,0 0 0,0 0 0,0 0 0,12 5 0,-9-3-1,0-1 3,0 2-1,0-1 0,-1 1 0,1 1 1,-1 0-1,15 10 0,-15-9 0,3 5 16,-1 4-9,-1 1 0,-1 1 1,-1-1-1,0 1 0,9 33 1,-12-35-9,-3-7 4,0-1 0,0 1 0,-1 0-1,1 12 1,-2-18-4,2 17 9,-1-1 1,-1 1 0,0 0 0,-2 0 0,-3 19 0,0-4 4,2-7 11,-1-1 0,-2 0 0,0 0-1,-2 0 1,-17 40 0,19-52-9,-12 21 23,16-33-40,1 0 0,0 0 0,-1 0 0,0 0 0,1 0 0,-1 0 0,0-1-1,0 1 1,0-1 0,0 1 0,0-1 0,0 0 0,-3 2 0,4-3-2,1 0 0,0 0 0,0 0 1,0 0-1,0 0 0,0 0 0,-1 0 0,1 0 0,0 0 1,0 0-1,0 0 0,0 0 0,-1 0 0,1 0 0,0 0 1,0 0-1,0 0 0,0 0 0,-1 0 0,1 0 0,0 0 1,0 0-1,0 0 0,0 0 0,0 0 0,-1 0 0,1 0 1,0 0-1,0-1 0,0 1 0,0 0 0,0 0 0,0 0 1,-1 0-1,1 0 0,0 0 0,0-1 0,0 1 0,0 0 0,0 0 1,-2-4-35,0 1 1,0 0-1,1-1 1,-1 1-1,1-1 1,0 1-1,0-1 1,0 0-1,0 1 1,1-1-1,-1 0 1,1 0 0,0 0-1,1-5 1,-1-7-760,-3-43-5720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13:31.6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760 1 11296,'1'0'-3,"1"1"-1,0-1 1,-1 1 0,1 0 0,-1 0 0,0-1 0,1 1 0,-1 0 0,0 1 0,1-1-1,-1 0 1,0 0 0,0 0 0,0 1 0,0-1 0,0 1 0,0-1 0,0 1 0,-1-1-1,2 3 1,-2-3 0,0 0-1,0 0 0,0 0 0,0 0 0,-1 0 0,1 0 1,0-1-1,0 1 0,-1 0 0,1 0 0,-1 0 0,1 0 1,0-1-1,-1 1 0,1 0 0,-1-1 0,0 1 1,1 0-1,-1-1 0,0 1 0,-1 0 0,1 1-5,-4 2 12,1 0-1,-1 0 1,0 0 0,0-1 0,0 1-1,0-1 1,-1-1 0,1 1-1,-8 2 1,-54 12 34,33-10-25,21-4 7,-1-1 1,0-1 0,0 0-1,0-1 1,-26-3-1,-4 1 25,-37 2 31,8 4-19,10 0 52,-70-4 0,128 0-99,-9-1 21,0 0 1,-1 1-1,1 0 1,0 1-1,-20 5 1,32-6 70,9 17-11,-5-13-80,1 0 0,0 0 0,0-1 0,0 1 0,1-1 0,-1 1 0,1-1 0,-1 0 0,7 3 1,42 21 45,-31-17-36,47 25 20,49 19 1,-105-49-33,1 0 0,22 6-1,-11-4-3,48 19 7,-23-4-5,11 16-3,2 4 2,-5-2-3,-6-7-2,-9-7 0,-4-4 0,-3-3 0,29 14 0,-55-28 0,23 7 0,-31-12 0,-1 1 0,0-1 0,1 0 0,-1 0 0,1 0 0,-1 0 0,1 1 0,-1-1 0,0 0 0,1 0 0,-1 0 0,1 0 0,-1 0 0,1 0 0,-1 0 0,1 0 0,-1 0 0,0 0 0,1 0 0,-1-1 0,1 1 0,-1 0 0,1 0 0,-1 0 0,0 0 0,1-1 0,-1 1 0,1 0 0,-1 0 0,1-1 0,-1-7 0,0 7 0,-7-27-1472,-4-3-5888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13:32.4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151 1 4488,'2'2'29,"0"-1"0,0 1 0,0 0 0,0 0 0,0 1 0,-1-1 0,1 0 0,-1 0 0,0 1-1,1-1 1,-1 1 0,0 0 0,-1-1 0,1 1 0,0-1 0,-1 1 0,1 3 0,-1-4-22,-1 0 0,-6 8-6,0 1-1,2-4 1,4-7 8,0 1 0,0-1 0,0 0 0,0 0 0,0 0 0,0 0 0,0 0 0,0 0 0,0 0 0,0 0 0,0-1 0,0 1 1,0 0-1,0-1 0,-1 1 0,-10-5 98,10 5 121,-1 0 56,3 0-236,-1 0 1,1-1-1,-1 1 1,1 0-1,-1 0 0,1 0 1,0 0-1,-1 0 1,1 0-1,-1 0 1,1 0-1,-1 0 1,1 0-1,-1 1 1,1-1-1,0 0 1,-1 0-1,1 0 0,-1 0 1,1 1-1,0-1 1,-1 0-1,0 1 1,-17 27 373,1 2 1,1-1 0,-17 46-1,28-61-380,2-7-3,1 1-1,0-1 0,1 0 0,-1 1 0,1 7 0,-8 78 213,9-87-224,0 1 1,0-1 0,1 0 0,0 1-1,0-1 1,0 0 0,1 0 0,0 1-1,0-1 1,5 9 0,-3-7-7,-1-3-1,0 1-1,1-1 0,-1 1 0,1-1 0,0 0 0,1 0 1,-1-1-1,1 1 0,0-1 0,7 4 0,-4-2-3,3 4 34,2-1 0,15 9 0,-13-9-32,-10-6-3,0 0 0,1 0 0,-1 0 0,1-1-1,-1 1 1,1-1 0,0-1 0,0 1 0,0-1 0,0 0 0,8 0 0,4 1 50,-4-1-28,1 0-1,-1 0 1,1-2-1,-1 1 1,1-2-1,21-5 1,-22 4-25,-10 2-2,0 0 0,0 0 0,0 0 0,-1-1 0,1 1-1,0-1 1,-1 0 0,1 0 0,5-4 0,16-13 45,32-32 0,-42 33 20,-7 5-40,0 1-15,0-1 0,-1 1 0,0-2 1,-1 1-1,-1-1 0,8-28 0,3-53 106,-14 79-88,-1 0 0,-1 0 0,0 0 0,-4-24 0,-1 29 30,1 6-56,0 1 1,0 0-1,-1 0 1,1 1-1,-1-1 0,0 1 1,0 0-1,0 0 0,-1 1 1,1-1-1,-1 1 1,-6-1-1,-3-1 12,0 1-1,0 0 1,-1 1-1,-22 1 1,-3 2 14,-112-4 61,40 5-24,108-2-94,0-1 1,0 0 0,0-1-1,-1 0 1,1 1 0,1-1 0,-8-4-1,-2-1-1182,-16-6-5759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13:33.0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6816,'1'3'80,"28"50"414,-21-36-333,1 0 0,0-1 0,20 26 0,3-8 134,-12-13-140,20 27-1,-6 3 1,-7-11 59,42 48 0,-24-43 5,-31-32-186,115 118 887,-121-121-850,0-1 0,-1 2-1,0-1 1,0 1 0,-1 0 0,-1 0-1,0 1 1,6 21 0,-8-20-40,-2-7 1,0 0 1,0 0-1,-1 1 1,1-1-1,-2 12 1,-2 38 206,-16 83 1,15-122-217,-14 46 112,-1-15 21,-37 66 1,47-97-144,-18 25 65,-77 104 126,66-86-142,-44 81 51,81-138-111,0 0 1,-1 0-1,0-1 0,1 1 0,-1 0 1,0-1-1,0 0 0,-4 5 1,-1-2-1,-22 17 2,27-21-65,0 0-1,0 0 1,1 0-1,-1 0 1,0 0 0,0-1-1,-1 1 1,1-1-1,0 1 1,0-1 0,0 0-1,0 0 1,0 0 0,0 0-1,0 0 1,-1 0-1,1 0 1,0-1 0,0 1-1,0-1 1,0 0-1,0 0 1,-2-1 0,-16-7-7458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13:33.5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 5 10488,'11'-4'94,"-9"4"-82,-1 0-1,0 1 0,0-1 1,1 1-1,-1-1 0,0 1 1,0-1-1,0 1 0,1 0 1,-1-1-1,0 1 0,0 0 1,0 0-1,0 0 0,-1 0 1,1 0-1,0 0 0,0 0 1,0 0-1,-1 0 0,1 1 1,-1-1-1,1 0 0,-1 0 1,1 0-1,-1 1 0,0-1 1,1 0-1,-1 1 0,0-1 1,0 0-1,0 3 0,0-1 0,0 1 0,0 0-1,0-1 1,0 1-1,0 0 1,-1-1 0,0 1-1,0-1 1,0 1 0,0-1-1,0 1 1,-1-1-1,-2 4 1,0-1 1,-1-1 0,1-1-1,-1 1 1,0 0 0,-1-1 0,-11 7 0,16-10 9,-2 1 44,-2-7 76,-3-4-23,6 6-76,1 1 0,0-1 0,0 0 0,0 0-1,0 0 1,0 0 0,1 0 0,0 0 0,-1-5 0,2 0 121,0 1 0,1 0 0,0 0-1,3-7 1,-5 12 16,-7 21-1438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13:33.9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844 14 9952,'2'0'-48,"8"-1"-7,-5 0-26,3-4 15,-6 3 93,12-3 3500,-6 16-3287,-4-7-191,-1 1 0,0 0 0,0 0 0,0 0 0,0 0 1,-1 0-1,3 10 0,39 149 282,-42-155-276,-1 1 0,0-1 1,0 12-1,-1 125 170,-17 24-143,17-170-82,-3 19 60,0-1 0,-7 23 0,10-41-60,-66 227 180,-27 37-120,93-264-60,-8 21 30,-1 0 0,0 0 1,-19 29-1,28-50-30,-179 289 125,-85 48-1950,-14-3-7428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13:03.5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114 1 5112,'0'0'7584,"3"4"-7424,2 3-98,-1-1 0,-1 1 0,1 0 0,-1 1 0,0-1 1,0 0-1,2 16 0,7 40 100,4 118 0,-15-126-90,-8 62 0,4-84-60,-1 5 36,-23 163 24,20-158-24,-34 172 19,32-173-47,-8 33-6,-30 143 40,42-190-51,2-6 13,-3 38 1,7 162 59,8-154-47,0-21 88,20 62 1,-28-107-58,-1 6 9,-1 3 355,1-11-420,-1 0 1,0 0 0,1 1-1,-1-1 1,1 0-1,-1 0 1,0 1-1,1-1 1,-1 0 0,0 0-1,1 0 1,-1 0-1,0 0 1,1 0-1,-1 0 1,1 0 0,-1 0-1,0 0 1,1-1-1,-2 1 1,-14-5-1821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13:04.4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9864,'7'1'-15,"-1"1"0,1 0 0,-1 1 0,0-1 0,0 1 0,1 0 0,-2 0 0,1 1 0,10 8-1,-9-6 33,1-1-12,-1 1 0,0 0 0,-1 0 0,1 1 0,-1 0 0,9 14-1,-8-11 9,0-1 9,-1 0 0,0 0 0,0 1 0,-1 0 0,0 0 0,0 1 0,-1-1-1,2 12 1,9 23 156,67 164 450,-79-201-587,1 0-1,1-1 1,-1 1 0,1-1 0,1 0 0,-1 0 0,1-1 0,0 0-1,0 0 1,1 0 0,0-1 0,0 0 0,14 8 0,-16-11-18,1 1 1,0-1-1,0 0 1,-1 0-1,1-1 1,0 0-1,0 0 1,1 0-1,-1-1 1,9-1-1,2 0 13,0-1-1,16-5 1,-13 3-35,-2-2 33,-3-2-260,-2-1 0,1 0 0,-1-1 1,-1-1-1,12-11 0,21-26-6747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13:04.7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561 0 8248,'-25'46'-10,"8"-19"-3,-42 70-6,46-76 17,-2-1-1,0-1 0,0-1 0,-22 20 0,20-21 1,-5 4-4,-163 120-10,120-94 8,6-5-3,53-36-1,-2 4-1,6-8-14,5 2 1,-3-4 25,0 0 0,0 1 0,0-1 0,0 0 0,0 0 0,0 1 0,0-1 0,0 0 0,0 0 0,1 1 0,-1-1 0,0 0 0,0 0 0,0 0 1,0 1-1,1-1 0,-1 0 0,0 0 0,0 0 0,0 0 0,1 1 0,-1-1 0,0 0 0,0 0 0,1 0 0,-1 0 0,0 0 0,0 0 0,1 0 0,-1 0 0,0 0 0,0 0 0,1 0 0,-1 0 0,0 0 0,1 0 0,-1 0 0,0 0 0,0 0 0,1 0 0,-1 0 0,0 0 0,0 0 0,1 0 0,-1 0 0,0-1 0,0 1 0,82-31-965,-26 9-3620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06:25.3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464 212 7896,'-3'-2'-31,"-6"-2"12,0 1 0,0 0-1,0 0 1,0 1 0,-1 0-1,-16-1 1,-61 0 3,83 3 15,-57 3 0,38 2 3,0 0 0,-39 14 0,45-10 32,10-4-16,0 0-4,0 0-1,0 0 0,0 1 1,1 0-1,0 1 0,0-1 1,1 1-1,-1 0 0,-7 16 1,5-7 59,-9 31 0,17-45-53,0 1 0,0-1 0,0 1 0,0-1 0,1 1 0,-1-1 0,1 1 0,-1-1 0,1 1 0,0-1 0,0 0 0,1 1 0,-1-1 0,0 0-1,1 0 1,-1 0 0,1 0 0,-1 0 0,4 3 0,-3-3 8,8 3 159,0-3-144,1-1 0,-1 0 1,1-1-1,-1 0 0,21-4 1,-9-2 137,103-53 80,-91 39-58,42-32-1,-18 9 59,155-107 476,-213 150-737,5-4 28,0 1 0,0-1-1,1 1 1,0 0 0,0 1-1,-1-1 1,1 1-1,1 0 1,-1 1 0,0-1-1,9 0 1,-4 4-11,0 0 0,0 1 0,-1 0 0,0 1 0,1 0 0,-2 0 0,1 1 0,0 0 0,-1 1 0,13 9 0,51 52 44,-47-43-55,-20-21-4,0-2-1,9 4 1,3-8-2,8-5 0,6-8 0,1-10 0,17-23 1,10-8 12,-50 47-11,-6 7 1,-1 1-1,1-1 1,-1 0 0,1 1-1,0 0 1,0 0-1,0 0 1,6-2 0,3-2 11,0 1 1,0 1 0,1 0 0,0 1 0,-1 1 0,1 0-1,22 0 1,-25 3-6,-8-1-4,0 0 0,-1 0 0,1 0 0,0 1 0,0 0 0,0-1 0,-1 1 0,1 0 0,0 0 0,-1 1 0,1-1 0,4 4 0,-6-5-1,4 3 3,-1 0 0,1 0 1,-1 0-1,1 1 0,-1 0 0,0 0 0,0 0 0,-1 0 1,1 0-1,-1 1 0,0 0 0,0-1 0,0 1 0,2 7 1,9 21 32,2-1 1,24 36-1,-33-58-35,-6-8-3,1 1 0,-1-1 0,1 0 0,0 0 0,0 0 0,0 0 0,0 0 0,0-1 0,0 1 0,0-1 0,0 1 0,5 1 0,2 1 1,-1-1 1,1 0-1,0 0 1,0-1-1,0 0 1,0-1-1,0 0 1,0 0-1,0-1 1,0 0-1,1-1 0,13-2 1,32-13-1,68-42-921,-114 54 428,64-34-6550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13:05.3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0 201 11744,'8'8'-124,"-2"2"0,1-1 0,-1 1 0,-1 0 0,0 0 0,0 0 0,5 18 0,8 29 68,-5 4 88,-2 0 1,6 115-1,-12-80 221,0-14-2,-4-72-152,0 0-8,-1 1 0,0-1 0,-1 1 0,0-1 0,-3 16 0,3-24 240,1-6-195,1-82 104,5-50-116,-5 108-75,17-183 98,-12 159-122,39-236 117,-26 201-68,-19 85-60,2 0-1,3-6-9,-4 6 4,0 4 4,5 9-1,-1 0 1,0 0-1,6 19 1,10 26 26,-20-54-34,1 1 0,-1-1 1,0 0-1,1 0 0,0 0 1,-1 0-1,1 0 0,0 0 0,0-1 1,0 1-1,0 0 0,0-1 1,0 0-1,1 1 0,-1-1 0,0 0 1,1 0-1,-1 0 0,1-1 0,-1 1 1,1 0-1,-1-1 0,4 0 1,6 3 2,-6-1 3,-1-1-1,1 0 1,0-1 0,0 0-1,10 0 1,22-2 35,0-2 0,-1-2 0,46-12 0,14-12 62,58-12 3,-106 30-26,54-5-1,-33 7 8,82-15 45,-47 17-47,-103 8-82,-1 0-1,5 0-6,-4 0-26,-6 0-82,-3 0-152,-1 0 1,1 0-1,0 1 1,1 0-1,-1 1 1,-8 2 0,-21 5-8181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13:05.9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208 136 7712,'-2'-1'-472,"-5"-5"68,3 3 272,-5-2 76,4 2 47,-2 1-9,-27-1 13,6-2 10,26 5 22,0-2-1,2 2-51,-1-1 89,0 1 0,0 0-1,0-1 1,0 0-1,0 1 1,1-1 0,-1 0-1,0 1 1,0-1-1,1 0 1,-1 0 0,0 1-1,1-1 1,-1 0 0,1 0-1,-1 0 1,1 0-1,-1 0 1,1 0 0,0 0-1,-1 0 1,1 0-1,0 0 1,0 0 0,0 0-1,0 0 1,1-4 869,0 4-440,8-4 883,-16 3-717,6 1-627,-1 1-1,1-1 0,0 1 0,0-1 0,-1 1 0,1 0 0,0 0 0,-1-1 0,1 1 0,0 0 0,-3 0 0,-37 10 629,36-9-521,-3 3-15,4-2-16,-2 2-7,5-3-10,-8 8 63,9-9-146,0 1 0,0-1 0,-1 0 0,1 0 0,0 0 0,-1 1 0,1-1 0,0 0 0,0 0 0,-1 1 0,1-1 0,0 0 0,0 1 0,0-1 0,0 0 0,-1 1 0,1-1 0,0 0-1,0 1 1,0-1 0,0 0 0,0 1 0,0-1 0,0 0 0,0 1 0,0-1 0,0 1 0,0-1 0,0 0 0,0 1 0,0-1 0,0 0 0,1 1 0,12 3 13,0 0-1,0-1 1,20 2-1,-28-4-7,162 23 175,-95-16-88,112-11 260,-168 2-317,18 0 87,0-3 1,59-12-1,-89 11-75,-2-8-491,1 1 0,-1-1 0,0-21 0,-1-22-8637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13:38.1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849 25 992,'0'0'3873,"3"-4"-3738,9-17 2602,-28 31-2106,2 3-467,-22 25 1,9-9 75,-79 91 73,-47 54 374,-15 13-99,104-109-377,-121 139 373,94-98-120,90-117-423,-2 5 54,40-37-1471,-13 7-5704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13:39.3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80 461 8520,'0'0'865,"-2"0"-793,-6 0-49,-30 4-217,34-2 182,1-1 21,-20-6-430,21 4 471,5 0 3,4 0-24,1 0-1,-1 0 1,0 0 0,0 1 0,0 1-1,0-1 1,0 1 0,0 0 0,0 1-1,9 2 1,-3-1-5,204 39 543,1-11-346,-169-26-74,232 12 58,-217-16-58,277 0 55,-268-1-68,310 3 43,-303-2-90,354 2 34,-343-2-34,383-5 34,-376 3-34,418-7 34,-408 6-33,437-8 44,-435 8-24,459-8 48,-454 8-48,474-12 49,-469 11-43,476-4 43,-478 6-49,465-5 45,-469 4-58,452-8 41,-454 8-49,426-4 29,-435 5-55,395-4 27,-403 2-40,357-17 23,-366 15-31,315-21 16,-326 22-16,279-15 17,-285 13-10,274-30 17,-279 28-23,249-41 55,-104 13-47,-168 28-35,55-13-1,9-7-9,-14 2 1,-16 2-3,-10-2-2,-5-5 0,-9 4 0,-7 8 0,-5 5 0,-3 1 0,-26 8 0,-1 0 0,30-2 0,5-4 0,-36 10-2,-7 1 2,0 0-1,-1 0 1,1 1-1,0-1 1,-1 0-1,1 0 1,0 1 0,-1-1-1,1 0 1,-1 1-1,1-1 1,0 1-1,-1-1 1,1 0-1,-1 1 1,1-1-1,-1 1 1,0 0 0,1-1-1,-1 1 1,1-1-1,-1 1 1,0 0-1,0-1 1,1 1-1,-1 0 1,0-1-1,0 1 1,0 0 0,0-1-1,0 1 1,0 0-1,0 0 1,0 0-1,-1 25 3,1-22-4,0 2 1,-1 1 0,1-1 0,-1 1 0,0-1 0,-4 11 0,0 1 1,-16 53 0,-7 9 0,-7 0 0,-19 22-1,6-18 10,7-7-3,-5 11-4,4-11-2,2-21 0,7-13 0,8-16 1,5-13 4,3-9-2,16-5-2,0 0 0,0 1 0,-1-1 0,1 0 0,0 0 0,0 0 0,0 0 0,0 0 0,-1 0 0,1-1 0,0 1 0,0 0 0,0-1 0,0 1 0,0 0 0,0-1 0,0 1 0,0-1 0,0 0 0,0 1 0,0-1 0,0 0 0,-1-1 0,0-1 8,0 0 1,1 0 0,-1 0-1,1 0 1,0 0 0,0 0-1,0-4 1,-9-21 48,5 16-32,2 3-10,0 1 0,-2-1 0,1 0 0,-1 1 0,0 0-1,0 0 1,-1 0 0,-8-7 0,9 10-6,4 4-5,-21-10 4,20 10-8,-1 0 0,1 0 1,0-1-1,0 1 0,0-1 1,0 0-1,0 0 0,-3-3 0,4 4 0,1 0 0,-1 1 0,0-1-1,1 1 1,-1-1 0,0 1-1,1-1 1,-1 1 0,0-1-1,0 1 1,0 0 0,1-1 0,-1 1-1,0 0 1,0 0 0,0-1-1,0 1 1,1 0 0,-1 0 0,0 0-1,0 0 1,0 0 0,0 0-1,0 1 1,1-1 0,-2 0 0,1 0-1,0 0 1,0 0 0,0 1 0,1-1 0,-1 0-1,0 0 1,0 0 0,0 1 0,0-1 0,1 0-1,-1 1 1,0-1 0,0 1 0,0-1 0,1 1-1,-1-1 1,0 1 0,1-1 0,-1 1 0,1 0-1,-2 0 1,-7 20 12,4-8-6,-13 27-3,-7 11 1,-4 4-3,-1-1-2,3-1 0,9-12-3,2 1 0,-20 75 1,15-7-6,-24 44-6,33-126-11,-71 98-7,81-124 28,1 0 0,-1 1 1,0-1-1,0 0 0,0 0 1,0-1-1,0 1 0,-3 2 1,-2 1-145,-1 0 0,0-1 0,0 0 0,0 0 0,0 0 0,0-1 0,-1 0 0,0-1 1,0 0-1,1 0 0,-15 0 0,-37 0-8525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13:40.2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12267 0 6816,'0'0'136,"-3"4"-23,-8 12-26,8-11 233,-37 12 1120,-19-12-1195,0-2-1,-67-5 1,40-6-155,-80 6-4,127 3-12,-186-1 32,173-1-12,-240 0 35,228 1-41,-279 7 39,267-3-46,-343 21 43,327-19-16,-393 22 49,385-23-43,-412 25 44,407-24-44,-431 18 39,429-20-66,-423 6 31,425-10-43,-416 5 29,417-3-56,-422 8 20,420-8-40,-411 7 15,415-8-22,-403 0 14,406 0-14,-388 13 15,391-10-9,-378 14 11,381-15-4,-365 17 16,368-16 4,-351 20 20,356-19-19,-315 19 29,327-19-16,-251 16 29,264-17-42,-224 16 33,230-17 0,-337 9 235,284-9-278,65 0 83,-288 32 383,297-30-486,-45 4 198,-140-6 315,194-5-516,-31 2 146,-166 17 424,197-15-527,-76 7 266,98-9-314,1 0 1,-1 0-1,1 0 1,-1 0-1,1 0 1,-1 1-1,0-1 1,1 0-1,-1 1 1,1-1 0,-1 1-1,1 0 1,0 0-1,-2 0 1,-7 4 176,6-4-86,-5-1 0,7 0 85,3 9-125,0 1 0,1-1 0,0 0 0,4 11 0,-1-6-60,-5-14-6,0 0 0,0 1-1,0-1 1,0 0 0,0 1 0,0-1 0,1 0-1,-1 1 1,0-1 0,0 0 0,0 1-1,0-1 1,0 0 0,0 1 0,0-1 0,0 0-1,-1 1 1,1-1 0,0 0 0,0 1-1,0-1 1,0 0 0,0 1 0,0-1 0,-1 0-1,1 0 1,0 1 0,0-1 0,0 0-1,-1 0 1,1 1 0,0-1 0,0 0 0,-1 0-1,1 1 1,0-1 0,-1 0 0,1 0-1,0 0 1,-1 0 0,1 0 0,0 0 0,0 1-1,-1-1 1,1 0 0,0 0 0,-1 0-1,1 0 1,0 0 0,-1 0 0,1 0 0,0 0-1,-1-1 1,1 1 0,0 0 0,-1 0-1,1 0 1,0 0 0,-1-1 0,-30-18-2067,-4-7-8315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14:02.3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801 222 2248,'6'3'89,"33"19"723,-37-20-321,7 5 1669,-9 19-1416,0-20-546,0-3-35,0 4-7,0-5-9,0-1-98,-1-1 0,1 1-1,0-1 1,0 1 0,0-1 0,-1 1 0,1-1 0,0 1 0,0 0 0,0-1 0,0 1-1,0-1 1,0 1 0,0-1 0,1 1 0,-1 0 0,0-1 0,0 1 0,0-1 0,0 1-1,1-1 1,-1 1 0,0-1 0,1 2 303,-6-9 36,3 5-354,0-1 49,-1 0 0,1 1-1,0-1 1,0 0 0,0 0-1,0 0 1,0-1 0,1 1-1,-2-6 1,2 3 36,1-1 1,0 1-1,0 0 0,0 0 0,1-1 1,0 1-1,1 0 0,2-8 1,4-26 346,-8 38-299,0 2-166,0 0 0,0 0 0,0 0 0,0 0-1,0 0 1,0 0 0,0-1 0,0 1 0,0 0 0,0 0 0,0 0 0,0 0 0,0 0-1,0 0 1,0 0 0,0-1 0,0 1 0,0 0 0,0 0 0,0 0 0,0 0 0,0 0 0,0 0-1,0 0 1,0 0 0,0 0 0,0 0 0,0-1 0,0 1 0,0 0 0,1 0 0,-1 0-1,0 0 1,0 0 0,0 0 0,0 0 0,0 0 0,0 0 0,0 0 0,0 0 0,0 0 0,1 0-1,-1 0 1,0 0 0,0 0 0,0 0 0,0 0 0,0 0 0,0 0 0,0 0 0,1 0-1,7 2 47,16 7 155,-20-7-169,4 0 4,-4-2-3,3 0-4,-5 0 26,-1 0-30,5 0-4,-4 0 108,-15-1-110,0-1 1,-21-5-1,11 1-13,14 5 4,0 0 0,0-1 0,0-1 0,0 1 0,1-1 0,-1-1 0,1 0 0,0 0 0,0 0 0,0-1 0,1 0 0,0-1 0,0 0 0,0 0 0,-6-7 0,12 11-7,0 1 1,0 0-1,0-1 1,0 1-1,0-1 1,0 1 0,0-1-1,0 0 1,1 1-1,-1-1 1,1 0-1,-1 1 1,1-1 0,0 0-1,-1 0 1,1 1-1,0-1 1,0 0-1,0 0 1,1 1 0,-1-1-1,0 0 1,1 0-1,0-2 1,1 2 1,-1-1 0,1 1 0,0 0 0,0 0 0,0 0-1,0 0 1,0 0 0,1 0 0,-1 1 0,0-1 0,1 1 0,0-1 0,3 0 0,5-2 5,-1 0 1,1 1-1,0 0 0,0 1 1,21-1-1,-25 3 2,1 0-1,-1 0 1,0 1 0,0 0 0,0 0-1,0 0 1,0 1 0,0 0 0,0 1-1,-1-1 1,1 1 0,-1 1 0,0-1-1,1 1 1,4 5 0,-9-7-9,0 0 1,-1 1-1,1 0 0,-1-1 1,0 1-1,1 0 0,-1 0 1,0 0-1,-1-1 0,1 1 1,-1 0-1,1 0 0,-1 6 1,0 2 35,0 1 1,-4 23 0,3-32 0,-4 5 4,3-6 205,3-3-248,0 0 1,-1 1 0,1-1 0,-1 0-1,1 0 1,0 1 0,-1-1 0,1 0-1,0 1 1,0-1 0,0 1 0,0-1 0,-1 1-1,1-1 1,0 1 0,0-1 0,0 1-1,0 0 1,0 0 0,0 0 0,2-1-1,21-3 38,29 8 74,-50-4-80,-7 2-18,-2 1-12,-1-1 0,1 1 1,-1-1-1,1-1 1,-1 1-1,0-1 0,-10 0 1,-60-1 29,68-1-31,-31 2 9,-55-3 113,63-2 135,30 4-196,-24 0 20,-190-10 125,136 9-149,31 1-50,-16 7-49,-71 26-289,126-31 193,0 0 0,0 1 1,1 0-1,-1 1 0,-9 5 0,0 0-1223,-24 10-6908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14:02.7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 1 3864,'0'0'0,"-7"27"16,2-6 0,1-4 32,1-5 0,3-6-48,0 5-2520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14:15.6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458 433 7712,'0'0'216,"-1"-5"-36,-21-69 1712,21 70-1651,-2-2-48,2 4-51,-1 7-36,-50 149 102,-37 67-82,70-185-86,5-12-21,-2 3-4,-1-1 0,0 0 1,-36 38-1,-4-9 20,47-46-26,0 0 0,-1-1 1,0 0-1,-20 9 0,30-16-8,1-1 1,-1 0-1,0 1 1,1-1-1,-1 0 0,0 1 1,1-1-1,-1 0 0,0 0 1,0 0-1,1 1 1,-1-1-1,0 0 0,1 0 1,-1 0-1,0 0 1,0-1-1,1 1 0,-1 0 1,0 0-1,0 0 0,1 0 1,-1-1-1,-1 1 1,2-1 0,0 0 1,-1 1-1,1-1 1,0 0 0,0 1-1,0-1 1,0 0 0,-1 1-1,1-1 1,0 0 0,0 1-1,0-1 1,0 0-1,0 1 1,1-1 0,-1 0-1,0 1 1,0-1 0,1-1-1,11-24 46,-8 20-32,1 0 3,0 0-1,0 0 0,0 1 0,1 0 0,0 0 0,0 0 0,6-3 0,-2 1 5,-7 4-2,0 1 0,1-1 0,-1 1-1,1 0 1,0-1 0,0 2 0,0-1 0,0 0 0,6-1 0,5-2 10,0-1-12,-11 4-8,1 0-1,-1 0 1,1 1 0,-1-1 0,1 1 0,-1 0 0,1 1 0,0-1 0,5 1 0,-1-1 19,0 0-14,1 0-1,0 1 1,-1 0-1,1 1 1,-1 0-1,1 0 1,-1 1-1,0 0 1,14 6-1,-13-5 13,3 2-9,0 0 0,-1 1 1,1 0-1,-1 1 1,11 8-1,45 26 49,-52-36-41,6-3-16,-1-1 0,32-3 0,-30-4-3,40-18 4,-40 13-10,34-20 0,-32 13 1,32-26-1,-35 24 0,34-38-1,-27 17 2,-1 0-1,29-58 1,-40 63 5,43-144 15,-54 145 17,-4-18-6,-6-60 1,-3 84 73,-6-8-25,-25-46-1,38 82-72,-1 0 0,1 0-1,-1 0 1,0 0 0,1 0-1,-1 0 1,0 0 0,0 0-1,1 0 1,-1 0 0,0 1-1,0-1 1,0 0 0,0 1-1,-2-2 1,-4-1 9,-1 0 1,1 0-1,0 1 1,-1 0 0,0 0-1,1 1 1,-1 0-1,0 0 1,0 1-1,-11 0 1,17 1-9,0-1 0,0 0 0,0 0 0,0 1 0,0-1 0,0 1 0,1 0 0,-1 0 0,0-1 0,-2 3 0,-31 18 74,-53 45-1,64-42 10,-81 107 31,89-106-57,2 9-20,-14 53 0,26-65 0,4 1-25,2-1 1,9 31 0,-3-35 16,4-3-27,1-1 0,1 0 0,29 18 0,-21-20 8,111 23 14,-108-32-15,-15-3-11,-2 0-5,0 1 1,1-2 0,-1 1-1,0-2 1,0 1 0,0-1-1,0-1 1,0 0 0,17-7 0,28-22 24,-25 14-7,1 0 0,39-14 1,-59 28-18,0-1 0,0 2 0,1 0 0,0 0 0,-1 1 1,1 0-1,21 1 0,-32 1-4,1 0-1,-1 0 1,1 1 0,0-1 0,-1 1 0,0-1-1,1 1 1,-1 0 0,1 0 0,-1-1-1,0 1 1,1 0 0,-1 0 0,2 2 0,3 2 0,3 1 0,-6-5 0,-1 1 0,1 0-1,-1 0 1,1 0 0,-1 0-1,0 0 1,0 0 0,0 1 0,0-1-1,0 1 1,2 4 0,23 35 5,-19-27-4,10 31-1,-1 21 4,-8-3-3,-4 22-2,-3-70-2,-1-13-4,1-3-1,0-1 1,0-1 0,0 1-1,0 0 1,0-1 0,0 1 0,0-1 0,-1 1-1,1-1 1,-1 0 0,1 0 0,-1 1 0,0-1-1,1 0 1,-1-1 0,0 1 0,0 0 0,0 0-1,0-3 1,2-1 12,27-57-1715,5-7-6791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14:16.0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0 114 7624,'24'-42'10,"-18"29"-6,2 0 0,0 0-1,10-13 1,-13 20-8,-4 6 6,0 0 1,0 0-1,0 0 1,0 0-1,0 1 0,0-1 1,0 0-1,0 1 1,0-1-1,0 0 0,0 1 1,0-1-1,-1 1 0,1-1 1,0 1-1,0 0 1,-1-1-1,2 2 0,4 4 37,0 1 0,0-1-1,0 1 1,-1 0-1,5 9 1,22 29 272,-23-34-240,16 21 387,2-2 1,34 31 0,-58-59-299,7 18 373,-10-18-425,-13 18 253,6-14-305,0 1 0,1 0-1,0 0 1,0 1 0,0 0 0,1 0-1,0 0 1,-5 12 0,6-9-36,-7 27 121,9-30-110,1 1 0,0 0-1,0 0 1,0-1 0,1 1 0,1 0-1,-1 0 1,1 0 0,1 0 0,0-1 0,3 11-1,0-9-12,15 26 91,-5-17-40,-7-9-28,0 0 1,-1 0 0,10 19 0,-18-23-14,-6 7-19,0 0 0,-1 0 0,-1-1 0,0 0-1,-1 0 1,0-1 0,-1-1 0,-16 14 0,18-18-7,0 0 1,0-1-1,-1 0 0,1 0 1,-21 6-1,-4 1-8,-25 9-31,59-21 1,-1 1 1,1-1 0,-1 0-1,1 0 1,-1 0 0,1 1 0,-1-1-1,1 0 1,-1 0 0,1 0-1,-1 0 1,1 0 0,-1 0 0,0 0-1,1 0 1,-1 0 0,1 0-1,-1 0 1,1 0 0,-1-1 0,1 1-1,-1 0 1,1 0 0,-1 0-1,1-1 1,-1 1 0,1 0 0,0-1-1,-1 1 1,1 0 0,-1-1 0,1 1-1,0 0 1,-1-1 0,1 1-1,0-1 1,-1 1 0,1-1 0,0 1-1,0-1 1,0 1 0,-1-1-1,1 1 1,0-1 0,0 1 0,0-1-1,0 0 1,0 1-71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14:16.5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1 268 5384,'42'45'16,"70"66"80,-57-66 121,16 23 68,-61-53 69,2 11-98,12 41 0,-21-43 184,-6 22-136,-10 50 0,4-64 97,5-19-268,-11 32 153,-3 0 0,-23 44 0,35-77-147,-17 31 235,-33 48 1,47-75-188,1-3 36,0 0 1,-1-1-1,-16 18 1,24-30-210,1 0 0,0 1-1,0-1 1,-1 0 0,1 0 0,0 0-1,-1 0 1,1 0 0,0 0 0,-1 0 0,1 0-1,0 0 1,-1 0 0,1 0 0,0 0-1,-1 0 1,1 0 0,0 0 0,0 0 0,-1 0-1,1 0 1,0 0 0,-1 0 0,1-1-1,0 1 1,0 0 0,-1 0 0,1 0 0,0 0-1,0-1 1,-1 1 0,1 0 0,0 0 0,0-1-1,-1 1 1,-6-9 69,3 3-43,3 4-22,-1-1-1,1 1 1,0 0 0,0-1-1,0 0 1,0 1-1,0-1 1,1 0 0,-1 1-1,1-1 1,0 0-1,0-4 1,-4-127 231,7 100-114,23-151 50,-18 147-90,55-152 37,-47 152-64,80-162 28,-73 159-48,93-136 25,-92 149-18,88-71 29,-90 86-17,4 4-36,0 1 1,34-6-1,-59 14-23,1-1-1,0 1 1,0 0-1,0 0 1,0 0-1,0 0 1,0 0-1,0 1 0,3 0 1,17 5 19,-1 1 1,0 1-1,25 13 0,-44-20-21,0 0 0,-1 0 1,1 0-1,-1 0 0,1 0 0,-1 1 0,0-1 0,1 0 0,-1 1 0,0-1 0,2 3 1,7 13 13,0 0 0,-1 1 0,-1 1 0,11 33 0,-18-49-13,0 0 1,-1 0-1,1 0 1,-1 1-1,0-1 1,1 0-1,-2 6 1,-3 27 19,-2 0 1,-14 48-1,19-81-20,0 0 0,0 0 0,-1 1 0,1-1-1,-1 0 1,0 0 0,-2 3 0,-22 28 33,-42 42 0,47-60 7,1-6-33,0-1 1,0-1 0,-25 7-1,27-15 0,7-2-12,0-1 1,1 0 0,-1-1 0,-16-9 0,26 13-3,0-1 0,0 1-1,1-1 1,-1 1 0,0-1-1,1 1 1,-1-1 0,0 0 0,1 1-1,-1-1 1,1 0 0,-1 1-1,1-1 1,0 0 0,-1 0-1,1 1 1,-1-2 0,-6-17-3,1 0 1,1-1-1,-6-38 0,11 26-43,37-175-1700,-10 89-6700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06:25.7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347 667 8344,'24'5'169,"-1"0"0,1-1 1,43 1-1,-65-5 322,-6 1-449,-1-1 0,1 0 0,-1 0 0,1-1 0,-1 1 0,1-1 0,0 0 0,-7-2 0,-32-7 109,-129 0 204,153 9-341,14 0-8,-1 1 0,1 0 0,0 0 0,0 0-1,0 1 1,-1 0 0,-7 2 0,1 0 3,1 1 0,-1 0 0,1 1 0,0 0 0,0 0 0,1 1 0,0 1 1,0 0-1,-13 12 0,16-12-6,4-5-2,1 0 0,0 0 1,1 0-1,-1 0 0,0 0 1,1 1-1,-1-1 0,1 0 0,0 1 1,0 0-1,0-1 0,-2 6 1,1-1 0,1-1 1,0 1-1,0-1 1,0 1-1,1 0 1,0 8-1,0-14-2,0-1 0,0 0 1,0 1-1,0-1 0,0 0 0,0 1 1,0-1-1,0 0 0,0 1 0,1-1 1,-1 0-1,0 1 0,0-1 0,0 0 1,0 0-1,1 1 0,-1-1 0,0 0 1,0 0-1,1 1 0,-1-1 0,0 0 0,0 0 1,1 0-1,-1 0 0,0 1 0,1-1 1,5 3 0,1 0 0,0-1 0,-1 1 0,1-1 1,0-1-1,0 1 0,10 0 0,2-3 6,14-6-2,45-16 0,-55 11 10,13-17-2,34-33 1,-50 37 6,65-137 5,-71 126-17,-6 12-2,1 0-1,-2 0 0,0 0 0,-2-1 0,4-36 0,-8 16 12,-1 0 0,-9-67 1,6 96-15,2 9 2,-1 0 0,0 0 0,0 0 0,-5-11 0,-12-30 23,19 48-27,0 0-1,0 0 1,-1-1 0,1 1 0,0 0 0,0 0 0,0 0-1,-1 0 1,1 0 0,0 0 0,0 0 0,-1 0 0,1 0 0,0 0-1,0 0 1,-1 0 0,1 0 0,0 0 0,0 0 0,0 0 0,-1 0-1,1 1 1,0-1 0,0 0 0,-1 0 0,1 0 0,0 0 0,0 0-1,0 0 1,-1 1 0,1-1 0,0 0 0,0 0 0,0 0 0,0 1-1,0-1 1,-1 0 0,1 0 0,-9 10 6,2-3-4,4-4 0,0-1-1,1 1 0,-1 1 1,1-1-1,0 0 1,0 1-1,0-1 1,0 1-1,-1 4 1,-52 114 25,45-91-7,-18 155 11,27-145-24,5 59 4,0-68-10,10 42 0,13 17 3,4-16-3,-24-62-2,0-1 0,0 0 0,11 13 0,-11-18 0,-1 0 0,1 0 0,0-1 0,16 12 0,-14-14-119,0 1 1,0-1 0,1 0 0,-1-1 0,1 0 0,0 0-1,-1-1 1,1-1 0,0 0 0,17 0 0,37 2-6382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14:16.9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 1 9504,'13'18'1,"7"17"6,29 71 31,-40-78 117,17 131 82,-25-122-2,-17 177 97,9-168-104,3-23-138,-43 202 348,46-222-427,-18 72 209,-14 105 1,35-102-1590,2 1-5571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14:17.3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679 1 12192,'-15'1'0,"-6"7"-1,-29 16 1,32-15-3,-136 73-45,129-68 34,-7 6-71,-119 88-34,123-85 14,-88 92-42,98-93 22,7-2 80,1 0 1,1 1-1,-10 32 0,19-52 33,-1 0-1,1 1 0,0-1 0,0 1 1,-1-1-1,1 0 0,0 1 1,0-1-1,0 1 0,1-1 0,-1 1 1,0 1-1,3 5-15,-1 1 1,1-1-1,0 0 0,1 0 1,0 0-1,0 0 0,9 10 1,-13-17 18,1 0 0,-1 0 1,1-1-1,0 1 0,-1 0 1,1-1-1,0 1 0,0-1 1,0 1-1,-1-1 0,1 1 1,0-1-1,0 0 0,0 1 1,1-1-1,16 5-52,0 0-1,39 3 1,-34-10-52,123-40-34,-113 29 94,130-73-18,-132 67 39,37-29 4,1-7 23,-57 46 62,-1 0 0,0-1 0,0-1 0,-1 0 0,-1 0 0,0-1 0,0 0 0,-2-1 0,1 0 1,9-22-1,-28 50 480,-15 35-182,7-10-156,2 0 0,-16 57 0,24-41-164,9-37 5,0-16-105,0 0 0,1-1 0,-1 1 0,1 0 0,0 0 0,0-1 0,0 1 0,0 0 0,1-1 1,-1 1-1,1-1 0,-1 0 0,1 1 0,0-1 0,0 0 0,0 0 0,0 0 0,0 0 0,1 0 0,-1-1 1,4 3-1,22 11-7315</inkml:trace>
  <inkml:trace contextRef="#ctx0" brushRef="#br0" timeOffset="1">1038 200 9952,'2'10'50,"0"0"1,0 0-1,1 0 1,0 0-1,1-1 0,0 1 1,11 16-1,-6-11 64,1 0-1,1-1 1,18 18-1,-17-23 54,-1-6-140,-1 1 1,1-2 0,-1 1-1,1-1 1,0-1 0,0 0-1,0-1 1,0 0 0,0 0-1,0-1 1,14-3 0,24-13-1352,0-2-5356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14:17.6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410 80 7984,'8'-22'28,"-4"12"16,0 1 1,10-20-1,-9 21 96,-4 6 248,0 6-9,-1 9-212,0 0 1,-1 0-1,-1 0 1,0 0-1,-1 0 1,-8 23-1,7-22-93,-59 218 1000,49-185-693,-77 192 138,71-193-238,2-6-126,-79 180 282,14-27 19,49-112-239,34-81-215,-1 0 0,1 1 0,0-1-1,0 0 1,0 0 0,-1 0 0,1 1 0,0-1-1,0 0 1,0 0 0,0 1 0,-1-1-1,1 0 1,0 1 0,0-1 0,0 0 0,0 0-1,0 1 1,0-1 0,0 0 0,0 1 0,0-1-1,0 0 1,0 1 0,0-1 0,0 0 0,0 1-1,0-1 1,0 0 0,1 0 0,-1 1-1,0-1 1,0 0 0,0 0 0,0 1 0,1-1-1,-1 0 1,0 0 0,0 1 0,0-1 0,1 0-1,-1 0 1,0 0 0,0 1 0,1-1-1,-1 0 1,0 0 0,0 0 0,1 0 0,-1 0-1,0 0 1,1 0 0,-1 1 0,0-1 0,1 0-1,-1 0 1,0 0 0,0 0 0,1 0 0,-1 0-1,1 0 4,22-8-1657,6-2-6668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14:18.0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1 192 12280,'1'0'0,"0"0"1,0 0 0,0 0-1,0 1 1,0-1 0,0 0-1,0 0 1,0 1 0,0-1-1,-1 0 1,1 1 0,0-1-1,0 1 1,0-1 0,0 1-1,-1-1 1,1 1 0,0 0-1,0-1 1,-1 1 0,2 1-1,7 10 1,1 0-1,1 0 1,18 14 0,0-1 175,77 87 468,-58-56-320,-34-37-172,0 0 1,-2 1 0,0 0-1,11 27 1,-20-37-99,-1 0 0,0 0 0,0 0 0,-1 0 0,0 11 0,-1-17-38,0 0 1,0 0-1,-1 0 0,1 1 1,-1-1-1,0 0 1,0 0-1,0 0 1,-1 0-1,1 0 0,-1 0 1,0-1-1,0 1 1,-3 4-1,3-7-12,0 0 0,0 0 0,0-1 0,0 1 0,0 0 0,0-1 0,0 1 0,0-1 0,0 1 0,0-1 0,0 0 0,0 0 0,-1 0 0,1 0 0,0-1 0,0 1 0,0 0 0,0-1 0,-2 0 0,2 0-1,0 1-2,1 0 0,-1-1 0,1 1 0,-1-1 0,1 1 0,0-1 0,-1 1 0,1-1 0,-1 0 0,1 0 0,0 0-1,0 0 1,-1 0 0,1 0 0,0 0 0,0 0 0,-1-2 0,-2-1 2,1 1-3,0 0 1,1-1-1,-1 1 0,1-1 1,0 1-1,-2-6 1,-1-6-2,0 1 1,2-1 0,-4-23-1,7 36 1,-1-18-5,18-106 1,-9 98-8,10-12 5,30-49 1,-30 66-13,91-77-2,-84 81 2,105-66-2,-104 72 2,85-29-2,-93 40 1,2 3 8,-1 1 1,21 5 0,-26-1-35,-6 1 33,0 0 1,-1 1 0,0-1 0,0 2-1,6 8 1,-8-1-73,-3 3 43,-1 1 0,0-1 0,-2 1 0,-4 27 0,-15 68-71,19-112 116,-15 79-150,12-64 136,2-13 3,1 1-1,0 0 0,1 0 1,-1-1-1,1 10 1,0-5-6,1 0 1,0 0 0,3 11-1,-4-21 13,1 1 0,-1-1 0,0 1 0,0-1 1,0 0-1,0 1 0,0-1 0,1 0 0,-1 0 0,0 1 0,0-1 0,1 0 0,-1 1 0,0-1 0,0 0 0,1 0 0,-1 1 0,0-1 0,1 0 0,-1 0 1,0 0-1,1 0 0,-1 1 0,0-1 0,1 0 0,-1 0 0,14 5-6,1 0 0,-1-2 0,30 5 0,-14-8-5,202-43 0,-170 25-1,118-49-1,73-40-1631,13-5-6568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14:37.3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9144,'0'0'321,"5"0"-42,-1 1-225,1-1 0,-1 1 1,1 0-1,-1 1 0,0-1 1,1 1-1,-1 0 1,0 0-1,0 0 0,0 1 1,0-1-1,5 6 0,0-1-27,-5-4-11,-1 0-1,1 1 0,-1-1 0,0 1 0,0 0 1,6 8-1,47 88 89,-47-75-63,33 139 26,-36-128-6,-5-32-58,14 101 107,3 140 1,-19-230-89,0 2 10,1 0 0,3 18-1,-3-34-29,0-1 0,1 0-1,-1 0 1,0 0-1,1 1 1,-1-1 0,0 0-1,1 0 1,-1 0 0,0 0-1,1 1 1,-1-1-1,1 0 1,-1 0 0,0 0-1,1 0 1,-1 0 0,1 0-1,-1 0 1,0 0-1,1 0 1,-1 0 0,0-1-1,1 1 1,-1 0-1,1 0 1,-1 0 0,0 0-1,1 0 1,-1-1 0,0 1-1,1 0 1,-1 0-1,0-1 1,0 1 0,1-1-1,16-17-1323,0-4-5318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14:37.6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61 13 9240,'29'-5'84,"0"1"1,1 2-1,-1 1 1,32 2-1,17 10 78,-44-4-46,0 1 1,36 15-1,-58-18-98,30 18 119,14 15 15,-55-37-146,0 0 1,-1-1-1,1 1 1,0 0-1,0 0 1,0 0-1,-1 0 1,1 1-1,0-1 1,-1 0-1,1 0 1,-1 0-1,0 0 1,1 1-1,-1-1 1,0 0-1,0 0 1,1 1-1,-1-1 1,0 0-1,-1 2 1,1 2 10,-1 27 11,-3-20 33,0-7-52,1-1 0,0 1 0,-1-1-1,0 0 1,0 0 0,0-1 0,-1 1 0,1-1 0,-1 0 0,-6 3-1,-1 0 10,0-1-1,-1 0 0,-25 6 1,19-6-12,4-1 3,-1-1 0,-21 1 0,-27 3 16,-8-2-18,9-10-2,8-9-3,43 10-261,0-1 1,0-1-1,0 0 1,-14-10 0,-3-3-6202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14:38.0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 1 9144,'-1'1'2,"0"0"1,0 0 0,0 0-1,0 0 1,0 0-1,0 0 1,1 0 0,-1 0-1,0 0 1,1 1-1,-1-1 1,1 0 0,-1 1-1,1-1 1,0 0-1,-1 1 1,1-1 0,0 0-1,0 3 1,0-2 3,1 0-1,0 0 1,0 0 0,0 1 0,0-1 0,0 0 0,0 0-1,0 0 1,1-1 0,-1 1 0,1 0 0,1 1 0,26 26 417,35 26 1,-10-10-46,-39-32-328,32 34 356,-15-10-90,-2 1 1,35 58-1,-54-77-277,-6-12-2,-2 0-1,1 0 1,-1 1 0,0 0-1,4 12 1,1 10 84,-2 1 1,-1 0-1,3 48 0,-8-78-116,0-1-1,0 1 1,0-1-1,0 1 1,0-1-1,0 1 0,0-1 1,0 1-1,0-1 1,0 1-1,0-1 1,0 1-1,0-1 1,0 1-1,0-1 0,0 1 1,-1-1-1,1 1 1,0-1-1,0 1 1,-1-1-1,1 1 1,0-1-1,-1 0 0,1 1 1,0-1-1,-1 0 1,1 1-1,-1-1 1,1 0-1,0 1 1,-1-1-1,1 0 0,-1 0 1,1 1-1,-1-1 1,1 0-1,-1 0 1,1 0-1,-1 0 1,0 0-1,0 0 2,0 0-1,-1-1 1,1 1 0,0-1 0,0 1-1,0-1 1,0 1 0,0-1 0,0 0-1,0 0 1,0 1 0,0-1 0,1 0-1,-1 0 1,-1-2 0,-1-2 7,0-1-1,0 0 1,0-1-1,1 1 1,0 0-1,0-1 1,1 1 0,-2-13-1,1 6-2,2 9-2,-1 0 0,1 0 0,0 0 0,0 0 0,0 0 0,0 0 1,1 0-1,0 0 0,0 0 0,1-4 0,33-112 107,-24 93-14,66-118 52,-58 117-18,91-87 58,-86 98-59,17-3-43,46-18 0,-62 33 24,-11 4-83,1 1 0,0 0 0,-1 1 0,26 5 0,-24 2 55,-10-3-66,0 1 1,0 0 0,8 10-1,-7-6-16,0 2-1,0-1 0,4 14 1,8 22-879,11 51 0,-7-22-7866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14:38.4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24 712 10040,'-12'-34'8,"10"29"-3,0 0 1,1-1-1,-1 1 1,1 0-1,0-1 1,-1-5-1,2 10 14,0 0 0,0 0 0,0 0 0,-1 0 0,1 0 1,0 0-1,0 1 0,0-1 0,1 0 0,-1 0 0,0 0 0,0 0 0,0 0 0,1 1 0,-1-1 0,0 0 0,1 0 0,-1 0 0,1 1 0,-1-1 0,1 0 0,-1 1 0,1-1 0,-1 0 0,1 1 0,0-1 0,-1 1 0,1-1 0,0 1 0,0-1 0,-1 1 0,1-1 0,0 1 0,0 0 0,0-1 0,0 1 0,-1 0 0,1 0 0,0 0 0,0 0 0,0-1 0,0 1 1,0 0-1,0 1 0,0-1 0,3 1 51,-1 0 0,0 0 0,1 0 1,-1 1-1,0-1 0,0 1 0,0 0 1,0 0-1,0 0 0,4 4 0,24 26 58,-19-13 187,6 21-100,17 58 1,-28-64 25,11 157 190,-7-94-294,-10-93-171,0-1 0,0 0 0,1 1-1,-1-1 1,1 0 0,0 0 0,0 0 0,0 0 0,0 0 0,0 0 0,1-1-1,-1 1 1,1-1 0,-1 1 0,1-1 0,4 2 0,0 2-963,20 15-7003</inkml:trace>
  <inkml:trace contextRef="#ctx0" brushRef="#br0" timeOffset="1">314 1 10672,'0'0'0,"4"22"-192,8 24 192,5 23-712,7 26 712,0-3-6848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14:38.8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1 594 11744,'1'14'1,"6"22"44,-4-19-27,30 112 59,-5-32 56,-7-22-118,-15-48-19,-4-18-21,1 0 0,-1 0 0,1 0 0,1 0 0,0-1 0,5 10 0,-9-18 20,1 0 0,-1 0-1,0 1 1,0-1 0,0 0-1,0 0 1,0 0 0,0 0 0,0 0-1,0 0 1,0 0 0,0 0-1,0 1 1,0-1 0,1 0-1,-1 0 1,0 0 0,0 0 0,0 0-1,0 0 1,0 0 0,0 0-1,1 0 1,-1 0 0,0 0-1,0 0 1,0 0 0,0 0-1,0 0 1,0 0 0,1 0 0,-1 0-1,0 0 1,0 0 0,0 0-1,0 0 1,0 0 0,0 0-1,1 0 1,-1 0 0,0 0 0,0 0-1,0 0 1,0 0 0,4-2-36,0 0 1,0 0-1,0 0 1,0 0-1,-1-1 1,1 1-1,-1-1 1,0 0 0,0 0-1,0 0 1,0-1-1,0 1 1,0-1-1,-1 1 1,0-1-1,0 0 1,3-7 0,6-13-269,12-44 0,-16 45 316,13-29-36,-9 26-3,-6 13 99,0 0 0,1 0 0,0 0 0,1 1 0,1 0 0,10-13 0,-18 25-61,0 0 1,0-1-1,0 1 1,0 0-1,0 0 1,0 0-1,0 0 0,0 0 1,1 0-1,-1 0 1,0 0-1,0 0 0,0 0 1,0 0-1,0 0 1,0 0-1,1 0 1,-1 0-1,0 0 0,0 0 1,0 0-1,0 0 1,0 0-1,0 0 1,1 0-1,-1 0 0,0 0 1,0 0-1,0 0 1,0 0-1,0 0 0,0 0 1,1 0-1,-1 0 1,0 0-1,0 0 1,0 0-1,0 1 0,0-1 1,0 0-1,0 0 1,0 0-1,0 0 0,0 0 1,1 0-1,-1 0 1,0 1-1,0-1 1,0 0-1,0 0 0,0 0 1,0 0-1,0 0 1,7 8 78,-1 0 1,1 0 0,-1 0 0,-1 0-1,7 14 1,2 3 256,15 23 47,1-1 0,56 66 1,-73-104-230,16 3-56,41 10 1,-46-17-17,0-5-57,0 0-1,-1-1 1,25-5 0,-26-2 30,-2-6-39,0-2 0,-1 0 0,18-19 0,-20 12 25,56-122 22,-61 112-1,-3 8-31,4-13 12,-2-1 0,12-68 0,-3-79 70,-19 148-39,0 11-39,0-3-1,-2 0-1,-1 0 1,-10-58 0,6 64-1,-1 1 0,-11-29 0,17 52-36,1-1 1,0 1 0,0-1-1,-1 0 1,1 1-1,0-1 1,-1 1 0,1-1-1,0 1 1,-1-1-1,1 1 1,-1-1-1,1 1 1,-1-1 0,1 1-1,-1 0 1,1-1-1,-2 1 1,-1-2 2,1 1 0,-1 0 0,0 0 0,1 0 0,-1 0 0,0 1 0,0-1 1,0 1-1,0-1 0,0 1 0,0 0 0,0 0 0,1 1 0,-1-1 0,-4 1 0,7-1-3,-1 1-1,1-1 0,-1 0 1,1 0-1,-1 0 1,1 1-1,-1-1 1,1 0-1,-1 0 0,1 1 1,0-1-1,-1 0 1,1 1-1,0-1 1,-1 1-1,1-1 0,0 0 1,-1 1-1,1-1 1,0 1-1,-1 0 1,-8 17 20,-1 0 1,-9 33-1,13-25 11,-12 132 8,17-123-27,6 56 4,11 20-14,8-1 0,5-2-3,-1-18-2,-8-37 0,3-6-1806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14:39.1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30 10312,'0'0'0,"33"8"0,45 13 0,29 0 0,35-6 0,10-13-8,0-11 8,-6-15-88,-18-10 88,2 4-7184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06:26.2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14 7088,'0'0'0,"16"-9"0,-7 4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14:39.5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1266 196 7624,'-4'-16'7,"3"11"7,0 0 1,-1 0-1,0 1 1,1-1-1,-2 1 1,1-1-1,-1 1 1,1 0-1,-5-5 1,-9-12 89,-31-31 1,30 41 183,0 3-170,-1 0 0,0 2 0,0 0 0,0 1 0,0 1 0,-1 1 0,-29-2 0,-10 11 37,36-1 345,0 5-267,1 1 1,-36 25 0,55-35-171,-1 1 1,1 0-1,0 0 0,0 1 1,0-1-1,0 0 0,-2 4 1,-25 39 274,-31 64 1,44-69 8,-50 178 125,55-171-192,-33 216 89,38-207-201,-14 214 67,16-217-95,-21 227 44,19-225-103,-47 225 63,6-88-96,37-158-40,-17 41 4,20-58-11,-1-1 0,-12 20 0,16-30-123,0 0 1,0-1-1,0 0 0,-1 0 1,0 0-1,0 0 1,-1-1-1,1 0 1,-1 0-1,0 0 1,0-1-1,0 1 1,-8 1-1,-30 15-8384</inkml:trace>
  <inkml:trace contextRef="#ctx0" brushRef="#br0" timeOffset="1">1 1305 10848,'4'2'-1,"42"7"3,84 10 6,3-4 5,-3-3-11,-1-5-2,-98-7 0,54-6 0,-72 4-99,1-1 1,-1-1-1,0 0 1,0-1-1,0-1 1,-1 1-1,0-2 1,0 0 0,0 0-1,-1-1 1,0-1-1,15-15 1,47-42-6302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14:39.9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341 1 8880,'-4'20'82,"-1"0"1,0 0 0,-2 0-1,0-1 1,-11 20-1,-8 20 81,-6 25-89,17-46 147,-60 170 70,61-163-190,-50 222 39,53-208-73,-32 243 22,38-242-41,-5 220 20,12-229-41,-1-21-17,2 21 0,2 1 1,17 73-1,-2-40 2,7 8-9,-2-24-3,-6-28 0,-17-39 0,0 0 0,0 0-1,0 0 1,0 0 0,1 0 0,-1 0 0,1 0 0,-1-1 0,1 0 0,-1 1 0,1-1 0,0 0 0,0 0 0,-1 0 0,1 0 0,0-1-1,0 1 1,4-1 0,-7 0 0,1 0 0,-1 0 0,1 0-1,-1 0 1,1 0 0,0 0 0,-1 0-1,1 0 1,-1 0 0,1 0-1,0 0 1,-1 0 0,1 0-1,-1-1 1,1 1 0,0 0-1,-1 0 1,1-1 0,-1 1 0,1 0-1,-1-1 1,1 0 0,16-12-254,0-1 1,-2 0 0,1-2-1,18-25 1,27-31-6040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14:40.3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11568,'8'11'0,"7"12"0,7 27 0,7 29 0,-26-69 0,6 15-1,-2 0-1,-1 0 1,0 0 0,-2 1 0,1 42 0,-3-50-3,-1-4-1,0 0-1,-1 0 1,-1 1 0,0-1-1,0 0 1,-7 26 0,-21 40-1391,12-41-5384</inkml:trace>
  <inkml:trace contextRef="#ctx0" brushRef="#br0" timeOffset="1">175 108 9864,'17'-20'0,"-14"15"4,1 0 0,-1 0 0,1 1 0,1-1 0,-1 1 0,0 0 0,1 0 0,0 1 1,0-1-1,0 1 0,1 0 0,10-4 0,-16 7-3,1 0-1,-1 0 1,0 0 0,0-1-1,0 1 1,1 0-1,-1 0 1,0 0 0,0 0-1,1 0 1,-1 0 0,0 0-1,0 0 1,0 0 0,1 1-1,-1-1 1,0 0-1,0 0 1,1 0 0,-1 0-1,0 0 1,0 0 0,0 0-1,1 0 1,-1 1 0,0-1-1,0 0 1,0 0-1,0 0 1,1 0 0,-1 1-1,0-1 1,0 0 0,0 0-1,0 0 1,0 1 0,0-1-1,0 0 1,0 0-1,0 0 1,1 1 0,11 21 25,18 41 0,-30-62-25,8 26 107,-2 26-31,-1 56-1,-8-72 18,-24 174 36,21-167-35,-14 154-1234,16-103-5147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14:40.7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646 0 10760,'1'5'10,"0"0"0,-1-1 0,1 1 0,-1 0 0,0-1 1,-1 1-1,1 0 0,-1 0 0,1-1 0,-1 1 0,-1-1 1,-1 7-1,-18 54 31,9-34 107,-80 134 96,70-131 63,-93 156 101,94-148-208,17-35-174,-94 220 269,-26 70-160,116-276-136,4-10-4,0 0 0,-1 0 0,0-1 0,-1 0 0,0 0-1,0-1 1,-11 13 0,16-22-1,0 0-1,0 1 1,0-1-1,1 0 1,-1 0-1,0 0 1,0 0-1,1 0 1,-1 0-1,0 0 0,0 0 1,0 0-1,1-1 1,-1 1-1,0 0 1,0 0-1,1-1 1,-1 1-1,0-1 1,1 1-1,-1 0 1,0-1-1,-2-1-9,-21-11-1480,-1-1-5904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14:41.1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69 7896,'2'0'-16,"-1"0"15,1 1 0,-1-1 0,0 0 1,1 1-1,-1-1 0,0 1 0,0-1 1,0 1-1,1 0 0,-1-1 0,0 1 0,0 0 1,0 0-1,0 0 0,0 0 0,0 0 1,-1 0-1,2 1 0,3 4 0,7 5 30,0-1 1,1 0 0,1-1-1,0 0 1,0-1 0,1-1-1,24 10 1,-36-16 12,0 0 0,1 0 0,-1 0 0,0-1 0,1 1-1,-1-1 1,6 0 0,25 2 630,-32-2-388,-1 0-269,-1 0-1,0 0 1,1 1 0,-1-1 0,1 0 0,-1 0 0,0 0 0,1 0 0,-1 0 0,0 1-1,1-1 1,-1 0 0,0 0 0,1 0 0,-1 1 0,0-1 0,0 0 0,1 1 0,-1-1-1,0 0 1,0 0 0,1 1 0,-1-1 0,0 1 0,0-1 0,0 0 0,0 1 0,1-1-1,-1 0 1,0 1 0,0-1 0,0 1 0,0-1 0,0 0 0,0 1 0,0-1 0,0 0-1,0 1 1,0-1 0,0 1 0,-1 0 0,1 0 7,0 0 0,0 0 0,-1 0 0,1 0 0,-1 1 0,1-1 0,-1 0 0,1 0 0,-1 0 0,0 0 0,1 0 0,-1 0 0,0 0 0,0 0 0,-1 1 0,-1-1 3,1 1 0,-1-1 0,0 0 0,1 0-1,-1 0 1,0 0 0,0-1 0,0 1 0,0-1 0,1 1 0,-1-1 0,0 0 0,0 0-1,0 0 1,0-1 0,0 1 0,0-1 0,0 0 0,1 1 0,-1-1 0,0 0 0,1-1-1,-5-1 1,6 2-5,-1 0-1,1 0 0,0 0 1,0 0-1,-1 0 0,1 0 1,0 0-1,0 0 0,0 0 1,0-1-1,0 1 0,1 0 1,-1-1-1,0 1 0,1-1 1,-1 1-1,0-3 0,-1-2 27,-2-2-10,2 4 4,0-1 1,0 0 0,1 0 0,0 0 0,-2-8 0,2 4 45,0 0-1,0 0 1,0 0-1,1 0 1,1 0-1,3-18 1,4 1-1509,1 1-5850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14:41.6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249 37 9504,'2'-2'112,"25"-32"492,-27 34-594,0 0 1,0 0-1,1-1 1,-1 1-1,0 0 1,1 0-1,-1 0 1,0 0-1,1 0 1,-1 0 0,0 0-1,1 0 1,-1 0-1,0 1 1,1-1-1,-1 0 1,0 0-1,1 0 1,-1 0-1,0 0 1,0 0-1,1 1 1,-1-1-1,0 0 1,0 0 0,1 0-1,-1 1 1,0-1-1,0 0 1,1 0-1,-1 1 1,0-1-1,0 0 1,0 1-1,0-1 1,0 0-1,1 0 1,-1 1-1,0 0 1,1 2 8,-1 0 0,0-1 0,1 1 0,-1 0 0,0 0 0,0 0 0,0 0 0,-1 0 0,1 0 0,-1 0 0,0 0 0,1 0 0,-1 0 0,-3 4 0,-18 34 36,17-34-47,-1 3 14,-2 0 0,1 0-1,-1-1 1,0 0 0,-1 0 0,-18 13 0,15-11-10,-4 3 21,-1 0 0,0-1 0,-20 10 0,17-10 10,11-8-9,0-1 1,0 0-1,-12 4 0,7-3 108,29-11-282,-1-1 0,19-11 1,-15 8-744,45-26-6023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14:42.1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763 1155 9144,'6'-40'265,"-7"30"-143,1 1 1,-1-1-1,0 1 1,-1-1-1,0 1 0,-1 0 1,0 0-1,0 0 1,-6-10-1,-3 5 134,0 1 1,-1 1-1,-26-20 1,35 28-311,-8-2 242,4 4-111,1-1-47,-1 1 1,0 0 0,0 0 0,0 1-1,-1 0 1,1 1 0,0 0 0,0 0-1,-11 2 1,-104 19 145,96-13-88,-112 58 36,112-48-57,-11 17-23,-43 51 1,62-57 3,9-13-28,-3 6-3,1 0 0,1 1-1,1 0 1,-10 38 0,2 17 34,17-69-42,-1 1 0,1-1 1,1 0-1,0 0 0,0 0 0,1 0 0,3 17 0,-4-25-7,1-1 0,-1 1 0,1 0 0,0-1 0,-1 1 0,1 0 1,0-1-1,0 1 0,0-1 0,-1 1 0,1-1 0,0 0 0,0 1 0,0-1 0,0 0 0,0 1 1,0-1-1,0 0 0,0 0 0,0 0 0,0 0 0,1 0 0,2 0 3,4 2-1,-5-2-2,0 1-1,0-1 1,0 0 0,0 0-1,0 0 1,0 0-1,0 0 1,0-1-1,0 1 1,5-3 0,101-28 16,-84 19-3,15-18-2,45-44 1,-81 70-10,0 0 0,0 0 0,-1 0 0,5-8 0,89-165 25,-81 138-2,53-169 10,-58 166-9,35-180 16,-38 180-17,1-11-19,4-24 81,7-150-1,-19 194-62,0 6 20,-1 1 0,-1 0 0,-1-1 0,-7-36 0,6 55-10,1 3-15,1 0 0,0 0 0,0-1 1,0 1-1,0 0 0,1 0 0,0-10 0,0 12 45,-15 58 99,8-32-149,-19 60 36,-16 68 0,35-116-24,-23 172 15,25-162-22,5 160 15,5-169-9,-3-29-23,8 37 17,2 0-1,20 48 0,52 131 129,-83-222-145,0 2 8,0 0 0,0 1 0,0-1 1,1 0-1,0 0 0,0 0 0,0 0 0,4 5 1,-8-9 13,-1 1-25,0 0 0,0 0 1,0-1-1,0 1 0,0-1 0,0 0 0,1 0 0,-6-2 0,-3-2 1,-32-7-1779,-2-1-7116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14:42.5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334 0 12192,'1'6'-103,"0"12"50,3 63 50,-7-37 128,-1 0 1,-15 59-1,14-81-101,2-9 16,0-1 0,-1 1 0,-6 12 0,-85 174 397,85-181-417,5-9 6,-1 0-1,0-1 1,-12 15 0,-14 15 59,-4-1-67,32-33-176,-1-1 0,1 1 0,-1-1 1,1 0-1,-1 0 0,0-1 0,0 0 1,0 0-1,-9 3 0,-11 2-7728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14:42.8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80 9328,'3'-18'-16,"-2"14"12,-1 0 0,1 0 1,0 1-1,0-1 0,0 0 1,0 1-1,0-1 0,1 1 1,0-1-1,0 1 0,0 0 0,4-6 1,1 1 12,-7 7-5,1 1 0,-1 0-1,1 0 1,-1 0 0,1 0 0,0 0 0,-1 0 0,1 0-1,-1 0 1,1 0 0,-1 0 0,1 0 0,-1 0-1,1 0 1,0 0 0,-1 1 0,1-1 0,-1 0-1,1 0 1,-1 1 0,1-1 0,-1 0 0,1 1-1,0 0 6,2 1 3,1 0 0,-1 1 0,0-1 0,0 1 0,-1-1 0,1 1 0,-1 0-1,1 0 1,-1 1 0,0-1 0,0 0 0,0 1 0,-1-1 0,1 1 0,-1-1 0,0 1 0,0 0 0,1 6 0,0-4-4,-2 9 112,-4 2-373,0 0 0,-1-1 1,-15 30-1,-6 9-5520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14:43.2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108 96 3768,'0'0'0,"9"-15"56,-2 6 0,-2 0-56,-1 0-2432</inkml:trace>
  <inkml:trace contextRef="#ctx0" brushRef="#br0" timeOffset="1">136 1 5832,'0'30'10,"1"2"103,-2 1 0,-1-1 0,-1 0 1,-11 44-1,-16 54 388,20-88-150,-26 65 0,25-77-932,-18 50-3985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05:20.9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1 138 10488,'0'0'2336,"6"-3"-2190,20-10-99,-12 9 41,209-28 183,-162 19-221,70-8 1,-98 17-31,278-36 84,-289 37-99,52-2 29,-17 5 22,88 12 0,31-1 1,-128-11-41,-11 0-11,-35 0-11,-2 4-2,1-1 7,-1 1 0,1-1 0,-1 0 1,0 1-1,0-1 0,-1 1 1,1-1-1,-1 0 0,1 1 1,-1-1-1,-2 3 0,-5 27-13,-32 129 2,28-119 0,-64 216 0,58-199-1,-77 275-6,76-262 6,-72 301-6,75-304 7,8-31 8,-59 283-8,45-203 11,-2 8 1,6-19 0,7-26 1,7-61 2,3-11-2,-1-1-1,1 1 1,1 0 0,0 13 0,0-72-1631,0-1-6516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06:26.6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 0 4760,'0'0'0,"0"14"0,0-2 0,-3 7 8,-4 10-8,-1-2 0,4-10 0,-1-1-3096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14:43.6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247 0 13808,'0'0'392,"16"48"8,-25 4 160,-18 35 8,-21 58-568,-24 20 8,-35-2-8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14:49.4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232 302 3504,'0'0'381,"6"-1"126,23-3 293,46-13 1,1-2-298,110-15 365,-99 20-607,104-7 335,-96 18-385,-67 1-125,93-2 164,-107 4-214,1 1 53,-1-1-1,1-1 1,-1 0-1,25-5 0,-38 6-76,0-1-1,0 0 1,0 1-1,0-1 1,0 0 0,0 1-1,0-1 1,0 0-1,0 0 1,0 0-1,0 0 1,-1 0-1,1 0 1,0 0-1,0 0 1,-1 0-1,1 0 1,-1 0-1,1 0 1,-1 0-1,0-1 1,1 0-1,-1 0 4,0 2-12,0 0 1,0 0-1,1-1 0,-1 1 0,0 0 0,0 0 0,0 0 0,0-1 0,0 1 0,0 0 0,0 0 0,0 0 0,0 0 0,0-1 0,-1 1 0,1 0 0,0 0 1,0 0-1,0-1 0,0 1 0,0 0 0,0 0 0,0 0 0,0 0 0,0 0 0,-1-1 0,1 1 0,0 0 0,0 0 0,0 0 0,0 0 0,0 0 0,-1 0 1,1 0-1,0-1 0,0 1 0,-7-4 18,1-1 1,-1 1-1,0 0 1,0 0-1,0 1 1,-10-3-1,15 5-14,-6-2 25,-1 0 0,1 0-1,0 1 1,-1 0 0,-13-1-1,-4-1-1,-80-12 106,-172-9 173,159 24-235,52 2-7,1 3 1,-128 24-1,172-21-21,22-7-45,0 0-1,0 0 1,0 0 0,0 0-1,0 0 1,0 0 0,0 0-1,1 0 1,-1 0 0,0 0 0,0 0-1,0 0 1,0 0 0,0 0-1,0 0 1,0 0 0,0 1-1,0-1 1,0 0 0,1 0-1,-1 0 1,0 0 0,0 0 0,0 0-1,0 0 1,0 0 0,0 0-1,0 0 1,0 0 0,0 1-1,0-1 1,0 0 0,0 0 0,0 0-1,0 0 1,0 0 0,0 0-1,0 0 1,0 0 0,0 1-1,0-1 1,0 0 0,0 0 0,0 0-1,0 0 1,0 0 0,0 0-1,0 0 1,0 0 0,0 0-1,0 1 1,0-1 0,0 0-1,0 0 1,0 0 0,-1 0 0,1 0-1,0 0 1,0 0 0,0 0-1,0 0 1,0 0 0,0 0-1,0 0 1,0 0 0,0 0 0,-1 1-1,40 2 62,-22-2-63,74 4 37,68-4 37,-135-1-13,1 0 1,38 6-1,-61-5 106,-7-2-57,-9 0-71,0 0 1,-1 1-1,-25 3 1,11-1 54,-138 15 59,46-4 94,15-2-92,90-9-122,-125 19 332,139-21-304,9 2-42,1 0 1,-1 0-1,1-1 0,0 0 1,-1 0-1,1-1 1,12-1-1,-9 1-13,11 0 2,61-5 42,112-13 5,-157 15-20,159-8 56,-188 10-87,27 4 196,-37 0-114,-4 0-69,1 0 0,0-1-1,-1 1 1,0-1 0,1 1 0,-1-1 0,0-1 0,0 1 0,-9 1-1,-56 4 135,14-2-27,25 0 53,-33 11 0,63-16-6,8-2-100,48-7-13,3 2 7,149-24 179,-205 30-223,-2 1-20,-1 0 1,1 0 0,0 0-1,0 0 1,-1 0 0,1 0-1,0 0 1,0 0 0,0 0-1,-1 0 1,1 0 0,0-1 0,0 1-1,0 0 1,-1 0 0,1 0-1,0 0 1,0-1 0,0 1-1,0 0 1,-1 0 0,1 0-1,0-1 1,0 1 0,0 0-1,0 0 1,0-1 0,0 1 0,0 0-1,0 0 1,0-1 0,0 1-1,0 0 1,0 0 0,0-1-1,0 0 1,-1 1-1,1-1 0,0 1 0,0-1 1,0 1-1,0-1 0,0 1 0,-1-1 1,1 1-1,0-1 0,-1 1 0,1-1 1,0 1-1,-1-1 0,1 1 0,0-1 1,-1 1-1,1 0 0,-1-1 0,1 1 1,-1 0-1,1-1 0,-1 1 0,1 0 1,-1 0-1,1-1 0,-1 1 0,1 0 1,-1 0-1,1 0 0,-1 0 0,0 0 1,0 0-1,-24-5 8,-48-4 0,32 7 3,-61 6 0,72-2-9,15-1 2,0 0 0,-25 5-1,17-2-1,3-1-1,-36 9 8,0 0 0,52-12 15,5 1-23,0 0 1,1 0-1,-1 0 1,0 0-1,0-1 1,0 1-1,1 0 1,-1-1-1,0 1 0,2 0 1,9 0 5,112-10 2,7-1 4,-8-1 5,-82 6-13,108-9 78,-147 14-73,1 0 1,-1-1 0,1 1-1,0 0 1,-1-1 0,1 1-1,-1-1 1,5-2 0,-4 2 1,-1 0 48,4-3 11,-6 4-69,0 0-1,1 0 0,-1 0 1,0 0-1,0 0 0,0 0 0,0 0 1,0 0-1,0 0 0,1-1 1,-1 1-1,0 0 0,0 0 0,0 0 1,0 0-1,0 0 0,0 0 1,0 0-1,0 0 0,0 0 0,1-1 1,-1 1-1,0 0 0,0 0 1,0 0-1,0 0 0,0 0 0,0 0 1,0 0-1,0-1 0,0 1 1,0 0-1,0 0 0,0 0 1,0 0-1,0 0 0,0 0 0,0-1 1,0 1-1,0 0 0,0 0 1,0 0-1,0 0 0,0 0 0,0 0 1,0-1-1,0 1 0,0 0 1,-1 0-1,1 0 0,0 0 0,0 0 1,0 0-1,0 0 0,0 0 1,0-1-1,-5 0 8,1 0 1,-1 0 0,1 0-1,-1 1 1,1 0-1,-1 0 1,-4 0 0,-25 1 65,-118-4 13,114 2-40,-164-1 21,84 0-2,23-3-28,78 3-24,-51-3 48,98-7-32,41-3-12,118-13-1,-143 23-4,216-16 10,-257 20-23,196-8 20,-162 11-16,-38-2-4,13-6 4,-16 9 0,-24 21 0,16-20-3,1-2-1,-27 10 1,-55 14-5,73-23-9,11-3-182,0 0 0,0-1 1,0 0-1,0 0 0,0-1 0,0 0 1,0 0-1,0-1 0,-10-5 1,-22-13-9447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14:51.1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0 277 4488,'0'0'24,"2"3"-4,5 13-5,-5-13 38,4 10 829,-5-13-851,0 1 0,-1-1-1,1 0 1,0 0-1,0 0 1,0 0 0,-1 0-1,1 0 1,0 0-1,0 0 1,-1-1 0,1 1-1,0 0 1,0 0-1,-1-1 1,1 1-1,0 0 1,0-1 0,-1 1-1,1-1 1,0 1-1,-1-1 1,1 1 0,-1-1-1,1 1 1,-1-1-1,1 0 1,-1 1-1,1-1 1,-1 0 0,1 1-1,-1-1 1,1-1-1,15-34 475,-10 22-358,14-31 240,-6 12-135,-5 10 175,1 0 0,1 0 0,26-38 0,-32 57-312,0 0 1,0 1-1,0-1 1,0 1-1,1 0 1,-1 0-1,1 1 1,0 0-1,0 0 1,0 0-1,0 0 0,10 0 1,5-3 303,-19 5-394,1-1-1,-1 1 1,1 0 0,-1 0-1,1 0 1,-1 1 0,1-1 0,-1 0-1,1 1 1,-1 0 0,0 0-1,1-1 1,-1 1 0,0 1-1,1-1 1,-1 0 0,0 0-1,3 4 1,-1-3-7,5 7 142,-3 2-121,0 0 0,0 0 1,-1 1-1,0 0 1,-1 0-1,-1 0 0,0 1 1,0-1-1,-1 1 1,0 22-1,-1-14-22,-2 54 70,-3-7-29,-6 169 132,4-35-31,5-184-147,2-11 0,-1-1 0,0 1 0,0 0-1,-1 0 1,0-1 0,0 1 0,0-1-1,-1 1 1,0-1 0,-1 1 0,1-1-1,-1 0 1,-7 11 0,-52 48 104,60-63 31,2-4-99,13-35 59,29-58 0,-29 70-41,1 0 0,30-39 0,-24 37 11,109-127 216,-85 103-202,62-71 120,-66 85-119,107-85 333,-142 119-377,5-2 11,-5 3-15,3 1-7,-7 2-35,0-1 0,0 0-1,0 0 1,0 1 0,-1-1 0,1 0 0,0 1 0,0-1 0,0 1 0,0-1-1,-1 1 1,1 0 0,0-1 0,0 1 0,-1 0 0,1-1 0,0 1 0,-1 0-1,1 0 1,-1 0 0,1 0 0,-1-1 0,0 1 0,1 0 0,-1 0 0,0 0-1,1 0 1,-1 0 0,0 0 0,0 0 0,0 1 0,3 25 10,-6 17-8,-7 13 1,-8 8-2,0-3 2,5-7-2,6-3 2,2 2-2,6-6 2,6-9-2,8-5 2,5-1-2,9-2 2,-22-24-4,1-1 0,0 0-1,9 5 1,1-3 2,-1-1 1,2 0-1,36 8 0,-49-13 6,0-1 0,1 0 0,-1 0 0,0 0 0,0-1 1,10 0-1,-1 0 1,-9 0-3,-1 0 1,0 0 0,1-1 0,-1 1 0,0-1 0,1 0 0,-1-1 0,0 1 0,0-1 0,0 0 0,0 0 0,0-1-1,-1 1 1,1-1 0,7-6 0,-8 1 27,-4 4-31,0 1 1,0-1-1,0 1 0,-1-1 1,0 1-1,1-1 1,-1 1-1,0 0 0,-1-1 1,-1-3-1,-22-37 14,8 18-8,-16-36-1898,-1-1-7565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14:51.6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170 44 9864,'0'-3'-10,"0"0"1,0 0-1,0-1 1,1 1-1,-1 0 1,1 0 0,0 0-1,-1 0 1,2 0-1,1-5 1,-2 6-110,1 2 149,-1-1 0,1 1 0,-1-1 0,1 1 0,-1 0 0,1-1 0,0 1 0,-1 0 0,1 0 1,-1 0-1,1 0 0,3 1 0,-2 1 40,19 9 328,36 25-1,-56-35-357,113 80 604,-73-49-177,55 55 0,-78-68-384,7 10 312,87 151 145,-96-138-233,46 175 109,-56-171-175,3 207 88,-12-200-155,-27 201 63,19-205-90,-62 208 54,52-207-73,-96 169 52,90-181-73,-188 217 218,122-162-201,72-73-75,-99 91 110,47-49-54,67-57-92,10-13 1,17-32-2031,5-6-8083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14:52.0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13176,'0'0'302,"1"0"-83,5 0 22,-3 1-195,-1 0-1,0 0 1,1 0-1,-1 0 1,0 0-1,0 0 0,0 1 1,0-1-1,0 1 1,0-1-1,0 1 1,0 0-1,0 0 1,-1-1-1,1 1 1,1 4-1,1-2-8,-3-2 24,-1-2-58,0 1 1,0-1 0,0 1-1,0-1 1,1 1-1,-1-1 1,0 0 0,0 1-1,0-1 1,1 1-1,-1-1 1,0 1-1,1-1 1,-1 0 0,0 1-1,1-1 1,-1 0-1,0 1 1,1-1 0,-1 0-1,1 1 1,9 8 53,-9-7-49,0-1-1,0 0 1,-1 0 0,1 1 0,0-1 0,-1 1-1,1-1 1,-1 1 0,1-1 0,-1 1 0,0-1-1,0 1 1,1 2 0,-2-3-4,1 0 1,0 0 0,-1-1-1,1 1 1,-1 0-1,1 0 1,-1 0 0,0 0-1,1-1 1,-1 1-1,0 0 1,1-1 0,-1 1-1,0 0 1,0-1-1,0 1 1,1-1 0,-1 1-1,0-1 1,0 0-1,0 1 1,-2-1 0,1 1 287,19 6-55,103 11 271,-117-18-506,-1 1 0,0-1-1,1 1 1,-1 0 0,0 0 0,0 0 0,0 0 0,0 0 0,2 2 0,-1 0-75,-1 0 1,1 0 0,-1 1-1,0-1 1,0 1 0,-1 0 0,1-1-1,-1 1 1,1 0 0,-1 0 0,0 0-1,-1 0 1,1 0 0,-1 0 0,0 6-1,1-3-718,4 43-8949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14:52.4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917 1 14520,'0'0'0,"-2"23"0,-8 39 24,-17 57 0,-26 61-16,-49 60 8,-50 51-16,-30 28-16,-10 10 16,-5 2-10456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32:28.5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8072,'0'0'0,"15"37"0,-3 17-120,2 35 120,1 9-320,-6-3 320,-2 0-5248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32:29.2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1235 8520,'0'1'2,"1"0"0,0 1 0,-1-1 0,1 0 0,0 0 0,0 1 0,0-1 0,0 0 0,0 0 0,0 0 0,0 0 0,0 0 0,0 0 0,0-1 0,0 1 0,1 0 0,-1-1-1,0 1 1,1 0 0,-1-1 0,0 0 0,1 1 0,-1-1 0,2 0 0,0 0 7,-1 0-1,1 0 1,0-1-1,-1 0 1,1 1-1,-1-1 0,0 0 1,1 0-1,-1 0 1,0-1-1,1 1 1,1-2-1,4-3 19,-1 0 1,1-1-1,-2 0 0,1 0 0,7-11 0,-6 5-21,0-1 0,-1-1 0,-1 1 0,10-31-1,-10 25-2,4-7 5,-2-1-1,0 0 1,5-46-1,-10 53-3,1-14 17,14-173 16,-15 161-3,3-217 54,-5 220-62,-3-122 44,-13 40 72,15 126-140,0 0-1,0 0 1,0 0-1,-1 0 1,1 1-1,0-1 1,0 0-1,0 0 1,0 0-1,0 0 1,0 0-1,-1 0 1,1 0-1,0 0 1,0 0-1,0 0 1,0 0-1,0 0 1,-1 0-1,1 0 1,0 0-1,0 0 1,0 0-1,0 0 1,0 0-1,-1 0 1,1 0-1,0 0 1,0 0-1,0 0 1,0 0-1,0 0 1,0 0-1,-1-1 1,1 1-1,0 0 1,0 0-1,0 0 1,0 0-1,0 0 1,0 0-1,0 0 1,0-1-1,0 1 1,0 0-1,-1 0 1,1 0-1,0 0 1,0 0-1,0-1 1,0 1-1,0 0 1,0 0-1,0 0 1,0 0-1,0 0 1,0-1-1,0 1 1,0 0-1,0 0 1,-9 21 34,-8 40 0,14-42-32,1-7-2,0-1 1,1 1-1,1 20 1,-1 58 3,4 35-4,7 6-2,6-11 0,-4-60-8,30 94 1,-32-122 15,-3-4-56,1-1 0,1 0 0,14 29 0,-19-52-65,4-1-18,-7-4 121,0 0-1,0 1 1,0-1 0,0 1-1,0-1 1,-1 0 0,1 0 0,0 1-1,-1-1 1,1 0 0,-1 0-1,1 0 1,-1 0 0,1 0-1,-1 0 1,1 0 0,-1 0-1,1-1 1,3-30-63,-3 23 59,0-1 1,0 1-1,4-13 0,4-5 6,3 1 7,2 6 1,3 11 1,-16 9-1,0 0 1,0 0-1,0 0 1,0 0-1,0 0 1,0 0-1,0 0 0,0 0 1,0 1-1,0-1 1,0 0-1,-1 0 1,1 1-1,0-1 0,0 1 1,0-1-1,0 1 1,0-1-1,-1 1 1,1-1-1,1 3 0,14 21 19,1 26 6,-16-48-26,0 1 6,0 1-1,-1 0 1,1 0 0,0-1-1,-1 1 1,0 0 0,0 0-1,0-1 1,-1 5-1,0 8 3,1 2-2,0-10 3,0 1 0,-1 0 0,0 0 1,-3 12-1,-16 63 41,16-70-35,-1-1-1,0 0 1,-1 0 0,-12 21-1,17-33-10,0 0 0,0 0 0,0 0 0,0 0-1,0 0 1,0 0 0,0 0 0,-1-1 0,1 1 0,0 0 0,0-1-1,-1 1 1,1-1 0,0 1 0,-1-1 0,1 0 0,0 0 0,-1 1-1,1-1 1,0 0 0,-1 0 0,1 0 0,-1-1 0,1 1 0,0 0 0,-2-1-1,-29-12 21,28 11-19,-1-4 24,0-11-13,0 1-1,-2-19 1,7 16 13,5 0-17,0 0-1,1 0 1,16-31 0,-7 29 9,11-6-550,53-40 1,-16 21-4884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32:29.6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46 1 6816,'0'0'0,"-16"9"8,1 6 8,7 6-16,6-4-32,-2-5 32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32:30.0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1 323 4576,'3'-7'20,"0"-1"0,1 1 0,0 0 1,1 0-1,-1 1 0,9-10 0,-2 2 30,-8 11-2,0-1 0,1 1 0,-1-1 0,1 1 0,0 0 0,9-5 0,-7 4-8,2-1 8,0 1 0,0-1 1,0 2-1,1-1 1,-1 1-1,1 0 1,0 1-1,11-2 1,-10 2-10,12-1 176,115 3 92,-122 0-211,0 1 0,0 0 0,18 5 0,-9-1-40,39 10 28,-40-8 116,76 49 77,-83-42-90,-9-7-112,0 1-33,0 0 0,0 0-1,-1 1 1,0 0 0,0 0 0,-1 0-1,8 20 1,-3 2 58,33 79 304,-39-103-316,4 3 17,-7-10-98,0 1 0,0-1 0,0 1 0,0-1 0,0 0 0,0 1 0,0-1 0,0 0 0,0 0 0,0 0 0,0 0 0,0 0 0,0 0 0,0 0 0,0 0 0,1 0 0,-1 0 0,0 0 0,0-1 0,0 1 0,0 0 0,0-1 0,0 1 0,0-1 0,-1 0 0,1 1 0,0-1 0,0 1 0,0-1 0,0 0 0,-1 0 0,1 1 0,0-2 0,14-19 67,13-24 0,-14 21-4,1 0 1,30-35 0,-41 53-63,25-26 100,1 0 0,1 2 1,48-36-1,-21 28 191,-54 36-223,2 2-10,-5 0-61,0 1 0,0-1-1,0 0 1,-1 1 0,1-1 0,0 1-1,-1-1 1,1 1 0,0-1-1,-1 1 1,1-1 0,0 1-1,-1 0 1,1-1 0,0 2-1,2 2 7,2 1-5,1 0 0,0-1 0,0 0 1,0 0-1,1 0 0,0 0 0,-1-1 0,1-1 1,0 1-1,0-1 0,1 0 0,-1 0 1,0-1-1,13 1 0,-6 0-4,-10-2-1,0 1 0,1-1 0,-1 0 0,1 0 0,-1-1 0,1 1 0,-1-1 0,5-1 0,39-8 5,11-8-3,-34 9 3,0-2 0,0 0-1,-1-1 1,0-2 0,30-22 0,-52 35-4,-1 0 1,1 0-1,-1 0 1,1-1-1,-1 1 1,0 0-1,0 0 1,1-1-1,-1 1 1,0-1-1,0 1 1,0-1 0,-1 1-1,1-1 1,0 0-1,-1 1 1,1-1-1,0-3 1,-1 4-1,0 0 0,-1 0 0,1 0 0,0 0 0,-1 0 0,1 0-1,-1 0 1,1 0 0,-1 0 0,0 1 0,1-1 0,-1 0 0,0 0 0,0 0 0,1 1 0,-1-1 0,-1-1 0,-2-1 3,-19-18 0,10 14 3,-1 3-4,-1 1 0,0 0 0,-27-1 0,22 7 3,-1 6-5,0 0 0,1 1 1,-19 13-1,22-8 6,-22 27 4,0 10-9,28-31-4,1 0 0,1 0 0,-7 28 0,12-28-19,3 9 2,5 51 1,3-59-36,1-7 36,0 0 1,2 0-1,0-1 1,16 17-1,-7-17-75,7-3 52,0-2-1,45 11 1,-68-19 28,0-1 1,1 1-1,-1-1 1,0 0 0,1 0-1,4-1 1,154-26-120,-127 15-42,150-83-1119,-89 37-4128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06:27.0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258 0 4128,'0'0'69,"-1"2"30,-3 7-31,-1 0 0,-1-1 0,1 1 0,-1-1 1,-1 0-1,0-1 0,-8 8 0,3-2 28,0-1-1,1 1 1,-13 19 0,-52 110 253,62-108-121,-33 123 92,42-131-113,5-8-137,0 0 0,0 0 1,5 25-1,-5-43-61,1 1-1,-1 0 0,0 0 1,0-1-1,0 1 1,1 0-1,-1 0 0,0-1 1,1 1-1,-1 0 1,0-1-1,1 1 0,-1-1 1,1 1-1,-1 0 1,1-1-1,-1 1 0,1-1 1,1 1-1,9 7 31,1-1 1,0 0-1,0-1 0,0 0 1,17 4-1,-6-6 109,12-4-45,64-10-1,-72 2 13,13-11-35,39-27 0,-60 29 7,-4-2-59,-1 0 1,-1-1 0,12-24-1,-18 20 26,-1-18-14,0-47 0,-9 63 40,0 13-42,2 1-17,-2 1 0,1-1 0,-1 1-1,-1 0 1,0 0 0,-1 0 0,0 1-1,-11-17 1,2 9 54,-1 0 0,0 1 0,-2 0 0,0 1 0,-26-18-1,37 30-25,0 1-1,-1 0 0,1 0 1,-1 0-1,0 1 0,0 0 1,0 0-1,0 1 0,0 0 0,0 0 1,0 0-1,-10 1 0,14 1-11,0 0-1,0 0 0,1 0 0,-1 0 0,0 0 0,1 1 0,-1-1 0,1 1 1,0-1-1,-1 1 0,1 0 0,0 0 0,-4 5 0,3-4-3,2-2-24,1 0 0,-1 0-1,0 0 1,1 0 0,-1 0 0,1 0-1,-1 0 1,1 0 0,-1 0 0,1 0-1,0 0 1,0 1 0,-1-1-1,1 0 1,0 0 0,0 0 0,0 0-1,0 1 1,1-1 0,-1 0 0,0 0-1,0 0 1,1 0 0,-1 0 0,1 0-1,-1 0 1,1 0 0,-1 0 0,1 0-1,-1 0 1,1 0 0,0 0 0,0 0-1,-1 0 1,1 0 0,0-1 0,0 1-1,0 0 1,0-1 0,2 2 0,61 26 67,-46-24-55,8-3-24,1-1 1,-1-1-1,0-2 0,45-9 1,-54 8-3,-8 2-9,0-1 0,0 0 1,14-7-1,103-46-198,-123 55 208,0 0 1,-1-1-1,1 1 1,0 0-1,0 0 1,-1 1-1,1-1 1,0 1-1,4-1 1,3 0-2,24 0 1,-28 1 5,1 2 1,-1-1-1,0 1 0,0-1 1,0 2-1,0-1 1,0 1-1,0 0 1,-1 0-1,1 0 1,6 7-1,-1-1 10,1 1 0,17 22 0,-19-16 44,-6-7-36,2 2-8,-1 0 0,-1 1 0,1 0 0,-2 0 0,0 0 0,0 0 1,-1 1-1,0 15 0,0 40 59,-11 114 0,6-152-25,3-20-36,0-8 29,-2-4-14,0 0-22,0 0 0,0 0 1,0 0-1,0 0 0,1 0 0,-1-1 1,1 1-1,-2-4 0,-8-34 35,10 36-32,-1-6 3,0-1-1,1 1 1,0-1-1,1 0 1,0 0-1,0 0 1,1 1-1,1-1 1,3-15-1,2 2 32,0 0-1,1 1 1,2 0 0,22-40-1,-24 52-25,-3 4 7,0 0-1,0 1 1,1 0-1,7-6 1,-3 3 32,0 0 1,0 0-1,1 1 1,1 1-1,-1 0 0,24-10 1,-27 16-26,-1 1 0,1 0 0,-1 1-1,1 0 1,-1 0 0,0 0 0,1 1 0,-1 0 0,0 0 0,0 1 0,0 0 0,-1 0 0,8 4 0,-2 5 101,-6-5-86,1 2-17,1 0-1,-2 1 1,1 0-1,-2 1 1,1-1-1,-1 1 1,-1 0-1,5 15 1,14 69 79,18 59-15,-40-151-88,0-1 0,1 1 0,-1 0 1,0-1-1,1 1 0,0-1 0,0 1 0,0-1 0,0 0 0,0 0 0,0 1 1,0-2-1,1 1 0,-1 0 0,1 0 0,-1-1 0,1 1 0,3 0 1,-2 0-3,-4-2 1,1 0 0,-1 1-1,1-1 1,-1 0 0,1 0-1,-1 0 1,1 1 0,-1-1 0,1 0-1,-1 0 1,1 0 0,0 0-1,-1 0 1,1 0 0,-1 0-1,1 0 1,-1-1 0,1 1 0,-1 0-1,1 0 1,0-1 0,17-4-293,-1-2 0,1 0 0,-2-1 0,27-17 1,30-17-6988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32:30.6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279 570 5472,'9'-2'2,"-3"0"5,-1 1 0,0-1-1,0 0 1,0 0 0,0 0-1,5-5 1,-9 6 105,-8-6 84,1 6-160,1 1 0,0 0 0,-1 0 1,-8 2-1,-3-1-1,-29-1 96,27-1-53,-1 1 0,1 0 1,-1 1-1,1 2 0,0 0 1,0 1-1,-28 9 0,44-12-69,0 1 0,1 0 0,-1-1 0,1 1 0,0 0 0,-1 0 0,1 1 0,0-1 0,0 0 0,0 1 0,1-1 0,-1 1 0,1 0 0,-1-1 0,1 1 0,0 0 0,0 0 0,0 0 0,-1 6 0,1 0 3,-1 0-1,2 0 1,0 18 0,0-27-12,3 10 28,1-6-21,0 1-1,0 0 1,0-1-1,1 0 1,0 0 0,-1 0-1,1-1 1,1 0-1,-1 0 1,0 0-1,1 0 1,6 1 0,8 3 13,37 9 1,-37-14 20,1-4-21,0 0-1,-1-1 1,1-1 0,0-1-1,-1-1 1,0-1 0,19-9-1,-28 10-11,6-3 22,30-22-1,120-82 143,-108 79-89,-9 8-2,-49 25-77,0 1 0,0 0 0,-1-1 1,1 1-1,0 0 0,0 0 0,0 0 0,0-1 0,0 1 0,0 0 1,-1 0-1,1 0 0,0 1 0,0-1 0,0 0 0,0 0 0,0 0 0,0 1 1,-1-1-1,1 0 0,0 1 0,0-1 0,0 1 0,-1-1 0,1 1 1,0-1-1,-1 1 0,1 0 0,0-1 0,-1 1 0,1 1 0,1 0 5,0 0 1,0 1-1,-1 0 0,0-1 0,1 1 0,-1 0 0,1 4 0,1 27 43,-2 57-1,-1-67-36,0 0 1,2 0-1,6 31 0,-7-46-12,1 0 0,1 0 0,0-1-1,0 1 1,0-1 0,1 1 0,0-1-1,1-1 1,0 1 0,7 8 0,-8-11-2,8 7 13,21 8-1,-29-19-13,0 1 1,0-1-1,0 0 0,0 0 1,0 0-1,0 0 0,9 0 1,-8-2-1,1 0 0,-1 0-1,1 0 1,-1-1 0,1 1 0,-1-2 0,0 1 0,0 0 0,0-1 0,0 0 0,0 0 0,7-7-1,0-3-4,18-32 4,5-20 1,-9 16-3,-3-1 0,22-64 1,-30 50 3,-11 37 6,0-124 7,-10 75 50,3 53-54,2 2-3,0 14 8,1 0 0,-1 0-1,0 0 1,-1 0 0,-3-9 0,-40-118 279,44 132-219,-5-3 55,4 4-82,0 13-22,1 17-3,1-1 0,2 1 0,5 34 0,-5-48-20,40 226 57,16 31-38,-42-185-19,-2-8 2,4-15-3,-15-54-3,0-1 1,1 0-1,0 1 0,9 12 1,-10-18-1,-1 0 0,1-1 1,0 0-1,0 0 0,0 0 1,0 0-1,0 0 0,1-1 0,-1 1 1,1-1-1,0 0 0,4 2 1,-7-4-2,0-1 0,0 1 0,0 0 0,0-1 0,0 1 0,0-1 0,0 0 0,-1 1 0,1-1 0,0 0 0,0 1 0,-1-1 0,1 0 0,0 0 0,-1 0 0,1 0 0,0-1 0,2-1-2,21-27-1058,4-3-4224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32:31.0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739 0 5744,'0'0'0,"-4"9"0,-5 17 32,-17 18 0,-16 24-24,-17 6 0,-11-11-8,2 2-3888</inkml:trace>
  <inkml:trace contextRef="#ctx0" brushRef="#br0" timeOffset="1">16 453 3864,'-15'7'65,"15"-7"-62,0 0-1,0-1 1,0 1-1,0 0 1,0 0 0,0 0-1,0 0 1,0 0 0,0 0-1,1 0 1,-1 0-1,0 0 1,0 0 0,0 0-1,0 0 1,0 0-1,0 0 1,0 0 0,0 0-1,0 0 1,0 0 0,0 0-1,0 0 1,1 0-1,-1 0 1,0 0 0,0 0-1,0 0 1,0 1 0,0-1-1,0 0 1,0 0-1,0 0 1,0 0 0,0 0-1,0 0 1,0 0 0,0 0-1,0 0 1,0 0-1,0 0 1,0 0 0,0 0-1,0 0 1,0 0-1,0 1 1,0-1 0,0 0-1,0 0 1,0 0 0,0 0-1,0 0 1,0 0-1,0 0 1,0 0 0,0 0-1,0 0 1,0 0 0,0 0-1,0 1 1,0-1-1,34-3 419,-8 1-210,-11 1-171,34 2 389,8 5 248,88 21 0,-126-22-603,-8-2 59,0 0 0,-1 1 0,12 6 0,14 9 385,-1 1-1,55 44 1,-80-56-420,-4-3-14,1 1 0,0-1 0,0 0 0,0-1 0,1 1 0,15 5-1,-21-10-99,0-1-1,-1 1 0,1-1 0,0 0 0,0 1 1,-1-1-1,1 0 0,0 0 0,-1 0 1,1 0-1,-1-1 0,1 1 0,-1 0 0,0-1 1,0 1-1,2-3 0,1 1-651,12-14-4905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32:31.4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11032,'0'0'0,"8"39"0,5 44 0,2 12-144,-3 8 144,-4-16-816,-7-37 816,2 0-7080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32:32.2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0 608 5384,'0'0'213,"2"7"-42,11 28 19,1-1 0,21 38 0,-29-63-131,0-1 0,0 1 0,1-1 0,14 13 0,-12-12-36,-7-7-13,0 0 0,0 0 1,1 0-1,-1-1 0,1 1 0,-1-1 1,1 1-1,-1-1 0,1 0 0,0 0 0,0 0 1,0 0-1,-1 0 0,1-1 0,0 1 1,0-1-1,0 0 0,4 0 0,-5 0-4,7-3 75,-7 0-62,5-2 3,-1 0 0,0 0-1,0-1 1,-1 0 0,1 0 0,-1-1 0,-1 0 0,8-13 0,46-87 117,-45 80-82,-1 0 0,-1-1 0,9-36 0,-18 57-48,3-12 24,-1 0 1,-1-1-1,-1 1 1,0 0-1,-2-29 0,0 29-13,-1-12 41,-1 1-1,-1-1 1,-8-32 0,6 41-37,-13-61 222,14 66-263,-10-34 426,13 50-396,1 0-1,-1 0 0,0 0 1,0 0-1,1 0 1,-1 0-1,0 0 0,0 0 1,0 0-1,0 1 0,0-1 1,0 0-1,0 0 0,0 1 1,0-1-1,-1 1 0,1-1 1,0 1-1,0 0 0,0-1 1,-1 1-1,0 0 1,-24 1 139,26-1-165,-1 0 19,0 0 0,1 0-1,-1 1 1,1-1 0,-1 0-1,1 0 1,-1 0 0,1 1-1,-1-1 1,1 0 0,-1 0-1,1 1 1,-1-1 0,1 0-1,0 1 1,-1-1 0,1 1-1,-1-1 1,1 1 0,-9 10 18,1-1 0,1 1 0,0 1 1,1 0-1,-6 14 0,5-1 24,4-9-28,-2 6-9,2-1 1,1 1-1,0-1 0,2 1 1,2 25-1,6 22 14,7 0-19,-4-40-8,0-1 0,1 0 0,31 47 0,-9-25-21,2-9-1,-36-41 23,0 1 0,0-1 0,1 0 0,-1 0 1,0 0-1,0 0 0,0 0 0,0 1 0,1-1 0,-1 0 0,0 0 0,0 0 0,0 0 1,0 0-1,1 0 0,-1 0 0,0 0 0,0 0 0,0 1 0,1-1 0,-1 0 0,0 0 1,0 0-1,1 0 0,-1 0 0,0 0 0,0-1 0,0 1 0,1 0 0,-1 0 0,0 0 1,0 0-1,0 0 0,1 0 0,-1 0 0,5-2-4,-1 1 0,1-1 1,-1 0-1,1 0 0,-1 0 0,0-1 0,0 0 1,0 1-1,0-1 0,-1-1 0,1 1 0,-1 0 1,0-1-1,4-5 0,70-88-1112,-33 42-4303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32:32.6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81 0 6728,'0'0'0,"-17"9"104,-3 12 0,-1 25 16,3 7 8,14 1-128,11-9 8,10-14-8,-1 0-4920</inkml:trace>
  <inkml:trace contextRef="#ctx0" brushRef="#br0" timeOffset="1">688 529 8880,'0'0'0,"4"21"0,-10 18 0,-13 11 0,-17 10 0,-8 1-48,-2-10 48,-3 2-6144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32:33.0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5560,'82'19'65,"-57"-15"-41,136 31 155,-143-31-167,-12-2 15,1 0-1,-1 0 1,0 0 0,0 1-1,9 4 1,-2 1 38,1 1 0,15 13-1,-26-19-42,-1 0 1,0 0-1,0-1 0,-1 1 0,1 0 0,-1 1 0,1-1 0,-1 0 0,0 0 0,0 1 0,0-1 0,0 0 0,-1 1 0,0-1 0,1 1 0,-1-1 0,-1 7 0,1-5 8,0 0 3,-1-1-1,0 1 1,1 0-1,-2 0 1,1-1-1,0 1 1,-1-1-1,0 1 1,0-1-1,0 0 1,-1 0-1,-5 8 1,5-7 0,0-1 5,0-1-1,0 1 0,-1-1 1,1 0-1,-1 0 1,1 0-1,-1 0 1,0-1-1,0 1 1,-8 2-1,4-1-1,-2 3 155,7-6-165,1 1-1,-1 0 1,1-1 0,-1 0-1,0 1 1,0-1-1,0 0 1,0 0 0,1-1-1,-1 1 1,0-1-1,-4 1 1,7-1-19,-1 0 0,1 0 0,-1 0 0,1 0 0,0 0 0,-1-1 0,1 1 0,-1 0 1,1 0-1,-1 0 0,1-1 0,0 1 0,-1 0 0,1-1 0,0 1 0,-1 0 0,1-1 0,0 1 0,-1 0 0,1-1 0,0 1 0,0 0 0,-1-1 0,1 1 0,0-1 0,0 1 0,0 0 0,0-1 1,0 1-1,-1-1 0,1 1 0,0-1 0,0 1 0,0-1 0,0 1 0,0-1 0,0 1 0,1-1 0,-1 1 0,0 0 0,0-1 0,0 1 0,0-1 0,1 0 0,8-26 100,-8 24-106,20-45-962,3-4-3952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32:33.6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27 5384,'120'24'-40,"-113"-22"33,-1-1 1,1 1-1,-1 1 1,0-1-1,0 1 1,0 0-1,0 1 1,-1-1-1,1 1 1,-1 0-1,7 7 1,-7-7 3,-3-2 2,0 0 0,1 0 1,-1 0-1,0 0 1,0 0-1,0 1 1,-1-1-1,1 0 1,-1 1-1,1 0 1,1 4-1,2 5 1,15 29 1,40 107 57,-34-92 4,-19-41-31,1 0 1,1-1-1,1 0 0,0 0 0,0-1 1,1 0-1,1-1 0,19 15 0,-20-22 64,-3-4-71,0-1 0,0 1 0,0-2 0,1 1 0,-1-1 0,0 0 0,0-1 0,-1 0-1,10-3 1,6-4 104,-1 0 0,30-19 0,58-47 504,-50 31-8,-35 25-308,-12 8 54,26-18 1,-36 28-332,-1 0-1,1 0 0,-1 0 1,1 0-1,0 1 1,-1-1-1,1 1 1,0-1-1,0 1 1,0 0-1,-1 0 1,1 0-1,0 0 1,4 2-1,39 14 265,-37-12-271,0 0 0,0-1 0,16 3 0,-12-3-16,-10-2-12,0-1 0,-1 1 1,1-1-1,0 0 0,0 0 0,-1 0 0,1 0 0,3-1 0,71-16 14,-34 6-22,46-20 0,-44 9-3,-22 14 3,0 1 0,0 0 0,36-3 0,-15 10 3,0 7 1,4 10 0,2 8 0,0 6 1,2 1 3,50 33 20,-91-58-22,-8-5-1,-1 0 0,1 0-1,0 0 1,-1 1 0,1-1 0,-1 1 0,0-1-1,0 1 1,0 0 0,2 4 0,1 0 3,-2-3-1,0 0-1,-1 0 1,0 0 0,1 0-1,-2 0 1,1 0-1,0 1 1,-1-1 0,1 7-1,-1-9 32,-1-6-28,1-5-1,0-1 0,1 1 0,0 0 0,0 0 0,1 1 0,0-1 0,1 0 0,-1 1 0,2 0 0,-1 0 0,1 0 0,1 1 0,11-14 0,-9 12-2,-5 5 0,1 1-1,0-1 1,0 1 0,1-1 0,7-3 0,1-2 4,1 1 1,1 1-1,-1 1 1,1 0-1,27-7 1,-30 10-6,-9 2 0,1 0 0,-1 1-1,1-1 1,0 1 0,-1 0-1,1 0 1,0 0-1,-1 1 1,6 0 0,129 26 43,-80-12-33,99 7 17,-111-21-26,-7-3 2,-7-5-3,-7-5-2,-4-7 0,-12 8-1,0 0 1,8-14-1,-13 14-4,-1-23 4,-2 25 1,-1 0 0,-1 0 0,-2-14 0,1 16 0,0-1 0,0 1 0,-1 0 0,0 0 0,-4-8 0,3 8 0,-1 0 0,1 0 0,-2 1 0,1-1 0,-6-5 0,5 8 0,1-1 0,-1 1 0,0 0 0,0 0 0,0 1 0,-8-4 0,6 4 0,-1 0 0,0 0 0,0 1 1,-15-2-1,15 3 1,1 1 0,-1 0 0,0 0 0,1 1-1,-11 2 1,10-1 0,0 0-1,1 1 0,0 0 0,-15 9 1,12-6-1,1 2-1,1-1 1,0 1 0,0 1 0,0 0 0,1 0 0,-12 18-1,9-7-4,0 10 4,-8 43-1,19-53-4,4 1 2,1 1 1,12 29-1,-17-49 3,1-1 0,0 1 0,-1-1 0,1 0-1,0 1 1,0-1 0,0 0 0,0 0 0,0 1 0,0-1 0,2 1 0,14 12-4,2 0 0,0-2 0,32 17 0,-20-19-15,147 17-8,-139-27 8,221-26-1168,-108 8-4632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32:34.0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400 851 6192,'91'-37'17,"42"-32"188,-130 68-11,-5-1-1,0 0-160,-1 0 0,1 0 0,0 0 0,-1 0 0,1 1-1,-1 0 1,0-1 0,0 1 0,0 0 0,1 0 0,-1 0 0,0 1 0,0-1-1,-5 0 1,-41-1 25,41 2-26,-19 0 76,1 1-1,0 0 1,-31 7 0,30-3-74,-1 0 94,-9 5-52,0 2 1,1 2-1,-48 26 0,70-32-66,9-5-5,0 0-1,0 0 1,1 0 0,0 1-1,0 0 1,0 0-1,-5 6 1,-3 3 4,1 0-1,1 0 1,0 2-1,1-1 1,0 1 0,-8 20-1,11-1-4,8-20 3,8 20-1,-8-30-5,0 1-1,0-1 1,1 1-1,-1-1 0,1 0 1,6 7-1,-7-9 1,1 1-1,-1-1 1,1 0-1,0 0 0,0 0 1,0 0-1,0 0 1,1-1-1,-1 0 1,6 2-1,-4-2 1,0 0-1,1 0 0,-1-1 0,0 1 0,1-2 0,-1 1 1,10-2-1,1-1 0,1-1 0,19-8 0,49-25 0,9-12 0,-64 32 0,32-24 1,-39 21 1,-2 0 0,0-2 0,-1 0 0,31-47-1,-32 36 13,60-151 7,-66 145 6,-5 13-11,3-5 6,-3-1 1,0 0-1,5-60 0,-11 77 3,0-18 8,0-1 1,-2 1 0,-5-37 0,0 34 112,-16-63 0,21 99-140,0-1 1,0 0-1,0 0 0,0 1 1,0-1-1,0 0 0,0 1 0,-1-1 1,1 0-1,0 1 0,-1-1 1,1 1-1,0-1 0,-1 0 0,1 1 1,-1-1-1,1 1 0,-1-1 1,0 0-1,-8 19 113,4-8-102,2-6-4,1 1-1,0-1 1,1 1 0,-1 0-1,1-1 1,0 1-1,-1 10 1,-9 113 95,11-88-63,3 0 1,8 50 0,-6-55-39,1 4 13,13 63 0,7 20-16,3-10-4,0-17 0,-24-77 13,9 23 118,20 45 0,-28-73-308,0 0 0,2-1 0,-1 0 0,2 0 0,-1-1 0,2 0 1,16 15-1,15 9-5483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32:34.4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10136,'8'9'-133,"-1"1"1,0-1 0,-1 2 0,0-1-1,-1 1 1,8 19 0,13 58-484,-24-77 671,34 161 128,10 41 687,-26-110-387,51 138 453,-48-172-745,-20-63-266,-1 1 147,1-1-1,0 0 1,0 1 0,5 7-1,-7-13-129,0 0 0,0 1 0,1-1 0,-1 0 0,0 1 0,0-1 0,1 0 0,-1 0 0,1 0 0,-1 0 0,1 0 0,-1 0 0,1-1 0,0 1 0,-1 0 0,1-1 0,0 0 0,-1 1 0,1-1 0,0 0 0,0 0 0,0 0 0,-1 0 0,3 0 0,16-3-6735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32:34.8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136 177 6280,'-56'-3'0,"40"1"-1,11 2-1,0-1 0,0 1 0,0-1 0,0 2 0,1-1 1,-1 0-1,0 1 0,0 0 0,0 0 0,-7 3 0,12-4 0,-1 1 0,1-1 0,0 1 0,0-1 0,-1 1 0,1-1 0,0 0 0,0 1 0,0-1 0,0 1 0,0-1 0,0 1 0,0-1 0,0 1 0,0-1 0,0 1 0,0-1 0,0 1 0,0-1 0,0 1 0,0-1 0,0 1 0,0-1 0,1 1 0,-1-1 0,0 1 0,0-1 0,1 1 0,-1-1 0,0 0 0,1 1 0,-1-1 0,1 1 0,3 2-13,0 0-1,1-1 0,-1 1 1,0-1-1,1 0 0,0 0 0,0-1 1,-1 1-1,1-1 0,0 0 1,0 0-1,0-1 0,10 0 0,-3 1 6,53-3-31,-59 1 34,152-12-35,-68 6 31,-56 6 9,78-1 1,-63 1 2,-2 1 6,90 9 1,-4 16 16,-128-24-16,-1 0 0,1 1 1,0-1-1,0 1 0,0 0 1,-1 0-1,1 1 0,4 3 1,4 2 2,0-2 0,-10-5-1,0 0 0,-1 1 0,1-1 0,0 1 1,0 0-1,-1 0 0,1 0 0,-1 0 1,0 0-1,4 5 0,5 5 85,-2 1-1,1 0 1,-2 0 0,0 1-1,0 0 1,7 22 0,0 3 449,-14-39-529,0 0 1,0 1 0,-1-1 0,1 0-1,0 0 1,0 0 0,0 1-1,0-1 1,0 0 0,0 0-1,0 0 1,0-1 0,0 1-1,0 0 1,0 0 0,-1 0-1,1-1 1,0 1 0,0 0-1,1-1 1,6-4 32,-1 0 0,1 0 0,-1-1 0,0 0 0,0 0-1,10-13 1,-16 18-52,13-13 27,-8 9 10,0-1 0,-1 0 0,0 0-1,0 0 1,6-12 0,8-13 104,20-43 1,-32 58-83,0-1 1,-1 1 0,0-1 0,-2-1 0,4-23 0,-10 26 119,-1 8-139,0 0-1,-1 0 1,0 1 0,-1-1-1,1 1 1,-10-9-1,2 8 139,-8 2-58,-39-4 0,57 9-106,1 0 0,-1 0 0,1 0 0,-1 0 0,1 0 0,0 0 0,-1 0 1,1 1-1,-1-1 0,1 1 0,-3 0 0,-27 13 74,-53 33 0,59-28 4,-119 104-1163,63-52-4851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06:27.6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10 108 8160,'10'-96'48,"-9"85"-40,5 37 72,-4-15-69,-2 46 91,-6 83 45,1 2 218,2-12-110,-1-62-138,-7 191 363,15-182-424,-3-66-19,0-1 1,0 1-1,0-1 0,6 18 0,-1-8-10,-2-3-10,-2-11-4,-1 0 1,1-1-1,0 1 0,0-1 0,0 1 0,5 7 1,-2-4 8,1 0 1,-1-1 0,10 10-1,-15-18-21,0 1-1,0-1 0,0 0 1,0 0-1,0 0 0,0 0 1,1 1-1,-1-1 0,0 0 1,0 0-1,0 0 0,0 0 1,1 0-1,-1 0 0,0 0 1,0 0-1,0 0 0,1 1 1,-1-1-1,0 0 0,0 0 1,0 0-1,1 0 0,-1 0 1,0 0-1,0 0 0,0 0 1,1 0-1,-1-1 0,0 1 1,0 0-1,0 0 0,1 0 1,-1 0-1,0 0 0,0 0 1,0 0-1,0 0 0,1-1 1,25-12 12,19-20-10,-14 4-14,-2-1 0,-1-1 0,30-44 0,-45 58 6,-7 8-11,1-1 0,-1 1 0,9-22 1,69-176-161,-68 173 181,-15 35-2,0-1 0,0 0-1,-1 0 1,1 1 0,0-1 0,0 1 0,0-1-1,0 1 1,-1-1 0,1 1 0,0 0 0,0-1 0,-1 1-1,1 0 1,0-1 0,-1 1 0,1 0 0,0 1-1,5 4 6,-4-3 2,0-1 1,0 1-1,0 0 1,0 0-1,0 0 0,-1 0 1,1 0-1,1 7 1,21 57 94,-12-31 34,21 44-1,-31-76-118,1 1 0,0-1-1,1 0 1,-1 0 0,1 0 0,0-1-1,0 1 1,0-1 0,0 0-1,1 0 1,-1-1 0,10 5-1,-7-3 0,9 2 69,12-1-31,46 4 1,-52-11-37,36-9 4,-43 6-23,0 0 0,21-11 0,-20 7-3,-2 0 1,0-1 0,0 0 0,0-1 0,13-15-1,-14 8-5,1-13-11,-1-1 0,-2 0 1,9-43-1,-11 20 12,0-6 7,-9 58 12,-1 8-1,-3 32 70,4 75 25,9 135 408,-2-5-290,-5-190-91,0-17-70,15 218 173,0-25-14,-12-180-172,8 98 92,-13-142-124,2-9 0,8-27-410,1 0 0,25-47 0,-33 72 52,33-71-7302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32:37.3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373 36 1976,'0'0'240,"-1"-3"-40,-4-13-55,4 13 383,-19-6 727,13 8-1152,0 0 0,0 0-1,1 0 1,-1 1 0,0-1 0,0 2 0,0-1 0,0 1 0,0 0 0,0 1-1,1-1 1,-1 1 0,1 1 0,-1-1 0,1 1 0,0 0 0,0 1-1,0-1 1,-7 7 0,-7 7 40,1 0-1,1 2 1,0 0 0,2 1-1,-17 24 1,-2 17-64,24-35 82,-23 96 59,32-100-112,2-14-68,0-2-25,0 1-1,0-1 1,1 0 0,0 1-1,0-1 1,1 1 0,0-1-1,0 0 1,0 0 0,0 0-1,1 0 1,7 10 0,-3-7 6,1-2 0,0 1 0,0-1 0,13 8 0,-7-10 26,77 8 14,-70-14-33,11-4-490,56-17 0,-25 1-4351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32:38.3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187 6 2784,'-10'30'15,"-18"45"-14,18-44-8,-46 104-9,28-78 7,9-17 2,0 2 6,15-34 1,1 1 0,1-1 1,0 1-1,0 0 0,-1 12 0,3-17 21,0-1 0,0 0 0,0 0 0,0 0 0,1 0-1,-1 0 1,1 0 0,0 0 0,0 0 0,0 0 0,0 0 0,0 0-1,1 0 1,-1-1 0,1 1 0,0-1 0,0 1 0,0-1 0,5 5 0,-5-5 18,1 0 0,0 0 1,0 0-1,0-1 1,1 1-1,-1-1 1,0 0-1,1 1 1,-1-2-1,0 1 1,1 0-1,-1-1 1,1 1-1,-1-1 1,1 0-1,6-1 0,-2 0 90,0-1 0,0 0 0,0-1 0,-1 0 0,1 0 0,-1 0 0,8-5 0,8-7 194,-1-1 0,0-1-1,21-22 1,-40 37-331,9-14 428,0-7-231,-1-1 0,-1-1 0,-1 0 0,-2 0 0,5-28 0,0-27 101,-12 77-281,2-12 90,0-1-1,-1 1 0,-1-1 0,0 0 1,-1 1-1,-6-28 0,0 31-83,5 11-141,-1-1 1,0 1-1,0-1 1,0 1 0,-1 0-1,1 0 1,0 1-1,0-1 1,-1 1-1,1-1 1,0 1 0,-4 0-1,14-2 62,1-1-1,0 1 1,-1 1-1,1-1 1,0 1-1,0 1 1,16 0-1,-6 1 37,33 6-1,-43-6 23,-1 1 0,0 0 0,0 0 0,8 4 0,1 0 2,40 18 2,-21-6 4,43 30 1,-59-32 24,-10-8-11,3 2 1,0 2 1,-1-1-1,-1 1 0,0 0 1,-1 1-1,14 23 0,-18-26-3,34 72 131,-34-70-110,-1 1-1,0-1 1,-1 1-1,-1-1 0,0 1 1,1 18-1,-3-22 10,-2 38 109,-1-43-102,1-2-45,0-1-1,0 0 1,0 0-1,0 0 1,0 0-1,0 0 1,0 0 0,0-1-1,0 1 1,0-1-1,0 0 1,-1 1-1,1-1 1,0 0-1,0 0 1,0 0 0,-1-1-1,1 1 1,0 0-1,0-1 1,0 1-1,0-1 1,0 0-1,0 0 1,0 0 0,0 0-1,0 0 1,0 0-1,0-1 1,0 1-1,1 0 1,-1-1-1,1 0 1,-1 1 0,-1-4-1,-6-4 17,1-1-1,0 0 1,1 0 0,-7-13-1,14 22-13,-1-1 0,1 1 1,-1-1-1,1 1 0,-1-1 0,1 1 0,0-1 0,0 1 0,0-1 0,0 0 1,0 1-1,0-1 0,0 1 0,1-4 0,1-3 10,-2-3-4,0 8-2,1-1 1,-1 0 0,1 1 0,-1-1-1,1 1 1,0-1 0,0 1-1,3-5 1,4-10 36,1 1-1,12-18 0,-10 24 86,5 1-64,0 0 0,0 2-1,1 0 1,0 0 0,1 2 0,26-7 0,6 5-9,-30 8 94,86 20 64,-87-12-78,61 50 51,-68-44-104,-4 0-58,-1 0 1,0 0-1,6 21 0,-11-21 25,-2-10-47,-1 2 4,1 0 0,-1-1 0,0 1-1,0 0 1,0-1 0,-1 1 0,0 0 0,-3 5 0,4-9-9,0 0 1,-1 0-1,1 0 0,0 0 1,-1-1-1,0 1 1,1-1-1,-1 1 1,0-1-1,0 1 0,0-1 1,0 0-1,-3 1 1,2-1-3,0 0 1,0 0-1,0 0 1,-1-1-1,1 0 1,0 1-1,-1-1 1,1 0 0,0-1-1,-1 1 1,1-1-1,-5-1 1,6 2-3,1-1 0,-1 0 0,0 0 0,0 0 0,0-1 0,1 1 1,-1 0-1,0-1 0,1 1 0,-1-1 0,1 1 0,0-1 0,-1 0 1,1 1-1,0-1 0,0 0 0,0 0 0,0 0 0,1 0 0,-1 0 0,0 0 1,1 0-1,0 0 0,-1 0 0,1 0 0,0-3 0,-1-7-6,1-1 0,0 1-1,2-13 1,-2 22 6,0-9-1,1 7 1,-1 1 0,1-1 0,0 1-1,0-1 1,0 1 0,2-6 0,2-1-1,0 0 0,1 0 0,0 1 1,1 0-1,0 0 0,0 1 0,1 0 0,17-16 1,-19 20 1,1 0 0,0 0 0,12-6 0,-9 8 0,1-1 0,-1 1 1,1 1-1,0 0 1,0 0-1,14 0 0,-7 4 14,-10-1-8,-1 1-2,1 0 0,0 0 0,0 0 0,-1 1 0,0 0 0,1 1-1,-1-1 1,0 1 0,-1 1 0,10 7 0,1 3 21,-2 1 1,1 1-1,-2 0 0,24 38 1,-16-10-12,-16-27 21,-5-10-24,2 5-4,-1 0 1,0-1-1,-1 1 1,0 0-1,-2 25 1,-7 27 7,5-37-1210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32:38.6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0 124 5208,'84'-21'75,"-83"21"-70,1 0 1,-1 0 0,1 0 0,-1 0 0,1 0-1,-1 0 1,1 0 0,-1 0 0,0 1 0,1-1-1,-1 0 1,1 1 0,-1 0 0,0-1 0,1 1-1,0 0 1,6 3 9,2-1-5,-7-2-5,0 0 0,0 0 1,0 0-1,0 0 1,0 1-1,0-1 0,0 1 1,-1-1-1,1 1 1,2 3-1,15 15 31,-1 1-1,24 33 1,-36-44-33,18 19 6,2-4-3,14 4-3,-25-21 0,1-1 0,0 0 0,0-2 0,0 1 0,22 2 0,70 5 12,-99-12-9,0 0-1,1-1 1,-1-1-1,0 0 1,0 0-1,14-4 1,-14 3-2,-7 1 1,1-1 0,-1 1 0,1 0 0,-1-1 0,0 0-1,1 0 1,-1 0 0,0 0 0,0 0 0,0-1 0,-1 1 0,1-1-1,-1 0 1,1 0 0,-1 0 0,0 0 0,0 0 0,2-6 0,1 0 0,-2-1 1,1 0 0,-1 0-1,2-11 1,-4 17-6,0-15 34,-3 0-16,-2-1 0,-10-34 0,4 37 56,-62-66 36,70 81-99,1 1-1,0-1 0,-1 1 1,1 0-1,-1 0 0,1 0 1,-1 0-1,1 0 0,-1 0 1,-2-1-1,-12-4 24,-1 0 1,0 2 0,0 0-1,-31-3 1,22 9 152,-100 30 78,104-21-57,2 3-111,0 2 0,-23 24 0,31-23 83,-23 57 65,29-60-183,0 0 1,1 0-1,-5 29 0,9 1-19,5-27 45,7 10-28,19 33 0,-16-42-13,85 79 17,-74-78-24,135 60 10,-125-67-35,173 26-971,-93-24-3937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32:39.1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617 169 6816,'21'14'4,"-21"-13"-4,0-1 0,1 1 1,-1-1-1,1 1 0,-1-1 1,0 1-1,1-1 1,-1 1-1,0 0 0,0-1 1,1 1-1,-1-1 0,0 1 1,0 0-1,0-1 1,0 1-1,0 0 0,0-1 1,0 1-1,0 0 0,0 0 1,-2 2 0,1 0 0,-1 0 0,0-1-1,0 1 1,0-1 0,0 1 0,-1-1 0,1 0 0,-1 0 0,1 0 0,-1 0 0,-3 2 0,-5 3-6,-41 24-78,-86 38-31,29-21-139,35-16 204,46-19-71,-7 9 37,-41 35 0,59-39-22,-40 65-26,55-78 125,0 0-1,0-1 1,1 1-1,-1 0 0,1 0 1,0 0-1,0 1 1,1-1-1,0 0 0,0 0 1,0 0-1,0 0 1,2 8-1,-1-6 2,-1-5 4,0 0 0,0 0 0,1-1 0,-1 1 0,0 0 0,1 0 0,-1-1 1,1 1-1,0 0 0,0-1 0,-1 1 0,1-1 0,0 1 0,0-1 0,0 1 0,1-1 0,-1 0 0,2 3 0,2 0-1,-4-3 2,1 1 0,0-1 0,-1 0 0,1 1 0,0-1 0,0 0 0,0 0-1,0 0 1,0 0 0,0-1 0,0 1 0,0 0 0,1-1 0,1 1 0,4-1 0,0 0 0,0 0 0,0-1 0,0 0 0,8-2 0,71-19 0,113-50 9,-163 56 39,138-75 37,-143 70 29,104-106 58,-132 123-142,-1 1 0,0-1 0,0 0 0,0 1 0,2-7 0,18-35 95,21-58 0,-43 101-105,0-1-1,-1 1 0,1-1 1,0 0-1,-1 0 0,0 1 0,1-1 1,-1-4-1,-1-11 20,-1 0 0,-1 0 1,0 0-1,-2 1 0,-5-18 1,9 34-30,1 0 0,-1-1 0,1 1 0,-1 0 0,0 0 0,1-1 0,-1 1 0,0 0 0,0 0 0,0 0 0,0 0 0,0 0 0,-2-1 0,-7-5 17,0 0 0,0 1 0,0 1 1,-1 0-1,0 0 0,-22-6 0,9 10 87,-111 22 39,106-10-65,-114 72 32,117-63-72,-28 30 4,41-37-46,-20 28 0,30-37-5,-1 1-1,1 0 0,1-1 1,-1 1-1,1 0 1,0 0-1,0 1 1,0-1-1,1 0 1,-1 1-1,0 10 0,2-16 0,0 0 0,0 1 0,0-1 0,0 0-1,0 1 1,0-1 0,0 0 0,0 0 0,0 1 0,0-1-1,0 0 1,1 1 0,-1-1 0,0 0 0,0 0-1,0 1 1,0-1 0,0 0 0,1 0 0,-1 1-1,0-1 1,0 0 0,0 0 0,1 1 0,-1-1-1,0 0 1,0 0 0,1 0 0,-1 0 0,0 0 0,0 1-1,1-1 1,-1 0 0,1 0 0,9 5-131,1-1 1,0 0 0,0-1 0,0 0-1,1 0 1,17 0 0,39 6-4390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32:39.6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1 535 6552,'30'-13'9,"27"-7"54,157-63 23,-192 73-84,21-7-66,24 2-11,-56 16 23,15 12 4,-23-11 47,0 0 0,1 1 0,-1 0-1,0 0 1,0 0 0,-1 0 0,4 6 0,-1-2 3,-1 1 1,-1 0-1,0 0 1,0 1-1,0-1 0,2 17 1,4 57 25,-7-61-23,4 51 121,-5-67-125,9 53 182,-9-54-162,0 0 0,0 0 0,0 0-1,1-1 1,0 1 0,0 0 0,0-1 0,0 1-1,0-1 1,1 1 0,-1-1 0,6 5-1,-7-8-9,0 1-1,1-1 0,-1 1 1,0-1-1,0 1 0,1-1 1,-1 0-1,0 0 1,1 0-1,-1 0 0,0 0 1,0 0-1,1 0 0,-1 0 1,0 0-1,1 0 0,-1-1 1,0 1-1,2-1 0,2 0 17,4-1-7,28-9 104,-14 1-62,-1-1 0,0-1 0,-1-1 0,31-25 0,-37 26-48,28-30 63,-16 11-25,42-45 128,-68 75-176,1 0 0,-1 0 1,0 0-1,0 1 0,0-1 0,1 0 0,-1 1 0,0-1 1,1 1-1,-1-1 0,0 1 0,1 0 0,-1-1 1,1 1-1,-1 0 0,0 0 0,1 0 0,-1 0 0,3 1 1,1-1 4,28 5 15,-18 1 51,13 14 4,-1 0-1,47 49 1,-36-33-58,-20-23 33,95 39 18,-86-45-31,116 7 19,-114-16-33,15-7-10,50-16 0,-70 12-2,6-11-3,45-46 0,-57 45-5,19-44-1,-25 41-4,10-34-1,0-27 4,-11 9-3,-9 18 5,-6-65 0,-1 92-4,5 28-1,-2-1-1,-12-13 4,12 20-2,1 5-1,-4 24 0,4-10-4,0 0 1,2 0 0,0 0-1,3 18 1,20 106-2,2-28-9,3 25-14,-10-41 5,20 105-50,-37-191 8,0-1 0,1 0 0,0 0 0,1 0 0,0-1 0,0 1 0,8 11 0,-5-8-492,17 33-4518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32:40.4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18 565 5112,'-2'0'0,"2"0"1,-1 0 0,0 0-1,0 1 1,1-1 0,-1 0 0,0 0 0,0 0-1,1 1 1,-1-1 0,0 0 0,1 1-1,-1-1 1,0 1 0,1-1 0,-1 1 0,1-1-1,-1 1 1,1-1 0,-1 1 0,1-1-1,-1 1 1,1 0 0,-1-1 0,1 1 0,0 0-1,-1 0 1,1 0-1,0 0 0,0-1 1,0 1-1,0-1 0,0 1 0,1-1 0,-1 1 0,0-1 0,0 1 0,0 0 0,1-1 1,-1 1-1,0-1 0,0 1 0,1-1 0,-1 0 0,0 1 0,1-1 0,-1 1 0,1-1 1,-1 0-1,1 1 0,7 4 0,0 0-1,0-1 1,0 0 0,18 5 0,-18-6-4,13 2-23,113 3-10,-4-17-17,6-2 49,137-18 8,-221 22 10,217-45 8,-214 38 6,205-64 10,-210 62-9,196-64 19,-198 65-7,202-54 57,-222 61-69,17-4 38,48-20-1,-81 28 33,74-37 738,-135 74-354,35-24-438,1 0-1,0 1 1,1 0 0,0 1 0,-10 12 0,16-16-31,-8 11 48,-5 19-20,-16 42-1,29-54-25,-1 33 4,7-51-18,0 1 0,0 0-1,1-1 1,0 1 0,4 12 0,-3-14 0,0-1 0,1 1-1,-1 0 1,1-1 0,0 0 0,6 8-1,-5-8 1,1 0-1,0 0 0,0 0 0,0 0 1,11 6-1,-11-7 0,1-1 0,1 0 0,-1 0 0,0-1 0,14 4 0,-13-5 0,0 0 0,1 0 0,-1 0 0,0-1 0,14-1 0,3-4 0,0-1 0,0-1 1,34-15-1,-54 21 0,24-13 8,105-79 13,-111 71 14,2-10-4,28-47-1,-43 58 45,-5-2-36,0-1-1,0-32 1,-4 55-30,0-1 0,0 1 0,0-1 0,0 1 0,0 0 0,0-1 0,-1 1 0,1-1 0,-1 1 0,1 0 0,-2-3 0,-3-4 10,0-1 0,0 1 0,-1 0 0,0 1 0,-1-1 0,1 1 0,-10-7 0,-1 6 69,-10 2-21,-48-3 1,55 11 52,-1 4-62,0 1-1,-31 16 1,36-11 90,6 0-100,0 1 1,1-1-1,-11 20 0,20-31-44,0 0-1,-1 0 0,1-1 0,0 1 0,-1 0 0,1 0 0,0 0 0,0 0 1,0-1-1,-1 1 0,1 0 0,0 0 0,0 0 0,0 0 0,1 0 1,-1 1-1,3 13 13,0 0 1,1 0 0,12 28-1,-15-42-14,0 1-1,-1-1 0,1 1 0,0-1 0,0 1 0,0-1 0,0 0 0,0 0 0,1 1 1,-1-1-1,2 1 0,-3-2-1,10 9 3,0-1 0,0 0 1,13 6-1,-9-6-2,1-2-1,0 0 1,32 9 0,-4-8-3,0-1-1,79 0 1,-81-9-30,167-45-23,-167 34-50,-11 3 45,25-10-78,82-44 0,-4-11-106,-113 62 71,-12 7 112,2-1 36,-1 0 0,0-1 0,-1 0 0,0 0 0,-1 0-1,0-1 1,0 0 0,6-13 0,-9 14 3,20-42-35,-22 48 55,-1 0-1,0 0 0,0 0 1,0-1-1,0 1 1,0 0-1,-1-1 1,1 1-1,-1-1 1,0 1-1,0-1 1,-1 1-1,0-5 0,0 9 3,0-1 0,0 0-1,0 1 1,0-1-1,0 1 1,0-1 0,0 1-1,0 0 1,0-1-1,0 1 1,0 0-1,0 0 1,0 0 0,0 0-1,0 1 1,-21 32 0,-8 21 0,-3 18 1,17-23 4,-17 92-1,27-99 10,-21 174 6,23-173 1,-7 176 18,10-177 1,2 30-19,1 17 77,-17 161 0,-2-164-26,16-85-67,0 1 1,0-1-1,-1 1 0,1-1 1,0 1-1,-1-1 0,1 0 0,-1 0 1,0 0-1,0 0 0,0 0 1,0 0-1,0 0 0,0 0 0,-1-1 1,1 1-1,0-1 0,-1 0 1,1 0-1,-3 1 0,2-1 0,1 0-2,1 0 0,-1-1 0,0 1 0,1-1 0,-1 1 0,1-1 0,-1 0-1,0 0 1,1 0 0,-1 0 0,1 0 0,-1 0 0,0 0 0,1 0 0,-1 0 0,1-1 0,-3 0 0,-2-1 4,-30-8-946,0-2-3787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32:40.8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8160,'5'10'-1,"-4"-7"0,0-1 1,0 0-1,1 0 1,-1 1-1,1-1 0,-1 0 1,1 0-1,0-1 1,0 1-1,0 0 0,2 1 1,24 19-8,32 18 1,-34-27-25,138 53-24,-124-55-56,197 21-43,-184-30 29,246-15-885,-136-2-3282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32:41.2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 1 8968,'0'4'-183,"4"18"53,6 68-204,2 123-146,-10-186 467,1 42-23,-4 12 9,-4 28 22,2-45 6,-3 108 15,15 97 124,-2-165-33,-2 87 159,-5-190-262,1-1-1,-1 1 0,0-1 0,0 1 0,0 0 1,0-1-1,0 1 0,0-1 0,0 1 0,0 0 1,0-1-1,0 1 0,-1 0 0,1-1 0,0 1 1,0-1-1,0 1 0,-1 0 0,1-1 0,0 1 0,-1-1 1,1 1-1,0-1 0,-1 1 0,1-1 0,-1 1 1,1-1-1,-1 0 0,1 1 0,-1-1 0,1 0 1,-1 1-1,1-1 0,-1 0 0,0 0 0,1 1 1,-1-1-1,1 0 0,-1 0 0,0 0 0,1 0 1,-1 0-1,0 0 0,-1 0 0,0-1 0,0 1 0,0-1 0,0 0 0,0 0 0,1 0 0,-1 0 0,0 0 0,1 0-1,-1 0 1,-2-3 0,-18-24-977,1-3-3926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32:41.7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0 765 4128,'0'3'-2,"0"0"0,0 0 1,1 0-1,-1 0 0,1-1 0,0 1 0,0 0 1,0 0-1,0 0 0,0-1 0,0 1 0,1 0 1,0-1-1,-1 1 0,1-1 0,3 3 1,-1-1-7,0-1 0,0 0 1,0 0-1,1 0 1,-1 0-1,1-1 0,-1 0 1,10 3-1,4 0-15,0-1 0,1-1 0,0-1 0,19 1 1,-15-1 14,-10-1 6,1-1-1,-1 0 0,22-4 0,51-4-4,30-10 6,96-36 5,-176 40 16,132-82 19,-136 73 35,130-110 44,-132 105-5,1-2-36,80-85 254,-108 111-318,29-34 398,40-59 1,-64 84-367,-3 3 31,0 1 0,0-1-1,4-14 1,31-90 726,-40 110-668,0-2 18,0 3-32,0-3-16,-3 6-31,1 2-67,0 0 0,0 0 1,0-1-1,1 1 0,-1 1 0,0-1 0,1 0 0,0 0 0,-1 0 1,1 1-1,0-1 0,-1 4 0,-8 38 36,8-35-35,-7 39 0,0 3-2,7 7-3,1 102-9,2 93-9,-1-227 15,0-8-7,5 34 1,7 25-25,22 81 0,-31-145 30,22 96-84,-22-101 78,-3-7 8,0-1 0,1 0 0,-1 1 0,0-1 0,0 0 0,1 1 0,-1-1 0,0 0 0,1 1 0,-1-1 0,0 0-1,1 0 1,-1 1 0,0-1 0,1 0 0,-1 0 0,0 0 0,1 0 0,-1 1 0,1-1 0,-1 0 0,0 0 0,1 0 0,0 0 0,7-10 1,9-27 12,0 2-1,29-42 0,-36 61-10,-6 10-1,0 0 0,0 1 1,0-1-1,1 0 0,7-5 1,21-20-6,64-46 1,-82 66 1,23-11-93,-31 18 52,1 0 0,1 1 0,-1 0 0,0 0 0,1 1 0,-1 0 1,1 1-1,-1 0 0,1 0 0,0 1 0,12 1 0,-9 0 5,-8 0 6,0 0-1,0-1 0,0 1 1,-1 1-1,1-1 1,0 0-1,0 1 0,-1 0 1,6 3-1,-6-3-29,5 2-8,0 1 1,0-1-1,0 2 0,-1-1 1,0 1-1,0 0 0,-1 1 1,11 11-1,27 43-866,-22-32-1904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32:42.2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514 221 3504,'4'-8'-4,"-1"1"1,1-1 0,-1 0-1,0 0 1,2-10-1,-5 14 5,1 0 0,-1 0 0,0-1 0,0 1 0,-1 0 0,1 0 0,-1 0 0,0 0 0,0 0 0,0 0 0,-3-7 0,0 1 2,3 6 3,0 1-1,-1 0 1,1-1-1,-1 1 1,0 0-1,0 0 1,0 1-1,0-1 1,-4-4-1,0 1 22,1 0 0,-1 1 0,0 0 0,-1 0 0,1 1 0,-1-1 0,0 1 0,0 1 0,0 0 0,-1 0 0,1 0 0,-1 0 0,-13-1 0,-25 1 34,26 4 100,-11 8-46,-46 18 0,56-15 39,9-3-83,-2 0-26,1 2 0,0 0 1,1 0-1,0 1 1,-18 22-1,-35 61 127,57-75-71,-13 89 46,22-86-47,6 4-31,22 54 0,-16-61 26,17 13-27,42 34 0,-68-65-53,-1 1-1,1 0 1,-1-1 0,1 0-1,7 3 1,165 65 132,-136-59 33,268 45 564,-283-54-698,-10-1 45,-1-1-1,1 0 1,22-4 0,77-8 326,-98 8-163,-10 0-320,1 1 1,-2-1-1,1 0 0,0 0 1,-1-1-1,1 0 1,-1 1-1,-1-2 0,7-7 1,15-23-4735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06:17.6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 0 3504,'0'9'62,"0"0"0,1 0-1,0 0 1,0 0 0,1 0 0,0 0 0,1-1 0,0 1 0,4 8 0,2-8 471,18 6-158,36 14-1,38 7 737,-17-8-434,-14 2-25,-59-25-553,0 1 0,0 0 0,-1 1 0,0 0 0,9 8-1,-17-13-72,-1 0 0,0 1 0,1-1 1,-1 0-1,0 1 0,0-1 0,0 1 0,0-1 0,-1 1 0,1 0 0,-1-1 0,1 1 0,-1 0 0,0-1 0,0 1 0,0 0 0,0 0 0,-1-1 0,0 5 0,0-4 7,-4 9 167,-5-2-146,0 0 1,-1-1-1,0 1 0,-15 7 1,6-7 106,-103 27 48,114-35-192,0 0-1,-1 0 0,1-1 1,-1 0-1,-10-1 0,-3 0 0,-34 1-3,38-3-6,10-1-173,-1 0 0,1 0 1,0 0-1,0-1 0,0-1 0,-9-6 1,-12-10-5675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32:42.6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113 1 4400,'-32'0'0,"26"2"0,0 1 0,1-1-16,1 0 0,-1 0 0,1 0 0,0 0-1,-1 0 1,1 1 0,-4 3 0,6-4 5,0-1 0,0 0 0,0 0 0,0 0 0,0 0 0,-1 0 0,1 0 0,0 0 0,-1-1 0,1 1 0,-4-1 0,8 15 29,19 103 447,-6-24-102,9 15-69,-22-103-281,-1 1 1,2-1 0,-1 0-1,1 0 1,0 0 0,0 0-1,0 0 1,1-1 0,0 1-1,0-1 1,0 0 0,1 0-1,6 4 1,-2 0-336,24 25-2898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32:44.8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1 929 7624,'6'7'136,"1"0"-84,-2-1-27,-1-1 0,1 0 1,1 0-1,-1 0 0,1 0 1,0-1-1,0 0 0,0-1 1,13 7-1,-4-5 70,1 0 0,0-1 0,0-1 0,21 3 0,-28-6-62,0-1 1,0 1 0,0-1-1,0-1 1,-1 0 0,1 0-1,10-4 1,22-14 2,-24 8 31,12-17-23,33-42 0,-44 43-4,55-130 14,-63 124-20,28-132 8,-35 134-28,-10-132 3,1 132-9,0 8-2,2 1-3,-2 1 0,0 0 1,-2 0-1,-16-33 1,-12-15 10,35 68-10,0 1-1,0 0 1,0 0-1,0-1 1,0 1-1,0 0 1,0 0-1,0 0 1,-1 0-1,1 0 1,0 0-1,-1 0 0,1 1 1,-1-1-1,1 0 1,-1 1-1,1-1 1,-1 1-1,-1-1 1,-23 0 5,24 1-2,1 0-4,0 0 1,1 0-1,-1 0 1,0 0-1,0 0 1,1 1-1,-1-1 1,0 0-1,0 0 1,1 0 0,-1 1-1,0-1 1,0 0-1,1 1 1,-1-1-1,0 1 1,-12 9 13,1-1 1,1 2 0,-1 0-1,-15 20 1,13-7 62,-4 28-24,-12 54 1,25-70 31,-9 168 29,13-160-82,13 177 13,-6-178-41,19 52-1,-17-70-5,21 42 0,-14-41-2,0-1 0,29 36 0,-42-58 0,1 0-1,-1 0 1,0 0-1,1 0 1,0-1-1,0 1 1,0-1-1,0 1 0,0-1 1,0 0-1,5 2 1,3 2-1,-3-3-4,0 1 1,0-1-1,0-1 1,0 1-1,0-1 1,1-1-1,-1 1 1,1-2-1,-1 1 0,1-1 1,13-1-1,-18 0 5,1 0 0,-1 0 0,0-1 0,1 0 1,-1 1-1,0-1 0,0 0 0,0-1 0,0 1 0,0-1 0,0 0 0,-1 0 0,4-4 0,-2 3 1,4-4 5,0-1-1,0 1 1,-1-1 0,9-14 0,6-7 82,-4 3 74,-1-2-1,20-45 1,-36 70-123,-1 1 0,1 0 0,0 0 0,0 0 0,0 0 0,0 0 0,1 1 0,-1-1 0,5-3 0,-3 2-4,-3 4-22,0 0-1,0 0 1,-1 0 0,1-1 0,0 1 0,0 0 0,0 0 0,0 0 0,0 0 0,-1 0 0,1 1-1,0-1 1,0 0 0,0 0 0,0 0 0,-1 1 0,1-1 0,0 0 0,0 1 0,0-1 0,-1 1-1,1-1 1,0 1 0,0 0 0,1 0 11,16 17 129,32 37-1,-35-38-164,-6-8 30,0 0-1,1 0 1,0-1-1,1 0 1,0-1-1,15 8 1,-15-9-10,-6-3-1,1 0 1,-1 0-1,0-1 1,1 1-1,-1-1 1,1 0-1,8 1 0,6 2 3,-1 2-4,-10-4-1,0 0 1,1-1-1,15 3 1,-15-3-1,-3 0-2,0-1 0,1 0 0,-1 0 0,1 0 0,-1-1 0,1 0 0,-1-1-1,1 0 1,-1 0 0,12-3 0,-6-1 2,0 0 0,0-1 0,-1 0 0,1-1 0,-1 0 0,-1-1 0,0-1 0,11-9 0,8-19 1,-21 20 9,24-88 7,-30 81 6,-3 18-20,2-17 11,-2 0 1,-1-1-1,-5-40 1,-21-38 218,27 100-163,-21 0 23,21 1-96,0 1 1,0 0-1,0 0 0,-1 0 1,1 0-1,0 0 1,0 0-1,-1 0 0,1 0 1,0 0-1,0 0 0,-1 0 1,1 0-1,0 1 1,0-1-1,-1 0 0,1 0 1,0 0-1,0 0 0,-1 0 1,1 0-1,0 0 0,0 1 1,0-1-1,0 0 1,-1 0-1,1 0 0,0 1 1,0-1-1,0 0 0,0 0 1,0 0-1,-1 1 1,1-1-1,-5 8 10,0 0 0,1 1 0,0-1 0,0 1 1,-4 17-1,4-11-6,1-1 0,1 1 1,0 0-1,1 0 1,1 0-1,0 0 0,3 17 1,-2-18-4,4 12 5,0-10-4,13 28 0,-13-36-3,-1-1 1,1 0-1,0 0 0,0 0 0,1 0 0,10 8 1,-3-6-2,1 1 1,0-2 0,1 0-1,0-1 1,0 0 0,1-1-1,17 4 1,-4-4-13,124 6-10,-123-15-9,-12 1 17,8-2-1,0-1-1,0-1 0,37-13 1,-26 5-22,1-2 0,-2-1 0,53-35 0,-84 50 29,2-4-1,1 0 0,-1 0 0,9-10 1,-20 41-6,-15 26 14,2-12-6,-18 58 4,32-79-2,3 0 4,1-1 0,6 28 0,-6-45 1,-1 1 0,0 0-1,0 0 1,0-1 0,0 1-1,1 0 1,-1-1 0,0 1-1,1 0 1,-1-1 0,1 1 0,-1 0-1,1-1 1,-1 1 0,1-1-1,0 2 1,5 2 0,1 1-1,-1-1 1,1 0 0,0-1-1,0 1 1,0-1 0,10 2-1,1-4-5,4-5 2,1-1 1,37-15-1,-38 8-9,87-70-6,-89 63 6,21-33-1,-32 38 13,-1 0 1,12-25-1,-13 18 1,0 0 1,-2 0-1,0-1 1,2-26-1,-7 23 15,-3-4 8,-2 1 1,0 0-1,-2 0 1,-19-50-1,2 43-1,13 25 39,-3 3-39,-1 0 1,-1 1-1,-20-6 0,16 11 33,1 4-35,0 1-1,0 1 1,-21 8 0,38-12-17,0-1 1,1 1 0,-1 0-1,1 0 1,-1 0-1,1 0 1,-1 0 0,1 0-1,0 0 1,-2 2 0,-8 9 5,0 1 1,1 0 0,1 1 0,-11 19 0,19-32-9,0 1-1,1-1 1,-1 0-1,1 1 1,-1-1-1,1 0 1,-1 1-1,1-1 1,0 1 0,0-1-1,0 3 1,2 40 5,-1-40-6,0 0 1,1 1-1,-1-1 0,1 0 0,0 0 0,0 0 0,0-1 0,0 1 0,4 5 1,1-3-2,0-1 1,0 1 0,0-1 0,0 0-1,1-1 1,0 1 0,0-2 0,0 1-1,0-1 1,10 2 0,4-1-12,6-6 7,-1 0 0,41-11 0,-42 4-21,153-90-83,-150 82 83,48-24-46,-40 22-3,75-26-1,-102 45 51,3 4 15,-1 1 0,20 10 1,-21-4-11,1 7 11,-2 0 0,0 1 1,9 26-1,-10-16-18,-1 0-1,-2 1 1,4 39-1,-6-40 11,1 8-69,6 158-42,-11-155 9,6 333-336,-5-352 376,-1 0 0,-5 29 0,4-43 66,-1 2-67,-2 4-11,2-8 23,-3 1 13,4-4 14,-3-7 13,0 1 24,2 3 1,0-1 1,0 0 0,1 0-1,-1 0 1,1 0 0,0 0-1,-1 0 1,1 0-1,-2-5 1,-37-78-17,36 75 17,0 0 0,0 1-1,1-1 1,-4-18 0,1 2 0,-11-70 1,14 54 1,2-1 1,8-64-1,-1 72 7,57-154 5,-46 149 8,87-154 13,-100 188-24,0 0 1,0 0-1,0 0 0,7-5 1,40-40 19,59-44 0,-75 74-15,48-19-1,-60 31-12,46-13 1,-57 20-2,-1 0-1,0 1 1,0 0 0,1 0 0,-1 1 0,1 1 0,-1 0 0,0 1-1,14 3 1,-24-5 0,0 1 0,0-1 0,-1 0-1,1 0 1,0 0 0,0 1 0,-1-1-1,1 0 1,0 1 0,-1-1 0,1 1 0,0-1-1,-1 1 1,1-1 0,-1 1 0,1-1-1,-1 1 1,1-1 0,-1 1 0,1 0-1,-1-1 1,1 2 0,4 8 0,-1 0-1,0 0 1,-1 0-1,0 0 1,0 0-1,-1 1 1,-1-1-1,1 19 1,-4 1-12,-44 144-3,30-139-10,-11 11 9,-46 60 0,50-82-16,-108 73-64,124-91 92,-34 21-85,38-25 70,-1 1 0,0-1 1,0 0-1,0-1 0,0 1 0,0-1 0,-1 0 0,-7 2 0,8-4-86,-2-2-1160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32:45.3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0 112 9952,'5'-14'-32,"1"-3"-134,2 0 0,12-23 0,-19 39 180,-1-1-1,1 1 1,0-1-1,-1 1 0,1 0 1,0-1-1,0 1 1,0 0-1,0 0 0,0 0 1,0 0-1,0 0 1,1 0-1,-1 0 1,0 0-1,0 0 0,1 0 1,-1 1-1,1-1 1,-1 0-1,1 1 0,1-1 1,-2 2 7,1-1 0,-1 1 0,1-1 0,-1 1 0,1 0 0,-1-1 0,0 1 0,1 0 0,-1 0 0,0 0 0,0 0 0,1 0 0,-1 0 0,0 1 0,0-1 0,0 0-1,-1 1 1,1-1 0,0 0 0,0 1 0,-1-1 0,1 1 0,0 1 0,3 6 2,-2-4 7,1 0 1,-1 0-1,0 1 1,0-1-1,-1 1 1,0 0 0,0 0-1,0-1 1,0 8-1,-1-11-7,0 4 152,1-53 177,-1 45-232,2 0 0,3-8-75,-4 7 62,8 11 117,-9-5-211,0-1 1,-1 1 0,1-1 0,-1 0-1,1 1 1,-1-1 0,0 0 0,0 1-1,0-1 1,0 0 0,0 0 0,0 0-1,0 1 1,-3 1 0,-27 24-1488,-1-6-5546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32:46.9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35 203 5560,'0'0'1088,"-4"-4"-868,-12-11-136,12 12 116,2 0 0,1 2-181,0 0 0,0 0 0,1 0 1,-1 0-1,0-1 0,1 1 0,-1 0 0,0-1 1,1 1-1,0 0 0,-1-1 0,1 1 0,0 0 1,-1-1-1,1 1 0,0 0 0,0-1 0,0 1 1,1-1-1,-1 1 0,0 0 0,0-1 1,1 1-1,-1 0 0,1-1 0,-1 1 0,1 0 1,-1-1-1,1 1 0,0 0 0,0 0 0,0 0 1,-1 0-1,1 0 0,0 0 0,2-1 0,2-2 7,0 0 0,1 1 0,-1 0 0,1 1 0,-1-1 0,1 1 0,0 0 0,0 0 0,11-1 0,3 1 29,36 1 0,23-1 9,-35-2-51,15-5-9,3-3 1,1-2-3,0 0-2,-8 2 0,-33 6 2,-17 4 1,0 1 0,1-1 0,-1 1 0,0 0 0,8 0 0,-41-9 51,18 8-48,-41-3 35,43 4-28,-9 1 2,1-1 0,-1 2 0,1 0 0,-26 5 0,20-1 8,0 1-1,-34 14 1,25 1-19,2 13 1,3 14-3,18-26-3,1 0 1,1 1 0,-4 35-1,6-26-1,2 1 0,2 58 0,1-63 0,0 16-1,11 80-1,-3-57-2,18 132 3,-22-158-2,6 56 4,-1 1 1,-4-19 0,-4-19 0,-2-14 0,-3-10 0,3-31 1,-1 0 0,-1 0 0,1 0 0,-1 0 1,0 0-1,0-1 0,0 1 0,0-1 0,-1 1 0,0-1 1,0 0-1,0 0 0,-1 0 0,1 0 0,-1-1 1,-6 5-1,8-6 2,-1-1 0,0 0 1,1 0-1,-1 0 0,0 0 0,1 0 1,-1-1-1,0 1 0,0-1 0,1 0 1,-1 0-1,0 0 0,0 0 0,0 0 1,-3-1-1,-5 0 30,-11-1 63,-29-5 0,49 7-48,2-2-42,0 1 0,0 0 0,0-1 0,1 1 0,-1 0 0,0 0 0,1-1 0,-1 1 0,1 0 0,0 0 0,-1-1 0,1 1 0,0 0 1,0 0-1,0 0 0,0 0 0,0 0 0,0 0 0,0 0 0,0 1 0,0-1 0,0 0 0,0 0 0,1 1 0,0-1 0,31-9 3,-27 9 0,18-4 22,-1 1 1,46-3-1,-46 6-24,-4-1 8,205-10 54,-193 12-56,137-5 30,-141 4-31,-4 1 5,1-1 0,-1-1 0,39-8 0,-61 9-16,0 1 0,0-1 0,0 1 0,0-1 0,0 0 0,1 1 0,-1-1 0,0 0 1,-1 0-1,1 0 0,0 1 0,0-1 0,0 0 0,0 0 0,1-2 0,2-3 2,17-23 1,-4 2-564,17-37 0,-8 10-5073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32:47.3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6192,'10'0'1,"-1"0"1,0 0-1,0 1 0,0 0 1,0 1-1,-1 0 1,1 1-1,0-1 0,-1 2 1,1-1-1,-1 1 1,0 0-1,9 7 0,3 3 15,1 1-1,28 29 0,-49-43-15,17 17 88,60 97 53,-65-88 13,31 130 74,-38-120-7,16 174 106,-18-167-46,10 185 327,-10-169-427,-2-11 120,14 86 1,-5-101-129,-9-34-167,-1 0-1,1 0 1,-1 0-1,1 0 1,-1 0-1,1 0 1,-1 0-1,1 0 1,-1 0-1,1 0 1,-1 0-1,1 0 1,-1 0-1,1-1 1,-1 1-1,1 0 0,-1 0 1,0-1-1,1 1 1,-1 0-1,1-1 1,-1 1-1,0 0 1,1-1-1,-1 1 1,0 0-1,1-2 1,5-6-19,0 0-1,-1 0 1,0-1 0,0 0 0,-1 0 0,0 0 0,-1 0-1,0-1 1,3-18 0,1 1-819,13-42-4748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32:47.7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68 1 5832,'-19'20'46,"-25"34"1,40-42 60,4 0-69,0 1 1,1-1 0,4 24-1,2-20 96,4-2-90,0-1 1,1 0 0,23 19-1,-15-21 51,14 1-17,59 11 0,-63-20 109,145-3 63,-136-3-116,186-32-830,-100 11-3584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32:48.1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0 144 4040,'0'1'8,"0"5"9,0-4-7,0 0 0,0 0 0,0 0 1,1-1-1,-1 1 0,0 0 0,1 0 0,-1 0 0,1-1 0,0 3 0,6 15 135,18 80 167,-21-81-271,57 206 645,-38-163 50,-21-57-439,3 3 32,-4-7-270,0-1 0,0 1 0,0-1 0,0 0 0,0 0 0,0 1 0,0-1-1,0 0 1,0 0 0,-1 0 0,1 0 0,0-1 0,7-13 270,0 0 0,-1 0 0,-1 0 1,6-26-1,-1 7 151,20-34 678,-31 67-1132,1 1 1,-1-1 0,1 1-1,0-1 1,-1 1 0,1-1-1,0 1 1,-1-1 0,1 1-1,0 0 1,-1-1 0,1 1-1,0 0 1,0 0-1,-1 0 1,1-1 0,0 1-1,0 0 1,0 0 0,-1 0-1,1 0 1,0 0 0,0 0-1,-1 1 1,1-1 0,0 0-1,1 1 1,13 4 28,-13-4-25,1 0 1,-1 0-1,0 0 1,-1 0-1,1 0 1,0 0-1,0 1 0,0-1 1,-1 0-1,1 1 1,0 0-1,1 2 1,5 5 26,2 0-23,-6-6-15,0 1 0,-1-1 0,1 1 0,-1 0 0,0 0 0,5 8 0,45 60 116,-48-67-125,-1 0 1,1-1-1,0 1 1,0-1-1,0 0 1,1-1-1,9 6 1,-3-2-6,-11-6-4,1 0 0,-1 0 1,0 0-1,1 0 0,-1-1 0,1 1 1,-1 0-1,1-1 0,-1 1 0,1-1 0,-1 0 1,1 1-1,2-1 0,2 0 2,-3 1-3,1-1 1,-1 0-1,0 0 1,0 0-1,0 0 1,1-1-1,3 0 1,-2-2 0,1 1 0,-1-1-1,0 0 1,0 0 0,0-1 0,0 1 0,-1-1-1,1 0 1,6-9 0,-7 10 0,-1-1 1,0 0-1,1 0 0,-1-1 0,-1 1 1,1-1-1,-1 1 0,3-6 1,3-8-1,2 0 0,-5 10 1,-1 0-1,0 0 1,-1 0-1,0 0 0,3-14 1,11-43 27,12-88 0,-23 77 25,-5 53-34,-1-1 66,4-30 1,-4 50-39,-2-2 12,-2 7-8,-2 2-43,0 2-1,1-1 1,0 0 0,0 1 0,0 0 0,-7 10-1,3 0 27,-1 10-10,-11 51-1,20-54-9,11 33 4,-8-46-19,1 0 1,1-1 0,0 0 0,0 0 0,8 12 0,-8-14 0,1 0-1,0-1 1,0 0 0,0 0-1,1 0 1,-1 0 0,7 3-1,-4-3 0,0-1 1,1 0-1,-1-1 0,1 0 0,9 3 1,-2-3-6,0-1 1,0 0 0,1-1 0,-1 0-1,1-2 1,-1 0 0,21-4 0,-2-2-31,54-17 0,-61 15-81,49-24 1,-2 0-117,-34 16-59,0 3 1,67-15-1,-98 30 19,-5 2 236,-1 1 0,1-1 0,-1 0 0,1 1 1,-1 0-1,-1 0 0,1 0 0,0 1 0,-1-1 0,0 1 0,0 0 0,2 5 0,4 7-2,10 34-1,-14-30 27,0 0 0,-2 0 0,0 0 0,-1 0 1,-2 33-1,0-38 10,-1 22 2,-3-10 0,-6-5 0,7-17 0,3-5 0,-1 1 0,0-1 0,0 1 0,0-1 0,0 1 0,0-1 0,0 0 0,0 1 0,0-1 0,0 0 0,-1 0 0,1 0 0,0 0 0,-4 1 0,-6 6-1271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32:48.6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8520,'0'17'51,"1"-1"0,0 0 0,1-1 0,1 1 0,5 19 0,-5-28-143,0 1 0,0-1 0,0 0 0,1 0 1,0 0-1,1 0 0,-1-1 0,1 1 0,1-1 0,-1-1 0,1 1 1,6 5-1,17 10-4908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32:49.0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7 248 7088,'6'14'1,"-1"-1"0,-1 1 0,0-1 1,-1 1-1,-1 0 0,0 0 0,0 22 0,-7 89 35,3-93-16,-1 5 108,-16 161 57,16-159-51,0 262 355,5-271-464,7 54 125,1-32 29,28 81 0,-38-133-176,1 1-1,-1-1 0,1 0 0,-1 0 1,1 1-1,-1-1 0,1 0 0,0 0 0,-1 0 1,1 0-1,-1 0 0,1 0 0,0 0 0,-1 0 1,1 0-1,-1 0 0,1 0 0,0 0 1,-1 0-1,1-1 0,-1 1 0,1 0 0,-1 0 1,1-1-1,-1 1 0,1 0 0,-1-1 1,1 1-1,-1 0 0,1-1 0,0 0 3,25-17-1005,3-3-4040</inkml:trace>
  <inkml:trace contextRef="#ctx0" brushRef="#br0" timeOffset="1">476 1 5384,'-1'16'9,"1"0"0,1 0 0,4 28-1,1-9 21,40 253 543,-37-168-60,3 20-59,-10-128-368,36 191 605,27 60 331,-58-236-975,7 42 279,8 136 455,-22-200-759,-1-1 0,1 1 0,-1 0 0,1-1 0,-1 1 0,0-1 0,-3 7 0,-1 2-1081,-2 11-4940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32:49.5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528 156 12912,'8'-41'-250,"-9"21"229,-1 15 22,0 1 0,0-1 0,-1 1 0,1 0 0,-1 0 0,0 0 0,0 0 0,0 0 0,-6-4 0,5 4 2,-9-6 32,10 8-26,-3-2-1,-1 0 1,0 0-1,0 0 1,0 1 0,-1 1-1,1-1 1,-1 1 0,1 0-1,-1 1 1,0 0-1,-11-1 1,-26 2 66,1 1-1,-59 9 1,83-7-63,12-1 1,0-1-1,1 1 1,-1 0 0,0 1-1,-10 5 1,-18 8 51,-41 25 0,77-41-64,0 0 1,0 1-1,-1-1 1,1 1-1,0-1 1,0 0-1,0 1 1,0-1-1,-1 1 1,1-1-1,0 0 1,0 1-1,0-1 0,0 1 1,0-1-1,0 0 1,0 1-1,0-1 1,1 1-1,-1-1 1,0 0-1,0 1 1,0-1-1,0 1 1,0-1-1,1 1 1,-1-1-1,10 12 2,1-4-3,-1-1 0,1 0 0,0 0 0,22 8 0,59 18-7,-70-26 6,22 6 1,83 29-7,-73-17 8,-9 2 0,-10-2 0,-11-1 0,-8 4 0,-9 0 0,-7-26 0,0 0 0,0 0 0,0 0 0,0 0 0,-1 1 0,1-1 0,-1 0 0,1 0 0,-2 3 0,0-1-1,-1 0 1,0 0 0,0-1-1,0 1 1,0-1 0,0 0-1,-1 0 1,1 0 0,-1 0-1,0-1 1,0 1 0,0-1-1,0 0 1,0 0 0,-8 2-1,-5 1-1,0 0 0,-20 3 0,36-8 2,-8 1-20,0 0 0,0-1 1,1 0-1,-1-1 1,0 1-1,0-2 1,-15-3-1,-47-21-210,57 21 222,-87-32-1965,61 23-5327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06:17.9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105 0 8344,'-1'4'41,"-3"24"166,-2 0 0,-10 30-1,7-27-174,-8 27 482,11-39-420,0 1 0,-4 31 0,-11 112 147,18-125-107,-2 142 44,7-147-84,6 29 48,31 120 1,-35-173-116,3 5-1274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32:49.9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9776,'8'19'6,"19"34"1,-24-48 0,0 0-1,0 1 1,-1 0-1,1-1 1,-2 1-1,1 0 1,1 8-1,-3-14-5,4 17 42,-1 0 0,0 0 0,-1 1 0,-1-1 0,-1 1 1,-1 17-1,-12 137 231,10-132-60,2-19-125,-4 181 326,17 39 229,-6-148-447,-5 38 74,7-27-71,9-107-1670,0 2-5916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32:50.3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659 300 7088,'47'-47'14,"-14"9"5,141-168 65,-173 205-82,-1 0-1,1 1 0,0-1 1,-1 1-1,1-1 1,0 0-1,0 1 0,0-1 1,-1 1-1,1 0 1,0-1-1,0 1 1,0 0-1,0-1 0,0 1 1,0 0-1,-1 0 1,1 0-1,0 0 0,0 0 1,0 0-1,0 0 1,0 0-1,0 0 0,0 1 1,0-1-1,0 0 1,-1 0-1,1 1 1,0-1-1,0 1 0,0-1 1,0 1-1,-1-1 1,1 1-1,0-1 0,-1 1 1,1-1-1,0 1 1,-1 0-1,2 1 1,-1-1 1,-1-1-3,0 0 1,1 1 0,-1-1 0,0 0-1,0 0 1,0 1 0,1-1-1,-1 0 1,0 1 0,0-1 0,0 0-1,0 0 1,0 1 0,1-1-1,-1 0 1,0 1 0,0-1 0,0 0-1,0 1 1,0-1 0,0 0-1,0 1 1,0-1 0,0 0 0,0 1-1,0-1 1,0 0 0,0 1-1,-1-1 1,-1 14 6,-1 0 1,-1-1-1,0 0 0,-9 19 0,-1-9 21,-22 18-5,-50 45 1,55-60 17,-145 99 22,139-100-23,-156 89 12,155-93-31,34-19-18,-183 86 41,168-80-38,0-1 1,-28 6 0,45-13-5,1 1 1,-1-1 0,1 0-1,-1 0 1,1 0-1,-1 0 1,1 0 0,-1 0-1,1 0 1,-1 0-1,1-1 1,-1 1 0,1 0-1,0-1 1,-1 1-1,1-1 1,-1 0 0,1 1-1,0-1 1,0 0-1,-1 0 1,-1-2 0,2 2 1,0-4 57,3-6-28,1 0 1,8-20-1,-2 17 74,2 4-77,0 0 0,1 1 0,0 0 0,21-10 0,-12 11 85,98-20 64,-97 24-79,1 1 0,0 1 0,43 2 0,-42 1-54,2-1 50,-1 2-1,0 1 1,0 1-1,31 8 0,-36-7-50,12 4 176,129 53 90,-49-13 95,-8-3-212,-9-9-17,-73-29-121,0-2 0,0 0 0,23 3 0,14-9-25,-35-3 10,34-16 4,-43 14-42,0-2 1,21-12-1,-14 4-9,-2-1 0,0-1 0,24-25 0,-28 22-113,5-10-586,24-52 1,-16 20-5656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32:50.7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0 874 6728,'0'-33'1,"0"16"27,0 14 4,0 5 9,4 43 194,8 12 132,36 103 1,20 36 393,-60-175-664,2 8 4,1 0-1,24 41 1,-30-61-157,22 37 405,-24-42-436,-1-1 0,0 0-1,1 0 1,0 0 0,-1 0 0,1 0 0,0-1-1,1 1 1,-1-1 0,0 0 0,7 3-1,4 0-5318</inkml:trace>
  <inkml:trace contextRef="#ctx0" brushRef="#br0" timeOffset="1">220 1 8160,'0'0'0,"3"9"0,0 16 0,10 24-80,17 22 80,-1 0-5584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32:51.1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213 110 11120,'9'22'-1,"17"46"-19,-20-53 17,36 133-25,-36-115 9,17 154 0,-19-145 13,40 290-32,-39-309 36,0 0-2,14 36 0,2 4-3,5 3 6,-4-14 1,-5-12 0,-4-10 0,-4-12 0,-8-18 0,-1 1 0,0-1 0,0 0 0,0 1 0,0-1 0,0 0 0,1 1 0,-1-1 0,0 0 0,0 0 0,1 1 0,-1-1 0,0 0 0,0 0 0,1 1 0,-1-1 0,0 0 0,1 0 0,-1 0 0,0 0 0,0 1 0,1-1 0,-1 0 0,0 0 0,1 0 0,-1 0 0,1 0 0,-1 0 0,1 0 0,1-20 0,-5-77-1292,0 37-5168</inkml:trace>
  <inkml:trace contextRef="#ctx0" brushRef="#br0" timeOffset="1">387 471 7448,'-6'-28'6,"-1"-20"37,8-166 232,0 189-260,4-29 86,7-7 1,-11 59-98,-1 1-1,1 0 0,-1 0 0,1 0 0,-1 0 0,1 0 0,0 0 0,-1 0 0,1 0 0,0 0 0,0 1 0,0-1 1,0 0-1,0 0 0,0 1 0,0-1 0,0 0 0,0 1 0,0-1 0,2 0 0,2-1 6,2-2-4,-5 2-4,1 1 0,0-1 0,-1 1 0,1 0 0,0 0 0,0 0 0,0 1 1,-1-1-1,7 0 0,28-3 5,-29 4-5,0 0 0,0 0-1,13 4 1,-13-2 0,0 0 1,1 1-1,11 5 0,-15-5 0,0 0-1,0 0 0,0 0 0,0 1 0,0 0 1,4 4-1,-3 0 0,0 1 0,0 0-1,-1 0 1,0 0 0,-1 1 0,0 0 0,-1 0 0,4 12 0,-7-20-1,5 22-4,-5 103 2,-5-104-2,-4-1 4,-1 0 0,-17 29 0,13-36-4,7-9 4,0 1 0,-1-1 1,0 0-1,0 0 0,0 0 1,-1-1-1,0-1 0,0 1 0,0-2 1,-18 6-1,-42 10 0,-28 1 1,-5-7 0,14-9 0,-19-6-928,71 0-3712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32:51.5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38 8432,'96'4'-140,"-18"-4"129,137-8 23,-165 6 15,221-8 25,-213 9 49,254-3 58,-247 4 2,260-7 70,-262 6-70,279 2 199,-302 0-286,184 0 148,-26-4 9,-104 3-95,-106-9-1298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32:51.9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394 0 5656,'-59'9'26,"-30"5"101,68-10-50,-13 2 58,0 2-1,-46 17 0,10 1 201,69-26-334,1 0 0,0 0 0,0 0 0,-1 0 1,1 0-1,0 0 0,0 0 0,0 0 0,-1 0 0,1 0 0,0 0 1,0 0-1,-1 1 0,1-1 0,0 0 0,0 0 0,0 0 0,-1 0 1,1 0-1,0 1 0,0-1 0,0 0 0,0 0 0,-1 0 0,1 1 1,0-1-1,0 0 0,0 0 0,0 0 0,0 1 0,0-1 0,0 0 1,0 0-1,0 1 0,-1-1 0,1 0 0,0 0 0,0 1 0,0-1 1,0 0-1,0 0 0,1 1 0,-1-1 0,0 0 0,0 0 0,0 0 1,0 1-1,0-1 0,0 0 0,0 0 0,0 1 0,0-1 0,1 0 1,-1 0-1,0 0 0,0 0 0,0 1 0,0-1 0,1 0 0,-1 0 1,0 0-1,0 0 0,0 0 0,1 1 0,-1-1 0,0 0 0,1 0 1,-1 0 0,3 2-1,0-1 0,1 0 0,-1 0 0,1 0 0,-1 0 0,1 0 0,3-1 0,46 4-1,59-3-1,-90-2 0,31 0-4,100-6 4,60-5 1,252-9 4,-373 18 16,364-13 21,-371 13 46,296-5 55,-316 8 52,-8 1-76,175-3 285,-66-8 229,-157 10-672,38-3 631,-43 3-669,0-1-1,1 0 0,-1 0 0,0 0 0,0-1 0,0 1 0,0-1 0,0 0 1,6-5-1,6-5-5261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32:52.9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1 943 7624,'0'-5'30,"0"-1"1,1 1-1,-1 0 1,1-1 0,1 1-1,-1 0 1,1-1-1,0 1 1,3-6-1,3-3 257,19-24 0,6-7 3,42-66 46,6-19 18,-37 54-212,48-68 18,-73 120-32,84-61 55,-102 83-170,1 1 0,0 0 1,0 0-1,0-1 0,1 1 1,-1 0-1,0 1 0,3-2 1,21-4 39,0 1 0,35-3 1,-59 8-48,-1 0 0,1 0 0,-1 0 0,1 0 0,-1 0 1,1 0-1,-1 1 0,1-1 0,-1 0 0,0 1 0,1-1 1,1 2-1,9 4 9,-1 1 0,0 1 0,0-1 0,-1 1 0,0 1 0,14 15 0,-10-2 33,47 114 20,-24-41-8,-29-74-55,-4-10 2,1-1 0,0 0-1,9 13 1,22 32 29,-34-53-33,-1-1 0,1 0 0,0 1 0,0-1 0,0 0 0,0 0 0,0 0 0,0-1 0,0 1 0,0 0 0,0-1 0,0 1 0,1-1 0,-1 0 0,0 0 0,0 0 0,0 0 0,1 0 0,-1 0-1,0-1 1,0 1 0,4-2 0,-4 2 2,10-5 29,13-9-10,23-21 0,-34 20 16,92-166 117,-95 160-148,-5 9 14,1 1-1,0 0 0,8-10 1,52-58 82,-63 74-88,1 1 1,0 0-1,1 0 0,-1 0 1,1 0-1,0 1 0,0 0 0,0 0 1,0 1-1,12-4 0,-9 3 0,5 0 64,2 5-53,-1 0 1,1 0-1,16 6 0,-16 1 27,-2 3-42,-1 0 1,0 1-1,-1 1 0,0 0 1,13 21-1,11 17-1,8 7-9,-29-43-4,1 0 1,35 27-1,-36-35-4,0-6 4,0 1 1,0-2-1,18 0 0,-17-5-5,-10 2 3,-1 0 2,0 0 1,0 0-1,0 0 0,-1-1 0,1 1 1,-1-1-1,1 0 0,-1 0 0,0-1 1,0 0-1,0 1 0,-1-1 0,0 0 0,1-1 1,2-4-1,14-33 0,-2-20 1,-9-5 0,-8 57 0,-1-1 0,0 1 0,-4-21 0,1 23 0,0-1 0,0 1 0,-1 0 1,0 0-1,0 0 0,0 0 0,-1 1 1,-1 0-1,1 0 0,-9-8 0,-3 2 14,-85-32 6,79 40 0,-7 3-7,-52 5 0,81-3-11,-1 0-1,0 1 0,1-1 1,-1 1-1,0-1 0,1 1 1,-1-1-1,1 1 0,-1 0 1,-2 1-1,-43 28 18,37-22-19,1 0 1,0 1 0,0 0 0,-8 12 0,2 2-2,2 1 0,0 0-1,2 1 1,-15 47 0,24-68-3,0 1 0,1 0 0,0 0-1,0 0 1,0 8 0,-1 34-15,5 72 1,-3-117 13,0-1 1,0 1 0,1 0 0,-1 0 0,1-1-1,-1 1 1,1 0 0,-1 0 0,1-1 0,0 1 0,0-1-1,0 1 1,1 1 0,-2-3 4,8 12-18,0-1 0,18 19-1,-13-18 8,0-1-1,18 10 1,-28-19-1,-1 0 0,1-1 0,-1 1 0,1-1 0,0 0 0,0 0 0,0 0 0,-1 0 0,5 0 0,194 31-162,-192-31 138,0-1-1,1 0 0,11-2 1,243-39-163,-210 26 87,217-90-40,-260 100 115,0 0-1,17-11 1,-1 0-8,13-8 2,0-2 1,-2-2-1,56-51 0,-73 60 9,5-5 7,-2 0-1,0-1 1,29-42-1,9-26-35,-57 79 37,-5 7 21,0 0 1,0 0 0,-1 1-1,0-1 1,0 0 0,-1 1-1,-2-9 1,4 15 3,0-1 1,0 1-1,-1-1 0,1 1 1,0-1-1,0 1 1,0-1-1,-1 1 0,1-1 1,0 1-1,-1 0 0,1-1 1,0 1-1,-1 0 1,1-1-1,-1 1 0,1 0 1,-1-1-1,1 1 0,-1-1 1,-2 0-1,1 0-1,0 0 1,-1 0 0,1 1 0,-1-1 0,1 0 0,-1 1 0,0 0 0,1-1 0,-1 1-1,1 0 1,-1 0 0,0 1 0,-4 0 0,0 1-1,1-1-1,0 2 1,-1-1-1,1 1 1,-9 5 0,-3 4-2,0 1 0,-22 20 0,34-27 5,-13 14-6,-26 41 4,34-43 1,1 1 0,-13 30 0,15-22-1,1 1 1,1-1 0,1 1 0,-2 47-1,6-72 1,1 1-1,0 0 0,0 0 0,1 0 1,-1 0-1,2 7 0,1 3 0,0-1 0,-1 1 1,2-1-1,0 1 0,1-1 1,0 0-1,1-1 0,0 1 1,1-1-1,0 0 1,12 13-1,-7-10 0,2 4-1,2-1 1,0 0 0,1-1-1,23 16 1,6 1 1,-7-5-9,58 52-1,-94-79 10,-1 1-1,0 0 0,1 0 0,-2 0 0,1 1 0,0-1 1,-1 0-1,1 1 0,-1-1 0,0 1 0,0-1 0,0 1 1,-1 0-1,1-1 0,-1 1 0,0 0 0,0 5 0,0-4 0,-4 6-4,-16 18 4,15-24 1,-1 0 0,0 0 0,-1 0 0,-10 6 0,-2-2-1,-1-1 1,1-1 0,-27 7-1,25-11-4,-12-4 4,-50-7-1,61 0-3,1-5 4,1 0 0,1-2 0,-21-19 0,38 32 0,1 1 0,-1 0 0,1-1 0,0 1 0,0-1 0,0 0 0,0 1 0,0-1 0,0 0 0,0 1 0,0-3 0,-6-16-198,2 0 0,0 0 0,1 0 0,1-1-1,0-24 1,0-42-5727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32:53.3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 0 7448,'38'129'8,"20"43"1,-46-134-2,46 173 14,-48-167 47,47 272 216,-47-204-176,13 144-779,-20-226-4075</inkml:trace>
  <inkml:trace contextRef="#ctx0" brushRef="#br0" timeOffset="1">1 653 8520,'0'0'0,"7"16"24,10 6 0,18 6 0,22 1 8,33-8-32,24-9-128,33-9 128,1-1-5896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32:54.0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298 696 7984,'43'-29'1,"-1"4"52,-40 24 181,-1 0-204,-1 1 0,1-1-1,-1 0 1,1 0 0,-1 1 0,1-1 0,-1 0 0,1 0 0,-1 0 0,0 0 0,0 0-1,1 0 1,-1 1 0,0-1 0,0 0 0,0 0 0,0 0 0,0-1 0,-5 1 18,-1-1 1,1 2 0,0-1 0,0 1-1,-1-1 1,1 2 0,0-1-1,-1 0 1,1 1 0,0 0 0,0 0-1,-7 3 1,-94 31 358,84-22-126,-6 13-103,-39 44 0,52-46-110,-17 43 4,3 14-56,24-62-15,1 0 1,1 1-1,-2 35 0,5-54-1,0 0 0,0-1-1,0 1 1,0 0-1,0 0 1,0-1 0,0 1-1,0 0 1,1 0-1,-1-1 1,0 1 0,0 0-1,1 0 1,-1-1-1,0 1 1,2 1 0,2 3-2,0 1 0,0-1 1,1 0-1,0 0 0,0-1 1,1 1-1,8 5 0,2-5-24,10-4 12,0-1 1,37-5 0,-35-2-27,15-11 12,55-32 1,-94 48 22,0 0-1,-1-1 1,1 1 0,-1-1-1,6-6 1,24-28-13,40-58 0,-57 66 6,34-99 4,-48 123 10,0 0 0,-1 0 0,1-1 0,-1 1-1,0 0 1,-1-1 0,1 1 0,-1-8 0,-1-4 1,3 2 2,-2 11 3,1 0 0,-1 0 0,0 0 0,0 0 0,-1 0-1,1 0 1,-1 0 0,0 0 0,-2-6 0,0-1 21,-1 1 0,0 0 0,-9-14 0,12 23-18,1 0 0,-1 0 0,0 0 0,0 0 0,1 1 0,-1-1 0,0 0 0,0 1 1,0-1-1,0 1 0,0-1 0,0 1 0,0-1 0,0 1 0,0 0 0,0-1 0,0 1 0,-1 0 0,1 0 0,0 0 0,0 0 0,0 0 0,-2 0 0,0 0 17,-1 1-7,0-1-1,0 1 1,0 0-1,0 0 1,0 0-1,1 0 1,-1 1-1,0-1 0,1 1 1,-7 4-1,3-1 11,0 0 0,0 1 0,-8 8-1,13-12-23,1 0 1,-1-1-1,1 1 0,0 0 0,-1 0 0,1 0 0,0 1 1,1-1-1,-1 0 0,0 0 0,0 0 0,1 1 0,0-1 0,-1 0 1,1 1-1,0-1 0,0 0 0,0 1 0,0-1 0,1 0 0,-1 1 1,2 3-1,-2-5-4,6 8 32,5-1-25,1 1 0,0-1 0,0-1-1,15 6 1,-4-6 5,47 4 4,-45-11-18,-1 0 0,28-4 1,17-8-4,84-26 1,-110 23-12,146-82-19,-184 94 18,0 0 1,-1 0 0,1 0-1,-1-1 1,4-4 0,6-6-25,7-5-1,-2-1 1,0-1-1,-1-1 0,-1 0 0,20-38 0,-25 40-29,12-21-62,31-75-1,-19 18-48,-35 95 169,0 1-1,0-1 0,-1 0 1,1 0-1,-1 0 1,0 0-1,0 1 1,0-1-1,0 0 1,0 0-1,-1 0 1,1 0-1,-1 0 1,0 1-1,0-1 1,0 0-1,0 1 1,-2-4-1,2 3 3,0 3 5,1-1-1,-1 1 1,0 0-1,0-1 1,1 1-1,-1 0 1,0-1-1,0 1 1,0 0-1,0 0 1,1-1 0,-1 1-1,0 0 1,0 0-1,0 0 1,0 0-1,0 0 1,1 1-1,-1-1 1,0 0-1,0 0 1,0 0-1,0 1 1,1-1 0,-1 0-1,0 1 1,0-1-1,0 1 1,0 0-4,-26 14-9,15-2-10,-55 106-9,53-86 22,-51 166-5,53-154 13,-13 72 4,5 32 1,12 0 0,13-3 0,12-3 0,12 5 0,51 155 9,-72-272-1,4 18 15,13 95 1,-23-121-6,3 15 11,-3-1-1,-2 56 1,-14 10 47,14-101-71,-1 0 0,1 0 0,-1 0 0,0 0-1,0 0 1,1 0 0,-1 0 0,-1-1 0,1 1 0,0 0 0,0-1 0,-1 1 0,1-1 0,-1 0 0,1 1 0,-1-1 0,0 0 0,1 0 0,-1 0 0,0 0 0,0 0 0,0 0 0,0 0 0,1-1 0,-1 1 0,0-1 0,-4 1 0,6-1-3,-1 0 0,1 0 0,-1 0 0,1 0-1,0 0 1,-1 0 0,1 0 0,-1 0 0,1 0 0,0 0-1,-1 0 1,1 0 0,-1 0 0,1 0 0,0 0 0,-1-1 0,1 1-1,0 0 1,-1 0 0,1 0 0,0-1 0,-1 1 0,1 0-1,0 0 1,-1-1 0,1 0 0,-15-11 15,2-2 0,0 1 0,-12-17 0,-4-11-102,-36-63-1,38 57-952,-33-54-5302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32:54.3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8520,'0'0'32,"3"1"-6,12 6 17,1-1 0,0 0-1,1-2 1,24 5 0,-20-5-3,162 35 476,-152-34-483,12 2 74,212 15 34,-197-22-74,40-10-599,123-28 1,-50-3-5182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06:18.7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21 200 8696,'-19'-31'40,"17"29"-16,22 8 72,72 18-19,-46-14-48,61 4 1,-73-10-20,56 6 89,-63-8-84,79 4 38,-58-1-4,87 19-1,-117-20-44,-13-3-3,0 0 1,0 1-1,0-1 0,-1 1 0,1 0 0,0 0 1,5 4-1,26 15 5,-30-17-5,0 0-1,0 1 1,-1 0 0,8 8-1,-8-6 1,0 1 0,-1 0 0,0-1 0,0 2 0,-1-1 0,0 0 0,3 14 0,-5-6 6,-2-13-6,0 5 1,0 0 0,-1-1 0,0 1 0,0-1 0,-1 0 0,0 1 0,0-1 0,0 0 0,-1-1 0,0 1 0,-9 9 0,-5 8 4,-17 19 83,-38 65 0,70-105-75,1 1 1,0 0-1,1 0 0,-1 0 0,1 0 1,-2 7-1,3-11-12,0 0 0,0 0 0,0 0 0,0 0 0,0 0 0,0 0 0,0 0 0,0 1 1,0-1-1,0 0 0,0 0 0,0 0 0,0 0 0,0 0 0,0 0 0,0 0 0,0 0 0,0 1 0,0-1 0,0 0 0,0 0 0,0 0 0,0 0 0,0 0 0,0 0 0,0 0 0,1 0 0,-1 0 1,0 0-1,0 1 0,0-1 0,0 0 0,0 0 0,0 0 0,0 0 0,0 0 0,0 0 0,1 0 0,-1 0 0,0 0 0,0 0 0,0 0 0,0 0 0,0 0 0,0 0 0,0 0 0,1 0 1,-1 0-1,0 0 0,0 0 0,0 0 0,11 2 32,-1-1 0,1 0 0,11-1 1,-16 0-19,14-3 111,107-37 45,-98 26-72,118-74 29,-143 86-122,-1 0-1,0 0 1,0-1 0,0 1-1,0-1 1,4-5 0,25-33 22,33-55 0,-52 65-15,30-131 3,-40 130-10,-3-40-1,-1 62-5,0 0-1,-1 0 1,0 1-1,-6-17 1,5 19 0,1 1 0,-1 1 0,-1-1 0,1 0-1,-9-10 1,9 13 0,0 0-1,0 0 0,0 0 1,0 1-1,-1-1 0,1 1 0,-1-1 1,-7-2-1,6 3 1,-1 0 0,0 1-1,0-1 1,0 1 0,1 1 0,-11-1-1,4 1 1,0 1 0,0 0-1,-14 4 1,1 2 1,1 2 0,0 0 0,-26 15 0,47-23-1,1 0 0,0 1 0,0-1 0,-1 0 0,1 1 0,0 0 0,-3 3 0,-10 11 3,1 2 0,0-1 0,-20 38 0,33-53-3,0 0-1,0 0 1,0-1 0,1 2-1,-1-1 1,1 0 0,-1 0-1,1 0 1,-1 3 0,1 4 0,-1 0 0,2 0-1,-1 0 1,1-1 0,0 1 0,1 0 0,0-1 0,0 1 0,6 12 0,-7-20-1,0 0 1,-1 0-1,1 0 1,-1 0-1,1 0 1,0 0-1,0 0 1,0 0-1,0 0 0,0 0 1,0 0-1,0-1 1,0 1-1,1 0 1,22 13 2,0-2 0,37 14 0,-58-25-2,-1 0-1,1 0 1,-1-1 0,1 1 0,-1-1-1,1 0 1,0 0 0,2 0 0,29-1 2,61-12 0,-72 5-8,20-14 0,-2-3-1,41-32 1,-36 14-20,-24 24 5,-4 5 16,-16 14 4,-1 0 0,0 0 0,1 0 0,-1-1 0,0 1 0,1 0 0,-1 1 1,0-1-1,1 0 0,-1 0 0,0 0 0,1 1 0,-1-1 0,0 1 0,1-1 1,-1 1-1,0 0 0,0-1 0,0 1 0,0 0 0,2 1 0,-1 0 3,4 7 25,-3 6-17,1 1-1,-2 0 1,0 0 0,-1 18-1,-5 93 142,0-53-6,-2 86 14,6-76 48,2-55-176,3 67 120,-1-23-8,-4-68-64,0-6-74,-1 1 1,0-1-1,1 1 1,-1-1-1,0 1 1,1-1-1,-1 0 1,1 1 0,-1-1-1,1 0 1,0 1-1,-1-1 1,1 0-1,0 1 1,-1-1-1,1 0 1,0 0-1,0 0 1,0 1 0,-1-1-1,1-1 1,-16-99 46,11 60-30,1-1-1,2-42 1,2 68-18,2-15 30,31-126 20,27-17 32,-50 150-80,-3 4 15,1 1-1,12-21 0,-8 19-11,-1-1-2,-7 13 6,1 0 1,1 1 0,-1-1-1,12-12 1,31-37 86,-47 57-87,1-1 0,0 1-1,0-1 1,0 1-1,-1 0 1,1 0 0,0 0-1,1 0 1,-1 0-1,0 1 1,0-1 0,0 1-1,0-1 1,1 1 0,-1 0-1,0-1 1,0 1-1,4 1 1,-3-1 6,7 2 88,4 5-57,0 1-1,21 16 1,-22-10 36,5 16-29,20 45 1,-29-50 8,2 24-23,-3-1 0,-1 1 1,0 53-1,-10-89-36,-11 11 4,12-21-12,-1 0 1,0 0-1,0 0 0,0 0 1,0 0-1,-4 2 1,4-3-3,-1 0 0,0 0 1,0 0-1,0-1 1,0 1-1,0-1 0,0 0 1,0 0-1,0-1 1,0 1-1,0-1 1,-8 0-1,0-1-8,1-1 0,0 0-1,-17-5 1,26 6-28,0 0-1,-1-1 0,1 1 0,0-1 1,0 0-1,0 1 0,0-1 0,0 0 1,0 0-1,0-1 0,1 1 1,-1 0-1,1 0 0,-1-1 0,1 1 1,0-1-1,0 1 0,-1-4 0,-1-1-941,-12-25-6906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32:54.7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160 1 5024,'-26'21'-63,"1"1"1,1 1-1,-22 27 0,44-48 60,0 0 0,0 0 0,0 1 1,0-1-1,0 1 0,1 0 0,-3 5 0,0 0 0,-8 23 1,10-15 31,0-1 1,1 1-1,1 0 0,0-1 0,1 1 0,1-1 0,7 27 1,31 109 454,-37-143-471,5 21 24,-1-4 114,14 32 1,102 223 824,-116-264-866,-1 0 0,0 0 1,-1 0-1,-1 1 0,4 32 0,-6-34-3,0-2-72,0-5-97,0 0-1,-1 0 0,0 0 0,-1 0 0,0 0 1,0 0-1,-2 9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32:55.4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102 908 6552,'-22'-2'88,"14"1"-28,1 0 1,0 0 0,-1 1 0,1 0-1,0 1 1,-1-1 0,1 2 0,-13 2-1,21-2-34,0-1 0,-1 0 0,1 0 0,0 0 0,0 0 0,0 0 0,0 0 0,1-1 0,-1 1 0,0 0 0,0 0 0,0-1 0,3 1 0,5 4 1,-5-3-10,0-1 0,0 1 0,0-1 0,1 0 0,-1 0-1,1 0 1,-1 0 0,8-1 0,121 3 155,-100-7-64,170-33 40,-158 27-80,175-67 28,-177 57-49,172-101 10,-172 95-50,59-41-1,3-14-4,-75 53-3,0-2 0,46-60 0,-60 62-12,30-110-5,-43 113 13,-4-27 4,1 44 1,-1 0 0,0 1 1,-1-1-1,-3-9 0,4 13 3,-1 1 0,1-1 1,-1 1-1,0 0 0,0-1 0,0 1 0,-1 0 1,1 0-1,-1 1 0,1-1 0,-1 0 0,0 1 1,0 0-1,0 0 0,-1 0 0,1 0 0,0 0 1,-1 0-1,1 1 0,-1 0 0,0 0 0,1 0 1,-1 0-1,0 0 0,0 1 0,1 0 0,-1-1 1,0 2-1,-7 0 0,9-1 11,-1 1-1,0 0 0,0 0 1,1 1-1,-1-1 1,1 0-1,-1 1 1,1 0-1,0-1 1,-1 1-1,1 0 1,0 0-1,0 0 1,-3 5-1,3-4 8,-5 7 100,-1 17-33,-7 41 0,10-36 7,2 0-1,1 53 0,2-63-72,8 197 280,-8-32-205,0-147-50,-6 312 97,5-343-135,1-2-5,0-1 0,0 0 0,1 1 0,-1-1 1,1 0-1,1 0 0,-1 1 0,4 8 0,-4-15-3,0 1 0,0 0-1,0-1 1,0 1 0,-1-1-1,1 1 1,0-1 0,0 1-1,0-1 1,0 0 0,0 0-1,0 1 1,0-1 0,0 0-1,0 0 1,0 0 0,0 0-1,1 0 1,-1 0 0,0 0-1,0 0 1,1-1 0,-2 1-1,7 0 2,-4-1-1,-1 1-1,1-1 1,0 1 0,0-1 0,-1 0 0,1 0 0,0 0-1,-1 0 1,1-1 0,3-2 0,46-28 34,90-74-1,-121 88 0,35-39 0,1-2 21,-35 40-34,0 0 1,36-21-1,-56 39-17,-1 0-1,0 1 1,0-1-1,1 0 1,-1 1 0,1-1-1,-1 1 1,0 0-1,1-1 1,-1 1 0,1 0-1,1 0 1,9 0 5,0 1 0,0 0 1,0 0-1,0 2 0,-1-1 1,15 6-1,-8 3 38,-12-6-36,4 2-3,-1 1 1,1 1-1,-1 0 1,-1 0-1,0 1 1,0 0 0,-1 1-1,10 18 1,37 89 24,-51-109-31,0 0 0,1-1 0,-1 0 0,2 0 0,7 12 0,0-3-1,-3-4 0,0 0-1,17 18 1,-13-20-2,0 0 1,0-1 0,1 0 0,0-2 0,29 15-1,-18-16-5,-16-5 2,5 1 0,0-1 0,1 0 0,-1-1 0,1 0 0,0-1 0,-1-1 0,1 0 0,23-6 0,-24 4-6,7-1 1,1-2 0,0 0 0,-1-1 0,27-14 0,6-8-4,72-52 1,-115 74 11,27-21 3,-37 26 0,1 1-1,0-1 1,-1 1-1,1 0 1,0 0-1,0 0 1,0 0-1,0 0 1,0 0-1,0 0 1,0 1 0,0-1-1,0 1 1,0 0-1,0-1 1,4 1-1,-3 1 2,1 0-1,0 0 1,-1 1 0,1-1-1,-1 1 1,1 0-1,-1 0 1,0 0-1,3 2 1,6 6-1,24 14 7,8 0-3,-29-18-4,29 9-1,21-2 4,2-7-3,-51-5-2,32-5 0,-39 3 0,0-1 0,0 0 0,-1 0 0,11-5 0,-12 3 0,1 1 0,-1-2 0,0 1 0,11-9 0,-8 4 0,-1 0 1,15-17-1,-15 12 1,0 0 1,0 0-1,-2-1 0,0 0 1,7-19-1,-10 12 6,-3-38-1,-3 45-5,0 1 0,-1-1-1,-7-18 1,2 11 1,-1 1-1,-1 1 1,-2 0-1,-22-31 1,15 30 5,-4 4-4,0 2 0,-50-25 0,71 39-2,-1 0 0,1 0-1,0 1 1,-1-1 0,1 0 0,-1 1 0,1 0-1,-1-1 1,-4 1 0,-39 2 8,-86 13 1,126-14-6,1 0 0,-1 1 0,0-1 1,-10 6-1,16-7-4,-31 14 13,-37 21-1,-24 32 0,92-67-12,-33 31 34,-101 126 11,115-127-17,6 1-13,2-1-1,-13 55 1,24-82-12,-1 0 0,1-1 0,0 1 0,0 0 0,0 0 0,0-1 0,0 1 0,1 3 0,7 32 16,22 60 0,-29-95-14,0 0-1,0 0 0,1 0 1,-1-1-1,1 1 0,0 0 1,2 2-1,20 23 26,54 45 0,-76-71-22,0 0-1,1-1 1,-1 1-1,1-1 1,0 1-1,-1-1 1,1 0-1,3 1 1,41 12 43,82 12-1,-86-23 24,163-20 28,-200 17-87,0-2 0,0 1-1,0-1 1,8-2 0,37-18-647,92-54 1,-39 13-6122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32:56.4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9144,'0'0'145,"2"11"-20,8 57 229,0 55 28,-8-32 163,2 17-327,30 143 117,-30-227-323,11 37 56,-6-20-21,-5-19-10,12 38 1,-14-50-19,-2-9-19,0-1 0,0 0 0,0 0 1,0 0-1,1 0 0,-1 0 0,0 0 0,0 0 0,0 0 0,0 0 0,0 0 1,0 0-1,0 0 0,0 0 0,1 0 0,-1 0 0,0 0 0,0 0 1,0 0-1,0 0 0,0 0 0,0 0 0,0 0 0,0 0 0,1 0 0,-1 0 1,0 0-1,0 0 0,0 0 0,0 0 0,0 0 0,0 0 0,0 0 0,0 0 1,0 0-1,1 0 0,-1 0 0,0-1 0,0 1 0,0 0 0,0 0 1,0 0-1,0 0 0,0 0 0,0 0 0,0 0 0,0 0 0,0 0 0,0-1 1,0 1-1,0 0 0,0 0 0,0 0 0,0 0 0,0 0 0,0 0 1,7-22 2,28-96-624,-31 104-114,25-73-6045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32:56.8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 41 7712,'-2'-8'5,"-12"-24"15,14 32-19,1 1 0,-1-1-1,0 1 1,0-1 0,1 1 0,-1-1-1,0 1 1,0 0 0,0-1 0,0 1-1,0-1 1,1 1 0,-1 0 0,0-1 0,0 1-1,0-1 1,-1 1 0,1 0 0,0-1-1,0 1 1,0 0 0,-1 0-3,1 1 0,0-1 0,-1 0 0,1 1 0,0-1 0,0 0 0,0 1-1,0-1 1,0 0 0,1 1 0,-1-1 0,0 0 0,1 1 0,-1-1 0,1 2 0,3 9-29,-1-2-6,0-1 0,1 1 0,0-1 0,0 0 1,1 0-1,12 17 0,64 69-1043,-33-45-3000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32:57.2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 8344,'6'1'3,"-1"1"1,0 1 0,0-1-1,0 1 1,0-1-1,0 1 1,0 1 0,6 5-1,-3-3 1,3 2 5,0 0 1,-1 0 0,0 1-1,-1 0 1,12 16-1,-10-13 14,-1-1 23,-1 0 0,0 1 1,-1 0-1,-1 0 0,0 1 1,7 17-1,-7-17-5,0 3 81,0 0 0,-1 1 0,5 22 1,10 30 443,-12-46-288,27 43 0,-26-54-18,-3-8-205,0 1 1,0-1 0,1-1 0,-1 1 0,15 3-1,-21-6-49,-1-1 0,1 0 0,-1 0 0,1 0 0,0 0 0,-1 0 0,1 0 0,-1 0 0,1 0 0,0 0 0,-1 0 0,1 0 0,-1 0 0,1 0 0,-1-1 0,1 1 0,0 0 0,0-1 0,7-3 14,0-1 0,0 1 0,-1-2 0,1 1 0,-1-1 0,-1 0 0,1 0 1,8-12-1,-1 0-5,23-38 1,-27 37-3,1 1 0,0 1 1,2 0-1,0 0 0,1 1 1,28-25-1,-40 39-7,1 1 0,-1 0 0,1 0 0,-1 0 0,1 0 0,0 0 0,-1 0 0,1 1 0,0-1 0,0 1 0,-1 0 0,1-1 0,0 2 0,0-1 0,0 0 0,-1 0 0,1 1 0,5 1 0,-5-1 4,8 1 16,0 0-1,-1 1 1,1 0-1,-1 1 1,0 0 0,17 10-1,-4-2 55,81 40 42,-91-45-97,0-2 0,1 1 0,-1-2 0,1 0 1,0-1-1,0 0 0,19 1 0,-19-2-16,13-1 12,53-5 4,26-10-18,3-11-2,-2-9-3,-12-5-2,-17-1 0,-46 21-1,40-32 0,-68 48 1,-1 1-1,0-1 1,0 0 0,0 0-1,0 0 1,-1-1-1,1 1 1,-1-1-1,0 1 1,0-1-1,0 0 1,0 0 0,-1 0-1,0 0 1,0 0-1,0 0 1,1-9-1,-2 13 1,0-3-1,0 0-1,0 0 0,0-1 1,-1 1-1,1 0 1,-1 0-1,0 0 0,0 0 1,0 0-1,0 0 0,-1 0 1,1 0-1,-1 1 0,1-1 1,-1 0-1,0 1 1,0 0-1,-1-1 0,1 1 1,0 0-1,-1 0 0,1 0 1,-1 0-1,0 0 1,1 1-1,-5-2 0,6 3 0,0 0 0,0 0 0,0 1 0,0-1 0,0 0 0,1 1 0,-1-1 0,0 0 0,0 1-1,0-1 1,0 1 0,0-1 0,0 1 0,1 0 0,-1-1 0,0 1 0,1 0 0,-1 0 0,0 1 0,-2 1-3,-5 2 1,6-3-1,-1-1 1,1 1 0,0 0 0,0 1-1,0-1 1,0 0 0,0 1-1,-3 4 1,-31 55-39,32-49-2,4-4 32,0 0 1,1 1 0,0-1-1,0 0 1,1 0-1,0 0 1,1 0-1,0 0 1,1-1-1,-1 1 1,1-1-1,1 0 1,8 11-1,-5-5 4,-5-9 0,1-1-1,-1 1 1,1-1 0,-1 0 0,1 0 0,1 0 0,7 6 0,95 77-77,21 26-49,-109-95 126,3 5-17,-13-14 16,0 1 4,1 1 0,-2-1 0,0 2 0,0-1 0,-1 1 0,0 0 0,-1 0 0,7 19 0,-10-18-1,0-1 0,-1 1 0,0 0 0,0 19 0,-6-18-6,-3-4 10,0-1 1,-1 0-1,0-1 1,0 0 0,-1 0-1,0 0 1,0-1-1,-1-1 1,-19 11 0,23-14 2,0-1 0,0 1 0,-1-1 0,-7 1 0,9-2 0,0-1-1,1 0 1,-1 0 0,0 0 0,0-1 0,0 0 0,0 0 0,1 0 0,-1 0 0,0-1-1,-7-3 1,11 5 0,1-1 0,-1 1 0,0 0-1,1 0 1,-1-1 0,1 1-1,-1 0 1,1-1 0,-1 1 0,1-1-1,-1 1 1,1-1 0,0 1 0,-1-1-1,1 1 1,-1-1 0,1 1 0,0-1-1,-1 0 1,-2-6-122,1 0 1,0 0-1,0 0 0,0 0 1,1 0-1,0 0 0,0 0 0,1 0 1,0 0-1,1-14 0,4-39-6564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32:57.6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8792,'9'12'30,"0"1"0,-1 0 1,0 1-1,-1-1 0,9 29 1,3 6 27,47 108 55,-20-40 147,-7-1-105,14 55-22,-42-136-106,49 120-1135,-31-80-4592</inkml:trace>
  <inkml:trace contextRef="#ctx0" brushRef="#br0" timeOffset="1">154 708 9592,'-52'-38'250,"50"37"206,19 4-160,-4 0-256,53 4 54,82 0-26,-115-9-48,165-21-1272,-87 7-5128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32:58.0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0 361 9592,'23'28'-11,"-21"-18"-21,-3-4 12,2-6-6,-1 1 28,0-1 1,1 0 0,-1 1 0,1-1-1,-1 0 1,0 0 0,1 0 0,-1 1-1,1-1 1,-1 0 0,1 0 0,-1 0-1,0 0 1,1 0 0,-1 0 0,1 0-1,-1 0 1,1 0 0,-1 0 0,1 0-1,-1 0 1,1 0 0,-1 0 0,0 0 0,1 0-1,0-1 1,10-13 111,-1-1 0,-1 0 0,0-1 0,-1 0 0,-1 0 1,6-19-1,-10 27-56,0 0 0,-1-1 0,-1 1 0,1-1-1,-2 1 1,1-1 0,-1 0 0,-1-8 0,0-19 94,8-104 129,-7 139-279,0 1-1,0-1 0,1 0 0,-1 0 1,0 1-1,0-1 0,0 0 0,0 1 1,1-1-1,-1 0 0,0 1 1,0-1-1,1 0 0,-1 1 0,1-1 1,-1 1-1,0-1 0,1 0 0,1 0 2,10-4 1,11 7 1,10 4-2,13 8 2,6 11-3,-20-5-2,42 34 1,-56-36 6,-3 0-4,-1 1 1,0 0-1,-1 1 1,15 33-1,47 134 46,-75-185-47,1 0 0,0 0 1,-1 0-1,1-1 0,0 1 0,0 0 0,0-1 0,0 1 0,0-1 0,0 1 0,0-1 0,1 1 0,1 0 0,2 3 3,-3-3-5,0 0 1,0 0 0,1 0-1,-1-1 1,1 1 0,0-1-1,4 3 1,-4-3-97,1 0-1,0-1 1,0 1-1,0-1 1,0 1-1,0-1 1,0 0-1,0-1 1,0 1-1,0-1 1,0 0-1,0 0 1,5-2-1,21-6-6689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32:58.4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93 8248,'8'-13'95,"-1"1"-1,1 0 1,11-13 0,-16 22-64,0 0 0,0 1-1,1-1 1,-1 0 0,0 1 0,1 0 0,-1 0 0,1 0-1,0 0 1,0 1 0,0-1 0,0 1 0,7-2-1,0 5 144,7 5-99,-1 1 1,17 11-1,-19-7 19,18 29 29,33 54 1,-48-68-77,-6-7-33,-8-12 3,1-1 0,0 1 0,1-1-1,-1 0 1,8 6 0,66 56 103,-61-60-32,-4-5-63,0-1 1,0 0-1,0-1 0,22 0 1,-17-6 55,8-6-27,0-2 0,-1 0 0,-1-2 1,39-28-1,-48 30-42,38-36 49,92-100 103,-144 145-156,1 0 0,-1 0 0,1 0 0,0 1 0,0 0 0,0-1 0,1 1 0,4-2 0,-6 2-3,-1 2-1,0 0 0,-1 0 0,1 0 0,-1 0 0,1 0 0,-1 0 0,1 0 0,-1 0 0,1 0 0,-1 0 0,1 1 0,-1-1 0,1 0 0,-1 0 0,1 0 0,-1 1 0,1-1 0,-1 0 0,1 1 0,-1-1 0,0 0 0,1 1 0,-1-1 0,1 0 0,-1 1 0,0-1 0,1 1 0,-1-1 0,0 1 0,1 0 0,5 10 14,-4-1 62,0 21 16,-2 60 0,0 38 16,3-106-32,3-5-53,1 1 0,0-2 0,15 26 0,-21-42-22,0 0 0,0 1 0,-1-1 0,1 0 0,0 0 0,0 0 0,0 0 1,0 0-1,0 0 0,0-1 0,2 2 0,4 2-115,-1-1 0,0 0 0,1 0 0,0 0 1,-1-1-1,1 0 0,0-1 0,0 0 0,0 0 0,0 0 0,8-1 0,38 0-6876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32:58.8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488 875 8696,'25'-11'133,"-23"10"71,-2 1-196,0 0 0,-1 0-1,1 0 1,0 0 0,0 0 0,-1 0 0,1 0-1,0 0 1,0 0 0,-1 0 0,1 0 0,0 0-1,0 0 1,-1 0 0,1 0 0,0 0-1,0-1 1,0 1 0,-1 0 0,1 0 0,0 0-1,0 0 1,0-1 0,-1 1 0,1 0 0,0 0-1,0 0 1,0-1 0,0 1 0,-1 0 0,1-1 2,0 0 1,-1 1 0,1-1 0,0 1 0,-1-1 0,1 1 0,-1-1 0,1 1 0,-1 0 0,1-1 0,-1 1 0,0-1 0,1 1 0,-1 0 0,1 0 0,-1-1-1,0 1 1,1 0 0,-1 0 0,0 0 0,1 0 0,-1 0 0,0 0 0,-191-26 589,174 25-597,0 0 1,0 1-1,-32 5 0,36-4-4,-4 4-11,-10 7 1,-31 20-1,44-18-54,1 5 35,2 1 0,-18 39 1,24-36-29,3 11 22,4 49-1,-1-81 35,0-1-1,1 1 1,-1-1-1,0 1 1,0-1-1,1 1 1,-1-1-1,1 0 1,-1 1-1,1-1 1,0 0 0,0 2-1,6 6-4,0 0 0,0 0 1,0-1-1,1 0 0,1 0 0,14 10 0,-3-10-18,10-3 6,61 3 0,-88-8 16,0 0 0,-1 0 0,1-1 0,-1 1 0,1 0 0,-1-1 0,1 0 0,-1 0 0,3-1 0,186-86-1160,-75 26-4416</inkml:trace>
  <inkml:trace contextRef="#ctx0" brushRef="#br0" timeOffset="1">1104 1 7088,'-10'53'161,"-7"59"55,15-81 31,-4 179 93,6-161-119,23 342 467,-13-276-616,-6-69 95,13 188 186,-16-200-347,0 11-441,10 62 0,-5-81-5318</inkml:trace>
  <inkml:trace contextRef="#ctx0" brushRef="#br0" timeOffset="2">981 798 8344,'-16'-9'0,"5"2"2,19 11 4,0 0 0,0 0-1,0 0 1,1-1-1,-1 0 1,11 1-1,-11-1 0,16 1 30,144 10 16,-129-14-30,176-7-977,-100 3-3977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32:59.2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0 530 7176,'6'3'8,"-1"0"-1,0 0 1,1 1 0,-1 0 0,-1 0-1,1 0 1,0 1 0,-1-1-1,0 1 1,0 0 0,-1 0 0,1 0-1,-1 1 1,0-1 0,0 1 0,-1 0-1,0 0 1,0 0 0,0 0 0,0 8-1,2 0 4,4 36 184,6 137 533,-13-173-598,1-1-1,0 0 1,1 0 0,0 0 0,10 23-1,-12-36-113,0 1 1,-1-1-1,1 0 0,-1 0 0,1 1 0,0-1 0,-1 0 0,1 0 0,0 0 0,0 0 1,-1 0-1,1 0 0,0 0 0,-1 0 0,1 0 0,0 0 0,-1 0 0,1 0 0,0 0 1,-1-1-1,1 1 0,0 0 0,-1-1 0,1 1 0,-1 0 0,1-1 0,0 1 0,0-1 1,0 0 22,31-17-1110,1-3-4535</inkml:trace>
  <inkml:trace contextRef="#ctx0" brushRef="#br0" timeOffset="1">78 0 9592,'0'0'24,"12"12"8,2 3-32,17 11-8,19 9 8,0 1-6752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06:19.1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9952,'6'13'1,"-3"-8"3,-1 0 0,0 0 0,0 0 0,0 0 0,1 10 0,25 97 39,-21-80-5,-2 0 0,0 0 0,-1 42 0,-3-53-9,0 119 398,-1-13-182,0-48-122,1 19 198,14 117-1,-10-190-1679,2-4-5527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32:59.8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196 0 6904,'12'14'61,"17"26"0,-29-40-51,1 1-1,-1-1 0,0 1 1,0-1-1,0 0 0,1 1 0,-1-1 1,0 1-1,0-1 0,0 1 0,0-1 1,0 0-1,0 1 0,0-1 1,0 1-1,0-1 0,0 1 0,0-1 1,0 1-1,0-1 0,0 0 1,-1 1-1,-20 86 308,16-71-206,0 0-1,-1 0 1,-1-1 0,-1 0 0,-15 24-1,-14 21 230,-37 90 36,62-120-128,6-13-135,-1 1-39,1 0 1,1 0-1,0 1 0,1 0 0,-2 29 1,6-28 21,0-1 0,4 23 0,-4-42-90,0 1 0,0-1 1,0 1-1,0-1 1,0 1-1,1-1 0,-1 1 1,0-1-1,0 0 1,0 1-1,0-1 0,1 1 1,-1-1-1,0 0 1,0 1-1,1-1 0,-1 0 1,0 1-1,1-1 1,-1 0-1,0 1 0,1-1 1,-1 0-1,1 1 1,4 1 14,0 1 1,1-1-1,-1 0 1,1 0 0,0 0-1,-1-1 1,1 0-1,0 0 1,10 0 0,5-4 99,22-11-37,52-24 0,-63 20 4,127-96 35,-131 90-62,81-88 26,-94 91-47,33-89 17,-44 88-10,-5-5-26,-1 0 1,-5-30 0,-1 37 25,-6-3-26,-2 1 0,-20-24 1,17 32 18,13 10-30,-6-2-2,1 0 1,-1 0 0,-1 1-1,1 1 1,-1 0 0,1 0-1,-1 1 1,-22-2 0,22 4 4,4-1-7,0 1 0,0 0-1,0 1 1,-1 0-1,1 0 1,0 1-1,0 0 1,-18 5 0,24-5-4,0 0 0,1 1 0,-1-1 0,0 1 0,0-1 0,1 1 0,-1 0 1,1 0-1,-1 0 0,1 1 0,-4 3 0,6-6-2,0 1 1,0-1-1,0 0 0,0 0 0,-1 1 1,1-1-1,0 0 0,0 0 0,0 0 1,0 1-1,0-1 0,0 0 0,0 1 1,0-1-1,0 0 0,0 0 1,0 1-1,0-1 0,0 0 0,0 0 1,0 1-1,0-1 0,0 0 0,0 0 1,0 1-1,0-1 0,0 0 0,1 0 1,-1 1-1,11 22 12,-7-17-11,0-1-1,1 0 1,-1 0 0,1-1-1,7 6 1,-4-4 0,0-1 0,0 0 0,1 0 0,16 6 0,-7-5 0,0-1-1,26 4 1,46 1-1,1-5 0,0-5 0,1-1 0,3 1 0,3 3 0,-70 0 0,34 6 0,-38-3 0,29 11 0,13 12 0,-55-23 0,-1 0 0,1 1 0,9 8 0,-12-7-1,-1 0 1,0 0 0,0 1 0,-1 0 0,0 0 0,0 0-1,6 17 1,-6-5-5,4 107 1,-11-98-9,-1-16 7,0 12-1,-1-1 0,-1 0 0,-2 0 1,-13 39-1,-28 39-23,45-99 26,0 0 0,-1-1 0,1 1 0,-1-1 0,0 0 0,0 0 1,0 0-1,0 0 0,-1 0 0,1-1 0,-1 1 0,0-1 0,1 0 0,-8 3 0,6-3-1,3-1 2,0 0 0,0-1 0,0 1 0,0 0 1,0-1-1,0 1 0,0-1 0,0 0 0,0 1 0,-1-1 0,1 0 0,0 0 0,-4-1 0,-4 0-2,-27-2-1,22-1 1,10 1 5,0 0-1,-1 0 1,1-1 0,-5-4 0,6 4 0,0 0 0,1 0 0,0-1 0,0 1 0,0-1 0,0 0 0,-3-7 0,2-3 0,0 0 0,1 0 0,0-1 0,1 1 1,1-1-1,1-18 0,0 33 0,2-27 7,9-20 7,2 1 1,33-81 0,-37 108-11,-4 9 6,1 0 0,1 0 0,10-15 0,51-60 42,-66 83-44,1 1 1,-1-1 0,1 0 0,-1 1-1,1-1 1,0 1 0,0 0 0,0 0 0,0 0-1,0 1 1,4-2 0,5-2 6,22-9 6,-19 12 26,9 6-17,40 10 1,-42-5-3,100 60 15,-95-50-22,94 104 14,-101-94-15,3 15-6,24 71 0,-39-82 7,-5 11-4,-3 57 1,0-95-14,0 0-1,-1-1 1,0 1 0,0 0 0,0-1 0,-1 1 0,1-1 0,-4 6 0,-2 5 1,3-1-2,2-10-1,1 1 1,-1-1-1,-1 0 0,1-1 1,-1 1-1,-5 8 1,0-2 5,-1 0 0,0 0 0,0-1 0,-17 14 0,23-21-129,-1 0-64,1 0 0,0 0 0,0 1 0,0-1 0,0 1 0,-4 7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33:00.3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 76 5744,'-2'-2'29,"1"2"16,0-1 0,1 1 0,-1-1 0,1 0 0,-1 1 0,1-1 0,-1 0-1,1 1 1,-1-1 0,1 0 0,0 0 0,-1 0 0,1 1 0,0-1 0,0 0 0,0 0 0,0 0 0,-1 1 0,1-2 0,0 0 387,5 2-307,-1 0-1,1 1 1,-1 0 0,1 0 0,-1 0-1,0 0 1,1 1 0,-1 0 0,0-1 0,7 5-1,40 34 317,-13-10-41,-34-27-269,4 5-5,-6-6 122,-4-5-125,-4-9-35,1-1-1,0 1 1,1-1 0,-4-20-1,4 15-50,4 15-6,-1 1 0,1-1 0,0 0 1,0 1-1,0-1 0,0 1 0,1-1 1,-1 1-1,1-1 0,-1 1 0,1-1 1,0 1-1,0-1 0,0 1 0,2-3 1,2-4-1187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33:01.1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61 16 3416,'0'0'0,"-26"0"-200,9-8 200,-1 1-1936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33:01.5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 38 5472,'0'0'0,"-6"-17"184,3 7 88,0-1-192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33:01.9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462 0 9864,'-2'50'-382,"-14"74"0,-1-21 378,-36 129 13,39-184 38,-84 213 45,76-207 88,-102 226 333,113-256-397,-8 20 106,-26 90 0,5 13 267,39-145-474,4-2 4,0 0-19,0 0 0,-1-1 1,1 1-1,0 0 0,-1-1 1,1 1-1,-1-1 0,1 0 1,-1 0-1,1 0 0,-1 0 1,1 0-1,1-3 0,9-3 0,45-19-1299,5-3-5194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33:02.3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687 83 6192,'50'-73'72,"-49"71"-31,-6 0 4,-16-4-25,9 7 35,-34 17-9,1 2 0,-58 35 0,90-48-45,-4 3 8,0 0 0,2 1 0,-1 1 1,-22 22-1,29-26-5,-5 8 31,6-2-20,0 1 0,0-1 0,-8 27 0,14-23 52,3 3-33,2-1-1,7 32 1,-2-33 74,7 1-55,1 0 0,29 29 0,-37-42-18,-1 0-1,1-1 1,0 0 0,0 0 0,10 4 0,3 2-4,-1 1-12,42 22 98,-38-23-113,6 2 131,-1 1 1,0 1-1,46 35 0,-68-41 33,-4 0-118,0 0 0,0 0 0,-1 0 1,1 21-1,-5-11 171,-7 14-61,-18 46 0,13-54 88,-93 107 84,79-107-184,-141 82 51,133-91-119,9-4-41,-6 2-9,0-1 0,-58 15 0,-48-3-1187,63-17-4823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33:02.7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32 167 2336,'-5'-6'152,"3"3"66,-1 1 0,1-1 0,-1 0 0,1 0 0,0-1 0,0 1 0,1 0 0,-1-1 0,1 1 0,-1-1 0,1 1 0,0-1 0,0 0 0,1 1 0,-1-1 0,1-4 0,0 7-174,0 1 1,0-1-1,0 0 0,1 0 0,-1 0 0,0 0 0,1 0 0,-1 1 0,1-1 0,-1 0 0,1 0 0,-1 0 0,1 1 0,-1-1 0,1 0 0,0 1 0,-1-1 0,1 1 0,0-1 0,0 1 0,-1-1 0,1 1 0,0-1 0,0 1 0,0 0 0,0 0 0,0-1 0,-1 1 0,1 0 0,0 0 0,0 0 0,0 0 0,0 0 0,0 0 0,0 0 0,0 0 0,1 0 0,28 5 275,-30-5-319,3 1 43,0 1-1,1-1 1,-1 1-1,0-1 0,-1 1 1,1 0-1,0 1 0,-1-1 1,1 0-1,3 5 1,-1-2-11,-4-4-18,0 1 1,0-1-1,0 1 1,0-1-1,0 1 0,0-1 1,0 1-1,0 0 1,-1 0-1,1-1 0,-1 1 1,1 0-1,-1 0 0,0 0 1,1-1-1,-1 1 1,0 0-1,0 0 0,-1 2 1,-6 28 98,6-30-108,1-1-1,-1 0 1,1 0-1,-1 0 0,0 0 1,0 0-1,1 0 1,-1 0-1,0 0 0,0 0 1,0 0-1,0-1 1,0 1-1,0 0 0,0-1 1,0 1-1,0 0 1,0-1-1,0 1 0,-1-1 1,1 0-1,0 1 1,0-1-1,0 0 0,-1 0 1,1 0-1,0 0 1,0 0-1,-1 0 1,1 0-1,0 0 0,0 0 1,-1 0-1,1-1 1,-2 0-1,-1 0 18,-1-1-1,1 1 1,0-1 0,-1 0-1,1 0 1,0-1 0,-5-3-1,9 5-9,0 0 0,-1 1-1,1-1 1,0 0 0,-1 0-1,1 0 1,0 0 0,0 0 0,0 0-1,0 0 1,0 0 0,0 0-1,0 0 1,0 0 0,0 0-1,0 0 1,0 0 0,1 0-1,-1 0 1,1-1 0,0-1 16,0-5 1,-1 6-6,1-1 0,-1 0 0,1 1 0,0-1 1,0 0-1,0 1 0,0-1 0,0 1 0,0-1 1,3-2-1,2-4 89,0 1 1,0-1 0,1 1-1,0 1 1,1-1 0,0 1-1,15-11 1,20-7 242,-36 22-250,0-1 1,0 2 0,1-1-1,-1 1 1,1 0 0,-1 0-1,14-1 1,-19 3 41,1 4-1,9 10-102,-9-4 31,-3-6-58,1 5-4,-1 0 0,-1 0 1,1 0-1,-1 0 0,-1 0 0,0-1 0,0 1 1,-5 13-1,2-9 4,2-1-9,-1-1 0,-1 0 0,1 0 0,-2 0-1,0-1 1,-10 16 0,10-18 3,4-4-8,-1 1 0,0 0 1,-1-1-1,1 0 0,-1 1 0,0-1 0,0-1 1,-5 5-1,1-3 10,14-26 3,18-19-1530,5-5-6066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33:21.5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812 1332 8344,'0'0'1201,"-4"-5"-882,-6-9-146,-41-48 271,41 53-379,1 0 0,-2 0 0,1 1 0,-1 0 0,0 1 0,-1 1 0,0-1 0,0 2 0,0 0 0,-1 0 0,0 1 0,-16-3 0,16 5-26,0 1-1,1 0 1,-1 0-1,0 1 0,1 1 1,-1 0-1,0 1 1,1 0-1,-22 8 1,2-2 28,19-4-50,1 1-1,1 0 1,-1 1-1,1 0 1,0 1-1,0 0 0,0 1 1,1 0-1,-17 18 1,12-12-14,-8 5 17,15-12-8,0 0-1,0 0 0,-12 16 1,-56 87 48,28-36-27,40-61-26,0 1-1,0 1 1,2 0 0,-1 0 0,2 0-1,0 1 1,-5 29 0,2-10 6,8-32-12,-1 1 1,1 0 0,-1-1 0,1 1 0,0-1-1,0 1 1,0-1 0,1 1 0,0-1 0,-1 1-1,1-1 1,0 1 0,1-1 0,-1 1-1,0-1 1,4 6 0,2-1 4,-1 1 1,1-1-1,16 15 0,-22-23-5,1 2 0,0 0 1,0 0-1,1 0 1,-1-1-1,1 1 1,-1-1-1,1 1 1,0-1-1,0 0 1,0 0-1,-1 0 1,1-1-1,0 1 1,0-1-1,0 1 1,5-1-1,6 1 4,8 2 0,0-2 1,0-1-1,0 0 0,0-2 0,0 0 0,0-1 0,29-9 1,76-38 11,-122 48-16,0 0 0,0-1 0,-1 0 0,9-6 0,16-15 5,-1-1 0,47-55 0,-33 32 10,-18 19-9,0-2 1,-2 0 0,28-56 0,-36 63-6,4-7 8,-9 16-3,-1-1 1,9-20-1,1-13 7,-3-1 0,13-67 0,-19 75 4,0-8 0,-1 0 0,0-89 0,-5 70 1,-1 6 9,-13-108-1,7 117-10,-1 16-6,-1 0 0,-2 0 0,-14-42 1,9 36 1,9 31-9,-1 1 1,-1 0 0,1 0-1,-2 0 1,0 0 0,-15-19-1,3 5 12,16 21-12,-1 0 1,0 0-1,-1 1 0,1-1 1,-1 1-1,1 0 1,-1 1-1,-10-6 1,13 7-5,-22-9 31,15 12-27,4 1 1,-20 7 1,6 1 8,15-5-13,0 0 0,0 0 0,1 0 0,-1 1 0,1-1 0,0 1 1,1 0-1,-1 0 0,1 0 0,0 0 0,1 0 0,-2 8 0,-7 24 1,5-19-1,1 1 0,1 0 0,1 0 0,0 0 1,3 30-1,-1-23 0,0 67-1,0-62-1,12 257-8,16-20-24,-21-225 20,1-1 0,27 76 1,-20-74-6,-8-25 11,1 0 1,1 0 0,1-1-1,0 0 1,22 28-1,-17-25-3,-12-18 8,0 0 1,0 0 0,0-1-1,0 0 1,1 1 0,-1-1-1,1-1 1,0 1 0,0 0-1,0-1 1,6 3 0,1-1-4,0-1 1,0 0-1,12 2 1,-14-3-2,-6-2 5,0 1 0,0-1-1,1 0 1,-1 0 0,0 0 0,0-1 0,0 1 0,0-1 0,0 0 0,0 0 0,0 0 0,0 0 0,0 0 0,3-2 0,30-24-5,-28 21 5,5-5-2,0-1 1,0 0-1,-1-1 0,-1-1 1,0 0-1,13-23 0,4-5 1,-12 19 3,-2-1 0,18-39 1,-9 15 0,-15 31 2,0-1 0,-2 0-1,0 0 1,4-22 0,4-15 21,-11 42-13,0-1 0,2-22 0,-4 25 4,1-1 1,0 1-1,4-14 1,-8 26 23,1-1-39,1 0 1,-1 0-1,1 0 1,0 0-1,-1 0 0,1 0 1,-1 0-1,1 0 1,0 1-1,-1-1 1,1 0-1,0 0 1,-1 0-1,1 0 0,0 1 1,-1-1-1,1 0 1,0 0-1,-1 1 1,1-1-1,0 0 1,0 1-1,-1-1 0,1 0 1,0 1-1,0-1 1,0 0-1,-1 1 1,1-1-1,0 0 1,0 1-1,0-1 0,0 1 1,-7 14 10,1 0 0,0 0-1,1 1 1,1-1 0,1 1 0,-3 17 0,5-24-12,-16 152 17,16-137-15,2 1 0,0-1-1,1 1 1,2-1 0,6 24 0,-6-36-3,1-1 0,0 0 0,0 0 0,2 0 1,-1 0-1,1-1 0,12 13 0,-16-19 1,-1-1-1,1-1 1,-1 0-1,0 0 1,1 0-1,0 0 1,-1 0 0,1 0-1,0-1 1,0 1-1,0-1 1,0 0-1,0 0 1,4 1-1,38 4-2,-33-5 2,-6-1 1,1 1-1,-1-1 0,1 0 1,-1-1-1,0 1 0,1-1 1,-1-1-1,0 1 0,1-1 1,7-3-1,-5 0 1,1-1 0,-1 0 0,-1 0-1,11-9 1,5-5-5,-17 14 5,-1 0 0,0 0 0,0-1 0,-1 0-1,0 0 1,0 0 0,-1 0 0,0-1 0,0 0 0,0 0 0,3-14 0,11-20 0,-14 32 0,-1 0 0,0 0 0,-1 0 0,0 0 0,-1 0 0,0 0 0,0 0 0,-1-1 0,-2-14 0,2 4 0,0-2 0,1 15 0,-1 0 0,0 1 0,-1-1 1,-1-9-1,-5-11 3,0 0-1,-18-45 1,7 26 2,12 33-3,0 1-1,-1 0 0,0 0 0,-1 0 0,0 1 1,-1 1-1,0-1 0,-19-16 0,-2-3 4,28 29-5,0-1 1,0 1-1,0 0 0,-1 1 0,1-1 1,0 0-1,-1 1 0,0-1 0,1 1 1,-1 0-1,0 0 0,0 0 0,0 0 0,0 1 1,0-1-1,0 1 0,0-1 0,0 1 1,-5 1-1,-3 0 1,1 1 0,0 0-1,0 1 1,-13 5 0,-2 0 0,23-7-1,0-1 0,0 1 0,0 0 0,-1 0 0,1 0 0,0 0 0,0 1 0,0-1 0,-1 2 0,-11 11-96,0 0-1,1 2 1,1-1 0,-13 21 0,14-19-967,-43 56-6657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33:22.2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260 93 10760,'4'-5'0,"0"-1"3,1 0-1,0 1 1,0-1 0,1 1 0,-1 0-1,1 0 1,0 1 0,12-7 0,-15 9-3,8-5 3,23-17 26,-33 23 10,-3 5-33,-18 30-4,8-14-4,1 2 0,1-1 0,1 1 0,1 1 0,-8 34 0,14-49-4,1 0 1,0-1-1,0 1 1,1 0-1,0 0 1,0 0-1,1 0 1,0 0-1,0-1 1,1 1 0,3 9-1,-2-5-12,0-3 5,1-1 1,-1 0 0,1 0 0,1 0-1,0 0 1,0-1 0,0 1 0,1-1-1,9 8 1,1 1-29,0-2 0,35 25 0,-34-28 15,-1 1 0,26 26 0,-27-20 7,-14-13 17,1-1 1,-1 1-1,0-1 1,-1 1-1,1 0 1,-1-1-1,0 1 1,0 0-1,0-1 1,-1 1-1,0 5 1,-2 15-5,2-18 6,-1-1 0,0 1 0,-1-1 0,1 1 0,-1-1-1,0 0 1,-1 0 0,1 0 0,-1-1 0,0 1 0,-6 4 0,2 0 0,-3 6 0,0 0 0,-2-1 0,0-1 0,-1 0 0,0-1 0,-1 0 0,0-2 0,-26 16 0,23-16-2,-1-1 0,0-2 0,0 0 1,-1-1-1,0 0 0,0-2 1,-1-1-1,1 0 0,-38 1 0,57-5 2,-8 0-2,0 0-1,0-1 0,1-1 1,-18-4-1,12 2 2,-2-7 1,16 5 0,1 5 0,4-15 0,2 4 0,-2 8 0,-1 0 0,1 1 0,0 0 0,-1 0 0,2 0 0,-1 1 0,0-1 0,0 1 0,1 1 0,6-2 0,-3 0 0,-3 2 0,-1 0 0,1 1 0,-1 0 0,1 0 0,-1 1 0,1 0 0,-1-1 0,1 2 0,-1-1 0,1 1 0,-1 0 0,8 4 0,-2-2 1,-2-1 1,-1 1 0,1 0 0,-1 0 0,0 1 1,0 0-1,0 0 0,-1 1 0,1 0 0,-2 0 0,1 0 0,10 14 0,10 9 9,-19-19-8,0-1 0,-1 1 1,0 0-1,-1 0 0,8 18 0,-4-8 1,16 29 26,22 58-1,-17-31 0,-25-63-29,2 6 8,0-1 0,1 0 0,1 0 0,0-1 0,24 28 0,37 18 9,-68-60-15,1-1-1,0 1 1,0-1-1,0 0 1,0 0 0,0 0-1,0 0 1,1-1 0,-1 0-1,1 0 1,7 1-1,2-1 3,0 0 0,16-2-1,-13 0 2,5 2 9,-18-1-10,1 1 0,-1-1-1,1 0 1,-1-1 0,1 1 0,-1-1-1,1 0 1,8-3 0,6-4-200,1-2 1,-2 0-1,1-2 1,31-25 0,-45 33-47,72-52-6051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33:22.7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568 15 12016,'0'0'776,"-8"-2"-496,-57-8-38,62 9-230,0 0 0,0 1 0,-1 0 0,1 0 0,0 0 0,-1 0 0,1 0 0,0 1 0,-1-1 0,1 1 0,0 0-1,0 0 1,0 0 0,-5 3 0,-10 3 33,-25 9-18,0 1 0,-58 34 1,54-21-32,1 3 0,-58 53 1,99-81-10,1-1-1,0 1 1,0 0 0,0 0 0,1 0-1,0 0 1,-4 8 0,6-10 6,0 0 0,0 0 1,0 1-1,1-1 0,-1 0 1,1 0-1,0 0 0,0 1 0,0-1 1,0 0-1,1 0 0,-1 1 1,2 2-1,8 15-186,-3-13 140,2 0 1,-1-1-1,1 0 1,0 0 0,0-1-1,1 0 1,0-1-1,0 0 1,13 4 0,-14-5-39,14 7-21,26 11-141,82 50 1,-126-69 247,0 1-1,0-1 1,-1 1 0,0 0 0,0 0 0,0 0 0,0 0 0,0 1 0,-1 0 0,0-1 0,0 1 0,0 0 0,-1 1-1,1-1 1,2 11 0,-3-11 4,-1 0 1,0 1-1,0-1 0,0 1 0,-1 0 0,0-1 1,0 1-1,0-1 0,-1 1 0,1 0 0,-2-1 1,1 0-1,0 1 0,-1-1 0,-3 7 0,-4 15 0,6-18 1,0-1 0,-1 0 0,0 0 0,-1 0 0,0-1 0,0 0 0,0 1 0,-9 7 0,-3 5 0,12-14 1,0-1 0,0 0 0,0 0 0,-1-1 0,1 1 0,-1-1 0,-12 6 0,11-6 0,-20 9 9,17-13-8,3-2-1,-23-5-1409,1-4-5638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06:19.9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1 490 10312,'17'-1'0,"-17"1"0,47 8 0,10 0 0,27 5 0,-20-2 0,88 12 9,-131-20 1,7 0 6,0-1-1,0-1 1,0-1-1,35-5 1,19-5 49,15-5-50,-65 7-12,0-1-1,50-22 1,-63 19 4,21-29-1,-34 33-5,1-1-1,-2-1 1,1 1-1,4-13 1,-3 4 1,0 1 0,3-20-1,3-40 2,-10 58-8,6-67 35,-9 76-15,1 0-1,-2-1 1,1 1-1,-1 0 1,-5-17-1,5 24 7,0 1-1,0-1 1,0 1-1,0-1 1,-1 1-1,1 0 1,-1 0-1,1-1 1,-1 1 0,0 0-1,0 1 1,0-1-1,-3-2 1,4 4-7,0-1 1,0 0-1,0 1 1,0-1-1,0 1 0,0-1 1,0 1-1,0-1 1,0 1-1,0 0 0,0-1 1,0 1-1,0 0 1,0 0-1,-1 0 1,1 0-1,0 0 0,0 0 1,0 0-1,0 0 1,0 1-1,0-1 0,-1 0 1,1 1-1,-1 0 1,-2 5 226,0 9-78,-1 0-68,1 1 0,1 0 0,-2 21 0,-5 105 181,11-64-29,1-47-208,-3-2-17,0-17 8,1-1 1,1 0-1,3 23 0,-1-13 3,15 81 98,-14-86-107,1-1-1,0 1 0,2-1 0,-1 0 1,14 19-1,-5-10 16,-1-2-30,-13-22-9,-1 1 1,1-1-1,-1 1 0,1-1 0,0 1 1,-1-1-1,1 1 0,-1-1 1,1 1-1,0-1 0,0 0 0,-1 1 1,1-1-1,0 0 0,0 0 1,-1 0-1,2 1 0,16-6 2,6-12-2,6-10 0,4-6 0,-3 1 0,13-22 1,-41 50 1,0 0 0,0 0 0,0 1 1,0-1-1,0 1 0,1 0 0,-1 0 0,1 0 1,0 0-1,0 1 0,0 0 0,0 0 0,1 0 1,-1 0-1,1 0 0,-1 1 0,1 0 0,-1 0 0,1 0 1,0 1-1,-1-1 0,1 1 0,0 0 0,5 1 1,8 3 4,-1 2 1,0-1-1,0 2 1,-1 0-1,23 14 1,12 14 4,-14-10 0,9 0-9,-29-18-4,0-2 1,0 0 0,32 5-1,-28-10-5,97-18-9,-94 10-17,-16 5 22,7-2 0,-1-1 0,0 0 0,0-1-1,0-1 1,-1-1 0,22-17 0,-20 13-1,-1 0 0,-1-1 0,0-1 0,0 0 0,-2 0 1,0-2-1,10-19 0,-5 5 11,-13 45 13,-9 20 4,2-19-5,1 0-1,1 0 1,1 0-1,0 20 1,1-29-2,-1-2-7,1 0 0,0 1 0,0-1 0,1 0 1,-1 0-1,1 0 0,0 0 0,0 0 1,1 0-1,-1 0 0,1 0 0,-1 0 0,4 3 1,-3-4-2,1 0 1,0 0-1,-1 0 1,1 0-1,1-1 1,-1 0 0,0 1-1,1-1 1,-1 0-1,1-1 1,-1 1 0,1-1-1,0 1 1,4 0-1,-5-2-2,-1 0 1,0 0-1,1 0 0,-1 0 0,0 0 0,0 0 0,1-1 0,2 0 1,-1 0-1,0-1 0,-1 0 0,1 0 0,-1 0 0,0 0 0,4-3 0,22-25 0,-25 25 0,0-1 0,0 1 0,-1-1 0,5-12 0,-6 12 0,0 0 0,0-1 0,-1 1 0,0-1 0,0-7 0,-1 2 0,-1-1 0,-1 1 0,0 0 0,-1 0 1,0 0-1,-6-13 0,-1 5 7,-73-72 3,62 78 4,-2 4-10,-1 1 1,0 1 0,-26-4-1,48 11-3,0 1 1,1 0-1,-1-1 0,0 1 0,0 0 1,0 0-1,0 0 0,1 1 0,-1-1 0,0 0 1,-3 2-1,-15 5 4,1 0 0,0 2 0,0 0 0,-24 18 0,21-7 10,0 10-2,-31 54-1,52-82-10,0 1-1,0-1 1,0 0-1,0 1 1,0-1-1,1 1 1,-1-1-1,0 4 1,-1 24 3,1 0 1,4 47 0,-2-74-5,-1-1-1,0 1 1,1 0 0,0-1-1,0 1 1,0 0 0,0-1-1,0 1 1,2 2 0,-3-5-1,9 18 2,1 0 0,14 19 0,-9-18-1,1-1 0,36 31 0,-23-26 2,46 30-1,-40-33-1,49 22 0,-39-25-2,0-2 1,1-3 0,51 8-1,-52-16-4,175-21 2,-179 8-3,11-12-2,73-39 0,-96 38-32,100-110-27,-106 103-26,174-244-691,-186 259 217,-1-1-1,8-17 1,-3 3-6619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33:23.1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230 113 9504,'18'-28'217,"-16"25"-164,4-6 62,1 1 0,0 0-1,14-13 1,-18 18-37,30-23 337,-46 21-376,6 4-38,3 1-1,0 0-1,0 0 1,1 0-1,-1 0 1,0 1-1,1-1 1,-1 1-1,0 0 1,-3 2-1,-12 2-11,0 1 0,0 0 0,-22 13 0,34-15 4,0 1 0,0-1-1,1 2 1,-1-1 0,1 1 0,1 0-1,-1 0 1,1 1 0,0-1-1,0 1 1,1 0 0,-5 11 0,-4 3-64,5-5 42,-1 0 1,2 1-1,0-1 0,1 2 0,-4 19 0,-2 4-69,8-24 65,0-1 0,2 0 0,-1 1 0,1 29 0,0-6-10,2-35 38,0 1 1,1 0-1,0-1 0,0 1 0,0-1 0,0 1 0,1-1 0,0 0 0,0 1 0,0-1 0,4 5 0,-3-2 5,9 11-24,-9-16 22,1 1 1,0-1-1,1 0 1,-1-1-1,0 1 1,1-1-1,0 0 1,-1 0-1,8 2 1,10 1 2,-15-5 6,1 1 1,0-1 0,0 0-1,0 0 1,0-1 0,0 0-1,0-1 1,0 0 0,13-4-1,-11 1 4,0-1-1,-1 0 0,1 0 0,-1-1 0,-1 0 0,1 0 1,-1-1-1,11-14 0,1-3 78,-2-1-1,-1-1 1,22-43 0,10-25 410,-49 95-496,0-1 6,0 1 1,0-1 0,0 1-1,0-1 1,1 1 0,-1 0-1,0-1 1,0 1 0,0-1-1,1 1 1,-1 0 0,0-1-1,1 1 1,-1-1-1,0 1 1,1 0 0,-1 0-1,0-1 1,1 1 0,-1 0-1,1 0 1,-1-1 0,0 1-1,1 0 1,0 0 0,0 1 4,1 1 1,-1 0-1,0 0 1,0 0 0,0 0-1,0 0 1,0 0-1,-1 0 1,1 0-1,-1 0 1,1 4 0,4 19 23,-2 0-1,1 34 1,-1-15-1353,-1-15-5409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33:23.6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402 0 7712,'-4'0'7,"-1"1"1,1 0 0,0-1-1,0 1 1,0 1 0,0-1-1,0 1 1,0-1 0,0 1-1,-4 2 1,5-2-2,-15 11 48,8-2-42,-1 1 1,1 0-1,1 0 1,0 1-1,-7 14 0,-19 28 111,12-19-56,2 2 1,-24 55-1,27-53-50,0-3 30,7-15 2,-11 30 0,4 4 35,-21 117 0,30-124-25,5-27-41,2 0 0,1 0-1,0 1 1,2-1 0,1 0 0,0 1 0,2-1 0,6 23 0,4 27 29,-11-58-39,1-1 0,0 0-1,2 0 1,-1 0 0,1 0 0,1-1 0,0 0 0,1-1 0,0 1 0,13 12 0,-3 0-7,1 3 7,-13-19-4,-1 1 1,2-1-1,12 12 0,11 7-513,56 37 1,-18-17-4712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33:24.3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0 268 7800,'3'12'-1,"0"5"-2,2 18 0,16 133 3,-19-145-5,27 176 145,-29-195-121,1 1 0,0-1 0,0 1 0,1-1 1,-1 0-1,1 0 0,0 0 0,2 5 0,1-2 7,-5-7-18,0 1-1,0-1 0,0 1 0,0-1 1,0 1-1,1-1 0,-1 1 0,0 0 0,0-1 1,1 1-1,-1-1 0,0 0 0,1 1 1,-1-1-1,1 1 0,-1-1 0,0 1 1,1-1-1,-1 0 0,1 1 0,-1-1 0,1 0 1,-1 0-1,1 1 0,-1-1 0,1 0 1,0 0-1,-1 0 0,1 0 0,-1 0 0,1 1 1,-1-1-1,1 0 0,0 0 0,-1 0 1,1-1-1,-1 1 0,1 0 0,-1 0 1,1 0-1,-1 0 0,1 0 0,0-1 0,-1 1 1,1 0-1,-1-1 0,1 1 0,-1 0 1,0-1-1,1 1 0,-1 0 0,1-1 0,-1 1 1,0-1-1,1 1 0,-1-1 0,0 1 1,1-2-1,16-28 109,-16 29-124,4-8 42,-1 0 1,0-1-1,0 1 0,-1-1 1,0 1-1,3-20 0,-3 8-10,31-100 217,-15 60-133,-14 44-65,1 0 0,1 0-1,0 0 1,1 1 0,1 0-1,15-20 1,-21 31-22,1 1 1,0-1-1,0 1 0,1 0 1,7-5-1,-11 8-8,0 0 0,1 0 0,-1 1 0,0-1 0,1 0 0,-1 1 0,0-1 0,1 1 0,-1-1-1,1 1 1,-1 0 0,3-1 0,4 6 10,-6-3-1,16 14 24,-3 1 74,-9-6-93,0 0 1,-1 0-1,0 1 1,0-1 0,4 24-1,5 12 46,-8-27-36,19 53 0,-22-66-36,0 0 0,1 0-1,0 0 1,0 0 0,1 0 0,0-1 0,10 11-1,13 3-2,-6-9-17,-16-10 16,-1 0 0,1-1 0,-1 0 0,1-1 0,-1 1 0,1-1 0,-1 0-1,1 0 1,-1-1 0,0 0 0,0 1 0,6-5 0,13-2-68,-15 4 56,0-1 0,-1 0-1,1-1 1,-1 1 0,0-1 0,0-1-1,-1 0 1,9-10 0,0 2-1,17-14-71,-1-2 1,-2 0-1,-1-2 0,45-68 1,-63 84 77,-1 0 0,0-1 0,-2 0 0,0 0 0,10-35 0,-17 40 33,0-1 1,-1 0-1,0 1 0,-2-1 0,1 0 0,-2 1 0,0 0 0,0-1 0,-1 1 1,-7-15-1,5 17 156,2 4 36,3 6-201,1 1 0,-1 0 0,1 0 0,-1-1 0,1 1 0,-1 0 0,1 0 0,-1 0 0,0 0 1,1-1-1,-1 1 0,1 0 0,-1 0 0,1 0 0,-1 0 0,0 0 0,1 1 0,-1-1 0,1 0 0,-1 0 1,1 0-1,-1 0 0,1 1 0,-1-1 0,1 0 0,-1 0 0,1 1 0,-1-1 0,-10 7 5,10-6-11,-1 0 1,1 0-1,0 0 0,0 0 1,0 0-1,0 0 0,0 0 1,0 0-1,1 0 0,-1 1 1,0-1-1,0 0 0,1 1 1,-1-1-1,1 0 1,-1 3-1,-1 2 12,-1 1-10,1 1 1,-1-1-1,2 1 0,-1 0 1,1 0-1,0-1 0,0 1 1,1 0-1,0 0 0,1 0 1,1 8-1,60 213 60,-41-140-47,41 198 44,-17 34 38,-37-229-32,-7 120-1,-6-139-2,-20 110 1,3-96-17,3-19-4,17-62-44,0 0-1,0 0 0,-1 0 1,1 0-1,-1-1 0,-1 1 1,1-1-1,-1 0 0,-8 9 1,7-7-5,4-6-2,0 0 0,0 0 0,0 0 0,0 0 0,0 1 0,0-2 0,-1 1 0,1 0 0,0 0 0,-3 1 0,1-2-22,0 0 0,1 0 0,-1 0 0,0 0 1,0 0-1,0-1 0,1 0 0,-1 1 1,0-1-1,1 0 0,-1 0 0,0 0 0,1-1 1,-1 1-1,1-1 0,0 1 0,0-1 0,-4-3 1,-2-1-960,-29-20-5992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33:24.7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1013 8248,'4'-40'0,"-2"31"0,0 0 0,0 1 0,6-14 0,1 8 0,-4 10 3,1 0 0,0 0 1,-1 1-1,1 0 0,0 1 1,0-1-1,1 1 0,-1 0 1,0 1-1,1-1 0,12 0 1,10 0 28,36 1 1,-47 1-22,225-9 197,-234 9-196,24-4-47,0-1-1,0-1 1,38-13 0,-31 8-712,65-16-4293</inkml:trace>
  <inkml:trace contextRef="#ctx0" brushRef="#br0" timeOffset="1">1294 0 10488,'-12'13'4,"-15"27"33,7-8 0,2 1 1,1 0-1,-23 63 0,8-12 23,-44 119 170,19 4-54,47-169-147,4-16 4,-4 37 1,5 7 39,5 120 0,2-168-61,0-1-1,1 0 0,0 0 0,1 0 1,1 0-1,1-1 0,0 0 0,14 25 1,-1 0 0,-15-34-54,0 0 0,1 0 0,-1-1 0,1 1 0,0-1 0,1 0 0,0 0 0,0-1 0,0 1 0,0-1 0,1-1 0,10 7 0,-2-2-739,33 24-6032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33:25.1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 18 7176,'-2'0'16,"-5"-3"1,5 2 7,-1 43 23,12 93-30,-8 48-10,-8-66-841,3-50-3332</inkml:trace>
  <inkml:trace contextRef="#ctx0" brushRef="#br0" timeOffset="1">393 0 9592,'2'5'1,"1"-1"1,-1 1 0,-1-1 0,1 1 0,1 5-1,-1 9 13,-2-2-13,-1-1-1,-1 0 1,0 0 0,-1 0 0,-6 17 0,-3 16-50,-6 18-71,-37 97 0,40-125-83,-69 182-1301,44-116-3489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33:25.6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532 1 9864,'0'2'-80,"-1"13"-20,-1-1 0,0 1 0,-1-1 1,-6 16-1,-19 53-225,26-78 358,-18 44-59,-1 0 1,-49 80-1,66-123 24,-151 282-8,120-219-1024,-2 2-4132</inkml:trace>
  <inkml:trace contextRef="#ctx0" brushRef="#br0" timeOffset="1">0 342 8880,'2'-8'39,"0"0"1,1 0-1,-1 1 1,8-14-1,-9 20-3,-1 0 0,1 0 0,0 0-1,-1 0 1,1 0 0,0 0 0,0 0 0,0 0 0,0 0 0,0 0-1,0 0 1,0 0 0,0 1 0,0-1 0,1 0 0,-1 1 0,2-1-1,-3 1-16,1 0 0,0-1 0,0 1 0,0 0 0,0 1 0,-1-1 0,1 0 0,0 0 0,0 0 0,0 0 0,-1 1 0,1-1 0,0 0 0,0 1 0,-1-1 0,1 0 0,0 1 0,3 3 28,-1-1 1,1 1 0,-1 0-1,0-1 1,0 1-1,2 6 1,-3-7-40,0 0 0,0 0 0,0 0 1,-1 0-1,0 0 0,1 1 0,-1-1 0,-1 0 0,1 1 0,0-1 0,-1 0 1,1 1-1,-1 3 0,0 6-1053,2 11-5261</inkml:trace>
  <inkml:trace contextRef="#ctx0" brushRef="#br0" timeOffset="2">637 505 11744,'0'0'0,"21"0"0,-10 0 32,13 3 8,4 4-40,-12-2-32,0 4 8,-4 0 24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33:26.1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342 900 10936,'2'0'321,"18"0"24,-18 0-175,-6 0-821,-5 0 485,-1 0 0,1 1 1,0 0-1,-1 0 0,1 1 0,0 0 0,0 1 0,0 0 1,1 1-1,-10 4 0,-1 4-68,1 1 0,1 1 0,-26 26 0,19-13 127,1 1-1,-21 34 0,34-46 101,1 0 0,1 1-1,0 0 1,1 0-1,1 1 1,-5 26-1,8-21 11,1 1-1,1-1 1,1 1-1,6 42 0,-2-47 24,0 0 0,2-1 0,0 1 0,1-1-1,11 20 1,14 6 61,-29-41-71,0 0 0,0 0 0,0-1 0,1 1 0,-1 0 0,1-1 0,-1 0 0,1 0 0,0 0 0,0-1 0,5 3 0,-4-3 5,1 0 0,-1 0-1,1 0 1,-1 0 0,1-1 0,-1 0 0,1 0 0,0-1 0,-1 1 0,1-1 0,-1 0-1,0-1 1,1 1 0,-1-1 0,0 0 0,0-1 0,7-3 0,4-5 47,0-1 0,0 0 1,-2-1-1,1-1 1,-2 0-1,13-17 0,4-16 129,41-87 0,-40 60-42,22-79 0,7-133 68,-27-8-131,-29-49-44,-5 330-47,-1-19 10,-10-57 1,1 56 7,3 26-15,3 4-2,5 3-1,-1-1 0,0 1 0,0 0 0,0 0 0,1-1 0,-1 1 0,0 0 0,0 0 0,0 0 0,0 0 0,1 0 0,-1 0 0,0 0 0,0 1 0,0-1 0,0 0 0,1 0 0,-1 1 0,0-1 0,0 0 0,1 1 0,-1-1 0,0 1 0,-1 0 0,1 0 1,-19 16 2,6 1 4,10-8-6,1 0-1,0 0 1,1 1 0,0-1-1,1 0 1,0 1-1,0-1 1,1 1 0,1 12-1,0 12 4,0-4-2,2-1 0,13 61 0,-8-53-2,9 59 0,24 180 16,-8 12 41,-18-143-1258,-12-125-5020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33:26.5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101 103 3952,'1'-8'54,"6"-24"388,-2 20-162,11-39 2512,-15 57-2477,0 1-240,-4 19 119,0 7-70,-1 18-48,-11 54 1,-33 106 106,8-34-1241,21-87-3848</inkml:trace>
  <inkml:trace contextRef="#ctx0" brushRef="#br0" timeOffset="1">573 25 10224,'0'0'0,"15"-8"-24,-3 16 24,-7 25-88,-8 32 88,1-37-144,2-11 144,-15 50-136,-16 32 136,-1 1-6896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33:26.9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261 211 8696,'6'4'-1,"15"15"-5,18 28 19,-26-27 61,-12-16-63,0 1 0,1 0 0,-1-1 0,-1 1 0,1 0 0,-1 0 0,0-1 0,0 1 0,0 0 1,-1 0-1,-1 4 0,0 18 277,0-20-246,1 0 0,-1 0 1,-1-1-1,1 1 0,-1 0 0,0-1 0,-1 1 1,0-1-1,0 0 0,0 0 0,-5 5 0,-1 2 35,-79 128 1200,46-69-1065,24-40-66,-25 60 1,12-21-155,1 3-13,18-40-1332,-5 8-5467</inkml:trace>
  <inkml:trace contextRef="#ctx0" brushRef="#br0" timeOffset="1">781 1 9776,'0'0'0,"-6"11"0,-8 7-104,-17 13 104,16-17-368,-11 7 8,-5-9 360,-1 0-6232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33:27.3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4488,'29'4'32,"-23"-2"-23,0 0 0,0 0 0,0 1-1,0 0 1,9 6 0,4 4 99,-15-8-89,1 0-1,-1-1 0,0 2 1,0-1-1,-1 0 0,0 1 1,5 9-1,6 11 103,-13-23-112,0-1-1,1 1 1,-1-1 0,0 1-1,0 0 1,-1 0 0,1 0-1,0 0 1,-1-1-1,0 1 1,0 0 0,0 0-1,0 0 1,0 3-1,-1 9 23,-1 31 98,-1-1-1,-13 57 0,-44 140 423,52-212-322,-5 49 1,12-71-131,1-6-75,-1 0-1,1 1 1,-1-1-1,1 0 1,0 1 0,0-1-1,0 1 1,0-1-1,0 0 1,1 1 0,-1-1-1,1 0 1,0 4-1,6 10 213,-7-15-223,1-1-1,-1 1 1,1-1 0,-1 0-1,1 1 1,-1-1-1,1 0 1,-1 1-1,1-1 1,-1 0 0,1 0-1,-1 1 1,1-1-1,0 0 1,-1 0 0,1 0-1,-1 0 1,1 0-1,0 0 1,-1 0 0,1 0-1,-1 0 1,1 0-1,0 0 1,-1 0 0,1 0-1,-1 0 1,1-1-1,0 1 1,-1 0 0,1 0-1,0-1 1,20-9 151,-20 10-161,14-8 66,-1 0 0,0-1 1,0 0-1,17-17 0,-4 0 71,37-47-1,-38 33-83,36-47 201,-61 86-247,-1 0 0,1 1 0,-1-1 0,1 0-1,0 0 1,0 0 0,-1 0 0,1 0 0,0 1 0,0-1-1,0 0 1,0 1 0,0-1 0,0 1 0,0-1-1,0 1 1,0-1 0,0 1 0,0 0 0,0-1 0,0 1-1,0 0 1,0 0 0,0 0 0,0 0 0,0 0-1,0 0 1,2 0 0,-2 1-9,0-1-1,0 1 1,0 0-1,0 0 1,0-1 0,0 1-1,-1 0 1,1 0-1,0 0 1,0 0 0,-1 0-1,1 0 1,0 2-1,0-2 21,9 14 80,-5-2-70,0 0 1,-1 0-1,-1 0 1,0 0-1,-1 1 1,2 24-1,5 195 133,-8-220-300,0 1 0,1-1 1,0 1-1,1-1 0,1 0 0,0 0 0,6 13 0,7 7-5410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06:20.4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5656,'20'10'0,"16"12"0,2 3 0,-10-4 0,53 37-67,-63-47 56,114 78-207,-121-83 228,17 15 68,-17-9-5,0 0 0,-1 1 1,0 0-1,-1 1 0,-1 0 1,0 0-1,-1 1 0,9 23 1,-9-17-21,1 1 159,8 40 0,41 231 856,-43-200-957,-8-55 149,17 156 309,-21-177-445,1-4-24,-2 0-1,0 0 1,0 0 0,-1 0 0,-2 15 0,1-26 7,-2-6-1,-3-6-67,-1 0-1,2-1 1,0 0-1,0 0 1,-4-17 0,7 24-28,-21-70 237,-27-68-68,25 85-112,-60-156 166,61 126-195,17 53 69,-9-119 45,17 128-58,3 5-50,0 0 1,14-35-1,-17 54-38,-1 0-1,0-1 1,1 1 0,0 0-1,-1 0 1,1 0 0,0 0-1,-1 0 1,1 1 0,0-1-1,0 0 1,2-1 0,14-10 32,0 0 0,35-16 0,-29 22 28,102 1 21,-101 9-47,89 32 20,-107-34-53,-1 0-1,0 0 0,1 1 0,-1-1 1,0 1-1,-1 1 0,7 4 0,2 2 2,23 20-1,-32-26-7,0 1 0,0 0 0,-1 0 0,1 0-1,2 7 1,-2-4 0,-1 1-1,0-1 0,3 14 1,-5-16-1,0 1 0,-1-1 0,1 0 0,-1 0 0,-1 10 0,0-12 0,1 0 0,-1-1 0,0 1 0,-1-1 0,1 1 0,0-1 0,-1 1 0,-3 5 0,2-5-1,-1-1 1,1 1 0,-1-1 0,1 1-1,-1-1 1,0 0 0,0 0 0,0 0 0,-1-1-1,1 0 1,-1 0 0,1 0 0,-1 0-1,0-1 1,-8 2 0,3-1-1,-2 0 0,1-2 0,0 1-1,-18-2 1,20 0-1,0 0 1,1-1-1,-1 0 0,1 0 0,-1-1 0,1 0 0,-10-6 1,9 5-1,7 3-50,0 0-1,0 0 1,1 0-1,-1 0 0,0 0 1,1 0-1,-1 0 1,0-1-1,1 1 1,0-1-1,-1 1 1,1-1-1,0 1 0,0-1 1,0 0-1,0 0 1,0 1-1,0-1 1,0 0-1,1 0 0,-1 0 1,1 0-1,-1 0 1,1 0-1,0-4 1,0 6 41,-3-21-6802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33:27.7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23 8608,'9'-4'4,"0"0"33,-5 2-31,-1 1 0,1 0 1,-1 0-1,1 0 0,-1 0 0,1 1 1,0-1-1,5 1 0,-4 0 1,-1 0-1,1 1 1,-1-1-1,1 1 1,-1 0-1,0 0 1,7 3 0,-9-3-5,27 10 58,-22-3-50,-1-1 0,20 20 3,-8-5 14,-9-4-21,0-1 1,-1 1 0,-1 0-1,-1 1 1,7 31 0,-12-45-6,6 27-1,-1 0 0,-2 0 0,0 33 0,-7 109-1,-1-21-17,4-150 12,1-7-1,1 1 6,5-23 1,18-101 28,9-24 188,-24 110-51,2 0 0,27-61 1,-36 96-139,12-29 178,1 1 0,2 1-1,32-45 1,-29 51-97,-6 12 167,-13 14-259,0 0 1,-1 1-1,1-1 0,-1 1 0,1 0 1,0-1-1,-1 1 0,1 0 1,0 0-1,-1 0 0,1 0 1,0 1-1,-1-1 0,1 0 0,0 1 1,-1-1-1,1 1 0,-1-1 1,1 1-1,-1 0 0,3 1 0,-1-1-5,11 9 164,-10-3-153,0-1 1,0 1-1,-1-1 1,0 1-1,0 0 1,0 0-1,-1 0 1,0 1-1,-1-1 1,2 14-1,2 8 79,-4-15-79,0-1 0,-1 1 0,0 0 0,-1 0 0,0 0 0,-1-1 0,-1 1 0,-6 16 0,6-15-17,-58 188 268,30-107-1737,22-63-5769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33:28.1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114 163 8344,'7'-16'0,"12"-19"1,-14 27-1,3-7 3,-4 6-2,1 0 0,0 1-1,1 0 1,11-13 0,-13 17 0,0 1 1,0-1-1,0 1 1,0 0 0,9-6-1,8 1 72,-10 12-63,-7-2 0,23 13 10,-8-1 35,-4 2-22,0 1 0,-1 1 0,-1 0 0,20 36 0,-10-15 18,3 3 13,25 56-1,-36-62-25,-2 1 0,13 62 0,-15-57 21,-5-11-31,0 0 0,-3 0 1,0 0-1,-2 0 0,-5 54 0,1-19 55,0-31-46,0 1 0,-3-1 1,-1-1-1,-17 52 0,2-10 44,13-43-47,-2-1 0,-2 0 0,-1-1-1,-1 0 1,-21 31 0,15-26 37,9-18-44,0-1-1,0 0 1,-2-1-1,0-1 1,0 0-1,-2-1 1,-24 19-1,12-11 1,12-10-68,1-1 0,-1-1-1,-1-1 1,0 0 0,-24 9 0,12-6-820,-46 21-5092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33:28.5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639 1 13896,'0'0'0,"9"3"0,6 6-296,1 16 296,-8-13-616,1 22 8,-6 18 608,0-2-8808</inkml:trace>
  <inkml:trace contextRef="#ctx0" brushRef="#br0" timeOffset="1">782 872 13088,'0'0'0,"-3"12"0,-6 23 0,4-19-128,2-5 128,-19 40-128,-22 44 128,23-48-120,9-23 120,-48 68-112,-51 52 112,55-73-472,26-36 472,-74 75-464,-48 24 464,2-1-8272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33:29.1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2872,'0'0'400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33:29.6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66 5384,'0'0'-31,"4"-4"-2,38-40 34,-19 27 71,-14 16-62,-4 2 2,13-1 32,-17 0-33,0 1 0,0-1 0,1 0 1,-1 0-1,0 1 0,0-1 0,0 1 1,0-1-1,0 1 0,0-1 1,0 1-1,0 0 0,0 0 0,0-1 1,0 1-1,0 0 0,0 0 1,0 0-1,-1 0 0,1 0 0,0 0 1,-1 0-1,1 0 0,-1 0 1,1 0-1,-1 1 0,0-1 0,1 0 1,-1 0-1,0 0 0,0 0 0,0 1 1,0-1-1,0 0 0,0 2 1,0-1 25,2 5 28,-1 0 0,-1 0-1,1 0 1,-1 0 0,0-1-1,0 1 1,-1 0 0,0 0-1,0 0 1,-4 10 0,-1 7 198,-2 7-52,4-14-124,0 0-1,1 0 0,-1 24 0,4-13 117,7 56 1,-6-76-175,1-1-1,0 1 1,1-1 0,-1 0 0,1 0 0,1 0 0,-1 0-1,1-1 1,0 0 0,1 1 0,7 7 0,2 4 79,-10-13-87,1 0 0,0-1 0,1 0 0,-1 0 0,1 0 0,0-1 0,0 1 0,0-1 0,0-1 0,0 1 0,12 2 0,-6-1-5,1 0 32,0 0-1,0 0 1,1-1-1,-1-1 1,1 0-1,-1-1 0,1-1 1,19-1-1,8 0 89,-25 1-83,0-2 0,0 0 0,0-1 0,-1 0 0,1-1 0,16-8 0,-25 10-15,-4 1-22,29-13 138,8-20 95,-36 31-197,-1-1 0,1 0 0,-1 0 0,0 0 0,0 0 0,0 0 0,0-1 0,-1 1 0,0-1 0,3-8 0,-5 11 96,-3 3-114,-1-1 0,0 1 0,1 0 0,-1 0-1,1 0 1,-1 1 0,1-1 0,-1 1 0,1 0 0,0 0 0,0 0 0,0 0-1,0 0 1,-5 6 0,1-2-3,2-3-14,0 1 0,0 0 0,0 0 1,1 1-1,-1-1 0,1 1 0,0 0 1,0 0-1,1 1 0,0-1 0,0 1 0,-5 11 1,2-2-2,1-5-4,0 1 1,1 0 0,0-1-1,1 1 1,0 1 0,1-1 0,0 0-1,1 0 1,0 1 0,1-1-1,0 1 1,1-1 0,0 1 0,4 15-1,43 202 26,-33-67-31,-13-139-6,-2-3 0,0 0 1,-2-1 0,-5 35 0,2-24-1,3-21 0,0-1 0,0 0 0,-1 1 1,0-1-1,-1 0 0,-6 11 0,8-15 0,-13 22 9,7-20-8,0-1-1,-18 13 5,5-6 15,7-7-14,0-1 0,0-1 0,-1 0 0,1 0 0,-1-2 0,-29 0 0,-50-7-1389,38 1-5598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33:30.2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26 459 10136,'0'0'349,"-1"2"-290,-1 4-32,0-1-1,1 0 0,0 1 0,0-1 0,0 0 0,1 10 1,-11 134 283,5-64-116,9 121-1,-1-189-152,1-1 1,1 1-1,0-1 1,9 22-1,-2-8 17,-11-29-54,1 1-1,-1-1 1,1 0 0,0 1-1,-1-1 1,1 0-1,0 1 1,0-1 0,-1 0-1,1 0 1,0 0-1,0 0 1,0 0 0,1 0-1,-1 0 1,0 0-1,0-1 1,0 1-1,1 0 1,-1-1 0,0 1-1,1-1 1,-1 1-1,0-1 1,1 0 0,-1 1-1,1-1 1,1 0-1,-2 0-3,12 1 54,-8-4-46,0 1 0,0-1 1,0 0-1,-1 0 0,1 0 0,-1-1 1,7-7-1,-7 7-5,9-7 8,-1-1-1,-1 1 1,0-2 0,-1 0-1,14-21 1,3-7 13,50-94 58,-35 57-24,-39 73-51,0 1-1,1-1 1,-1 1 0,1 0-1,-1 0 1,1 0 0,0 1 0,6-4-1,-4 2-2,9-4 44,-13 8-44,1 1 0,-1 0 0,1 0-1,-1 0 1,0 1 0,1-1 0,-1 1 0,1-1 0,-1 1-1,0 0 1,1 0 0,-1 0 0,0 0 0,0 0 0,0 0 0,0 1-1,3 1 1,0 1 3,0-1-1,0 1 1,0 0 0,0 0-1,-1 0 1,1 0-1,-1 1 1,0 0-1,-1 0 1,1 0 0,3 7-1,0 1-3,7 8-3,1 0 0,1-1 1,34 34-1,-44-49-2,0-1 0,1 1 0,0-1 0,0 0 1,0-1-1,0 0 0,0 0 0,1 0 0,-1-1 0,1 0 0,0 0 0,0-1 0,9 0 1,-7 1-14,0-1 9,0-1 0,-1 0 0,1 0 0,0-1 1,0 0-1,-1-1 0,1 0 0,-1-1 1,15-5-1,8-2-31,-27 8 32,1 0 1,-1 0-1,0 0 1,0-1-1,0 1 0,0-1 1,-1-1-1,1 1 1,7-8-1,-2 0-2,0-1 0,9-14 0,4-6-23,-16 22 23,0-1 1,-1 0 0,0 0 0,-1 0-1,0-1 1,-1 0 0,6-24 0,-5 15 4,2-2-5,-2-1 1,0 0-1,-2 0 0,0 0 1,-2-47-1,-1 44 4,-1 15 3,-1 0 0,0 0-1,0 1 1,-1-1 0,-1 1 0,0-1 0,0 1 0,-9-15 0,5 8 0,-2-6 0,7 16 0,0 0 0,-1 0 0,-8-12 0,-70-91 0,61 85 0,14 18 1,0 2 0,0-1 0,0 1 0,-1 0-1,0 0 1,0 1 0,0 0 0,-1 1 0,0-1 0,0 2 0,0-1 0,0 1 0,-11-2 0,4 1 0,13 3 0,0 0-1,0 1 1,0-1-1,0 1 1,0 0-1,0 0 0,-1 0 1,1 1-1,0-1 1,0 1-1,0-1 1,0 1-1,1 0 1,-1 0-1,-5 3 0,0 0 1,0 1 0,0 0 0,-8 8 0,6-5 0,-6 2 4,13-8-3,0 0-1,0 0 0,0 0 0,0 0 0,0 1 1,1-1-1,-1 1 0,1-1 0,-3 5 1,-13 19 8,-22 40 0,4-3 3,30-54-11,2 0 0,-1 0 0,1 1 0,0 0 0,1-1 0,0 1 0,-1 11 0,1 3-2,0 39 0,3-39-4,0-18 4,0 0 0,0-1 0,1 1 0,0-1 0,0 1 0,1-1-1,-1 1 1,1-1 0,0 0 0,6 10 0,0-3-3,0 0 1,17 18-1,-5-7-16,-19-22 18,0 1 0,0-1 0,1 0 0,-1 1 1,0-1-1,1 0 0,-1 0 0,1 0 0,-1 0 0,1 0 0,1 1 0,9 1-96,-1 0-1,1-1 1,0 0-1,0-1 0,-1 0 1,1-1-1,19-1 1,-15 0-583,72-1-6486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33:30.7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79 40 8248,'14'-39'201,"-16"57"-101,0 0 0,-1 0 0,-9 25 0,0 7 51,6-23-140,-35 175 443,33-144-331,3-1-1,3 99 1,21-16 14,-17-125-119,2 0-1,0-1 0,1 0 0,0 1 1,1-2-1,1 1 0,0-1 0,1 0 0,0 0 1,13 13-1,-8-7 4,-9-14-15,0-1 0,0 1 1,0-1-1,0 0 0,1 0 0,-1-1 1,1 1-1,0-1 0,8 4 0,1-1 12,32 10-1,-21-8 2,-19-7-15,1 1 0,0-1 0,0 0 0,0-1 0,0 0 0,0 0-1,0 0 1,0-1 0,0 0 0,0 0 0,-1-1 0,10-2 0,11-3 5,-20 5-6,0 0 0,-1-1 0,1 1 0,0-2 0,-1 1 1,1-1-1,-1 0 0,0 0 0,10-9 0,8-6 19,-11 8 7,0 0-1,-1-1 1,0-1 0,-1 0-1,-1 0 1,10-17-1,15-18 115,-32 44-95,0 0 0,1 0 0,-1 1 0,1-1 0,0 1-1,7-5 1,-10 8-45,0-1 1,1 1-1,-1-1 0,0 1 0,1-1 0,-1 1 0,0 0 1,1 0-1,-1 0 0,0 0 0,1 0 0,1 0 0,5 0 44,10 0 194,-9 3-186,1 1 1,-1 0-1,-1 1 0,1 0 1,-1 1-1,1 0 1,-1 0-1,-1 0 0,9 9 1,-14-13-34,20 19 109,-8-8-47,0 0 0,1-1 0,0-1 0,30 18 0,-31-22-39,1-1 1,-1 0-1,1-1 1,0 0-1,24 4 1,-31-8-40,0-1 0,0 1 0,0-1 0,0 0 0,0-1 1,0 0-1,0 0 0,0-1 0,0 0 0,-1-1 0,10-3 0,-5 0-4,-1-1 0,1-1-1,-2 1 1,1-2 0,-1 1 0,16-19-1,-3-7 0,-1-1-1,20-43 1,-33 60-1,-9 17 0,1 0 0,-1 0 0,1 0 0,-1 0 0,1 0 0,-1 0 0,1 1 0,0-1 1,-1 0-1,1 0 0,0 0 0,0 1 0,0-1 0,0 0 0,0 1 0,0-1 0,1 0 0,4 5 4,-6-3-3,5 1 2,1 4-5,8 19 36,-1 2 7,-1 0 1,16 55-1,-10-23 44,3-1 1,2-1-1,42 73 0,-19-65-1635,-20-32-6470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33:31.2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 32 11032,'-10'-31'529,"9"30"-325,3 6-17,8 26 46,2 6-157,-2 0 0,6 46 0,1 57-1525,-8-53-5931</inkml:trace>
  <inkml:trace contextRef="#ctx0" brushRef="#br0" timeOffset="1">725 659 12464,'3'-1'0,"-1"1"0,1 0 1,-1 0-1,1 0 1,-1 0-1,1 0 1,-1 1-1,1-1 0,-1 1 1,1 0-1,-1-1 1,0 1-1,1 0 0,-1 1 1,0-1-1,3 2 1,2 2 0,8 6-1,-11-6 5,0 0 1,-1 0 0,0 0-1,1 1 1,-2-1 0,1 1-1,-1 0 1,0 0 0,0 0-1,1 9 1,5 13 25,-5-15-12,0 1 0,-2-1 0,1 0 0,-2 1 0,0-1 0,-2 23 0,0-13-19,-14 125 28,1-31-20,15-79-1518,0 0-6050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33:31.5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1 379 7712,'21'-36'-7,"39"-74"-50,-48 87 34,67-114 31,-78 136 1,0-1 1,0 1-1,-1 0 0,1 0 1,0-1-1,0 1 0,0 0 1,0 0-1,0 0 0,0 0 1,1 1-1,-1-1 0,0 0 1,0 0-1,1 1 0,-1-1 0,0 1 1,1-1-1,1 0 0,-2 1-7,0 0 0,0 0 0,0 1 0,0-1 0,0 0 0,0 0 0,0 1 1,-1-1-1,1 0 0,0 1 0,0-1 0,0 1 0,0-1 0,0 2 0,2-1 34,10 7 239,1 9-99,-1 0 1,-1 1-1,0 1 0,15 32 0,-12-21-101,0-1 111,-10-17-119,1-1 0,0 0 0,1 0-1,0-1 1,9 11 0,-11-15 6,-3-3-58,0 0 0,1 0 0,-1-1 0,1 1-1,0-1 1,-1 0 0,1 0 0,0 0 0,0 0 0,0 0-1,1 0 1,-1-1 0,0 0 0,6 2 0,-6-2 0,1-1 0,0 0 0,0 1 1,0-1-1,0 0 0,0-1 1,0 1-1,-1-1 0,1 1 0,0-1 1,0 0-1,-1-1 0,1 1 0,-1-1 1,1 1-1,-1-1 0,5-3 0,12-14 8,-8 4 25,-8 6-30,1-1 0,-1 1 0,-1-1-1,0 1 1,0-1 0,-1 0 0,0 0 0,-1 0 0,0 0-1,0-1 1,-1 1 0,-2-18 0,0 17 11,-1 0 1,0-1-1,0 1 0,-1 0 1,0 0-1,-1 1 0,-1 0 1,1 0-1,-2 0 0,1 0 1,-1 1-1,-1 0 0,-8-8 1,15 16-18,0-1 1,0 1-1,0 0 0,0 0 1,0-1-1,0 1 1,-1 0-1,1 0 1,0 0-1,-1 1 0,1-1 1,-1 0-1,1 0 1,-1 1-1,1-1 1,-1 1-1,-1-1 0,-2 0 19,5 1-21,-1 1 0,1-1 0,-1 0 0,1 0 0,-1 0-1,1 0 1,-1 1 0,1-1 0,-1 0 0,1 1 0,-1-1-1,1 0 1,-1 1 0,1-1 0,0 0 0,-1 1 0,1-1-1,0 1 1,-1-1 0,1 1 0,0-1 0,-1 1 0,1-1-1,0 2 1,-1-1 11,-4 5 1,3-4-6,1 1 0,-1 0 0,0 1-1,1-1 1,-1 0 0,1 0 0,0 1-1,0-1 1,0 6 0,-3 5 25,1-1 0,1 1-1,-1 25 1,-2 12 68,4-37-86,1 1 1,0 0-1,1-1 0,0 1 1,1-1-1,5 17 0,2 24 66,-7-44-73,1-1-1,-1 0 1,1 1 0,1-1 0,0 0-1,1 0 1,0-1 0,6 10-1,13 26 49,-19-36-54,-1-1 0,2 0 0,-1 0 0,1-1 0,0 0 0,1 0 0,0 0 0,0-1 0,0 0 0,12 7 0,14 13 35,-29-22-39,1-1 0,0 0-1,0 0 1,0 0 0,0-1 0,0 1 0,1-1-1,-1-1 1,9 3 0,45 3 14,-41-6-17,6 3 11,-17-3-10,-1 0 0,1 0 1,0-1-1,-1 1 1,9-2-1,16-4-497,0-1 1,49-17-1,5-3-7067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33:32.0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576 0 6280,'0'0'104,"-14"1"224,-4 4-251,1 1 1,0 1-1,0 0 1,0 1-1,1 0 1,0 2-1,-21 15 1,6 4-2,0 1 1,2 1 0,-46 64-1,68-85-77,-73 116 130,59-90-33,-30 70-1,-9 73 72,54-157-141,1 0 1,1 1 0,1-1-1,0 1 1,2 0 0,1 0-1,3 25 1,-1-23-27,-1-2 26,6 38-1,-5-52-18,0 0 0,1-1 0,0 1 0,1-1 0,0 0 0,6 9 0,59 79 37,-68-93-42,1 0 0,1-1 0,-1 1-1,0-1 1,0 0 0,1 0 0,3 3 0,11 4-155,1 0 0,0-2 0,1 0 0,0-1-1,24 5 1,-42-11 124,84 23-4911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06:22.0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0 312 6816,'1'6'5,"0"0"1,1 0-1,-1 0 1,1 0-1,0 0 0,1 0 1,-1-1-1,1 1 1,0-1-1,7 9 1,-2-6 18,0 0 0,0 0 0,0-1 0,17 10 0,-23-15-24,0 0 1,0-1 0,0 0-1,1 1 1,-1-1 0,1 0-1,-1 0 1,1 0 0,-1-1 0,1 1-1,0-1 1,-1 1 0,1-1-1,0 0 1,-1 0 0,1 0-1,5-1 1,-3 1 0,76 4 35,-73-3-18,0 0 0,0 0 0,0 1 0,-1 0 1,1 0-1,-1 1 0,1 0 0,10 7 0,-7-5 18,-3-1 19,0 0 0,0 1 0,0 0 0,-1 0 1,0 1-1,0 0 0,0 0 0,8 11 0,-7-8-1,2 5 240,-2 0-172,-1 1-1,-1-1 1,0 2 0,-2-1 0,1 1 0,-2 0 0,3 21-1,-7-27-58,0 0 0,-1 0 0,0 0 0,0 0 0,-1-1 0,0 1 0,-1-1 0,-5 10 0,8-18-49,1 0-1,-1 0 1,0 0 0,1 0-1,-1 0 1,0 0 0,0-1-1,0 1 1,0 0 0,0-1-1,1 1 1,-1 0-1,0-1 1,0 1 0,-1-1-1,1 1 1,0-1 0,0 0-1,0 1 1,0-1 0,0 0-1,0 0 1,0 0 0,-1 0-1,1 0 1,0 0 0,-1 0-1,-1-1 16,0 1-1,1-1 0,-1 1 1,1-1-1,-1 0 0,1 0 1,0 0-1,-3-2 0,4 2-13,0 0 0,0 0 0,0-1 0,0 1 0,1 0 0,-1-1 0,1 1-1,-1 0 1,1-1 0,-1 1 0,1-1 0,0 1 0,0-1 0,0 1 0,0-1 0,0 1-1,0-1 1,0 1 0,0-1 0,0 1 0,1-1 0,0-1 0,9-32 27,-9 32-21,9-29 156,18-44 1,-18 52-144,3-3 114,21-30 25,3 0 1,44-51-1,-69 94-146,48-47 161,-32 33-95,-8 6 44,1 1-1,2 1 0,35-25 0,-34 33-20,-22 11-85,-2 1-5,0-1-25,1 1 0,0-1 0,-1 1 0,1 0 0,-1-1 0,1 1 0,0 0 0,-1-1 0,1 1 0,0 0 0,-1 0 0,1 0 0,0 0 0,0 0 0,-1 0 0,1 0 0,0 0 0,0 0 0,-1 0 0,1 0-1,0 0 1,-1 0 0,1 0 0,0 1 0,-1-1 0,1 0 0,1 1 0,1 1-1,1-1 0,-1 1-1,0 0 1,0 0-1,0 0 1,0 1 0,0-1-1,0 1 1,-1 0-1,1-1 1,-1 1 0,0 0-1,0 0 1,0 1 0,0-1-1,-1 0 1,1 1-1,-1-1 1,2 6 0,1 3-3,-1 0 0,0 1 0,1 21 1,-3-20-5,-1-1 1,-1 1 0,0 0-1,-1-1 1,0 1 0,-6 16 0,4-12 0,-2 8-23,0 0 6,2 1 0,-3 39 0,7-55 11,-1 0 1,2 0 0,2 15-1,-3-25 10,0 1 0,1-1 0,-1 0 0,1 0 0,0 0 0,-1 0 0,1 1 0,0-1-1,0 0 1,-1 0 0,1 0 0,0 0 0,0-1 0,0 1 0,0 0 0,1 0 0,-1 0 0,0-1 0,2 2 0,2 0-3,2 4 1,-5-5 1,1 1 0,-1 0 1,0-1-1,1 0 0,-1 0 1,1 0-1,0 0 0,0 0 1,-1 0-1,1 0 0,5 0 1,28 4-18,40 1 0,-48-8-19,114-29-10,-114 20 9,7-9 14,47-37 0,-65 38 7,-6 1 14,-1-1 1,0 0-1,10-32 0,-16 29 0,-6-32 4,1 46 1,0 0 0,0 0 0,-1 0 1,0 0-1,-4-8 0,1 8 1,1 1 0,-1 0 0,1 0 0,-2 0 0,1 1 0,-1 0 0,0 0 0,0 0 1,-9-4-1,1 1 19,-9 2-7,-41-8 0,61 14-10,-1 0 0,0 1-1,1-1 1,-1 1-1,0 0 1,1 0 0,-1 1-1,0-1 1,1 1-1,-8 1 1,0 2 2,5-3-2,0 0 0,1 1 0,-1 0 0,1 0 0,0 0 0,-1 0 0,1 1 0,0 0 0,0 0 0,-8 8 0,12-10-3,0 0 0,0 0 0,0 0 1,1 0-1,-1 1 0,0-1 0,1 0 0,-1 0 0,1 1 1,-1-1-1,1 0 0,0 0 0,-1 1 0,1-1 0,0 0 0,0 3 1,0-2-1,1 0 0,-1-1 0,1 1 0,-1-1 0,1 1 0,0-1 0,0 1 0,0-1 0,0 1 0,0-1 0,0 0 0,0 0 0,0 1 0,0-1 0,1 0 0,-1 0 0,0 0 0,1 0 0,2 1 0,27 11-2,-27-12 1,19 5-11,135 11-21,-122-16-87,160-21-82,-156 12-83,159-38-124,-162 35 50,38-12-182,89-40-1,-162 62 537,-1 0-1,1 1 0,-1-1 0,1 0 0,-1 0 0,1 0 0,-1 0 0,1-1 1,-1 1-1,0 0 0,0 0 0,1-1 0,0-2 0,1-1-5,-2 5 11,0-1-1,-1 1 1,1-1-1,-1 0 1,1 1-1,-1-1 1,0 0-1,1 1 1,-1-1-1,0 0 1,1 0-1,-1 1 1,0-1-1,0 0 1,0 0 0,0 0-1,0 1 1,0-1-1,0-1 1,0 1 0,-1 0 0,1 1 0,-1-1 0,1 1 0,-1-1 0,1 1 0,-1-1 0,0 1 0,1-1 0,-1 1 0,0-1 0,1 1 0,-1 0 0,0-1 0,0 1 0,1 0 0,-1 0 0,0 0 0,0 0 0,0-1 0,1 1 0,-1 0 0,-1 1 0,-6-3 1,5 2 2,0 0-1,0-1 0,0 1 1,-1 0-1,1 1 0,0-1 1,0 1-1,0-1 0,1 1 1,-1 0-1,0 0 0,-5 2 1,-109 49 45,92-36 33,-88 87 35,95-80-48,10-11-41,0 0-15,0-1 0,1 2 0,0-1 0,1 1 0,1 0 0,0 0 0,0 1 0,-2 14 0,2-1 13,0 31 0,5-56-23,0 0-1,-1-1 1,1 1-1,1 0 1,-1-1-1,0 1 1,0 0-1,1-1 1,-1 1-1,1-1 0,-1 1 1,1-1-1,-1 1 1,1-1-1,1 2 1,1 3 1,-2-5-3,-1 0 1,1 0-1,0 0 0,-1 0 0,1 0 1,0 1-1,0-1 0,0-1 0,0 1 1,0 0-1,0 0 0,0 0 0,0 0 1,0-1-1,1 2 0,1-1 1,0-1-1,0 1 1,0 0-1,0-1 1,0 0 0,0 1-1,0-1 1,5-1-1,2 0 1,0 0-1,0-1 0,10-4 1,-3-1-4,0-1 0,0 0 0,0-2 0,-1 0 1,-1-1-1,0 0 0,23-23 0,3-9-29,-20 21 11,-2 6 17,-17 15 4,1 0 0,-1 1 0,1-1 0,-1 1 0,1 0 0,-1 0 0,1 0 0,-1 0 0,1 0 1,-1 1-1,1-1 0,0 1 0,-1 0 0,4 1 0,-2-1 1,7 7 14,9 13 0,33 47 1,-37-41 24,47 129 17,-54-122-10,14 154 11,-22-149-44,-6 56-1,-8 10-9,7-82-1,-13 38-1,15-49-1,-1 0-1,-1-1 0,-7 12 1,11-20-1,-1 1 0,1-1-1,-1 0 1,0 0 0,0 0 0,0 0 0,0-1 0,-1 1 0,1-1 0,-1 0 0,1 0 0,-1 0 0,0 0 0,0 0 0,0-1-1,0 0 1,-5 1 0,-5-2-5,-11-8 3,-27-11 0,51 19 1,0-1 0,0 1 0,0-1 0,0 1 0,0-1 0,0 0 0,0 1 0,0-1 0,0 0 0,0 0 0,1 0 0,-2-1 0,-10-14-4,2 0 1,0-1 0,-11-27-1,14 19 0,-12-115 5,20 111 7,27-112 11,-17 114 36,63-113 34,-56 110 33,88-131 60,-83 129-26,115-121 69,-109 127-57,120-95 145,-64 45-143,-16 20-57,-68 55-105,2 4-1,10 16-4,-2 14-2,-1 12 0,2 27-11,4 99 0,-16-134-20,9 96-36,0 4-125,-8-131 152,2 3-7,-3-9 46,0 0 0,0 0 0,0 0 1,0 1-1,0-1 0,0 0 0,0 0 0,0 0 0,0 0 1,0 0-1,0 0 0,0 0 0,0 0 0,0 1 0,1-1 0,-1 0 1,0 0-1,0 0 0,0 0 0,0 0 0,0 0 0,0 0 1,0 0-1,0 0 0,0 0 0,1 0 0,-1 0 0,0 0 1,0 0-1,0 0 0,0 0 0,0 0 0,0 0 0,0 0 0,1 0 1,-1 0-1,0 0 0,0 0 0,0 0 0,0 0 0,0 0 1,0 0-1,0 0 0,1 0 0,-1 0 0,0 0 0,0 0 0,0 0 1,6-1-6,0 0 0,-1 0 0,1-1 1,0 1-1,-1-1 0,1-1 0,-1 1 1,9-6-1,1 0-13,-7 4 11,8-4-3,-1-1 1,0 0-1,0-1 0,0-1 1,17-18-1,71-74-46,-92 91 10,0 0 1,16-23 0,-12 13 25,2 1 7,-10 12-12,0 0 0,0-1-1,9-18 1,22-57-87,-37 83 103,0 0 1,0 0 0,0 0-1,-1 0 1,1 0-1,-1 0 1,0 0 0,0-1-1,1 1 1,-1 0 0,-1 0-1,1 0 1,0-1 0,-1-3-1,-1-2-9,-3-15-7,4 22 23,1 0 0,0 0 0,-1 0-1,0 0 1,1 1 0,-1-1 0,1 0-1,-1 0 1,0 1 0,1-1-1,-1 0 1,0 1 0,0-1 0,1 1-1,-1-1 1,0 1 0,0-1 0,0 1-1,0 0 1,0-1 0,0 1 0,0 0-1,0 0 1,1 0 0,-2 0 0,-1-1-6,-4 0 3,0 1 1,0-1-1,0 1 0,0 1 0,0-1 1,0 1-1,0 1 0,1-1 1,-1 1-1,0 0 0,1 1 0,-13 5 1,7-3 3,4-1 0,0 0 0,-1 1 0,1 0 0,1 0 0,-1 1-1,1-1 1,0 2 0,0-1 0,-10 14 0,10-12 0,-4 8-3,7-3 4,0 0 1,1 0-1,0 1 1,-2 23-1,8-20-4,3 1 4,2-1-1,11 21 1,-19-37 0,0 0 0,1-1 1,0 1-1,-1 0 0,1 0 0,-1-1 0,1 1 1,0 0-1,0-1 0,-1 1 0,1 0 0,0-1 1,0 1-1,1-1 0,16 9-4,0-1 0,35 9 0,-31-15-20,-1-4 13,1-1-1,38-12 1,-42 6-47,-12 4 39,5-4 2,0 0-1,-1-1 0,0 0 1,-1-1-1,0 0 0,0 0 0,6-13 1,9-19-60,32-81 0,-50 106 77,-1 2-1,-1-1 0,2-28 1,-1 18 5,-5 24 18,1 22 42,-7 5-49,2 0-1,0 0 1,2 0 0,1 1 0,1-1 0,1 1-1,1-1 1,5 25 0,6 0-12,-10-39-309,0 0 0,1 0 1,10 16-1,-4-9-5807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33:34.2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11 7800,'0'0'110,"2"2"-94,17 28 56,0 0 0,-3 2-1,0 0 1,12 36-1,35 142 306,-61-203-349,0 0 1,0 1 0,-1-1 0,0 1 0,0-1 0,0 1 0,-1-1 0,-2 15 0,2-17 16,-1 3-3,0-1 0,0 1 0,0-1 0,-4 11 0,4-16-25,1-1 0,-1 0 0,1 0 0,-1 1 0,1-1 0,-1 0 0,0 0 0,0 0-1,0 0 1,1 0 0,-1 0 0,0 0 0,0 0 0,0 0 0,0 0 0,-1 0 0,1-1 0,0 1 0,0-1 0,0 1 0,-1 0 0,0-1 0,1 0-6,0 0 1,1 0-1,-1 0 0,0 0 0,1 0 0,-1 0 1,1 0-1,-1 0 0,0 0 0,1 0 1,-1-1-1,1 1 0,-1 0 0,0-1 0,1 1 1,-1 0-1,1-1 0,-1 1 0,1 0 0,-1-1 1,1 1-1,0-1 0,-1 0 0,-1-1 4,1 0 0,0-1 0,0 1 0,0 0 0,0-1 0,0 1 0,1-1 0,-1 1 0,0-5 0,1 0 8,0 0-1,0 1 1,1-1 0,-1 0-1,1 1 1,2-8-1,2-8 76,-3 14-79,0 1 1,1 0-1,0 0 0,0 1 1,1-1-1,-1 1 0,1-1 1,10-10-1,-5 5-6,25-35 124,3 1-1,70-68 1,-76 84-84,1 0 0,2 2-1,37-23 1,-65 47-44,1 0 0,0 0 0,0 1 0,0 0 0,0 0 0,1 1-1,-1 0 1,1 0 0,0 1 0,-1 0 0,1 0 0,9 1 0,-13 0-5,0 0 0,0 1 0,0 0-1,0-1 1,0 1 0,0 1 0,-1-1 0,1 1 0,0-1-1,-1 1 1,1 0 0,3 3 0,-1 0-1,0 1 0,-1-1 0,0 1 0,6 10-1,2 0 6,-7-8-5,-1 1 0,1 0 0,-2 1 1,1-1-1,-1 1 0,-1 0 0,1 0 0,1 12 0,7 20 9,-7-26-8,-1 0-1,-1 0 1,0 1 0,-1-1-1,-1 27 1,0-24-1,-1 96 21,0-101-21,0-14-16,0-1 0,0 1 1,0 0-1,0 0 0,1 0 0,-1 0 0,0 0 1,0 0-1,0-1 0,0 1 0,0 0 0,1 0 1,-1 0-1,0 0 0,0 0 0,0 0 0,1 0 1,-1 0-1,0 0 0,0 0 0,0 0 0,1 0 1,-1 0-1,0 0 0,0 0 0,0 0 0,0 0 1,1 0-1,-1 0 0,0 0 0,0 0 0,0 0 1,1 1-1,-1-1 0,0 0 0,0 0 0,0 0 1,0 0-1,0 0 0,1 0 0,-1 1 0,0-1 1,0 0-1,0 0 0,0 0 0,0 0 0,0 0 1,0 1-1,0-1 0,0 0 0,1 0 0,-1 0 1,0 1-1,0-1 0,0 0 0,0 0 0,0 0 1,0 1-1,0-1 0,0 0 0,0 0 0,0 0 1,-1 0-1,1 1 0,0-1 0,0 0 0,0 0 1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33:35.8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948 1 3232,'0'0'305,"-1"2"-74,-9 15-43,-1 1 1,-14 17-1,13-23-147,0 0 0,-1 0 0,-1-2 0,1 1 1,-2-2-1,0 0 0,0 0 0,0-2 0,-22 8 0,-96 34 166,68-27 50,-75 37 0,45-14-44,-41 21 85,45-22 0,67-33-143,-15 4 150,38-15-258,0 0 0,0 0-1,0 0 1,0 0 0,0 0-1,0 0 1,1 1 0,-1-1-1,0 0 1,0 1-1,0-1 1,0 1 0,1-1-1,-1 1 1,0-1 0,0 1-1,1 0 1,-2 0 0,3 0-28,-1-1 0,0 1 1,1-1-1,-1 1 0,1-1 1,0 0-1,-1 1 0,1-1 1,-1 0-1,1 1 0,-1-1 1,1 0-1,0 0 0,-1 1 1,1-1-1,0 0 0,-1 0 1,2 0-1,50 7 159,-44-6-66,230 37 766,33 20-81,77 30-20,-335-84-695,0 0 1,-1 0-1,1 1 0,21 13 0,-33-16 59,-1-2-137,1 0 0,-1 1-1,0-1 1,0 0 0,1 1-1,-1-1 1,0 0 0,0 1 0,0-1-1,0 1 1,0-1 0,0 1-1,0-1 1,0 0 0,0 1-1,0-1 1,0 1 0,0-1-1,0 1 1,0-1 0,0 0 0,0 1-1,0-1 1,0 1 0,0-1-1,-1 0 1,1 1 0,-1 0-1,-3 12-1344,-4 4-5379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33:36.6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345 58 2072,'5'-23'408,"-3"20"-266,-2 2-61,0 0 0,1 0 0,-1 0 0,0 0 0,1-1-1,-1 1 1,0 0 0,0 0 0,0 0 0,0-1 0,0 1 0,-1 0-1,1 0 1,0 0 0,0-1 0,-1 1 0,1 0 0,-2-2 0,2 2 337,-3 0-72,1 0-317,-4 0 66,1 0-1,0 0 1,-1 0-1,1 0 1,-1 1-1,1 0 1,-1 0-1,1 1 1,-1 0-1,-8 2 1,2 0-18,1 1 1,0 0 0,0 0-1,1 2 1,-1-1 0,1 1-1,0 1 1,1-1 0,0 2-1,0-1 1,0 1-1,-7 10 1,3-4 55,2 1 1,0 0-1,-14 27 0,-4 7 98,24-41-183,0 2 0,0-1 1,1 1-1,0-1 0,1 1 0,-4 19 0,-1 1 68,6-21-82,0 0 0,0-1-1,1 1 1,1 0 0,-1 0-1,2 9 1,-1 3 49,1-17-70,0 0 0,-1-1 0,2 1 0,-1 0 0,0 0 0,1 0 0,0-1 0,-1 1 0,2-1 0,-1 1 0,0-1 0,5 5 0,-2-1-5,12 14 86,-9-14-70,0 0 0,1-1 0,0 1 0,15 7 0,3 2 34,-18-11-44,0 0-1,1-1 0,-1 0 0,1-1 1,0 0-1,0 0 0,15 1 0,-1 1 15,0-1-3,0 0 1,42-1 0,-42-2-6,-6-1-10,0-1 0,-1-1 0,1 0-1,18-5 1,8-2 8,-33 7-14,-1 0-1,0-1 1,1-1 0,-1 0 0,-1 0 0,1-1 0,12-8 0,5-2 6,-21 11-7,0 0 0,-1 0 0,1-1 0,-1 0 0,0 0 0,-1 0 1,1-1-1,-1 1 0,0-1 0,6-11 0,4-6 23,-9 15-16,0-1 0,0 0 0,-1 0 0,-1 0 0,6-20 0,1-5 58,-7 26-52,-1-1 0,0 0 0,0 0 0,-1 0 0,0 0 0,-1 0 0,-1-12 0,1 0 45,-1 15-47,0 0 0,0 0 0,0 1 0,-1-1 0,1 0 0,-1 1-1,-1-1 1,1 1 0,-1-1 0,-6-8 0,-2-5 63,7 13-60,0 0 1,0 0 0,-1 0-1,0 1 1,0 0-1,0 0 1,0 0 0,-7-4-1,4 3-10,-20-15 125,18 17-108,0 2 0,-5-3 17,-1 0 1,0 1-1,0 1 0,0 0 1,-1 1-1,1 1 0,-19 1 1,26 0 2,-55-4 146,59 3-173,1 1 1,0 0-1,0 0 0,-1 1 0,1-1 0,-5 2 0,8-2-2,-10 5-1288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33:37.1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74 0 12016,'11'3'-103,"19"7"15,-7 1 68,0 1 1,-1 1-1,32 25 1,53 52 53,-58-40 26,-11-8 3,-35-38-56,9 9 28,17 23-1,-26-31-24,0 0-1,0 0 1,-1 0 0,0 0-1,1 0 1,-2 0 0,1 1 0,-1-1-1,2 12 1,-3 6 11,-2 0 1,0-1 0,-2 1-1,0 0 1,-15 43-1,6-22-2,-31 96 37,9-37 8,-82 202 129,97-261-114,-45 71 0,52-95-51,9-14-91,-1 0 0,1-1 0,-1 0 0,-1 0 0,1 0 0,-1 0 0,1-1 0,-1 0 0,-1 0 0,1-1 0,0 0 0,-1 0 0,-13 4 0,11-4-493,-49 19-7050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33:37.6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46 1 9056,'0'0'421,"2"0"-241,2-1-146,1 1 0,-1 0 0,1 0 0,-1 1 0,1 0 0,-1-1 0,1 1 0,-1 1-1,0-1 1,6 3 0,-3-1-20,21 18 62,-23-17-50,-2-2-19,-1 1 0,1-1-1,0 1 1,-1-1 0,0 1-1,0 0 1,1 0 0,-2 0-1,1 1 1,0-1 0,-1 0-1,2 6 1,-2-5 0,0 0 0,0 0 0,0 0 1,-1 0-1,0 0 0,0 4 0,0-5-6,0-1 2,1 1 1,-1 0 0,0-1-1,-1 1 1,1 0 0,0 0-1,-1-1 1,0 1 0,1-1-1,-1 1 1,0 0 0,0-1-1,-3 5 1,0 0-1,4-5-1,-1 0 0,0-1 0,0 1 0,0 0 0,0 0 0,0 0-1,0-1 1,0 1 0,-1 0 0,1-1 0,-1 1 0,1-1 0,-1 0-1,1 1 1,-1-1 0,0 0 0,1 0 0,-1 0 0,-4 1 0,1 0 0,4-1 1,-2 1-1,1 0 1,-1 0-1,0-1 0,1 1 1,-1-1-1,0 0 1,0 0-1,0 0 1,0 0-1,-4 0 1,-14 3 37,19-4-24,0 1-1,0-1 1,0 0 0,0 0 0,0 0 0,0 0-1,0 0 1,0 0 0,0-1 0,0 1 0,0-1 0,0 0-1,0 1 1,0-1 0,0 0 0,0 0 0,1 0 0,-1 0-1,-2-2 1,2 1 27,-1-1 0,0 0-1,1 0 1,0 0 0,-1 0 0,1 0-1,1-1 1,-4-6 0,4 9-30,0 0-1,1 0 1,-1 0 0,1 0 0,-1 0-1,1 0 1,0-1 0,-1 1 0,1 0-1,0 0 1,0 0 0,0-1 0,0 1-1,0 0 1,0 0 0,0 0 0,0-1-1,0 1 1,0 0 0,1 0-1,-1 0 1,1-1 0,-1 1 0,1 0-1,0-2 1,2-2 29,16-28-1370,3-3-5498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33:38.0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593 1 10584,'28'37'8,"-23"-28"-5,0-1 0,0 1 1,-1 0-1,0 0 1,0 0-1,-1 1 0,0-1 1,-1 1-1,0 0 1,0-1-1,-1 1 0,-1 19 1,-13 61 13,13-84-16,-1-1 0,0 1 1,-1-1-1,1 0 0,-1 0 0,0 0 0,0 0 0,-1 0 1,1 0-1,-6 6 0,-4 9 2,-153 213 36,139-201-39,-191 224 54,117-155-1315,-4 3-5072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33:38.6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7624,'0'0'1361,"2"6"-942,9 30 170,26 55 1,-21-53-453,76 181 461,-32-40-331,-50-145-180,3 12-7,-2 1 0,4 54 1,-4-30 8,1 33 46,-7-55-55,22 95 0,-24-133-1521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33:39.0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172 256 9144,'-9'-48'25,"-1"8"-4,4 18 199,1 1 1,0-1 0,-1-32 0,6 52-162,0 0 0,0-1 0,0 1 0,0 0 0,0-1 0,0 1 0,1 0 0,-1 0 0,1-1 0,0 1 0,0 0 0,1-4 0,0 5-34,-1 0 0,0-1 0,1 1-1,-1 0 1,1-1 0,0 1 0,-1 0-1,1 0 1,0 1 0,0-1 0,0 0-1,0 0 1,0 1 0,0-1 0,0 1-1,-1 0 1,1 0 0,0-1 0,0 1-1,0 1 1,3-1 0,14 2 50,1 1 0,-1 0 0,0 2 1,0 0-1,0 1 0,-1 1 0,33 17 0,-39-17-56,-1 0 0,19 18-1,-10-7-3,-15-12-11,-1 0 0,0 1 1,0-1-1,-1 1 0,5 12 0,-4-1 10,-4-14-13,-1 0 1,0 1 0,0-1 0,0 0 0,0 0 0,0 0 0,-1 0 0,0 0-1,-2 5 1,-12 15 18,8-18-16,0-2-1,-21 15 1,24-15-3,0 0 0,-1 0 0,1-1 0,-1 0 0,0 0 1,1-1-1,-1 1 0,0-1 0,-1-1 0,1 1 0,0-1 0,-11 1 0,0 0 0,-10 2-1,-1-1 1,-45-2 0,48-1 3,19 0-2,-1-1 0,1 0 0,0 0 0,0-1 0,0 1 0,0-1 0,0-1 0,-7-3 0,5 3-2,2 1 0,1-1 0,-1 0 0,1 0 0,-10-7 0,4-6-1,5 6-1,-7-13-15,15 12 16,0 6-1,10-29-1439,1-1-5759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33:39.4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84 9416,'18'40'-14,"6"7"-20,-8-13 24,-2 1 0,15 61 0,10 41 45,30 119 214,-15-49 325,-49-193-393,6-42 234,15-110-46,-14 92-263,31-72 0,-32 89-42,76-203 147,-77 206-285,16-43-337,3 1 0,45-78 0,-43 97-6522</inkml:trace>
  <inkml:trace contextRef="#ctx0" brushRef="#br0" timeOffset="1">723 55 7000,'13'65'25,"56"192"398,-55-211-290,0-1 143,-3-1 0,10 70 0,-16-69-22,-2 0 0,-3 50-1,-4-16-902,4-58-4984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33:39.8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10760,'0'0'224,"8"15"-160,1 11 8,6 16-72,-7-22-72,-4-8 72,11 30-64,11 24 64,1 1-7760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05:21.3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0 319 11384,'137'10'56,"-57"-2"-43,23-3-10,129 0 1,-184-5 16,87-6 0,49-6-16,178-45 0,-346 54 2,0-1 1,18-8 0,-34 12-7,166-62 20,21-28-1289,-183 88 1178,188-96-6729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06:22.4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0 164 7000,'2'-5'0,"26"-31"1,-16 22 21,1 1 1,18-14-1,-20 18 83,0 0 1,-1-1-1,0 0 0,13-18 0,-22 26 70,5 17 78,-5-7-58,-6 20 36,-11 35-1,-10 48 109,22-89-481,1 0 0,2 0-1,0 0 1,1 0 0,6 36 0,-2-39-5238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33:40.2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0 472 6640,'16'31'241,"3"11"392,-2 1 0,17 65 1,-33-106-614,3 15 258,0 1 0,3 32 0,0 13 363,16 124 1447,-22-185-1868,5-4 50,-5 2-257,0 0-1,0 0 0,0-1 1,0 1-1,0 0 0,0 0 1,0 0-1,0-1 1,-1 1-1,1 0 0,0-1 1,0 1-1,0-1 0,1 0 1,7-6 93,-3 1-76,0 1 1,0-1-1,-1 0 1,0 0-1,0-1 1,7-10 0,4-10 61,14-29 0,-19 35-59,1-1 1,0 1-1,31-38 0,-38 55-29,0-1 0,0 1 0,1 0 0,-1 0 0,1 0 0,9-4 0,6 2 4,-15 5-7,0 1 1,0 1-1,0-1 1,0 1-1,0 0 0,0 0 1,0 1-1,-1 0 1,1 0-1,0 0 0,6 4 1,9 7 0,30 22 0,-1 0 1,-36-27-3,-1 0 0,1-1-1,0 0 1,0-1 0,1-1 0,0 0 0,0-1 0,21 3 0,-19-6-8,-1 0 1,1-1-1,-1-1 1,1-1-1,-1 0 1,32-9 0,-31 5-7,-1 0 1,0-1-1,0-1 1,-1-1-1,0 0 1,-1-1-1,0-1 1,21-19-1,41-68-156,-66 82 133,0-1 1,-1 0-1,-1 0 1,0-1-1,-1 0 1,5-25-1,5-10-131,-11 35 117,-2-1 0,0 1 0,0-1 0,-2-1 0,0-26 0,1-2-109,-1 21 80,-2 0 0,-1 0-1,-6-35 1,4 38 31,-1-3-44,-14-53 0,18 79 92,0 1 0,0 0 0,0-1 0,0 1 0,0-1 0,0 1 0,0 0 0,0-1 0,0 1 0,0-1 0,0 1 0,0 0 0,-1-1 0,1 1 0,0 0 0,0-1 0,0 1 0,-1 0 0,1-1 0,0 1 0,-1 0 0,1 0 0,0-1 0,0 1 0,-1 0 0,1 0 0,0-1 0,-1 1 0,1 0 0,0 0-1,-1 0 1,1 0 0,-1 0 0,1-1 0,0 1 0,-1 0 0,1 0 0,-1 0 0,1 0 0,0 0 0,-1 0 0,1 0 0,0 0 0,-1 1 0,1-1 0,-1 0 0,1 0 0,-14 13-22,12-10 26,-9 9-7,1 1 1,1 0-1,0 0 0,0 1 1,-10 25-1,-3 5-2,13-25 6,1 1 0,1-1-1,1 1 1,1 0 0,0 1 0,-1 21 0,2-14 0,-3 6 0,3-17 0,2 0 0,-2 20 0,5 173 0,1-170 0,0 2-2,3 0 1,14 62-1,-5-37 0,15 99-1399,-17-95-5599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33:40.6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0 534 9952,'2'0'88,"58"10"128,97 16-23,15-8-133,-146-16-56,-1-1 1,1-2-1,0 0 0,33-7 0,-31 4 0,4 1 10,-18 2-5,0-1-1,21-5 1,9-7 11,77-33 0,-75 27-6,-27 11-10,0 0 0,-1-2 1,-1 0-1,0-2 1,0 1-1,18-20 0,-21 19-2,5-4 6,-1-1 0,-1-1 0,-1-1 0,-1 0 0,0-1 0,-2-1 0,14-29 0,-23 43-3,0-1 0,0 0 1,-1-1-1,0 1 0,-1 0 1,0-1-1,1-14 0,0-1 15,-2 21-14,-1 0 0,1 0 0,-1-1 0,-1 1 0,1 0 0,0 0 0,-1 0 0,0-1 0,-2-4 0,3 8 0,0 0-1,0 0 1,0 0-1,0 0 0,-1 0 1,1 0-1,0 0 0,-1 0 1,1 0-1,-1 0 1,1 0-1,-1 0 0,0 0 1,1 0-1,-1 0 1,0 0-1,0 1 0,1-1 1,-1 0-1,0 0 1,0 1-1,0-1 0,0 1 1,0-1-1,0 1 1,0-1-1,0 1 0,0 0 1,0-1-1,-2 1 0,1-1 16,-5 3 113,-1 2-103,1 0 0,0 1 0,0 1 0,0-1 0,1 1 0,-10 10 0,4-4 65,9-9-83,0 1-1,0-1 1,0 1-1,0-1 1,1 1-1,-1 0 1,1 0-1,0 0 1,0 0-1,1 0 1,-2 5 0,-3 9 20,-15 40 109,3 2 0,-12 73 1,16-32 69,-3 123 0,24 162 161,-4 21-72,-8-317-175,-32 158 0,22-188-77,-3-2-1,-43 94 1,15-74-1657,-3 1-6492</inkml:trace>
  <inkml:trace contextRef="#ctx0" brushRef="#br0" timeOffset="1">588 1405 10224,'21'-10'-7,"2"-3"75,1 2 0,45-15 0,-13 12 139,102-11 1,80 8 180,-161 11-780,-1-3 0,81-21 0,-79 9-6328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33:41.0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229 501 11832,'-5'7'0,"-13"24"0,-20 52 0,9-18 0,12-24 0,1 1 1,-13 58-1,21-68 7,-2 0 6,-9 50 23,-10 139 23,25-184-42,1-7 11,0 36-1,13 152 43,-7-174-47,-3-28-9,1-1 0,6 31 1,7 4 20,1 0 1,44 95-1,-48-122-24,1 0-1,2-1 1,0-1-1,1 0 0,1-1 1,35 34-1,-24-26-4,-16-17-103,1 0 0,0-1 0,1 0 0,-1-1 0,2-1 0,-1 0 0,17 7 0,-16-8-574,44 23-6655</inkml:trace>
  <inkml:trace contextRef="#ctx0" brushRef="#br0" timeOffset="1">566 0 5384,'0'0'0,"3"21"0,6 29 0,-5-26-96,-1-12 96,6 43-88,3 28 88,-4-41-168,-5-21 168,9 44-160,9 11 160,2-2-3176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33:41.5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 1 8792,'0'0'0,"3"9"0,2 16 0,-4-13 64,5 34 0,-1 29-64,-4-34 48,2-23-48,-3 61 56,-3 40-56,2-62 72,1-30-72,-8 63 72,-8 9-72,-2 1-6400</inkml:trace>
  <inkml:trace contextRef="#ctx0" brushRef="#br0" timeOffset="1">988 1044 10848,'-52'167'215,"42"-139"-189,2 0-5,-11 22 15,-111 217 75,-36 25-64,-21 47-231,149-269-1140,0 1-5216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33:41.9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10672,'4'1'0,"15"10"0,-8-2 0,-2 3 1,-7-7 8,0 0 0,0 0 0,-1 0 0,0 0 0,0 0-1,0 0 1,0 0 0,-1 0 0,0 1 0,0-1 0,0 0 0,-2 9 0,-1-2-282,0 0 0,0 0 0,-2-1 0,-5 12 0,-8 18-6007</inkml:trace>
  <inkml:trace contextRef="#ctx0" brushRef="#br0" timeOffset="1">997 624 10584,'34'4'0,"13"8"64,-44-9-11,0 0-48,0 1 0,0 0-1,-1 0 1,0 0 0,0 0 0,2 6-1,-3-8-79,-1 0 0,0 0 0,0 0 0,1 0 0,-1 0 0,-1 0 0,1 0 0,-1 4 0,0 1-644,-2 10-5501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33:42.3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791 1165 9952,'28'-24'-16,"-3"-7"-8,-17 14-36,-11 10 54,1 5-2,-13-15-5,1 6-20,6 8 23,-1 0 1,1 0 0,-1 1-1,1 0 1,-1 0 0,0 1-1,1 0 1,-15 1 0,13 0-21,-3 0 16,0 1-1,0 1 0,0 0 0,1 1 0,-1 0 0,-17 7 1,10-3-5,-3 0-37,-23 8-55,14 1 57,0 0 1,-34 24-1,6-2-138,39-24 137,2 0 1,0 2-1,0 0 1,1 1 0,-24 31-1,18-21 27,6-9-64,1 2 0,1 0 0,1 0 0,-20 37 0,24-35 70,-26 52-67,33-65 70,1 0 0,-1 0 0,2 0 0,0 0 0,0 1 0,-1 13 0,9 48-18,-6-68 36,1-1 0,0 1 1,0 0-1,0-1 0,0 1 0,0-1 1,0 1-1,1-1 0,-1 1 1,1-1-1,0 0 0,0 0 0,0 0 1,0 0-1,3 2 0,33 21-7,-31-21 8,1 0 1,0 1 1,0-2-1,0 1 0,1-1 1,-1 0-1,1-1 1,0 0-1,13 1 1,-4-2 7,0-2 0,29-3 0,-5 0 4,-25 1-1,-1 0 0,0 0-1,0-2 1,-1 0 0,1-1 0,-1 0 0,18-12-1,-9 6 11,3 1 46,-18 7-35,1 0 1,-1-1-1,13-9 0,3-4 30,-1-2 0,0 0-1,39-46 1,-33 34 73,-12 11-82,-1-1 0,-1-1 1,0 0-1,-2-1 0,14-33 0,-17 35-38,3-6 53,-6 14-7,-1-1 1,8-25-1,1-18 79,15-90-1,-22 101-34,-4 10-39,-1 0-1,-2 1 1,-5-65 0,1 68-54,1-2 38,-4-40 75,-77-417 480,47 325-348,33 158-223,2 8 8,1 2-15,3 4-26,-1-1-1,0 1 1,0 0 0,0 0 0,-1 0 0,1 0 0,-1 0 0,2 9 0,11 54 4,-13-57-5,38 211-24,6 73-22,-38-240 42,30 201-36,48 113 3,-23-202-1338,-43-122-5026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33:42.7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55 265 9416,'0'2'0,"9"52"61,-3 1-1,-1 55 1,-29 144 110,10-174-177,-16 114-1075,24-144-4665</inkml:trace>
  <inkml:trace contextRef="#ctx0" brushRef="#br0" timeOffset="1.01">449 1 11032,'0'0'0,"7"19"0,-2-10 40,-2 28 0,-11 34-40,5-34 0,2-17 0,-14 55 0,-17 37 0,19-58-272,5-25 272,-24 60-264,-11 35 264,-1-3-7456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33:43.1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277 0 12016,'1'48'3,"0"-11"6,-5 50 0,-40 165 440,-44 49 435,-27 25-1918,88-247-7326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33:43.5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 3 7176,'-2'0'185,"-5"-2"-6,6 1 58,1 4-228,0 0 0,1-1 0,0 1 0,-1 0 0,1-1-1,0 1 1,0-1 0,3 5 0,-1-1-2,4 11-7,1 0 0,17 28 0,1-2 0,-5-5 0,-1-1 0,21 50 0,18 87 13,-58-170-13,5 19 5,-1-1 0,-1 1 0,1 44 0,0-9 14,-3-17 13,-5 78 0,-1-33 26,4-85-54,1 1 0,-1-1 0,0 0 0,0 1 0,0-1 0,-1 1 0,1-1 0,0 0 0,0 1 0,-1-1 1,1 0-1,-1 1 0,1-1 0,-1 0 0,1 0 0,-1 0 0,-1 2 0,2-3-2,-1 0 0,1 0 0,-1 0 0,1 0 0,0 0 0,-1 1 0,1-1 0,-1 0 0,1 0 0,-1-1 0,1 1 0,-1 0 0,1 0 0,-1 0 0,1 0 0,0 0 0,-1 0 0,1 0 0,-1-1 0,1 1 0,-1 0 0,1 0 1,0-1-1,-1 1 0,1 0 0,0-1 0,-1 0 0,-6-5 11,1-1 1,0 0 0,1 0-1,-1 0 1,1-1 0,1 0-1,-1 0 1,1 0 0,1-1-1,-4-11 1,-2-9 82,2-1 0,-3-35 0,7 43-11,-2-10 94,0-55 0,6 67-102,1 0 0,4-21-1,0 1 121,-3 29-155,0-1 1,0 0 0,1 1 0,0-1-1,1 1 1,1 0 0,9-15-1,7-13 133,-18 32-149,1-1 0,-1 1 1,2 0-1,-1 0 1,1 1-1,0-1 0,1 1 1,-1 1-1,1-1 1,0 1-1,1 0 0,9-4 1,7-6 71,-14 9-67,1 0 1,-1 2-1,1-1 1,0 1-1,0 1 1,0 0-1,21-3 1,0 0 59,-19 4-60,1 0 1,-1 1-1,0 0 1,1 1-1,-1 1 1,25 3-1,-19-1 18,-9-1-32,0 0 0,0 0-1,0 2 1,0-1 0,0 1 0,-1 0-1,1 1 1,15 11 0,13 7 64,-25-16-62,-1 1-1,-1 0 1,1 1 0,-2 0 0,1 0-1,-1 2 1,0-1 0,10 16-1,2 1 46,-12-14-41,0 0 1,-1 0-1,-1 1 0,0 0 1,-1 0-1,9 28 1,-4-12 17,-9-20-29,1 1 0,-2 0-1,0 0 1,0 0 0,-1 0-1,0 1 1,-1-1 0,-1 17 0,0 7 22,-7 88 53,0-4 2,8-116-89,2 69 46,-1-64-38,0 0-1,1-1 0,0 1 0,0-1 0,0 1 0,1-1 0,4 8 0,5 1 20,-8-13-23,0 1 0,0-2 0,0 1 0,1 0 0,-1-1 0,1 0 0,7 2 0,4 0-3,-12-5-70,0 0 1,0-1-1,-1 1 1,1-1-1,-1 0 1,1 0-1,-1 0 0,0 0 1,0 0-1,5-5 1,-2 2-617,23-19-6541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33:43.9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196 0 9144,'58'143'36,"13"82"-32,-11 44 392,-50-183-100,-2 132 1,-13-134-4,-22 112-1,-43 49 190,47-186-345,-3 0 1,-36 57 0,56-106-102,-1 1 1,0-2-1,-1 1 0,0-1 0,0 0 1,-1-1-1,0 0 0,0 0 0,-21 12 1,28-19-30,-1 0 1,1 0 0,-1 0-1,1 0 1,-1 0 0,0-1 0,1 1-1,-1-1 1,0 0 0,1 0-1,-1 0 1,0 0 0,1 0 0,-1-1-1,0 1 1,1-1 0,-1 0-1,0 1 1,1-1 0,-1-1 0,1 1-1,-3-2 1,4 3-4,-1-1-1,1 1 1,0-1-1,0 0 1,-1 1-1,1-1 1,0 0 0,0 0-1,0 0 1,0 0-1,0 0 1,-1-2 0,0-2-58,0 0 0,0-1 0,1 1 1,0 0-1,0-1 0,0 0 0,1 1 1,-1-1-1,1 1 0,1-1 1,0-5-1,0-1-703,1-43-6529</inkml:trace>
  <inkml:trace contextRef="#ctx0" brushRef="#br0" timeOffset="1">1053 367 9776,'16'-13'31,"-12"9"-16,1 0 0,-1 1 0,1-1 0,0 1 1,0 0-1,1 0 0,9-3 0,-14 5-10,0 1 0,1 0 1,-1 0-1,0 0 0,0 0 0,0 0 1,1 0-1,-1 0 0,0 0 1,0 0-1,0 0 0,0 1 0,1-1 1,-1 1-1,0-1 0,0 1 0,0-1 1,0 1-1,0-1 0,0 1 1,0 0-1,0 0 0,0-1 0,-1 1 1,1 0-1,0 0 0,0 0 1,-1 0-1,1 0 0,-1 0 0,2 1 1,14 36 112,-15-34-135,2 6-54,0 0 1,0 0-1,-1 1 0,0-1 0,-1 1 0,0 0 0,-1-1 0,-2 17 1,2-18-339,-2 41-5671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06:22.8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0 349 6640,'39'-55'25,"-8"10"3,-9 12 118,41-46-1,-44 54 109,-12 16-46,-1 0 1,1 0-1,10-8 1,-17 17-180,1 0 1,0 0-1,-1 1 0,1-1 1,0 1-1,-1-1 1,1 0-1,0 1 0,-1-1 1,1 1-1,-1-1 0,1 1 1,-1 0-1,1-1 1,-1 1-1,0 0 0,1-1 1,-1 1-1,0 0 1,1-1-1,-1 2 0,4 9 159,-1 0 0,0 1 0,2 20 0,-4-23-150,0 0-1,1 0 0,0 0 1,1 0-1,-1-1 0,7 13 1,-9-20-36,1 0 0,-1-1 1,1 1-1,-1 0 0,1 0 0,-1 0 1,1 0-1,0-1 0,-1 1 1,1 0-1,0-1 0,0 1 0,-1-1 1,1 1-1,0-1 0,0 1 0,1 0 1,1 0 2,-2 0-4,1-1-1,-1 1 1,1-1-1,-1 1 1,1-1-1,-1 0 0,1 1 1,-1-1-1,1 0 1,-1 0-1,4 0 1,9-3-2,0 0 1,-1 0 0,26-11 0,-26 10-6,5-3-9,-1 0-1,1-1 1,-1-1-1,30-20 1,-34 20 3,5-3-63,28-25 0,0 0-63,-44 35 126,10-7-11,1 0 1,-1 0 0,2 1-1,24-11 1,-33 22 43,3 7 6,-4-5-11,0 0 1,-1 1-1,1-1 1,-1 1-1,0 0 0,0 0 1,-1 0-1,4 11 1,-1 3 61,0 0 1,-1 1-1,-1-1 0,1 37 1,9 95 207,-9-124-92,-2-19-254,-1-2-26,1 0-1,-1 0 1,1 0-1,1 0 1,-1-1-1,1 1 1,0-1-1,1 0 1,0 0 0,4 7-1,15 15-6126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33:44.3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932 0 13088,'0'0'0,"-3"27"0,-6 56 0,5-45 64,1-17-64,-24 82 72,-38 57-72,33-81 128,16-39-128,-62 105 128,-47 68-128,62-103 32,31-55-32,-86 106 40,-60 45-40,-1-2-9688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33:49.5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211 1 5024,'-1'0'7,"-1"1"-7,0 0 1,0 0-1,0 0 1,1 0-1,-1 0 0,0 0 1,1 0-1,-1 0 1,1 1-1,0-1 1,-1 1-1,-1 2 1,-3 4 1,-8 7 2,0 2 0,2-1 0,-19 31 0,15-16 3,2 0 1,0 1 0,-9 36-1,9-10 4,2 1 0,-3 64-1,13-65 23,3 1-1,10 62 1,1-59 71,38 113 0,-35-136 34,22 38 0,-28-63-69,-1 1 0,2-2-1,0 0 1,22 24-1,-11-21 138,-11-15-176,-4-2 1,3 2-7,0-2 0,1 1-1,-1-1 1,0-1 0,0 1 0,0-2-1,11-3 1,60-28-759,-20 5-2925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33:49.9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1 387 8696,'2'3'-23,"5"4"13,-4-4 10,0 0 0,-1 1 1,1-1-1,-1 1 0,0 0 0,0 0 0,0 0 1,0 0-1,2 6 0,1 7 21,0-1 1,-1 1-1,-1 0 0,0 0 1,0 24-1,1 119 234,-2-97-11,3 1 1,21 98-1,-14-118-48,-4-26 158,-1-30-593,-3 0-625,9-22-5276</inkml:trace>
  <inkml:trace contextRef="#ctx0" brushRef="#br0" timeOffset="1">474 65 6192,'13'-18'10,"-12"15"-7,1 0 0,-1 0 1,1 0-1,0 1 0,0-1 0,0 1 1,0-1-1,1 1 0,-1 0 1,1 0-1,-1 0 0,1 0 1,0 0-1,0 0 0,0 1 1,0 0-1,4-2 0,19-2 0,-4 4-3,-12 3 0,0 0 0,0 0 0,0 1 0,0 0 0,0 1 0,0 0 0,-1 1 0,0 0 0,15 10 0,-6-3 0,0 1 0,-1 1 0,0 1 0,-2 1 0,17 19 0,59 84 66,-84-108-52,0 1-1,-1 1 0,0-1 0,-1 1 0,0 0 1,-1 1-1,4 24 0,-2-14 8,2 4 51,-5-18-40,-1-1 0,1 1 0,0 13 0,4 45 211,-1 107-1,-17-38 35,6-86-80,1-23-114,-1-1 0,-1-1 1,-1 1-1,-13 31 0,10-29 5,5-18-149,1-1 0,-1 0 0,-1 0 0,1-1 1,-2 1-1,1-1 0,-1-1 0,-1 1 0,0-1 1,-10 9-1,16-16-10,-41 40-4749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33:45.3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8968,'10'6'52,"26"24"361,-21-17-278,0 1 1,-2 1-1,0 0 1,0 1-1,-1 0 1,14 27-1,0 7 132,23 65-1,-43-97-231,-1 1 0,-1-1-1,-1 1 1,0 0-1,-1 0 1,-2 0 0,-1 27-1,0-16-32,2 7 16,-1-12 1,-3 29 1,-27 190 36,28-236-56,-20 149 16,-17 172-2,16-128-14,12-32 0,-5 179 0,14-255 0,0 89 0,8 182 0,-2-268 1,5 89 4,11 194-3,-15-278-1,6 93 4,15 192 3,-20-282-4,3 94 7,5 201 12,-10-289-14,-1 109 12,2 234 31,-5-330-33,-3 116 18,-2 245 33,3-355-45,-5 117 28,-9 255 21,12-368-49,-5 124 28,-3 256 47,10-375-65,3 118 34,5 257 42,-4-376-74,8 116 38,16 250 30,-18-372-70,10 110 34,22 228 55,-30-346-81,7 104 42,11 223 43,-22-335-85,2 97 42,0 202 43,-6-309-85,-15 306 82,9-330-87,-5 66 36,-38 179 35,45-313-107,-8 55 35,-11 51 30,-47 158 37,-56 170 97,89-344-1847,16-52-6654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33:47.8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0 263 5024,'0'0'1474,"4"7"-1379,14 24-57,-1 2 0,-1 0 1,-2 0-1,12 46 0,-15-27 13,5 56 1,0 1 21,-13-89-67,1 2 20,0-1 1,1-1-1,2 1 0,8 19 0,-11-32 30,0-7 8,8-7-34,0 0 0,-1-1-1,0-1 1,0 1 0,15-15 0,51-52 174,-61 58-140,20-22 299,-1-1 1,39-60-1,-68 91-296,-4 7 80,-2 1-128,1-1 0,0 1 0,0 0 0,0 0 0,0 0 0,-1 0 0,1 0 0,0 0 0,0 1 0,0-1 0,-1 0 0,1 0 0,0 1 0,0-1 0,1 1 0,2 3 30,0 0-32,-1 1 1,1-1 0,-1 1 0,0 0 0,0 0 0,0 1 0,2 6 0,2 2 14,20 36 10,-24-46-38,0 1 0,1-1 0,-1 0-1,1 0 1,-1 0 0,1-1-1,1 1 1,6 4 0,14 3 0,3-2-3,-18-11 2,-3-2-1,7-1-1,-1 0-1,0-1 0,0-1 0,0 0 0,-1-1 1,19-15-1,-8 3 0,-1-1 0,38-47 0,-55 60 0,2 0 0,-2 0 0,1-1 0,-1 0 0,0 1 0,-1-2 0,0 1 0,-1 0 0,0-1 0,0 0 0,2-17 0,-5 3 3,-1 0 1,-1-1-1,-2 1 1,0 0-1,-10-30 1,-21-34 18,29 74-11,-1 0 0,-1 1-1,0 0 1,-14-18 0,6 15 18,-22-20 0,32 31-14,0 1 1,0-1-1,0 1 1,0 0-1,-1 1 1,0 0-1,0 0 1,-9-3-1,-55-2 129,68 8-134,0 0-1,0 0 1,0 0-1,0 1 1,0-1-1,0 1 1,1-1-1,-1 1 0,0 0 1,0 0-1,0 1 1,1-1-1,-1 0 1,-3 3-1,-28 26 51,26-22-47,3-4 10,0 0 0,0 1 0,1-1 0,0 1 0,0 0 0,0 0 1,0 0-1,1 1 0,0-1 0,0 1 0,0 0 0,-3 11 0,-7 66 28,12-80-46,1 1 0,0-1 0,0 0 0,0 1 0,0-1 0,1 1 1,-1-1-1,1 0 0,0 0 0,0 1 0,0-1 0,1 0 0,2 5 0,1 1-166,1-1 0,0 0 0,7 7 0,-5-6-478,29 34-5601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33:48.3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 16 7800,'1'-2'12,"-4"-11"33,1 17-45,-2 6-1,2-3-1,0-1-1,0 0 1,0 1-1,1-1 1,0 1-1,0 8 0,1 175-41,-5 1 0,2-120 7,-4 34 8,-2 81-21,15 15-3,-4-183 48,0-1-1,1 1 1,1-1-1,1 0 1,12 28-1,-9-23 3,-7-17 2,1-1 0,0 1 1,1-1-1,-1 0 0,1 1 0,-1-1 0,1 0 1,0-1-1,1 1 0,-1-1 0,1 1 0,6 4 0,7 2-4,-12-9 5,0 0 0,-1-1 0,1 0 0,0 0 0,0 0-1,-1-1 1,1 1 0,0-1 0,-1 0 0,1 0 0,0-1 0,7-3 0,21-6 0,-16 7 3,0-2 0,0 0 0,-1-1 0,22-13 1,8-3 6,-12 7 21,43-28 0,-27 13 94,99-70 456,-144 98-510,-1 0-1,1 0 1,0 1-1,0 0 1,6-3-1,8 5-28,-10 1 3,10 1 155,-16-1-182,-1 1 1,1-1-1,0 1 1,-1 0-1,1 0 1,-1 0-1,1 1 1,-1-1-1,0 0 1,0 1-1,0 0 1,0-1-1,1 4 1,-2-3-14,3 1 21,-1 1 1,0 0 0,0 1-1,0-1 1,-1 0-1,1 1 1,-1-1 0,-1 1-1,2 8 1,0 1-11,3 6 44,12 29 0,-8-33-36,-5-14-19,-2-2 0,13 3 0,-9-5-4,0 1 0,0-1 0,0-1 0,0 1 0,0-1 0,0 0-1,0-1 1,6-3 0,51-28 6,-63 34-7,34-23 8,-4 6 17,5 6 26,-13 8 106,-16 7-132,-2-1-1,18 12 26,-7 0 90,-2 4-75,-1 1 1,-2 0-1,0 1 1,10 24 0,21 76 139,-1-4-41,-35-106-149,-6-11-15,0 1 1,0-1-1,0 0 1,0 1-1,0-1 1,0 0-1,0 1 1,1-1-1,-1 0 1,0 1-1,0-1 1,0 0-1,1 1 1,-1-1-1,0 0 1,0 0-1,1 1 1,-1-1-1,0 0 1,0 0-1,1 0 1,-1 1-1,0-1 1,1 0-1,-1 0 1,0 0-1,1 0 1,-1 0-1,0 0 1,1 1-1,-1-1 1,0 0 0,1 0-1,-1 0 1,0 0-1,1 0 1,-1 0-1,1-1 1,-1 1-1,0 0 1,1 0-1,-1 0 1,0 0-1,1 0 1,-1 0-1,1-1 1,4-11 14,-5 11-14,10-42-1295,0-4-5172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33:48.6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0 143 7352,'0'0'0,"0"-9"0,0-20 0,0 14-8,0-12 8,0 0 0,0 15-96,0-2 0,5 5 96,8 21-320,2-1-4328</inkml:trace>
  <inkml:trace contextRef="#ctx0" brushRef="#br0" timeOffset="1">609 85 9688,'28'204'66,"-20"-133"-40,-3-13 19,-3 93 1,-3-72-7,-2 67 20,3 86-38,27 3-1189,-18-183-4678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33:49.1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1 272 6104,'26'-31'0,"27"-25"0,-45 46 2,-4 5 3,0 1 0,0 0 1,0 0-1,0 1 0,1-1 0,0 1 1,0 0-1,10-4 0,32-15 83,-28 18 79,-15 5-142,1-1 1,0 1 0,0 1-1,0-1 1,0 1-1,-1 0 1,1 0 0,4 3-1,-5-3-5,2 0 27,0 1 0,-1 0 0,1 0 0,-1 0 0,0 1 0,0-1-1,0 1 1,0 0 0,-1 1 0,0-1 0,7 10 0,-1-1 13,4 4 112,-2 1 1,1 0-1,10 23 0,-12-20 4,2 0 0,17 22 0,-24-35-137,1 1 1,0-1-1,1-1 0,0 1 0,0-2 0,1 1 0,-1-1 0,1 0 0,18 8 0,-19-11-23,0 0 0,-1-1 0,2 0 0,-1-1 0,0 1-1,0-2 1,0 1 0,1-1 0,-1 0 0,0-1 0,0 0 0,12-3 0,-4-3 3,0 0 1,0-1 0,-1-1 0,0 0 0,17-14-1,-22 15-12,-5 4-3,-1 0 0,1 0 0,-1-1 0,0 1 0,-1-1 0,5-6 0,1-2 5,-1 1 0,-1-2-1,0 1 1,0-1 0,-1 0-1,-1 0 1,-1-1 0,0 1 0,-1-1-1,3-24 1,-6 34-5,-1 0-1,1 0 1,-1 1 0,0-1-1,0 1 1,0-1-1,-1 1 1,1-1 0,-1 1-1,-1 0 1,1-1 0,0 1-1,-1 0 1,0 1-1,-3-5 1,-7-11 38,9 14-34,0-1-1,0 1 1,-1 0 0,1 0 0,-1 1-1,0-1 1,0 1 0,-1 0-1,0 1 1,1-1 0,-10-3 0,-11-8 67,22 13-66,0 1 0,-1-1 0,1 1 0,-1-1 0,0 1 0,1 1 0,-1-1 0,0 1 0,0-1 0,1 1 0,-1 1 0,0-1 0,1 1 0,-1 0 0,0 0 0,1 0 0,-7 3 0,-16 2 74,20-4-68,0 0-1,0 1 1,-1 0-1,2 0 1,-1 0-1,0 1 1,1 0-1,-1 1 1,1-1-1,1 1 0,-1 0 1,-5 7-1,-10 7 69,13-11-65,1 0 0,0 1 0,1-1 0,0 1 0,0 1 0,1-1 0,0 1 0,0 0 0,1 0 0,1 0 0,-3 13 0,5-22-15,-4 19 17,0 1 1,1-1 0,1 1-1,0 33 1,0-8 21,2-20-18,1 0-1,1 0 1,8 46 0,-3-32 4,-4-27-19,1 0 1,0-1 0,1 1-1,0-1 1,1 0 0,0 0-1,1-1 1,0 1 0,10 11-1,-16-22-8,5 5 4,0 1 1,0-1-1,0-1 0,1 1 1,0-1-1,0 0 0,0 0 1,1-1-1,0 1 0,0-2 1,11 6-1,3 2 12,-13-7-12,1-1 0,-1 0-1,1-1 1,0 0-1,0 0 1,0-1 0,0 0-1,13 0 1,-4 0-1,-1 0-79,0-1 0,0 0 0,0-2 0,0 1 0,0-2 0,25-7 0,-23 5-676,49-11-5629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34:23.9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2160,'0'0'0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34:25.4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1601 811 2696,'-36'-14'41,"-5"1"212,0 1-1,-65-10 1,72 17-70,0 2 1,-40 0-1,30 3-17,-96 2 186,-44 15 228,141-11-314,0 1 0,-55 19 0,82-20-130,-1 0 0,1 1 0,-23 14 0,12-2 147,21-10-234,2 0-1,-5 5 29,1 0 1,1 1-1,0-1 0,1 2 1,-5 18-1,-29 127 291,16 8-132,16 133-79,8-228-137,-2 0 0,-17 93-1,-27 59-16,-7 12-3,-7 6 0,-3 44 0,7-2 0,7-1 6,49-285-6,-34 281 16,15 18 30,6-6 75,-6 11 51,15-15-19,24 3-22,28-39-26,26 35-6,-67-264-77,2 0 1,0-1-1,2 0 1,1-1-1,27 42 1,-15-27 26,-16-27-36,0 0-1,1-1 1,-1 0 0,2 0 0,-1-1-1,1 0 1,1-1 0,18 11-1,-11-8 2,3 5 35,22 10 54,-3-8 40,84 23 1,-106-36-106,0 0 0,1-2 0,0 0-1,-1-1 1,1 0 0,32-5 0,-10 2 54,-21-1-58,0 0 1,0-1-1,0-1 1,-1 0-1,28-13 0,-19 8-17,1 1 36,-16 5-24,-1-1 0,0 1 0,11-8 0,18-11 42,-2-1-1,-1-3 1,-1-1 0,40-38-1,130-125 217,-170 155-234,109-148 109,-121 151-118,-6 8 18,19-33 1,90-169 108,-117 206-154,47-93 110,57-142 15,-47 101-6,57-147-4,-55 124-18,40-144 0,-49 132-26,23-122-1,-38 136-7,8-107-1,-46 236-60,9-68 34,8-160 23,-17 114 20,-10-117 4,-1 120 20,-14-93 1,7 110 7,-15-99-3,9 101-13,-15-89-9,-43-144 20,67 347-118,-1 1 0,-1-1 0,-1 2 0,-1-1 0,-23-33 0,5 6-1,22 41-2,-1 0-1,0 0 1,0 0-1,-1 1 1,0 1-1,0-1 1,-1 2-1,0-1 0,-1 1 1,-16-8-1,5 2 1,-3-4-2,17 11 0,-1 0 0,0 1 0,-12-5 0,-110-39 0,75 31 0,30 10-1,-1 1 0,0 1 0,0 2 0,-34-2 0,9 1-1,20 2 1,0 2-1,1 1 1,-40 6-1,24-2-13,31-2 11,-1 0 0,1 2 0,0 0 0,0 1 0,-25 10 0,-9 4-39,33-12 28,0 0 1,0 1-1,1 0 0,0 1 0,-19 16 1,4-4-57,15-9 45,0 1 0,1 0 0,0 1 1,-18 24-1,14-17 11,1-3-22,-19 26-54,35-41 85,-46 60-146,-51 90 0,14 10-15,55-99 54,-45 123-77,55-131 176,-24 65-81,-28 112 14,31-93 33,-25 122 4,28-110 21,-10 122 8,23-113 7,-8 146 0,14-123 2,-20 150 6,14-138 0,-29 148 0,21-146 0,-12 127 5,20-139 27,5 92 4,16-180 21,4-1 0,20 156 0,-16-223-35,2 0 1,1-1 0,1 0 0,2-1-1,22 47 1,-16-39 33,-10-24-40,1 0 0,0-1 0,1 0 1,1 0-1,0-1 0,0 0 1,1 0-1,0-1 0,21 15 0,-13-10-4,1 2 29,-11-9-11,1 0 0,-1-1 0,17 9-1,15 5 91,81 29 0,-104-43-66,2 0-12,1-1 0,1-1 1,-1 0-1,1-2 1,40 0-1,-38-1-23,6 0 54,-14 0-14,0-1-1,18-2 0,144-26 212,-124 18-107,-22 2-78,-1 0 1,0-2-1,52-25 0,-47 19-59,-3 3 44,-17 7-10,1-1 0,21-14-1,129-95 188,-104 70-107,-27 18-76,-1-1 0,-2-2 0,-1-1-1,30-39 1,-30 34 21,-4-1-24,26-49 100,63-147 0,2-38-21,-92 215-100,18-52 40,59-219 35,-79 249-75,10-36 18,46-222 39,-77 320-96,42-189 73,-10 39-21,35-180 7,-52 255-40,54-285 41,-59 315-48,12-87 22,12-181 9,-30 266-35,2-54 8,-15-166 12,3 229-24,-6-51 6,-35-143 4,-48-96 0,77 295-16,4 19 3,-1 1-1,-1 0 1,-1 1-1,-2 0 0,-25-34 1,38 59-3,-7-10 3,-1 0-1,-1 0 0,0 1 0,-1 0 0,-1 1 0,1 1 0,-24-15 0,10 7-2,13 10 1,0 0 0,-1 1 0,-1 1 0,1 0 0,-1 1 0,0 1 0,-23-5 0,-1 0 0,18 4 0,-1 2 0,1 0 0,-1 2 0,-31-1 0,-3 1 0,39 2 0,-1 0 0,0 1 0,1 2 0,0-1 0,-1 2 0,-23 8 0,18-5-2,-6-1-3,22-5 3,0 1 1,1 0-1,-1 1 0,0 0 1,1 0-1,-7 4 1,-31 19-6,1 3 0,-42 35 1,53-39-7,20-16 7,0 2-1,1-1 0,-17 20 0,-33 45-1041,-65 104 0,16-12-9265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06:27.9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141 731 8792,'13'105'129,"4"167"563,-20-167-591,1-62 153,-1-9-123,-19 158 202,18-172-265,0-4-35,1 0 0,0 0 0,1 0 0,1 1 0,1-1-1,1 18 1,5-15-1283,1-2-5070</inkml:trace>
  <inkml:trace contextRef="#ctx0" brushRef="#br0" timeOffset="1">8 11 10040,'0'0'0,"-3"-11"104,-1 43-64,13 27-40,15 3-160,18-8 160,2 0-7040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34:26.2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8765 33 12728,'0'0'256,"3"-4"-43,-1-1-152,15-19 897,-56 72-878,-113 144 33,-34 75-37,140-196-58,-138 204 9,-3-1-12,157-228-13,-54 71 5,-19 10 4,-47 38-5,78-88 4,11-15-5,-68 48 6,-145 99 12,197-154-14,-83 46 12,-188 96 11,251-144-21,-98 43 10,-212 95 25,296-140-29,-109 45 20,-233 103 19,331-146-37,-112 40 18,-238 78 33,347-127-46,-105 32 24,-227 68 10,340-106-38,-101 29 23,-208 61-12,318-97-23,-322 72 13,365-89-19,-109 22 5,-192 23 7,173-31-13,-272 44 6,249-36-7,155-24 0,1 2 0,-110 42 0,149-47 0,0 1 0,0 1 0,-19 14 0,-5 3 6,30-20-1,1 1-1,0 1 0,1 0 1,0 1-1,1 1 1,0 0-1,1 0 0,0 1 1,-14 24-1,22-34-1,1 0-1,0 0 0,0 1 1,0-1-1,0 0 0,1 1 1,-1 0-1,1-1 1,0 1-1,0 0 0,0 7 1,0-1-2,0-6-1,0 0 0,0-1-1,1 1 1,-1 0 0,1-1 0,0 1 0,0 0 0,1 0 0,-1-1 0,1 1 0,0 0 0,0-1 0,1 5 0,2 4-1,7 36-140,-7-36-1564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34:38.9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58 213 1800,'0'0'307,"5"-1"3,81-10 1625,-73 11-1733,24-1 536,-33 0-558,5 1-7,-7 0-132,1-1 1,-1 1-1,0-1 0,0 0 1,0 0-1,1 0 0,-1 0 1,0-1-1,3-1 0,9-6 147,17-4 123,-25 10-238,1 0 0,0 0 0,-1 1 0,14-3 0,-16 4 61,3 1 22,-4 0-16,5 0-8,-6 0-15,-32 0 38,-10 0-83,0 0 1,1 3 0,-67 13-1,16-1 155,84-14-131,15 9 100,-1-8-158,0 0 0,0-1 0,0 0 0,1 0 0,12-1-1,-5 0-33,6 2 12,44-2 125,84-11 27,-109 6-25,78-19 0,-56 8-38,-33 9-88,196-41 372,-223 47-365,0 1-1,0-1 0,0 0 0,0 1 1,-1-1-1,1 0 0,0-1 0,-1 1 1,1 0-1,0-1 0,-1 0 0,0 1 1,1-1-1,2-3 0,-3 3 3,-1 1-11,0 0 0,-1 0 0,1 0 0,-1-1 0,1 1-1,-1 0 1,1 0 0,-1 0 0,0 0 0,0 0 0,0-1 0,1 1 0,-1 0 0,0 0 0,-1 0-1,1-1 1,0 1 0,0 0 0,0 0 0,-1 0 0,1-1 0,0 1 0,-1 0 0,1 0 0,-1 0-1,0 0 1,1 0 0,-1 0 0,0 0 0,1 0 0,-1 0 0,0 0 0,-2-1 0,-8-4 37,0 1 0,0-1 1,-15-3-1,9 6 75,-23 2 18,0 2 1,-60 10 0,35 3-31,36-6-2,-36 14 0,55-19-87,8-3 147,10 1-134,41 3 10,73-8 4,-57-2-2,122-7 4,-148 13-39,125-9 33,-147 8-28,-1 0 14,1-1-1,-1 0 1,17-5 0,-151 30 26,113-23-58,-34 6 44,-212 27 17,194-26-24,-234 27 12,238-30-31,14-4-397,-1-1 1,1-3-1,-54-10 0,-1-8-7290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33:50.7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207 12 7264,'0'0'392,"-7"-2"-279,-1 0-107,3 0 7,0 1 0,-1 0 1,1-1-1,0 2 0,-1-1 0,1 1 0,-1 0 1,1 0-1,-1 0 0,1 1 0,-1 0 0,1 0 1,-6 2-1,9-2-13,-6 2 18,0 1 0,0 0 0,0 0 0,0 1 0,1 0 0,0 0 0,0 1 0,-8 8 0,-1 11 13,14-22-13,0 0 1,0 0-1,0 1 0,1-1 1,-1 0-1,1 1 0,0-1 1,0 1-1,-1 7 0,2-10-16,0 1-1,0 0 0,0 0 1,1 0-1,-1-1 0,1 1 1,-1 0-1,1-1 0,-1 1 1,3 2-1,0 3 16,5 12 64,-2-11-60,0-1 0,1 1 0,0-1 0,0 0 0,1-1 0,-1 1 0,2-2 0,13 9 0,11 3 41,34 13 0,-34-16-48,60 21 46,-63-25-41,0 1 0,-1 2 1,34 20-1,-1 9 2,-54-36-13,0 0 1,-1 1 0,0-1-1,0 2 1,10 14-1,-13-16-3,0 0-1,0 0 1,-1 0 0,0 1-1,0 0 1,-1 0 0,0 0-1,0 0 1,0 0 0,-1 0-1,0 0 1,0 0 0,-1 9-1,-12 34 15,10-46-15,1 1-1,-1-1 0,0 0 1,0 0-1,-1 0 0,1 0 1,-1-1-1,0 1 1,0-1-1,-4 5 0,-6 2 3,-1 0 0,0-1 0,0-1-1,-1 0 1,-25 9 0,16-11-2,0-1 0,0-1 0,0-1 1,0-1-1,-1-1 0,1-1 0,-1-1 0,-35-6 0,53 6 3,0 0-1,0-1 0,0 0 0,0 0 0,-8-4 0,-11-5 89,26 11-81,-1 0-1,1 0 0,0 0 0,-1 0 1,1-1-1,-1 1 0,1 0 1,0 0-1,-1 0 0,1 0 0,-1 0 1,1 0-1,0 0 0,-1 0 0,1 1 1,0-1-1,-1 0 0,1 0 0,-1 0 1,1 0-1,0 0 0,-1 1 1,1-1-1,0 0 0,-1 0 0,1 0 1,0 1-1,-1-1 0,1 0 0,0 1 1,0-1-1,-1 0 0,1 1 0,0-1 1,0 1-1,-5 19 214,8 26-139,-3-42-74,6 49 206,25 100 0,-30-149-221,8 32 86,1-1-1,19 42 1,-29-77-85,34 63 80,-30-56-61,1-1-1,0 1 0,0-1 1,0 0-1,1 0 0,0-1 1,8 7-1,58 26 107,-69-36-117,1 0-1,0 0 1,-1-1-1,1 1 1,0-1 0,0 0-1,0 0 1,0-1-1,0 1 1,0-1-1,0 0 1,0 0-1,7-1 1,6 0 14,111-10 40,-93 3-45,14-13-620,88-56 0,-134 76 508,116-70-6645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33:51.9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578 310 5296,'6'-9'42,"21"-23"301,14-5 248,1 2 0,66-43 0,-78 57-405,43-33 414,-57 38-328,-15 6-190,-9 3-56,-1 4 75,-7 0-73,-1 1-1,1 0 1,-1 2-1,1 0 1,-1 0-1,0 2 1,-16 3-1,-21 6 39,-93 32 0,67-16 0,-124 63 0,200-89-64,1 1 0,0-1 0,0 1 0,0 0 0,0 0 0,1 1 0,-4 2 0,6-5-2,-1 1 1,0-1-1,1 1 0,-1 0 0,1-1 0,0 1 1,-1 0-1,1 0 0,-1-1 0,1 1 1,0 0-1,0 0 0,-1 0 0,1-1 1,0 1-1,0 1 0,1 1 0,0-1 1,0 1-1,0-1 1,0 0-1,0 0 0,1 0 1,-1 0-1,1 0 0,0 0 1,-1 0-1,1 0 1,0 0-1,0-1 0,0 1 1,0-1-1,3 2 0,1 1 1,8 7-1,0-1 0,1 0 0,30 15 0,-21-13 2,-1 1 4,97 60 42,-103-61-31,-1 0 0,0 1-1,0 1 1,18 22 0,-31-33-9,-1 1 0,1-1 0,0 1 1,-1 0-1,0-1 0,0 1 0,0 0 1,-1 0-1,1 1 0,-1-1 0,0 0 1,1 7-1,-2-3 5,0 0 0,-1-1 0,0 1 0,-1 0 0,-3 11 0,3-14-7,0 0 0,0-1 0,-1 0 0,1 1-1,-1-1 1,0 0 0,-1 0 0,1-1 0,-1 1 0,1-1 0,-1 1 0,0-1 0,0-1-1,-1 1 1,-4 2 0,-12 10 36,13-10-32,-1 0-1,1-1 1,-1 1 0,-1-2-1,1 1 1,0-1-1,-1-1 1,-16 3 0,6-1-4,-19 5 28,-1-1 0,-1-3 0,-47 2 0,69-6-26,-5-1 9,0 0-1,-43-7 1,43 4-15,21 2-39,0 0 0,-1 0 0,1 0 1,0 0-1,0-1 0,0 0 0,0 1 0,0-1 0,0 0 0,0 0 0,1 0 0,-1-1 0,1 1 0,-1-1 0,1 1 0,0-1 0,0 0 0,0 0 0,0 0 0,-1-5 0,0 4-340,-18-32-5476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33:52.3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769 0 8432,'-3'1'17,"-32"10"-2,-1-2 1,-59 8-1,28-6-6,25-2-9,1 2 0,-66 26 0,103-35 0,-12 5 1,0 1 0,0 1 1,1 0-1,0 1 0,-23 21 0,17-14 2,-6 5 7,2 0-1,0 2 0,2 1 0,-29 39 0,35-43-4,13-16-3,0 1 0,1 0 0,-1 1 0,1-1 0,0 1 0,1-1 0,0 1-1,0 0 1,0 0 0,1 0 0,0 0 0,0 0 0,1 0 0,0 0 0,1 13 0,0 0 12,-1-17-12,0 0-1,1 0 1,-1 0-1,1 0 1,0 0 0,0 0-1,0-1 1,0 1-1,1 0 1,-1-1-1,1 1 1,-1 0-1,1-1 1,4 4-1,30 25 20,-28-25-19,-1 0-31,1 0 1,0-1-1,1 0 1,-1 0-1,1-1 1,0 0-1,0 0 1,0-1-1,1-1 1,-1 1-1,1-1 1,0-1-1,-1 0 1,20 0-1,-7 0-546,63 4-4438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33:52.7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456 0 8880,'-3'1'-7,"1"0"7,-1 0-1,1 0 1,-1 0-1,1 1 1,0-1 0,-1 0-1,1 1 1,0 0-1,0 0 1,0 0 0,0 0-1,-2 3 1,1-2-3,-90 108-74,53-59-45,-74 109-73,73-97 92,27-40 71,0 0 1,2 0 0,1 2-1,1-1 1,-7 29 0,-7 17-129,17-53 117,2 1 0,1-1 1,0 1-1,1 0 0,1 0 1,1 27-1,-1-6-89,2-33 48,0-1-1,0 1 1,1-1-1,0 0 1,0 1 0,0-1-1,1 0 1,0 0-1,0 0 1,1 0 0,-1 0-1,7 8 1,7 16-4096</inkml:trace>
  <inkml:trace contextRef="#ctx0" brushRef="#br0" timeOffset="1">318 739 5208,'63'-118'82,"9"-14"158,-63 117-272,-1 1 270,0 1 0,1 0 0,0 1 0,19-19 0,-12 21 521,-8 13-655,-6-1-7,17 12 81,-6-1 237,-10-7-361,0 1-1,0 0 1,0 0-1,-1 0 1,0 0-1,-1 0 1,1 1 0,-1-1-1,0 8 1,3 23 179,-1-20-154,-2 0 0,0 0-1,-1 0 1,-4 23 0,2-23-29,1 0 0,1 0 0,0 0 0,4 19 0,4 1-1155,2-1-4548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33:53.2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1 706 7712,'11'-33'-7,"-8"23"9,-2 5 2,1 0 1,-1 1-1,1 0 1,0-1-1,1 1 1,-1 0-1,0 0 1,1 0-1,4-5 1,-5 6 11,0 1 1,1 0-1,-1-1 0,0 1 1,1 0-1,-1 0 1,1 0-1,-1 0 1,1 1-1,0-1 0,0 1 1,0-1-1,0 1 1,0 0-1,0 0 1,0 1-1,0-1 0,0 0 1,1 1-1,-1 0 1,0 0-1,0 0 1,1 0-1,2 1 0,17 4 198,-16-2-181,-1 0 1,1 0-1,-1 1 1,1 0-1,-1 0 1,0 1-1,0-1 1,6 8-1,8 6 135,-15-12-141,0-1-1,-1 1 1,0 1-1,0-1 1,0 1-1,-1-1 0,0 1 1,0 0-1,0 0 1,-1 0-1,2 12 1,0-4-21,29 115 175,0-5-163,-27-112-18,-6-13 0,0 0 0,1 0 0,-1 1 0,0-1 0,1 0 0,-1 0 0,0 0 0,1 0 0,-1 1 0,1-1 0,-1 0 0,0 0 0,1 0 0,-1 0 0,0 0 0,1 0 0,-1 0 0,1 0 0,-1 0 0,0 0 0,1 0 0,-1-1 0,0 1 0,1 0 0,-1 0 0,1 0 0,2-3 0,0 1 0,0 0 0,0-1 0,0 0 0,0 0 0,-1 0 0,0 0 0,1 0 0,-1 0 0,2-5 0,1-1 0,44-70 0,-35 55 1,0 0 1,2 0 0,23-25-1,-16 24 19,0 0-1,2 2 0,32-23 1,-30 30 70,-18 15-75,-2 2 0,0-2 0,0 0 1,-1 1 0,1 0-1,0 1 1,-1-1 0,1 1-1,-1 0 1,1 1 0,-1 0-1,1 0 1,10 5 0,8 13 18,-1 4 105,-19-13-115,0-1 0,7 12-11,3 6 55,35 47-1,-33-59-60,-14-15-7,0 1 1,0-1-1,0 0 0,1 0 1,-1 0-1,0-1 1,1 1-1,-1-1 0,0 0 1,1 0-1,-1 0 1,0 0-1,1-1 1,-1 1-1,0-1 0,1 0 1,-1 0-1,3-1 1,16-4-1,-11 3 0,0-1-1,-1 0 1,0-1 0,0 0 0,0 0 0,0-1 0,-1-1-1,9-7 1,1 0-4,27-18-20,-2-2 0,50-49 0,-65 57-8,-9 7 16,-2-1-1,0-1 0,-1-1 1,-2 0-1,15-26 0,-11 18-17,-6 7 13,0-1 1,-2-1 0,15-44 0,-6 16-9,-16 41 24,-1 1-1,0-1 1,-1 0-1,0 0 1,-1 0-1,-1 0 1,1 0-1,-3-14 1,1-9 1,1 31 3,0-1 1,-1 0-1,0 0 1,0 1-1,-1-1 0,1 1 1,-1-1-1,0 1 0,0 0 1,0 0-1,0 0 1,-1 0-1,0 0 0,-4-4 1,6 6 0,0 1 0,1 0 0,-1 0 0,0 0 0,0-1 0,0 1 0,0 0 0,-1 1 0,1-1 0,0 0 0,0 0 0,-2-1 0,-1 2 0,0-1 0,-1 1 1,1 0-1,0 0 0,0 0 1,0 0-1,0 1 0,-1-1 1,1 1-1,0 0 0,0 0 1,0 1-1,0-1 1,-7 5-1,-3 0 1,-1 4 2,-3 7 0,2 1-1,0 0 1,-17 28-1,8-13 8,10-10-4,1 0-1,1 1 1,1 0 0,-12 37 0,12-29-3,-2 0 8,7-17-4,0 1 0,-4 19 0,1 6 3,2 1 0,-5 66 0,4-24 7,5-33-9,12 177 16,0-98 1,9 89 7,-11 115 45,-6-305-69,-2-1 3,0 1 0,-2-1-1,-1 0 1,-15 47 0,17-65-7,-1 0 0,0 1 1,0-1 0,-1 0-1,0 0 1,-1-1 0,0 1 0,-12 13-1,3-3-5,14-19 1,1 0 0,-1-1 0,1 1 0,-1 0 0,0 0 0,0-1 0,1 1 0,-1 0 0,0-1 0,0 1 0,0-1 0,1 1 0,-1-1 0,0 1 0,0-1 0,0 0 0,0 1 0,0-1 0,0 0 0,0 0 0,0 0 0,0 1 0,0-1 0,0 0 0,0 0 0,0-1 0,0 1 0,-1 0 0,-20-13-14,20 11 9,-14-13-87,9 2 60,0 1 1,1-1-1,0 0 1,-6-23-1,3 10-102,5 12 95,0 0 0,1-1 0,0 0-1,1 0 1,1 0 0,1-16 0,-2-20-134,1 26 115,1 0 0,1 0 0,1 0-1,8-40 1,-2 20-13,-4 25 52,1 0-1,1 0 1,1 1 0,0 0 0,1 0 0,2 1-1,16-26 1,-20 33 14,-1 3 2,1 1 1,-1 0-1,1 0 0,1 0 0,-1 1 1,1 0-1,0 0 0,0 0 1,1 1-1,0 1 0,0-1 0,17-6 1,-1-1 0,-18 9 4,0 0 1,0 1-1,1 0 1,-1 0-1,0 1 0,1-1 1,0 1-1,10 0 1,2 2 18,30 4 0,-31-3-11,2 1 14,-1 1-1,0 1 0,31 12 0,10 3 44,32 8 23,-57-16-56,1-1 0,1-2 0,43 5 0,-19-11-1093,1 0-4294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33:53.6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519 22 8696,'-1'-2'8,"0"1"0,1-1 1,-1 1-1,0 0 0,0 0 0,0 0 1,0 0-1,0-1 0,0 1 1,-1 0-1,1 1 0,0-1 0,0 0 1,-1 0-1,1 0 0,0 1 1,-1-1-1,1 1 0,-1-1 0,1 1 1,-1 0-1,1-1 0,-1 1 1,1 0-1,-1 0 0,1 0 0,-1 0 1,1 0-1,-1 0 0,1 1 1,-1-1-1,-1 1 0,2-1-2,0 0 11,0 0 0,0 1 0,-1-1-1,1 0 1,0 1 0,-1-1 0,1 1 0,0-1 0,0 1-1,0 0 1,-2 1 0,-7 7 37,1 1-1,0 0 1,1 1-1,-14 21 1,12-16-22,-5 4 57,-13 25 94,-39 107 47,26-53-113,21-50-69,-65 205 89,67-201-101,-13 48 33,-28 200 29,50-249-92,-6 74 13,13-33-6,11 93 1,-5-135-12,2 0 0,22 87 0,24 14-27,-50-146 31,0 0 0,1 0 0,0-1 0,0 1 0,0-1 0,1 0 1,0 0-1,0 0 0,7 7 0,-2-5-271,0 0 1,0-1 0,0-1-1,11 5 1,31 16-5896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33:54.0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 6640,'71'285'129,"-67"-261"-119,-1-1-1,0 1 1,-2 0-1,-1 0 1,-5 41-1,0-6-5,2-30-38,-1 1 0,-1 0-1,-11 34 1,5-23-587,-10 45-3259</inkml:trace>
  <inkml:trace contextRef="#ctx0" brushRef="#br0" timeOffset="1">542 0 9416,'0'0'0,"3"12"0,1 26 0,-1-22 0,-1-6 0,-2 42 0,-6 39 0,0-46-32,4-24 32,-14 62-24,-16 34 24,0 1-6544</inkml:trace>
  <inkml:trace contextRef="#ctx0" brushRef="#br0" timeOffset="2">1247 1157 10936,'-28'69'57,"-57"105"0,34-76-18,-63 106 19,74-139-9,-187 289 160,184-287-1546,-1 3-5403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33:54.5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40 11384,'1'-2'-1,"23"-32"15,-23 34-14,-1-1 0,1 1 0,-1 0 0,1-1-1,0 1 1,-1 0 0,1 0 0,0-1 0,-1 1 0,1 0 0,0 0 0,-1 0-1,1 0 1,0 0 0,-1 0 0,1 0 0,0 0 0,-1 0 0,1 0 0,0 0-1,-1 1 1,1-1 0,0 0 0,-1 0 0,1 1 0,-1-1 0,1 0 0,0 1-1,-1-1 1,1 1 0,0 0 0,1 1-15,0 1 0,0-1 0,0 1 0,0 0 0,0 0 0,0 0 0,-1 0 0,1 0 0,-1 0 0,0 0 0,0 1 0,1 4 0,-1-1-62,2-1-140,-1 0 0,0 0 0,0 0 1,-1 0-1,1 9 0,-1-3-858,1 7-4718</inkml:trace>
  <inkml:trace contextRef="#ctx0" brushRef="#br0" timeOffset="1">698 419 9864,'0'0'0,"14"3"0,-4-3-96,10 5 0,-2 1 96,-8-3-280,-1 4 8,-6 5 272,-7-3-792,-8-9 792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06:28.4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192 627 9328,'48'-48'169,"14"-19"86,-50 52 145,-4-2-272,-1-1 0,0 0 0,4-21 0,-10 17 32,-27-106 50,16 100-116,-53-108 23,50 114-90,-19-19-1,29 38-25,1 0 0,0 1-1,-1-1 1,0 1 0,1 0-1,-1 0 1,0 0 0,0 0-1,-6-3 1,7 5-1,0-1 1,0 1-1,1 0 0,-1 0 0,0 0 1,1 0-1,-1 0 0,0 0 0,0 1 1,1-1-1,-1 0 0,0 1 1,1 0-1,-1-1 0,1 1 0,-1 0 1,1 0-1,-1 0 0,-1 1 0,-20 20 1,20-19-2,-8 14-4,-3 17 3,-16 55 0,24-58-11,-14 149-11,19-138-15,8 200-10,-3-187 9,23 219-16,-22-220 17,21 204-5,-22-211 32,-2 61 4,-8 6 7,-8-16 1,-5-10 1,11-54 3,6-21-1,0 0 0,-2 0 0,1-1 0,-2 1 0,0-1 0,0 0 0,-9 14 0,14-26-3,-1 1 1,1 0-1,0-1 1,-1 1-1,1 0 0,-1-1 1,1 1-1,-1-1 1,1 1-1,-1-1 0,0 1 1,1-1-1,-1 1 0,0-1 1,1 0-1,-1 1 1,-1 0-1,2-2 1,-1 1-1,1-1 1,-1 0 0,1 1-1,0-1 1,-1 1 0,1-1-1,0 0 1,-1 1 0,1-1 0,0 0-1,0 1 1,-1-1 0,1 0-1,0 1 1,0-1 0,0 0-1,0 1 1,0-1 0,0 0-1,0 1 1,0-1 0,0 0-1,1-1 1,3-41-1298,4-7-5203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33:54.8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568 1037 11032,'2'-1'32,"-1"0"-31,-1 1 0,1-1 0,0 1 1,-1-1-1,1 1 0,0-1 0,-1 1 0,1-1 1,0 1-1,-1-1 0,1 0 0,-1 1 0,1-1 1,-1 0-1,0 0 0,1 1 0,0-3 0,-4-4 9,2 6-9,-9-14-23,10 14 15,-1 0 0,0 0-1,0 0 1,1-1 0,-1 1-1,0 0 1,0 0-1,0 0 1,0 0 0,0 0-1,-1 1 1,1-1 0,0 0-1,0 0 1,0 1 0,-1-1-1,1 1 1,0-1 0,-1 1-1,1 0 1,-1-1-1,1 1 1,0 0 0,-3 0-1,-1 0-14,-4-1-37,1 1 0,0 0 0,-1 1 0,1-1 0,0 2 0,-1-1 0,-10 4 0,-55 25-400,30-11 196,30-13 187,1 1-1,0 1 1,0 0-1,1 1 1,0 0-1,-16 16 1,7-7 35,-1-1-84,15-11 64,-1 0 1,1 0-1,-9 10 0,-9 14-132,-35 54 0,40-54 46,15-21 118,0 1-1,0 0 1,1 0-1,0 0 1,1 1-1,0-1 1,1 1-1,0 0 1,0 0-1,1 16 1,0-7 25,-3 5-33,3-20 28,0 1 0,0-1 0,1 0-1,0 0 1,0 1 0,0-1 0,2 9-1,2 1-1,0-1 0,1 1 0,1-1-1,0 1 1,1-2 0,0 1 0,15 18-1,-4-2 9,-10-19 2,0-1 0,1 0 0,0 0 1,1-1-1,0-1 0,0 1 0,0-2 0,1 1 0,14 6 0,-8-4 1,-17-10 0,9 7 1,1-1-1,0 0 1,0 0 0,0-1-1,0-1 1,1 1 0,0-2 0,20 5-1,-2-5 14,31-2-1,-52-1-5,-3 0-4,1-1 0,-1 0 0,1 0-1,-1 0 1,0 0 0,1-1 0,-1 0 0,0 0-1,0-1 1,8-4 0,0-2 4,-1 0-1,13-12 1,-13 10 2,9-5 27,-14 10-20,0 1-1,0-1 1,-1-1-1,7-7 1,25-33 80,41-68 0,-68 98-45,4-8-7,-1-1-1,-2 0 0,0-1 0,14-53 0,-17 49-27,4-6 47,-6 18 0,7-36 1,17-132 116,-18 96-75,-4 17-18,-2-77 0,-5 107-79,0-85 96,-14-218 127,9 299-215,-6-122 181,8 170-156,0 0-40,0 0 0,1 0 0,-1 0 0,1 0-1,-1 0 1,0 0 0,1 1 0,-1-1 0,1 0 0,-1 0 0,0 0 0,1 1 0,-1-1 0,1 0 0,-1 1 0,1-1 0,-1 0-1,1 1 1,-1-1 0,1 1 0,0-1 0,-1 1 0,0 0 0,-11 18 16,2 1 1,0 1-1,-14 39 0,-10 62-3,30-103-13,-8 54 5,-14 226 8,25-279-13,0 285 4,26-101 1,-20-176-7,2 12-5,2 0 1,2-1-1,2 0 1,25 52-1,-36-96-3,8-32-1136,2-6-4569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33:55.3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61 237 8344,'0'0'0,"3"14"0,1 34 0,-1-25-32,0-11 32,-1 42-24,-10 37 24,7-46-224,-2-21 224,-6 52-216,-9 23 216,12-49-392,0-26 392,-3 32-392,1-3 392,1-3-4824</inkml:trace>
  <inkml:trace contextRef="#ctx0" brushRef="#br0" timeOffset="1">551 0 10672,'0'0'0,"0"18"0,0-7 0,1 24 0,4 34 0,-2-34-8,-3-19 8,-3 54-8,-6 37 8,4-56-64,2-25 64,-13 60-64,-11 23 64,0 3-7416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33:55.7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489 665 11296,'0'8'96,"0"10"42,0 0 1,-2 0-1,0 0 0,-8 35 1,7-43-83,-11 47 98,-38 101 1,27-95-139,-4-2 0,-46 75 0,-78 118-17,73-105-1482,36-66-5930</inkml:trace>
  <inkml:trace contextRef="#ctx0" brushRef="#br0" timeOffset="1">1263 0 10312,'0'0'0,"-15"14"0,-14 7 0,-25 12 0,29-16-40,11-6 40,-42 7-32,-25 1 32,2-1-7200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33:56.0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184 47 6904,'62'-18'-5,"-14"3"2,-41 13 5,3-1 18,1 0 0,-1 1 0,1 1 0,-1-1 0,1 1-1,0 1 1,19 2 0,22 16 268,-50-17-272,0-1-1,0 1 1,-1 0-1,1 0 1,0 0-1,-1 0 1,1 0-1,-1 0 1,1 1-1,-1-1 1,0 0-1,0 1 1,1-1-1,-1 1 1,0-1-1,0 1 1,0 0-1,-1-1 1,2 3 0,7 38 120,-5-22 26,-4-17-146,1 0 0,0 0-1,-1 0 1,0 0-1,0 0 1,0 0-1,0 0 1,0 0-1,-1 0 1,1 0 0,-1 0-1,0 0 1,-2 4-1,-3 12 46,-7 32 106,-3-2 0,-33 70 0,-95 120 212,-2 0-19,117-183-283,3 2 1,-27 89-1,52-143-74,-9 44 61,10-45-59,0 0-1,0 0 1,0 0-1,0 0 1,1 0 0,-1 0-1,1 0 1,0 0-1,0 0 1,3 6-1,-4-9-4,0 0 2,0 1 0,0 0 0,1-1 0,-1 1-1,0-1 1,1 1 0,-1-1 0,0 1 0,1 0 0,-1-1-1,1 0 1,-1 1 0,1-1 0,0 1 0,-1-1 0,1 1-1,-1-1 1,2 1 0,3 0 2,0-1 0,0 1 0,0-1 0,1 0 0,-1-1 0,0 1 0,0-1 0,0 0-1,0 0 1,0 0 0,8-4 0,-1 2 0,7-3 1,0 0 1,-1-2 0,1 0 0,-2 0 0,1-2-1,-1 0 1,31-25 0,-10 7-2,-21 14 0,0-1 0,0 0-1,-2-2 1,26-33 0,-20 24-3,34-43 17,112-139 82,-158 196-94,-5 6 7,1 1-1,-1 0 0,1 0 0,0 0 0,10-6 1,-15 10-7,1 0 1,0 0 0,0 0 0,-1 0-1,1 1 1,0-1 0,0 0-1,0 1 1,0-1 0,0 1 0,0-1-1,0 1 1,0-1 0,0 1-1,0 0 1,0-1 0,1 1 0,-1 0-1,0 0 1,0 0 0,0 0-1,0 0 1,0 0 0,0 0 0,1 0-1,-1 0 1,0 1 0,0-1 0,0 0-1,0 1 1,0-1 0,0 1-1,0-1 1,0 1 0,0 0 0,0-1-1,0 1 1,0 0 0,0 1-1,3 2 26,-1 1 0,0 0 0,-1 0 0,1 0 0,-1 0 0,3 9 0,1 9 18,-1 0 1,-1 0 0,2 24 0,-4-21-34,9 54 127,1-7-47,3-1 1,4 0 0,34 87-1,-29-101-16,2-2 0,47 73 0,-55-106-1454,-1-2-5527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33:56.5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9328,'12'24'21,"-1"0"1,-1 1-1,-2 0 1,7 28 0,-14-49-21,46 196 300,-21-19 65,-4-8 54,-18-154-293,0 1 1,0-1 0,2 0 0,9 21-1,-14-38 47,3-56 235,-3 7-219,0 17-69,3-32 0,2 26 10,1 0-1,13-36 1,-11 46-66,0 1 1,2 0-1,0 1 0,21-30 1,-10 22 3,29-34 1,-23 31 4,-15 20-41,0 1 1,1 1-1,1 0 1,0 0-1,29-16 1,-40 25-23,0 3-5,0 0 0,-1-1 0,1 1 1,0 0-1,0 1 0,0-1 0,-1 1 0,1 0 1,0 0-1,0 0 0,0 0 0,0 1 0,0-1 1,0 1-1,-1 0 0,1 0 0,6 3 0,-2-2 0,-2 0 8,1 0 0,-1 1 0,1-1 0,-1 1 0,0 1-1,0-1 1,0 1 0,0 0 0,8 8 0,-4-2-2,-1 1 1,0 0 0,8 14 0,-4-6 19,-7-9-21,-1 1-1,0-1 1,0 1 0,-1 0 0,-1 0 0,0 0 0,3 22 0,-2-10-5,4 13 21,-2-1 1,-2 1-1,0 57 1,-3-58-22,-2 43 0,0-48-4,2 1 1,0 0 0,2-1-1,7 32 1,4-19-1659,1 0-6624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33:56.9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 80 7536,'-4'-32'49,"2"20"-16,1 8 2,-1-1 0,2 0 0,-1 0 0,1 0 0,-1-7 0,4 15 42,34 39 6,69 103-39,-89-120-42,-1 0 0,21 49 0,-19-37 1,26 51 5,45 140 12,-74-182-13,-2 1 1,10 60-1,-9-32 10,-5-25-2,4 72 1,-7-44 34,-3-32-8,-2 53 1,-2-42 40,1 5 66,-13 92 1,11-131-103,-2 0 0,0 0 0,-2-1 1,0 0-1,-2 0 0,0 0 0,-2-1 1,0 0-1,-1-1 0,-1 0 0,-17 22 0,-1-9 84,27-30-150,1 0 86,-1-1 0,1 1 0,-1-1 0,1 0-1,-1 1 1,-4 2 0,6-5-56,1 0-1,0 0 1,-1 0-1,1 0 1,0 0-1,-1 0 1,1 0 0,0 0-1,-1 0 1,1 0-1,0 0 1,0 0 0,-1 0-1,1 0 1,0 0-1,-1 0 1,1 0-1,0 0 1,-1 0 0,1 0-1,0 0 1,0-1-1,-1 1 1,1 0 0,0 0-1,0 0 1,-1-1-1,1 1 1,-5-16 61,4 6-33,0-1-1,2 1 1,-1 0-1,1-1 1,5-18-1,17-50-1143,-22 76 970,20-64-5965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33:57.3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357 1 10224,'0'0'0,"3"12"0,1 24 0,-2-20-8,1-6 8,0 27-8,-9 25 8,1 0-7176</inkml:trace>
  <inkml:trace contextRef="#ctx0" brushRef="#br0" timeOffset="1">366 1213 12104,'0'0'0,"-2"15"0,-5 32 0,2-23-8,2-12 8,-18 55-8,-30 40 8,27-53-160,12-28 160,-47 54-152,-32 15 152,1-1-8352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33:58.1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9776,'0'0'-103,"1"5"35,8 39 152,18 108 96,-8 37-9,-17-121-106,9 95 82,-6-115-89,1 13 73,18 72 0,-1-42 10,-20-105-128,-2-27-1273,-1-7-5046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33:58.5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96 8520,'0'0'0,"3"-26"0,-3 12 8,3-10 0,2 3-8,-4 10 0,14 31 0,-7-11-136,1 27 0,-2 22 136,1-2-5720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33:58.9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253 300 10848,'16'-17'5,"-13"14"-4,0 0 1,-1 0-1,1 0 1,-1-1 0,1 1-1,-1-1 1,0 1-1,0-1 1,0 0-1,-1 0 1,3-8 0,-2 4 0,0 0 1,-1 0-1,1 0 1,-1 0 0,-1 0-1,0 0 1,0-1 0,-2-10-1,-2-8 7,-10-29 0,12 49-10,1 3 1,0 1 0,-1-1 0,1 1 0,-1 0 0,0 0 0,0 0 0,0 0 0,-1 0 0,1 0 0,-1 1 0,1-1 0,-1 1 0,0 0 0,-3-3 0,4 3 0,-14-7 0,13 8 0,0 1-1,0-1 1,0 1 0,0 0 0,0 0 0,0 0 0,0 1 0,-1-1 0,1 1 0,0-1 0,0 1-1,-3 1 1,-9 6-6,10-4 2,1 1 1,-1 0 0,1 1 0,0-1-1,0 1 1,-3 8 0,3-10-8,2 1 0,-1 0 0,0 0 0,1 0 0,0 0 0,0 1 1,1-1-1,-1 1 0,1-1 0,1 1 0,-1-1 0,1 1 0,0 8 0,0 2-9,-1 10-24,1-1 1,1 1-1,1 0 1,1-1-1,8 30 1,-1-5-48,46 204-37,-31-142 110,18 92 25,-30-135-2,28 181 127,-32-189-73,17 176 265,-24-212-271,4 55 288,-7 110 0,-2-155-159,-1-1 0,-12 49 0,16-82-172,0-1 1,0 1-1,0 0 0,0 0 0,0-1 0,-1 1 0,1 0 0,0 0 1,-1-1-1,1 1 0,-1 0 0,1-1 0,0 1 0,-1-1 0,0 1 0,1 0 1,-1-1-1,1 1 0,-1-1 0,-1 1 0,-5-5 19,5 3-4,-24-23-1458,-4-5-5867</inkml:trace>
  <inkml:trace contextRef="#ctx0" brushRef="#br0" timeOffset="1">0 866 10224,'4'1'9,"176"27"28,65-17-43,-216-11 6,-3-1-68,-1-2 1,0 0 0,1-1-1,-2-2 1,43-14-1,-31 8-731,75-21-5221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06:28.7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10136,'0'0'56,"3"1"-10,23 7 18,43 7 0,-49-12-61,149 25 19,-151-26-23,18 0-5,209-10-1220,-96-1-4860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33:59.3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345 0 10488,'-44'32'-103,"28"-19"61,0 1 0,1 0 0,1 1 0,0 1 1,1 0-1,-16 24 0,8-6-28,-31 69 0,20-38 76,21-39-3,0 1 0,2 1 0,1 0 0,-8 49-1,10-44 8,-2 0 16,5-20-10,1-1 0,0 1 0,-1 21 0,4 10 29,1 0-1,11 63 1,-6-58 61,2-6-42,11 9 48,45 85 0,-57-121-83,-1-4-74,0-1 1,0 0-1,1-1 0,1 0 1,0 0-1,0-1 0,1 0 1,0-1-1,0 0 1,14 8-1,-8-5-599,51 36-5682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33:59.7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77 7448,'1'2'97,"2"4"40,-2-4-99,-1-1 0,1 0-1,0 1 1,0-1-1,0 1 1,0-1-1,0 0 1,0 0 0,0 0-1,0 1 1,0-1-1,0 0 1,1 0-1,2 1 1,30 25 469,-24-17-398,0 0 0,0 1 0,-1 0 0,0 0 0,0 1 0,-2 0 0,9 17 0,6 21 184,18 64-1,18 82 138,-42-151-285,35 72 0,9 21 53,-25-57 44,-35-80-147,3-6-19,-1 0-52,2-23 100,20-94 172,-22 113-266,7-31 112,25-73 1,42-104 202,-61 180-268,8-24 9,37-68 0,-36 89-32,40-53-1,-58 85-47,2 0 0,-1 0 0,1 1 0,0 0 1,0 0-1,1 1 0,0 0 0,0 0 0,11-4 0,-17 8-6,-1 1 1,0 0-1,1 1 0,-1-1 1,0 0-1,1 1 0,-1-1 0,1 1 1,-1 0-1,1 0 0,-1 0 1,1 0-1,-1 0 0,1 1 1,2 0-1,31 11 4,-27-8-3,0-1-1,0 1 0,0 0 0,0 0 0,-1 1 0,0 0 0,0 1 0,0 0 0,0 0 0,-1 1 0,0-1 0,-1 2 0,0-1 0,7 10 0,13 15 0,-18-21 0,0 1 0,-1 0 0,0 1 0,-1 0 0,0 0 0,-1 0 0,-1 0 0,4 22 0,0-8 0,1 1 0,7 30 0,3 31-8,-5 1 1,5 169 0,-19-238-122,-2-1-1,0 0 1,-1 0 0,-7 24-1,5-25-791,-9 41-6825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34:00.7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8072,'2'4'192,"36"51"321,-31-46-366,0-1-49,1 1 1,0-1 0,0 0-1,17 12 1,31 21 202,2-3 0,100 49 0,-109-61-239,-1 1 123,-2 1 0,62 50 0,-104-76-97,3 3 9,-4-2 14,4 2 1364,-6-4-1468,-1-1 0,1 1 1,-1 0-1,0 0 0,1 0 0,-1-1 1,0 1-1,0 0 0,0 0 1,0 0-1,0 0 0,0 0 1,0 0-1,0 0 0,0 0 1,0-1-1,0 1 0,0 0 1,-1 0-1,1 0 0,0 0 0,-1-1 1,1 1-1,-1 0 0,1 0 1,-1 0-1,1-1 0,-1 2 1,-42 52 62,-81 81 1,96-109-58,5-5-7,1 1-1,0 2 1,2 0 0,-25 37-1,22-21-4,2 2-1,-21 55 1,41-93-2,-1 1-1,0 0-1,1 0 1,-1 0-1,1 0 1,1 0-1,-1 0 1,1 1-1,0 6 1,0-11-22,0-2-25,15-47-1547,-3 10-6104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34:01.1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 0 8072,'0'0'33,"-22"4"115,14 2-145,7 6-3,2-9 0,0 0 0,0 0 0,0 0 0,1 0 0,-1 0 0,1 0 0,0 0 0,0 0 0,4 4 0,-3-3 0,1 2 0,1-1 0,-1 1 0,1-1 0,0 0 0,0 0 0,1-1 0,-1 1 0,12 5 0,-3-2 10,-8-2 4,2-1-1,-1-1 0,1 1 1,-1-1-1,1 0 0,0-1 1,0 0-1,11 2 0,0 1 18,10 3 112,1 0-1,0-2 1,34 3-1,90 1 464,-95-9-281,100-5 914,-111 2-390,-32 2-678,-14-1 60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34:01.6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 10 4216,'0'0'0,"-5"24"0,2-12-48,-1 11 8,1 4 40,1-4-2616</inkml:trace>
  <inkml:trace contextRef="#ctx0" brushRef="#br0" timeOffset="1">45 152 4312,'22'-3'-12,"0"0"-1,34-11 1,-29 7 9,82-17 55,-42 10-19,160-18 753,-218 31-819,152-22 1879,-158 23-1844,-1-1 0,0 0 0,1 0 0,-1-1 1,0 1-1,1 0 0,-1-1 0,2-2 0,4-1-696,10-7-3339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34:02.0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402 9 7712,'0'0'-15,"-6"13"-1,2-8 15,-6 6 0,-23 9 2,-2-2-1,16-8 0,1 0 1,-20 15-1,14-7 6,0 1 1,2 0-1,-20 23 0,29-26 17,0 0 0,2 1-1,0 0 1,1 1 0,0 0-1,2 0 1,-10 28-1,10-20 65,1 0-1,1 0 0,2 0 1,0 0-1,0 35 0,5-54-61,-1-1 0,1 0 0,1 0 0,-1 0 0,1 0 0,0 0 0,0 0 0,1 0 0,-1 0 0,1-1 0,5 7 0,1 3 78,-5-10-86,0 0 1,0 0 0,1-1-1,0 0 1,-1 0 0,1 0-1,1-1 1,-1 1 0,1-1-1,-1 0 1,1-1 0,0 0-1,6 2 1,0 1-4,9 4 41,0-1 0,1-1 0,0-1 0,1-1 0,-1-1 0,27 1 0,-25-2-4,-7-2-20,0 0 0,0-1 1,0-1-1,0-1 0,19-4 0,12-1 135,-37 5-131,0 0-1,0-1 1,-1 0-1,1-1 1,-1 0-1,0-1 1,0 0-1,14-10 0,7-3 106,-23 13-107,0 0 1,0-1 0,-1 0-1,0-1 1,0 1-1,0-1 1,-1-1 0,0 1-1,9-15 1,-2 2 103,-8 12-107,-1 1-1,0-1 1,0 0-1,-1 0 1,0-1-1,0 1 1,-1 0-1,0-1 1,-1 0-1,0 1 1,1-11-1,2-17 144,-3 22-127,0-1 1,-1 0-1,0 0 1,-1 0 0,-1 0-1,-5-20 1,-1-17 128,3 22 0,-17-58 1,3 15 125,9 28-129,9 43-152,1-1 0,-1 0 0,0 1-1,0-1 1,1 1 0,-1-1 0,-1 1 0,1-1 0,0 1 0,-1 0-1,1 0 1,-1 0 0,-3-3 0,4 4-14,0 0 1,0 1-1,0-1 0,0 1 1,0-1-1,-1 1 0,1 0 1,0-1-1,0 1 0,-1 0 0,1 0 1,0 0-1,-1 0 0,-1 0 1,-1 1 4,-1 0 0,1 0 1,0 0-1,0 0 0,0 1 1,-5 2-1,-36 18 33,-29 22 12,64-40-443,1 1-1,-1-2 1,-11 4 0,-6-1-7473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34:02.4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82 1 6008,'0'0'905,"1"2"-533,62 81 965,-34-41-945,30 50-17,-27-39-116,-23-37-211,-2 0 1,0 1 0,0 0-1,-2 0 1,0 1 0,-1-1-1,-1 1 1,1 21 0,-1-17-19,3 12 95,-4-25-78,0 1 0,-1-1 0,-1 1 1,1-1-1,-2 17 0,-6 14 53,-2 0 0,-1-1 1,-20 49-1,17-48 15,8-24-52,-1-1 0,0 0 1,-12 21-1,-89 135-94,74-120-1002,-54 84-5820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34:03.1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1274 10040,'0'0'400,"6"-3"-67,41-24 327,59-24 229,-64 30-706,-18 9-98,0 0 0,25-19 0,-25 13-22,-2-1 1,26-27-1,-19 18 27,-17 15-67,-1-1 0,-1 1 1,0-2-1,-1 1 1,-1-1-1,0-1 0,6-16 1,-5 11-15,2-1 22,-5 10-2,-1 0 1,7-24 0,7-32 99,15-101 0,-25 107 17,1-126-1,-10 131 14,-3 1 0,-16-84 0,10 112 66,9 28-224,-1 0 0,1-1 0,0 1 0,0 0-1,0 0 1,0 0 0,-1-1 0,1 1 0,0 0 0,0 0 0,0 0 0,-1 0 0,1 0 0,0-1-1,0 1 1,0 0 0,-1 0 0,1 0 0,0 0 0,0 0 0,-1 0 0,1 0 0,0 0 0,0 0-1,-1 0 1,1 0 0,0 0 0,0 0 0,-1 0 0,1 0 0,-1 1 0,-2-1 17,-1 4 57,-6 13-42,2 0 1,0 1 0,1 0-1,1 0 1,-7 31-1,-13 99 87,6 42-6,13-110-70,6-78-43,-15 245 58,15-187-42,14 118 0,-11-157-16,-2-13-1,1-1 0,0 1 0,0-1 0,1 1 0,0-1 0,0 1 0,1-1 1,6 12-1,-2-9 0,3-6 0,-8-5 0,1 1 0,-1-1 0,1 0 0,-1 0 0,1 0 0,-1 0 0,1 0 0,-1 0 0,0-1 0,0 1 0,3-3 0,0 1 0,2-2 1,0 1 0,-1-1 0,1 0 1,7-9-1,29-23 10,-31 28-4,3-3 0,0 1 1,1 1-1,0 0 0,21-9 1,-17 11 7,1 1 0,0 1 0,28-4 0,-43 9-11,0 0 1,0 1 0,0 0-1,0 0 1,0 0-1,0 1 1,0 0-1,0 0 1,-1 0 0,1 1-1,0 0 1,6 3-1,13 4 12,-23-9-15,0 1 1,0 0 0,0 0-1,0 1 1,0-1 0,0 0 0,0 1-1,0-1 1,0 1 0,0 0 0,-1 0-1,1-1 1,-1 1 0,1 0-1,-1 0 1,0 0 0,2 4 0,0 2 3,0 1 1,0 0-1,1 10 0,-3-16-1,0 0-3,-1 1 1,0-1 0,0 1 0,0-1-1,0 0 1,-1 1 0,1-1 0,-1 0-1,0 1 1,0-1 0,0 0 0,-2 4-1,-20 32 6,17-30-6,-4 8 5,-2-1-1,0-1 1,0 0 0,-1-1-1,-1 0 1,-24 18 0,-1 1-2,21-18 0,0-1 0,-1 0 0,-37 19-1,19-12 0,29-17-3,1-1 0,-2 0 0,1 0 0,0 0 0,0-1 0,-1 0 0,1-1 0,-1 0 0,0 0 0,1-1 0,-13-1 0,9 1 0,9 0-1,0 0 1,0-1 0,0 1 0,0-1 0,1 0 0,-1 0 0,0 0 0,0 0-1,0-1 1,1 1 0,-1-1 0,1 1 0,-1-1 0,-3-4 0,-28-33-4,26 28 3,3 4 0,0 0-1,1-1 1,0 0 0,0 0-1,1 0 1,0 0 0,1-1 0,0 1-1,-2-15 1,-4-14-22,6 26 15,0 1-1,1-1 1,0 0 0,1 1 0,1-1 0,-1 0-1,2 1 1,-1-1 0,5-14 0,1-7-141,-4 20 65,0 1 0,1-1 0,0 0 0,1 1 1,0 0-1,10-15 0,0 0-1401,15-33-7561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34:03.8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1 169 7536,'37'36'25,"-20"-17"-15,-1 1 1,0 0-1,17 30 0,125 176 12,-148-213-17,1 0 0,1-2 0,17 16 0,6 5 9,-27-26-5,0 1 0,0-1-1,0-1 1,1 1 0,0-2-1,1 1 1,-1-1 0,1 0-1,-1-1 1,14 3-1,-9-2 29,-2-1-13,1-1-1,-1 0 0,1-1 1,0 0-1,-1-1 0,1 0 1,25-4-1,-22 2 32,-9 1-36,1-1 1,-1 0-1,0 0 1,0-1-1,0 1 0,0-2 1,-1 1-1,1-1 1,-1 0-1,1 0 1,10-10-1,0 0 84,-11 9-79,0 0 1,-1-1-1,1 1 1,-1-1 0,-1-1-1,1 1 1,-1-1-1,0 0 1,5-12 0,7-12 119,-8 16-88,0 0 0,-1-1-1,-1 0 1,7-29 0,3-9 152,22-89 198,-3 5 213,-34 131-503,0 4-65,0 1 1,-1-1 0,1 1 0,0-1 0,0 1 0,1-1-1,-1 1 1,0 0 0,1 0 0,0-1 0,3-3 0,-4 6-35,0 0 0,0-1 1,0 1-1,0 0 1,0 0-1,-1-1 0,1 1 1,0 0-1,0 0 1,0 0-1,0 0 0,0 0 1,0 0-1,0 1 1,0-1-1,0 0 0,0 0 1,0 1-1,0-1 1,1 1-1,0 0 14,25 11 35,-24-11-41,1 1-1,0-1 0,-1 1 1,1 0-1,-1 0 0,0 1 0,0-1 1,1 0-1,-1 1 0,3 4 1,3 4 14,10 8 42,-1 2 0,0 0 0,23 39 0,42 118 131,-47-81-77,-36-95-132,1 0 1,0-1-1,-1 1 1,1 0-1,0 0 1,0-1-1,0 1 1,0-1-1,1 1 1,-1-1 0,0 1-1,1-1 1,-1 0-1,1 1 1,1 0-1,1-1 0,-1 1-1,1-1 1,0 0 0,0-1-1,0 1 1,0-1 0,0 0-1,0 0 1,0 0-1,0 0 1,7-2 0,0 1 3,6-1 0,1-1 0,-1 0 0,0-1 0,22-9 0,-29 8-2,1 0 1,-1-1-1,0 0 1,15-13-1,0 0 7,-16 12-9,-1 0 0,0-1 1,0 0-1,-1 0 0,0-1 0,9-13 1,6-9 0,98-129 5,-119 159-9,-1 0 1,1 0-1,-1 0 1,1 0 0,0 1-1,-1-1 1,1 0 0,0 0-1,0 1 1,-1-1-1,1 0 1,0 1 0,0-1-1,0 1 1,0-1 0,0 1-1,0-1 1,0 1-1,0 0 1,0-1 0,0 1-1,0 0 1,0 0 0,0 0-1,0 0 1,0 0-1,0 0 1,0 0 0,0 0-1,0 0 1,0 0 0,0 1-1,0-1 1,0 0-1,0 1 1,0-1 0,2 1-1,-1 2-2,1-1-1,0 0 1,-1 1-1,0-1 1,0 1-1,0 0 1,3 4-1,-3-3-3,15 18-57,19 32 0,-18-25-22,-13-21 61,1-1 0,0 0 0,10 10 0,-15-16 16,-1 1 0,1-1 0,0 0 0,1 0 0,-1 0 0,0 0 0,0 0 0,0-1 0,1 1 0,-1 0 0,0 0 0,1-1 0,-1 1 0,0-1 1,1 1-1,-1-1 0,1 0 0,1 1 0,2-1-15,20 4-13,3-4-99,-19-3 114,-2-1 0,19-5-13,-8-1-50,-12 4 70,0 0-1,-1 0 1,0-1 0,0 0-1,0 0 1,-1 0 0,0 0-1,-1 0 1,1-1 0,1-8-1,2-6-14,-1-1 0,2-27 0,-7 45 26,-1-1 0,0 0 1,0 1-1,-1-1 0,0 1 0,0-1 0,0 1 0,-1 0 0,0-1 0,1 1 0,-2 0 0,1 0 0,-1 0 0,-3-5 0,-1-3-10,4 9 12,-1 0-1,1 0 1,0 0 0,-1 0-1,0 1 1,0 0 0,0 0-1,0 0 1,0 0 0,-1 1-1,1-1 1,-1 1 0,1 0-1,-1 1 1,0-1 0,-6 0-1,-12-6-1,15 6 3,1 0 0,-1 1 0,0 0 1,0 1-1,0-1 0,0 1 0,0 1 0,0 0 0,0 0 0,-11 3 0,4-1 2,6-2-1,0 1 0,0 0 0,0 0 0,0 1 0,0 0 0,0 1 0,1 0 0,-1 0 0,1 1 0,1 0 0,-1 1 0,1-1 0,-1 1 0,2 1 0,-10 9 0,-9 9 0,18-17 1,0 0-1,1 1 1,0 0 0,0 0 0,1 0 0,0 1 0,1 0 0,0-1 0,-3 16 0,-1-2 2,1-7 3,2 0 0,0 1 1,1 0-1,1 0 1,0 0-1,1 0 0,1 0 1,1 0-1,3 33 1,-2-46-5,-1 0 0,1 0 0,0 0 0,0 0 0,0 0 1,0 0-1,1-1 0,0 1 0,0 0 0,0-1 0,0 0 0,4 5 1,2 2 2,1-2 0,16 14-1,-1-1 16,-21-18-17,0 0-1,0-1 0,0 1 0,0-1 1,1 0-1,-1 1 0,1-2 0,0 1 1,0 0-1,-1-1 0,1 0 0,0 1 1,6 0-1,8 2 5,105 21 0,-101-21-43,0-2 1,-1-1 0,1-1-1,0 0 1,0-2 0,31-6 0,-16 3-1074,75-10-5711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34:04.2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232 155 8344,'17'-44'1,"-4"19"4,-7 14-4,-1-1-1,0 0 0,5-17 1,-10 29 4,1-1 0,-1 0 0,0 1 0,1-1-1,-1 1 1,0-1 0,0 0 0,0 1 0,1-1 0,-1 0 0,0 1 0,0-1 0,0 0 0,0 1 0,0-1 0,0 1 0,0-1 0,0 0 0,-1 1 0,1-1 0,0 0 0,0 1 0,0-1 0,-1 0-1,1 1 1,0-1 0,-1 1 0,1-1 0,0 1 0,-1-1 0,1 1 0,-2-2 0,1 2 11,-1 0 0,1 0 0,0 0 0,-1 0 0,1 0-1,-1 0 1,1 0 0,-1 1 0,1-1 0,0 0 0,-1 1 0,1-1 0,0 1 0,-2 0 0,-6 4 72,0 0 1,1 0 0,-1 0-1,-8 9 1,-6 8 98,1 0-1,2 2 1,-26 36 0,29-32-21,0 0 0,2 2 0,2 0 0,-18 53 0,29-75-130,1 0 1,-1 0-1,2 1 0,-1-1 0,1 0 0,0 1 0,0-1 0,1 0 1,2 9-1,-2-13-14,0 0 0,0 0 0,1 0 0,-1 0 0,1 0 0,3 4 1,7 3-6,-6-7-5,7 3 29,-8-6-36,0-1 0,0 1 0,-1-1 0,1 0 0,0-1 0,0 1 0,0-1 0,-1 0 0,1 0 0,8-3 0,12-3 1,-14 4-4,-1 0 0,0-1 0,0-1-1,-1 1 1,1-1 0,-1-1 0,0 0-1,13-11 1,1 0 0,-3 2-2,-2-1 0,30-32 0,13-13 0,-50 52 0,-6 4 0,0 0 1,1 0 0,0 0-1,0 1 1,0 0-1,1 0 1,-1 0 0,1 1-1,0 0 1,8-2-1,-10 4 3,0 0-1,-1 0 1,1 1-1,0 0 1,0 0-1,-1 0 1,1 1-1,0-1 1,-1 1 0,1 0-1,0 1 1,-1-1-1,1 1 1,-1 0-1,0 0 1,0 0-1,7 5 1,-1 1 12,1 1 0,-1 1 0,-1-1 0,0 2 0,0-1 1,-1 1-1,9 17 0,-4 3 54,-1 0 1,12 47-1,-24-76-70,46 182 279,-37-156-943,20 38 0,-17-42-6575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06:29.2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142 172 10040,'1'2'8,"2"5"17,0 0 0,0 1-1,-1-1 1,0 1 0,0-1 0,0 1 0,-1 0 0,-1 0 0,1 14 0,-1-8 3,3 23 248,-4 66 1,-1-60-74,-8 158 84,7-155-126,-13 165 56,14-174-123,2 251 40,-2-313-335,-2 1-43,-54-228-664,57 247 920,-7-26-222,-5-17 19,2 0-1,-7-79 1,3-51 3,15 144 175,27-231 11,-11 199 22,-8 43 74,0 11-69,1 0 0,0 0 1,0 1-1,1 0 0,18-14 1,-26 23-4,0 1 0,-1 0 0,1 0 1,0 0-1,0 0 0,0 0 0,0 0 0,4-1 1,29-6 115,60-7 1,-66 15 49,0 5-101,1 1 0,42 16 0,-69-21-70,-1 0 0,0 0 0,1 0 0,-1 0 1,0 0-1,0 1 0,0-1 0,2 3 0,25 23 85,27 31 1,-44-38 4,-5 2-63,0 1 1,5 40-1,-13-40-16,-1-13-19,0 0-5,0 0-1,-1-1 0,0 1 1,0-1-1,-1 1 1,0-1-1,-1 0 0,0 0 1,0-1-1,-12 15 1,-23 19 2,29-34-5,0 1-1,0-1 0,-15 7 1,10-6-1,0-2 0,-19 6 0,-36 5 0,52-15-1,0 0 1,-1-2 0,-23-1-1,31-3-4,10 1 5,0 1-1,0-1 1,0 0 0,0 0 0,1 0-1,-1 0 1,1-1 0,-1 1 0,1 0-1,0-1 1,0 1 0,0-1 0,0 1-1,0-1 1,-1-3 0,2 5-1,0 1 1,0-1-1,0 1 1,0-1-1,0 0 1,0 1-1,0-1 0,0 1 1,0-1-1,1 0 1,-1 1-1,0-1 1,0 1-1,0-1 0,1 1 1,-1-1-1,0 1 1,1-1-1,-1 1 1,1-1-1,8-14-272,2 1 0,0 1 0,0 0 0,25-20 0,21-20-6507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34:04.6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223 1 10312,'0'2'72,"-1"64"152,-1-15-97,-8 92 47,-3 25-40,7-84-39,-22 211 131,-47 179 152,37-313-210,37-157-252,0 0-1,0-1 1,0 1-1,0 0 1,-1-1-1,1 1 1,-1-1-1,0 0 1,0 1-1,0-1 1,0 0-1,-1 0 1,1 0-1,-1 0 1,-4 3-1,-10 10-7001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34:05.0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704 18 9952,'5'-9'0,"-5"9"0,0 0 0,0 0 0,0-1 0,0 1 0,0 0 0,0 0-1,1 0 1,-1-1 0,0 1 0,0 0 0,0 0 0,0 0 0,0-1 0,0 1 0,0 0 0,0 0 0,0-1 0,0 1 0,0 0 0,0 0 0,0 0 0,0-1 0,0 1 0,-1 0 0,1 0 0,0-1 0,0 1 0,0 0 0,0 0 0,0 0 0,0 0 0,0-1 0,-1 1 0,1 0 0,0 0 0,0 0 0,0 0 0,0 0 0,-1-1-1,1 1 1,0 0 0,0 0 0,0 0 0,-1 0 0,1 0 0,0 0 0,0 0 0,-1 0 0,1 0 0,0 0 0,0 0 0,0 0 0,-1 0 0,1 0 0,-9 0 8,7 0-3,-1 0 0,1 0 0,-1 0 0,1 1 0,-1-1 0,1 1-1,0-1 1,-1 1 0,1 0 0,0 0 0,-1 0 0,-3 2 0,-5 3 5,-241 118 287,65-36-242,91-46-55,80-34 2,2-3-25,0 2 0,0-1-1,1 2 1,0 0 0,-14 12-1,26-20 16,1 1-1,0 0 0,0-1 0,-1 1 1,1 0-1,0-1 0,0 1 0,0 0 1,0 0-1,0-1 0,0 1 0,0 0 1,0-1-1,0 1 0,0 0 0,0-1 1,0 1-1,0 0 0,1-1 0,-1 1 1,0 0-1,1-1 0,-1 1 0,0 0 1,1-1-1,0 2 0,0-1-8,16 21-22,-11-13 23,1-1 0,0-1 0,1 1 0,0-2 0,0 1-1,0-1 1,1 0 0,13 7 0,0 0 0,36 24-72,69 40 20,62 37-9,-156-95 186,1-2 0,1 0 0,0-3 0,1-1 0,50 11 0,-84-23-87,0 0 0,0-1 0,-1 1-1,1-1 1,0 0 0,0 0 0,0 0 0,0 0-1,0 0 1,0 0 0,0 0 0,0-1 0,0 1-1,0 0 1,-1-1 0,1 0 0,0 1-1,0-1 1,0 0 0,-1 0 0,1 0 0,1-2-1,2 0 21,1 0-38,-1 0 1,0 0-1,0 0 0,0 0 0,0-1 1,-1 0-1,1 0 0,-1 0 0,5-6 1,2-3-1024,15-14-5514</inkml:trace>
  <inkml:trace contextRef="#ctx0" brushRef="#br0" timeOffset="1">1154 101 10224,'0'0'124,"1"-1"-80,1 0 0,-1 0 0,1 0 0,0 1 0,0-1 0,0 0 1,-1 1-1,1-1 0,0 1 0,3-1 0,5 6 114,-4-3-123,-1 1 0,0 0 0,0 0 0,0 1 0,-1-1-1,1 1 1,-1 0 0,6 7 0,3 2-119,0-1 1,-1 2-1,-1 0 0,0 0 1,-1 1-1,-1 0 0,15 32 1,-12-16-7057</inkml:trace>
  <inkml:trace contextRef="#ctx0" brushRef="#br0" timeOffset="2">1466 737 12824,'0'0'0,"-3"12"0,-6 21 0,5-16 24,1-8-24,-21 41 24,-28 39-24,28-47 40,12-21-40,-43 58 48,-29 30-48,42-52 0,22-28 0,-55 49 0,-33 11 0,-1 5-9240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34:05.9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805 0 8072,'0'0'2161,"-7"4"-1989,-14 8-195,0-2 1,-1 0-1,0-1 0,-28 6 1,34-10 23,-109 32-375,106-30 284,1 1 1,-1 0 0,1 2 0,-27 18 0,18 2-43,26-30 128,1 1 0,-1-1 0,1 1 0,-1-1 0,1 1 0,-1-1 0,1 1 0,-1 0 0,1-1 0,-1 1 0,1 0 0,0-1 0,0 1 0,-1 0 0,1-1 0,0 1-1,0 0 1,0 0 0,-1-1 0,1 1 0,0 0 0,0 0 0,0-1 0,0 1 0,1 0 0,-1 0 0,0-1 0,0 1 0,0 0 0,0-1 0,1 1 0,-1 0 0,0-1 0,1 1 0,-1 0 0,1-1 0,-1 1 0,1 0 0,0 0 0,1 2-15,17 23 0,-3-7 13,1-4 4,1-2 1,0 0-1,1-1 0,37 18 1,5-4 1,-38-17 1,1 1 0,-2 1 0,27 18 0,-23-7 37,-21-10-31,-4-6 1,-1 6 39,-1-9-42,-1 0 0,0-1 0,1 1 0,-1 0 1,0 0-1,-1-1 0,1 1 0,0-1 0,-1 0 1,1 0-1,-6 4 0,4-3 2,-18 10 60,-3-1-31,-1-1 1,0-2-1,-1 0 1,-54 9-1,-105 11 104,159-25-103,1-2-1,-50-2 1,29-1 8,31 2-5,-1-2 1,0 0-1,0 0 1,1-2-1,-1 0 0,-26-9 1,41 11 79,2 0-103,1 1 0,-1-1 1,0 0-1,1 0 0,-1 1 1,1-1-1,-1 0 0,1 1 1,0-1-1,-1 1 0,1-1 1,0 0-1,-1 1 0,1-1 1,0 1-1,-1 0 0,1-1 1,0 1-1,1-1 0,17-5 125,-11 3-115,-4 1-2,0 1 0,1 1-1,-1-1 1,1 1 0,-1-1 0,1 1-1,4 1 1,44 3 203,-35 0-80,-14-2-127,0 1 0,-1 0-1,1 0 1,-1 1 0,0-1 0,0 1 0,0-1 0,0 1-1,3 7 1,-5-11-18,10 22 137,-5-3-87,-1 1 0,-1 0 0,-1 0 1,0 1-1,-2-1 0,0 21 0,3 42 96,-2-70-130,0 0 0,1 0-1,0 0 1,1-1 0,0 0 0,1 1-1,0-2 1,1 1 0,0 0 0,12 14 0,-1-7 21,-2-8-176,1-1 1,0 0 0,1-1 0,0-1 0,0 0-1,1-2 1,0 0 0,0 0 0,28 3 0,5 1-7345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34:06.4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43 7448,'2'-2'-15,"5"-3"18,-3 2 16,1-1 0,0 1 0,0 1-1,0-1 1,0 1 0,8-3 0,-5 2 37,1 0-1,0 1 1,0 0 0,0 0-1,0 1 1,0 0 0,14 1 0,63 9 556,-77-8-558,-2 0 13,1 1 0,-1 0 1,0 1-1,0-1 0,0 1 1,9 6-1,-6-4-38,-5-3 23,1 1 0,-1-1-1,0 1 1,0 0 0,0 0 0,0 1 0,0 0 0,-1 0 0,1 0 0,7 9 0,-3-2-7,37 43 336,-17-17-214,-18-21-72,25 28 51,-27-33-89,-5-6-37,0 0 0,1-1 1,-1 1-1,1-1 0,0 0 0,11 7 1,-7-4 14,-5-4 3,1 0 1,0 0-1,-1 0 1,1 0-1,0-1 1,0 0-1,0 0 1,0 0-1,1-1 1,-1 1-1,10 0 1,-14-2-16,0 0 0,1 0 0,-1 0 0,1 0 0,-1 0 0,0 0 0,1-1 0,-1 1 1,1 0-1,-1-1 0,0 1 0,1-1 0,-1 1 0,0-1 0,0 0 0,1 0 0,-1 1 0,0-1 0,0 0 0,0 0 0,0 0 0,0 0 0,0 0 0,0 0 1,-1-1-1,1 1 0,0 0 0,0 0 0,-1-1 0,1 1 0,-1 0 0,1-1 0,-1 1 0,0 0 0,0-1 0,1-1 0,-1 1 217,-8 2-91,8 0-148,-1-1 0,1 1 1,-1 0-1,1 0 0,-1 0 1,1 0-1,-1 0 0,1 0 1,-1 0-1,1 0 0,-1 0 1,1 0-1,-1 0 0,1 0 1,-1 0-1,0 0 0,1 0 1,-1 0-1,1 1 0,-1-1 1,1 0-1,0 0 0,-1 1 1,1-1-1,-1 0 0,1 1 0,-1-1 1,1 0-1,0 1 0,-1-1 1,1 1-1,0-1 0,-1 0 1,1 1-1,0-1 0,0 1 1,-1-1-1,1 1 0,0-1 1,0 2-1,-4 13 1,0 1 1,1 0-1,1 0 0,1 1 1,1-1-1,2 30 0,22 101 4,-11-82-5,-12-58-1,0-1 0,0 0 0,0 1 0,-1 0 0,0 11 0,-1-5 0,1-9 0,1-1 0,-1 0 0,0 1 0,0-1 0,-1 0 0,1 1 0,-1-1 0,0 0 0,1 1 0,-1-1 0,-1 0 0,-1 3 0,-1 3 4,2-4 12,0 0 0,0 0 1,-1 0-1,1 0 0,-1-1 1,-1 1-1,1-1 1,-1 0-1,1 0 0,-1 0 1,0 0-1,0-1 0,-1 1 1,1-1-1,-7 3 1,1 0-18,2 1-3,-1-1 0,0-1 0,0 0 0,-1 0 0,1-1 0,-1 0 0,-16 4 1,0 0-1251,-35 13-6566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34:07.8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69 20 6552,'0'-2'216,"1"-4"37,0 3 151,1-6 981,-2 11-1330,-2 5-2,1-5-3,-1 9 86,0 7-18,2-17-34,-1 1-21,-2 4 12,2-5 17,-8 12 353,8-13-279,0 1 0,0 0 0,0 0 0,0 0 0,0 0 0,0 1-1,0-1 1,1 0 0,-1 0 0,0 0 0,1 1 0,-1-1 0,0 2 0,28 19 383,-12-14-180,-14-8-346,1 1-1,-1-1 1,1 1 0,-1 0-1,1 0 1,-1 0 0,0 0 0,1 0-1,-1 0 1,2 3 0,-1-3-8,-1 0 1,0 1 0,0-1 0,0 1 0,0 0 0,-1-1 0,1 1-1,0 0 1,-1-1 0,1 1 0,0 3 0,-4 30 63,1-21-36,-4 13 16,-1-1 0,-15 38 1,2-9-12,13-32-9,1 0 0,-4 27 0,9-38-25,1 1-1,0-1 0,0 0 1,1 1-1,5 22 1,-2-18 3,0 0 1,2 0-1,0 0 1,11 22 0,1-10-5,-2-10 15,-9-12-19,1-1 1,0 0 0,1 0-1,-1-1 1,1 0-1,0 0 1,15 5-1,-16-8 0,-1 0 0,1 0 1,-1 0-1,1-1 0,0 0 0,0 0 0,0-1 0,-1 0 0,1 0 0,14-3 0,18-15 48,-38 18-51,0-1 0,0 0 0,0 0 0,0 0 0,0 0 0,-1 0 0,1 0 0,0-1 0,-1 1 0,1 0 0,-1-1 0,1 1 0,-1-1-1,0 0 1,0 0 0,1 1 0,-1-1 0,0 0 0,-1 0 0,2-3 0,1-2 11,-2 6-8,0-1 1,0 0 0,0 0-1,0 0 1,0 0 0,-1 0-1,1 0 1,-1-1 0,1 1-1,-1 0 1,0 0 0,1 0-1,-1 0 1,0-1 0,-1 1-1,1 0 1,-1-3 0,0-2 12,1 5-8,0 1 0,0-1 1,0 0-1,0 1 0,0-1 1,0 1-1,-1-1 0,1 1 1,0-1-1,-1 1 0,1 0 1,-1-1-1,0 1 0,1 0 1,-3-3-1,3 4-7,-1 0 0,1-1 0,-1 1 0,1 0 0,-1-1-1,1 1 1,-1 0 0,1 0 0,-1-1 0,0 1 0,1 0 0,-1 0 0,0 0 0,1 0 0,-1 0 0,1 0 0,-1 0 0,0 0 0,1 0-1,-1 0 1,0 0 0,1 0 0,-2 1 0,-1 1 10,-1-1 0,0 1 1,1 0-1,0 1 0,-1-1 0,-4 5 0,7-6-22,-11 13 100,8-7-78,1 0-1,-1 0 1,1 1 0,1-1-1,0 1 1,0 0 0,-1 9 0,-2 8 41,3-17-48,2-1 1,-1 1-1,1-1 0,0 1 1,0 0-1,1-1 0,0 1 1,1-1-1,-1 1 0,4 7 1,4 27 32,-6-30-32,0 1 0,1-1 0,1 0-1,0 0 1,0 0 0,9 14 0,-2-5-7,89 193 104,-82-169-83,-3 1-1,22 90 1,-36-126-24,0-6 1,-1 1 0,1-1 0,-1 1 1,0-1-1,-1 1 0,1-1 0,-1 1 0,0 0 0,0-1 0,0 1 0,-1-1 0,1 1 1,-1-1-1,-2 6 0,-12 11 3,0-7 9,6-8-10,-1-1 0,0 0 1,0 0-1,0-1 1,-1-1-1,1 1 0,-1-2 1,0 0-1,-20 2 1,10-2 0,-1-2 0,1 0 0,0-1 0,0-1 0,-30-8 0,-78-21-1945,49 10-7826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34:09.4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9952,'0'0'1840,"3"9"-1160,60 228 716,-56-209-1358,3 21 121,6 78 1,-4-20 52,13 97 87,-5-24-29,30 163 121,-45-310-385,7 51-1752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34:09.8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67 510 11384,'-6'-51'56,"3"0"0,1 0 1,8-70-1,-4 103 2,1 1-1,0-1 1,2 1-1,12-33 1,-7 21 142,-7 24-171,-1 0 1,1 0-1,0 0 0,0 1 0,1-1 1,-1 1-1,1 0 0,0 0 0,0 0 1,0 0-1,1 1 0,-1 0 1,1 0-1,0 0 0,0 1 0,5-3 1,6-4 116,-12 7-118,2 0 0,-1 1 0,0 0 0,0-1 0,0 2 0,1-1 0,-1 0 0,0 1 0,1 0 0,-1 0 0,1 1 0,-1 0 0,0 0 0,7 2 0,6 0 81,-12-2-89,-1 0 0,1 1 0,-1 0 0,0 0-1,1 1 1,-1-1 0,0 1 0,-1 0 0,1 0-1,-1 1 1,1-1 0,6 8 0,10 7 30,-19-16-44,1 1 1,-1-1-1,0 1 0,0 0 0,0 0 0,0 0 0,0 0 0,0 0 1,-1 0-1,0 1 0,1-1 0,0 5 0,6 40 19,-7-35-24,2 7 4,-1 1 1,-1 0 0,-1-1 0,0 1 0,-2-1 0,-8 41-1,3-21-1,4-26-4,0-1 0,-1 1 1,0-1-1,-2-1 0,1 1 1,-14 21-1,-1 4-1,14-29 1,1-1-1,-1 1 1,0-1 0,-1 0-1,0 0 1,0-1 0,-16 13 0,-7 8-13,24-23 11,-1 0-1,1 0 1,-1 0-1,0-1 1,0 0-1,0 0 1,-1-1-1,1 0 1,-13 3-1,-4 3-17,19-8 17,0 1 0,0-1-1,0 0 1,0 0 0,0-1 0,0 0 0,-1 0 0,1 0-1,0 0 1,-10-3 0,12 3 2,-26-6-47,23 1 43,3 0-2,-13-15-1614,1-2-6459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34:10.2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1 131 8160,'1'8'6,"8"25"45,6 6 42,1-1 0,1-1 0,35 54 0,-49-87-87,1 0 0,0-1 0,-1 1 0,1-1 0,1 0 0,-1 0 0,0-1 0,1 1 0,-1-1 0,1 0 0,0 0 0,0 0 0,0-1 0,0 1 0,5 0 0,11 3 46,-18-4-45,1 0 0,-1 0-1,1-1 1,0 0 0,-1 1-1,1-1 1,0-1 0,-1 1 0,1 0-1,-1-1 1,1 0 0,4-1 0,40-21 43,-24 12 23,-16 6-54,0 0 0,0 0 1,0 0-1,-1-1 0,1 0 1,-2 0-1,1-1 0,10-13 1,10-10 174,-16 18-107,0-1 1,-1 0 0,0-1-1,-1 0 1,-1 0 0,0-1-1,7-18 1,-9 20 54,-2 6-72,-1 0 0,0 0 0,-1 0 0,1 0 0,-2-1 0,3-10 0,-1-20 342,-3 37-382,0-1 0,1 1 0,-1 0 0,0 0 0,0-1 0,0 1 0,0 0 0,-1 0-1,1-1 1,0 1 0,0 0 0,-1 0 0,1-1 0,-1 1 0,1 0 0,-1 0 0,1 0 0,-1 0 0,0 0 0,-1-1 0,-9-14 756,8 12-430,-2-2-11,4 5 278,5 1-351,236 53 544,-221-46-770,1 0 1,-1 1-1,21 13 1,-3-2 36,-28-15-64,-2 1-1,1 0 1,-1 0-1,1 1 1,-1 0 0,-1 0-1,9 10 1,-11-11-17,14 16 59,-12-10-46,0 0-1,0 0 1,-1 1-1,-1-1 1,0 1 0,0 0-1,2 20 1,-2-1 27,0 57 0,-2-70-1,7-28-30,-4 2-11,155-243 0,-103 152-9,-55 94 6,1 1 0,-1-1 0,1 0-1,-1 1 1,2 0 0,-1 0 0,4-4 0,21-22-33,-27 30 35,-1-1 0,0 1 0,1 0 0,-1 0 0,0 0 0,1-1 0,-1 1 0,0 0 1,1 0-1,-1 0 0,0 0 0,1 0 0,-1 0 0,1 0 0,-1 0 0,0 0 0,1 0 1,-1 0-1,0 0 0,1 0 0,-1 0 0,1 0 0,-1 0 0,0 0 0,1 0 1,-1 1-1,0-1 0,1 0 0,-1 0 0,0 0 0,1 1 0,-1-1 0,0 0 0,0 0 1,1 1-1,11 14-7,-9-5 6,0-1 0,-1 1 0,0 0 0,0 0 0,0 14 0,-1-13-1,-1-3 3,0 0-1,-1 0 1,0 0 0,0 0 0,-1 0 0,0 0 0,-6 14-1,2-5 0,5-10-132,-1 1 0,-1-1 0,1 0 0,-1 0 0,-1 0 0,1 0 0,-1-1 0,0 0 0,-1 1 0,1-1 0,-1-1 0,-1 1 0,-6 5 0,-18 12-9147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34:10.7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50 12912,'3'-5'7,"1"1"1,0 0 0,0 1 0,0-1-1,0 1 1,1 0 0,0 0 0,-1 0 0,1 0-1,0 1 1,0 0 0,0 0 0,1 0-1,-1 1 1,0 0 0,1 0 0,6-1 0,-10 2-7,6-1 8,-1 1-1,1 0 1,0 0 0,0 1-1,-1 0 1,1 0 0,0 1-1,9 3 1,0-1-3,-5-1 5,0 1 0,0-1 0,0 2 0,-1-1 0,0 2-1,0 0 1,0 0 0,-1 1 0,19 14 0,9 8 23,-29-22-27,-1 1-1,0 0 1,-1 0 0,1 1 0,-2 0 0,1 0 0,-1 0 0,-1 1 0,7 15 0,-2-5 1,11 20 37,29 82 0,-34-78-17,26 51 1,-6-35-65,-32-53 29,1 0 1,1 0-1,-1-1 1,1 0-1,0 0 1,11 7-1,-9-7-25,1-1 0,0 0-1,-1-1 1,2 0 0,-1 0 0,0-1-1,1 0 1,-1-1 0,16 3 0,-5-4-23,0-1 0,0-1 0,-1-1 0,1-1 0,30-7 0,-37 5 22,1 1 11,-1-1-1,0-1 1,0 0-1,0-1 1,-1 0-1,14-12 1,-21 15 19,-4 3 4,0 0 0,0 0 0,0 0 0,0 0 0,0 0-1,0 0 1,0 1 0,1-1 0,-1 0 0,0 1 0,1-1-1,-1 1 1,0-1 0,1 1 0,-1 0 0,3-1 0,-2 1 8,1 0 1,-1-1-1,0 1 1,0 0 0,1 0-1,-1 0 1,0 1 0,1-1-1,-1 0 1,0 1-1,0-1 1,1 1 0,-1 0-1,0 0 1,3 2 0,25 18 121,-27-18-144,45 38 323,-36-30-251,0-1 0,1 0 0,0-1 0,17 9 0,-14-9-6,1-1 1,0 0-1,0-2 0,1 0 1,0-1-1,36 6 0,-11-6 37,79-1 0,-104-5-79,0-1 1,0 0-1,0-1 0,0-1 0,0-1 0,28-12 0,-18 7-9,-17 6-1,0-2-1,0 1 1,-1-1 0,0-1-1,-1 0 1,1 0-1,-1-1 1,0 0 0,9-12-1,5-3-10,-18 17 9,0-1 0,0 0 0,0-1-1,-1 1 1,0-1 0,-1 1 0,1-1 0,-2 0-1,1-1 1,2-14 0,0 4-6,1 0-11,-2 1 1,0-1-1,-1 0 0,-1 0 0,0 0 0,-3-33 0,1 10-53,-1 26 48,-1 1 0,0-1 0,-1 1-1,0-1 1,-9-21 0,3 8-14,6 17 27,-1 1-1,0-1 0,-1 1 1,0-1-1,-1 2 0,0-1 1,-1 0-1,-15-18 0,22 29 11,0 0 0,0-1 0,0 1 0,-1 0 0,1 0 0,0 0 0,0-1 0,-1 1 0,1 0 0,0 0 0,0 0-1,-1-1 1,1 1 0,0 0 0,0 0 0,-1 0 0,1 0 0,0 0 0,0 0 0,-1-1 0,1 1 0,0 0 0,-1 0 0,1 0 0,0 0 0,-1 0-1,1 0 1,0 0 0,-1 0 0,1 1 0,0-1 0,0 0 0,-1 0 0,1 0 0,0 0 0,-1 0 0,1 0 0,0 1 0,-1-1 0,-6 21 0,6-17 0,-1 0 0,1 0 1,0 0-1,0 0 0,1 0 1,-1 0-1,1 0 1,0 0-1,0 0 0,0 6 1,2 5 1,41 311 22,35 45-8,-35-57 8,-42-308-227,-1 1 1,0 0-1,-1-1 0,1 1 0,-1-1 0,0 1 0,-4 9 1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34:11.1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1 145 12016,'19'9'30,"1"-2"1,0 0 0,0-1-1,1-1 1,28 4 0,-36-8-28,47 6 3,76-2-1,-69-8-70,111-21 0,-112 9-110,-1-3-1,70-30 1,-45 3-1231,1-3-5394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06:29.7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1 161 7536,'5'0'0,"3"-1"12,1 0-1,0 0 1,12-4 0,-6 1 5,37-9 69,-51 13-77,0 0 0,0 0 0,0 0 0,0 0 0,0 1 0,-1-1 0,1 0 0,0 0 0,0 0 0,0 1 0,0-1 0,-1 0 0,1 1 0,0-1 0,0 1 0,-1-1 0,1 1 0,0-1 0,-1 1 0,1-1 0,0 1 0,0 0 0,2 2 18,0 0 8,0 0 1,1 0-1,-1 0 0,0 1 1,-1-1-1,1 1 1,-1-1-1,1 1 1,-1 0-1,0 0 0,-1 0 1,1 1-1,1 7 1,-1-3-8,-1 1 0,0 0 1,0 18-1,-1-20-17,-2 19 170,-5 17-37,-2-1-1,-15 45 1,-2 10 105,23-85-210,1 1 1,0 0-1,1 0 0,0-1 0,1 1 0,2 14 1,3-18 61,2-3-66,1-1 1,0 0-1,15 9 0,-9-12 39,3-3-47,1 0 0,-1-2 0,1 0 1,-1-1-1,0-1 0,33-11 0,-34 10-20,-10 3-3,-1 1 0,0-1 0,0-1 0,0 1-1,0-1 1,-1 0 0,1 0 0,4-4 0,77-64 30,-72 53-19,1-7 0,19-50-1,-29 52 21,-4-11-6,-4-55-1,-3 65 27,-1 11-41,0 0 0,-1 0 1,0 0-1,-1 1 0,-10-12 0,4 13 60,-64-21 31,75 31-93,1 0-1,0 0 1,-1 0 0,1 1-1,0 0 1,-1 0-1,1 0 1,-1 0 0,1 0-1,0 1 1,-1-1 0,1 1-1,0 0 1,-1 0 0,1 0-1,-6 3 1,5-2-3,2-1-5,0 1 0,0-1 0,0 1 0,1-1 0,-1 1 1,0 0-1,0 0 0,1 0 0,0 0 0,-1 0 0,1 0 1,0 0-1,0 0 0,0 1 0,0-1 0,0 0 0,0 1 1,1-1-1,-1 0 0,1 1 0,0-1 0,0 4 0,0-3 1,-1 1-3,1-1 1,0 0 0,0 1 0,0-1 0,0 0-1,1 1 1,-1-1 0,1 0 0,0 0 0,0 0-1,0 1 1,1-1 0,-1 0 0,1 0-1,2 3 1,-4-5-2,0-1-1,1 1 0,-1-1 1,0 0-1,0 0 0,0 1 0,1-1 1,-1 0-1,0 0 0,0 1 0,1-1 1,-1 0-1,0 0 0,1 0 0,-1 1 1,0-1-1,1 0 0,-1 0 0,0 0 1,0 0-1,1 0 0,-1 0 0,1 0 0,-1 0 1,0 0-1,1 0 0,-1 0 0,1 0 1,38 4 5,37-9-4,-18-5-8,73-22 1,-94 19-48,225-105-401,-185 72 149,-60 35 214,1-1-31,1 1 0,0 1-1,0 0 1,1 2 0,28-9 0,-46 17 117,0 0 0,0 0 0,0 0 0,0 0 0,-1 1 0,1-1 0,0 0 0,0 1 0,0-1 0,0 1 0,0 0 0,-1 0 0,1 0 0,0 0 0,-1 0 0,4 2 0,18 19 3,-20-19-2,1 1 3,0-1-1,0 1 1,-1 0 0,1 0-1,-1 0 1,0 1-1,4 6 1,0 3-1,19 42 1,-14-24 3,-1 2 0,8 47 1,-15-63-2,3 12-4,19 90 31,-22-97-19,-1 0 0,-1 0 0,-1 29 0,-5-33 19,-3 0-13,-1-1 0,-13 23 0,10-30 20,2-5-24,0-1 0,0-1 1,-1 0-1,-19 6 0,15-9 36,7-3-36,-1 0-1,1 0 1,-1-1 0,1 0 0,-12-7 0,17 8-6,0 0 1,0 0-1,0-1 1,0 1-1,0-1 1,1 1-1,-1-1 1,1 0-1,0 0 0,0 1 1,0-1-1,0 0 1,0 0-1,0 0 1,1 0-1,0 0 1,0 0-1,-1 0 0,2 0 1,-1-5-1,1 4 4,2-11 52,10-12-14,30-43-1,74-73 116,-99 122-146,9-8 65,116-99 39,-112 106-32,153-73 33,-144 79-67,145-41 15,-153 51-42,6 3-9,51 2 0,-69 6 3,2 6-9,0 1-1,26 20 1,-46-30-11,0-1 1,-1 0 0,0 0 0,1 0 0,-1 1 0,0-1-1,0 1 1,0-1 0,1 1 0,0 2 0,6 12 2,-2 1 1,1-1 0,-2 1-1,0 1 1,3 23 0,-8-10 15,-22 139 8,-1-68 12,18-78-37,3-14 1,0-1 1,-1 0-1,-6 17 1,-14 30 19,22-53-16,-1-4 4,2 1-12,-1 0 0,1 0 0,-1-1 1,1 1-1,0 0 0,-1-1 0,1 1 0,-1-1 1,1 1-1,0 0 0,-1-1 0,1 1 0,0-1 0,0 1 1,-1-1-1,1 1 0,0-1 0,0 1 0,0-1 1,0 1-1,-1-2 0,1-7-42,0-1 0,0 1 1,1 0-1,0-1 0,1 1 0,2-9 0,1-8-953,7-46-5478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34:11.5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406 346 7896,'2'-10'1,"-1"-27"6,-1-1 0,-10-68-1,7 88 109,-1 0 0,-1 1 0,0 0 0,-1 0 0,-1 0 0,-10-19 0,16 35-81,1 0-1,0 1 0,0-1 1,-1 0-1,1 0 0,0 1 1,-1-1-1,1 1 0,0-1 1,-1 0-1,1 1 0,-1-1 1,1 1-1,-1-1 0,0 1 1,1-1-1,-1 1 0,0-1 1,1 1-1,-1 0 0,0-1 1,1 1-1,-1 0 0,0-1 1,1 1-1,-1 0 0,0 0 1,0 0-1,1 0 0,-1 0 1,0 0-1,0 0 0,0 0 1,0 0-1,-6 8 83,6-7-48,-1 1 1,1-1-1,0 1 1,-1-1-1,1 1 1,0 0-1,0 0 1,0 0-1,0 0 1,0 0-1,1 0 1,-1 0-1,0 3 0,-2 5 67,-7 19 146,2 0-1,0 1 0,-3 31 1,-1 159 507,30 85-270,-10-216-465,11 159 265,-10 82-38,-9-309-278,-9 268 195,7-265-193,-2 22 26,-1-1 0,-3 0 1,-16 56-1,-25 17 1,45-111-142,1 0 0,-1-1 0,0 1 1,0-1-1,0 0 0,-1 0 0,0-1 1,0 0-1,-1 1 0,0-2 0,1 1 0,-2-1 1,1 0-1,-12 6 0,18-10 67,-44 27-8662</inkml:trace>
  <inkml:trace contextRef="#ctx0" brushRef="#br0" timeOffset="1">1 1027 11208,'2'-2'161,"4"-1"-55,9-3-76,23 3 329,-2 6 92,70 14 1,-51-7-38,168 15-221,-199-23-187,32 2-5,1-2 0,58-5 1,-23-12-1596,1-1-6372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34:11.9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407 739 10224,'-7'1'0,"-23"7"40,-23 14 5,21-7 43,24-10-74,0 0 0,1 1-1,0-1 1,0 1 0,0 1 0,1-1 0,0 1 0,0 0-1,1 1 1,-9 15 0,5-10 17,-4 5 56,-15 28 139,6 3-72,-19 54 0,17-40 45,13-27-111,1-1 1,1 2 0,-6 64-1,9-62-64,0 3 55,2-21-20,1 0 0,1 24 0,15 169 195,-10-175-182,-1-21-16,0-1 1,8 30-1,10 22 76,33 75 0,-33-94-36,-10-29-67,0 0-1,1-1 1,1 0-1,2-1 1,-1-1 0,2 0-1,17 17 1,-15-17-25,12 14 29,2-1 0,1-2 0,2-1 0,0-1 0,47 26 0,-65-43-826,31 14 0,-14-11-7133</inkml:trace>
  <inkml:trace contextRef="#ctx0" brushRef="#br0" timeOffset="1">425 1 10400,'0'0'0,"8"21"0,-4-10 16,10 14 8,7 16-24,-9-23-64,-8-9 64,19 24-56,5 13 56,-13-27-296,-7-7 296,13 17-296,-1-3 296,-1-1-6816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34:12.3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 27 10224,'0'-26'260,"0"37"82,1 45 200,0 14-128,-4 95 49,-19 125 65,15-88-1881,5-85-6347</inkml:trace>
  <inkml:trace contextRef="#ctx0" brushRef="#br0" timeOffset="1">1006 965 11568,'0'0'217,"-1"3"-32,2 0-148,0 1-42,-6 16 436,-24 55-123,-74 141 0,54-130-252,40-72-46,-139 239 64,-28 71-47,141-262-1599,0 0-6288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34:12.7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12104,'0'0'0,"9"6"16,6 6 0,1 5 0,4 7 8,8 9-24,-12-16-80,-9-8 80,14 15-72,3 2 72,2 1-8544</inkml:trace>
  <inkml:trace contextRef="#ctx0" brushRef="#br0" timeOffset="1">818 370 12912,'0'0'0,"9"2"32,3 1 0,-1 0-32,-2-2-88,8 4 88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34:13.1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936 1058 12376,'-12'-7'-25,"0"0"-1,0 0 1,0 1 0,-1 1 0,0 0 0,0 1 0,0 1 0,-1 0 0,-14-2 0,-12 3 4,-1 2-1,-79 9 1,-15 19-78,118-24 82,1 0 0,-1 2-1,1 0 1,0 1 0,0 1-1,1 0 1,0 1 0,-25 20-1,-6 2-63,30-19 58,0 1 0,0 0 0,2 1 1,0 1-1,0 0 0,-14 22 0,13-17 16,1-2-19,0 2 0,2 0 0,0 1-1,1 0 1,1 0 0,1 1 0,1 0 0,-8 40-1,14-57 22,1 0 0,0 0-1,1 0 1,-1 1 0,1-1-1,0 0 1,1 0-1,-1 1 1,1-1 0,1 6-1,2 1-1,0 1 0,10 17-1,-3-6 1,-8-18 6,1 0-1,0 0 1,0 0-1,0-1 1,0 0-1,1 0 1,0 0-1,0-1 1,1 0 0,-1 0-1,1 0 1,0 0-1,0-1 1,11 5-1,9 6-8,-22-12 10,0 0-1,0 0 0,1-1 0,-1 0 1,0 1-1,0-2 0,1 1 1,-1 0-1,0-1 0,1 0 0,6 0 1,41-9-3,-38 6 2,0 0 1,0-1-1,0 0 0,-1-1 1,1-1-1,-1 0 1,-1 0-1,1-2 0,-1 1 1,0-2-1,-1 1 0,17-17 1,13-9-6,-28 22 6,0-1-1,-1 0 1,0-1-1,-1 0 1,-1-1-1,0 0 1,-1 0 0,9-22-1,-6 13-3,4-5-8,-8 14 3,0 0-1,8-24 1,34-130-30,-24 75-42,-15 48 39,-2 0-1,5-73 1,-10 70 26,1 12-18,3-53-60,-4-162-93,-4 222 134,-2-32-46,-10-68-1,4 64 53,-14-78-43,22 143 90,0 0-1,0 0 0,0 0 1,0 0-1,0 0 0,0 0 0,-1 0 1,1 0-1,-1 0 0,1 0 1,0 0-1,-1 0 0,1 0 1,-1 1-1,0-1 0,1 0 1,-1 0-1,0 1 0,1-1 0,-1 0 1,0 1-1,-1-2 0,1 2 1,0 0 0,1 0 0,-1 0 0,0 0 0,1 0 0,-1 1 0,0-1-1,1 0 1,-1 0 0,0 0 0,1 1 0,-1-1 0,1 0 0,-1 1 0,0-1-1,1 1 1,-1-1 0,1 0 0,-1 1 0,1-1 0,-1 1 0,-3 5 0,0-1 0,0 0 0,1 1 0,-1-1 0,1 1 0,1 0 0,-1 0 0,1 0 0,0 1 0,0-1 0,0 10 0,-7 19 0,3-13 2,1 0 0,2 0 0,0 1 0,1 28 0,1-25 4,-4 61 43,8 6 49,15 105 0,7-13 77,11 89 178,-36-268-436,6 27 373,-5-32-355,-1 0-1,1 1 1,-1-1 0,1 0-1,0 0 1,-1 0 0,1 0-1,0 0 1,0 0 0,0 0-1,0 0 1,0 0-1,0-1 1,0 1 0,0 0-1,0-1 1,0 1 0,0-1-1,0 1 1,2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34:13.6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11480,'9'8'77,"0"-1"1,-1 1-1,0 1 1,0 0 0,-1 0-1,8 13 1,1 1 64,-7-9-58,-1 1-1,0 0 1,-1 0 0,-1 0-1,8 29 1,-8-24-53,2 5 83,-4-17-66,-2 0 0,1 0 0,-1 1 0,1 8 0,4 45 136,0 94 1,-5-85-68,-11 247 55,3-149-1777,5-73-6588</inkml:trace>
  <inkml:trace contextRef="#ctx0" brushRef="#br0" timeOffset="1">502 313 13720,'0'0'0,"8"24"0,-5-12 40,5 33 8,-4 40-48,1-41 8,-2-23-8,-2 66 8,-5 37-8,1-60-192,3-33 192,-5 63-192,-2 16 192,1 2-9600</inkml:trace>
  <inkml:trace contextRef="#ctx0" brushRef="#br0" timeOffset="2">1129 2484 13088,'9'130'20,"-3"-59"-2,-4 5 22,-4 32 5,-21 156 0,22-257-72,-8 22-1524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34:14.1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13536,'0'0'48,"2"3"-8,13 26 170,18 52 0,-14-32-6,6 16 4,26 116 0,-46-161-165,49 257 260,-49-244-249,19 219 82,-39 7-96,15-245-41,-4 27-89,3-39 28,-1-6-24,-3-31-171,2 0 14,1 1 1,5-61 0,-1 72 114,19-161-431,-10 115 345,23-114-14,22 10 112,-44 140 112,-2 9 10,0 1 1,2 0-1,0 0 1,19-24-1,-5 7 8,-20 32-3,-1 0 0,1 0-1,1 0 1,-1 1 0,1 0-1,1 1 1,-1-1 0,10-5-1,-16 11 4,1 0 0,-1 0 0,1 0 0,0 0 0,-1 0 0,1 0 0,0 1 0,-1-1 0,1 0 0,3 0 0,0 2 8,1-1-1,0 0 1,0 1 0,-1 0 0,1 1 0,0-1 0,-1 1 0,1 0 0,-1 0 0,0 1 0,0 0 0,8 5 0,5 1 163,-11-3-148,0-1-1,0 1 0,0 0 0,0 0 1,-1 1-1,0 0 0,-1 0 0,0 0 1,0 1-1,0-1 0,5 14 1,-2-7-15,5 7 73,-10-16-63,1 0 0,-1 1 0,-1-1 0,1 1 0,3 10 1,2 11 43,-2 0 0,-1 1 0,4 53 0,-5-41 33,-2 3-18,-1 0 1,-6 64 0,1-53-4,1-30-34,-1-1 0,-10 39 0,8-44-21,2 0 1,0 0-1,2 1 1,-2 20-1,7-16-1864,3-2-7395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34:14.4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12464,'3'1'8,"3"2"-7,0 0 1,-1 0 0,0 0-1,9 8 1,-7-6-1,17 13 6,-11-4 0,0 0 0,0 1-1,19 30 1,-3-3 114,-17-23-85,-1 0 1,-1 1 0,-1 0 0,-1 0 0,11 38 0,-11-32-17,24 71 205,10 97 5,-27-114-53,-4-16-58,-3 0 1,-1 94-1,-5-100-32,-3-22-42,-1 0 0,-2 0-1,-1-1 1,-12 40 0,9-36-37,-4 14 51,-3 0-1,-2-1 0,-2 0 1,-34 66-1,39-92-26,0-1 0,-2-1 0,-21 26 0,11-16-25,21-27-4,0 0 0,-1-1 1,0 0-1,0 0 0,-1 0 0,-13 9 1,19-14-6,0-1 0,1 1 0,-1-1 1,0 1-1,0-1 0,0 1 1,0-1-1,1 0 0,-1 1 1,0-1-1,0 0 0,0 0 1,0 1-1,0-1 0,0 0 0,0 0 1,0 0-1,-1 0 0,-4-7-2,5 6 1,-11-22-1745,0-4-6972</inkml:trace>
  <inkml:trace contextRef="#ctx0" brushRef="#br0" timeOffset="1">1156 162 11296,'0'0'0,"11"0"32,5 2 8,11 13-40,-15-9 0,12 21 8,0 29-8,-12-28-48,-4-12 48,4 30-48,0 4 48,0 0-7984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34:14.8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982 1 13720,'8'68'122,"-2"1"0,-3 70 0,-17 65 112,13-193-207,0 1 0,-6 21 0,-18 45 78,-50 105-1,54-131-99,14-34-2,0-1-1,-2 0 1,0 0-1,-14 18 1,-67 87 13,-116 124-79,191-229 50,-28 25 1,-25 12-884,-142 85 0,42-39-7764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35:19.7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28 759 4664,'0'0'616,"-5"0"-303,-7 0-281,2 0 3151,13 3-3037,6 5-64,1 0 0,0 0 1,1-1-1,0 0 0,0-1 0,0-1 0,0 1 0,18 4 0,-3-2-19,0-2 0,33 5 0,-27-8 111,149 6 64,-143-8-84,172 4 67,-165-4-34,211 4 71,-200-4-83,234-2 77,-231-1-64,242-4 76,-238 5-97,274-5 65,-266 4-71,293-12 66,-290 11-86,291-11 56,-292 12-82,307-3 50,-299 4-51,337-7 46,-334 4-40,333-21 48,-334 19-48,318-22 46,-323 24-51,315-17 48,-314 15-63,320-27 37,-318 27-50,335-19 30,-333 19-50,322-33 25,-328 29-32,290-48 22,-295 45-27,289-66 29,-289 61-17,285-75 27,-288 75-20,255-65 28,-262 68-28,245-51 27,-249 55-33,204-38 29,-213 41-42,188-22 26,-190 26-27,313-3 142,-259 14-173,-61-3 37,277 43 122,-285-40-174,35 4 18,1-3-6,-48-7-18,-1-1-1,26-2 0,-39 1 36,0 1-1,0-2 1,-1 1-1,1 0 0,0-1 1,-1 0-1,1-1 0,-1 1 1,0-1-1,0 0 0,9-6 1,-8 3-528,-1 0-1,1 0 1,-1 0 0,9-13 0,22-38-9609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06:30.1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25 6456,'0'0'0,"0"-15"24,0 6 0,12 16-24,23 17 0,-2 2-4400</inkml:trace>
  <inkml:trace contextRef="#ctx0" brushRef="#br0" timeOffset="1">755 59 8072,'4'4'2,"0"-1"0,1 1 0,-1 0 0,-1 0 1,1 0-1,-1 1 0,1-1 0,-1 1 0,0 0 1,-1 0-1,3 5 0,-1 2 7,0 0 0,4 21 0,-5-21 15,1 17 204,3 143 117,-10-134-11,-23 179 126,20-173-159,0-8-140,-21 169 254,23-158-724,1-1 0,8 89 0,1-105-5997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35:20.8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1282 18 8160,'-5'-1'112,"0"0"0,0 1 1,-1-1-1,1 1 1,0 0-1,0 0 0,0 1 1,0-1-1,0 1 0,0 0 1,0 1-1,0-1 1,0 1-1,1 0 0,-1 0 1,1 1-1,-8 4 0,-35 23 491,-85 62 404,80-50-750,1-8-76,-1-3 0,-104 47 0,114-60-91,-142 50 76,12-17-77,61-18 11,19-3 7,73-23-58,-56 18 234,104-24-97,47-1-103,75-3 2,46 5 76,-168 0-147,12 0 53,168 22 27,-167-16-20,162 51 28,-163-43-28,168 73 27,-169-71-33,165 74 83,-74-31-38,-120-56-92,1-1 0,0 0 0,0-1 1,0 0-1,0-1 0,1-1 0,16 1 0,-24-6 33,-3-3-45,0 0 0,0 1 0,0-1 0,-1 0 1,0 0-1,-1-1 0,1-8 0,-1 13-4,-2-18 69,-6-13-25,-1 0 1,-2 1 0,-2 0 0,-21-40 0,26 57-36,0 2 18,-1 1 1,-15-19 0,1 1 15,-2-5 88,-3 0 0,-39-39 0,66 75-129,0 0 1,1-1-1,-1 0 0,1 1 1,-1-1-1,0 1 0,1-1 1,-1 0-1,1 1 0,-1-1 1,1 0-1,0 0 0,-1 1 1,1-1-1,0 0 0,-1 0 1,1 0-1,0 1 0,0-1 1,0 0-1,0 0 0,0-1 1,0 1-2,1 0 0,-1 0 1,1 0-1,0 0 1,-1 0-1,1 0 1,0 0-1,0 0 1,0 0-1,-1 0 0,1 0 1,0 1-1,0-1 1,2 0-1,-2-1-3,0 1 0,1 1-1,-1-1 1,1 0 0,0 0-1,-1 1 1,1-1 0,0 0-1,-1 1 1,1 0 0,0-1-1,2 1 1,-4 0-3,1 0 0,-1 0 0,1-1 0,-1 1 0,1 0 0,-1 0 0,1 0 0,-1 0 0,1 0 0,-1 0 0,1 1 0,-1-1 1,1 0-1,-1 0 0,1 0 0,-1 0 0,1 0 0,-1 1 0,0-1 0,1 0 0,-1 1 0,1-1 0,-1 0 0,0 0 0,1 1 0,-1-1 0,0 1 0,1-1 0,-1 0 0,0 1 1,1-1-1,-1 1 0,0-1 0,0 1 0,0-1 0,1 0 0,-1 1 0,0-1 0,0 1 0,0-1 0,0 1 0,0-1 0,0 1 0,0 0 0,0 0 1,2 9-9,-1-1 0,0 0 0,-1 0 0,0 1 0,0-1 0,-1 0 0,0 1 0,-1-1 0,0 0 0,0 0 0,-1 0 1,0 0-1,-1-1 0,0 1 0,-9 15 0,11-22-2,0-1-1,0 1 1,0 0 0,0-1 0,-1 1 0,1-1-1,0 0 1,-1 0 0,1 0 0,-1 0-1,1 0 1,-1 0 0,1-1 0,-5 1 0,3 0-6,3-1 10,0 0 0,0 0 0,-1 0 0,1 0 1,0 0-1,0 0 0,0-1 0,0 1 0,0 0 1,0-1-1,0 1 0,0-1 0,0 1 0,0-1 1,1 1-1,-1-1 0,0 0 0,0 0 1,0 1-1,1-1 0,-1 0 0,0 0 0,0-1 1,-1 0-10,-4-4 4,4 4 5,-1 0 0,1-1 0,0 0 0,0 1 0,1-1 0,-1 0 0,0 0 0,1 0 0,-2-5 1,-11-31-20,2 0 1,2-2 0,-9-70-1,17 99 23,1 0 0,0 1-1,0-1 1,2-15 0,1 2 0,4-57 1,8-16 1,-12 88 0,0 10 1,2 16 3,-3-11-3,18 76 9,0-7-4,4 19-4,1-9-2,-3-20 0,25 57-22,-45-118-4,-1-3 23,0 0 1,0 0 0,0 1 0,0-1 0,0 0 0,0 1 0,0-1 0,0 0 0,0 1 0,0-1 0,0 0 0,0 1-1,0-1 1,0 0 0,0 0 0,0 1 0,0-1 0,0 0 0,0 1 0,0-1 0,1 0 0,-1 1 0,0-1 0,0 0-1,0 0 1,0 1 0,1-1 0,-1 0 0,0 0 0,0 0 0,1 1 0,-1-1 0,0 0 0,4-2-80,-2-8 12,-3-67-1819,1 27-7351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35:21.7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310 1 10136,'-2'2'25,"1"-1"-23,-1 0 0,1 1-1,-1-1 1,1 1 0,-1 0 0,1-1 0,0 1 0,0 0-1,0 0 1,0 0 0,0 0 0,0 0 0,1 0 0,-1 0-1,1 0 1,-1 0 0,1 2 0,-7 21 28,-38 110 4,32-104-20,-26 47-1,-14 10-10,-43 78-19,90-156-79,1 1-279,-1-1-1,-6 22 0,5-12-5638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35:22.0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786 1 8072,'0'0'0,"-25"38"0,-37 49 0,-14 16-8,-24 18 8,-11 2-24,-12-9 24,12-15-840,20-17 840,4-2-4920</inkml:trace>
  <inkml:trace contextRef="#ctx0" brushRef="#br0" timeOffset="1">1294 114 8248,'0'0'0,"-1"11"0,-19 22 0,-16 35 0,-12 13 0,-6 4 0,6-16-88,13-26 88,2-3-5640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35:22.4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457 1 10848,'0'0'0,"-25"34"0,-31 43 88,-7 11 0,-8 16-80,0-4 0,10-17-8,10-29-112,21-30 112,1 0-7720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35:23.6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0 113 10136,'32'44'272,"22"39"88,-35-51 119,23 54 0,-32-64-403,4 9 133,-2 1 1,11 40-1,-15-43-177,39 138 140,-40-139-150,-3-11-11,33 112 24,-27-109-33,-10-19-3,0-1 1,1 1 0,-1-1 0,1 1 0,-1-1 0,1 1-1,-1-1 1,0 1 0,1-1 0,0 1 0,-1-1-1,1 0 1,-1 1 0,1-1 0,-1 0 0,1 0 0,0 1-1,-1-1 1,1 0 0,0 0 0,0 0 0,0 0-1,0-1 1,0 1 0,1-1 0,-1 1-1,0-1 1,0 0 0,0 0-1,0 1 1,0-1 0,0 0 0,-1 0-1,1 0 1,0 0 0,1-2 0,20-28 0,1-10 0,-4-4 0,-13 26 3,-5 15 0,0-1 0,0 1 0,1-1 0,0 1 0,0 0 0,0 0 0,1 0 0,-1 0 0,1 0 0,0 0 1,5-4-1,-8 7 1,1 1 1,-1-1-1,1 1 0,0-1 1,-1 1-1,1 0 1,0-1-1,0 1 1,-1 0-1,1 0 1,0-1-1,0 1 1,-1 0-1,1 0 0,0 0 1,0 0-1,-1 0 1,1 0-1,0 0 1,0 0-1,-1 0 1,1 1-1,0-1 1,0 0-1,-1 0 0,1 1 1,1 0-1,13 8 6,-14-9-3,5 4 8,-1 0 0,1 1 1,-1 0-1,0 0 0,0 0 0,0 0 0,0 1 1,-1-1-1,4 8 0,15 21 44,27 30-1,-37-55-43,-8-7-12,1 0 1,-1 0-1,0 0 0,1-1 1,9 2-1,-12-3-2,0-1-1,0 1 1,0 0-1,0-1 1,0 0 0,0 1-1,-1-1 1,1-1 0,0 1-1,0 0 1,-1 0-1,1-1 1,-1 0 0,5-3-1,3-4 1,0 0-1,0-1 0,10-13 1,-3-1-2,-1-1 0,-1 0 1,16-38-1,-22 36-12,-5 13 8,2-5 3,-2-1-1,0 1 0,-1-1 1,-1 0-1,-1-1 1,-2-21-1,-4-41 2,-6-26 1,6 70 0,3 14 1,-1 0 1,-1 0 0,-2 1-1,-12-35 1,14 46 4,1 4 2,-1-1-1,0 1 0,0 0 1,-1 0-1,-1 0 1,-11-15-1,15 21 32,3 13-22,0 0-1,0 0 1,1 0 0,0 0-1,1 0 1,0 0 0,5 9 0,-4-8-11,6 6 21,3-2-19,1 0 0,0-1 1,26 19-1,-17-21 0,-22-11-8,28 11 2,0 0 0,2-2 0,32 7 0,96 7-107,-152-23 78,0 0 1,-1 1 0,1-1 0,0 2-1,-1-1 1,0 1 0,1 0 0,-1 0 0,0 1-1,-1-1 1,1 1 0,-1 1 0,1-1-1,6 9 1,-4-2-59,-4 2 54,0 0 0,0 0 0,-1 0 0,-1 1 1,1 22-1,-2 63-72,-1-90 106,-8 142-198,9-131 171,0-3-20,-1-1-1,0 1 0,-6 30 0,4-67-41,3-29-1357,1-3-5730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35:24.0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9328,'27'6'-10,"-20"-5"-1,0 0 1,-1 1 0,0 0-1,1 1 1,7 3 0,88 47-68,-82-38 52,1 9 13,0 1 1,17 29-1,-26-29-12,-10-18 19,7 18-9,-1 1 0,-1 0 0,-1 1 1,2 30-1,15 162-122,-15-135 97,-5 142-15,-5-150 54,-3-30 48,-13 59 0,4-33 19,9-52-67,2-8-56,0 0-1,1 0 1,1 0-1,-1 15 1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35:24.4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10312,'8'40'22,"-2"0"1,1 78 0,-6-87-13,1 17 65,-6 195 70,2-196 109,-11 186 100,11-188-99,1-6-111,-1 171 319,6-142-93,2 1 1,17 69 0,-18-102-145,0 68 1,-5-103-223,1 16 42,3 2-33,-12-26-47,7 2 16,1 1 0,-1-1-1,1 0 1,0 0 0,1 0 0,-1 0-1,1 0 1,0 1 0,0-1 0,0 0-1,1 1 1,2-6 0,19-39-1601,4-3-6367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35:25.0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1 781 9056,'26'29'0,"9"2"-2,-35-30 2,1-1 0,0 0 0,-1 0-1,1 1 1,0-1 0,-1 0 0,1 0-1,0 0 1,-1 0 0,1 0-1,0 0 1,-1 0 0,1 0 0,-1 0-1,1 0 1,0-1 0,-1 1 0,1 0-1,0 0 1,-1-1 0,1 1 0,-1 0-1,2-1 1,0 0 0,5-3 31,-1 0 0,0 0 1,1-1-1,-1 0 0,-1 0 1,1 0-1,-1-1 1,0 0-1,0 0 0,-1 0 1,6-11-1,-4 9 19,3-8 80,0 1 0,-1-1-1,0-1 1,10-33 0,-13 34-68,2-9 265,15-131 126,-12 28 167,0 7-261,0-73 470,-10 191-421,1 6-197,-1 1-189,1 0 1,-1-1-1,0 1 1,0 0-1,-1-1 1,1 1-1,-1-1 1,-1 7-1,-5 21 161,-14 94 21,13-78-78,-1 80 1,8-86-81,-2 9-7,-2 66 22,6-93-57,4-12-4,3-9-3,-2-5-10,58-56-34,85-96-1,-94 100 47,-11 14 1,-40 38 0,-1 0 0,1 0 0,0 1 0,0 0 0,0-1 0,7-2 0,-9 5 0,0-1 0,1 1 0,-1-1 0,0 1 0,0 0 0,1 0 0,-1 0 0,0 0 0,0 1 0,1-1 0,-1 1 0,0-1 0,3 2 0,0 0 0,0 0 0,0 0 0,-1 1 0,1 0 0,0 0 0,6 6 0,-7-5 0,1 0 0,-1 1 0,0-1 0,0 1 0,-1 0 0,0 0 0,4 8 0,-3-4 0,-1 0 0,0 0 0,0 0 0,-1 0 1,1 12-1,-1-6 1,-2-1 1,1 1-1,-3 16 0,0-16 0,-1 1-1,-7 25 1,4-23-1,-16 31 0,11-28 0,-17 24 0,15-28 0,-25 27 0,-23 10 0,2-9 0,8-17 1,44-25 0,0 0 0,0 0 0,0-1 1,0 0-1,-1-1 0,1 0 0,-14 1 0,11-5 13,-8-14-1,16 14-13,0 0 1,1 0-1,-1 0 1,1 0-1,0 0 1,-1-1-1,2 1 0,-2-7 1,1 3 0,0-1 0,1 0 0,0 1 0,2-15 0,1 8 0,0 0-1,10-26 1,4 3-572,1 1 0,43-63 1,2 5-7990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35:25.4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1 340 8792,'2'-2'4,"31"-23"298,-32 23-279,1 1-1,0 0 1,0 0-1,-1 0 1,1 0-1,0 0 1,0 0-1,0 1 1,0-1-1,0 1 1,0-1-1,0 1 1,1 0-1,-1 0 1,3 0-1,-4 0 17,0 1 0,1 0 0,-1 0-1,0 0 1,0-1 0,0 1-1,1 0 1,-1 1 0,0-1 0,0 0-1,-1 0 1,1 0 0,0 1 0,1 1-1,4 6 48,4 3-33,-4-5 28,0 1 1,0-1 0,6 14 0,91 172 857,-100-188-895,0-1 1,0 1 0,1-1-1,-1 1 1,1-1-1,0 0 1,0 0 0,6 3-1,-8-5-31,7 0 81,13-3-53,-1-2 1,22-5 0,-21-1 25,4-8-39,-1-1 1,34-31-1,-40 26-1,64-98 19,-70 97 28,-11 21-65,8-20 47,0-1 0,-1 0 0,9-45 0,-7-6 127,-9 64-125,-2-1 0,1 0 0,-2 0 0,-2-23 0,-10 2 1,12 32-50,1 0 0,-1 0-1,1 0 1,-1 0 0,1 0 0,-1 0 0,1 0-1,-1 1 1,0-1 0,0 0 0,1 1-1,-1-1 1,0 0 0,0 1 0,0-1 0,0 1-1,0-1 1,0 1 0,0-1 0,1 1 0,-1 0-1,0 0 1,-1-1 0,1 1 0,0 0 0,0 0-1,0 0 1,0 0 0,0 0 0,-1 1 0,0-1 11,-2 0 7,2 0-17,0 0 1,0 0 0,0 1-1,0-1 1,0 1 0,0-1 0,0 1-1,1 0 1,-1 0 0,0-1-1,0 1 1,1 1 0,-1-1-1,1 0 1,-1 0 0,1 0-1,-1 1 1,-1 2 0,-89 80 218,70-59-81,-93 146 48,95-131-128,20-40-68,-39 100 72,16-1-49,22-95-18,1 1 1,-1 0 0,1-1 0,-1 1 0,1 0 0,1 4 0,0 12 9,1-1 0,6 24 0,-3-27-10,1 0-1,12 25 1,-16-38-2,-1-1 0,1 0 0,0 1 0,0-1 0,0 0 0,4 4 0,107 107 30,-105-106-26,2 0 0,-1 0 0,21 11 0,-11-7-1,28 16-1,-40-25-4,1 0 1,-1 0-1,13 2 0,-13-3-1,0-1 1,0-1-1,1 1 0,6-1 1,-3-2-2,0 0 1,-1 0 0,0-1 0,1 0 0,-1-1 0,-1 0-1,12-7 1,-6-1-5,-9 6-170,-1-1 1,0 0-1,0 0 1,-1-1-1,0 0 1,0 1-1,-1-1 1,0 0-1,3-15 1,6-33-8546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35:26.1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347 0 11832,'6'22'-639,"-5"-9"469,0-1 132,-1-1 0,0 1 1,-4 19-1,-3 25 31,-5 22 7,-22 105 17,25-146 37,-45 161 38,42-157 49,-124 348 770,115-338-741,-33 89 710,53-138-690,0-1-13,1-1-172,-1 0 0,1 0 0,0 0 0,0 0 0,0 1 0,-1-1 0,1 0 0,0 0 0,0 0 0,0 0-1,-1 0 1,1 0 0,0 0 0,0 0 0,-1 0 0,1 0 0,0 0 0,0 0 0,-1 0 0,1 0 0,0 0-1,0 0 1,-1 0 0,1 0 0,0 0 0,0 0 0,0 0 0,-1 0 0,1 0 0,0 0 0,0 0 0,0 0-1,-1-1 1,1 1 0,0 0 0,0 0 0,0 0 0,-1 0 0,1-1 0,0 1 0,0 0 0,4-79 396,22-138 158,-10 118-375,-12 75-152,8-39 163,32-106 0,-42 163-168,1 0-1,-1 0 0,1 1 1,0-1-1,5-6 0,-1 3-5,-7 9-19,0-1 0,0 1 0,0 0 0,1 0 1,-1 0-1,0 0 0,0-1 0,1 1 0,-1 0 0,0 0 0,0 0 1,1 0-1,-1 0 0,0 0 0,0 0 0,1 0 0,-1 0 0,0 0 0,1 0 1,-1 0-1,0 0 0,0 0 0,1 0 0,-1 0 0,0 0 0,0 0 1,1 0-1,-1 1 0,0-1 0,0 0 0,1 0 0,-1 0 0,0 0 1,0 0-1,0 1 0,1-1 0,-1 0 0,0 0 0,0 1 0,1 0 6,5 4 3,0 1 0,0 0-1,-1 1 1,0-1 0,-1 1-1,5 8 1,16 35-4,-5-4 308,-7-17-1417,25 45 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06:30.4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1 721 8160,'0'2'24,"2"5"-3,-1-7-20,0 1 1,0-1-1,0 0 0,0 1 1,0-1-1,0 0 0,0 0 1,0 0-1,0 0 0,0 0 1,0 0-1,0 0 0,0 0 1,0 0-1,1 0 0,1-1 2,135-9-11,-107 7-4,4-2-61,157-32-42,-154 27-18,159-47-914,-93 27-3386</inkml:trace>
  <inkml:trace contextRef="#ctx0" brushRef="#br0" timeOffset="1">1044 491 4760,'2'0'-7,"-1"0"9,0 0 0,-1 0 0,1 0 0,0 0-1,-1 0 1,1 0 0,0 0 0,-1 0 0,1 0-1,-1 0 1,1 1 0,0-1 0,-1 0 0,1 0 0,-1 0-1,1 1 1,0-1 0,-1 0 0,1 1 0,-1-1-1,1 1 1,-1-1 0,0 1 0,1-1 0,-1 0-1,1 1 1,-1 0 0,0-1 0,1 1 0,-1-1-1,0 1 1,0-1 0,1 1 0,-1 0 0,0 0 0,2 9 20,-1-1 0,0 1 1,0-1-1,-1 1 0,0 0 1,-1-1-1,-3 17 0,1-6 21,-2 32 387,0 43 84,5-75-327,1 0 1,0 0 0,2 0-1,0-1 1,1 1-1,10 28 1,-4-17-805,-8-19-3703</inkml:trace>
  <inkml:trace contextRef="#ctx0" brushRef="#br0" timeOffset="2">1206 1 8248,'0'0'0,"14"16"16,17 17 8,32 28-24,17-1 0,12-15 0,-2-1-5736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35:26.6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5 120 9688,'0'0'120,"0"-13"0,0 1-104,0-6 0,-2-21-16,-1 1-6992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35:26.9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102 8 9864,'0'-1'-3,"0"1"0,0-1 1,0 1-1,0 0 1,1-1-1,-1 1 0,0 0 1,0-1-1,0 1 1,0 0-1,1 0 0,-1-1 1,0 1-1,0 0 1,1 0-1,-1-1 0,0 1 1,1 0-1,-1 0 0,0 0 1,1-1-1,-1 1 1,0 0-1,1 0 0,-1 0 1,0 0-1,1 0 1,-1 0-1,0 0 0,1 0 1,-1 0-1,0 0 1,1 0-1,-1 0 0,1 0 1,-1 0-1,1 0 1,-1 0 1,1 1 0,-1-1 0,1 1 1,-1 0-1,0-1 0,1 1 1,-1-1-1,0 1 0,1 0 1,-1-1-1,0 1 0,0 0 1,0-1-1,1 1 0,-1 0 1,0-1-1,0 1 0,0 0 1,0-1-1,0 1 0,0 0 1,-1 0-1,-13 118 238,-12 68 1,21-151-118,-13 55-8,-20 110 249,35-181-334,-5 74 161,6-74-115,-1 19 67,3 55 0,1-83-34,0 18 465,6 36 0,-8-69-531,-1-1-16,1 0 0,0 0 0,0 0 0,1-1 0,-1 1 0,1-1-1,0 1 1,0 0 0,1-1 0,0 1 0,0 0 0,2-8 0,44-118 213,-32 98-50,83-154 73,-77 146-80,81-173 68,-85 173-88,76-157 252,-81 174-380,-10 20 28,-2 10 0,0 2-51,-2 26 43,-23 134 9,16-120-27,-59 221 10,51-213-24,-74 211 6,74-220-11,-46 145-1800,37-112-7255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35:27.9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489 1 6192,'-6'0'112,"-34"4"96,0 2 1,-73 20-1,97-21-97,0 1 0,0 1 0,-22 13 0,22-11-76,4-2 18,-1 0 1,2 1 0,-1 0-1,-11 11 1,13-11-32,6-5 2,0 1-1,0 0 0,0 0 0,0 0 0,0 0 1,1 0-1,0 1 0,-3 5 0,4-6-10,1-3-7,1 0 1,0 0-1,-1 0 1,1 0-1,0 0 1,0 0-1,0 0 1,0 0-1,0 0 1,0 0-1,0 0 1,0 0-1,0 0 1,0 0-1,0 0 1,1 0-1,-1 0 1,1 0-1,-1 0 1,0 0-1,2 1 1,-1 1 10,5 9 19,0 0 1,1 0 0,1-1-1,0 0 1,0-1 0,1 1-1,21 17 1,12 16 284,-37-39-240,0 1 0,0 1-1,-1-1 1,1 1-1,-2 0 1,5 10-1,-6-13-39,-1 0 0,0 1 0,0-1 0,0 0 0,-1 1 0,1-1 0,-1 1 0,0-1 0,-1 1 0,1-1 0,-2 9 0,-10 21 53,4-22 127,-2-3-132,0 0 0,0-1-1,-1-1 1,0 1 0,0-2-1,-1 0 1,0 0 0,-21 7 0,10-7 179,-35 7 0,55-13-107,-1-2 41,4 2-200,0 0 1,0 0-1,-1 1 0,1-1 0,0 0 0,0 0 0,-1 0 0,1 0 0,0-1 0,0 1 1,0 0-1,-1 0 0,1 0 0,0 0 0,0 0 0,-1 0 0,1 0 0,0 0 1,0 0-1,0-1 0,-1 1 0,1 0 0,0 0 0,0 0 0,0 0 0,-1-1 0,1 1 1,0 0-1,0 0 0,0 0 0,0-1 0,0 1 0,0 0 0,0 0 0,0-1 1,-1 1-1,1 0 0,0 0 0,0-1 0,0 1 0,0 0 0,0 0 0,0-1 1,0 1-1,0 0 0,0 0 0,1-1 0,27-73-1309,-7 23-5779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35:28.3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68 0 8792,'3'1'17,"3"1"-5,-1 0 1,1 0-1,0 1 1,-1-1-1,0 2 0,0-1 1,0 0-1,0 1 0,0 0 1,-1 0-1,1 0 0,5 8 1,1 2 8,0 0 0,10 21 0,-16-21 27,-3-2-27,-1 0 0,-1 0 0,0 1 0,-1-1 0,0 0 0,-1 0 0,0 1 0,-1-1-1,-5 14 1,-23 47 106,-28 71 16,47-113-23,9-21-117,-15 46 210,3 1 1,1 0-1,-5 63 1,18-107-87,-3 44 434,4-54-168,1-4-369,0 0 0,1-1 0,-1 1 1,0 0-1,0 0 0,0 0 0,0-1 0,0 1 0,0-1 0,0 1 0,1-3 0,-1 1 7,23-44 79,42-90-1466,-25 52-5824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35:28.7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334 11 8344,'47'-7'104,"-46"11"-64,0 0 0,0 1 0,0-1 0,0 1 0,-1 0 0,0-1 0,0 1 0,0-1 0,-1 7 0,0-1-13,1-8-10,0 1 0,0-1 1,-1 0-1,1 1 0,-1-1 0,1 0 0,-1 1 0,0-1 1,0 0-1,0 1 0,-2 2 0,1-1 22,-4 7 14,0-1-1,0 0 1,-1 0 0,0-1 0,0 0-1,-18 16 1,-70 70 174,82-82-167,1-1-1,-16 11 1,10-9-33,-46 36 59,55-43-61,4-2-14,0-1 0,-1 0 0,1-1 0,-1 1 0,0-1 0,0 0 0,0 0 0,-1-1-1,-8 2 1,13-3 56,17 7 12,25-7-6,119 6 268,-149-7-244,-1 1-1,1-1 1,-1 2-1,0-1 1,1 1-1,-1 1 1,0 0-1,0 0 1,-1 0-1,1 1 1,-1 1-1,1-1 0,9 9 1,-13-10 210,2 1 46,-4-2-58,3 0-29,0-3-51,9-5-174,0 0 0,0-1 0,0 0 0,-1-1 0,-1-1 0,1 0 0,-1-1 0,19-20 0,-19 14-27,11-34-1,-4-16-10,35-163-98,-52 221 82,-1 2 7,-1 1 0,1 0 0,-1-1 0,0 1 0,0-10 0,-1 15 5,0 0 1,0 0 0,0 0 0,0 0 0,0 0-1,0 0 1,0 0 0,0 0 0,0 0 0,0 0-1,0 0 1,0 0 0,0 0 0,1 0 0,-1 0-1,0 0 1,0 0 0,0 0 0,0 0 0,0 0-1,0 0 1,0 0 0,0 0 0,0 0 0,0 0-1,0 0 1,0 0 0,0 0 0,0 0 0,0 0-1,0 0 1,0 0 0,0 0 0,0 0 0,1 0-1,-1 0 1,0 0 0,0 0 0,0 0-1,0 0 1,0 0 0,0 0 0,0 0 0,0 0-1,0 0 1,0 0 0,0 0 0,0 0 0,0 0-1,0 0 1,0 0 0,0 0 0,0 0 0,0-1-1,0 1 1,0 0 0,0 0 0,5 8 12,3 9 8,8 41 5,-14-36-21,1-9-1644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35:29.0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 10488,'1'-1'41,"1"-5"10,2 9 18,8 19-33,-1 1 0,0 0 0,12 42 0,-2 9-28,1 1-3,0 0-3,15 54-1274,-24-70-5088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35:29.4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66 180 6816,'31'45'14,"-19"-21"-11,-7-7 57,-1 0-1,0 0 1,-1 0-1,-2 0 1,1 1-1,-2-1 1,-3 31-1,2-37 38,0-1 0,-2 0-1,1 0 1,-1 0 0,0 0 0,-8 15 0,6-15-31,0 2 129,-1 0 0,0-1 0,-1 0-1,0 0 1,-18 19 0,-12 17 783,35-45-566,2-7-264,0-14-79,0 0 1,1 0 0,8-35-1,15-44 15,-13 59-42,2 1 1,19-39-1,-9 25-11,-16 36-20,1-5-2,2 0 0,0 1 0,1 0 0,19-25 0,-25 38-11,2-3 25,1 0 0,0 0 1,1 1-1,0 0 0,0 0 1,15-10-1,-22 18-12,0 1 0,0-1 0,0 1 1,0 0-1,0 0 0,0 0 0,0 0 0,-1 0 0,1 1 1,0-1-1,0 0 0,0 1 0,0-1 0,0 1 0,-1 0 0,1 0 1,2 1-1,-2-1 7,5 6 83,-1 7-72,0-1 0,-1 1 0,-1 0 0,3 17 0,-2 1 24,-2-1 0,-1 1 0,-2 32 0,0-39-34,0-1 60,-4 43 0,1-45-57,1 1-7,2-13-1,-2-1 0,1 1 0,-1 0 0,-1-1 0,-3 10 0,-28 70 75,33-86-82,-1 0 0,1 0 0,-1 0 0,0 0 0,0 0 0,0-1 0,0 1 0,-1-1 0,1 1 1,0-1-1,-1 0 0,0 0 0,1 0 0,-1 0 0,-6 3 0,6-4-3,2-1-1,-1 0 0,1 1 0,-1-1 0,1 0 0,-1 0 0,1 0 0,-1 0 0,1-1 0,-1 1 0,1 0 0,-1 0 0,1-1 0,-1 1 0,1-1 1,0 0-1,-1 1 0,1-1 0,0 0 0,-1 0 0,1 0 0,0 0 0,0 0 0,-1-1 0,1 1-1,-3-6 6,2-14-1,0-37-1,5 34-11,37-138-1512,-15 65-6063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35:30.0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180 70 8160,'2'1'1,"1"-1"0,0 1 1,0 0-1,0 1 0,-1-1 0,1 0 1,-1 1-1,1-1 0,-1 1 1,1 0-1,-1 0 0,0 0 0,0 0 1,0 0-1,0 1 0,0-1 1,-1 1-1,1-1 0,-1 1 0,2 3 1,3 6 15,-1-1 0,6 25 0,-9-28-7,1 4 12,0 1 1,-1 0 0,0 0-1,-1 0 1,-1 0-1,0 0 1,-2 16 0,1-15-2,-16 145 270,11-120-255,1-1 131,-57 264 391,38-200-347,19-80-167,-25 87 190,24-92-175,-1 0 0,0-1 0,-1 0 0,-1 0 0,-12 16 0,16-26-22,1 0-1,-1-1 1,-10 8 0,15-13-35,0 0 1,-1 1 0,1-1-1,0 0 1,0 0-1,0 0 1,-1 0 0,1 0-1,0 0 1,0-1-1,-1 1 1,1 0 0,0 0-1,0 0 1,-1 0 0,1 0-1,0 0 1,0 0-1,0 0 1,-1 0 0,1-1-1,0 1 1,0 0 0,0 0-1,-1 0 1,1 0-1,0-1 1,0 1 0,0 0-1,0 0 1,0 0-1,0-1 1,-1 1 0,1 0-1,0 0 1,0-1 0,0 1-1,-4-10 17,4 10-17,-3-7 10,-3-27 85,3-68 26,5 76-23,29-135 41,-20 123-34,77-173 42,-66 168-41,94-143 45,-92 156-58,-3 7-38,85-85 109,-104 105-161,50-42 117,-46 41-109,0 0-1,0 0 1,0 0-1,0 1 1,0 0-1,1 0 1,-1 1-1,11-3 1,-16 4-9,1 1 0,-1 0 0,1 0 1,0 0-1,-1 0 0,1 0 0,0 1 1,-1-1-1,1 0 0,0 1 0,-1-1 1,1 1-1,-1-1 0,1 1 0,-1 0 1,1 0-1,1 1 0,3 2 6,20 13 5,-25-17-14,-1 1 1,1-1-1,-1 1 0,1-1 1,-1 0-1,1 1 0,-1-1 1,0 1-1,1-1 0,-1 1 1,0-1-1,1 1 0,-1-1 1,0 1-1,1-1 0,-1 1 1,0 0-1,0-1 0,0 2 1,2 6 2,-1 0 0,-1-1 0,1 1 0,-2 0 0,1 0 0,-1 0 0,0 0 0,-3 12 0,-6 1 16,-69 107 5,59-101-18,-34 41-1,-12 4-3,4-13 2,13-20-3,10-14-2,37-24 0,-1 1 0,1-1 0,-1 0 0,0 0 0,0 0 0,1-1 0,-1 1 0,-4 0 0,5-1 0,0-1-1,1 1 1,-1-1 0,1 1 0,-1-1 0,1 0 0,0 1 0,-1-1 0,1 0 0,0 0 0,-1 0-1,1 0 1,0 0 0,0 0 0,0 0 0,0 0 0,0-1 0,0 1 0,0 0 0,0-1 0,0 1-1,1 0 1,-1-1 0,1 1 0,-1-1 0,0-1 0,0 1-1,0-12-19,3-6 6,2 0 1,10-36 0,-3 21-95,1-1-45,31-65-1,-37 88 164,6-13-208,0 0 0,2 1 0,1 1 0,1 0 1,31-35-1,-43 54 143,-2 2 45,0 0 0,1 1 0,-1-1 0,1 0 0,-1 1 0,1 0 0,0-1-1,0 1 1,0 0 0,0 1 0,0-1 0,0 0 0,8-1 0,-11 3 9,1 0 1,-1 0 0,1 0 0,-1 0 0,1 0 0,-1 0-1,1 1 1,-1-1 0,1 0 0,-1 0 0,1 0-1,-1 1 1,0-1 0,1 0 0,-1 1 0,1-1-1,-1 0 1,0 1 0,1-1 0,-1 1 0,3 3 0,0 0 1,-1-1-1,1 1 1,-1 0-1,0 1 1,-1-1-1,4 8 1,4 15 3,0-4 17,23 40 1,-27-55-14,0 0 0,0 0 1,1 0-1,0 0 1,1-1-1,0 0 1,0-1-1,8 7 0,-3-10 26,19-4-11,34-6 0,-40 2 12,86-42 18,-106 45-46,-1 0-1,1-1 1,-1 0-1,1 1 1,-1-1-1,0-1 1,0 1-1,6-8 1,1-1 1,21-24 5,-22 20 21,23-72 11,-31 69-17,-2-10-5,-6-31 1,1 46 16,1 7-32,0 1 0,-1 0 0,1 0 0,-1 1 0,-1 0 0,-8-8 0,13 13-6,1-1 0,-1 1 0,1-1 0,-1 1 1,0 0-1,1-1 0,-1 1 0,1 0 0,-1 0 0,0 0 1,1-1-1,-1 1 0,0 0 0,1 0 0,-1 0 0,0 0 1,1 0-1,-2 0 0,-8 1 7,1 1 1,-1 0-1,1 0 0,-1 1 1,1 0-1,-14 7 0,4 3 46,-88 89 25,87-76-33,-57 115 15,67-113-28,-3 44-1,12-58-31,0 1 0,1 0 0,3 28 0,0-28-1,1-1-1,1 0 1,0 0 0,0 0-1,2-1 1,0 1 0,15 20-1,-21-32 0,0 0-1,0-1 1,0 1 0,0-1-1,1 1 1,-1-1-1,1 0 1,-1 0-1,1 1 1,-1-1-1,3 1 1,17 9-3,2 0-1,-1-1 1,41 11 0,-33-17-57,21-3-652,63-8 1,-24-5-6042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35:30.4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639 1232 6816,'15'-36'172,"10"-38"0,-24 70-131,0 0 0,0 0 0,-1 0-1,1 0 1,-1 0 0,0 0 0,1 0 0,-2 0 0,1 0 0,-1 0 0,1 0 0,-1 0 0,0 0 0,0 0-1,-1 0 1,1 0 0,-1 1 0,-2-5 0,2 6-7,0 0 1,0 0-1,0 0 0,0 0 0,0 1 1,-1-1-1,1 1 0,0-1 0,-1 1 1,1 0-1,-1 0 0,1 0 1,-1 0-1,0 1 0,1-1 0,-1 1 1,0 0-1,1-1 0,-4 1 0,-3 0 16,6 0-24,0 0 0,-1 0 0,1 0 0,0 0 0,0 1 0,0-1 0,0 1 1,0 0-1,0 0 0,0 0 0,-4 3 0,-90 44 322,74-33-160,-113 101 71,106-86-118,-127 161 122,135-163-223,-80 109 104,100-133-58,8-8-43,7-4-33,0-1 0,-2 0-1,1-1 1,17-19 0,-23 23-7,18-22 24,108-163 9,-107 145-15,80-202 14,-88 197-14,55-203 14,-59 203-15,-2 7-6,40-197 61,-16 13 125,-17 90 235,-18 136-265,-2 4-57,-4 11-10,-6 19-90,11-29 12,-12 32 78,2 0 0,-6 40 1,11-47-82,-2 10 58,-22 160 22,26-157-68,-1 181 7,8-179-34,14 53-1,7-3-4,23 27-4,-44-114 1,-1-1 0,1 0-1,1 1 1,-1-1 0,1-1 0,-1 1-1,2 0 1,-1-1 0,0 0 0,1 0-1,7 5 1,-5-4-1,6 2-10,30 4 4,-25-9 7,32 2 1,-32-5 0,0 1 0,24-6 0,-28 4 0,-1-1 0,0-1 0,0-1 1,14-6-1,-6-1-123,0-2 0,-1 0 1,0-1-1,-1-1 0,-1 0 0,23-27 0,-25 27-489,81-84-6781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36:08.3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65 1064 6280,'-8'-3'-5,"4"1"31,0 0-1,0 1 0,0-1 0,0-1 0,1 1 0,-1-1 0,0 1 0,1-1 1,0 0-1,-3-4 0,4 4 24,0-1 0,1 0 1,0 0-1,-1 0 0,1 0 1,1 0-1,-1 0 0,0-7 1,1 4-5,-1-2 12,0-1 0,0 0 0,2 0 0,-1 1 0,1-1 0,0 0 0,4-12 0,-2 10-24,3-9 102,7-3-72,1 1-1,29-36 1,-41 57-50,0-1 1,0 1-1,1 0 0,-1 0 1,1 0-1,-1 0 0,5-2 1,37-20 57,66-26 0,-74 40 4,157-12 33,-152 22-41,175 33 29,-212-33-86,0 1 0,1 0 0,-1 1 0,0-1 1,1 1-1,-1 0 0,7 4 0,-11-6-10,26 16 43,40 29-1,-41-24-22,32 36 0,-57-57-20,3 3 15,1 1-1,-1-1 0,0 1 1,-1 0-1,1 0 0,-1 0 1,4 7-1,40 91 105,-15 3-69,-29-99-27,-1 1-1,0-1 0,0 0 0,0 0 1,-1 10-1,0-16-22,-2 134 133,-16 13-77,17-137-27,-1 0 1,0 0-1,-1 0 0,-4 12 1,-54 133 116,-19-7-92,80-148-54,-35 56 121,13-26-63,-37 54 76,-74 78 1,-13-15 67,121-127-68,-68 35 54,93-54-182,-1-1 1,1 1-1,-1-1 0,1 0 1,-1 0-1,0 1 1,1-1-1,-1 0 0,1 0 1,-1 0-1,1 0 1,-1 0-1,0 0 1,1 0-1,-1 0 0,1 0 1,-1 0-1,0 0 1,1 0-1,-1 0 1,0 0-1,-4-2 8,1 0 0,0 0-1,1 0 1,-1 0 0,0-1 0,0 1 0,1-1-1,0 0 1,-1 0 0,1 0 0,0 0 0,1-1 0,-5-5-1,6 7-5,0 1 0,1 0 0,-1 0-1,0-1 1,1 1 0,-1-1 0,1 1 0,-1-1-1,1 1 1,0 0 0,-1-4 0,-2-38 49,3-72 0,4 75-43,44-160 0,-35 159-19,62-176-7,-58 172-40,73-158-28,-70 170-33,11-4 30,54-50 0,-60 68-63,-11 10 87,16-9-31,1 1 0,61-25 1,175-47-137,-150 51 220,-44 9 7,72-41 0,-109 48 14,-12 7-1,13-8 15,-1-3 1,54-48 0,31-53 68,-99 99-4,70-129 39,-78 124-26,-3-13-30,8-69 0,-19 86 58,-17-71 61,12 87-49,-3 6-106,1-1 0,-1 1 1,0 1-1,-10-7 0,17 12-32,0 1 0,1-1 0,-1 1 0,0 0 0,1-1 0,-1 1 0,0 0 0,0 0 0,1-1 1,-1 1-1,0 0 0,0 0 0,1 0 0,-1 0 0,0 0 0,-1 0 0,-8 1 17,1 1 0,-1 0 0,0 0 0,1 1 0,-1 0 1,1 1-1,-10 6 0,17-10-16,1 1-1,-1 0 1,1 0 0,-1 0 0,1 0-1,-1 0 1,1 0 0,0 1 0,0-1-1,0 0 1,-1 1 0,0 1 0,-24 37 75,-34 69 0,43-69 9,-70 192 31,70-180-58,-61 227 22,67-223-41,-10 188 23,24-202-31,7 9-13,26 77 0,-21-99 7,1-8-23,0-2 0,1 0 0,31 27 0,-47-45-10,0 0 1,1 0-1,-1 0 1,1 0-1,-1 0 1,1-1-1,0 1 1,-1 0-1,1-1 1,0 1 0,-1-1-1,4 1 1,14 2 3,0-2 0,0 0 0,0-1 0,37-5 0,-52 4-4,0 1 0,0-1 0,-1 0 1,1-1-1,-1 1 0,5-3 0,69-35 11,19-22-9,-55 32-6,-1-2 1,57-57 0,-82 74 0,11-11-6,41-50 1,-31 25-12,-34 47 6,-2 5-1,-1 8 7,-1 0 0,-1 0-1,1 0 1,-1 0 0,-1-1-1,-9 18 1,8-15 2,-6 14-7,2 2 1,1-1-1,1 1 0,-3 30 0,7-38 6,-1 19-26,7 148-7,-2-183 36,-1-1 0,0 0-1,1 0 1,0 1 0,-1-1-1,1 0 1,3 6 0,7 11-5,0 1 1,1-1-1,2-1 1,15 18-1,-28-36 6,0 0 0,0 1 1,0-1-1,1 0 0,-1 0 0,0 0 0,1 0 0,-1 0 0,1 0 0,0 0 0,-1-1 0,1 1 1,2 0-1,-4-1 2,15 6-9,0-2 0,23 5 0,-17-7 4,35 0-1,-56-2 6,4 0-3,-1 0 0,1 0-1,0-1 1,-1 1 0,0-1-1,1 0 1,4-1 0,157-64-36,-161 65 34,0-1 1,0-1-1,0 1 1,0 0-1,-1-1 1,5-4-1,-8 7 5,20-17-14,29-33 0,-31 27 9,21-36 1,-37 55 1,1 0 0,-1 0 1,0-1-1,0 1 0,0-1 1,1-5-1,24-81-12,-23 70 14,0 0 1,2-41-1,-7 33 1,-2 0 1,-1 0-1,-1 0 1,-13-40-1,17 66 2,0 1-1,0-1 0,0 0 1,0 1-1,0-1 0,0 0 1,-1 1-1,1 0 0,-5-5 1,-6-9 2,-1 0 1,-17-17-1,14 20 0,1 1 0,-23-13 0,36 23 2,-1 1 0,0-1 0,0 0 0,-1 1 0,1-1 0,0 1 0,-6-1 0,9 2-6,-18-5 17,0 1 1,-26-3-1,26 6-9,1 1 0,-29 4 0,43-4-1,0 1 1,0-1-1,0 1 1,0 0-1,0 0 0,0 0 1,0 0-1,-3 1 1,-33 19 38,-56 38 1,72-39 21,-71 81 20,82-85-80,12-15-24,-2 1-45,1 0-1,-1 0 0,1 1 0,0-1 0,0 0 1,0 1-1,0-1 0,0 1 0,1 0 0,-1-1 1,1 1-1,0-1 0,-1 1 0,1 0 0,0-1 1,1 1-1,-1 0 0,0-1 0,1 1 0,0-1 1,-1 1-1,1 0 0,2 2 0,11 24-7504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06:31.0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1 253 5472,'0'63'-7,"2"-17"6,5 9 2,9 64 780,-14-117-450,5-1 12,-2-3-30,1-4-252,-1 1 1,1-1-1,-1 0 0,0-1 1,-1 1-1,0-1 0,0 0 1,4-8-1,44-90 219,-38 81-113,14-14-56,40-41 0,-44 58 3,166-118 66,-148 120-176,-34 17-5,-1 1 1,1 0 0,0 0-1,0 1 1,0 0 0,0 0-1,10 2 1,-16-1-1,14 3-19,67 40-15,-67-31-18,8 17-27,-1 0 0,35 62 0,-48-70 67,-7-14-3,1-1-1,0 1 1,0-1-1,0 0 0,9 9 1,-5-4-18,-1-2 18,0 0 0,1 0 1,0-1-1,0 0 0,1-1 0,0 0 1,21 14-1,-14-13-20,33 15 1,-47-23 31,1-1-1,-1 1 1,0 0-1,1-1 1,-1 1-1,1-1 1,-1 0-1,1 0 1,-1 0-1,1 0 1,-1-1-1,6 0 1,4-1-5,4 1 4,-10 1 2,1-1-1,-1 0 0,0 0 1,0 0-1,1-1 0,9-3 1,8-4-11,37-20 1,-49 18 0,16-26-1,1-18 12,-18 26 2,10-39 1,-20 62 1,0 0-1,0 0 0,0-1 1,-1 1-1,0 0 1,-1 0-1,1 0 0,-1 0 1,0 0-1,-1 0 1,-2-9-1,1 7 3,1 2 3,0 0 0,-1 0 0,1 0 0,-1 0 0,-1 0 0,1 1 0,-1-1 0,0 1 0,0 0 0,-7-6 0,5 5 4,2 1 4,-1 1 0,0 0 0,0 0-1,0 0 1,0 1 0,0 0 0,-1 0 0,1 0-1,-1 0 1,0 1 0,-10-2 0,10 2 1,0 0 6,-1 1 0,1 0 1,-1 0-1,1 0 0,-1 1 1,1 0-1,-1 1 0,1-1 1,-1 1-1,1 0 0,-10 3 0,9-2 0,-1 1 6,0-1-1,0 1 1,0 1 0,1 0-1,-1 0 1,1 0 0,0 1-1,0 0 1,-11 11-1,10-9-6,-2 2 6,0 0-1,1 0 1,0 1 0,1 0-1,0 1 1,1-1-1,-11 23 1,12-22-14,-4 13 48,-1 19-15,-6 57 0,16-68 21,8 113 25,-1-121-31,5 1-29,2 0 0,18 25 0,-16-33 56,7 2-16,1-1 0,1-2 0,0 0 0,28 12 0,-35-20-53,-11-4 4,1-1 1,0 0-1,-1-1 1,1 0-1,12 3 1,8 0 62,45 2 0,-51-10 61,127-56-1215,-55 16-5152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36:08.7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 32 7896,'7'-6'0,"-1"2"3,0 0 0,0 0 0,0 1 0,0-1 0,10-3 0,-15 8-1,-1-1-1,1 1 0,-1-1 0,1 1 0,-1-1 0,1 1 0,-1-1 0,0 1 1,1-1-1,-1 1 0,0-1 0,0 1 0,1 0 0,-1-1 0,0 1 0,0-1 0,0 1 1,0 0-1,0-1 0,1 1 0,-2 0 0,2 0 1,0 14 41,0 0 0,-1 0-1,-1 0 1,0-1 0,-1 1-1,-4 19 1,2-16-17,-21 122 330,-2 6-58,1 62-8,26-175-156,9 34-1,-8-61-130,1 0 0,0 0 0,0-1 0,0 1 1,1-1-1,0 1 0,0-1 0,7 9 0,-7-10-2,1-1-1,0 1 1,0-1-1,0 0 1,1 0-1,-1 0 1,1 0-1,0-1 1,-1 0-1,10 3 1,39 5-10,-52-10 8,25 0-52,125-29-46,-120 18-73,108-57-79,-117 54 5,-17 9 200,6-3 9,0-1 0,-1 0 0,0-1 0,-1 0 0,0-1-1,-1 0 1,13-21 0,-10 11 10,-4 4 46,1 1-1,18-27 0,-25 43-10,-1 0-1,0 0 1,1 0-1,-1 0 1,0 0-1,1 0 1,-1 0-1,0 0 1,1 0-1,-1 0 1,0 0-1,1 0 1,-1 0-1,0 0 1,0 0-1,1 0 1,-1 0-1,0 1 1,1-1-1,-1 0 1,0 0-1,0 0 1,1 0-1,-1 1 1,0-1-1,0 0 1,1 0-1,-1 1 1,0-1 0,0 0-1,0 1 1,1-1-1,6 11 45,14 34 307,32 52 17,-38-78-136,14 8-80,46 30 0,-49-43 0,24 0-54,52 9 1,-71-21 0,18-7-36,60-15 0,-80 8 3,102-73 31,-129 83-94,1 0 0,-1-1 0,1 1-1,-1 0 1,0-1 0,1 1 0,1-5 0,7-8 18,-1-1-1,10-20 1,-11 15-6,10-37 0,-18 55-8,0 0 1,0 0 0,-1 0-1,1 0 1,-1 0 0,1-1 0,-1 1-1,-1-5 1,1-13 57,-8-40-1,3 42-40,-14-39 0,18 55-7,-1 0 0,1-1 0,-1 1-1,0 0 1,0 0 0,-4-5 0,-18-22 56,-2 2 0,-30-25 1,53 51-57,0-1 1,1 1 0,-1 0-1,0 1 1,-1-1 0,-4-2 0,-38-13 104,-57-14 1,72 28 97,-113 17 71,142-14-290,0 0 0,0 1 0,0-1 0,0 1 0,0 0 0,0-1 0,0 1 0,0 0 0,0 0 1,-2 2-1,-9 7-212,0 0 1,1 0-1,0 1 1,1 1-1,0 0 1,-10 15-1,-20 32-7483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36:09.2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920 1 5744,'0'0'0,"19"6"0,32 16 8,1 5 0,-13 7-8,-26-1 8,-25 0-8,0 0-3848</inkml:trace>
  <inkml:trace contextRef="#ctx0" brushRef="#br0" timeOffset="1">582 304 4576,'-107'72'88,"-55"39"20,127-86-8,-123 120 36,154-141-123,0 0 1,0 0-1,1 1 0,-1 0 1,-3 6-1,-42 78 67,13 7-37,35-92-24,-1 0 0,1 0 0,0 1 0,0-1 1,1 0-1,-1 8 0,1-12-19,-1 26 70,2 34-1,1-43-48,1 0 0,7 22-1,-10-38-11,0 1 0,1-1-1,-1 0 1,1 0 0,-1 1-1,1-1 1,-1 0 0,1 0-1,-1 0 1,1 1 0,0-1-1,0 0 1,0 0 0,0 0-1,0 0 1,0 0 0,0-1-1,0 1 1,1 1 0,-2-2-9,11 8 43,0 0 0,1 0 1,19 9-1,-4-6-356,53 14 0,35 5-2994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36:09.5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847 111 7984,'16'-17'5,"-16"17"-3,1-1-1,-1 1 0,0 0 1,1-1-1,-1 1 1,0-1-1,0 1 1,1-1-1,-1 1 0,0-1 1,0 1-1,0-1 1,0 1-1,0-1 1,0 1-1,0-1 0,0 1 1,0-1-1,0 1 1,0-1-1,0 1 1,0-1-1,0 0 0,0 1 1,0-1-1,-1 1 1,1 0-1,0-1 1,0 1-1,-1-1 0,1 1 1,0-1-1,-1 1 1,1 0-1,0-1 1,-1 1-1,1-1 0,-1 1 1,1 0-1,-1-1 1,1 1-1,-21-11 8,5 11 5,-43 10-1,-39 20-10,-102 63-11,165-72-32,-137 96-38,141-92-67,-102 103-92,112-100-103,0 8 107,-27 65 0,47-99 205,1 0-1,-1 0 1,0 0-1,1 0 1,-1 0-1,1 1 1,0-1-1,0 0 1,0 4-1,0 5-24,2 1 0,-1 0 0,2-1 0,-1 1-1,2-1 1,7 20 0,-10-30 45,-1 0 1,0 0-1,1 0 0,-1-1 0,1 1 0,-1 0 0,1-1 1,-1 1-1,1 0 0,0-1 0,-1 1 0,1 0 1,0-1-1,-1 1 0,1-1 0,0 0 0,0 1 0,-1-1 1,1 1-1,0-1 0,1 0 0,11 4-19,0 0-1,0-1 1,0-1-1,1 0 1,-1-1-1,1-1 1,14 0-1,-25-1 18,1 1 0,-1 0-1,0-1 1,0 0 0,0 1 0,0-1 0,0 0-1,3-2 1,153-78-103,-128 59 74,107-110-1,-115 102 48,77-145 52,-83 137 167,65-173 638,-44 118-165,-37 92-632,0 0-1,-1 0 0,1-1 1,0 1-1,-1 0 1,1 0-1,0 0 1,0 0-1,0 0 0,0 0 1,0 0-1,0 0 1,2-1-1,-2 2-54,-1 0 0,0 0 1,1 0-1,-1 0 0,0 0 0,0 0 0,1 0 0,-1 0 0,0 0 0,1 0 1,-1 0-1,0 0 0,1 0 0,-1 0 0,0 0 0,0 0 0,1 0 0,-1 0 1,0 0-1,1 0 0,-1 0 0,0 0 0,0 1 0,1-1 0,-1 0 0,0 0 1,0 0-1,1 1 0,-1-1 0,0 0 0,0 0 0,1 0 0,-1 1 0,0-1 1,0 0-1,0 0 0,0 1 0,0-1 0,1 0 0,-1 1 0,0-1 0,0 0 1,0 1-1,0-1 0,0 0 0,0 0 0,0 1 0,0-1 0,0 0 0,0 1 1,0-1-1,0 10 70,1-1-1,-1 0 1,-1 0 0,0 0 0,-2 10 0,-5 33 268,-6 108 2,15-129-266,2-9-309,1-1 1,2 0 0,0 0-1,12 29 1,8 15-5832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36:09.9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0 169 9328,'23'-28'6,"2"-5"13,-8 16 16,-1 1 1,2 0-1,0 2 0,1 0 1,27-15-1,-45 29-29,-1-1-1,0 1 1,0 0 0,0 0-1,1 0 1,-1 0 0,0 0-1,0 0 1,1 0 0,-1-1-1,0 1 1,0 0 0,1 0-1,-1 0 1,0 0 0,0 0-1,1 0 1,-1 0 0,0 0-1,0 0 1,1 0-1,-1 0 1,0 1 0,0-1-1,1 0 1,-1 0 0,0 0-1,0 0 1,0 0 0,1 0-1,-1 0 1,0 1 0,6 3 32,0 0 0,-1 1 0,0 0 0,0 0 0,0 0 0,6 8 0,-2 5 177,-1 12-121,-1 2 0,4 44-1,-10-40 2,-1-18-64,0 32 15,-2-1-1,-10 58 1,-27 107-14,38-211-105,4-6-1,20-26-116,-2-1 0,28-51 0,-15 23 46,26-37 68,32-45 26,-72 114 45,33-31 4,-40 44 1,2 0 1,27-19-1,-31 26 2,2 0-1,-1 1 1,0 0-1,1 0 1,0 1 0,0 1-1,0 1 1,1-1-1,15 1 1,-27 2 1,-1-1 0,1 1 0,-1 0 0,1 0 0,0 0 0,-1 1-1,1-1 1,-1 0 0,1 1 0,-1-1 0,1 1 0,-1-1 0,1 1 0,-1-1 0,3 2 0,-4-2-3,12 6 11,0 0 1,-1 1 0,15 11-1,-12-6-1,-2 0 0,17 20 0,-29-32-10,2 3 11,0-1 0,1 1 0,-2 0 1,1 0-1,0 0 0,0 0 1,-1 0-1,2 4 0,18 56 58,14 64-1,-29-85-13,3 169 17,-9-172-64,14 117-1207,-3-89-4867</inkml:trace>
  <inkml:trace contextRef="#ctx0" brushRef="#br0" timeOffset="1">2318 65 9056,'0'0'0,"19"-9"0,34-19 8,10 10 8,3 20-16,-10 27 8,-25 32-8,-1-2-6336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36:10.3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366 306 7352,'19'-25'-7,"-13"18"-1,0 0 0,-1 0-1,0-1 1,5-11 0,17-35-32,-3-13 33,3-17 79,-27 83-10,1 0 0,-1 0-1,0-1 1,1 1 0,-1 0-1,0 0 1,0-1 0,0 1 0,0 0-1,0 0 1,0 0 0,0-1-1,0 1 1,0 0 0,0 0 0,-1-1-1,1 1 1,-1 0 0,1 0-1,-2-2 1,-6 11 56,0 1-1,1 0 1,0 1 0,-7 12 0,6-8-32,-91 162 908,80-137-914,-2 9 234,-80 256 106,82-233-200,-66 292 61,72-295-194,8-42-62,-40 280 94,22-87-70,13-69-20,11-143-25,3-12-2,5-17 0,17-61 0,70-168-847,-85 225 278,53-136-6493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36:10.8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179 132 7984,'58'-54'33,"-19"19"24,-45 53 137,-23 44-62,-55 139-4,65-148-47,-70 222 23,76-222-96,-21 176-3,33-224-14,1 0 0,0 0 0,0 1 0,1 9 0,2 2-6,1 0-1,0 0 1,1 0 0,0-1-1,11 21 1,-16-37 6,0 1 0,1 0 0,-1-1 1,0 1-1,1 0 0,-1-1 0,1 1 0,-1 0 0,1-1 0,-1 1 0,1-1 0,0 1 1,-1-1-1,1 1 0,0-1 0,-1 1 0,1-1 0,0 0 0,-1 0 0,1 1 0,0-1 1,0 0-1,0 0 0,14 4-44,0-2 1,0 0-1,0-1 1,0 0 0,23-3-1,-36 2 29,1 0-1,-1-1 1,0 1-1,0-1 1,0 1-1,1-1 1,-1 0 0,0 0-1,0 0 1,0 0-1,2-1 1,-4 2 24,20-11-147,32-24 0,21-31 47,-45 34-105,88-143-38,-112 169 242,-1 1 0,-1-1-1,1 1 1,2-10 0,45-194 7,-46 163 68,-5-180 75,-3 186 159,-6-3-80,-22-61 0,32 102-194,-1 1 0,1-1 0,-1 0 0,0 1 0,0-1 0,0 1 0,0-1 0,0 1 0,0 0 0,0-1 0,-2 0 0,-7-7 61,-1 0-1,0 1 1,0 1 0,-1 0-1,-17-7 1,28 13-64,-1 0-1,1 1 1,-1-1-1,1 1 1,-1 0-1,1 0 1,-1-1 0,0 1-1,1 0 1,-1 0-1,-2 1 1,-21 2 86,0 1 0,1 1 1,-27 10-1,47-14-96,1 1 0,0-1 0,0 1 0,0-1 0,0 1 0,-4 3 0,-15 12-221,1 1 0,1 1 0,1 1 0,-17 23 0,-20 29-5680</inkml:trace>
  <inkml:trace contextRef="#ctx0" brushRef="#br0" timeOffset="1">614 121 9240,'38'-15'30,"5"-3"44,80-24 64,-111 38-62,1 1 0,-1 0 0,21-3 0,-11 4-33,37-4 10,-38 7 41,-10 2-73,1 0 1,-1 1 0,0 0 0,0 1 0,10 6-1,-20-10-14,0-1-1,0 1 0,0 0 1,0-1-1,-1 1 0,1 0 1,0-1-1,-1 1 0,1 0 0,0 0 1,-1 0-1,1 0 0,-1 0 1,1 1-1,8 19 35,-1 0 0,10 40 0,-15-47-28,0 1 0,1 21 0,-3-11-6,8 54-1,-5-56-7,0-1 1,2 0 0,11 32-1,-16-53 1,-1 0-1,1 1 1,-1-1-1,1 0 1,0 0-1,-1 0 1,1 1-1,0-1 1,0 0-1,0 0 1,0 0-1,1 1 1,5 3-2,0 0 0,0 0 0,0 0 1,1-1-1,0 0 0,0 0 0,0-1 0,11 3 1,-18-6-3,1 1 1,-1-1 0,1 0-1,-1 0 1,1 1 0,-1-1-1,1 0 1,-1-1 0,1 1-1,0 0 1,1-1 0,29-7-27,59-24 1,-88 31 22,0-1 1,0 1-1,0-1 0,0 0 1,0 0-1,0 0 0,2-3 1,31-29-30,47-57 1,-63 61 2,72-116-15,-86 135 40,-1 0 26,1 0-1,1 0 1,0 0 0,0 1 0,15-15-1,-22 25-15,0 0 0,-1 0 0,1 0 1,0 0-1,0 0 0,0 0 0,0 0 0,0 0 0,0 1 0,0-1 0,0 0 0,0 0 0,0 0 0,0 0 0,0 0 0,0 0 0,0 0 0,0 0 0,0 0 0,0 0 0,0 1 0,0-1 0,0 0 0,0 0 0,0 0 0,0 0 0,0 0 0,0 0 1,0 0-1,0 0 0,0 0 0,0 0 0,1 0 0,-1 1 0,0-1 0,0 0 0,0 0 0,0 0 0,0 0 0,0 0 0,0 0 0,0 0 0,0 0 0,0 0 0,0 0 0,0 0 0,1 0 0,-1 0 0,0 0 0,0 0 0,0 0 0,0 0 0,0 0 1,0 0-1,0 0 0,0 0 0,0 0 0,0 0 0,1 0 0,-1 0 0,0 0 0,0 0 0,0 0 0,0 0 0,0 0 0,1 3 21,1 6 14,-1 1 1,0-1-1,0 1 0,-1 0 0,-1 16 0,-1 4 165,-10 153 131,9-141-99,0-11-119,0 6-32,1-1 1,2 1-1,6 49 1,21 72-1320,-9-79-5817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36:11.1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56 11568,'160'-9'245,"-143"8"-230,22-4 134,-22 1 25,1-1-1,-1-1 1,0-1-1,21-11 1,-37 18-166,-1 0 1,1-1-1,-1 1 1,0 0-1,1 0 0,-1 0 1,1 0-1,-1 0 1,1 0-1,-1 0 1,0 0-1,1 0 0,-1 1 1,1-1-1,-1 0 1,0 0-1,1 0 1,-1 0-1,1 1 0,-1-1 1,0 0-1,1 0 1,-1 1-1,0-1 1,1 0-1,-1 0 0,0 1 1,0-1-1,1 0 1,-1 1-1,0-1 0,0 1 1,0-1-1,1 0 1,-1 1-1,0-1 1,0 0-1,0 1 0,0-1 1,0 1-1,3 12 15,-1 4 37,-1 0-1,-1-1 1,-4 32-1,2-30-41,0 30 59,7 80 0,-5-128-76,0 3 4,0 0 0,0 0 0,1 0 0,-1 0 0,1 0 0,0 0 0,2 4 0,-3-7-5,4 12 10,1-1 0,0 0 0,9 14 0,-6-15-8,-1-1 1,1 0 0,13 11-1,-19-19-1,-1 1 0,1-1 1,-1 0-1,1 0 0,0 1 0,0-1 0,-1 0 0,1-1 0,0 1 0,0 0 0,4 1 1,15 5 4,39 7 1,-36-11-6,1 0 0,0-2 0,29-2 0,6-6-409,-1-3-1,0-2 1,96-34 0,26-14-7792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36:11.6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1069 1 6008,'-38'4'49,"-59"16"1,69-14-5,-31 8 134,-79 29 0,111-33-135,20-8 7,0 1 0,0 0-1,1 0 1,-8 5 0,14-8-51,-103 63 253,1 17-169,102-80-84,-40 37 168,-162 175 59,164-165-126,-42 72 4,21-4-77,57-111-24,0 0-1,1-1 1,-1 1-1,1 0 1,0 0-1,0 0 1,0 0-1,0 0 1,0 5-1,-1 13 10,1 0 0,2 36 0,1-40-12,2 0 1,0 0 0,8 21-1,-11-36-1,0 0-1,0-1 1,0 1-1,0-1 1,0 1-1,1-1 1,-1 1-1,1-1 0,0 0 1,-1 1-1,5 2 1,9 11-2,0 0-1,28 21 1,-17-19-410,56 27 0,-79-44 335,114 58-4423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36:12.7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317 665 7448,'57'-81'-2,"-42"54"-3,-9 13 2,4-5-1,-1-2-1,-1 0 1,-1 0 0,-1 0-1,-1-1 1,4-31 0,-2-9-23,-7 57 26,1 0 1,-1 0-1,1 0 0,-2 0 1,1 0-1,0 0 0,-2-7 1,1 10 0,0 1 0,0-1 0,1 1 0,-1 0 0,0-1 0,0 1 0,0 0 0,-1 0 0,1-1 0,0 1 0,0 0 0,-1 0 0,1 0 0,-1 1 0,1-1 0,0 0 0,-1 0 0,0 1 0,1-1-1,-1 1 1,1-1 0,-4 1 0,-30-1 1,31 1 0,2 0 0,1 0-1,-1 0 1,1 1-1,-1-1 1,1 0-1,-1 1 1,1-1-1,-1 1 1,1-1-1,-1 1 1,1-1-1,-3 3 1,-23 14 2,1 2 0,0 1 1,-24 24-1,23-12 25,10-11-12,-11 15 10,1 1 1,-40 74-1,5 27 39,58-116-18,4-11-37,1 0 1,0 0-1,1 0 1,0 0-1,3 10 0,-5-20-8,0-1-1,1 1 1,-1-1-1,0 1 1,0-1 0,0 1-1,1-1 1,-1 1-1,0-1 1,0 0-1,1 1 1,-1-1-1,0 1 1,1-1-1,-1 0 1,1 1-1,-1-1 1,0 0-1,1 1 1,-1-1-1,2 0 1,4 3 3,0-1 0,1 0-1,-1 0 1,1-1 0,0 0 0,-1 0 0,1 0 0,7-1 0,5-4 15,95-47 12,-90 35 8,10-14-9,37-41 0,-54 47 43,4-21-16,18-54 0,-31 68 83,-4 10-72,5-25 81,7-84-1,-9-42 743,-7 172-885,0-1 0,1 1 0,-1-1-1,1 1 1,-1 0 0,1-1 0,-1 1 0,1 0 0,-1-1 0,1 1-1,-1 0 1,1-1 0,-1 1 0,1 0 0,0 0 0,-1 0 0,1 0-1,-1 0 1,1-1 0,-1 1 0,1 0 0,0 0 0,0 1-1,0-2 9,12 1 5,0 0 0,0 1 1,15 2-1,23 8-12,44 10-5,55 15-19,-140-34 10,0 1 0,0 1 0,0 0 0,9 5 0,-3 0 2,-7-5 4,0 1-1,0 1 0,13 9 1,-16-8 0,1 0 0,-1 0 1,0 1-1,-1 0 0,1 0 0,-2 1 1,1-1-1,5 18 0,-10-26 0,6 22 14,-1 117 15,-9-109 38,-48 120 34,38-122 6,5-12-59,-6 9 8,0 0 1,-2-2-1,-28 33 0,-24 16 108,60-65-96,-4 1 15,13-8-82,0 0 0,0 0 0,0 0 0,0 0 0,0 0 0,0-1 0,0 1 0,0 0 0,0 0 0,0 0 0,0 0 0,0 0 0,1 0 0,-2 0 0,1-1 0,0 1 0,0 0 1,0 0-1,0 0 0,0 0 0,0 0 0,0 0 0,0 0 0,0-1 0,0 1 0,0 0 0,0 0 0,0 0 0,0 0 0,0 0 0,0 0 0,0 0 0,0 0 0,-1 0 0,1-1 0,0 1 0,0 0 0,0 0 0,0 0 1,0 0-1,0 0 0,0 0 0,-1 0 0,1 0 0,0 0 0,0 0 0,0 0 0,0 0 0,0 0 0,0 0 0,0 0 0,-1 0 0,1 0 0,0 0 0,0 0 0,0 0 0,0 0 0,0 0 0,0 0 0,0 0 0,-1 0 1,1 0-1,0 1 0,0-1 0,0-13 12,0 0 1,0 1-1,1-1 1,4-16 0,2 8 6,10-16-8,22-36 1,-23 53-5,161-145 21,-122 117-19,-31 32 30,0 6-24,1 0 1,0 2 0,31-6-1,-54 14-6,1-1-1,-1 1 1,1 0-1,-1 0 1,1 0-1,-1 0 1,1 0-1,-1 1 1,4 0-1,20 6 27,1 1 0,-1 1 0,27 15 0,-30-8 92,2 11-41,38 51 1,-62-76-80,1 0 0,-1-1 0,0 1 0,0 1 0,0-1 0,0 0 1,0 0-1,-1 0 0,1 3 0,4 20 30,-2 1 0,1 46-1,-4-69-31,-1-1 0,1 0 0,0 0 0,0 1 0,-1-1 0,1 0 0,-1 0 0,-1 4 0,-1 2 11,0 1-11,0-1 0,0 1 0,-1-1 0,0 0 0,-1-1 0,0 1 0,0-1 0,0 0 0,-1 0 0,0 0 0,-8 6 0,10-10 1,-33 23 13,35-25-19,-1 0 0,1 0 0,-1 0 1,0 0-1,0 0 0,1 0 0,-1-1 0,0 1 0,0-1 0,0 0 1,0 0-1,0 0 0,0 0 0,1 0 0,-7-2 0,8 2-1,1 0 0,-1-1 0,0 1 1,0-1-1,1 1 0,-1 0 0,0-1 0,1 1 0,-1-1 0,1 1 0,-1-1 0,0 0 0,1 1 0,-1-1 0,1 0 0,-1 1 0,1-1 0,0 0 0,-1 1 0,1-1 1,0 0-1,-1-1 0,0-2 0,1 0 0,0 0 0,-1 0 0,1 0 0,0-1 0,1-4 0,9-46 0,-6 41 0,1 0 0,11-24 0,-6 21 0,23-32 1,83-87 33,-56 69 4,-38 41-33,31-34 78,53-37 22,-85 85-11,1 5-51,1 1 0,33-5 0,-55 11-37,1 0 1,-1-1-1,0 1 0,0 0 0,0 0 1,0 0-1,0 1 0,0-1 1,0 0-1,1 0 0,-1 1 0,0-1 1,2 1-1,3 3 7,1-1-1,-1 1 1,0 0 0,0 1-1,0-1 1,-1 1 0,1 1-1,-1-1 1,4 7 0,-8-11-8,0 0 1,-1 0 0,1 0 0,0 0 0,-1 0-1,1 0 1,-1 0 0,0 0 0,1 0 0,-1 1 0,0-1-1,1 0 1,-1 2 0,2 25 30,-2 1-1,-2 29 1,-4-34-15,-15 33 4,-9 1-19,17-39-50,-27 33 1,64-76-169,15-18 16,60-75-28,-76 91 32,92-90-67,-108 110 201,0-1 0,0 1 0,0 0 1,15-9-1,-5 4 14,-3 0 21,21-11-35,22-8 7,-46 27 39,17 6 4,-26-2 8,0 0 0,1 1 0,-1-1 0,0 0-1,0 1 1,1-1 0,-1 1 0,0-1 0,0 1 0,-1 0 0,4 3 0,-2 0 0,-1-1 0,1 1 0,0-1 0,-1 1 0,0 0 0,2 8 0,7 42 0,1 8 0,-9-50 0,1 0 0,11 22 0,-11-27 0,0 0 0,1-1 0,0 0 0,0 0 0,9 9 0,-8-10 0,1 0 0,0 0 0,0-1 0,0 0 0,13 6 0,-5-5-1,0-1 1,1 0 0,-1-1 0,1-1 0,0-1 0,25 2-1,-13-6-4,13-7 4,54-20-1,-70 16-4,34-32-1,-42 30 6,30-36 1,3-18 0,-15 8 1,-31 50 1,0-1-1,0 0 1,-1 0-1,0 0 1,-1-1-1,1-19 1,-5 14 19,-4-4-8,-1 1 0,-11-22 0,17 42-10,1 0 0,-1 0 0,1 0 0,-1 0 0,0 0 0,1 0 0,-1 0 0,0 0 0,0 0 0,0 0 1,1 1-1,-3-2 0,-4-3 5,-1 0 1,0 1-1,0 0 1,0 1 0,0 0-1,-18-5 1,25 8-5,0 0 1,0 0 0,-1 0-1,1 0 1,0 0-1,0 0 1,-1 0 0,1 0-1,0 0 1,0 0-1,-1 1 1,-1 0 0,-27 10 38,-52 27 0,56-20 31,-102 113 20,125-127-88,-1 0-1,1 0 1,0 1 0,1-1-1,-4 7 1,6-11-6,-12 24 16,-13 35 1,19-36-11,-7 39 0,12-59-4,1-1 1,-1 1-1,1-1 1,0 1-1,0 0 1,0-1-1,0 1 0,0-1 1,1 1-1,0 4 1,3 9 6,0 1-1,11 24 1,-8-25-6,2-1 0,15 22-1,-24-37-2,1 2 2,1 1-1,0-1 1,0 0-1,-1 0 1,1 0-1,1 0 1,-1 0-1,0 0 1,4 2-1,66 43 18,-51-35-18,2 0 0,33 11 1,-9-10-287,0-2 1,0-2 0,72 4 0,-110-12 21,139 14-6737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36:13.5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208 507 8520,'105'-41'137,"-82"33"-100,11-3 373,54-28-1,-164 83-26,-57 47-203,105-68-159,-41 42 4,49-43-22,-31 42 0,35-38-4,1 0 0,2 1 0,-19 52 0,31-77-1,0 0 0,0 0-1,1 1 1,-1-1 0,1 0 0,-1 0 0,1 1 0,0 4 0,1 5-3,0 1 0,1 0 0,1-1 0,0 0 0,1 1 0,6 14 0,-9-26-3,-1 1-1,1-1 0,0 1 1,0-1-1,0 1 0,0-1 1,0 0-1,1 1 0,1 1 1,11 8-19,1 0 1,0-2-1,0 1 1,19 7 0,-32-16 12,0 0 0,0 0 0,1-1 0,-1 1 0,0-1 0,0 1 0,0-1 0,1 0 0,1 0 0,35-1-80,67-9 1,-73 1 1,130-48-16,-133 42 95,39-28-1,-58 35 14,0-1-1,0-1 1,-1 1-1,10-15 1,-11 11 1,0 0 1,-1-1 0,-1 0-1,0-1 1,-1 0 0,-1 0-1,5-23 1,-7 12 66,-5-5-6,-11-60 0,13 89-46,-1 1-1,1-1 1,-1 0 0,1 1-1,-1-1 1,0 1 0,1-1-1,-1 1 1,0-1 0,0 1-1,-2-3 1,-13-12 54,0 0 1,0 0-1,-28-18 0,21 23 184,11 5-156,2 2-60,-1-1-1,0 1 1,0 1-1,0 0 1,-1 0-1,1 1 1,-1 1-1,1 0 1,-14 0-1,14 1 27,3 0-44,0 0-1,0 0 1,0 1-1,0 0 1,1 0-1,-1 1 1,0 0-1,-12 5 1,17-6-13,0 1-1,0 0 1,0 0 0,1 0-1,-1 0 1,1 0 0,-1 0-1,1 0 1,0 1 0,-2 2-1,4-5-5,0 0-1,0 0 0,-1 1 0,1-1 1,0 0-1,0 0 0,0 0 1,0 0-1,0 0 0,0 1 0,0-1 1,0 0-1,0 0 0,0 0 0,0 0 1,0 0-1,0 1 0,0-1 1,0 0-1,0 0 0,0 0 0,0 0 1,0 0-1,0 0 0,0 1 0,0-1 1,0 0-1,0 0 0,0 0 1,0 0-1,0 0 0,1 0 0,-1 1 1,0-1-1,0 0 0,0 0 0,0 0 1,0 0-1,0 0 0,0 0 1,1 0-1,-1 0 0,0 0 0,0 0 1,0 1-1,0-1 0,0 0 0,1 0 1,23 13 12,-13-10-12,1 0 0,20 2 0,12-2-3,74-5 1,-117 2 1,34-3-12,-11 0 6,12-2-5,-1-1-1,60-18 1,111-44-101,-205 68 111,0-1-1,0 1 1,-1 0-1,1 0 1,0 0 0,0-1-1,-1 1 1,1 0 0,0 0-1,0 0 1,0 0-1,-1 0 1,1 0 0,0 0-1,0 1 1,0-1-1,-1 0 1,1 0 0,1 1-1,-2 0 2,1 0-1,-1 0 1,1 0-1,-1-1 1,0 1-1,1 0 1,-1 0-1,0 0 1,0 0-1,0 0 1,0 0-1,0 0 1,0 0-1,0 0 1,0 0-1,0 0 1,-1 0-1,1 0 1,0 0-1,0-1 1,-1 1-1,1 0 1,-2 2-1,-16 41 0,-10 22 1,-3 19 1,25-64 1,1-1 0,-4 29-1,8-38 0,1 1-1,0-1 0,0 0 0,1 0 0,2 11 1,-2-16-1,1 0 0,-1-1 0,1 1 0,0-1 0,1 0 0,-1 0 0,1 1 0,0-1 0,4 4 0,-3-5 0,0 0 0,0 0 0,0 0 0,0-1 0,1 1 0,-1-1 0,1-1 0,0 1 0,6 2 0,4-1 0,0 0-1,-1-1 1,1 0 0,0-1 0,0-1 0,1-1 0,17-1-1,-4-3-4,120-41 0,-122 32-14,-20 8 15,17-8-3,-2-2 0,0-1 0,30-27 0,31-31-4,-80 71 11,0 0-1,0 0 1,0 1-1,0-1 1,1 1-1,-1-1 0,1 1 1,0 0-1,0 1 1,7-3-1,0 0 1,-6 2 0,0 1 0,0 0 0,0-1 0,0 2 0,0-1 0,0 1 0,0 0 0,6 0 0,-5 1 0,-1-1 0,1 2 0,-1-1 0,0 1 0,0-1 0,0 1 0,0 1 0,7 3 0,1 2 0,-1 2 0,20 17 0,29 33 0,2 6 0,-43-47 0,33 24 0,-36-31 0,1 0 0,35 15 0,-18-15-1,1-1 1,0-2 0,1-1 0,39 3-1,-68-10 0,1-1-1,0 1 0,12-2 1,219-25-15,-234 25 9,1 0 1,-1-1-1,0 0 1,1 0-1,5-3 1,199-103-50,-205 104 41,0 0 1,-1 0-1,1 0 0,9-10 1,137-161-93,-128 139 14,65-142-33,-78 143 60,12-145-20,-25 146 61,-5-1 16,-1 1 0,-16-38 0,24 70 9,-1 1 0,1 0-1,-1-1 1,1 1-1,-1 0 1,0 0 0,0-1-1,0 1 1,1 0 0,-1 0-1,0 0 1,0 0-1,-2-1 1,3 2 0,-3-3 0,-1 0 0,0 0-1,0 0 1,0 1 0,0 0 0,-8-4 0,9 5 0,0 1 0,0-1 0,0 1 0,0 0 0,0-1 0,0 2 0,0-1 0,0 0 0,0 0 0,0 1 0,0 0 0,1 0 0,-1-1 0,0 2 0,-3 0 0,-1 2 0,0 0 0,0 1 0,1 0 0,0 0 0,0 0 0,-9 10 0,2 0 0,1 0 0,-17 29 0,14-17 0,-15 39 0,19-36 0,-12 44 0,1 53 0,10 23 0,9 4 0,7-14 0,2-13 0,-3-11 0,-4-61-588,-9 64 1,-1-45-5286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3:41:16.3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343 1049 2424,'-80'33'113,"-145"24"917,189-52 100,34-5-251,26-5-203,-10 3-630,37-9 256,104-35 46,-115 33-47,213-67 127,-191 62-120,304-72 121,-282 70-155,375-87 108,-362 83-108,397-110 103,-399 103-130,346-137 95,-359 135-108,305-102 86,-315 114-119,253-66 74,-269 73-135,197-50 116,-76 23-1496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06:31.4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 26 11744,'0'0'0,"-11"-6"-72,3-14 72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36:13.9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9776,'0'0'0,"12"12"0,19 14 0,31 19 0,31 13-24,27 8 24,34-8-120,46-21 120,-2 1-6744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36:14.3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798 562 9240,'70'-70'301,"-70"69"-288,0 0 1,0 1-1,1-1 0,-1 0 0,0 0 1,0 0-1,0 0 0,-1 0 1,1 0-1,0 0 0,0 0 0,0 0 1,-1 1-1,1-1 0,0 0 1,-1 0-1,1 0 0,-1 1 0,1-1 1,-1 0-1,1 0 0,-1 1 1,0-1-1,1 0 0,-2 0 0,0-1 15,-21-20 55,8 14 144,-8 3-153,0 2 1,0 0 0,-31 0-1,21 8 60,-171 56 51,197-58-164,1-1 0,-1 1 0,1 0 0,0 0 1,-6 5-1,-92 62 105,6 16-91,64-50 13,-102 134 19,119-142-46,12-18-17,1 1 0,0 0 0,1-1 0,0 1 0,0 1 0,2-1 0,-2 22 0,3-32-4,0 0 1,0-1-1,0 1 0,0 0 0,0-1 1,0 1-1,0 0 0,0-1 1,0 1-1,0-1 0,1 1 1,-1 0-1,0-1 0,0 1 0,1-1 1,-1 1-1,0-1 0,1 1 1,-1-1-1,1 1 0,-1-1 1,1 1-1,-1-1 0,1 1 0,-1-1 1,1 1-1,5 4 2,1-1 1,-1 1-1,0-1 1,10 4-1,-8-5-2,1 0 1,-1-1-1,1 1 1,0-2-1,0 1 0,11 0 1,1-2-1,1 0 0,39-7 0,-20-1 0,50-15 0,-37 3-1,-1-2 0,79-46 0,-126 65-1,1-1-1,-1-1 1,0 1-1,8-8 1,150-156-13,-138 133-11,-6 8 13,7-10 4,-1-2 0,28-56 0,-24 31 2,-25 54 7,-1 0 0,-1-1 0,5-18 0,-8 26 1,0 0-1,1 1 1,-1-1-1,0 0 1,0 0-1,-1 0 1,1 0-1,-1 0 1,1 0-1,-1 0 1,0 0-1,0 0 1,0 1-1,0-1 1,-1 0-1,1 1 1,-1-1-1,0 1 1,0-1-1,1 1 1,-2 0-1,-2-3 1,5 5 0,0-1 0,-1 1 0,1 0 1,0-1-1,-1 1 0,1 0 0,0 0 0,-1-1 0,1 1 1,-1 0-1,1 0 0,-1 0 0,1-1 0,-1 1 0,1 0 1,-1 0-1,1 0 0,-1 0 0,1 0 0,-1 0 0,1 0 1,-1 0-1,0 0 0,-9 1 6,1 1 1,-1 0-1,0 0 1,1 1-1,-1 0 1,-9 6-1,3 2 60,8-2-55,0 1 0,1 0 0,1 0 0,0 1 0,0 0 0,-5 13 0,11-22-11,-1-1 1,1 1 0,-1-1-1,1 1 1,0-1-1,0 1 1,0-1 0,-1 1-1,1-1 1,1 1 0,-1-1-1,0 2 1,9 50 23,-6-45-24,0-1 0,0 1 0,0-1 0,1 0 0,0 0 0,9 12 0,-5-10 0,-1-1 0,1 0 0,1-1 0,-1 0-1,18 11 1,-8-7 0,1-1-1,0-1 0,25 8 1,-12-9-2,-1-1 0,2-2 0,-1 0 0,1-3 0,35-1 0,-22-6-24,205-54-11,-200 41-17,177-86-26,-222 101 64,0 0 1,0-1-1,0 0 0,6-5 1,132-124-84,-122 104 52,-1-9 17,27-74 0,-42 84 24,-6-33 4,-1 57 1,1-1 0,-1 1 0,0 0 0,0 0 0,0 0 0,-1 0 1,1 0-1,-1 0 0,0 0 0,-4-5 0,4 6 0,0 1 1,0 0-1,0 0 0,0 0 1,-1 1-1,1-1 0,-1 1 1,1-1-1,-1 1 0,1 0 1,-1-1-1,0 2 0,1-1 1,-1 0-1,-4 0 0,-32 0 8,37 1-5,1 0-1,-1 0 0,1 1 1,-1-1-1,1 0 1,-1 1-1,1-1 0,0 1 1,-1 0-1,1-1 1,-1 1-1,1 0 0,-2 1 1,-35 25 23,-66 62 0,72-54 34,-140 177 28,165-203-62,-1 2 1,-10 18 0,-56 112 53,9 14-50,43-88 45,-65 302 32,75-295-46,-24 262 27,31-276-40,-29 209 23,24-222-31,10-47-40,-33 99 40,21-73-35,-18 30 0,28-53-3,1 0 0,-1 0-1,0 0 1,0-1 0,0 1-1,-1 0 1,-4 3 0,-6 6 2,0 0 1,-23 14-1,13-13-607,-42 16 0,60-27 385,-91 38-6915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36:14.7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24 658 7800,'-11'-54'14,"7"39"3,1 1-1,1-1 1,-2-26 0,7-140 95,3 145 16,46-136 59,-50 168-167,-1 0 0,1 1 0,-1-1 1,1 1-1,0-1 0,4-3 0,-6 7-20,9-14 49,1 2-1,17-18 0,-18 22-29,0 1 0,1 0 0,16-8 0,-25 14-2,1 0 0,-1 0-1,1 0 1,0 0 0,-1 1-1,1-1 1,0 1 0,-1-1-1,1 1 1,0 0 0,0-1-1,0 1 1,3 0 0,40 2 100,0 2-1,55 11 1,-92-14-28,0 1 0,0 0-1,13 6 1,211 99 418,-185-81-126,190 99 136,-191-103-243,179 50-1318,-116-45-5816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36:15.2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798 1 9056,'6'15'17,"-3"-9"12,-1 0-1,0 0 1,0 0-1,1 12 1,7 104 168,-9-69-50,-2-1 1,-10 62-1,3-49-18,-22 187 27,24-200-135,-15 224 19,8-94-1223,6-92-4803</inkml:trace>
  <inkml:trace contextRef="#ctx0" brushRef="#br0" timeOffset="1">142 635 8248,'-20'-4'0,"-21"-1"0,-24 0 4,64 5-3,1 0 1,-1 0-1,0 0 1,1 0-1,-1 1 1,0-1-1,1 0 1,-1 0-1,1 0 1,-1 1-1,0-1 1,1 0-1,-1 1 0,1-1 1,-1 0-1,1 1 1,-1-1-1,1 1 1,-1-1-1,1 1 1,0-1-1,-1 1 1,1-1-1,0 1 1,-1-1-1,1 1 1,0-1-1,0 1 1,-1 0-1,1-1 1,0 1-1,0 0 1,0 0-1,0 15 7,0-15-5,0-1-1,0 1 0,0-1 0,0 1 0,0-1 0,0 1 0,0-1 0,1 0 0,-1 1 0,0-1 0,0 1 0,0-1 0,1 1 0,-1-1 0,0 0 0,0 1 0,1-1 0,-1 0 0,0 1 0,1-1 0,-1 0 0,1 1 0,-1-1 0,1 1 0,13 9 12,1 0-1,0-1 1,0 0-1,21 8 1,-32-15-9,0-1-1,0 1 1,0-1 0,0 0-1,9 1 1,215 19 31,-173-21-49,259-20-982,-145 3-3898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36:15.7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83 105 6008,'13'-23'-11,"9"-18"-20,-21 39 31,0-1 1,0 0-1,0 1 1,0-1-1,-1 0 1,1 0-1,-1 1 1,0-1-1,0 0 0,0 0 1,0 0-1,0-3 1,-1 5 7,1 1-1,-1 0 1,1 0 0,-1 0-1,0 0 1,1 0 0,-1-1-1,1 1 1,-1 0 0,1 0-1,-1 1 1,0-1 0,1 0 0,-1 0-1,1 0 1,-1 0 0,1 0-1,-1 0 1,1 1 0,-1-1-1,1 0 1,-1 1 0,1-1-1,-1 0 1,0 1 0,-4 2 59,1 1-1,-1-1 1,1 1 0,0 0-1,0 0 1,0 0 0,1 1-1,-1 0 1,-3 6 0,-17 41 117,19-41-138,-3 13 421,-18 112 174,25-107-233,21 123 133,-12-122-307,8 5-80,28 49 1,-43-82-143,0-1 1,0 0-1,0 1 0,0-1 1,0 0-1,0 0 0,0 0 1,0 0-1,0 0 0,1 0 1,2 2-1,6 2 17,1 1-1,0-2 1,0 1-1,1-2 1,-1 1-1,18 1 1,-27-4-20,0-1-1,0 0 1,0 0 0,0 0-1,0 0 1,0 0 0,0-1-1,0 1 1,2-1 0,31-10 47,59-27 1,-67 21-9,-21 13-40,28-21 21,0-2 0,37-39 0,24-23 12,-78 77 7,6 1-9,28-9-1,-38 19 36,-3 3-56,0 0 0,0 1 0,-1 0 0,0 1 0,12 5 0,-20-8-10,1 0 0,-1-1 1,0 1-1,0 0 0,0 0 1,0 0-1,0 0 0,-1 0 1,1 0-1,0 0 0,1 2 1,14 23 58,24 55 0,36 82 101,-74-159-164,15 21 51,11 5-16,45 36 1,-71-64-36,0 0 1,0-1-1,1 1 1,-1-1 0,0 0-1,1 1 1,-1-1-1,4 1 1,35 9 24,61 10 1,-98-20-27,0-1-1,0 0 1,-1 1 0,1-2 0,0 1 0,4-1 0,28-4 7,-1-2 0,0-1 0,51-20 0,-3-1 3,16-5-9,-11 5 1,-21 6-3,-53 19-2,0 0 0,0 1 0,1 1 1,22-1-1,-22 5 7,-1 5-2,-1 0-1,0 0 1,0 2 0,-1-1 0,0 2 0,-1-1 0,0 2 0,11 12 0,-8-6-2,-8-9 5,1 0 1,1 0-1,9 8 1,79 62 35,-73-65-17,109 30 7,-105-40-19,102-8 10,-105 0-11,102-46 3,-102 37-9,-1-6-3,0 0 1,27-34-1,-48 52-4,0 0 0,-1-1 0,1 1 0,-1 0-1,0 0 1,0-1 0,0 1 0,1-4 0,7-24 5,-2-1 0,5-53-1,-12 81-3,0-1 0,0 1 0,0-1 0,0 1-1,-1-1 1,1 1 0,-2-4 0,-3-14 7,-13-36 1,9 37-6,-20-32 1,29 52-5,-2-3 3,0 0 1,0 0-1,0 0 1,-1 0-1,1 0 1,-1 1-1,-3-4 1,-131-100 41,133 104-40,0 0 0,1 0 0,-1 0 0,0 0 0,0 0 0,-4-1 0,-14-4 14,-38-8 1,35 12-12,-38-1 0,60 4-4,0 0 1,-1 0-1,1 0 1,-1 1 0,1-1-1,-1 1 1,1 0-1,-5 1 1,-14 5 18,-40 17-1,40-12-14,-34 24 0,56-36-8,-4 3 5,1-1-1,0 0 0,0 1 1,0 0-1,0-1 0,0 1 1,-3 6-1,6-9-4,-16 19 19,-25 44 1,27-35-14,-14 43 1,26-67-3,0 1 0,1 0 0,0 0 0,0 0 0,0 0 0,0 8 0,-2 15 12,2 46 0,4-53-12,0 0-1,8 29 1,-10-48-3,0 1 1,-1 0 0,1 0 0,0 0 0,1-1 0,-1 1-1,0-1 1,1 1 0,-1-1 0,5 5 0,10 14 8,34 35 0,-32-40-9,1 0 0,0-1 1,35 19-1,4-6-1,0-3 0,93 27 0,-141-49-8,0 0-1,0-1 1,14 2 0,-24-4 8,143 12-34,31-22-1416,1-6-5770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36:16.1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179 1 10936,'-28'121'-7,"-29"80"4,44-154-3,1-6 0,-3 14-10,-17 104-1,28-129-91,-12 115 228,15-124-470,1 0 0,1-1 1,0 1-1,2-1 0,9 36 0,-7-39-5476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36:16.7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1 398 4040,'51'-22'1,"0"2"5,18-3-5,-65 22-1,291-78-16,-269 73 30,0 1-1,48-4 1,-72 9 34,1 12 15,-2-11-57,-1 0 1,0 0-1,1 0 1,-1 0 0,0 0-1,1 0 1,-1 0-1,0 0 1,0 0-1,0 0 1,0 0-1,0 0 1,0 1-1,-1-1 1,1 0-1,0 0 1,0 0 0,-1 0-1,1 0 1,-1 1-1,-68 217 517,62-189-382,-7 115 57,17-122-84,2-9-81,0-1 0,1 1 0,0-1 0,13 18 1,-6-20 79,-6-8-93,0 0 1,1 0 0,-1 0-1,1-1 1,0 0 0,0-1-1,11 2 1,-18-3-9,1 0-1,-1 0 0,0 0 1,0 0-1,0-1 0,1 1 1,-1 0-1,0-1 1,0 1-1,0 0 0,0-1 1,2 0-1,24-14 96,45-32-1,-51 28 49,82-106 68,-85 97-62,47-108 74,-58 111-55,-5 14-107,0 0-36,0 0-1,0-1 1,-1 1 0,-1-1 0,0 1 0,-1 0 0,0-1-1,-1 1 1,-4-17 0,-4-8 121,-17-37-1,20 56-46,-1 1 1,-1 0-1,0 1 0,-1 0 0,-22-25 1,4 9 190,26 29-148,3 5 33,-1-2-181,0-1 0,0 1 0,0 0 0,0-1 0,0 1 0,0 0 0,0-1 0,1 1 0,-1-1 0,0 1 0,0 0 0,1-1 0,-1 1 0,0-1 0,1 1 0,-1-1 0,1 1 0,-1-1 0,0 1 0,2 0 0,3 3 9,1 0 0,0 0 1,0 0-1,0-1 0,0 1 0,1-2 1,-1 1-1,1-1 0,0 0 0,0 0 0,10 1 1,122 17 33,-97-17-41,56-3-1,-8-2-23,198 7-35,-262-2 25,-15 7 20,-10-10 6,-1 0-1,0 1 1,0-1 0,0 0-1,0 0 1,0 0 0,0 0-1,0 1 1,0-1 0,0 0-1,0 0 1,0 0 0,0 1-1,0-1 1,0 0 0,0 0-1,0 0 1,0 0 0,0 1-1,0-1 1,0 0 0,0 0-1,0 0 1,0 0 0,0 1-1,-1-1 1,1 0-1,0 0 1,0 0 0,0 0-1,0 1 1,0-1 0,0 0-1,-1 0 1,1 0 0,0 0-1,0 0 1,-1 0 0,-6 11-5,-2-2 1,1 1-1,-1-1 1,-19 14 0,11-8-5,-97 92-2,92-82 5,-25 46-1,37-53 7,2 0-1,-13 37 1,15-35 0,1 0 0,-3 29 0,7-39 0,0 1 0,1-1 0,0 0 1,1 0-1,3 16 0,-3-21 0,1 0 1,0-1-1,0 1 1,0-1-1,0 1 1,1-1-1,0 0 1,0 0-1,0 0 0,0 0 1,1 0-1,-1-1 1,1 0-1,0 0 1,0 0-1,0 0 1,0 0-1,1-1 0,-1 0 1,7 3-1,-10-5 1,1 1 1,0 0-1,-1-1 0,1 1 0,0-1 0,-1 1 0,1-1 0,0 0 0,0 0 0,-1 0 1,4 0-1,32-3 5,-1-2 1,46-11 0,-47 2 13,133-86 12,-139 75 9,76-102 27,-92 104 0,-4-6-14,9-51 0,-19 59 54,-31-89 49,31 107-145,0 1-1,1 0 1,-1 0-1,0 1 1,0-1-1,-1 0 1,1 0-1,0 0 1,-2-1-1,-9-9 23,0 0 0,-1 1 0,0 1-1,-27-17 1,38 26-23,1 0 1,-1 1-1,1-1 0,-1 0 0,0 1 0,1-1 0,-1 1 0,0 0 0,1-1 0,-1 1 1,-3 0-1,-21 1 50,0 0-1,-51 11 1,51-3 53,3 3-67,0 2 1,-32 24-1,43-23-12,9-12-32,2 1 0,-1 0 0,0 0 0,1 0 0,0 0 0,0 0 0,0 0 0,0 0 0,1 0 0,0 0 0,-1 0 0,2 0 0,-1 1 0,1 5 0,-1-9-3,0-1 0,1 1 0,-1-1 0,0 1-1,0-1 1,0 1 0,1-1 0,-1 1 0,0-1-1,1 1 1,-1-1 0,0 1 0,1-1 0,-1 0-1,0 1 1,1-1 0,-1 0 0,1 1 0,-1-1 0,1 0-1,-1 1 1,1-1 0,-1 0 0,1 0 0,-1 0-1,1 1 1,0-1 0,21 8-257,1-1 0,-1-2 0,1 0 0,38 3 0,45 4-6163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36:17.5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387 308 7536,'55'-51'16,"-27"21"-3,-4 1-9,-8 9 18,-13 17 17,-4 5 12,-16 24 143,6-12-207,-87 138 396,81-118-195,-45 163 72,60-191-230,1 1-1,0-1 1,0 1-1,0 9 1,1 44 69,10 72 1,-1-99-20,-4-19-51,-1-2-17,0 1 0,2-1 1,-1 0-1,2 0 0,-1 0 0,2-1 1,0 0-1,0-1 0,13 14 1,-5-9 19,26 18 0,-41-33-29,0 1-1,0-1 1,0 0 0,0 1 0,0-1 0,0 0 0,0 1 0,0-1 0,0 0-1,0 0 1,0 0 0,0 0 0,0 0 0,0 0 0,0-1 0,0 1 0,0 0 0,0 0-1,0-1 1,0 1 0,0 0 0,0-1 0,0 1 0,1-2 0,1 0 5,22-12 9,-15 3 30,-1-8-31,-1 1 0,-1-1 0,6-22 0,-10 15 25,-3-48 67,-11-97 0,-7 87 4,-13-94 225,30 162-318,2-30 113,1-3 17,-2 45-75,1 4-66,0-1 0,-1 1 0,1 0 0,0-1 0,-1 1 0,1 0 0,0 0 0,0-1 0,0 1 0,-1 0 0,1 0 0,0 0 0,0 0 0,0 0 0,-1 0 0,1 0 0,1 0 0,9 7 10,0 0 0,-1 0 1,0 1-1,12 12 1,-6 0-15,-11-13-7,-1 2-8,-3 26-1,-1-30-1,-1 4 2,-1-6-3,-5 0-2,4-3 1,-3-3 4,3 2-3,-4 1-4,6 0 17,1 0 0,-1 1-1,0-1 1,1 0 0,-1 0-1,1 0 1,-1 1 0,1-1-1,0 0 1,-1 1 0,1-1-1,-1 0 1,1 1 0,-1-1-1,1 1 1,0-1 0,-1 1-1,1-1 1,0 0 0,0 1-1,-1-1 1,1 1 0,0 0-1,0 0 1,-1 0-2,-12 35-23,-26 102-4,29-98 4,-56 214-10,49-193 16,-90 267-8,84-263 9,6-23 12,-100 240-18,25-74 9,72-159 15,5-17 1,9-25 0,0-9 1,3-9 0,-1 0 0,1 0 1,1 0-1,0 0 0,1 0 0,-1-17 1,1 18 0,-2-43 13,2-1 1,7-66-1,-5 97-8,5-30 40,52-234 21,-41 226-7,85-257 34,-81 254-15,88-236 30,-88 248-35,83-172 41,-82 187-9,96-101 46,-115 135-135,-1 1 0,1-1 0,0 1 0,0-1 0,0 1 1,5-2-1,21-11 39,0 2-1,48-15 1,-48 24 38,111 4 42,-115 4-42,2 6-27,49 24 0,-61-21 19,-7-2-64,0 1-1,-1 0 1,0 1 0,8 22 0,-13-16 32,-4 4-29,-2-1 0,-12 38 1,5-39 14,-11 6-11,-45 44 0,45-54-3,14-13-22,-9 8 1,-1-2 0,0 0 0,-1-1 0,0-1 0,-34 9 0,-9-1 6,-1-3-9,45-10-10,0-1 0,1-1 0,-1 0 0,-35-4 0,52 3-45,5-1-125,13-2 14,-1-1 1,18-7 0,-9 3-933,46-14-6211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36:18.0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146 0 7352,'3'3'0,"0"0"-3,-1 0 1,1 0 0,0-1 0,-1 2 0,0-1 0,0 0 0,0 0 0,0 1 0,-1-1-1,1 1 1,-1 0 0,0-1 0,0 1 0,0 0 0,-1 0 0,1-1 0,-1 1 0,0 0-1,0 0 1,0 0 0,-1 6 0,1-10 2,-18 59-48,17-54 44,-1-1 0,1 1-1,-2-1 1,1 0 0,0 0 0,-1 0 0,1 0-1,-1 0 1,0-1 0,-1 1 0,-5 4-1,-4-3-6,9-5 9,-16 1 1,15-4 1,3 1 0,-10-7 34,0 0 1,1 0 0,0-1-1,-18-22 1,27 29 113,0-4 47,2 3 49,0-5 18,0 6 28,1 1-265,0 0 1,1 0-1,-1 0 0,1 0 1,-1 0-1,1 0 1,0 1-1,0-1 1,0 0-1,0 1 0,0 0 1,0-1-1,3 0 1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36:18.8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386 233 6456,'10'3'27,"-13"3"35,1-5-49,-1 1 1,0-1-1,1 1 0,-1-1 1,0 0-1,1 0 0,-5 1 1,-2 0-6,-31 2 20,-7-2-8,-15-5-15,35-1 0,-51-14-1,71 16 0,1 0-1,1-1 1,-1 1-1,0-1 0,0 0 1,1-1-1,0 0 1,0 0-1,0 0 0,0 0 1,-6-8-1,6 7 2,2 2 3,0 0 0,1-1 0,-1 1 0,1-1 0,0 0 0,0 1 0,0-1 0,0 0 0,1 0 0,-1 0 0,1-1 0,0 1 0,0-7 0,0 9 1,3-8 118,4-1-79,1 0 0,0 1 1,15-17-1,-5 15 160,4 3-134,2 1 0,-1 0 0,36-5 0,-27 11 134,143 13 89,-137-4-82,148 54 86,-150-45-106,-1 5-103,0 2-1,37 34 1,-69-56-77,0 1 0,0-1 0,-1 1 0,1 0 0,-1 0 0,1 0 0,-1 0 1,0 0-1,0 0 0,0 1 0,1 1 0,5 13 47,0 0 0,6 29-1,-8-18-29,1 41-1,-6-65-13,0 1 0,0 0 0,0-1 0,0 1 1,-1 0-1,-2 7 0,-3 19 45,-15 40 0,-26 29-20,47-100-43,-23 39 88,-116 152 36,110-153-57,-109 144 23,112-149-35,-98 103 28,100-115-22,13-12-39,-17 13 23,-58 33 0,30-24-5,56-31-40,0 0 0,-1 0 1,1 1-1,0-1 0,0 0 0,-1 0 1,1 0-1,0 0 0,0 0 0,-1 0 0,1 0 1,0 1-1,0-1 0,0 0 0,0 0 1,-1 0-1,1 0 0,0 1 0,0-1 0,0 0 1,0 0-1,0 1 0,-1-1 0,1 0 1,0 0-1,0 0 0,0 1 0,0-1 0,0 0 1,0 0-1,0 1 0,0-1 0,0 0 1,0 0-1,0 1 0,0-1 0,0 0 1,0 0-1,0 1 0,0-1 0,0 0 0,0 0 1,1 1-1,-1-1 0,0 0 0,0 0 1,0 1-1,0-1 0,0 0 0,1 0 0,-1 0 1,0 0-1,0 1 0,0-1 0,1 0 1,-1 0-1,0 0 0,18 8-1252,4 0-5014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06:41.1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334 236 8072,'-3'-22'259,"-1"0"0,0 0 0,-2 1 1,-14-35-1,19 52-193,-1 1 0,0-1 0,0 1 1,0-1-1,0 1 0,0 0 0,-1 0 0,0 0 1,1 0-1,-1 0 0,-4-3 0,3 3-23,2 2-22,-1 0 1,1-1-1,-1 1 1,0 0-1,1 1 1,-1-1-1,0 0 1,0 1-1,0-1 0,0 1 1,0 0-1,1 0 1,-1 0-1,0 0 1,0 1-1,0-1 1,0 1-1,-5 2 0,5-3 5,-6 3 6,0-1 0,1 1 0,-1 0 0,1 1 0,-1 0-1,1 0 1,-12 9 0,11-7-13,1 0 0,-1 0 1,1 0-1,1 0 0,-1 1 1,1 1-1,0-1 1,1 1-1,-7 10 1,7-10-9,2-2 0,0 0-1,1-1 1,0 1 0,0 1-1,0-1 1,1 0-1,0 1 1,0-1-1,0 1 1,1-1 0,-1 14-1,1-15-5,1-1 2,-1 0 0,1 0-1,0 0 1,0 0 0,1 0-1,-1 0 1,1 0 0,0-1 0,0 1-1,0 0 1,3 7 0,-2-7-2,4 1 15,5-3-16,-1-1 0,0 0 0,1-1 1,-1 0-1,11-1 0,-17 0-3,18-3 14,-15 2-10,5-2 0,1 0 0,0 0 0,-1-1 0,0-1 1,0 0-1,-1-1 0,0 0 0,0-1 0,12-11 0,25-22 17,90-82 108,-135 120-120,-1 0 0,1 0 0,0-1 0,-1 1 0,0-1 0,0 0 0,0 1 0,0-1 0,-1 0 0,3-8 0,-2 5 1,-2 6-6,0 0 0,0-1-1,0 1 1,-1 0 0,1 0-1,0 0 1,-1-1 0,1 1-1,0 0 1,-1 0 0,1 0 0,-1 0-1,0 0 1,1 0 0,-1 0-1,0 0 1,0 0 0,1 0-1,-1 0 1,0 0 0,0 1-1,0-1 1,0 0 0,0 1-1,0-1 1,-1 0 0,1 1-1,0-1 1,0 1 0,0 0 0,0-1-1,-1 1 1,1 0 0,0 0-1,0 0 1,-3 0 0,-4 2 7,0 0 0,1 0 0,-1 1 1,-9 4-1,7 2 16,-14 21 4,18-21-30,1 0-1,0 0 1,-4 14 0,2 1-5,1 0 1,1 1 0,-2 36-1,6-33-42,5 4 5,15 63 0,-9-75-112,3-5 97,0 0-1,1-1 1,16 12 0,-13-16-165,9-2 70,37 8 0,-60-16 123,0 1 1,1-1 0,-1 1 0,1-1-1,-1 0 1,0 0 0,1 0 0,-1-1-1,0 1 1,1-1 0,2-1 0,6-1-19,20-6-19,-20 2-76,0-5 74,0 0 1,0-1-1,-1-1 1,16-27-1,24-54-44,-46 85 99,0-1-1,-1 0 1,5-16-1,-4 8 5,12-42-13,-14 50 18,0 1-1,1 0 1,0 0 0,1 0-1,0 1 1,0 0 0,9-12-1,-13 21 3,0 0 0,-1-1 0,1 1-1,0 0 1,0 0 0,-1 0-1,1 0 1,0 0 0,0 0 0,0 0-1,0 0 1,-1 0 0,1 0-1,0 0 1,0 0 0,-1 1 0,1-1-1,0 0 1,0 1 0,-1-1-1,2 1 1,1 0 0,30 14 0,7 13 0,6 17 0,-4 9 0,-8 6 0,-7-1 0,-12-5 0,-11-10 0,-9-10 0,-3-7 115,-4 7-1418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36:19.2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9776,'18'71'24,"-6"-40"-9,1 0 0,18 31 0,8-2-62,-39-59 39,0-1-1,0 1 1,1 0-1,-1 0 1,0-1-1,0 1 1,0 0-1,0-1 1,1 1-1,-1 0 1,0 0-1,-1-1 1,1 1-1,0 0 1,0-1-1,0 1 1,0 0-1,0 0 1,-1-1-1,1 1 1,0 0-1,-1-1 1,1 1-1,0-1 1,-1 1-1,0 1 1,-13 11-800,13-12 463,-17 13-5215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36:19.6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11032,'21'8'136,"0"1"1,24 13-1,-33-11 191,9 19-103,22 40 1,-30-41 62,37 165 86,-44-147-225,2 226 51,-10-214-118,-14 224 31,14-230-65,-2 193 11,5-203-44,14 125-1613,-5-97-6474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36:19.9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1744 1857 8968,'18'-86'7,"-8"44"9,5-46 1,18-209 55,-30 233 89,-2-280 72,-5 271-58,-46-292 64,48 354-209,0-1 0,-1 1 1,-8-21-1,11 32-30,-61-142 125,43 109-101,-36-48 0,54 81-24,-3-4 13,1 0 0,-1 0-1,-1 1 1,1-1-1,0 1 1,-1-1 0,0 1-1,-5-3 1,9 6-13,-101-68 113,-9 17-78,110 51-35,-6-2 8,1 0 1,-1 0 0,1 0 0,-1 1-1,0 0 1,-8-1 0,14 2-9,-39-5 33,-45 1-1,43 5-22,-43 8-1,84-9-9,-6 1 4,0 0 0,0 0 0,0 1 0,0-1 0,0 1 0,-9 5 0,-119 56 28,-3 22-21,129-79-8,0 0 1,0 0-1,0 0 1,1 1-1,-9 10 1,-118 137 21,6 36-18,128-190-7,-13 23 4,-22 46 0,-82 195 8,8 29-7,109-293-5,-11 31 8,-14 62-1,25-93-7,-65 317 19,23-6-10,42-311-9,-3 21 7,1-1 0,1 0 0,3 38 0,25 218 25,31-21-19,-56-246-9,0-1 0,1 1 0,0 0 0,0-1 0,1 0-1,0 0 1,0 0 0,11 13 0,16 26 9,3-1 0,40 42 0,-36-52-9,2-2 1,54 37-1,-94-71-4,10 8 4,0-2 1,0 1-1,1-1 1,-1-1-1,20 7 1,197 72 21,15-22-16,-225-58-5,0 0 0,1-1 1,30 0-1,-48-3-5,256 4 25,-2-28-14,-239 22-5,0 0-1,0-1 1,0 0-1,26-11 1,-41 14-6,250-97 32,-7-31-19,-243 128-13,19-11 9,-1 0-1,0-2 0,19-16 1,182-155 24,-14-23-12,-205 207-21,17-18 25,-1-1 0,26-38 0,132-205 54,-16-22-13,-143 256 19,-1-1 0,11-33 0,83-245 174,-27-3-146,-75 287-36,-1 1 0,-1-1 0,0-28 0,8-224 235,-35 22-192,23 246-96,-1 0 0,0 0 0,0 0 0,0 0 0,-1 1 0,0-1 0,-1 0 0,0 1 0,1 0 0,-2 0 0,-3-7 0,7 13-24,-20-34 73,-1 0 0,-1 1 0,-32-34 0,24 38-46,-1 1-1,0 2 1,-38-23 0,69 49-27,-6-5 24,0 1 0,-1 0 0,1 0 0,-1 1 0,0-1 0,0 1 1,0 1-1,0 0 0,-14-3 0,-53-14 99,-87-9-1,-98 16-58,259 12-64,-17 0 12,1 0 1,0 1-1,-1 1 0,1 0 0,-22 7 1,38-9-13,-340 88 73,-123 93-57,-47 88-11,-24 67-1701,0 13-6790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36:22.3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443 49 11480,'4'8'121,"3"19"-57,0-1 0,2 29 0,-4 3 290,-3 82 0,-3-102-294,1 12 188,-18 258 77,11-235-210,-39 351 40,35-333-94,-56 350 24,55-368-50,8-53-26,-54 267 43,58-285-52,-1 1 0,1-1 1,-1 1-1,0-1 0,0 0 0,0 1 0,0-1 0,0 0 0,-1 1 0,-2 2 1,4-5-1,0 1 0,0-1 0,-1 0 0,1 0 0,0 0 0,-1 0 0,1 0 0,0 0 0,-1 0 0,1 0 0,0 0 0,-1 0 0,1 0 0,0 0 0,-1 0 0,1 0 0,0 0 0,-1 0 0,1 0 0,0 0 0,-1 0 0,1-1 0,0 1 0,0 0 0,-1 0 0,1-1 0,-13-12 0,-15-30-2,15 15-3,-55-172 2,56 151-3,-44-243-5,46 228-1,-8-98 4,5-32 7,28-175 3,-13 352 5,6-31 0,27-100 6,9 16-4,-44 132-9,20-47 35,96-144 25,-112 186-46,0 0-1,-1 0 1,2 0-1,6-6 1,65-53 58,8 13-37,-80 49-19,1-1 1,0 1 0,0 0-1,0 0 1,7-1 0,186-34 121,-194 37-127,0-1-1,0 1 0,-1 0 1,1 0-1,0 0 0,0 1 1,-1-1-1,5 2 1,15 3 35,41 15 1,-46-12-39,-1 1 1,23 15-1,-38-23-5,0 0 0,0 0 0,0 1 0,0-1 0,0 1 0,0 0-1,-1-1 1,1 1 0,0 0 0,-1 0 0,2 3 0,8 11 10,-1 0 0,11 25 0,-15-26-12,-1 0 1,-1 0-1,0 0 1,-1 1-1,1 17 1,-3 0-1,-3-1-1,0 0 1,-2 0 0,-2 0-1,-11 39 1,15-63-4,-1 0-1,0 0 1,-6 12 0,-116 202-29,96-183-47,10-15 36,-22 27-60,-55 53 0,-23 7-465,116-108 448,-1 3-19,4-6 137,0 0 0,0 1 1,0-1-1,0 0 0,0 0 0,0 0 0,0 0 1,0 0-1,0 0 0,0 0 0,0 1 1,0-1-1,0 0 0,0 0 0,0 0 0,0 0 1,0 0-1,0 0 0,0 0 0,0 0 0,0 1 1,0-1-1,0 0 0,0 0 0,0 0 1,0 0-1,0 0 0,0 0 0,0 0 0,0 0 1,1 0-1,-1 0 0,0 0 0,0 1 0,0-1 1,0 0-1,0 0 0,0 0 0,0 0 1,0 0-1,1 0 0,-1 0 0,0 0 0,0 0 1,0 0-1,0 0 0,0 0 0,0 0 1,0 0-1,0 0 0,1 0 0,-1 0 0,0 0 1,0 0-1,0 0 0,0 0 0,0 0 0,0 0 1,0-1-1,0 1 0,1 0 0,-1 0 1,0 0-1,0 0 0,4 1-8,0 0 0,-1-1 1,1 1-1,0-1 0,0 0 0,0 0 0,0 0 1,0-1-1,6-1 0,35-3-76,87 0 6,-102 6 47,7 5 11,61 17 1,-96-22 20,0-1 0,0 1-1,0 0 1,-1 0 0,1-1 0,0 1-1,0 1 1,-1-1 0,1 0 0,1 1 0,4 6-1,0-1 0,-1 1 0,1 0 1,-1 0-1,-1 1 0,0-1 0,0 1 1,-1 1-1,4 9 0,-8-18 2,1 1-1,0 0 1,-1 0-1,0 0 1,1-1-1,-1 1 1,0 0-1,0 0 1,0 0-1,0 0 1,-1-1-1,0 4 1,-8 39-6,-29 81 1,36-120 3,0 0 1,0 0-1,-1-1 0,0 1 0,1-1 1,-5 5-1,-148 178-10,119-150 0,17-18 7,-156 163-30,38-43-37,84-85-4,53-59-208,6-10 228,27-37-1416,5-8-5721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36:22.7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92 6904,'21'-18'0,"19"-13"1,-29 24 2,0 1 1,1 0-1,-1 1 0,1 0 0,0 1 1,18-5-1,-12 9 78,-6 3-51,0 0 0,0 1 0,-1 0 0,18 9-1,-28-12-16,0-1 1,0 1-1,0-1 0,-1 1 0,1 0 0,0-1 0,-1 1 0,1 0 0,0-1 0,-1 1 0,1 0 0,-1 0 0,1-1 0,-1 1 0,1 0 0,-1 0 0,1 2 0,10 26 103,0 1-1,7 43 1,-13-37 185,-2 161 114,-3-159-174,4 12-78,11 58 1,-15-107-150,1 1 1,-1 0 0,1 0-1,-1 0 1,1-1 0,0 1-1,-1 0 1,1 0 0,0-1-1,2 4 1,5 4 17,-1 0 1,1-1-1,1 0 1,-1 0-1,2-1 0,11 8 1,-20-15-24,0 1 0,0 0 1,0-1-1,0 1 0,0-1 1,0 0-1,0 1 0,0-1 1,0 0-1,0 0 0,1 0 1,-1 0-1,0 0 0,2 0 1,25-2 51,-1-2 0,45-11 1,-42 3 19,135-85 24,-131 71-90,44-49 4,-56 51-17,33-48 1,-39 48 0,22-48-1,-31 55-1,0 1-1,-2-1 0,5-19 1,-8 27-1,-1 0 0,0 1 0,0-1 0,-1 0 0,-1-15 0,0 19 0,0 1 0,0 0 0,0 0 0,0 0 0,-1 0 0,1 0 1,-1 0-1,0 0 0,0 1 0,-4-6 0,0 4 1,0 0 0,0 0 0,0 1 0,0-1-1,-1 1 1,1 1 0,-1-1 0,0 1 0,-1 1 0,1-1 0,0 1-1,-12-2 1,17 4 0,-1-1 3,0 0-1,1 1 1,-1 0-1,0-1 1,0 1-1,0 0 1,-4 1-1,-39 4 24,-66 18-1,109-23-16,-1 1-1,1 0 0,0 1 0,-1-1 0,1 1 0,0-1 1,-6 5-1,-10 7 15,0 0 1,-17 17-1,14-8-5,-24 32 1,22-19 100,-69 154 46,91-184-147,0 0 0,0 0 0,0 0 0,1 0 0,-1 9 0,-9 82 94,11-65-86,5 33 1,-5-60-8,0 0 0,1 0 0,0 0 0,0 0 0,0 0 0,0 0 0,3 5 0,21 44 86,42 67 0,-65-116-96,0-1 0,0 0 0,1-1 0,-1 1 0,0 0 0,1-1 1,0 1-1,0-1 0,5 3 0,-8-5-10,25 19 53,45 24-1,46 5-13,-110-46-26,0 0-1,0 0 1,0 0-1,1-1 1,-1 0-1,10 0 1,122 7 79,28-23-1448,1-8-5517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36:23.0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986 4 8696,'-7'-1'-11,"-1"0"1,1 0 0,-1 0-1,1 1 1,-1 1-1,0-1 1,1 1-1,-1 0 1,1 1 0,-1-1-1,1 1 1,0 1-1,-9 4 1,5-3-23,-38 15-196,-84 46-1,101-48 202,22-12 7,1 0 0,1 0-1,-10 7 1,18-12 21,-110 86-81,5 22 51,65-61-36,-139 200-24,149-197 45,-79 199-8,96-203 33,7-10 9,1 1 0,0 70-1,5-105 10,0-1-1,0 0 0,0 1 0,0-1 0,0 1 0,0-1 0,1 0 0,-1 1 0,1-1 0,-1 1 0,1-1 0,-1 0 1,1 0-1,0 1 0,1 1 0,3 3-67,0 0 1,0 0-1,1-1 1,0 0-1,0 0 1,0 0-1,0 0 0,1-1 1,0 0-1,0-1 1,0 1-1,13 3 1,40 14-4171</inkml:trace>
  <inkml:trace contextRef="#ctx0" brushRef="#br0" timeOffset="1">466 1161 4664,'128'-107'41,"44"-53"25,-138 125 27,122-148 87,-128 146 160,-14 18-186,105-155 645,-63 84-178,-56 90-611,1 0 0,-1 0-1,0-1 1,0 1-1,0 0 1,0 0-1,0-1 1,1 1-1,-1 0 1,0 0 0,0-1-1,0 1 1,1 0-1,-1 0 1,0 0-1,0 0 1,1 0 0,-1-1-1,0 1 1,0 0-1,1 0 1,-1 0-1,0 0 1,0 0-1,1 0 1,-1 0 0,0 0-1,0 0 1,1 0-1,-1 0 1,0 0-1,1 0 1,-1 0-1,0 0 1,0 0 0,1 0-1,-1 0 1,0 0-1,0 1 1,1-1-1,-1 0 1,0 0 0,0 0-1,1 0 1,-1 1-1,0-1 1,0 0-1,0 0 1,1 0-1,-1 1 1,0-1 0,0 0-1,0 0 1,0 1-1,0-1 1,1 0-1,-1 0 1,0 1-1,0-1 1,0 0 0,0 0-1,0 1 1,0-1-1,0 0 1,0 1-1,0-1 1,0 0-1,0 0 1,0 1 0,0 0 27,3 5 21,-2-3-33,0 0 0,-1-1 0,1 1 0,0 0 0,-1 0 0,0-1 0,0 1 0,1 0 0,-2 0 0,1-1 0,0 1 0,0 0 0,-2 3 0,-16 127 359,-8 61 85,27-165-434,2-13-178,0-1 0,2 0 1,0 0-1,0 0 0,2-1 0,11 21 0,16 23-5090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36:23.6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1 317 6904,'19'-32'0,"15"-28"0,70-109-99,-100 164 126,3-1 22,-7 6-47,0 0 0,-1 0-1,1 0 1,0 0 0,0 0 0,0 0 0,0 0-1,0 0 1,0 1 0,0-1 0,0 0 0,0 0-1,0 0 1,0 0 0,0 0 0,0 0 0,0 0-1,0 0 1,0 0 0,0 1 0,0-1 0,0 0-1,0 0 1,0 0 0,0 0 0,1 0-1,-1 0 1,0 0 0,0 0 0,0 0 0,0 0-1,0 0 1,0 0 0,0 0 0,0 1 0,0-1-1,0 0 1,0 0 0,0 0 0,0 0 0,1 0-1,-1 0 1,0 0 0,0 0 0,0 0 0,0 0-1,0 0 1,0 0 0,0 0 0,0 0-1,0 0 1,0 0 0,1 0 0,-1 0 0,0 0-1,0 0 1,0 0 0,0 0 0,0 0 0,0 0-1,0 0 1,0 0 0,0 0 0,0 0 0,0-1-1,1 1 1,0 5 12,1-1 0,-1 1 0,0-1 0,-1 1 0,1 0 1,-1-1-1,0 1 0,0 0 0,-1 8 0,-2 29 221,-5 62 30,-3 64 269,11-159-481,0-1 0,1 0 1,-1 1-1,5 14 0,-4-17-35,-1-4-13,1-1 0,-1 0 1,0 0-1,1 0 1,-1 0-1,1 0 0,-1 0 1,1 0-1,0 0 0,-1 0 1,1 0-1,0 0 0,0 0 1,0-1-1,0 1 0,-1 0 1,1-1-1,0 1 1,0 0-1,0-1 0,0 1 1,1-1-1,-1 1 0,0-1 1,0 0-1,0 1 0,0-1 1,0 0-1,0 0 0,1 0 1,-1 0-1,0 0 1,0 0-1,2-1 0,1 1-3,0-1 0,0 0 0,0 0 0,0 0 0,0-1 0,0 1 0,4-3-1,10-11 2,2-6 4,6-9 2,4-6 13,-19 22 12,0 0-1,1 1 1,1 0 0,0 1 0,15-11 0,-27 23-21,0-1-1,0 1 0,0-1 1,0 1-1,0 0 0,0-1 1,0 1-1,0 0 0,0 0 1,0 0-1,0 0 0,0 0 1,0 0-1,0 0 0,0 0 1,0 0-1,0 0 0,0 1 0,0-1 1,0 0-1,0 1 0,0-1 1,0 1-1,0-1 0,0 1 1,0-1-1,0 1 0,0 0 1,-1 0-1,1-1 0,0 1 1,1 1-1,16 27 157,-16-26-185,2 4 49,-1 0 0,0 0 0,-1 1 1,1-1-1,-1 0 0,-1 1 0,1 0 0,0 10 0,-1-7-12,8 91 235,-6-57-167,-2-32-59,1 0 0,1-1 0,6 22-1,-7-29-20,-1-1-1,1 0 0,0 1 0,0-1 1,1 0-1,-1 0 0,1-1 0,0 1 1,0 0-1,0-1 0,0 0 0,1 1 1,4 2-1,1-4 20,1-3-19,-1 0-1,1-1 1,-1 0 0,1-1-1,-1 1 1,0-2 0,12-5-1,52-32 12,-66 37-16,0 0 0,-1-1 0,0 0 0,0 0 0,11-11 0,-2 0-1,37-41 0,-40 42-3,0-1 0,10-19 0,13-43 0,-26 55 0,7-17-4,21-80 0,-29 84-12,-1-1 0,-2-1 0,0-45 0,-4 79 9,-10 28 6,-1 34 1,8-38 0,1 38 0,3-29 0,7 33 0,12 29 0,-14-68 0,13 29 0,-12-35 0,17 26 0,12 5 0,-28-39-175,0-1 0,1 1 0,1-2 0,-1 0 0,1 0 1,15 7-1,21 10-5945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36:24.2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1 510 6816,'58'-39'65,"35"-30"34,11-21 204,-76 64-266,-6 5 124,-15 13-109,24-27 106,33-47-1,-57 69-71,-1 4-7,0-1 0,0 2 0,1-1 0,0 1 0,13-12 0,-12 12 49,-7 7-120,0 1 1,-1 0-1,1 0 0,0 0 1,-1 0-1,1 1 1,0-1-1,-1 0 1,1 0-1,0 0 0,-1 0 1,1 1-1,-1-1 1,1 0-1,0 1 1,-1-1-1,1 0 0,-1 1 1,1-1-1,-1 1 1,1-1-1,-1 0 0,1 1 1,-1 0-1,1 0 1,0 0 6,4 6 5,0-1-1,0 2 0,-1-1 0,0 0 0,-1 1 0,1 0 1,-1 0-1,-1 0 0,1 0 0,-1 0 0,-1 1 0,1 8 0,0-6-13,11 68 89,6 30-14,20 33 0,-29-108-42,-1 0 0,7 53 0,-13-61-26,0-11 23,0 1 1,0 31 0,-3-24-21,-1 36 8,1-56-16,0 0 0,0 0 0,0 1 0,0-1-1,-1 0 1,1 0 0,-1 0 0,0 0 0,0 0-1,0 0 1,-3 5 0,0 1 5,-8 11 8,11-20-17,0 1-1,1-1 0,-1 0 0,0 0 0,1 1 1,-1-1-1,0 0 0,1 0 0,-1 0 0,0 0 1,0 0-1,1 0 0,-1 0 0,0 0 0,0 0 1,1 0-1,-1-1 0,0 1 0,1 0 0,-1 0 0,0-1 1,1 1-1,-1 0 0,0-1 0,1 1 0,-1-1 1,1 1-1,-1-1 0,1 1 0,-1-1 0,-1 0 5,-21-19 11,14 7 22,2-3-26,2-1 0,-1 0 0,-3-26 0,9 21 12,6-12-10,18-51 0,-13 61-3,28-37-1,-25 43-11,30-32 0,35-17 3,16 0-3,-55 44-3,1 1 1,60-22-1,-97 43 1,-1 0-1,1 0 0,-1 0 0,1 0 1,-1 0-1,6 0 0,7 0 0,1 1 1,-1 1-1,0 0 0,0 2 1,22 5-1,-36-8 0,0 1 0,0-1-1,-1 1 1,1 0 0,0 0 0,-1 0 0,1 0-1,-1 0 1,3 2 0,7 6-1,-1 1 0,1 0 0,-2 1-1,0 0 1,0 0 0,-1 1 0,12 21 0,46 74-8,-65-105 10,0 0-1,1 0 1,-1-1-1,0 1 0,1 0 1,0-1-1,-1 1 1,5 2-1,-6-4 1,11 9 0,1-1-1,17 10 1,-18-12 0,1-1 0,-1-1 0,1 0 0,20 4 0,-8-5-1,0-2 0,0 0 0,1-1 0,43-6 1,-64 5-3,0 1-1,0-1 1,-1 0 0,1 0 0,7-4 0,136-69-24,-121 54-19,-16 11 27,4-3 2,0-2 0,-1 1 1,-1-1-1,0-1 1,-1 0-1,-1-1 0,15-28 1,31-96-91,-51 114 54,-4 10 39,-2 1 1,0-1-1,-1 1 0,-7-30 1,9 44 12,-1 0-1,1 0 1,0 0 0,-1 0 0,1 0 0,-1 0 0,1 0-1,-1 0 1,0 0 0,1 0 0,-1 1 0,0-1 0,1 0-1,-1 0 1,-1 0 0,-4-4-3,0 0 1,0 0-1,-14-7 0,15 9 4,-1 1 0,1 0-1,-1 0 1,0 1 0,1-1 0,-1 1-1,0 1 1,-11-1 0,7 1 0,0 1-1,-1 1 1,1 0 0,0 0 0,1 1-1,-1 1 1,-10 4 0,-49 28 7,65-33-6,-3 1 6,2-1 0,-1 1-1,0 1 1,-5 4 0,-162 168 50,167-169-35,-1 0-1,1 1 1,-6 10 0,-51 95 64,19 3-54,42-114-26,1 0 1,0 1-1,0-1 0,0 0 0,1 0 0,-1 1 0,1-1 0,0 0 0,0 1 0,0-1 1,1 6-1,0 10 12,1-1 0,1 0 1,10 31-1,-6-32-14,1 0 1,0-1-1,18 27 0,-24-41-3,-1 0 0,1 1 0,-1-1 0,1 0 0,0 0 0,0 0 0,0 0 0,0 0 0,0 0 0,0-1 0,1 1 0,-1-1 0,0 0 0,4 2 0,17 10 5,0-2 0,40 15 1,-15-13-587,69 9 0,57 7-5240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36:24.7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496 702 8248,'1'0'0,"25"-7"19,-25 7-19,-1 0 1,0 0-1,0 0 1,1 0-1,-1 0 0,0 0 1,1 0-1,-1 0 1,0 0-1,0 0 1,1 0-1,-1 0 1,0 0-1,1 0 1,-1 1-1,0-1 1,0 0-1,1 0 1,-1 0-1,0 0 1,0 0-1,1 1 0,-1-1 1,0 0-1,0 0 1,0 1-1,0-1 1,1 0-1,-1 0 1,0 1-1,0-1 1,0 0-1,0 2 1,0-1 0,0 0 0,0 0 0,-1 0 0,1 1 1,0-1-1,-1 0 0,1 0 0,-1 0 0,0 0 0,1 0 0,-1 0 0,-1 2 0,-76 87 34,53-61-14,-130 170 20,122-154 13,-112 186 23,123-186-10,-18 62-1,17-7-46,22-96-15,0 0-1,1 0 0,-1 0 0,1 0 0,0 0 0,0 0 1,1 4-1,1 8 7,0 0 0,7 28 0,-7-38-10,1 0 0,-1-1-1,1 1 1,0-1 0,0 1-1,0-1 1,1 0 0,0-1 0,0 1-1,7 6 1,-6-7 0,0-1-1,0 1 1,0-1-1,1 0 1,-1 0-1,1-1 0,0 0 1,-1 0-1,1 0 1,10 1-1,-4-2 0,0 0 0,0 0 0,13-2 0,-22 1 0,-1 0-1,1 0 1,-1 0-1,0-1 1,1 1-1,-1-1 1,0 0 0,1 0-1,-1 0 1,4-2-1,20-9 0,29-19 1,31-31-8,-51 32-32,136-126-16,-141 124 16,32-49 0,-49 60 37,-1-1 0,17-40 1,-15 18 5,-2 0 1,13-90-1,-21 93 52,-11-138 48,7 176-83,0 1 0,0-1 0,-1 0 0,1 0 1,-1 1-1,0-1 0,-2-4 0,-1-3 15,-2 0 1,1 0-1,-2 1 0,1 0 0,-1 0 0,-14-14 1,21 22-24,-1 1 1,0-1 0,1 0-1,-1 1 1,0-1 0,1 1-1,-1 0 1,0-1-1,1 1 1,-1 0 0,0-1-1,0 1 1,1 0 0,-1 0-1,0-1 1,0 1-1,0 0 1,0 0 0,-7 0 24,1 0 1,1 1-1,-1 0 1,0 0-1,0 0 1,0 1-1,0 0 1,-11 5-1,17-6-18,-1-1 0,1 1 0,0-1 0,0 1 0,0 0 0,0 0 0,1-1 0,-1 1 0,0 0 0,0 0 0,0 0 0,0 1 0,-10 14 60,2-1 1,0 1 0,-8 19-1,17-34-73,0 0 0,-1 0 0,1 0 0,0 0 1,-1 0-1,1 0 0,0 0 0,0 0 0,0 0 0,0 0 0,0 0 0,0 0 0,0 0 0,0 0 0,0 0 0,1-1 0,-1 1 0,1 2 0,3 10 16,2 0-1,0-1 1,0 1 0,1-1 0,0-1-1,16 19 1,-22-28-17,1 0 0,0 0-1,0 0 1,0-1 0,0 1 0,0 0 0,0-1-1,0 0 1,5 3 0,-7-4-5,21 11 26,38 15 0,36 0-11,-90-25-12,0 0-1,1 0 1,-1-1 0,0 1 0,0-1 0,9-1 0,115-10 17,-70 0-18,62-20 0,215-98-4,-322 123 1,0-1-1,14-9 0,-28 16 2,129-84-1,-10-10-14,-110 87-9,0-1-1,14-17 1,-23 25 24,86-101-74,-19 0 33,-46 61-91,52-141-25,-67 151 137,-5 16 13,0 0 0,-2-19 1,0 29 5,1-1 1,-1 1 0,0 0-1,0 0 1,-1 0 0,1 0-1,-1 1 1,0-1 0,0 0-1,0 0 1,-5-5 0,5 7 0,0 0 0,0 0 0,-1 0 0,1 1 0,0-1 0,-1 1 0,1-1 0,-1 1 0,0 0 0,1 0 0,-1 0 0,0 0 0,0 1 0,1-1 0,-1 1 0,0 0 0,-5 0 0,0 0 1,0 1 0,0 0 0,-15 4 0,18-4 1,3 0 1,0-1 0,0 1-1,0 0 1,0-1 0,0 1-1,0 0 1,0 0 0,1 0-1,-1 0 1,0 1 0,1-1-1,-3 2 1,-152 146 65,148-142-41,1 1-1,1 1 1,-8 11 0,-69 115 79,5 21-66,78-156-40,-11 23 48,-8 26-1,-123 384 90,133-403-90,-5 35 0,-28 172 46,18-5-58,20-144 45,18 318 26,-9-338-52,20 182 15,-23-215-42,-3-13-354,-2 1 0,0-1 1,-12 42-1,-5-4-6366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36:25.1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1 185 12280,'0'0'0,"12"-9"0,21-17 64,35 1 8,41 10 16,22 15 0,24 16-88,16 8 0,28 2 0,-4 0-8968</inkml:trace>
  <inkml:trace contextRef="#ctx0" brushRef="#br0" timeOffset="1">2475 158 11120,'0'0'0,"17"0"0,26 1 80,19-1 8,-5-12-88,1-18-56,6-29 56,-1 2-7944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06:42.2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1 185 6904,'27'-10'1,"-12"7"1,0 0 0,28 0 0,-37 3-3,18-1-1,0 2-1,44 6 1,-43-4-4,11 0-35,-14-1 29,-1 1 0,0 1 0,26 7 0,52 22-6,-78-23 13,25 24 4,-41-29 1,0 0 0,0 0 0,-1 1 0,1 0 0,-1 0 0,5 10 0,-6-8 0,0 0 0,-1 0 0,0 1 1,-1-1-1,0 1 0,0-1 0,0 1 1,-1-1-1,-1 1 0,1-1 0,-4 15 0,-3 1 14,6-21-12,-6 14 4,-1 1 0,-1-1 1,-1-1-1,0 1 0,-18 20 1,11-16-8,-3 2 45,2 0 0,0 2 1,-24 44-1,36-55 221,4-11-196,1 0 1,0 0-1,0 0 0,0 0 1,1 0-1,-1 0 0,1 1 1,-1-1-1,1 0 0,0 1 1,1 3-1,-1-6-62,0-1 0,0 0 1,0 0-1,0 0 0,0 0 0,0 0 0,0 0 0,0 0 1,0 0-1,0 1 0,0-1 0,0 0 0,0 0 0,0 0 1,0 0-1,0 0 0,0 0 0,1 0 0,-1 0 1,0 0-1,0 1 0,0-1 0,0 0 0,0 0 0,0 0 1,0 0-1,0 0 0,0 0 0,1 0 0,-1 0 0,0 0 1,0 0-1,0 0 0,0 0 0,0 0 0,0 0 0,0 0 1,1 0-1,-1 0 0,0 0 0,0 0 0,0 0 1,0 0-1,0 0 0,0 0 0,0 0 0,0 0 0,1 0 1,-1 0-1,0 0 0,0 0 0,0-1 0,0 1 0,0 0 1,0 0-1,0 0 0,0 0 0,10-1 93,1-1 0,-1 0 0,-1 0-1,1-1 1,0 0 0,-1-1 0,16-8 0,114-54 313,-108 49-185,118-84 80,-121 77-160,96-114 55,-48 43-3,-9 17-131,-50 58-41,1 2 0,1 0 0,29-21 0,-48 39-27,0 0 0,1-1-1,-1 1 1,1 0 0,-1 0 0,1-1 0,0 1-1,-1 0 1,1 0 0,-1 0 0,1 0-1,-1 0 1,1 0 0,-1 0 0,1 0 0,0 0-1,-1 0 1,1 0 0,-1 0 0,1 0 0,0 1-1,1-1 3,13 7 1,4 16 1,4 20-3,0 4-2,-3-11 0,3 2-2,-22-38 2,0 1 0,0 0-1,0-1 1,0 1 0,0-1-1,0 0 1,0 1 0,0-1-1,0 0 1,0 1 0,0-1 0,1 0-1,-1 0 1,0 0 0,0 0-1,0 0 1,0 0 0,0 0-1,2-1 1,1 0 0,5 2-1,-6-1 0,0 0 1,0 0-1,-1 0 1,1-1-1,0 1 1,0-1-1,-1 1 1,1-1-1,0 0 1,-1 0-1,5-3 1,17-8-1,0-1 0,21-17 0,-21 12-4,-2-2 0,39-41 0,-52 52 4,26-34-4,-24 28 4,18-27 1,-10 7 0,-18 33 0,0-1 0,0 1 0,-1 0 0,1-1 0,0 1 0,-1-1 0,1 1 0,-1-5 0,0 5 0,0 1 0,0 0 0,-1 0 0,1 0 0,0-1 0,-1 1 0,1 0 0,-1 0 0,1 0 0,-1 0 0,1 0 0,-1 0 0,0 0 0,1 0 0,-1 0 0,0 0 0,-1 0 0,0 0 0,1 0 0,-1 0 0,0 0 0,1 0 0,-1 0 0,0 1 0,1-1 0,-1 1 0,0-1 0,0 1 0,0 0 0,1 0 0,-4 0 0,-1 0 0,0 1 0,0-1 0,1 2 0,-1-1 0,-10 4 0,0 2 0,-31 17 0,20-8 0,-26 22 0,-40 42 1,3 18 4,68-68-3,-25 42-1,-1 23 4,40-76-4,1-1-1,-4 22 1,9-32-1,1 0 0,0 0 0,0 0 0,1 16 0,0-22 0,0 0 0,0 1 0,1-1 0,-1 0 0,1 0 0,-1 1 0,1-1 0,0 0 0,0 0 0,0 0 0,0 0 0,0 0 0,0 0 0,1 0 0,2 3 0,0-3 0,-1 1 0,1-1 0,0 0 0,0 0 0,0 0 0,0 0 0,0-1 0,1 0 0,-1 0 0,6 1 0,13 2 0,43 1 0,-27-6-1,1-2 1,72-16-1,-76 8-4,166-80 1,-161 68-8,55-42 4,8-17 7,-67 49 3,-1 0 1,52-65 0,25-59 134,-109 151-50,3-3 21,-5 6 16,4 3-23,-5 0-95,-1 0 0,1 0 0,-1 0 0,1 0 0,0 0 0,-1 0 1,1 0-1,-1 0 0,1 0 0,-1 0 0,1 0 0,0 0 0,-1 0 0,1 1 1,-1-1-1,1 0 0,-1 0 0,1 1 0,-1-1 0,1 0 0,-1 1 0,1-1 1,-1 1-1,0-1 0,1 0 0,-1 1 0,1-1 0,-1 1 0,0-1 0,0 1 1,1-1-1,-1 1 0,0 0 0,0-1 0,1 1 0,-1-1 0,0 1 1,0 0-1,2 8 8,0-1 1,0 0-1,-1 1 1,0-1-1,-1 0 1,0 1-1,0-1 1,-1 1-1,0-1 1,-1 1-1,-3 11 1,3-8-11,-14 69 63,2-5-59,1-4-3,2-7-3,7-43-4,1-3-6,-11 34 0,13-51-6,3-2-9,1 0 20,-1-1-1,0 1 0,0-1 1,0 1-1,0-1 0,0 0 1,0 0-1,0 0 0,0 0 1,2-2-1,5-2-1,0 0 1,37-26-27,63-48-1,-90 65 9,16-11 1,-2-3 0,36-35 0,39-43-12,-108 106 34,0 0 0,0 0 0,0 0 0,0 0 0,0 0 0,0 0-1,0 0 1,0 0 0,0 0 0,0 1 0,1-1 0,-1 0 0,0 0 0,0 0-1,0 0 1,0 0 0,0 0 0,0 0 0,0 0 0,0 0 0,0 0 0,0 0-1,0 0 1,0 0 0,0 0 0,0 0 0,0 0 0,0 0 0,0 0 0,1 0-1,-1 0 1,0-1 0,0 1 0,0 0 0,0 0 0,0 0 0,0 0-1,0 0 1,0 0 0,0 0 0,0 0 0,0 3 0,0 0 0,0 1 0,0-1-1,0 0 1,0 0 0,-1 0 0,0 0 0,0 0 0,0 0 0,0 0 0,-2 4-1,-3 7 2,-16 51-1,-1 9 0,9 1 0,12-15 0,2-58 0,0 1 0,0 0 0,0 0 0,0-1 0,1 1 0,0 0 0,-1 0 0,1-1 0,0 1 0,0-1 0,3 5 0,-2-5 0,0 0 0,0 0 0,0 0 0,0 0 0,1-1 0,-1 1 0,0-1 0,1 0 0,-1 1 0,1-1 0,-1 0 0,6 1 0,5 1 0,-1-1 0,1 0 0,14-1 0,-7 0 0,-1-2 0,23-3 0,-23 1 0,-1-1 0,30-10 0,-29 7 0,-1-1 0,27-16 0,-24 11 0,34-30 0,-34 25 0,23-29 0,-33 35 0,-1-1 0,16-28 0,-22 33 0,-1 0 0,0 0 0,0 0 1,-1 0-1,0-1 0,0 1 0,-1-1 0,0 1 1,-1-1-1,0 0 0,-1-13 0,1 20 1,0 1 0,0 0 0,-1 0 0,1 0 0,0 0 0,-1-1 0,1 1 0,0 0 0,-1 0 0,1 0 0,-1 0 0,0 0 0,0-1 0,-5-7 3,-1 1 0,0 0 0,-1 0 0,0 1 0,-12-10 0,19 17-3,1 0 1,-1-1 0,1 1-1,-1-1 1,1 1 0,-1 0-1,1 0 1,-1-1 0,1 1-1,-1 0 1,0 0-1,1 0 1,-1 0 0,1 0-1,-1 0 1,0 0 0,1 0-1,-1 0 1,1 0 0,-1 0-1,0 0 1,1 0 0,-1 0-1,0 1 1,-7 1 4,1 1 1,0 0-1,0 1 0,0-1 0,0 1 1,0 1-1,1 0 0,0-1 1,0 2-1,-10 10 0,7-7-1364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36:25.5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373 922 6552,'-5'-93'-9,"-3"-15"-14,-6-155 0,11 211 70,1 23-17,-24-203 165,0 110 36,26 121-214,0 0 1,-1 0-1,1 0 1,0 0-1,-1 0 1,1 0-1,0 0 1,-1 0-1,1 0 0,-1 0 1,1 0-1,-1 0 1,0 0-1,1 1 1,-1-1-1,0 0 1,0 0-1,0 1 1,1-1-1,-1 0 1,0 1-1,0-1 0,0 1 1,0-1-1,0 1 1,0-1-1,0 1 1,0 0-1,0 0 1,0-1-1,0 1 1,-1 0-1,0 0 1,-1 1-13,1-1 1,-1 1 0,1 0-1,-1 0 1,1 0 0,0 0 0,-1 0-1,-2 2 1,4-2 35,0-1-18,0 1-1,0 0 0,0-1 0,0 1 0,0 0 0,0 0 0,0 0 0,0 0 0,1 0 0,-1-1 0,0 1 0,1 0 1,-1 1-1,1-1 0,-2 1 0,-25 51 224,-26 72 1,36-73 101,-62 256 117,67-243-251,-22 229 72,34-244-131,11 58 4,-6-83-133,13 36 0,-18-61-26,11 26 101,6-1-30,29 32-1,-33-48 4,-10-8-63,4 2 6,1 0 0,0-1 0,0 0 1,0 0-1,0-1 0,1 1 0,-1-2 0,0 1 0,1-2 1,-1 1-1,11-2 0,21-5 102,0-1 0,-1-3 0,56-21 0,-81 26-36,1 0 0,-1 1-1,1 1 1,0 0 0,1 1 0,-1 1-1,1 0 1,-1 1 0,1 1 0,24 2 0,-39-2-68,1 0 0,-1 0 0,1 1 0,-1-1 0,0 0 0,1 1 0,-1-1 1,0 1-1,1 0 0,-1-1 0,2 2 0,7 5 20,0 1 1,-1 0-1,1 1 1,-2-1-1,1 2 1,10 14-1,-18-22-26,0-1 0,0 0 0,-1 1 1,1-1-1,0 1 0,-1-1 0,1 1 0,-1-1 0,1 1 0,-1-1 1,0 1-1,1 0 0,-1 2 0,1 36 51,-2-1-1,-6 43 1,7-77-44,-1 1 1,0-1 0,0 0 0,-1 0 0,-2 5 0,-72 156 124,57-137-67,-84 85 22,82-97-56,0-5-24,-2-2 1,-38 14 0,41-21-2,-28-7 4,43 3-19,0 0 1,0-1-1,1 1 1,-1-1 0,0 0-1,1 0 1,-1-1-1,-5-3 1,8 4-1,-1 0 1,1-1-1,0 1 0,0 0 1,0-1-1,0 1 1,0-1-1,0 0 0,1 0 1,-1 0-1,1 1 0,0-1 1,-1-4-1,0 0 0,1-1 1,0 0-1,0 1 0,1-1 0,0 1 0,1-10 1,6-23-340,1 2 0,1-1 1,19-44-1,-27 78 96,41-114-7743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36:26.1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0 247 8968,'16'2'3,"-11"-2"4,0 1 0,0-1 0,-1 1-1,1 1 1,0-1 0,-1 1 0,0-1 0,9 6 0,13 7 37,49 35 0,-55-30 44,8 14-6,-2 1 0,27 46 1,30 44 54,-65-101-130,91 71-1,-107-92-6,0-1-1,0 1 1,1-1-1,-1 1 0,0-1 1,1 0-1,-1 0 1,4 1-1,7 2 1,0-1-1,25 4 1,-23-6-2,0-1 1,23-3 0,-38 3 1,3 0-3,0 0 1,-1-1 0,1 1-1,0-1 1,0 0 0,-1 0-1,5-2 1,114-61-22,-100 47-8,71-83-9,-75 77 2,110-203-10,-70 138 50,-40 66 1,2 0 0,0 2 0,2 0 1,31-23-1,-28 28 19,-3 8-8,0 0-1,0 2 1,35-6 0,-54 11-6,-1 0 0,1 0 0,-1 0 1,1 0-1,-1 0 0,1 0 0,-1 0 1,0 0-1,1 1 0,-1-1 0,1 1 1,-1-1-1,2 2 0,11 5 20,-1 0-1,0 1 1,0 1 0,-1 0-1,16 16 1,-12-4 141,48 115 69,-54-105-83,2 19 0,-1 1 0,6 81 0,-17-129-147,-3 53 48,1-31 30,-2 2-16,0 3 0,1 39 0,5-16 16,-2-53-84,0 0 0,0 0 0,1 0 0,-1 0 0,0 0 0,0 1 0,0-1 0,0 0 0,1 0 0,-1 0 0,0 0 0,0 0 0,0 0 0,0 0 0,1 1 0,-1-1 0,0 0 0,0 0 0,1 0 0,-1 0 0,0 0 0,0 0 0,0 0 0,1 0 0,-1 0 0,0 0 0,0 0 0,0 0 0,1 0 0,-1-1 0,0 1 0,0 0 0,0 0-1,1 0 1,-1 0 0,0 0 0,0 0 0,0 0 0,0-1 0,1 1 0,-1 0 0,0 0 0,0 0 0,0-1 0,11-6 8,27-33 5,5-5-8,23-20-4,12-3-2,4-3 0,-3-6 0,-9-12 0,-10-4 0,-14 2 0,11-34-10,-57 125 10,0 0 0,0 0 0,0 0 0,0 0 0,0 0 0,0 0 0,0-1 0,0 1 0,0 0 0,0 0-1,0 0 1,0 0 0,0 0 0,0 0 0,0 0 0,1 0 0,-1 0 0,0 0 0,0 0 0,0-1 0,0 1 0,0 0 0,0 0-1,0 0 1,0 0 0,0 0 0,0 0 0,0 0 0,0 0 0,1 0 0,-1 0 0,0 0 0,0 0 0,0 0 0,0 0 0,0 0-1,0 0 1,0 0 0,0 0 0,0 0 0,0 0 0,1 0 0,-1 0 0,0 0 0,0 0 0,0 0 0,0 0 0,0 0 0,0 0-1,0 0 1,0 0 0,0 0 0,0 0 0,0 0 0,1 0 0,-1 1 0,0-1 0,0 0 0,0 0 0,0 0 0,0 0 0,0 0-1,0 0 1,0 0 0,0 0 0,0 0 0,0 0 0,0 1 0,2 1 0,1 1 0,-1-1 0,0 1 0,0 0-1,-1 0 1,1 0 0,0 0 0,-1 0 0,0 0 0,0 0 0,0 0 0,0 1-1,0-1 1,0 7 0,0-2-1,2 10-3,0 0 0,1 34 0,-4-32-2,2 0 1,6 33-1,-2-29 3,1-1-1,2 0 1,13 27 0,-22-48 1,2 0 0,-1 0 0,0-1 0,0 1 0,0 0 0,1-1 0,-1 1 0,1-1 0,2 2 0,18 14-8,1-1 0,34 17 0,-33-26-16,10-4 6,44-1 0,-57-7-20,-1-5 21,0 0-1,35-26 1,-38 18-27,3-13 14,22-43 1,-34 50-2,-4-2 18,-2-1 1,-1-39 0,-6 43 2,-5 2 9,0 1 1,-2 0-1,-16-21 0,27 39 3,0 1 0,0 0-1,0 0 1,0 0 0,0 0-1,0 0 1,0 0-1,0 0 1,-1 0 0,1 0-1,0 1 1,-1-1 0,1 1-1,-3-2 1,-23-6-1,0 0 1,-1 2-1,-36-3 0,60 8 1,0 1-1,0 0 0,0 0 0,0 0 1,0 1-1,-8 1 0,12-2 1,-28 6-1,-36 12 1,43-11 0,1 2 0,0 1 0,-28 18 0,22-10 0,1 0 0,-28 29 0,25-18 0,-38 48 0,44-46-1,2 2 0,0 0 0,3 1 0,-15 39 1,31-70-2,0-1 0,0 1 0,0 0 0,0 0 1,0 0-1,1 0 0,0 0 0,-1 0 0,1-1 0,0 4 1,0 12-6,1 0 0,5 28 1,-2-30-2,1 1 1,12 26-1,-16-41 1,0 0 0,0 1 0,0-1 0,0 0 0,0 0 0,1 0-1,-1 0 1,1 0 0,-1-1 0,1 1 0,0 0 0,2 1 0,-4-3 7,16 15-29,2 0-1,21 13 1,-8-10-597,50 20 0,38 14-5547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36:26.5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529 195 7448,'23'-36'19,"7"-13"59,-19 28-8,11-29 0,-22 49-65,0 1 0,0 0-1,0 0 1,0-1 0,1 1 0,-1 0 0,0 0-1,0-1 1,0 1 0,0 0 0,0 0 0,0-1-1,0 1 1,0 0 0,0 0 0,0-1-1,0 1 1,0 0 0,0 0 0,0-1 0,0 1-1,0 0 1,0 0 0,0-1 0,-1 1 0,1 0-1,0 0 1,0-1 0,0 1 0,0 0-1,0 0 1,-1 0 0,1-1 0,0 1 0,0 0-1,0 0 1,-1 0 0,1 0 0,-5-4 21,-1 0-1,0 1 1,1 0 0,-1 0 0,0 1 0,0 0-1,0 0 1,-1 0 0,-8-1 0,14 3-23,-1-1 10,1 1 1,-1 0-1,1 0 0,-1 0 1,1 0-1,-1 0 0,1 0 1,-1 0-1,1 0 0,-1 0 1,1 1-1,-1-1 0,-1 1 1,-24 9 51,0 1 0,1 2 0,-37 23 0,32-14 115,-120 117 69,122-109-82,-92 112 45,118-139-204,1 0 1,0 0-1,-1 0 1,1 0 0,1 1-1,-3 4 1,-3 6 11,1 1 0,-5 20 0,9-28-19,1 0 0,0 1 1,0-1-1,1 0 0,0 0 1,0 0-1,1 1 0,1 6 1,0-9-3,0 1 1,0-1-1,0 1 1,0-1-1,1 0 0,0 0 1,0 0-1,1 0 1,-1-1-1,1 1 1,0-1-1,0 0 1,0 0-1,1 0 0,-1-1 1,8 5-1,-11-8-2,0 1 1,0 0-1,0-1 0,0 1 0,-1-1 0,1 1 0,1-1 0,-1 0 0,0 1 0,0-1 0,0 0 0,0 0 0,0 0 1,0 0-1,2 0 0,13 0-14,1-2 1,-1 0-1,0-1 1,25-7-1,-18-1-115,171-124-227,-118 79 262,-30 22 36,2 0 49,13-6 26,-60 39-7,0 1-1,1-1 1,-1 0-1,0 1 1,1 0-1,-1-1 1,0 1-1,1 0 1,-1 0-1,0 0 1,1 0-1,-1 0 1,0 0-1,1 0 1,-1 0-1,0 0 1,1 1-1,-1-1 1,2 1-1,3 1 11,27 7 48,-18-2 189,-15-7-245,7 5 55,1 1 0,-2-1 0,1 1-1,-1 1 1,1-1 0,-2 1 0,1 0 0,-1 0 0,8 15 0,-9-15-21,8 16 113,1-1 1,1-1-1,1 0 1,30 32-1,-45-53-153,0 0 1,0 0-1,1 1 0,-1-1 0,0 0 1,1 0-1,-1 1 0,1-1 0,-1 0 1,0 0-1,1 0 0,-1 0 0,0 0 1,1 0-1,-1 1 0,1-1 0,-1 0 1,0 0-1,1 0 0,-1 0 0,1 0 1,-1-1-1,0 1 0,1 0 0,-1 0 1,1 0-1,20-4-251,0-1 1,0-1-1,25-10 0,-43 14 70,77-26-6222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36:26.9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78 275 8344,'7'-48'1,"2"-47"47,-6 73-13,0-2 47,-2 1 0,0-36 0,-4 55 184,-1 12-163,-5 24-10,-7 41-15,8-34 116,-31 200 74,33-185-88,-10 243 56,16-235-135,10 232 40,-6-241-67,22 212 47,-6-105-68,-20-158-52,2 6 0,1-8-1,14-32-1244,2-10-4976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36:27.3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684 330 6904,'46'-75'4,"-17"32"1,125-167 398,-153 208-174,-5 5-24,-37 17 84,-51 18 0,77-32-259,-18 8 165,-161 88 65,152-77-153,-159 101 31,165-102-84,13-8-30,-131 101 57,131-97-54,-28 33 1,51-53-27,-1 0 1,1 1-1,0-1 1,-1 0 0,1 1-1,0-1 1,-1 0-1,1 1 1,0-1 0,0 1-1,0-1 1,-1 0-1,1 1 1,0-1 0,0 1-1,0-1 1,0 1-1,0-1 1,0 1 0,0-1-1,0 1 1,0-1-1,0 1 1,0-1-1,0 1 1,0 3 3,1 0 0,0-1 0,0 1 0,0 0 1,0-1-1,0 1 0,1-1 0,0 1 0,-1-1 0,1 0 0,0 0 0,1 0 0,-1 0 0,1 0 0,-1 0 0,1-1 1,0 1-1,0-1 0,0 0 0,0 0 0,4 2 0,102 58 70,-81-51-14,157 47 40,-141-46 13,190 34 51,-185-38-17,191 30 64,-196-33-65,-14-3-362,0-1 1,0-2 0,0-1-1,41-9 1,17-8-6026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36:27.7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0 577 10400,'2'-15'2,"-2"11"13,0 0-1,1 0 0,0 0 0,-1 1 1,1-1-1,1 0 0,-1 0 0,1 1 1,1-4-1,47-94 181,-34 77 26,91-93 83,-79 96-137,142-72 38,-130 76-178,65-23-1,22-3-20,114-15-8,-200 52-4,5 6 0,80 9 0,-124-9 4,0 0 0,0 1 0,0-1 0,0 1 1,0-1-1,0 1 0,0 0 0,0 0 0,0 0 0,3 2 1,5 4-4,-1 1 1,1 0-1,-1 1 0,0 0 1,-1 0-1,13 19 1,-20-27 1,-1 0 1,1 0 0,0 1-1,-1-1 1,1 0 0,-1 0-1,1 1 1,-1-1-1,0 0 1,0 1 0,0-1-1,1 1 1,-1-1 0,0 0-1,-1 1 1,1 1 0,-4 37-17,-2 0-1,-17 60 1,21-93 10,0 1 0,-1-1-1,0 0 1,-5 9 0,-58 102-38,-17-4 26,83-114 21,-38 44-60,-158 164-24,157-170 24,-169 137-18,166-146 52,-52 35-1,1-4 22,46-32 12,27-17 0,1 1 1,-28 22-1,33-20 5,14-14-10,0 1 1,-1-1-1,1 1 1,0-1-1,0 1 1,0-1-1,-1 1 1,1-1-1,0 1 1,0-1-1,0 1 1,0 0-1,0-1 1,0 1-1,0-1 1,0 1-1,0-1 1,1 1-1,-1-1 1,0 1-1,0-1 1,0 1-1,0-1 1,1 1-1,-1-1 1,0 1-1,1-1 1,-1 0-1,0 1 1,1-1-1,-1 1 1,0-1-1,1 0 1,-1 1-1,1-1 1,0 1 0,4 2 12,2 0-1,-1 0 0,0-1 0,0 1 0,1-1 0,-1-1 1,1 1-1,-1-1 0,1 0 0,11-1 0,78 5 97,95 1 13,-149-3-17,193 25 42,-184-20-42,193 38 37,-200-35-63,148 47 32,-159-48-58,-5-5-336,1 0 1,-1-2-1,1-1 1,32-2-1,36-6-7085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36:28.1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2857 921 9328,'-18'-94'27,"10"47"44,-17-52 0,-68-199 134,91 292-185,0 0-1,0 0 0,-1 0 0,0 1 0,0-1 0,0 1 1,-7-10-1,-14-17 57,-50-54 1,42 56-54,-59-40 1,86 66-14,-1 0 0,1 1 0,-1-1 0,0 1 0,0 0 0,-1 0 0,-11-3 0,18 6-10,-173-49 80,-15 22-66,188 27-14,-11-2-1,0 1 1,-1 1-1,1 0 0,0 0 0,-15 3 0,-194 30 0,-11 27-9,231-60 10,-16 5-9,1 0 0,0 0-1,0 1 1,-17 11 0,32-17 9,-230 127-47,6 33 20,224-160 27,-17 12-21,1 1-1,0 1 0,-22 26 1,38-40 21,-207 236-87,14 34 51,193-270 36,-19 26-31,3 1 0,-19 38 0,-115 250-63,21 7 69,129-322 25,-10 26-11,1 0 1,-10 47-1,19-73 11,-58 293-28,30-25 21,26-258 7,1 1-1,1-1 0,0 1 0,0-1 1,1 0-1,5 21 0,3 18 0,32 92 1,-33-121 0,1 1 0,2-2 0,0 1 0,1-2 1,0 1-1,2-2 0,21 23 0,-8-15 1,1-2 0,0-1 0,2-1 0,50 27 0,93 35 9,-163-78-3,1-1-1,0 0 1,1-1 0,-1 0 0,20 3 0,208 26 38,22-30-14,-237-3 5,1 0 0,35-7 0,217-43 76,4-19-61,-281 70-51,24-6 47,-1-1 0,40-18 0,196-95 98,-12-20-81,-247 140-64,22-13 58,0-1 0,26-22 0,-48 36-58,216-179 173,-12-16-97,-184 175 27,34-44 1,109-156 102,-24-10-106,-139 230-100,13-25 148,19-43-1,59-158 152,-20 6-177,-71 220-122,3-11 53,1 0-1,-2 0 0,0 0 0,0-1 0,0-14 1,2-28 103,-5-73 1,-3 89-116,-3 0 0,-12-46 0,19 84-41,-1-5 30,-1 0 0,1 0 0,-1 0 0,0 0 0,0 0 0,0 1 0,-1-1 0,1 1 0,-6-7 0,-15-23 120,-42-45 0,37 50-100,-50-37 1,78 66-51,-6-5 34,0 1 1,0-1-1,-1 1 1,1 1-1,-13-6 1,19 9-35,-142-60 206,-18 15-140,160 45-66,-12-3 30,-1 0 0,0 1 1,-17-1-1,30 3-30,-175-10 125,-3 14-93,166-4-23,1 1 0,-1 0-1,-21 6 1,-125 33 30,14 12-30,138-50-8,-1 1 0,1-1 0,0 1 0,1 1 0,-1-1 0,-10 9 0,-21 16 2,-41 40 0,-47 78-1638,123-144 1562,-120 153-8473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36:29.1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1006 22 10760,'-88'-19'29,"60"16"119,-156 21 104,178-17-182,-1 0-1,0 1 1,1 0-1,-11 4 1,-212 108 411,222-111-432,1 1 1,-1 1-1,1-1 0,0 1 0,-7 7 0,-92 96 250,5 26-211,92-123-53,0 1 0,1-1 0,-6 15 0,-61 140 105,17 16-95,54-173-30,0 1-1,1 0 1,0 0 0,0 0-1,1 11 1,-2 30 31,4 58 0,2-75-38,3-1 1,9 37-1,-14-66-5,0 0 1,0 0-1,0 0 0,1 0 0,-1 0 0,1-1 0,0 1 0,0-1 1,0 1-1,4 4 0,-6-8-3,18 25 19,39 42 1,-42-53-19,0-1 0,0-1 1,1 0-1,1-1 0,25 12 1,-17-12-2,1-1 0,1-1 0,-1-2 0,35 6 0,78 4-3,-129-16 1,0 0-1,0-1 1,0-1-1,16-2 1,-26 3 2,173-26-8,4-18-33,-166 41 1,0 0 0,0-1 0,-1 0 1,17-9-1,136-77-155,-12-15 51,-134 92-119,21-20 0,210-206-477,-239 230 605,-1 1 0,0-1 0,10-15 0,-18 24 135,86-131-540,-20-8 346,-47 85-231,26-163-118,-44 214 529,-1 1 0,1 0-1,-1 0 1,0 0 0,0 0-1,0-1 1,0 1 0,0 0-1,-1 0 1,1 0-1,-1-1 1,0-1 0,-1-3-13,-1 1 0,1-1 1,-1 1-1,0 0 0,0-1 1,-6-5-1,6 8 22,-1 1 0,1-1 0,-1 1 1,0 0-1,0 1 0,-1-1 0,1 1 0,-7-3 0,10 4 4,1 1-1,-1-1 1,0 1-1,0 0 1,0-1-1,0 1 1,0 0-1,0 0 1,0-1 0,0 1-1,0 0 1,0 0-1,0 0 1,0 0-1,0 0 1,1 1-1,-1-1 1,0 0 0,0 0-1,0 1 1,0-1-1,-1 1 1,-11 3-8,0 0 1,0 1 0,-17 10-1,12-3 8,0 0-1,0 1 0,-24 25 1,-6 14 2,3 2 0,-50 79-1,86-121 5,2 1-1,-9 17 1,-117 277 23,128-293-8,0 0 0,-4 21 0,-22 113 40,18-19-30,13-123-16,-1-1-1,1 1 1,0-1-1,1 1 1,-1-1 0,3 8-1,2 17 36,15 45 1,-11-53-37,1-1-1,14 25 1,-24-46-13,2 3 10,-1 0-1,1 0 1,0-1-1,0 1 1,0-1-1,0 1 1,0-1-1,0 0 1,4 3-1,-6-5-9,13 12 33,1-1 0,25 14 0,-27-18-25,1-1 0,1-1 1,18 5-1,-30-10-3,0 1 0,0 0 0,0-1 1,0 0-1,1 1 0,-1-1 0,0 0 0,1 0 0,-1 0 0,0 0 0,0-1 1,3 0-1,-5 1-5,24-4 33,41-11 0,32-25-3,-97 40-30,6-3 16,0 0 0,0 0 0,0-1 0,8-6 0,159-141 98,-168 147-98,-1-1 0,0 0 0,0 0-1,0 0 1,3-8 0,-7 13-16,59-105 99,-12-15-45,-44 111-10,0-1 0,0 0-1,1-11 1,25-222 215,-29 198-39,-20-167 89,12 176-81,-33-87 92,41 122-307,0 0 0,-1 0 0,1 0 0,-1 0 0,1 1-1,0-1 1,-1 0 0,1 0 0,-1 1 0,0-1 0,1 0 0,-1 1 0,0-1 0,1 0 0,-2 0 0,-1-1 5,0 0 0,0 0 0,1 0 1,-1 1-1,0-1 0,-1 1 0,1-1 1,0 1-1,0 0 0,-1 1 0,1-1 1,0 0-1,-1 1 0,1 0 0,0 0 0,-1 0 1,1 0-1,-1 0 0,1 1 0,0-1 1,0 1-1,-1 0 0,1 0 0,-3 2 1,-2 1 14,0 0 0,1 1 0,-1-1 0,1 2 0,0-1 0,-7 8 1,9-2 86,5-9-112,0 1 1,0-1-1,0 1 0,1 0 1,-1-1-1,1 1 1,-1-1-1,1 1 1,0-1-1,0 0 1,0 1-1,0-1 0,1 0 1,-1 0-1,1 1 1,-1-1-1,3 2 1,-3-3-7,-1-1 0,1 0 0,-1 1-1,0-1 1,1 0 0,-1 1 0,1-1 0,-1 0 0,1 1 0,-1-1 0,1 0 0,0 0 0,-1 1 0,1-1 0,-1 0 0,1 0 0,-1 0 0,1 0 0,0 0 0,0 0 0,16 1 12,-1-2 1,1 1-1,26-6 0,-20-2 0,112-54 0,-104 47-20,137-47-8,-133 54-12,126-18-14,-158 26 35,0 0 0,0-1 0,0 1 0,1 0 0,-1 1 1,0-1-1,4 1 0,-7-1 5,13 2-12,1 1 1,23 9-1,-24-6 9,0 0-1,19 14 1,-32-20 3,3 2-2,-1-1 0,0 0 0,0 1 0,0 0 0,0 0 0,-1 0 1,1-1-1,0 2 0,1 1 0,-3-4 2,16 21-7,13 24-1,-18-26 7,-1 1 1,12 38-1,-13-23 1,-2 0 0,-1 1 1,2 70-1,-10-63 7,-36 195 5,27-192 9,-44 124 15,52-162-30,0 0 1,-1 0-1,0 0 1,0 0-1,-1-1 1,0 0-1,-1 1 0,-6 6 1,5-7-2,7-6-5,-1-1 1,1 0 0,0 1-1,0-1 1,0 0 0,-1 0-1,1 1 1,0-1 0,0 0-1,-1 0 1,1 1 0,0-1-1,0 0 1,-1 0 0,1 0-1,0 0 1,-1 1 0,1-1-1,0 0 1,-1 0 0,1 0-1,0 0 1,-1 0 0,1 0-1,0 0 1,-1 0 0,1 0-1,0 0 1,-1 0 0,-2-1 0,0 0 1,-1 1 0,1-2-1,0 1 1,0 0 0,0-1-1,1 1 1,-1-1 0,0 0-1,0 0 1,1 0 0,-1 0-1,1 0 1,0-1 0,-2-2-1,-5-11 14,1-14-6,1-1 0,-4-42 0,9 38 11,10-135 8,-3 138-7,50-125 18,-39 126 2,82-133 27,-95 159-57,0 1 0,0-1 0,0 1 0,1 0 0,5-6 1,13-11 21,30-25 0,-31 31-17,38-20 0,-59 35-16,3-1 10,-1-1-1,1 1 0,0-1 1,0 1-1,0 0 0,0 0 1,0 0-1,0 1 0,4-1 1,11-2 21,-1 1 0,29 0 0,-31 3-21,0 1-1,0 0 1,16 6 0,-29-7-1,0-1 0,1 1 0,-1-1 0,0 1 1,0 0-1,0 0 0,0 0 0,1 1 0,-1-1 1,3 3-1,8 6 26,0 0 0,18 20 0,-19-16-24,-1 1 0,11 21 1,-22-36-12,14 30 61,29 142 22,-39-134-62,-2 157 11,-2-190-31,0 1 1,0 0-1,1-1 0,1 11 1,-2-16-2,4 20 2,1-1 0,11 31 0,-7-31-485,1 0 1,23 31-1,-31-46 281,59 85-8058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36:29.6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466 1147 10400,'130'-68'17,"20"-10"34,-124 63 90,-14 5-105,0 0 0,0-1 0,-1 0 0,0 0 0,13-19 0,-23 29-26,-1 0 0,1 1 0,-1-1-1,1 0 1,-1 1 0,0-1 0,1 0 0,-1 0 0,0 1-1,1-1 1,-1 0 0,0 0 0,0 1 0,0-1 0,0 0-1,0 0 1,0 0 0,0 1 0,0-1 0,0-1 0,-1-1 4,1-1 0,-1 1 0,0-1 0,0 1 0,-1 0 0,1 0 0,-1 0 0,1 0 0,-1 0 0,0 0 0,0 0 0,-1 0 1,1 0-1,0 1 0,-1 0 0,1-1 0,-1 1 0,0 0 0,-3-2 0,5 3-4,0 1 0,0-1 0,0 1 0,0-1-1,0 1 1,0 0 0,0-1 0,0 1 0,0 0 0,-1 0 0,1-1 0,0 1-1,0 0 1,0 0 0,0 0 0,-2 1 0,-23 1 51,0 2-1,0 0 1,-35 12 0,27 0 119,-155 106 56,181-116-211,0 0 0,0 0 1,-7 9-1,-83 89 80,-2 21-71,64-71 27,-100 194 23,134-243-79,-1 0-1,1 0 1,0 0 0,1 0-1,-3 12 1,-1 9 11,-3 42 0,8-50-13,0-1 0,7 31 0,-7-48-3,0 2 1,0-1 0,0 0-1,0 1 1,0-1-1,0 0 1,1 0 0,-1 1-1,1-1 1,-1 0 0,1 0-1,-1 1 1,1-1 0,0 0-1,0 0 1,-1 0-1,1 0 1,0 0 0,0 0-1,0 0 1,2 1 0,5 5 1,-1-1 0,1 1 0,0-2 1,1 1-1,14 6 0,-13-8-2,0-1 1,0 0-1,0-1 1,0 0-1,1 0 1,-1-1-1,1-1 1,13 0-1,-7-2 1,0 0 0,-1-1 0,0 0 0,0-1-1,29-12 1,-15 2 0,0-2-1,48-32 1,194-175-3,-258 211 0,22-26-1,79-98 2,-79 86 1,40-74 1,83-230 8,-135 287 6,63-249 20,-78 260 26,-3-173 35,-6 225-84,0 0 1,0 0-1,-1 0 0,0 0 1,0-1-1,-2-4 1,-1-2 1,0 0 0,-1 0 0,0 1 0,0 0 0,-1 0 0,-1 0 0,0 0 0,-10-10 0,17 20-11,-1-1 0,1 1 0,0 0 0,0-1 0,-1 1 0,1 0 0,0-1 0,-1 1-1,1 0 1,-1-1 0,1 1 0,0 0 0,-1 0 0,1 0 0,-1-1 0,1 1 0,-1 0 0,1 0-1,0 0 1,-1 0 0,1 0 0,-1 0 0,1 0 0,-1 0 0,1 0 0,-1 0 0,1 0 0,-1 0 0,1 0-1,0 0 1,-1 1 0,1-1 0,-1 0 0,1 0 0,-1 0 0,1 1 0,0-1 0,-1 1 0,-10 5 12,1 1 1,1 0 0,-1 1 0,1 0 0,1 1 0,0 0 0,0 0 0,0 0-1,-6 13 1,-7 13 99,-84 186 50,86-169-50,19-52-115,-35 141 119,14 9-82,20-140-20,0 0-1,0 0 1,3 20 0,-2-30-17,17 147 66,21-8-46,-36-130-13,1-1 0,1 0-1,-1 1 1,6 8 0,58 94 26,12-14-22,-76-93-9,0 0 1,0 0 0,1-1-1,0 1 1,0-1 0,0 0-1,6 3 1,15 10 10,49 22-1,-56-31-11,-1-1 0,1-1 1,0-1-1,0 0 0,22 1 0,-19-4 0,1-1 0,-1 0 0,0-2 0,24-4 0,-21 1 0,-1-2-1,0 0 0,29-13 1,-1-7-2,-1-2 1,56-43-1,-70 46-5,-23 16 3,38-28-8,64-61 1,-88 73 1,67-62-6,-93 87 15,-1 1 0,1-1 0,-1 1 0,0-1 0,1 1 0,-1-1 0,1 1 0,-1-1 0,1 1 0,-1 0 0,1-1 0,0 1 0,-1 0 0,1 0 0,-1-1 0,1 1 0,0 0 0,-1 0 0,1 0 0,0 0 0,-1 0 0,1 0 0,-1 0 0,1 0 0,0 0 0,0 0 0,0 2 0,0 0 0,0 0 0,-1 0 0,1 0 0,-1 0 0,1 0 0,-1 0 0,1 0 0,-1 0 0,0 0 0,0 4 0,1 9 1,-2 49 23,-15 147 20,13-161 24,-9 192 35,13-200-23,19 145 28,-13-160-48,-7-26-59,1 4 4,1 0 0,0-1 0,0 1 0,0-1 0,1 1-1,-1-1 1,1 0 0,0 0 0,0 0 0,0 0 0,1-1 0,-1 1-1,1-1 1,5 4 0,-9-7-4,1 0-1,-1 0 0,0 0 1,1 1-1,-1-1 0,0 0 1,1 0-1,-1 0 0,0 0 1,1 0-1,-1 0 0,0 0 1,1 0-1,-1 0 0,0 0 1,1 0-1,-1 0 0,0 0 1,1 0-1,-1 0 0,0 0 1,1-1-1,-1 1 0,0 0 1,0 0-1,1 0 0,-1 0 1,0-1-1,1 1 0,-1 0 1,0 0-1,0-1 0,1 1 1,-1 0-1,0 0 0,0-1 1,0 1-1,0 0 0,1 0 1,-1-1-1,0 1 0,0 0 1,0-1-1,14-17-184,-1-1 0,-1-1 0,0 0 0,-2 0 0,9-24 0,-11 28-449,45-102-8167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36:30.1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86 11928,'0'0'0,"2"9"8,1 25-8,13 2-64,23-10 64,0-1-8424</inkml:trace>
  <inkml:trace contextRef="#ctx0" brushRef="#br0" timeOffset="1">837 0 11384,'6'17'20,"-1"-1"1,-1 1-1,-1 0 1,3 34-1,2 52 103,-7-53 445,-18 256 245,9-238-178,-41 296 226,39-290-386,-33 269 152,37-284-366,-22 216 131,13-150-2273,8-77-7919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05:25.1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47 521 3056,'11'136'16,"2"72"4,-13-161 0,-14 213 11,10-206 3,-2 3-10,-9 164 31,14-195-42,0 3-2,0 0 0,2 1 0,6 30 0,-6-50-2,-1-5-6,0 1 0,1 0 0,0 0-1,0-1 1,0 1 0,1-1 0,0 1 0,0-1 0,1 0-1,2 6 1,0-4 11,-4-6-9,1-7-1,9-80 5,11-177 14,-12 28-12,-9 186 2,12-211 7,-9 208 1,1-4-5,19-174 24,-11 134-18,18-141 64,-30 221-43,1 0 0,1 0 1,0 0-1,1 0 0,9-24 0,-11 32 8,-1 5-37,0-1 0,0 1 0,0-1 0,0 1 0,1-1 0,-1 1 0,1 0 0,0 0 0,0 0 0,0 0 0,0 0 0,1 0 0,-1 0 0,1 1 0,-1-1 0,1 1 0,0 0 0,5-3 0,-6 4-4,-1 0-1,1 1 0,0-1 1,0 1-1,0-1 1,0 1-1,0 0 0,0 0 1,0 0-1,0 0 1,0 0-1,0 0 0,-1 1 1,1-1-1,0 1 0,0-1 1,0 1-1,0 0 1,0 0-1,-1-1 0,1 1 1,2 3-1,7 7 27,-1 0 0,0 1 0,-1 0 0,-1 1 0,11 20 0,-14-23-16,-1-1-1,0 1 0,-1 0 1,0 1-1,0-1 1,-1 0-1,0 12 0,0-8-2,1 4 36,-1 1-1,-1-1 1,-2 33 0,1-47-44,-1 7 18,0-1 0,-1 0-1,0 0 1,-1 1 0,0-1-1,-1-1 1,0 1 0,-7 13-1,6-13 0,-11 21 146,-38 55 0,44-71-142,-6 8 50,-2-1 0,0-1 0,-28 26 0,28-30-49,-104 97-322,118-110 178,-50 41-3447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36:30.4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1129 12552,'1'-12'0,"2"-14"1,-1 22 0,-1-1 0,1 1 0,-1 0 0,1 0-1,5-7 1,-4 7 0,0 0-1,1 0 0,-1 1 1,1-1-1,0 1 1,5-4-1,-1 3 1,0-1 1,0 1-1,16-6 0,46-9 1,131-5-4,-157 20-3,182-12 2,-182 12-3,175-24-4,-177 22 4,2-2 0,121-19-28,-134 24 11,39 1 0,-57 5-42,0 5 40,-1 0 0,19 15 0,-30-22 25,0 0 0,0 0-1,0 0 1,-1 0-1,1 0 1,0-1 0,-1 1-1,1 1 1,0-1-1,-1 0 1,1 0 0,-1 0-1,1 1 1,7 25 0,-1 1 1,7 44-1,-13-39 15,-16 149 25,9-146 47,5-31-67,-6 33 74,-1-1 1,-18 47 0,5-22 145,21-62-233,0 0-1,0 1 1,-1-1 0,1 0 0,0 0 0,0 0 0,0 0 0,0 0 0,-1 1 0,1-1 0,0 0 0,0 0 0,0 0 0,0 0 0,-1 0-1,1 0 1,0 0 0,0 0 0,0 0 0,-1 0 0,1 0 0,0 0 0,0 0 0,0 0 0,-1 0 0,1 0 0,0 0 0,0 0 0,0 0-1,-1 0 1,1 0 0,0 0 0,0 0 0,0 0 0,0 0 0,-1 0 0,1 0 0,0-1 0,0 1 0,0 0 0,0 0 0,-1 0-1,1 0 1,0 0 0,0-1 0,0 1 0,0 0 0,-10-9 61,-12-21-6,13 10 52,-4-37-863,-8-87 0,6 11-7417</inkml:trace>
  <inkml:trace contextRef="#ctx0" brushRef="#br0" timeOffset="1">1042 71 10488,'3'-11'9,"7"-25"132,-9 34-130,0 1 0,-1-1 0,1 0 0,0 1 0,0-1 1,0 1-1,0-1 0,1 1 0,-1-1 0,0 1 0,1 0 1,-1 0-1,0 0 0,3-2 0,-4 3-4,1 0-1,-1 0 1,0 0 0,0 0 0,1 0-1,-1 0 1,0-1 0,0 1-1,1 0 1,-1 0 0,0 0-1,0 0 1,1 0 0,-1 1 0,0-1-1,0 0 1,1 0 0,-1 0-1,0 0 1,0 0 0,1 0 0,-1 0-1,0 0 1,0 1 0,0-1-1,1 0 1,-1 0 0,0 0-1,0 0 1,0 1 0,1-1 0,-1 0-1,0 0 1,7 5 44,0 0-1,-1 1 1,1 0-1,8 10 1,33 32 183,71 60-20,-91-86-179,153 87-1386,-72-55-5635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36:30.9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199 119 8968,'4'20'12,"-3"-16"-2,0 0 0,0 0-1,-1 0 1,1 0-1,-1 1 1,0 4 0,-9 87 102,5-77-40,-1 0 1,0 0 0,-1 0 0,-17 34 0,14-34-9,-76 174 850,71-157-559,-30 134 138,41-141-178,3-7-205,1 0-1,1 0 1,5 23 0,-7-44-92,1 0 1,-1 0 0,0 0 0,0 0-1,1 0 1,-1 0 0,1 0 0,-1 0-1,1 0 1,-1 0 0,1-1 0,0 1-1,-1 0 1,2 1 0,4 3 24,0 0 0,0 0-1,1 0 1,0-1 0,0 0 0,0 0 0,0-1-1,10 3 1,-16-5-26,1-1-1,-1 0 1,1 1-1,-1-1 0,0 0 1,1 0-1,-1 0 1,1 0-1,-1 0 0,0 0 1,1 0-1,1-1 1,19-4 56,0-1 0,0-1 1,27-13-1,-24 5 115,7-15-57,58-69 1,-67 66 28,62-141 42,-83 169-191,0 0 0,0 0-1,-1 0 1,2-10 0,12-164 55,-19 144-51,-18-55 4,12 61-17,-23-47 0,21 54-2,-28-41 0,32 52 0,-1 0 0,0 1 1,-16-12-1,-17-7 5,39 27-5,0 0 1,0 1-1,0-1 0,0 1 0,0 0 0,-6-2 1,8 3-1,1 0 0,-1 1 0,0-1 0,1 0 0,-1 0 0,1 0 0,-1 0 0,1 0 0,-1 0 0,1 1 0,-1-1 0,0 0 0,1 1 0,-1-1 0,1 0 0,0 1 0,-1-1 0,1 0 0,-1 1 0,1-1 0,0 1 0,-1-1 0,1 1 0,0-1 0,-1 1 0,1-1 0,0 1 0,0-1 0,-1 1 0,1-1 0,0 1 0,0-1 0,0 1 0,0 0 0,-1 18-4,1-17 2,0-2 1,0 1 0,0-1 0,0 1 0,0-1 0,0 1 0,0-1 0,0 1-1,0-1 1,1 1 0,-1-1 0,0 1 0,0-1 0,0 1 0,1-1 0,-1 1 0,0-1 0,1 0-1,-1 1 1,0-1 0,1 1 0,-1-1 0,1 1 0,7 6-4,0-1 0,0 1-1,0-1 1,1-1 0,0 0 0,17 8 0,-1-6-48,132 20-31,-119-25-16,288-9-410,-230 6 449,-58 3-72,128 23-35,-164-25 163,1 1 0,0 0 0,-1 0 0,1 0 0,0 0 1,-1 0-1,5 3 0,12 9-6,0 1 1,-1 0-1,22 23 0,-39-35 11,0-1-1,1 1 0,-1-1 1,0 1-1,0 0 0,0 0 1,0-1-1,0 1 0,1 3 1,16 50-7,-15-42 7,-1 1-1,-1-1 1,1 23 0,-3-14 0,-1 1 0,-5 24 0,-21 65 0,-10 3 0,-7-5 1,26-72 2,-2-1-1,-27 37 1,44-68-2,0-1 1,0 1-1,0-1 0,-1 0 0,0 0 1,0-1-1,0 1 0,-1-1 1,1 0-1,-1-1 0,-12 7 0,16-9 0,1-1-1,1 0 1,-1 1-1,1-1 0,0 0 0,-1 0 1,1 0-1,-1 1 0,1-1 1,-1 0-1,1 0 0,-1 0 1,1 0-1,0 0 0,-1 0 0,1 0 1,-1 0-1,1 0 0,-1 0 1,1 0-1,-1 0 0,0-1 1,-6-1 0,1-1 1,-1 0-1,1 0 1,-1-1-1,1 0 1,-9-7-1,4-3 13,0-10-8,1-1 0,-14-48 0,19 40 8,5-143 4,6 142-3,11-16-2,25-48 1,-40 94-11,0 1 0,0-1 1,0 0-1,1 1 0,4-6 1,118-116 25,-94 101-2,129-73 17,-157 95-36,1 0 1,0 1 0,-1-1 0,1 0-1,0 1 1,6-1 0,10-3 24,41-4-1,-44 8-20,1 2-1,24 3 1,-39-4 0,0 0 0,0 1-1,0-1 1,-1 1 0,1 0 0,0 0 0,0 0 0,3 2 0,27 15 40,-1 2 0,34 27 1,-64-45-32,1 0 0,0 0 0,-1 1 0,0-1 0,0 1 0,4 5 0,4 7 27,-1-1 1,9 21 0,-11-19-31,-2 0 1,5 22-1,-10-38-18,1 3 14,0 0 0,-1 0 1,0 0-1,1 0 0,-1 0 0,0 1 0,0-1 1,-1 4-1,-33 191 157,22-153-110,2-14-35,-83 286 77,71-222-99,8-13-15,11-59 9,-3 38-1733,1-4-6931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36:31.3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256 0 11480,'3'8'-17,"-1"0"1,0 0-1,-1 0 1,1 0-1,-2 0 1,1 0-1,-1 0 1,0 0-1,-3 14 1,2-12-15,-3 17-108,-37 171-46,29-149 66,-58 211-24,56-211 118,-18 67 4,-3 7 18,8-46 8,12-50-1255,3-10-5010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36:31.7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 11744,'0'0'0,"23"-1"0,5 13 0,13 21 0,2 34-8,4 38 8,16 3-744,24-18 744,-3-1-7768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36:32.1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551 77 8608,'18'-20'154,"-18"20"-135,0-1 1,0 1-1,-1 0 0,1-1 0,0 1 0,0 0 0,-1 0 0,1 0 0,0-1 0,-1 1 0,1 0 0,0 0 1,-1 0-1,1-1 0,0 1 0,-1 0 0,1 0 0,0 0 0,-1 0 0,1 0 0,0 0 0,-1 0 0,1 0 0,-1 0 1,1 0-1,0 0 0,-1 0 0,1 0 0,-1 0 0,1 0-5,-15 2 325,-1 0 0,1 1 0,0 0-1,-19 8 1,-14 2 102,29-7-55,17-5-343,-1 0 1,1 0-1,-1 0 0,1-1 1,-1 1-1,0-1 0,1 0 0,-1 1 1,1-1-1,-5-1 0,1-15 13,4 8-46,0 1 0,0-1 0,-1 1-1,-3-8 1,4 13-8,1-1 0,-1 1 0,0-1 0,0 1 0,0 0 0,0-1 0,0 1 0,0 0 0,-1 0 0,1 1 0,-1-1 0,-5-2 0,6 3-1,0 0 0,-1 0 0,1 0 0,-1 0 0,1 1 0,-1-1 0,1 1 0,-1 0 0,0 0 0,1 0 0,-1 0 0,1 0 1,-1 0-1,0 1 0,1-1 0,-1 1 0,1 0 0,-1 0 0,1 0 0,0 0 0,-1 0 0,-2 3 0,0-1 0,1 0-1,0 1 1,0 0-1,0 0 1,0 0-1,-4 7 1,2-1 0,0 0 1,0 0-1,-7 20 0,6-8 0,-9 44 0,8-3-2,0 71 0,10-94-5,36 189-5,-25-179-2,65 187-5,-60-192 12,30 67-1,5 17 6,-36-81 1,-2 1 1,9 55-1,-23-100 1,-1-1 0,1 1 0,-1-1 1,0 1-1,0 0 0,-1 5 0,-2 12 4,-1 0 0,-1 0 0,-1-1 0,-9 24 0,14-42 1,0 0-1,0 0 0,0-1 1,0 1-1,0 0 0,0-1 1,-1 1-1,1-1 0,-3 3 1,-82 65 79,66-59 22,-4-5-58,0-1 1,-42 3 0,42-10 57,-82-29 39,104 31-138,1 1 0,0-1 0,-1 1 0,1-1 0,0 0 0,-1 0-1,1 1 1,0-1 0,0 0 0,0 0 0,-2-2 0,-1-2 4,-1 0 1,1-1-1,0 1 0,0-1 1,1 0-1,-1-1 0,1 1 1,1-1-1,-1 1 1,-1-8-1,4 13-7,0 0 1,0 0-1,0 0 1,-1-1-1,1 1 0,1 0 1,-1 0-1,0-1 1,0 1-1,0 0 1,1 0-1,-1 0 0,0 0 1,1-1-1,0-1 1,16-34-510,1 1 1,39-58-1,11-10-7569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36:32.5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713 197 4488,'-5'-21'0,"3"14"2,0 0-1,-1 0 1,0 0-1,0 0 1,-4-7-1,-36-59 19,40 69-12,0-1 0,-1 1-1,0 0 1,0 0-1,0 0 1,0 1 0,0 0-1,-1-1 1,0 2 0,1-1-1,-1 0 1,-9-2 0,8 2 38,-7 1 387,10 2-348,-4 0-16,1 0 1,0 1 0,0-1-1,0 2 1,0-1 0,0 0-1,1 1 1,-1 0-1,0 1 1,1-1 0,-1 1-1,1 0 1,0 1 0,-6 4-1,-78 72 634,72-56-262,-58 152 184,62-131-170,-30 204 176,38-194-230,1 258 158,6-243-199,9 311 126,-8-301-212,13 301 103,-13-310-130,-5 248 90,-2-265-129,2-41-156,-5 30 55,-1-1 0,-2 0 0,-28 70 0,-19 29 146,56-137-234,0 0 0,-1-1-1,1 1 1,-1-1 0,0 1 0,1-1-1,-1 0 1,-1 0 0,1 0-1,-4 4 1,0-2 9,6-4-28,0-1 1,-1 1 0,1-1-1,-1 1 1,1-1 0,-1 1 0,1-1-1,-1 1 1,1-1 0,-1 0-1,1 1 1,-1-1 0,0 0-1,1 1 1,-1-1 0,1 0 0,-1 0-1,0 0 1,1 0 0,-1 1-1,0-1 1,1 0 0,-1 0 0,0 0-1,1 0 1,-1-1 0,0 1-1,1 0 1,-1 0 0,0 0-1,1 0 1,-1-1 0,-1 0 0,0-1 0,-1 0 1,0-1 0,1 1 0,0-1-1,-1 0 1,1 0 0,0 1 0,1-2 0,-4-4-1,-13-36-545,11 24-515,-22-49-6867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36:33.5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1407 10136,'0'-17'0,"5"-18"1,-2 14 4,11-30-1,-8 41 11,-1 6 10,-1 0-7,0 1 1,0-1 0,0 1-1,1 0 1,0 0 0,-1 1 0,1-1-1,0 1 1,0 0 0,0 0 0,0 1-1,1 0 1,8-2 0,135-16 303,-110 17-28,189-12 123,-177 9-89,238-31 107,-229 26-254,-42 8-138,295-58 266,-283 53-264,212-55 86,-75 9-70,-157 50-57,-12 5-2,-17 5 0,-46 19 0,-19 17-2,-8 12 1,85-50 1,-20 11 4,2 2 0,0 1 0,1 1 0,1 0 0,-22 27 1,-27 37 39,70-82-36,0 0 0,1-1 0,-1 1 0,1 0 0,0 0 0,-1 0 0,1 0 0,0 0 0,0 0 0,0 0 0,1 0 0,-1 1-1,0-1 1,0 4 0,0 2 19,4-9 52,12-8-25,33-25 6,-19 13 20,100-76 41,-43 31 83,-63 47-190,-11 9 27,0 0-1,21-11 0,-26 16-29,74-45 133,-64 41-110,0 0 0,0 1 0,25-7 0,-32 16 5,-2 2-32,0 1 1,-1 1 0,1 0-1,-1 0 1,0 0-1,0 1 1,-1 0 0,0 0-1,9 12 1,-4-3-2,0 0 0,17 33 0,-19-25-1,10 43-1,4 24-4,-18-74-2,0 0 0,1 0 0,10 16 0,-12-24 0,1-1 0,-1-1 0,1 1 0,1-1 0,-1 0 0,12 9 0,-10-10-1,-1-1 1,1 0 0,1-1 0,-1 1 0,0-2 0,1 1 0,0-1 0,0 0 0,-1 0 0,1-1 0,0 0-1,0-1 1,9 0 0,-15 0 0,-1 1 0,1-2-1,-1 1 1,1 0-1,0 0 1,-1 0 0,1-1-1,-1 1 1,1-1 0,-1 1-1,1-1 1,-1 1 0,1-1-1,0-1 1,-2 2 0,13-7 0,0 0-1,-1 0 1,13-11 0,-7 2 0,-1-1 0,24-32 0,33-52 0,-9-10 0,-48 75 0,16-51 0,2-46 0,-7-124 4,-28 211 16,-20-177 14,12 181 21,-47-140 30,43 153-10,2 11-47,-1-1 1,-1 2-1,-14-18 0,26 35-25,0-1-1,0 1 0,-1 0 1,1 0-1,0-1 0,0 1 1,0 0-1,-1-1 0,1 1 1,0 0-1,0 0 0,-1-1 1,1 1-1,0 0 0,-1 0 1,1 0-1,0 0 0,-1-1 1,1 1-1,0 0 0,-1 0 1,1 0-1,0 0 0,-1 0 1,1 0-1,0 0 0,-1 0 1,1 0-1,0 0 0,-1 0 1,1 0-1,-1 0 0,1 0 1,0 0-1,-1 1 0,1-1 1,0 0-1,-1 0 0,1 1 1,-9 3 8,1 1 1,1 0 0,-1 0 0,1 1 0,0 0 0,0 1 0,1-1-1,-1 1 1,-5 9 0,12-15-12,-17 26 35,-59 156 13,73-175-46,0 0 0,1 0 0,-2 13 0,-22 236 14,25-246-14,1-1 0,3 22 1,14 91 3,-11-99-5,0 0 0,2 0-1,12 27 1,-13-36 0,1 0 0,1 0 0,0 0 0,17 19 0,-15-23-1,0 0 1,0 0-1,1-1 0,21 13 1,-17-14-2,1 0 1,0-2-1,0 0 1,0-1-1,1 0 1,0-2-1,24 3 1,-38-6-3,0-1 0,-1 1 0,1-1 0,0 0 0,0 0 0,5-2 1,183-39-37,-150 26-34,156-80-30,-163 74 30,111-96-23,-120 92 57,42-53 4,83-90-57,-115 137 39,-18 17 48,-17 14 5,0 0 0,-1 0 0,1 0 0,0-1 0,0 1 0,0 0 0,0 0 0,-1 0 0,1 1 0,0-1 0,0 0 0,0 0 0,0 0 0,-1 1 0,1-1 0,0 0 0,0 1 0,-1-1 0,2 1 0,1 0 0,0 1 0,-1 0 0,1 0 0,-1 0 0,1 0 1,-1 1-1,4 3 0,-3-1 1,1 1-1,-1-1 1,1 1 0,-2 0 0,1 0-1,2 7 1,1 9 1,5 34-1,5 90 6,-10-77 1,2 16-2,3 11-4,-4 2-2,-8 4 0,-1-75 0,-9 43 0,8-56 0,-1-1 0,0 1 0,-1-1 0,-8 14 0,9-19 0,-1 0 0,0 0 0,-1-1 0,0 0 0,0 0 0,-7 7 0,5-8 0,1 0 0,-1-1 0,0 0 0,0 0 0,-11 4 0,9-5 0,0 0 0,-1-1 0,1 0 0,-13 2 0,13-4 0,1 0 0,-1-1 0,0 0 0,-17-2 0,19 1 0,1-1 0,-1 0 0,1 0 0,0-1 0,0 0 0,-8-3 0,11 3 0,-1 0 0,1 0 0,0 0 0,0 0 0,0-1 0,0 0 0,0 1 0,1-1 0,-4-5 0,3 2 0,1 0 0,-1 0 0,1 0 0,0 0 0,1-1 0,-3-13 0,2 3 0,0-1 0,1-30 1,3 30 1,0 0-1,7-34 1,-4 37-1,1 0 0,1 0-1,11-24 1,-5 18 1,1 0-1,18-22 1,48-48 0,120-90-4,-157 150-4,178-113-10,-175 121-23,174-65-16,-180 78-11,109-10-25,-127 23 38,2 5 27,-1 2 0,27 15 0,-32-11-40,65 70-22,-71-71 76,1-1 1,0 0 0,0 0-1,1-1 1,1-1 0,21 12 0,-24-14 6,14 4-15,117 25-14,-138-35 28,-1 0-1,0-1 1,1 0-1,-1 1 1,1-2-1,5 1 1,14-4-10,0-1-1,1 0 1,35-15 0,-39 7-63,55-60-25,-65 58 32,-5 0 49,-1-1 0,-1 0 0,2-16 0,-7 15-29,-5-2 31,-2 1-1,-15-26 1,23 42 18,0 1 0,0-1 0,0 1 0,0 0 0,0-1 0,0 1 1,-1 0-1,1 0 0,0 0 0,-3-2 0,-26-14-9,0 1 0,-36-14 0,63 29 10,-1-1 0,0 1 0,0 0 0,0 0 0,0 1 1,-5-1-1,-42-2-7,-73 6 0,120-3 9,0 0-1,0 1 0,0 0 1,1 0-1,-1 0 0,0 0 1,-4 3-1,8-4 1,-26 10-1,-30 18 1,33-14-1,-27 23 0,50-37 1,-4 2 0,1 1-1,0 0 0,0 0 0,0 0 0,0 0 1,-4 7-1,-110 184-2,113-186 2,0 1 0,0-1-1,-2 12 1,6-20 1,-31 113-1,26-77 0,-2 37 0,7-73 1,-1 4 0,1 1-1,0-1 0,0 1 1,1-1-1,-1 1 0,1-1 1,1 7-1,18 58 1,30 71 0,-47-134 1,0 0 0,0 0 0,0 0 0,1-1 0,4 7 1,-8-12-2,77 96 6,12-10 2,-89-86-8,5 5 6,0 0-1,1-1 1,-1 0-1,1 0 1,7 4 0,215 102 48,-180-94 21,190 25 41,-194-39-8,150-22 56,-191 19-149,0 1-1,0-1 1,0 1 0,0-1-1,0 0 1,0 0 0,-1 0-1,1-1 1,3-1 0,9-5 33,-2-1 1,26-19 0,-25 14-602,-1-1 0,23-32-1,23-36-7892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36:36.0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1359 359 3680,'-2'-7'17,"-1"-5"1,0 1 0,-1-1 0,0 1 0,-1 0 0,-1 0 0,-11-18 0,-14-12 3,13 22 40,-115-84 57,100 84 76,-159-48 69,187 66-246,0-1 0,-1 1 0,1 1 0,0-1 1,-1 1-1,-5 0 0,-106 6 103,-6 20-75,116-25-27,0 1 0,1 0 0,0 0-1,-1 1 1,-10 5 0,17-8-18,-119 68 107,4 19-35,109-82-30,0 0 0,0 0 1,1 1-1,0-1 1,-9 13-1,-81 114 217,5 24-141,84-146-51,1 0 0,0 1-1,0-1 1,-4 17 0,-41 154 266,20 1-204,29-173-76,0 0-1,0-1 1,1 1-1,0 0 1,2 15-1,3 26 107,14 52 1,-10-70-121,1-1 0,16 32 0,-25-58-12,1-1-1,0-1 1,0 1 0,0 0-1,0 0 1,1-1 0,0 1-1,-1-1 1,5 4 0,-7-7-27,21 22 133,42 36 0,-37-40-94,47 25 0,-68-40-24,-1-1 0,1 1 0,0-1 0,0-1 1,0 1-1,0-1 0,6 2 0,114 19 110,31-17-1034,-156-5 909,159 0-4673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36:36.5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330 345 6728,'25'-32'0,"21"-27"0,3-8 0,-11 6 0,-31 47-1,0 0 1,0 0 0,7-26-1,-14 40 1,0-1 0,0 1 0,0 0 0,1-1-1,-1 1 1,0 0 0,0-1 0,0 1 0,0-1-1,0 1 1,0 0 0,0-1 0,0 1 0,0 0-1,0-1 1,0 1 0,0-1 0,0 1 0,-1 0-1,1-1 1,0 1 0,0 0 0,0-1 0,0 1-1,-1-1 1,-2-2 0,1 0 0,-1 0 0,0 0-1,0 1 1,-1-1 0,1 1 0,0 0-1,-1 0 1,0 0 0,1 0 0,-1 1 0,-6-2-1,-7 1-5,-18 6 0,-36 9 1,48-3-7,-93 72-4,94-61-16,-74 98-12,80-96-9,-40 89-21,49-90 29,-7 95-10,14-103 49,1 1 0,0-1 0,1 0 0,0 0-1,1 0 1,1 0 0,6 14 0,-5-14 2,-4-8 2,1-1 0,-1 1-1,1-1 1,1 1 0,-1-1 0,1 0-1,4 5 1,1 2 0,15 20 1,-21-31 1,-1 1 0,1-1 0,0 0 0,-1 1 0,1-1 0,0 0 0,0 0 0,0 0 0,3 1 0,-4-2 0,0 1 0,1-1 0,-1 0 0,0 0 0,1 0 0,-1 0 0,1 0 0,-1 0 0,0 0 0,1 0 0,-1-1 0,1 1 0,2-1 0,7-5 1,0 0-1,0 0 1,-1-1 0,16-13 0,-20 14 3,127-103 340,-119 98-323,-9 7 4,-1 0 1,1 0-1,0 1 1,0 0-1,0 0 1,1 0 0,6-2-1,19-6 104,50-13-1,-79 24-102,0-1-1,0 1 1,0 0-1,0-1 1,0 1-1,0 0 1,0 0-1,1 1 1,1-1-1,18 5 67,-1 1 1,0 0-1,28 13 0,-48-19-72,0 1 0,1 0-1,-1-1 1,1 1-1,-1 0 1,0 0-1,0 0 1,1 0-1,-1 0 1,0 0 0,0 0-1,0 1 1,0-1-1,1 3 1,13 21 80,-1 2 0,-2-1 1,15 43-1,-26-64-59,0 0 0,1-1 0,-2 1 1,1 0-1,0 8 0,-8 183 287,-3-156-168,-76 184 50,63-178-115,8-19-51,-11 20 16,-2 0 0,-52 65 0,-19 1 65,83-99-50,5-8-50,0 0 0,0-1 0,-19 7 0,28-12-23,0 0 0,1 0 0,-1-1 1,0 1-1,0 0 0,0-1 0,1 1 0,-1-1 0,0 1 1,0-1-1,1 0 0,-1 0 0,1 0 0,-1 0 0,1 0 0,-1 0 1,1 0-1,-1-1 0,1 1 0,0 0 0,0-1 0,0 1 1,0-1-1,0 1 0,0-1 0,-1-2 0,1 3 0,-2-10 6,-2-28 4,4-22-9,5 23-174,1 0 0,15-51 0,-16 69-499,21-87-5243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36:37.1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1 564 6456,'10'-13'1,"38"-56"62,-36 51-47,127-178 328,-125 177-326,-9 11-1,1 1 0,-1 0 0,1 0 1,10-8-1,-2 3 13,1 0 1,25-16 0,-39 28-27,0-1 0,-1 1 0,1-1 0,0 1 0,0 0 0,0-1 0,0 1 0,0 0 1,0 0-1,0 0 0,0 0 0,0 0 0,0 0 0,1 0 0,18 2 26,0 0 1,35 10-1,-34-2 31,-4 4-40,0 1 0,0 0 0,18 24 0,-33-37-18,-1 0 0,1 0 0,-1 0-1,0 0 1,0 0 0,0 0 0,0 1 0,0-1-1,0 4 1,33 164 41,-31-130-16,-4 172 16,-2-172-16,0-8-19,-16 285 150,19-315-155,0 10 17,0 1-1,3 15 0,-2-24 35,0-4-26,-1 0-25,1 0 0,-1 0 0,1 0 0,-1 0-1,1-1 1,-1 1 0,1 0 0,-1 0 0,0 0 0,1-1-1,-1 1 1,1 0 0,-1 0 0,1-1 0,-1 1 0,0 0-1,1-1 1,-1 1 0,0 0 0,1-1 0,-1 1 0,0-1 0,0 1-1,1-1 1,-1 1 0,0-1 0,0 1 0,0-1 0,0 1-1,0 0 1,1-2 0,37-87 96,-20 48-27,17-58 1,-7 13 39,37-98 16,-51 149-34,55-109 44,-63 133-107,2 0 1,-1 0-1,1 1 1,1 0-1,0 0 0,18-15 1,-15 15-12,6-3 80,17-3-30,49-16 1,-56 26 8,-10 2-47,6-1-11,0 2 0,0 0 0,49 1 0,-22 5 3,-6 5-19,-10 3-6,-6 4 0,-12-6-2,-12-6 1,1 0 0,-1 0 0,1 1 0,-1 0 1,0 0-1,7 8 0,-2-3 3,-8-7 30,-5-5-1,-21-20 37,-1 1-1,-2 1 1,-32-20 0,1 0 41,-19-21 54,-31-22 46,87 70-146,0 0 0,-1 1 0,-44-18 0,65 30-56,0 1 0,0-1 0,0 1 0,0 0 1,0-1-1,0 1 0,0 0 0,0 0 0,0 0 0,0 0 0,0 0 0,0 0 0,-1 0 1,-1 1-1,0-1 12,-2 1-8,0-1 0,0 1 0,0 0 0,0 1 0,0 0 0,0-1 0,0 1 0,0 1 0,1-1 1,-1 1-1,1 0 0,0 0 0,0 0 0,0 0 0,0 1 0,1 0 0,-1-1 0,1 1 0,-3 5 0,-74 119 117,61-92-48,-87 185 26,83-170-52,-82 216 16,88-214-36,-37 208 11,53-251-38,0-1-1,0 1 1,0 11 0,6 91 19,-1-82-20,9 33 0,-13-63-6,0 3 3,1 0 0,-1-1 0,1 1 0,0-1 0,0 1 1,0-1-1,0 0 0,0 1 0,1-1 0,1 3 0,13 15 8,1-1 1,1 0 0,33 26-1,-49-43-7,0 0 0,0-1 0,1 0 0,-1 1 0,1-1-1,-1 0 1,0 0 0,5 1 0,27 6 16,1-1 1,42 2-1,-74-9-9,1 0 0,0 0-1,-1 0 1,1-1 0,0 1-1,4-2 1,151-47 100,-154 47-98,0 0 1,-1 0-1,1 0 1,-1-1-1,6-3 1,70-55 71,-49 32-76,32-38 0,89-129-19,-129 161-36,76-163-1413,-51 91-5554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05:26.1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1305 1976,'3'-6'10,"1"-1"-1,-1 1 1,-1 0 0,1-1-1,-1 0 1,0 0 0,0 1 0,-1-1-1,1-10 1,4-21 36,-2 23-33,14-46 127,15-44 63,-31 99-152,1 0-1,-1 0 1,1 0 0,0 1 0,1-1 0,-1 1 0,1-1 0,0 1 0,0 0 0,1 0 0,-1 1 0,7-5 0,-6 5-12,-2 1 0,0 1 1,1 0 0,-1 0-1,1 0 1,0 0-1,-1 1 1,1-1-1,0 1 1,0 0-1,0 0 1,0 0-1,0 1 1,1 0-1,-1-1 1,7 2 0,-5-1 4,-1 0 10,1 1-1,-1 0 1,0 0-1,1 0 1,-1 0-1,0 1 1,0 0-1,0 0 1,0 1-1,9 5 1,-7-4 1,-3-2-9,0 1-1,0 1 1,-1-1 0,1 0-1,-1 1 1,1 0-1,-1-1 1,0 1-1,-1 1 1,1-1 0,-1 0-1,0 1 1,3 6-1,-2-5 3,1 4 24,0 0 1,-1 0-1,0 0 1,-1 0-1,0 1 1,1 17-1,-2-13-25,5 19 280,2 36 201,-8-67-360,2-5-35,4-7-70,0 0 0,-1 0 0,0-1 0,7-19-1,-5 13-41,53-110 287,-9 15 5,-50 109-206,0 6-63,30 123 38,-24-115-68,3-2-10,1-1 1,0 0 0,21 13-1,-13-15 11,0-5-8,1 0-1,0-2 1,40-3 0,-34-3 13,93-39 6,-100 34-11,-12 6-5,0 1-5,0-1 1,-1 0 0,0 0-1,0-1 1,0 1 0,-1-1-1,1-1 1,-1 1 0,-1-1-1,5-8 1,11-39 67,-21 43 21,-7-11-26,-21-37 0,23 50-40,0-1 0,-1 1 0,0 1 0,0-1 1,0 1-1,-2 0 0,1 1 0,0 0 0,-12-7 1,13 9-11,-9-4 123,-58-12 60,61 21-66,5 4-108,1-1 0,0 1 0,0 0 0,0 0 0,1 1 0,-9 7 0,7 0 87,4-1-85,0 0 0,1 0 1,0 1-1,-2 14 0,7-11 25,2-7-43,0 0 0,1 0 0,-1-1 0,2 1 0,10 12 0,-2-12 4,30 3 4,-32-9-18,-1-1 0,1-1 1,19-1-1,-1-3 0,-1-2 1,-1-2-1,38-13 0,-35 6-6,121-97 1,-123 83-8,85-136 0,-97 131 0,43-130-1,-53 134-6,17-191-6,-27 174 25,-1 20 0,-1 14 2,0 12 0,-4 10 0,8-7-2,-24 38 3,-9 26 2,-5 20-3,-28 126-6,57-167-15,4-19 8,-7 44-24,-7 84 0,16-50-46,4-90 58,1 0 0,0 1 1,1-1-1,0 0 0,1 0 0,6 16 1,-9-29 16,1 0 0,-1-1 0,0 1 0,0 0 0,1 0-1,-1-1 1,1 1 0,-1 0 0,0 0 0,1-1 0,-1 1 0,1-1 0,0 1 0,-1 0 0,1-1 0,-1 1 0,1-1 0,0 1 0,-1-1 0,1 0 0,0 1 0,0-1 0,-1 0 0,1 1 0,0-1 0,0 0 0,-1 0 0,1 0 0,0 0-1,0 0 1,0 0 0,0 0 0,-1 0 0,1 0 0,0 0 0,0 0 0,0 0 0,-1-1 0,1 1 0,0 0 0,0 0 0,-1-1 0,1 1 0,0-1 0,0 0 0,3-1-6,-1-1-1,1 0 1,-1 0 0,0-1 0,4-5-1,-4 7 19,73-82-140,6-7 90,17-9 1,-76 77 40,-1 5-2,34-15 4,-48 29 1,0 1 0,-1 0 0,1 1 0,0-1 0,1 2 0,9-2 0,-9 3 0,0 0 0,-1 1 0,0 0 0,1 0 0,-1 1 0,0 0 0,0 1 1,0 0-1,0 0 0,0 1 0,0 0 0,8 6 0,-14-9 1,0 0 0,0 0-1,-1 0 1,1 1 0,-1-1 0,1 0 0,-1 1-1,1-1 1,1 3 0,5 8 2,-1 0-1,1 1 1,-2 0 0,0 0-1,8 25 1,-14-36-2,1 0 0,-1 0-1,0 0 1,1 0 0,-1 0 0,0 0 0,0 0-1,0 0 1,-1 3 0,0 6 3,0 0-2,0 1 0,-1-1 0,0 0-1,-1 1 1,0-1 0,-1-1 0,0 1 0,-1 0 0,-9 14 0,-19 26 4,-14 5-3,0-12 2,11-14-3,12-12-2,7-10 0,17-7 0,-1-1-1,0 0 1,0 0 0,1 0 0,-1 1 0,0-1 0,0 0 0,1 0-1,-1 0 1,0 0 0,0 0 0,1 0 0,-1 0 0,0-1 0,0 1 0,1 0-1,-1 0 1,0-1 0,0 1 0,1 0 0,-1-1 0,0 1 0,1-1-1,-1 1 1,1 0 0,-1-1 0,0 0 0,0 0 0,0-1-1,0-1 1,0 1 0,0-1-1,0 1 1,1-1-1,-1 1 1,1-1 0,0 1-1,-1-5 1,1-43-1051,0-5-4202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36:37.6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81 6192,'0'-6'0,"0"-3"2,-1 0-1,2 0 0,-1 0 0,4-14 0,-3 22-7,3-1-1,0-1 6,1 1 0,0 1 0,0-1 0,0 1 0,0-1 1,0 2-1,0-1 0,0 0 0,6 1 0,-2 1 1,0 0 0,1 0 0,10 4 0,-10-2 0,0 0 0,0 1 0,17 10 0,-18-8 0,1 0 0,-1 1 1,0 0-1,11 13 0,-6-2 2,-1 1 1,0 0-1,-1 0 0,-1 2 0,11 29 0,-11-14 33,16 177 25,-26-168 8,-2-25-36,0 46 72,-16 93 0,-19 141 492,31-277-231,5-22-362,0-1 0,0 0 1,-1 1-1,1-1 0,0 0 1,0 0-1,-1 1 1,1-1-1,0 0 0,-1 0 1,1 0-1,0 1 0,-1-1 1,1 0-1,-1 0 0,1 0 1,0 0-1,-1 0 0,1 0 1,0 0-1,-1 0 1,1 0-1,-1 0 0,1 0 1,0 0-1,-1 0 0,0 0 1,-4-6 196,-5-19-62,-10-33 1,14 35-55,1 0 1,1-1-1,1 1 1,0-34-1,2 38-41,3-13 191,31-137 95,-21 135-81,63-150 97,-57 147-130,-6 14-107,2-6-16,1 1 0,2 1 0,0 0 0,27-29 0,-15 25 85,39-31 1,-67 60-156,1 1 0,-1 0 0,1 0 0,0 0 0,-1 0 0,1 0 0,0 0 0,0 1 0,3-2 0,19-4 53,0 2 0,0 0 0,26 0 0,-22 8 106,2 4-101,0 2 0,45 23 0,-72-32-72,-1 0 0,0 0 0,0 1-1,0-1 1,0 1 0,0-1 0,-1 1 0,1 0 0,0-1 0,2 4 0,9 12 35,21 33 0,5 33-19,-39-83-24,2 6 7,0-1 0,0 1-1,0 0 1,1 10 0,17 195 35,-22-167-27,-9 64 4,-7 15-15,-5 57-8,22-175 0,0 0 1,1-1 0,-1 1-1,1 0 1,0 0 0,1 0 0,-1 0-1,2 5 1,1 1-1,5 13-1430,2-5-5726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36:38.1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0 879 7352,'51'-110'8,"22"-42"1,-56 123-2,-10 17-3,8-12 3,0 1 0,2 1 0,25-26 0,10-1 22,-51 48-27,0 1 0,0-1 0,-1 1 0,1 0 0,0 0-1,0-1 1,0 1 0,0 0 0,0 0 0,-1 0 0,1 0 0,0 0 0,0 0-1,0 0 1,0 0 0,0 1 0,-1-1 0,1 0 0,0 0 0,0 1 0,0-1 0,-1 0-1,1 1 1,0-1 0,0 1 0,-1-1 0,1 1 0,1 1 0,0-1 3,23 20 11,-15-7 32,-3-1-33,0 2-1,-1-1 1,-1 1 0,0 0-1,-1 0 1,3 24 0,17 65 37,-19-87-40,0 0 1,1-1 0,1 0 0,15 26 0,-20-40-11,-1-1 0,0 0 0,0 0-1,1 0 1,-1 0 0,0 0 0,1-1 0,-1 1 0,1 0 0,-1 0 0,1-1 0,0 1 0,-1-1 0,1 0-1,-1 1 1,1-1 0,0 0 0,-1 0 0,1 0 0,0 0 0,-1 0 0,1-1 0,0 1 0,-1 0 0,1-1 0,2 0-1,-2 0 1,9-6 5,23-32-1,19-34-4,7-15-2,-9 2 0,-42 68 0,-1 0 0,10-30 0,-15 35 0,0-1 0,0 1 1,-2-1-1,1-14 0,-3 11 2,0 0-1,-1 1 1,-1-1-1,-1 1 1,-1 0-1,-9-25 1,13 39 0,0 0 0,0 0 0,0 0 0,0 0 0,0 0 0,0 1 0,0-1 0,0 0 0,-3-1 0,-6-7 4,0 0 0,-1 1 0,0 0 1,-1 1-1,-14-8 0,25 16-3,1-1 1,-1 1-1,0-1 0,0 1 1,0 0-1,0-1 0,0 1 1,0 0-1,0 0 0,0 0 1,0 0-1,0 0 0,0 0 1,0 0-1,0 0 0,0 0 1,0 0-1,0 0 0,-1 1 1,-21 6 21,-1 0 1,1 2 0,-33 17-1,25-5 90,-134 128 45,158-143-138,1 1-1,-1 0 1,-5 9 0,12-16-22,-71 104 86,13 10-56,58-114-30,-4 8 15,1 1 0,-1-1 0,-2 14 0,-35 189 67,40-208-76,1 1 0,-1-1 0,1 0 0,0 1 0,1-1 0,-1 0 0,0 1 0,3 5 0,-3-9-6,5 21 26,13 37 1,-10-41-22,1 0-1,12 18 0,-20-33-2,0 0-1,1 0 0,-1 0 0,1 0 0,-1 0 1,1 0-1,0 0 0,0-1 0,0 1 1,3 1-1,22 14 5,1-1 0,49 20 0,-73-34-4,-1-1 0,0 0 0,1 0 0,-1-1 0,1 1 0,6 0 0,68 2 11,-58-4-12,0-1 0,34-8 0,-31 4-1,0-1 0,28-13 0,-29 10 0,0-2 0,29-21 0,-21 9-1,-1-2 0,-2-2 1,42-51-1,-44 43-12,82-165-11,-87 158-15,122-267-128,-91 201 118,5 2 12,-53 102 34,0 0 0,0 0 1,0 1-1,1-1 1,0 1-1,0 0 0,0 0 1,0 0-1,1 0 0,-1 1 1,1 0-1,0 0 1,9-4-1,-10 5 1,-3 1 1,-1 1 1,1-1-1,0 1 0,-1 0 1,1 0-1,0-1 0,0 1 1,-1 0-1,1 0 0,0 0 1,0 0-1,-1 0 0,1 0 1,0 0-1,0 0 0,0 0 1,0 0-1,16 3-2,0 1 0,0 1 0,25 11 0,-21-3-9,2 9 8,-1 1 0,23 31 0,-43-51 2,-1-1 1,1 1-1,-1-1 0,1 1 1,-1 0-1,0-1 0,2 6 1,9 39-9,8 54 1,-19-97 7,-1 0 0,0 0 0,0 0 0,0 0 1,0 0-1,-2 6 0,-46 185-17,32-153 7,-95 183-13,106-215 24,-41 79-23,40-79 14,2 1 1,-1 1-1,1-1 0,1 0 1,0 1-1,-2 19 1,5-31 8,0 1 0,0-1 0,0 0 0,0 0 0,0 0 0,0 0 0,0 1 0,0-1 0,0 0 0,0 0 0,1 0 0,-1 0 0,0 1 1,0-1-1,0 0 0,0 0 0,0 0 0,0 0 0,0 0 0,0 0 0,0 1 0,0-1 0,1 0 0,-1 0 0,0 0 0,0 0 0,0 0 0,0 0 0,0 0 0,1 0 0,-1 0 0,0 1 1,0-1-1,0 0 0,0 0 0,0 0 0,1 0 0,-1 0 0,0 0 0,0 0 0,0 0 0,0 0 0,1 0 0,-1 0 0,0 0 0,0 0 0,0 0 0,0 0 0,1-1 0,-1 1 0,0 0 1,0 0-1,0 0 0,0 0 0,0 0 0,1 0 0,-1 0 0,0 0 0,0-1 0,0 1 0,0 0 0,34-6-246,36-13 1,-48 13-266,69-19-4188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36:39.3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489 1200 5472,'33'-24'0,"29"-21"0,-36 25-4,-1-1 0,-1-2 0,41-48 0,-4-6-8,-61 77 13,0 0-1,1 0 1,-1-1 0,0 1-1,0 0 1,1-1 0,-1 1-1,0 0 1,0-1 0,0 1-1,1 0 1,-1-1 0,0 1-1,0-1 1,0 1 0,0 0-1,0-1 1,0 1 0,0-1-1,0 1 1,1 0 0,-2-1 0,1 1-1,0-1 1,0 1 0,0-1-1,0 1 1,0 0 0,0-1-1,0 1 1,0 0 0,-1-1-1,1 1 1,0-1 0,0 1-1,-1 0 1,1-1 0,0 1-1,0 0 1,-1 0 0,1-1-1,0 1 1,-1 0 0,1 0 0,0-1-1,-1 1 1,1 0 0,0 0-1,-1 0 1,1 0 0,-1-1-1,1 1 1,0 0 0,-1 0-1,1 0 1,-1 0 0,0 0-1,1 0 1,-4-1 6,-7 0-14,-19 12 91,-116 58 20,108-47 17,-166 137 60,163-121-26,23-19-94,-27 27 47,2 1-1,-53 76 1,3 28 104,92-149-206,0 0 0,0 0 1,0 0-1,1 0 0,-1 0 0,0 0 0,1 0 1,-1 0-1,1 0 0,-1 2 0,1 2 1,-1 0 0,1 0 1,1-1-1,-1 1 0,1 0 0,0-1 0,0 1 0,0 0 0,1-1 1,0 1-1,0-1 0,0 0 0,6 9 0,-7-13-4,-1 0 0,1-1 1,-1 1-1,1 0 0,-1-1 0,1 1 0,-1-1 1,1 1-1,0-1 0,-1 1 0,1-1 0,0 1 0,-1-1 1,1 0-1,0 1 0,0-1 0,-1 0 0,1 1 0,0-1 1,1 0-1,11 3 11,1-1 0,-1-1 0,1 0 1,-1-1-1,28-3 0,-14-4 13,142-60 6,-132 48-26,56-39-1,9-24-4,-73 54-2,30-34 0,10-33 0,-12 7 0,-10 16 1,8-9 8,-55 80-7,1 0 1,0 0-1,0 0 0,0 0 0,0 0 0,0 0 0,0 0 0,0 0 0,0 0 0,1 0 0,-1 0 0,0 1 0,3-2 0,-4 2 0,1 0-1,-1 0 1,1 0-1,-1 0 1,1 0-1,-1 0 1,1 0-1,-1 0 1,0 0-1,1 1 1,-1-1-1,1 0 1,-1 0-1,1 0 1,-1 1-1,1-1 1,-1 0-1,0 1 1,1-1-1,-1 0 1,1 1-1,-1-1 1,0 0-1,0 1 1,1-1-1,-1 1 1,0-1-1,1 0 1,-1 1-1,0-1 1,0 1-1,0-1 1,0 1-1,0-1 1,1 1-1,-1-1 1,0 1-1,0-1 1,0 1-1,0-1 1,0 1-1,-1 0 1,3 25 21,-2 1 1,-3 29-1,2-24 52,13 149 40,-11-176-98,-1 0 0,1 0-1,0-1 1,1 1 0,2 7 0,10 20 32,2 1-1,28 43 0,-43-75-40,0 1-1,0-1 0,0 1 1,1-1-1,-1 1 0,0-1 0,1 0 1,-1 1-1,1-1 0,0 0 1,-1 0-1,3 1 0,14 6 17,0 0 1,1-1-1,0-1 0,33 6 0,-50-11-22,0-1-1,0 0 0,0 1 0,0-1 0,0 0 0,0-1 0,0 1 0,0 0 1,0 0-1,0-1 0,0 1 0,2-2 0,10-2 4,-1-1-1,1 0 1,12-7 0,-15 5-5,0 0 1,0-1 0,-1 0-1,-1-1 1,13-13 0,5-13-2,-1-1 1,-1-2 0,23-47-1,-26 40-4,74-186 1,-81 183-8,29-201 0,-41 198-1,-13-202-6,4 206 6,-34-165-6,30 178 7,4 16 10,-1 0-1,-1 1 1,0-1-1,-15-21 1,23 39 2,0 0-1,-1-1 1,1 1 0,0 0-1,0-1 1,0 1 0,-1 0-1,1-1 1,0 1-1,0 0 1,-1-1 0,1 1-1,0 0 1,-1 0 0,1-1-1,0 1 1,0 0 0,-1 0-1,1 0 1,-1-1 0,1 1-1,0 0 1,-1 0-1,1 0 1,0 0 0,-1 0-1,1 0 1,-1 0 0,1 0-1,0 0 1,-1 0 0,1 0-1,-1 0 1,1 0-1,0 0 1,-1 0 0,-5 2-1,1 1-1,0-1 1,0 1 0,0 0 0,0 0-1,1 0 1,-1 1 0,1-1 0,0 1-1,0 0 1,0 1 0,1-1 0,0 0-1,-4 7 1,-8 15-12,-59 147-6,60-129 6,-45 218-5,51-205 12,-14 217-4,22-222 5,3 75 4,12 16 1,9-20 0,-18-103 0,1 0 0,15 30 0,-16-38 0,1 0 1,0-1-1,1 0 1,1 0-1,19 20 0,-28-31 1,0 0-1,0 1 1,1-1-1,-1 0 0,0 0 1,1 1-1,-1-1 1,0 0-1,1 0 0,-1 1 1,0-1-1,1 0 1,-1 0-1,0 0 0,1 0 1,-1 1-1,1-1 1,-1 0-1,0 0 1,1 0-1,-1 0 0,1 0 1,-1 0-1,1 0 1,-1 0-1,0 0 0,1 0 1,-1-1-1,1 1 1,-1 0-1,0 0 0,1 0 1,21-7 4,-1-1 1,0-1 0,19-11-1,-36 18 1,0-1 0,0 1 0,-1 0 0,1-1-1,5-5 1,-9 8-6,24-21 19,22-25 1,19-39 2,-65 85-22,24-38 75,79-166 46,-85 160 14,63-203 62,-67 194-42,42-203 65,-47 208-73,-4 17-80,20-196 154,-22 87-97,-3 138-117,0-1 0,1 1 0,-1-1 0,-1 1 0,1-1 0,0 1 0,0 0 0,-1-1 1,0 1-1,1-1 0,-1 1 0,0 0 0,0-1 0,-2-3 0,-1 1 7,4 4-13,0 1-1,0 0 1,0-1 0,-1 1 0,1-1 0,0 1-1,0-1 1,0 1 0,-1-1 0,1 1 0,0-1 0,0 1-1,-1 0 1,1-1 0,0 1 0,-1 0 0,1-1-1,-1 1 1,1 0 0,0-1 0,-1 1 0,1 0 0,-1 0-1,1 0 1,-1-1 0,1 1 0,-1 0 0,1 0 0,-1 0-1,1 0 1,-1 0 0,1 0 0,-1 0 0,1 0-1,-1 0 1,1 0 0,-1 0 0,1 0 0,-1 0 0,1 0-1,0 0 1,-1 1 0,1-1 0,-1 0 0,1 0-1,-1 1 1,1-1 0,0 0 0,-1 1 0,1-1 0,-1 0-1,1 1 1,-17 28 27,16-26-29,-7 13 5,1-2-1,2 1 0,-9 29 1,-12 46 2,-1 35-4,7 23-2,11 24 0,12-1 0,14-15 0,14-13 0,9-13 0,-15-68-1,34 60 0,-56-116 0,0 1-1,0-1 0,1 1 1,0-1-1,1 0 0,5 6 1,1-1-1,10 13-3,-21-23 4,0-1 1,0 0-1,0 0 1,0 1-1,1-1 1,-1 0-1,0 0 1,0 0-1,0 0 1,1 1-1,-1-1 1,0 0-1,0 0 1,1 0-1,-1 0 1,0 0-1,0 0 1,1 1-1,-1-1 1,0 0-1,1 0 1,-1 0-1,0 0 1,0 0-1,1 0 1,-1 0-1,0 0 1,0 0-1,1 0 1,-1 0-1,0-1 1,1 1-1,-1 0 1,0 0-1,0 0 1,1 0-1,10-4-3,0-1 1,-1 0-1,1-1 0,-1 0 1,14-11-1,-23 17 3,19-18-24,80-102-3,-83 91 16,20-44 4,0-13 7,24-83 18,-57 159-19,22-54 48,-22 56-33,0 0 0,0 0 0,1 1 0,-1-1 0,2 1 0,6-7 0,-12 14-11,1 0 1,-1 0-1,1 0 1,0 0-1,-1 1 1,1-1-1,-1 0 1,1 0-1,-1 0 1,1 0-1,0 1 1,-1-1-1,1 0 0,-1 0 1,1 1-1,-1-1 1,1 0-1,-1 1 1,0-1-1,1 1 1,-1-1-1,1 1 1,-1-1-1,0 1 1,1-1-1,-1 1 1,0-1-1,0 1 1,1-1-1,-1 2 1,0-2 0,17 36 22,-1 0-6,1 9-14,-14-36-7,5 12-9,1 1-1,1-1 0,1-1 0,0 0 1,22 27-1,-33-46 10,0-1 1,0 0-1,0 0 1,0 0-1,0 0 0,1 0 1,-1 1-1,0-1 0,0 0 1,0 0-1,0 0 0,0 0 1,1 0-1,-1 0 1,0 0-1,0 1 0,0-1 1,0 0-1,1 0 0,-1 0 1,0 0-1,0 0 0,0 0 1,0 0-1,1 0 1,-1 0-1,0 0 0,0 0 1,0 0-1,1 0 0,-1 0 1,0 0-1,0 0 1,0 0-1,0 0 0,1 0 1,-1-1-1,0 1 0,0 0 1,6-2-9,0 0 0,0-1 0,0 0 0,-1 0 1,1 0-1,-1 0 0,0-1 0,9-8 0,-10 8-4,8-7-42,0 0-1,-1-1 1,0 0-1,-1-1 1,17-26-1,-22 31 32,1-2-27,0-1-1,-1 1 1,0-1-1,-1 0 1,0 0-1,4-20 1,-5 18 26,-1 9 8,-1-1 1,0 0-1,0 1 1,0-1 0,0 0-1,-1 1 1,0-1-1,0 0 1,0 0-1,0 1 1,-1-1 0,-2-7-1,3 12 17,0-1 0,0 1 0,0 0 0,0 0 0,0 0 0,0 0 0,0-1 0,0 1 0,-1 0 0,1 0 0,0 0 0,0 0 0,0 0 0,0 0 0,0 0 0,0-1 0,-1 1 0,1 0 0,0 0 0,0 0 0,0 0 0,0 0 0,-1 0 0,1 0 0,0 0 0,0 0 0,0 0 0,0 0 0,-1 0 0,1 0 0,0 0 0,0 0 0,0 0 0,0 0 0,-1 0 0,1 0 0,0 0 0,0 0 0,0 0 0,0 0 0,0 0 0,-1 0 0,1 1 0,0-1 0,0 0 0,0 0 0,0 0 0,0 0 0,-1 0 0,1 1 0,-7 5-8,-14 29 4,-41 102 7,47-102 12,-61 207 8,61-183 13,-45 255 22,51-251-2,-26 229 32,30-238-6,-5 195 40,10-203-27,0-9-43,-2 164 114,2-26 163,5-223-263,9-127-1178,-4 66-4487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36:39.7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1186 1 5024,'21'97'-27,"-16"-75"13,29 103-83,1-9 51,27 147 1,-49-201 19,67 289 0,-65-276 19,14 113 0,-14 31 6,-15-169 1,-3 1 0,-8 49 0,-26 56 4,35-148-1,0 1 1,-1-1-1,0 0 0,-1 0 1,-6 11-1,-76 129 17,-20-1 0,99-137-4,-1-1 0,0 1 1,-1-1-1,-13 10 0,22-19-16,-167 141 86,-25-5-50,192-136-36,-84 51 93,-389 191-552,215-120-2394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40:14.3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201 5 7264,'0'0'0,"-29"-4"-112,5 11 112,-15 1-728,-17-4 728,4 1-4344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40:14.7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717 12 3056,'-74'-2'48,"-107"-6"80,163 7-122,11 1 3,0 0-1,0 0 0,1 1 1,-12 1-1,0 2 35,0-1 1,1 2-1,-1 0 0,1 1 1,-17 9-1,4 7 1,20-11 77,-3 17-34,-15 41 0,-45 150 299,10-16-228,51-158-85,-31 191 35,38-190-8,13 159 40,-8-200-123,1 0 0,0 0 0,0-1-1,0 1 1,3 6 0,15 31 57,42 72 0,-58-110-56,0 0 0,-1 0 0,1 0-1,1-1 1,5 5 0,29 24 76,73 43 0,-108-72-56,1-1-1,0-1 1,0 1-1,0 0 1,0-1 0,0 0-1,6 1 1,-10-2-38,108 20 305,14-15-191,-112-4-49,-1-2 0,0 1 0,16-4 0,111-22 195,3-17-172,-84 22 92,201-104 64,-249 122-221,-1 0 0,1-1 1,-1 0-1,0 0 0,7-8 1,80-74 116,-64 52-493,26-40 0,-51 68 235,78-111-4142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40:15.1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21 307 7264,'-2'1'-1,"1"0"0,-1 0 0,1 0 0,-1 0 0,1 0 0,0 1 0,0-1 0,0 1 0,-1-1 0,1 1 0,1-1 0,-1 1 0,0-1 0,0 1 0,1 0 1,-1-1-1,1 1 0,-1 0 0,1 0 0,0-1 0,-1 1 0,1 0 0,0 0 0,0 1 0,2 1-4,-1-1 0,0 1 0,1-1 0,0 0 0,0 1 0,0-1 0,0 0 0,0 0 0,1-1 0,-1 1 0,1 0-1,3 2 1,33 27-3,-37-31 8,-1 1-1,1-1 0,0 0 1,0 0-1,0 0 0,0 0 1,0 0-1,0 0 0,4 0 1,39 10-6,88 10 1,-125-20 2,0-1-1,0 0 1,14-2 0,243-42-16,-205 30 6,296-70-810,-157 38-3210</inkml:trace>
  <inkml:trace contextRef="#ctx0" brushRef="#br0" timeOffset="1">1922 0 4848,'-1'12'0,"-4"15"0,-4-5 0,0 0 1,-14 21-1,17-33 4,-11 22 18,-2-1-1,-32 41 1,-2-1 5,-73 101 28,101-139 65,6-7-50,-72 104 204,27-23-457</inkml:trace>
  <inkml:trace contextRef="#ctx0" brushRef="#br0" timeOffset="2">1315 136 7448,'51'20'9,"41"19"8,-58-24-8,-1 3 0,51 34-1,-66-40-11,12 10-30,116 114-11,-119-106 25,43 43 4,13-2 13,-4-16 2,-3-13 1,-56-33-168,0-1-1,1 0 1,0-2-1,38 6 1,11 0-4053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40:15.7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602 26 7712,'0'-4'-12,"-9"-15"-99,4 17-69,-6 1 67,6 1 81,-1 0 0,0 0 0,1 1 0,-1 0 0,0 0 0,1 0 0,-1 0 0,1 1 0,-7 3 0,-101 50-236,-38 36-114,129-78 353,-5 7-84,-90 90-38,99-85 78,-3 19 24,-16 47 0,31-64 4,3 8 19,4 51 0,5-67 14,15 18 4,-18-34 8,-1 1 0,1-1 0,0 0 0,0 0-1,0-1 1,0 1 0,0-1 0,1 1 0,4 1 0,-1-1 0,1-1 0,0 0 0,0 0 0,0-1 0,0 0 1,0-1-1,0 1 0,0-2 0,1 1 0,11-3 0,3-4 7,15-14-1,60-41 0,-70 37 15,-11 8-7,13-13 13,-1-1 0,43-61 0,-50 62 15,61-92 244,-22 8 847,-60 112-785,-12 21 436,7 4-629,2-1-1,0 1 1,2 0 0,0-1-1,7 45 1,-1-49-27,39 60 44,-45-77-168,1-1 0,-1 1 1,1 0-1,-1 0 0,1-1 0,-1 1 0,1 0 0,-1-1 1,1 1-1,0-1 0,0 1 0,-1-1 0,1 1 0,0-1 1,1 1-1,0 0 4,0 0-5,0 0 1,1 0-1,-1 0 1,1 0-1,-1 0 1,1 0-1,-1-1 1,1 1-1,0-1 1,-1 0-1,1 0 1,-1 0-1,1 0 1,0 0-1,-1-1 0,1 1 1,-1-1-1,1 1 1,-1-1-1,1 0 1,-1 0-1,1 0 1,-1-1-1,0 1 1,0 0-1,1-1 1,1-1-1,29-25 22,10-13-19,-1-4-6,-4-2 0,-24 29-5,0 0 1,1 1-1,0 1 1,26-20-1,-38 34 5,1 0 0,-1 0 0,1 0-1,-1 1 1,1 0 0,-1-1 0,5 1 0,-5 0 0,0 1 0,0 0 0,0 0 0,0 0 0,0 1 1,-1-1-1,1 1 0,0-1 0,0 1 0,-1 0 0,1 0 0,0 0 1,-1 1-1,1-1 0,-1 1 0,0-1 0,3 3 0,1 4 14,-1 12-1,6 35 1,0 2 11,-8-43-22,11 30 15,0-8 1,4-1-15,-18-34-4,1 0 0,-1-1-1,1 1 1,-1 0 0,1 0 0,0-1 0,-1 1 0,1 0 0,0-1 0,0 1 0,0-1 0,0 1 0,-1-1 0,1 0 0,0 1 0,0-1 0,0 0-1,0 1 1,0-1 0,0 0 0,0 0 0,0 0 0,0 0 0,0 0 0,0 0 0,0 0 0,0 0 0,1-1 0,1 0-1,0 0 1,-1-1-1,1 0 1,0 0-1,-1 0 0,1 0 1,-1 0-1,0 0 1,1-1-1,2-3 1,64-81-18,-52 65-12,1 1-1,22-21 0,18-16-74,34-47 0,-88 99 89,-1 1 0,1 1 0,0-1 1,1 1-1,-1-1 0,1 1 0,0 0 1,6-4-1,1 2-2,-7 2 13,1 1 0,0 1 0,-1-1-1,10-2 1,-15 5 3,1 0 0,-1-1 1,1 1-1,-1 0 0,1 0 0,-1 0 0,1 0 0,-1 0 0,1 0 0,-1-1 0,1 1 0,-1 0 0,1 1 0,0-1 0,-1 0 0,1 0 0,-1 0 0,1 0 0,-1 0 0,1 0 1,-1 1-1,1-1 0,0 1 0,5 2-5,0 1 0,-1 0 0,0 0 0,1 1 1,-1 0-1,-1 0 0,1 0 0,7 11 0,-4 2-19,-3 5 15,0-1-1,-1 1 1,-1 0 0,0 30 0,7 82-20,-6-109-1,-1-16-90,0-1-1,1 1 1,0-1-1,0 0 0,1 0 1,0 0-1,1-1 1,8 12-1,18 16-5223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40:16.1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59 7 5560,'16'-6'13,"-15"6"-8,0 0-1,0 0 1,0 0 0,0 0-1,-1 1 1,1-1-1,0 0 1,0 0 0,0 1-1,-1-1 1,1 1-1,0-1 1,0 1 0,-1-1-1,1 1 1,0-1-1,-1 1 1,1 0 0,-1-1-1,1 1 1,-1 0-1,1-1 1,-1 1 0,1 0-1,-1 0 1,1 1-1,0-1 5,3 5 4,-2-5-8,-1 1 0,0 0 0,0 0 0,1 1 0,-1-1 1,-1 0-1,1 0 0,0 0 0,0 1 0,-1-1 0,1 0 1,-1 1-1,0-1 0,0 0 0,0 4 0,10 125 90,-10-95-55,-15 203 14,12-183-19,-9 217 16,13-222-30,0-26-13,1 25 0,2 0 0,3 0 0,14 53 0,29 68-682,-24-95-2773</inkml:trace>
  <inkml:trace contextRef="#ctx0" brushRef="#br0" timeOffset="1">215 1381 5296,'-4'-5'17,"-47"-70"14,-32-71 62,73 128-77,-5-14 92,-3-23-15,-12-61-1,28 111-41,2-1 0,-1 0-1,1 1 1,0-12 0,25-213 322,-13 180-26,-12 50-347,44-117 346,10 13-223,-50 97-70,0 1 1,0 0-1,0 0 0,7-7 1,154-161 303,-158 168-310,-1 0 0,1 1 0,9-7 0,34-19 81,78-35 0,-124 65-110,0-1 0,0 1 0,-1-1 0,1 1 1,0 1-1,5-2 0,10 1 16,0 0 1,0 1-1,0 1 0,36 7 1,-53-8-29,-1 0 0,0 0 0,1 1 1,-1-1-1,0 1 0,0-1 0,0 1 1,0-1-1,1 1 0,-1 0 0,0-1 1,0 1-1,0 0 0,0 0 0,1 1 1,3 5 7,1 0-1,-1 1 1,0-1 0,0 1 0,-1 1 0,0-1 0,-1 0 0,0 1 0,4 17-1,-6-24-3,-1 0-1,0 1 0,1-1 1,-1 0-1,0 0 0,0 0 1,0 1-1,-1-1 0,0 4 1,-6 22 22,-1 0 0,-2-1 0,-15 32 0,7-29 49,-95 130 36,89-129-42,10-14-41,-5 8 2,-2-1-1,-1 0 1,-33 26-1,51-47-109,-12 10-403,-27 16 0,19-14-5096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40:16.5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116 0 9056,'0'0'0,"0"36"0,-3 60 0,-4 33-24,-13 41 24,-1-7-152,-3-21 152,1-14-664,14-7 664,0 1-5688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05:27.2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78 1 5384,'2'3'64,"0"1"-47,0 1 0,0 0 1,0 0-1,-1 0 0,0 0 0,0 0 1,0 0-1,-1 1 0,0-1 1,0 0-1,0 5 0,-7 61 147,6-58-183,-21 139 283,11-89-184,-22 141 9,28-160-42,1-9-24,-1 7-1,1 1-1,5 68 1,5-35 4,-3-55-23,8 32 0,-7-40-5,1 0 1,0-1 0,1 0-1,0 0 1,10 14 0,-15-24-3,1 0 1,-1-1-1,1 1 1,0-1-1,-1 1 1,1-1-1,0 1 1,0-1-1,-1 0 1,1 0-1,0 0 1,0 0-1,1 0 1,-1-1-1,0 1 1,0-1-1,0 1 1,0-1-1,1 0 1,-1 1-1,0-1 1,0-1-1,0 1 1,5-1-1,-6 1 0,8-4-56,3-6 16,0-1 0,-1-1-1,0 0 1,0-1 0,-2 0 0,10-16 0,-4 5-27,-2-2 0,-1 0 1,11-34-1,-2 12 30,-19 43 39,1 1-1,-1 0 1,1-1 0,0 1 0,0 0 0,0 0 0,1 1-1,-1-1 1,5-3 0,-6 7 2,-1-1 0,0 1 0,0-1 0,0 1 0,1-1 0,-1 1 0,0 0 0,0 0-1,1 0 1,-1-1 0,0 1 0,1 0 0,-1 1 0,0-1 0,0 0 0,1 0 0,0 1 0,4 1 0,-1 1 0,0 0 0,0 0 0,-1 0 0,1 1 0,-1 0 0,0 0 0,0 0 0,5 6 1,-7-7-1,1 0 1,1 0 0,-2 0 1,1 1-1,0-1 0,-1 1 0,0 0 0,0 0 0,0 0 1,2 5-1,2 7 0,24 54 9,-8-19-4,6 3-4,-20-41-2,0 0-1,1 0 1,1-1 0,12 11-1,-20-20 1,1-1 0,0 1-1,0-1 1,0 0-1,0 0 1,1 0-1,-1 0 1,0-1-1,1 0 1,-1 1-1,1-1 1,0 0 0,-1-1-1,5 1 1,-3 0-2,-4 0 2,1-1 0,-1 0-1,0 0 1,1 0 0,-1 0-1,1 0 1,-1 0-1,0 0 1,1 0 0,-1 0-1,0-1 1,1 1 0,-1 0-1,0-1 1,2 0-1,3-2 1,17-8 0,-2-6 0,-19 15 0,-1 0 0,1 1 0,-1-1 0,0 0 0,0 0 1,0 0-1,0 0 0,-1 0 0,1 0 0,0-3 0,0-2 2,-1 0 0,0 0 0,0-1-1,-1 1 1,0 0 0,0 0 0,-4-11-1,4 13 5,-5-12 61,-51-79 46,43 78 55,-4 2-82,0 0 0,-28-17-1,45 32-66,0 0-1,0 1 0,0-1 0,0 0 0,0 1 0,0 0 0,0-1 0,-1 1 0,1 0 0,0-1 1,0 1-1,0 0 0,-2 0 0,-12 0 53,0 1 0,-1 1 0,1 0 0,-24 7-1,16 2 184,-12 15-82,-36 35 0,69-59-147,-1 0 0,1 0 0,0 1 0,0-1 1,1 1-1,-1-1 0,-1 4 0,-15 30 114,-21 67-1,38-100-118,0 0-1,1 0 0,-1 0 0,1 0 0,-1 0 0,1 0 1,0 5-1,1 8 32,0 0 0,4 23 0,-1-23-33,1-1 1,10 21-1,-15-36-18,0 3 11,1-1 0,0 0-1,0 0 1,0 0 0,0 0 0,1 0 0,-1 0 0,1-1 0,-1 1 0,3 2 0,18 16 29,1-2 0,1 0 0,28 14 0,-50-30-31,1-1 0,0 1 0,0-1 0,0 0 0,0 0 0,0 0 0,0 0 0,3 0 0,38 4 46,68 1 1,-108-6-50,0 0 0,0-1-1,-1 1 1,1-1 0,0 0 0,4-2 0,47-17 23,56-29-1,-79 28-14,45-40-1,6-23-10,41-72-2,-107 127 6,-14 25-6,10-22 4,-1 0 0,-1-1-1,-1 0 1,7-36 0,-12 45 8,0 1 6,0-1-1,-2 0 1,3-32 0,-8 42-4,-1 9 16,-8 16 5,10-16-38,-29 58 42,-24 62 1,50-111-36,-1 1 0,1 0-1,1-1 1,-4 14 0,4-5-2,-2-2-1,3-11-1,1 0 1,0-1-1,0 1 0,0 0 0,1 0 1,0 0-1,1 7 0,1 21 11,4-4-8,2-14 1,-8-15-4,1-1-1,-1 0 0,0 1 0,1-1 0,-1 0 0,0 1 0,1-1 0,-1 0 0,1 0 1,-1 1-1,0-1 0,1 0 0,-1 0 0,1 0 0,-1 1 0,1-1 0,-1 0 0,0 0 1,1 0-1,-1 0 0,1 0 0,0 0 0,15-7 5,7-13-3,-23 19-2,7-6-1,0 0 0,0-1 0,-1 0 0,-1 0 1,1-1-1,-1 0 0,0 0 0,4-12 0,16-29 1,-3 11 0,3 1 0,4 3 0,-25 30 0,1 1 0,0 0 0,0 0 0,0 1 0,6-4 0,-9 6 0,1 0 0,0 0 0,-1 0 0,1 0 0,0 0 0,-1 1 0,1-1 0,0 1 0,0 0 0,0 0 0,3 0 0,-3 0 0,1 1 0,-1 0 0,0 0 0,1 0 0,-1 0 0,0 1 0,0-1 0,0 1 0,4 2 0,5 7-1,-1 0 0,0 1-1,0 0 1,-1 1 0,-1 0 0,14 25 0,-10-17 1,28 44-16,54 83-114,-93-146 92,-2-6 4,3-17 7,-1 0-1,-1-1 1,-2-29-1,0-16-7,2 61 32,-1 0 0,2 0 0,-1 0 1,1 0-1,0 0 0,0 0 0,1 1 0,-1-1 0,5-5 0,-2 2 1,-4 6 2,0 0-1,1 0 1,-1 1 0,1-1-1,-1 0 1,1 1-1,0-1 1,0 1-1,0 0 1,0-1-1,1 1 1,2-2-1,3-2 1,-4 2 0,1 1 0,0 0 0,1-1 1,-1 2-1,9-5 0,-8 5 1,0 0 0,0 0 0,0 1 0,13-2 0,-15 3 0,1 0-1,-1 0 0,1 0 1,-1 1-1,1 0 0,-1 0 1,6 1-1,-3 2 1,1 0 0,-1 0 0,0 1 0,0 0-1,-1 0 1,1 0 0,-1 1 0,5 6 0,-9-9-1,3 1 2,0 1-1,-1 0 1,0 0 0,0 1-1,0-1 1,5 11 0,1 3-1,2-1 1,-7-10-1,0-1 0,-1 1 1,0 0-1,0 0 0,4 13 1,16 47 4,2 20-4,17 60-4,-40-139 2,0 0-1,0 0 0,1-1 0,0 1 0,1-1 0,-1 0 1,2 0-1,-1-1 0,13 14 0,-14-17 0,-2-1 0,1 0-1,0-1 1,0 1-1,1-1 1,-1 1-1,1-1 1,-1 0-1,1-1 1,0 1-1,-1 0 1,1-1-1,0 0 1,0 0-1,0 0 1,7 0-1,-7 0-1,9-2-23,69-33-17,-74 30 28,-1 1-1,0-1 1,0-1-1,-1 1 1,12-11-1,1 0 2,50-42-996,1-3-3990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40:16.9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1 390 7536,'2'-1'13,"1"0"1,-1 1 0,1-1-1,-1 1 1,1 0-1,-1-1 1,1 1 0,0 0-1,-1 1 1,1-1-1,-1 0 1,1 1 0,-1-1-1,1 1 1,-1 0 0,1 0-1,-1 0 1,0 0-1,1 0 1,-1 1 0,0-1-1,0 1 1,0-1-1,0 1 1,2 3 0,4 3 92,-1 0 1,0 1 0,-1 0 0,7 13 0,-6-11-33,40 74 564,-34-60-586,-1-8 128,-1-7-132,1 0 0,0-1 1,1-1-1,18 10 0,-30-17-38,0 0 0,1-1 0,-1 1-1,0-1 1,1 0 0,-1 1 0,0-1 0,1 0 0,-1 0-1,1 0 1,-1 0 0,3 0 0,21-2 47,0-1 1,44-12-1,-36 4-9,0-2-1,47-25 1,-54 25-40,2-4 12,-28 17-20,19-14 10,23-22 0,-31 24-9,0 0 0,-1-1 0,16-24 0,-15 15-1,-1 0 0,-1-1 0,0 0 1,9-47-1,-17 67 1,0 0 0,-1-1 0,1 1-1,-1 0 1,0 0 0,0 0 0,-1-6 0,-3-20 2,-2 0 1,-18-54-1,24 81-1,-1 0-1,0 0 0,0 1 0,0-1 0,0 0 1,0 1-1,0-1 0,0 0 0,0 1 1,-1-1-1,-1-1 0,3 3-1,-8-8 4,0 1-1,0 1 1,-1-1 0,-10-5 0,6 5-2,0 2 1,0 0 0,-15-4-1,28 9-2,-4-1 5,1 0-1,0 1 0,-1-1 0,1 1 0,0-1 0,-1 1 1,-4 0-1,-40 4 21,-75 14 0,120-18-19,0 1-1,-1 0 0,1 0 1,0 0-1,0 0 0,1 1 1,-1-1-1,0 1 0,-4 2 1,7-4-6,-79 57 53,1 17-32,78-74-21,-28 34 55,-87 149 24,99-147-39,4 8-16,-12 85 1,23-125-24,1-1 0,0 1 0,0-1-1,0 1 1,0-1 0,1 1 0,1 5 0,11 37 2,34 78 0,-28-91-8,14 10 4,45 46-1,-53-71-4,99 47-5,-98-58-1,14-4 5,54-1 1,-92-2 4,0 0 0,1 0-1,-1-1 1,0 1 0,1-1 0,-1 1 0,0-1 0,4-1 0,4-3-137,1 0 0,-1-1-1,0 0 1,-1-1 0,1 0-1,-1 0 1,-1-1 0,12-13 0,24-30-6041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40:17.3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0 518 7176,'114'6'2,"-79"-6"12,227-14 14,-193 8 33,130-19 4,26-7-34,-121 16 56,191-28-1,25 1-50,-183 26 58,611-62 39,-594 65-25,594-54 52,-606 55-32,529-44 88,-548 49 72,156-9 4,-26 6-165,-164 8 213,322-1 428,-373 3-598,132 4 557,-178-4-773,0 0 1,0 0-1,0-1 0,0 0 0,0-1 1,-14-6-1,-3-1-913,-47-16-5627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40:18.0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440 303 4312,'16'-6'49,"0"0"1,-1-1-1,0-1 0,0 0 1,-1-1-1,0-1 0,18-16 1,-30 24-37,0 0 1,-1 0 0,1 0 0,-1 0 0,1 0 0,-1-1-1,0 1 1,0 0 0,0-1 0,0 1 0,0-1 0,-1 0 0,1 1-1,-1-1 1,0 1 0,1-1 0,-1 0 0,0 1 0,-1-1-1,0-4 1,0 0 3,-1 0 1,0 1-1,-1-1 0,-5-12 0,6 16-11,1 1 14,0-1 0,-1 0 1,0 0-1,1 1 0,-1-1 0,0 1 0,0-1 0,0 1 0,-1 0 0,-2-3 0,-6-4 13,0-3-11,8 8-1,-1 0 0,0 1 0,0-1 0,0 1 0,0-1 0,-1 1-1,1 1 1,-7-4 0,-4-2 38,-1 1-1,0 1 1,-25-7 0,25 13 161,-68 21 89,66-12-81,-77 67 88,76-54-128,-65 130 72,70-115-113,-38 153 57,47-150-63,-7 192 56,13-181-82,1-22-65,2 54 53,17 87 0,12 44 34,-27-173-42,17 173 112,-14-45 26,-17-198-196,-6-32-1091,0-7-4226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40:18.5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7 488 6904,'0'0'-2,"-1"0"0,1 0 0,0 0 0,-1 0 0,1 0 0,0 1 0,0-1 0,-1 0 1,1 0-1,0 0 0,0 0 0,-1 0 0,1 1 0,0-1 0,0 0 0,-1 0 0,1 1 0,0-1 0,0 0 0,0 0 0,0 1 1,-1-1-1,1 0 0,0 0 0,0 1 0,0-1 0,0 0 0,0 1 0,0-1 0,0 0 0,0 0 0,0 1 0,0-1 1,0 0-1,0 1 0,0-1 0,0 0 0,0 1 0,0-1 0,0 0 0,0 1 0,0-1 0,0 0 0,0 0 0,1 1 0,-1-1 1,0 0-1,0 0 0,0 1 0,13 5 14,0-1 1,1 0-1,-1-1 1,1 0-1,0-1 0,0 0 1,0-1-1,0-1 1,19-1-1,136-8 277,-137 6-256,58-6 26,-54 4 108,-17 1-98,16-2 5,-1-1 1,0-3 0,36-12 0,139-60 261,-131 50-240,-56 20-58,0 0-1,-1-2 1,0 0 0,-1-2 0,31-28-1,-47 38-16,0-1 0,0 0 0,-1 0 0,0 0-1,0-1 1,-1 1 0,0-1 0,0 1 0,0-1-1,-1 0 1,0 0 0,-1 1 0,1-1 0,-1 0-1,0 0 1,-1 0 0,-1-7 0,2 10-20,-1-2 45,1 0 0,-1 0 0,0 1-1,0-1 1,-1 0 0,0 1-1,0-1 1,0 1 0,-1 0-1,1-1 1,-1 1 0,-1 0 0,-4-5-1,-15-27 705,22 35-614,-1 6-30,-1 10-71,0 0-1,1 0 0,1 0 0,0 1 0,0-1 0,4 28 1,-2-27-27,2 41 54,20 109-1,-18-136-50,11 60 2,1 1-9,9 74-4,-12-94-8,-14-70 7,0 1 0,0-1 0,0 0 0,0 1 0,0-1-1,0 0 1,0 0 0,0 1 0,0-1 0,0 0 0,1 0 0,-1 1 0,0-1 0,0 0 0,0 0 0,0 0-1,0 1 1,1-1 0,-1 0 0,0 0 0,0 0 0,0 1 0,1-1 0,-1 0 0,0 0 0,0 0-1,1 0 1,-1 0 0,0 0 0,0 1 0,1-1 0,-1 0 0,0 0 0,0 0 0,1 0 0,-1 0 0,0 0-1,1 0 1,-1 0 0,0 0 0,0 0 0,1 0 0,-1 0 0,0-1 0,0 1 0,1 0 0,-1 0 0,0 0-1,0 0 1,1 0 0,-1 0 0,0-1 0,0 1 0,0 0 0,1 0 0,-1 0 0,0-1 0,0 1 0,0 0-1,1-1 1,1-1-7,7-15-24,-5 7-14,53-122-1289,-18 46-4938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40:19.0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1 133 7264,'14'-48'49,"-13"46"398,11 4 50,0 9-364,1-1-1,1 0 0,-1 0 1,2-2-1,-1 0 1,21 8-1,10 6 48,-40-20-171,1 1-8,7 14 34,-13-17-34,0 1-1,0-1 0,0 0 1,1 0-1,-1 1 1,0-1-1,0 0 1,0 1-1,0-1 1,0 0-1,0 1 1,1-1-1,-1 0 1,0 1-1,0-1 1,0 0-1,0 1 1,0-1-1,0 0 1,0 0-1,-1 1 1,1-1-1,0 0 1,0 1-1,0-1 1,0 0-1,0 1 1,0-1-1,-1 0 1,1 1-1,0-1 0,0 0 1,0 0-1,-1 1 1,1-1-1,0 0 1,0 0-1,-1 0 1,1 1-1,0-1 1,0 0-1,-1 0 1,1 0-1,0 0 1,-1 0-1,1 1 1,0-1-1,-1 0 1,1 0-1,0 0 1,-1 0-1,1 0 1,0 0-1,-1 0 1,1 0-1,0 0 1,-1 0-1,0-1 1,-18 1 22,11-1 3,0 0-1,0-1 1,0 0-1,0 0 1,1-1 0,-1 0-1,1 0 1,-1-1-1,-12-8 1,19 11-12,1 1 0,-1-1 0,0 0-1,0-1 1,1 1 0,-1 0 0,0 0 0,1 0 0,-1 0 0,1 0-1,-1-1 1,1 1 0,0 0 0,-1 0 0,1-1 0,0 1 0,0 0 0,0-1-1,0 1 1,0 0 0,0-1 0,1 1 0,-1-1 0,11-31 72,-8 27-73,23-49-1186,3-3-4787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40:19.7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 1 3680,'0'0'97,"-1"0"-64,0 0 0,1 1 0,-1-1 0,0 0 0,1 1 0,-1-1 0,1 1 0,-1-1 0,0 1 0,1-1 0,-1 1 0,1 0-1,0-1 1,-1 1 0,1-1 0,-1 2 0,23 57 317,-2 0 1,17 89-1,-14 18-51,-12-58-130,29 214 165,-19-194-259,-14-95-46,19 121 38,3-7 14,-28-144-66,-1-3-11,0 0 1,0 1-1,0-1 0,0 0 1,0 0-1,0 1 0,0-1 1,0 0-1,-1 0 0,1 0 0,0 1 1,0-1-1,0 0 0,0 0 1,0 0-1,0 0 0,0 1 1,-1-1-1,1 0 0,0 0 1,0 0-1,0 0 0,0 1 0,-1-1 1,1 0-1,0 0 0,0 0 1,0 0-1,0 0 0,-1 0 1,1 0-1,0 0 0,0 0 0,-1 0 1,1 0-1,0 0 0,0 0 1,0 0-1,-1 0 0,1 0 1,0 0-1,0 0 0,0 0 0,-1 0 1,1 0-1,0 0 0,-1-1 10,0 0 0,0 0 0,0 0-1,0 0 1,1 0 0,-1 0-1,1 0 1,-1 0 0,0 0 0,1 0-1,0-1 1,-1 1 0,1 0-1,-1-2 1,-1-9 57,-1 1-26,0 0 0,2-1-1,-1 1 1,1-23 0,1 23 16,0-1-25,0 1 1,0 0-1,1 0 0,1 0 1,0 0-1,1 0 0,7-21 1,0 9 54,0 0 0,2 1 0,1 0 1,30-38-1,-34 50-69,-6 6 0,1 0 0,0 1 0,0 0 0,0-1 1,0 1-1,8-4 0,-1 1 27,0 1 0,0 0-1,1 0 1,-1 1 0,1 1 0,18-4-1,-18 5-34,28 1 62,-30 1-65,17-1 20,0 1 0,1 2 0,-1 1-1,28 7 1,-42-3-3,-5 1-20,0 1 1,-1 0-1,0 1 0,9 16 0,-10-10 6,6 85 3,-11-88-14,-2-1 0,0 1 0,0-1-1,-1 0 1,0 0 0,-1 1 0,-5 11 0,3-9-2,2-3 3,-1 0-1,0 0 1,-1 0 0,-1-1-1,0 1 1,0-1 0,-1-1-1,0 1 1,-1-1 0,0-1-1,-10 10 1,5-10 19,1 0 1,-1-1-1,0-1 1,-1 0-1,0-1 1,-21 7-1,18-7 54,-1 0-1,0-2 1,-27 4 0,31-8-1,-1-1 0,0 0 0,0-1 0,1-1 0,-20-6 0,11 3-632,-34-5 0,38 8-5224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40:20.4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389 1 5472,'-23'10'101,"0"1"0,-28 21 0,8-7 21,-21 11 29,-25 30-7,74-50-64,-4 14-30,-22 46 1,33-52-23,3 11-7,-2 52 1,10-64-2,6 1-11,0-1 0,21 34-1,-29-56-6,0 1-1,0 0 1,1 0-1,-1 0 1,0-1-1,1 1 1,0-1-1,2 3 1,3 1 4,4 5 0,0-1 1,1-1-1,0 0 0,1-1 1,0 0-1,0-1 1,26 8-1,-1-3 63,1-3 1,78 7-1,-101-14-55,-12 0 1,1-1 1,0 0-1,0-1 0,0 1 0,-1-1 1,1 0-1,9-3 0,53-21 146,-55 17 14,2-10-44,23-36-1,-29 33 105,12-113 102,-18 117-188,-1 1 0,-2-33 0,-1 21-82,1 1-22,0 6 118,-5-36 1,2 31-64,0-9 350,-1 0 1,-19-63 0,24 98-441,-1-1 0,1 1 0,-1 0 1,1 0-1,-1 0 0,1 0 0,-1 0 1,0 0-1,1 0 0,-1 0 0,1 0 1,-1 0-1,1 0 0,-1 0 0,1 0 0,-1 0 1,1 0-1,-1 1 0,1-1 0,-1 0 1,1 0-1,-1 0 0,1 1 0,-1-1 1,1 0-1,0 1 0,-2 0 0,-7 7 41,-1 1-1,-16 20 0,20-22-47,-27 32 10,28-32-172,0 0 0,0 0 0,1 1-1,0 0 1,0-1 0,0 2 0,-2 9 0,-3 13-6241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40:21.0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0 196 7712,'2'-1'-15,"4"-4"3,-5 5 10,-1-1 0,1 1 0,0-1 0,0 1 0,-1 0 0,1 0 0,0 0 0,0-1 0,0 1 0,0 0 0,0 0 0,-1 0 0,1 0 0,0 0 0,0 0 0,0 1 0,1-1 0,2 0-3,50-4 0,-13 3 14,-23 3-3,0 0 0,0 2 1,0 0-1,-1 1 0,1 0 0,16 9 1,-18-8-4,-10-3 2,0-1 0,0 1 0,-1 0 0,1 1-1,-1-1 1,6 6 0,5 3 15,0 1 0,0 0-1,-2 1 1,0 1 0,18 24 0,-18-5-4,-12-30-10,-2 1 0,1-1 0,0 1-1,-1-1 1,0 1 0,0-1 0,0 1 0,-1-1 0,1 1 0,-1-1 0,0 1 0,-1-1 0,1 0 0,-3 7-1,1-5 3,1 2 5,-1-1 1,-1 1 0,0 0 0,0-1-1,0 0 1,-8 9 0,-4 6 34,14-18-44,1-1 5,-1 0 0,0 0 0,0 0-1,0 0 1,0-1 0,-1 1 0,1-1 0,-1 1-1,1-1 1,-1 0 0,0 0 0,0 0 0,0 0 0,0 0-1,0-1 1,-1 1 0,1-1 0,0 0 0,-1 0-1,1 0 1,-1 0 0,1-1 0,-7 1 0,6-2 18,0 0 1,0 0 0,1 0-1,-1 0 1,0-1-1,1 1 1,-1-1 0,1 0-1,-1 0 1,1 0-1,0-1 1,0 1 0,0-1-1,0 0 1,0 1-1,1-1 1,-1-1 0,1 1-1,0 0 1,-1 0-1,2-1 1,-1 0 0,0 1-1,1-1 1,0 0-1,-2-7 1,3-68 163,4 60-71,-1 9-75,1-1-21,0-1 1,1 1-1,0 0 0,1 0 1,0 0-1,1 1 0,0-1 0,9-8 1,96-102 109,-86 95-60,103-86 24,-106 96-43,-11 9-41,1 1 0,-1 0-1,1 1 1,0 0 0,23-4 0,-20 10 47,-8 3-46,0 0-1,0 0 1,-1 0-1,0 1 1,0 0-1,0 1 1,0-1-1,-1 1 1,0 0-1,0 1 1,-1 0-1,0 0 1,0 0-1,-1 0 1,6 12-1,1 0-2,-5-8 9,-1 0 0,0 0-1,7 24 1,6 27 70,18 119 0,-34-147-84,8 46 21,-7-61-18,3 24 8,20 66 1,-23-95-13,-1-4-3,1 1 0,0-1-1,0-1 1,1 1 0,0 0-1,10 15 1,-12-22-99,1 0-1,0 0 1,0 0-1,0 0 1,0 0 0,0-1-1,1 1 1,-1-1-1,1 0 1,-1 0 0,1 0-1,4 1 1,22 9-6244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40:21.5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762 62 7000,'0'0'97,"-6"-10"215,-11 2-113,0 0 1,-1 1-1,0 1 0,0 1 0,0 0 1,-22-2-1,26 4-162,-29 1 219,14 2-29,0 3-1,-48 8 1,20 8 5,46-15-184,-36 13 256,0 2 0,-69 40 0,72-30-128,41-27-169,-8 5 46,-1 2 0,1-1 0,1 1 0,0 1 0,0 0-1,-14 19 1,23-27-47,0 0 0,1-1 1,-1 1-1,1 0 0,-1 0 0,1 1 0,0-1 0,-1 0 0,1 0 0,0 0 0,1 0 0,-1 0 0,0 0 0,0 0 0,1 0 1,-1 0-1,1 0 0,0 0 0,0 0 0,1 2 0,-2-2 0,6 3 35,1-1-31,0-1 1,0-1-1,1 1 0,-1-1 1,0-1-1,1 1 0,-1-1 1,16 0-1,-9-2 1,0 0 0,0 0 0,0-1 0,-1-1 0,17-6 0,11-5 29,0-2 0,51-30 0,-82 40-35,42-31 31,64-38 137,-114 73-99,5-2-6,-7 3-59,0 1-1,1-1 1,-1 1-1,1-1 1,-1 1 0,0-1-1,1 1 1,-1-1-1,1 1 1,0 0-1,-1-1 1,1 1-1,-1 0 1,1-1-1,-1 1 1,1 0-1,0 0 1,-1 0-1,1-1 1,0 1-1,-1 0 1,1 0-1,0 0 1,-1 0-1,1 0 1,0 0-1,-1 0 1,1 0-1,0 1 1,-1-1-1,1 0 1,0 0-1,-1 1 1,1-1-1,-1 0 1,1 0-1,-1 1 1,1-1-1,0 1 1,3 4 37,0 2-15,1 0-1,-1 0 1,-1 0-1,6 15 1,29 82 55,-13-16-19,-16-54-60,15 40 1,-18-57-6,-1-1-2,1-1 0,0 0-1,1 0 1,0 0 0,13 17 0,-14-24-310,0-1-1,1 1 1,0-1-1,16 12 1,3 1-7443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40:24.2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698 0 2696,'0'3'137,"0"2"-64,1-2-51,-1-1 0,0 1 0,0-1 0,0 1 0,0-1 0,-1 1 0,1-1 1,-1 1-1,-1 4 0,0-4 12,-4 4-6,5-5-25,-1-1 1,1 0-1,-1 0 0,1 0 0,-1 0 1,0 0-1,0 0 0,1 0 0,-1-1 1,0 1-1,0-1 0,0 1 0,0-1 1,-3 1-1,-29-1 44,24 0-27,-30-1 109,-1 1 61,-52 5 1,79-4-166,2 1 23,1 0 1,0 1-1,-13 5 0,6-3-10,-45 14 248,-61 28 0,70-16-213,48-29-34,1 1 0,0 1 1,0-1-1,0 1 0,1 0 0,-1 0 1,-5 7-1,-1 2 7,0-3-16,8-8-12,0 0 0,1 0 0,0 0 0,-1 1-1,1 0 1,0-1 0,0 1 0,1 0-1,-1 0 1,0 0 0,0 3 0,-2 2 28,2 0 0,-1 0 0,1 1 1,0-1-1,1 1 0,0-1 0,0 1 0,1-1 0,0 1 1,2 15-1,0-12-24,-2-7 1,1-1-1,0 0 1,0 1-1,0-1 1,1 0-1,2 5 1,4 11 30,1-2 1,2 1 0,-1-1-1,2 0 1,1-1-1,0-1 1,1 0 0,0-1-1,19 15 1,66 45 52,-78-64-92,-4-5-162,0 0 0,1-1 0,-1-1 0,24 2 0,19 1-3632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05:27.6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0 447 5472,'45'-34'0,"40"-29"0,120-90-7,-149 112-10,92-90 0,-148 131 14,1 0 0,-1-1 1,1 1-1,-1-1 1,0 1-1,1-1 1,-1 1-1,0-1 0,1 1 1,-1-1-1,0 1 1,0-1-1,0 1 1,1-1-1,-1 1 0,0-1 1,0 1-1,0-1 1,0 1-1,0-1 1,0 0-1,0 1 0,0-1 1,0 1-1,0-1 1,-1 1-1,1-1 1,0 1-1,0-1 1,0 0-1,-1 1 0,1-1 1,0 1-1,0 0 1,-1-1-1,0 0 1,0 0-3,0 1 0,0-1 0,0 0 0,0 1 1,0-1-1,0 1 0,0-1 0,0 1 1,0 0-1,0 0 0,-1-1 0,1 1 0,0 0 1,0 0-1,0 0 0,0 0 0,-1 0 0,1 0 1,-1 1-1,-4 0-16,-6 1-1,-1 1 0,1 1-1,0 0 1,0 0 0,0 1 0,-13 8 0,-93 54-86,95-50 9,-84 96-39,90-85 11,1 11 41,-21 70 0,37-106 75,-1-1 0,0 1 0,1 0-1,0-1 1,0 1 0,0 0 0,0-1 0,0 5 0,2 6-9,1 1 1,0-1 0,1-1-1,0 1 1,1 0-1,9 18 1,0-16-60,-13-15 75,6 7-10,1-1 0,0 0-1,0-1 1,1 1 0,0-2 0,0 1 0,0-1 0,0-1 0,0 0-1,13 3 1,30 6-40,9 0 43,-45-9 34,-1 0 1,1 1-1,0 0 1,-1 1-1,0 1 1,0 1-1,22 13 1,-36-19-4,1 0-1,-1 1 1,0-1 0,0 0-1,0 1 1,0-1 0,-1 0-1,1 1 1,0-1 0,-1 1-1,1-1 1,0 1 0,-1-1-1,0 1 1,1 0 0,-1-1-1,0 1 1,0 0 0,0-1 0,0 1-1,0-1 1,0 1 0,-1 0-1,1-1 1,0 1 0,-1-1-1,1 1 1,-1-1 0,-1 2-1,-1 4 41,0 0-1,-1 0 0,0 0 1,-5 6-1,7-10-73,-4 5 129,0 0 0,-1-1 1,0 0-1,-13 10 0,-7 9 180,26-25-155,-10 2 95,10-2-225,1-1 0,0 0 0,-1 0 1,1 0-1,-1 0 0,1 1 0,0-1 0,-1 0 1,1 0-1,0 0 0,-1 0 0,1 0 0,-1 0 1,1 0-1,0 0 0,-1 0 0,1 0 0,-1-1 1,1 1-1,0 0 0,-1 0 0,1 0 0,0 0 1,-1-1-1,1 1 0,0 0 0,-1 0 0,1 0 1,0-1-1,0 1 0,-1-1 0,1-2 0,0-1 0,0 1 1,1 0-1,-1-1 0,1 1 0,0-1 0,0 1 0,0 0 0,1 0 1,-1-1-1,3-3 0,26-33-249,-18 23-275,27-35-3232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40:24.6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737 1 6640,'-106'40'-35,"0"-5"-153,46-17 52,-68 28 13,102-33 118,7-3 7,-5 3 6,0 1-1,1 1 1,-34 28-1,32-21 70,2 1 0,1 1 0,0 2 0,-33 52 0,52-73-44,1 1 0,-1 0-1,1 0 1,0 0 0,1 1-1,0-1 1,0 0-1,0 0 1,1 1 0,0-1-1,1 11 1,-1-8-2,3 8 137,33 80 65,-24-77-99,77 77 39,-86-95-163,-1 1 0,1-1-1,-1 0 1,1 0 0,0-1-1,5 4 1,144 55 93,-117-52-22,144 9 38,-142-18-38,170-31 32,-162 20-58,192-79-954,-111 35-3947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40:25.0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 3416,'2'-1'0,"0"0"0,0 1 0,1 0 0,-1-1 0,0 1 0,1 0 0,-1 0 0,0 0 0,1 1 0,-1-1 0,0 1 0,1-1 0,-1 1 0,0 0 0,0-1 0,0 1 0,3 2 0,0 1 6,-1 1 0,1-1 0,-1 1 0,-1 0 0,1 0 1,-1 1-1,0-1 0,0 0 0,0 1 0,-1 0 0,0 0 0,0 0 0,0 0 0,-1 0 1,1 9-1,2 15 67,-1 55 0,-3-62-54,1 73 198,-8 166 564,5-244-609,2 0 0,0 1 0,0-1 0,2 1 0,0-1 0,2 0 0,0 0 0,8 23 0,-4-14 173,-7-25-130,4-20 240,6-69-1113,-3 27-3588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40:25.4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66 6104,'1'-2'0,"0"-2"2,1 0 0,0 1 1,0-1-1,1 0 0,-1 1 0,1-1 1,-1 1-1,1 0 0,0 0 0,1 0 1,-1 0-1,0 0 0,1 1 1,-1 0-1,1-1 0,0 1 0,0 1 1,0-1-1,8-2 0,2 2 26,1 1 1,0 1-1,0 0 0,19 3 0,-30-2-19,0 0 0,0 0-1,0 1 1,0-1-1,0 1 1,0 0-1,0 0 1,-1 1-1,1-1 1,-1 1 0,1-1-1,-1 1 1,5 6-1,-4-5 2,1 5 51,-2 0-43,-1 0 0,-1 0 1,0 1-1,0-1 0,-1 0 0,0 0 0,-1 1 0,0-1 0,-3 15 0,1-13-9,3-7-4,-1-1 1,0 0 0,0 1-1,0-1 1,-1 0 0,1 0 0,-1 0-1,0 0 1,-3 5 0,2-4-3,-24 32 69,25-34-68,1-1 1,-1 1-1,0-1 1,0 1-1,0-1 1,0 1-1,0-1 1,0 0-1,0 0 1,0 0-1,0 0 1,0 0-1,-1-1 1,1 1-1,0-1 1,0 1-1,-5-1 1,0-4 15,-13-18-402,-19-29 1,1 0-3552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40:42.5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3056,'0'0'2297,"2"7"-2078,1-1-185,-2-4-17,0 1-1,0-1 0,0 0 0,0 1 0,0-1 0,-1 1 0,1-1 0,-1 1 0,0 0 1,0-1-1,0 4 0,7 100 193,-5 36 70,-4-66-150,2 123 12,1-153-66,9 203 36,-7-193-31,16 261 32,-15-247-31,18 318 44,-16-301-11,24 379 46,-25-367-40,6 439 46,-10-425-51,1 479 42,0-470-82,21 515 33,-18-505-40,25 542 31,-22-537-38,34 527 34,-33-537-15,32 472 50,-34-485 44,12 436 98,-19-444 49,-13 399 143,6-406-97,-42 381 145,37-389-152,-58 320 140,56-340-159,12-62-288,-55 300 702,29-70 213,43-362-2457,-3 26-6831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40:43.9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368 297 1712,'-3'-5'168,"0"0"-37,2 4-50,0 0 1,0-1-1,-1 0 0,1 1 0,0-1 0,1 0 0,-1 1 0,0-1 0,0 0 0,1 0 0,-1 0 1,1 0-1,0 0 0,-3-3 829,-5-2 1373,-37-9-419,38 14-1791,0 1 1,0 1 0,0-1 0,0 1-1,0 1 1,0-1 0,-1 1-1,1 0 1,0 1 0,0 0-1,1 0 1,-1 0 0,0 1 0,-11 7-1,4-2 14,1 1-1,1 1 1,-1 0 0,1 1-1,-17 21 1,20-23-72,-13 20 69,13-13-57,1 0 1,1 0 0,0 0 0,-7 30-1,10-33-23,-1 28 6,4 2-4,8 10-4,8 1-2,4-3 0,5 1 0,2-3 0,3-9 0,0-10 0,-1-8 0,-1-5 1,-2-5 4,3-2-2,5-5 2,5-3-3,-27-3 0,1 0 1,-1-1-1,1-1 0,-1 0 1,0 0-1,0-1 1,0-1-1,-1 0 1,0 0-1,0-1 1,18-13-1,-20 13 5,1-1 1,-2 0-1,1 0 1,-1-1-1,0 0 1,0 0-1,6-11 1,-6 8-1,16-21 44,20-37 0,-22 32 0,95-178 126,-111 204-148,0 0 0,-1 0-1,5-23 1,-5 20-16,-3 7 1,0-1 0,0 1 0,0-1 0,-1 0 0,0 1 0,0-1 0,-1 1 0,-2-13 0,1 10-1,0-5 23,-1-1 0,-1 1 0,-6-17 1,6 18-18,-1 0 28,-1 1 0,0-1 0,-9-15 0,6 14-28,-30-52 182,36 63-183,1 1 0,-1-1 0,0 1 0,0 0 0,-1 0 0,1 1 0,-1-1 0,1 0 0,-1 1 0,-6-3 0,4 2 1,0-1 16,0 0-1,0 0 0,0 1 1,0 0-1,0 0 0,-1 1 1,0 0-1,1 0 1,-1 0-1,0 1 0,0 0 1,-10 0-1,10 1-13,-74 0 306,72 1-305,0 0 0,0 0 0,0 1 0,0 0-1,1 0 1,-10 4 0,16-5-17,0 0-1,-1 0 1,1 1-1,0-1 1,0 0-1,0 1 1,0-1-1,0 1 1,0 0-1,1 0 1,-1-1-1,-2 5 1,-3 3 3,-2-1-3,6-6-5,1 0 1,0 1 0,-1-1 0,1 1 0,0-1 0,0 1 0,1 0 0,-1 0 0,0 0 0,1 0 0,-2 5 0,-16 39 11,-1 20-9,-19 105-1503,17-79-6000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40:45.7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0 610 6368,'5'2'65,"4"0"-22,1-1 0,0 1 0,0-2 0,0 1 0,12-2-1,13 1 52,-26 1-34,1 0 1,-1-1-1,1 0 1,-1-1-1,1 0 1,-1 0-1,1-1 1,-1-1-1,0 1 1,0-1-1,0-1 1,0 0-1,-1 0 1,0 0-1,1-1 1,-2-1-1,1 1 0,0-1 1,-1-1-1,0 1 1,7-10-1,9-13 85,-2 0-1,34-62 0,-33 52-67,33-40 340,-45 63-310,-1-1 0,-1 0-1,9-26 1,-15 36-69,0 0 1,0 0-1,-1 0 0,0 0 0,0 0 1,-1 0-1,0 0 0,0 0 0,-1 0 1,0 0-1,0 0 0,0 0 0,-4-11 1,-16-38 390,19 53-357,-5-3-7,4 4-18,-4 0-4,4 5-14,-4 15-18,1 1 1,0-1-1,-5 34 0,2 5-8,2 6 2,2 5-3,4-23-5,6 51 0,-3-65 2,25 207-30,-12-151 5,33 129-36,-44-195 60,6 50-14,-5-34 10,2 16-23,0 103 1,-7-148 25,-1 1 0,-1-1 0,0 1 0,0-1 0,0 0 0,-1 0 0,-1 0 0,1 0 0,-1-1 0,-8 13 0,10-18 2,1 0 0,0-1-1,-1 1 1,0 0 0,1 0 0,-1-1 0,0 1 0,0-1 0,1 0 0,-1 0 0,0 1 0,-1-1 0,1 0 0,0-1 0,0 1 0,-5 1-1,2-2-2,-1 1 0,0-1-1,0-1 1,0 1-1,-7-2 1,-6-1 1,-64-5 3,17-1 1,43 6 5,6 0 16,0 1-1,-1 1 1,1 0 0,0 1 0,-1 1 0,-33 6 0,47-6 19,-4 2 6,6-2 49,30-1 49,62 3 3,-53 0-41,68-5-1,-72-2-53,46-13-1,23-4 119,-72 19-114,0 1 0,32 3 0,-14 0 16,19-2 14,81-4-1428,-58 1-5759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41:23.2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215 265 2072,'-50'16'673,"-65"13"-1,110-28-516,-25 9 528,27-8-452,-3 4-5,5-4-14,-1 3 67,-1 1-31,14-5-67,29-10 313,-30 8-356,0-1 1,0 0-1,0-1 0,-1 0 1,1 0-1,-1-1 0,0 0 1,0-1-1,0 0 0,12-9 1,-13 7 14,0 0 1,-1-1-1,1 0 1,-1 0-1,-1 0 1,0-1 0,0 0-1,0 0 1,-1-1-1,6-18 1,-7 21-89,-1 0 55,0 1 0,-1-1 0,1 0 0,-1 0 0,-1-1 0,2-10 0,-2 15-93,-1-5 31,1 0 0,0 0 0,0 0 0,1 0 0,0 0 0,0 0 0,1 1 0,5-12 0,-3 11 50,-3 5-10,2-3-5,-3 4 78,0 1-110,4-4-10,1 20 17,18 98-23,-16-73-39,2 10-5,0 1-2,0-2 0,-1-5 0,1-4 0,-4-2-4,1 42 1,-4-45 0,3 85-26,-5-107 29,1 2-8,0 1 0,-2-1-1,0 0 1,0 1 0,-1-1 0,-1 0 0,-1 0 0,-7 25 0,-19 28-67,28-66 62,0-1 11,0 0 1,0 0-1,0 0 1,0 0 0,0 0-1,0 0 1,0 0 0,0 0-1,0 0 1,0-1-1,-1 1 1,1 0 0,0-1-1,0 1 1,-1-1-1,1 0 1,-2 1 0,-31 6 19,9-11 130,23 4-81,-9-3 105,6 3 73,6 2 83,10 4-322,2 0 0,-1-1 1,1 0-1,-1-1 0,26 5 0,15-2-4,7-2-2,10-5 0,3-5 0,-4-2 0,-2-4 0,-3-5 0,2-9 0,-51 18 0,0 0 0,26-18 0,-31 16-122,0 0 0,-1 0 0,-1-1 0,1 0 0,-1-1 0,-1 0 0,0 0 0,-1-1 0,0 1 0,0-1 0,5-20 0,22-56-7198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41:24.7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0 458 728,'39'24'1,"-33"-20"58,1 0 1,-1-1-1,1 0 0,0 0 0,0 0 0,0-1 0,0 0 0,0 0 0,0-1 0,1 0 1,12 0-1,-12-1-44,16 0 4329,-22-1-3917,5-1-19,-2-4-25,62-118 542,-2-40-73,-61 151-820,-2 4 29,1 1 0,-2-1-1,1 0 1,-2 0 0,1 0 0,-2-17-1,1 9 28,0 5-31,-1 0 0,-3-17 1,3 26-44,1 0 0,0 1 0,-1-1 0,0 0 0,0 0 0,0 1 0,0-1 0,0 1 0,-1-1 0,1 1 0,-1 0 0,1-1 1,-1 1-1,0 0 0,0 0 0,0 0 0,0 0 0,-3-2 0,4 4-7,0-1 1,0 1-1,0-1 1,0 1-1,0 0 1,0-1-1,0 1 0,-1 0 1,1 0-1,0 0 1,0 0-1,0 0 1,0 0-1,0 0 0,0 0 1,0 0-1,0 1 1,0-1-1,0 0 1,0 1-1,0-1 0,0 1 1,0-1-1,0 1 1,0-1-1,0 1 1,0 0-1,-1 0 0,1 1 2,-1 1 0,0-1 0,1 1 0,-1-1 0,1 1 0,0 0-1,0 0 1,0-1 0,0 1 0,0 4 0,-1 9 7,0-1-1,2 31 1,0-44-13,3 63 10,-2-11-1,3 15-8,-2 8 1,-3 5-2,-1-1 2,4-6-2,3-8 2,-3-5-3,-2 0-2,0 1 1,-3-9 13,-19 101 0,19-137-12,-11 33 16,10-38-13,-7 20 36,-1-1 1,-23 44-1,31-67-27,3-6-6,0-1 0,0 1 0,0-1 0,-1 0 0,1 0 1,-1 1-1,1-1 0,-1 0 0,0-1 0,0 1 0,1 0 0,-1 0 0,-1-1 0,1 1 0,-4 2 0,2-4 39,-3-2 5,5 1-32,-1 0 1,1 0 0,0-1-1,0 1 1,-1 0 0,1-1-1,0 0 1,-3-3 0,3 4-8,1-1 0,-1 1 0,1 0 0,-1-1 1,0 1-1,1 0 0,-1 0 0,0 0 0,0 0 0,0 0 1,0 1-1,-2-2 0,2 2 75,-15-9 239,11 9-122,18 7-157,18 8-1,54 18 0,-79-31-45,22 5 25,173 21 6,-190-27-31,0-1 0,-1 0 0,14-1 0,130-15 10,55-22-1407,5-6-5591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41:47.6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11929 10584,'59'-101'352,"37"-55"166,-70 113 317,140-249 298,-123 216-499,89-150-1,27-29-436,-85 134 157,141-238-1,20-50-258,-132 226 26,171-312 4,11-26-73,-164 303 82,197-348-1,15-15-77,-196 346 90,556-958 54,-556 958-80,194-332 0,-13 23-80,-193 334 40,490-797 32,-493 817-32,-122 190-80,305-450 80,3 21-62,-308 429-18,122-164 8,177-227 4,36-46-10,-43 64-2,-84 115-4,-137 173-14,85-92 3,-20 32 3,-91 99-35,-15 16 21,93-89-98,-69 79-14,-54 40 133,0 0 0,0 0 0,0 0 0,0-1 0,0 1-1,1 0 1,-1 0 0,0 0 0,0 0 0,0 0-1,0 0 1,1 0 0,-1-1 0,0 1 0,0 0-1,0 0 1,1 0 0,-1 0 0,0 0 0,0 0 0,0 0-1,1 0 1,-1 0 0,0 0 0,0 0 0,0 0-1,1 0 1,-1 0 0,0 0 0,0 0 0,0 1-1,1-1 1,-1 0 0,0 0 0,0 0 0,0 0 0,0 0-1,1 0 1,-1 0 0,0 1 0,0-1 0,0 0-1,0 0 1,0 0 0,1 1 0,1 2-68,1 1 0,0 0 0,-1 0 1,0 0-1,0 0 0,0 0 0,-1 1 1,1-1-1,-1 0 0,0 1 0,0-1 0,-1 1 1,1 5-1,2 8-1163,9 49-8630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41:48.1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12275 14168,'28'-57'0,"28"-62"0,33-90 0,47-120 0,66-149 0,12-22 56,-113 276 224,-101 224-280,294-607 280,35-36-155,-186 377 222,631-1094 147,-612 1093-99,254-366 3,5 40-279,-257 371 76,225-299 3,-24 27-140,-221 308 30,-144 186-88,362-442 92,6 25-72,-368 417-20,144-158 6,206-219 1,56-57-6,-25 37-1,-29 41 0,-34 43 0,-34 39 0,-37 35 0,-62 62 2,-122 114 4,67-80 1,-14-12-4,24-84 2,-122 200-10,56-183-2084,-37 101-8351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05:28.0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0 205 5112,'13'-19'0,"9"-18"0,4-6 0,-1 5 0,3 7 0,2 7 1,-26 22 0,0 0 0,0 1-1,0-1 1,0 1 0,0-1-1,0 1 1,0 1 0,1-1-1,-1 0 1,0 1 0,8 0-1,-3 4 7,-7-1-3,1-1-2,-1 0 0,1 1 0,-1-1 1,0 1-1,0 0 0,0-1 1,0 1-1,0 0 0,-1 0 0,1 0 1,-1 1-1,0-1 0,0 0 1,0 0-1,0 1 0,-1-1 0,1 0 1,-1 1-1,0 3 0,-4 119 56,-10 18 49,1-28-16,-20 204 293,29-268-257,4-48-46,-1-1-12,-1 0 45,-2-7-472,1 1 26,-6-7-3154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41:56.6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1 593 1264,'0'0'560,"3"-4"-287,26-35 936,-16 20-854,1 1 0,0 1 0,1 0 0,21-17 0,61-35 200,-77 53-367,0-1-1,19-23 1,10-9 254,-39 40-349,-1 0 0,-1-1 0,12-17 0,-17 22-51,0 1 0,0-1 0,-1-1 0,1 1 0,-1 0 0,-1 0 0,1-1 1,-1 1-1,0-1 0,1-11 0,-2 11 4,-1-1 1,-1 1 0,1-1-1,-1 1 1,0-1-1,-1 1 1,1 0 0,-1 0-1,0 0 1,-1 1-1,1-1 1,-1 1-1,-1 0 1,1 0 0,0 0-1,-1 0 1,-7-4-1,11 7 49,-15-9 250,16 11-331,-1-1-1,1 0 1,0 1-1,-1-1 0,0 1 1,1-1-1,-1 1 1,1-1-1,-1 1 1,0-1-1,1 1 0,-1-1 1,0 1-1,1 0 1,-1-1-1,0 1 0,0 0 1,1 0-1,-1 0 1,0-1-1,0 1 0,1 0 1,-1 0-1,0 0 1,0 0-1,0 0 1,1 0-1,-1 1 0,0-1 1,0 0-1,1 0 1,-1 1-1,-1-1 0,1 2-5,0-1 0,0 1 0,1-1 0,-1 1 0,1-1 0,-1 1 0,1 0-1,-1-1 1,1 1 0,0 0 0,0-1 0,0 1 0,0 0 0,0-1-1,0 1 1,0 0 0,1-1 0,-1 1 0,1-1 0,0 3 0,33 183 101,-30-129-105,1 5 1,1 7-3,0-2-2,4-6 0,3-8 0,1-5 0,-4-14-3,-1 1 0,5 41 1,-10-9-6,-1-3 0,2 72-31,-5-130 36,1 0 1,-2 0 1,1 0-1,-1-1 1,0 1-1,0 0 0,-1 0 1,0-1-1,-4 11 1,-2-4 1,4-10 6,0 0 0,0 0 0,1 0 0,-2 0 0,1-1 0,0 0 0,0 0 0,-1 0 0,1 0-1,-1-1 1,0 1 0,1-1 0,-8 1 0,4-2 6,0 1 0,0-1-1,1-1 1,-1 1 0,0-2 0,0 1-1,-12-4 1,2-1 96,12 3-40,11 5-37,18 5-37,-1-1-1,1 0 1,0-2 0,45 2 0,-32-5-4,171-3-21,-194 1 51,-1 1-1,1 0 1,-1 1 0,0 0 0,1 1 0,17 4-1,-29-5 156,14-1-1296,1 0-4799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41:57.2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635 14 4664,'0'0'112,"-4"-2"-92,1 0-19,0 0 1,-1 1 0,0 0-1,1-1 1,-1 1-1,0 0 1,1 1-1,-1-1 1,0 1-1,0 0 1,-6 0 0,-40 2-1,-9 3-1,1 10 0,33-6 1,-46 26-1,54-23 7,-66 79 10,67-67 31,-63 120 35,64-111 17,-52 130 47,56-129-14,-18 152 69,29-180-159,-1 0 0,1 0 0,0 0 0,2 9 0,6 41 112,22 72 1,-28-124-116,-1 1 0,1-1 0,0 0 1,0 0-1,3 6 0,82 112 303,-67-103-103,6-1-129,1-2 1,32 15-1,-34-24 123,11-4-437,0-2 0,44-4-1,5-4-4242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41:57.7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174 64 3504,'-40'33'30,"28"-25"2,1 1-1,-1 0 1,2 1 0,-1 1-1,1 0 1,1 0 0,0 1-1,0 0 1,-12 26 0,16-28-19,3-7 3,0 1 0,1 0 0,-1 0 0,1 0 0,0 0 0,0 0 0,0 5 0,-1 5 47,1 0-1,1 0 1,0 0 0,0 1-1,1-1 1,1 0 0,6 21-1,8 9 12,-7-27 119,8 3-58,37 33-1,-35-41 54,2-3-102,1-1-1,0 0 0,1-2 0,0-1 1,0 0-1,25 1 0,4-10-22,-34-1 84,2-5-40,34-23 0,-42 21 87,-1-7-66,0 0-1,-2-1 1,0 0 0,-1-1 0,9-37-1,-13 43-82,2-38 265,-6 41-174,0 0-1,-1 0 0,0-1 1,-1 1-1,0 0 1,-7-23-1,-28-45 596,36 78-701,-1 1 1,1-1 0,0 0-1,-1 0 1,1 1 0,-1-1 0,1 1-1,-1-1 1,0 1 0,0-1-1,0 1 1,0 0 0,0 0-1,0 0 1,0 0 0,0 1-1,0-1 1,0 0 0,0 1-1,0 0 1,-1-1 0,1 1 0,0 0-1,0 0 1,0 0 0,-1 0-1,-2 1 1,-5 0 64,0 1 0,0 0 0,-18 7 0,28-9-94,-10 4 61,1 0 1,0 0-1,-8 7 1,6-5-36,10-5 205,3-6-205,44-77-1303,-12 27-5224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41:58.2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7984,'9'48'0,"-5"-22"-10,-1 1 0,0-1 1,-3 28-1,0 6-18,0 5 23,-4-3 5,-3-3 0,5-17 8,1 0-1,3 1 1,7 43 0,-6-51 3,3 32 85,-5-38-33,11 48 0,7 2 73,-15-68-91,0 0 1,0-1 0,1 0 0,0 0-1,0 0 1,13 16 0,-11-18 59,-7-8-103,0 0-1,0 0 1,0 0-1,0 0 1,1 1-1,-1-1 1,0 0-1,0 0 1,0 0-1,0 0 1,0 0 0,0 0-1,0 0 1,0 0-1,1 0 1,-1 0-1,0 0 1,0 0-1,0 0 1,0 0-1,0 0 1,0 0-1,0 0 1,1 0 0,-1 0-1,0 0 1,0 0-1,0 0 1,0 0-1,0 0 1,0 0-1,0 0 1,1 0-1,-1 0 1,0 0-1,0 0 1,0 0 0,0 0-1,0 0 1,0 0-1,0 0 1,1 0-1,-1 0 1,0 0-1,0-1 1,0 1-1,0 0 1,0 0-1,0 0 1,0 0 0,0 0-1,5-5-120,0 1 0,-1-1 0,0 0-1,0 0 1,0 0 0,-1 0 0,6-11 0,13-23-5041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41:59.0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53 671 3056,'-7'18'0,"-8"16"0,-11 24 0,21-39-16,5-19 18,0 0 0,0 0 0,0 1-1,0-1 1,0 0 0,0 1 0,1-1-1,-1 0 1,0 0 0,0 1 0,0-1-1,0 0 1,0 0 0,0 1 0,0-1-1,1 0 1,-1 0 0,0 1 0,0-1-1,0 0 1,1 0 0,-1 0 0,0 1-1,0-1 1,1 0 0,-1 0-1,0 0 1,0 0 0,1 0 0,-1 0-1,0 1 1,1-1 0,2-1 12,0 1 0,1-1 1,-1 1-1,0-1 0,0 0 0,0 0 0,0-1 1,0 1-1,5-4 0,3 0 3,32-22 159,136-111 468,-105 75-49,101-84 1019,-110 97-1052,-36 27-322,102-84 1032,-125 103-1190,0-1 1,-1 0-1,0 0 1,0-1 0,0 1-1,-1-1 1,0 0-1,0-1 1,0 1 0,-1-1-1,0 1 1,0-1-1,-1 0 1,2-8-1,3-30 721,-4 17-477,-5-34 415,2 60-508,-8 53-117,8-27-104,1 0 0,1 1 0,2-1 0,10 39 0,-9-44-10,-3-8 0,2 0 1,0 0-1,5 11 1,14 31 9,4 10-8,0 2 1,-2 8-3,-2 4-2,-3 1 0,-2-4 0,-2-8 0,-6-11 0,-6-13 0,-5-8 0,-6-2 0,0-7 0,6-21 0,0-1 0,0 0 0,0 0 0,-1 1 0,1-1 0,-1 0 0,-3 4 0,-6 0-1,7-5 0,-22 14-6,10-8-2,3 2-16,3-1-6,-25 4-122,33-13 100,1 0 14,-9 3-10,3 0-54,5-2 86,5-5-6,12-9 19,0 1 0,0 1 0,2 0 0,-1 1 0,28-12 0,-33 17 2,31-11-12,95-13-25,-84 21 29,29-9-6,-53 15 130,-57-4-1456,-8-1-5398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41:59.3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401 1 8696,'23'10'8,"38"24"129,74 64 58,-130-95-151,-1 1 0,0 0 1,0 1-1,6 6 0,107 156 273,-114-163-278,-1 1 0,1 0 0,-1 0 0,1 0 0,1 8 0,45 189 281,-48-197-292,-1 1 1,1-1 0,-1 1 0,0-1-1,0 0 1,-1 7 0,-43 245 250,42-247-247,-1-1 0,0 1 0,0-1 0,-6 12 0,-67 137 128,-24 17-100,87-152 10,-24 29 1,-109 139 74,-30 11-1081,156-179 568,-179 202-6298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42:07.2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285 0 2784,'0'0'1971,"-4"5"-1741,-3 2-195,1 1-1,0 0 1,1 0 0,0 0-1,0 0 1,-6 14-1,-5 11 99,-57 111 51,58-111-64,-63 166 49,65-154-42,-26 173 49,38-177-56,6 17-36,13 61 0,-7-87 36,64 125 44,-58-127-64,37 50 71,65 74 0,-103-137-284,0-1 0,30 23 0,-38-33-284,7 6-3729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42:07.8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3864,'0'0'117,"0"2"-50,0 6 6,0-6 6,0 13 140,8 173 1292,-4-110-880,-4-25-287,7 95 32,4-33 124,4-8-193,25 107 263,-34-190-548,3 32 106,-7-41-183,0 3-86,0 0 0,-1 1 0,-1-1 0,-3 29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42:08.2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12 4664,'26'-6'24,"10"0"50,-35 6-71,1 0 0,-1 0-1,1 0 1,-1 1-1,1-1 1,-1 0 0,1 1-1,-1-1 1,0 0-1,1 1 1,-1 0 0,1-1-1,-1 1 1,0 0-1,0 0 1,1-1 0,-1 1-1,0 0 1,1 2 0,0 0 3,-1 0 1,0 0 0,0 0-1,0 1 1,0-1 0,0 0-1,-1 1 1,1-1 0,-1 1 0,0-1-1,-1 6 1,1-5-1,1 13 6,-1 0-1,0 1 1,-2-1-1,-4 19 1,3-16-7,-17 104 45,7-57-32,3-25-13,2-13 44,2 1 0,1 0 0,-2 35 0,7-62-120,0 1 0,1 0-1,-1-1 1,1 1 0,0 0 0,1 3 0,2 5-2856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42:08.6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0 451 5384,'1'1'0,"2"3"14,1 0 0,0 0 0,0 0-1,0 0 1,0-1 0,1 1 0,-1-1 0,1 0 0,7 3 0,-3-2-3,-4-2-3,-1-1 0,0 0 0,0 1 1,0-1-1,0-1 0,1 1 1,5 0-1,105 5 58,-87-8-51,117-23 12,-117 17-6,192-87 134,-125 47-14,138-67 302,-155 81-247,-63 29-148,53-24 184,-59 25-162,-1-1 0,-1 1 0,1-1 0,-1-1 0,0 1 0,0-1 0,6-7 0,-8 7 18,-3 4-31,-2 0-49,0 0-1,0 0 1,0-1 0,0 1-1,-1 0 1,1 0 0,0 0-1,-1 0 1,0 0-1,-1-4 1,-4-15 0,2 0-5,0 11-6,2 6-9,-5-4 1,7 7 11,0 1-1,-1 0 0,1 0 1,0 0-1,-1 0 0,1 0 0,0-1 1,-1 1-1,1 0 0,-1 0 0,1 0 1,0 0-1,-1 0 0,1 0 1,0 0-1,-1 0 0,1 1 0,-1-1 1,1 0-1,0 0 0,-1 0 0,1 0 1,0 0-1,-1 1 0,1-1 1,0 0-1,-1 0 0,1 0 0,0 1 1,-1-1-1,-11 12-6,2 7 6,-6 16 1,10-13 0,1 1 0,0 0 1,0 24-1,-18 164 63,13 61 193,10-258-187,0 0 0,2 0 0,0 0 0,0 0 0,1 0-1,10 25 1,-13-37-6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05:29.0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87 607 5384,'-48'-30'41,"47"29"-36,0 1-1,0-1 1,1 1 0,-1 0-1,0-1 1,0 1-1,0 0 1,0-1 0,1 1-1,-1 0 1,0 0-1,0 0 1,0 0 0,0 0-1,0 0 1,0 0-1,-1 0 1,-20 1 343,22-1-345,1 0 0,-1 0 0,0 0 0,0 0 0,0 0 0,1 0 0,-1 0 0,0 0 0,0 0 0,0 0 0,1 0 0,-1 0 0,0 0 0,0 0 1,0 0-1,1 0 0,-1 1 0,0-1 0,0 0 0,0 0 0,0 0 0,1 0 0,-1 0 0,0 0 0,0 1 0,0-1 0,0 0 0,0 0 0,1 0 0,-1 0 0,0 1 0,0-1 0,0 0 0,0 0 1,0 1-2,1 0 1,-1-1 0,0 1 0,1-1 0,-1 1 0,0-1 0,1 1 0,-1-1 0,1 1 0,-1-1 0,1 0 0,-1 1 0,1-1 0,0 0 0,-1 1 0,1-1 0,-1 0 0,1 0 0,-1 0 0,1 1 0,0-1 0,-1 0 0,1 0 0,0 0 0,0 0 0,12 2 36,-2 1-18,1-1 1,-1-1-1,1 0 1,0 0-1,17-2 1,97-10 82,43 0 76,-110 8-119,-41 2-39,128-1 60,-43 13-22,-91-10-56,-10-1 3,-5 1-1,-35 18 5,37-18-3,-2 0 4,-1 2-8,1-1 10,-1 0 0,1 0-1,-1 0 1,1-1 0,-1 1-1,-6 1 1,10-3-11,0 0-1,-1 0 0,1 0 1,0 0-1,0 0 1,-1 0-1,1 1 0,0-1 1,0 0-1,0 0 1,-1 0-1,1 0 0,0 0 1,0 1-1,0-1 1,-1 0-1,1 0 0,0 0 1,0 1-1,0-1 0,0 0 1,0 0-1,0 1 1,-1-1-1,1 0 0,0 0 1,0 1-1,0-1 1,0 0-1,0 0 0,0 1 1,0-1-1,0 0 1,0 0-1,0 1 0,0-1 1,0 0-1,0 0 1,0 1-1,1-1 0,-1 0 1,0 0-1,0 1 1,0-1-1,0 0 0,0 0 1,0 0-1,1 1 1,-1-1-1,10 14 85,7-1-29,3 2 29,21 20 1,-30-27-65,0 0 0,0-1 0,1 0 0,0-1 0,0 0 0,19 6 0,85 24 225,-114-35-236,0-1-1,-1 0 1,1 1-1,0-1 1,0 0-1,-1 0 0,1 0 1,0-1-1,0 1 1,0 0-1,-1-1 1,1 1-1,0-1 1,0 1-1,-1-1 0,1 0 1,-1 0-1,4-2 1,-4 2 38,0 0-24,2-6-4,-2 6 44,-1-1-49,0-5 4,0 5 15,0 1-6,0-5 2,0 4 126,-2 2-116,-4-3-4,5 2 28,-1 1-33,-5 0 3,5 0-9,1-1-21,-1 1 0,1-1 0,-1 1 0,1-1 1,-1 0-1,1 0 0,0 0 0,-1 0 0,1 0 0,0 0 1,0 0-1,-2-2 0,-10-8 50,-2 0-13,-1 0 1,-1 1 0,0 0 0,-34-13-1,46 22-32,-1 0-1,1 0 0,-1 1 1,1 0-1,-1-1 0,1 2 0,-1-1 1,1 1-1,-1 0 0,1 0 1,-10 4-1,7-3-3,-12 4 3,0 1 0,1 0 1,0 2-1,1 0 0,0 1 0,1 1 1,0 1-1,-17 14 0,30-23-9,0-1 0,1 1 1,0 0-1,0 0 0,0 0 0,0 1 0,0-1 0,0 1 1,-2 5-1,-3 3 0,3-3 0,0 0 0,0 0-1,-4 11 1,7-12 0,-1-1 0,1 1 0,0-1 0,0 11 0,1-10 0,1-1-1,0 0 0,1 0 0,-1 0 0,3 8 1,-1-9-1,0 1-1,1-1 1,0 0 0,0 0 0,0 0 0,1 0 0,0 0 0,0-1 0,0 0 0,1 0-1,5 5 1,4-1-5,6-3 4,0-1 0,28 3 0,-29-9-4,30-11 4,-37 7 1,0 0 0,0 0 0,11-8 0,-3 0 3,0-2 1,-1 0-1,-1-1 1,0-1-1,-2 0 1,0-2 0,-1 0-1,17-26 1,-21 28 31,0-1 0,11-24 0,-21 40 13,1-5 48,-1 6-2,-1 13 29,0-12-117,1 17 26,1-1 1,0 0-1,2 0 0,0 0 1,0 0-1,2 0 1,0-1-1,8 16 1,-9-24-21,-1 0 0,1 1 0,1-1 0,-1-1 1,1 1-1,1-1 0,-1 0 0,1 0 0,0-1 0,14 8 1,-16-9-7,12 3 34,1-3-24,1-2 1,28 2-1,-46-4-15,0 0-1,0 0 1,0 0-1,0 0 1,0 0-1,0-1 1,0 1 0,0 0-1,0-1 1,0 1-1,0 0 1,0-1-1,2 0 1,-2 0 0,6-3 0,0 0 1,0 0 0,0 0 0,0-1-1,-1 0 1,0-1 0,0 1-1,0-1 1,-1-1 0,0 1-1,0 0 1,4-8 0,60-97 7,-56 84-2,48-125 2,-51 118-2,27-155 2,-31 150-2,0-3-6,11-98 15,-15 109-6,-1 0-1,-1 0 1,-6-32 0,4 52-4,0-1 0,-9-20 0,11 32-5,0 0-1,0-1 1,0 1-1,0 0 0,0 0 1,0-1-1,0 1 1,0 0-1,-1 0 1,1-1-1,0 1 0,0 0 1,0 0-1,0 0 1,-1 0-1,1-1 0,0 1 1,0 0-1,0 0 1,-1 0-1,1 0 1,0 0-1,0-1 0,0 1 1,-1 0-1,1 0 1,0 0-1,0 0 0,-1 0 1,1 0-1,-1 0 1,-3 0 0,0 0 1,-1 0-1,1 1 0,0-1 1,-1 1-1,1 0 1,0 0-1,0 1 1,0-1-1,0 1 0,-5 3 1,8-5-2,-14 11 8,-24 32 4,28-28-11,1-1 1,-15 28-1,15-20 1,0 0 0,-7 28-1,-9 65 1,11 9-2,11-8 0,8-76-1,1 0 1,18 69-1,-12-78-4,-8-24 3,13 26-3,0 0-1,2-2 1,26 36-1,53 50-14,-77-99 7,-7-7 5,0 0 1,1 0 1,0-1-1,0-1 0,1 0 0,20 8 1,-34-16 3,12 5-12,0-2 0,19 6 0,-32-10-16,1 0-1,0 0 1,-1 0 0,1 0 0,0 0 0,0 0 0,-1 0 0,1 0 0,0 0 0,-1 0-1,1 0 1,0 0 0,-1 0 0,1 0 0,0-1 0,-1 1 0,1 0 0,0-1-1,-1 1 1,1 0 0,-1-1 0,1 1 0,-1-1 0,1 1 0,-1-1 0,1 1-1,-1-1 1,1 1 0,-1-1 0,0 1 0,1-1 0,-1 0 0,0 1 0,1-2 0,-1 1-235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42:09.0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337 1 6640,'15'4'19,"0"2"0,0 0 0,-1 0 0,1 2 1,-2 0-1,1 0 0,-1 1 0,0 1 0,-1 0 0,15 16 0,-15-14 0,-5-5 36,0 1 0,0 0-1,8 13 1,50 73 211,-53-71-51,6 23-64,15 60 1,-28-69 49,-5 149 80,-5-151-106,-48 120 66,38-128-106,-83 95 50,74-101-90,-15 2-29,-73 33 0,108-54-55,-1 0 1,0-1-1,1 1 0,-1-1 1,-6 0-1,-34 4-350,0-2 0,-62-4 0,0-7-5181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42:09.4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1176,'0'0'0,"0"39"0,0-1-408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42:09.9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91 129 4488,'0'-4'37,"0"1"1,1 0 0,-1-1-1,1 1 1,0 0 0,-1 0-1,1-1 1,1 1-1,-1 0 1,0 0 0,1 0-1,0 1 1,-1-1 0,1 0-1,0 0 1,0 1-1,1-1 1,-1 1 0,1 0-1,-1 0 1,1 0 0,5-3-1,-1-1 126,0 2 1,0-1-1,0 1 0,0 0 0,1 0 1,0 1-1,-1 0 0,10-2 0,30 0 367,89-8 474,-81 9-727,-50 4-249,22-1 215,0 1 0,34 4 0,-60-3-236,1-1 0,0 0 0,-1 1-1,1-1 1,0 1 0,-1-1-1,1 1 1,-1 0 0,1 0 0,-1 0-1,1 0 1,-1 0 0,0 0 0,1 0-1,-1 0 1,0 0 0,0 1-1,0-1 1,0 0 0,0 1 0,0-1-1,0 1 1,0-1 0,-1 1 0,1 0-1,-1-1 1,1 1 0,-1 0-1,1 2 1,-1 1-6,1 1 0,-2-1-1,1 0 1,0 0 0,-1 1-1,0-1 1,0 0 0,-3 7-1,-17 36 3,-9 18 2,-10 17-3,-5 7-2,-3-3 0,31-58-2,-1-1 0,-2-1 1,-39 42-1,-143 118-55,192-179 50,2-2-1,0 0 1,0 0 0,1 1-1,0 1 1,0-1 0,1 1-1,0 0 1,0 0-1,1 1 1,-8 14 0,13-20 0,0-2 7,0-1 0,0 0 0,0 0 0,0 1 0,0-1 0,0 0 0,1 0 0,-1 1 0,0-1 0,0 0 0,0 0 0,0 0 0,0 1 0,1-1 0,-1 0 0,0 0 0,0 0 0,0 1 0,1-1 0,-1 0 0,0 0 0,0 0 0,0 0 0,1 0-1,-1 1 1,0-1 0,1 0 0,-1 0 0,0 0 0,0 0 0,1 0 0,-1 0 0,0 0 0,0 0 0,1 0 0,-1 0 0,0 0 0,0 0 0,1 0 0,-1 0 0,0 0 0,0 0 0,1-1 0,-1 1 0,0 0 0,0 0 0,1 0 0,-1 0 0,0 0 0,0-1 0,1 1 0,-1 0 0,0 0 0,0 0 0,0-1 0,0 1 0,1 0 0,-1 0 0,0-1 0,0 1 0,2-1 0,63-38 3,-28 25 6,-2 3-4,224-62 54,-234 68-49,0 0 1,1 1-1,-1 2 0,33 1 1,-14 0 21,-13-1-11,1 0 12,45 2 1,-70 1-17,0-1 1,0 1-1,0 0 0,0 1 1,0 0-1,0 0 1,-1 1-1,1-1 1,-1 1-1,0 1 0,1-1 1,-2 1-1,11 8 1,-16-12-14,0 0 1,0 0 0,1 0-1,-1 1 1,0-1-1,0 0 1,0 0 0,1 0-1,-1 1 1,0-1-1,0 0 1,0 0 0,0 0-1,0 1 1,1-1-1,-1 0 1,0 0 0,0 1-1,0-1 1,0 0-1,0 1 1,0-1 0,0 0-1,0 0 1,0 1-1,0-1 1,0 0 0,0 0-1,0 1 1,0-1-1,0 0 1,-1 1 0,1-1-1,0 0 1,0 0 0,0 1-1,0-1 1,0 0-1,-1 0 1,1 0 0,0 1-1,0-1 1,0 0-1,0 0 1,-1 0 0,1 0-1,0 1 1,0-1-1,-1 0 1,1 0 0,-13 3-902,12-3 588,-17 3-5644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42:12.7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553 12 2072,'0'0'2591,"-5"-1"-2301,-30-4 407,-43-1 1,27 10-461,35-3-184,6-2 5,-1 2 1,1 0-1,0 0 0,0 1 1,-1 0-1,1 0 0,1 1 1,-1 1-1,0 0 0,-10 5 1,-55 45 113,59-38-71,-7 17-29,-28 53 0,39-57 16,-37 133 31,42-128-79,-7 132 10,15-134-35,26 128 9,-18-128-17,23 41-1,-20-50-4,21 28-1,11 7 4,-8-14-2,-18-23 0,-3-4 12,1 0-1,26 23 1,-40-39 1,-3 1-51,1 0-1,-1-1 1,1 1 0,-1 0 0,0-1 0,0 1-1,0-1 1,0 1 0,0-1 0,0 0 0,0 1-1,0-1 1,-1 0 0,1 0 0,0 1 0,-1-1-1,1 0 1,-1-1 0,1 1 0,-1 0 0,0 0-1,1-1 1,-1 1 0,-1 0 0,-10 5-4685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42:14.3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1 198 3504,'24'-12'54,"133"-60"895,-93 53-703,108-31 313,-152 43-533,39-7 149,3 4 55,98-3 0,-140 12-204,48 6 175,-36-1-45,33 9 1,-49-9-66,-1 1 0,0 0 1,0 1-1,25 14 0,-36-17-56,1 0 1,-1 1-1,0-1 0,0 1 1,0 0-1,0 0 0,-1 1 1,0-1-1,0 1 0,0-1 1,0 1-1,2 8 0,-2-8-5,2 11 145,-3 4-101,-1 0-1,0 0 1,-1 0-1,-2 0 1,0 0-1,-9 40 1,5-39-52,4-10-2,-1-2 0,0 1-1,-1 0 1,0 0 0,-5 8 0,-64 107 108,54-102-80,9-12-29,-5 5-1,0-1 0,-2 0 0,0-1 0,0 0 0,-34 19 0,22-17 1,-218 113 203,230-121-183,1-1-1,-1-1 1,-1 0-1,1-2 1,-1 0-1,0-1 1,-34 2-1,45-4-29,-18-7 94,25 6-100,-1-1 0,1 1 0,-1-1-1,1 1 1,0-1 0,-1 1 0,1-1 0,0 1 0,-1-1 0,1 0-1,0 1 1,0-1 0,0 1 0,-1-1 0,1 0 0,0 1 0,0-1-1,0 0 1,0 1 0,0-1 0,0 0 0,0 1 0,0-1-1,1 0 1,-1 1 0,0-1 0,0 1 0,1-2 0,2-3 5,0 1 0,0-1 0,0 1 0,1 0 0,-1 0 0,1 0 0,0 1 0,0-1 0,1 1 0,6-4 0,-1 0-1,-6 4-1,0 0 0,0 1 0,1 0 0,-1-1 0,1 2 0,-1-1 1,8-1-1,100-28 50,-79 25-27,0 1 0,58-2 0,-68 7-22,9-1 28,-4 2-15,4-1-3,0 1 1,63 12-1,31 14 19,-120-26-30,0 1 0,0-1-1,0 1 1,0 0 0,-1 0 0,1 1 0,8 5 0,1 1 0,29 16 4,-29-13 10,-5 1-13,0 1 0,-1 0 0,11 22 0,-15-18 13,-3 11-7,-3 40 0,-3-49 2,2-12-9,0 0-3,0-1-1,-1 0 1,0 0-1,0 0 1,0 0-1,-1 0 1,0-1-1,-1 1 1,1-1-1,-1 0 1,0-1-1,-7 7 1,4-5 3,-3 3-1,0-1 0,-1 0 0,1-1 0,-2 0 0,1-1 0,-23 9 0,-107 36 32,108-43-2,-157 31 18,151-33-19,9-2-15,-14 2 19,-79 4 1,94-11-139,0-1-83,0 2 0,0 1-1,1 1 1,-40 10 0,21 2-5977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42:14.8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585 120 7896,'1'-4'73,"-1"-1"0,0 1 0,-1 0 0,1-1-1,-1 1 1,0 0 0,0 0 0,0-1 0,0 1 0,-1 0 0,1 0 0,-1 1 0,0-1 0,-1 0 0,1 0 0,-5-5 0,4 5-38,-1 0 0,1 1 0,0-1 0,-1 1 0,1 0 1,-1 0-1,0 0 0,0 1 0,-1-1 0,-7-3 0,-22-1 1,18 8-1,-23 7-11,-36 15 0,48-11-16,-42 24 4,52-26-11,2 0-1,-1 1 1,-17 17 0,22-17-1,-1 2 0,2-1 0,0 2 0,-14 22 0,11-12 0,1 1 0,-14 41 0,13-25 0,-7 47 0,2 45 0,16-96 0,4 53 0,1-66 0,0 0 0,12 41 0,-8-44 0,0 1 0,2-2 0,12 22 0,-6-17 0,0 0 1,24 26-1,-11-20 1,2-2 1,1-1-1,51 36 0,-77-61-2,0 1 0,0-1 0,0 0 0,10 4 0,72 28 0,-68-29 1,0-1 0,0 0 0,23 2 0,-29-6-103,1-1 1,-1-1-1,1 0 1,-1 0-1,1-2 0,-1 1 1,0-2-1,0 0 1,-1 0-1,25-13 1,42-18-5538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42:15.9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97 493 5112,'-1'-1'48,"-5"-3"-9,4 3-42,0 0-25,-5-1-4,5 1 25,-1 0 1,0 0-1,0-1 1,1 1-1,-1-1 1,1 0-1,-1 1 0,1-1 1,0-1-1,0 1 1,-1 0-1,2 0 1,-1-1-1,0 1 1,0-1-1,1 1 0,-1-1 1,1 0-1,0 0 1,0 0-1,0 0 1,0 0-1,0-5 1,0 5 5,0 0 1,0 0 0,0-1 0,0 1 0,1 0-1,0 0 1,-1-1 0,1 1 0,0 0 0,1-1-1,-1 1 1,2-5 0,1-7 8,3-9 11,-5 23 35,4-22 3578,-1 16-3543,0 0 1,1 1-1,0-1 1,0 1-1,0 0 1,1 0-1,-1 1 0,9-6 1,6-4 73,27-14 1,-14 9-91,-12 8 3,-2-2-1,0-1 0,0 0 0,17-20 0,-34 33-61,0 0-1,-1 0 0,0 0 0,1-1 0,-1 1 0,0 0 0,0-1 1,-1 1-1,1-1 0,0 1 0,-1-1 0,1 1 0,-1-1 1,0 0-1,0 1 0,0-1 0,0 1 0,-1-1 0,1 0 0,0 1 1,-1-1-1,0 1 0,0-1 0,0 1 0,0 0 0,0-1 1,0 1-1,-1 0 0,-2-4 0,-3-4 62,4 6-14,-3 0 0,2 2-2,-3-2 0,7 4-56,-1 0 0,1 0 0,-1 0 0,1 0 0,-1 1 0,1-1 0,-1 0 0,1 0 0,-1 0 0,1 1 0,-1-1 0,1 0 0,-1 1 0,1-1 0,-1 0-1,1 1 1,0-1 0,-1 0 0,1 1 0,0-1 0,-1 1 0,1-1 0,0 1 0,0-1 0,-1 1 0,1-1 0,0 1 0,-6 10 0,4-4 1,0 0-1,0 0 0,1 0 0,-1-1 0,1 1 0,1 0 1,0 1-1,0 8 0,0-6-1,0 21 9,5 56 0,0-27-2,1 16-3,-3 15-3,3-3 2,2-9-2,2-3 2,-5-2-2,-3-17 0,1 126 18,-3-175-18,-1 1 0,0-1 1,-1 0-1,1 1 0,-2-1 0,1 0 0,-1 0 1,0-1-1,-7 12 0,9-18-2,1 0-1,0-1 1,-1 1 0,1-1-1,-1 1 1,1-1 0,-1 1-1,0-1 1,1 1 0,-1-1-1,1 1 1,-1-1-1,0 0 1,1 1 0,-1-1-1,0 0 1,-1 1 0,-1 0 0,-21 5 2,18-6-2,1 0 0,0 0 0,-1-1 0,-9-2 0,-31-13 1,33 10-15,1-1-1,0-1 1,0 0 0,0 0 0,1-1 0,0-1 0,1 0 0,0 0 0,1-1 0,-12-17 0,1 1-54,19 24 15,0 3 41,0 0 0,1-1-1,-1 1 1,1-1 0,-1 1 0,1-1 0,-1 1 0,1-1-1,-1 0 1,1 1 0,-1-1 0,1 0 0,0 1-1,-1-1 1,1 0 0,0 1 0,0-2 0,5 1 3,1 0 1,0 0 0,-1 1-1,1 0 1,0 0-1,-1 1 1,1-1 0,0 1-1,6 2 1,24 3-18,40-1-11,63 2 9,-40-2 14,-29-2 12,21-1 1,-83-2 4,0 0 0,1-1 1,14-2-1,-21 2 11,0-23-1,-9-16-1263,-2-8-5004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42:16.3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140 0 8520,'2'5'20,"-1"-1"1,0 1-1,0-1 1,0 1 0,-1 0-1,1 0 1,-1-1-1,-1 1 1,1 0-1,0 0 1,-1-1-1,0 1 1,0-1 0,-1 1-1,-1 4 1,-2 11 32,-11 54 198,-4 64 6,11-33 10,8-80-245,-1 44 111,15 100 177,-8-110-216,-3-48-52,-1 1 1,-1 0 0,0 0-1,0 0 1,-1 0 0,-1-1-1,0 1 1,0 0 0,-1-1-1,-1 1 1,0-1 0,-7 13-1,10-23-39,1-1 0,-1 1 0,1 0 0,-1-1-1,1 0 1,-1 1 0,0-1 0,1 1-1,-1-1 1,0 0 0,1 1 0,-1-1 0,0 0-1,1 0 1,-1 0 0,0 1 0,0-1 0,1 0-1,-1 0 1,-1 0 0,-2 0 5,-25 6-1280,0-1-5121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42:16.9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0 488 9240,'13'8'-23,"1"-2"0,0 0 0,0-1 0,0 0 1,1-1-1,0-1 0,25 3 0,-28-4 26,1-2 0,-1 1 0,1-2-1,-1 0 1,23-4 0,-22 3 3,14-2 28,0-1 0,0-1 1,41-16-1,-57 18-18,104-37 57,-105 37-61,0-1 0,-1 1 0,0-2-1,0 1 1,0-1 0,-1-1 0,1 1 0,-1-2-1,7-8 1,-7 8-3,-3 3 3,0 0-1,0 0 1,-1 0 0,1 0-1,-2-1 1,6-8 0,1-3-1,22-40 0,61-147-127,-70 162-332,-23 40 355,9 6-259,1 5 321,3-3 20,1 0 0,0-1 0,1 0 0,-1-1 1,1-1-1,17 2 0,90 8-61,-53-8 20,62 2-33,-106-2 81,-24-4 6,1-1-1,-1 1 1,0 0 0,1-1 0,-1 1-1,0 0 1,0 0 0,1 0 0,-1 0-1,0 0 1,0 0 0,0 0 0,0 0 0,0 0-1,0 0 1,-1 1 0,1-1 0,0 0-1,-1 1 1,1-1 0,0 3 0,0-1 7,-1 1 0,1-1 0,-1 0 0,0 0 1,0 1-1,-1-1 0,1 0 0,-1 1 0,-1 3 0,-2 6 39,-1-1 0,0 0 0,-10 18-1,12-25-30,-9 17 97,0-1-1,-1 0 0,-28 33 1,-88 88 675,127-141-773,1 1-1,-1 0 1,0 0-1,1-1 1,-1 1-1,1 0 1,0 0-1,-1 1 1,1-1-1,0 0 1,0 0-1,0 0 1,1 1-1,-1-1 1,1 0-1,-1 1 1,1-1-1,0 1 1,0-1-1,0 1 1,0-1-1,0 0 1,0 1 0,2 3-1,-1-2 1,1-1 0,-1 1 0,1 0 0,0-1 0,1 1 0,-1-1 0,1 0 0,-1 0 0,1 0-1,0 0 1,0 0 0,0-1 0,0 1 0,1-1 0,-1 0 0,1 0 0,0 0 0,-1 0 0,1-1 0,0 0 0,0 1 0,7 0 0,38 4 103,63 1 1,-20-2-29,28 5-4,10-6-43,-123-4-137,0 1 0,-1-1 0,1-1 0,0 1 0,-1-1 0,1-1 0,-1 1 0,1-1 0,-1 0 1,0 0-1,1-1 0,-1 0 0,7-4 0,11-11-6387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42:17.4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95 1 8248,'40'0'0,"-31"2"0,1 2 0,28 10 0,-21-3 2,0 1 1,-1 0 0,15 15-1,-17-14 24,-2 0-1,1 1 1,-2 1-1,11 16 1,-9-12 8,-8-13 11,0 0 1,-1 0-1,0 1 1,0-1-1,-1 1 1,4 10 0,2 3 1,15 38 61,-16-31 247,11 132 152,-20-122-126,-29 149 144,29-181-472,0-1-1,0 1 1,-1-1-1,1 0 1,-5 8-1,-18 29 167,-51 68-1,49-81 56,-115 105 80,114-108-219,-69 76 45,94-100-163,1 0 1,-1 1 0,0-1-1,1 1 1,0 0-1,-1 0 1,1-1-1,0 1 1,0 0-1,0 0 1,0 0-1,-1 3 1,3-5-96,0 0 0,0 0 0,-1 0 0,1 0 0,0 0 1,-1 0-1,1 0 0,0 0 0,0 0 0,-1 0 0,1 0 0,0-1 1,-1 1-1,1 0 0,0 0 0,-1-1 0,1 1 0,0-1 1,0 1-1,18-10-7342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05:30.9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26 410 6280,'-5'-1'1,"-15"4"55,20-2-52,0 0 0,0 0 0,0-1 0,-1 1 0,1 0 0,0-1 0,0 1 0,0 0 0,1 0-1,-1-1 1,0 1 0,0 0 0,0-1 0,0 1 0,1 0 0,-1-1 0,0 1 0,1 0 0,0 0 0,1 3 1,0-1-1,1 0 1,0 1 0,0-1-1,0 0 1,0 0 0,0-1 0,1 1-1,-1-1 1,7 4 0,36 14-1,20-6-4,23-4 1,11-5 4,-1-5-3,88-7-9,-132 7 6,4-3 1,-7 3 0,-4 4 0,-42-3 2,0 0 1,0 0-1,-1 1 1,1 0-1,0 0 1,-1 1-1,1-1 0,-1 1 1,0 1-1,6 3 1,-2-1-1,-9-5 13,1-1 1,0 1-1,0 0 1,-1-1-1,1 1 0,0-1 1,0 1-1,0-1 0,0 1 1,0-1-1,-1 0 0,1 0 1,0 1-1,0-1 0,0 0 1,0 0-1,0 0 0,0 0 1,0 0-1,0 0 1,0 0-1,0 0 0,0 0 1,0-1-1,2 1 0,-2-2 12,0 0 0,0 0 0,0 0-1,1 1 1,-2-1 0,1 0-1,0 0 1,0 0 0,-1 0 0,1-1-1,-1 1 1,1-3 0,2-13 72,0 1 1,-1 0-1,-1-1 1,-3-32-1,-4 6-40,0 26 81,-45-71 53,37 73-65,4 8-98,-1 1-1,1 0 1,-1 1-1,0 0 1,-16-6-1,26 12-23,0 0 0,0-1-1,0 1 1,0 0-1,0 0 1,0 0-1,0 0 1,0-1 0,0 1-1,0 0 1,0 1-1,0-1 1,0 0-1,1 0 1,-1 0-1,-1 1 1,-11 3 20,1 1-1,0 0 1,0 1-1,-22 14 1,18-5 22,-60 86 19,63-77-46,-29 112 11,38-106-24,5 48 4,1-59-11,1 0 1,9 35-1,-7-39 0,0-1 1,1 0-1,15 26 0,-16-31 0,1-1-1,-1-1 0,2 1 0,-1-1 0,1 0 1,12 9-1,-3-7 0,-1 0-1,1-1 1,1-1 0,-1-1 0,1 0 0,0-1 0,24 3-1,-37-7 1,-1 0-1,1 0 0,0-1 1,-1 0-1,1 0 0,0 0 1,4-1-1,33-4 0,-1-3-1,51-15 1,-87 21-1,1 1 0,-1-1-1,0 0 1,1 0 0,4-4 0,135-106-17,-117 84 6,167-208-11,-149 166 24,-11 13 0,-16 19 0,-6 3 1,-11 33 2,-3 5-1,0 0-1,-1 0 0,1 1-1,-1-1 1,1 1 0,0 0-1,1-1 1,-1 1-1,1 0 1,-2 5 0,-1 6 0,-16 41 2,4 12 2,6 10-3,8 7-2,6 1 0,6-8 0,5-20 0,-11-41 0,12 38-2,-16-55 2,1 0 0,-1 0 0,0 0-1,0 1 1,1-1 0,-1 0-1,0 0 1,0 0 0,1 0-1,-1 0 1,0 0 0,0 0 0,1 0-1,-1 0 1,0 0 0,0 0-1,1 0 1,-1 0 0,0 0 0,1 0-1,-1 0 1,0 0 0,0 0-1,1 0 1,-1 0 0,0-1 0,0 1-1,1 0 1,-1 0 0,0 0-1,0 0 1,0 0 0,1-1 0,-1 1-1,0 0 1,0 0 0,0-1-1,0 1 1,1 0 0,-1 0 0,0 0-1,0-1 1,0 1 0,0 0-1,0-1 1,3-23-1,3-32 1,-5 53 0,30-190 14,-27 178-12,-4 10 2,1 1-1,1 0 1,-1-1-1,1 1 1,-1 0-1,1 0 1,1 0-1,3-5 1,5-8 14,1 1 1,0 0-1,2 1 1,0 0-1,0 1 1,25-18-1,-38 32-14,0-1 0,0 1-1,0-1 1,0 1 0,0-1 0,0 1-1,0 0 1,0-1 0,0 1 0,0 0-1,0 0 1,1 0 0,-1 0 0,0 0-1,0 0 1,0 0 0,0 0 0,0 1-1,0-1 1,0 0 0,2 1 0,1 0 6,11 4 9,-1 0-1,0 1 0,0 0 0,24 16 0,-35-20-17,-1 0 1,1-1-1,-1 1 1,1 0-1,-1 0 0,0 0 1,0 0-1,0 1 1,0-1-1,-1 0 0,3 4 1,3 6 1,22 32 0,-3 9-3,-4 9 0,17 117-8,-39-177 8,1 8 1,-1-13 4,0-15-2,0-1-1,1 1 1,6-26-1,-5 30-1,1-3 2,1 1-1,0-1 0,1 1 1,1 0-1,10-18 1,-11 23-2,5-7 6,-4 10-5,0-1 0,1 1-1,0-1 1,0 1-1,1 0 1,0 1-1,1 0 1,-1 0-1,14-7 1,23-11 4,7 3-3,-6 10 2,-7 9-2,-35 4-2,0-1 0,0 1-1,0 0 1,0 0 0,0 1 0,4 1-1,-4-1 1,0 0-1,-1 0 1,1 0-1,-1 1 0,0-1 1,6 7-1,-5-4 1,0 0 0,0 0 0,0 1 0,-1-1-1,5 10 1,15 51 1,-1 15-2,5 7 0,-14-53-1,32 60 0,-41-88 1,0-1-1,0 0 0,1-1 0,0 1 1,0-1-1,0 0 0,0 0 0,1 0 1,0-1-1,10 7 0,-7-6-3,5 1-22,-4-6 16,0 1 0,0-1 0,-1-1 0,1 0 0,0 0 1,0-1-1,-1 0 0,1-1 0,10-5 0,-8 4 6,-9 3 0,0 0 1,0 0-1,-1 0 1,1-1-1,0 1 1,0-1-1,-1 0 1,5-3-1,0-1 0,48-40-35,-49 40 37,-1 0-1,1-1 0,-1 0 0,0 1 0,0-2 0,-1 1 1,5-13-1,-5 9-2,-1 2-11,4 21 6,3 37-24,-7-28 29,0-5 3,7 24-29,16 20-1,-24-57 27,0 0 1,0-1-1,0 1 1,0-1-1,0 0 1,1 1-1,-1-1 0,1 0 1,0-1-1,-1 1 1,1 0-1,0-1 1,4 2-1,-2 0 0,-4-3 3,0 1 0,0-1 0,1 1 0,-1-1 0,0 0 1,0 1-1,0-1 0,1 0 0,-1 0 0,0 0 0,1 0 0,-1 0 1,0 0-1,0 0 0,1 0 0,-1 0 0,0-1 0,2 0 0,3 0-2,2-1 1,25-9-13,-22 5 14,1 0 0,-1-1 0,-1 0-1,1-1 1,-1 0 0,0 0 0,14-17 0,-14 12 2,15-27 0,-16 22 0,12-31 0,1-25 1,-2-32 8,-20 104-7,1-1 0,-1 1-1,0-1 1,0 1-1,0-1 1,0 1-1,-1 0 1,1-1-1,0 1 1,-1-1 0,0 1-1,0 0 1,0 0-1,-1-3 1,-3-6 1,2-1 0,1 6 3,0 0 0,0 1-1,-1 0 1,0-1 0,0 1-1,-3-5 1,-1 0 6,0 0 0,-1 0 0,-14-14 0,12 20 28,-2 5-27,1 0 0,-1 0 1,-15 5-1,11 2 15,-2 8-13,0 1-1,-28 34 1,29-25 12,-59 136 9,62-126-16,-16 49 0,6 0-16,21-69-5,1 0-1,1 0 1,0 1 0,1-1 0,3 20 0,2-20-32,4-5 18,-1 0 0,1-1 0,19 17 0,-27-26 7,0-1 0,0 1 1,0 0-1,0-1 0,0 1 1,0 0-1,0-1 0,0 0 0,0 1 1,0-1-1,0 1 0,2-1 1,5 2-28,-2 0 22,1 0 0,0-1-1,0 0 1,0 0 0,1-1-1,-1 0 1,0 0 0,0 0-1,0-1 1,0 0-1,0-1 1,10-2 0,112-49-86,-98 35 47,149-100-12,-141 88 32,141-146-5,-149 138 18,126-168-14,-27 25 7,-166 215 5,26-22 20,-22 33-7,-36 80-11,57-98-34,6-10 13,-1-1 4,1-1-1,1 1 1,0 1 0,1-1-1,1 0 1,0 19-1,4 37-238,-2-71 253,0 1 0,1-1 0,-1 0 0,0 0 0,1 1 0,-1-1 0,1 0 0,-1 0 0,1 0 1,0 1-1,-1-1 0,1 0 0,0 0 0,0 0 0,0 0 0,-1 0 0,1-1 0,0 1 0,1 0 0,-1 0 0,0 0 0,0-1 0,0 1 0,0-1 0,0 1 0,1-1 0,-1 1 0,0-1 0,0 0 0,1 0 0,-1 1 0,0-1 0,1 0 0,-1 0 0,0 0 0,1 0 0,-1-1 0,2 1 0,5-2-27,0 1 1,-1-1 0,1 0 0,9-5 0,-13 6 52,20-7-217,39-20 0,-22 9 63,-38 17 143,93-38-168,-81 34 153,0 1 0,1 1 0,-1 0 0,33-3 0,-43 7 19,0 1 1,0-1 0,1 1-1,-1 0 1,0 0 0,0 1-1,0 0 1,0-1 0,0 2-1,-1-1 1,1 0 0,0 1-1,-1 0 1,5 4 0,-3-3-1,-3-2 2,1 1 0,-1-1-1,1 1 1,-1 0-1,0 0 1,0 0-1,4 6 1,2 2-1,23 25 1,-21-24 3,1 0 1,0-1 0,0 0-1,1-1 1,0-1 0,1 0-1,16 8 1,-19-12 0,-8-3-2,0-1 1,0 0-1,1 0 0,-1 0 1,0 0-1,1 0 1,-1 0-1,1-1 1,-1 0-1,1 0 1,5 0-1,22-2 13,36-7 0,-46 0 13,6-8-15,-2-1 1,29-26-1,-36 22 16,52-113 17,-60 106-10,29-122 25,-34 120 7,5-129 29,-10 128-16,-1 11-40,0-5-2,0-1 0,-2 1 0,-10-39 0,-13-14 78,25 77-102,0-1-1,0 1 1,-1 0 0,1 0-1,-1 0 1,1 0 0,-1 0 0,0 0-1,0 0 1,0 1 0,0-1 0,0 0-1,0 1 1,0 0 0,-5-2 0,4 1 3,2 2-10,0 0-1,0 0 0,0 0 1,0 0-1,0 0 1,0 0-1,0 0 1,0 0-1,0 1 1,1-1-1,-1 0 0,0 1 1,0-1-1,0 1 1,0-1-1,1 1 1,-1-1-1,0 1 0,1-1 1,-1 1-1,0 0 1,1-1-1,-1 1 1,0 0-1,0 1 1,0-1 5,-2 5 8,-1 0 1,1 0-1,0 0 1,1 1-1,-1-1 0,1 1 1,0-1-1,1 1 0,0 0 1,-1 12-1,1-4-4,-1 53 91,23 171 165,-10-142-175,4 52 4,-5-37 53,-1-13-65,-8-42-21,6 86-900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42:18.6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577 106 3144,'-1'-4'124,"1"0"-1,-1 1 1,0-1 0,0 0-1,0 1 1,0-1 0,-1 1 0,1 0-1,-1-1 1,0 1 0,-4-5 0,-26-29 1428,28 34-1474,0 0 0,0 1 0,0 0 0,0 0 0,0 0 0,-1 0 0,1 1 0,-1 0 0,1 0 0,-1 0 0,1 0 0,-1 1 0,0-1 0,1 1 0,-1 0 0,1 1 0,-7 0 0,-5 2 50,-1 0 1,1 2-1,0-1 0,-30 15 1,20-7 18,-42 27 0,61-35-86,1 0-1,-1 1 1,1 0 0,0 1-1,-9 9 1,0 1-5,-2-1-22,10-9 9,0 0 0,1 1 1,0 0-1,-8 11 1,-53 84 188,57-79-112,4-7-64,0 1-22,0 0-1,1 0 1,0 0-1,2 1 1,-3 30-1,4 66 104,4-93-43,1-10-52,0 0-22,-1 0-1,2-1 1,-1 0 0,1 0-1,1 0 1,0 0 0,12 17 0,10 8 108,61 61 0,-76-84-114,29 18 100,-28-21-237,0-1 1,1-1 0,0 0 0,0-1 0,0-1-1,1 0 1,-1-1 0,27 4 0,-14-5-6218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42:19.7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0 133 3768,'5'-10'1,"-2"4"28,-1 1 0,1-1 0,0 1 1,0 0-1,0 0 0,1 0 1,0 1-1,0-1 0,0 1 0,0 0 1,9-6-1,3-1 64,1 1 1,0 1-1,24-9 0,-31 14-69,-6 3-2,0 0-1,0 0 1,0 0-1,0 0 1,0 1-1,0-1 1,6 2-1,16-2 94,0 2 0,-1 0 0,31 7 0,-14 4-63,-27-4 76,-9-1-105,1 0 0,-1 0 0,-1 0 0,1 1-1,-2 0 1,1 0 0,3 9 0,-3 3 97,-5 9-65,-1 0 1,-5 31-1,0-34 60,3-18-82,-2 8-5,0-1 1,-1 0 0,-1-1 0,-1 1 0,0-1-1,0-1 1,-15 18 0,-118 146 435,90-107-128,2-1 21,47-65-303,0 0 0,-1 0 0,1 0 0,1 0 0,-1 0 0,0 0 0,1 0 0,0 0 0,0 1 0,0 7 0,0-6-5,1-3-17,-1 0 0,1 0 0,0 0-1,1-1 1,-1 1 0,0 0 0,1 0 0,0-1 0,0 1 0,-1 0 0,2-1 0,-1 1 0,0-1 0,0 1 0,1-1 0,3 5 0,-4-5-6,6 3 182,4-1-150,0-2-1,-1 1 1,1-1-1,11 0 1,-3-3 110,95-23 68,65-25 111,-163 45-301,0 0 0,27-13 1,-18 6-26,-1 3-9,-15 5-4,-1 0 1,1 0 0,-1-1-1,0 0 1,8-6 0,27-16 31,3-2-31,-25 13-435,29-28 1,-46 39 103,34-29-5578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42:20.1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 1 8520,'17'21'0,"-16"-16"0,0-3 0,0 0 0,0 1 1,0-1-1,0 1 0,0-1 1,0 1-1,-1-1 0,1 1 0,-1-1 1,0 1-1,1-1 0,-2 6 1,1 3 1,2 2 0,0 28 22,-8 87 4,-6-25 15,-1 24 14,15 95 173,6-148-83,13 61 325,-20-129-384,2 1 15,-2-6-30,-5-3-14,-15-12-1201,-2-3-4624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42:20.7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0 430 5472,'2'0'-7,"15"1"6,-6-2 1,19-5 0,-9 3 0,7-1 7,1-2-1,-1-1 0,-1-1 1,43-18-1,113-73 60,-116 51 125,78-67 564,-130 103-712,-10 7 16,0 1 0,0 1 0,1-1-1,0 1 1,8-4 0,-7 3 24,100-55 1378,-103 57-1196,5-2-8,-6 4 210,-1 1-248,2 1-179,0 0 0,0 1 0,0 0 1,-1 0-1,1 0 0,-1 0 0,1 0 0,2 5 1,26 33 132,-22-28-186,105 126 160,-88-102-143,-10 4 1,-7 6-2,-9-3 2,-7-11-3,4-29-2,0 0 0,0 0 0,0 0 0,-1 0 0,-5 5 0,-23 23 0,-7-2 0,3-7 1,18-14 18,0 0 0,-28 9 0,43-17 36,18-5-30,-7 2-20,0 0 0,0 1 0,0 0 0,0 1 0,0 0-1,13 1 1,2 1 16,21 2 42,81 18-1,-106-17-53,-8-3 11,0 2 1,-1 0-1,14 6 1,89 44 80,-95-41-27,2 6-26,24 27 0,-38-33-7,-5-2-31,0-1 0,-1 1-1,-1-1 1,0 1 0,-1 13 0,-5-7 10,-4-3-14,0 0 1,-2-1 0,-22 22-1,15-22 8,-36 13-1,35-19-11,-33 7 0,-22 0 3,3-5-3,40-8-4,-61-5 0,82 2-53,1 1 1,-1-2 0,1 1 0,0-2 0,0 1-1,0-1 1,0-1 0,1 0 0,-12-7 0,4 2-756,-36-21-5770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42:21.1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436 1 9328,'28'18'32,"-9"-7"47,-1 1-1,0 1 1,-1 0-1,26 27 1,-12 1-8,-30-39-51,1-1 0,-1 1 0,0 0 0,0 0 0,-1-1 0,1 1 1,0 0-1,-1 0 0,2 3 0,2 22 52,0 1-1,-1-1 1,-2 33 0,-1-55-39,0 0 1,-1 0-1,0 0 1,0-1-1,-1 6 1,-62 168 250,45-145-97,-149 202 469,151-212-626,9-12 4,-1-1 1,0 0 0,-15 13 0,-3 0 38,-46 30-1,71-52-67,1 0 0,-1 0 0,1 0 0,-1-1 0,0 1 0,0 0 0,1-1 0,-1 1 0,0-1 0,-2 1 0,-9 0-175,0-1 0,0 0 0,0 0 0,1-2 0,-1 1 0,0-1 0,-17-6 0,-38-11-6983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42:21.7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919 12 10672,'18'-12'90,"-18"24"97,-4-6-162,-1 0 0,1 0 0,-1 0 0,0-1 0,0 1 1,-1-2-1,1 1 0,-1 0 0,0-1 0,-8 4 0,4-1-17,-74 48 100,62-42-100,8-5 6,0 0 0,-1 0 1,-24 7-1,21-8-11,12-4-1,0-1 0,0 0 0,0 0 0,-1 0 0,-6 0 0,-4 2-1,-41 7 1,-2-4-2,0-4 0,-124-5-39,164 3 38,15 2 1,2 0 0,-13 13 0,15-13 0,-1 0 0,0 0 0,1-1 0,0 1 0,0 0 0,-2 6 0,0 27 0,6 5 0,6 5 0,5 3 0,4 0 0,0-8 0,1-10 0,14 8-2,-32-38 2,1 0-1,-1 0 0,0 0 0,0 0 1,0 0-1,0-1 0,1 1 0,-1 0 1,0-1-1,1 1 0,-1-1 1,0 1-1,1-1 0,-1 0 0,3 1 1,4 0-2,1 2 1,24 2-15,22-2-6,-54-3 19,1 0 0,0 0 1,-1-1-1,1 1 0,-1 0 0,1-1 0,-1 1 0,0 0 0,1-1 0,-1 0 0,1 1 0,-1-1 0,0 0 1,1 0-1,1-1 0,4-3-4,37-22-38,-12 0-19,39-43 0,-61 58 57,-7 8 1,0 1 0,1-1 0,-1 1 0,1 0 0,-1 0 0,1 0 0,5-3 0,68-42-42,-68 44 41,0-1 0,0 1-1,1 1 1,0 0 0,-1 1 0,1-1 0,0 2-1,16-2 1,-12 2 1,-8 0 0,1 0 1,0 1-1,-1-1 0,1 1 0,0 1 0,11 1 0,3 1 1,38 5-3,-35-2-11,-7-1 11,-3-1 5,0 0-1,-1 1 1,1 1-1,-1 0 1,0 1-1,21 16 1,-12-6-1,-2 1 1,0 1-1,-1 1 1,-1 0-1,28 43 1,-42-57-1,-1 1 0,0-1 0,-1 1 0,1-1-1,-1 1 1,-1 0 0,1 0 0,0 8 0,-1-6-1,-1-6 2,0 1 1,0-1-1,0 0 0,-1 1 0,1-1 0,-1 0 0,0 1 0,0-1 1,0 0-1,0 0 0,0 0 0,-1 0 0,1 0 0,-1 0 0,0 0 1,0 0-1,-2 2 0,1-2-2,1 0 2,0 0-1,0-1 1,0 0 0,0 1-1,0-1 1,0 0-1,-1 0 1,1 0-1,-1 0 1,0-1-1,-3 2 1,-7 5-2,-35 21-6,22-17-21,-157 57-9,136-55 1,-229 31-22,262-43 41,1-1-1,-22-1 0,-130-8-39,-44-17-1163,-1-4-4836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42:22.6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302 4 3680,'5'0'97,"14"0"45,-12-1 156,1-1 2926,-11 3-3152,-1 1 1,1 0-1,0 0 0,0 0 0,-1 1 0,1-1 1,1 1-1,-6 5 0,4-4-63,-39 41 220,-85 111 226,88-96-415,24-31 41,-48 154 36,56-142-43,4 24-23,4 71 0,1-132-41,-1 0-1,0 0 0,1-1 0,0 1 0,0 0 0,0 0 1,3 6-1,5 12 27,22 39 1,-16-39-22,28 33 1,-43-55-16,28 28 80,143 106 33,-166-130-95,0-1-1,1 1 1,-1-1-1,13 5 1,-18-8-18,106 41 92,9-12-71,-115-29-21,5 1 2,-1 0 0,1 0 0,0 0 0,-1-1 0,1 0-1,0 0 1,7 0 0,10-2 4,0-1 0,36-8 1,-39 4-256,1-1 0,-2 0 0,24-15 0,-37 20 102,94-52-5586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42:23.9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136 60 3952,'0'0'548,"5"-2"-335,25-12 15,-17 7-156,0 1-1,0 0 0,0 1 1,1 1-1,21-4 0,-11 4-12,1 2 0,0 1 0,0 1 0,29 4 0,-42-2-46,-2-1 8,-1 2 0,1-1 0,11 6 0,-7-4 2,4 2 32,31 14 1,-42-16-43,0 0 1,0 0-1,-1 1 1,1-1 0,-1 2-1,0-1 1,0 1 0,7 9-1,28 49 39,-37-49-25,-2-3-20,0 0 0,-2 1-1,1-1 1,-2 1 0,1-1 0,-2 0 0,0 1 0,0-1 0,-1 0 0,0 0-1,-1 0 1,-7 12 0,9-19-1,0 0-1,0-1 1,-1 1-1,0-1 0,0 0 1,0 0-1,-1 0 1,1 0-1,-1 0 1,0-1-1,0 0 1,0 0-1,-1 0 1,1 0-1,-1-1 1,1 1-1,-1-1 0,0 0 1,0-1-1,-6 2 1,3-1 9,0-1 1,1-1-1,-1 0 1,0 0-1,0 0 1,1-1-1,-9-2 1,13 2 16,-3-4 0,28 0 33,27-5-26,-3 4 17,71 1 0,-50 9 0,-55-2-36,0 0 0,1 0 0,-1 1 0,0 1 1,0 0-1,-1 0 0,13 8 0,-23-11-16,-1 0 0,0 0 1,-1 0-1,1 0 0,0 0 0,0 0 0,0 0 0,-1 0 1,1 0-1,0 0 0,-1 0 0,1-1 0,-1 1 0,1 0 0,-1 0 1,1 0-1,-1 0 0,0-1 0,1 1 0,-2 1 0,1-1 2,-4 8 3,3-7-5,0 1 1,0 0 0,0-1 0,0 1-1,0-1 1,-1 1 0,1-1 0,-1 0-1,0 0 1,1 0 0,-6 2 0,-59 33 75,-126 50 0,162-77-39,-132 32 35,145-37-14,0-2 0,-24 3-1,14-3-33,-64 8 171,4-5-6,75-9-138,3-3-227,0-1 0,0-1-1,0 1 1,-13-16 0,-13-14-4488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42:24.3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7984,'10'39'0,"-8"-31"0,18 100 9,2 30 20,-6-34 125,0-12 30,-8-31 101,-1 69 0,-9-55-46,4 55 245,-1-125-417,2 1 1,-2-7-66,1 0 0,-1 0 0,0 0 1,0 0-1,1 0 0,-1 0 0,0 0 0,0 0 1,0 0-1,0 0 0,2-3 0,11-29-1148,0-2-4594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42:24.9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17 395 5920,'-1'1'-2,"0"0"-1,-1 0 1,1 0 0,0 0-1,0 1 1,0-1 0,0 0-1,0 1 1,0-1 0,0 0-1,0 1 1,0-1 0,1 1 0,-1 0-1,1-1 1,-1 1 0,1 0-1,0-1 1,-1 1 0,1 0-1,0 2 1,4 0-51,4 0 18,-3-2 24,0 1 0,0-1 0,0 0 1,0 0-1,0-1 0,0 0 0,0 0 0,1 0 0,9 0 0,119 0-72,-100-3 71,55-10 4,27-10 8,107-32 13,-183 43 22,151-48 25,-159 46 7,-24 9-48,25-13 41,0-1 0,48-36 1,-37 22 91,1 3 0,77-38 0,-111 62-111,-4 3-1,-1 0 1,0-1-1,0 0 1,0 0-1,0 0 1,-1-1 0,1 1-1,-1-1 1,0-1-1,0 1 1,0-1-1,5-7 1,-9 11 477,-3 3-387,-11 11-78,0-1 0,0-1-1,-1 0 1,0-1 0,-24 13 0,2-1-51,-1 1 4,-7 2-4,23-15-10,0-1 1,-1 0-1,0-2 1,-30 7-1,38-11 5,10-2-1,0 0 0,0-1 0,0 1-1,0-1 1,0 0 0,0 0 0,0 0-1,-6-1 1,-95-22-37,83 19 42,19 5 2,1-1 0,-1 1-1,1-1 1,-1 1 0,1 0-1,0 0 1,-1 0 0,1 0 0,0 1-1,0-1 1,0 0 0,0 1 0,0 0-1,0-1 1,0 1 0,1 0-1,-1 0 1,0 0 0,1 0 0,0 0-1,-1 0 1,1 0 0,0 1 0,0-1-1,-1 3 1,-1 3 19,0 1 0,1 0 0,0-1 0,0 1 0,-1 15 0,2-12-11,0-7 0,1-1 0,0 0 0,0 0-1,0 0 1,1 0 0,-1 1-1,1-1 1,2 7 0,4 8 49,0-1 0,1 0 1,1 0-1,20 32 0,-22-42-20,-1 1 1,2-1-1,-1 0 0,1 0 1,0-1-1,0 0 0,18 12 1,-21-17-21,4 4 11,0-1 0,0 0-1,1-1 1,-1 0 0,13 3 0,-11-6-19,-1-1 0,1 0 0,0-1 0,-1 0 0,1 0 0,-1-1 0,1-1 0,11-4 0,44-9 11,-29 10-17,14-2-3,3 1 2,-4 3-2,-25 5 8,0 1 0,1 1 0,-1 1 0,42 13 0,-64-16-3,0 0 1,0 0-1,-1 1 1,1-1-1,-1 1 1,1 0-1,-1 0 1,0 0-1,0 0 1,0 0-1,0 0 0,0 0 1,0 1-1,0-1 1,-1 1-1,1 0 1,-1-1-1,0 1 1,0 0-1,0 0 1,0 0-1,1 5 1,0 6 26,0-1 1,-1 0-1,-2 23 1,1-24-32,1 5 4,-4 31 51,-7 4 9,-19 58 0,25-93-62,3-13-1,0 1 0,0-1-1,-1 0 1,1 1 0,-1-1 0,0 0-1,-1 0 1,-3 6 0,-7 8 21,-24 25 0,34-40-22,1-1 0,0 0 1,-1 1-1,0-1 0,1-1 0,-1 1 1,0 0-1,0-1 0,0 1 0,-5 1 0,-6 3 3,-1 1-3,-27 13 14,2-6-5,-5-4-10,21-9-113,1-1 1,-25-3 0,32 2-722,-46-4-4962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3:41:16.7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2001 9144,'0'-1'0,"1"-1"0,0 0 0,0 1 0,0-1 0,0 1 0,0-1 0,1 1 0,-1 0 0,0-1 0,3 0 0,34-17 0,107-35-3,-111 41-9,55-24 4,31-13 7,157-72 3,-216 95 12,287-125 14,-268 118 33,372-146 44,-354 141 29,415-186 54,-408 178-47,419-167 58,-421 174-78,396-167 62,-408 166-22,313-129 74,-331 144-55,-30 11-99,284-86 223,-81 39 71,-83 24 203,-140 35-294,-20 2-265,0 1 1,0 0-1,-1-1 0,1 1 0,0-1 1,-1 0-1,1 0 0,0 0 1,-1 0-1,1 0 0,-1 0 1,5-4-1,25-20-1512,2-3-6087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05:31.3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108 196 3504,'0'0'0,"-14"3"0,-16 6 0,-2 7 0,10 0 0,13-2-64,10-2 64,2 0-2104</inkml:trace>
  <inkml:trace contextRef="#ctx0" brushRef="#br0" timeOffset="1">404 245 2248,'152'-28'-15,"37"-10"-1,-67 14-50,-37 5 59,-20 3 7,-22 1 1,-36 11-9,-1 1-1,1 0 1,-1-1-1,0-1 0,0 1 1,0-1-1,0 0 1,-1 0-1,0 0 1,0-1-1,0 0 0,-1 0 1,7-12-1,5-8-984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42:25.3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226 1 9776,'34'36'211,"-1"2"0,43 66 0,-42-44-187,-23-33-17,23 129 3,-32-121 4,-12 135 8,4-140 12,-42 94 18,34-103 8,-5-3-35,-2 0-1,-38 25 1,34-31-10,-133 32-1256,68-24-5079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42:25.9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690 176 8696,'0'-1'-2,"0"1"0,-1 0 0,1-1 0,0 1 0,0-1 0,-1 1 0,1 0 0,0-1 0,-1 1 0,1-1 0,0 1 1,-1 0-1,1 0 0,-1-1 0,1 1 0,0 0 0,-1 0 0,1-1 0,-1 1 0,1 0 0,-1 0 0,1 0 0,-1 0 0,1 0 0,-1 0 1,1 0-1,0 0 0,-1 0 0,-11 10-58,6-6 22,0 1 0,0-1 0,0 0-1,-1 0 1,1-1 0,-9 3 0,-103 40-290,65-28-51,-54 28 0,76-32 310,-2 2-216,-113 81-103,124-75 136,0 8 96,-30 51 0,43-59 83,-12 78-19,21-99 90,0 1 1,0-1 0,-1 0-1,1 0 1,0 0-1,1 0 1,-1 0-1,0 0 1,0 0 0,0 1-1,1-1 1,-1 0-1,1 2 1,6 11-4,0 0 0,1-1 0,0 1 0,11 11-1,-1-10 1,108 50 6,-105-55 13,34 10 1,-23-10-10,74 28 87,-103-37-90,125 49 159,-107-41 33,-1 2-1,0 0 0,-1 1 1,36 29-1,-52-38-227,5 8 296,-8-10-244,0-1 1,0 1-1,-1 0 1,1 0 0,0-1-1,0 1 1,-1 0-1,1-1 1,-1 1-1,1 0 1,0-1 0,-1 1-1,0 0 1,1-1-1,-1 1 1,1-1-1,-1 1 1,0-1 0,1 0-1,-2 1 1,-3 4 22,4-3-24,-1-1 0,0 1 0,0-1 0,1 1 0,-1-1-1,0 0 1,0 0 0,0 0 0,0 0 0,0 0 0,-1-1-1,1 1 1,-4 0 0,-12 3 66,-1-1-1,0 0 0,0-2 1,-29-1-1,-65-10 69,92 7-101,0-1-1,0 0 1,1-2 0,-32-13 0,25 9 18,-48-22 52,72 31-108,1-1 0,-1 1 0,1-1 0,-1 0 0,1 0-1,0 0 1,-1-1 0,1 1 0,0-1 0,1 1 0,-1-1 0,0 1 0,1-1 0,-1 0 0,-1-5 0,1 4 1,1-6 54,4-2-48,0 1 0,0 0 0,2 0-1,7-17 1,0 11 55,81-70 27,48-40 51,-132 118-143,17-19 66,-8 8-30,108-134 182,-111 135-145,0-1 3,-1 0 0,0 0 1,16-35-1,-25 43-19,-1 1 1,0-1 0,4-23-1,-8 35-58,0-1-1,0 0 1,0 1-1,0-1 0,0 0 1,0 1-1,0-1 1,0 0-1,0 1 0,-1-1 1,1 1-1,0-1 1,0 0-1,-1 1 0,1-1 1,0 1-1,-1-2 1,-6-7 27,1-1 1,-2 2-1,1-1 1,-18-14-1,6 12 52,-120-40 35,106 40-28,-19-10-706,-78-45 0,34 9-6068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42:30.6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591 276 5384,'-38'-94'683,"25"59"-195,-1 0-1,-26-44 0,38 76-444,0 1 1,0-1-1,0 1 0,0 0 1,-1 0-1,1 0 0,-1 0 1,0 0-1,1 0 0,-1 1 1,0-1-1,0 1 0,0 0 1,0-1-1,0 2 0,0-1 1,0 0-1,-1 1 0,1-1 1,0 1-1,-5 0 0,6 0-17,0 0-1,0 0 1,0 1 0,0-1-1,-1 0 1,1 1-1,0 0 1,0-1-1,0 1 1,0 0-1,-3 2 1,-7 3 21,-4 0-18,-33 17 178,0 4 205,-80 57 0,34-8 101,93-73-425,-1-2-55,1 1 0,0 0 0,0 0 0,0 1 1,0-1-1,0 0 0,-2 4 0,3-4-18,1-1-9,-1 0 0,1 1 0,0-1 0,-1 1 0,1-1 0,0 0 0,0 1 0,0-1 0,0 1 0,0-1 0,0 1 1,0-1-1,0 0 0,1 1 0,-1-1 0,1 1 0,-1-1 0,1 0 0,0 3 0,2 2 32,39 92 39,-22-42-74,-5-10-5,38 101-4,-45-127 4,-3-10-1,0 0-1,0 0 0,11 14 1,12 18-24,65 70 0,-32-56 10,15 34 6,-72-86 11,-1 1-1,0-1 0,-1 0 0,1 1 1,-1-1-1,1 1 0,-1 0 1,2 7-1,0 3 1,-1-9 0,-1-1 0,-1 0 0,1 1 0,-1-1 0,1 10 0,-2-9 0,-1 1 0,0-1 0,-1 0 0,1 0 0,-1 0 1,0 0-1,-1 0 0,0 0 0,0-1 0,-5 9 0,5-10 1,-9 12 13,-9 2 6,-1-1 1,-1-1 0,-1-1 0,-38 18 0,-17 3 36,54-24-27,-65 30 24,59-33-51,-23-3-1319,32-5-5264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42:31.0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7984,'1'2'16,"3"10"54,0 1 0,1-1 0,8 12 0,10 25 171,-17-33-216,-2-7 17,0 2-1,-1-1 0,2 14 1,23 128 143,-24-116-58,-4-29-104,9 179 219,-3-33 7,-6-150-234,-2-4 4,-8-5-1133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42:31.4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4 477 6456,'-1'1'1,"1"1"0,-1-1 0,1 0 0,-1 1 0,1-1 0,0 0 0,0 1 0,-1-1-1,1 1 1,0-1 0,0 1 0,1-1 0,-1 0 0,0 1 0,0-1 0,1 1 0,-1-1 0,2 3 0,0-2 1,0-1 0,0 1 0,1 0 0,-1-1-1,1 1 1,-1-1 0,1 0 0,0 1 0,0-1 0,2 0-1,37 14 3,-19-10 11,145-1 12,-127-8-6,189-34 16,-181 27-3,209-55 22,-207 51 24,-3 0-24,173-62 232,-190 64-163,18-6 112,64-37 1,-82 36-39,31-24 0,-51 31 36,-9 7-198,1 0 1,-1 0-1,-1 0 0,1 0 1,-1 0-1,0 0 0,-1 0 1,1-12-1,-6 7 211,1 6-205,0 0 0,0 0 1,-1 1-1,1-1 0,-1 1 0,0 1 0,-10-7 0,2 7 171,-2 4-125,1 1 1,-1 0 0,1 0-1,0 2 1,0 0 0,0 0-1,-24 12 1,3 7-15,24-12 85,1 3-118,1 0 1,1 1-1,1 0 1,0 0-1,1 0 1,1 1-1,0 0 1,-3 20-1,4-18-28,3-11-4,0 0-1,0 0 0,1-1 1,0 1-1,0 0 1,1 0-1,1 8 1,18 123 68,-15-109-56,1 0-1,1-1 0,19 47 0,-13-43-8,6 24 0,-2 5-9,-10-9 1,-8-12-3,0-33-4,0 0 1,-1 0-1,0-1 0,-1 1 1,1-1-1,-1 0 1,0 0-1,-1 0 1,1 0-1,-1 0 1,-7 7-1,11-13 1,-1 0 0,0 1 0,1-1 0,-1 0 1,1 0-1,-1 0 0,1 0 0,-1 1 0,1-1 0,-1 0 0,0 0 0,1 0 0,-1 0 0,1 0 1,-1 0-1,0-1 0,1 1 0,-1 0 0,1 0 0,-1 0 0,1 0 0,-1-1 0,1 1 0,-1 0 1,1-1-1,-2 1 0,0-1-2,-18-11-3,14 4-14,3 0 15,2-1 1,-1 1-1,1-1 1,0 1-1,1-14 1,5 5-8,18-32 4,20-25 7,95-107 2,-105 143 7,156-173 63,-168 188-41,2-3 22,0 0-1,36-57 1,-18 2 113,-41 81-158,0-1 0,1 1-1,-1 0 1,0-1 0,0 1 0,0-1-1,0 1 1,1-1 0,-1 1 0,0-1-1,0 1 1,0-1 0,0 1-1,0-1 1,0 1 0,0-1 0,0 1-1,0 0 1,-1-1 0,1 1 0,0-1-1,0 0 1,-3-3 13,1-1 1,-1 1-1,1 0 0,-1 1 1,0-1-1,-1 0 1,1 1-1,0 0 0,-1-1 1,-5-2-1,-8 0 148,-19 2-49,-67 2-1,68 4 36,-254 42 271,274-40-413,-59 15 39,-4 3-1543,47-15-6168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42:32.9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11296,'4'14'113,"0"0"1,2-1 0,7 16-1,7 18 405,-15-35-461,4 28 338,-5 4-216,-2-1 0,-2 1 0,-6 43 0,2-50-96,1-7-46,0 45-1,3-40-23,4-3-10,-4-31 9,1-1 0,-1 1 0,0-1 1,0 1-1,0-1 0,1 1 1,-1-1-1,0 1 0,0 0 1,1-1-1,-1 0 0,1 1 0,-1-1 1,0 1-1,1-1 0,-1 1 1,1-1-1,-1 0 0,1 1 1,-1-1-1,1 0 0,-1 0 0,1 1 1,-1-1-1,1 0 0,-1 0 1,1 0-1,0 0 0,-1 1 1,1-1-1,0 0 0,17-7-1180,-15 6 321,22-12-7259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42:33.3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296 0 8608,'22'32'0,"-18"-26"1,0 0 0,1-1 0,0 1 0,9 8 0,-7-8 2,112 102 63,-70-61-4,-24-24-39,5 5 71,-2 1-1,29 36 1,-52-58-79,6 7 90,0 1 0,13 24 0,-24-37-10,0-1-82,-1-1-1,1 1 1,-1 0 0,0 0 0,1 0-1,-1 0 1,0-1 0,0 1-1,1 0 1,-1 0 0,0-1 0,0 1-1,0-1 1,0 1 0,0-1-1,0 1 1,-1-1 0,-19 8 74,-21 3 12,30-9-65,-3 2 25,-1-2 0,0 0 0,-19 0 0,33-2-9,6 2-10,51 25 44,-27-14 21,41 24-1,-56-29-89,-10-6-6,1 0 1,-1 0-1,0 0 0,0 1 1,0-1-1,0 1 0,-1 0 0,1 0 1,2 4-1,-2-3 4,1 1 0,-1 0 1,0 0-1,-1 0 0,1 0 0,-1 0 0,2 7 0,-6-2 41,-38 59 16,39-67-66,0 0 0,-1 0 0,1-1 0,-1 1 0,1-1-1,-1 1 1,1-1 0,-4 3 0,-31 20 21,-67 34 1,66-42-6,-61 27 0,-18 14-16,-99 52-1300,112-59-5184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42:33.7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24 221 5920,'-19'-10'184,"17"9"129,2 1-283,0-1 0,-1 1-1,1 0 1,0 0 0,0-1-1,0 1 1,-1 0 0,1-1 0,0 1-1,0 0 1,0-1 0,0 1-1,0-1 1,0 1 0,0 0 0,0-1-1,0 1 1,0 0 0,0-1 0,0 1-1,0-1 1,0 1 0,0 0-1,0-1 1,0 1 0,0 0 0,0-1-1,0 1 1,1 0 0,-1-1-1,0 1 1,0 0 0,0-1 0,1 1-1,-1 0 1,0 0 0,1-1-1,21-12 301,12-7 7,54-41-1,-33 11-1295,1-3-4007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42:34.1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7800,'0'0'0,"15"0"0,24 3 0,18 2 8,11-2-8,19-3-16,20-4 16,-1-3-5368</inkml:trace>
  <inkml:trace contextRef="#ctx0" brushRef="#br0" timeOffset="1">2625 20 6368,'0'0'0,"35"0"0,55-4 0,33 5-88,20 10 88,0-5-320,-3-6 320,-2 0-3992</inkml:trace>
  <inkml:trace contextRef="#ctx0" brushRef="#br0" timeOffset="2">4911 189 4848,'0'0'0,"32"6"0,51 14 0,23 1-64,5 3 64,10-3-328,9-3 328,-2 2-2864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42:34.5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0 175 2872,'0'0'0,"27"-3"0,38-3 0,22-25-56,5-37 56,1 1-1632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05:31.7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129 2 4576,'4'-1'0,"39"5"1,-12 1 17,43 12-1,-70-16 44,2 3 21,-6-3-75,0 0 1,1 0-1,-1-1 1,0 1-1,0 0 1,0 0-1,0-1 1,0 1-1,0 0 1,0 0-1,0-1 1,0 1-1,0 0 1,0 0-1,-1-1 1,1 1-1,0 0 1,-1 0-1,1-1 1,0 1-1,-1 0 1,1-1-1,-1 2 1,-1 0 7,-1 0 0,1 0 1,-1 0-1,0 0 1,0 0-1,1 0 1,-1-1-1,0 1 1,0-1-1,0 0 1,-1 0-1,1 0 1,0 0-1,0 0 1,-1-1-1,-4 1 1,-10 0 72,-29-2 1,42 1-75,-10 0 2,-28-5 116,29 3-73,-9-2 325,-43-12 1,65 15-49,6 0-180,11-3-369,1 1 0,29-1 0,5 2-3773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41:49.1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 0 992,'0'0'0,"-13"25"0,-2-4-264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41:49.5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1 124 1800,'0'2'56,"0"4"20,0-5 285,17-5 197,32-12-63,-33 11-294,-1 0-1,31-5 1,-24 7 77,0-1 0,-1-2 0,40-14 0,-27 8-183,-1 3 257,0 1-1,47-6 1,-28 9-89,-36 3-197,128-7 391,-125 8-434,33 4 166,131 28 679,-178-30-811,0 0 0,0 0 0,0 0 0,0 1 0,-1 0 0,1 0 0,6 5 0,-8-5 6,0 1 0,0 0 0,-1 1-1,1-1 1,-1 0 0,0 1-1,0-1 1,-1 1 0,1 0 0,1 6-1,2 2-166,1 0 0,0-1 0,0 0 0,1 0-1,0-1 1,11 12 0,6 4-5509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45:54.0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20 391 4576,'0'0'17,"-3"-3"38,-10-12 9,9 11 1,5 4-57,0 0 0,-1 0 0,1 0 0,-1-1 0,1 1 0,-1 0-1,1 0 1,0 0 0,-1 0 0,1-1 0,-1 1 0,1 0 0,-1-1 0,1 1 0,-1 0-1,1-1 1,-1 1 0,0-1 0,1 1 0,-1 0 0,0-1 0,1 0 0,1-1 136,-1 1-1,0 0 1,1 0 0,-1-1 0,1 1 0,-1 0 0,1 0 0,0 1-1,-1-1 1,4-1 0,186-6 1537,-4-16-1054,-8 14-406,-142 9-106,151-9 49,-149 7-57,163-17 38,-159 16-57,275-17 228,-212 13-200,-68 6-87,226-3 390,-94 5-20,-157-2-362,-1-1 0,1 0 0,-1 0 0,0-1 0,0-1 1,0 0-1,15-10 0,56-37 348,-50 30-158,-32 21-213,0 0 0,-1 0 0,1-1 0,-1 1 0,1 0 0,-1 0-1,0 0 1,1 0 0,-1 0 0,0-1 0,0 1 0,0 0 0,0 0 0,0 0 0,0 0 0,0-1 0,0 1 0,-1 0 0,1 0 0,0 0 0,-1 0-1,1-1 1,-1 1 0,1 0 0,-1 0 0,1 0 0,-1 0 0,-1-1 0,-2-3 21,0 0 0,-1 1 0,0-1 0,1 1 0,-2 0-1,1 1 1,0-1 0,-1 1 0,0 0 0,0 0 0,1 1 0,-14-4 0,-4 0 14,-1 1-1,-25-1 1,39 5-33,-12-2-5,-43-3 49,-91 0-3,71 7-40,52 1-14,-68 2 0,1 4-3,-1 1 0,-118 16-2,177-18-3,-288 55-11,236-48 11,56-8-15,-257 41-78,201-32 20,65-11 48,-131 15-171,110-10 101,61-5 80,26 6 9,0-2 0,0-1 0,1-1 0,38-1 0,16-3 2,-50-3-23,191-6-9,-182 5 2,237-10-13,-226 10-1,241-7-22,-244 9 22,236-8-17,-238 7 45,240 1-7,-195-1 31,11-5 2,-40 4 70,103 10 1,-175-8-191,25 2 657,-19-4-31,-18-5-292,-1 3-257,-1 0 1,1 1-1,-1 1 1,0 0-1,0 0 1,0 1-1,0 1 1,-13 1-1,0 0-1015,-57-1-6909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48:44.9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6640,'0'0'64,"2"4"-11,1 1 42,-1 0-1,0 0 0,0 0 1,-1 1-1,0-1 1,0 1-1,0-1 0,0 12 1,0-4 54,0-2-82,1-1 1,0 1 0,1 0-1,0-1 1,1 0 0,7 16-1,3-1-8,19 27 0,15 26 4,-40-64-58,-4-7-1,-1-1 0,0 1 1,0 0-1,-1 0 1,2 7-1,26 142 115,-25-98-47,-4-46-52,0 5 34,0 1 1,6 26 0,-7-43 33,-2-5-39,-3-12-175,-1 0 0,2-1-1,-3-17 1,5 20-361,-12-60-4746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48:45.3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6368,'2'0'3,"0"1"-1,-1 0 1,1-1 0,0 1 0,-1 0 0,1 0-1,-1 0 1,1 0 0,-1 0 0,1 1 0,-1-1-1,0 0 1,1 1 0,-1-1 0,0 1 0,0-1-1,0 1 1,0-1 0,-1 1 0,1 0 0,0-1-1,-1 1 1,1 2 0,9 42 103,-9-38-89,3 46 165,-4-45-161,0 0-1,1 0 1,2 13-1,7 14-785,-1-1-3108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48:45.7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1 243 8968,'3'1'0,"0"0"0,0 0 0,-1 1 0,1-1 0,0 1 0,-1 0 0,1-1 0,0 1 0,-1 0 0,0 0 0,0 1 0,1-1 0,-1 0 0,2 4 0,0-1 5,21 20 46,-9-9-16,-1 0 0,18 26 0,74 117 206,-73-90-218,27 35-14,-45-86-34,9 4-8,38 25 1,-45-38-168,14-1 42,39 4 0,-50-13-221,0-2 248,-1-1 0,0-1 1,0-1-1,0 0 0,-1-2 0,0 0 0,-1-1 1,19-12-1,-33 17 61,32-19 12,-31 20 73,1 0 0,0 0 0,0 0 0,0 1 0,0 0 0,0 1 0,10-3 0,-12 4-2,0 0 0,-1 0 0,1 0 0,-1 0 1,1 1-1,0 0 0,-1-1 0,1 1 0,-1 0 1,1 1-1,-1-1 0,0 1 0,0-1 0,1 1 0,-1 0 1,4 3-1,32 28 160,53 41 404,-73-60-537,-10-7 7,1 0 0,0-1 0,0-1 0,12 6 0,15 5 99,1-1-1,0-2 1,51 10 0,-38-19-93,-31-7 55,-5-3-78,-1 0 1,1-1-1,-1-1 1,14-10-1,-13 2 58,-9 9-60,4-6-4,0-1 1,-1 0 0,-1-1-1,0 1 1,-1-1-1,8-25 1,-8 20 14,0 0-11,0-1-1,-1 0 0,-1 0 1,3-41-1,-4-98 77,-6 125-16,1 22-71,-44-330 550,37 305-310,8 35-162,-3 10-16,-1 1-66,2-4-3,0-1 1,1 1-1,-1 0 1,1 0-1,0 0 1,0 0-1,-1 7 1,-19 132 85,18-106-49,0 163 13,5-161-40,21 265 25,-8-212-41,1-11 1,2-19-3,-17-60-56,0 1 0,0 0 0,0-1 0,0 1 0,0-1 0,1 1 0,-1-1 0,1 0 0,0 1 0,0-1 1,0 0-1,0 0 0,0 0 0,0-1 0,0 1 0,1 0 0,-1-1 0,1 1 0,-1-1 0,1 0 0,-1 0 0,1 0 1,0 0-1,4 0 0,25 6-6686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48:46.1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0 390 9056,'20'13'27,"1"-1"0,0-1 0,0-1 0,1-1 0,32 9 0,19-5-28,-39-10-31,184 10-77,-168-13-270,220-16-1022,-125 4-3359</inkml:trace>
  <inkml:trace contextRef="#ctx0" brushRef="#br0" timeOffset="1">2222 1 7712,'2'0'-4,"0"0"0,0 0 1,0 0-1,1 1 0,-1-1 1,0 0-1,0 1 0,0 0 1,0 0-1,0-1 0,0 1 0,-1 0 1,1 0-1,0 1 0,0-1 1,-1 0-1,1 1 0,1 1 1,-1 0-13,1 0 0,-1 0 0,-1 0 0,1 0 0,0 1 0,-1-1 0,0 1 0,0-1 0,2 6-1,-2 4-40,1 0-1,-1 0 0,-1 1 0,-2 15 0,2-22 46,-5 68-21,0 35 22,13 134-5,3-127 9,18 163-2,-20-200 2,-1-40 6,4-3 1,-10-30 113,-1-5-179,-1 0 1,1 0-1,0 0 0,0 0 0,0 0 0,0-1 1,0 1-1,0 0 0,1-1 0,-1 1 0,1-1 0,-1 1 1,4 1-1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48:46.8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149 412 5384,'-4'-4'1,"-1"0"1,1 0-1,-1 1 1,-8-5-1,-13-7 9,19 10 0,-1 0 6,0 0 1,0 0-1,0 1 0,0 0 0,-1 0 1,0 1-1,0 0 0,-9-1 0,43-4 31,-17 7-44,-1 0 0,0 1-1,0 1 1,0-1 0,0 1 0,8 2 0,127 20 14,-107-16-10,54 17-1,15 17-4,-9 7-2,-9 5 0,-3-2 0,-1-3 1,-65-39 1,7 5 3,1-2-1,1 0 0,0-1 0,28 7 0,37 4 28,-80-19-19,0-1 0,1-1 0,-1 0 0,1-1 1,0 0-1,21-3 0,-31 3-7,0-1 1,0 1 0,-1-1-1,1 0 1,0 0-1,0 1 1,-1-1 0,1 0-1,0 0 1,-1-1-1,1 1 1,-1 0-1,0 0 1,1-1 0,1-2-1,3-2 9,2-1 0,-6 5-1,1 0 0,-1 1 0,0-1 0,0 0 0,0-1 0,-1 1 0,1 0 0,0 0 0,-1-1 0,0 1 0,1-1 0,0-4 0,10-23 110,8-33 0,-19 57-61,1 0 1,-1 0-1,0 0 0,0 0 0,-1 0 0,1-1 0,-2-7 1,0-4 10,2 1-21,-1 10 16,0 1 0,0-1 1,-1 1-1,0-1 0,-3-11 0,1 5 92,-1 0 0,0 1-1,-1-1 1,-1 1 0,0 0 0,-15-22-1,15 24-105,5 8-27,-1 0 1,1-1 0,-1 1-1,0 0 1,1 0 0,-1 0-1,0 1 1,0-1-1,0 0 1,-1 1 0,1-1-1,-4-1 1,-6-3 53,-1 1 0,0 0 0,0 1 1,-16-3-1,9 6 139,-12 5-76,-45 13 1,55-7-45,6 3-67,0 0-1,0 1 1,-24 30 0,27-23 7,-31 110 18,40-103-39,1 39 0,4-54-19,0 0 0,1 0 0,5 19 0,-5-23-1,2-1-1,-1 0 1,1 0 0,0 0 0,1-1 0,-1 1 0,2-1 0,-1 0 0,1-1-1,9 9 1,1-4-5,14-1 4,47 10-1,-52-19-4,107-18-4,-104 7 4,128-79-4,-122 64 5,141-128 2,-142 120-3,102-129-4,-114 131 4,18-41-1,-7-8 6,-15 19 1,-12 22 0,-6 37 0,1-1 0,-1 0 0,1 0 0,-1 0 0,0 1 0,0-1 0,-1 1 0,1-1 0,0 0 1,-1 1-1,1 0 0,-1-1 0,0 1 0,-3-3 0,5 5 0,-8-4 8,0 5-6,1-1 1,-1 1-1,0 0 1,1 0-1,-1 1 1,-9 4-1,3 2 13,-19 20 4,28-23-18,0 1 0,0-1 0,1 1 0,-8 13 0,10-13-1,0 0 1,0 0-1,0 0 1,1 0-1,-1 0 1,2 1-1,-1-1 1,1 0-1,0 1 0,0-1 1,2 12-1,3-1-5,6 1-5,1 0 1,0 0-1,1-2 0,1 1 0,1-2 1,18 17-1,-18-20 4,35 27-72,140 86-186,-167-112 251,-15-9-11,0 1-1,0-1 0,-1 2 1,11 8-1,50 51-104,-67-64 123,-1 0 0,1 0 1,0 0-1,-1-1 1,1 1-1,-1 0 0,1 0 1,-1 0-1,1 0 1,-1 0-1,1 0 0,-1 0 1,0 2-1,2 1-15,-1 0 13,0 0 0,0 0 0,0 1 0,0-1 0,-1 1-1,1-1 1,-1 1 0,0-1 0,-1 0 0,1 1-1,-1-1 1,0 1 0,0-1 0,0 0 0,0 0 0,-1 1-1,0-1 1,-2 4 0,-85 121-237,88-128 239,0 0 1,1 0-1,-1 0 1,0 0-1,1 0 1,0 0-1,-1 0 1,1 0-1,-1 0 1,1 0 0,0 0-1,0 0 1,0 1-1,-1-1 1,1 0-1,0 0 1,1 0-1,-1 0 1,0 0-1,0 0 1,0 1-1,1-1 1,-1 0-1,1 2 1,0-2-1,0 0 0,1 0 1,-1 1-1,0-1 0,0 0 0,1 0 0,-1 0 0,1 0 1,-1 0-1,1-1 0,-1 1 0,1 0 0,3 0 1,2 1-5,0 0 1,1-1-1,-1 0 1,10-1-1,-17 0 10,5 1-13,0-1 1,1-1-1,-1 1 0,0-1 0,0 0 0,0 0 0,0 0 0,6-3 0,8-2-4,46-14-12,-36 7-50,140-102-990,-75 39-3831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48:47.4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 0 7176,'0'0'0,"-1"0"0,0 0 0,0 1 1,1-1-1,-1 0 0,1 0 0,-1 0 0,0 1 1,1-1-1,-1 0 0,0 1 0,1-1 0,-1 1 1,1-1-1,-1 1 0,1-1 0,-1 1 0,1-1 1,0 1-1,-1-1 0,1 1 0,-1-1 0,1 1 1,0 0-1,0-1 0,-1 1 0,1 0 0,0-1 1,0 1-1,0 0 0,0-1 0,0 1 0,0 0 1,0-1-1,0 1 0,0 0 0,0-1 0,0 1 1,0 0-1,0-1 0,0 1 0,1 0 1,-1-1-1,0 1 0,1 1 0,4 15 0,-2-5 3,1-1 1,0 0 0,9 17 0,1-3 15,1-2 0,1 0 0,1 0 1,37 36-1,18 5 69,29 39 9,-84-81-9,-8-9-48,1 2-8,0 0 0,-1 2-1,0-1 1,-1 1 0,10 33 0,-12-31 22,4 12 23,8 46 1,-17-72-52,0 1-9,1-1 1,-2 0-1,1 0 1,0 0 0,-1 1-1,0-1 1,0 0 0,-1 0-1,1 1 1,-1-1 0,0 0-1,-1 0 1,1 0 0,-1 0-1,-4 9 1,5-13 18,-1-2-4,0-1-25,0 0-1,0 0 1,0-1 0,0 1-1,0 0 1,1 0-1,-1-1 1,1 1 0,0-1-1,0 1 1,0-1 0,0 0-1,-1-4 1,-5-36 7,6 35-6,-1-11 19,1 0-1,0 0 1,1 0 0,4-32 0,-2 36-13,-1 7 6,-1 1 1,1 0 0,0 0-1,1 0 1,0 0 0,3-10 0,2 0 0,-2 0-4,-3 9 12,1 0 1,0 1-1,0-1 0,7-10 0,37-55 150,-34 62-39,-5 6-112,1 1-1,-1 0 1,1 1 0,0 0 0,0 0 0,14-1-1,-6 5 107,75 29 48,-73-20-68,3 7-40,36 35 0,-45-34-13,1 14-17,14 43 0,-26-70-35,0 1 0,-1-1 0,1 1 0,-1 0 1,0-1-1,-1 1 0,0 0 0,0 6 0,-1 3 2,1-3-2,-1 0-1,-1 0 0,0 0 1,0 0-1,-2 0 1,-4 11-1,7-20-1,-1-3-1,-8-4-3,-5-23 2,-5-27-3,5-12-2,10 2 1,6 45 1,0 0 0,2 1 0,7-30 0,-7 39 0,0 0 1,1 1-1,0-1 1,1 1-1,-1 0 1,1 0-1,1 1 1,0-1-1,7-7 1,-5 6 1,-4 4 2,1 0 1,0 0-1,0 0 0,0 0 0,0 1 0,1 0 0,0 0 0,0 0 0,0 1 0,0 0 0,1 0 1,8-2-1,-13 4-4,13-2 38,3 5-21,-1 0 1,20 4-1,-23 1 36,1 5-27,-2 0-1,18 19 1,-22-15 32,0 19-22,5 40 1,-12-66-31,-1 1 0,0-1-1,-1 1 1,0-1 0,-1 12 0,-2 1-2,-5 49 1,-12 27-2,20-97-32,-1 0 0,1 0-1,0 0 1,0 0 0,0 0-1,0 0 1,0 0 0,0 0-1,0 0 1,0 0-1,0 0 1,0 0 0,0 0-1,1 0 1,-1 0 0,0 0-1,1 0 1,-1 0 0,1-1-1,-1 1 1,1 0 0,-1 0-1,1 0 1,-1 0 0,1-1-1,0 1 1,0 0 0,-1-1-1,1 1 1,0-1-1,0 1 1,0-1 0,0 1-1,-1-1 1,1 1 0,0-1-1,0 0 1,0 1 0,0-1-1,0 0 1,0 0 0,0 0-1,0 0 1,0 0 0,0 0-1,2 0 1,-3 0 10,22 2-6423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48:48.0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1 193 7624,'0'-18'0,"0"5"6,0 10 28,0 17 15,1 0 0,1 0 0,1 0 0,0 0 0,0-1 0,1 0 0,1 1 0,0-1 0,8 13 0,-6-13-30,-6-9-3,1 0-1,0-1 1,0 1 0,0-1-1,0 0 1,1 0-1,0 0 1,-1 0-1,5 3 1,1 2 21,1 0 0,0-1 0,1 0 0,0-1 1,0 0-1,0 0 0,0-1 0,1-1 0,0 1 0,12 2 0,-12-5-19,-8-1-11,0-1 1,0 1 0,0-1 0,0 0-1,0 0 1,1 0 0,-1 0 0,0 0-1,0-1 1,0 1 0,4-2 0,3-1 10,-1 0 0,0 0 0,0-1-1,0 0 1,-1-1 0,1 1 0,-1-2 0,14-11 0,-12 9-12,-7 6-2,0 0 0,-1 0 0,1-1 0,-1 1 0,0-1 0,1 0 0,-1 0 1,-1 0-1,4-5 0,5-12 12,-1-1 1,-1 1-1,0-2 1,-2 1-1,6-32 0,-9 36-10,-2 11 5,0-1 0,0 0 0,-1 0 1,-1-12-1,1 9 12,0-6 57,-1 1 1,-1 0-1,0 0 0,-1 0 1,-5-16-1,8 30 55,-1 1-125,0 1 0,1-1 0,-1 1 0,0-1 0,1 1 0,-1-1 0,0 1 0,1-1 0,-1 1 0,1 0 0,-1-1 0,1 1 0,-1 0 0,1 0 0,-1-1 0,1 1 0,0 0 0,-1 0 0,1 0 0,0-1 0,0 1 0,0 0 0,0 0 0,-1 1 0,-3 29 100,3-25-108,-2 12 15,-2 44 77,13 196 89,-2-151-150,0 60 0,0-44-6,-5-95-25,8 51 8,-1-19 2,0-2-8,-7-43-2,11 42 4,-8-49-4,-2-2-1,-1 25 12,-1-29-6,-3-2 1,-10-3 4,0-1 1,0 1-1,0-2 1,1 0-1,-23-12 0,21 9 16,-1 1 0,0 1 0,-24-7 0,38 13-22,1 0 0,-1 0 0,0 0-1,1 0 1,-1 0 0,0-1 0,0 1 0,1 0-1,-1 0 1,0-1 0,1 1 0,-1 0 0,0-1-1,1 1 1,-1 0 0,0-1 0,1 1 0,-1-1-1,1 1 1,-1-1 0,1 1 0,-1-1-1,1 0 1,-1 0 0,1 0-4,0 0 0,1 1 1,-1-1-1,0 0 0,1 1 0,-1-1 0,1 1 1,-1-1-1,1 0 0,-1 1 0,1-1 0,-1 1 1,1-1-1,-1 1 0,1 0 0,0-1 0,-1 1 1,1 0-1,0-1 0,38-14-4,-37 14 11,92-25 64,-72 21-66,-2 0 14,0 2-1,0 0 1,36-1-1,-41 3-12,2 1 13,0 0 1,0 1-1,23 3 0,-24-1-13,-4-1 5,-1 0 0,0 1 0,1 1 0,-1 0 0,19 10 1,13 5 22,-37-18-28,37 18 0,-27-12 29,7 4-386,0 0 0,0-2 0,40 10 0,-17-10-6404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05:32.1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27 1800,'0'0'132,"0"-1"25,0-6 43,3 4 72,-1 2-248,2-1 73,0 0 0,1 0 0,-1 0 1,1 0-1,0 1 0,-1 0 0,1 0 0,0 0 0,0 1 1,-1-1-1,1 1 0,0 0 0,0 1 0,8 1 1,-13-2-84,1 0 1,0 0 0,-1 0 0,1 0 0,-1 1-1,1-1 1,-1 0 0,0 0 0,1 1-1,-1-1 1,1 0 0,-1 1 0,1-1 0,-1 1-1,0-1 1,1 0 0,-1 1 0,0-1 0,1 1-1,-1-1 1,0 1 0,0-1 0,0 1 0,1-1-1,-1 1 1,0-1 0,0 1 0,0 0 0,0-1-1,0 1 1,0-1 0,0 1 0,0-1 0,0 1-1,0-1 1,0 2 0,-5 18 225,5-19-189,-3 3-31,3 0-9,0 20 508,0-22-173,-1-3-350,0 1-1,0-1 1,-1 1-1,1-1 1,0 0-1,0 1 0,0-1 1,0 0-1,0 0 1,0 0-1,0 0 1,0 0-1,0 0 1,0 0-1,0 0 1,1 0-1,-1 0 1,0-1-1,1 1 1,-1 0-1,1-1 1,-1-1-1,0 1-248,-4-10-3167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48:48.6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35 8248,'6'6'1,"0"0"0,-1 0 0,0 1 0,6 10 1,-10-15-2,0 0 1,1 0 0,-1 0-1,0 0 1,1 0-1,0 0 1,-1 0 0,1-1-1,0 1 1,0 0 0,0-1-1,0 0 1,2 2-1,0-1 1,1-1-1,-1 1 0,0-1 0,1 1 1,8 0-1,10 1 2,1-1-1,-1-1 1,33-3 0,-43 1-1,227-18 57,-148 8 21,107-21 168,-127 10-151,-5-1-1040,-40 14-4176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48:49.0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3504,'0'0'0,"23"7"0,27 10 0,20-1-16,10-3 16,15-9-56,16-8 56,3-3-2096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48:49.4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481 108 8072,'-1'-3'-77,"-1"1"-1,1-1 1,-1 1 0,1 0 0,-1 0 0,0 0 0,0 0 0,0 0 0,0 0-1,0 0 1,-1 1 0,1-1 0,0 1 0,-4-2 0,-43-19-102,31 15 173,-9-5 4,19 10 12,0 0 0,0 1 0,0 0-1,0 1 1,0-1 0,0 2 0,0-1 0,0 1 0,0 0 0,0 1 0,0-1 0,0 2 0,1-1 0,-1 1 0,1 0 0,-1 1 0,-11 7-1,-19 15 25,23-12 67,-5 10-18,2 2-1,0 0 0,2 1 1,-15 31-1,22-39-60,5-11 6,1 1 0,0 0 0,0 0 1,-3 14-1,-11 86 129,18-89-49,3 1-57,2 0 0,14 34 0,-9-37 43,9 6-35,1-1 0,1-1 0,1-1-1,36 26 1,-10-21-24,-29-18 52,11-3-27,60 3 1,-63-10 27,121-35 47,-119 26-14,102-64 56,-110 59-42,61-69 57,-72 66-64,-7 8-75,2-3-11,-1 0-1,-1 0 1,0-1-1,-1 1 1,0-1-1,0-29 1,-2 7 96,-3-1 1,0 1-1,-3 0 1,-16-66-1,14 89 49,-4 3-114,0 0-1,0 0 1,-1 1 0,0 1 0,-1 0 0,0 1-1,-15-7 1,16 8-45,7 5 3,0-1-1,0 1 0,-1 0 0,1 1 0,-8-2 1,0 0 19,0 0 0,0 1 1,0 1-1,0 0 0,0 1 1,-1 0-1,-13 3 0,25-3-44,-1 1 0,0-1 0,1 1 0,-1 0 0,1 0 0,-1 0 0,1 0 0,0 1-1,0-1 1,-1 1 0,1-1 0,0 1 0,0 0 0,0 0 0,1 0 0,-1 0 0,0 0 0,1 0 0,-1 0 0,1 0-1,0 1 1,0-1 0,0 1 0,0-1 0,0 1 0,0-1 0,1 1 0,-1-1 0,1 6 0,3 2 14,7 3-498,1-1 1,18 17 0,5 2-6803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48:49.9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316 1 11656,'12'15'1,"-10"-9"1,-1-1 0,0 1-1,0 0 1,-1 0 0,0 0 0,0 0 0,0 0-1,-1 0 1,-2 10 0,2-8 12,-4 16 114,-54 125 68,42-115-9,-104 158 77,33-59-1708,51-67-5976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48:50.3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0 11384,'-3'3'1,"2"-3"-1,1 0 0,0 0-1,0 1 1,-1-1 0,1 0-1,0 0 1,0 0 0,-1 0-1,1 1 1,0-1 0,0 0-1,0 0 1,-1 1 0,1-1 0,0 0-1,0 0 1,0 1 0,0-1-1,0 0 1,0 0 0,0 1-1,-1-1 1,1 0 0,0 0-1,0 1 1,0-1 0,0 1-1,10 22-22,-3-5 28,-4-9-3,0-1-1,-1 1 0,0 0 0,2 15 1,-2-7-1,1 0 0,5 36 17,7 105 9,-12-119-6,-3 162 15,-2-162-8,1 154 16,3-156-17,22 117 16,-17-121-32,1 0 1,2-1 0,14 33 0,-22-61-9,-1 0 0,1-1 0,0 1 0,0 0 0,0-1 0,1 1 0,3 3 0,2 2 0,-7-8-3,0 1 1,0 0-1,0-1 0,1 1 1,-1 0-1,1-1 1,0 0-1,-1 1 0,1-1 1,3 2-1,-4-3 1,1 0 0,0 1 0,-1-1 1,1 0-1,0 0 0,-1 0 0,1 0 0,0 0 0,-1 0 0,1-1 1,0 1-1,-1-1 0,1 1 0,3-2 0,22-14-529,-16 10-337,33-18-6048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48:51.7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22 451 7896,'-4'1'10,"-12"5"48,15-5-5,1 2 11,0-3-60,0 1 0,0-1 1,0 1-1,0 0 0,0-1 0,0 1 1,0-1-1,0 1 0,0-1 0,0 1 1,0-1-1,0 1 0,1-1 1,-1 1-1,0-1 0,0 1 0,0-1 1,1 1-1,-1-1 0,0 0 0,1 1 1,-1-1-1,0 1 0,1-1 0,0 1 1,10 7 63,-5-4-51,-1 0-1,1 0 1,1-1-1,-1 0 0,0 0 1,1 0-1,9 2 1,109 23 84,89 0 111,-165-17-162,-1 2 1,53 21-1,-84-27-45,31 19 14,-3 3-6,4 9-9,-40-31-3,0 0 1,0-1-1,13 5 0,-13-7 0,-1-1-1,2 0 0,14 3 1,21-2-1,-40-4 0,-1 0 0,0-1 0,1 1 0,-1-1 0,0 0 0,7-3 0,3-3 0,-1 0 0,0-1-1,19-16 1,-24 19-1,-2 0 0,0 1 0,0-1 0,0 0 0,0 0 0,7-10 0,-1 1 1,-4 4 0,0 0 1,13-20-1,-9 6 4,-2-1 0,13-39 0,-22 60-3,5-20 34,5-107 34,-12 105 45,-4-5-30,-18-53 1,13 67 82,3 10-134,-1 0 1,0 0 0,0 1 0,-1 0-1,0 0 1,-18-8 0,26 13-21,-1 1-1,1-1 1,0 1 0,-1 0 0,1-1 0,-1 1 0,1 0 0,0 0-1,-1 0 1,1 0 0,-1 0 0,1 0 0,-3 1 0,-22 3 46,0 2 0,0 1 0,-31 12 0,27-2 42,-7 12-34,-61 62-1,77-62-31,-56 104 13,69-110-41,2 32-1,6-49-5,1 1-1,0-1 0,0 1 0,0-1 0,0 1 0,1-1 1,3 7-1,-3-7 0,1 0 0,0-1 0,1 1 0,-1-1 0,1 0 0,0 0 0,7 7 0,-2-5 0,0 1 0,0-2 0,0 1 0,15 6 0,-4-4 0,0 0 0,23 6 0,-12-6 0,43 6 0,-48-11 0,0-2 0,34-1 0,-36-3 0,-1 0 0,40-10 0,-33 3 0,47-19 0,27-24 1,-58 24 3,77-64 0,-98 67 4,72-117 12,-83 112 7,-10 19-16,44-128 74,-44 125-47,0 4-3,-1 0 1,0 0 0,-1 0-1,0 0 1,0-14 0,1 49 104,5 6-76,15 94 4,-5-20-28,0-10-28,-5-42-6,0-2-4,-7-34-3,-4-12-2,0 0 1,-1 0-1,0 0 1,1 0-1,-2 0 0,1 0 1,-1 0-1,0 10 1,3-29-13,2-10 7,-5-30 7,0-5 2,0 24 12,8-62-1,-7 95-9,-1-1-1,1 1 0,0 0 0,0-1 1,0 1-1,0 0 0,0 0 0,1 0 1,-1 0-1,1 0 0,-1 0 0,1 0 1,0 1-1,0-1 0,-1 0 0,1 1 1,0 0-1,1-1 0,-1 1 0,0 0 1,4-1-1,0-1 1,1 1-1,-1 0 1,1 1-1,10-2 1,-17 3-3,3 0 1,-1-1 1,0 1-1,0 0 0,1 0 1,-1 0-1,0 0 0,1 0 1,-1 0-1,0 1 0,1-1 1,-1 1-1,4 1 0,1 1 2,22 11 1,-21-9-2,20 18 3,-12-4-35,-16-17 4,3 6-150,-9-11 161,5 2 15,0 0-1,0 0 1,0 0-1,0 0 1,1 0-1,-1 0 1,0 0-1,1-1 1,-1 1-1,0 0 1,1-1 0,-1 1-1,1 0 1,0-1-1,-1 1 1,1-3-1,-2-17 0,3-25 48,8-53 0,-1 28-7,-7 66-33,0 1-1,1 0 1,0 0-1,-1 0 0,2 1 1,-1-1-1,0 0 1,1 1-1,0-1 0,0 1 1,0 0-1,0 0 1,0 0-1,0 1 1,6-4-1,25-17-2,5 3 1,-1 5-3,-20 10-6,1 1 1,0 2-1,0-1 0,1 2 1,19 1-1,-29 0-54,-2 0 10,0 0 0,0 0-1,0 1 1,0 0 0,8 2-1,-13-2 22,1 1-1,-1-1 0,0 1 0,0 0 0,0 0 0,0 0 1,0 0-1,0 0 0,-1 1 0,1-1 0,-1 1 0,0 0 1,1-1-1,1 5 0,3 5-26,-1 1 1,0-1-1,-1 1 0,-1 0 0,0 0 1,0 0-1,2 22 0,-2-13 33,-3-19 3,34 201-446,-14 35 61,-20-215 385,0-8-26,-1 1 0,-3 19 1,-7 88-172,6-71 124,4-50 46,0-8-20,0-25 51,0-32 12,8-62 3,-4 102 6,12-20 30,1 1 0,35-59-1,-41 80-26,-5 10 16,1-1 0,0 1 0,10-10 0,-5 6 3,1 1 0,0 0 1,15-10-1,-15 18 38,-4 4-52,1 2 0,-1-1 0,1 1 0,-1 1 0,12 2 0,-8 4 40,-4 0-41,0 1-1,-1 0 1,0 0 0,-1 1 0,0 0-1,-1 0 1,0 0 0,0 1-1,-1 0 1,6 19 0,-8-19-9,0 0 2,-1 0-1,0-1 1,0 14 0,-1 2 1,-1-1 0,-1 1 0,-1-1 1,-2 1-1,-7 28 0,7-44-1,-6 5 2,3-13-6,2-7-1,4 2 0,-1 0-1,1 1 0,0-1 1,1 0-1,-1 0 0,0 1 1,1-1-1,0 0 0,-1 0 1,1 0-1,1-4 0,-2-3-1,0-5 2,0-31 23,1 34-11,0 1-2,1-1 0,0 1-1,0 0 1,2 0 0,-1 0-1,8-20 1,31-71 79,-27 72-16,0 1 1,23-33 0,-22 37-41,-9 15 43,0 0-1,0 0 1,15-16-1,-9 12-33,23-24 28,-20 28 109,2 4-116,-1 2-1,1-1 1,26-2 0,-41 7-50,-1 0 0,1 0 0,-1 0 0,1 0 0,-1 0 0,1 0 0,-1 0 1,1 1-1,-1-1 0,1 1 0,2 0 0,11 6 32,-1 0 0,1 1 1,-2 1-1,26 19 0,-23-8 20,3 15-26,19 53 0,-32-61-26,-2 39 4,-6-46-17,-6 38 0,-21 59-4,27-111 1,0 1-1,1-1 1,0 0-1,0 1 1,1-1-1,-1 1 1,1-1-1,1 1 1,-1-1-1,3 10 1,-2-9-3,2 2-22,4 6-1328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48:52.4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51 43 8432,'58'-14'-31,"59"-12"-141,-70 24 159,32 3 17,-76-1-2,1 1 1,-1-1 0,0 1 0,0 0-1,0 0 1,0 0 0,0 0-1,0 1 1,0-1 0,-1 1 0,1 0-1,0 0 1,-1 0 0,1 0 0,-1 0-1,3 3 1,-2-1 3,-3-4-4,1 0 0,-1 1 0,0-1 0,1 0 0,-1 1 0,0-1 0,1 0-1,-1 1 1,0-1 0,1 1 0,-1-1 0,0 1 0,0-1 0,0 1 0,0-1 0,1 1 0,-1-1 0,0 1 0,0-1 0,0 1 0,1 20 33,-1 42 1,-4-40 45,-49 128 39,37-117-33,-105 163 113,-29 55 34,138-229-223,7-12-1,0 1 0,0-1 0,1 1 0,-3 14 1,1-7 11,0-1-2,1 0 1,1 0-1,-5 38 1,11 3 45,-2-58-61,0 0 0,0 1-1,1-1 1,-1 0-1,1 0 1,-1 0 0,1 0-1,-1 0 1,1 0-1,0 0 1,-1 0 0,1 0-1,0 0 1,0 0 0,0-1-1,0 1 1,0 0-1,0 0 1,0-1 0,0 1-1,1 0 1,2 1 7,2 3-2,-4-4-5,0 0 0,0 1-1,0-1 1,0 0 0,0 0 0,1 0 0,-1-1-1,0 1 1,1 0 0,-1-1 0,0 1-1,1-1 1,2 0 0,95 5 78,-82-6-62,-1 0 1,1-2-1,-1 0 1,0-1 0,23-8-1,-21 6-12,1 0 6,1-2-1,-1 0 0,0-1 0,22-15 1,-26 15-12,9-5 4,29-23 0,26-14-13,74-35-1145,-65 37-4595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48:52.7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11 8880,'1'3'-7,"1"-1"7,-1 0-1,0 0 1,1 0-1,-1-1 1,1 1 0,0 0-1,0-1 1,-1 1-1,1-1 1,0 1 0,0-1-1,0 0 1,1 0-1,-1 0 1,0 0-1,0 0 1,0-1 0,4 2-1,9 0 3,1 1-1,17-1 1,-28-2 0,13 1 1,7 0 36,43-2 1,104-25 22,-102 14-1110,2 2-4192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48:53.1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7896,'0'5'0,"0"0"0,0-1 0,0 1 0,1-1 0,-1 1 0,1-1 0,0 1 0,0-1 0,1 1 0,-1-1 0,5 8 0,-1-3 6,2 5 29,7 2-15,1 0 0,29 24 0,-22-26 47,123 62 18,-111-62-58,16 0-485,97 12 1,-35-14-4276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48:53.6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68 263 9504,'4'-22'9,"-3"15"3,-12 17-9,3 0-30,1 2 1,0-1-1,1 1 1,0 0-1,1 0 0,0 0 1,1 1-1,0 0 1,1 0-1,-3 22 1,6-34 16,0 1 0,0-1 1,0 0-1,0 0 1,0 0-1,0 0 0,0 1 1,0-1-1,0 0 0,1 0 1,-1 0-1,1 0 0,-1 0 1,0 1-1,1-1 0,0 0 1,-1 0-1,1 0 1,0 0-1,-1-1 0,1 1 1,0 0-1,0 0 0,0 0 1,0-1-1,0 1 0,0 0 1,0-1-1,0 1 1,0-1-1,0 1 0,0-1 1,0 1-1,0-1 0,0 0 1,1 1-1,1-1 0,4 1-17,0-1-1,1 0 1,-1 0-1,0-1 0,8-1 1,9-2-16,0-2-1,0 0 1,-1-2 0,0 0 0,-1-2-1,33-18 1,-18 6 22,-33 19 20,1 0 0,-1-1 1,0 1-1,-1-1 0,6-6 1,-2-1 0,0 0 0,-2 0 0,1 0 1,5-19-1,-8 23 1,3-8 13,0 0-1,-1 0 1,-1-1-1,0 0 1,-1 0 0,1-26-1,-3 35 13,-1 0-1,1 0 0,-2 0 1,1 0-1,-1 0 1,0 0-1,0 0 1,-1 0-1,0 0 1,0 0-1,-5-9 0,7 15-20,-1 1-1,1 0 0,0 0 0,0 0 1,-1 0-1,1-1 0,0 1 0,-1 0 1,1 0-1,0 0 0,0 0 0,-1 0 1,1 0-1,0 0 0,-1 0 0,1 0 1,0 0-1,-1 0 0,1 0 0,0 0 1,0 0-1,-1 0 0,1 1 0,0-1 1,-1 0-1,1 0 0,0 0 0,0 0 1,-1 0-1,1 1 0,0-1 0,0 0 1,0 0-1,-1 0 0,1 1 0,0-1 1,0 0-1,0 0 0,-1 1 0,1-1 1,0 1-1,0-1 4,-4 6 34,1-1 0,0 1-1,0 1 1,-3 9 0,-1 1-20,-19 42 87,14-24-58,1 1 0,2 0 0,-6 47 0,12-59-43,-2 47 36,5 86 7,5-78-11,-2-52-34,-1 0-2,-2-16 1,1 1-1,1 0 0,4 18 1,16 42 11,15 59 41,-36-128-56,13 80 85,-13-75-73,0 1-1,-1 0 1,0 0-1,0 0 1,-1-1 0,0 1-1,-3 13 1,3-19-8,-1-1 0,0 1 0,1 0 0,-1 0 0,0-1 0,0 1 0,0-1 0,0 1 0,-1-1 0,1 0 0,-1 0 0,1 0 0,-1 0-1,0-1 1,0 1 0,-5 2 0,2-1 10,-14 8 3,0-1 0,-23 8 0,33-15-16,1 0 1,-1-1 0,0 0 0,0 0-1,0-1 1,0-1 0,0 0 0,-10-1-1,-14-5 1,24 5-1,6 0-2,-1 0 1,1 0 0,0 0 0,0-1 0,0 1-1,0-1 1,-7-4 0,7 4 1,1 0 0,0 1 1,-1-1-1,1 0 0,0 0 0,0-1 0,0 1 0,0-1 1,1 0-1,-1 1 0,1-1 0,0 0 0,-1 0 0,1-1 1,-1-3-1,2 5 19,1 2-15,-1 0-1,1-1 0,0 1 1,0 0-1,-1-1 1,1 1-1,0 0 1,0-1-1,0 1 1,0 0-1,-1-1 1,1 1-1,0 0 1,0-1-1,0 1 1,0-1-1,0 1 1,0 0-1,0-1 1,0 1-1,0-1 1,0 1-1,0 0 1,0-1-1,1 1 1,-1 0-1,0-1 1,0 1-1,0 0 1,0-1-1,1 1 1,-1 0-1,0-1 1,1 0-1,12-1 27,1 1-1,0 0 1,-1 0 0,23 3 0,94 6 62,89 14-3,19 5-39,-144-17-17,69 1 126,-157-11-113,3-2 15,-7-3 1,-2 0-49,-1 0 0,0 0 1,0-1-1,0 1 0,-1 0 1,0 0-1,0 0 0,-2-5 1,-27-41-298,18 29-782,-10-17-5576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05:42.1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36 228 3144,'-6'1'65,"-18"4"29,18-4 92,6 0-154,1 0 0,-1 0 1,1 0-1,0 0 0,-1 0 0,1 0 0,0 0 0,-1 0 0,1 0 0,0 0 1,0-1-1,0 1 0,0 0 0,0-1 0,0 1 0,0 0 0,0-1 0,0 1 1,0-1-1,0 0 0,0 1 0,2-1 0,25 7 11,-27-7-5,3 2 7,1-1-1,-1 0 1,1 0-1,-1-1 1,0 1-1,1-1 1,-1 0-1,9-1 1,5-1 14,1 2-25,59-8 124,98-16 14,-136 19-64,183-24 47,-176 22-54,191-33 51,-193 31-24,209-53 199,-60 14 1,-161 42-232,-6 2-2,45-13 0,-65 14-40,-14 4 2,-23 6-374,22-5-140,-31 4-3408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48:54.0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421 0 6192,'0'0'0,"0"17"32,-7 2 0,-14 7 56,-6 0 0,-5-2-88,0 0-4344</inkml:trace>
  <inkml:trace contextRef="#ctx0" brushRef="#br0" timeOffset="1">469 343 8160,'0'0'0,"0"27"0,0 55 0,-9 25-32,-18 9 32,-24 22 0,-29 25 0,-16-6-72,-6-24 72,-2 3-5568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49:32.4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843 114 8344,'50'-22'0,"-8"2"0,6-3 1,-26 13 46,0 2-1,1 0 1,0 2 0,41-8-1,-51 13-24,-7 0 19,0 1-1,0 0 0,0 0 0,11 2 0,-3 0 49,0 0 0,0 1 0,-1 1 1,1 0-1,-1 1 0,23 11 0,-27-11-56,-7-4-18,0 1 1,0-1-1,0 0 0,0 1 1,0-1-1,0 1 1,0 0-1,-1-1 0,1 1 1,0 0-1,-1 0 0,0 0 1,2 3-1,4 9 47,0 0 0,-1 1 0,5 17 0,-9-27-29,-1 0 0,1 0 0,-1 0 0,-1 0 0,1 0-1,-1 1 1,0-1 0,0 7 0,-1 5 11,1-1-16,0-5 14,0 0 0,-1 0-1,-3 11 1,-31 118 436,34-133-379,-1 0 0,2 0 0,-1 0 0,1 0 0,0 12 0,1-18-88,-1 0 1,1 0-1,-1 0 0,1 0 1,-1-1-1,1 1 1,-1 0-1,1 0 1,0 0-1,-1-1 1,1 1-1,0 0 1,0-1-1,0 1 1,0 0-1,-1-1 0,1 0 1,0 1-1,0-1 1,0 1-1,0-1 1,0 0-1,0 0 1,0 1-1,0-1 1,0 0-1,0 0 0,0 0 1,0 0-1,0 0 1,0 0-1,2-1 1,31-5 46,-32 5-42,9-2 62,1 0 0,-1-1 0,0 0 0,-1-1 1,1-1-1,-1 1 0,15-12 0,32-18 358,-54 34-371,1-1 1,-1 1-1,1 0 0,-1-1 1,1 1-1,-1 1 0,1-1 1,6 0-1,-21 20 148,-15 29-102,14-22-65,1 2-1,1-1 1,-8 44 0,11-21-34,8-29 8,1-12-13,-2-2-4,1 0 0,1 0-1,-1 0 1,1 0-1,0-1 1,1 1-1,-1 0 1,1-1 0,1 0-1,-1 0 1,1 0-1,8 10 1,126 109 60,-115-101-30,-22-24-31,-1 1 1,0-1 0,0 0-1,1 0 1,-1 1-1,0-1 1,0 0-1,0 0 1,1 1-1,-1-1 1,0 0-1,0 1 1,0-1-1,0 0 1,0 1 0,1-1-1,-1 0 1,0 1-1,0-1 1,0 0-1,0 1 1,0-1-1,0 0 1,0 1-1,0-1 1,0 0 0,-1 1-1,1-1 1,0 0-1,0 0 1,0 1-1,0-1 1,0 0-1,0 1 1,-1-1-1,1 0 1,0 1-1,-1-1 1,0 1 5,0 0 1,-1 0-1,1 0 1,-1 0-1,0 0 0,1-1 1,-1 1-1,0-1 1,1 1-1,-1-1 0,-2 1 1,-155 27 99,108-20-40,-105 14 4,-76 0-56,-71-19-11,-82-28-1771,-14-6-7074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48:56.6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65 0 5384,'4'7'64,"25"38"18,-27-41-66,-1 0-1,1-1 0,-1 1 1,0 0-1,0 0 0,0 1 1,-1-1-1,0 0 0,0 0 1,0 0-1,0 0 0,0 0 0,-2 5 1,2-3 1,-15 143 211,12-124-193,-23 255 122,17-182-98,8-54-34,0-4 22,-2 0 0,-13 69-1,6-81-15,10-28-29,0 0-1,0 0 1,0 1-1,0-1 1,0 0 0,0 0-1,0 0 1,0 0-1,0 0 1,0 0-1,-1 1 1,1-1-1,0 0 1,0 0 0,0 0-1,0 0 1,0 0-1,0 0 1,0 0-1,0 1 1,0-1-1,-1 0 1,1 0 0,0 0-1,0 0 1,0 0-1,0 0 1,0 0-1,0 0 1,-1 0 0,1 0-1,0 0 1,0 0-1,0 0 1,0 0-1,0 0 1,0 0-1,-1 0 1,1 0 0,0 0-1,0 0 1,0 0-1,0 0 1,0 0-1,0 0 1,-1 0-1,1 0 1,0 0 0,0 0-1,0 0 1,0 0-1,0-1 1,0 1-1,-1 0 1,1 0-1,0 0 1,0 0 0,0 0-1,0 0 1,0 0-1,0 0 1,0-1-1,0 1 1,0 0 0,0 0-1,-5-41-157,3 19-416,-5-32-3128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48:57.0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20 7536,'9'-3'3,"-3"0"-2,0 0 0,0 1 0,0 0 0,0 0 0,1 1 0,-1-1 0,1 1 0,-1 1 0,1-1 1,-1 1-1,10 1 0,107 13 23,-97-7 57,105 51 30,-107-42-71,83 74 13,-89-70-26,46 81 7,-56-82-19,-6-13-10,0 1-3,0 0 0,-1 0 0,0 0 0,0 0 0,0 0 0,-1 0 0,0 0-1,0 0 1,-1 0 0,1 0 0,-2 0 0,1 0 0,-4 8 0,5-15-2,-27 71 18,-38 58-5,59-116-13,-22 29 0,19-28-2,8-12-4,-9 4-921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48:57.3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1 364 4664,'4'13'13,"1"0"1,1-1-1,0 1 1,1-1-1,1 0 1,0-1-1,12 15 1,-16-22-4,1 0-1,-1 0 1,0-1 0,1 1-1,0-1 1,0-1 0,0 1-1,0-1 1,0 1 0,1-1-1,-1-1 1,0 1 0,7 0-1,-5 0 5,1 0 7,1-1 1,-1 0-1,1 0 0,-1 0 0,1-1 0,-1 0 1,1-1-1,16-3 0,-14 2-2,-9 2-11,-1-1 1,1 1-1,-1 0 1,1 0 0,-1-1-1,1 1 1,-1-1-1,0 0 1,1 1 0,2-3-1,12-8 26,0-1 0,-1 0 0,26-29 0,-29 27-2,-1 1 0,-1-1-1,0-1 1,-1 0 0,9-21-1,15-30 50,-8 25-23,1 2 0,51-61 0,-36 63-43,-23 25 13,-9 8-11,-1 0-7,1 0 0,-1 0 0,1 1 0,0 0 0,0 0 0,0 1 0,1 1 0,-1-1 0,1 1 0,13 1 0,7 3 43,32 8 0,-45-5 42,-3 4-39,0 1-1,0-1 1,-1 2 0,0 0-1,-1 1 1,19 24-1,-23-25-34,-4-6 3,0 1-1,0-1 1,0 1-1,4 14 1,70 147 316,-78-167-335,1-1 0,-1 1 1,0 0-1,1 0 0,-1-1 0,1 1 0,-1 0 0,1-1 0,-1 1 1,1 0-1,-1-1 0,1 1 0,-1-1 0,1 1 0,0-1 0,0 1 1,-1-1-1,1 0 0,0 1 0,0-1 0,-1 0 0,1 1 1,0-1-1,0 0 0,0 0 0,-1 0 0,1 0 0,0 0 0,0 0 1,0 0-1,-1 0 0,1 0 0,0 0 0,1-1 0,1 0 6,-1-1 0,1 1 0,-1-1 0,0 1 0,0-1 0,0 0 0,0 0 0,3-4 0,27-35 81,-5 10 6,59-49 1,-76 71-89,-8 7-2,1 0-1,-1 0 0,1 0 1,0 0-1,-1 0 0,1 0 1,0 1-1,0 0 1,0-1-1,0 1 0,4-1 1,14-3 45,34-3 0,-40 9 41,6 6-27,37 18 0,-44-14 47,-10-7-88,3 3-5,-1 1 0,0 0-1,0 0 1,0 1-1,-1 0 1,0 0-1,-1 0 1,0 0-1,3 11 1,-2-7-60,-2-5-53,0 1 1,-1 0 0,0 0 0,-1-1 0,1 1-1,-2 0 1,1 0 0,-2 11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48:57.7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39 7896,'0'0'0,"8"-24"0,7 10 0,12 15 0,3 19 0,4 13 0,1 17-120,1 14 120,1 0-5352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48:58.1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0 527 5384,'93'33'79,"-84"-29"21,0 0 1,-1 1 0,1 1-1,-1-1 1,0 2 0,-1-1 0,14 15-1,-17-17-115,2 2 83,-1-1 1,0 1-1,-1 0 0,1 0 0,-1 1 0,7 13 1,16 27 224,-7-19-143,27 26 0,-30-42 30,9 0-63,49 15 0,-52-24-22,100-10 34,-121 7-123,1-1 1,-1 1-1,1-1 0,-1 0 0,0 1 0,1-1 0,-1 0 0,3-2 0,24-14 33,51-39-1,-60 36-4,70-99 11,-74 94-17,-10 13-15,5-6-2,-2-1 0,0 0 0,-1 0 0,-1-1 0,6-29 0,6-93 34,-18 125-30,0 0 1,-3-24-1,-1 12-8,3 1-2,-5-41 44,4 54-25,-2-6 24,1 0 0,-10-29 0,12 47 16,-3 11-11,-1 0-44,2-5-3,0 1 1,1-1-1,-1 1 1,1 0-1,0-1 0,0 1 1,0 0-1,0 7 1,-7 128 57,9-104-24,24 157 12,-17-153-31,46 175 11,-42-172-24,-12-41-8,69 196 23,-42-120-15,-27-84-1058,-3-10-4196</inkml:trace>
  <inkml:trace contextRef="#ctx0" brushRef="#br0" timeOffset="1">753 378 7624,'14'-10'6,"7"10"-4,17 7-2,24 4 0,120 2-7,-139-12-25,188-10-20,-183 4-40,207-56-852,-121 20-3249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48:58.6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540 260 5560,'1'-21'7,"0"17"0,-1 0 1,0-1-1,-1 1 0,1-1 0,-1 1 1,1-1-1,-1 1 0,-1 0 1,-1-5-1,-33-88 86,25 79-25,-1 2-25,-2 0 0,-22-19 0,35 34-29,0 0-1,0 1 1,1-1-1,-1 1 1,0-1-1,0 1 0,0-1 1,0 1-1,0 0 1,0-1-1,0 1 0,0 0 1,0 0-1,0-1 1,-1 1-1,-15-1 48,0 1 1,0 0-1,0 2 0,-24 4 1,16 3 159,-3 8-112,0 2 0,-33 29 0,39-24 172,-6 23-85,-29 62 0,45-71 51,-24 169 74,33-161-193,16 192 44,-6-191-104,43 196 24,-38-195-64,62 299 55,-67-255-74,-5-9 38,-3-57-41,1-1-1,0-13 9,-1 1 0,-3 22 0,-10 29 39,13-62-47,0 0 1,1 0-1,-1-1 0,0 1 0,0 0 0,0-1 0,0 1 0,-1-1 0,1 1 0,0-1 0,-1 1 0,-1 1 0,-1 0 1,3-2 14,-2-1 4,-9-2-1079,-2 0-4246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48:59.0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58 8432,'118'0'-107,"-59"-1"2,59-7 1,-38 0-147,273-19-674,-232 21 85,0-2-3060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48:59.5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257 686 5024,'0'-2'0,"1"-1"0,-1-1 0,-1 1 1,1 0-1,0-1 0,-1 1 0,-1-5 1,2 8-2,-1-1 1,1 0 0,0 1-1,-1-1 1,1 1-1,0-1 1,-1 1 0,1-1-1,-1 1 1,1-1-1,-1 1 1,1-1 0,-1 1-1,1 0 1,-1-1-1,1 1 1,-1 0 0,0-1-1,1 1 1,-1 0-1,0 0 1,1 0 0,-1-1-1,0 1 1,1 0-1,-1 0 1,0 0 0,1 0-1,-1 0 1,0 0-1,1 0 1,-1 1 0,0-1-1,1 0 1,-1 0-1,1 0 1,-1 1 0,0-1-1,1 0 1,-1 1-1,1-1 1,-1 0 0,1 1-1,-2 0 1,-17 12-34,-31 27 0,33-22-106,-68 103-57,71-92 51,-26 123-38,38-120 111,22 140-20,-19-166 88,0-1 1,0 0-1,1 0 1,0 0-1,2 6 1,42 81-23,14-3 21,-32-56-1,50 40 0,23 2 7,-52-44 9,73 34 0,-94-55 45,-6-6-147,1 0 0,0-1 0,40-1 0,5-3-2120</inkml:trace>
  <inkml:trace contextRef="#ctx0" brushRef="#br0" timeOffset="1">576 129 5920,'13'53'80,"-12"-50"-63,5 20 59,2-2 0,0 1 0,13 21 0,100 177 324,-78-157-1141,-22-33-3079</inkml:trace>
  <inkml:trace contextRef="#ctx0" brushRef="#br0" timeOffset="2">922 50 6104,'3'-9'2,"-2"5"3,1 0-1,-1 0 0,0 0 0,0 0 0,0 0 0,-1 0 1,1-7-1,-2 9 34,3 5-112,-1 1-33,0 0 0,0 0 1,0 0-1,0 1 0,-1-1 1,1 8-1,-1 12-3266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05:42.5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3056,'6'3'1,"0"0"0,-1 0 0,1 0 1,-1 1-1,0 0 0,0 0 0,0 1 0,7 8 0,23 35 6,-26-29 1,33 120 11,-35-105 1,19 150 12,-12-65 55,-11-90-79,8 39 73,-5-41-34,11 29 1,-17-54-43,1 0 1,0-1 0,0 1 0,0-1 0,0 1 0,0-1-1,0 1 1,0-1 0,0 0 0,1 1 0,-1-1 0,0 0-1,1 0 1,-1 0 0,1 0 0,-1 0 0,1 0 0,0 0-1,-1-1 1,1 1 0,0-1 0,0 1 0,-1-1 0,1 1-1,0-1 1,0 0 0,0 0 0,3 0 0,-3 0 1,9-4 66,82-61-376,-35 17-1650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48:59.8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66 183 2696,'0'-3'0,"-1"-2"0,-9-8 1,-18-13 7,22 22-12,-13-27-223,18 29 205</inkml:trace>
  <inkml:trace contextRef="#ctx0" brushRef="#br0" timeOffset="1">18 4 2784,'10'-4'0,"-7"6"4,1-1 0,0 1 0,-1 0-1,1 0 1,-1 0 0,0 1 0,0-1 0,0 1 0,5 5 0,26 31 61,-28-32-68,4 5 40,0 0-1,-1 1 1,-1 0 0,11 20-1,-2-1 176,2 3-80,3 8 201,37 53 1,-57-92-301,1 2-440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49:00.2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558 24 7984,'24'-24'-650,"-45"44"299,15-16 348,1 1-1,-1 0 0,2-1 0,-1 2 0,-4 5 0,-35 41-30,-16 23 28,-69 115 15,32-21 14,79-135 17,-73 129 81,48-94-36,43-68-83,0-1-1,0 1 1,-1-1-1,1 0 0,0 1 1,-1-1-1,1 0 1,0 0-1,-1 1 0,1-1 1,0 0-1,-1 1 1,1-1-1,-1 0 0,1 0 1,0 0-1,-1 0 1,1 1-1,-1-1 0,1 0 1,-1 0-1,1 0 1,-1 0-1,1 0 0,-1 0 1,1 0-1,0 0 1,-1 0-1,1 0 0,-1-1 1,1 1-1,-1 0 1,1 0-1,0 0 0,-1 0 1,1-1-1,-1 1 1,1 0-1,0 0 0,-1-1 1,1 1-1,0 0 1,-1-1-1,1 1 0,-1-1 3,-12-19-827,0-4-3323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49:00.6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85 5920,'1'-16'-5,"0"0"1,7-30-1,-7 46 4,-1-1-1,0 1 0,1-1 0,-1 1 1,0-1-1,1 1 0,-1 0 0,1-1 0,-1 1 1,1 0-1,-1-1 0,1 1 0,-1 0 0,1-1 1,-1 1-1,1 0 0,-1 0 0,1 0 0,-1 0 1,1 0-1,0-1 0,-1 1 0,1 0 0,-1 0 1,1 0-1,-1 1 0,2-1 0,-1 0-1,28 6-2,-24-5 5,1 2 0,-1-1 0,0 1 0,9 5 0,20 24 0,-16-10 3,-1 0 1,-1 2 0,21 41-1,-16-20-654,-1 1-2616</inkml:trace>
  <inkml:trace contextRef="#ctx0" brushRef="#br0" timeOffset="1">889 453 9864,'0'0'0,"24"17"0,-5-3-96,-7-1 96,-7 2-432,-8 2 432,1-1-6528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49:01.0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660 1176 9864,'1'-1'-10,"0"1"4,-1 0 0,1 0 1,-1 0-1,1-1 0,-1 1 0,1 0 1,-1 0-1,1-1 0,-1 1 1,1 0-1,-1 0 0,0-1 1,1 1-1,-1 0 0,1-1 1,-1 1-1,0-1 0,0 1 0,1-1 1,-1 1-1,0-1 0,0 1 1,1-1-1,-1 0 5,0 1 1,0-1-1,1 0 0,-1 1 1,0-1-1,0 0 0,0 1 0,0-1 1,0 0-1,0 1 0,0-1 1,-1 0-1,1 1 0,0-1 1,0 0-1,0 1 0,-1-1 0,1 0 1,-4-2-1,0 0 1,0 0 0,0 1 0,-1-1 0,1 1-1,0 0 1,-1 0 0,0 1 0,1 0 0,-9-2-1,7 1-7,-13-1-44,-10 3 27,0 2 0,-36 6 0,37 0-61,-115 55-32,116-46 52,-99 86-28,105-80 28,-9 21 20,-25 51 0,43-65-13,2 16 23,-4 50 0,16-71 4,4-5 23,1-1-1,0 0 1,16 27 0,-23-44 7,1-1 1,0 0-1,0 1 1,0-1 0,0 0-1,0 0 1,0 0-1,0 0 1,0 0-1,0 0 1,0 0 0,3 1-1,12 6-2,-1 0 1,1-2-1,1 1 0,29 6 0,-43-13 4,-1 1-1,0-1 1,1 0-1,-1 0 1,1 0-1,-1 0 1,1 0-1,-1 0 1,4-1-1,-6 1 1,18-4 0,1 1-1,18-8 1,-19 5 0,-1-2 0,0 0 0,28-18 0,-25 11 0,0 0 0,33-33 0,-34 28 0,-1-1 1,24-37-1,-18 15 4,-2-1-1,31-88 1,-41 88 16,17-199 10,-28 192 5,-7-205 18,2 204-18,-24-201 21,21 206-8,2 17-22,-4-24 29,-28-92-1,34 137-37,-3-12 7,-2 1-1,0 0 1,-1 0 0,-17-26 0,22 40-9,-19-30 42,21 32-47,0 1-1,-1 0 1,1 0-1,-1 0 1,0 0 0,1 1-1,-1-1 1,-6-3-1,8 7-4,0 0 0,0 0 0,1 0 0,-1 0 0,0 1 0,0-1 0,0 0-1,1 0 1,-1 1 0,1-1 0,-1 0 0,1 0 0,-1 1 0,1 1 0,-3 5 0,2-5-3,0 0 0,0 0 0,0 0 0,0 1 0,1-1 0,0 0 0,-1 0 0,1 1 0,1 5 0,9 110 23,9 6 2,0 7-23,0 13 1,-2-1-3,-5 4-2,-4 6 0,3-16 0,0-29 0,-9-67-1,-1-29-1,0 0 1,0 1 0,1-1-1,6 20 1,-8-33-19,1 2-60,0 1 0,-1-1 1,1 0-1,0 0 0,0 0 1,0 0-1,1 0 0,-1 0 0,0 0 1,1 0-1,-1-1 0,1 1 0,1 1 1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49:01.4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1712,'0'0'16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49:01.8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24 8792,'14'-22'-387,"-13"20"134,1 2-1,9 3 205,-8-1 50,1 1 0,-1 0 0,1 0 0,-1 1 0,0-1 0,-1 0 0,1 1 0,0 0 0,-1 0 0,2 4-1,0-1 6,4 7 10,0 0-1,-1 0 1,-1 1-1,-1 0 1,0 1-1,3 16 0,-3-15 6,26 113 258,-14-46-31,45 157 320,-56-219-544,12 29 128,5-1 5,-21-47-122,0-4 4,13-9-31,-7-2 16,0 0-1,0-1 1,8-19 0,-1 3-1227,21-37-4337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49:02.2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0 156 5560,'0'-2'8,"0"-6"8,4 23 79,3 2 18,46 160 264,7-31-121,18 30-135,-71-160-117,-4-8-2,0-1 0,0 1 0,-1 0 0,2 11 0,5 23 4,-6 0-3,0 1 20,-3-44-22,0 1-1,0-1 1,0 0 0,-1 1-1,1-1 1,0 0 0,0 1 0,-1-1-1,1 0 1,0 1 0,-1-1 0,1 1-1,-1-1 1,1 0 0,-1 1-1,1-1 1,-1 1 0,1 0 0,-1-1-1,0 0 1,-1 0 2,1 0-1,0 0 0,-1 0 1,1 0-1,0 0 1,0-1-1,0 1 1,0 0-1,0-1 0,0 1 1,0-1-1,1 1 1,-2-4-1,-7-15 31,0-2-1,2 1 1,1-1-1,-8-46 1,11 49-20,2 10 9,1 0 1,-1 1-1,1-1 1,1 0-1,1-11 1,18-129 146,-13 117-2,41-128 67,-36 130-59,66-102 68,-62 111-102,0 6-75,1 0 0,34-23-1,-33 32 50,-3 5-75,0 1-1,0 0 1,29 5 0,-43-5-34,0 0-1,1 1 1,-1-1 0,0 0 0,0 1 0,0-1-1,0 1 1,0-1 0,0 1 0,1 0 0,-1-1-1,-1 1 1,2 1 0,8 7 13,-1 0-1,0 1 0,-1 0 1,0 1-1,12 22 1,-18-31-14,-1 1 0,0-1 0,0 1 0,-1-1 1,1 1-1,0 0 0,0 4 0,14 159 55,-15-129-33,-1-5-14,-11 142 14,-6-52-1055,7-65-4152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49:02.7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1 208 10760,'0'0'0,"6"24"0,9 22 0,4 21 0,1 11 0,0-2 0,-8-10 0,-5-16-344,-5-23 344,1-1-7336</inkml:trace>
  <inkml:trace contextRef="#ctx0" brushRef="#br0" timeOffset="1">336 1 9504,'3'9'-2,"0"1"0,0 0 0,-1 0 1,0 0-1,-1 0 0,0 0 0,-1 0 1,0 0-1,-2 15 0,2-12-6,-14 246-198,7-53 68,7-167-28,8 130-1050,0-86-3864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49:03.1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53 0 11928,'7'35'-107,"-1"-1"-1,-2 1 1,-2 1 0,-1-1 0,-7 67 0,4-85 35,0-1 1,0 0-1,-2 1 0,0-1 0,-7 17 1,1-3-175,-12 30-1254,13-34-4553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49:03.5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250 1 9144,'22'52'88,"26"90"1,-45-129-76,9 54 77,12 74 15,-10-67 48,-5-26-86,3 50 0,0 71 39,-5-46 81,3-10-39,-4-59-81,17 133 285,-22-182-318,0 0 1,0 0-1,0 0 1,1 0-1,0 0 1,4 7-1,-5-10-27,0-1 0,0 1-1,0-1 1,0 1 0,1-1 0,-1 0 0,0 1 0,1-1-1,-1 0 1,1 0 0,-1 0 0,1 0 0,-1 0 0,1-1-1,0 1 1,2 0 0,-4 0-5,1-1 0,0 0-1,0-1 1,-1 1 0,1 0 0,0 0-1,0 0 1,-1 0 0,1 0 0,0-1-1,0 1 1,-1 0 0,1-1 0,0 1-1,-1-1 1,1 1 0,-1 0 0,1-1-1,0 1 1,-1-1 0,1 0 0,-1 1-1,1-1 1,0-1 0,9-16-702,-8 15 76,10-19-5889</inkml:trace>
  <inkml:trace contextRef="#ctx0" brushRef="#br0" timeOffset="1">1 637 4576,'4'43'172,"-4"-43"-163,0 1 0,0 0 0,1 0-1,-1-1 1,0 1 0,1 0 0,-1-1 0,0 1 0,1 0 0,-1-1 0,1 1 0,-1-1 0,1 1 0,-1-1-1,1 1 1,-1-1 0,1 1 0,0-1 0,0 1 0,2 1 13,15 7-1,17 2-15,20-1-5,93 5-2,-90-13-4,64-5 1,-72 1-2,106-7-542,-76 5-2152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05:42.9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285 1 3592,'0'0'0,"-2"21"0,-10 11-32,-7 13 32,-13 9-184,-15 14 184,-8 6-320,-5-3 320,3-1-1816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49:04.6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19 540 4576,'-1'2'73,"-5"5"21,4-4-54,0 0 0,1 1 0,-1-1 0,1 1 0,0-1 0,0 1 0,1-1 0,-1 1 0,1-1 0,0 1 0,0-1 0,0 1 0,0 0 0,0-1 0,1 1 0,0-1 0,-1 1 0,1-1 1,1 1-1,-1-1 0,0 0 0,1 0 0,0 1 0,2 2 0,-2-5-29,0 1 1,1-1 0,-1 0-1,1 0 1,-1 0-1,1-1 1,0 1 0,-1 0-1,1-1 1,0 0-1,-1 0 1,1 0-1,0 0 1,0 0 0,3-1-1,-4 1 2,1 0-3,-1 0-1,1 0 0,-1 0 0,1-1 1,-1 1-1,1-1 0,-1 1 0,1-1 0,-1 0 1,0 0-1,1 0 0,-1 0 0,3-3 0,5-1 9,1 0-6,-7 4-6,-1-1 0,0 0 0,1 1 0,-1-1 0,0 0 0,0-1 0,0 1 1,0 0-1,-1-1 0,5-5 0,0 1 14,-1 2-11,0-2-1,-1 1 1,1 0-1,-1-1 0,-1 0 1,1-1-1,-1 1 1,-1-1-1,1 1 1,2-12-1,2-11 39,-2-1-1,-1 0 1,2-50 0,-7 66-32,1 10 10,-2 0-1,1 0 1,0 1 0,-1-1-1,0 0 1,0 1-1,-3-9 1,0 1 57,0 0 1,-11-19 0,13 29-55,0 0 1,1 0-1,-1 1 0,0-1 1,0 1-1,0-1 0,0 1 1,-1 0-1,1-1 1,0 1-1,-1 0 0,1 1 1,0-1-1,-1 0 1,1 1-1,-1-1 0,1 1 1,-5 0-1,4-1 18,1 1-18,1 0 1,-1 0-1,0 0 0,1 0 0,-1 0 0,0 0 1,1 0-1,-1 0 0,0 1 0,1-1 1,-1 1-1,0-1 0,1 1 0,-1-1 0,1 1 1,0 0-1,-3 2 0,-2 0 37,-20 15 42,17-8 140,3 5-166,1-1 0,0 1 1,-4 19-1,9-15 66,1-12-106,0 2-19,1 0 0,0 0-1,0-1 1,1 1 0,0 0-1,0-1 1,1 0 0,0 0-1,1 0 1,8 12 0,7 6 28,83 119 113,-91-126-154,-5-9 7,-1 0 1,0 1-1,5 14 1,41 99 56,-43-98-37,-1 0 1,10 52-1,-14-53-26,5 17 54,6 60 1,-15-90-47,1 1 7,0-1 0,6 22 0,-5-31 2,4 2 2,-5-4-25,1 0-1,-1-1 1,0 1 0,1-1-1,-1 0 1,1 1-1,-1-1 1,1 0-1,-1 0 1,1 0 0,-1 0-1,1 0 1,-1 0-1,1-1 1,-1 1-1,1 0 1,-1-1 0,1 1-1,-1-1 1,0 1-1,1-1 1,-1 0-1,0 0 1,2-1-1,29-20 29,-29 20-33,3-3 12,0-1-1,0 0 0,0 0 0,0 0 0,-1 0 0,0-1 0,5-10 1,-4 8-5,2-5 13,0 0-1,0 0 0,9-29 0,-11 28-11,17-55 65,-18 50-39,16-35 0,63-159 237,-83 211-266,0 0 5,0 1 0,0 0 0,0-1 1,-1 1-1,1 0 0,-1-1 0,1 1 1,-1-1-1,0 1 0,0-1 0,0-3 0,-2 3-3,1 0 0,0 0 0,-1 1 0,1-1 0,-1 0-1,0 1 1,0-1 0,0 1 0,0 0 0,0-1-1,-1 1 1,1 0 0,0 0 0,-4-1 0,-3-4-8,6 4-6,0 0-1,0 0 0,1 0 0,-1 0 0,1-1 0,0 1 1,0-1-1,0 1 0,1-1 0,-3-8 0,-3-3-148,-3-5-63,-1 0 1,-2 1-1,0 0 1,-17-18-1,2 2 118,10 12 102,-5-3 19,-2 2 1,0 1 0,-37-27-1,60 49-14,1 0-1,-1 0 0,1 0 0,-1 0 0,0 0 0,0 0 0,1 0 1,-1 1-1,0-1 0,0 1 0,0-1 0,0 1 0,-3-1 1,-5 0 3,0-2-2,8 2-1,-1 0 0,0 0 1,1 0-1,-1 1 0,0-1 0,1 1 0,-1 0 0,0 0 0,0 0 1,-5 1-1,-8 1 16,0 1 1,-24 8 0,26-2 26,-59 72 27,59-60-14,6-7-36,-3 3-9,2 1 0,0 0-1,1 1 1,1 0 0,-7 27 0,-11 91 35,24-107-30,22 123 12,-12-122-18,55 111 9,-48-117-16,74 82 8,-70-90-8,77 42 13,-77-52 13,11-1-8,42 2 0,-50-10 34,19-9-17,50-19 0,-88 28-32,-1 1 0,1-1-1,-1 0 1,1 0 0,-1 0-1,4-4 1,40-33 41,43-47 0,-65 53-5,86-143 13,-92 139-39,20-60 4,-4-25-18,-11-3-2,-12 6-3,-10 85-4,-3-41 0,-1 58 1,0 1 0,-1 0 0,-1 0 0,-11-27 1,1 15 0,-5 10 0,-8 6 1,22 10 1,-1 1 0,1-1 0,0 1 0,-1 0 0,1 1 1,-8-1-1,12 1-1,-1 0 0,1 0 0,0 1 0,0-1 0,-1 0 0,1 1 1,0-1-1,0 1 0,-1-1 0,1 1 0,0 0 0,0-1 0,0 1 1,0 0-1,0 0 0,0 0 0,0 0 0,0-1 0,0 1 0,0 1 1,1-1-1,-1 0 0,0 0 0,1 0 0,-1 0 0,1 0 0,-1 1 1,1-1-1,-1 0 0,1 1 0,0-1 0,0 0 0,0 3 0,1 19 1,9 5-2,11 8 0,9 1 0,5 1 0,1 2 0,0-1 0,-1-1 0,-7 3 0,-6 4 0,-9 1 0,-5 2 0,-4-3 0,-2 16-3,2 47-2,-2-89 4,8 38-6,-5-37 2,1 0-1,1 0 1,0-1 0,1 0 0,21 33 0,-22-42 4,-6-8 0,1 1 1,1 0-1,-1 0 1,0-1-1,1 0 0,-1 1 1,1-1-1,0 0 1,0 0-1,0 0 1,5 2-1,-1 0 1,1-1-1,0 0 1,0 0-1,0-1 1,0 0 0,11 1-1,-5-5-4,4-7-311,-1 0 1,0 0-1,25-21 0,16-12-5990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49:05.1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1 194 6640,'0'-3'0,"3"-53"60,-1 35-32,5-92 462,5 128-302,-9-7-172,-1-4-1,0 0-1,-1 0 0,0 1 0,0-1 0,0 1 0,-1-1 1,1 7-1,15 130 112,-3-42 10,-9-74-118,17 93 62,15 154 72,-28-175-111,-5-50 38,-5 53 1,-1-100-40,2 0-38,0 0 0,1 0 0,-1 0 0,0 0 0,0 0 0,0 0 0,1 0 0,-1 0-1,0-1 1,0 1 0,1 0 0,-1 0 0,0-1 0,0 1 0,1 0 0,-1-1 0,0 1 0,1-1 0,-1 1 0,0-1 0,-4-6 21,-1 0-8,1 0 0,0-1 0,0 0 0,0 0 0,1 0 0,-3-10 0,-2-10 65,0-1 1,2-1-1,-5-43 0,10 56-61,1 13 0,0-1 1,1 1-1,0-1 0,0 0 0,0 1 0,0-1 0,1 1 0,1-7 0,2-7 47,2 0 0,0 0 0,0 1-1,2 0 1,0 0 0,1 1 0,20-29 0,-17 30-40,-4 4 14,1 1 0,1 0-1,15-14 1,22-16 160,100-68 0,-90 79-161,-36 21 41,-7 6-59,0 0 0,0 1 0,0 0 0,23 3 0,-36-2-18,0 0 0,0 1 1,0-1-1,1 0 0,-1 0 0,0 1 0,0-1 1,0 1-1,0-1 0,0 1 0,0-1 0,0 1 1,0-1-1,0 2 0,13 10 14,-1 0 1,0 1-1,15 22 0,-17-15 18,28 98 16,-36-91-30,-7 118 11,1-114-24,-10 45 4,-3 2-8,5-14 1,7-18-3,6 0-4,-1-46 2,0 0 0,0-1-1,0 1 1,0 0 0,-1 0-1,1-1 1,0 1 0,0 0-1,0-1 1,0 1 0,-1-1-1,1 1 1,0-1 0,-1 1-1,1-1 1,0 0 0,-1 1-1,1-1 1,0-1 0,27-28-1244,4-6-4976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49:05.8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1 100 5920,'2'0'7,"0"1"-1,1-1 1,-1 1 0,1-1-1,-1 1 1,0 0 0,1 0 0,-1 0-1,0 0 1,0 0 0,0 0-1,0 1 1,0-1 0,0 1 0,0-1-1,0 1 1,-1 0 0,1 0-1,-1-1 1,1 1 0,1 3 0,2 4 42,0 0 1,-1 1-1,5 13 1,-6-17-39,0 3-6,-1-2 28,1 1 0,-1-1 0,2 0 1,-1-1-1,1 1 0,7 9 0,-9-14-15,0-1 0,-1 0 0,1 1 0,0-1 0,1 0 0,-1 0 0,0-1-1,0 1 1,0 0 0,1-1 0,-1 1 0,0-1 0,0 0 0,1 1-1,-1-1 1,0 0 0,1-1 0,-1 1 0,4-1 0,8-1 40,-1-1 0,0 0 1,1-1-1,-1 0 0,-1-1 0,20-10 1,-24 10-38,-5 3-5,0 0-1,0 0 1,0 0-1,-1-1 1,1 1-1,-1-1 1,1 1 0,2-5-1,6-7 111,-1 0 0,0-1 0,-1-1 1,11-26-1,-11 23 69,-6 15-101,-1-1 0,0 0 1,0-1-1,0 1 0,-1 0 0,0 0 1,0-1-1,0 1 0,0-1 1,-1 1-1,-1-11 0,3 15-60,-1 1-33,-1-1-1,1 1 1,0 0 0,0-1 0,-1 1 0,1 0-1,0-1 1,0 1 0,-1 0 0,1 0 0,0 0-1,0 0 1,0 0 0,-1-1 0,1 2 0,0-1-1,0 0 1,0 0 0,-1 0 0,1 0 0,0 0-1,0 1 1,-1-1 0,1 0 0,0 1 0,0-1-1,-1 0 1,2 1 0,-1 1 0,11 5-1,-5-1-2,-3-3-3,4 3 1,-5-3-9,0 3-6,-1-3-10,5 4-1087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49:06.3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0 187 7264,'50'-6'1,"-25"3"3,-1-1 1,1-2-1,-1 0 0,27-12 0,16-14 127,-29 11-85,132-66 459,-157 84-345,-2 4-105,0 0 1,0 1 0,15 4-1,-15 1 100,-4 0-123,-1 1 0,0 0-1,-1 0 1,1 0 0,-1 1 0,-1-1 0,0 1-1,0 0 1,-1 1 0,0-1 0,2 14-1,-2-9-17,4 38 54,3 119 76,-10-153-138,0-11-1,1-1 0,0 0 0,0 1 1,3 12-1,13 44 27,-10-53-26,-6-10-6,0 0 1,0 0-1,0 0 0,1 0 0,-1 0 0,0-1 0,0 1 0,0 0 0,0 0 0,1-1 0,-1 1 0,0-1 0,0 1 0,0-1 0,0 1 1,0-1-1,0 0 0,1 0 0,40-33-1068,5-4-4272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49:07.0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93 579 6728,'-1'1'25,"-1"2"-18,0-1 0,1 1 0,-1-1 0,1 1-1,0 0 1,0-1 0,0 1 0,0 0 0,0 0 0,1 0 0,-1 0-1,1 0 1,-1 0 0,1 0 0,0 0 0,1 0 0,-1 0 0,0-1-1,1 1 1,0 0 0,1 6 0,2 0 7,0 0 0,0 0 0,1 0 0,10 15 0,-13-21-8,1 0-1,0 0 0,-1 0 0,1-1 1,0 1-1,0-1 0,1 0 0,-1 1 1,0-2-1,1 1 0,0 0 0,-1-1 0,5 2 1,-3-1-1,6-1 22,2-4-17,1 0 1,-1-2-1,0 1 1,0-1-1,0-1 0,-1 0 1,0-1-1,0-1 1,0 0-1,-1 0 1,13-13-1,-14 10 37,-1 0-1,0 0 1,0-1 0,9-16 0,-9 12-17,4-6 80,0 0 1,12-30-1,-18 37-74,-1 0 31,0 0 0,-1-1-1,-1 0 1,0 0 0,2-29 0,-3 26-31,3-19 172,-2-1 0,0-72 0,-13 1 531,6 94-348,-1 13-131,3 4-241,0 0 1,0 0 0,0 1 0,1-1 0,-1 0 0,0 1-1,1-1 1,-1 0 0,1 1 0,-1-1 0,1 3-1,-12 57 111,10-43-117,-1 50 33,3 183 15,-3-161-59,-4 102-4,7-154-3,5 276-19,-5-204 15,-6 59-1,0-83-1,3-60 9,0 1 1,-8 48-6,2-28 3,-2 0-1,-2-1 1,-31 73 0,22-81-4,14-28 8,-1-8 0,6-3 1,1-1 0,0 1 1,0 0-1,0-1 0,0 0 1,0 1-1,0-1 0,0 0 1,1 0-1,-1 0 0,0-1 1,1 1-1,0 0 0,0 0 0,-2-4 1,-2-3 2,-29-49 15,33 56-16,0-1 0,-1 1 0,1 0 0,-1-1 0,0 1 0,0 0 0,0 0 1,0 0-1,0 0 0,0 0 0,0 1 0,-4-3 0,-5-3 3,1-1-2,4 4-2,-1-1 0,1 1 1,-1 0-1,-10-4 0,-23-10 10,-1 3-9,30 11-3,7 2 0,0 0 0,-1 1 0,1 0 0,-1 0 0,1 0 0,-1 0 0,-5 1 0,-2-1-2,8 1-3,-4 0 2,6 0-3,7 0-1,94 0-1,-38-1 7,18-4 1,5 0 0,2-1 0,117-15 9,-33 5 12,-87 10 38,-59 5-51,58 0 56,-62 2 4,0 1-1,1 0 1,33 9 0,-52-10 12,9-3 180,-15-7-663,0 3-490,-8-13-5967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49:07.5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8880,'194'154'-403,"-173"-135"390,80 108-2,-81-95 23,73 149 24,-78-143 56,39 158 55,-48-155 18,0 175 83,-9-172-17,0-16-122,-3 29 103,-27 108 0,-24 43 75,44-167-142,-48 128 84,45-130-159,-1 0 1,-38 58-1,41-80-18,6-9-25,3-2-13,-1 0 0,0-1-1,0 1 1,0-1-1,-1-1 1,0 1-1,0-1 1,0 0-1,-14 5 1,15-8 0,0 1 1,-1-1-1,1 0 0,0 0 1,-12-1-1,18 0-9,0 0 0,0 0 0,0 0-1,-1 0 1,1 0 0,0 0 0,0 0-1,0 0 1,0 0 0,-1 0 0,1 0-1,0 0 1,0 0 0,0 0 0,0 0-1,-1 0 1,1 0 0,0-1 0,0 1-1,0 0 1,0 0 0,0 0 0,0 0 0,-1 0-1,1 0 1,0-1 0,0 1 0,0 0-1,0 0 1,0 0 0,0 0 0,0 0-1,0-1 1,0 1 0,0 0 0,0 0-1,0 0 1,0 0 0,0-1 0,0 1-1,0 0 1,0 0 0,0 0 0,-2-29 35,14-17-24,49-117-1304,-20 59-5208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49:07.8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415 0 6904,'0'0'0,"12"9"0,18 25 0,3 19 0,-6 14 0,-15 0-24,-15-17 24,2 0-4680</inkml:trace>
  <inkml:trace contextRef="#ctx0" brushRef="#br0" timeOffset="1.16">619 1089 10400,'0'0'0,"-3"29"0,-6 49 0,-13 42-128,-22 29 128,-26 11 0,-36-3 0,-15-19-320,0-39 320,-2 4-6984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49:08.7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68 1 7624,'0'0'544,"1"7"-291,0 1-213,-1-5-9,0 1-1,1-1 0,0 0 0,-1 1 1,1-1-1,0 1 0,3 4 1,1 6 87,0-3-83,-1-1 0,-1 1 1,0 0-1,-1 0 0,2 19 0,10 129 80,-12-119-54,0-19-46,13 299 151,-16-220-151,0-62 12,-2 162 22,3-185-40,0 0 0,-2-1 1,0 1-1,0 0 0,-1-1 0,-1 0 0,-7 17 0,11-30-8,-1 0 0,1 0 0,0 0-1,0-1 1,-1 1 0,1 0-1,-1 0 1,1 0 0,0-1-1,-1 1 1,0 0 0,1 0 0,-1-1-1,1 1 1,-1-1 0,0 1-1,1 0 1,-1-1 0,-1 1 0,1-1-1,0-1 1,-1 1 0,1-1 0,0 0 0,0 0 0,0 1-1,0-1 1,0 0 0,0 0 0,0 0 0,0 0 0,0 0-1,0 0 1,0-2 0,-5-4 0,0-1-1,1 0 1,-7-12 0,4-1-188,0 0 1,2-1-1,0 0 1,2 0 0,-4-39-1,-4-38-5406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49:09.1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0 256 6728,'19'-80'9,"20"-64"47,-39 143-49,1 0 1,-1 0-1,1 0 1,-1 0-1,1 0 0,-1 0 1,1 1-1,0-1 0,-1 0 1,1 0-1,0 1 0,0-1 1,-1 1-1,1-1 0,0 0 1,0 1-1,0-1 0,0 1 1,0 0-1,2-1 0,1-1 12,4-1 24,1 0 0,0 1 0,0 0 0,0 0 0,0 1 0,0 0 0,0 1 0,0 0 0,1 0 0,16 3 0,-6-1-8,106 13 517,-106-12-502,-5-1 30,1 1 0,-1 0-1,1 2 1,-1 0 0,17 8 0,-19-7-42,2 3 129,-10-5-112,-1-1-38,0 0-1,0 0 1,-1 0-1,0 0 1,1 1-1,-1 0 1,-1 0-1,1 0 1,0 0 0,-1 0-1,0 0 1,0 0-1,0 1 1,-1-1-1,1 1 1,-1-1 0,1 8-1,-1 13 43,-2-1-1,-4 33 1,-1-34 29,-9 10-25,-29 46-1,28-59 12,12-17-65,-14 16 18,-1-1-1,-1 0 1,0-2 0,-1 0-1,-34 18 1,54-34-23,0 1 1,-1-1-1,1 1 1,0-1-1,0 1 0,0 0 1,0 0-1,0-1 1,0 1-1,0 0 0,0 0 1,0 0-1,0 0 1,0 0-1,0 0 0,1 1 1,-1-1-1,0 0 1,1 0-1,-1 2 0,1-1-76,0-1-1,1 0 1,-1 1-1,1-1 1,-1 1 0,1-1-1,0 1 1,-1-1-1,1 0 1,0 0-1,0 1 1,0-1-1,0 0 1,0 0-1,0 0 1,2 1-1,11 12-5620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49:09.5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1067 5656,'42'9'26,"1"-2"-1,46 2 1,-73-9-22,-8 0 9,0 0-1,1 0 1,-1-1-1,8-2 1,23-4 57,-1-3 0,53-19 0,-76 24-58,-11 4-4,0-1 0,-1 1 0,1-1 1,0 0-1,-1 0 0,1-1 0,-1 1 0,1-1 1,4-4-1,65-66 82,-68 68-75,0 0-1,0-1 0,-1 0 0,0 1 0,0-2 0,5-11 0,0-1 1,29-61 30,12-14-1,-39 81-16,1 4-10,0 1 0,21-12-1,-22 18 58,-7 2-53,1 1-7,1 0 0,-1 0 0,1 0 0,-1 0 0,0 1 0,1 0 0,-1 0 0,0 1 0,0-1 0,-1 1 0,1 0 0,0 0 0,6 7 0,77 73 162,-62-56 26,1 0-71,-2 2-1,27 37 1,-19-20 0,71 93 364,-91-123-293,-10-12-175,-1-1 0,1 1-1,0-1 1,1 0 0,-1 0 0,0 0 0,1 0-1,4 2 1,-6-5-10,0 1 0,1 0-1,-1-1 1,0 1 0,0-1 0,1 0 0,-1 0-1,0 0 1,1 0 0,-1 0 0,0 0-1,0 0 1,1-1 0,-1 1 0,0-1 0,0 0-1,0 0 1,0 0 0,0 0 0,0 0 0,0 0-1,3-3 1,9-5 41,-1 0 0,13-13 0,-15 13-4,34-29 95,-32 28-103,1 2 1,0-1 0,0 2-1,1 0 1,0 0-1,28-7 1,-30 11-30,-9 2-3,0 1-1,1-1 1,-1 1-1,0-1 0,1 1 1,-1 1-1,0-1 1,1 0-1,6 3 1,-2-2 30,0 0-30,-1 0 1,0 1-1,0 0 1,-1 0-1,1 1 1,0 0 0,-1 0-1,1 0 1,-1 1-1,11 8 1,-9-5 10,0-1-15,-1 0 0,0 1 0,0 0 0,-1 0 0,0 1-1,0 0 1,9 14 0,13 26 33,34 73 0,-56-111-47,-1-12 28,2-14-803,-7 13 333,9-23-5635</inkml:trace>
  <inkml:trace contextRef="#ctx0" brushRef="#br0" timeOffset="1">1854 34 8792,'0'0'0,"15"-24"16,-2 15 8,7 21-8,-1 26 8,1 33-24,0 15-160,-1 6 160,-1-2-6056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05:43.3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1210 2424,'18'21'0,"-16"-19"0,0-1 0,0 1 0,1-1 0,-1 1 0,0-1 0,1 0 0,-1 0 0,5 1 0,-2 0 0,0-1 0,0-1 0,1 1 0,-1-1 0,8 0 0,3-2 3,1-1 0,-1-1 0,31-11 0,-31 9 21,-1-1 1,-1-1-1,1 0 0,-1-1 1,20-16-1,-20 15 2,3-4 45,1 0 0,-2-1 0,0-1 0,17-21 1,-21 22-31,4-7 187,-13 18-215,30-48 604,-1-2-1,42-102 1,-69 142-486,-4 11 163,4 18 337,1 15-414,-3-10-93,10 31 0,-2-19-17,18 35 1,-18-52-27,1-6-54,1-1-1,0 1 1,25 10 0,-21-15-7,31-3 0,-39-2-20,-1 0 1,1 0 0,-1-1-1,1 0 1,10-4 0,-5-2-2,-1 0 1,1-1 0,-1 0-1,-1-1 1,0 0 0,0-1-1,12-15 1,-3 1-12,78-120-3,-82 115-11,53-122-9,-59 120 23,7-56 4,-7-22 7,-9 5 1,-11 18 0,-5 13 11,12 68-9,0 0-1,0 0 1,0 0-1,-1 1 1,1-1-1,-1 1 1,-1 0-1,1 0 1,-6-6-1,9 11 1,-1-1-1,0 1 0,0 0 1,0 0-1,0 0 0,0-1 1,1 1-1,-1 0 0,0 0 1,0 0-1,0 0 0,0 1 1,0-1-1,0 0 0,0 0 1,1 0-1,-1 1 0,0-1 1,0 0-1,0 1 0,1-1 0,-3 2 1,2-1 1,-21 11 6,14-1 18,-2 14-15,2-1 0,-8 34 0,12-28 9,-4 142 12,8-135-18,13 278 22,-2-201-34,1-8 2,-2-20-3,-7-69-2,0-1 0,7 17 0,12 13 0,-16-34 0,-4-7 0,1 0 0,0 0 0,0 0 0,0-1 0,1 0 0,5 7 0,-8-11 0,-1 1-1,1-1 1,-1 1 0,1 0 0,0-1-1,-1 1 1,1-1 0,-1 1 0,1-1 0,0 0-1,-1 1 1,1-1 0,0 1 0,0-1-1,-1 0 1,1 0 0,0 0 0,0 1 0,-1-1-1,1 0 1,0 0 0,0 0 0,-1 0-1,1 0 1,0 0 0,0 0 0,0-1 0,-1 1-1,1 0 1,0 0 0,0-1 0,-1 1-1,1 0 1,0-1 0,4-2-2,-1 0-1,0 0 1,0-1-1,6-7 1,0 0-1,33-33-816,3-3-3267</inkml:trace>
  <inkml:trace contextRef="#ctx0" brushRef="#br0" timeOffset="1">1910 423 4664,'0'0'40,"-9"21"8,-25 17 48,-23 15 0,-21 10-40,-17 16 8,-6 16-64,-1 0-3320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49:10.0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1 500 5472,'9'7'93,"-6"-5"-18,0 1 0,0-1 1,1 0-1,-1 0 0,1 0 1,-1-1-1,1 1 0,0-1 1,-1 0-1,1 1 0,0-2 0,6 2 1,-6-1 33,-1 0 0,0 0 0,1 0 1,-1 1-1,0-1 0,1 1 0,-1 0 0,0 0 1,-1 0-1,1 0 0,4 5 0,26 33 499,-16-18-308,-8-11-247,16 16 260,-24-26-306,12 12 94,1-1-1,0 0 1,0 0-1,1-2 1,27 15-1,-28-18-77,-9-5-10,1 0 0,-1 0 1,0 0-1,1-1 0,-1 0 0,1 0 0,0 0 1,7-1-1,128 4 113,-109-7-51,127-32 34,-129 24-34,105-48 32,-111 46-46,78-66 36,-84 60-3,57-95 36,-63 87-35,11-45 160,25-142 1,-44 194-129,0 1 0,2-1 0,11-29 0,-16 48-59,-1-4-11,0 5-54,0 0 0,0 0 0,0 0 0,0 0 0,0 0 0,0 0 0,0 0 0,1 0 0,-1 0 0,0 0 0,0 0 0,0 0-1,0 0 1,0 0 0,0 0 0,0 0 0,0 0 0,0 0 0,0 0 0,0 0 0,0 0 0,0 0 0,0 0 0,0 0 0,0 0 0,0 0 0,0 0 0,0 0 0,1 0 0,-1 0 0,0 0 0,0 0 0,0 0 0,0 0 0,0 0 0,0 0 0,0 0 0,0 0 0,0 0 0,0 0 0,0 0 0,0-1 0,0 1 0,0 0 0,0 0 0,0 0 0,8 19 6,1 13-7,16 81-5,5 63-49,-23-124-21,39 212-287,-40-239 339,15 49-125,44 126-262,-64-199 401,-1 0 0,0-1 0,0 1 0,1 0-1,-1 0 1,1-1 0,-1 1 0,1-1 0,-1 1 0,1 0 0,-1-1 0,1 1 0,-1-1-1,1 1 1,0-1 0,-1 0 0,1 1 0,0-1 0,-1 0 0,1 1 0,0-1 0,-1 0-1,1 0 1,0 1 0,0-1 0,-1 0 0,1 0 0,0 0 0,0 0 0,-1 0 0,1 0-1,0 0 1,0 0 0,-1-1 0,1 1 0,0 0 0,0 0 0,-1-1 0,1 1 0,0 0-1,-1-1 1,1 1 0,0 0 0,-1-1 0,1 1 0,-1-1 0,1 0 0,0 1 0,-1-1-1,0 1 1,1-1 0,-1 0 0,1 0 0,3-10-221,-1 0-1,0 1 1,0-2-1,-1 1 1,0-16-1,3-29-5977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49:10.4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 24 7448,'-28'0'73,"26"0"7,8 5-1,20 14-54,-9-11 23,100 17 31,-87-22 1,126-8 28,-121 0-47,191-40-922,-98 16-3839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49:10.9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571 212 7800,'53'-61'200,"-51"58"-172,0 1 0,0-1 1,0-1-1,-1 1 0,1 0 1,-1 0-1,0 0 0,0-1 1,0 1-1,0-1 0,-1 1 1,1-1-1,-1 1 0,0-1 0,0 1 1,-1-6-1,1 4-5,0-1-1,-1 0 1,0 1-1,0-1 1,-1 0 0,1 1-1,-1 0 1,0-1-1,-1 1 1,1 0-1,-1 0 1,0 0 0,0 0-1,-7-7 1,2 9 38,-7 3-33,1 1 0,-22 4 0,18 1-1,-6 7-11,-46 33 1,52-27-10,-24 37-1,26-35-5,-18 35 0,13-6-2,-30 95 1,50-140-1,-9 39-5,-21 176-5,29-178-2,12 170-6,-4-169 6,13 68-1,13 17 12,5-9 2,1-13 1,-30-83 3,7 17 8,-2 2 0,13 77 0,-12 2 37,-16-105 5,0-9-45,0-1 0,-1 0 0,0 1 0,0-1 0,-1 0 0,0-1 0,-8 11 0,1-9 32,2-5-212,0 0 0,1 0 0,-1-1 1,0 0-1,-16-1 0,-14-3-5229</inkml:trace>
  <inkml:trace contextRef="#ctx0" brushRef="#br0" timeOffset="1">0 1311 7536,'3'-2'16,"-1"-1"0,1 1 0,0 0 0,0 0 0,0 0 0,0 0 0,0 0 0,1 1 0,-1 0 0,0-1 0,1 1 0,-1 0 0,1 1 0,-1-1 0,8 0 0,3 1 109,1 0-1,18 2 1,-18-1-78,161 13 173,2-9-127,-139-7-19,178-40-993,-99 11-4114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49:11.2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5112,'5'42'1,"12"53"6,41 121 2,-42-172-1,79 150 16,-74-162 23,79 95 18,-81-108-17,8 1-225,0 0 0,31 15 1,2-2-2791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49:11.6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9416,'7'31'0,"1"25"0,14 122 8,8-3-3,-22-138-18,-2-5-5,0 2-37,2 1-1,20 55 1,-22-74-190,1-1 1,0 0 0,2-1 0,9 14-1,9 7-5021</inkml:trace>
  <inkml:trace contextRef="#ctx0" brushRef="#br0" timeOffset="1">452 161 7712,'7'1'-1,"-1"1"0,0 1 0,0-1 1,-1 1-1,1 0 0,0 0 0,-1 1 0,0 0 1,0 0-1,0 0 0,0 0 0,5 8 0,-4-4 0,-1 0-1,1 1 1,-2-1-1,1 1 1,-1 0-1,-1 1 1,4 11-1,-1-2 4,-3-7 10,0 0 1,0 0-1,-1 0 0,0 13 0,9 165 68,-11-147 1,-6 187-901,1-107-3793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49:12.0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669 0 9240,'-37'45'37,"17"-20"-10,-57 73 43,65-83-50,0-1-1,-15 14 0,6-8-10,-47 49-2,-66 101-9,110-134-3,-29 57 4,-3 19 1,13-11 0,11-17 0,10-19 0,7-19 0,2-1-1100,10-31-4400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49:12.4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17 211 8072,'-16'-88'221,"16"85"-33,1-6 968,2 27-416,11 9-650,-10-21-75,0 0-1,0 0 1,-1 1 0,0 0-1,-1-1 1,1 1-1,-1 0 1,0 0-1,1 13 1,-3-19-68,2-2-261,11-5-907,2-2-4772</inkml:trace>
  <inkml:trace contextRef="#ctx0" brushRef="#br0" timeOffset="1">818 590 6816,'3'2'0,"1"27"0,-3-22 0,-1-4-3,1 1 1,0 0-1,-1-1 0,0 1 1,0 0-1,0-1 1,0 1-1,-1 0 1,0-1-1,1 1 0,-1-1 1,0 1-1,-1-1 1,1 1-1,-1-1 1,1 0-1,-1 1 0,0-1 1,0 0-1,0 0 1,-1 0-1,1-1 1,-1 1-1,0-1 0,1 1 1,-1-1-1,0 0 1,-4 2-1,-53 25-905,46-21-2805</inkml:trace>
  <inkml:trace contextRef="#ctx0" brushRef="#br0" timeOffset="2">1641 153 9144,'0'0'0,"12"-7"0,19-11 0,4-7-208,-16 9 208,-17-8-672,-14-7 672,0 0-5720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49:12.8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92 1056 2520,'-34'88'16,"-8"68"40,37-121 145,-5 119 117,12-129 36,5-3-183,0-1 0,15 30-1,-21-50-138,0 0-1,-1 0 0,1 1 1,-1-1-1,1 0 1,0-1-1,0 1 0,0 0 1,-1 0-1,1 0 0,0 0 1,2 0-1,2 3 21,0-1 0,1 0 0,0-1 0,-1 1 0,1-1-1,0 0 1,0-1 0,0 1 0,0-1 0,8 0 0,3-5 329,87-51 147,-101 53-492,-1 1 1,1-1-1,-1 1 0,0-1 1,0 0-1,0 0 0,0 0 1,3-4-1,10-13 127,23-35 0,10-42-43,-31 53 155,45-180 105,-53 178-153,17-211 89,-23 201-96,1-256 276,-3 43-24,-4 206-318,-3-72 453,0 161-267,2-11-312,2-5 18,0 0 0,0 0 0,0 18 0,-6 165 155,8-146-107,13 240 24,-10-224-84,8 96-1,4 20-25,29 106-1276,-17-161-5105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49:15.0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 6640,'10'-1'56,"0"0"1,0 0 0,1 1-1,-1 0 1,0 1 0,0 0-1,1 1 1,-1 0 0,0 1-1,-1 0 1,1 0 0,0 1-1,17 10 1,-16-8-15,-8-4-20,1 1 1,0-1 0,-1 1 0,1 0 0,-1 0 0,0 1 0,0-1 0,4 6 0,14 20 80,-1 1-1,19 38 0,23 55-26,-13-7 4,11 20-48,40 56-6,-76-155-12,119 134 3,-113-141-9,40 39 4,1 4-9,33 30-955,-59-61-3808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49:15.4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115 154 4848,'-33'-23'27,"23"24"73,-3 9-28,4-2 124,9-7-184,-1-1 1,1 1-1,-1 0 1,1 0-1,-1 0 1,1 0-1,0 0 1,-1 0-1,1 0 1,0 0-1,0 0 1,0 0-1,0 0 1,-1 0-1,2 0 1,-1 0-1,0 0 1,0 1-1,0 2 18,0 44 183,3-1 0,1-1-1,12 55 1,-10-69-188,6 36 365,3 34-45,-8 55 438,-7-153-339,-2-11-215,-37-94 211,22 51-256,2-1 0,-10-66 0,20 91-156,3 8 47,0-1 1,0-23 0,6-114 184,0 128-80,5-5-54,16-41 1,-24 71-101,-1 1-1,2-1 1,-1 1-1,0-1 1,0 1 0,1-1-1,-1 1 1,1 0 0,0 0-1,0 0 1,0 0-1,4-3 1,1-1 21,13-8 25,-20 13-67,0 1 0,0 0 0,0 0 0,0 0 0,1 0-1,-1 0 1,0-1 0,0 1 0,0 0 0,1 0 0,-1 0 0,0 0 0,0 0 0,1 0 0,-1 0-1,0 0 1,0 0 0,1 0 0,-1 0 0,0 0 0,0 0 0,1 0 0,-1 0 0,0 0 0,0 0-1,0 0 1,1 0 0,-1 0 0,0 0 0,0 1 0,1-1 0,-1 0 0,0 0 0,6 4 22,-1 0 1,0 0 0,0 0 0,0 1 0,0 0 0,-1 0-1,5 7 1,0 6 87,31 120 42,-34-103-83,16 293 127,-22-315-666,1-1-1,4 21 1,0-10-6588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05:43.7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0 311 4040,'16'-8'38,"-1"0"1,32-9 0,-36 13-10,11-4 43,1 2 0,1 0 0,38-3 0,-44 6-44,25-2 132,57 0 0,-82 5-134,8 0 35,-1 1 1,0 1 0,34 7 0,-42-6-44,177 40 223,-180-40-226,194 31 83,-148-33-90,-37-3 6,25-9-2,0-1 1,49-21-1,-33 4-8,-43 19 5,0-2 0,-1 0 0,0 0 0,30-28 0,-46 36 25,1-4 6,-3 4 0,0-2-2,-2 5-3,0 4-3,0 1-28,0 0 0,1-1 0,-1 1 0,1-1 0,0 1 0,0 0 0,0-1 0,0 0 0,0 1 0,1-1 0,0 0 0,0 1 0,0-1-1,0 0 1,0-1 0,0 1 0,1 0 0,-1 0 0,1-1 0,0 0 0,0 1 0,0-1 0,0 0 0,0-1 0,0 1 0,4 1 0,31 6 1,-28-8-5,-1 0 0,1-1 0,0-1 0,0 0 0,-1 0-1,1-1 1,-1 0 0,1 0 0,-1-1 0,16-7 0,-20 7-1,0 1 0,-1-1 0,1 0 1,-1 0-1,0 0 0,1-1 0,-2 1 0,1-1 1,6-8-1,0-10 1,-9 19 0,-1 0 1,0 0 0,1 0-1,-1 1 1,-1-1 0,1 0-1,0 0 1,0 0 0,-1 1-1,0-1 1,0 0 0,1 0-1,-1 1 1,-1-1 0,1 1-1,-3-5 1,-2-1 5,1 0 0,-1 1-1,-8-7 1,8 7 0,-8-4 34,2 4-30,-1 1 0,0 0 0,0 1 0,0 1 0,-16-3 0,5 7 51,2 5-37,0 1 0,0 1 0,-41 20 0,38-11 64,-84 85 44,92-79-24,-39 83 47,50-87-54,4-11-62,1-2-26,0 0 0,0 0 0,0 0 0,0 1 0,1-1 0,0 0 0,0 1 0,0-1 0,1 0 1,-1 0-1,1 1 0,1-1 0,-1 0 0,1 0 0,4 8 0,0-2 17,2-1-1,-1 0 0,1-1 1,1 1-1,0-1 1,0-1-1,1 0 1,0 0-1,0-1 1,13 6-1,-7-4-14,-9-5-3,1 0 1,0-1 0,0 0-1,0 0 1,11 2 0,13 3 25,0-1 0,0-2 0,54 3 0,-72-8-32,-9-1-3,-1 1 0,1 0 0,-1-1 0,0 0 0,1 0 0,-1 0 0,0 0 0,6-3 0,28-13-206,-1-2 0,0-1 0,51-38 0,-25 13-4210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49:15.8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5744,'8'14'44,"19"26"1,2 3 18,-21-31-56,-5-8 1,-1-1 0,1 1 0,-1 0 1,0 0-1,0 0 0,-1 1 0,0-1 0,2 7 0,1 1 8,-1 1 0,0 1 0,-1-1 0,-1 0 0,0 0 0,0 1 0,-3 17 0,-3 23 22,-6 80-634,11-111-2910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49:16.2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 0 9592,'0'0'0,"5"14"0,7 23 16,0 22 0,-5 27-16,-7 22 0,-7 20 0,-2 5-448,-3 4 448,0-2-6408</inkml:trace>
  <inkml:trace contextRef="#ctx0" brushRef="#br0" timeOffset="1">604 1563 9776,'0'33'91,"-1"-1"0,-2 1 0,-1-1 0,-9 35 1,-2 4 28,-5 5-96,-15 14-56,35-90 26,0 0 1,-1 1-1,1-1 1,0 0 0,0 1-1,0-1 1,-1 0-1,1 0 1,0 0-1,-1 1 1,1-1 0,0 0-1,0 0 1,-1 0-1,1 0 1,0 1-1,-1-1 1,1 0 0,0 0-1,-1 0 1,1 0-1,0 0 1,-1 0 0,1 0-1,0 0 1,-1 0-1,1 0 1,0 0-1,-1 0 1,1 0 0,0 0-1,-1 0 1,1-1-1,0 1 1,-1 0-1,1 0 1,0 0 0,0 0-1,-1-1 1,1 1-1,0 0 1,0 0-1,-1-1 1,1 1 0,0 0-1,0 0 1,0-1-1,-1 1 1,1 0 0,0 0-1,0-1 1,0 1-1,0 0 1,0-1-1,0 1 1,-1 0 0,1-1-1,0 0 1,-12-32-1197,0-8-4644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49:16.6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9952,'12'16'-10,"-8"-10"-12,0 1 0,0-1 0,-1 0 0,5 13 0,3 14-62,14 66 0,-19-63-156,16 156-50,-18-150 284,6 71-1,3 33 6,-8-88 2,0 3 6,24 109 1,21 4-1056,-21-86-4272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49:16.9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41 241 9592,'-1'-3'-1,"-4"-4"2,-11-15 0,-2-6 31,43 30 228,-12 0-236,-7-2 18,-1 1 0,1 0 0,0 0 0,0 1 0,9 3 0,10 4 104,0 0 0,-1 2 0,40 23 0,165 103 518,-203-121-643,48 24 22,132 56 17,-154-77-56,-13-10 1,-4-9-3,1-7-2,4-11 0,-34 15 0,0-1 0,0 0 0,0-1 0,9-9 0,-9 7 0,0 0 0,-1 0 0,1 0 1,6-16-1,-1-3 3,-2 0 0,12-55 0,-21 79-3,3-10 6,0 0 0,-1 0-1,-1 0 1,0-13 0,0 1-1,2 1-2,-2 12 7,0 0 0,-1 0 1,-1-14-1,-8-58 39,8 79-41,0 0 0,0 0 0,-1 0 0,0 0 0,0 0 0,0 0-1,0 0 1,0 1 0,-1-1 0,1 1 0,-1-1 0,0 1 0,-4-3 0,2 1 1,-5-1 38,1 4-36,-1 0-1,0 0 1,0 2 0,0-1 0,-11 2 0,4 3 36,-81 48 17,78-36-24,-74 104 12,79-92-32,-14 45 0,25-60-19,1 0 0,0 0 0,1 0 0,-1 18 0,3-23 0,0 1-1,1-1 1,0 0 0,0 1 0,0-1 0,6 15-1,-5-17 0,1-1 1,0 1-1,0-1 0,0 1 0,1-1 0,-1 0 0,1-1 0,0 1 1,6 4-1,2 0 0,1-1-1,0 0 1,1-1 0,-1-1 0,1 0 0,1-1 0,17 4 0,-28-8-1,26 4-4,20-6-2,59-8 1,-74-1-53,-35 10 59,98-39-55,24-30-1295,-119 68 1266,123-75-7036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49:17.4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0 178 7536,'0'-14'1,"2"-30"47,0 22-24,14-76 339,-6 124-3,14 39-148,14 76-11,-28-94-56,9 91 0,-11-60 4,-5-47-81,12 134 144,-14-152-169,0-4-26,0 1 0,0 0-1,-1-1 1,-1 1-1,1-1 1,-5 17 0,5-26-16,0 0 0,0 1 0,0-1 0,0 0 0,0 1 0,0-1 0,0 1 0,0-1 0,-1 0 0,1 1 0,0-1 1,0 0-1,0 1 0,-1-1 0,1 0 0,0 1 0,0-1 0,-1 0 0,1 0 0,0 1 0,-1-1 0,1 0 0,0 0 0,-1 1 0,0-2 0,0 0-1,0 1 0,1-1 0,-1 1 1,0-1-1,1 0 0,-1 0 0,0 1 1,1-1-1,-1 0 0,1 0 0,-1 0 1,1 0-1,-1 1 0,1-1 0,0 0 1,-1 0-1,1 0 0,0 0 0,0-2 1,-3-6-3,2 5 0,0-1 0,0 0 0,1 1 0,-1-1 0,1 0 0,0 1-1,1-1 1,-1 0 0,2-4 0,13-122-29,-14 118 9,1 1 0,0-1 0,1 1-1,5-13 1,0 2 7,15-42-16,-12 40-61,-1 9 51,1-4 14,1 1 0,1 0 0,1 1 0,24-26 0,68-59-41,-87 87 56,5 1 9,31-16-1,-41 29 18,-12 3-10,4-1 4,1 1-1,0 0 1,-1 1 0,1 0 0,-1 0-1,0 0 1,1 0 0,-1 1 0,0 0 0,-1 1-1,1-1 1,8 8 0,75 67 113,-73-58 14,59 108 48,-58-94-98,22 68 0,-16-33-22,30 70 76,-53-136-119,1-4-18,0 1 0,-1 0 0,1 0 0,0-1 0,-1 1 0,1 0 0,-1-1 0,1 1 0,0-1 0,-1 1 0,1-1 0,-1 1 0,1-1 0,-1 1 1,0-1-1,1 0 0,-1 1 0,1-1 0,-1 0 0,0 1 0,0-1 0,1 0 0,-1 0 0,21-101 77,-19 86-77,4-14 44,12-39 0,-15 58-20,2 0 0,-1 0 1,1 0-1,1 0 0,0 1 0,1 0 0,13-17 1,11-1 73,-28 25-86,-1 1 1,1 0 0,0 0 0,0 0 0,1 1-1,-1-1 1,0 1 0,1 0 0,-1 0-1,0 0 1,5-1 0,17 5 20,-15 2 46,7 12-25,22 28 0,-29-27-9,31 109 30,-22-65-48,0-10-22,3 0-1314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49:17.8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1 275 7088,'2'-13'0,"-1"5"4,1 0-1,0 0 0,1 0 1,5-12-1,1-2 56,2 1-1,0 0 1,2 0 0,20-27-1,-24 38-31,-5 5 5,0 1 0,0 0 0,0 0 0,1 0 0,0 1 0,5-4 0,46-27 233,-45 32-90,-2 4-132,0 0 1,0 1-1,0 0 0,0 0 1,8 6-1,-16-9-28,0 1 0,0-1 0,0 1 1,0-1-1,0 1 0,0 0 0,-1-1 0,1 1 0,0 0 0,0 0 0,-1-1 0,1 1 1,-1 0-1,2 1 0,8 17 83,0 0 0,14 39 0,-19-34 16,5 236-913,-10-220-4594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49:18.2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0 615 9416,'52'-18'-16,"0"-2"4,67-23-59,-63 28 63,-33 12-5,-12 2 6,1 0 1,1 0 0,0 1 0,-1 1 0,1 0 0,0 0 0,-1 1 0,24 7 0,52 25-33,-76-25 14,-4 1 16,-1 1-1,0-1 1,10 22 0,-14-15-50,-3 7 32,-2 0 0,-6 31 0,1-31-53,-52 116-38,10-37-95,10-14-87,30-71 199,-58 116-273,66-133 375,1-1-1,-1 1 0,0 0 1,1 0-1,-1 0 0,1-1 1,0 1-1,-1 0 0,1 0 1,0 0-1,-1 0 0,1 0 1,0 0-1,0 0 0,0 0 1,0 0-1,0-1 0,0 1 1,0 0-1,0 0 0,0 0 1,0 0-1,0 0 0,1 0 1,-1 0-1,0 0 0,1 0 1,-1-1-1,1 1 0,-1 0 1,1 0-1,-1 0 0,1-1 1,-1 1-1,2 1 1,1-1 12,0 1 1,-1 0 0,1-1-1,0 0 1,0 0 0,0 0-1,0 0 1,0 0 0,1 0-1,5 0 1,91 1 153,-59-4 50,67-11 0,-82 9-178,5-3 129,145-57-1005,-78 23-4383</inkml:trace>
  <inkml:trace contextRef="#ctx0" brushRef="#br0" timeOffset="1">1004 0 8432,'105'126'101,"-84"-99"-33,102 155 51,-97-140 41,97 174 68,-103-172-47,51 191 76,-63-186-82,0 169 72,-12-181-86,-39 129 63,30-135-96,-67 118 49,61-120-83,-83 91 31,80-101-58,-3-3-26,-55 26 0,79-41-40,1-1 0,-1 0 0,0 1-1,0-1 1,0 0 0,1 0-1,-1 1 1,0-1 0,0 0 0,0 0-1,1 0 1,-1 0 0,0 0 0,0 0-1,0 0 1,0 0 0,1 0 0,-1 0-1,-1-1 1,-1 0-62,0 0 0,0 0 0,0 0 0,0-1 0,0 1 0,0-1 0,1 0 0,-1 0 0,0 0 0,1 0 0,-1 0 0,1 0 0,0-1 0,0 1 0,0-1 0,0 0 0,0 1 0,1-1 0,-1 0 0,0-3 0,-15-32-6459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49:18.6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322 1 8160,'0'0'0,"5"12"0,10 21 96,4 14 0,-2 12 64,-5 3 0,-3-3-160,1-2-6024</inkml:trace>
  <inkml:trace contextRef="#ctx0" brushRef="#br0" timeOffset="1">660 1215 11744,'0'0'0,"-7"32"0,-14 48 0,-42 48-72,-49 37 72,-27 1-56,-19-20 56,-2-1-8232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49:28.1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274 8 4664,'-43'-7'127,"34"7"4,0 1 0,0 0 1,1 0-1,-1 0 0,0 1 1,1 1-1,-1 0 0,-14 7 1,-4 0 73,23-9-166,0 1-1,1 0 1,-1 0-1,0 0 1,1 0-1,-1 1 1,1-1-1,0 1 1,-4 4-1,3-3-7,-5 8 104,-2 11-72,2 1-1,-10 35 1,14-29 45,-9 155 44,14-145-64,11 146 41,-5-153-35,43 116 34,-36-125-47,62 67 46,-59-79-6,-3-5-73,1 0 0,0-1 0,21 5 0,-34-10-35,0-1 0,0 0 0,0 0 0,-1 0 0,1 0 0,0 0 0,0 0-1,0 0 1,0 0 0,0 0 0,0 0 0,-1 0 0,1 0 0,0-1 0,1 1 0,8-3 33,-1-1 1,0 1-1,0-1 1,0-1-1,0 0 1,0 0 0,-1-1-1,0 0 1,0 0-1,6-8 1,129-123 678,-99 88-490,-35 38-139,-5 5-48,1 0 1,0 1-1,0-1 0,0 1 1,1 0-1,-1 0 0,10-5 0,-14 9-37,0 1 0,0-1-1,1 0 1,-1 1 0,1-1-1,-1 1 1,0-1-1,1 1 1,-1 0 0,1-1-1,-1 1 1,1 0 0,-1 0-1,1 0 1,-1 0-1,0 0 1,1 1 0,-1-1-1,1 0 1,-1 1 0,1-1-1,-1 1 1,0-1 0,1 1-1,-1 0 1,0 0-1,0-1 1,1 1 0,-1 0-1,0 0 1,0 0 0,0 0-1,1 2 1,4 3 3,-1 1 0,0 0 0,-1-1 0,6 11 0,-6-10-14,6 11 25,0 1 0,-1 0-1,-1 0 1,8 24 0,-9-21-17,24 54 53,-24-63-55,0 1-3,1 0-1,13 19 1,-16-28-2,-1 0-1,1 0 1,0 0 0,0-1-1,0 0 1,0 0 0,1 0-1,0 0 1,0-1 0,0 0-1,10 4 1,-15-7-1,-1 0 1,1 1-1,0-1 0,-1 0 1,1 0-1,-1 0 0,1 0 1,0 0-1,-1 0 0,1 0 1,0 0-1,-1 0 0,1 0 1,0 0-1,-1 0 0,1 0 1,-1 0-1,1 0 0,1-1 1,4-2 0,1 0 0,0-1 0,-1 0 0,0 0 0,0-1 1,0 1-1,10-12 0,-5 0 7,41-101 9,9-49 26,-53 138-15,-5 13-16,3-8-2,-2 1 0,0-1 0,-2 1 0,-1-1 0,-1-29 0,-6-14 39,-27-126-1,14 138-36,10 33 7,-16-39 14,23 57-19,-1 2-1,-11 1-10,10 3-4,0-1 1,0 1 0,0 0 0,1 1-1,0-1 1,-1 1 0,1 0 0,0-1 0,0 1-1,1 1 1,-4 5 0,2-3-4,-5 10-29,3-2-195,2 1 1,0-1-1,1 1 0,0-1 1,0 28-1,0 28-6398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49:28.7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 0 7624,'0'0'-112,"-1"3"18,-3 10 9,1-1 0,0 1 0,1 0 0,1 0-1,0 0 1,2 24 0,-1-20 72,-3 103-47,2-5 55,13 137 9,-7-202 16,33 179 16,-29-190 25,46 120 28,-43-136-34,7 1-12,31 31 1,-35-45 36,-3-6-52,0 0 1,1 0 0,12 1-1,-14-6 67,-3-3-56,0-1-1,0 0 1,0 0-1,-1 0 1,0-1-1,12-13 1,31-39 132,46-65 1091,-71 95-1120,-14 20 213,-7 7-314,0 0-1,0 0 1,0 0-1,0 1 1,0 0-1,0 0 1,0 0-1,1 0 1,-1 1 0,0-1-1,7 3 1,1 5 240,56 73 108,-13 2 81,-41-59-413,1-1 0,29 35 1,71 61 78,-91-102-95,-3-6-27,-1-2 1,2-1-1,32 9 0,-53-17-13,0 0 0,0 0 0,0 1 0,1-1 0,-1 0 0,0 0 0,0 0 0,0 0 0,1 0-1,-1 0 1,0-1 0,0 1 0,0 0 0,1-1 0,1 0 0,13-7 4,0 0 0,-1-1-1,0 0 1,26-22 0,-29 20-1,0-1 0,19-22 0,-13 12-3,47-54 1,-3-4-2,-3-4 0,-5-7 0,-8-3 0,-12 11 0,-12 25 0,1 6-2,-21 49-6,4 29-13,-5-20 19,-2 27-7,0-17-5,1 18-21,2-1-1,10 67 1,-9-84 29,-1-10-7,-1 1 1,1 0-1,1-1 1,5 13-1,11 21-89,27 42 0,-38-70 71,0-1 0,1-1 0,1 1 0,-1-1 1,15 10-1,-16-18-28,2-3-166,-1-1-1,0 0 1,0-1 0,0 0-1,14-7 1,21-9-6208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05:44.1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90 1 5656,'4'45'82,"-2"-32"-19,0 0 1,-1 0 0,-1 1 0,-2 18 0,-2-3 150,-2 1 0,0-1 0,-18 46 0,17-57-26,-1-1 0,-12 22 0,18-36-41,2-3-127,-1 1 1,1 0-1,0-1 1,-1 1 0,1 0-1,-1-1 1,1 1-1,-1-1 1,1 1-1,-1-1 1,1 1-1,-1-1 1,1 1 0,-1-1-1,0 0 1,1 1-1,-2-1 1,2 1-9,0-1 1,0 0 0,-1 0-1,1 0 1,0 0 0,0 1-1,0-1 1,-1 0 0,1 0-1,0 0 1,0 0-1,-1 0 1,1 0 0,0 1-1,0-1 1,-1 0 0,1 0-1,0 0 1,0 0-1,-1 0 1,1 0 0,0 0-1,-1 0 1,1 0 0,0 0-1,0 0 1,-1 0 0,1-1-1,0 1 1,0 0-1,-1 0 1,1 0 0,0 0-1,0 0 1,0 0 0,-1-1-1,1 1 1,0 0-1,0 0 1,-1-1 0,4-54-956,-1 13-4010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49:29.2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10040,'11'7'0,"-1"1"0,-1 0 0,1 0 0,-1 1 0,12 16 0,-10-12 2,0-1 3,0 1-1,-1-1 0,-1 2 0,-1-1 0,1 2 1,6 17-1,-11-25-3,3 17 6,3 114-1,-17 28-111,3-100-984,-3 46-4811</inkml:trace>
  <inkml:trace contextRef="#ctx0" brushRef="#br0" timeOffset="1">268 995 8160,'9'-2'23,"0"0"0,1 0 0,-1 0 1,1 2-1,0-1 0,-1 1 0,1 0 0,-1 1 1,15 3-1,-14 1 298,1 4-191,-1 0 0,0 1-1,-1 0 1,0 1 0,-1 0 0,10 16-1,-1 3 131,-1 1-1,12 33 1,-12-20-64,71 160 558,-75-189-679,-3-7-256,1 0 0,0-1 1,1-1-1,-1 0 0,1 0 0,16 6 1,29 9-6620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49:29.6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73 452 7712,'24'-45'0,"-19"38"-4,-4 5-15,1-5 11,2 8 44,6 13 13,11 29 122,29 115 466,-47-150-602,1 12 3,-3-15-4,0 1 0,1 0 1,-1-1-1,1 1 0,1-1 0,-1 0 1,5 8-1,10 13 118,20 27 0,-23-41 16,1-4-91,0 0 1,32 11-1,-30-17 51,7-6-39,45-14 1,-50 9 10,75-60 29,-77 51-82,55-90 11,-61 82-44,26-126 4,-33 119-4,0-118 4,-7 126-4,-35-84 4,27 91-4,-3 4-10,0 1 1,-1 1 0,-21-14-1,34 25-2,1 0-1,0 0 0,-1 0 0,1 1 0,-1-1 1,1 1-1,-1-1 0,0 1 0,1 0 1,-1-1-1,-2 1 0,-32-2 12,-63 5-1,95-2-10,0-1 1,1 1-1,-1 0 0,0-1 0,1 2 0,-6 1 0,-147 73 26,152-74-23,-1 1 1,1 0-1,-1 0 0,-6 7 1,-26 28 11,-52 70 0,69-73-2,-46 150 9,59-149-16,0 124 8,12-131-9,16 41-1,-15-55-5,1 1 0,0-1-1,15 20 1,-13-23 0,0 0 0,0-1 0,1 0 0,18 15 0,-13-15 0,1 0-1,0-1 0,26 12 1,-22-13-1,1-1 0,36 9 0,-37-13 0,-1 0 0,41 0 0,-32-5-208,-1-1 0,1-2 0,-1 0 0,0-2 0,30-11 0,38-12-6032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49:29.9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397 0 5920,'-5'11'2,"3"-8"-1,0 0 1,0 0 0,1 0 0,-2-1-1,1 1 1,0 0 0,-5 3 0,-16 18 9,-115 110 11,116-112-14,-85 120 15,90-109 18,-42 147 38,58-175-59,0-1 0,0 0 0,0 1 0,1-1 0,-1 9 0,3 31 67,10 63 0,-12-105-72,1 0-1,-1 0 0,1 1 0,0-1 0,-1 0 0,1 0 0,0 0 0,0 0 0,1 0 0,1 3 0,20 25 95,52 52 1,-49-63 31,25 9-458,63 25 1,-22-16-3724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49:30.4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1 445 5296,'19'8'39,"1"0"0,0-1 0,1-1-1,0 0 1,32 3 0,-37-6-26,-12-2-1,1 0 1,0 0-1,-1-1 1,1 0-1,0 0 0,0 0 1,8-1-1,-6 0 36,-2 2-28,0-2 0,0 1 1,0-1-1,0 1 0,0-2 0,0 1 1,0 0-1,0-1 0,-1 0 1,1 0-1,0 0 0,-1-1 1,0 1-1,5-4 0,4-6 105,-1-1-1,0 0 0,-1-1 1,0 0-1,-1 0 0,12-23 1,-14 22-75,-5 8 10,0 1-1,0-1 1,-1 0-1,1 0 1,1-13 0,2-12 150,0-1 1,-2 0 0,-2 0-1,-2-56 1,-1 87-166,1-1-1,0 0 1,-1 1-1,1-1 1,-1 0-1,0 1 1,0-1 0,-2-3-1,1 3 24,1 0-1,0 0 1,-1 0-1,1-1 1,1 1 0,-1 0-1,0 0 1,1-5-1,-1 6 152,-2 7-169,0 0 0,0 0 1,1 0-1,-1 0 0,1 1 0,0-1 0,1 1 0,-1-1 1,1 1-1,-1 9 0,-2 6-26,1-6 21,1 0 0,0 30 0,-14 242 229,5-157-251,4-40-11,4 13-9,10 52-55,-3-97 37,-2 8-189,-2-59 162,0-1 1,0 0-1,-1 0 1,0 0-1,0-1 1,-1 1-1,-4 11 1,2-12 3,0 0-1,0-1 1,0 0 0,-1 0 0,0 0-1,1-1 1,-2 1 0,1-1-1,0 0 1,-1 0 0,1-1 0,-12 4-1,9-3-14,-1 0 4,0 0 0,-1-1-1,1 0 1,0-1 0,-1 0-1,1 0 1,-14-1 0,21 0 29,2-2 19,1 1 0,-1-1 0,0 1 0,1 0-1,-1-1 1,1 1 0,-1 0 0,1-1 0,-1 1 0,1 0 0,0 0 0,0 0 0,0-1 0,-1 1 0,1 0 0,0 0 0,1 0 0,0-1 0,3-1 1,-1 0 1,1 0-1,0 0 0,9-3 1,3 0 7,30-7 1,-43 12-10,15-3 22,0 1-1,1 0 1,25 2-1,-23 0-7,17-1 64,69 6 0,-86-2-62,49 5 117,-45-2-110,0-1-10,-15-2 5,1-1 0,0 1 1,13-2-1,97-5-1064,-60-2-4539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49:30.8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227 1 10136,'8'1'-7,"0"0"1,0 1-1,0 0 1,-1 1-1,1 0 1,-1 0-1,7 4 1,39 23 2,66 58 5,-97-68 7,-1 6-1,-1 1-1,25 43 1,-43-68-5,-1 0 1,0 0-1,0 0 0,-1 0 1,1 1-1,0-1 0,-1 0 1,1 1-1,-1-1 0,0 1 1,0 3-1,0-6-2,2 24 11,-2-1-1,-3 30 1,-21 65 2,24-118-13,-2 9 9,0 1-1,-1-1 0,-8 16 1,-133 250 43,108-221 9,-192 221-1204,96-128-4963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49:31.5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644 18 7800,'0'0'438,"-6"-3"-347,-5 0-58,-1-1 1,1 2-1,-1 0 1,0 0-1,1 1 1,-1 0-1,-18 2 0,-94 7 245,105-6-254,-57 6 158,64-5-113,0-1 14,0 0 0,0-1 0,-16-1 0,27 0 13,40 12 175,7 1-182,-26-7-63,45 14 78,-59-17-92,0-1 1,0 1-1,0 0 1,0 1-1,0-1 0,0 1 1,8 9-1,-9-5 63,-4 0-56,0 0-1,-1 0 1,0 0 0,0 0-1,-2 12 1,-4-6 68,-9 6-46,-1-1-1,-22 21 1,17-24 53,-105 61 24,112-69-97,0 0 1,-21 7-1,15-8-11,-40 16 7,50-20-17,0 0 1,0-1-1,0 0 1,-1 0-1,1-1 0,-13-1 1,21 0-20,0-3 4,-6-8 10,8 11 4,0-1 1,0 1-1,0 0 0,0-1 0,0 1 1,0-1-1,0 1 0,0 0 1,0-1-1,0 1 0,0-1 0,0 1 1,0 0-1,1-1 0,-1 1 1,0-1-1,0 1 0,0 0 0,1-1 1,-1 1-1,0 0 0,0-1 0,1 1 1,-1 0-1,0-1 0,1 1 1,-1 0-1,0 0 0,1 0 0,-1-1 1,0 1-1,1 0 0,-1 0 1,1-1-3,2 0 3,-1-1-1,0 1 0,1 0 1,-1 0-1,1 0 1,-1 0-1,1 0 0,0 1 1,-1-1-1,1 1 0,0-1 1,-1 1-1,1 0 1,0 0-1,0 1 0,3 0 1,0 0 0,-1 0 0,1 1 0,-1-1 0,10 6 0,-8-4 0,-1 1 0,0 0 0,0 0 0,9 9 0,-7-6 0,-1 1 0,0 1 1,8 11-1,19 40 5,-3 6-2,18 66 11,-30-78 0,-13-37-12,15 31 15,35 44 3,-52-87-15,-1 0 0,1 0 0,0 0 0,0-1 0,0 1 0,0-1 0,10 6 0,1 2 1,30 23 2,-24-24 6,37 11-1,-40-17-12,0-1 1,27 3-1,-25-6-184,0-1-1,-1 0 1,1-2-1,-1 0 1,0-1-1,31-9 1,28-11-6270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50:00.2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32 655 5208,'0'0'137,"-3"-4"-18,-10-13-30,10 13 626,1 3-343,-4-1-31,5 2 247,-1 4-442,2-4-143,0 0 0,0 0 0,0 0-1,0 1 1,0-1 0,-1 0-1,1 0 1,0 0 0,0 0-1,0 1 1,0-1 0,0 0-1,0 0 1,0 0 0,0 1-1,0-1 1,0 0 0,0 0-1,0 0 1,0 1 0,0-1-1,0 0 1,0 0 0,0 1-1,0-1 1,0 0 0,0 0-1,0 0 1,0 1 0,0-1-1,0 0 1,0 0 0,1 0-1,-1 0 1,0 1 0,0-1-1,0 0 1,4 2 10,0-1 0,-1 0 1,1 0-1,0 0 0,0 0 0,0-1 0,0 1 1,0-1-1,0 0 0,0 0 0,0-1 0,-1 1 1,1-1-1,0 0 0,0 0 0,0 0 0,-1 0 1,1-1-1,0 1 0,-1-1 0,1 0 0,-1 0 1,3-3-1,10-6 12,-1 0 1,0-2-1,18-19 1,-16 16-17,-5 4 8,-1-1 0,18-24 0,60-95 41,-74 105-4,-8 12-30,7-16 14,0-1-1,12-44 1,10-65 243,-35 140-266,0-1-1,-1 1 1,1-1-1,0 1 0,0-1 1,0 1-1,0 0 0,0-1 1,0 1-1,0 0 1,0 0-1,0 0 0,1-1 1,-1 1-1,0 1 1,1-1-1,-1 0 0,1 0 1,-1 0-1,1 1 0,-1-1 1,1 1-1,0-1 1,-1 1-1,1 0 0,-1 0 1,1 0-1,0-1 0,-1 2 1,1-1-1,0 0 1,3 1-1,2 0 28,0 1 0,0-1 1,0 2-1,0-1 0,10 6 0,22 16 76,57 41 116,-57-32-155,-31-25-62,0 1 0,0 0-1,-1 1 1,-1 0 0,1 0-1,-2 0 1,1 1 0,6 18 0,-8-17-10,-3-6 1,1 0 1,-1 1-1,0-1 0,0 0 1,0 12-1,0 36 35,4 68 91,-4-116-120,-1-1-1,2 1 1,-1-1-1,1 1 1,-1-1-1,2 0 1,-1 0-1,0 0 0,1 0 1,0 0-1,0 0 1,1-1-1,-1 1 1,1-1-1,0 0 1,0 0-1,0-1 1,1 1-1,-1-1 0,1 0 1,9 5-1,-11-7-5,-1 1-1,1-1 1,-1 0 0,1 0-1,0-1 1,-1 1-1,1-1 1,0 1 0,-1-1-1,1 0 1,0 0-1,3 0 1,6 0 7,-1 0-5,29-1 48,-15-1-31,-13 2-6,1-1 0,-1 0 0,0-1 0,0 0 1,-1-1-1,1 0 0,0-1 0,14-6 0,-23 6-7,-2 3-13,0 1-1,-1-1 1,1 0 0,0 0 0,0 1 0,0-1 0,0 0 0,0 1 0,0-1 0,0 1 0,0 0-1,0-1 1,1 1 0,-1 0 0,0-1 0,0 1 0,0 0 0,2 0 0,15-1-29,-16 1 8,0 0-132,6 0 104,-6 0 1,-13-11-97,-37-12 132,-42-22-11,86 42 23,-3-2-3,-24-24 0,-17-10 3,0 1 0,-37-33-43,80 66 38,0 0 1,0 0-1,1-1 1,0 1-1,0-1 1,0 0-1,1 0 1,0 0-1,-4-13 1,-2-1 4,6 11 0,-2-19 0,0 10 0,-3 3 1,2 9 12,1 1 0,-1 0 0,0 0 0,0 1 0,-1 0 1,1 0-1,-1 0 0,0 1 0,0-1 0,0 2 0,-14-4 0,-7-1 96,-44-5 1,63 11-114,-8-1 52,0 1 0,1 0 0,-1 2 1,-30 4-1,28-2-26,3-1 9,-1 1 1,1 0-1,0 1 1,0 1-1,0 1 1,-19 10-1,20-10-11,-8 6 81,-9 11-29,-37 34 0,66-55-61,2 0 0,-1 0 0,0 0 0,0 0 0,0 0 0,1 0 0,-2 5 0,-18 35 50,-17 54 1,31-64-2,3 10-20,4 59 1,0-98-35,0-1 0,1 1-1,-1-1 1,0 1 0,1-1 0,0 0 0,2 5 0,5 10 6,1-1 1,0 0-1,2-1 1,14 18-1,-24-32-9,1 1 0,-1-1 0,0 0-1,0 0 1,1 0 0,-1 0 0,0 0 0,1 0-1,-1 0 1,1-1 0,3 2 0,23 7 10,1 0 1,49 6 0,-74-15-13,0 1 0,0-1 0,0 0 1,0 0-1,0 0 0,4-1 0,74-13 11,-63 9-11,-2 0 0,1-1 0,22-11 0,-25 9 0,-1 0 0,-1-1 0,0 0 0,13-12 0,-9 5 0,0-1-1,18-24 1,-18 17-1,21-37 0,6-31 0,-14 4 0,-11 11 0,-14 45 96,-1 0 1,0-62-1,-6 145 24,-1-4 63,-2 116 21,6-126-63,0-16-81,17 169 199,-15-164-192,19 98 131,-20-116-156,-2-2-30,1-1 1,0 1-1,1-1 1,-1 1-1,1-1 0,0 1 1,0-1-1,1 0 0,0 0 1,0 0-1,4 4 1,-2-4-243,0 0 1,1-1 0,-1 0-1,1 0 1,0-1 0,8 4-1,18 8-8116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50:01.4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407 1689 9592,'77'-31'64,"-40"19"68,1 1 0,1 3 1,60-7-1,-69 12 119,-47-6 109,-31-10-195,-191-65 155,214 77-299,0 1 0,-1 1 0,0 1 0,-36-1 0,50 4-14,-15 3 40,2 5-27,0 0 0,-42 21 0,66-28-19,-1 1 1,1 0-1,-1 0 0,1 0 1,0 0-1,-1 0 1,1 0-1,0 0 1,0 0-1,0 0 0,0 1 1,0-1-1,-1 2 1,-13 22 6,1 1 1,-20 50-1,27-45 0,-7 127 11,14-154-17,0-1 1,0 0-1,0 0 1,0 0-1,1 1 1,-1-1-1,2 3 1,2 7 1,1 0 0,0 0 1,1-1-1,0 1 1,1-1-1,14 18 0,-20-29-2,0 0 0,-1 0 0,1 0 0,0 0 0,0 0 0,0-1 0,1 1 0,-1 0 0,0 0 0,0-1 0,0 1 0,0-1 0,1 1 0,-1-1 0,0 1 0,2-1 0,24 6 9,1-1 0,0-1 0,37 0 0,-62-4-9,1 0 1,0 0-1,-1-1 1,1 1-1,0-1 1,-1 0-1,7-2 1,-10 3-3,27-8 10,36-18 0,26-25-4,-53 23 9,151-154 10,-148 139-11,134-176 4,-166 210-13,-1-1 0,10-16 0,96-213 24,-95 190 5,42-193 15,-51 197-2,18-200 65,-16 129-47,-10 117-64,0-1 0,0 0 0,0 0 0,0 0 1,0 0-1,0 0 0,0 0 0,-1 0 0,1 1 0,0-1 0,0 0 0,0 0 1,0 0-1,0 0 0,-1 0 0,1 0 0,0 0 0,0 0 0,0 0 0,0 0 1,0 0-1,-1 0 0,1 0 0,0 0 0,0 0 0,0 0 0,0 0 0,-1 0 1,1 0-1,0 0 0,0 0 0,0 0 0,0 0 0,0-1 0,-1 1 0,1 0 1,0 0-1,0 0 0,0 0 0,0 0 0,0 0 0,0 0 0,0 0 0,-1-1 1,1 1-1,0 0 0,0 0 0,0 0 0,0 0 0,0 0 0,0-1 0,0 1 1,0 0-1,0 0 0,0 0 0,0 0 0,0 0 0,0-1 0,0 1 0,0 0 1,0 0-1,0 0 0,0 0 0,0-1 0,0 1 0,0 0 0,0 0 0,0 0 1,-11 10 13,2 0-6,3-3 2,1 0 0,-1 1 1,1-1-1,-7 18 1,-94 163 53,82-141-17,-109 238 20,108-223-41,-64 229 7,87-284-31,0 0-1,1 0 1,0 1-1,0-1 1,0 9-1,1 23 7,3 40 1,-1-63-10,1 1 1,0-1 0,1 0-1,1 0 1,10 23 0,-7-25-2,0 0 1,1-1 0,0-1 0,1 1 0,0-1 0,1-1 0,1 0 0,-1-1 0,2 0-1,23 15 1,-33-23 0,0-1-1,0 1 0,-1 0 0,1-1 1,0 0-1,0 0 0,1 0 0,5 1 1,-9-2 0,21 5-4,44 4 1,-40-8 0,42-6-1,-62 5 0,0-1-1,1 0 1,-1 0 0,0 0-1,6-3 1,186-79-38,-157 61-4,144-103-24,-152 100 4,-5 3 27,3-2-1,-1-2-1,43-47 1,82-124-128,-148 187 163,27-54-21,-29 57 23,19-44-17,-21 48 19,-1-1-1,0 1 1,0 0-1,0 0 1,0-1 0,-1 1-1,1-1 1,-1 1-1,0-1 1,0 1 0,0 0-1,0-1 1,-2-4-1,1 7 1,0 0 1,0 0-1,-1 0 0,1 1 0,0-1 0,-1 0 1,1 1-1,0-1 0,-1 1 0,1-1 0,-1 1 0,1 0 1,-1 0-1,1 0 0,-1 0 0,1 0 0,0 0 1,-1 0-1,1 0 0,-1 0 0,1 1 0,-1-1 0,1 0 1,-1 1-1,-1 0 0,-26 14 0,-18 15 1,-153 137 18,200-166-18,-22 19 17,-43 29-1,39-30 2,-40 35 1,-72 100 19,114-117-4,-75 163 14,84-161-8,-32 134 14,43-145-20,4-15-27,0 1 1,2 0 0,0-1 0,0 1 0,8 22-1,-10-35-5,0 0-1,1-1 1,-1 1-1,0 0 1,0-1-1,1 1 1,-1 0-1,1-1 1,-1 1-1,1 0 1,-1-1-1,1 1 1,-1-1-1,1 1 1,-1-1-1,1 1 1,0-1-1,-1 1 1,1-1-1,0 0 1,-1 1-1,2-1 1,8 4 4,0-1 0,1 0-1,-1-1 1,1 0 0,-1 0 0,1-1-1,0-1 1,15-1 0,-23 1-3,1 0 0,-1 0 0,0-1 0,0 0 1,0 1-1,0-1 0,0 0 0,3-2 0,188-93 41,-184 91-35,0-1 0,16-14 0,97-81 17,9-21-18,-115 106 0,21-25-1,222-288 18,-244 308-18,15-28 0,168-321 10,-166 295-9,106-289 8,-116 299-8,56-198 9,-71 224-3,-6 11-10,-1 1 1,-1-1 0,-3-28-1,-3 38 11,3 13-12,-1 1-1,1-1 1,-1 0 0,0 1-1,0 0 1,0 0 0,-1 0-1,1 0 1,-8-3 0,12 7-3,0-1 1,-1 1 0,1 0-1,-1 0 1,1 0 0,0 0-1,-1-1 1,1 1 0,-1 0-1,1 0 1,-1 0 0,1 0 0,-1 0-1,1 0 1,0 0 0,-1 0-1,1 0 1,-1 0 0,1 1-1,-1-1 1,1 0 0,0 0-1,-1 0 1,1 0 0,-1 1 0,1-1-1,0 0 1,-1 0 0,1 1-1,-1-1 1,-16 12 8,0 0 1,0 1-1,-24 25 0,19-12 26,-77 155 13,81-134-41,-29 87-1,-11 51-4,-32 200-4,80-315-3,-5 87 4,14-17-3,1-132-1,0 0 0,0 1 1,4 14-1,50 174-18,-53-192 19,1-1 0,0 1 0,0-1-1,0 0 1,4 6 0,7 8-3,0 0-1,2-1 1,32 30 0,-46-46 5,-1 0 1,1 0 0,0-1 0,0 1 0,0 0 0,0-1-1,0 1 1,0-1 0,1 1 0,-1-1 0,0 0-1,0 1 1,0-1 0,0 0 0,0 0 0,2 1 0,11-1-3,-1-1 0,1 0 0,-1 0 0,1-1 0,-1-1 0,19-6 0,-6-4-15,125-98 0,-120 83 13,115-124-4,-121 118 5,-25 34 5,56-91-1,-3-29 1,-11 16 0,-13 30 1,-23 59 1,16-28 7,-21 42-1,-1 7 5,-5 95 20,4-81-25,-3 19 46,-22 177 24,20-172-4,-16 213 55,14-116-81,10-123-65,-2-18 19,0 0 0,0 1-1,1-1 1,-1 0 0,0 0 0,0 0 0,0 1-1,0-1 1,0 0 0,0 0 0,1 0 0,-1 0-1,0 1 1,0-1 0,0 0 0,0 0 0,1 0 0,-1 0-1,0 0 1,0 0 0,1 0 0,-1 1 0,0-1-1,0 0 1,0 0 0,1 0 0,-1 0 0,0 0-1,0 0 1,1 0 0,-1 0 0,0 0 0,15-12-998,-13 9 404,18-18-7208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50:01.7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0 125 9328,'0'0'0,"5"-16"0,7-26 0,4 6-8,8 19 8,11 11 8,9 11-8,1-4 0,4-7 0,-4-1-6520</inkml:trace>
  <inkml:trace contextRef="#ctx0" brushRef="#br0" timeOffset="1">590 96 9416,'1'37'19,"-1"-22"33,0 1 1,-5 29-1,-25 164 169,21-159 6,-42 209 139,41-208 109,-35 236 356,3-86-1991,18-109-5920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50:02.1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0 683 10936,'344'-112'342,"-306"102"-347,150-38 0,-153 40-15,18 3 5,57 0 0,-106 5 12,0 1-1,-1-1 0,1 0 0,0 1 0,0 0 0,4 2 1,141 58-41,-145-59 34,0 0 0,-1 1 0,1-1 1,-1 1-1,6 4 0,14 15-14,-2 2-1,36 48 1,-55-69 18,0 0 0,0 0 1,-1 1-1,1-1 0,-1 1 0,2 4 1,10 45-22,6 63 0,-17-80 1,-1-10 12,0 7 2,-2 0-1,-1-1 1,-6 34 0,-9 17-17,17-83 28,0 1 0,-1-1 0,1 1 0,-1 0 1,1-1-1,-1 0 0,1 1 0,-1-1 0,1 1 0,-1-1 1,1 0-1,-1 1 0,1-1 0,-1 0 0,0 1 0,1-1 1,-1 0-1,0 0 0,1 0 0,-1 0 0,0 1 0,1-1 1,-1 0-1,0 0 0,1 0 0,-1-1 0,0 1 0,1 0 1,-1 0-1,0 0 0,1 0 0,-1-1 0,0 1 0,1 0 1,-1 0-1,1-1 0,-2 0 0,1 1-1,-35-20-1267,-4-4-5064</inkml:trace>
  <inkml:trace contextRef="#ctx0" brushRef="#br0" timeOffset="1">1101 2 7800,'24'-1'17,"17"2"78,-20 2-1,0 1 1,0 1 0,35 13-1,49 26 156,-84-34-224,-1 0 1,0 2 0,0 1-1,22 18 1,-28-20-27,7 8-33,7 11-485,41 60 0,-23-21-4462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05:44.5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6192,'0'0'0,"14"12"0,7 0-16,18 4 16,1-5-104,-5-5 104,1-1-4080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50:02.6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288 358 4936,'-18'25'0,"-15"20"1,-14 19 5,-7 8-4,-32 65 33,82-130 14,-1 1-1,1 0 1,1-1 0,-6 16-1,4-6-11,-10 23 67,14-38-73,1 0 0,-1-1 0,1 1 0,-1 0-1,1-1 1,-1 1 0,1 0 0,0 0 0,0 0 0,0-1 0,0 1 0,0 0 0,0 0 0,0-1 0,1 1 0,-1 0 0,1 0 0,-1-1 0,1 1-1,0-1 1,0 1 0,-1 0 0,1-1 0,0 1 0,0-1 0,1 0 0,-1 1 0,0-1 0,3 2 0,-4-3-18,0 0-1,0 1 1,0-1 0,1 0-1,-1 0 1,0 0 0,0 0 0,1 0-1,-1 1 1,0-1 0,1 0 0,-1 0-1,0 0 1,0 0 0,1 0-1,-1 0 1,0 0 0,1 0 0,-1 0-1,0 0 1,0 0 0,1 0 0,-1 0-1,0 0 1,1-1 0,-1 1-1,0 0 1,0 0 0,1 0 0,-1 0-1,0 0 1,1-1 0,16-7 126,1 0 0,-1-1 0,20-16 0,-34 23-117,24-17 353,118-101 145,-116 92-192,90-122 121,-102 117-195,3-24-81,14-66 0,-30 89 41,-5-9-70,-8-59 1,1 81 23,2 11-129,0 1 1,-1 0-1,0 0 0,-1 0 1,-15-12-1,9 15 109,9 4-97,0 1-27,0 0 0,0 0-1,0 0 1,0 1 0,0-1-1,0 1 1,0 1-1,0-1 1,0 1 0,-1-1-1,1 2 1,-6 1 0,-22 11 160,34-13-178,0 0 1,0 1 0,0-1-1,0 0 1,0 1 0,0-1-1,0 0 1,0 0 0,0 0-1,1 0 1,1 1 0,5 5-2,-5-4-4,1 0 1,0-1-1,-1 1 0,1-1 1,1 0-1,-1 0 0,4 1 1,39 16 4,-30-15-5,0-1-1,20 2 1,-4-3-3,0-1 1,-1-1 0,1-2-1,33-7 1,17-1 0,18 0 1,-14 3 0,-76 7 0,0 0 0,-1 0 0,21 4 0,-23-1 0,0 0 0,-1 0 1,1 0-1,-1 1 0,0 1 1,0-1-1,0 1 1,-1 0-1,1 0 0,6 9 1,-11-13 0,-1 0 1,0 0-1,0 0 0,-1 0 1,1 1-1,0-1 1,0 0-1,0 0 1,-1 1-1,1-1 0,-1 0 1,1 1-1,-1 0 1,12 38 15,7 49 0,-17-58 38,-2 131 34,-2-131 6,-47 207 236,44-217-316,-10 24 95,-11 5 21,25-49-125,1-1 1,-1 1-1,0-1 0,1 1 1,-1-1-1,0 1 1,0-1-1,0 0 1,1 0-1,-1 1 0,0-1 1,0 0-1,0 0 1,0 0-1,0 0 1,1 0-1,-1 0 1,0 0-1,0 0 0,0 0 1,0-1-1,1 1 1,-1 0-1,0 0 1,0-1-1,0 1 0,1 0 1,-1-1-1,-1 0 1,1 0 6,-22-15 27,15 4 54,1-4-62,1-2 0,1 1 0,-4-22 0,9 16 49,1 14-54,0-4-7,1 0 0,0 0 0,1 0 0,0 0 0,1 0 0,0 1 0,2-1 0,8-15 0,59-95 100,-36 70-32,49-57 0,-68 89-72,-14 16 0,1 0 0,-1 0 0,1 0 1,6-4-1,-11 9-16,80-61 85,6 15-47,-83 44-26,0 0 1,1 0 0,0 1-1,-1 0 1,1 0 0,0 0-1,4 0 1,8-2 22,0 0 0,28 1 0,-31 3-25,1 1 0,-1 0 0,17 6 0,-28-8-3,0 0 0,0 1-1,-1-1 1,1 1 0,0 0-1,-1-1 1,1 1 0,0 0-1,-1 0 1,1 0 0,-1 0-1,0 0 1,3 2 0,6 7 24,1 0 0,16 20 0,-17-15-20,0 0 1,8 20 0,-8-5 69,-6-15-52,1 4-12,-1 1 1,0-1-1,-2 1 0,0 0 1,-1 0-1,-4 35 1,-1-19 0,-1 0 1,-19 65 0,-9 5-1703,20-58-6776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50:03.0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48 11 11032,'0'0'0,"16"-1"0,32-7 16,15 7 0,8 5-16,1 10-8,-1 11 8,-4-5-240,-10-20 240,2 0-7632</inkml:trace>
  <inkml:trace contextRef="#ctx0" brushRef="#br0" timeOffset="1">1 609 11928,'0'0'0,"19"-1"0,37-7 64,27-1 8,20-6 104,18-8 8,25-8-184,-1-24-8,-15-28 8,3 0-8832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50:03.4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192 1 10488,'70'46'248,"33"46"86,-84-67 100,-7-6-218,15 33 1,-18-26-142,8 30-1,-17-56-74,1 4 35,0-1 0,0 1 0,0-1 0,-1 1-1,0-1 1,1 1 0,-1 0 0,-1 5 0,-9 98 278,-15 15-224,9-68 45,-101 244 42,90-236-96,-102 241 26,108-245-51,-58 209 17,69-220-64,-5 53 4,13-79-11,1-1 0,1 29 0,1-40-1,0-1 0,1 0 0,-1 1 0,1-1 0,6 14 0,-6-18 0,0-1 0,0 1 0,0 0 0,0-1 0,1 1 0,-1-1 0,1 0 0,0 0 0,0 0 0,4 3 0,-1-3-1,-1-1 1,1 0 0,-1 0 0,1 0 0,0-1 0,0 0 0,-1 0 0,1 0-1,0 0 1,0-1 0,0 0 0,0-1 0,9-1 0,-12 2-1,-1 0 0,-1 0 1,0 0-1,0-1 0,1 1 0,-1 0 1,0-1-1,0 1 0,1 0 1,-1-1-1,0 0 0,0 1 0,0-1 1,0 0-1,0 1 0,0-1 1,1-1-1,19-16-321,-2 0 1,0-1-1,-1-1 1,25-36-1,20-36-7671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50:03.8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0 201 10584,'1'2'3,"-1"1"1,0-1-1,1 1 1,-1 0 0,1-1-1,0 1 1,0-1 0,0 1-1,0-1 1,0 0-1,1 1 1,-1-1 0,1 0-1,0 0 1,-1 0-1,4 3 1,-2-2 5,10 4 65,23 2-24,64 9 1,-59-14 16,194-4 15,-184-2-68,212-7-4,-212 8-35,164-2-35,-182 4-113,-9 2 90,1 1 0,32 9 1,-44-5-118,-8-1 144,1 1 0,-1 0 1,0 0-1,-1 1 1,0-1-1,0 1 1,-1 0-1,0 0 0,3 15 1,-3-6-29,-1 32 1,-2-49 82,0-1 0,0 1 1,0 0-1,0-1 0,1 1 0,-1-1 1,0 1-1,0 0 0,0-1 0,0 1 0,1-1 1,-1 1-1,0-1 0,1 1 0,-1-1 0,0 1 1,1-1-1,-1 1 0,1-1 0,-1 1 0,0-1 1,2 1-1,-1 0-1,0 0 2,-1-1 0,0 0 0,1 1 0,-1-1 0,1 0 0,-1 0 0,1 1 0,-1-1-1,1 0 1,-1 0 0,1 1 0,-1-1 0,1 0 0,-1 0 0,1 0 0,-1 0 0,1 0 0,-1 0 0,1 0 0,-1 0 0,2 0 0,5-2 0,0 0 0,0-1 0,0 1 0,0-2 0,0 1 0,10-7 0,-9 5 4,14-9 9,0 0 1,-1-2-1,24-22 1,-26 22-3,3-5 56,77-97 41,-84 94 33,27-79 66,-41 102-197,-1 0 1,1 0 0,-1 0-1,0 0 1,0 0 0,0 0-1,1 0 1,-1 0 0,0 0-1,0 1 1,0-1 0,0 0-1,-1 0 1,1-2 0,-2-2 11,1-1 0,-1 1 0,0 0 1,-1 0-1,1 0 0,-1 0 1,0 0-1,0 1 0,-5-6 0,8 9-15,-1 1 0,1 0 0,0-1 0,-1 1 0,1-1 0,-1 1 0,1 0 0,-1-1 0,1 1 0,-1 0 0,1 0 0,-1-1 0,1 1 0,-1 0 0,1 0 0,-1 0 0,1 0 0,-1 0 0,1 0 0,-1-1 0,-1 2 0,-9-1 23,-1 0 1,1 2 0,-1-1-1,1 1 1,-1 1 0,-13 5-1,23-7-12,0 0-1,-1-1 0,1 2 0,0-1 0,-1 0 0,1 0 1,0 1-1,-3 2 0,-25 23 57,1 0 0,-31 41-1,38-35 82,-69 143 50,88-172-192,1 1-1,1-1 0,-1 0 0,1 1 0,-2 7 1,-4 28 33,-1 72 1,8-109-44,0-1-1,0 0 1,0 0-1,0 1 1,1-1-1,-1 0 1,1 0-1,0 0 1,-1 0-1,3 3 1,8 17 7,2 0 0,0-1 0,27 32 0,-38-51-9,-1 0-1,1 0 1,0 0 0,0-1 0,0 1-1,0-1 1,0 1 0,0-1 0,0 0-1,5 2 1,-7-3-1,16 8 4,1-1 0,29 8 0,-29-11-4,-1-1 1,0-1-1,0-1 1,1 0-1,16-2 1,-1-4-2,0-1 1,-1-1 0,1-2 0,-1-1 0,30-15-1,-55 23 0,1-1-1,0-1 0,10-7 1,145-106-15,-136 93-23,80-104-10,-89 100 10,17-47 4,-4-19 29,-11 13 15,16-53 36,-29 152 102,-4-8-131,1 37 143,-3 105 22,-6-20 39,4-99-201,-6 61 98,-13 79 8,19-155-103,-1 0-1,-6 26 0,3-24-11,2-6-8,0 0 1,-9 17 0,12-27-99,0-1 1,-1 0 0,1 1 0,-1-1 0,0 0 0,0 0-1,0 0 1,-1-1 0,1 1 0,-1 0 0,1-1 0,-1 0-1,0 1 1,0-1 0,-3 2 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50:04.3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0 926 7088,'45'-97'8,"-4"21"-2,17-30-4,5-12-2,2-4 1,5 6 4,1 20-2,-51 72 0,1 1 0,0 1 0,2 1 0,45-33 0,-50 42 3,1 1 1,30-14 0,-35 23 53,-8 2-36,-1 0-1,0 1 1,1 0 0,-1 0 0,0 0 0,0 0 0,0 1 0,0 0 0,0 0-1,0 1 1,-1-1 0,1 1 0,-1 0 0,1 0 0,-1 1 0,0-1-1,0 1 1,6 8 0,1 0 9,-7-8 11,0 2 0,1-1-1,-2 0 1,1 1 0,-1 0-1,3 7 1,41 97 306,-40-83-115,15 140 86,-19-131-146,-2-18-107,0 18 0,0-1 1,-3 1 0,-5 35 0,4-50-16,-18 97 95,10-52-28,11-64-116,-1 0 0,0-1 1,1 1-1,-1 0 0,0-1 0,0 1 1,0-1-1,0 1 0,0-1 0,0 0 0,-2 3 1,2-5-4,0 1 1,1 0-1,-1 0 1,1-1 0,-1 1-1,1 0 1,-1-1-1,1 1 1,0 0 0,-1-1-1,1 1 1,-1 0-1,1-1 1,0 1 0,-1-1-1,1 1 1,0-1-1,-1 1 1,1-1 0,0 1-1,0-1 1,0 0-1,-1 1 1,1-1 0,0 1-2,-1-6 5,-1 0 1,1 0 0,0 1 0,1-1-1,-1 0 1,1 0 0,0 0-1,1 0 1,-1 1 0,1-1 0,0 0-1,4-10 1,4-9 21,17-37 0,-22 55-22,5-15 1,24-40 52,49-73 37,-65 110 65,3 4-81,0 1 1,33-25-1,-51 43-47,1 0-1,0 0 1,-1 0-1,1 0 1,0 1 0,0-1-1,0 1 1,0 0-1,0 0 1,0 0-1,0 0 1,5 0-1,3-1 26,19 0 43,-29 2-89,-1 0-1,1 0 1,-1 0 0,0 0-1,1 0 1,-1 0 0,1 0-1,-1 0 1,1 0 0,-1 0-1,1 0 1,-1 0 0,0 1-1,1-1 1,-1 0 0,1 0-1,-1 0 1,0 1 0,1-1-1,-1 0 1,0 1 0,1-1-1,-1 0 1,1 1 0,5 7 40,0 0 0,0 0 0,-1 1 1,0 0-1,-1-1 0,8 20 0,-3-1 149,7 33 0,6 18-61,-14-57-82,13 26 1,-21-47-58,0 1 1,0-1 0,0 0-1,1 1 1,-1-1 0,0 0 0,0 0-1,0 1 1,0-1 0,1 0-1,-1 0 1,0 1 0,0-1 0,1 0-1,-1 0 1,0 0 0,0 1-1,1-1 1,-1 0 0,0 0 0,1 0-1,-1 0 1,0 0 0,0 0-1,1 0 1,-1 1 0,0-1 0,1 0-1,0 0 1,27 0 24,-18-2-23,0 0-1,0 0 0,15-7 1,-7 0-5,0-1 0,0 0 0,-1-2 0,27-22 0,-24 14-70,28-38 2,64-71-20,-58 86 82,-48 38 5,0 0 0,0 0 0,1 1 0,0 0 1,13-5-1,-3 2 0,25-10 3,-41 17 1,-1 0 1,1-1-1,0 1 1,0 0-1,0 0 0,-1-1 1,1 1-1,0 0 1,0 0-1,0 0 1,0 0-1,0 0 0,-1 0 1,1 0-1,2 1 1,6 2 1,0 0 1,-1 0-1,1 1 0,-1 0 1,15 9-1,-22-12 0,0-1 0,-1 1 0,1-1 0,0 1 0,0 0 1,-1-1-1,1 1 0,-1 0 0,1 0 0,0-1 0,-1 1 0,1 0 0,-1 0 0,0 0 0,1 0 0,-1 0 0,5 15 11,0 0 1,-2 0-1,0 0 0,1 32 1,-6-19 86,-3 4-50,-3 0 0,0 0 1,-16 36-1,21-62-158,-4 13-545,-10 39-1,10-26-6852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50:04.6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154 0 11832,'8'34'5,"3"30"30,-1 100 13,-11-126-8,-13 186 28,9-176 32,-31 183 30,26-188-76,-55 199 67,29-116-1541,21-76-5993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50:05.1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732 1 9952,'15'75'-3,"-13"-47"-9,-2 66 4,-16 50 8,-48 136 3,49-231-22,-72 198-37,70-199-136,-55 167-1133,41-113-4175</inkml:trace>
  <inkml:trace contextRef="#ctx0" brushRef="#br0" timeOffset="1">0 568 11568,'30'-14'-8,"-21"9"-2,-1 1 1,1 0-1,1 1 0,12-4 1,140-31-74,-123 32-50,73-8-1,41-2 108,165-1 64,-301 16-28,219-16-1286,-113 2-5344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50:05.5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13536,'0'4'209,"39"159"279,-35-131-280,-7 185 69,0-164-163,-13 207 32,14-210-92,-5 190 12,7-199-52,12 117-1810,-2-92-7264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50:05.9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1 686 11384,'2'-6'8,"1"0"0,1 0 1,-1 0-1,1 0 0,0 1 1,0-1-1,9-8 0,-3 10 46,81-14 34,-57 14-23,-1 2 1,1 1 0,33 3 0,-38 0-36,46 0 231,112 17 1,5 7-37,-157-19-97,-18-4-82,0 1-29,-1-1 0,0 2 1,0 0-1,0 1 0,-1 1 0,0 0 1,23 15-1,9 14-13,56 55 0,-102-90-12,-1 0-1,1-1 1,-1 1-1,1 0 1,0 0 0,0 0-1,0-1 1,-1 1 0,1-1-1,0 1 1,0 0-1,0-1 1,0 1 0,0-1-1,0 0 1,0 1 0,0-1-1,0 0 1,0 0-1,0 0 1,1 1 0,-1-1-1,0 0 1,0 0 0,0-1-1,2 1 1,-2-1-7,0 0 0,1-1 0,-1 1 1,0 0-1,1-1 0,-1 1 0,0-1 0,0 1 1,0-1-1,0 0 0,0 1 0,-1-1 1,1 0-1,0-2 0,4-6-7,-3 5 0,0 0 0,0 0-1,-1 0 1,0 0 0,0 0 0,1-9 0,4-88-150,-8 80 73,-30-91-24,22 89 78,-60-90-8,52 95 34,4 9 16,0 1 0,0 1 0,-1 1 0,-1 0-1,-23-8 1,37 15 3,0-1 0,1 1-1,-1 0 1,1-1 0,-1 1-1,0 0 1,1 0-1,-1 0 1,1 0 0,-1 0-1,0 1 1,1-1 0,-1 0-1,-1 1 1,-8 2 0,0 0-1,0 1 1,-20 9 0,19-6 0,0 0 0,1 2 0,0-1 0,-17 19 0,9-8 0,-29 41 0,38-45 0,0 1 0,1 0 0,-10 25 0,13-25 0,1 0 0,1 0 0,0 0 0,-1 20 0,3-21 0,1 1 0,1 0 0,1-1 0,4 29 0,0-28 0,0 1-1,1-1 1,1 0 0,1-1 0,0 1 0,1-1 0,0-1 0,1 0-1,19 20 1,-27-31 0,1 0-1,0 0 0,0-1 1,0 1-1,0-1 0,0 1 1,6 2-1,-9-5 1,24 15-1,38 17 1,-31-20-5,37 8 0,-63-18-1,-1-1 1,1 0-1,-1 0 0,1-1 0,0 1 0,0-1 0,4 0 1,27-1-19,37-4 1,36-19-4,-101 22 10,-1-1 0,0 1-1,0-1 1,8-4 0,197-118-109,-175 95 21,116-126-51,-129 124-16,65-142-61,-76 138 73,-7 14 97,40-161-146,-43 162 176,-1 4 20,0 0-1,1 1 1,11-31-1,-7 65 27,0 45 45,11 79 14,-4-61 74,-7-42-82,4 71-1,-13 87 42,-1-158-51,-24 134 15,20-147-42,-13 20-1,19-43-25,-1 1 0,0-1-1,0 0 1,0 0-1,0 0 1,-1 0-1,1-1 1,-6 5 0,7-6-1,0-1-1,-1 1 1,1-1 0,-1 1 0,1-1 0,0 0 0,-1 1 0,1-1-1,-1 0 1,1 0 0,-1 0 0,1 0 0,-1 0 0,1 0 0,-1-1 0,1 1-1,-1 0 1,1-1 0,-1 1 0,1-1 0,0 0 0,-1 1 0,1-1-1,0 0 1,0 0 0,-1 0 0,1 0 0,0 0 0,0 0 0,-1-2-1,0 2-1,-5-11-30,-2-19 4,-7-54 0,13 53-85,13-134-62,-2 133-17,56-129-69,-46 128 81,115-166-66,-100 158 101,158-159-1118,-90 102-4203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50:06.4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6192,'0'2'24,"15"57"49,36 195 495,-19-103-23,-16-84-218,-12-50-205,3 10 27,-1-1-1,3 52 1,-8-55-17,4 69 209,-15-146-330,9 40-10,0-36 1,2 37-2,0 0 0,5-18 0,-2 15 0,13-30 0,0 12 3,41-59 0,-41 69 32,74-66 45,-90 89-68,-1 0 0,1 0 0,0 0 0,1 1 0,-1-1 0,0 0 0,0 1 0,0-1 0,0 0 0,0 1 0,1 0 0,-1-1 0,2 1 0,4-1 12,0 0 1,0 0-1,1 1 1,-1 0-1,0 1 0,0 0 1,0 0-1,0 0 0,0 1 1,7 2-1,-13-3-5,0-1 0,0 0 1,0 1-1,0-1 0,0 1 0,0 0 0,0-1 0,0 1 1,0 0-1,0 0 0,0-1 0,0 1 0,-1 0 0,1 0 1,0 1-1,10 13 62,-2 1 0,0 0 1,-1 1-1,9 26 0,-13-32-13,-1-1-1,0 1 0,-1 0 0,2 16 1,-2-2-18,10 63 150,10 37 120,-22-124-319,1 0 0,-1 0-1,0 0 1,0 0 0,0 0 0,1 0 0,-1-1 0,1 1-1,-1 0 1,0 0 0,1 0 0,0 0 0,-1-1-1,1 1 1,-1 0 0,1-1 0,1 2 0,-1-2-1,0 0 0,0 0 0,0 0 0,1 0 0,-1 0 0,0 0 0,0 0 0,1 0 0,-1-1 0,0 1 0,0 0 0,0-1 0,0 1 0,1-1 0,-1 1 0,2-2 0,7-3-3,-2 1-2,-1 0-1,0 0 0,0-1 1,6-5-1,155-122-247,-93 67 177,-52 43 49,124-110-13,-147 132 42,1-1-1,-1 1 1,1 0-1,-1 0 1,1-1 0,0 1-1,-1 0 1,1 0 0,0 0-1,-1 0 1,1 0-1,-1 0 1,1 0 0,0 0-1,-1 0 1,1 0 0,0 0-1,-1 0 1,1 1-1,-1-1 1,1 0 0,0 0-1,-1 1 1,1-1-1,-1 0 1,1 1 0,-1-1-1,1 0 1,-1 1 0,1-1-1,-1 1 1,1-1-1,-1 1 1,2 1 3,2 1 4,-2-2-4,-1 0 0,1 0-1,-1 0 1,0 0 0,1 1 0,-1-1-1,0 0 1,0 1 0,0-1 0,0 1-1,0 0 1,0-1 0,0 1 0,0 0-1,-1-1 1,1 1 0,0 2 0,2 14-132,0-1 0,-1 1 1,0 0-1,-2-1 0,0 1 1,-1 0-1,-6 34 0,2-22-6339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3:41:17.5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640 1 8432,'3'18'40,"-1"1"1,-1 0 0,-1 0-1,-1 0 1,-4 29 0,3-34-4,-8 55 192,-21 73 0,24-113-196,-6 19 107,-74 247 49,65-225-81,-102 339 51,99-321-38,-98 351 54,101-355-55,-71 294 50,78-311-36,-38 240 48,47-255-68,6-49-105,-4 36 49,2 0-1,1 0 1,3 0-1,8 58 1,-2-63-37,-8-34-20,0 1 0,0-1 0,0 0 0,0 0 0,0 1-1,0-1 1,0 0 0,0 0 0,0 1 0,0-1 0,0 0-1,0 0 1,0 1 0,0-1 0,0 0 0,1 0 0,-1 0 0,0 1-1,0-1 1,0 0 0,0 0 0,1 0 0,-1 1 0,0-1-1,0 0 1,0 0 0,1 0 0,-1 0 0,0 0 0,0 1 0,1-1-1,-1 0 1,0 0 0,0 0 0,1 0 0,-1 0 0,0 0-1,0 0 1,1 0 0,-1 0 0,5 0-55,1 0 0,-1-1 0,0 1 1,0-1-1,0 0 0,0-1 0,0 1 0,0-1 0,0 0 0,-1 0 0,1 0 1,0-1-1,3-3 0,1 1-468,47-25-6091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05:45.0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 1 8344,'-16'220'-458,"15"-206"452,1-5-6,1 0 0,0 1 0,3 15 0,0-5-13,1 1-1,15 39 1,-16-49 3,1 0 0,1-1 0,-1 0 0,2 0 0,-1 0 0,2-1 0,13 15 0,-15-18-5,0-1 0,0 0 1,1-1-1,-1 1 0,1-1 1,0-1-1,1 1 0,12 3 1,-18-6 18,0-1-1,0 0 1,-1 0 0,1 1 0,0-1 0,0-1 0,0 1 0,0 0-1,0 0 1,0-1 0,0 1 0,0-1 0,0 1 0,0-1-1,-1 0 1,1 0 0,0 0 0,0 0 0,-1 0 0,1 0 0,-1-1-1,1 1 1,-1 0 0,1-1 0,1-2 0,16-20 0,4-10 47,20-41-1,-5 10 58,13-5 377,-50 69-452,0 0 0,0-1-1,1 1 1,-1 0 0,0 1-1,1-1 1,-1 0 0,1 0-1,-1 1 1,1-1-1,-1 0 1,1 1 0,-1 0-1,1-1 1,0 1 0,-1 0-1,1 0 1,-1 0 0,1 0-1,0 0 1,-1 0-1,1 0 1,-1 1 0,1-1-1,0 0 1,-1 1 0,1 0-1,-1-1 1,3 2 0,-3-1 7,3 1 0,0 0 0,-1 1 1,0-1-1,0 1 0,0 0 0,0 0 0,0 0 0,0 0 0,-1 0 0,1 1 0,-1-1 0,0 1 0,0-1 0,2 8 0,-1-6-1,8 17 110,27 36 0,-26-47-57,0-4-58,1 0 0,0-1 0,0 0 0,16 4 0,-8-8 53,38-7 4,-37 2-71,39-13 1,-23 2-9,-1-2 1,45-26-1,-55 24-26,164-155-161,-132 112-1,-51 52 103,-3 4 33,0 0 1,0 0 0,0 0-1,0 1 1,0 0-1,1 0 1,0 0-1,12-5 1,-18 9 49,0 0 0,0 0 1,1 0-1,-1 0 0,0 0 0,0-1 1,0 1-1,0 0 0,0 0 0,0 0 0,0 0 1,0 0-1,1 0 0,-1 0 0,0 0 0,0 0 1,0 0-1,0 0 0,0 0 0,0 0 0,0 0 1,0 0-1,1 0 0,-1 0 0,0 0 1,0 1-1,0-1 0,0 0 0,0 0 0,0 0 1,0 0-1,0 0 0,0 0 0,1 0 0,-1 0 1,0 0-1,0 0 0,0 0 0,0 0 0,0 0 1,0 1-1,0-1 0,0 0 0,0 0 1,0 0-1,0 0 0,0 0 0,0 0 0,0 0 1,0 0-1,0 1 0,0-1 0,0 0 0,0 0 1,0 0-1,0 0 0,0 0 0,0 0 0,0 0 1,0 1-1,0-1 0,0 0 0,0 0 1,0 0-1,0 0 0,0 0 0,0 0 0,0 0 1,-1 0-1,2 6-10,0-1 0,-1 1 0,0-1 0,0 1 0,0-1 0,-1 0 0,0 1 0,0-1 0,-2 6 0,-4 21-52,-20 131-12,22-125 56,-18 154-6,21-156 20,4 50-1,9 9 6,6-8 1,3-15 0,-11-45-1,-5-17 0,-1 1-1,0 0 0,0 0 0,-1 0 1,0 15-1,-13-43-18,-15-37-5,-46-130-14,55 118 39,14 41 3,1 0 0,2 0 0,1-31 0,3 30 25,38-110 24,-29 110 15,12-10-21,38-39 1,-44 58 20,2 5-39,1 0 0,32-13 0,-36 22-7,-9 4-15,0-1 1,0 1-1,10 3 0,-12-2-5,-1 0 0,1 1 0,-1 0 0,0 0 0,0 0 0,8 6 0,-8-4 0,1 1 0,-1-1 0,0 1 0,-1 0 0,7 9-1,-7-8 1,0 1-1,0 0 0,-1 0 0,5 16 1,-6-13-2,0 1 0,-1-1 1,-1 1-1,0 0 0,-1 0 1,0 0-1,-2 16 0,-4-9-24,3-12 15,0 2 2,-1 0 0,-1 0 0,1-1 0,-2 0 0,1 0 1,-1 0-1,0-1 0,-1 1 0,-9 8 0,3-5-12,-40 33-57,47-39 62,0-1 0,-1 0 0,0-1 0,1 1 0,-1-1 0,0 0 1,-13 3-1,9-4-32,11-2 46,0 0 0,0 0 0,0 0 0,0 0 0,0 0 0,0 0 0,0 0-1,-1 0 1,1 0 0,0 0 0,0 0 0,0 0 0,0 0 0,0 0 0,0 0 0,0 0 0,0 0 0,0 0 0,-1 0 0,1 0-1,0 0 1,0 0 0,0 0 0,0 0 0,0 0 0,0 0 0,0-1 0,0 1 0,0 0 0,0 0 0,-1 0 0,1 0-1,0 0 1,0 0 0,0 0 0,0 0 0,0 0 0,0 0 0,0 0 0,0-1 0,0 1 0,0 0 0,0 0 0,0 0 0,0 0-1,0 0 1,0 0 0,0 0 0,0 0 0,0 0 0,0-1 0,0 1 0,0 0 0,0 0 0,0 0 0,0 0 0,0 0 0,0 0-1,0 0 1,0 0 0,0 0 0,0-1 0,0 1 0,0 0 0,1 0 0,-1 0 0,0 0 0,1-5-47,0 0 0,0 0 0,0 0 0,1 0 1,0 1-1,0-1 0,0 0 0,1 1 0,0 0 0,5-7 0,-1 1-417,24-37-4095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50:06.8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1 107 10040,'28'-20'2,"-21"15"0,-1 0 1,1 1-1,0-1 0,0 2 0,14-6 1,128-40 22,-114 43 22,17 6-16,71 8 0,-91 0 3,7 9-14,51 32 1,-70-33-13,19 27 4,-33-34-11,0-1-1,-1 1 1,1 0-1,4 13 1,-8-14-2,0 0 1,0-1 0,-1 1-1,0 0 1,0 0 0,-1 0 0,0 0-1,0 0 1,-1 0 0,0 0-1,-1 0 1,-4 14 0,-4 2-20,-91 122-27,74-113-65,-137 125-59,130-129-34,-134 111-251,157-131 397,-18 16-40,-35 38 0,38-29 56,24-32 46,0 1 0,0 0 0,1 0 0,-1 0-1,1 0 1,0 0 0,0 0 0,0 0 0,0 0 0,1 0 0,-1 1-1,1-1 1,0 4 0,0-6 10,1-1 1,0 1-1,0 0 1,-1-1-1,1 1 1,0 0-1,0-1 1,0 1-1,0-1 0,0 0 1,0 1-1,0-1 1,0 0-1,0 1 1,0-1-1,0 0 0,0 0 1,0 0-1,1 0 1,0 0 10,6 2 12,-5-1 5,0-1 0,1 1 0,-1-1 0,0 0 0,1 0 0,-1 0 1,0-1-1,5 0 0,105-23 409,58-35 414,-168 58-839,1 0 0,-1-1 0,0 0 0,1 1 0,-1-1 0,4-4 0,34-28-592,65-70 1,-21 12-6174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50:07.2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731 1 11296,'0'0'0,"15"13"0,26 28 0,10 21 8,-3 21-8,-21 8-8,-27-4 8,0 4-7992</inkml:trace>
  <inkml:trace contextRef="#ctx0" brushRef="#br0" timeOffset="1">373 1538 11296,'0'0'0,"-28"41"0,-53 66 0,-8 11-336,2-16 336,0 1-7744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50:08.0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104 133 6640,'8'-5'29,"-1"1"-1,1 1 1,0-1 0,0 1 0,0 0-1,12-2 1,-11 7 219,1 5-157,0 0 1,0 1-1,14 14 0,-12-5 223,43 104 96,-47-88-236,22 188 54,-27-169-127,-2-16-52,-8 221 117,5-237-142,-22 187 64,13-144-68,10-54-19,0-1 0,-1 1 0,-4 11 0,5-19-1,1 0 0,-1 0 0,1 0 0,-1 0 0,0 0 0,1 0 0,-1-1 0,0 1 0,0 0 0,0 0 1,1-1-1,-1 1 0,0-1 0,0 1 0,0-1 0,0 1 0,0-1 0,0 1 0,0-1 0,0 0 0,0 0 0,-1 1 0,1-1 1,-2 0-1,-20-4-6,20 3 2,2 1 1,0 0 0,0 0 0,0-1 0,0 1 0,0-1 1,0 1-1,0 0 0,0-1 0,0 1 0,1-1 0,-1 0 0,0 1 1,-1-2-1,-16-16-24,2 0 0,-24-32 1,15 11-149,-23-47 1,34 58 124,1-1-182,-34-142-69,43 132 161,7-20 48,12-79 0,-3 98 13,80-158-13,-68 161 80,120-133 4,-140 166 9,0 0 1,0 0-1,1 0 0,-1 1 1,7-5-1,-11 8-1,23-15 6,37-19 0,-40 26-2,0 1 0,24-6 0,-44 13-4,2-1 4,0 1-1,0-1 0,0 1 1,0-1-1,0 1 1,0 0-1,1 0 1,-1 0-1,0 0 0,0 0 1,0 0-1,0 1 1,3 0-1,-5-1-3,13 2 13,0 2 0,-1-1 0,22 10 0,-23-7-8,-1 0 1,0 0-1,-1 1 0,11 10 1,-19-16-1,0 0-1,0 0 1,1 0 0,-1 0 0,0 1-1,0-1 1,0 0 0,0 1 0,0-1 0,-1 0-1,1 1 1,0-1 0,-1 1 0,1-1 0,-1 1-1,1 2 1,-1-4-5,5 13 21,-2 1 1,1 0-1,1 23 0,-5-17-7,0-1-1,-5 30 0,4-43 6,0-1 0,0 1 0,-1 0 0,1-1 0,-4 8 0,-43 104 94,-18 10-68,36-76 69,11-18-66,-13 21 0,-2-1 0,-58 68 0,-95 82-928,165-181-4040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50:08.4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0 405 8248,'0'0'0,"8"26"240,7-9 0,13-14-208,13-20 0,10-19-32,12-17-80,8-20 80,1-1-6056</inkml:trace>
  <inkml:trace contextRef="#ctx0" brushRef="#br0" timeOffset="1">513 53 4312,'26'-13'1,"-21"10"0,1 0 1,0 0-1,1 1 0,-1 0 1,12-3-1,110-17 18,-100 23 2,-7 4-6,0 0 0,0 2-1,34 15 1,-53-21-2,0 0 0,0 0-1,-1 0 1,1 0 0,0 0 0,-1 1 0,1-1 0,-1 0-1,0 1 1,2 1 0,2 3 30,7 7 25,-1 1 0,-1 0 0,0 1 0,-1 0 0,0 1 0,11 28 0,-20-43-70,45 100 535,-38-89-401,-1 0-1,1 0 0,1-1 0,0 1 0,1-2 0,17 17 0,-26-26-107,1-1-1,-1 1 1,0-1-1,1 0 1,-1 1 0,1-1-1,-1 0 1,1 1-1,0-1 1,-1 0-1,1 0 1,-1 1 0,1-1-1,-1 0 1,1 0-1,0 0 1,-1 0 0,2 0-1,-2 0-8,5 1 42,0-1 0,0 0 0,0 0 0,0 0 0,0-1 0,0 1 0,0-1-1,-1 0 1,1-1 0,0 1 0,-1-1 0,1 0 0,-1 0 0,1-1 0,-1 1 0,6-5 0,93-71 443,-85 63-299,7-7-47,1 2 0,1 0 0,0 2 1,48-23-1,74-29 204,-123 61-124,6 2-70,53-4 1,-84 11-146,0 0 0,1 0 0,-1 0 0,1 0 0,-1 0 0,1 0 0,-1 1 0,1-1 0,-1 0 0,0 1 0,1-1 0,1 2 0,5 2 14,-1 0 0,1 1 0,-1 0 0,0 1 0,-1-1 0,1 1 0,-1 1 0,0-1 0,7 11 0,-4 4 142,-2 14-56,4 65 1,-13-71 1,-4 0-528,-1 0 0,-21 53 0,-1-15-6453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50:08.8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1 495 10488,'0'-47'9,"3"33"38,2 5-35,1 1 0,0 0 0,0 0 0,1 0 1,0 1-1,11-10 0,-17 16-1,0 0-1,0 0 1,0 0-1,0 1 1,1-1-1,-1 0 1,0 1 0,0-1-1,0 1 1,1-1-1,-1 1 1,0 0-1,2-1 1,17-1 47,0 0 0,0 1 0,31 2 0,-50 0-36,1-1 1,0 0-1,0 0 1,0 1-1,0-1 1,0 1-1,0 0 0,0 0 1,-1-1-1,4 3 1,22 14 86,0 2 1,28 26 0,-36-24 58,123 199 97,-90-134-259,-34-62-9,1 0 0,2-1 1,42 37-1,-37-42-50,8-1 5,52 17 1,-84-33 32,0 0-1,0-1 1,-1 1 0,1-1-1,0 0 1,0 0 0,0 0-1,0 0 1,3 0 0,17-3-42,-1 0 0,1-2 0,21-7 0,-24 2-163,-5-1 169,0 0 0,-1-1 1,0 0-1,-1-1 0,19-25 1,-1-4 16,2 0 29,-27 35 18,0 0-1,1 1 1,0 0-1,0 0 1,1 0 0,-1 0-1,1 1 1,0 0-1,1 1 1,14-8 0,-13 9 5,-7 2-1,1 0 0,-1 0-1,1 0 1,-1 0 0,1 1-1,-1 0 1,1-1 0,-1 1-1,1 0 1,-1 0 0,1 0-1,0 1 1,2-1 0,12 3 103,0 1 0,0 0 1,29 12-1,41 21 160,-82-35-285,18 9 141,2-1 0,43 10 1,-63-18-120,17 1 137,8-4-50,56-8 0,-63 1 16,89-57 44,-85 45-92,0-2-1,38-42 1,-45 44-55,3-6 44,-1-8-32,-2-2 0,20-46 0,-30 49 11,6-123 14,-18 129-19,-25-84 18,26 107-47,0 1 0,-1-1 0,1 1-1,0 0 1,-1-1 0,0 1 0,0 0-1,0 0 1,0 0 0,-5-5 0,-1-1 4,-15-16 4,14 20 21,4 5-29,-1 0 0,1 0 0,0 1 0,-1-1 0,1 1-1,0 1 1,-1-1 0,-7 4 0,1 4 28,1 6-23,2-1 0,-1 2 1,-10 26-1,12-17 17,-15 140 13,23-128-26,0-24-11,1 29 5,2 0 0,13 63 0,-1-33-3,-1 4-3,2 13-1678,-11-60-6731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50:09.2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0 739 11384,'111'-29'25,"57"-24"14,-131 40 2,66-28 4,37-18-34,118-58-16,-215 96-54,148-99-1354,-95 51-5327</inkml:trace>
  <inkml:trace contextRef="#ctx0" brushRef="#br0" timeOffset="1">1170 1 7712,'-16'5'0,"-14"8"1,4 3 3,-32 22 0,40-22 3,-81 94 7,78-79 20,-92 179 34,91-158 73,-73 229 95,81-224 71,-26 227 135,36-231-67,2-23-209,-2 192 476,5-200-495,1 4-28,-2 0 1,0 0-1,-6 35 0,-1-30 106,7-31-266,0 1 0,0-1-1,0 0 1,0 1-1,-1-1 1,1 1 0,0-1-1,0 1 1,0-1 0,-1 0-1,1 1 1,0-1-1,0 0 1,-1 1 0,1-1-1,-1 0 1,1 1 0,0-1-1,-1 0 1,1 0 0,0 1-1,-1-1 1,1 0-1,-1 0 1,1 0 0,-1 0-1,0 1 1,1-1-57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50:09.6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0 817 10040,'0'0'0,"26"-8"0,44-11 0,28-7 0,15-2 0,15-3-8,25-5 8,-6-15-40,-12-19 40,1-1-7016</inkml:trace>
  <inkml:trace contextRef="#ctx0" brushRef="#br0" timeOffset="1">881 0 9688,'-16'42'0,"-15"43"0,-3 41 0,7 32 0,10 136 22,20-244 92,39 174 56,-30-186 4,5 5-679,46 76 0,-18-48-5581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50:10.0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11656,'0'0'0,"11"29"0,5 33 32,1 22 8,-5 40-40,-6 12 8,-9-1-8,0-21-176,-2-52 176,1-1-8192</inkml:trace>
  <inkml:trace contextRef="#ctx0" brushRef="#br0" timeOffset="1">340 188 10584,'0'0'0,"13"7"0,22 13 232,5 23 0,-4 39-216,-16 19 0,-21 14-16,-2 1-7832</inkml:trace>
  <inkml:trace contextRef="#ctx0" brushRef="#br0" timeOffset="2">1586 663 10936,'-4'2'-8,"1"0"0,0 0 1,0 0-1,0 0 1,0 1-1,0 0 1,0-1-1,1 1 0,-1 0 1,1 0-1,0 0 1,-3 5-1,-11 17-33,-35 46 42,28-35 66,-100 180 17,97-168-64,-42 73 0,-16 24-16,-60 81-1299,79-133-5178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50:10.3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17 11568,'0'0'0,"11"-4"0,13-7 48,16 10 0,19 17-48,-6 5 0,-19-2 0,-2 0-8272</inkml:trace>
  <inkml:trace contextRef="#ctx0" brushRef="#br0" timeOffset="1">976 349 11032,'0'0'0,"12"0"0,16 0 0,2 0-8,-16 0 8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50:10.7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664 716 12192,'0'-2'-2,"0"1"1,0-1 0,0 1-1,-1-1 1,1 1-1,-1-1 1,1 1 0,-1 0-1,0-1 1,1 1 0,-1-1-1,0 1 1,0 0 0,0 0-1,0 0 1,0-1-1,0 1 1,0 0 0,-2-1-1,-22-12-10,20 12 4,-11-2-71,-16 3 35,0 1 1,-33 5-1,32 2-161,-19 14 78,-63 35-1,83-34 63,-107 114-11,116-106 64,1 9 3,-30 69 1,51-105 3,0-1 1,1 1-1,-1 0 1,0-1-1,1 1 1,-1 0 0,1-1-1,0 5 1,0 9-5,2 0-1,0 0 1,0 0 0,1 0 0,9 24 0,-11-38 6,-1 0 1,1-1-1,0 1 0,0-1 1,0 1-1,-1-1 0,1 0 1,0 1-1,1-1 0,-1 0 1,2 2-1,11 9-4,0-1-1,0-1 1,2-1-1,17 10 1,-31-19 5,-1 1 1,1 0-1,0-1 1,-1 1-1,1-1 0,-1 0 1,1 1-1,0-1 1,-1 0-1,1 0 1,0 0-1,2 0 1,23-3-6,0-2 0,-1 0 0,40-14 0,-32 4-13,137-97-6,-165 107 25,0 1 0,-1 0-1,0-1 1,6-7 0,-11 12 1,72-87-7,-54 60 7,-2 0-1,19-43 1,-9 2 1,25-103 0,-42 129 13,7-180 7,-16 178 7,-5-188 83,5 205-70,1 3 35,-1 0 0,-5-39 0,1 57 59,0 14-81,-5 25-4,-5 41-1,7-36 98,-29 186 59,30-175-51,-5 220 65,11-214-73,8 191 45,-4-210-111,-3-29-183,0-3 44,-1 0-1,1 0 1,0 0-1,0 0 1,0 0 0,1 0-1,0 0 1,-1 0-1,1-1 1,0 1 0,1-1-1,-1 0 1,1 1-1,-1-1 1,1 0-1,0 0 1,0-1 0,0 1-1,1-1 1,-1 1-1,0-1 1,7 3 0,32 11-7682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05:45.5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0 210 4848,'22'-1'1,"-16"6"3,-4-2-2,0-1-2,0 0 0,0 1 0,0-1 0,-1 1 0,1-1 1,0 1-1,1 5 0,1 6 0,0 1 0,-1 0 0,-1 0-1,0 0 1,-1 16 0,0-22 0,0 24-6,-3 37 0,1 25-28,4-64 18,8 40-1,-11-70 14,0 0 1,0 0 0,1 0-1,-1-1 1,0 1-1,0 0 1,1 0 0,-1 0-1,1 0 1,-1 0-1,1-1 1,-1 1-1,1 0 1,0-1 0,0 2-1,6 4-3,0-1 0,0 1-1,1-2 1,0 1 0,-1-1-1,1 0 1,12 4 0,-1-5-40,6-3 13,-1-2 0,1 0-1,0-1 1,44-13 0,-53 11 25,-8 3 3,0-1 1,0 0-1,13-8 0,102-68 48,-111 71-35,24-12 181,18-1 52,-44 21 7,0 4-147,1 0-1,-1 0 1,-1 1 0,15 9-1,50 36 500,-11-9-314,-47-31-253,-10-6 2,1 0 0,-1-1 0,0 0 0,1 0 0,12 3 0,12 2 81,46 7 0,-55-15 12,11-5-39,51-15 1,-60 9 11,94-65 43,-95 55-57,79-110 21,-86 101-87,29-77 11,-35 81-22,-1 0-1,9-45 0,-16 55-7,0 9-1,-2-1 1,1 1-1,-1-1 0,0 1 0,-1-1 1,-1-7-1,-3-28 5,0 8-3,5 33-2,-1 0-1,1 0 1,-1 0 0,0 0-1,1 0 1,-1 0 0,0 0-1,0 0 1,0 1 0,-1-1-1,1 0 1,0 1 0,-1-1 0,1 1-1,0-1 1,-1 1 0,0 0-1,1-1 1,-1 1 0,0 0-1,0 0 1,-3-1 0,3 1-1,-1 1 1,0 0 0,0-1 0,1 1 0,-1 0 0,0 1 0,0-1 0,1 0-1,-1 1 1,0-1 0,1 1 0,-1 0 0,1 0 0,-1 0 0,1 0-1,-1 0 1,1 1 0,-5 2 0,-5 6 5,1 0 0,-18 21-1,20-16 9,-6 31-1,11-30-11,-1 33 0,6 116 6,2-117 0,3 23-3,-3-49-3,0 0 2,10 40 1,3 3 7,2 5-8,-7-12 1,-7-13-3,-7-11-2,-1-13 0,4-21-29,-1 1 0,1 0 0,0-1 0,0 1 0,-1-1 1,1 1-1,0 0 0,-1-1 0,1 1 0,0-1 0,-1 1 0,1-1 0,-1 0 1,1 1-1,-1-1 0,1 1 0,-1-1 0,1 0 0,-1 1 0,0-1 0,1 0 1,-1 0-1,1 0 0,-1 1 0,0-1 0,1 0 0,-1 0 0,0 0 0,1 0 1,-1 0-1,0 0 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50:11.2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9240,'4'28'38,"-2"1"1,-4 52-1,1-20 5,4 45 248,9 62 36,-7-130-127,31 181 78,-27-171-84,-8-44-177,69 261 423,-6-48-1552,-31-102-5601</inkml:trace>
  <inkml:trace contextRef="#ctx0" brushRef="#br0" timeOffset="1">445 370 12104,'1'0'2,"-1"0"0,1 0 0,-1 0 0,1 1 0,-1-1 0,1 0 0,-1 0 0,1 1 0,-1-1 0,1 0 0,-1 1 0,1-1 0,-1 0 0,0 1 0,1-1 0,-1 0 0,0 1 0,1-1 0,-1 1 0,0-1 1,1 1-1,-1-1 0,0 1 0,0-1 0,0 1 0,1-1 0,-1 1 0,0-1 0,0 1 0,0-1 0,0 2 0,20 93 102,-14-62 95,4 22 45,5 83 0,-9 68 109,-6-99-1820,0-67-6539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50:11.6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1089 10136,'48'-52'136,"-44"47"-149,50-50 299,-47 48-199,1 1 0,-1 0 1,1 0-1,0 1 0,0-1 0,11-3 1,-19 9-82,1-1 1,-1 1 0,0 0-1,0 0 1,0 0 0,0 0 0,0 0-1,0 0 1,1 0 0,-1 0-1,0 0 1,0 0 0,0 0-1,0 0 1,1 0 0,-1 0-1,0 0 1,0 0 0,0 0 0,0 0-1,0 0 1,1 0 0,-1 0-1,0 1 1,0-1 0,0 0-1,0 0 1,0 0 0,0 0 0,1 0-1,-1 0 1,0 0 0,0 0-1,0 1 1,0-1 0,0 0-1,0 0 1,0 0 0,0 0 0,0 0-1,0 0 1,0 1 0,0-1-1,1 0 1,3 6 50,-1 0-1,1 0 1,-1 0 0,0 1 0,0-1-1,-1 1 1,0 0 0,0 0 0,0 0-1,1 14 1,-1-9 38,1-1-54,-1-1 0,0 1 0,-1-1 0,0 1 1,-1 0-1,0-1 0,-3 18 0,-10 31 152,11-54-58,3-15 4,6-42-1657,0-8-6208</inkml:trace>
  <inkml:trace contextRef="#ctx0" brushRef="#br0" timeOffset="1">782 29 12280,'0'0'0,"0"9"8,-1 9 0,-10 19-8,-5 17-8,-13 21 8,-2 2-64,4-27 64,-1 0-8688</inkml:trace>
  <inkml:trace contextRef="#ctx0" brushRef="#br0" timeOffset="2">1003 0 12464,'3'2'19,"0"1"-1,0-1 1,-1 0 0,1 1 0,-1 0 0,1-1 0,-1 1 0,0 0 0,0 0 0,0 0-1,0 0 1,-1 1 0,0-1 0,1 0 0,-1 1 0,0-1 0,0 1 0,-1-1 0,1 1-1,-1 4 1,1 8 117,-1-1-1,0 0 1,-4 17-1,3-17-89,0-1-29,-1 1 0,0-1 1,-5 19-1,-1 0-6,-11 60-6,11-56-17,8-35-31,-23 151-1533,17-84-6470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50:12.0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274 1 11032,'0'0'0,"0"21"0,-3 36 80,-14 23 0,-19 20 96,-11 0 0,-5 2-136,5-9 8,11-15-48,0-2-8248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50:12.4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886 4 11384,'-10'-2'10,"-1"1"0,1 0 1,-1 1-1,0 0 1,1 1-1,-1 0 0,1 1 1,0 0-1,0 0 1,-1 1-1,-10 5 0,12-5-5,-16 10 82,-130 105 19,118-83-91,-169 174 18,165-162 22,-134 202 18,168-239-68,1 1 0,-7 16 0,-32 86 14,37-88-18,1 0 1,-6 41 0,12-53-1,0-1 0,0 1 0,1 0 0,3 23 0,-2-32-1,0 0 1,0 0-1,0 0 0,0-1 0,1 1 0,-1 0 0,1 0 0,0-1 0,0 1 0,1-1 0,-1 1 1,6 4-1,-5-5 0,1 0 0,-1-1 0,1 1 0,0-1 0,0 0 0,0 0 0,0-1 0,1 1 0,-1-1 0,0 0 0,1 0 0,-1 0 0,5 0 0,4-1-1,-1 1 0,20-3 1,-27 1-1,-2 1-1,1 0 1,-1-1-1,1 0 1,-1 1-1,0-1 1,1 0-1,3-2 1,157-77-14,-159 78 10,0-1 0,0-1-1,-1 1 1,9-8 0,126-141-33,-116 118 13,86-130-2,-89 132 21,27-50-1,8-14 6,-28 47 6,40-64 36,-65 110-14,-2 8 5,-1 7-19,0 0 1,-1 0-1,-1 0 0,0 0 1,-8 19-1,9-24-4,-47 110 180,-4 13-12,-6 64-16,58-190-154,0 0-1,0 1 1,0-1 0,0 0-1,1 0 1,0 5 0,-1 0-121,1-4 41,-1 1-1,1-1 0,0 0 1,1 0-1,-1 0 1,1 0-1,0 1 0,0-1 1,0 0-1,1 0 0,0-1 1,0 1-1,0 0 1,1 0-1,-1-1 0,1 0 1,5 7-1,21 20-7399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50:13.3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460 1136 10400,'13'-2'49,"0"-1"0,0-1 0,21-9 0,-31 12-49,-1 0 101,-1 0 6,-1 1-90,1-1-1,-1 0 1,0 0 0,1 1 0,-1-1-1,0 0 1,0 0 0,1 0 0,-1 1 0,0-1-1,0 0 1,0 0 0,0 0 0,0 0-1,0 1 1,-1-2 0,-6-7 121,-1 0 1,0 1-1,-13-10 1,17 14-109,-1 0 1,0 1 0,0 0 0,0 0 0,0 0 0,0 1 0,0-1 0,-11-2 0,9 4-13,5 0-11,0 1-1,0 0 1,0-1-1,-1 1 0,1 0 1,0 0-1,-1 1 1,1-1-1,0 0 1,0 1-1,0-1 1,-1 1-1,1 0 1,0 0-1,0 0 1,-2 1-1,-89 48 114,72-33-73,-99 115 13,96-97-40,-71 156 6,82-152-12,-17 122 6,31-138 0,2-12-16,0-1 0,0 0 1,1 0-1,1 0 1,0 0-1,9 14 0,-13-24-2,-1 1-1,1 0 1,-1-1-1,1 1 1,-1-1-1,1 1 0,-1-1 1,1 1-1,0-1 1,-1 1-1,1-1 1,0 1-1,-1-1 1,1 0-1,0 0 0,0 1 1,-1-1-1,1 0 1,0 0-1,0 0 1,-1 0-1,2 1 1,18 0 7,0 0 0,0-1 0,0-1 0,29-4 0,-45 4-6,0 0 1,0 1-1,-1-1 1,1-1-1,-1 1 1,1-1-1,3-1 1,-7 3-4,26-13 16,36-23 0,24-32-4,-52 33 15,138-178 10,-138 166-9,125-188 13,-130 188-26,96-198 14,-104 197 6,79-188 84,-56 129-30,-35 89 78,-13 36-30,-30 93-1,-26 110 61,50-184-179,-1 13 63,-29 179 31,37-189-65,6 10-18,14 77 0,-8-97-14,17 30 4,-23-54-19,0 0 1,0-1-1,0 0 1,1 0-1,-1 0 1,1 0-1,8 6 1,-9-8-1,0-1 0,1 0 0,-1 0 0,1 0 0,0-1 0,0 1 0,0-1 0,-1 0 0,1 0 0,0 0 0,8 0 1,35-3-5,-41 1 3,-3 1-2,0 0 1,-1-1 0,1 1-1,0-1 1,0 0 0,-1 0-1,4-1 1,133-71-27,-111 52-31,89-84-19,-99 84 47,3-12 14,20-40 0,-34 52 5,3-33-1,-9 45 14,-1 1-1,0-1 1,-1 0-1,-2-16 1,2 20 0,0 0 0,-1 0 0,0 0 0,0 0 0,0 0 0,-6-10 0,6 13 0,0 0 0,1-1 0,-1 1 0,0 0 0,0 0 0,-1 0 0,1 0 0,0 1 1,-1-1-1,1 1 0,0-1 0,-5-1 0,2 2 0,1 0 1,-1 0-1,1 0 1,-1 1-1,0 0 1,1 0-1,-1 0 1,0 0-1,1 1 1,-6 1-1,-36 11 4,41-12-4,-18 10 15,-96 68 20,97-60 26,15-12-41,-9 9 6,1 0 1,1 2-1,0-1 1,-15 26-1,24-34 0,0-1-11,0-1-1,0 2 1,1-1-1,0 0 1,1 1-1,0 0 1,-3 16 0,3 16 58,2-37-67,2-1 1,-1 0-1,0 0 1,1 0-1,-1 1 1,1-1-1,0 0 1,0 0-1,0 0 0,0 0 1,1 0-1,1 3 1,3-5 20,14-4-12,1-2 0,0 0 0,-1-1 0,0-1 0,24-13 0,-35 16-11,-1 0 0,0-1 0,0 0 0,0 0 0,-1 0 0,1-1 0,11-13 0,-4 4 3,7-6 14,35-46-1,-56 65-17,0 0 0,0-1 0,0 1 0,0 0 1,-1-1-1,1 1 0,-1 0 0,0-1 0,0 1 0,0-1 0,0 1 0,0-1 0,0 1 0,-1-1 0,1 1 0,-1 0 0,1-1 0,-1 1 0,0 0 0,0 0 0,0-1 0,-3-3 1,3 5-3,1 0 14,-1 1-13,1-1-1,0 1 1,-1 0-1,1-1 1,0 1 0,-1-1-1,1 1 1,0 0 0,0-1-1,0 1 1,-1-1 0,1 1-1,0 0 1,0-1-1,0 1 1,0-1 0,0 1-1,0-1 1,0 1 0,0-1-1,0 1 1,0 0 0,0-1-1,0 1 1,0-1-1,0 1 1,0-1 0,0 1-1,0-1 1,0 1 0,1 0-1,-1-1 1,0 1 0,1-1-1,7-19 38,18-21 26,37-83 1,-35 54-45,58-129 23,-76 178-42,-5 10 0,-1 1-1,0 0 1,-1-1 0,3-12 0,11-48 4,1-20-3,-1-1 2,-1 8-3,-5 14-2,-7 22 1,-4 2 7,1 42-3,-7 41-19,-28 112-8,23-108-4,-64 192-16,58-183-4,-59 220-22,64-216 8,-11 178-23,22-227 74,1 1 0,1-1 0,-1 1 0,1-1 0,1 6 1,8 30-17,2-1 0,20 42 0,-31-79 17,1 1 1,0-1-1,0 0 0,0 0 1,0 0-1,3 3 1,18 19-30,43 37 0,-65-61 34,0 0 1,0 0-1,0-1 0,0 1 0,0 0 0,0-1 0,0 1 1,0-1-1,1 0 0,-1 1 0,0-1 0,0 0 0,0 1 1,1-1-1,0 0 0,28 2-16,-1-2 0,37-3 0,-36-4-20,126-61-9,-127 51 16,-14 7 20,2 0 7,-1 0-1,-1-1 1,0-1 0,0-1-1,-1 0 1,13-16 0,-19 19 0,4-4 1,0 0 1,-2-1-1,1-1 1,15-32-1,-8 7 3,-5 5 1,-6 12 0,-6 17 0,-4 8 0,-2 6 0,-6 21 0,0 19 0,4 14 1,7 13 4,10 12-2,5 0 2,2-10-3,1-18-2,-17-55 0,0 1 0,0-1 0,0 0 0,1 0 0,-1 0 0,1 0 0,0 0 0,2 3 0,-3-5 0,0-1 0,0 1 0,0-1 0,0 0 0,0 1 0,0-1 0,-1 0 0,1 1 0,0-1 0,0 0 0,0 0 0,0 0 0,0 0 0,0 0 0,0 0 0,0 0 0,0 0 0,0 0 0,0-1 0,0 1 0,0 0 0,0-1 0,0 1 0,-1 0 0,1-1 0,1 0 0,41-27-1668,2-5-6672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50:13.7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10040,'0'0'0,"15"3"8,-3 1 8,-3-1-16,9 8 0,15 16 0,2-1-136,-7-7 136,1-1-6968</inkml:trace>
  <inkml:trace contextRef="#ctx0" brushRef="#br0" timeOffset="1">473 153 7000,'4'5'23,"0"0"0,-1 0 0,1 1 1,-1-1-1,0 1 0,0-1 0,-1 1 0,0 0 1,0 0-1,0 1 0,-1-1 0,0 0 0,1 7 0,-1-3 38,1 14 266,-11 137 157,4-123-23,-31 152 184,27-152-210,-34 158 148,33-156-302,6-24-187,-4 19 22,-2-1 0,-1 0 0,-22 46 1,27-68-165,-3 8-492,-21 33 1,8-23-6174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50:14.1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0 307 10760,'2'-4'5,"0"0"1,0 0 0,0 1-1,0-1 1,1 1 0,0 0-1,-1 0 1,1 0-1,0 0 1,1 0 0,-1 1-1,4-3 1,1 0 5,-5 4 3,0-1 0,0 1-1,0-1 1,1 1 0,-1 0-1,1 0 1,-1 1 0,7-2 0,106-20 120,2-4-60,-4 0-66,-63 15-10,142-42-19,-176 48 12,150-58-55,-165 62 61,53-22-50,-46 19 42,1 1 0,-1 0 0,0 1 0,1 0 0,10-1 0,-19 3 11,0 0-1,-1 1 1,1-1-1,0 0 1,-1 1-1,1-1 1,0 0-1,-1 1 1,1-1-1,0 1 1,-1-1-1,1 1 1,-1 0-1,1-1 1,-1 1-1,1-1 1,-1 1-1,0 0 1,1-1-1,-1 1 1,0 0-1,1 0 1,-1 0-1,1 1 0,7 29 0,-8-21 1,0 0 0,0 0 0,-2 0 0,1 0 1,-1 0-1,-5 15 0,-1-6 7,-7 7 26,-1-1 0,-2-1 1,-40 45-1,57-68-31,1-1-1,-1 0 1,0 1 0,1-1-1,-1 0 1,0 1-1,0-1 1,1 0 0,-1 0-1,0 0 1,1 0 0,-1 0-1,0 0 1,0 0-1,1 0 1,-1 0 0,0 0-1,0 0 1,1 0 0,-1 0-1,0-1 1,0 1-1,1 0 1,-1 0 0,0-1-1,1 1 1,-1-1 0,1 1-1,-2-1 1,1 0 2,-19-15-1313,-2-3-5264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50:14.5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1 166 9688,'12'-54'152,"-8"39"-60,1 1 0,7-17 0,-10 27-54,0 0 0,0 0 1,0 0-1,1 0 1,0 1-1,0-1 1,0 1-1,0-1 1,0 1-1,1 0 1,-1 0-1,8-4 1,0 6 81,92 14 33,-75-6-106,122 47 10,-52-9-37,-15-3-25,-34-18-39,-2 2 0,46 33 0,-92-58 33,1 0 0,-1 0 1,1 1-1,-1-1 0,1 0 1,-1 1-1,0-1 1,0 1-1,0-1 0,0 1 1,0 0-1,0-1 0,0 1 1,0 0-1,0 3 0,2 3-12,10 27-19,-11-18-77,-5-1 88,-1 1 0,0-1 0,-1 0 0,-9 18 0,10-26 7,1 0 0,-1 0 0,-1-1-1,0 0 1,-8 10 0,-2 3 3,-31 43 5,40-54 9,-9 10 33,0 1 1,2 0 0,0 1 0,2 1-1,-11 27 1,20-42 141,2 4 53,0-10-215,0-1 0,0 0 0,0 0-1,0 0 1,0 0 0,0 0 0,0 1-1,0-1 1,0 0 0,0 0-1,0 0 1,0 0 0,0 0 0,1 0-1,-1 1 1,0-1 0,0 0 0,0 0-1,0 0 1,0 0 0,0 0 0,0 0-1,0 0 1,0 1 0,1-1 0,-1 0-1,0 0 1,0 0 0,0 0 0,0 0-1,0 0 1,0 0 0,1 0 0,-1 0-1,0 0 1,0 0 0,0 0-1,0 0 1,0 0 0,1 0 0,-1 0-1,0 0 1,0 0 0,0 0 0,0 0-1,0 0 1,0 0 0,1 0 0,4 1 34,0-1 1,1 1 0,-1-1-1,0 0 1,1 0 0,-1-1-1,0 1 1,0-1 0,0-1-1,1 1 1,-1-1 0,0 0-1,7-3 1,80-44 279,-75 35-113,-2-3-114,-2 0 1,22-35 0,-28 32 74,-1-23 30,-3 1 0,-2-87 1,-3 110-168,1 3 38,-1 1-1,-6-19 1,-22-76 620,29 108-514,4 0 4,7-2-127,0 1 0,0 0 0,0 1 0,0 0 1,0 0-1,0 1 0,12 0 0,-9 1-36,42-6 172,-24 3-113,39 0 1,-35 2-19,1 0 4,69 7-1,-103-6-58,1 0 0,-1 1 0,1 0 0,-1-1 0,1 1 0,-1 0 0,1 0 0,-1 0 0,0 1 0,1-1 0,1 2-1,6 4 3,-5-4-3,1 1-1,-1 0 1,1 0 0,-1 0-1,5 6 1,-6-5 0,0-1-1,-1 1 1,0 0 0,0 0-1,0 1 1,-1-1 0,4 10-1,-3-4 0,-1 0 1,0 0-1,0 0 0,0 15 1,-2-3-2,0-1 0,-2 1 0,0-1 0,-1 0 0,-2 0 0,-6 23 0,6-27 1,-1 8-5,-1-1-1,-2 0 1,-11 25 0,19-48-14,0-3 15,0 0 0,0 1 0,0-1 0,0 0 0,0 0 0,0 0 0,0 0 0,0 0 0,0 0 0,1-1 0,-1 1 0,0 0 0,1 0 0,-1 0 0,1-1 0,0 1 0,-1 0 0,1-1 0,0 1 0,0-2 0,0-27-2,0 23-1,0-15-17,1 0 0,0 0 0,2 0 0,8-33 0,0 5-22,33-95 0,-38 128 42,-4 12 1,1 0 1,-1 0-1,1 0 0,-1 1 0,1-1 1,1 1-1,-1-1 0,5-3 1,21-24-18,-23 27 19,0-1 0,1 2 0,-1-1 0,9-4 1,-9 6 0,0 1 0,0-1 0,0 1 0,1 0 0,7-2 0,-5 3 0,0 0 0,0 0 1,16 2-1,-13 1 1,0 0 1,0 0 0,0 2-1,-1-1 1,15 8-1,-12-2 14,8 16-1,24 34 0,-34-37 13,15 40-1,-2 17-20,-18-55-7,-3-7-2,1-1 0,-2 1 0,0 0 1,0 35-1,-2-46-118,-1 0 0,0 0 0,-1 0 0,0 0 0,0 0 0,0 0 0,0-1 0,-1 1 0,0 0 0,0-1 0,-1 1 0,1-1 0,-1 1 0,0-1 0,-7 8 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50:14.9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4400,'0'0'0,"21"21"0,2 3-2824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50:15.3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10672,'21'16'-26,"19"18"-147,49 59-50,-71-67 77,12 34 59,23 66 0,-41-82 101,18 171 28,-30-172 92,-30 177 79,19-176 54,4-17-146,-10 34 118,-36 88 1,-23 24 145,69-155-339,2-5-28,-1 1 0,0-1-1,-1 0 1,-8 12 0,13-23-129,2 0 41,-1-1 1,0 0-1,0 1 0,0-1 1,0 0-1,0 0 0,0 0 1,0 0-1,-1 0 1,1 0-1,0 0 0,-1 0 1,1 0-1,0-1 1,-1 1-1,1-1 0,-3 1 1</inkml:trace>
  <inkml:trace contextRef="#ctx0" brushRef="#br0" timeOffset="1">724 286 8968,'27'-27'-2,"20"-14"-3,21-10 9,-65 49 2,1 0-1,-1 0 1,1 1 0,0-1 0,-1 1-1,1 0 1,0 0 0,0 0-1,0 0 1,0 1 0,0-1 0,0 1-1,7 1 1,-5-1 15,6 3 153,67 40 75,-63-30-41,-2 4-435,-1 1-1,0 0 1,12 26 0,4 13-5593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05:45.9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5384,'15'20'5,"-12"-15"0,1-1 0,-1 1 1,1-1-1,0 0 0,0 0 0,6 4 0,12 7 16,1 0-1,26 12 0,-22-18 54,164 19 27,-146-25-34,201-2 21,-195-3-48,224-11 6,-218 9-51,241-24-653,-141 11-2629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50:15.7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740 1 13176,'0'0'0,"-13"28"0,-31 52 144,-34 49 0,-33 37-144,-36 16 8,-25 1-8,-2 1-9624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50:57.1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215 1 7088,'-6'0'97,"-18"2"63,18-1 681,4 3-633,0-1 0,1 1 0,-1 0 0,1 0-1,-1 8 1,-23 90 311,-44 135-49,44-160-419,16-44 76,-25 157 47,30-151-59,2 133 56,6-143-30,41 100 63,-32-107-56,67 75 60,-61-81-81,7 0-38,45 21 0,-52-32 45,-6-4-97,0-1 1,-1 0-1,1-1 1,23-4 0,-35 5-29,0-1 0,0 1 1,0 0-1,0-1 0,0 1 1,0-1-1,0 1 0,0-1 1,0 1-1,0-1 0,0 0 1,0 1-1,-1-1 0,2-1 1,12-14-345,0 0 0,-2 0 0,21-35 0,6-16-7205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50:57.5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1 452 11568,'160'-31'104,"-128"26"-50,16-3 141,206-27 78,-205 29-98,164-4 70,-178 12-91,-18 0-91,-2-1-29,1 1 0,-1 1 1,1 0-1,-1 1 0,0 1 0,-1 0 1,19 9-1,16 15 103,46 25 67,-50-36-176,-25-14 26,6-5-30,0-1 0,33-7 0,-36 1 16,7-11-14,45-37 1,-57 36 1,48-102 17,-57 97-11,-5 0-19,-1 1 1,0-40-1,-8 45 19,-2 6-25,-1 0 0,0 1 0,-1 0 0,-11-12 0,4 13 19,-1 5-16,-1 1-1,0 0 1,-31-3 0,26 10 28,-10 6-11,-54 23 0,84-30-22,0 0 0,1 0-1,-1 1 1,1-1 0,-1 1-1,1 0 1,-3 2 0,-19 19 17,2 2 1,-28 37 0,47-59-16,1 0 0,0 1 1,0-1-1,0 1 0,-2 7 0,-38 153 64,40-131-59,2-33-14,1 26 6,5 27 1,-4-43-7,0-1 1,1 0-1,0 1 0,1-1 1,-1 0-1,10 15 1,-8-17-1,1 0 0,-1 0 0,1 0 0,0-1 0,0 0 0,1 0 0,0-1 0,8 6 0,-1-3 0,0-1 0,1 0 0,0-1 0,23 7 0,1-5-1,0-1 1,1-2 0,51 0-1,-52-7-4,156-25-6,-188 26 2,-1 0 0,0-1 0,0 0 0,7-3 0,47-21-868,82-49 1,-33 8-7644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50:57.8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38 265 9776,'-7'2'45,"-21"11"226,28-13-264,0 0 0,0 0 0,0 0 1,0 0-1,-1 0 0,1 0 0,0 0 1,0 0-1,0 1 0,0-1 0,0 0 0,0 0 1,0 0-1,-1 0 0,1 0 0,0 0 1,0 0-1,0 0 0,0 1 0,0-1 1,0 0-1,0 0 0,0 0 0,0 0 0,0 0 1,0 0-1,0 1 0,0-1 0,0 0 1,0 0-1,0 0 0,0 0 0,0 0 0,0 1 1,0-1-1,0 0 0,0 0 0,0 0 1,0 0-1,0 0 0,0 0 0,0 1 1,0-1-1,0 0 0,1 2 22,-1 0 0,1 0 0,-1 0 1,1 0-1,0 0 0,0 0 0,0 0 0,0-1 0,0 1 0,3 3 1,0-1 27,0-1 0,1 1 0,-1-1 0,1 1 0,7 2 0,57 29 260,42 23 196,-54-20-415,-35-20 142,83 90 80,-85-83-160,56 103 46,-67-104-131,-2 4-26,4 51-1,-11-76-46,1 0 1,-1 0-1,0 0 0,0 0 0,-1 0 1,1-1-1,0 1 0,-1 0 0,0 0 0,1 0 1,-1-1-1,-2 5 0,-1 1 3,3-6-5,0 0 0,0 0 1,0 0-1,0 0 0,0 0 1,0 0-1,-1 0 0,1 0 1,-1-1-1,1 1 0,-4 2 1,2-2-1,-1-1-1,0 1 1,1-1 0,-1 0 0,0 0 0,0-1 0,0 1 0,0-1 0,0 1 0,0-1 0,0-1-1,0 1 1,-5-1 0,9 1 0,-12-4-5,-18-14 4,26 16 1,1-1 0,0-1 0,0 1 0,0 0 0,0-1 0,0 1 0,-3-9 0,2 5 0,1 0 0,1 0 0,-1 0 0,1-1 0,-1-8 0,2 5 0,0 0 0,0 1 0,1-1 0,1-18 0,2 13 0,0 0 0,1 0 0,11-28 0,-4 18 0,2 0 0,21-34 1,3 9 3,3 2 0,73-70 0,-71 80 23,185-164-1567,-106 93-6320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50:58.2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0 9864,'0'21'0,"-1"20"0,2-19-1,1 0 0,10 42 0,-5-45-12,51 67-2,-43-72 22,18 9 10,1-1 0,52 23 1,-15-15 42,-66-28-65,46 26 109,-49-27-93,1 1 0,-1 0-1,0-1 1,0 1 0,0 0 0,0 0 0,0 0 0,0 0 0,0 0-1,0 0 1,-1 1 0,1-1 0,-1 1 0,0-1 0,0 1-1,0-1 1,0 1 0,1 5 0,-2-7-4,0 0 0,-1 0 0,1 0 1,0 0-1,-1 0 0,1 0 0,-1 0 0,1 0 0,-1-1 0,0 1 1,1 0-1,-1 0 0,0-1 0,1 1 0,-1 0 0,0-1 0,0 1 0,0-1 1,0 1-1,1-1 0,-3 2 0,0-1 9,-20 10 15,12-10 37,5-3-58,0 1 1,0-1-1,0-1 1,0 1-1,0-1 1,1 0-1,-1-1 0,1 1 1,0-1-1,0 0 1,0 0-1,0-1 0,1 1 1,0-1-1,-6-8 1,2 4-3,6 6 0,0 1-1,0 0 0,0-1 1,1 1-1,-1-1 0,1 0 1,-1 1-1,1-1 0,0 0 1,0 0-1,0 0 0,0-3 1,-5-22 67,-3-37 0,10 43 199,8-13-74,17-47 1,-13 59 167,4 2-233,1 2 1,0 0-1,28-23 0,-43 40-67,0 0 0,-1 0 0,1 1 0,0-1-1,0 1 1,5-3 0,20-5 152,-1 2 1,49-8-1,-74 15-176,0-1-1,0 1 0,0 0 1,1 0-1,-1 0 0,0 1 1,0-1-1,0 0 0,3 2 1,8 2 39,0 1 0,0 1 0,0 0 0,-1 0 0,0 1 0,14 12 0,-25-18-49,1 0 0,-1 1 0,1-1 0,-1 1 0,1 0 0,-1-1 0,0 1 0,2 4 1,0-1 27,6 9 8,-2 0 0,1 1 0,-2 0 0,0 0 1,-1 1-1,4 20 0,-5-20 19,0-3-33,-1 0-1,0 1 0,1 25 1,-1-60-66,0-1 1,2 1 0,0 0 0,1 1 0,2-1 0,13-28 0,-10 29 0,25-31 0,-33 48 9,-1 1 0,1-1-1,0 1 1,0 0 0,0 0 0,0 0-1,0 0 1,0 1 0,1-1 0,-1 1-1,1 0 1,-1 0 0,1 0-1,-1 0 1,1 1 0,-1-1 0,8 1-1,-6 0 2,-5 0 0,1 0 0,0 0-1,-1 0 1,1 0 0,0 0-1,-1 0 1,1 0 0,0 0-1,-1 0 1,1 0 0,0 0-1,-1 1 1,1-1 0,-1 0-1,1 1 1,0-1 0,-1 0-1,1 1 1,0 0 0,13 9 5,0 1 0,-1 0 0,19 22 0,-26-26 6,0 0 0,0 0 1,-1 1-1,0 0 1,5 10-1,2 4 0,2 4-5,19 28 45,-16-31-23,38 41 1,-54-64-29,0 1 0,0 0 0,0 0 0,-1-1 0,1 1 1,0 0-1,0-1 0,0 1 0,0-1 0,0 1 0,0-1 1,0 1-1,0-1 0,0 0 0,0 0 0,2 1 1,7 0-193,1 0 1,-1-1-1,1 0 1,0-1 0,-1 0-1,1-1 1,-1 0-1,0 0 1,14-6 0,48-15-9450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50:58.6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17 12824,'3'-4'38,"12"-8"158,-15 12-193,0 0 0,0 0-1,0 0 1,0 0-1,0 0 1,0 0 0,0 0-1,0 0 1,1 0 0,-1 0-1,0 0 1,0 0-1,0 0 1,0 0 0,0 0-1,0 0 1,0 0 0,1 0-1,-1 0 1,0 0-1,0 0 1,0 0 0,0 0-1,0 0 1,0 0-1,0 0 1,0 0 0,0 0-1,0 0 1,1 0 0,-1 0-1,0 1 1,0-1-1,0 0 1,0 0 0,0 0-1,0 0 1,0 0 0,0 0-1,0 0 1,0 0-1,0 0 1,0 1 0,0-1-1,0 0 1,0 0 0,0 0-1,0 0 1,0 0-1,0 0 1,0 0 0,0 0-1,0 1 1,0-1 0,0 0-1,0 0 1,0 0-1,0 0 1,0 0 0,0 0-1,0 0 1,0 0 0,5 20 97,7 33 1,-9-39-34,0 17 393,1 170 145,-6-156-337,-5 44-53,-11 163 351,20-171-502,1-54 51,-1-20-292,0 1 0,0-1 0,0 0 0,1 0 0,0 0 0,1 0 0,0 0 0,0-1 0,9 12 1,13 11-9384</inkml:trace>
  <inkml:trace contextRef="#ctx0" brushRef="#br0" timeOffset="1">1119 85 12640,'90'38'21,"-72"-29"-18,-9-4 12,0-1-1,0-1 1,0 1-1,14 2 1,148 29 68,-131-30-62,64 9 4,24-1-19,94-2-1536,-124-11-6116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50:59.0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0 361 14792,'0'0'0,"17"-4"24,53-13 0,82-17 32,38-15 8,1-5-64,-4-5-56,-9-12 56,1-1-10704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50:59.4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4664,'13'6'204,"0"1"1,22 16 0,-29-18-116,0 1 1,0 0-1,0 1 1,-1-1 0,0 1-1,5 8 1,-9-13-82,0 0 0,0 0 0,-1-1 0,1 1 0,0 0-1,-1 0 1,1 0 0,-1 0 0,0 0 0,1 0 0,-1-1 0,0 1-1,0 0 1,-1 0 0,1 3 0,0-3-1,-1 3 3,-2 5-1,2-6 6,1 6 11,0-8 44,0 19 1203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51:00.1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79 7896,'10'-11'61,"-3"1"96,1 0-1,1 1 1,0 0 0,0 0-1,17-11 1,-23 19 170,3 1 59,-3 5-19,-1-1-314,0 0 0,0 1 0,-1-1 1,0 1-1,1 6 0,-4 44 300,-23 115 3,16-128-129,-38 179 78,39-178-138,-8 140 61,18-150-87,34 123 59,-24-128-73,7 6-41,38 47 0,-40-64 15,1-6-66,0 0 1,0-1-1,24 9 0,-41-18-29,0-1 1,1 1-1,-1-1 0,1 1 0,-1-1 1,1 0-1,-1 0 0,1 0 0,-1 0 1,1 0-1,2 0 0,19-4 29,-1 0 1,43-16 0,-62 19-30,-1 1 1,0-1 0,0-1-1,1 1 1,-1 0 0,0 0-1,0-1 1,3-2 0,12-13-305,0 0 0,-1-1 0,-1-1 0,20-32 0,12-27-7508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51:00.9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0 627 11208,'20'7'11,"-10"-4"4,0 0 1,0 0-1,1-2 1,-1 1-1,22 0 1,154 5 126,-139-7 93,205-16 65,-201 10-233,236-40 21,-35-16-112,-245 59-15,2-2-6,-4 1-15,5-5 2,-7 7 29,44 5 15,-41-2 17,0-1 1,0 0 0,0 0-1,0 0 1,1 0-1,-1-1 1,10-3 0,19-4 31,-1-3 0,1-1 1,44-22-1,-59 25-25,-14 6 2,1 0 1,-1-1 0,0 1-1,0-1 1,0-1 0,9-8 0,1-2 19,-1 0 0,18-24 0,-26 25 8,-5 4-31,-1 1 1,1-1-1,-2 0 1,1 1-1,-2-19 1,1 27-7,0 0 0,-1 0 0,1 1 0,0-1 0,0 0-1,0 0 1,-1 0 0,1 0 0,-1 1 0,1-1 0,0 0 0,-1 0 0,1 1 0,-1-1 0,-1-1 0,-4-4 3,0 0 1,-1 0-1,0 1 1,0 0-1,0 0 1,-1 1-1,0 0 1,-8-4-1,14 8-4,1-1-1,-1 0 0,1 1 0,-1 0 0,0-1 1,1 1-1,-1 0 0,0 0 0,1 0 1,-1 0-1,-2 0 0,-61 7 18,45-2-18,0 0 1,-28 12 0,31-10-1,-1 2 1,1 0-1,-15 11 0,16-8 0,0 0-1,-23 27 1,-24 36-1,50-57 0,0 1 0,-13 27 0,20-31 0,0 0 0,0 0 0,2 0 0,-4 17 0,6-15 0,0 0 0,0 0 0,3 31 0,2-21 0,2-1 0,1 0 0,1 0 1,2-1-1,11 26 0,-19-48 1,0 0 0,0 0-1,1 0 1,-1-1 0,1 1 0,0-1 0,0 1-1,0-1 1,2 3 0,-4-5-1,15 16 6,33 27 0,-26-27-3,34 17-1,-52-30 0,0-1 0,0 0 1,1 0-1,-1-1 0,1 1 0,5 0 0,195 35 26,-198-36-22,0-1-1,0 0 1,-1 0-1,11-1 1,193-37 42,-205 37-40,1-1 0,-1 1-1,0-1 1,0 0 0,7-5 0,160-106 53,-142 85-34,94-118 3,-105 118-36,40-101-29,-54 106-97,-3-6-26,-1 0-1,-2 0 1,0 0-1,-7-30 1,5 44 103,3 10-17,-1 0 0,-1 0-1,1 0 1,-1 0-1,0 0 1,-4-7 0,1 2-31,-2-6-226,-18-27 1,22 38 238,-1-1 1,0 1 0,0 1-1,-1-1 1,1 0 0,-1 1-1,0 0 1,0 0 0,-10-4-1,-8 1-111,16 8 94,16 6 139,27 15 10,56 35 8,-73-42 4,69 89 43,-74-80 70,1 14 26,-1 1 0,-1 1 0,10 65 0,-22-95-159,1 11 113,-1 33 0,-1-53-135,2 33 158,-1 62 502,-1-96-654,-1 0 0,0 0-1,0-1 1,1 1 0,-1 0-1,0 0 1,0 0 0,1-1-1,-1 1 1,0 0 0,1-1-1,-1 1 1,1-1 0,-1 1-1,0-1 1,1 1 0,-1-1-1,1 1 1,-1-2 0,-4-5 34,0-1 0,0 1 0,1-1 0,0 0 1,1 0-1,-5-16 0,3 10-26,3 6 20,0 0-1,0 0 1,-1-17-1,-2-72 174,7 77-38,35-92 76,-24 87-82,95-128 62,-80 121-123,150-126-1642,-77 80-6792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05:46.3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669 73 9504,'0'-3'-17,"-1"1"1,1-1-1,-1 1 1,1 0-1,-1-1 1,0 1-1,0 0 1,0-1-1,0 1 1,0 0-1,0 0 1,-1 0-1,1 0 1,-1 0 0,1 0-1,-1 0 1,0 1-1,0-1 1,0 0-1,0 1 1,0 0-1,0-1 1,-4-1-1,-3-1-96,-1 0 0,1 1 0,-1 0 0,-9-2-1,12 4 65,-15-2-284,-17 6 113,-51 10 1,62-4 27,-18 15 70,-45 31 0,65-35 30,-75 76-32,75-69 100,1 0 0,-25 35 0,48-58 22,-1-1-1,1 0 1,0 1 0,0-1-1,0 1 1,1-1 0,-1 1-1,1 0 1,-1 4 0,-1 2-2,2-6 4,0 1 0,0-1-1,1 0 1,-1 1 0,1-1-1,1 8 1,-1-8 0,1-1 0,0 1 0,0 0 0,0-1 0,0 1 0,0-1 0,3 4 0,-3-4 0,0-1 0,0 0 0,1-1 0,-1 1 0,1 0 0,-1 0 0,1-1 0,0 1 0,0 0 0,0-1 0,2 2 0,2-1 0,-1-1 0,1 1 0,-1-1 0,1-1 0,0 1 0,-1-1 0,1 0 0,0 0 0,-1-1 0,1 1 0,9-3 0,-9 2 1,13-3 4,0-1-1,0 0 1,0-1 0,32-16-1,-31 13 0,2 1 13,1-2-1,-1 0 1,-1-2 0,0 0 0,-1-1-1,21-18 1,-14 10 83,-1-1 0,-1-2-1,-1 0 1,40-55 0,-58 72-85,11-21 210,-14 23-133,5 0-6,-8 5-84,0 0-1,0 0 0,1 0 0,-1 0 0,0 0 0,0 0 1,0 0-1,0 0 0,0 0 0,0 0 0,0 0 0,1 0 1,-1 0-1,0 0 0,0 0 0,0 0 0,0 0 0,0 0 1,0 0-1,0 0 0,1 0 0,-1 0 0,0 0 0,0 0 0,0 0 1,0 0-1,0 0 0,0 0 0,0 1 0,0-1 0,0 0 1,1 0-1,-1 0 0,0 0 0,0 0 0,0 0 0,0 0 1,0 0-1,0 0 0,0 0 0,0 1 0,0-1 0,0 0 1,0 0-1,0 0 0,0 0 0,0 0 0,0 0 0,0 0 1,0 1-1,0-1 0,0 0 0,0 0 0,0 0 0,0 0 0,0 0 1,0 0-1,0 0 0,0 1 0,0-1 0,0 0 0,0 0 1,0 0-1,0 0 0,0 0 0,0 0 0,-1 0 0,1 0 1,0 0-1,2 22 45,-1 0 1,-1 0 0,-3 25-1,1-17 33,2 41 0,0-69-71,0-1 0,0 1 0,1 0 0,-1 0 0,0-1 0,1 1 0,-1 0 0,1-1-1,0 1 1,-1 0 0,1-1 0,0 1 0,0-1 0,0 1 0,0-1 0,0 0 0,1 1 0,1 1 0,-1-2 1,0 0-1,1 0 0,-1 0 1,0-1-1,1 1 0,-1 0 1,1-1-1,-1 0 1,1 0-1,-1 1 0,1-1 1,-1-1-1,1 1 0,-1 0 1,4-2-1,9 1 1,-7 0 1,0-1 0,1 0 0,-1 0 1,10-4-1,140-54-983,-65 20-4167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51:01.4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1 104 11120,'4'0'103,"1"-1"1,-1 0 0,1 0-1,-1 0 1,0-1 0,1 1-1,-1-1 1,0 0 0,0 0-1,0-1 1,6-4-1,27-14 583,-7 5-437,-19 9-159,1 0-1,-1 1 1,1 1-1,0 0 1,1 1-1,24-6 1,-33 10-68,0 1 0,0 0-1,1 0 1,-1 0 0,0 0 0,-1 1 0,1-1-1,0 1 1,0 0 0,0 0 0,-1 0 0,0 1-1,1-1 1,4 6 0,-3-4-1,6 8 67,3 9-48,-2 1 1,11 25-1,-16-31-19,-1 1-1,-1-1 1,-1 1-1,0 0 1,2 24-1,1 7-1,1 4-6,-3-5-10,0 33-13,-5-78 4,0-8-1,-1-50-2,7-56 1,2 53 8,7 0 0,7 3 1,-14 40 2,2 0 1,0 1-1,20-25 0,-29 39 0,0 1 0,-1-1-1,1 0 1,0 0 0,0 0-1,0 1 1,0-1 0,0 0-1,0 1 1,0-1 0,0 0-1,2 0 1,3-1 2,0 0 0,1 1 0,-1-1 0,1 1 0,-1 0 0,1 1 1,-1 0-1,1 0 0,0 0 0,6 2 0,-11-2-2,-1 0 1,0 0-1,0 1 1,0-1-1,0 0 0,0 1 1,0-1-1,0 1 1,0-1-1,0 1 1,0 0-1,0-1 0,1 2 1,5 4 6,0-1-1,-1 1 1,1 1-1,-1-1 1,-1 1 0,0 0-1,0 0 1,0 0-1,-1 1 1,0 0 0,0 0-1,-1 0 1,3 10 0,12 30 27,-2 2 1,-3-1 0,10 68-1,-23-110-36,3 14-15,-2-20 12,-1-1 1,0 0-1,0 0 0,1 1 1,-1-1-1,0 0 0,1 0 1,-1 1-1,0-1 0,1 0 1,-1 0-1,0 0 0,1 0 1,-1 0-1,0 0 0,1 1 1,-1-1-1,0 0 0,1 0 1,-1 0-1,1 0 0,-1 0 1,0 0-1,1 0 0,-1 0 1,0-1-1,1 1 0,-1 0 1,1 0-1,-1 0 0,0 0 1,1 0-1,-1-1 0,0 1 1,1-1-1,3-3-17,0-1 0,0 0 0,0 0 0,-1-1 0,0 1 0,0-1 0,3-8 0,11-33-89,58-97-48,-46 94 151,-25 43 5,1 0 1,0 0 0,0 0-1,0 1 1,1 0 0,0 0-1,9-6 1,-15 12 0,0-1 0,1 1 0,-1 0 0,0 0 0,0-1 1,1 1-1,-1 0 0,0 0 0,1 0 0,-1 0 0,0 0 0,1-1 0,-1 1 1,1 0-1,-1 0 0,0 0 0,1 0 0,-1 0 0,0 0 0,1 0 0,-1 0 1,1 0-1,-1 0 0,1 1 0,3 0 4,0 0 0,0 1 1,0 0-1,0 0 0,0 0 0,0 1 0,0-1 1,-1 1-1,1 0 0,3 3 0,2 7 90,-1 14-33,-2 0 0,0 0-1,-2 1 1,2 30 0,-4-12-1847,1-4-7228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51:01.8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72 12552,'5'-6'40,"0"1"1,0-1-1,1 1 1,0 0-1,0 0 1,0 1-1,0 0 1,1 0-1,0 0 1,-1 1-1,1 0 1,1 0-1,-1 1 1,0 0-1,15-2 1,-7 1-14,-10 2-18,1 0-1,-1 0 1,1 1 0,-1-1 0,1 1-1,-1 1 1,6 0 0,27 3 48,-1 2 1,66 20-1,-87-21-49,-12-4-3,0 0 0,0 0 0,0 1 0,0 0 0,0-1 0,-1 1 1,1 1-1,-1-1 0,4 4 0,9 7 23,27 30 1,-42-42-26,0 0 1,-1 0-1,1 0 1,0 0-1,-1 0 0,1 0 1,-1 0-1,1 0 1,-1 0-1,1 0 1,-1 0-1,0 1 0,1 1 1,2 25 20,0 0 0,-2 40 0,-6-37 23,-10 16-15,-24 53 0,24-75 8,11-20-32,-11 16 14,-2-1 0,0 0 0,-40 32 0,-84 80 224,141-132-244,0 0 0,0 0-1,0 0 1,0 0-1,0 0 1,-1 0 0,1 0-1,0 0 1,0 0 0,0 0-1,0 0 1,0 1 0,0-1-1,0 0 1,0 0 0,0 0-1,0 0 1,0 0 0,0 0-1,0 0 1,0 1 0,0-1-1,0 0 1,0 0 0,0 0-1,0 0 1,0 0 0,0 0-1,0 0 1,0 1-1,0-1 1,0 0 0,0 0-1,0 0 1,0 0 0,0 0-1,0 0 1,0 0 0,0 1-1,0-1 1,0 0 0,0 0-1,0 0 1,0 0 0,1 0-1,-1 0 1,0 0 0,0 0-1,0 0 1,3 3 14,1 0 1,-1 0-1,1 0 1,0-1-1,-1 1 0,1-1 1,0 0-1,0 0 1,1-1-1,-1 1 1,0-1-1,0 0 0,1 0 1,-1 0-1,9-1 1,8 2 55,34-2 1,-49-1-85,31-1 176,72-14 0,-89 12-137,-1 0 17,0 0 0,0-2 0,0 0 1,0-1-1,25-15 0,-31 16-25,9-6-66,0 0 1,-1-2 0,-1 0 0,20-18 0,-11 8-1366,42-33-7901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51:02.2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912 7 11568,'2'0'17,"4"-3"8,-5 2 13,0 1-37,-1 0 0,0-1 0,0 1 0,0 0 0,0 0 0,0 0 1,0 0-1,1 0 0,-1 0 0,0-1 0,0 1 0,0 0 0,0 0 1,1 0-1,-1 0 0,0 0 0,0 0 0,0 0 0,1 0 0,-1 0 0,0 0 1,0 0-1,0 0 0,1 0 0,-1 0 0,0 0 0,0 0 0,0 0 1,1 0-1,-1 0 0,0 0 0,0 0 0,0 0 0,0 0 0,1 1 1,-1-1-1,0 0 0,0 0 0,0 0 0,0 0 0,1 0 0,-1 0 0,0 1 1,0-1-1,0 0 0,0 0 0,0 0 0,0 0 0,0 1 0,0-1 1,11 9 9,33 50-1408</inkml:trace>
  <inkml:trace contextRef="#ctx0" brushRef="#br0" timeOffset="1">1025 637 12464,'0'0'0,"-4"18"0,-13 35 56,-14 44 8,-16 40 80,-42 20 0,-64 21-144,-45-36 0,-44-56 0,-2-1-9176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51:05.0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6160 1 6456,'0'0'2601,"-3"6"-2509,-2 1-77,-9 25 85,2-3-29,-2 0 0,-31 50 0,37-66-61,-21 23 56,-8 2 21,-44 36-1,68-63-79,7-5 2,-1-1 0,0 0 0,-14 7 0,-77 44 35,-94 36 47,46-4-58,-50 39-17,160-108-8,-57 25 4,-17 6-9,3-5-3,10-7 0,0-4 0,-13-5 0,-10-1 0,-5 2 0,3-2 0,6-9 0,-5-3 0,-12-3 0,1 0 0,7-1 0,-3 5 0,-3 3 1,-143 24 22,232-38-22,-232 29 72,174-30-61,61-4 23,-276-5 100,199-4-86,-57-3 2,54 1-5,93 8-41,-58-9 28,-144-38 35,204 43-65,-46-5 14,-85-10 0,79 6 0,49 9-14,1 2-1,16 2 5,0 1-1,0-2 1,0 0-1,-12-4 1,-196-79 225,77 23 53,88 35-178,41 20-71,0-1 1,1 0 0,0 0-1,0-1 1,-14-18 0,-2-14 31,19 30-46,1 1 1,-2 0-1,1 0 0,-16-14 1,15 17-10,-64-72 178,63 68-164,6 7-7,-1 0 0,1-1 1,1 0-1,-1 0 0,1 0 1,-4-10-1,4 12 0,-5-2 1,6 4-2,0 3-15,1-1-1,0 1 1,-1-1-1,1 1 1,0 0-1,-1 0 1,1-1-1,0 1 1,0 0-1,0 0 1,0 0-1,0 0 1,0 1-1,0-1 1,0 0 0,-1 2-1,-11 19-1,11-19 3,-10 15 9,2 1 1,-13 27 0,4-5 10,19-40-25,-103 194 127,42-92 115,59-100-171,-4 2 9,5-5-72,0 1-1,-1-1 1,1 0-1,0 0 1,0 0 0,0 0-1,0 0 1,0 0-1,0-1 1,0 1 0,-1 0-1,1-1 1,0 1 0,0 0-1,0-1 1,0 1-1,0-1 1,0 0 0,1 1-1,-3-2 1,3 2-1,-5-4 13,1 0 1,0 0 0,-1-1 0,1 1 0,1-1 0,-1 0-1,1 0 1,0 0 0,0 0 0,0-1 0,-2-8 0,-3-8 84,-6-33 0,12 49-83,-2-8-6,-3-19 102,5 10-8,1-36 1,1 51-77,1 0 1,0 0 0,0 0 0,0 0 0,1 0 0,1 0 0,-1 0-1,7-11 1,-6 16-12,0-1 0,0 1 0,1 1 0,-1-1 0,1 0 0,0 1 0,-1-1 0,1 1 0,0 0 0,1 1 0,-1-1 0,0 1 0,9-2 0,-3 0 10,0 0-2,0 1 0,1 0 0,-1 1 0,1 0 0,20 2 0,50 8 58,-67-7-77,4 1 21,1 2 0,-1 0 0,-1 1 0,33 16 0,-21-9 7,37 17 35,36 11-1,-91-36-51,1 0-1,-1 0 1,0 1-1,16 11 1,-11-6-12,-8-6 8,-1 1 0,1 0-1,-1 0 1,0 1 0,-1-1 0,10 14 0,-11-13-11,-1-3-3,0-1-1,0 1 0,0-1 1,1 0-1,0 0 0,-1 0 1,1-1-1,0 0 0,0 0 1,0 0-1,0 0 0,1-1 1,-1 0-1,0 0 0,10 1 1,2-1 3,-6-1 26,-1 1-1,1 1 1,20 5-1,-28-7-7,3 0-5,-5 0-9,1 1 0,-1-1-11,3-1 1,-25-16-2,-7 0 0,-19-3 0,-13 2 0,-9 8 0,-5 5 0,2 6 0,42 2-2,-1 2 0,1 2 1,0 0-1,-28 12 1,40-12 0,-24 8-6,40-15 6,-10 5-2,-1-2-1,1 0 0,-1 0 0,0-1 0,0-1 0,0 0 0,1-1 0,-1 0 0,0-1 1,0-1-1,-17-3 0,2-5-7,27 9 11,1 1-1,0-1 1,0 0-1,0 1 1,0-1-1,-1 1 1,1-1 0,0 0-1,0 1 1,0-1-1,0 0 1,1 1-1,-1-1 1,0 1-1,0-1 1,0 0-1,0 1 1,1-1-1,-1 1 1,0-1 0,0 1-1,1-1 1,-1 1-1,1-1 1,-1 1-1,0-1 1,1 1-1,0-1 1,18-14-1,16-9 1,8-2 0,4-2 0,-33 20 0,4-2 8,-2-1 0,19-15-1,-28 20-2,-1 0-1,0-1 1,0 1-1,-1-1 1,0 0-1,0 0 1,0-1-1,5-13 1,40-122 324,-49 137-307,0 5-9,-1-1 1,0 0-1,1 0 1,0 0-1,-1 0 1,1 0-1,0 0 1,0 1 0,0-1-1,0 0 1,0 1-1,0-1 1,0 0-1,1 1 1,-1 0-1,1-1 1,-1 1-1,1 0 1,-1 0 0,1 0-1,0 0 1,0 0-1,-1 0 1,1 0-1,0 0 1,0 1-1,0-1 1,3 0 0,9 1 30,2-1-13,0 1 1,1 1-1,29 5 0,98 20-1940,-62-9-8031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51:24.2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0 257 5472,'0'-216'3078,"4"184"-2410,-2 25-598,-2 5 366,3 4-248,-1 1-173,0-1 0,1 1-1,-1 0 1,0 0 0,-1 0 0,1 0 0,0 1 0,-1-1 0,0 0 0,1 1 0,-1 3 0,1 0 4,2 5 17,-1 0-1,-1 1 1,0-1-1,-1 1 1,0-1-1,-2 23 0,1-20-12,0 27 92,-7 48 1,0-23 9,-4 114 16,9-143-66,0 0-26,-5 117 125,13-56-16,-1-84-4,2-4-100,1-1 1,1 1 0,17 16-1,-25-26-41,0 0-1,0-1 1,0 1-1,0 0 1,0-1-1,0 1 1,0 0-1,0-1 1,0 1-1,1-1 1,-1 0-1,0 1 1,2-1-1,28 6 68,0-2 1,36 0-1,-34-7 54,142-38 40,-170 39-161,-1 1-1,0-1 0,1 1 0,-1-1 0,8-5 1,10-7 23,33-25 1,-32 19-659,28-35 0,-47 51 386,71-80-7237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51:24.6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0 395 10400,'137'-27'8,"-97"21"33,174-12 60,-172 18 133,155 16 102,-193-16-290,1 1 1,0-1 0,-1 1-1,1 1 1,6 1 0,23 12 79,0 1 1,42 28 0,-73-42-96,0 0 1,0 0-1,0 0 1,0 1 0,-1 0-1,4 3 1,-4-4-12,14 17 65,-1 0 1,-1 1-1,0 1 0,16 34 1,4 18 107,-34-72-187,1 0 0,0-1-1,-1 1 1,1 0 0,0 0 0,0 0 0,0-1 0,-1 1 0,1 0-1,0-1 1,0 1 0,0-1 0,0 1 0,0-1 0,0 1-1,1-1 1,-1 0 0,0 1 0,0-1 0,0 0 0,0 0 0,0 0-1,0 0 1,0 0 0,1 0 0,-1 0 0,0 0 0,0 0-1,0-1 1,0 1 0,0 0 0,0-1 0,0 1 0,2-2 0,-2 2 5,8-6 76,0-5-59,0-1 0,-1 0 1,12-24-1,-13 23-12,-1-1-1,0 0 1,-1-1 0,-1 1-1,3-19 1,10-36 105,46-148 240,-50 153-312,-10 41 85,-4 6-88,-1 0 0,0 0 1,-6-21-1,8 37-39,0 1 0,0-1 0,0 0 0,-1 1 0,1-1 1,0 0-1,-1 1 0,1-1 0,0 0 0,-1 1 0,1-1 0,-1 1 0,1-1 0,-1 0 1,1 1-1,-1-1 0,0 0 0,-5-2 13,1-1 0,0 1 0,-1 1 0,0-1 0,0 1 0,0 0 0,0 0 0,-11-2 0,-1 6 88,-111 43 45,97-29-58,-137 84 36,137-75-71,-94 117 21,123-138-73,0 0-1,0 0 1,1 1 0,0-1 0,-3 7 0,-15 43 22,-15 72 0,34-121-27,0-1 1,0 1-1,1 0 1,-1 0-1,2 8 1,1 15 4,1 0 0,1-1 0,13 41 0,-17-67-8,1 1 1,-1-1-1,1 1 1,-1-1-1,1 0 1,0 1-1,0-1 1,0 0-1,-1 0 1,1 0-1,0 1 1,0-1-1,1 0 0,-1 0 1,0 0-1,2 0 1,10 11 3,2-2 0,19 12 0,-14-12-3,1-1 1,43 13-1,-30-13 2,62 9-1,-53-14-1,63-3 0,60-17-1,13-21 0,-117 19-453,-2-3 0,0-2 0,81-45 0,7-11-8607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51:25.0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98 11568,'19'-2'0,"8"8"1,-8 0 3,2 0 5,-1 2 0,28 12 0,58 41 24,-86-45 14,65 90 33,-71-81 40,-14-24-118,18 38 129,23 83 0,-35-104-85,-2-6-10,0 0-1,0 0 1,-1 0-1,-1 0 0,0 1 1,-1-1-1,0 1 0,-1-1 1,0 1-1,-3 14 1,3-24 24,-2-5-14,0-1-40,0 0 0,1 1 0,-1-1 0,1 0-1,0 0 1,-1 0 0,1 1 0,1-1 0,-1 0 0,0-1-1,1 1 1,-1 0 0,1 0 0,0-6 0,5-41 6,-4 42-6,5-31 37,19-73 1,-18 85-34,3-6 37,50-121 22,-45 127-1,76-80 37,-71 91-11,6 0-33,40-18 0,-64 33-55,0 0 0,0 0 0,0 0 0,0 0 0,0 1 0,0-1 0,0 1-1,1-1 1,-1 1 0,0 0 0,0 0 0,0 0 0,0 0 0,0 0 0,1 0 0,2 2-1,1-1 9,-4-1-174,-1 1 0,1-1 0,0 1 0,0 0 0,0 0 0,-1-1 1,1 1-1,0 0 0,2 3 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51:25.4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0 145 10040,'0'0'56,"3"-1"-10,5-1-15,-1 0-1,1 0 1,0 1 0,0 0-1,12 0 1,-11 1 0,4-1 54,0 2 0,-1-1 0,1 2 0,0-1 0,18 6 0,-16-3-19,5 3 282,5 7-173,-2 1-1,26 20 1,-32-16 332,-13-13-389,7 8-3,-1 0 1,-1 1 0,-1 0-1,0 0 1,-1 1 0,10 28 0,19 103 562,-35-142-604,2 4 4,6-27-3,6-35-52,15-72-1,-28 111-7,2-1-1,-1 0 1,10-20 0,-4 12-7,-1 0-1,-4 11 11,1-1 1,0 1-1,12-18 0,46-66 85,-49 82 17,-2 7-85,1 0 0,-1 0 0,1 1 0,20-6 1,-32 12-24,0-1 0,0 1 0,1 0 1,-1 0-1,0 0 0,0-1 1,1 1-1,-1 0 0,0 0 1,0 1-1,1-1 0,0 0 1,8 3 14,-1 0 1,0 0 0,-1 0 0,1 1 0,-1 1 0,0-1-1,12 9 1,-19-12-16,0 0 0,0 0 0,0 0-1,0 0 1,0 0 0,0 0 0,-1 0 0,1 0-1,0 0 1,0 0 0,-1 1 0,2 1 0,11 30 94,12 49 0,-12-17 141,-9-40-208,-1-1-17,8 29 42,9 9-6,-20-62-57,1 1 0,-1-1-1,1 1 1,-1 0 0,1-1 0,-1 0-1,0 1 1,1-1 0,0 1 0,-1-1-1,1 0 1,-1 1 0,1-1 0,-1 0-1,1 0 1,0 1 0,-1-1 0,1 0 0,0 0-1,-1 0 1,1 0 0,0 0 0,-1 0-1,1 0 1,0 0 0,-1 0 0,1 0-1,-1 0 1,1 0 0,0 0 0,-1-1-1,2 1 1,-1 0 1,1-1-2,-1 0 1,1 0-1,0 1 0,0-1 1,0 0-1,-1-1 0,1 1 1,0 0-1,-1 0 0,3-3 1,19-28 4,1-16-3,-3-2 0,-9 20 2,1 0 0,17-29 0,-22 47-1,-6 8 0,0 1 0,0-1 0,1 1 0,-1 0 0,1 0 0,0 0 0,0 0 0,0 0 0,6-3 1,2-1 6,-1 1 0,1 0 0,0 1 0,13-5 0,-24 10-4,1-1-1,0 1 1,0 0-1,-1 0 1,1 0 0,0-1-1,0 1 1,0 0-1,-1 0 1,1 0-1,0 0 1,0 1 0,0-1-1,-1 0 1,1 0-1,1 1 1,14 5 30,-1 0 1,0 1-1,23 15 0,-20-5 97,1 10-73,-1 1 0,20 44-1,-27-41 36,-7-18-205,13 42-460,2 0 0,43 86 0,-41-104-9603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51:25.8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0 126 12552,'6'-9'91,"1"0"0,-1 1 1,2 0-1,-1 0 1,1 0-1,0 1 1,1 0-1,0 1 0,0-1 1,0 2-1,1 0 1,-1 0-1,13-4 1,-8 2-36,-10 5-25,0 0 1,0 1-1,0-1 0,0 1 1,1 0-1,-1 0 0,0 0 0,1 0 1,5 1-1,26-4 188,0 2-1,0 2 1,42 5 0,-23 9-141,-54-14-64,1 1-1,0-1 1,0 1-1,-1 0 1,1-1-1,0 1 0,-1 0 1,1 0-1,2 2 1,7 7 17,0 1-1,-1-1 1,0 2 0,0-1-1,8 16 1,-9-5 56,-5 4-51,-1 0 0,0 50 1,-8-50-9,-15 38 4,12-44-28,-18 30 0,-21 24 1,-7 12-14,47-67-9,7-15 16,0-3 2,-1 0 0,1 0 0,0 0 0,0-1-1,0 1 1,0 0 0,0 0 0,0 0 0,0 0 0,1-1 0,-1 1 0,0 0 0,0 0 0,1 0 0,-1-1 0,1 2 0,0 0 0,1 0 0,-1-1 0,1 1 0,0-1 0,-1 1 0,1-1 0,0 0 0,3 2 0,-1 0 0,1-1 0,-1 0 0,1 0 0,0-1 0,-1 0 1,8 2-1,6-2 1,-1-1 0,0-1 0,0-1 1,0 0-1,0-1 0,24-7 0,-31 7 0,31-8 13,181-62 0,-179 54-20,187-124-1890,-104 55-7544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51:26.2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28 13896,'66'34'37,"-42"-24"151,151 32 84,-134-35-65,185 7 89,-180-15-55,178-17 76,-183 11-203,3-6-697,0-2 0,48-23 1,-7-4-8838</inkml:trace>
  <inkml:trace contextRef="#ctx0" brushRef="#br0" timeOffset="1">78 272 15600,'0'0'0,"17"-4"400,73-5 8,113-12 31,34-3 9,-5 2-448,-11-15 0,-36-28 0,4-2-12495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05:47.0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8 377 7352,'-7'7'-2,"9"-8"-1,0-1 0,0 1 0,0 0 0,0 0-1,0 0 1,0 0 0,1 0 0,-1 0 0,0 1 0,1-1-1,-1 1 1,0 0 0,1-1 0,-1 1 0,1 0-1,-1 1 1,4-1 0,37 9-3,-36-7 3,-2-2-1,0 1 0,0 0 0,0 1 0,0-1 0,-1 1 0,1 0 1,-1 0-1,8 6 0,3 1-1,-3-2 3,1 0 1,15 13 0,-20-12 1,1 0 0,-1 0 0,10 13 0,-11-11 0,0 1 1,10 20-1,-11-16 7,-1 0 1,0 0-1,-2 1 0,0-1 0,0 1 1,-2 0-1,0 0 0,-2 29 0,-5-11 7,6-32-11,-1 0 1,0 0-1,1 0 1,-1 0-1,0 0 1,-1-1-1,1 1 1,0 0-1,0-1 1,-1 1-1,1-1 1,-1 1-1,1-1 1,-1 0-1,0 0 1,1 0-1,-1 1 0,0-2 1,0 1-1,0 0 1,0 0-1,1-1 1,-1 1-1,0-1 1,-1 1-1,-2-1 1,4 1-1,-11-3 44,6 0-33,-3-1-4,0 0 0,0-1 0,1-1 0,-1 1 0,1-1 0,0 0 0,0-1 0,-10-9 0,-66-64 51,70 62 7,-1-11-15,-16-35-1,26 44 42,3 7-51,1 3-24,0 0 0,0 0 0,0-1 0,1 1 0,1 0 0,-1 0 0,2 0 0,-1 0 0,6-17 0,39-89 129,-32 91-40,83-95 43,-75 98-70,95-60 26,-94 70-86,36-6 4,-41 13-21,36-4-1,-39 8-1,0-1 0,29 5-1,-30-2 0,-1 0-1,0 2 0,23 8 1,-25-8-1,-1 2 0,1-1 0,-1 2 0,17 12 0,-16-10 0,-1 1 0,0 0 0,16 22 0,-5 2-2,-1 1 1,-2 0-1,-2 2 0,15 45 1,-8-2-22,-17-56 21,2 4-19,11 26 1,-16-45 11,1-1 0,0 0-1,1 0 1,0 0 0,0-1 0,0 1 0,1-1 0,8 7 0,-11-11 2,1 0 0,0 0-1,0-1 1,0 0 0,0 1 0,0-1 0,0-1 0,5 2 0,-8-3 5,1 0-1,-1 0 1,1 0 0,-1 0 0,0 0 0,1 0-1,-1-1 1,0 1 0,1-1 0,-1 1 0,0-1-1,0 1 1,0-1 0,1 0 0,0-1 0,6-2-3,36-17-985,4-1-3936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51:26.6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935 28 13360,'21'-6'122,"-21"6"-118,0 0 0,0-1 0,1 1 0,-1 0 0,0 0-1,0-1 1,1 1 0,-1 0 0,0 0 0,0-1 0,0 1 0,1 0 0,-1-1 0,0 1 0,0 0 0,0 0 0,0-1-1,0 1 1,0 0 0,0-1 0,0 1 0,0-1 0,0 1 0,0 0 0,0-1 0,0 1 0,0 0 0,0-1 0,0 1 0,0 0-1,0-1 1,0 1 0,0 0 0,0 0 0,-1-1 0,1 1 0,0 0 0,0-1 0,0 1 0,-1 0 0,1 0 0,0-1-1,0 1 1,-1 0 0,1-1 0,-9-2 190,-19 0-67,-45 1 0,43 6-13,-157 46 28,144-33-108,-69 39-1,-23 30-26,83-45-8,2 2 0,-61 67 0,82-74-11,-61 113-3,89-148 13,0 1 0,1 0 0,-1-1 0,0 1 0,1 0 0,-1-1-1,1 1 1,-1 0 0,1 0 0,0 0 0,0 2 0,0 7-3,1 1 0,0-1-1,1 1 1,1-1 0,0 0 0,7 19 0,-10-29 2,0 0 0,1 0 0,-1 0 1,1 0-1,-1 0 0,1 0 0,0-1 0,-1 1 1,1 0-1,0 0 0,0 0 0,-1-1 0,1 1 1,0 0-1,0-1 0,0 1 0,0-1 0,1 1 1,14 7-10,-1-2 0,1 0 0,1-1 0,-1 0 0,31 3 0,-43-7 5,0-1 0,0 0 1,0 0-1,0 0 0,8-2 1,41-8-22,68-24 1,-86 19-6,132-87-9,-136 77 37,107-130 5,-115 121 8,-8 11 5,80-138 94,-85 141-40,4-8 191,20-31 1,-34 59-252,0 0-1,0 0 1,0 0-1,0 0 1,0 0 0,0 0-1,0 1 1,0-1 0,0 0-1,0 0 1,0 0 0,0 0-1,0 0 1,0 0-1,0 0 1,0 0 0,0 0-1,0 0 1,1 0 0,-1 0-1,0 0 1,0 0 0,0 0-1,0 0 1,0 0-1,0 0 1,0 0 0,0 0-1,0 0 1,0 0 0,0 0-1,1 0 1,-1 0 0,0 0-1,0 0 1,0 0 0,0 0-1,0 0 1,0 0-1,0 0 1,0 0 0,0 0-1,0 0 1,0 0 0,1 0-1,-1 0 1,0 0 0,2 7 35,0 0 0,-1 0 0,0 0 0,0 1 0,0-1 0,-1 1 0,-1 11 0,0-2 7,8 176 486,-5-167-498,3 12 111,5 3-53,31 75-1,-40-114-92,0-1 0,-1 1 0,1-1 0,0 1 0,0-1 0,0 0 0,0 1 0,0-1 0,0 0 0,0 0 0,0 1 0,0-1 0,1 0 0,-1 0 0,0 0 0,3 0 0,7 7 6,1-1 0,1 0 1,21 8-1,-7-7-993,58 9 1,36 2-8896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51:27.1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606 1192 11832,'67'-67'121,"-2"-4"82,-63 68-161,0 1 0,0-1 0,0 1 0,-1-1 0,1 0 0,-1 1 0,0-1 0,0 0 0,0 0 0,0 0 0,0 0 0,-1 0 0,1 0 0,-1 0 0,0 0 0,0-1 0,0 1 0,0 0 0,-1 0 0,-1-5 0,2 5 18,0 2-35,0 0-1,0 1 0,-1-1 0,1 1 0,0-1 1,0 1-1,0-1 0,0 1 0,-1 0 1,1-1-1,0 1 0,0-1 0,-1 1 1,1-1-1,0 1 0,-1 0 0,1-1 1,-1 1-1,1 0 0,0-1 0,-2 0 1,-8-6 117,0 1 1,0 0 0,-1 0-1,-19-6 1,10 8 225,-11 5-200,1 2 1,-42 8-1,67-10-119,1 0 0,0 1 1,0-1-1,0 1 0,-7 3 0,-167 92 343,172-94-350,-1 1 0,1 1 0,-11 9 0,-140 143 175,133-125-162,-55 90 18,78-120-71,-1 0 0,1 0 0,-1 1 0,1-1 0,0 1 1,-1-1-1,1 1 0,1-1 0,-1 1 0,0 0 0,1-1 0,-1 1 0,1 4 0,-1 2 3,1-8-5,0 0 0,-1 0 0,1 0 0,0 0 0,0 0 1,0 0-1,0 0 0,0 0 0,0 0 0,1 0 0,-1 0 0,0 0 1,0 0-1,1 0 0,-1 0 0,1 0 0,-1 0 0,1 0 1,-1 0-1,1 0 0,-1 0 0,1 0 0,1 1 0,1-1 0,-1 0 0,1 0 0,0 0 0,0 0 0,0 0 0,0 0 0,-1-1 0,1 0 0,0 1 0,0-1 0,0 0 0,5-1 0,7 0 0,0-1 0,0 0 0,20-7 0,-2-3-1,-1-2 0,-1-1-1,-1-1 1,46-33 0,-68 44-8,-1-1 1,0 0 0,11-10 0,183-202-48,-160 167-24,159-228-36,-163 221 16,131-215-48,-140 224 9,99-217-166,-119 246 252,6-16-44,20-35 0,-69 131 64,-80 129 7,84-141 21,-53 88 4,-18 47 1,18 5 0,67-142 0,-18 84 0,30-106 0,2 0 0,0 0 0,2 0 0,1 28 0,3-29-1,1 0 1,8 33-1,-12-56 1,1 2 0,-1 1-1,1-1 1,0 0 0,-1 1-1,1-1 1,0 0 0,0 0-1,1 0 1,-1 0-1,0 0 1,1 0 0,-1 0-1,3 3 1,-4-5 0,10 11 0,1 0-1,-1 0 1,24 16 0,-18-17-3,1 0 0,36 13 1,-53-23 2,3 2-5,1-1 1,0 0-1,0 1 1,0-1-1,0-1 1,0 1-1,0-1 1,5 1 0,223-4-111,-182-4-218,217-69-197,-216 55-116,-33 13 433,26-13-142,-1-2 1,0-2-1,64-49 1,-81 54-1,121-103-610,-126 102 731,34-44 0,-55 65 234,0-1-1,1 1 0,-1 0 1,0-1-1,1 1 1,-1-1-1,0 1 1,1-1-1,-1 1 1,0-1-1,0 1 1,0-1-1,1 1 1,-1-1-1,0 1 1,0-1-1,0 1 1,0-1-1,0 1 1,0-1-1,0 1 1,0-2-1,-1 0 1,0 0 1,0-1-1,0 1 0,0 0 1,0 0-1,0 0 0,-1 0 0,1 0 1,-1 0-1,0 0 0,1 1 1,-1-1-1,0 1 0,0-1 1,0 1-1,0-1 0,0 1 0,0 0 1,0 0-1,0 0 0,-4-1 1,-11 0 80,-18 4 7,-44 9 0,45-2 181,0 0 0,-45 21 0,53-20-156,-9 4 304,0 2-1,-36 22 1,52-27-306,-3 4 424,14-9-342,-2 1-86,1 1 1,1 0-1,-1 0 0,2 0 0,-1 1 1,1 0-1,0 1 0,-10 19 1,-8 34 473,26-55-233,2-4-295,0 0-1,0 0 1,1-1 0,-1 1 0,1-1-1,0 0 1,0 0 0,6 3 0,4-1 208,-2-3-181,0-1 0,0-1 1,-1 0-1,1 0 0,0-2 0,0 1 1,0-1-1,0-1 0,15-5 0,-15 4-44,-8 2-11,0 0 0,1 1 0,-1-1 0,-1-1 0,1 1 0,0-1 0,4-3 0,15-14 169,0-2 0,-2 0 0,25-33 0,-28 30-42,-18 24-145,0 1-1,0-1 0,0 0 0,0 1 0,-1-1 1,1 1-1,0-1 0,0 0 0,0 1 1,0-1-1,-1 0 0,1 1 0,0-1 0,-1 1 1,1-1-1,0 1 0,-1-1 0,1 1 0,-1-1 1,1 1-1,0-1 0,-1 1 0,0-1 0,-1-1 12,-20-20-2184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51:27.6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 60 5832,'-4'-4'72,"0"0"366,0 0 1,1-1 0,-1 0-1,-4-9 809,9 6 1670,8 5-1950,114-5-394,-96 7-522,143-3 520,-63 5-275,146-1 16,-200 1-112,196 14 73,-203-9-105,-15-2-96,196 37 143,-43-2-2006,-97-19-7562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51:28.9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579 1102 13176,'-13'-20'18,"9"12"15,-1 1 0,0 0 0,0 0 0,-1 1 0,-7-8 0,-5-1 65,0 0 0,-29-17 0,27 25 297,5 6-312,0 0 0,0 0 0,0 2 0,0 0 0,-19 4 1,11 4 16,-5 9-58,1 1 0,-31 27 0,38-21-8,-79 151 7,82-134-33,-25 161 4,41-199-13,1-1-1,0 0 1,-1 1 0,1-1-1,1 0 1,-1 1 0,0-1-1,2 6 1,1 4-1,0 0 0,1-1 0,8 20 0,-7-24 0,-1-1-1,1 1 1,1-1 0,-1 0 0,10 8 0,-15-14-2,2 0 0,-1 0 1,0 0-1,0 0 0,0 0 1,0 0-1,1 0 0,-1 0 1,0-1-1,1 1 0,-1 0 1,1-1-1,-1 1 0,1-1 1,1 1-1,11 3-14,0 0-1,28 2 1,-21-5 2,38-4 0,-55 3 5,-1 0-1,1-1 0,-1 1 0,1-1 1,-1 0-1,1 0 0,-1 0 1,5-3-1,92-44-89,12-24 47,-102 66-1,-1-1 0,17-16 0,174-186-152,-192 201 185,-1-2 1,12-18-1,56-101-39,-10-11 43,-65 140 18,24-59-25,29-85 4,2-23 17,21-134 10,-66 250 28,41-226 247,-72 331-28,-7 33-199,14-41 87,-65 257 50,65-234-110,-43 282 30,51-284-70,9 233 18,4-251-38,6 3-4,31 76-1,-43-126-15,-1 0 0,1-1 0,0 1 0,0-1 0,-1 1 0,1-1-1,0 1 1,0-1 0,1 0 0,-1 1 0,0-1 0,0 0 0,1 0 0,1 1 0,5 4 1,0 0 1,0 0 0,1-1-1,10 4 1,-8-5-2,0-1 0,1 0 0,17 2 0,-29-5-1,2 0 0,0 1 1,0-1-1,-1 0 1,1 0-1,0 0 1,0 0-1,0 0 1,0-1-1,0 1 1,-1 0 0,1-1-1,3-1 1,11-3 1,0 0 0,22-12 0,-18 5 0,29-23-1,-23 11 7,145-192 109,-115 137 37,-41 57-111,67-85 496,-82 107-536,0 0 0,0 0-1,0 0 1,0 1 0,0-1 0,0 0 0,0 0-1,0 0 1,0 0 0,0 0 0,0 0-1,0 0 1,0 0 0,0 1 0,0-1-1,0 0 1,0 0 0,0 0 0,0 0-1,0 0 1,0 0 0,0 0 0,0 0-1,0 0 1,1 1 0,-1-1 0,0 0-1,0 0 1,0 0 0,0 0 0,0 0 0,0 0-1,0 0 1,0 0 0,0 0 0,0 0-1,0 0 1,1 0 0,-1 0 0,0 0-1,0 0 1,0 0 0,0 0 0,0 0-1,0 0 1,0 0 0,0 0 0,1 0-1,-1 0 1,0 0 0,0 0 0,0 0 0,0 0-1,0 0 1,0 0 0,0 0 0,0 0-1,0 0 1,1 0 0,-1 0 0,0 0-1,0 0 1,0 0 0,0 0 0,0 0-1,0 0 1,0-1 0,0 1 0,0 0 0,5 10 43,-1 1 1,-1 0 0,1-1 0,1 14-1,-3-14-24,1 16 100,-10 140 46,1-131-80,-31 104 33,37-138-118,0 0 1,0 0-1,0-1 0,0 1 1,0 0-1,0-1 0,0 1 0,-1 0 1,1 0-1,0-1 0,0 1 1,-1 0-1,1-1 0,0 1 0,-1-1 1,1 1-1,-1 0 0,1-1 1,-1 1-1,1-1 0,-1 1 0,1-1 1,-1 0-1,0 1 0,1-1 1,-2 1-1,-1-8 15,1-43-2075,2-12-8283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51:29.4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14168,'0'0'0,"12"12"0,20 20 24,14 20 8,7 22-24,-4 18 0,-13 19-8,-16 15-288,-19 10 288,2-3-9984</inkml:trace>
  <inkml:trace contextRef="#ctx0" brushRef="#br0" timeOffset="1">447 1539 7896,'0'0'0,"14"29"112,-2-6 8,-9-7-120,-18-1 8,-33 2-8,0-4-5624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51:29.7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1 200 7984,'23'-27'-2,"-17"21"2,-1-1-1,1 1 0,1 0 0,-1 1 0,12-9 0,118-68 21,-105 70 87,131-20 74,-130 30 86,117 16 107,-146-14-339,0 1-1,-1-1 0,1 1 1,0 0-1,0 0 0,0 0 1,4 3-1,22 13 94,0 2 0,38 33 0,-64-50-97,-1 1 0,1-1 0,-1 1 0,1 0 0,-1 0 0,0 0 0,2 4 0,77 150 310,-70-123-146,25 172 237,-34-189-365,2 11 0,0 0 0,2 0 0,11 32 0,9 13 82,-39-130-1345,-2 6-5557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51:30.1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0 107 10672,'40'-54'10,"-27"40"45,-3 8-44,0 1 0,0 0 0,0 0-1,1 1 1,-1 0 0,1 1 0,14-2 0,-23 4-4,0 1 0,0 0 0,0 0 1,0 0-1,0 0 0,0 0 1,0 0-1,0 0 0,-1 1 0,4 0 1,20 7 31,0 2 1,-1 0 0,36 21-1,-57-29-4,0 0 0,0 0 0,0 0 0,-1 0 0,1 1 0,-1-1 0,1 1 0,1 2 0,116 169 389,-98-132-216,70 161 69,-79-163-163,23 171 32,-34-167-92,-1-16-31,0 18-1,-3 1 0,-7 48 0,-18 45 18,27-138-39,-7 50 14,7-51-14,0 0-1,0 1 1,0-1 0,0 0-1,0 0 1,0 0 0,1 0-1,-1 0 1,0 0 0,1 0-1,-1 0 1,1 0 0,-1 0-1,1 0 1,0 0 0,-1 0 0,1 0-1,0 0 1,-1-1 0,1 1-1,0 0 1,0 0 0,0-1-1,0 1 1,0-1 0,0 1-1,1 0 1,2 0 1,0 0-1,0 0 1,1 0 0,-1 0 0,9 0-1,31-1 3,-25-2 11,-2-5-7,-1 0-1,0 0 1,24-16 0,-25 7 33,7-17-6,17-38-1,-29 45 40,22-129 36,-30 122 5,-4 0-58,-1 0 1,-9-40-1,12 71-44,0 0 1,-1 0-1,0 1 1,1-1-1,-1 0 1,0 1-1,0-1 1,0 0-1,0 1 0,-2-3 1,0-1 28,-1-1-21,0 0 0,-1 1 0,0-1 1,1 1-1,-2 0 0,1 0 0,0 1 0,-1 0 0,0 0 0,0 0 0,0 0 0,-1 1 0,1 0 0,-14-3 1,3 1 53,-1 2 0,-30-3 0,39 5-46,0 1 0,1 0 0,-1 1 0,1 0 0,-1 0 0,1 0 0,-1 1 0,-14 6 0,23-8-25,-1 0 0,1 1 0,-1-1 0,1 1 1,0-1-1,-1 1 0,1-1 0,0 0 0,-1 1 0,1-1 0,0 1 0,-1 0 0,1-1 0,0 1 0,0-1 0,0 1 0,0-1 0,0 1 0,-1-1 0,1 1 1,0 0-1,0-1 0,0 1 0,0-1 0,1 1 0,-1 0 0,0-1 0,0 1 0,0-1 0,0 1 0,1-1 0,-1 1 0,0-1 0,1 1 0,-1 0 8,10 17 13,-1-11 22,8-1-387,1 0 0,-1-2 0,1 0 0,31 2 0,36 4-8440</inkml:trace>
  <inkml:trace contextRef="#ctx0" brushRef="#br0" timeOffset="1">1168 572 12104,'5'2'14,"0"-1"1,0 0-1,-1 1 0,1 0 1,0 0-1,-1 1 1,1-1-1,-1 1 1,0 0-1,0 0 1,0 0-1,0 0 1,-1 1-1,1 0 0,2 4 1,7 8 109,-2 1 1,11 17-1,-15-22-58,9 17 249,49 145 113,-56-139-200,-1-3-97,0 2-28,-1 1-1,3 46 1,-13 46 195,3-111-283,0-17-15,0 1 0,0 0 1,-1-1-1,1 1 0,0 0 0,0-1 1,0 1-1,0 0 0,0-1 1,0 1-1,0 0 0,-1 0 0,1-1 1,0 1-1,0 0 0,0-1 0,-1 1 1,1 0-1,0 0 0,0 0 0,-1-1 1,1 1-1,0 0 0,0 0 0,-1 0 1,0-1-1,1 1 0,-1-1-1,0 0 1,0 1-1,0-1 1,0 0 0,0 1-1,1-1 1,-1 0-1,0 0 1,1 0 0,-1 0-1,1 0 1,-1 0-1,1 0 1,-1 0 0,1 0-1,0 0 1,-1 0-1,1 0 1,0-1 0,-2-13-10,0 1 1,1 0 0,1-1 0,0 1-1,1 0 1,1 0 0,0-1 0,1 1-1,0 0 1,1 1 0,1-1 0,10-22 0,54-90-41,-50 100 45,81-91 13,-78 99 39,6 1-19,1 1 0,35-13 1,-62 28-14,1 0-1,-1 1 1,0-1 0,0 0-1,0 1 1,1 0 0,-1 0-1,0-1 1,4 2 0,21 1 58,1 1 0,48 13 1,-74-16-57,0 1 0,0 0 0,0-1 0,-1 1 0,1 0 0,0 0 0,0 0 0,-1 0 0,1 0 0,-1 0 0,1 0 0,1 3 0,-3-4-17,12 10 75,-1 1 0,17 21 0,-17-16-35,18 36-1,-29-52-39,11 30 168,-5-8-88,0 1-27,0 0 0,-1 1-1,-2 0 1,1 44 0,-12 67 98,2-112-110,-1-4-22,-2 1-1,-18 29 1,25-47-2,1 0-1,0 0 1,0-1 0,-1 1-1,1 0 1,-1-1 0,1 1 0,-1-1-1,-3 3 1,4-4-63,1-1-1,0 1 1,0 0 0,0 0 0,0 0-1,-1 0 1,1 0 0,0-1 0,0 1-1,0 0 1,0 0 0,0 0 0,0-1-1,0 1 1,0 0 0,0 0 0,-1-1-1,1 1 1,0 0 0,0 0-1,0 0 1,0-1 0,0 1 0,0 0-1,0 0 1,0-1 0,1 1 0,-1 0-1,0 0 1,0 0 0,0-1 0,0 1-1,0 0 1,0 0 0,0 0 0,0-1-1,1 1 1,-1 0 0,0 0 0,0 0-1,0 0 1,0 0 0,0-1 0,1 1-1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51:30.7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70 13536,'2'-2'-24,"5"-4"-27,13-14-258,-16 16 348,1-1 0,-1 1 1,1 0-1,0 0 0,0 0 1,0 1-1,0 0 0,1 0 1,8-4-1,-13 7-29,0 0 1,0 0 0,0 0-1,0 0 1,1 0-1,-1 0 1,0 0-1,0 1 1,0-1 0,0 0-1,0 0 1,0 1-1,0-1 1,0 1-1,0-1 1,0 1-1,0 0 1,0-1 0,-1 1-1,1 0 1,0-1-1,0 1 1,-1 0-1,1 0 1,0 0-1,-1 0 1,1 0 0,-1 0-1,1 0 1,-1 0-1,1 1 1,3 4-1138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51:31.1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537 0 13720,'0'0'0,"0"24"0,0 43 288,-28 52 0,-49 52 0,-85 49 0,-107 47-280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51:43.2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1039 893 11384,'-50'-38'232,"36"28"-232,-8-7 400,-2 1 0,-46-24 0,25 25-248,25 12 169,-10 3-117,-45 7 0,52 0-116,-109 63 28,101-49-88,-145 111 17,169-127-36,1 0 0,-1 1-1,-8 9 1,-63 72 30,50-51-35,-23 40 0,15-12-12,4 2 0,-32 96 1,63-162 6,1 0 1,0 0-1,0 0 0,0 1 1,0-1-1,0 0 1,0 0-1,-1 0 0,1 0 1,0 1-1,0-1 0,0 0 1,0 0-1,0 0 0,0 0 1,0 1-1,0-1 1,0 0-1,0 0 0,0 0 1,0 0-1,0 1 0,0-1 1,0 0-1,0 0 1,0 0-1,0 1 0,0-1 1,0 0-1,0 0 0,0 0 1,0 0-1,1 1 1,-1-1-1,0 0 0,0 0 1,0 0-1,0 0 0,0 0 1,0 1-1,1-1 1,-1 0-1,0 0 0,0 0 1,0 0-1,0 0 0,1 0 1,-1 0-1,0 0 1,0 0-1,5 2-2,-1 0 0,0-1 0,1 0 0,0 0 0,-1 0 0,1-1 0,-1 1 0,1-1 0,0 0 0,-1 0 0,1-1 0,5-1 0,-2 1-5,-5 1 1,-1 0 0,1 0-1,0-1 1,-1 0 0,1 1 0,-1-1-1,1 0 1,2-2 0,47-23-36,64-42 1,-109 63 27,0 0 0,0-1 1,8-8-1,157-166-58,-143 141 33,89-171-11,-98 167 39,24-59 4,0-5 8,4-14 13,-36 102 50,-11 19-62,-1-1-1,0 1 1,1 0 0,-1 0 0,0-1 0,1 1 0,-1 0 0,1 0 0,-1 0 0,0 0 0,1 0-1,-1-1 1,1 1 0,-1 0 0,1 0 0,-1 0 0,0 0 0,1 0 0,-1 0 0,1 1 0,-1-1-1,1 0 1,0 0 0,2 8 53,27 121 22,-21-91-15,31 174 26,-34-166-46,5 209 23,-14-202-16,-38 178 24,27-193-24,-76 132 25,69-140-19,-94 82 18,112-110-67,1 0 0,-1-1 0,1 1 0,-1 0 0,1-1 1,-1 1-1,-4 0 0,-14 5 7,0-1 0,-1-1 1,0-1-1,-28 2 0,46-6-7,1 0 0,0 0 0,-1 0 0,1-1 0,0 1 0,-7-2 0,-7-3 8,-1 0 0,-17-8 0,20 6-10,-1-2 0,-15-11 0,31 20-3,-3-2 1,1 1 0,0-1 0,-1 0 0,1 0 0,0 0 0,0 0 0,-3-4 0,5 6-1,-8-10 3,0-1 0,1 1 0,-7-15 0,11 17-3,0 0 1,0 0-1,1 0 1,0 0-1,0-1 1,1 1-1,-1-17 1,2 12 0,1-1 0,1 0 0,0 1-1,0-1 1,7-18 0,1 4 0,2 0-1,20-36 1,15-11-3,80-98 1,-85 127-11,198-164-9,-188 174-39,74-37 0,-9 18 22,-112 52 20,0 1 0,0 0 0,0 0 0,1 1 0,-1-1 0,8 0 0,18-3-46,44-1 1,-50 7 31,48 8 0,-67-8 0,-1 0 0,0 0 0,0 0 0,0 1 0,7 3 0,163 86-211,-142-67 157,137 127-65,-70-51 107,-82-86 31,0-4 8,0-1 1,0-1 0,23 7-1,-40-15 5,1 1-1,-1-1 1,1 0 0,-1 0-1,1 1 1,-1-1-1,0 0 1,1 0 0,-1 0-1,1-1 1,-1 1-1,2-1 1,49-11-1,-43 8 1,-1 0 0,0 0 0,0-1 0,0 0 0,9-7 0,-4 0 0,0 0 0,15-18 0,-15 14 0,-1 0 0,12-22 1,-7 4 2,-3-1 0,20-66 0,-32 96 0,-1 0 0,0 0-1,0 0 1,1-10 0,-1-40 7,-9-75 1,8 124-5,-1 1-1,0-1 1,-1 1-1,-2-9 1,-10-20 10,-1 2 0,-29-47 0,43 77-11,-1 0 0,1 0-1,0 0 1,-1 1 0,0-1 0,1 0 0,-1 1-1,0-1 1,-3-1 0,-11-7 10,-1 1 0,0 1 0,-1 0 0,-23-6 0,40 13-10,-1 1 0,0 0 0,0-1 0,1 1 0,-1 0 0,0 0 0,0 0 0,0 0 1,1 0-1,-1 0 0,-3 1 0,-26 7 26,2 1-1,-47 21 1,73-29-24,0 1 1,0 0-1,1-1 1,-1 1-1,0 0 0,0 0 1,1 1-1,-4 3 1,-67 75 58,-1 25-40,74-106-26,-27 46 61,-72 183 28,97-224-81,1 0-1,-1-1 1,1 1 0,0 0-1,0 0 1,0 9 0,1-14-8,-1 27 26,3 45 1,1-46-18,13 45 1,-15-67-5,0-1 0,0 1 0,1 0 0,-1-1 0,1 1 1,0-1-1,4 7 0,23 31 26,58 63-1,-85-102-27,0 0 0,1 0 0,-1 0 0,0 0 0,1 0 0,-1-1 0,1 1 0,-1-1 1,1 1-1,3 0 0,-6-2-3,22 10 16,41 11 1,-37-16-10,41 4-1,-64-8-3,0-1 0,0 0 0,0 0 0,1 0 0,-1 0 0,0 0 0,0-1 0,0 1 1,0-1-1,5-2 0,-8 3-3,29-8 16,42-19 1,34-31-4,-98 54-6,1-1 0,-2 1 0,1-2 0,6-5 0,165-168 41,-174 175-47,0 0 0,-1-1 0,1 0 0,-1 0 1,0 0-1,3-8 0,49-104 11,-4-43-9,-17-9-3,-19 7 0,-11 12 0,-9 12 0,-7 29 0,10 95 0,-1 0 0,-10-25 0,12 37 0,0-1 0,0 1 0,0-1 0,0 1 0,0 0 0,-1 0 0,1-1 0,-1 1 0,0 0 0,0 1 0,-2-4 0,3 5 0,0 0 0,1-1 0,-1 1 0,1 0 0,-1 0 0,0 0 0,1 0 0,-1 0 0,0 0 0,1 0 0,-1 0 0,1 0 0,-1 0 0,0 0 0,1 0 0,-1 0 0,0 0 0,1 1 0,-1-1 0,1 0 0,-1 0 0,1 1 0,-1-1 0,1 0 0,-1 1 0,1-1 0,-1 1 0,1-1 0,-1 1 0,1-1 0,-1 1 0,1-1 0,0 1 0,-1-1 0,1 2 0,-8 11 0,2 1 0,0-1 0,0 1 0,1 0 0,1 1 0,-3 18 0,3-16 1,-5 22 6,-9 63-1,5 23-3,9 7 2,10 13-2,3-7 2,-4-19-3,-5-87-438,-2 0 0,-1 1 0,-12 53 0,-3-8-8284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05:48.4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5832,'43'201'862,"-39"-177"-837,7 34 144,22 53 15,-30-102-152,1 1 1,1-1 0,-1 1 0,2-1-1,-1-1 1,1 1 0,13 14-1,-10-13-9,2 3 48,0 0 0,14 11 0,-15-15-50,-6-6-1,-1-1 0,1 0 0,-1 0 0,1 0 0,0 0-1,0-1 1,0 1 0,0-1 0,0 0 0,0 0 0,0 0 0,0-1-1,0 1 1,0-1 0,0 0 0,9-2 0,-9 1-4,0-1 1,0 0 0,0 0-1,0 0 1,-1 0 0,1-1-1,-1 0 1,1 0 0,-1 0-1,0 0 1,0 0-1,0 0 1,-1-1 0,5-6-1,-3 3 3,3-1 21,-1 0 0,0-1 0,-1 0 0,0-1 0,0 1 0,-1-1 0,4-12 0,-5 13-11,1-9 139,-1-12-67,-1-1-1,-2 0 1,-1 1-1,-6-35 1,7 61-71,-1 1 1,0-1 0,0 1 0,0-1-1,0 0 1,-1 1 0,0 0-1,-2-5 1,2 5-13,1 1 97,-2 2 4,2 0-113,1 0 1,-1 0 0,0 0-1,0 0 1,0 0 0,0 0-1,0 0 1,1 0 0,-1 1-1,0-1 1,0 0 0,0 1 0,0-1-1,1 0 1,-1 1 0,0-1-1,1 1 1,-1-1 0,0 1-1,1 0 1,-1-1 0,0 1-1,1 0 1,-1-1 0,1 1-1,-1 0 1,1-1 0,0 1-1,-1 0 1,1 0 0,0 0-1,-1 1 1,-5 28 37,5-24-38,0 4 15,0 1 0,0-1 0,1 0-1,1 1 1,0-1 0,0 0-1,3 12 1,-2-10-12,-1-9-5,-1 1 0,1-1 0,0 1 0,-1-1 0,1 1-1,1-1 1,-1 0 0,0 0 0,1 1 0,0-1 0,3 4 0,2 3 2,-3-4-4,0 0-1,1 0 0,-1 0 1,10 8-1,-5-7 0,0-1 0,1 1-1,0-1 1,0-1 0,1 0 0,14 5-1,-7-6-5,68-2-6,-78-3 3,-1-1-1,0 0 0,0 0 0,-1 0 1,1 0-1,0-1 0,-1-1 0,0 1 1,0-1-1,11-8 0,-8 6-3,-1 0-11,-1 0 0,1 0 0,-1-1 0,0 0 0,0 0 0,-1-1 0,0 0 0,-1 0 0,1 0 0,-2-1 0,1 1-1,4-14 1,10-28-63,10-70-45,-29 120 130,0-1 0,0 0 0,0 0 0,1 0 0,-1 0 0,0 0 0,1 1 0,-1-1-1,1 0 1,-1 0 0,1 1 0,-1-1 0,1 0 0,-1 0 0,1 1 0,1-2 0,0 0-1,13-10 1,7 2 1,-18 10 0,-1-1 0,1 1 0,-1 0 0,1 0 0,-1 0 0,7 1 0,-4 1 0,1 0-1,0 0 1,0 1 0,-1 0 0,0 1 0,1-1 0,-1 1 0,8 7-1,-14-10 1,13 11-6,-8-5 2,3 2 1,-1 1 0,0 0-1,-1 0 1,0 0-1,0 1 1,-1 0-1,7 22 1,34 150-88,-34-125 30,-2-1-83,-10-55 103,0-3-25,-1 0 63,0-1 1,0 1 0,0 0 0,1-1 0,-1 1 0,1 0 0,-1-1 0,1 1 0,-1-1-1,1-1 1,-1-5-4,6-23-1,7-23 6,5-6 1,5 1 1,-13 39 3,2 0 0,0 1 0,1 0 0,1 1 0,1 0 0,19-20 0,3 11 4,-21 21 19,-5 6-20,1-1 1,0 2 0,0-1 0,16 4-1,-26-4-5,-1 0 0,1 0 0,0 1 0,-1-1 0,1 0-1,0 0 1,-1 1 0,1-1 0,0 0 0,-1 1 0,1-1 0,-1 1-1,1-1 1,0 1 0,-1-1 0,1 1 0,0 0 0,7 9 9,-1 1 0,1 0 0,10 23 0,-13-17 10,-2 3-4,1 34 0,-7 87 21,5-101-33,-1-36-4,0 0-1,0 0 0,0 0 0,1 0 0,3 7 1,11 7-1,-1-10 0,-12-7-1,0-1 1,0 0 0,-1 0-1,1 0 1,0-1 0,0 1-1,0-1 1,0 1 0,-1-1-1,1 0 1,0 0-1,-1 0 1,1-1 0,3-1-1,31-22-11,-31 20 8,3-1-1,-2 0-1,1-1 0,-1-1 0,0 1 1,0-1-1,-1 0 0,0-1 0,5-9 1,-6 9-1,1-1-3,0 0 0,0 0 0,-1-1 0,-1 0-1,0 0 1,4-16 0,5-16-31,-12 38 35,5-13-13,0 0 0,-2-1 0,0 0 1,-1 0-1,0-20 0,-3 38 9,-1 4 2,-10 46-2,-6 54 1,13-51 8,4-31-4,1-1 1,3 21-1,-3-33 3,1-1 0,0 1 0,0-1-1,0 0 1,1 1 0,0-1 0,0 0 0,1-1-1,4 7 1,-4-8 4,22 16-63,-25-20 45,1-3-10,3-6 6,-3 4-10,4-2-6,-2 2-9,3-6 1,-4 6-3,3-4-4,-5 6-3,7-9-99,17-8-73,-23 18 186,-1 1-49,5-3 45,-4 2-2,-2-10-247,0 11 285,0-1-1,0 1 1,0 0-1,0-1 0,0 1 1,0 0-1,0-1 1,0 1-1,0 0 1,0-1-1,0 1 1,0-1-1,0 1 1,0 0-1,1-1 1,-1 1-1,0 0 1,0 0-1,0-1 1,1 1-1,-1 0 1,0-1-1,0 1 1,1 0-1,-1 0 0,0 0 1,0-1-1,1 1 1,-1 0-1,0 0 1,1 0-1,-1-1 1,0 1-1,1 0 1,-1 0-1,0 0 1,1 0-1,-1 0 1,0 0-1,1 0 1,0 0-1,1 0-64,-2 2 37,0 1-1,1-1 1,-1 1 0,1-1-1,0 1 1,0-1 0,0 0-1,0 1 1,3 2-1,6 17-131,-9-19 151,0 0 1,0 0-1,1 0 1,-1 0-1,1 0 1,0 0-1,0 0 1,0-1-1,0 1 1,1-1-1,-1 1 1,4 2-1,38 20-527,-27-16-96,-7-3-2801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51:43.6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0 476 12552,'0'0'0,"41"-5"0,62-10 144,48-6 8,40-8 0,7-11 8,-12-10-160,-23-9 0,-44-8 0,-4-1-9392</inkml:trace>
  <inkml:trace contextRef="#ctx0" brushRef="#br0" timeOffset="1">1120 0 9056,'-59'13'0,"46"-11"9,-9 4 39,-10 10-6,-53 36 0,62-31 66,-88 104 49,36-27 70,52-70-212,-23 31 233,-17 42 44,58-85-31,4-8-199,0 0 1,1-1-1,0 1 1,0 0-1,3 15 1,-3-23-54,0 1 1,0-1 0,0 1-1,0-1 1,1 0 0,-1 1-1,0-1 1,0 1 0,1-1-1,-1 0 1,0 1 0,0-1-1,1 0 1,-1 1-1,0-1 1,1 0 0,-1 1-1,1-1 1,-1 0 0,0 0-1,1 1 1,-1-1 0,1 0-1,-1 0 1,0 0 0,1 0-1,-1 0 1,2 1 0,20 6 86,0-1 0,1-1 0,37 4 0,-55-8-62,0-1 1,0 1-1,-1-1 1,1 0-1,0-1 1,5 0-1,98-17 211,23-20-1342,-121 35 813,136-43-6869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51:43.9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368 0 10312,'3'4'54,"0"1"0,0-1 1,0 0-1,0 1 0,-1-1 0,0 1 1,0 0-1,0 0 0,0 0 0,-1 0 1,0 0-1,1 10 0,-1-6-38,1 6 75,-1-1 1,0 1-1,-1-1 0,-1 1 1,-4 22-1,2-19-34,1 6 63,-1-1 0,-1 1 0,-2-1 0,-9 27 0,-5 15 43,-39 141 13,46-157-88,-61 219 36,58-211-57,-56 237 25,59-239-32,5-18-31,-39 193 79,41-194-67,-1 10 123,-21 78 0,33-137-88,1 0 0,9-14 1,-6 10-55,5-14 94,69-140 171,9-11-87,-75 148-39,56-83 71,-71 113-203,0 1-1,1-1 1,0 1 0,-1 0 0,1 0 0,0 0-1,0 0 1,1 0 0,-1 1 0,1-1 0,-1 1-1,5-2 1,-5 2-7,-2 2-18,-1 0-1,0 0 1,0 0 0,0 0-1,1 0 1,-1 0 0,0 0-1,0-1 1,0 1 0,0 0 0,1 0-1,-1 0 1,0 0 0,0 0-1,0 0 1,1 0 0,-1 0-1,0 0 1,0 0 0,0 1 0,1-1-1,-1 0 1,0 0 0,0 0-1,0 0 1,1 0 0,-1 0-1,0 0 1,0 0 0,0 0 0,0 1-1,0-1 1,1 0 0,-1 0-1,0 0 1,0 0 0,0 1-1,0-1 1,0 0 0,12 12 58,-1 0 1,18 25 0,-24-31-51,-3-4-1,-1 1 0,1-1-1,-1 0 1,1 1 0,-1 0 0,0-1 0,2 6 0,8 34 26,-1 1 0,5 44 1,-14-48 3,-1-12-20,-1 23 8,-11 79 1,-3-27 2,15-101-32,-1-1 0,1 0 0,0 1 1,0-1-1,0 1 0,0-1 0,0 0 1,0 1-1,0-1 0,0 0 0,0 1 0,0-1 1,0 1-1,1-1 0,-1 0 0,0 1 0,0-1 1,0 0-1,0 1 0,0-1 0,1 0 1,-1 1-1,0-1 0,0 0 0,1 0 0,-1 1 1,0-1-1,0 0 0,1 0 0,-1 1 0,0-1 1,1 0-1,-1 0 0,0 0 0,1 0 1,-1 1-1,1-1 0,-1 0 0,0 0 0,1 0 1,-1 0-1,0 0 0,1 0 0,-1 0 0,1 0 1,-1 0-1,0 0 0,1 0 0,-1 0 0,0 0 1,1-1-1,-1 1 0,0 0 0,1 0 1,-1 0-1,0 0 0,1-1 0,0 1 0,-1-1 1,31-16-1903,4-6-7618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51:44.4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324 192 12192,'-21'26'93,"-27"47"1,34-51-80,-80 143 185,75-129-170,-1 5 119,-65 197 51,74-189-119,11-49-80,-11 111 80,11-78-67,4 32 0,-4-65-13,0 4 7,0-1 0,1 1-1,-1-1 1,1 1 0,0-1-1,0 0 1,3 7 0,4 9-224,2-1 0,1 0 1,0 0-1,1-1 1,0 0-1,21 20 1,35 30-7684</inkml:trace>
  <inkml:trace contextRef="#ctx0" brushRef="#br0" timeOffset="1">865 0 13176,'17'20'30,"-1"1"0,-2 0 1,17 29-1,-26-41-19,84 167 136,-75-144-110,-10-24 18,-1-1 0,0 0 1,3 14-1,3 15 58,7 41-1,-13-39-71,0 41 0,-3-72-5,0 0 0,-1 0 0,1 1 0,-4 12 0,-68 231 201,69-242-210,0 0 0,-1 0 0,-8 13 0,-58 90 85,-13-14-85,78-92-23,0 0 0,-1-1 0,0 0 1,-8 6-1,-42 27-870,-94 47 0,38-29-7947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51:44.7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187 0 13624,'0'0'0,"19"32"0,-2 13-112,-4 28 112,-2-8-1128,-4-35 1128,1 2-8808</inkml:trace>
  <inkml:trace contextRef="#ctx0" brushRef="#br0" timeOffset="1">274 1548 15512,'0'0'0,"-8"21"0,-11 38 0,-8 32 0,-6 34 0,-17 18-144,-19 19 144,1-3-11048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3:29:48.4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124 0 7984,'10'26'41,"-1"0"1,-1 0 0,6 43-1,-12-58-26,1 8 33,0 1 1,-2-1-1,0 1 0,-4 36 1,1-35-26,-1 57 187,-6 47-18,-21 60-15,22-145-49,-63 270 272,65-278-382,-8 48 148,-8 80 21,20-127-86,0-14-54,0 11 9,2 0 1,6 60-1,-4-72-28,0-1 8,0 0 0,1 1 0,1-1 0,0 0 0,1-1 0,1 1 0,1-1 0,11 20 0,-18-36-36,0 0 1,0 0-1,0-1 1,0 1-1,0 0 1,0 0-1,0 0 0,0 0 1,0 0-1,0 0 1,0 0-1,0 0 1,0 0-1,0 0 0,0 0 1,0 0-1,0 0 1,0-1-1,0 1 1,0 0-1,0 0 0,0 0 1,0 0-1,0 0 1,0 0-1,0 0 1,1 0-1,-1 0 0,0 0 1,0 0-1,0 0 1,0 0-1,0 0 1,0 0-1,0 0 0,0 0 1,0 0-1,0 0 1,0 0-1,0 0 1,0 0-1,1 0 0,-1 0 1,0 0-1,0 0 1,0 0-1,0 0 1,0 0-1,0 0 0,0 0 1,0 0-1,0 0 1,0 0-1,0 0 1,0 0-1,30-78-1225,-8 19-5015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3:29:49.0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28 6640,'1'3'-5,"1"1"0,-1-1 1,1 0-1,-1 0 0,1 0 0,0 0 1,0 0-1,0 0 0,0-1 0,1 1 1,-1-1-1,1 1 0,0-1 0,5 4 0,-1-3-21,0-1-1,0 1 0,-1-1 0,2 0 0,9 1 0,-10-2 4,149 35-536,-91-22 407,87 7-64,-104-13 207,-38-5 15,-1 0 1,0 0-1,0 0 1,0 1-1,0 1 1,0 0 0,-1 0-1,0 0 1,15 14-1,-12-7 77,0 0-1,-1 1 1,14 24-1,-15-23 40,0-1-1,11 14 1,-19-26-91,0 0-1,0 0 1,0 0 0,0-1 0,0 1-1,0 0 1,0 0 0,0 0 0,0-1-1,0 1 1,0-1 0,1 1 0,-1-1 0,0 1-1,0-1 1,1 0 0,0 1 0,13 2 556,-13-3-548,0 0-1,0 0 0,0 0 1,1 0-1,-1-1 1,0 0-1,0 1 1,0-1-1,0 0 1,0 0-1,0 0 0,0 0 1,0 0-1,0 0 1,0-1-1,-1 1 1,4-3-1,2-2 9,1-1 1,-1 1-1,-1-1 0,1 0 0,-1-1 1,-1 1-1,1-1 0,7-16 0,-8 13-31,-4 8-9,1 0-1,-1 0 1,0-1-1,0 1 0,0-1 1,-1 1-1,1 0 1,-1-1-1,0 1 1,0-6-1,-1-19 32,-4-27 0,0 38-11,-6-2-11,-25-35 1,23 43-10,-27-10-1,32 18-5,0 1-1,0 0 0,0 0 0,0 1 1,-10-1-1,5 1 0,1 2 0,-1-1 0,-16 4 0,11-1 0,0 2 1,-19 7-1,19-5 1,0 2 1,1 0-1,0 1 0,1 1 1,-22 19-1,20-10 6,-4 17-2,-20 47 0,34-57 10,-15 123 17,23-119 16,24 124 31,-23-151-68,-1-1 1,1 0 0,1 1-1,-1-1 1,0 1-1,3 3 1,15 24 29,0-1-1,26 28 0,-23-38 54,107 56 38,-100-66-31,116 22 47,-117-31-41,-10-2-59,3 1-13,1-2-1,0-1 1,0 0 0,-1-2-1,23-8 1,106-41 99,-122 41-100,36-27-1,-49 28-31,0 0 0,21-23 1,-11 5-5,-2-1 0,23-40 0,-33 46-24,31-101-1188,-26 65-4692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3:29:49.4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5560,'31'54'-7,"-11"-20"6,4 12 1,20 48 1,-41-89 1,-1 1-1,1-1 1,-1 0-1,-1 1 0,1 0 1,-1-1-1,1 10 1,0 4-1,2-1 3,4 46 51,4 97 30,-2-49 142,-1-17-27,-4-66-99,1 1 106,2 32 1,-8-60 33,0-7-111,-9-79 151,7-37-88,9-3 178,-4 85-319,-2 22 26,1 1-1,0 0 0,1 0 1,1 0-1,9-25 1,-8 28-40,-1 1 34,1 1 0,1-1 0,0 1 0,0 0 1,15-19-1,-12 18-35,3-5 32,1 1-1,1 1 0,0 0 1,17-12-1,-17 14-40,49-41 218,-50 42-227,23-14 53,52-19-1131,-35 21-4587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3:29:50.1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 0 4848,'-15'36'43,"12"-30"-23,0 0-1,1 1 1,-1-1-1,1 0 1,1 1-1,-1 0 1,1-1-1,0 1 1,1 0-1,-1 0 1,1-1-1,1 1 1,-1 0-1,3 8 1,33 152 188,-32-150-202,5 34 45,-1 83 9,-16 83 72,14-82 35,-5-126-114,-1 1 3,1 0 0,-2 0 1,0 0-1,0 0 0,-3 12 0,8-34 268,-3 9-295,0-1 0,0 1 0,0 0 0,0-1 0,-1 1-1,1-1 1,-1-6 0,11-87 206,24-104 361,-26 156-501,2 1 1,2 0 0,20-47-1,-29 84-85,0 1 0,0-1 0,1 1 0,-1 0 0,1 1 0,1-1 0,5-4 0,-3 2-6,-4 5-1,-1 0-1,1 0 0,0 0 0,0 0 1,0 1-1,0-1 0,0 1 1,0 0-1,1 1 0,-1-1 0,1 1 1,7-2-1,-8 2-1,9 1 6,3 5-4,1 0 0,20 10 0,-23-4 5,-10-7-5,2 2 0,-1 0-1,1 0 0,-1 0 0,-1 1 0,1 0 1,-1 0-1,0 0 0,-1 0 0,0 1 0,0-1 1,0 1-1,1 11 0,19 114 27,-21-116-9,0-1-1,-1 24 1,-1-18-12,1 0-2,-1-14 2,0 1 0,0 0 0,-1-1 1,-2 16-1,1-14 7,2-3-8,-1 0-1,0 0 0,0 0 1,-1 0-1,1 0 1,-2 0-1,1 0 1,-7 11-1,1-6 34,4-7 7,-3 0 1,6-5-24,0-4 0,6-33 33,0 0 0,17-56-1,-14 65-57,6-34 84,8-28-23,-19 81-52,1 0 1,0 0-1,0 0 0,1 0 1,0 1-1,0-1 1,1 1-1,0 1 0,11-12 1,-8 11-6,-6 5-1,0 0 0,0 1 1,0 0-1,0 0 0,0 0 1,1 0-1,4-2 0,65-28 23,-70 31-22,1-1 0,-1 1-1,1 0 1,-1 0-1,1 1 1,-1-1 0,1 0-1,0 1 1,-1 0-1,5 0 1,6 1 2,-5-2-4,1 1 0,-1 1 1,11 1-1,-14 0 0,1-1 0,0 1 0,-1 0 0,13 7 0,-13-6 0,0 1-1,0-1 0,-1 1 0,1 1 1,5 5-1,-6-5 0,-1 1 0,1-1 0,-1 1 0,-1 0 0,5 9 0,-3-6 0,-2 1 0,1 0 0,3 17 0,-5-15 0,0 0 0,-2 0 0,1 16 0,-2-12 0,-1 0 0,-4 21 0,3-25 2,1 0 0,-2-1 0,1 1 0,-2-1 0,1 0 1,-2 0-1,1-1 0,-2 0 0,1 0 0,-1 0 0,-1 0 1,0-1-1,0-1 0,0 1 0,-1-1 0,-1-1 0,-13 9 0,23-16-1,0 0-1,0 1 0,-1-1 1,1 0-1,0 0 0,0 0 1,0 0-1,0 0 0,0 0 1,0 0-1,-1 0 0,1 0 1,0 0-1,0 0 1,0 0-1,0 0 0,0 0 1,-1 0-1,1 0 0,0 0 1,0 0-1,0 0 0,0-1 1,0 1-1,0 0 0,-1 0 1,1 0-1,0 0 0,0 0 1,0 0-1,0 0 0,0 0 1,0 0-1,0-1 0,0 1 1,0 0-1,0 0 0,-1 0 1,1 0-1,0 0 0,0 0 1,0-1-1,0 1 0,0 0 1,0 0-1,0 0 0,0 0 1,0 0-1,0 0 0,0-1 1,0 1-1,0 0 0,0-7 5,7-10-1058,2-2-4227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3:29:50.5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511 63 6552,'0'-3'1,"-1"1"0,0-1 1,0 0-1,0 1 0,0 0 1,0-1-1,0 1 0,-1 0 1,1-1-1,-1 1 0,1 0 1,-1 0-1,0 0 0,0 1 1,-3-3-1,2 1 0,-1 0-1,0 1 1,0-1 0,0 1-1,-6-3 1,5 4 0,1 0-1,-1-1 1,1 2 0,-1-1-1,1 0 1,-1 1 0,-6 0-1,2 1 1,0 0-1,0 1 0,-16 5 1,-11 7-5,2 2 1,-1 2 0,2 1-1,1 1 1,-39 32 0,57-41-3,0 1 0,1 1 0,0 0 0,1 1 0,-14 19 0,21-25 3,-5 9-9,6-5 10,1 0 0,0 0 0,1 0 0,-1 22-1,3-33 3,0 0 0,0 0-1,0 0 1,0 0 0,0 0-1,1 0 1,-1 0 0,0-1-1,0 1 1,1 0 0,-1 0-1,1 0 1,-1 0 0,1 0-1,0 1 1,25 37-1,20 12 1,9 9 0,5 5 0,-34-38 1,73 72 22,-76-80-28,-1-1 97,-1 0 0,-1 2 0,0 0 1,20 29-1,-39-48-70,0 1 0,0-1 0,0 1 0,0 0 0,0-1 0,0 1 0,-1 0 0,1-1 0,-1 1 0,1 0 0,-1 0 1,1 0-1,-1 0 0,0 0 0,0-1 0,0 1 0,0 0 0,0 0 0,-1 0 0,1 0 0,0 0 0,-1-1 0,0 1 0,1 0 0,-1 0 0,0-1 1,0 1-1,0 0 0,0-1 0,-1 3 0,-5 3 48,0 0 0,0 0 0,0 0 0,-1-1 0,0 0 0,0-1 0,-1 0 0,-12 6 0,-6 1 79,-1-2 0,-28 8 0,54-18-156,-22 7 199,-43 6 1,57-12-304,0-1 1,0 0 0,0 0 0,0-1-1,0 0 1,0 0 0,1-1 0,-13-5-1,2 0-5235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3:29:50.8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 1 7176,'8'8'16,"1"-1"0,0 1 0,1-2 0,-1 1 1,1-1-1,0 0 0,1-1 0,14 5 0,-18-7-9,25 17 163,-22-13-143,-9-7-15,0 1-1,0 0 1,0 0 0,0 0-1,0 0 1,0 0 0,0 0-1,0 0 1,0 1 0,-1-1-1,1 0 1,0 0 0,-1 1-1,1-1 1,-1 0-1,0 1 1,1-1 0,-1 0-1,0 1 1,0-1 0,0 1-1,0-1 1,0 0 0,0 1-1,0-1 1,0 0 0,-1 3-1,0-1-1,0 0-1,0-1 1,0 1 0,0 0-1,0-1 1,0 1-1,-1-1 1,1 0-1,-1 1 1,0-1 0,0 0-1,-3 3 1,-6 3 9,0 0 0,-1-1 0,-1 0 0,1-1 1,-1 0-1,0-1 0,-23 6 0,29-10 25,1 1-16,0-1 1,-1 0 0,1-1-1,-1 1 1,-7-1 0,7 0 42,5-2 17,2-5-2,1 6-77,-1 0-1,0 0 1,0 0-1,1 0 1,-1 0-1,1 0 1,-1 0-1,1 0 1,-1 0-1,1 0 1,-1 0-1,1 1 1,0-1-1,0 0 1,1-1-1,2-2 11,17-22-1020,0-2-4079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05:49.0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 21 8072,'2'-5'2,"2"-11"-91,-6 37 34,-5 23 46,-11 85 18,2 51 54,15-149-32,-1 13 25,3 0 0,2 0 0,10 57 0,7-35-27,-10-42 38,7 5-13,0-1 0,2 0 1,30 32-1,-47-57-6,-1-3-39,0-1-1,0 1 1,0 0-1,0 0 1,0 0 0,0-1-1,0 1 1,0 0-1,0-1 1,0 1 0,0-1-1,0 1 1,0-1-1,-1 0 1,1 1 0,0-1-1,0 0 1,-1 0-1,1 1 1,0-1 0,-1 0-1,2-2 1,-1 0 9,1-1 0,0 1 0,-1-1 0,0 0 0,0 0 0,1-4 0,-1-7 13,0 0-1,-1-17 1,0 27-31,5-68 217,-5 71-198,0-1 1,0 1-1,1 0 0,0 0 0,-1-1 0,1 1 0,0 0 0,0 0 0,0 0 1,0 0-1,0 0 0,1 0 0,-1 0 0,0 0 0,1 0 0,0 0 0,-1 1 0,1-1 1,0 1-1,0-1 0,0 1 0,0 0 0,0 0 0,0 0 0,0 0 0,0 0 0,1 0 1,-1 1-1,0-1 0,1 1 0,-1-1 0,3 1 0,1-1-3,0 1-1,1 0 0,-1 0 1,0 0-1,0 1 1,0 0-1,0 0 1,0 1-1,10 3 1,13 13-3,-19-9-6,8 20-1,-16-24-5,0 0-1,0 0 0,-1 0 0,1 0 0,1 9 1,-3-6-1,0-1-1,-1 0 1,1 0 0,-1 1 0,-1-1 0,1 0 0,-1 0 0,0 0-1,-5 9 1,-2-2-5,3-8 2,2-1 2,-1 1-1,0-1 0,0 0 0,0-1 1,0 0-1,-1 1 0,0-2 0,0 1 0,0-1 1,0 0-1,-10 4 0,-11 1-17,-1-2 0,0 0 0,-41 2 0,57-8 9,1-1-1,0 0 1,0-1-1,0 0 1,0-1-1,0 0 1,-15-7-1,23 9-22,1-1 0,0 1 0,0-1 0,0 0 0,-1 0 0,2 0 0,-1 0 0,0-1 0,0 1 1,1 0-1,-1-1 0,1 1 0,0-1 0,0 1 0,-1-4 0,-2-2-805,-8-15-4782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3:30:39.5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156 0 9144,'14'3'128,"0"0"1,0-2 0,21 1 0,-26-2-40,0 0-1,0 1 1,0 0 0,0 0 0,-1 1 0,1 0 0,0 0-1,9 5 1,-16-6-77,-1 0-1,1 0 0,-1 1 1,1-1-1,-1 0 0,0 0 1,0 1-1,0-1 1,0 1-1,0-1 0,0 1 1,0-1-1,0 1 0,0 0 1,-1 0-1,1-1 0,-1 1 1,1 0-1,-1 0 0,0 1 1,1 42 64,-2-27-49,1 33 13,-6-5-12,2-25-12,1 1-1,1 34 0,2-51-13,1-1 0,0 0 1,0 0-1,0 1 0,1-1 0,-1 0 0,1 0 0,0 0 0,1 0 0,-1-1 0,0 1 0,1-1 0,3 4 0,-2-2 0,5 2 5,1-2-5,0-1 1,0 0 0,0-1-1,0 0 1,1-1 0,-1 0-1,1-1 1,-1 0 0,1-1-1,18-1 1,-14 0-1,-3 0 0,-1 0 0,0-1 0,11-4 1,-8 3 7,69-20-17,-73 20 23,-1 0 1,1-1-1,-1-1 0,0 0 0,-1 0 1,1 0-1,9-10 0,-14 12 5,-3 2-2,0 0-1,0 0 1,0-1 0,0 1-1,0 0 1,0-1 0,-1 1-1,1 0 1,0-1 0,-1 1 0,1-1-1,-1 1 1,1-3 0,-2 3-5,1 1 0,0 0 1,-1-1-1,1 1 0,-1-1 1,1 1-1,-1 0 0,1-1 1,-1 1-1,1 0 0,-1 0 0,1-1 1,-1 1-1,0 0 0,1 0 1,-1 0-1,1 0 0,-1-1 1,1 1-1,-1 0 0,0 0 1,0 1-1,-6-1 23,0 1 0,0 0-1,0 1 1,1 0 0,-1 0 0,1 0-1,-1 1 1,1 0 0,0 0 0,-11 8-1,8-6-21,-2 1 23,0 1 1,0 0 0,0 1-1,1 1 1,-16 16 0,23-23-29,1 1 0,-1-1 0,1 1 0,0 0 0,0 0-1,0 0 1,1 0 0,-1 0 0,0 0 0,-1 6 0,-2 5 7,-3-1-6,6-8-5,0-1 1,-1 0-1,2 1 1,-1 0-1,0-1 1,1 1-1,-2 9 1,0 5 9,1 0 0,1 1 1,1-1-1,0 0 0,1 1 0,4 20 0,12 13 6,-13-41-16,1-2-1,-1 1-1,4 18 1,-7-25-3,-1-1-1,1 0 1,-1 1 0,0-1 0,0 0-1,0 1 1,0-1 0,0 1-1,-1-1 1,0 0 0,1 0 0,-1 1-1,-1-1 1,1 0 0,-2 4 0,-8 10 2,-52 78 58,55-84-57,6-8-1,0-1 0,0 1 1,0-1-1,0 1 0,0-1 0,-1 0 0,1 0 1,-1 0-1,-3 3 0,-72 40 71,58-37 65,0-4-87,0 0 1,0-1 0,-28 0-1,46-3-31,0 0-1,0 0 0,0-1 1,1 1-1,-1 0 0,0-1 1,0 1-1,0-1 0,1 0 1,-3 0-1,-32-18-702,-66-42 1,20 3-7560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3:30:54.7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70 0 8160,'6'4'4,"0"-1"0,0 0 0,0 1 1,-1 0-1,0 1 0,10 8 0,-7-4-1,-5-6 0,0 0 0,0 1 0,0 0 0,0-1 0,-1 1 0,0 0 0,3 6 0,6 12 45,-1 2 0,-1-1 0,-1 1 0,-1 0 0,5 29 0,-9-35-27,-2-12-2,0 0 0,0 0 1,-1 0-1,0 0 1,0 1-1,0-1 0,-3 11 1,3-13-4,-3 16 27,-1 1 0,0-1-1,-1 0 1,-1 0-1,-10 21 1,-45 108 93,34-80 0,-22 84 1,47-146-122,-28 112 115,29-110-106,-1 0 0,2 0-1,-1 0 1,1 0-1,0 0 1,1 0 0,0 0-1,3 9 1,-2-4-1,-1-8 1,0 0-1,1 0 1,-1 0-1,1-1 1,0 1-1,1 0 1,-1-1-1,1 1 1,0-1-1,4 5 1,-4-6-8,6 4 112,-1-5-95,-1 0 0,1-1-1,1 0 1,-1 0 0,0 0 0,0-1 0,1-1-1,-1 1 1,16-3 0,-4 0 18,1-1 0,28-8 0,-29 5 24,-1 0 0,0-2-1,35-19 1,-40 20-52,5-7 78,-6 0-339,0-1 0,-1-1 0,-1 0-1,15-30 1,8-21-6348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3:30:55.2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8 298 7800,'0'0'1,"-1"0"0,1 0 0,0 1-1,-1-1 1,1 0 0,0 0 0,-1 0 0,1 0 0,0 1 0,-1-1 0,1 0 0,0 0 0,-1 0 0,1 1 0,0-1 0,0 0 0,-1 1 0,1-1-1,0 0 1,0 0 0,0 1 0,-1-1 0,1 0 0,0 1 0,0-1 0,0 1 0,0-1 0,0 0 0,0 1 0,0-1 0,0 0 0,0 1 0,0 0-1,0 0 4,0-1-1,0 1 0,1 0 0,-1-1 1,0 1-1,1 0 0,-1-1 1,1 1-1,-1 0 0,1-1 0,-1 1 1,1-1-1,0 1 0,-1-1 0,1 1 1,-1-1-1,1 1 0,0-1 0,-1 0 1,1 1-1,0-1 0,0 0 1,-1 0-1,2 1 0,9 2 44,0-1-1,0 0 0,0 0 1,18 0-1,-26-2-22,252 35 495,-193-25-245,-39-7-192,0 2 1,40 13-1,89 44 451,-99-33-306,-35-19-140,1-1 0,-1-1 0,1-1 0,1-1-1,32 7 1,-38-11-62,-10-1-10,0-1 0,0 0 0,1 1 0,-1-1 0,0-1 0,0 1 0,0 0 0,0-1 0,0 0 0,5-2 0,7-1 42,1-1 0,-1-1 1,0 0-1,0-1 0,-1-1 1,19-13-1,-4-7-16,-26 24-25,-1-1 0,1 1-1,-1-1 1,0 0 0,-1 0-1,1 0 1,-1 0-1,0 0 1,0 0 0,0-1-1,-1 1 1,1-8 0,-1 6-2,0 0-3,0 1-1,0 0 1,-1-1 0,0 1 0,-1-1 0,0 1 0,0 0 0,0-1 0,0 1-1,-1 0 1,-4-10 0,3 8-3,-5-8 27,-3 3-22,0 0 0,-1 1 0,-19-15 0,14 18 15,-7 1-6,-42-8 0,46 16 6,-13 6-6,-43 14 0,54-9 6,-8 11-7,-48 46-1,59-46-5,-17 33 4,-49 97-1,81-142-17,0 1-1,1-1 0,-3 15 1,6-19-1,-1 1 0,0 0 0,1 0 0,1 0 0,0 9 0,1-8 0,0-1 0,0 1 0,0-1 0,7 13 0,-6-13 0,0-1 0,1-1 0,0 1 0,0 0 0,9 8 0,-8-10 0,-1 0 0,1 0 0,0-1 0,0 0 0,1 1 0,10 3 0,-6-3 0,0-1 0,0 0 0,1-1 0,11 1 0,-2-1 0,37-2 0,-29-2 0,31-6 0,35-15 0,-43 5-1,67-35 0,-90 36-5,91-86-6,-99 79-8,-17 18 15,20-28-17,-1-2-1,26-60 1,-39 77 1,3-7-4,-1-1 1,-1 0-1,8-33 1,13-116-193,-30 169 177,2-3-7,-2 8 6,-2 20-23,-15 71 36,10-47 16,1-1 0,2 44 1,3-58 8,0 11-3,0 271-10,-1-223 16,-4-15 0,-4-21 0,-4 0 1,13-50-1,0 0 1,0 0-1,-1 1 0,1-1 1,0 0-1,-1 0 0,1 0 0,0 0 1,0 1-1,-1-1 0,1 0 1,0 0-1,-1 0 0,1 0 1,0 0-1,-1 0 0,1 0 1,0 0-1,-1 0 0,1 0 0,0 0 1,-1 0-1,1 0 0,0 0 1,-1 0-1,1 0 0,0-1 1,-1 1-1,1 0 0,0 0 1,0 0-1,-1 0 0,1-1 1,0 1-1,0 0 0,-1 0 0,1 0 1,0-1-1,0 1 0,0 0 1,-1 0-1,1-1 0,-2-2 3,-1 0 0,1 0 1,0 0-1,0-1 0,0 1 0,1 0 0,-1-1 0,1 1 0,0-1 0,0 0 0,0 1 0,-1-6 0,0-40 10,2 40-10,0 3 6,0 1 0,0-1 0,1 0 0,0 0 0,0 1 0,2-11 0,2-2 2,-2-2-5,-1 11 7,-1 0 1,2 0-1,-1 1 0,4-10 0,74-186 175,-47 136-164,-18 41 36,-5 12-34,3-6-4,1 1 0,1 1 1,1 0-1,29-27 0,115-80 107,-127 110-123,-29 15-207,0 0 1,1 0-1,-1 0 0,1 0 1,-1 1-1,7-1 1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3:30:55.8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54 6456,'1'-3'5,"1"0"-1,-1 1 1,1 0 0,0-1 0,0 1-1,0 0 1,0 0 0,0 0 0,0 0-1,1 0 1,-1 1 0,1-1 0,-1 1-1,1-1 1,-1 1 0,1 0 0,0 0-1,0 0 1,4 0 0,4-1 27,-1 0 0,0 1 0,15 1 0,-23 0-29,5 0 16,-1 1-1,1 0 1,-1 1-1,1-1 1,-1 1-1,0 0 0,0 1 1,0-1-1,0 1 1,0 1-1,9 6 0,-8-5 8,7 7 141,6 12-55,23 35 0,-39-54-82,0 1-1,-1 1 1,0-1 0,0 0 0,0 1 0,2 9-1,1 5 3,1-2-13,12 42 82,-16-47-65,1-3-21,-1 0-1,-1 0 1,0 0 0,0 0-1,-1 0 1,0 0-1,-2 16 1,-10 38 53,10-62-65,0-1 0,0 0 0,0 0 0,0 0 0,0 0 0,0 0 0,-1 0-1,1 0 1,-1 0 0,1 0 0,-1-1 0,0 1 0,0-1 0,0 1 0,0-1 0,0 0 0,0 1 0,0-1 0,-3 1-1,2-1 1,1 0-1,-1-1 0,1 1 0,-1-1 0,0 1 0,1-1 0,-1 0 0,0 0 0,1 0 0,-1-1 0,1 1 0,-1-1 0,0 1 0,1-1 0,-1 0 0,1 0 0,0 0 0,-1 0 0,-3-3 0,3 3-1,-2-2 2,0 0 0,0 0 0,0 0-1,0-1 1,1 0 0,-1 0 0,-5-6 0,5 4-2,2 3 0,0-1 1,1 1-1,-1-1 0,1 0 0,0 0 0,0 0 1,0 0-1,1 0 0,0-1 0,-1 1 1,0-6-1,1 3 0,0 2 1,0 0 0,1 0 0,-1 0 0,1 0 0,0 0 0,1-1 0,-1 1 0,1 0 0,0 0 1,0 0-1,4-9 0,-3 7 1,2-2 5,-1 1-1,1-1 1,0 1-1,1-1 1,0 1-1,0 1 1,10-12-1,-7 9 2,-1 1 8,0 1 0,1-1 0,0 2 0,0-1 0,1 1 0,10-7 0,-7 6 0,-3 2 14,-1 0-1,2 1 0,-1 0 0,0 0 1,1 1-1,18-5 0,-17 6 0,-7 1-4,1 1 0,-1 0 0,0 0-1,0 1 1,0-1 0,1 1 0,-1 0 0,0 0 0,0 0 0,1 1 0,-1 0 0,0-1 0,0 1 0,0 1 0,7 2 0,-8-3-9,7 6 123,0 4-90,0 0 0,-1 1 1,-1 0-1,0 1 0,-1 0 1,0 0-1,7 22 0,-10-23-32,-2-6-2,0-1-1,-1 0 1,0 1-1,0-1 1,-1 1-1,1 7 1,-1 13 33,0 0 0,-2-1 0,-1 1 0,-8 35 0,11-59-42,-1 0-1,0 0 1,1 0-1,-1 0 1,0 0-1,0 0 1,0-1-1,0 1 0,0 0 1,-3 2-1,1-1-1,2-1 9,-3-7-1,-10-19-9,12 20-3,1 0 0,-1-1-1,1 1 1,0 0 0,1-1 0,-2-6-1,6-35 2,5 3-5,2 2 1,2-1 0,30-67-1,-40 102 2,0 0-1,0 0 0,1 1 1,0 0-1,0 0 0,7-8 1,2-1-1,-6 5 2,2 1-1,16-17 1,-18 20 0,0 1 0,0 0 0,1 1 0,11-6 0,-8 5 0,1 1 1,20-5-1,-18 7 2,0 0 0,0 1 0,0 1 0,0 0 0,21 4 0,-16 2 26,-5 3-17,0 1-1,-1 0 1,0 1 0,16 18-1,-16-9 64,28 97 28,-39-109-80,0-1-1,0 0 0,-1 1 0,0-1 0,0 15 1,-1-2-3,2 0-7,-1-12 6,0-1 0,-1 1 0,0-1 0,-1 14 1,-2 10 66,-2 0 0,-13 49 1,17-75-45,0 3 8,1-6-18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3:30:56.2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1 195 7624,'16'-36'5,"-14"28"-3,2 0 0,-1 1 0,1-1 0,0 1 0,0-1 1,1 1-1,0 1 0,7-9 0,18-11 4,-23 21-5,1 1-1,0-1 0,16-5 1,3 1-1,1 2 1,38-5-1,-64 12 0,21-3 4,1 1 0,0 0 0,44 5 1,-48-2-1,-11-1 9,0 1 0,0 0-1,0 0 1,17 5 0,-7-1-3,-3-2-2,-9-2 7,-1 1-1,0-1 1,0 1 0,0 1-1,9 4 1,-7-3 6,0 0-1,-1 1 1,1 0 0,11 11 0,-14-7 60,-4 2-57,0-1 0,-1 1 0,0 0 0,-2 15 0,1-21-8,0 0-1,1-1 1,-1 1 0,-1 0-1,1-1 1,-1 1 0,0-1-1,0 0 1,-3 5 0,-4 8 7,1 1-8,4-8 4,-1 0-1,0-1 0,-1 0 0,-10 13 1,-21 25 98,-84 83 0,105-116-106,-37 28 56,29-25-43,-3 2 38,0 1 0,1 1 0,-25 27 0,50-47-56,0-1 1,1 1-1,-1 0 1,1 0-1,-1 0 1,1-1-1,-1 1 1,1 0-1,-1 0 0,1 0 1,0 0-1,0 0 1,-1 0-1,1 0 1,0 0-1,0 0 1,0 0-1,0 0 1,0 0-1,0 0 1,0 0-1,1 0 1,-1 1-1,1 0 4,0 0 0,0-1 0,0 1-1,0 0 1,1 0 0,-1-1 0,0 1-1,1-1 1,-1 1 0,3 1 0,2 2 8,1 0 1,0-1 0,13 6-1,-18-9-22,9 4 26,0-1 0,0 0 1,0 0-1,1-1 0,-1-1 0,21 2 0,-18-2-6,3 1 22,0-1 0,0-1-1,0-1 1,0 0 0,26-4 0,-26 2 15,34-4 359,92-26 1,-126 26-232,0-1 0,-1-1 0,0 0 0,29-21 0,-43 27-164,1 1 0,-2-1-1,1 1 1,0-1 0,0 0 0,0 0-1,-1 0 1,1 0 0,-1 0 0,0 0-1,1 0 1,-1 0 0,1-4-1,3-4 17,16-39-1406,2-2-5627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3:30:56.6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341 0 9240,'0'0'0,"5"9"0,6 20 0,-2 6-40,-2 2 40,1 0-320,-1-7 320,-1 3-6184</inkml:trace>
  <inkml:trace contextRef="#ctx0" brushRef="#br0" timeOffset="1">361 569 10760,'0'0'0,"0"14"0,3 27 0,-9 21-184,-14 18 184,-16-2-456,-24-7 456,-12-22-1120,-14-33 1120,2 1-6272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3:30:51.6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9328,'59'37'305,"39"25"864,-87-54-1042,-1 1 0,0 0-1,0 0 1,0 0 0,13 20-1,-16-14 48,-1 15-58,3 47 0,-9-48-49,0 1-1,-3-1 1,-5 31 0,4-32-44,-12 65 164,0 7-63,13 8-9,7-89-54,7 9-17,19 33 0,-29-59-40,0-1 1,0 0-1,0 1 0,0-1 1,0 0-1,0 0 0,0 1 1,0-1-1,0 0 1,3 1-1,12 9 14,0-1-1,1-1 1,26 10 0,-41-18-14,0 0 0,1-1 0,-1 1 0,0-1 0,0 1 0,0-1 0,0 0 0,0 0 0,3 0 0,36-3 22,68-14 0,-75 6-5,4-5-530,0-1 0,54-35 0,-11-3-7277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3:30:52.4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1 387 9952,'19'4'67,"1"-1"1,-1-1-1,1-1 1,26-2-1,195-18 180,-141 4-231,-34 8-10,6 7-4,-5 8-2,-6 5 0,-51-9 0,0-1 0,0 1 0,9 6 0,18 16 0,-5 3 0,1 2 0,5-3 0,6-3 0,-29-19 2,0 0-1,1-1 1,0-1 0,-1 0 0,26 2 0,-11-3 6,44-3 1,-54-1 1,0-1 1,-1-1 0,1-1-1,35-12 1,-36 10-4,6-4 33,4-7-14,46-35 0,-60 35-5,-2-5-10,-2 0 0,10-25 0,-18 28 3,-4-5-6,-10-46 1,3 53-1,-21-21 4,24 33-11,-1 0-1,1 0 1,-1 1 0,0 0-1,-13-6 1,10 6 0,1 0 0,-1 1 0,0 0 0,-14-2 0,13 4 0,0 0-1,-1 0 0,1 1 0,-16 2 1,11 1-2,0 1 1,0 1 0,0 0 0,0 1 0,1 0 0,-18 12-1,11-2-4,-87 95 1,88-85-9,-54 106-7,65-108 0,4 4 7,-2 54 0,7-81 13,0 1-1,0 0 1,0-1-1,0 1 1,1 0-1,-1-1 1,0 1-1,1-1 1,-1 1-1,2 1 1,19 43-1,-16-38 1,1 1 0,-1-1 0,2-1 0,8 10 0,-7-10 0,0 1 0,1-2 0,16 11 0,-15-11 0,1-1 0,0 0 1,18 5-1,-10-6 1,1-1 1,-1 0-1,1-2 0,0 0 1,23-3-1,-14-2 6,47-12-1,17-14-4,-43 8-3,63-38 0,-87 43-4,87-80 2,-93 75-3,-10 10 2,4-5-1,-1-1 0,-1 0 1,0 0-1,-1-1 0,12-31 1,-6 9-36,-1-1 0,-3-1 0,-2 0 0,10-68 0,-20 98 9,0 1 0,0 0-1,1-1 1,5-17 0,-6 27 3,-2 3 26,0 1 0,1-1 0,-1 1 0,0 0 0,1 0-1,-1-1 1,1 1 0,-1 0 0,1 0 0,0-1 0,-1 1 0,1 0 0,0 0 0,-1 0 0,1 0 0,0 0 0,0 0 0,0 0 0,-11 40-6,-3 36 7,3 20 1,7 14 0,17 76 1,-7-157 6,48 118 2,-47-129-3,19 33 0,-14-31-5,27 49 17,-30-56-9,20 26 0,-29-40-8,1 0 0,-1 1-1,0-1 1,1 0 0,-1 1-1,1-1 1,-1 0 0,1 0-1,-1 0 1,1 0 0,-1 1-1,1-1 1,-1 0 0,1 0-1,-1 0 1,1 0 0,-1 0-1,1 0 1,-1 0 0,1 0-1,-1 0 1,1-1-1,-1 1 1,1 0 0,-1 0-1,0 0 1,1 0 0,-1-1-1,1 1 1,-1 0 0,1-1-1,-1 1 1,0 0 0,1-1-1,-1 1 1,0 0 0,1-1-1,0 0 2,1-3 1,1 1 0,-1-1-1,0 0 1,0 0 0,0 0 0,-1 0-1,1-1 1,-1 1 0,0 0 0,0-1-1,-1 1 1,1-1 0,-1-4 0,1-57 17,7-125 54,-6 169-69,5-39 29,17-79 13,-17 109-6,46-107 22,-39 116-23,13-8-13,31-26 0,-38 44 7,90-31 10,-87 38-23,8 2-440,-1 1 0,40 3 0,1 4-6021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3:30:53.0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 8072,'5'2'32,"0"0"-1,1-1 1,-1 0 0,1 0 0,-1 0-1,1 0 1,-1-1 0,11 0 0,42-9 348,-57 9-376,14-3 129,1 1 0,-1 0 0,1 1 0,18 1-1,-30 1-109,-1 0-1,0 0 1,1 1-1,-1-1 0,0 1 1,0 0-1,0 0 1,0 0-1,0 0 0,0 1 1,-1-1-1,1 1 1,-1 0-1,0-1 0,1 1 1,-1 0-1,0 0 0,1 5 1,0-4 5,1 4 6,1 0 1,-1 0-1,-1 0 1,1 1-1,-2 0 1,1-1 0,-1 1-1,2 14 1,-3-12-17,2 5 17,-1 0 1,0 0-1,-1 24 0,0 17 3,-1-57-38,11 121 46,-8-101-44,-3-10-4,0-8-4,0-7-1,0-1 3,-1-43-16,3 0-1,14-91 1,-3 93 20,-9 33 1,2-1 0,13-25 0,-16 35 0,0 1 1,-1 0-1,2 0 1,-1 0-1,0 0 0,1 0 1,-1 1-1,1-1 1,0 1-1,0 0 0,9-5 1,-2 6 18,3 3-10,0 1 0,25 7 0,-25-2 25,-1 4-17,1 1 0,-2 0 0,0 1 0,0 1 0,-1 0 1,15 27-1,-16-26-12,-6-8 4,0 0 0,0 1 0,-1 0 0,4 11 0,0 1 11,0 1 0,-1 0 1,-1 0-1,-1 1 0,2 38 1,-6-28-5,0-30-10,-1-1-1,0-1-6,1 1 0,0-1 0,0 0 0,-1 1 0,1-1 0,0 0 1,-1 1-1,1-1 0,0 0 0,-1 0 0,1 1 0,0-1 0,-1 0 0,1 0 0,0 0 0,-1 0 0,1 1 0,-1-1 0,1 0 0,0 0 0,-1 0 0,1 0 0,-1 0 0,1 0 0,0 0 0,-1 0 0,1 0 0,-1 0 0,1 0 0,0-1 0,-1 1 0,1 0 0,-1 0 0,1 0 0,0 0 0,-1-1 0,1 1 0,0 0 0,-1 0 0,1-1 0,0 1 0,-1 0 0,1 0 0,0-1 0,0 1 1,-1 0-1,1-1 0,0 1 0,0-1 0,0 1 0,0 0 0,-1-1 0,1 0 0,0 0 0,-4-5-3,1 0 0,1 0 0,-1-1 0,1 1 0,0-1 0,1 0 0,0 1 0,0-1 1,0 0-1,1 0 0,0-9 0,0 10 0,0 3-1,0-1 0,0 1 0,0-1-1,1 0 1,-1 1 0,1-1 0,0 1 0,0-1-1,0 1 1,2-4 0,3-7-3,-3-1 3,-1 10-1,-1 0 1,1-1-1,0 1 1,1 0-1,-1 0 1,6-7-1,10-17-16,1 0 0,46-52 0,-54 70 19,-8 7 0,1 0 0,0 1 0,0 0 1,0-1-1,0 1 0,0 1 0,7-4 0,20-8-6,-29 13 8,0 0 0,0 1 0,0 0 0,0-1-1,1 1 1,-1 0 0,0 0 0,0 0 0,1 0 0,-1 1 0,0-1 0,4 2 0,-3-1 0,-1 0 0,1 0 0,0 1 0,-1-1 0,1 1 0,-1 0 0,0 0 0,1 0 0,-1 0 0,3 4 0,1 2 0,-1-1 0,0 1 0,7 17 0,-4-7 0,7 31 0,1 28 0,8 60-2,-23-132 1,0 0 0,0 1-1,0-1 1,0-1 0,1 1 0,0 0-1,0 0 1,5 8 0,1 1-1,18 29-1239,0-3-4959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3:30:53.7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53 249 6456,'0'2'32,"0"5"10,0-5 45,2-2-2,6-2-28,-1 0 0,0 0 0,1-1 0,-1 0 0,0-1 0,0 1 0,-1-1 0,11-9-1,11-4 71,26-11 61,-39 20-120,0 0-1,-1-1 0,0-1 1,0 0-1,-1-1 1,0 0-1,-1-1 0,17-20 1,-24 24 20,0 1-10,0 0 0,-1-1-1,0 0 1,5-11 0,-7 14 78,0-1 0,-21 21 117,11-9-252,4-2-5,1-1-1,0 0 1,0 0 0,0 1 0,0 0 0,0 0-1,-2 5 1,-55 98 125,49-81-66,-32 129 33,24-47 32,1-12-61,1 107 79,12-125-99,3-62-42,0-5-2,1 1 0,0 0-1,1 0 1,0 0 0,1 0 0,0-1 0,6 23 0,-2-21-1,-5-13-14,0 1 0,0-1 0,0 0 1,0 0-1,0 0 0,0 0 0,0 1 1,0-1-1,0 0 0,0 0 0,0 0 1,0 1-1,0-1 0,0 0 0,0 0 1,0 0-1,0 0 0,0 1 0,0-1 0,0 0 1,0 0-1,0 0 0,0 0 0,-1 1 1,1-1-1,0 0 0,0 0 0,0 0 1,0 0-1,0 0 0,0 1 0,-1-1 1,1 0-1,0 0 0,0 0 0,0 0 0,0 0 1,0 0-1,-1 0 0,1 0 0,0 0 1,-17-10 30,-97-85-42,111 92 9,0 0 0,-1 0-1,1 0 1,0-1 0,1 0 0,-1 1 0,1-1 0,0 0-1,-3-6 1,3 6 0,2 4 1,0-1 0,0 0 0,0 0 0,-1 0 0,1 1 0,0-1 0,0 0 0,0 0 0,0 0 0,0 0 0,0 0 0,1 1 0,-1-1 0,0 0 0,0 0 0,1 0 0,-1 0-1,0 1 1,1-1 0,-1 0 0,0 0 0,2 0 0,-1-2-2,2-2 1,-1 1 0,1-1 0,0 1 0,0 0 0,1 0 0,-1 0-1,1 1 1,-1-1 0,1 1 0,0 0 0,1 0 0,6-3 0,5-2-1,0 1 1,22-7 0,-34 13 2,55-18 0,7 3 0,5 8 0,2 6 0,-2 4 0,-33 0-95,-12 0-182,1-1 0,-1-1 0,52-8 0,-45 1-5696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05:49.5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5560,'0'0'0,"27"26"0,2 10 8,3 22 48,-2 2 0,-11 0-40,2-10 0,8-17-16,-2 2-3808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3:30:54.0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10040,'23'22'-53,"44"32"0,-64-52 53,-1 0-1,1 0 1,0-1-1,0 1 1,0-1-1,0 1 1,0-1-1,0 0 0,0 0 1,7 1-1,1 0 1,38 3 0,9-4 0,6-4 0,-40-1-291,0 0 1,-1-2 0,40-15-1,1-3-5515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3:30:54.4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8696,'4'14'22,"-4"-10"-1,1 1 0,0-1-1,0 0 1,1 1 0,0-1 0,-1 0 0,1 0-1,1 0 1,-1 0 0,0 0 0,6 6 0,-2-5-33,8 8 176,0 0 1,0-1-1,2-1 1,16 10-1,9-2-52,-22-14 142,4-3-135,1-1-1,-1-1 1,1-1 0,-1-1 0,1-1 0,25-6 0,11-14-1370,1-1-5242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3:30:57.3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57 0 13720,'0'0'160,"7"5"-27,20 14-48,-18-8 209,-2 0-120,-2-2-105,-1 0 0,0 0 0,0 0 0,-1 1 0,0-1 0,3 19 0,5 121 258,-13-112-246,-30 153 31,24-152-64,-35 160 20,33-158-40,8-29-23,-32 158 33,27-132-31,3 1 0,-1 69 0,9-85 0,3-6-5,1 0 0,0 0 1,16 21-1,-10-24 5,3-3-4,1-1 0,29 10 0,-45-19-3,-1 1 1,1-1 0,-1 0-1,1 1 1,-1-1-1,1 0 1,-1 0 0,1 0-1,-1 0 1,4-1 0,23-4 0,54-16 0,-58 8-26,16-18 0,44-45-1,-81 73 5,0-1 0,0 1 1,0-1-1,0 0 0,4-7 0,15-30-646,-1-1 1,17-54-1,-4-5-8606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3:30:57.8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38 129 9056,'-7'-1'19,"5"1"-10,0 0 0,0 0 1,1 0-1,-1 1 0,0-1 1,1 0-1,-1 1 0,0-1 1,1 1-1,-1 0 0,0 0 1,1-1-1,-1 1 0,1 0 0,-2 2 1,1-2 77,6 1 19,-3-1-80,7 3 21,0 0 0,0-1 0,0 0 0,0 0-1,1-1 1,-1 0 0,0-1 0,15 1 0,286 2 594,-221-6-401,-62 3-206,-2-1-15,59 4 55,-67-3-50,-4-1-18,-1 1 1,1 0-1,-1 1 0,1 0 0,-1 0 0,0 1 0,0 1 1,0 0-1,0 0 0,17 11 0,-26-14-6,0 1 1,0-1-1,0 1 0,-1 0 0,1 0 1,0-1-1,-1 1 0,1 0 0,1 5 1,0-2-2,0 0 1,-1 1-1,0-1 1,0 1 0,-1 0-1,1 6 1,11 37-4,26 42-1,-28-76-14,-1-6 14,1-1 0,0 0 0,23 13 0,-33-20 4,0-1 0,0 1 0,0-1 0,1 0 0,-1 1 0,0-1 1,0 0-1,0 0 0,0 1 0,0-1 0,1 0 0,1-1 0,12 0-1,1-1 0,-1-1 0,0 0-1,20-8 1,-15 0-4,82-65-4,-86 61 9,0 1 0,-1-2-1,0 0 1,15-23-1,-19 24 0,-2 3-2,0 0 0,-1-1 0,0 0 0,-1 0 0,8-23 0,-12 30 1,-3 5 2,0 0-1,1 1 1,-1-1-1,0 0 0,1 0 1,-1 0-1,0 1 1,0-1-1,0 0 1,0 0-1,0 0 1,0 0-1,0 1 0,0-1 1,0 0-1,-1-1 1,-1-9-6,-2 1-1,1 0 1,-1 0 0,-1 0 0,-9-15 0,1 12-45,-4 2 34,-1 1-1,0 1 1,-21-8 0,18 13-62,-8 3 16,-56 7 1,62 1-89,-86 58-59,89-47 46,-65 89-59,72-82 71,-1 16 52,-12 63 0,24-74 15,5-3 47,1 0 1,15 51 0,-8-57-15,5-1 29,1-1 1,29 25-1,-27-32-8,-3-7 25,1 0-1,-1-2 1,1 1-1,21 0 1,-14-7-12,113-34-5,-107 24-8,18-16-497,59-47 1,-26 12-4592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3:30:58.1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17 7800,'40'92'-686,"-19"-43"644,31 73 50,-41-94 33,33 141 43,-30-79 179,-11-66-226,0 1-9,-1-14 28,-1 1 1,-1 0 0,0 15 0,0-15 42,1-5-49,-1 0 1,0-1-1,0 1 0,-1 0 0,0 0 0,0-1 0,-1 1 0,-2 7 0,3-14-42,1 1 0,-1-1 0,1 0 0,-1 1 0,1-1-1,-1 0 1,1 0 0,-1 1 0,1-1 0,-1 0 0,0 0-1,1 0 1,-1 0 0,1 1 0,-1-1 0,0 0 0,1 0-1,-1 0 1,1-1 0,-1 1 0,0 0 0,1 0 0,-1 0-1,1 0 1,-1 0 0,-1-1 0,2 1 2,-2-1-1,-1 0-1,1 0 1,0 0 0,0-1 0,0 1-1,-1 0 1,1-1 0,1 1 0,-1-1 0,0 0-1,0 0 1,1 1 0,-1-1 0,1 0-1,-1-1 1,1 1 0,-2-4 0,0-1 1,0 0-1,1 0 1,-2-13 0,3 14-3,-1-14 74,8-102 44,-1 94-11,45-117 50,-35 118-23,-9 17-91,14-19 75,0 0-1,46-47 1,-64 73-137,89-85 429,-75 74-608,0 1-1,1 1 0,0 1 0,1 0 1,21-9-1,12-1-5808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3:30:58.6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19 8248,'2'2'57,"4"6"0,-5-6-41,0-1 0,1 0 0,-1 0-1,0 1 1,1-1 0,-1 0-1,1 0 1,-1-1 0,1 1-1,0 0 1,-1 0 0,3 0 0,15 9 297,-5 5-93,0 2 0,21 34 0,-29-34 0,18 96 89,-19-80-48,1 0-26,0 61 0,-5-81-131,-2-2-29,2 1-1,0 0 0,0 0 0,5 16 1,-6-26 51,-5-33-47,5 21-74,0 4-1,0 0 0,1 1 0,-1-1-1,1 0 1,1 1 0,2-9 0,30-107 29,-24 94-19,51-97 4,-47 102-3,11-7 0,30-27 1,-38 44 24,7 1-11,38-11 0,-59 21-21,1 1 1,0-1-1,0 1 0,0-1 0,0 1 0,0 1 0,0-1 0,-1 0 1,1 1-1,0 0 0,0 0 0,0 0 0,-1 0 0,1 1 0,6 3 0,-5-3 4,4 6 69,-6-5-60,3 4-5,-1 0-1,0 0 1,0 0-1,0 1 0,-1 0 1,0 0-1,-1 0 1,5 15-1,23 106 50,-22-61-42,-7-45-19,3 35-1,-4-37-4,-1-14 0,0 0 0,0 0-1,1 0 1,1 0 0,-1 0 0,1-1-1,2 8 1,-3-12-12,1-10-1,10-43-27,28-137-59,-37 165 96,-1 15 1,-1 0 0,1 0-1,0 1 1,5-13 0,1 1-1,1 1 1,13-21-1,-12 29-1,20-7 4,-24 15 1,0-1 0,0 1 0,0 1 1,10-3-1,-10 4 1,0 0 1,1 0-1,-1 0 1,0 0-1,1 1 1,-1 0-1,0 1 1,0-1-1,7 4 1,-12-5 0,-1 0 0,1 0 1,0 1-1,-1-1 0,1 0 1,0 1-1,-1-1 0,1 1 1,0-1-1,-1 1 1,1-1-1,-1 1 0,1-1 1,-1 1-1,1 0 0,0 0 1,49 74 58,-42-59-40,-1 0 0,0-1 0,-1 2 0,-1-1 0,0 1 0,3 24 0,-4-23-7,13 77 133,-5-20-59,-10-66-199,9 40 463,-9-44-529,-1-1 1,1 1 0,0 0 0,0-1 0,1 1 0,-1-1 0,1 0 0,4 5 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3:30:59.0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5 223 9688,'1'-12'7,"0"-1"0,1 1 0,0-1 0,6-16 0,-6 24-3,0-1-1,1 1 1,-1 0-1,1 0 1,0 1-1,1-1 1,-1 1-1,1-1 1,0 1-1,0 0 1,0 0 0,6-4-1,-2 2 6,-4 3 4,-1 1 0,1 0 0,0 0 0,-1 0-1,1 0 1,0 0 0,5 0 0,30-13 148,0 2 1,47-9-1,-70 19-131,-12 2-8,1 0 1,-1 1-1,0-1 0,0 1 0,0 0 0,0 0 0,0 0 1,1 1-1,6 1 0,-2 0 28,0 0 1,0 1-1,0 0 1,13 7-1,-20-9-37,-1-1-1,0 1 1,0 0 0,0 0-1,0 0 1,0 0 0,0 0-1,0 0 1,-1 0 0,1 0-1,0 0 1,-1 1 0,1-1-1,0 0 1,-1 0 0,1 1-1,-1-1 1,0 0 0,1 1-1,-1 1 1,1 2 21,4 21 6,-6-12 8,-8 8-27,0 0 1,-20 33-1,20-38-15,-1-1-1,-20 25 1,11-19-3,-56 66 1,-1-6 1,13-16-3,47-49-3,3-4 6,0 0 0,1 0 0,1 1 0,-13 21 0,24-34-2,0 0 0,1 0 0,-1 0 0,0-1 0,0 1 1,0 0-1,1 0 0,-1 0 0,0 0 0,1 0 0,-1 0 0,1-1 1,-1 1-1,1 0 0,-1 0 0,1-1 0,0 1 0,-1 0 1,1-1-1,0 1 0,-1-1 0,2 1 0,0 1 5,21 18 18,-9-13 69,8-3-45,1-1 0,34 0 1,-47-3-4,-1 0 0,0-1 1,1 0-1,-1 0 0,13-4 1,0-1-6,0 2-16,-12 3 0,0-2 0,1 1-1,-1-2 1,12-5 0,11-6 39,42-25 1,-57 26-45,2-9-740,36-47-1,-20 16-6626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3:30:59.3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12016,'0'0'0,"12"5"0,16 7 0,8-2-96,8-8 96,7-2-208,5-5 208,2 1-1400,-2-4 1400,0 1-7256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3:30:59.7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20 10136,'0'0'0,"11"2"0,17 2 16,20-1 8,18-3-24,8-4-192,12-8 192,-5 0-7008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3:31:00.1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825 4 8248,'-6'-2'-6,"0"2"1,0-1-1,0 1 1,0 0 0,0 0-1,0 0 1,0 1-1,0 0 1,0 0 0,0 1-1,-11 4 1,6-3 2,-12 3 14,0 2 0,0 0 1,1 2-1,-24 13 0,29-14 2,-13 8 75,-128 89 37,126-81-50,-127 110 36,129-107-31,-86 120 30,100-120-36,7-6-38,1 1 1,-10 39-1,18-61-33,0-1 1,0 1-1,0-1 1,-1 0-1,1 1 1,0-1-1,0 1 1,0-1-1,0 0 0,0 1 1,0-1-1,0 1 1,0-1-1,0 1 1,0-1-1,0 0 1,1 1-1,-1-1 0,0 1 1,0-1-1,0 0 1,0 1-1,1-1 1,-1 1-1,0-1 1,0 0-1,1 1 0,-1-1 1,0 0-1,1 1 1,4 3 9,1-1 1,-1 1-1,1-1 1,-1 0 0,1-1-1,0 1 1,0-1-1,0 0 1,1-1-1,8 2 1,-13-2-2,0-1 0,0 0 0,0 0-1,1 0 1,-1 0 0,0 0 0,0 0 0,4-1 0,29-7 35,-1-1 1,33-14-1,-40 7 27,104-84 36,-106 77 5,168-191 445,-184 203-400,-1 0 0,0-1-1,0 0 1,-2 0 0,8-18 0,-35 82 169,-12 41-156,27-71-59,-4 103 32,10-123-141,0 0 0,0 0 0,0 0 0,0 0 0,1 0-1,-1 0 1,0 0 0,1 0 0,0 0 0,1 3 0,8 16 11,1 0 0,1 0 1,21 26-1,-32-45-15,1 0-1,0 0 1,-1-1 0,1 1-1,0-1 1,-1 1 0,1-1-1,0 0 1,4 3 0,28 13-482,1-2 0,42 14 0,7-2-6772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05:49.8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496 508 4312,'9'-5'1,"-7"3"-1,1 1 1,-1 0 0,0-1 0,0 0-1,0 1 1,-1-1 0,1 0-1,0 0 1,2-3 0,1-4 1,1 1 0,-1-1 0,-1-1 0,1 1 0,-2 0 0,4-12 0,10-53 36,-16 68-1,0 0 0,0 0 0,-1 0 0,0-1 0,0 1 0,0 0 0,-1 0 0,-2-11 1,2 14-19,0-2 17,-1 1 0,0 0 0,0-1 0,-1 1 0,1 0 0,-1 0-1,0 0 1,0 0 0,0 1 0,0-1 0,0 1 0,-1 0 0,-4-3 0,3 2 9,-8-5 202,2 5-166,-2 0 0,1 0-1,0 2 1,-1-1 0,1 1 0,-1 1 0,1 0 0,-1 1-1,0 1 1,-20 2 0,13 0-39,9-2-1,1 1 0,-1 0 0,1 1 0,-12 5 0,-104 41 169,105-36-116,14-9-70,-2 2-11,1 1 0,-1 0 0,1 0 0,0 0 0,1 1 0,0 0 0,0 1 0,1-1 1,0 1-1,-6 12 0,6-11 5,2-3-14,0 0 1,1 1 0,-1-1 0,1 0-1,1 1 1,-1 0 0,1 0 0,1 0-1,-2 15 1,6 9 7,-3-28-12,1 0 1,1 0-1,-1 0 0,0-1 1,1 1-1,0 0 0,4 5 1,-2-5-1,0 0 0,0 0-1,0 0 1,1-1 0,-1 0 0,1 0 0,0 0 0,0-1 0,0 1 0,0-1 0,0 0 0,10 2-1,-10-3 1,1 1-1,-1-1 0,0 0 1,1 0-1,-1-1 0,1 1 0,9-2 1,6 0-1,1 3 0,-13-1 0,0-1 0,1 0 0,-1-1 0,0 0 0,12-2 0,114-25-2,-108 19-2,-9 2 4,-1 1 0,0-1 0,0-1-1,-1-1 1,0 0 0,21-16 0,11-14 0,8-12 1,1-1 0,0 3 0,16-4 38,-53 39-14,0 0 1,-1-1-1,-1 0 0,25-28 1,-37 36 28,-1 0 1,0-1 0,0 1-1,7-14 1,-12 19-45,1 0 0,0 1-1,-1-1 1,1 0 0,-1 0 0,0 1 0,1-1 0,-1 0 0,0 0 0,0 0-1,0 1 1,0-1 0,0 0 0,-1 0 0,1 0 0,-1 1 0,1-1-1,-1 0 1,1 0 0,-1 1 0,0-1 0,0 1 0,0-1 0,0 1 0,-2-4-1,0 3 1,0 0-1,0-1 0,-1 1 0,1 0 0,0 1 0,-1-1 0,1 1 1,-1-1-1,0 1 0,1 0 0,-1 0 0,0 1 0,0-1 0,1 1 1,-1 0-1,0 0 0,0 0 0,-6 1 0,-2 1 3,0 0-1,1 0 1,-1 1 0,-17 7-1,25-8-6,0 0 0,0 0-1,0 1 1,0-1 0,1 1-1,-1 0 1,1 0-1,-1 0 1,-3 4 0,2-1-2,4-5-1,1-1 0,-1 1 0,0 0-1,1 0 1,-1-1 0,1 1 0,-1 0 0,1 0-1,-1 0 1,1-1 0,-1 1 0,1 0 0,0 0-1,0 0 1,-1 0 0,1 0 0,0 0 0,0 0 0,0 0-1,0 0 1,0 1 0,0 1 1,0-1-2,1 1 1,-1 0-1,1-1 0,-1 1 0,1-1 1,0 1-1,0-1 0,0 1 0,1 2 1,1-1-1,-1 0 0,1 0 0,0 0 0,1 0 0,-1 0 0,6 4 0,38 24 0,78 34-2,-99-51-3,41 31 4,14 14 1,-4 3 0,-7-1 1,-45-38 4,42 53-1,-63-73-1,-1 1-1,0 0 0,0 1 0,0-1 0,-1 0 0,0 1 0,0 0 0,0-1 1,-1 1-1,0 0 0,0 0 0,0 0 0,0 0 0,-1 8 0,0-11 0,-3 12 18,-38 62 8,39-73-24,-1 1 0,0 0 1,0-1-1,-1 0 0,1 0 1,-1 0-1,-6 6 0,-4 2 2,-1 2-3,-15 19 23,14-13-15,1 0 0,1 1 1,0 1-1,-12 30 0,26-52-11,0 0 0,0 0 0,0-1 0,0 1 1,0 0-1,0 0 0,1 0 0,-1 0 0,0 0 0,0 0 0,0 0 0,0 0 0,0 0 0,0 0 1,0 0-1,1 0 0,-1 0 0,0 0 0,0 0 0,0 0 0,0 0 0,0 0 0,0 0 0,0 0 1,0 0-1,1 0 0,-1 0 0,0 0 0,0 0 0,0 1 0,0-1 0,0 0 0,0 0 1,0 0-1,0 0 0,0 0 0,1 0 0,-1 0 0,0 0 0,0 0 0,0 0 0,0 1 0,0-1 1,0 0-1,0 0 0,0 0 0,0 0 0,0 0 0,0 0 0,0 0 0,0 0 0,0 1 0,0-1 1,0 0-1,0 0 0,0 0 0,0 0 0,0 0 0,0 0 0,0 0 0,0 1 0,0-1 0,0 0 1,0 0-1,0 0 0,9-1-42,0 0 1,0-1 0,0 0 0,0 0-1,0-1 1,14-6 0,2-1-624,52-19-4141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3:31:01.1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530 1054 8608,'20'-12'0,"16"-14"24,-20 12-3,-1 0 0,0-1 0,-2-1 0,1 0 0,20-35 0,-27 39-1,-5 9 6,0-1 0,-1 1 0,1 0 0,-1-1 1,0 1-1,0-1 0,0 1 0,0-1 0,-1 1 0,1-5 0,0-2 65,-1 0 1,0 0-1,-1-12 0,1 22-80,0 0-1,0 0 0,0-1 0,0 1 0,0 0 0,0 0 0,0-1 1,0 1-1,0 0 0,-1 0 0,1-1 0,0 1 0,0 0 0,0 0 1,0 0-1,0-1 0,-1 1 0,1 0 0,0 0 0,0 0 1,0-1-1,-1 1 0,1 0 0,0 0 0,0 0 0,0 0 0,-1 0 1,1 0-1,0-1 0,-1 1 0,-4-2 40,-1 1 0,0-1 0,0 1 0,0 0 0,0 0 0,0 1 0,0 0-1,-9 1 1,-4 2 284,-93 43 114,83-30-318,0 1 0,1 2 1,-37 31-1,46-33-90,-12 8 128,-13 10-81,-16 12 81,3 2 0,-62 69 0,85-75-80,34-42-86,0-1 0,0 1 0,0-1 1,0 1-1,0-1 0,0 1 0,0-1 1,1 1-1,-1 0 0,0-1 1,0 1-1,0-1 0,1 1 0,-1-1 1,0 1-1,0-1 0,1 0 0,-1 1 1,0-1-1,1 1 0,-1-1 0,1 0 1,-1 1-1,1-1 0,-1 0 0,0 1 1,1-1-1,-1 0 0,1 0 1,-1 1-1,1-1 0,0 0 0,0 0 1,0 1 0,3 2 3,-2-2-4,-1 0 0,1-1-1,0 1 1,0 0 0,-1 0 0,1-1 0,0 1 0,0-1 0,0 0 0,0 1-1,0-1 1,-1 0 0,1 0 0,0 0 0,0 0 0,0-1 0,3 0 0,32-4 14,41-12 1,-50 5-9,50-33 4,18-32-9,6-18-3,6-15 0,-1-3 0,-8 4 0,-71 74 0,31-49 0,11-48 0,-10 5 0,-10 16 1,-36 81 2,49-130 15,-60 143-9,-17 28 13,5-4-20,4-3 0,0 0-1,1 0 1,0 1 0,0-1-1,-5 7 1,-79 119 14,68-95-8,-33 60 4,-10 27-8,13 1 1,42-98-4,1 0-1,-5 40 1,10-46-1,1-1 0,0 1 0,5 32 0,-1-29 0,2 0 0,12 36 0,-10-39-1,1-1 1,1 0 0,1 0 0,0-1 0,1 0-1,16 17 1,-26-33 0,0 1-1,1-1 0,-1 1 1,1-1-1,-1 0 1,1 1-1,-1-1 0,1 0 1,0 0-1,2 1 1,18 8-5,0-2 0,46 12 0,-44-19-28,115-28-22,-109 16-17,126-72-15,-126 63 61,-15 9 16,0 0 6,0 0 0,-1 0-1,0-1 1,-1-1 0,-1 0 0,21-29 0,-5-2 3,-5-4 2,-19 36 2,-1 0 0,4-18 0,-7 29-2,-1 1 0,1 0-1,0-1 1,0 1-1,0 0 1,0-1 0,0 1-1,0 0 1,0 0 0,0-1-1,0 1 1,-1 0 0,1 0-1,0-1 1,0 1-1,0 0 1,-1 0 0,1-1-1,0 1 1,0 0 0,-1 0-1,1 0 1,0 0 0,0-1-1,-1 1 1,1 0-1,0 0 1,0 0 0,-1 0-1,1 0 1,0 0 0,-1 0-1,1 0 1,-1 0-1,-10-1 5,5 1-2,3 0 0,1 0 0,-1 0-1,0 0 1,1 1-1,-1-1 1,1 1 0,-1 0-1,1 0 1,-1 0-1,1 0 1,-5 3 0,-96 48 34,80-36-10,-98 102 9,100-89-15,12-15-13,-11 17 2,2 2 0,-24 56 1,24-43-5,16-40-5,0 0-1,0 0 0,1 0 0,-2 9 1,3-13-1,0 0 0,0 0 0,0 0 0,1 0 0,-1 0 0,0 0 0,1 0 0,0 0 0,-1 0 0,1-1 0,0 1 0,1 2 0,-1-2 0,1 0 0,-1 0 0,1 0 0,0 0 0,0 0 0,-1 0 0,1 0 0,0-1 0,1 1 0,2 1 0,-3-2 0,1 0 0,0 0 0,0 0 0,0 0 0,0-1 0,0 1 0,-1-1 0,1 1 0,0-1 0,0 0 0,5-1 0,1 0 0,-1-1 0,1 0 0,-1 0 0,17-8 0,-3-1-1,0-2 1,-1-1 0,-1 0 0,29-28-1,-23 16-4,91-126 2,-96 119-3,126-258-46,-102 193 38,-27 58-31,-2 7 20,75-147-63,-79 158 66,10-19-15,1 1 1,31-40 0,-51 77 23,-8 8-1,-2 0 12,5-3 1,-1 0 1,1 0-1,-1 1 0,1-1 0,0 1 0,0-1 0,0 1 0,0-1 0,-2 7 1,-69 112-10,56-88 5,-73 159 2,72-151-3,-57 157-6,65-162-7,6-17 12,-3 15-2,1 0 1,2 1-1,0 43 1,7 30-19,-2-104 25,-1 0 1,1 0-1,0 0 1,0 0-1,0 0 1,0 0-1,1-1 1,-1 1-1,1 0 1,0-1-1,0 1 1,0-1-1,6 6 1,-5-5-1,6 1-4,22-2-1,-25-4 7,1-1 0,0 1-1,0-1 1,-1 0 0,11-6 0,-5 3 0,-1-1 0,-1-1 0,19-14 0,37-43 0,83-90 17,-133 137-6,6-4 7,-2-2-1,25-34 1,-38 45 7,-3 5-6,1-1 0,0 1 0,0 0 0,1 1 0,-1-1 0,2 1 0,6-6 0,-13 12-17,0 0-1,0 0 1,0 0-1,0 0 0,0 0 1,0 0-1,1-1 1,-1 1-1,0 0 1,0 0-1,0 0 0,0 0 1,0 0-1,0 0 1,0 0-1,0 0 1,0 0-1,1 0 0,-1 0 1,0 0-1,0 0 1,0 0-1,0 0 1,0 0-1,0 0 0,0 0 1,1 0-1,-1 0 1,0 0-1,0 0 1,0 0-1,0 0 1,0 0-1,0 0 0,0 0 1,1 0-1,-1 0 1,0 0-1,0 0 1,0 0-1,0 0 0,0 0 1,0 1-1,0-1 1,0 0-1,0 0 1,0 0-1,0 0 0,1 0 1,-1 0-1,0 0 1,0 0-1,0 0 1,0 1-1,2 1 9,0 1 1,0-1-1,0 1 1,0-1-1,-1 1 1,1 0-1,-1 0 1,0 0-1,1 0 1,-1 0-1,-1 0 0,1 0 1,0 0-1,-1 0 1,1 1-1,-1-1 1,0 0-1,-1 6 1,0 245 386,9-157-244,-8-92-118,2-7 4,6-5-1599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3:31:01.5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75 11384,'0'0'0,"4"-11"0,7-15 88,1 1 8,-3 13 48,11 12 0,23 9-144,16 3-8,8-8 8,1 1-8408</inkml:trace>
  <inkml:trace contextRef="#ctx0" brushRef="#br0" timeOffset="1">647 64 9864,'1'22'-1,"-3"21"74,-17 82 45,11-82 80,-2-1 1,-17 45-1,9-34 218,-36 122 145,44-139-267,-50 260 664,58-286-844,1 4-1562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3:31:01.8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1 686 8968,'0'-21'2,"-1"14"1,1 1 0,0-1-1,0 1 1,1-1 0,0 0-1,0 1 1,0-1 0,3-7-1,3 6 12,-5 7-12,6-6 10,0 1 0,1 0-1,0 0 1,1 1 0,-1 0-1,1 1 1,18-6 0,179-39 214,-119 33-91,-41 8-19,-1 2-1,77 0 1,-57 12-80,-40-1 44,10 8-23,41 19 0,-76-31-48,1 0-1,0 0 1,-1 0-1,1 0 1,-1 0-1,1 0 1,-1 0-1,0 1 1,1-1-1,0 2 1,12 16 34,-1 0 1,20 40-1,-26-35 52,-5-13-65,1 8-4,0 0-1,-2 0 1,0 0 0,-1 0-1,-4 29 1,2-34 2,1-3-17,0-1 0,-1 0 0,0 0 0,0 0 1,-1-1-1,-1 1 0,0 0 0,0-1 0,0 0 0,-10 13 1,-3-1 0,9-16 8,-15-2 0,21-3-20,0-1 0,0 1 1,0-1-1,0 1 1,0-1-1,0 1 0,0-1 1,0 0-1,0 0 0,0 0 1,1 0-1,-1 0 1,-2-3-1,1 1 3,1 0 1,-1 0-1,1 0 1,0 0-1,0-1 0,0 1 1,0-1-1,1 0 0,-3-6 1,-5-38-815,8 38 329,-9-52-5844</inkml:trace>
  <inkml:trace contextRef="#ctx0" brushRef="#br0" timeOffset="1">882 81 8880,'25'-38'0,"-22"33"0,1 0-1,-1 1 1,1 0 0,0-1 0,0 1 0,1 1 0,8-7-1,-3 8-5,21 3-1,14 8 7,2 7 5,0 5-3,63 39-1032,-52-27-4116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3:31:02.6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235 41 6192,'-33'38'0,"7"-9"4,-47 58 21,61-73-23,8-9 1,0 0-1,0 0 1,0 1 0,1-1-1,0 1 1,-2 6-1,-9 18 46,1 1-1,2 0 1,-12 55 0,21-37 16,4-31 176,0-12-174,0 1 0,1-1 0,-1 1 0,1-1 0,1 0 0,-1 0 0,1-1 0,0 1 1,0-1-1,1 0 0,-1 0 0,1 0 0,0 0 0,1-1 0,6 5 0,24 4 73,-19-11 201,-3-4-249,1 0 1,-1-1-1,1-1 1,17-7-1,-14 1 157,3-10-79,37-44-1,-45 43 7,-8 10-110,3-3-18,-1-1-1,-1 0 1,-1 0-1,0 0 1,-1-1-1,4-26 1,-5 26 21,-1 3-37,0 0-1,0 0 0,-1-1 1,-1 1-1,0 0 1,-1 0-1,-4-21 1,3 24 15,1 3-29,-1-1 0,1 1 0,-1 0 0,-1-1-1,1 1 1,-1 0 0,-1 1 0,1-1 0,-1 1 0,0-1 0,-10-10 0,-2 3 28,0 0 0,-22-13 0,21 19 36,7 5-43,3 0-23,-1 1 0,0-1 1,1 1-1,-1 1 0,0 0 0,0 0 1,-1 0-1,1 1 0,-16 2 1,14-1 9,-1 2 0,1-1 0,-1 1 0,1 1 1,0 0-1,0 0 0,1 1 0,-10 7 0,18-12-24,1 1 0,0-1 0,0 1 0,0-1 0,0 1 0,0-1 0,0 1 0,-1-1-1,1 1 1,0-1 0,1 1 0,-1-1 0,0 1 0,0-1 0,0 1 0,0 0 0,0-1 0,0 1 0,1-1-1,-1 0 1,0 1 0,0-1 0,1 1 0,-1-1 0,0 1 0,1-1 0,0 2 1,14 15 1,-8-12-4,-1-1 1,1-1 0,0 1 0,0-1 0,0 0-1,1-1 1,-1 0 0,1 0 0,11 1-1,69 4-5,-68-6 3,36 3-27,-22-3 11,43 9 0,140 25-28,-138-21 46,-5 8 1,-58-17 0,-1 2 1,17 9-1,-21-9 1,-1 1 1,0 0-1,0 0 0,-1 1 1,0 0-1,13 16 0,-14-7 13,-1 9-8,-1 1 1,1 30 0,-8-32 14,-1-13-11,1 1-4,-2 0-1,1 0 1,-2 0 0,0 0 0,-1-1-1,0 0 1,-13 24 0,4-14 15,-2-1-1,0-1 1,-37 38 0,51-58-18,1 0 0,-1 0-1,0 0 1,1 0 0,-1 0 0,0 0 0,1 0 0,-1-1 0,0 1 0,0-1 0,0 1 0,0-1 0,1 0 0,-1 0-1,0 0 1,0 0 0,0 0 0,0 0 0,0 0 0,0 0 0,1-1 0,-1 1 0,0-1 0,0 0 0,0 1 0,1-1 0,-4-2-1,0 0 2,0-1 0,0 1 0,1-1-1,-1 0 1,-5-7 0,4 0 16,-2-21 0,1 0 1,2 0 0,1 0 0,0-57 0,4 77-11,1 1 0,0 0-1,1 0 1,0 0 0,1 0 0,0 1 0,0-1 0,8-14 0,-6 14-1,5-8 45,-5 14-40,2-4-4,0 0 0,1 1-1,0 0 1,0 1 0,0 0 0,1 0-1,1 1 1,-1 0 0,15-7 0,35-14 68,86-24 1,-78 35-56,-40 13 38,23 2 9,-1 2 0,73 12 1,-73 0-47,-33-6 37,-9-1-48,0-1-1,0 1 1,-1 1-1,0-1 1,0 1-1,5 8 1,-7-1 35,-3-2-36,0 0 1,-1-1-1,-1 1 0,0-1 0,-1 1 1,0-1-1,-1 1 0,-6 18 1,-62 192 108,48-151-82,10-32-13,-1 1-19,8-29-4,4-8-3,1 0 1,-1 1-1,1-1 0,0 0 1,0 1-1,0-1 0,0 1 1,0 0-1,0 5 1,1 11-8,0-19 7,0-1-1,0 0 0,0 1 1,0-1-1,1 1 1,-1-1-1,0 1 0,0-1 1,1 0-1,-1 1 0,0-1 1,0 1-1,1-1 1,-1 0-1,0 1 0,1-1 1,-1 0-1,1 1 0,-1-1 1,0 0-1,1 0 1,0 1-1,2-1-1,-1 0 0,1 0 1,-1 0-1,0-1 0,1 1 0,-1-1 1,1 1-1,-1-1 0,0 0 0,1 0 1,-1 0-1,0 0 0,2-2 0,9-3-1,29-18-68,69-57-1480,-50 31-5842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3:31:02.9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357 48 8072,'126'-48'-104,"-125"49"113,-1 0 1,1-1-1,-1 1 1,1 0-1,-1-1 1,1 1-1,-1 0 1,1 0-1,-1-1 1,0 1-1,0 0 1,1 0-1,-1 0 1,0 0-1,0 0 1,1 1 4,2 10 146,-1-1 0,0 1 0,0 22 0,-8 20 363,-2-5-1194,5-32-5035</inkml:trace>
  <inkml:trace contextRef="#ctx0" brushRef="#br0" timeOffset="1">569 700 9864,'-2'19'0,"2"-13"1,-1-1 0,0 0 1,0 0-1,-1 0 0,-3 10 1,-41 96 19,31-86 46,-17 14-15,-48 43 0,77-80-35,0 1 0,-1 0 1,1-1-1,0 0 0,-1 0 1,-5 3-1,-31 13 72,-73 21 1,111-39-76,0 1 0,-1 0 0,1-1 0,-1 0 0,1 0 0,-1 1 1,1-1-1,-1-1 0,-3 1 0,-3-2-91,0 1 0,1-1-1,0-1 1,-1 0 0,1 0 0,0 0-1,0-1 1,0-1 0,1 1 0,0-1-1,-1 0 1,2-1 0,-10-9 0,-38-36-6203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3:29:23.4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327 209 5384,'0'0'161,"-4"0"-22,-1 1-95,2-1 177,0 0 0,0 0-1,0 0 1,-1 0-1,1-1 1,0 1 0,0-1-1,0 0 1,0 0 0,1 0-1,-1 0 1,0 0-1,-3-3 1,5 4 44,0 1-154,-1 7 861,4-9-872,21-4-2,-1 2 0,38-3 0,-18 3-17,-35 3-68,14-1 14,1-1 1,-1-1-1,0-1 0,0-1 1,0-1-1,0-1 0,26-12 1,-34 13-18,-4 1 6,1 1-1,-1-1 0,0-1 1,0 1-1,12-12 0,-19 15 20,-2 1-31,1 1-1,0-1 1,0 0 0,-1 0 0,1 1-1,0-1 1,-1 0 0,1 0-1,-1 0 1,1 0 0,-1 0 0,1 0-1,0-1 1,1-3 39,1-1 7,-2 2 12,0-4 4,-1 6 92,-1 1-78,-5-5-2,4 4-3,-11-5 77,8 9-136,1 0 1,0 0-1,0 1 0,0 0 1,0 0-1,0 0 0,1 0 1,-1 0-1,1 0 0,0 1 1,0 0-1,0 0 0,-3 4 1,-4 10 21,-14 33 0,18-38-18,-3 5-12,4-8 4,0 0 1,1 1-1,-4 14 1,-36 135 41,35-122-20,-45 151 10,41-153-24,-65 149 6,62-147-11,-51 117 14,43-103-15,-39 61-1,58-105-11,0-1 0,0 0 1,-1 0-1,0 0 0,0 0 0,-13 9 0,13-11 0,4-4 0,0 1 0,1-1 0,-1 0 0,0 0 0,0 0 0,0 0 1,0 0-1,-1-1 0,1 1 0,0-1 0,0 1 0,0-1 0,-1 0 0,1 0 0,0 1 0,0-2 0,0 1 0,-1 0 0,1 0 0,0-1 0,0 1 0,0-1 0,0 0 0,0 0 0,0 0 0,0 0 0,0 0 0,-4-2 0,1-1 3,0 0 0,0 0 0,0 0-1,1-1 1,0 0 0,0 0 0,-7-10 0,-9-23 3,15 19 13,-8-79 14,14 78-15,24-82 6,-16 83-12,12-11-5,25-27 0,-29 41 5,37-21-1,22-4-9,14 6 1,10 7-3,-2 1-2,-15-2 0,-13 1 0,-12 3 0,-9 3 0,-11-1 0,-23 12-5,21-11-17,-35 22 21,-1 0 0,0-1 0,1 1 0,-1 0 0,0 0 1,1 0-1,-1 0 0,0 0 0,0 0 0,1-1 0,-1 1 0,0 0 0,1 0 0,-1 0 0,0 0 1,1 0-1,-1 0 0,0 0 0,1 0 0,-1 1 0,0-1 0,1 0 0,-1 0 0,0 0 0,1 0 0,-1 0 1,0 0-1,1 1 0,-1-1 0,0 0 0,0 0 0,1 1 0,-1-1 0,0 0 0,0 0 0,0 1 1,1-1-1,-1 0 0,0 0 0,0 1 0,0-1 0,0 0 0,1 1 0,-1-1 0,0 0 0,0 1 1,0-1-1,1 21-40,0-14 29,-1 51-44,-2 0 1,-17 102-1,18-156 55,1 0-1,-1 0 1,0 0-1,0-1 1,-1 1-1,1 0 1,-1-1-1,-2 5 1,-7 13-34,10-20 14,0-5-27,2-2 42,-1 0 0,1 0 0,-1 0 0,2 0 0,-1 0 0,1 0 0,0 0 0,0 0 0,5-10 0,29-47-30,-32 57 39,3-5-10,0 1 1,0 0 0,1 1 0,1 0-1,0 0 1,10-8 0,-9 9 2,1-2-3,1 1-1,-1 0 1,2 1 0,14-8 0,-17 11 4,-6 3 1,1 0 0,0 0 0,0 0 0,0 0 0,0 1-1,0 0 1,0 0 0,1 0 0,-1 1 0,0-1 0,0 1 0,1 1 0,8 0 0,-8 0 0,-2 0 2,0 0-1,0 0 1,0 0-1,-1 0 1,1 1-1,0 0 1,0-1-1,-1 2 1,1-1-1,-1 0 1,0 1-1,1-1 0,-1 1 1,4 5-1,-3-4-1,-2-2-1,-1-1 1,1 0-1,-1 1 1,1 0-1,-1-1 1,0 1-1,0 0 1,0 0-1,0-1 1,0 1-1,0 0 1,0 0-1,1 4 1,0 3-3,3 0 1,-3-7 0,-1 1 0,0 0 0,0-1 0,0 1 0,0 0 0,-1 0 0,1 0 0,-1-1 0,1 5 0,0 19-24,-2-16 5,1 0-1,1 0 1,0 0-1,3 14 0,-3-23 18,0 0 0,0 0 0,1-1 0,-1 1 0,0 0 0,0-1 0,1 1 0,-1-1 0,0 1 0,1-1 0,-1 0 0,0 1 0,1-1 0,-1 0 0,1 0 0,-1 0 0,1 0 0,-1 0 0,0 0 0,1-1 0,-1 1 0,0 0 0,1-1 0,1 0 0,160-59-108,-122 45 113,-14 4-4,1-1-1,-2-1 1,39-25-1,-60 35 5,16-13-4,22-24 4,-7-3 1,-14 5 0,-6 2 0,-16 31 0,-1-7 0,-13 2 0,-20 0 0,30 10 0,-1-1 0,1 1 0,-1 0 0,1 0 0,0 0 0,-1 1 0,-5 1 0,4 0 0,1 0 0,-1 0 0,1 0 0,0 1 0,0 0 0,-7 5 0,4-3 0,1 1 0,1 1 0,-1-1 0,-6 10 0,7-8 0,0 0 0,0 1 0,-7 16 0,10-17 0,1-1 0,-1 1 0,1-1 0,-2 15 0,4-16 0,-1 1 0,1 0 0,0 0 0,1 0 0,1 9 0,1-6 0,-1 0 0,10 19 0,13 22 0,28 27-6,4 8-3,-49-73 7,-5-8 1,-1-1-1,0 1 0,1 0 0,-2-1 1,1 1-1,0 0 0,-1 0 0,1 9 1,0-8-4,-1 0 3,0-1 0,1 0 0,-2 0 1,1 1-1,-1-1 0,1 0 1,-1 1-1,-1-1 0,1 1 1,-1-1-1,0 0 0,0 0 0,-1 1 1,-2 4-1,-1 0-1,-2 0 0,1 0 0,-9 8 0,4-12-9,-24 3 4,-15-7 7,1-6 1,45 3 0,-1 0 0,1 0 0,-1 0 0,1-1 0,-1 1 0,-5-4 0,6 3 0,0-1 0,1 0 0,-1 0 0,1 0 0,0 0 0,0 0 0,-5-7 0,2 2 0,1-1 0,-1-1 0,-5-14 0,7 13 0,1 0-1,1 0 1,0 0 0,0 0 0,1 0 0,0 0 0,1 0-1,2-17 1,-2 26 0,0-1-1,1 1 0,-1 0 1,1 0-1,-1 0 0,1 0 1,0 0-1,-1 0 0,2-1 1,67-116-20,8 16-86,7-9-95,35-66-27,-96 144-24,-11 15 139,24-33-159,46-53 0,-67 87 116,72-77-376,-82 91 447,-1-1 54,1 0 0,-1 1 0,1 0 0,0 0 1,0 1-1,0 0 0,1-1 0,-1 2 0,1-1 0,0 1 0,0-1 0,7 0 0,-8 2 11,1 0-1,0 1 1,-1-1 0,1 1-1,0 1 1,-1-1 0,10 3-1,-8 2-25,-2 4 31,-1 0 1,0 0 0,5 19-1,-8-11 9,-7 41-1,-13 35 6,-40 142 2,45-184 7,-58 204 17,59-206 30,-32 175 18,40-186-58,1 40 4,6-12-15,-1-61-106,-1 0 0,1 0 1,0 0-1,0-1 0,1 1 0,0 0 1,-1-1-1,2 1 0,3 7 0,3 2-4984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3:29:24.2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16 7264,'2'2'24,"10"7"-10,0 0 0,0-1-1,0 0 1,1-1 0,0 0 0,1-1 0,-1-1 0,1 0 0,27 6-1,82 10 17,-100-18-24,16 2 30,56 0 1,-66-5-28,32 0 60,-39-2-58,46-3 54,13-3 100,-78 7-149,1 2-1,-1-1 0,0 0 1,0 1-1,1-1 0,-1 1 0,0 0 1,4 2-1,12 2 33,-4-3-1,0-1-1,-1 0 1,29-2 0,-35 0-19,-1 0-1,1-1 0,-1 0 1,0 0-1,0-1 1,1 0-1,-2 0 0,1-1 1,9-6-1,-9 5 4,0 0-1,-1-1 1,0-1 0,0 1-1,-1-1 1,7-9 0,-10 13 30,-2 3-55,1-1 0,-1 1 0,1-1 0,-1 1 0,0-1 0,1 1 0,-1-1 0,0 0 0,1 1 0,-1-1 0,0 1 0,0-1 0,1 0 1,-1 1-1,0-1 0,0 0 0,0 1 0,0-1 0,0 0 0,0 0 0,-6-3 3,0 1 1,0 0 0,0 0-1,-8-3 1,6 3-4,-10-1 28,-8 4-20,-1 0 0,-49 8 0,44-1 0,-133 50 3,134-43-10,-40 25-1,48-26-4,-29 24-1,31-17 1,0 0 0,1 2 0,-20 28 0,27-28 6,6 2-2,0-1 1,-5 45-1,12-67-4,0 1 0,0 0 0,0 0 0,0 0 0,0 0 0,0-1 0,0 1 0,1 0 0,0 3 0,3 5 2,0 1 0,1-1 0,0 0 0,1 0 1,0 0-1,13 14 0,-18-23-2,0 0 0,0 0 0,0 0 0,0 0 0,0 0-1,0 0 1,0 0 0,0-1 0,0 1 0,0-1 0,1 1 0,-1-1 0,2 1 0,25 8 18,57 8 0,-56-17 20,162-26 10,-146 16-36,74-24-1,29-17-10,127-57-11,-226 88-32,-43 17 33,251-106-137,-55 20-40,-55 28 59,-146 61 124,0 0 1,-1-1 0,1 1 0,0 0 0,0-1-1,0 1 1,0-1 0,0 1 0,-1-1-1,1 1 1,0-1 0,0 0 0,-1 1-1,1-1 1,0 0 0,0-1 0,-2 1 1,1 1 0,-1-1 0,1 1-1,-1-1 1,0 1 0,0-1 0,1 1 0,-1-1 0,0 1 0,0 0 0,1 0 0,-1-1 0,0 1 0,0 0 0,0 0 0,0 0 0,1 0 0,-1-1 0,0 1-1,0 1 1,0-1 0,0 0 0,1 0 0,-1 0 0,-1 1 0,-33 3 27,33-4-30,-17 3 8,7-2 12,0 1 0,0 1 0,-14 4 0,-119 39 72,114-34 5,-133 70 42,132-62-43,-111 98 36,121-93-35,11-10-56,-1-1-16,1 1-1,1 1 1,0 0 0,1 0-1,-11 29 1,17-37-14,1 1 1,0 0 0,0 0 0,0 0 0,1 17-1,1-25-8,0-1-1,0 0 1,0 1 0,0-1-1,0 1 1,0-1-1,0 0 1,0 1-1,0-1 1,0 1 0,0-1-1,1 0 1,-1 1-1,0-1 1,0 0-1,0 1 1,1-1 0,-1 0-1,0 1 1,0-1-1,1 0 1,-1 1-1,0-1 1,1 0-1,0 1 1,-1-1-1,2 2 3,1 0-1,0 0 1,1 0 0,-1 0-1,0 0 1,6 2 0,-2-2-2,1-1-1,0 1 1,-1-1 0,1-1 0,8 1 0,2-1 2,36-6-1,-27 1-1,34-11 0,31-19-1,-2-9 0,-7-11 0,-9-6 1,53-56 50,-127 116-44,0 0 0,1 1 0,-1-1 0,1 0 0,0 1 0,-1-1 0,1 0 0,0 1 0,-1-1 0,1 1 0,0-1 0,0 1 0,-1-1 0,1 1 0,0-1 0,0 1 0,0 0 0,-1-1 0,2 1 0,-10 21 195,-2 0-211,-18 45 65,28-65-54,-1 1 1,1-1-1,0 0 0,-1 0 0,1 0 1,0 1-1,0-1 0,0 0 0,0 0 1,0 1-1,0-1 0,0 0 0,0 0 1,0 1-1,1-1 0,-1 0 1,0 0-1,1 1 0,-1-1 0,1 0 1,-1 0-1,1 0 0,0 0 0,0 0 1,0 1-1,2 0-109,-1 0 0,1 0 0,-1 0-1,1 0 1,0-1 0,5 3 0,-3-2-394,24 13-5572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3:29:25.7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264 819 7088,'22'-7'3,"19"-4"19,-14 4 259,0-1-1,39-17 0,-64 24 7,-8-2-42,-18-12-153,10 11 123,-7 2-64,-40 1 1,41 6 48,-7 7-108,1 1 1,-30 21-1,35-16 95,13-9-125,-8 8-6,1 0 1,1 1-1,1 1 0,-16 28 1,27-43-50,-40 78 128,35-67-115,1 0 1,0 0-1,1 0 0,-3 20 1,7-34-18,1 0-1,0 1 1,0-1 0,0 1 0,0-1 0,0 0 0,0 1 0,0-1 0,1 1-1,-1-1 1,0 1 0,1-1 0,0 2 0,-1-2-2,1-1 0,-1 1-1,1-1 1,-1 1 0,1-1 0,-1 0 0,1 1 0,-1-1-1,1 1 1,-1-1 0,1 0 0,-1 1 0,1-1-1,0 0 1,-1 0 0,1 0 0,-1 1 0,1-1-1,0 0 1,1 0 0,1 0 1,0-1-1,1 1 1,-1-1-1,0 0 1,1 0 0,-1 0-1,0 0 1,0-1-1,3-1 1,41-27 1,-13 1-4,45-52 1,-75 77-1,21-24-5,103-125-4,-105 120 5,78-135 2,-86 132-2,15-60 4,-5-29 1,1-112 9,-24 224 0,-1 4-1,0-1 0,0 1 0,-1-1 0,0 0 0,0 1-1,-1-1 1,-1 1 0,-2-13 0,3 21-5,0 0 1,1 1-1,-1-1 0,0 0 1,1 1-1,-1-1 0,0 0 1,0 1-1,0-1 0,1 1 1,-1-1-1,0 1 0,0-1 1,0 1-1,0 0 0,0 0 1,0-1-1,0 1 0,0 0 0,0 0 1,0 0-1,0 0 0,0 0 1,0 0-1,0 0 0,0 0 1,0 1-1,0-1 0,0 0 1,0 0-1,0 1 0,0-1 1,1 1-1,-3 0 0,-29 15 15,31-15-12,-15 10 61,-8 13-21,-30 38 1,40-38 21,-5 29-20,-12 57 0,24-71-1,-3 94 15,9-96-38,1-1 1,5 40 0,10-12-12,-5-41 15,56 82 13,-49-87-26,2-6-10,-1 0 1,2-1-1,22 9 0,-40-19-5,0 0-1,-1-1 1,1 1-1,0-1 1,0 1-1,0-1 1,0 0-1,0 0 1,4 0-1,23-2-3,0-2-1,42-10 1,172-61-264,58-23-184,-269 88 431,42-19-89,-61 23 81,7-2 10,0-1 1,-1-1-1,0 0 0,-1-2 0,20-16 1,-18 9 14,-10 5 4,-7 3 1,-5 9 0,0 0-1,-1 0 1,1 1-1,0-1 1,0 1-1,-1-1 1,1 1-1,0 0 1,-1 0-1,0 0 1,1 0-1,-1 1 1,1-1-1,-5 0 1,3 0 0,-11-1 14,12 2-11,-5 0 0,0 0 0,0 0 0,0 0 0,1 1 0,-1 1 0,0-1 0,1 1 0,-1 0 0,1 1 0,-1 0 0,1 0 0,-9 6 0,-87 60 40,85-52-17,0 10-7,-26 47 0,43-72-16,0 0 0,0-1 0,1 1 0,-1 0 0,0 0 0,1 0 0,-1-1 0,1 1 0,0 4 0,-1 13 10,2 1 0,0-1 0,7 29 0,0-28 27,2-7-25,1 0 0,0 0 0,26 21 0,-36-33-13,0-1-1,-1 1 1,1 0 0,1-1 0,-1 1-1,0 0 1,0-1 0,0 0 0,0 1-1,0-1 1,0 0 0,0 1 0,1-1-1,-1 0 1,0 0 0,2 0 0,21 0 12,1 0 1,0-2 0,41-8-1,-31-1 19,142-72 8,-144 63-28,-15 8-8,4-2-1,-1-1 1,0-2-1,-1 0 1,32-34-1,-25 16 8,29-47-1,-45 56 3,25-124 13,-32 119 0,-4 17-27,3-77 59,-3 78-41,0-1-1,-1 1 1,-1 0-1,0 0 1,-5-13-1,7 25-12,-1 0-1,1 0 1,-1 0-1,1 0 1,-1 0 0,0 0-1,1 0 1,-1 0 0,0 1-1,0-1 1,0 0-1,0 0 1,1 1 0,-1-1-1,0 1 1,0-1-1,0 1 1,0-1 0,0 1-1,-2-1 1,-2-1 9,-19-8 15,23 10-26,1 0 1,-1-1-1,1 1 0,-1 0 1,0 0-1,1 0 1,-1 0-1,0-1 1,1 1-1,-1 0 1,0 0-1,1 0 0,-1 1 1,0-1-1,1 0 1,-1 0-1,-1 1 1,-8 2 10,-1 1 0,0 1 0,1 0 1,0 0-1,0 1 0,-10 8 0,3 4 40,-60 106 21,65-97-48,0 11-7,-9 50-1,21-66-5,1-12-9,0-1-4,-1 0 1,2 0-1,-1-1 0,1 1 0,1-1 0,0 1 1,0-1-1,0 0 0,1 0 0,9 13 1,1-1 1,1-1 1,1-1-1,1 0 1,27 21-1,-2-16-2,16-2-6,-40-15 1,27 12 0,-43-16 2,1 0 0,-1 0 0,0 0 0,1 0-1,-1 1 1,0-1 0,0 1 0,0-1 0,-1 1 0,1-1 0,-1 1-1,3 5 1,-2-3-1,0 0-2,0 0 0,0 1 0,-1-1 0,1 0 0,-1 1 0,0-1 0,-1 1 0,1-1 0,-1 1 0,-1 6 0,-8 50-15,6-46 19,0 1-4,0 0 0,-8 25 0,-32 50-6,40-84 10,0-3 0,1-2 0,4-4 0,23-22 0,0 0-6,-1-2 0,-1-1 1,26-39-1,-32 39-10,24-55 0,-22 35 7,24-44-30,58-177 0,-82 203 14,22-99-48,-23 108 67,-17 53 20,-3-1 13,0-1 1,0 1-1,0-1 0,1 1 1,-1-1-1,-1-5 1,1 3 58,0 2-4,-3-4-5,4 6 59,-4 1-53,5 0-82,-1 1 0,1 0 0,-1 0 1,1 0-1,-1-1 0,1 1 1,-1 0-1,1 0 0,-1 0 0,1 0 1,-1 0-1,1 0 0,-1 0 0,1 0 1,-1 0-1,1 0 0,-1 0 1,1 0-1,-1 0 0,1 0 0,-1 0 1,1 1-1,0-1 0,-1 0 0,1 0 1,-1 1-1,1-1 0,-1 0 1,1 0-1,0 1 0,-1-1 0,1 0 1,0 1-1,-1-1 0,1 1 1,0-1-1,0 0 0,-1 1 0,1-1 1,0 1-1,0-1 0,0 1 0,-1-1 1,1 1-1,-4 10 5,0 0 0,0 1 0,1-1 0,1 1 0,-3 22 0,3-20-2,-8 57 8,-5 23-9,-3 5-3,-5 9 0,-17 122-2,34-185-3,-27 179 1,27-179-8,-33 188 0,29-187 0,-40 151-4,39-165-17,-45 81-19,54-109-23,0-1 1,0 0-1,-1 1 1,1-1-1,-1 0 1,1 0-1,-1 0 1,0 0-1,0-1 1,-1 1-1,1-1 0,0 0 1,-1 0-1,0 0 1,1 0-1,-1 0 1,-5 1-1,7-3-122,-25 10-6836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3:29:26.1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0 656 6728,'5'-16'0,"-5"13"4,1 0 0,0 0 0,0 0 0,1 0 1,-1 0-1,1 0 0,3-6 0,4-5 25,2 0-1,-1 0 0,2 1 1,0 0-1,22-18 1,-21 21-18,34-19 79,67-30 22,-80 42-31,0 2 0,65-19 0,-59 22 28,215-81 372,-157 46-315,-18 9-53,21-8-90,80-33-979,-96 47-3824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3:29:26.4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163 1 2784,'-11'35'0,"-7"27"1,-2 0 1,-34 121 32,34-74-7,-6 52 221,22-147-148,1-4-36,1 1 0,0 0 0,1-1 0,0 1 0,1 14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05:55.2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64 4216,'0'0'17,"8"-1"2,158-19 365,-97 10-20,242-16 382,-183 23-479,-6 1-95,-99 1-103,0 0-13,1 1 1,0 2 0,31 4 0,-47-5-26,8 2 64,31 9 0,-44-11-68,1 0 0,-1 0 0,0 0 0,1 1 0,-1 0 0,0-1 0,0 1 0,0 0-1,0 1 1,0-1 0,0 0 0,-1 1 0,1 0 0,-1-1 0,0 1 0,3 4 0,-4-5 53,-1-2-73,0 1 1,0 0-1,0-1 0,1 1 1,-1-1-1,0 1 0,0-1 1,1 1-1,-1-1 1,1 0-1,-1 1 0,0-1 1,1 1-1,-1-1 1,1 0-1,-1 1 0,1-1 1,-1 0-1,1 0 1,-1 1-1,1-1 0,-1 0 1,2 0-1,4-2-66,-1-1-1,1 0 0,-1 0 1,1-1-1,5-5 1,-5 4-356,26-19-3878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3:29:26.8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4400,'7'13'59,"1"0"0,-2 1 1,0 0-1,-1 0 0,7 29 1,-6-12 154,3 37 1,-6-41-50,-2 0 0,0 0 1,-2 1-1,-5 32 0,6-59-159,-25 209 743,16-131-499,-2 52 260,11-129-356,0-6-105,5-80 7,-3 37-44,2-1-9,6-2-3,6-7 0,-2 22 0,21-41 1,-32 70 1,0 0-1,0 1 0,1-1 1,-1 1-1,1 0 1,0 0-1,7-6 1,3-3-1,26-27 5,-22 27 15,6 2-6,0 0 0,27-7 0,-31 16 59,-2 4-48,1 1 1,-1 1 0,20 5-1,-22 0 68,-10-3-62,2 1-12,0 1 1,0 0 0,0 0-1,-1 0 1,0 1-1,-1 0 1,0 0-1,8 14 1,10 21 70,-2 0-1,23 66 1,-27-39-62,-12-44 14,-2 0-1,-1 0 1,-1 51-1,-2-55-24,0 73 169,-1-26-79,-2-25-1,3-41-47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3:29:27.7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210 176 6280,'-7'8'8,"5"-5"1,-2 7 4,-2-2-3,6-7 141,2 13-449,-2-13 337,1-1 1,-1 0-1,0 1 1,0-1-1,1 0 1,-1 0-1,0 1 0,1-1 1,-1 0-1,0 0 1,1 0-1,-1 0 0,0 1 1,1-1-1,-1 0 1,0 0-1,1 0 1,-1 0-1,0 0 0,1 0 1,-1 0-1,0 0 1,1 0-1,-1 0 0,1 0 1,-1 0-1,0 0 1,1 0-1,-1 0 1,0 0-1,1 0 0,-1-1 1,0 1-1,1 0 1,-1 0-1,0 0 0,1-1 1,-1 1-1,0 0 1,0 0-1,1-1 1,-1 1-1,0 0 0,0 0 1,0-1-1,1 1 1,-1-1-1,80-74 999,-55 49-788,1 2-1,33-24 1,-53 43-109,5-3 24,-7 4-34,4-4-7,-5 5-8,-1-3 0,-2 4 88,0 1-132,-2-5-5,-3 4-14,1 2-47,-1 0 0,1 1 0,0-1 0,-1 1 1,1 0-1,0 1 0,0-1 0,0 1 0,0 0 0,0 0 0,0 0 0,1 0 1,-1 1-1,1-1 0,-1 1 0,1 0 0,-5 5 0,-4 5 5,0 1-1,-13 20 0,12-11 24,-44 114 8,51-121-32,1 0-1,-6 29 0,4-15-3,-12 49-1,13-45 3,-19 167 8,20-155-8,-16 184 9,17-186-2,-16 174 10,16-177-10,1-7-5,-2 18 5,-17 83 0,-21 24 33,20-71 29,22-84-37,2-6-36,0 1-1,0-1 0,1 1 0,-1-1 1,0 1-1,0-1 0,-1 0 0,1 0 1,0 1-1,0-4 0,0 4-1,14-49 11,1-2-1,4-24-8,2-13 1,-1-13-3,8-122-9,-13 58 4,-13 146-1,-1 0 1,-2-28-1,-1 23 2,1 3 1,0 3-1,-1-1-1,-5-20 1,-1-9 1,-1 6 4,5 37 5,3 5-3,0-24 4,0 23 6,19 10 18,-16-7-30,8 1 6,1 0-1,-1-1 1,1-1 0,18-1 0,2 0 2,1-2 0,-1-2 1,50-12-1,-21-9-7,-9-5 1,-45 26-4,0 0-1,0 0 0,-1-1 0,6-7 1,-8 7-1,0 1 0,0-1 0,-1 0 0,0 0 0,5-11 0,-3 1 0,6-31 0,-4-3-3,-3 0 0,-2-54 1,-6 59 2,0 14 0,1 14 0,3 16 0,0 0 0,-1 0 0,1 1 0,-1-1 0,1 0 0,-1 0 0,0 0 0,1 1 0,-1-1 0,0 0 0,0 1 0,1-1 0,-1 1 0,-1-1 0,1 0 0,1 1 0,-1 0 0,0 0 0,1 0 0,-1 0 0,0 0 0,1 0 0,-1 0 0,0 0 0,1 0 0,-1 0 0,0 0 0,1 0 0,-1 0 0,0 0 0,1 1 0,-1-1 0,0 0 0,1 0 0,-1 1 0,1-1 0,-1 1 0,0-1 0,-20 24 0,14-13-1,0 0 1,1 1-1,1 0 1,0 1 0,1-1-1,0 1 1,-2 14-1,0 7-2,-1 36-1,5-32-9,1 0 0,5 57 0,-3-85 8,18 234-64,-8-150 57,-6-51 4,-2 57 0,-4-81 8,0-18 0,1-6 2,1-11 2,4-36-2,15-120-1382,-8 72-5520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3:29:28.1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8792,'0'22'-136,"6"8"-23,-4-23 135,0 0-1,-1 1 0,0 12 0,-1-16-22,0-1-1,0 1 1,1 0-1,-1 0 1,1 0-1,0 0 1,-1-1-1,2 1 1,-1 0-1,0-1 1,1 1-1,2 4 1,0-1-466,11 24-4227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3:29:28.4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102 1 7176,'-6'45'174,"3"80"1,3-107-148,0 58 342,3 238 592,-5-278-746,0-16-120,-1 15-1,-1-1 0,-2-1 1,-11 35-1,-36 82 423,52-147-443,-1-1 15,2-1-86,0-1 0,0 0 1,0 0-1,0 0 0,0 0 0,0 1 0,0-1 1,0 0-1,0 0 0,0 0 0,0 0 0,0 0 1,0 1-1,0-1 0,-1 0 0,1 0 0,0 0 1,0 0-1,0 0 0,0 0 0,0 0 0,0 1 1,0-1-1,-1 0 0,1 0 0,0 0 0,0 0 1,0 0-1,0 0 0,0 0 0,-1 0 0,1 0 1,0 0-1,0 0 0,0 0 0,0 0 0,-1 0 1,1 0-1,0 0 0,0 0 0,0 0 0,0 0 1,-1 0-1,1 0 0,0 0 0,0 0 0,0 0 1,0 0-1,-1 0 0,1-12 26,1 1 1,0 0-1,0 0 0,1 0 0,1 0 1,0 0-1,4-11 0,-2 5-11,4-12 40,1-1 1,1 1-1,18-33 0,-17 38-34,4-6 90,128-182 271,-128 189-368,25-30 102,29-24 15,-60 67-120,0 1 0,0 0 0,1 1 0,0 0 0,0 1 0,18-9 0,-28 16-13,0-1 0,0 1-1,0 0 1,0 0 0,0 0 0,1 0-1,-1 0 1,0 0 0,0 0 0,0 0-1,0 0 1,0 0 0,0 1 0,0-1-1,0 0 1,0 1 0,0-1 0,0 1 0,0-1-1,0 1 1,0 0 0,1 1 0,2 0 1,0 0-2,-1 1 1,1-1-1,-1 1 1,1 0-1,3 5 1,-2-3-2,-1 1 0,-1 0 1,1 0-1,-1 1 1,0-1-1,0 0 1,-1 1-1,0 0 0,0 0 1,1 12-1,0 2-5,-1 37 0,-2-53 5,0 22-14,-1-1 0,-6 35 0,0-11-15,-16 179-25,15-155 45,4-44 4,2-4 0,-7 27 0,5-43 3,2-13-2,2-20-1,2-30-1366,1-5-5488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3:29:28.7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18 471 7536,'2'5'3,"0"-1"0,0 1 0,0 0-1,0 0 1,-1-1 0,0 1 0,0 0 0,0 0 0,-1 0 0,0 0 0,0 6 0,1-4 16,0 144 432,0-139-410,5 173 410,-7-169-428,-8 53 125,-21 151 421,29-195-226,8-46-625,6-40 1,-10 48-236,10-53-5123</inkml:trace>
  <inkml:trace contextRef="#ctx0" brushRef="#br0" timeOffset="1">165 0 7176,'0'0'0,"-1"17"40,-10 4 8,-1 8-24,0 1 8,5 11-32,1-1-5016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3:29:29.1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183 0 8160,'-1'51'154,"-3"0"1,-17 88 0,-29 105 230,-16 92-17,61-304-349,-9 67 98,-8 194 108,23-262-201,1-23-21,3 10-7,3-44-63,0-35-1071,-1-9-4522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3:29:29.5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0 196 5920,'0'-18'1,"0"3"6,1 5 1,0 9-7,1 1 0,-1 0 1,0-1-1,0 1 0,0 0 0,0 0 1,0 0-1,0 0 0,0 0 0,0 0 1,0 0-1,1 0 0,-1 0 0,0 1 1,0-1-1,2 1 0,119 40 147,16 0 33,-125-36-173,-6-2-2,0 0 1,-1 0 0,0 1 0,9 5 0,13 9 18,54 25 0,-77-41-20,1 0-1,0 0 1,0-1-1,0 0 0,-1 0 1,13 0-1,6 0 52,-23-1-56,20 2 89,0-1 1,37-3-1,-46 0-71,-7 2 4,-1-1 0,1 0 0,0 0 0,0-1 0,0 0 0,7-3 0,8-3 110,1-2 0,-1 0 0,-1-1 0,0-1 0,28-23 0,-42 31-90,2-1 12,-1-1 1,0 0 0,8-8 0,-13 12-42,1 0-1,-1 0 1,1 0-1,-1 0 1,0 0-1,0 0 1,0 0-1,0 0 1,0 0 0,-1 0-1,1-1 1,0 1-1,-1 0 1,0-1-1,0 1 1,0 0-1,0-1 1,0 1 0,-1-4-1,-1-2 5,-1 0 0,0 1 0,-1 0 0,0 0 0,0 0 0,-1 0 0,0 0 0,0 1-1,-9-9 1,4 5-4,-1 1-1,0 0 0,0 0 0,-15-7 1,19 12-5,0 1 1,0 0 0,0 1-1,0-1 1,-1 2 0,1-1-1,-1 1 1,0 0 0,1 0-1,-15 1 1,12 0-3,2 0 0,-1 0 0,1 1 0,0 0 0,0 1 0,0 0-1,0 0 1,0 0 0,0 1 0,-12 6 0,11-4-1,-8 4 22,10-3-19,-9 6 2,0 1 0,0 0-1,2 1 1,-21 25 0,-53 68 25,73-85-15,-2 10-7,-20 54 0,32-60 1,1 18-6,4 46 1,4-63-2,15 34-1,-15-52-5,0-1-1,1 1 1,-1-1-1,2 0 1,7 9-1,-5-9 1,0 0 0,0-1 1,1 0-1,0-1 0,1 0 0,0 0 0,-1-1 1,20 7-1,-27-11 1,0 0 0,0 0 0,0-1 1,0 1-1,1-1 0,-1 1 0,0-1 1,4 0-1,146-6 31,-116-2 15,30-16-539,81-41 1,-30 6-4730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3:29:30.2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 6368,'11'-1'220,"1"-1"-119,0 2-1,0 0 1,1 0 0,-1 1 0,0 1 0,0 0-1,0 0 1,-1 1 0,19 8 0,-20-4 0,-4 0-80,0 1 0,0 0-1,-1 1 1,0-1 0,-1 1 0,0 0-1,-1 0 1,6 19 0,11 72 18,-19-94-40,3 23 12,0 0 0,-1 56-1,-3-58-4,-1 28 0,-3 9-4,-4-4-2,-1-6 0,-3-8 0,-5-10 0,13-27 0,-12 16 1,16-25-1,-1 0 1,1 0-1,0 1 0,0-1 1,-1 0-1,1 0 0,0 0 1,-1 0-1,1 0 0,0 0 1,-1 0-1,1 0 0,0 1 1,0-1-1,-1 0 0,1 0 1,0 0-1,-1-1 0,1 1 1,0 0-1,-1 0 0,1 0 1,0 0-1,-1 0 0,1 0 0,0 0 1,0 0-1,-1-1 0,1 1 1,0 0-1,0 0 0,-1 0 1,1 0-1,0-1 0,0 1 1,-1 0-1,1 0 0,0-1 1,0 1-1,0 0 0,0-1 1,-1 1-1,1 0 0,0 0 1,0-1-1,0 1 0,0 0 1,0-1-1,0 1 0,-6-16 12,1-6 12,1 0-1,2 0 1,0-1-1,1 0 1,3-29-1,4-14 0,-4 51-17,2-15 1,2 1 0,1 0 0,1 1 0,1-1 0,21-42 0,-25 61-5,0 0-1,1 1 1,0-1-1,9-10 1,-12 17-1,0 1 0,0-1 0,0 0 1,0 1-1,1 0 0,-1 0 0,1 0 0,0 0 0,-1 0 0,1 1 0,0-1 1,8 0-1,-6 0 0,5 1 6,-3 3-4,1 0 0,-1 0 0,0 1 0,0 0 0,0 1 0,0 0 1,-1 0-1,1 0 0,-1 1 0,0 0 0,7 7 0,-5-3 0,19 22 21,-14-9 4,-1 0 0,0 1 1,14 39-1,-24-53 5,0-1 0,-1 1 0,0 0 0,0-1 0,-1 1 0,0 15 0,0-20-21,0-1 1,0 0-1,1 0 1,-1-1 0,1 1-1,0 0 1,0 0-1,0-1 1,0 1-1,0-1 1,1 0 0,-1 0-1,5 3 1,0 2 12,-4-3-13,0 1-1,0 0 1,0 0-1,-1 1 1,1-1-1,-1 0 1,1 6-1,13 28-64,-10-16-1027,-3-8-4040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3:29:31.4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6192,'22'19'0,"-19"-10"0,0-1 0,16 32-16,-12-25 5,3 5 16,13 41-1,-18-47-1,4 33 36,-10 109 147,-1-103-28,3-38-56,1 1 0,1-1-1,0 0 1,8 23 0,-10-37 46,3-1 4,2 0-108,0-1 1,0-1-1,0 1 0,0-1 1,0 0-1,0 0 0,-1-1 0,6-3 1,46-28 161,-55 33-195,8-6 7,19-15 91,-21 15-84,9-8 34,-1-1 1,0 0-1,-1-1 0,21-31 0,-32 42-20,-1 2-17,-1 0 1,0-1 0,1 1-1,-2 0 1,1-1 0,0 0-1,0-5 1,-1 7 44,-3 4-57,1 0 1,-1-1-1,0 1 1,1 0-1,-1 0 1,1 0-1,-1 0 1,1 0 0,-1 1-1,1-1 1,0 0-1,0 1 1,-1-1-1,1 1 1,0-1-1,0 1 1,-1 3-1,-15 29-13,16-31 14,-8 16 3,0 0 1,1 0-1,-7 30 0,12-36-11,-2 10 4,-3 102 2,10-100-2,0-13-4,1 6 0,0 0-1,1-1 1,1 1 0,11 25 0,-13-37 0,0 1 0,0-1 0,1 0 0,0 0 0,9 11-1,-6-15 12,16-8-1,15-13-10,-28 12-4,0-1 0,-1 0 0,0-1 0,0 0-1,9-14 1,35-52-7,-16 17-32,33-65-177,-46 66 153,15-45 1,-27 78 63,-10 22 3,-1 0-1,0 0 1,0 0-1,1 0 1,-1 0-1,1 1 1,-1-1 0,1 1-1,0-1 1,0 1-1,-1 0 1,1-1-1,0 1 1,0 0 0,0 0-1,1 0 1,-1 1-1,0-1 1,0 0-1,0 1 1,1-1 0,3 1-1,-3 0 4,-1 1-1,1-1 1,0 1-1,0-1 1,-1 1 0,1 0-1,-1 0 1,1 0-1,-1 1 1,1-1 0,-1 1-1,0-1 1,0 1-1,0 0 1,1 0 0,-2 0-1,1 0 1,2 2-1,2 3 4,-4-4-3,0-1-1,0 1 0,0-1 1,0 1-1,-1 0 0,1-1 1,-1 1-1,0 0 1,1 0-1,-2 0 0,2 6 1,5 21 24,-1 0 1,-2 1 0,1 41-1,-4-51-26,-3 34 7,-2-1 1,0 13-9,3-47-4,-1 51 3,2-55 6,0-13 7,-1-6-2,-4-43 90,2-92-1,3 121-90,0 13 4,0-1 0,1 1 1,-1-1-1,1 1 0,0-1 0,0 1 1,2-6-1,27-75 140,-29 81-131,0 0 0,1 0 0,0 0 0,0 0 0,0 0 0,0 1 0,1-1 0,-1 1 0,7-7 0,0 0 11,-1 0-8,-6 7-5,0 0 0,1 0 1,-1 1-1,1-1 0,0 0 1,0 1-1,0 0 0,6-4 1,4-2 61,0 0 0,1 0 0,0 1 0,0 1 0,1 0 1,25-6-1,-9 13-19,-20 3 89,-5 0-122,-1 0 0,0 0 1,0 1-1,0 0 0,0 0 0,-1 0 1,0 0-1,0 1 0,0-1 0,-1 1 1,0 0-1,0 0 0,0 1 0,2 7 1,-1-1-14,-2-9-13,-1 0 0,0 0 1,0 0-1,0 1 0,0-1 1,-1 0-1,1 0 0,-1 1 1,-1 4-1,1 8 7,-1 25 13,-1 0 0,-16 79 0,12-67-30,6-51-9,4 6-21,14-82-7,36-64 1,-48 123 37,16-24-20,-10 19 11,2 1 1,28-30-1,-31 39 9,-1 2-1,1 0 1,15-8 0,1 7 2,-26 7 0,1 1 0,-1 0 0,1 0 0,0 1 0,-1-1 0,1 0 0,0 0 0,-1 1 0,1-1 0,-1 1 0,1-1 0,-1 1 0,3 1 0,-2 0 0,0 0 0,1 0 0,-1 0 0,0 0 0,0 0 0,-1 0 0,1 1 0,2 3 0,0 2-1,-1-1 1,-1 1-1,1-1 1,-1 1-1,0 0 1,-1 0-1,0 0 1,0 0-1,-1 0 1,0 8-1,-2 15-4,-6 32 0,5-40 2,-9 104-19,11-108 19,0-9-3,1 0 1,0 0 0,0 0-1,1 0 1,0 0-1,6 17 1,-5-18 0,-2-8 3,1 0-1,0 1 1,-1-1 0,1 1 0,0-1-1,0 0 1,0 0 0,0 1 0,0-1-1,0 0 1,0 0 0,0 0-1,1 0 1,-1 0 0,0 0 0,1-1-1,-1 1 1,0 0 0,1-1-1,-1 1 1,1-1 0,-1 1 0,1-1-1,-1 0 1,1 1 0,0-1 0,-1 0-1,1 0 1,2-1 0,-3 1-3,0 0 3,-1 1 0,1-1 0,-1 0 0,1-1 0,-1 1 1,1 0-1,-1 0 0,1 0 0,-1 0 0,1 0 0,-1 0 1,1-1-1,-1 1 0,1 0 0,-1 0 0,1-1 0,-1 1 1,0 0-1,1-1 0,0 0 0,15-13-338,0-1-1,0 0 1,14-21 0,21-23-6260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3:29:31.8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36 200 6640,'-4'-73'8,"8"-53"126,-3 127-128,-1 0-1,0 1 1,0-1-1,0 0 0,-1 0 1,1 1-1,0-1 0,0 0 1,-1 1-1,1-1 0,-1 0 1,1 0-1,-2 2 0,1 0-1,-1 0-1,1 0 1,0 0 0,0 0-1,0 0 1,0 0-1,1 0 1,-1 4-1,-13 118 41,5 94 29,9-194-62,3 97 28,-1-95-25,1 1 0,11 49 0,-13-73-10,0 1 0,1-1-1,-1 0 1,1 0-1,0 0 1,0 0-1,0-1 1,0 1 0,1-1-1,4 6 1,-4-6-2,-1-2 1,0 0 0,0 1 0,0-1 0,1 0 1,-1-1-1,1 1 0,-1 0 0,1-1 0,-1 1 1,1-1-1,-1 0 0,1 0 0,-1 0 0,3 0 0,-2 0 4,3 1 8,0-1-1,1 0 0,-1 0 0,0 0 0,1-1 0,-1 0 0,0 0 1,9-3-1,16-4 97,-21 6-99,160-31 365,-151 31-352,48-5 184,11 7 34,-64 0-165,-1 1 0,0 0 0,0 1 0,21 6 0,-2 9-2,-22-8 111,-2 3-125,0 1 1,-1-1 0,7 16-1,-11-12 72,-4 8-75,0 0 1,-7 30-1,1-33 35,-3 0-52,-2-1 1,-22 31 0,18-36 37,-8 1-28,-49 22 0,52-32-12,-6-2-14,-51-1 1,59-7 1,-1-3-14,1-2 0,-22-13-1,40 22-12,0-1 1,-1 0-1,1 1 0,0-1 0,0 0 0,1 0 0,-1 0 0,0 0 1,0 0-1,0 0 0,1 0 0,-2-1 0,-22-42 18,18 29-18,2 1 0,-6-25 1,5 8-4,-1-60 1,9 71-12,10-18-586,19-38 0,0 9-5307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3:41:18.0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1669 28 4576,'-4'-3'3,"0"0"1,0 1 0,0-1-1,0 1 1,0 0-1,-1 0 1,1 0 0,0 0-1,-1 1 1,0 0-1,1 0 1,-1 0 0,-5 0-1,-9 0 35,-33 2 0,32 0-25,-10-2 4,6 1-4,1 1 1,-1 0 0,0 2-1,-40 9 1,-18 9 193,-93 37 1,85-19-122,53-20 182,-147 97 131,149-88-38,-121 129 148,125-119-154,-141 200 140,137-183-175,-124 246 118,152-287-346,1 1-1,-7 21 0,-76 308 278,85-325-266,-2 30 1,-6 116 102,13-9-131,-1-156-75,0 12 56,1 0 0,3 19 0,21 90 116,10-16-109,-33-100-40,0 0 1,0 0-1,1 0 1,-1 0-1,5 5 1,-7-10-24,17 25 73,22 25-1,-22-32-44,31 24-1,-48-42-27,2 3 16,1-1 0,0 0 0,0 0 0,0 0 0,0 0 0,0-1 0,5 2 0,25 10 44,0-2 0,40 7 0,-47-17 47,14-8-37,47-14 0,-60 9-10,113-78 30,-112 65 5,10-20-24,42-68-1,-63 79 44,-5-3-61,-2 0-1,8-45 1,-18 80-41,0 0-1,1-1 0,-1 1 1,0-1-1,0 1 0,-1-1 1,1 1-1,0-1 0,-2-2 1,-3-14 19,-2 1 0,0-1 0,-1 1 0,-15-23 1,6 21 69,-11-2-28,-51-31 1,55 43 27,2 4-53,-1 2 0,-39-4 0,41 11 40,-9 9-26,-52 26 0,57-21 5,-114 110 23,112-93-36,-39 66-1,-5 40-41,-38 138-1525,61-146-6087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05:56.6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529 94 4848,'0'0'8,"0"4"1,1 0-4,-1 1 0,0-1-1,0 0 1,0 1 0,-1-1-1,1 0 1,-1 1 0,0-1-1,0 0 1,-1 0 0,-2 7-1,-33 96 50,-30 72 28,58-157-74,-7 14 39,-17 24 30,-46 66-1,20-51 75,52-67-116,0 0-1,-1-1 1,1 0-1,-2 0 1,1-1-1,-1 0 1,0 0-1,-10 4 0,16-9-12,-1 0-1,1-1 0,-1 1 1,1-1-1,0 0 0,-1 0 0,0 0 1,1 0-1,0-1 0,-1 1 0,1-1 1,-1 0-1,1 0 0,0 0 0,-5-3 1,3 2 7,1 1 22,-1-1 0,1 1-1,0-1 1,0 0 0,0 0 0,0-1 0,0 1 0,0-1 0,0 0-1,1 0 1,0 0 0,-1 0 0,1-1 0,0 1 0,1-1 0,-1 0 0,1 0-1,-1 0 1,-2-8 0,5 11-32,0 0-1,0 0 1,0 0 0,0 0-1,0 0 1,0 0 0,0-1-1,0 1 1,0 0 0,1 0-1,-1 0 1,0 0 0,1 0-1,-1 0 1,1 0 0,-1 0-1,1 1 1,0-1 0,-1 0-1,1 0 1,0 0 0,-1 0-1,2 0 1,0-1 26,20-18 45,-10 14 110,-3 4-161,0 0 0,0 1 1,0 0-1,0 1 0,0 0 0,1 0 1,-1 1-1,0 0 0,0 1 1,0 0-1,0 1 0,16 6 0,-8-4-19,-11-3-6,-1 1 0,1-1-1,0 1 1,-1 0 0,0 0-1,1 1 1,7 6 0,88 81 96,-30-18-43,-21-28-59,-29-30 0,34 14 4,-45-25-11,0 0-1,1 0 1,-1-1-1,17 3 1,-17-5-1,0-1 0,0 1 0,-1-2 0,1 1 0,14-4 0,-9 1 0,-1-1 0,0 0 0,23-11 0,-20 7 0,-1-1 0,28-21 0,-25 15 0,32-32 0,10-28 0,-5-7 0,-29 31 1,31-74 0,-46 89 13,27-151 11,-36 151 22,-1 16-22,-1-3 0,0-1 1,-1 0-1,-1 1 0,-7-37 1,-10-17 91,13 68-9,-2 4-76,0 0-1,0 0 0,0 1 1,-15-6-1,7 8 83,0 4-83,1 0 1,0 1 0,0 1 0,-18 6-1,12 2 84,-98 78 42,114-87-144,1 0-1,0 0 1,0 0-1,0 1 1,-5 6-1,-95 156 92,88-129-57,-25 146 14,39-180-57,1 0-1,0 1 1,0-1-1,0 0 1,0 1-1,0-1 1,2 6-1,4 19 11,2-1 0,23 53-1,-30-78-11,0 1 0,1 0 0,0-1 0,-1 1 0,1-1-1,0 0 1,3 3 0,49 48 17,-34-37-17,42 27 1,-34-28-2,1-1 1,0-2-1,58 16 0,-83-27-2,0 0 1,0 0-1,1-1 0,-1 1 0,8-1 0,3 0 0,9 1 0,-1-1 0,1-2-1,0 0 1,-1-2 0,42-10 0,-37 6 1,25-7-8,0-2 0,0-2 0,64-34 0,-48 18 5,-76 41 5,4-3 0,0 0 0,1 1 0,-1-1 0,0 0 1,1 1-1,0 0 0,-2 4 0,-53 93 23,52-91-19,0-1 0,0 1 0,1 0-1,-3 14 1,1-4-1,1-5-4,1 0 1,-3 21 0,6-30-1,1 0 0,0 0-1,0 1 1,0-1 0,1 0 0,1 10-1,-1-12 0,0-1 1,0 0-1,1 0 0,-1 0 0,1 0 0,-1 0 0,1 0 0,0-1 0,0 1 1,5 4-1,-3-4 0,0 0 0,0-1-1,1 1 1,-1-1 0,1 0 0,0 0 0,-1-1 0,1 1 0,0-1 0,0 0 0,0 0 0,0-1 0,0 1-1,6-2 1,7-1-5,3-5 4,1-1-1,29-16 1,-32 11-12,-4 0 8,-1 0 1,-1-1-1,0 0 0,0-1 1,-2-1-1,14-22 1,-10 13 3,106-184-65,-118 204 63,0 0 0,-1 0 0,0 0 0,0 0 0,1-7 0,-1 2 1,2-21 1,-4 29 1,0-1 1,-1 1 0,1 0 0,-1 0-1,1-1 1,-1 1 0,0 0 0,1 0-1,-1 0 1,0 0 0,-1 0-1,1 0 1,0 0 0,-1 0 0,1 0-1,-1 0 1,1 1 0,-1-1 0,0 1-1,-2-3 1,0 2 2,0 0 1,0 0-1,0 1 1,0-1-1,0 1 1,-1 0-1,-7-2 0,2 5 51,0 3-35,1 0 0,-1 1 1,-16 13-1,16-7 48,-30 68 22,36-64-41,4-11-33,0-1-10,0 0-1,0-1 1,0 1-1,0 0 1,1 0-1,-1 0 1,1 0-1,0 0 1,0-1 0,1 1-1,-1 0 1,1-1-1,-1 1 1,1-1-1,0 0 1,1 1-1,-1-1 1,0 0 0,1 0-1,4 4 1,75 45 47,-62-44-31,5-5-11,0 0 0,48-3-1,-46-4-14,-13 0-2,6-1-6,0-1 0,0-1-1,-1 0 1,34-19 0,-31 13-73,0-1 0,0-1 0,-2-1 0,0-1 0,23-25 0,-36 33 61,-4 6 20,24-14-1,-22 12 6,-1 0 0,24-8 0,-6 5 0,2 6 0,2 5 0,3 10 0,0 11 0,-1 12 0,-24-28-1,1 0 1,-2 0-1,1 1 1,-1-1-1,0 1 1,0 0-1,-1 0 1,-1 0-1,1 0 1,-1 0-1,-1 0 1,0 15-1,-1 12 0,-7 50 0,5-66-8,-1 0 0,-1 0 0,-1-1 1,0 1-1,-10 19 0,0-11-24,14-26 24,1-2 2,1 0 7,0 0 0,-1 0 0,1 0 0,0 0 0,0 0 0,0 0 0,0 0 0,-1 0 0,1 0 0,0 0 0,0 0 0,0 0 0,0 0 0,0 0 0,-1 0-1,1 0 1,0 0 0,0 0 0,0 0 0,0 0 0,-1 0 0,1 0 0,0 0 0,0-1 0,0 1 0,0 0 0,0 0 0,0 0 0,-1 0 0,1 0 0,0 0 0,0-1 0,0 1 0,0 0 0,0 0 0,0 0 0,0 0 0,0-1 0,0-4 0,0 0 0,0 0 0,1 0 0,-1-1 0,2 1 0,-1 0 0,0 0 0,1 1 0,2-7 0,-1 2 1,5-11 7,12-16 3,30-40 1,-30 53 29,35-25 85,98-69 0,-91 81-89,-39 26 57,8 0-30,37-6 1,-51 17 23,0 3-46,-1 1 0,25 11 1,-40-16-38,0 1 0,0-1 1,-1 1-1,1-1 0,0 1 1,0-1-1,0 1 0,-1 0 1,1-1-1,0 1 0,-1 0 1,1 0-1,0 0 0,0 1 1,6 11 11,0 1 0,-1 0 1,0 0-1,-1 0 0,3 16 1,-6-3 23,-14 127 18,5-122-39,6-26-17,-48 153 26,18-83-21,22-45-14,10-31 4,-1 0 0,1 1 0,0-1-1,-1 0 1,1 0 0,-1 0 0,1 0 0,0 0-1,0 1 1,-1-1 0,1 0 0,0-1-1,-1 1 1,1 0 0,0 0 0,-1 0 0,1 0-1,-1 0 1,1-1 0,1 1 0,25-12-1316,4-3-5248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3:29:32.5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1 163 5832,'35'-21'5,"-2"-2"7,-28 20-13,51-34 55,79-39 0,-123 73-33,0 4-12,-1 1 0,1 0 0,15 4 0,-27-5-7,1-1-1,0 0 1,0 0 0,0 1-1,-1-1 1,1 1 0,0-1-1,0 1 1,-1-1 0,1 1-1,0-1 1,-1 1 0,1-1-1,-1 1 1,2 1 0,6 9 6,1 2-1,-2-1 1,1 1 0,6 17-1,-9-9 28,6 179 121,-15-118-80,1-38-11,3 0-1,7 68 0,-7-111-58,1 0 0,-1 1-1,0-1 1,1 1 0,-1-1-1,1 1 1,0-1-1,-1 0 1,1 1 0,0-1-1,0 0 1,0 0-1,0 0 1,0 0 0,0 0-1,0 0 1,0 0-1,0 0 1,1 0 0,-1 0-1,0 0 1,0-1 0,1 1-1,-1-1 1,1 1-1,-1-1 1,0 1 0,1-1-1,-1 0 1,1 1-1,-1-1 1,1 0 0,-1 0-1,1 0 1,1-1 0,4 0 6,0 0 1,0 0-1,0-1 1,-1 0-1,9-3 1,-10 3-12,6-3 28,0 0-1,1 0 0,-2-1 1,1 0-1,-1-1 1,12-10-1,-9 7-6,0 0 40,0 0 0,0-1-1,17-19 1,-20 19-31,-6 6 4,0 1 0,-1-1 0,1 0 0,-1 0 0,0 0 0,0 0 1,-1 0-1,4-11 0,-4 9-7,0 2-3,-1 1 1,0-1-1,-1 0 1,1 0 0,-1 0-1,0 0 1,0 0-1,0 0 1,-1 0-1,0 1 1,-2-8 0,2 4 1,-4-4 107,-8-2-74,0 0 1,-18-15-1,15 20 48,-5 3-56,1 1 0,-38-4 0,37 11 55,1 5-73,-1 1 0,2 1 0,-20 11 0,22-5 6,-59 82 12,65-73-31,-26 126 14,35-116-15,14 132 8,-4-138-7,6 0-9,0-1 0,21 28 0,-34-53-9,0-1-1,0 1 1,1-1 0,-1 1-1,0-1 1,1 0 0,0 1-1,-1-1 1,3 1 0,15 9 6,1-2 0,1 0 0,24 7 0,-19-12 12,123-7 15,-118-2-8,108-41 16,-136 45-40,0 0 0,0-1-1,0 1 1,0-1 0,0 0 0,4-3 0,21-21 13,50-55 0,-60 53-2,62-133 10,-31 49 2,-7 12-16,30-96 31,-71 192-39,1-1-1,0 1 0,0 0 0,0 0 0,0 0 1,1 0-1,-1 0 0,1 0 0,0 1 0,0 0 0,0-1 1,1 1-1,4-3 0,-8 6-2,1-1 1,-1 1-1,1-1 1,0 0-1,0 1 1,0-1-1,0 1 1,0 0-1,0-1 1,0 1-1,0 0 1,0 0-1,0-1 1,0 1-1,0 0 1,0 0-1,0 0 1,0 0-1,0 0 1,0 1-1,0-1 1,0 0 0,1 1-1,1 0 1,22 10 2,-22-9-2,0 0-1,0 0 1,0 0 0,-1 1-1,1-1 1,-1 1 0,3 3-1,-2-2 1,-1 1-1,0-1 0,0 1 0,0 0 0,2 6 1,-1 7-2,1 0 0,0 21 0,-4-32-2,0-1 0,-1 1 0,0 0 0,0-1 0,0 1 0,-1-1 0,1 0 0,-2 1 0,-4 10 0,3-8-2,2-5 0,1 1 0,-1-1 0,0 0 0,0 0 0,-1 0-1,1 0 1,-1 0 0,-6 6 0,-3 4-2,2-1 0,-35 38-55,-110 120-164,141-156 214,10-10 1,0 0-1,0 0 0,0 0 1,0 1-1,1 0 1,-5 10-1,1 1-14,1 1 1,-7 28-1,13-43 24,-1 1 0,1-1-1,0 1 1,0-1 0,0 1 0,0-1 0,1 1 0,0-1 0,-1 0 0,1 1 0,1-1-1,-1 0 1,0 1 0,1-1 0,-1 0 0,4 4 0,-3-4 0,6 3-3,24 5 4,26-1 1,16-6 0,11-9 0,-45-2-344,-1-1 0,64-23 0,-13 2-4816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3:29:33.3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408 111 7264,'41'0'-200,"-41"0"200,0 0 0,0 0 0,0 0 0,1 0 0,-1 0 1,0 0-1,0 0 0,0 0 0,0 0 0,1 0 0,-1 1 0,0-1 0,0 0 0,0 0 1,0 0-1,0 0 0,0 0 0,0 0 0,1 1 0,-1-1 0,0 0 0,0 0 1,0 0-1,0 0 0,0 1 0,0-1 0,0 0 0,0 0 0,0 0 0,0 1 0,0-1 1,0 0-1,0 0 0,0 0 0,0 0 0,0 1 0,0-1 0,0 0 0,0 0 1,0 0-1,0 0 0,0 1 0,-1-1 0,1 0 0,0 0 0,0 0 0,0 0 1,0 0-1,0 1 0,0-1 0,0 0 0,-1 0 0,-10 17 16,-13 12 26,24-28-37,-21 24 66,-46 41-1,-12 11 73,-61 71 12,116-120-54,-2 7-25,-26 48 0,52-82-66,-1 0 0,0 1 0,1-1-1,-1 0 1,1 0 0,-1 1 0,1-1 0,0 0 0,-1 1 0,1-1-1,0 1 1,0 2 0,0 4 13,1 1 0,0 0 0,1-1 0,0 1 0,0-1 0,0 0 0,8 16 0,-10-24-17,1 1 0,-1 0 0,0 0 0,1-1 0,-1 1 0,1 0 0,-1-1 0,1 1 0,-1-1 0,1 1 0,0 0 0,-1-1 0,1 1 1,0-1-1,-1 0 0,1 1 0,0-1 0,0 0 0,-1 1 0,2-1 0,18 7 38,1-1 1,0 0 0,25 2-1,-20-9 91,104-25 52,-127 25-175,-1 0 1,1 1 0,0-1-1,-1 0 1,1-1 0,-1 1-1,4-3 1,28-19 59,37-34 0,-53 37 15,51-83 31,-59 81-43,22-109 33,-29 118-78,-1-1 0,0 0 0,-1-14 0,0 3-10,2 2-9,-2 16 0,0 1 1,0-1-1,-1 0 0,0 1 0,-1-10 1,-7-43 62,7 57-70,1 1-1,-1 0 1,0 0-1,1 0 1,-1 0-1,0 1 0,1-1 1,-1 0-1,0 0 1,0 0-1,0 0 1,0 1-1,0-1 0,1 0 1,-1 1-1,-1-1 1,1 1-1,0-1 1,0 1-1,0 0 0,0-1 1,0 1-1,0 0 1,0 0-1,-1 0 1,1 0-1,0 0 1,0 0-1,0 0 0,0 0 1,0 0-1,-1 0 1,1 1-1,-2 0 1,2-1 1,-7 5 36,-4 11-21,1 1-1,-12 22 1,14-18 0,-6 34 0,12-43-19,1 0 0,1 0 1,0 14-1,1-20 0,0 0 0,1 1-1,0-1 1,0 0 0,0 0 0,5 10-1,-5-12 0,1 0 1,1 0-1,-1 0 0,0-1 0,1 1 0,0-1 0,0 1 0,0-1 1,4 3-1,-2-2 0,0-1 0,0 1 0,0-1 0,1 0 0,-1-1 0,12 5 0,-7-4 0,0-1 0,0 0 0,0-1 0,18 0 0,5-3-1,1-2 1,63-15-1,-65 10-5,-18 4 2,6-2 0,-1 0 0,0-1 0,0-1 0,-1-1 0,-1 0 0,28-22 0,-31 22-5,6-5 2,0-2-1,-2 0 0,1-1 1,24-33-1,73-101-24,-99 122 31,0-7 1,-16 30 0,-5 8 2,-7 8 2,11-9-4,-31 32 3,22-22-2,1 1 1,0 0-1,-8 16 0,-23 68 1,-31 116-4,57-170-4,-47 198-9,48-188-17,-50 191-12,47-196-9,-64 192-19,62-191 33,-75 167-8,72-177 22,10-20 17,-13 22-3,-1-2 0,-36 42 0,43-57 5,-3 4-7,-2-1 0,-34 32 1,55-56 11,0-1-1,1 0 1,-1 0 0,0 0 0,0 1 0,1-1 0,-1 0 0,0 0 0,0 0-1,0-1 1,0 1 0,1 0 0,-1 0 0,0 0 0,0 0 0,1-1 0,-1 1-1,0 0 1,0-1 0,1 1 0,-1-1 0,0 1 0,1-1 0,-1 1 0,1-1-1,-2 0 1,0-1-2,-26-23-1095,-1-4-4382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3:29:33.6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1 117 7536,'0'0'0,"12"3"0,25 6 0,23 0 8,20-9-8,12-9-8,11-11 8,0-8-112,0-12 112,1 0-5088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3:29:34.4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263 482 3144,'-16'4'23,"-31"11"-1,-13 3 37,40-13-3,1 0 0,0 2 1,0 0-1,-31 18 0,45-21 32,-1 4 23,6-8-106,0 1 1,-1-1-1,1 0 1,0 1-1,0-1 1,0 1 0,0-1-1,0 0 1,0 1-1,0-1 1,0 0-1,0 1 1,0-1-1,0 1 1,0-1-1,0 0 1,0 1-1,1-1 1,-1 1-1,0-1 1,0 0-1,0 1 1,0-1-1,1 0 1,-1 1-1,0-1 1,0 0-1,1 0 1,-1 1-1,0-1 1,0 0 0,1 0-1,-1 1 1,0-1-1,1 0 1,-1 0-1,0 0 1,1 1-1,16 5 117,-5-5-52,-3 0 42,0 0 1,1-1-1,-1 0 0,17-3 0,-23 2-76,0 0-1,0-1 1,0 1 0,0-1-1,0 1 1,-1-1 0,1 0-1,0 0 1,-1 0 0,5-5 0,-4 4 7,3-3 27,0-1 1,0 1 0,-1-1-1,0 0 1,0 0-1,6-13 1,-5 10-11,0 1 29,-1-1 0,0 0-1,0 0 1,-1 0-1,0 0 1,-1-1-1,3-13 1,3-15 261,-5 27-277,3-16 255,1 1-1,14-32 1,-16 45-277,20-31 265,-13 25-44,0 2 1,32-35-1,2 13-24,-40 34-174,29-23 81,-33 26-126,1 1-1,-1 0 1,1 0 0,-1 1-1,1-1 1,0 1-1,-1-1 1,1 1-1,0 0 1,0 1-1,4-1 1,-7 1 38,-1 4-14,-1 1-38,0 0 0,-1 1 0,0-1 0,0 0-1,0 0 1,0 0 0,-1 0 0,-5 6 0,-25 30 8,25-31-16,-24 30 49,-41 69 1,62-91-46,-10 18 57,-153 268 201,133-227-237,28-47 43,-27 115 32,38-117-46,14 104 30,-5-109-31,-3-12-36,-1-1-14,1-1 1,0 0-1,1-1 0,-1 1 1,2-1-1,-1 1 1,1-1-1,0-1 0,12 12 1,-4-9 11,0 0 1,26 14 0,-25-21 38,9-4-20,40-6 1,-62 6-40,-1 1 0,1-1 0,0 1 0,-1-1 0,1 1 0,0-1 1,-1 0-1,1 0 0,2-2 0,105-81 30,-86 59-25,87-155-1343,-52 72-5384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3:29:35.4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 12 6904,'-1'1'1,"0"0"0,0 0 0,0 0 0,0 1 0,0-1-1,1 0 1,-1 0 0,0 1 0,1-1 0,-1 0 0,0 1 0,1-1 0,0 1 0,-1-1 0,1 0 0,0 1 0,0-1 0,0 1 0,0-1 0,0 1 0,0-1 0,0 3 0,1-2 3,0 1 1,0 0-1,1 0 0,-1-1 1,0 1-1,1-1 1,0 0-1,-1 1 1,1-1-1,3 3 0,3 2 12,0-1 0,0 0 0,0 0-1,12 6 1,11 3 17,45 17-1,-47-21-29,132 50 22,-135-54-11,-11-4-8,1 0-2,-1 0 0,0-1 0,1-1 0,0 0-1,-1-2 1,19-1 0,121-18 91,-154 19-95,33 1 28,-32 0-25,1 1-1,-1-1 1,0 1-1,0-1 1,0 1-1,0 0 1,0 0-1,0 0 1,0 0-1,0 0 1,0 0-1,0 0 0,0 1 1,-1-1-1,4 4 1,2 6 7,0 1 0,-1 1-1,0-1 1,-1 1 0,-1 0 0,5 17 0,6 18 38,-12-40-36,1-1 0,-1 0 0,1 0 0,1 0 0,-1-1-1,1 1 1,1-1 0,5 6 0,-8-9-3,1-1 0,0 1 0,-1 0 0,1-1 0,0 0 0,0 0 0,0 0 0,0 0 0,1-1 0,-1 0 0,0 0 0,1 0 0,6 1 0,-6-2 4,-1 0-1,1 0 0,0-1 0,-1 1 0,1-1 0,-1 0 0,0 0 0,1-1 0,-1 1 0,0-1 0,0 0 0,0 0 1,0 0-1,4-3 0,56-41 50,-58 41-55,-1 0-1,0 0 0,0-1 0,0 0 0,-1 0 0,1 0 0,-1 0 0,-1-1 0,0 0 0,0 0 1,4-12-1,-4 11-2,1-11 17,-1-5-9,-1 0 0,-1 0 0,-1 0 0,-2 0 0,0 0 0,-9-39 0,10 61-9,-1-1 1,1 1-1,0 0 0,0-1 0,-1 1 1,1 0-1,-1 0 0,0 0 0,0 0 0,0 1 1,0-1-1,0 0 0,0 1 0,0 0 1,0-1-1,0 1 0,-1 0 0,1 0 1,-1 0-1,1 0 0,-4 0 0,4 0 2,-9 0 43,-1 4-29,0 0 1,-1 1-1,-12 6 0,10 0 55,-70 78 31,66-63-17,-80 124 40,81-118-41,-42 111 30,59-139-109,0-1 1,0 1-1,1 0 0,-1 0 1,1 0-1,-1 0 0,1 3 1,0 22 21,2 0 0,10 50 0,-3-53 24,63 91 18,-55-97-32,81 53 18,-96-71-52,0 1 1,0-1-1,0 0 0,0 0 0,0-1 0,0 1 0,0 0 0,4 0 0,28 4 35,66 1 1,-70-9 18,136-38 20,-133 28-40,-23 8-31,36-16 26,74-47 1,-118 67-35,51-33 32,48-42 1,-54 29-30,12-21-6,-58 66 2,0 0-1,1 1 0,-1-1 0,0 0 0,0 0 0,0 0 1,0 0-1,0 0 0,0 0 0,-1 0 0,1 0 0,-1 0 1,1-4-1,1-4-1,1-2-3,-2 6-9,1 0 1,-1 0-1,-1 0 0,1 0 0,-1-9 0,0-3-73,-1 0 1,0 1-1,-1-1 0,-8-28 1,-11-5-210,-33-97-726,46 130 745,-2 1 0,-15-24-1,-8-13-522,32 52 694,-6-11-94,7 8 104,11 17 56,-3-2 52,0 0 1,0 1 0,-1 0-1,0 1 1,-1-1-1,9 26 1,-9-21-2,-4-9 10,0 0 1,0 0-1,0 0 0,-1 0 0,0 1 1,0 9-1,2 231 563,-8-147-328,-18 126 312,15-162-400,4-15-12,4-46 68,0-7-115,-1-19-14,1 10-58,0 0 0,3-20 1,3-2 24,0 1 0,3 0 1,18-48-1,-19 61-50,-5 11-1,1 0 1,1 0-1,0 0 0,0 1 1,7-9-1,83-118 74,72-75 118,-16 34-1186,-132 152-4283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3:29:36.1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6280,'3'20'0,"-1"-15"0,10 26 0,-7-23 0,0-1 0,22 32 0,-8-5 0,-3-4 0,9 19 0,-6 4 0,-15-40 0,-2 0 0,2 18 0,-4 30 0,-10 1 0,-9 3 0,-6 1 0,2-4 0,4-2 0,6-6 1,10-40 4,-1 7 19,-3 39-1,7-57 29,0-8 0,11-44 99,1 1-1,25-62 1,-28 85-134,16-37 78,4 5 29,42-63 0,-60 102-113,-7 12 5,-1 0-1,1 1 0,0-1 0,1 1 1,6-6-1,34-28 85,-40 35-84,0 1-1,0-1 1,1 1 0,-1 1-1,1-1 1,-1 1 0,1 0-1,10-3 1,12 6 7,-17 4 17,-6 0-34,0 0 0,-1 0 0,1 1 0,-1-1 0,0 1 0,-1 0 0,1 0 0,-1 0 1,-1 0-1,1 1 0,-1-1 0,2 8 0,1 6 4,-2 1-1,3 27 1,-5-26 1,-2-1 1,0 0 0,-1 1 0,-1-1-1,0 0 1,-10 26 0,1 6 4,9-37-13,1-8 10,-1-7 3,2-1-15,1-1 0,0 1 0,0-1 0,-1 1 0,1-1 1,0 1-1,0-1 0,0 0 0,0 1 0,0-1 0,0 1 0,0-1 1,0 1-1,0-1 0,0 1 0,0-1 0,0 1 0,0-1 0,0 1 1,0-1-1,1 1 0,-1-1 0,1 0 0,37-85 55,56-86 48,-43 99-65,9-7 3,-54 74-31,-1 1 0,1 0 0,0 0 0,0 0 0,0 1-1,1 0 1,0 0 0,-1 1 0,1 0 0,13-4 0,-10 3 3,-8 3-7,-1 0 0,1 1 1,-1-1-1,1 1 0,0-1 0,-1 1 1,1 0-1,0-1 0,0 1 0,1 0 1,9 1 8,-1-1 0,0 2 0,0-1 0,0 2 0,1-1 0,19 9 0,-13 1 64,3 11-27,30 39 0,-40-43 2,1 13-16,9 37-1,-20-49-3,-1-11-22,0 0-7,-1 0-1,1 0 0,-2 0 0,1 0 0,-1 0 1,-1 0-1,1-1 0,-1 1 0,-1-1 1,-7 13-1,1-4 1,-2-1 1,0 0 0,-1-1-1,-16 16 1,-3 1 5,2 1-9,25-28-3,-12 19-7,16-22-25,5-4 4,136-63-1205,-62 27-3787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3:29:36.4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413 142 5560,'15'-16'0,"14"-13"0,-18 20 0,-7 7 0,-1-1 0,1 0 0,-1 0 0,0 0 0,0-1 0,0 1 0,-1-1 0,5-7 0,-6 10 4,0-1-1,0 1 1,0 0 0,0 0 0,-1 0 0,1 0-1,0-1 1,-1 1 0,1 0 0,-1-1 0,0 1-1,1 0 1,-1-1 0,0 1 0,0 0 0,0-1-1,0 1 1,0-1 0,0 1 0,0 0 0,0-1-1,-1-1 1,0 2 7,0 0 0,0-1 0,0 1 0,0 0 0,0 0 0,0 0 0,0 0 0,0 0 0,0 1 0,-1-1 0,1 0 0,0 0 0,-1 1 0,1-1 0,0 1 0,-1-1 0,-1 1 0,-7-2 46,1 1 0,0 0 0,-1 0 0,1 1 0,-15 2-1,-32 7 22,31-2 123,-105 56 83,106-46-96,12-8-110,0 1-38,0 0 1,0 0-1,1 1 0,0 1 0,1 0 1,1 0-1,-11 17 0,10-8 24,0 0 0,-10 30 0,18-33 24,3-2-47,1 1-1,6 28 0,1-31 14,-8-12-51,8 9 11,0-1-1,1 1 1,1-2 0,-1 1-1,2-2 1,-1 1-1,15 7 1,175 99 172,-179-105-175,-15-6 12,-1-1 0,1 1 1,-1 0-1,12 8 0,37 37 120,-50-39-22,-4-3-99,-1-1 1,1 1-1,-1-1 0,-1 1 1,1-1-1,-1 0 0,-2 7 1,-4-2 117,-8 2-72,-2-1 0,-21 12 0,18-15 113,-107 28 74,115-34-186,0 0 0,0-1 1,-17 1-1,6-1-26,1 2-19,14-2 8,0-1 0,-1 0 1,-15-1-1,14 0-294,0-1-1,-1 0 1,-19-4 0,4-1-5618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3:29:36.8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961 1 11568,'0'0'0,"-11"24"0,-14 45 24,-25 25 0,-26 21-24,-33 9 0,-44 6 0,-14-7-80,-19-18 80,2-3-8176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3:29:38.3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1269 9776,'0'0'72,"2"4"0,8 32 39,-8-25-31,1 0 0,0 0 0,5 10 1,-5-12-53,-2-6-10,1 0 0,-1-1 0,0 1-1,1-1 1,-1 1 0,1-1 0,0 0-1,0 0 1,0 0 0,4 4 0,0 0 21,0 0 0,1-1-1,-1 0 1,1 0 0,0 0 0,1-1 0,-1 0 0,1 0 0,16 4 0,9-6 1,-18-5 67,71-46 47,-66 33-20,87-97 54,-86 85-48,70-124 68,-77 119-8,37-147 72,-45 142-112,7-56 142,1-151 0,-14 203-56,1 33-160,-1 1 0,-1-1-1,-1-15 1,-2 23 25,1 2-102,0 0 0,0 0 1,0 1-1,0-1 1,0 1-1,0 0 0,0 0 1,1 0-1,-1 0 0,1 0 1,-5 6-1,6-8-7,-9 15 52,-46 107 15,45-89-42,-48 161 6,47-154-26,-12 54-1,6 6-4,14-64-3,2 1 0,2 38 0,0-70-2,0 1 1,1-1-1,0 1 1,-1-1-1,2 1 0,-1-1 1,1 1-1,2 6 1,3 3-2,11 30-5,-9-31-24,-3-8 27,-1-1 0,1 0 1,0 0-1,0-1 0,1 0 1,-1 0-1,13 5 0,-19-9 5,1 1-1,0-1 1,-1 0-1,1 0 1,0 0-1,0 1 1,0-1-1,-1 0 1,1 0-1,0 0 1,0 0-1,-1 0 1,1 0-1,0-1 1,0 1-1,1 0 1,1-1-3,3 0 0,1-1 1,-1 1 0,0-1 0,0 0-1,0-1 1,0 0 0,-1 0 0,1 0 0,-1 0-1,0-1 1,1 0 0,-2 0 0,6-6 0,139-133-44,-91 79 38,-3 13-1,-46 45 9,-1-1-1,1 1 1,0 0 0,0 1 0,19-7-1,-26 11 1,0 1 0,0-1 1,1 1-1,-1 0 0,0 0 0,0 0 0,0 0 0,0 0 0,0 0 0,0 1 0,1-1 0,-1 1 0,0-1 0,0 1 1,0 0-1,0 0 0,-1 0 0,1 0 0,0 0 0,0 0 0,0 1 0,-1-1 0,1 0 0,-1 1 0,1 0 1,-1-1-1,0 1 0,1 0 0,0 2 0,4 5-4,-1 1 1,0 0-1,0 1 0,3 11 0,-3-8 3,-1-5-1,1-1 0,-1 0 1,1-1-1,0 1 0,1-1 0,0 0 0,0-1 1,1 1-1,12 9 0,-7-10-10,-6-5 8,1-1 0,0 1 0,-1-1 0,1 0 0,0-1 0,-1 1 1,1-1-1,-1-1 0,1 1 0,-1-1 0,1 0 0,-1-1 0,0 1 1,0-1-1,0-1 0,7-4 0,-1 1-1,-5 2-5,0 0 0,0 0 1,0 0-1,6-8 0,68-64-50,-66 60 1,1-9 16,22-47 1,-32 51-30,-4 8 40,1-2 9,0 0 0,-1 0 0,-1 0 0,-1-1 0,-3-27 1,-10-37-81,13 81 101,0-1 0,0 1 0,0 0 0,-1-1 0,1 1 0,0-1 1,0 1-1,0 0 0,0-1 0,0 1 0,-1 0 0,1-1 0,0 1 1,0 0-1,0-1 0,-1 1 0,1 0 0,0 0 0,-1-1 0,1 1 1,0 0-1,0 0 0,-1 0 0,1-1 0,0 1 0,-1 0 0,0 0 1,-5-3-11,-1 1 0,1 1 1,-1-1-1,0 1 1,0 0-1,0 0 0,1 1 1,-13 1-1,17-1 5,0 0 1,1 0-1,-1 0 0,0 0 0,1 1 0,-1-1 0,0 1 0,1-1 0,-1 1 0,-2 1 1,-25 14-34,0 1 0,-28 23 0,33-18-51,-95 106-31,96-100 37,-76 110-34,84-109 41,3 8 43,1 0 0,-6 41 0,17-75 24,-1 0 1,1 0-1,0 1 0,0-1 1,0 0-1,0 0 0,2 6 1,5 25-34,2-1 0,17 42 0,-12-51-68,2-7 74,0 0 0,2-1 0,25 19 0,-21-24-61,4-4 54,1 0 1,35 3 0,-38-12-35,6-7 44,0-1 1,35-19-1,-38 11-16,115-121-13,-112 102 26,103-170-8,-111 162 22,73-208-3,-78 199 15,22-79-1,2-16 12,-7 9 2,-7 13 1,-15 70 3,-4 13 11,20-61 1,-28 105-15,0-1 1,0 1-1,0-1 0,0 0 1,0 1-1,0-1 1,0 1-1,0-1 1,0 1-1,-1-1 0,1 1 1,0-1-1,0 1 1,-1-1-1,1 1 1,0-1-1,-1 1 0,1-1 1,0 1-1,-1 0 1,1-1-1,-1 1 1,1 0-1,0-1 1,-1 1-1,1 0 0,-1-1 1,1 1-1,-1 0 1,1 0-1,-1 0 1,0 0-1,1-1 0,-1 1 1,1 0-1,-1 0 1,1 0-1,-1 0 1,1 0-1,-1 0 0,0 0 1,1 0-1,-1 1 1,1-1-1,-1 0 1,1 0-1,-1 0 0,1 1 1,-1-1-1,1 0 1,-1 0-1,0 1 1,-12 15 9,0 0 1,-15 24-1,26-36-9,-20 32 15,2 0 0,-18 44 1,27-54-13,-4 10 23,-58 147 15,60-145-23,-39 164 5,44-160-17,-3 145 9,13-154-3,6 12 3,1 1 0,29 82 1,-12-78-6,-14-33 29,-1-6-26,0-1-1,1-1 1,21 14 0,-19-20 5,-5-3-17,0-2 1,0 1 0,0-1-1,0 0 1,-1-1-1,10-4 1,-4-3 3,63-83-1355,-33 35-5432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3:29:38.8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51 8160,'9'6'1,"1"0"0,0 0 1,0-1-1,13 4 0,-10-3 6,-7-3 0,0 0-1,0 0 1,1-1-1,-1 0 1,0 0-1,1-1 1,8 2-1,5 0 2,62 6-1,97-10-9,-90-5-3,-62 2 4,0 2-3,-17 1-2,-1 0 0,1-1 0,-1 0 0,0 0 0,11-4 0,17-7-53,-1-1 1,-1-2 0,55-32-1,-88 47 101,-4 5-2,-13 37 164,1 1 0,-10 54 0,20-77-182,-6 39 97,5-6-1,2 71 0,11-62-51,14 71 62,-20-118-123,1 25 36,-3-24-19,-1-1 0,-1 1 0,0 0 0,-1-1 0,-1 1 0,0-1 0,-1 0 0,-7 15 0,10-23 2,1-4-19,0 1 0,0-1 1,0 1-1,0-1 0,0 0 0,-1 0 1,1 0-1,-1 0 0,0 0 0,1 0 1,-1 0-1,0 0 0,0 0 1,0-1-1,-4 3 0,2-3 22,-7-4-3,7-2-57,-1 0-1,0 0 0,1 0 1,0 0-1,0-1 0,-4-8 1,-4-4-862,-19-28-4746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05:57.1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104 1 8880,'4'-1'-7,"10"4"-28,-10 2 14,-3-2 20,0 0 0,0 0-1,0 0 1,0 0 0,0 0-1,0 6 1,-1-1-25,0 0 1,-1-1-1,-3 16 0,-28 108-113,-16 34-532,32-114-124,-15 52-3825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3:29:39.1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137 1 10400,'0'0'0,"4"9"0,-1 12-1384,-3 21 1384,-4 2-344,-11 1 344,-14-1-456,-19 12 456,0-2-5688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3:29:39.9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771 860 8968,'-28'-55'0,"-3"5"0,15 29 2,-1 1 1,-30-30 0,30 38 37,-67-29 21,67 37 6,-3 5-35,0 1 1,-38 9-1,36-1 55,-115 90 34,107-75-33,-109 107 39,118-106-46,3 1-20,-27 55 1,45-81-56,-1 0 1,1 0 0,-1 0-1,1 0 1,-1 0 0,1 0-1,0 1 1,0-1 0,0 0-1,-1 0 1,1 0 0,0 0-1,0 0 1,1 2 0,0 4 6,0-1 1,1 1 0,0-1 0,0 0-1,1 1 1,0-1 0,0 0 0,0-1-1,6 8 1,-9-12-9,1 0-1,-1-1 1,1 1 0,-1 0-1,1-1 1,0 1-1,0-1 1,-1 1 0,1-1-1,0 1 1,0-1 0,-1 1-1,1-1 1,0 0 0,0 1-1,0-1 1,0 0-1,1 0 1,35 9 60,50 4-1,-56-13 30,134-28 36,-132 16-35,118-77 42,-147 86-121,0 0 0,0 0 0,0 0-1,-1 0 1,5-6 0,107-147 123,-96 119-38,-10 16-58,2-5-12,0-1 1,-2 0-1,-1-1 1,-1 0-1,4-38 1,-9 53-3,1-18 15,0-1 1,-2 1 0,-6-59 0,-21-232 275,18 270-137,1 74-81,-12 48-36,-19 89-8,10-30-31,7-18-24,9 5-3,13 3 0,3-82-1,2 1 1,18 63-1,-24-98 1,1-1-1,0 1 1,0-1-1,0 0 0,0 1 1,0-1-1,1 0 1,1 3-1,33 44 0,-28-42 1,-1 1 0,1-1 0,0 0 0,13 7 0,-11-8 0,1 0 0,0-1 0,17 7 0,-13-8 0,0 0 0,25 4 0,-23-6 0,0-1 0,20-2 0,31-8 0,2-10 0,2-7 0,-53 18 0,30-19 0,-33 17 0,27-25 0,-22 15-2,-1 0 0,-1-2 1,22-32-1,-31 40 0,30-40-15,-38 52 3,-3 7 0,-2 7-1,0 0 0,-1 0-1,-1 0 1,0-1 0,-7 13 0,-35 55-65,43-72 73,-32 47-64,28-43 40,2-3-12,0 0-1,0 1 1,-7 14 0,36-35-109,17-21-1236,3-5-5485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3:29:40.2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 0 5384,'0'0'0,"-9"26"0,0 4 0,1 11 0,8 4 0,9-7 0,2 0-3560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3:29:40.6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251 1 3768,'-90'111'-105,"66"-71"99,14-17 17,-13 46 0,22-64 7,-1 1 1,1 0 0,-1 0 0,2 0 0,-1 0 0,1 11 0,-1 2 2,-1 1-5,1-13 19,0 0-1,1-1 0,-1 1 1,2-1-1,-1 1 1,2 9-1,2 9 134,2-1 0,0 0 0,1-1 0,18 39 0,-17-46-123,-4-8 30,0 0-1,1 0 0,10 12 1,-3-4-12,2 2 66,0 0-1,-2 0 0,0 2 1,-1-1-1,10 28 0,-19-31 79,-4 5-112,-1 0 0,-8 28 0,2-31 93,5-10-121,-2 2-21,0 0 1,-1 0 0,0 0-1,0-1 1,-1 0 0,0-1-1,-1 0 1,-13 10 0,-46 27 280,56-38-233,0-1 1,0 0 0,-1-1-1,-20 7 1,32-12-88,1 0 1,-1 0-1,1 0 1,-1 0-1,1 0 1,-1 0-1,1 0 0,-1 0 1,0 0-1,1 0 1,-1 0-1,1 0 1,-1 0-1,1-1 1,-1 1-1,1 0 1,-1 0-1,1 0 1,-1-1-1,1 1 0,-1 0 1,1-1-1,0 1 1,-1 0-1,1-1 1,0 1-1,-1-1 1,1 1-1,0-1 1,-1 1-1,1 0 1,0-1-1,0 1 0,-1-1 1,1 1-1,0-1 1,0 1-1,0-1 1,0 0-1,0 1 1,0-1-1,0 1 1,0-1-1,0 1 1,0-1-1,0 1 0,0-1 1,0 1-1,0-1 1,0 1-1,0-1 1,1 1-1,-1-1 1,0 1-1,0-1 1,1 0-1,43-113-928,-10 32-4039</inkml:trace>
  <inkml:trace contextRef="#ctx0" brushRef="#br0" timeOffset="1">557 150 7088,'1'0'0,"-1"0"1,1 0 0,-1 0-1,1 0 1,-1 0-1,1 0 1,-1 0 0,0 0-1,1 0 1,-1 1-1,1-1 1,-1 0 0,1 0-1,-1 0 1,0 0-1,1 1 1,-1-1 0,0 0-1,1 1 1,-1-1-1,0 0 1,1 0 0,-1 1-1,0-1 1,1 1-1,-1-1 1,0 0 0,0 1-1,0-1 1,1 0-1,-1 1 1,0-1 0,0 2-1,2 13 36,-2-13-28,0 13 33,-20 103 19,12-71-32,-20 69 0,2-19 24,-33 131 19,47-181 10,-51 213 135,24-67 7,34-165-165,0-8-39,1 1 0,1-1 0,0 27 0,-2-95-181,1 24-613,-4-33-3878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3:29:41.0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1093 4576,'15'-49'0,"14"-38"0,6-6 0,-24 69 1,15-27-1,-15 35 2,0 1-1,0 1 0,2 0 1,-1 1-1,19-15 0,-26 24 1,-1 0-1,1 0 1,0 1-1,0 0 0,0-1 1,1 2-1,10-6 1,1 2 0,-2-2 3,-11 6 7,1-1 0,-1 1-1,1 1 1,-1-1 0,1 1-1,0-1 1,0 1 0,0 1 0,4-1-1,9 0 33,0 0 0,-1 2 0,22 2 0,-23 3 204,-7-1-196,-1 0-1,1 1 1,-1 0 0,-1 0-1,1 1 1,7 9-1,-14-15-26,0 0 0,0 0-1,0 1 1,-1-1-1,1 0 1,0 0-1,-1 1 1,1-1-1,-1 0 1,1 1 0,-1 1-1,5 22 113,-1 0 0,0 44 0,-7-39 124,0-16-169,-2 15 1,-1-1 1,-1 0 0,-2 0-1,-13 30 1,-10 11 209,-43 68-1,65-122-273,-22 25 161,-6 0 29,37-39-206,0-1 0,1 1-1,-1-1 1,0 1 0,0-1 0,1 0 0,-1 1 0,0-1 0,0 0 0,1 1 0,-1-1-1,0 0 1,0 0 0,0 0 0,0 1 0,0-1 0,1 0 0,-1 0 0,0 0 0,0-1-1,0 1 1,0 0 0,0 0 0,1 0 0,-1-1 0,0 1 0,0 0 0,1-1 0,-1 1-1,-1-1 1,-20-19 73,15 13-66,-38-38-997,-3-5-4003</inkml:trace>
  <inkml:trace contextRef="#ctx0" brushRef="#br0" timeOffset="1">955 1 8696,'-3'23'0,"-4"27"0,-25 109 4,5-37 36,-1-3 117,-9 116 302,35-214-432,1 53 182,7 27 62,-4-90-228,-1 1 0,1-1 0,1 1 0,0-1 0,1 0 1,0 0-1,8 16 0,-3-19 37,4-1-361,-1 0 0,1-1 1,19 7-1,11 0-5812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3:29:41.4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580 98 7448,'19'-13'0,"12"-10"1,16-9 22,-45 30 58,-2 1-68,0 0 0,0 0 0,-1 0 0,1 0 0,-1-1 0,1 1 0,-1 0-1,1 0 1,-1 0 0,1 0 0,-1 0 0,0 0 0,0 0 0,0 0 0,1 0 0,-1 1 0,0-1 0,0 0 0,0 0-1,0 1 1,0-1 0,-1 1 0,1-1 0,0 1 0,0-1 0,0 1 0,0 0 0,-1-1 0,1 1 0,-1 0-1,-40-3 12,36 3 0,-16 0 103,-102 21 33,98-12-119,-117 59 16,114-49-43,-104 99 4,111-91-3,-61 104 10,73-109-10,7-11-10,0 0-1,1 0 0,0 0 1,1 0-1,0 18 1,1-28-4,0-1 0,0 1 0,0 0 0,0-1 0,0 1 0,0 0 0,0-1 0,1 1 0,-1 0 0,0-1 0,0 1 0,1-1 0,-1 1 0,0 0 1,1-1-1,-1 1 0,1-1 0,0 1 0,6 6 3,0-1 0,0-1 0,0 1 1,1-1-1,0 0 0,14 5 0,-2-4 23,99 5 11,-92-12-4,110-27 11,-109 18-17,115-64 13,-114 54-27,-23 15-11,23-18 9,-1-1-1,-2-1 0,35-42 0,67-85 129,-128 152-136,1 0 0,-1-1 0,1 1 0,-1 0 0,1-1 1,-1 1-1,1 0 0,-1 0 0,1-1 0,-1 1 0,1 0 1,-1 0-1,1 0 0,0 0 0,-1 0 0,1 0 0,-1 0 0,1 0 1,-1 0-1,1 0 0,0 0 0,-1 0 0,1 0 0,-1 0 1,1 1-1,-1-1 0,1 0 0,-1 0 0,1 0 0,-1 1 0,1-1 1,-1 0-1,1 1 0,-1-1 0,1 1 0,-1-1 0,0 0 0,1 1 1,-1-1-1,0 1 0,1-1 0,-1 1 0,0-1 0,1 1 1,-1-1-1,0 1 0,0 0 0,0-1 0,0 1 0,0-1 0,0 1 1,0 1-1,2 8 14,-1 1 0,-1-1 0,0 1 0,0-1 1,-1 1-1,0-1 0,-4 14 0,-36 182 141,27-134-135,8-17-10,7-50-19,2 1-6,1-6-35,2-5-119,-1 1 1,1-1-1,-1 0 0,0-1 1,0 1-1,6-10 1,13-21-5316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3:29:41.8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19 140 6192,'16'-61'0,"-13"51"0,0 1 0,0-1 0,6-10 0,-1 10 15,-1 12 20,-5 0-29,-1 0 0,0 0 0,1 0 1,-1 0-1,0 0 0,0 0 0,-1 0 0,1 0 1,1 5-1,0 2 4,-1-5 1,0 1 0,0-1 1,0 0-1,-1 0 0,0 0 1,0 1-1,0-1 0,-1 5 1,-8 113 113,4-45 69,6-57-168,-2 3-7,0-16 1,1 0 1,0 0-1,1 0 0,0 1 0,0-1 0,3 10 0,-1-5 13,0-1-1,1 1 1,1-1-1,8 16 1,-3-18 68,-2-6-78,1 1 0,-1-1 0,1 0 0,0-1 0,17 3-1,-9-6 33,87-25 21,-81 16-49,-15 6-20,4-2-3,0-1-1,-1 0 1,1 0 0,-2-1 0,1-1 0,-1 0-1,0 0 1,14-19 0,15-25 8,-26 30-10,11-25 0,-6 8 110,-2 0 0,-1-1 0,12-58 0,-26 71 443,-2 28-527,0 1 0,0-1-1,0 0 1,1 0 0,-1 1 0,0-1 0,0 1 0,0-1 0,1 1 0,-1-1 0,0 1 0,1-1 0,-1 1 0,0 0-1,0 1 1,-6 3 9,4-2-8,1-1 0,-1 1 0,1 0 0,-1 0 1,1 0-1,0 0 0,-3 6 0,-58 109 227,24-33 25,-40 90-49,-10 51-35,73-177-42,-63 200 70,64-199-51,-46 208 75,49-206-41,-52 220 375,63-269-561,-31 181 620,29-170-491,1-6-52,1 1 1,-1 0-1,2 0 0,-1 0 1,1 1-1,2 14 0,0-23 14,5-2-7,25-10-376,0-1 1,34-18-1,-52 23-346,86-40-7584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3:29:42.5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704 308 7088,'5'8'40,"0"-1"0,1 0 0,0-1 0,0 1 1,1-1-1,0 0 0,0-1 0,0 1 0,1-1 0,0-1 1,0 0-1,0 0 0,0 0 0,1-1 0,14 3 0,-11-3-21,-9-2-16,1-1 1,0 1 0,-1-1-1,1 0 1,-1 0-1,1 0 1,0 0-1,-1 0 1,1-1 0,-1 0-1,5-1 1,79-26 32,-72 19-16,2-8-6,27-34 0,-35 33 6,-5-6-10,0 0-1,1-28 1,-5 50-8,0 1 1,0-1-1,0 0 0,0 1 1,0-1-1,0 1 0,-1-1 1,1 1-1,-1 0 0,1-1 1,-1-1-1,-6-10 6,0 1 0,0 0 0,-1 1 0,-1 0 0,-12-14 0,3 11 39,-16-4-11,-41-14 0,51 27 45,1 4-41,0 2-1,-40 5 1,62-6-34,0 0-1,-1 1 1,1-1 0,0 0 0,-1 1 0,1-1-1,0 1 1,-1 0 0,1-1 0,0 1 0,0 0-1,0 0 1,-2 1 0,-11 11 20,1 1 0,0 1 0,0-1 0,-11 21-1,12-9 109,-37 140 55,42-128-42,-7 166 50,15-160-89,12 193 53,-8-188-26,22 311 317,-29-261-401,-1-60 70,-36 129 50,38-164-157,0-1 1,0 0-1,-1 0 1,1 0-1,-1 0 1,-3 5-1,-9 11 21,-1-1 1,-1 0-1,-27 24 0,40-40-25,1-1-1,0 1 0,-1-1 1,1 1-1,-1-1 0,1 0 1,-4 2-1,-33 9 40,-62 12-1,71-22-33,30-2-15,-20-2 9,-32-6 1,40 5-10,0 0 1,1-1 0,-1-1-1,1 0 1,-12-7 0,12 4-3,0-1 1,1 1 0,0-2-1,1 0 1,0 0 0,0 0-1,1-1 1,0 0 0,-10-21-1,17 29-6,-1 0 0,1 0 0,-1 0 0,1 0 0,0 0-1,0-1 1,0-3 0,-7-36-436,3 0 1,0-52-1,5-5-5842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3:29:42.9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6456,'27'11'0,"-21"-9"-1,0 1 1,0 0-1,-1 1 1,1-1-1,-1 1 1,0 0-1,0 0 0,0 0 1,6 8-1,74 72 0,-63-66 5,0-1 0,30 17 0,-30-24 24,19 0 0,45 4 0,-59-14 59,9-3-417,60-14 1,-28 0-3484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3:29:43.2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290 671 6104,'-65'195'368,"9"-53"-152,44-109-56,-44 154 65,47-147-58,8-34-140,-48 184 370,8-58 92,55-173-1409,-2 8-3793</inkml:trace>
  <inkml:trace contextRef="#ctx0" brushRef="#br0" timeOffset="1">346 1 5920,'0'0'0,"7"29"0,1 1 0,1 12 0,2-1-72,-2-11 72,0-3-328,-2-4 328,1 1-3664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05:57.5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604 1 5656,'5'2'5,"-1"1"0,-1 0-1,1 1 1,0-1 0,-1 0 0,1 1 0,-1 0 0,0 0 0,0 0 0,-1 0 0,3 6-1,1 1 3,-4-8 0,0 1-1,0 0 1,-1-1-1,0 1 1,0 0-1,0 0 1,0-1-1,0 1 1,-1 0 0,1 6-1,8 121 93,-11-100 1,-33 131 34,12-87-10,2-7-37,-12 73 0,-11 78 58,38-179-58,2-15-45,0 4-4,2 0 0,0 0-1,5 56 1,13 10 69,-16-93-101,1 0-1,-1 0 1,1-1 0,-1 1 0,1 0 0,0-1 0,0 1 0,0 0-1,0-1 1,0 1 0,0-1 0,0 0 0,0 1 0,0-1 0,1 0-1,-1 0 1,0 1 0,1-1 0,-1 0 0,1 0 0,-1-1 0,1 1-1,2 1 1,-4-2-4,1 0 2,0 0 0,-1 0 0,1 0 0,0 0 0,-1 0 0,1 0 0,0 0 0,0 0 0,-1 0 0,1 0 0,0-1 0,-1 1 0,1 0 0,-1 0 0,1-1 0,0 1 0,-1-1 0,1 1 0,-1 0 0,1-1 0,-1 1 0,1-1 0,-1 1 0,1-1 0,0 0 0,0 0 6,5-7-4,0 0 0,-1 0 1,0 0-1,7-15 0,-7 12-4,25-47-826,1-1-3309</inkml:trace>
  <inkml:trace contextRef="#ctx0" brushRef="#br0" timeOffset="1">5 665 2784,'0'0'0,"-3"11"0,1-2-1608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3:29:43.5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216 1 3320,'-1'72'16,"-14"123"109,5-109 47,-14 49 24,20-111-134,-2 0 0,0 0 0,-2-1 0,0 1 0,-13 23-1,2-5 91,-5 16-13,-34 78 250,54-130-268,-2 2 25,5-6 120,34-113 175,-10 43-118,33-70 0,-54 133-295,21-42 172,1 2 0,46-63 0,-57 91-170,-8 10 15,0 0 1,1 1 0,-1 0-1,2 0 1,10-8 0,78-57 271,-75 61-90,1 2-123,1 2 0,42-8 0,-43 14 97,-1 4-133,-1 1 0,-1 1 0,27 11 0,-29-5 59,-1 4-70,-2 1 0,22 34 1,-27-28 43,10 119 36,-18-109-83,-1-13-33,-1 24 7,-2 0 0,-11 56 0,-52 138 69,37-164-50,25-64-30,2-5-10,0 0-1,1 0 1,0 1 0,-1 0 0,2-1-1,-1 1 1,-1 7 0,3-13-7,0 0 1,0 0 0,1 0-1,-1 0 1,0 0-1,0 0 1,0 0 0,0 0-1,0 0 1,0 0-1,0 0 1,0 0 0,0 0-1,0 0 1,1 0 0,-1 0-1,0 0 1,0 0-1,0 0 1,0 0 0,0 0-1,0 0 1,0 0-1,0 0 1,0 0 0,0 0-1,0 0 1,0 0 0,0 1-1,0-1 1,1 0-1,-1 0 1,0 0 0,0 0-1,0 0 1,0 0 0,0 0-1,0 0 1,0 0-1,0 0 1,0 0 0,0 0-1,0 1 1,0-1-1,0 0 1,0 0 0,7-11-2,-5 7 3,28-43-1134,4-7-4534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3:29:43.9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163 0 7800,'-6'14'-17,"1"0"0,0 0 0,1 0 0,1 0 0,1 1 0,-3 29 0,0 11 32,-37 205 369,18-159 96,1-20-111,-15 57 512,37-136-707,5-18 194,10-108-1443,-5 36-5098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3:29:44.2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156 410 8072,'-3'1'17,"-1"-1"1,1 1-1,0 0 0,-1 0 1,1 1-1,0-1 1,0 1-1,0-1 1,0 1-1,0 0 0,0 0 1,-4 4-1,-32 32 170,29-27-196,-8 4 102,-14 20-54,20-21-1035</inkml:trace>
  <inkml:trace contextRef="#ctx0" brushRef="#br0" timeOffset="1">733 1 8792,'0'5'-7,"-2"24"6,-9 17 1,-8 20 1,-37 91 8,23-75 20,-26 77 12,-1 32-3,48-151-3,-69 266 106,57-207-66,20-84-47,-2 10 9,1 1 0,1 0 0,0 39 0,4-53-25,3 150 379,-3-158-163,0-9-100,3-95-1198,-1 23-4916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3:29:44.7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0 139 6728,'33'33'88,"-16"-19"-52,1 0 0,0-1 1,29 16-1,-1-5 39,1-3-1,61 20 1,-84-34-62,52 14 85,188 44 374,-258-64-421,-1-1-1,1 1 1,0-1 0,-1 0 0,1-1-1,0 1 1,7-3 0,18-1 437,-16 2-401,0-2-1,-1 0 1,0-1-1,0 0 1,0-1-1,0 0 1,-1-1 0,14-10-1,-17 10-65,30-23 77,-29 21-81,0-1 0,0-1 1,-1 0-1,-1 0 0,0-1 1,0 0-1,12-24 0,-16 23-13,-2 7-2,-1 1-1,0-1 1,-1 0-1,1 0 1,-1 0-1,1-9 1,2-29 10,-4 40-11,0 0-1,0 0 1,0 0-1,-1 0 1,0-1-1,0 1 1,-2-6-1,2 7 1,0 0-1,-1 1 0,1-1 1,-1 1-1,0-1 1,0 1-1,0 0 1,0 0-1,0 0 1,-4-3-1,1 1 1,-1 1-1,1 0 0,-1 0 0,0 0 0,-8-2 1,-2 1-2,1 1 1,-1 0-1,0 1 1,-22 0-1,18 5-11,-12 8 3,-45 22 1,53-18-32,-109 86-22,107-78-3,-92 104-11,98-99 63,-21 47-1,31-53 13,1 1 1,-8 27-1,11-21 2,2-1-1,0 1 1,2-1 0,2 49 0,5-42 20,4-1-5,2 1 0,19 38 0,-29-70-5,1-1 0,-1 1 0,1-1-1,-1 1 1,1-1 0,0 0 0,3 3 0,19 17 30,1-1-1,36 23 1,-58-42-27,0 0-1,0-1 1,0 1-1,0-1 1,1 0 0,4 2-1,148 26 124,-121-30-43,163-38 30,-191 38-112,0-2 0,-1 1 0,1-1 1,8-4-1,90-51 53,13-33-1259,-5-6-4846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3:29:45.8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555 225 4312,'0'-11'197,"-1"0"0,0 1 0,-1-1 1,0 1-1,0 0 0,-1-1 0,0 1 0,-1 0 1,-7-13-1,7 15-76,-1 0 0,-1 0 0,1 0 1,-1 1-1,0 0 0,-1 0 0,0 0 0,0 1 1,0 0-1,-16-9 0,17 12-84,1 0 1,-1 0-1,0 1 0,0 0 0,0 0 0,0 0 1,0 1-1,0 0 0,-1 0 0,1 1 1,-8 0-1,8 1-26,1 1 0,0 0 1,0 0-1,1 1 0,-1-1 1,0 1-1,1 0 0,0 0 1,-1 1-1,1-1 0,0 1 1,1 0-1,-1 0 0,1 0 1,0 0-1,0 1 0,0-1 1,-3 8-1,-1 2-3,2 0 0,-1 0 0,-6 30-1,6-10 21,1-1-1,-1 68 0,5-70-17,0 7 45,4 161 32,1-157-7,26 181 42,-23-177 12,13 168 56,-20-177-36,-24 121 58,14-130-71,-56 91 60,49-98-67,-6 2-474,-1-1 0,-43 29 0,1-7-5560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3:29:46.2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0 254 9328,'9'20'21,"-8"-19"-21,-1-1 0,1 1 0,-1 0 0,1 0 1,-1 0-1,1 0 0,-1 0 0,1 0 0,0-1 0,0 1 0,-1 0 0,1-1 0,0 1 0,0 0 1,0-1-1,0 1 0,0-1 0,0 1 0,-1-1 0,1 0 0,0 1 0,0-1 0,2 1 1,1-1-1,9 4-7,0-2 0,0 1 0,1-2 1,-1 1-1,21-2 0,-14 0 2,5 1-9,0-2-1,0-1 1,34-6-1,-42 5 11,-5 2-5,-1-1 0,1 0 0,15-6 1,-10 3 3,-1 1 2,-12 3 1,0 0 1,0 0-1,-1-1 0,1 1 1,0-1-1,0 0 1,-1 0-1,1 0 1,3-3-1,24-17-14,-2-2 1,40-40-1,-35 23 14,-21 22 3,-4 9 5,-1-1-1,-1 0 1,12-23 0,-18 32 34,-1 0-10,1-5 106,1 20-57,-1 28 85,-3 1-38,-3 1 0,-13 54-1,-2-16 2,3-25-41,2-11-1,-11 60 0,23-100-33,-2-11-1308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3:29:46.6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7448,'0'0'0,"0"17"0,3 6-48,3 4 48,0 17-48,-9 7 48,0 2-5040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3:29:47.0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1 360 7264,'2'3'-8,"8"8"-133,-9-11 142,0-1 0,-1 0-1,1 0 1,-1 0 0,1 0 0,-1 0-1,0 1 1,1-1 0,-1 0 0,0 0-1,0 0 1,1 0 0,-1 0-1,0 0 1,0 0 0,0 0 0,0 0-1,-1-2 1,3-38 150,1-47 363,-2 75-384,1 0 0,0 0 0,0 0 0,9-22 0,-10 32-93,1 0 0,0 0 0,0 0 0,0 1 0,0-1 0,1 1 0,-1 0 0,1-1 0,-1 1 0,1 0 0,0 0 0,4-2 0,-3 2 2,1-1-8,-1 1 0,1 0 0,0 0 0,0 1 0,0-1 0,0 1 0,0 0-1,0 1 1,0-1 0,0 1 0,0 0 0,10 1 0,-8-1 1,0 1-3,0-1 0,-1 1 0,1 0 0,-1 1 0,1-1 0,-1 1 0,0 1 0,0-1 0,0 1 0,0 0 0,11 8 0,-10-7-5,5 7 111,38 60 56,-43-54-70,-4-10-79,-1 1-25,1-1 0,-1 0 0,-1 0 0,1 1 0,-1-1 0,-1 1 0,1 0 0,-1-1 0,-1 1 1,1-1-1,-3 11 0,-12 39 72,-11 44 50,22-85-130,2-12-3,1 0 0,1-1 0,-1 1 0,0 0-1,1 0 1,0 0 0,0-1 0,0 1 0,1 7 0,1-1 9,0 0 0,0 0 1,6 15-1,-8-25-14,0 1 0,0-1 0,1 0-1,-1 1 1,0-1 0,0 0 0,0 0 0,0 1 0,1-1 0,-1 0-1,0 0 1,0 1 0,1-1 0,-1 0 0,0 0 0,0 0 0,1 1-1,-1-1 1,0 0 0,0 0 0,1 0 0,-1 0 0,0 0 0,1 0 0,-1 0-1,0 1 1,1-1 0,-1 0 0,0 0 0,1 0 0,11 1 6,-1-1 0,1 0-1,-1 0 1,23-4 0,-11-2 7,39-22-1,17-19-10,98-75-27,-125 86-21,-1-3 0,48-48 0,-85 72 37,-6 6-4,-1 0 1,0 0-1,0-1 1,6-11 0,-2 1-9,0 0 0,7-23 0,-17 40 18,0-1 0,-1 1 0,1 0 0,-1 0 0,0 0 1,0 0-1,0 0 0,0-1 0,-1 1 0,1 0 0,-1 0 0,0 0 1,0 0-1,0 0 0,0 0 0,-1 0 0,1 0 0,-3-3 0,1 2 0,3 3 2,0 1 0,0-1 0,-1 1-1,1-1 1,0 1 0,-1 0 0,1-1-1,0 1 1,-1-1 0,1 1 0,0 0-1,-1-1 1,1 1 0,-1 0 0,1-1-1,-1 1 1,1 0 0,-1 0 0,1 0-1,-1-1 1,0 1 0,-4-2 0,0 0-1,-1 0 1,1 1 0,-11-2 0,8 2 0,-1 1 0,0 0 0,0 1 0,-15 3 0,9-1 0,1 1 0,-24 9 0,20-4 0,-30 17 1,33-15 1,0 0 0,1 1 0,1 1-1,-23 25 1,26-20 13,4-1-6,1 1 0,-5 30 0,11-32 12,26 64 15,-16-63-8,10 5-4,2 0 0,27 21-1,54 35 33,-81-61-54,50 38 112,-57-43-104,18 18 73,-26-20-51,1 0 0,10 18 0,-19-27-28,1 0-1,-1 0 1,0 0 0,1 0 0,-1 1-1,0-1 1,0 0 0,0 0 0,0 0-1,0 0 1,0 0 0,0 0 0,0 1-1,0-1 1,-1 0 0,1 0 0,0 0-1,-1 0 1,1 0 0,-1 0 0,1 0-1,-1 0 1,0 1 0,-1 1 6,-1 2-4,0-1 1,0 0-1,-1 0 1,1 0-1,-1 0 1,0-1-1,0 1 1,-1-1-1,1 0 1,0 0-1,-1-1 1,-5 3-1,-2 2-1,8-4-1,0-1-1,0 0 0,0 0 1,-1-1-1,1 1 0,0-1 1,-1 0-1,1 0 0,-6 1 1,-98 9 32,87-13-16,-2-4-11,0-1-1,-24-11 1,32 7 6,-17-26 4,26 26-18,0 1 0,0-1 0,-5-16 0,1-3-341,2 0 1,1 0 0,-4-40-1,-1-20-6446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3:29:47.3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1 8696,'-1'49'-1,"2"50"3,3 57 7,-1 105 53,-3-30-30,0-182 8,2 325 132,-2-275-142,0-61 65,1-2-35,4 118 127,8-29 258,-6-137-225,4-15-1377,1-3-4743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3:29:47.7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52 7800,'2'2'49,"5"5"12,-6-6-51,1 0 0,0 0 0,-1 1 0,1-1 0,0 0 0,-1 0 0,1-1 0,0 1 0,0 0 0,0 0 0,0-1 0,0 0 0,0 1 0,2-1 0,5 2 10,3 1-9,-3-1-4,0 0 1,-1-1 0,1 0-1,9-1 1,113 0 39,-82-2-17,-1-3 0,60-13 0,-80 12-24,108-28-954,-78 15-3832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05:57.9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 4312,'0'0'0,"49"-1"0,81-2 0,21 3 0,-9 7 0,-21 2 0,-19 4 0,-18-1-168,-16-5 168,-2-1-2632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3:29:48.0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8248,'17'15'-217,"-1"1"0,0 0 0,-1 2 1,15 21-1,-3 2 157,21 55 74,-40-80 12,-2 1 0,0 0 0,-2 1-1,1-1 1,-2 1 0,2 20 0,-3-19 8,10 112 421,-6-37-2,-4-74-359,4 46 686,-3 100-1,-7-146-251,4-20-523,0 0 0,0 0 1,0 1-1,0-1 0,0 0 0,0 0 0,0 0 1,0 0-1,0 0 0,0 0 0,0 0 0,0 0 0,0 0 1,0 0-1,-1 0 0,1 1 0,0-1 0,0 0 0,0 0 1,0 0-1,0 0 0,0 0 0,0 0 0,0 0 1,0 0-1,0 0 0,0 0 0,-1 0 0,1 0 0,0 0 1,0 0-1,0 0 0,0 0 0,0 0 0,0 0 0,0 0 1,0 0-1,0 0 0,-1 0 0,1 0 0,0 0 1,0 0-1,0 0 0,0 0 0,0 0 0,0 0 0,0 0 1,0 0-1,0 0 0,0 0 0,0 0 0,-1 0 0,1-1 1,0 1-1,0 0 0,0 0 0,0 0 0,0 0 1,0 0-1,0 0 0,0 0 0,0 0 0,0 0 0,0 0 1,0-1-1,0 1 0,0 0 0,0 0 0,-1-2 24,0-1-1,1 0 1,-1 1-1,1-1 0,0 0 1,0 1-1,0-1 1,0 0-1,0-3 1,10-34 106,1-1 0,19-45 1,-24 69-104,1-4-18,17-37 63,7-3 26,55-84 1,-75 133-64,25-11 28,73-34 0,-103 55-59,-1-1 0,1 1-1,0 0 1,0 0 0,0 0 0,0 1 0,0 0 0,0 0 0,0 1 0,0 0 0,0 0 0,1 0 0,-1 1 0,0 0 0,0 0 0,9 3 0,4 4 18,29 18 0,-35-15 8,-2 3-16,-1 2 0,15 28 0,-20-25 36,-1 24 3,-2 0 0,-6 64-1,3-89-48,-9 38 49,3-26-22,-1 0 0,-1-1 0,-16 34 0,18-52-16,3-8-14,4-8-3,6-12-1,12-31-1516,0-7-6052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3:30:09.4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247 94 4488,'1'-14'86,"1"3"179,-1 0-1,2 1 1,-1-1 0,7-16-1,-7 23 303,1-2-30,0 7-122,-1 0-385,-1 0 1,1 0-1,-1 1 1,0-1-1,0 0 1,1 1-1,-1-1 1,0 1-1,0 0 1,1 1-1,-1 1 16,0 1 0,0-1 0,0 1 0,0-1 0,-1 1 0,1 6 0,-7 118 269,1-71-99,-18 83-1,13-90-90,-28 156 56,30-164-74,1-6-47,0 11 27,-24 77-1,27-111-37,2-3-24,-1-1 1,0 0-1,-1 1 1,0-1 0,-1 0-1,0-1 1,0 1-1,-12 14 1,17-24-24,0 1 1,-1-1-1,1 0 0,-1 1 1,1-1-1,0 0 1,-1 1-1,1-1 1,-1 0-1,1 0 0,-1 1 1,1-1-1,0 0 1,-1 0-1,1 0 1,-1 0-1,1 1 1,-1-1-1,1 0 0,-1 0 1,1 0-1,-1 0 1,0 0-1,1 0 1,-1 0-1,1-1 0,-1 1 1,1 0-1,0 0 1,-1 0-1,1 0 1,-1-1-1,1 1 0,-1 0 1,0-1-1,-13-16 60,14 16-63,-8-9 9,5 7-5,1-1 0,-1 0 0,1 0 0,0 0 0,0 0-1,0-1 1,1 1 0,-1-1 0,0-4 0,-10-39-570,-8-72-1,5 14-5258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3:30:09.8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1 325 7176,'5'-36'3,"-4"29"-1,-1 0 0,1 0 0,1 0 1,-1 0-1,4-7 0,7-24 20,2 1 0,29-53 0,-40 84 8,1 0-1,0-1 0,1 1 0,0 1 1,-1-1-1,2 1 0,-1 0 0,1 0 1,-1 0-1,1 1 0,1-1 0,8-4 0,-13 9-13,-1 0 0,0 0 0,0 0 0,0-1 0,0 1 0,0 0 0,1 0-1,-1 1 1,0-1 0,0 0 0,0 0 0,0 0 0,0 1 0,0-1 0,0 1 0,1-1-1,-1 1 1,0-1 0,0 1 0,-1-1 0,2 2 0,2 0 28,18 12 38,-15-6 133,-4 1-160,-1-1-1,0 1 1,-1-1-1,0 1 1,0 0-1,-1 0 1,0-1-1,-2 16 1,-13 74 230,10-74-305,3-6 108,-2 0-1,-8 30 0,4-23-49,1-4-12,1 0 53,-17 35 0,5-15 13,-37 89 239,55-129-356,0-1 1,0 1 0,-1 0 0,1-1-1,0 1 1,0-1 0,0 1 0,0 0-1,0-1 1,0 1 0,0-1 0,0 1-1,0 0 1,1-1 0,-1 1 0,0-1-1,0 1 1,0-1 0,1 1 0,-1-1-1,0 1 1,1-1 0,-1 1 0,0-1-1,1 1 1,-1-1 0,1 1 0,-1-1-1,1 0 1,-1 1 0,1-1 0,-1 0 0,1 1-1,-1-1 1,1 0 0,-1 0 0,1 0-1,-1 1 1,1-1 0,0 0 0,-1 0-1,1 0 1,-1 0 0,2 0 0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3:30:10.1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8 228 6192,'-2'5'9,"0"1"1,1-1-1,0 1 1,0 0-1,1 0 0,-1 0 1,1-1-1,0 1 1,1 0-1,-1 0 1,3 9-1,-2-11 15,0 1-1,0-1 1,1 0-1,-1 0 1,1 0-1,0 0 1,4 6-1,-5-9-13,-1-1-1,1 0 0,0 1 1,0-1-1,0 0 1,0 0-1,0 1 1,0-1-1,0 0 0,0 0 1,0 0-1,-1 0 1,1 0-1,0 0 1,0 0-1,0-1 1,0 1-1,0 0 0,0 0 1,1-1-1,1 0 13,12-3 46,0-1-1,0 0 1,-1-2 0,24-12-1,-18 8-48,16-7 116,47-30-1,-45 23-40,83-45 30,-97 59-57,16-2-23,41-8 1,-58 19 3,-11 3-26,-2-1-12,-1 1 0,1 0-1,-1 0 1,1 1 0,-1 0-1,1 1 1,-1 0-1,0 0 1,15 9 0,6 7 74,-1 2 1,43 39-1,1 21 263,-50-59 35,-22-22-369,0 1-1,0-1 0,0 0 0,-1 0 0,1 0 0,0 0 0,0 0 0,0 0 0,0 0 1,-1 0-1,1-1 0,0 1 0,0 0 0,0 0 0,-1-1 0,1 1 0,0 0 1,-1-1-1,1 1 0,0-1 0,-1 1 0,2-1 0,0-1 16,7-3 21,-1-2-1,0 1 1,0-1-1,0-1 1,-1 1-1,10-13 1,34-54 176,-46 66-199,32-49 62,-35 53-84,44-55 73,-41 53-70,0 0 1,0 1-1,1 0 1,0 0-1,0 1 0,0-1 1,0 1-1,11-5 1,-16 9-7,0 0 1,0-1 0,0 1-1,0 0 1,0 0 0,0 0-1,0 0 1,0 0 0,1 0-1,-1 0 1,0 0 0,0 1 0,0-1-1,0 0 1,0 1 0,0-1-1,0 1 1,0-1 0,0 1-1,-1-1 1,1 1 0,0-1-1,0 1 1,1 1 0,0-1 2,0 1 0,0 0-1,0 0 1,0 0-1,0 0 1,0 0 0,-1 1-1,1-1 1,-1 0-1,1 1 1,-1-1-1,0 1 1,0 0-1,0-1 1,0 1-1,-1 0 1,1-1-1,-1 1 1,0 0-1,1 4 1,0 3 0,-1-6-2,0 1-1,0-1 1,0 0-1,-1 1 1,1-1-1,-1 0 1,-1 5-1,-7 28 11,-5-3-9,14-33-36,-1 0 0,1 0 0,-1 0 0,1 0 0,-1 0 0,0 0 0,1 0 0,-1 0 0,0 0 0,1 0 0,-1 0 0,0-1 0,0 1 0,0 0 0,0-1 0,0 1 0,0 0 0,0-1 0,0 1 0,0-1 0,0 0 0,0 1 0,0-1 0,0 0 0,-1 0 0,1 0 0,0 0 0,0 1 0,0-2 0,0 1 0,0 0 0,-1 0 0,1 0 0,0 0 0,-1-1 0,-15-4-5907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3:30:10.4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8608,'5'1'9,"-1"0"0,0 0 0,1 0 0,-1 1 0,0-1 0,0 1 0,0 0 0,0 0 0,0 0 0,-1 1 0,1 0 0,-1-1 0,7 7 0,-4-4-1,8 8 34,0 0-1,-1 0 1,18 25-1,-16-20-29,-2-3 3,0 2 1,-1 0 0,-1 0 0,0 1 0,9 22-1,-14-28-11,5 16 10,38 149-1050,-25-73-4224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3:30:10.8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1 527 7536,'91'-79'89,"-80"68"-24,0 0 1,20-13-1,-17 13-25,-10 9-13,-1 0 0,1-1-1,0 1 1,-1 1 0,1-1-1,0 1 1,0-1 0,0 1-1,0 0 1,1 0 0,-1 1 0,0 0-1,0-1 1,0 1 0,6 1-1,-5-1 11,8 3 190,-4 2-168,-1 0 1,0 1-1,0 0 0,0 1 1,-1-1-1,0 2 0,0-1 1,0 1-1,-1 0 1,10 17-1,-7-8-33,-6-9 10,1-1-1,0-1 0,1 1 0,7 9 1,-2-4 12,0 0 1,1-1-1,1 0 1,0-1-1,0 0 1,1-1-1,24 13 1,5-8-20,-24-11 19,-1-4-31,-1-1 0,1-1 0,25-7 0,-24 0 11,78-63 12,-76 54-33,62-96 2,-69 90-2,-5 6-3,0 2-1,-1-1 0,0 0 1,-2-1-1,0 1 0,2-20 1,-3 8 25,-2 1 0,-2 0 0,0-1 0,-2 1 0,-6-35 0,7 57-17,-6-12 199,3 21-80,-2 7-96,-1 0 0,2 0 1,-7 14-1,10-18-24,-6 15 69,0 22-28,-4 68 0,13-72-11,19 153 18,-13-155-39,45 146 12,-44-157-465,-1 1 1,4 27-1,-5-4-6093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3:30:11.1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0 355 8072,'51'20'531,"1"-2"1,73 14-1,-123-31-531,28 4 174,135 9 32,-130-15-211,149-21-15,-146 14-72,144-55-64,-152 47-97,76-67-87,-102 80 308,-1 0 1,0 0-1,0 0 1,0-1-1,0 1 1,0-1 0,-1 0-1,0 1 1,4-8-1,0-2-13,-3 7 21,0 0 1,0 0-1,0 0 1,-1-1-1,0 1 1,0 0-1,-1-1 1,0 0 0,1-12-1,-6-20 7,3 32 54,-1 0 0,1 1 0,-1-1 0,-1 1 1,1 0-1,-6-10 0,7 14-25,-1 0 1,1 0-1,0 0 1,-1 0-1,0 1 0,1-1 1,-1 0-1,0 1 1,0-1-1,0 1 0,1 0 1,-1 0-1,-1 0 1,1 0-1,0 0 0,0 0 1,0 0-1,0 1 1,-1-1-1,1 1 0,0 0 1,-1-1-1,1 1 1,0 0-1,-4 1 0,-21 4 79,15 1 157,-9 11-78,-29 31 0,36-28 18,-5 24-58,-20 64 0,30-68 17,-21 179 49,26-172-96,2 215 32,2-208-72,-10 200 22,5-208-28,-42 150 11,34-163-57,-14 15-657,-43 60 1,11-28-5912</inkml:trace>
  <inkml:trace contextRef="#ctx0" brushRef="#br0" timeOffset="1">310 932 9592,'19'-22'2,"-14"16"1,-1 1 0,1 0-1,0 0 1,9-6 0,-8 5 8,1 1-1,0-1 0,0 1 0,0 0 0,0 1 0,1-1 0,0 2 1,0-1-1,0 1 0,13-4 0,29-4 70,14 1-63,93-12-12,-122 15-10,154-46-1144,-88 20-4591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3:30:11.5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351 445 9240,'-4'0'4,"0"1"0,0-1 0,1 1 0,-1 0 0,0 0 0,1 0 0,-1 1 0,1-1 0,0 1 0,-1 0 0,1 0 0,0 0 0,0 0 0,0 0 0,-4 5 0,-5 6 31,1 0 0,-13 19 0,5-6-8,-25 31 1,26-30 52,-70 161 40,74-143 0,-42 191 49,50-190-41,6 176 56,5-182-56,-1-14-64,0 1-18,0 1 1,2-1-1,2-1 0,15 40 0,4-9 67,-23-50-109,0-1 0,1 0 0,0 1 0,0-1 0,9 8 0,-12-12-64,1 0-1,0 1 1,-1-1-1,1-1 1,0 1 0,0 0-1,0-1 1,1 1 0,-1-1-1,0 0 1,0 0-1,1-1 1,-1 1 0,0 0-1,1-1 1,-1 0 0,1 0-1,-1 0 1,0 0-1,5-1 1,24-4-6313</inkml:trace>
  <inkml:trace contextRef="#ctx0" brushRef="#br0" timeOffset="1">266 85 5472,'14'-39'0,"7"-3"-6,-19 39-20,0 4-1,9 11 22,-9-7 5,0-1 0,-1 1 0,1 0 0,-1 0 0,1 5 0,5 53 0,-11 95 1,4-156-1,0 15 6,-2 0-1,-5 32 1,2-25-3,-15 56-600,-4-1-2403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3:30:11.8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9240,'0'0'0,"3"12"0,5 22 24,-3 23 8,-5 23 48,3 15 0,4 8-80,5 5-32,2 6 32,1-3-6592</inkml:trace>
  <inkml:trace contextRef="#ctx0" brushRef="#br0" timeOffset="1">695 884 9688,'3'18'6,"-2"-16"-4,-1 0 1,1 0-1,-1 0 1,1 0-1,-1 0 1,0 0-1,0 1 1,0-1-1,0 0 1,-1 4-1,-10 91 49,-21 76 87,26-145-127,-3 11 36,-45 161 10,42-161-49,-55 154-1169,29-92-4719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3:30:12.2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13 9416,'0'0'0,"15"-12"-24,4 30 40,3 18-16,0 11-16,-2 6 16,-1-2-6568</inkml:trace>
  <inkml:trace contextRef="#ctx0" brushRef="#br0" timeOffset="1">706 363 9504,'0'0'0,"9"17"0,-5-5-112,7-12-288,5-26 400,1-1-6264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05:58.5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566 833 5656,'-11'1'-3,"0"0"0,-1 1 0,1 1 0,-20 6 1,18-5-2,-24 6-1,-3 1 1,-60 24 0,37-7 3,46-19 1,0 0 0,-19 16 0,18-9 1,1 0 0,0 1 0,1 1 0,-18 27 0,20-20 26,-31 107 26,41-107 54,2 79 53,6-91 1,0-7-132,1-1 0,-1 1 1,1-1-1,0 0 0,0-1 0,0 1 0,10 5 0,-14-10-18,0 1 0,-1-1 0,1 1 0,0-1 0,0 0 0,0 1 0,0-1 0,0 0 0,0 0 0,-1 0 0,1 0-1,0 0 1,0 0 0,0 0 0,2 0 0,16-2 52,0 0 1,1-2-1,29-9 0,-23 0 131,117-96 74,-112 79-87,128-140 70,-128 133-110,121-168 56,-124 161-82,95-177 57,-103 177-24,54-159 65,-65 167-58,7-123 58,-18 132-99,-2 5-63,-2 1 0,-14-36 0,20 57-47,0-1 0,0 0 0,-1 1 0,1-1 0,0 0 0,-1 1 0,1-1 0,0 1 0,-1-1-1,1 1 1,-1-1 0,1 1 0,-1-1 0,1 1 0,-1-1 0,1 1 0,-1 0 0,0-1 0,1 1 0,-1 0 0,0-1 0,-6-1 7,0 0 1,0 0-1,0 1 1,0 0-1,1 0 1,-2 1-1,1 0 0,0 0 1,-9 2-1,14-2-6,1 0 0,-1 0 0,0 1 0,1-1 0,-1 1-1,1-1 1,-1 1 0,1 0 0,-1-1 0,-1 3 0,-23 15 29,-42 37 0,51-35-14,-20 40 0,26-37-18,-12 32 1,-3 31 2,8 12-3,8 16-2,9 14 0,2-106 0,-1 12 1,2 0 1,1-1 0,2 1-1,15 53 1,-16-71 2,1 2 1,0 0-1,1 0 1,1 0-1,1-1 1,18 30 0,42 40 23,-53-75-7,-5-8-16,0 0 0,0-1-1,1 0 1,0 0 0,-1-1 0,16 1-1,-7-6 11,77-33 10,-91 35-22,0-2 0,0 1-1,0 0 1,0-1-1,0 0 1,-1 0-1,1-1 1,4-4 0,5-4 0,2 0 0,-9 7 4,0 0-1,-1 0 1,1-1-1,8-11 1,-10 12-7,7-7 48,-1-1 1,0 0 0,-1 0 0,0-1 0,-1-1 0,-1 0 0,10-22 0,-8 7 132,-9 28-33,-1 8 4,0 1-127,-2 26 150,-18 70 13,14-73-150,1 0 0,2 0 0,0 32 0,2-40-30,2 9 19,3 0-16,3 0 0,9 31 0,-15-60-11,-1-1 1,0 0 0,1 1-1,0-1 1,-1 0-1,1 1 1,0-1-1,0 0 1,0 0-1,-1 0 1,1 0-1,2 2 1,-3-3-1,7 6 1,0 1 1,0-1 0,9 6-1,-12-10 0,1 1-1,0-1 0,-1 0 1,1 0-1,0-1 0,0 1 0,0-1 1,10 1-1,-8-2 1,1 0 0,0 0-1,0 0 1,-1-1 0,1-1 0,9-2-1,-2 0 1,-1-1 0,0-1-1,16-9 1,-7 1 1,-1-1 0,-1-2 0,-1 0-1,23-24 1,-23 17 12,52-105 6,-63 104 1,11-95 26,-21 97 33,-33-98 44,22 97 16,-5 4-90,0 0 0,-1 2 0,-28-24 0,22 29 110,-1 5-86,-1 2 0,-52-8 0,53 15 80,-1 4-56,-45 14 0,57-11-37,10-3-207,-1-1 0,1 1 0,0 0 0,1 0 0,-1 1 0,1-1 0,0 1 0,0-1 0,-2 11 0,-7 22-7547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3:30:12.6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601 929 9504,'-3'-12'-30,"-1"0"1,-1 1 0,-7-14-1,10 22-18,-1 1-1,1-1 0,-1 1 0,0 0 0,0 0 0,1 0 0,-2 0 1,1 1-1,0-1 0,0 1 0,0-1 0,-7 0 0,5 0 16,-9-2 28,-10 3 6,0 1 0,-25 4 0,47-4 1,-1 0 0,1 1 0,0-1 1,-1 1-1,1 0 0,0 0 0,0-1 1,-3 3-1,-37 20 20,-42 31 0,58-32 78,-89 112 53,96-105 15,-56 98 63,72-123-210,-1 1 0,2 0 0,-1-1 0,0 1 0,1 0 0,0 0 1,0 0-1,1 1 0,-2 5 0,1 2 8,-3 28 9,7-27 36,1-10-65,0 1 1,0 0 0,1-1 0,-1 0-1,1 0 1,0 0 0,0-1 0,1 1-1,5 3 1,-10-7-7,1 1 0,0-1 0,0 1 0,0-1 1,-1 0-1,1 1 0,0-1 0,0 0 0,0 0 0,0 0 0,0 0 0,0 0 0,0 0 1,1 0-1,28-1 28,43-8 0,-49 2 3,100-56 16,-100 45 5,4-11-13,43-59 0,-69 85-32,0 0-1,0-1 1,0 1-1,-1-1 1,1 0-1,1-5 1,43-173 86,-40 142-15,9-159 42,-14 159-22,-4-177 59,2 172 7,-3-171 258,-2 72-26,6 67-57,7 90-252,-4-5-85,-2-3-2,1-1-1,-1 0 0,0 1 0,-1-1 1,1 1-1,-1 0 0,0 5 1,3 55 10,-4 37-10,-8 136-5,7-190-4,-4 202-6,6-199-8,0-27 8,15 218-64,-13-213 42,2 8-40,14 71-1,-18-107 55,2 8-194,1 0 0,0 0 0,0 0 0,1 0 0,0-1 0,6 10-1,7 5-6811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3:30:13.0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19 6728,'7'-9'0,"-3"1"1,-3 7 7,4 3 7,-4-2-14,0 0 0,0 1 0,0-1 0,0 0 0,-1 0 0,1 0-1,0 1 1,0-1 0,0 0 0,-1 1 0,1-1 0,0 1 0,-1-1 0,1 1 0,0-1 0,0 2 0,12 17 12,4 13-10,3 17-8,19 69 0,6 52-23,-23-75 23,-13-57-7,40 154-13,-25-99-747,-12-52-3008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3:30:13.4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25 5472,'3'-24'72,"-1"29"-59,7 24-9,-6 11 1,-8 13-3,1 18-2,4 22 0,0 10 0,0-2 0,10 126 17,-10-221-9,1 1 9,3-9 14,4-8-15,-1 1 1,0-2-1,0 1 0,-1-1 0,-1 0 1,5-13-1,22-66 67,-30 83-87,18-58 172,29-71 55,15 5-2,-61 125-178,0 1 0,0-1 0,1 1 0,-1 0 0,2-1-1,-1 2 1,6-7 0,3-1 8,21-21 31,-20 24 132,-7 6-175,-1 1 0,1 0 1,0 0-1,0 0 0,0 1 1,0 0-1,10 0 0,-5 5 256,-6 1-243,1 0 1,-1 1-1,0 0 0,0 1 0,0-1 1,-1 1-1,0 0 0,-1 0 0,1 1 1,-1-1-1,-1 1 0,1 0 1,-1 0-1,2 12 0,2 1-21,-1-1 53,7 41 0,-11-54-107,53 333-658,-47-267-4599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3:30:13.7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199 1 6728,'0'0'0,"-9"33"0,-11 32 0,-8 15-784,-14 10 784,1-7-360,12-19 360,-1-2-3712</inkml:trace>
  <inkml:trace contextRef="#ctx0" brushRef="#br0" timeOffset="1">238 67 8248,'3'-2'-1,"4"-3"-6,-1 1-1,1 0 0,12-6 0,-16 13-31,2 7 20,-2-2 24,1-1-1,-1 1 0,-1 0 0,0 1 1,2 9-1,11 93 70,-14-103-40,0 0 1,-1-1-1,0 1 0,0 0 0,-1 0 0,-2 12 0,-1 0 1,-10 54-998,-3-2-3990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3:30:14.1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69 893 10312,'0'0'0,"-1"14"0,-7 27 72,1 25 0,-2 26-8,-3 6 0,-3-10-64,3-17-64,9-20 64,1 5-7416</inkml:trace>
  <inkml:trace contextRef="#ctx0" brushRef="#br0" timeOffset="1">831 1 5384,'2'11'25,"0"0"-1,-2 0 1,1 0 0,-1 1-1,-1-1 1,-3 21 0,2-24-16,-9 65 46,3-37 132,-44 178 75,40-168-68,9-30-153,-75 336 282,59-229-310,4 61-758,13-109-3015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3:30:14.5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6192,'17'15'0,"-12"-14"0,-1 2 0,-1-1 0,2 1 0,-1-1 0,0 0 0,0 0 0,1-1 0,-1 1 0,1-1 0,6 1 0,4 0 0,1 2-1,-8-2 0,0 0-1,1 0 1,-1-1-1,15 0 1,121 4-10,43 2-706,-104-2-2723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3:30:14.9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95 254 3952,'141'-9'167,"-139"9"-13,6-1 2301,-12-3-2388,0 1-1,0 0 1,0 0 0,0 1 0,0-1-1,-1 1 1,1 0 0,-1 0-1,0 1 1,1-1 0,-1 1 0,0 0-1,0 0 1,0 1 0,0-1 0,-5 1-1,3 2-33,0-1-1,0 1 0,0 1 0,0-1 0,1 1 0,-1 1 0,1-1 1,-11 8-1,-11 17 4,18-13 25,9-15-59,-5 13 11,0-1 0,0 1-1,1 0 1,1 0 0,0 0 0,1 1-1,-3 22 1,-1 22 12,1 9-18,5-56-5,1 0 0,3 21-1,-2-24 0,1-1-1,0 0 0,0 0 0,4 8 1,14 15-1,-19-27 0,1-1 0,0 0 0,0 0 0,0 0 0,0-1 0,0 1 0,1 0 0,3 1 0,-3-1 0,1-1 0,-1 0 0,1-1 0,0 1 0,-1 0 0,1-1 0,5 0 0,44-3 0,-35 0 0,30-9 0,-31 6 0,1 0 1,18-11-1,-22 9 1,0 0 1,0-1-1,12-11 0,-13 9 0,-1-1-1,21-26 1,-21 22-1,-1-1 0,12-22 0,11-42 0,-7 1 0,-7 12 0,-5 11 0,-3 15 0,14-32 37,-26 74-35,0 0 0,1-1 0,-1 1 0,1 0-1,-1 0 1,1-1 0,-1 1 0,1 0 0,-1 0 0,1 0 0,-1 0 0,1 0 0,-1 0-1,1 0 1,-1 0 0,1 0 0,-1 0 0,1 0 0,-1 0 0,1 0 0,0 0-1,-1 0 1,1 0 0,-1 0 0,0 1 0,2-1 0,-2 0 0,3 1 4,0 1 0,0-1 0,-1 1 0,1-1 0,0 1-1,-1 0 1,1-1 0,-1 2 0,0-1 0,0 0 0,0 0-1,0 1 1,3 3 0,14 32 17,-14-28-20,1 9 32,18 105 16,-18-85-25,0 76 1,-5-67-12,0 9-2,2-6-9,1 6 3,-3-48-7,2-29 0,-1-10 1,0 13 4,0-1 0,8-32 0,6-3 37,1 1-1,32-65 1,-15 61-9,-18 36 81,27-21 16,79-58 0,-67 63-118,-34 23-556,34-14 0,-29 15-4896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3:30:15.4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5296,'-1'17'2,"2"49"-4,18 116 60,-7-77-19,-5-24 73,-5-59-2,0 0 1,2 0-1,10 36 0,-13-56 65,2 7 152,2-21-43,7-49 264,24-70 1,-11 58-185,-22 65-332,6-16 186,19-34-1,-23 49-142,0 1 1,0 0-1,1 0 0,0 0 0,1 1 0,0 0 1,0 0-1,15-11 0,20-3 196,-34 21-110,-2 3-125,1 1 1,-1 0-1,0 0 1,0 0-1,9 9 1,-7-1 63,-5-4-87,-1 0 1,0 0 0,0 0-1,0 0 1,-1 0 0,-1 0-1,1 0 1,-1 0-1,0 0 1,-1 0 0,0 0-1,-3 11 1,-5 27 26,-2 0 0,-18 48 0,27-87-34,5-9-5,7-10-1,14-29 0,5-11 0,2-5 0,-2 8 0,-3 13 1,-19 28 8,0 1 0,0 0 0,0 1 0,1 0-1,0 0 1,0 0 0,1 1 0,-1 1 0,1-1 0,0 1 0,14-4 0,-20 8-3,-1 0 0,0 1 0,0-1 0,1 0 0,-1 1 0,0-1 0,0 1 0,0 0 0,1 0 0,-1 0 0,0 0 1,0 0-1,0 0 0,-1 0 0,1 1 0,0-1 0,0 1 0,-1-1 0,1 1 0,-1 0 0,2 2 0,-1-2 3,5 9 46,-1 3-35,-2 0-1,0 1 1,0 0 0,-1 0-1,1 26 1,-3 67 14,-3-34-14,6-26-17,-3-45 3,-1 5-220,1-1-1,1 0 1,-1 1 0,1-1-1,5 12 1,4 2-6186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3:30:15.7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174 1 7624,'7'9'1,"-1"0"0,0 1 0,0 0 0,-1 1 1,3 11-1,-3-10 4,-1-1 2,-1 1 1,1-1 0,-2 0-1,0 1 1,2 19-1,-3-18 1,-1-8 2,1 0-1,-1 0 1,1 0-1,-1 0 1,-1 0 0,1 0-1,-1 0 1,-2 7-1,0 6 5,0 2-6,-9 39 36,-34 89 8,12-62 1,24-63-46,-1 0 0,-26 52 42,28-60-34,-7 13 23,1 0 1,-22 59 0,36-83 2,5-9-30,3-4-85,-1-1 0,0-1 0,0 1 0,-1-1 0,6-15 0,-5 10-420,23-55-4232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3:30:16.1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265 1 7000,'17'19'0,"19"20"1,13 30 4,12 30-3,63 109 3,-102-167 23,25 75 4,-15 13-19,-32-129-13,3 12 12,-1-1-1,0 20 0,-2-31-11,4 130 33,-14-7-17,10-123-16,0 5 7,-1 1 0,0 0 0,0-1 0,-1 1-1,1-1 1,-4 8 0,-44 96 45,-16-4-36,60-98-11,1-1 1,-1 1-1,-1-1 0,-6 6 1,-163 136 28,171-144-31,-1-1-1,0 0 0,0-1 0,0 1 1,-7 2-1,-18 6-168,0-1 1,0-2 0,-1 0-1,-36 2 1,-31-1-4048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05:58.9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 6728,'0'0'0,"14"-3"0,-2-1 0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3:30:16.5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590 1 11480,'0'0'0,"10"16"0,2 7 0,8 7 0,4 8-280,3 3 280,-1-4-7920</inkml:trace>
  <inkml:trace contextRef="#ctx0" brushRef="#br0" timeOffset="1">767 664 9144,'0'0'0,"-10"16"0,-23 34 0,-18 35-272,-17 29 272,-27 10-16,-28-6 16,-9-20-296,2-35 296,6 1-5944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3:30:17.1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179 1 10400,'-3'9'97,"2"-6"-81,-5 14 51,1 1 0,0 0 1,1 0-1,-2 31 0,-14 141 212,14-144-159,-13 73 0,-4 14-95,-16 130-26,38-259-66,-25 125-1218,12-74-5435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3:30:17.4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0 423 8248,'10'-38'12,"-7"27"5,-1 1 0,2 0 0,-1 0 0,9-15 0,54-100 112,-49 101 6,97-85 64,-111 106-179,-1 1 0,1 0 0,0 0 0,0 0 1,0 1-1,0-1 0,4-1 0,30-10 95,75-17 1,-82 29 44,-6 4-108,0 1 1,0 1 0,29 11-1,-52-16-44,1 1-1,-1-1 0,1 1 1,-1 0-1,1 0 0,-1 0 0,0-1 1,0 1-1,1 0 0,-1 1 0,0-1 1,1 2-1,7 7 12,-1 1-1,-1 1 1,0-1 0,-1 1-1,0 0 1,7 22 0,-13-32-13,1 0 0,0 1 0,-1-1 0,0 0 0,0 1 0,1-1 1,-1 1-1,-1-1 0,1 4 0,-26 156 82,14-127-41,-69 119 14,62-129-34,4-7-20,-2-1 1,0 0 0,-1-1 0,-1-1 0,-22 15-1,22-18-1192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3:30:17.7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1 304 7088,'2'5'21,"0"0"0,0 0 0,-1 0 0,0 0 0,0 1 0,0-1 0,0 0 0,-1 1 0,0-1 0,0 0 0,-1 1 0,1-1 0,-3 8 0,1-8-3,0 20 244,12-39-106,28-56-69,-16 26-79,30-47-3,-39 75-10,67-52-6,-61 59-34,5 2 27,1 2 0,34-3-1,-37 10-6,-14 0 19,1-1 4,0 2-1,0-1 1,0 1-1,0 0 1,0 1-1,-1 0 1,1 1-1,-1 0 1,-1 0-1,13 10 1,18 20-5,1 5 6,-33-32 1,24 24 39,33 28 0,-62-59-28,0 0 0,0-1-1,0 1 1,0-1-1,0 1 1,0-1-1,0 1 1,0-1-1,1 0 1,-1 1-1,0-1 1,0 0-1,0 0 1,0 0 0,1 0-1,-1 0 1,0 0-1,2-1 1,2 0 15,15-2 77,-1-1-1,0-2 1,0 0 0,25-11-1,-12 0 135,52-36 0,-66 41-193,153-111 605,-76 63-416,-92 58-217,0 0 0,1 0-1,-1 0 1,0 1 0,1 0 0,0 0-1,-1 0 1,1 0 0,0 0-1,-1 1 1,1-1 0,0 1-1,0 0 1,-1 0 0,1 1-1,0-1 1,-1 1 0,8 1 0,-8-1-8,-3-1-5,1 0 0,-1 0 0,1 0 0,-1 1 0,1-1 0,-1 0 0,0 0 0,1 0 0,-1 1 0,1-1 0,-1 0-1,0 0 1,1 1 0,-1-1 0,1 0 0,-1 1 0,0-1 0,1 0 0,-1 1 0,0-1 0,0 1 0,1 0 0,4 8 13,-1 0 0,0 0-1,0 1 1,-1-1 0,3 14 0,-4-18-8,-1 0 0,0 0 1,-1 0-1,1 0 0,-1 0 1,0 0-1,-1 0 0,0 9 1,-2 3 2,2 1-4,1-8 0,-1 0 0,-1-1 0,-5 19 0,-5 15 18,-4-2-19,-6 2-1249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3:30:18.1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93 8968,'23'-49'0,"-15"37"0,-3 6 0,-3 3 0,0 1 0,1 0 0,-1-1 0,0 1 0,1 0 0,0 1 0,-1-1 0,1 0 0,3 0 0,-3 1 0,-1 0 0,1 0 0,-1 1 0,1-1 0,-1 1 0,1 0 0,0 0 0,-1 0 0,1 0 0,-1 0 0,1 0 0,2 1 0,1 1 0,0 0 0,-1 0 0,1 0 0,-1 1 0,10 6 0,14 12 0,26 26-1,-45-38 0,14 13-1,-1 1 0,39 51 0,-46-53 0,4 8-4,59 151-29,-67-140-98,37 156-1026,-27-101-3834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3:30:18.5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0 765 4312,'37'-3'0,"-25"-2"0,-7 1-1,-3 3 0,0 0 0,0 0 0,0 0 0,-1 0 0,1 0 0,-1-1 0,1 1 0,-1 0 0,1-1 1,-1 1-1,0-1 0,3-3 0,2-5-1,33-41 122,64-97 791,-92 132-848,-6 8 83,1 0 1,0 1-1,11-11 0,48-41 522,-51 52-207,-7 5-383,1 1 1,0 0-1,-1 1 0,1 0 1,0 0-1,0 0 0,12 4 1,-19-4-55,0 0 1,0 0-1,0 1 0,0-1 1,0 1-1,0-1 0,0 1 1,0-1-1,0 1 1,0-1-1,0 1 0,0 0 1,1 1-1,9 8 80,1 1 0,-2 1 0,1 0 0,-2 0 0,1 1 0,9 18 0,51 79 253,-54-92-162,69 52 61,-68-61-168,11 2-29,33 6 1,-43-16-19,68-17 16,-70 8-42,-4-1-11,-1 0-1,0-1 1,-1 0 0,0-1 0,-1-1-1,0 1 1,-1-1 0,0-1 0,8-16-1,-9 13-1,19-53 15,35-157 42,-46 148-31,-6 35 18,5-82 0,-10 95 4,-2 24-44,-2 4 15,-2 6 4,-11 21 2,-17 47-1,21-48-24,3-9 2,0 0 0,1 0 1,-4 18-1,2-3-1,-20 90 1,1 6 1,5-5-3,6-6-2,7 4 0,6 98-8,2-128-1212,-3-56-4840</inkml:trace>
  <inkml:trace contextRef="#ctx0" brushRef="#br0" timeOffset="1">791 606 9240,'0'0'88,"0"0"-78,0 0 1,0-1 0,0 1 0,0-1 0,1 1-1,-1-1 1,0 1 0,0 0 0,0-1-1,1 1 1,-1 0 0,0-1 0,0 1-1,1 0 1,-1-1 0,0 1 0,1 0 0,-1-1-1,0 1 1,1 0 0,-1 0 0,0-1-1,1 1 1,-1 0 0,1 0 0,17 2 154,24 1-121,52-8-27,-72 1-43,21-10-562,48-23 1,-14 1-5126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3:30:18.9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782 306 6456,'17'-16'0,"19"-14"1,36-38 7,-68 65-6,-1-2 0,0 1 0,0 0 1,0-1-1,-1 1 0,1-1 0,-1 0 0,0 0 0,-1 0 0,1 0 0,-1 0 0,1-7 0,0 4 19,-1 3 48,0-1 1,0 1-1,0-1 0,-1 0 1,0 1-1,0-1 0,0 0 1,-1 0-1,0 1 0,0-1 1,0 1-1,-1-1 0,0 1 1,0-1-1,0 1 0,-6-9 1,5 12-23,1 0 0,-1 1 1,1 0-1,-1-1 0,1 1 1,-1 0-1,0 0 0,0 1 1,1-1-1,-1 1 0,0-1 1,0 1-1,0 0 1,0 0-1,-3 0 0,4 0 9,-11 2 232,3 3-222,0 1 0,0 0 0,0 0 0,1 1-1,0 0 1,0 1 0,1 0 0,0 0 0,0 1 0,1 0 0,-11 19 0,-17 29-9,21-29 31,-46 159 29,50-144-83,-34 188 7,37-181-33,-19 220 8,22-214-8,-21 200 11,17-212 2,4-25-11,-5 27 8,-2-1 0,-30 75 0,-20 4 26,61-122-42,-1-1-1,0 0 1,1 0-1,-1 0 1,0 0-1,1-1 1,-1 1 0,0 0-1,0 0 1,0 0-1,0-1 1,1 1-1,-1 0 1,0-1 0,0 1-1,-2 0 1,-7 3-118,0 0 0,0-1 0,-1 0 0,1 0 0,-1-2 1,0 1-1,1-1 0,-1-1 0,-13 0 0,-51-3-5837</inkml:trace>
  <inkml:trace contextRef="#ctx0" brushRef="#br0" timeOffset="1">0 1195 8344,'11'-35'-1,"-9"28"5,0-1-1,0 0 1,1 1-1,6-13 1,4-3 7,1 1 0,19-25 0,-16 33 44,15-2-15,39-15 0,-49 26 7,43 4 20,120 14 0,-171-11-68,17 1-75,0-2-1,1-1 0,54-7 1,-53 4-575,65-6-4429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3:30:19.2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322 493 9592,'-3'1'25,"-1"0"-20,0 1 0,0 0-1,0 0 1,0 0 0,1 1 0,-1-1 0,1 1 0,-4 4-1,5-6 0,-8 12 76,-59 104 32,53-83-31,-60 184 43,62-169-17,-46 197 55,50-199 13,7-29-120,-6 43 52,2 1 0,2 67 0,10 38 81,-1-144-81,-1-15-92,0-1 0,1 1 0,0-1 1,0 0-1,0 0 0,1 0 0,0 0 1,8 7-1,-13-14-12,1 1-1,-1-1 1,1 1-1,-1-1 1,1 0 0,0 1-1,-1-1 1,1 0-1,-1 1 1,1-1 0,0 0-1,-1 0 1,1 1-1,0-1 1,-1 0-1,1 0 1,1 0 0,28 0 43,-26-1-45,0 0 0,0-1 0,0 1 0,-1-1 1,1 0-1,0 0 0,-1 0 0,6-5 0,2-3-109,-1-1 0,0 0 0,-1-1 0,0 0 0,-1 0 0,11-23 0,-11 22-484,36-63-6148</inkml:trace>
  <inkml:trace contextRef="#ctx0" brushRef="#br0" timeOffset="1">370 286 8344,'6'-39'0,"7"-35"-15,32-87-133,-45 160 147,0 1 0,0-1 0,0 1 0,0-1 0,1 1 0,-1-1 0,0 1 0,0-1 0,1 1 0,-1-1 0,0 1 0,1-1 0,-1 1 0,0-1 0,1 1 0,-1 0 0,1-1 0,-1 1 0,0 0 0,1-1 0,-1 1 0,1 0 0,-1 0 0,1-1 0,0 1 0,-1 0 0,1 0 0,-1 0 0,1 0 0,-1 0 0,1 0 0,-1 0-1,1 0 1,0 0 0,-1 0 0,1 0 0,-1 0 0,1 0 0,-1 0 0,1 0 0,-1 0 0,1 1 0,-1-1 0,1 0 0,-1 1 0,1-1 0,0 1 0,19 16-17,-20-16 18,8 5-1,-6-4 0,0 0 0,0 0 1,0 0-1,-1 0 1,1 0-1,0 0 1,-1 1-1,1-1 0,-1 0 1,0 1-1,0-1 1,2 6-1,12 40 0,-10-28 1,1 31 0,-4-24-311,-2 0 0,-3 36-1,-2-18-4354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3:30:19.6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14 9240,'1'-1'7,"0"-1"1,-1 1 0,1 0-1,0 0 1,0 0 0,0 0-1,0 1 1,0-1-1,0 0 1,1 0 0,-1 1-1,0-1 1,2 0 0,-2 1 2,-1-1 1,1 1 0,-1 0-1,1 0 1,-1 0-1,1 0 1,0 1 0,-1-1-1,1 0 1,-1 0 0,1 0-1,-1 0 1,1 1-1,-1-1 1,1 0 0,-1 0-1,1 1 1,-1-1-1,1 0 1,-1 1 0,1-1-1,0 1 1,2 4 62,0 0 1,0 0-1,0 0 0,-1 0 0,4 10 1,-6-14-71,8 15 39,-5-10-11,0 1 0,-1 0 1,0 0-1,0 0 1,0 0-1,0 10 1,25 146 193,7 66-1286,-18-125-5239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3:30:19.9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631 7 11120,'0'0'0,"0"-1"1,0 1-1,0 0 1,0 0-1,0-1 1,0 1 0,0 0-1,0 0 1,0-1-1,0 1 1,0 0-1,0 0 1,0-1 0,-1 1-1,1 0 1,0 0-1,0 0 1,0-1-1,0 1 1,-1 0 0,1 0-1,0 0 1,0-1-1,0 1 1,-1 0-1,1 0 1,0 0 0,0 0-1,0 0 1,-1 0-1,1 0 1,0 0-1,0-1 1,-1 1 0,1 0-1,-10 6 50,-4 10 67,13-16-107,-10 16 56,1 0 0,0 0 0,1 0 0,-11 28 0,11-23-28,-116 232 541,39-49-418,70-161-154,-127 369-1510,115-331-5850</inkml:trace>
  <inkml:trace contextRef="#ctx0" brushRef="#br0" timeOffset="1">3 546 8072,'-1'-39'-7,"0"21"18,1 0 1,0-1-1,6-31 0,-5 46 143,2-3 43,2 5 54,3 4-186,-1 1-1,1-1 1,-1 1 0,0 0 0,0 1-1,0-1 1,6 6 0,17 8 179,6-2-1309,-3-2-4488</inkml:trace>
  <inkml:trace contextRef="#ctx0" brushRef="#br0" timeOffset="2">487 526 11832,'0'0'40,"9"15"0,-2-2-40,2 3 0,4 5 0,-1 0-8456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05:59.7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326 113 3232,'-41'36'0,"-2"4"0,-9 15 0,45-46 1,-16 15 5,2 1 0,1 2 0,-17 31 0,-24 41 45,59-94-34,-1-1 1,0 1 0,1 0-1,0 0 1,0 0-1,0 0 1,1 0 0,0 1-1,0-1 1,0 0-1,1 1 1,-1-1-1,2 10 1,-1-13-7,3 8 177,2-4-147,0-1-1,0 0 0,0-1 1,0 1-1,1-1 0,6 4 1,1-5 220,7-4-130,0-1 0,25-5-1,-25 0 237,12-11-87,34-26 0,-46 27 320,70-86 226,-74 78-292,-15 25-528,16-30 275,0 0 0,-2-1-1,17-51 1,21-64 599,-48 130-686,-3 6-41,1 1 0,0-1 0,0 1 0,7-13 0,-13 48 149,-10 36-188,-3 82-20,14-123-62,1 40 0,2-36-22,3 40-1,1-44-1,16 20 4,-19-37-12,1 0 1,0 0-1,0 0 1,0-1-1,1 1 1,-1-1-1,9 6 1,-9-7 0,1 0-1,0 0 1,0 0-1,1 0 1,-1-1 0,0 0-1,0 0 1,6 1-1,-3-1 1,0-1-1,-1 0 1,1 0-1,-1-1 1,10-1-1,-7 0 1,0-1 1,0 0-1,13-6 0,-12 5 0,-1-1 0,0-1-1,10-8 1,-3-1-2,-1-1 0,0 0 0,-1-1-1,-1-1 1,-1-1 0,17-32 0,-5-2 0,20-81 17,-39 118-11,-5 16-3,1-1 0,-1 0-1,0 1 1,1-1 0,-1 1 0,0-1 0,1 1-1,-1-1 1,1 1 0,-1 0 0,1-1 0,-1 1-1,1-1 1,-1 1 0,1 0 0,-1 0 0,1-1-1,-1 1 1,1 0 0,-1 0 0,1 0 0,0-1 0,-1 1-1,1 0 1,-1 0 0,1 0 0,0 0 0,-1 0-1,2 0 1,-1 0 4,1 1-1,0-1 1,0 0 0,0 1-1,0-1 1,-1 1 0,1 0-1,0-1 1,0 1-1,1 1 1,1 1 3,0 0-1,0 0 1,0 0-1,-1 0 1,6 7-1,-2-1 23,-1 1 0,9 20 0,28 91 64,-40-109-78,0 0 0,0 0 1,1 20-1,-2-9-6,2 0-6,-3-13 0,1-1 0,-1 1-1,-1 17 1,-1 20 8,-6 1-9,-4-15 1,2-15-3,4-12-5,4-6 3,1 0 0,0 0 0,0 0 0,0 1 0,0-1 0,0 0 0,0 0 0,0 0-1,0 0 1,-1 0 0,1 0 0,0 1 0,0-1 0,0 0 0,0 0 0,0 0 0,-1 0 0,1 0 0,0 0-1,0 0 1,0 0 0,0 0 0,-1 0 0,1 0 0,0 0 0,0 0 0,0 0 0,-1 0 0,1 0-1,0 0 1,0 0 0,0 0 0,0 0 0,-1 0 0,1 0 0,0 0 0,0 0 0,0 0 0,0 0 0,-1 0-1,1-1 1,0 1 0,0 0 0,0 0 0,0 0 0,-2-3 0,1 1 0,0-1 0,0 0 0,0 1-1,0-1 1,0 0 0,1 0 0,-1 1 0,1-1 0,0 0 0,0 0 0,0 0 0,0-4-1,2-4 2,2-39-1,7-7 0,6-3 1,-7 33 3,1-1-1,2 2 1,0-1-1,2 2 1,24-32-1,4 7 1,-23 33 10,84-45 6,-103 61-19,1 0 1,-1 1 0,1-1 0,-1 0 0,1 1 0,0-1-1,-1 1 1,1 0 0,0 0 0,1-1 0,8 1 2,-1 0 1,1 1 0,-1 0-1,1 0 1,19 6 0,-17 2 15,-1 3-14,-2 0 0,0 1 1,16 27-1,-18-19 1,5 40-1,-8 16-4,-5-2-2,0-11 0,3 15-2,-3-78 2,0 0-1,0-1 0,0 1 0,0 0 1,0 0-1,0-1 0,0 1 0,0 0 0,0-1 1,0 1-1,0 0 0,1-1 0,-1 1 1,0 0-1,1-1 0,-1 1 0,0 0 1,1-1-1,-1 1 0,1-1 0,-1 1 1,1-1-1,-1 1 0,1-1 0,-1 1 1,1-1-1,0 0 0,-1 1 0,1-1 0,-1 0 1,1 1-1,0-1 0,-1 0 0,1 0 1,0 0-1,0 1 0,-1-1 0,1 0 1,0 0-1,1 0 0,1-1-4,1 0 0,-1-1 0,1 1 0,-1 0 0,0-1 0,5-3 0,-4 3 6,11-6-8,-4 2-24,0 0 0,18-16 0,98-75-78,-102 74 9,8-11 9,-2-2 1,37-55 0,-46 60 15,64-96-126,-82 122 188,-4 4 12,0 1 1,0 0 0,0 0 0,0 0-1,0 0 1,0-1 0,0 1 0,0 0-1,0 0 1,0 0 0,1 0 0,-1 0-1,0-1 1,0 1 0,0 0 0,0 0-1,0 0 1,1 0 0,-1 0 0,0 0-1,0 0 1,0 0 0,0 0 0,0 0-1,1-1 1,-1 1 0,0 0-1,0 0 1,0 0 0,1 0 0,-1 0-1,0 0 1,0 0 0,0 0 0,0 0-1,1 0 1,-1 1 0,0-1 0,0 0-1,0 0 1,0 0 0,1 0 0,-1 0-1,0 0 1,0 0 0,0 0 0,0 0-1,0 0 1,1 1 0,-1-1 0,0 0-1,2 33 0,-4 21 6,-8 20-2,1 5 2,9-64-4,0-1 0,5 27 0,-3-31 0,0 0 1,1 0-1,6 14 0,-7-20 0,-1 0-1,1-1 0,1 1 0,-1 0 0,0-1 0,1 0 0,5 6 1,-5-7-1,1 1 0,0-1-1,0 0 1,0 0 0,0-1 0,1 1 0,-1-1 0,0 0 0,1 0 0,-1-1 0,1 1 0,-1-1 0,1 0 0,-1 0 0,7-1 0,-9 1-1,17-3-4,80-35 2,-80 26-2,7-7 3,31-29 0,59-77-2,-114 123 32,-3 7 15,0 2-37,0 0 0,-1 0 0,1-1 1,-1 1-1,-1 0 0,1-1 0,-7 11 1,-11 24 55,-57 121 11,59-122-25,-70 201 24,74-189-24,-40 194 20,47-204-41,5-30-20,-4 42 21,0 93 1,5-130-17,0-6-4,1 0-1,0 0 1,1 0-1,0 1 1,4 17-1,-2-18 21,-2-9-18,2-5 0,4-6-6,0 1 0,-1-1-1,-1 0 1,1-1 0,6-17 0,-8 18-3,56-146-110,-40 95-1131,20-48-5620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3:30:20.4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384 721 10040,'1'-1'-1,"2"1"-18,0-1 0,0 0 0,0-1-1,0 1 1,0 0 0,0-1-1,0 0 1,0 1 0,-1-1-1,1-1 1,-1 1 0,1 0-1,-1 0 1,0-1 0,0 1-1,0-1 1,3-5 0,17-52-32,-22 56 18,0-2-6,-4 5 6,-3 2 27,-1 0 1,0 1-1,0 0 0,1 1 1,-12 5-1,14-6 4,-13 6-4,1 1 0,1 0 0,-1 1 0,2 1 0,-18 15 0,18-14 2,-8 8-16,-89 103-19,91-96-34,-55 122-22,66-121 62,3 7 11,-3 47 0,12-65 3,10 15 4,-11-29 15,0-1 0,1 1 0,0-1-1,-1 1 1,1-1 0,0 0 0,0 0-1,0 1 1,1-1 0,3 2 0,-3-2 0,0-1 0,0 0 0,0 1 0,0-1 0,0-1 0,0 1 0,0 0 0,0-1 0,0 0 0,0 1 0,5-2 0,-1 1 0,0-1 0,0 0 0,-1-1 0,1 0 1,-1 0-1,11-4 0,2-5 1,0-1 1,0-1-1,-2-1 0,1 0 0,15-18 1,-26 25-2,21-22 8,98-134 11,-105 129 2,61-146 18,-71 143 1,20-171 17,-28 164-10,-2 34-34,3-214 142,-4 9 266,0 212-314,-4 7-1,0 0-88,2-3-10,1 0-1,-1 1 1,1-1 0,0 1-1,-1-1 1,1 1 0,0-1-1,0 1 1,0 0 0,0-1 0,0 1-1,1 0 1,-2 4 0,-24 82 98,22-74-96,1 0-1,-2 28 1,3-15-5,-6 77-1,4 9-4,4 2 0,7 100-8,-6-211-30,1 50-369,3 0 0,18 80 0,-14-100-5686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3:30:20.8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4936,'8'30'2,"-2"-4"22,5 41-1,10 104 48,-18-133 9,18 266 163,-16-186-166,-1 9-4,-4-121-75,0 0-1,0 0 1,1 0-1,0 0 1,0-1-1,0 1 1,1 0 0,2 7-1,1 0-496,3 8-2621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3:30:21.1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49 18 8432,'10'39'0,"-8"-21"1,0 0 1,-1 1-1,-2-1 0,-1 19 1,1-24-1,-3 49 5,-4 19-4,-16 103-9,2 53-998,21-204-3855</inkml:trace>
  <inkml:trace contextRef="#ctx0" brushRef="#br0" timeOffset="1">19 721 5384,'6'-23'0,"1"-19"1,48-154 27,-29 113 95,21-47 38,-36 99-6,2 1 0,25-44 0,-27 54-99,3-1 239,-4 8-210,2 2 0,-1 0 0,1 0 0,16-10 0,-28 20-71,0 1-1,1 0 0,-1-1 1,1 1-1,-1 0 0,1 0 1,-1-1-1,1 1 0,-1 0 1,1 0-1,0 0 0,-1-1 1,1 1-1,-1 0 0,1 0 1,-1 0-1,1 0 0,0 0 1,-1 0-1,1 0 0,-1 0 1,1 0-1,-1 1 0,2-1 1,3 2 19,-1 0 1,1 0 0,0 0-1,-1 1 1,1-1 0,-1 1-1,0 0 1,1 0 0,-2 1-1,1 0 1,0-1-1,4 7 1,1 8 154,25 110 68,9 93 111,-25-121-801,4 108 1,-20-154-4580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3:30:21.5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49 0 7536,'0'0'0,"3"24"0,4 32 0,-5 23 8,-8 14-8,-9-1-128,-5-7 128,1 4-5088</inkml:trace>
  <inkml:trace contextRef="#ctx0" brushRef="#br0" timeOffset="1">250 58 9328,'0'0'0,"15"9"0,-1 24-40,-2 29 40,-5 16 0,-2 17 0,-5-3-104,0-7 104,0 1-6408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3:30:21.9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56 1 10400,'0'0'0,"0"16"0,1 31 16,-1 32 0,-9 28-8,-6 0 8,-1-18-16,-1 2-7368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3:30:22.2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8968,'8'7'-4,"0"0"0,0 0 1,0 1-1,-1 0 1,9 14-1,-12-17 3,26 40 1,-23-28 2,-1-1 0,0 1 0,-1 0 0,6 34-1,-9-22 14,-11 147 17,5-137 15,-17 152 30,18-155 30,2-12-48,-1 1-13,1-1 0,2 0 0,0 1 0,5 25 0,0-22 64,8 26-1,-11-45-65,0-1-1,1 1 0,0 0 0,0-1 1,0 0-1,1 0 0,11 14 0,-16-22-39,0 0-1,0 1 0,1-1 0,-1 0 0,0 0 0,0 0 0,0 0 1,0 0-1,0 1 0,1-1 0,-1 0 0,0 0 0,0 0 0,0 0 1,1 0-1,-1 0 0,0 0 0,0 0 0,0 0 0,0 0 0,1 1 1,-1-1-1,0 0 0,0 0 0,0 0 0,1 0 0,-1 0 1,0-1-1,0 1 0,0 0 0,1 0 0,-1 0 0,0 0 0,0 0 1,1 0-1,4-2-157,1-1 0,0 1 1,-1-1-1,0 0 0,1-1 0,6-5 1,14-12-5907</inkml:trace>
  <inkml:trace contextRef="#ctx0" brushRef="#br0" timeOffset="1">204 685 7712,'-7'0'9,"0"0"0,0 1 0,1 0 0,-1 0 0,-10 3 0,15-3 26,-8 12 22,10-12-52,-1 0-1,1 0 1,0-1-1,0 1 1,0 0-1,0 0 1,0-1-1,0 1 1,0 0-1,0 0 1,0-1-1,1 1 1,-1 0-1,0-1 1,0 1-1,1 0 1,-1 0-1,0-1 1,1 1-1,-1 0 1,1-1-1,-1 1 1,0-1-1,1 1 1,0 0-1,9 9 2,-2-5 22,8 0-18,1-2 1,-1 0-1,18 1 0,-15-3-37,0-1 0,-1 0 0,1-2 0,33-6 0,-16 1-732,42-5-3901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3:30:23.4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146 354 5920,'25'13'148,"-1"2"1,-1 0 0,26 21-1,-16-10-29,-32-25-52,0 0-1,1 0 1,-1 0-1,0 0 0,0 0 1,1-1-1,-1 1 1,1 0-1,-1-1 1,1 1-1,-1-1 1,0 0-1,1 1 1,0-1-1,-1 0 1,1 0-1,1 0 1,-1-1-20,0 1 0,0-1 0,0 0 0,0 0 0,-1 0 0,1 0 0,0 0 0,-1-1 0,1 1 0,0-1 0,1-2 0,9-9 66,0-1 0,-1-1 0,-1 1 0,0-2 0,-1 0 0,-1 0 0,0 0-1,9-32 1,-16 43-98,-1 1-1,0 0 1,1-1-1,-1 1 1,-1-1-1,1 1 0,-1-1 1,1 1-1,-1 0 1,-1-1-1,1 1 1,0 0-1,-4-6 0,2 4-1,2 3-8,0 0 0,-1 0 0,0 0 0,1 0 0,-1 0 0,0 1 0,0-1 0,-1 1 0,1-1 0,-1 1-1,1 0 1,-1 0 0,1 0 0,-1 0 0,0 1 0,0-1 0,0 1 0,0 0 0,0 0 0,-4-2 0,4 3-1,2-1-2,0 1-1,0 0 1,1-1 0,-1 1-1,0 0 1,0 0 0,1 0-1,-1 0 1,0 0 0,0 0-1,0 0 1,1 0 0,-1 0-1,0 0 1,-1 1 0,-15 4 7,1 1 0,0 0 0,-27 15 0,22-6 11,-88 88 6,89-79-12,-63 101 4,72-102-4,1 7-6,-8 51 1,18-60-1,7 10 0,13 36 0,-11-49 0,1-7-5,0-1 1,1 0-1,-1 0 1,23 14-1,-31-23-1,-1 0-1,1 0 0,0 0 1,-1 0-1,1-1 0,0 1 1,-1-1-1,1 1 0,3-1 1,18 3 2,0-2 1,0-1 0,30-4-1,-27-2 11,37-21 4,-42 17-17,28-21 1,17-20 2,-50 36-4,23-28 0,-25 26-1,17-30 0,-20 27 0,13-32 0,-15 28 0,6-28 0,0-24 0,-5 6 0,-2 5 1,-7 36 2,-1 16 6,1 1 0,4-25 1,-4 35 7,2 5 2,2 4-16,-1-1 1,0 1 0,0 1-1,0-1 1,-1 0-1,4 16 1,16 53 0,-16-51-2,35 152 11,-29-108-7,-1 10-3,-5-10 2,-6-10-3,-3-17-2,-2-23 0,4-19 0,-1 0 0,1 0 0,0 0 0,-1 0 0,1 0 0,-1 0 0,1 0 0,0 0 0,-1 0 0,1 0 0,-1-1 0,1 1 0,0 0 0,-1 0 0,1 0 0,0-1 0,-1 1 0,1 0 0,0 0 0,-1-1 0,1 1 0,0 0 0,0-1 0,-1 1 0,1 0 0,0-1 0,0 1 0,0 0 0,0-1 0,-1 1 0,1-1 0,0 1 0,0-1 0,-5-11 0,0 1 0,1-2 0,-4-19 1,5 23 0,-1-8 6,1 0-1,0 0 1,2-1-1,-1-30 1,2 36-2,2-9 35,12-30 9,2 1 0,3 1 0,37-74 0,-48 107-13,1 0 1,15-22 0,-9 19-21,-4 2-5,33-39 56,59-67 65,-102 121-192,2 4-1007,-2-1 1040,0 0 1,0 0-1,0 0 0,0 0 0,-1 0 1,1 0-1,0 0 0,-1 0 1,1 0-1,-1 0 0,1 1 1,-1-1-1,0 0 0,1 0 1,-1 1-1,0-1 0,0 0 0,0 0 1,0 2-1,2 2-124,2 11 44,1-1 0,10 19 0,-6-14 68,-1 1-1,7 30 1,17 124 6,-18-113 33,19 112 28,-26-141 33,-6-31 130,0-5-125,16-59 134,4 1-1,51-108 1,-60 146-149,20-29 0,-12 23-1,-16 22-33,2 0-1,-1 0 1,12-10 0,-16 17-13,0 0 0,0 0 0,-1-1 0,1 1 1,0 0-1,0 0 0,0 0 0,0 0 0,-1 0 0,1 1 0,0-1 1,0 0-1,0 0 0,0 0 0,-1 1 0,1-1 0,0 0 1,0 1-1,-1-1 0,1 1 0,0-1 0,0 1 0,-1-1 1,1 1-1,-1-1 0,1 1 0,0 1 0,1-1 6,3 2 1,-3-1-7,-1-1 0,1 0 0,0 0 0,-1 1 0,1-1 0,-1 1 0,0-1 0,0 1-1,1 0 1,-1-1 0,0 1 0,0 0 0,-1 0 0,1 0 0,0 0 0,0 2 0,0-1 3,3 7 4,0 0-1,-1 0 1,0 0-1,-1 0 1,0 0 0,-1 0-1,0 1 1,-1-1-1,-1 18 1,1-16 8,-1 5-4,0 0 1,-2 0-1,1-1 0,-2 1 0,-6 18 1,-30 67 132,39-98-127,0 2 8,0-5-3,1-1-25,0-1 0,1 1 0,-1-1 0,0 1 0,-1-1 0,1 1 1,0-1-1,0 1 0,0-1 0,0 1 0,0-1 0,0 1 0,-1-1 1,1 1-1,0-1 0,0 1 0,-1 0 0,1-1 0,0 1 0,-1-1 0,0 0 1,1 1-2,-1-1 1,0 0-1,1 0 1,-1 0-1,0 0 1,1 0-1,-1 0 1,1 0-1,0 0 1,-1 0-1,1 0 1,0 0-1,-1 0 1,1 0-1,0-1 1,0 0-1,-1-29 10,2 0 0,0 0 0,10-45 0,-9 60-10,1-3 4,1 0-1,1 0 1,12-30 0,-12 35-3,-1 4 3,0 0-1,0 1 0,1 0 1,0 0-1,1 0 1,8-11-1,-8 13 1,-4 5 0,-1 0 0,1-1 0,0 1 0,0 1 0,0-1 0,0 0 0,0 0 0,0 1 0,1-1 0,-1 1 0,0 0 0,1-1 0,-1 1 0,1 0 0,0 1 0,3-2 0,-4 2 0,5 1 63,-1 4-56,0-1 1,-1 1 0,1 0-1,-1 0 1,-1 1-1,1-1 1,4 9 0,-7-12-8,6 10 24,0 1-1,-1 1 1,-1-1 0,0 1-1,-1 0 1,6 25 0,-6-23-19,17 69 37,-5-24-39,-11-36-103,22 69-1093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3:30:23.7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 11 9504,'-16'-10'26,"12"10"15,4 0-35,4 9 1,0-5-23,-1 0 1,1-1 0,0 0-1,0 0 1,0 0-1,0 0 1,0 0 0,1-1-1,0 0 1,5 2-1,35 9-1094,3-1-4370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3:30:24.0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262 192 5208,'56'12'23,"-37"-7"-13,-18-5-4,-1 0 0,1 1-1,-1-1 1,1 1 0,-1-1 0,1 1-1,-1-1 1,0 1 0,1-1 0,-1 1-1,0-1 1,1 1 0,-1 0-1,0-1 1,0 1 0,1 0 0,-1-1-1,0 1 1,0 0 0,0-1 0,0 1-1,0 0 1,0-1 0,0 1 0,0 0-1,0-1 1,0 1 0,0 0-1,-1-1 1,1 1 0,0 0 0,0-1-1,-1 1 1,1 0 0,-11 24 160,6-13-133,2-6 34,-1 1 0,1-1 0,-1 0 0,-8 9 0,-72 79 334,19-32 232,-10 10-218,73-70-403,-12 13 186,-18 23 1,29-34-165,-1 1 1,1-1 0,1 1 0,-1 0 0,1 0 0,0 0 0,0 0-1,0 1 1,1-1 0,-1 1 0,0 8 0,6-6 106,2-3-103,0 0 1,1 0-1,0 0 0,0-1 0,0 0 1,0 0-1,1-1 0,15 5 0,56 11 67,-59-16-80,-1 0-1,1-2 1,0 0-1,20-3 1,-19 1-18,-14 2-2,0-1 0,0-1 0,0 1 0,0-1 0,0-1 0,12-3 0,1-1 0,46-13-1049,-1-2-4196</inkml:trace>
  <inkml:trace contextRef="#ctx0" brushRef="#br0" timeOffset="1">803 0 6104,'8'1'11,"-1"1"0,0 0 0,1 0 0,-1 0-1,0 1 1,0 0 0,0 1 0,0-1 0,10 9 0,18 15-7,-21-12-1,0 0-1,21 31 1,-26-28 4,27 97 14,-26-74 54,7 75 0,-14-91-52,5 56 216,-7-56-204,0-2-9,0 44 177,-23 140 356,19-185-534,2-13 10,-1 0 1,0 0-1,0 0 0,-5 12 0,0-3 49,-1 1 1,-1-1-1,-1-1 1,0 0-1,-1 0 0,-20 23 1,31-39-75,-1-1 0,1 0 0,-1 1 0,1-1-1,-1 0 1,1 1 0,-1-1 0,1 0 0,-1 0 0,1 0 0,-1 1 0,1-1 0,-1 0 0,1 0 0,-1 0 0,0 0 0,1 0 0,-1 0 0,1 0 0,-1 0 0,1 0 0,-1 0 0,0 0-1,1 0 1,-1-1 0,1 1 0,-1 0 0,1 0 0,-1 0 0,1-1 0,-1 1 0,0-1 0,0 0 5,-1 0-1,1 0 1,0-1 0,0 1 0,-1 0 0,1-1-1,0 1 1,0-1 0,1 1 0,-1-1-1,-1-3 1,-27-96-895,12 32-4313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3:30:24.4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48 0 9416,'0'0'0,"5"9"0,10 20 16,4 13 0,-2 8-16,-12 7-8,-15 10 8,1-4-6600</inkml:trace>
  <inkml:trace contextRef="#ctx0" brushRef="#br0" timeOffset="1">175 627 12376,'7'14'-16,"-1"1"0,0-1-1,-1 1 1,-1 1 0,5 29 0,-5-27 19,-1 9 11,1 48-1,-9 25-10,1-72-5,-2 0 1,0 0 0,-2-1-1,-15 35 1,21-58-4,1-1 1,-1 0-1,1 0 1,-1 0-1,0 0 1,-4 4-1,-8 9-292,0 0 0,-2 0 1,0-2-1,-23 17 0,-17 7-6956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06:00.0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10312,'5'7'8,"-1"-1"0,1 1 0,-1 0 1,-1 0-1,1 0 0,-1 0 0,0 1 1,-1-1-1,0 1 0,2 12 0,-2-10 10,6 27 88,-2 1 0,4 64 0,-9-75-68,1 15 162,2 182 60,-4-178-159,-10 192 32,7-192-98,-5 158-1352,5-108-5503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3:30:25.3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224 229 3504,'7'-13'0,"-4"9"7,-1 0 0,0 0-1,0 0 1,0 0-1,2-9 1,-3 3 53,1 0-1,-2 1 1,1-1 0,-1 0 0,-1 0-1,0 0 1,0 1 0,-1-1-1,-3-11 1,-22-52 1200,26 73-1235,0 0 0,1 0 0,-1 0-1,0 0 1,0 0 0,1 0 0,-1 0-1,0 0 1,1 0 0,-1 1 0,0-1 0,1 0-1,-1 0 1,0 1 0,1-1 0,-1 0 0,0 1-1,1-1 1,-1 1 0,1-1 0,-1 1-1,0 0 1,1-1-15,-8 4 41,6-3-22,-1 1 0,1-1 1,0 1-1,-1 0 0,1 0 1,0 0-1,0 0 0,0 0 1,0 0-1,1 1 0,-3 2 1,-57 92 368,49-70-124,-38 139 98,42-126-151,-19 187 96,24-179-82,6 195 93,3-195-120,44 173 81,-37-182-115,-5-21-116,-1 3-26,2 0-1,0-1 1,2 0 0,0 0-1,26 32 1,19 20-1099,-33-44-4466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3:30:25.7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7 712 7352,'-3'-13'5,"2"1"0,-1-1 0,2 0 0,-1 0 0,2 0-1,3-25 1,2 20 10,54-89 14,-42 84 5,94-82 16,-86 87 4,130-73 23,-123 74-10,-10 5-34,16-7 26,81-29 1,-14 18 20,-102 29-74,0 0 1,0 0 0,0 0 0,0 1-1,1 0 1,-1 0 0,0 0-1,0 0 1,0 1 0,0-1 0,0 1-1,0 0 1,0 0 0,6 3-1,-8-3-2,4 5 36,3 12-19,0 0 1,-2 1-1,0 0 1,-1 0-1,-1 0 1,0 1-1,-2 0 1,2 26-1,-2-10 1,-1-4 15,1-1 1,2 1-1,17 58 1,-22-89-34,0 0 0,0-1 0,1 1 0,-1 0 0,0-1 0,1 1 0,-1 0-1,0-1 1,1 1 0,-1-1 0,1 1 0,-1-1 0,1 1 0,-1-1 0,1 1 0,1 0 0,4 3 8,0-1-1,1 0 1,-1 0 0,1 0 0,0-1 0,0 0 0,8 2-1,-14-4-6,0 0 0,0 0 0,0 0 0,0 0 0,0 0 0,0 0 0,0 0 0,0 0 0,0 0 0,0 0 0,0-1 0,0 1 0,0 0 0,1-2 0,22-8 33,0-2 1,29-20-1,-30 15 17,-1 0 0,0-2 0,23-27 1,-30 30-31,1-5 109,-9 11-78,0 1-27,-1-1 1,-1 0 0,1-1 0,-1 1-1,-1-1 1,0 0 0,-1 0 0,0 0-1,2-16 1,-1-70 198,-7 80-80,-7-6-43,-20-38 1,17 47 34,5 8-112,0 0 0,-1 1 0,0 0 0,0 1 0,0 0 0,-11-3 0,4 6 113,4 3-97,0 1 1,1 0-1,-1 0 1,1 1-1,0 1 1,0 0-1,0 0 1,1 1-1,0 0 0,0 1 1,-16 14-1,-4 16-2,27-34-35,0 0 0,1 1 0,0-1 0,-1 1 0,1 0 0,1 0 0,-1 0 0,0 0 0,-1 7 0,-1 5 3,-9 39-2,12-47-141,0 0 0,0 0 0,1 0 0,0 0 1,1 0-1,0 0 0,0 0 0,1 0 0,3 11 1,7 16-6508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3:30:26.1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0 269 6816,'37'2'0,"-26"2"0,-1 2 0,50 16 0,-56-20 30,-1-1-1,1 0 1,0 0 0,0 0 0,0 0 0,0 0 0,0-1-1,0 0 1,0 0 0,0 0 0,0 0 0,0-1-1,0 1 1,0-1 0,0 0 0,0 0 0,0-1 0,6-3-1,1-3 132,-1 0 0,-1-1 0,0 0-1,0-1 1,-1 0 0,14-21 0,-7 9 149,30-32 1,-22 31-216,2 0-1,31-21 1,-45 35-86,-8 7-3,1-1 1,-1 1-1,0 0 0,1 0 1,-1 1-1,1-1 1,0 0-1,5 0 1,78-19 61,-80 21-56,0-1 0,0 1 0,1 0 0,-1 1 1,0 0-1,0 0 0,1 0 0,-1 1 0,0 0 1,11 5-1,-9-3 2,5 3 66,-8-1-57,0-1 1,0 1 0,0 0-1,-1 1 1,0 0-1,0-1 1,-1 2 0,1-1-1,-2 0 1,1 1 0,-1 0-1,0 0 1,2 12-1,-2-7-4,-2-7 1,0 1 1,-1 0-1,0 0 1,0-1-1,-2 14 1,-9 98 116,4-57 12,2-26-76,1 64 0,10 9 39,-5-100-92,1 1 0,0-1 1,0 1-1,1-1 1,0 0-1,1 0 0,0-1 1,6 11-1,-3-7-2,-4-4 2,1-1 0,0 1-1,1-1 1,0 0 0,0 0 0,0-1 0,0 1 0,1-1 0,8 5-1,-13-8-14,1-1 1,-1 0 0,1 0-1,0 0 1,-1 0 0,1 0 0,0 0 0,0 0 0,0 0 0,0-1 0,0 1 0,0-1 0,0 1 0,-1-1 0,1 0 0,0 0-1,0 0 1,3 0 0,2 0 8,36-5-1338,1-2-5356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3:30:26.5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327 94 9416,'32'-86'265,"-30"79"-48,-17 26 271,-26 42-282,-44 77-34,-32 72-26,99-172-111,-46 165 14,56-163-34,-4 136 9,14-148-16,9 33 4,-7-47-11,0-1 1,10 22-1,13 12 4,0-16-3,-24-29 13,-1 0 0,1 0 1,0 0-1,0 0 0,0-1 1,0 1-1,0-1 0,0 0 1,0 0-1,0 0 0,0 0 0,0-1 1,1 1-1,-1-1 0,0 0 1,0 0-1,1 0 0,-1 0 1,0 0-1,6-2 0,-1-1-248,0 1 0,0-1 0,-1-1 0,1 0-1,-1 0 1,10-7 0,15-11-6280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3:30:27.8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8432,'1'5'-271,"6"20"50,7 19 177,-3 11 74,-2 0 0,3 91 1,-12-138-28,2 118 143,-3-48 38,2-47-53,0 0 1,7 33-1,-6-50-99,-2-12 23,0-5 4,0-10-1077,0-4-4128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3:30:28.1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16 261 7896,'-7'-34'6,"5"27"0,0 0 0,1 0-1,0 0 1,0 0 0,1-10 0,0 5-6,-1-6 40,0 0-1,2 0 1,0 0-1,1 0 1,6-26-1,-7 42-24,1 0-1,-1 0 0,1 0 0,-1 1 1,1-1-1,0 0 0,-1 1 1,1-1-1,0 1 0,0 0 0,0 0 1,1 0-1,-1 0 0,0 0 0,0 0 1,0 0-1,4 0 0,-3 0 4,-2 1-9,1-1 0,0 1 0,-1-1-1,1 1 1,0 0 0,-1-1 0,1 1 0,-1 0-1,1 0 1,0 0 0,-1 1 0,1-1 0,0 0-1,-1 1 1,1-1 0,0 1 0,1 0 0,3 1 12,2 1-107,-1-1-1,0 1 1,0 0-1,0 0 1,0 1 0,-1 0-1,0 0 1,1 1-1,7 8 1,4 3-5007</inkml:trace>
  <inkml:trace contextRef="#ctx0" brushRef="#br0" timeOffset="1">398 467 9776,'16'11'1,"-12"-8"0,0 0 0,0 0 1,0 0-1,0-1 1,8 3-1,18 7 19,-1-2 0,2-1 0,48 8 0,1-8-13,57-6-11,-123-3 0,2 0-63,0 0 0,0-2 1,0 0-1,0 0 0,19-7 0,-10 3-756,30-7-4897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3:30:28.5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8968,'15'18'0,"2"1"0,-7-13 0,28 17 0,-15-13 1,1-1 0,32 8-1,-48-15 5,1 1 0,-1-2-1,1 1 1,16 0 0,-3-1-2,46 0 1,-39-4-264,-1-1 0,-1-2 0,33-10 0,14-5-4973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3:30:28.8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279 1 7176,'0'4'10,"0"0"1,0 0-1,1 0 0,-1 0 1,1 0-1,0 0 1,1 0-1,-1 0 1,0 0-1,1 0 0,0 0 1,0-1-1,0 1 1,1-1-1,-1 0 0,1 1 1,-1-1-1,1 0 1,0-1-1,1 1 1,-1 0-1,5 2 0,6 3 69,0-2-1,0 1 1,1-2-1,25 7 1,13 6 25,-40-14-89,-9-3 3,1 1 1,-1 0 0,0 0-1,0 1 1,1-1-1,3 4 1,-4-4 8,1 1 0,-1 0 0,0 1 0,0-1 0,0 1 0,0 0 0,-1-1 0,1 2 0,-1-1 0,0 0 0,0 1 0,-1-1 0,1 1 0,-1 0 0,3 9 0,-7-6 101,2-6-109,-7 13 52,1 0 0,-2 0 1,-13 20-1,17-29-49,-13 21 85,-1-1-1,0 0 1,-36 35-1,23-35 11,28-24-43,1-1 24,2-1-93,0 0 1,0 0 0,0 0-1,-1 0 1,1 0-1,0 0 1,0 0 0,0 0-1,0 0 1,0 0 0,-1 0-1,1 0 1,0 0 0,0 0-1,0 1 1,0-1 0,0 0-1,0 0 1,-1 0 0,1 0-1,0 0 1,0 0 0,0 0-1,0 0 1,0 0-1,0 0 1,0 1 0,-1-1-1,1 0 1,0 0 0,0 0-1,0 0 1,0 0 0,0 0-1,0 1 1,0-1 0,0 0-1,0 0 1,0 0 0,0 0-1,0 0 1,0 0-1,0 1 1,0-1 0,0 0-1,0 0 1,0 0 0,0 0-1,0 0 1,0 1 0,0-1-1,0 0 1,0 0 0,0 0-1,0 0 1,0 0 0,1 0-1,-1 1 1,0-1-1,0 0 1,0 0 0,0 0-1,0 0 1,0 0 0,1 0-1,34 9 137,-20-6-90,1 1-1,-1 0 1,28 13-1,-31-12-40,-9-4-6,0 1 1,0-1-1,0 1 1,0 0-1,0 0 1,0 0-1,0 0 1,-1 0-1,1 1 1,2 3-1,8 8 18,-2 0-1,13 22 1,-22-31-18,1 0 0,-1 0-1,-1 0 1,1 0 0,-1 0 0,0 1-1,0-1 1,0 0 0,-1 1 0,0-1-1,0 1 1,0-1 0,-2 8 0,1-5-1,-3 6 17,-3 0-12,0 0-1,-2-1 1,1-1-1,-1 1 1,-1-1-1,-19 17 1,19-19-7,6-6 1,-1 0 0,1 0-1,-1-1 1,1 1 0,-8 2 0,-5 5 6,-1-1 0,-1-1 1,-38 14-1,9-16-5,31-7 3,0-1 0,0 0 1,0-1-1,0 0 0,0-2 0,-31-10 1,9-7-4,1-9-4,30 21 0,-1 0 0,-11-16 0,12 11-159,1 0 1,0 0-1,1 0 1,1-1-1,0 0 1,1 0-1,-3-22 1,-8-46-6182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3:30:29.2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58 0 9056,'0'0'0,"0"17"0,3 27 0,-6 11 0,-9 1 0,-3-16-232,-2-16 232,3 0-6144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3:30:29.5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640 1 9776,'0'0'0,"8"9"0,11 24 0,13 12-8,9 8 8,-10-1-24,-20-3 24,-19 4-320,-11 2 320,-1 2-6592</inkml:trace>
  <inkml:trace contextRef="#ctx0" brushRef="#br0" timeOffset="1">254 756 2608,'0'0'0,"-24"9"0,-47 20 32,8-4 8,15-8-40,0 0-1536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06:00.7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24 679 6552,'-21'-21'62,"21"20"-60,-1 1 0,1-1 0,0 0 0,0 1 0,-1-1 0,1 0 0,0 1-1,0-1 1,0 0 0,0 1 0,0-1 0,0 0 0,0 1 0,0-1-1,0 0 1,0 1 0,0-1 0,0 0 0,0 1 0,1-1 0,-1 0-1,0 1 1,1-1 0,-1 1 0,0-1 0,1 0 0,-1 1-1,2-3 0,-1 1 0,1 0-1,0 0 1,0 1-1,0-1 1,0 0 0,0 0-1,3-1 1,18-11-4,1 2 1,33-14 0,-52 24-3,191-70-120,-161 60 107,11-2-74,198-45-35,-194 48 21,190-38-48,-196 39 29,-17 4 65,20-4-46,82-31-1,-43 6-32,-83 34 133,0-1-1,0 0 0,0 1 1,0-1-1,0 0 0,-1-1 1,1 1-1,-1 0 0,0-1 1,1 1-1,-1-1 0,0 0 1,-1 0-1,1 0 1,2-5-1,-2 4 3,-1 0 3,1 0 0,-1 0 0,0 0 0,0 0 0,-1 0 0,1 0 0,-1 0 0,0 0 0,0 0 0,0 0 0,0 0 0,-1 0 0,-1-5 0,1 3 3,-1-6 37,-2 1 0,1-1 0,-1 1 0,-1 0 0,0 0 0,-1 1 0,0-1 0,0 1 0,-14-16 0,20 26-22,-1-1 0,1 0-1,0 1 1,-1-1 0,1 1 0,0-1 0,-1 1-1,1-1 1,-1 1 0,1-1 0,-1 1-1,1 0 1,-1-1 0,1 1 0,-1 0-1,1-1 1,-1 1 0,0 0 0,1 0-1,-1-1 1,1 1 0,-1 0 0,0 0-1,1 0 1,-1 0 0,0 0 0,1 0 0,-1 0-1,0 0 1,1 0 0,-1 0 0,1 0-1,-1 1 1,0-1 0,1 0 0,-1 0-1,1 1 1,-1-1 0,0 0 0,1 0-1,-1 1 1,0 0 0,-1 1 29,1 0 0,-1 0 0,0 0 0,1 1 0,0-1 0,0 0 0,-1 1 0,1-1 0,0 4 0,-3 3 4,3-4 5,-1 1-1,1 0 1,0-1 0,0 1-1,0 8 1,-1 69 321,11 109 1,0-113-152,-4-48-190,-3-1-15,0-15 8,-1-1 0,2 1 0,4 14 0,-2-8 33,13 29-1,-15-40-41,1-1 0,1 0 0,0-1 0,0 1 0,0-1 0,11 12-1,-9-17 16,1-4-27,0-1 1,0 1-1,0-2 0,0 1 1,-1-1-1,1 0 1,-1 0-1,0-1 0,9-5 1,54-40 20,-67 47-29,30-23 42,-2-1 0,41-43 0,27-33 236,-99 102-269,0-1 0,1 1-1,-1-1 1,1 1 0,-1-1 0,1 1 0,-1 0 0,1-1-1,-1 1 1,1 0 0,-1-1 0,1 1 0,-1 0-1,1 0 1,0-1 0,-1 1 0,1 0 0,-1 0 0,1 0-1,0 0 1,-1 0 0,1 0 0,0 0 0,-1 0-1,1 0 1,-1 0 0,1 0 0,0 0 0,-1 0 0,1 1-1,-1-1 1,1 0 0,0 0 0,-1 1 0,1-1-1,-1 0 1,1 1 0,-1-1 0,1 1 0,-1-1 0,1 1-1,-1-1 1,1 1 0,13 23 95,-11-17-90,-1-1 2,-1 1-1,1-1 0,-1 0 1,1 12-1,-1-12-7,12 70 81,-11-64-71,1 0 1,0-1-1,1 0 0,10 20 0,-13-29-13,1 0 0,0 0 0,0-1-1,-1 1 1,1 0 0,0-1-1,0 0 1,1 1 0,-1-1 0,0 0-1,0 0 1,1 0 0,-1 0 0,0 0-1,1-1 1,-1 1 0,1-1-1,-1 0 1,5 1 0,-4-1 1,9-1 29,8-7-19,-1 0 1,23-14-1,-23 10 3,0-1 1,-2 0-1,28-28 0,-27 24-11,51-44 67,-10 16-26,-6 5-3,-52 39-42,1 0 0,-1 0 0,1 0 0,-1 0 0,1 0 0,0 1 0,-1-1 1,1 1-1,0-1 0,0 1 0,-1 0 0,1 0 0,0-1 0,0 1 0,-1 1 0,1-1 0,0 0 0,0 0 0,0 1 0,-1-1 0,4 2 0,-3-2 1,4 5 17,-3 1-17,-1 0 1,0 0-1,0 0 1,-1 0-1,0 0 1,0 0-1,0 1 1,-1-1-1,0 0 1,0 0-1,-1 1 1,-1 9-1,-3 12 9,-10 33-1,13-53-14,-32 104 32,28-95 281,5-15-622,2-8-933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3:30:29.9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96 632 12376,'-12'127'-582,"9"-114"267,1-1-1,0 23 0,1-9 170,-4 62 38,4 126 235,1-191-61,1 15 114,-8 64-1,-5 7 716,12-108-883,-1-1 0,1 0 1,-1 0-1,1 0 0,-1 1 0,1-1 1,-1 0-1,1 0 0,-1 0 1,1 0-1,-1 0 0,1 0 1,-1 0-1,1 0 0,-1 0 1,1 0-1,-1 0 0,1 0 0,-1 0 1,1 0-1,-1-1 0,1 1 1,-1 0-1,1 0 0,-1-1 1,-18-11-1451,0-2-5908</inkml:trace>
  <inkml:trace contextRef="#ctx0" brushRef="#br0" timeOffset="1">17 0 7088,'3'0'2,"-1"1"1,1-1-1,-1 0 0,1 1 1,-1-1-1,1 1 0,-1 0 1,1 0-1,-1 0 0,0 0 1,0 0-1,0 0 1,1 1-1,-1-1 0,0 1 1,-1-1-1,1 1 0,0 0 1,0 0-1,-1 0 0,3 3 1,39 61 85,-42-64-84,0 0 0,0 0 0,0 0 0,0 0 0,-1 0 0,1 1 1,-1-1-1,0 0 0,0 0 0,0 1 0,0-1 0,0 0 0,0 0 0,0 1 0,-1-1 1,1 0-1,-1 0 0,0 0 0,1 0 0,-1 0 0,0 0 0,0 0 0,0 0 0,-1 0 1,1 0-1,-2 2 0,-2 2 10,0-1-1,0 0 1,0 0 0,-1 0-1,-11 7 1,15-11 13,-10 7-801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3:30:30.3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689 0 7536,'0'0'0,"9"11"0,18 15 0,-3 2 8,-9-6-8,-11-6-16,-13 1 16,-1-1-5168</inkml:trace>
  <inkml:trace contextRef="#ctx0" brushRef="#br0" timeOffset="1">640 210 4400,'-75'36'80,"-64"16"16,70-28 32,25-9-87,-63 31-1,96-41-18,-21 10 37,0 2 1,-28 20-1,-5 8 1000,65-44-1030,-1-1-1,1 0 1,0 0 0,-1 1 0,1-1 0,-1 0 0,1 1-1,0-1 1,-1 0 0,1 1 0,0-1 0,0 1-1,-1-1 1,1 0 0,0 1 0,0-1 0,0 1 0,-1-1-1,1 1 1,0-1 0,0 1 0,0-1 0,0 1-1,0-1 1,0 1 0,0-1 0,0 1 0,0-1 0,0 1-1,0-1 1,1 1 0,-1 0 10,1 0-1,0 0 1,-1 0-1,1 0 1,0 0 0,0 0-1,0 0 1,0 0-1,0 0 1,0-1 0,0 1-1,0 0 1,0-1 0,2 2-1,11 5 131,1-1 1,0-1-1,0 0 0,24 4 1,102 24 250,50 18 450,-176-47-767,153 50 697,-131-45-700,-29-11-72,-1-4-232,1 1 0,-1-1-1,0 0 1,-1-1 0,10-11 0,15-19-6116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3:30:30.6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9328,'50'12'-59,"0"-2"-1,52 3 1,-91-12 58,-1 0 0,1 0-1,14-2 1,-3-1 0,52 0 1,1-3 0,-2 1 1,69-1-1108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3:30:31.0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22 8344,'0'0'0,"12"3"0,23 6 0,16-2-8,16-10 8,9-6-160,-1-6 160,1 2-5656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3:30:31.3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 0 7800,'8'12'-92,"2"5"-174,4 36 112,7 62 250,3 82 402,-21-124-212,-2-8 21,-9 84 0,5-125-280,0-4 21,-1 1 0,-7 21 0,-3 6 71,-26 59 1,32-91-74,-17 41 222,24-55-14,-4-39-13,4 24-221,0 7-3,1 1 1,0-1-1,1 1 0,-1-1 1,1 1-1,0-1 0,3-7 1,32-111 142,-31 108-89,0 1 1,13-23-1,-6 16-39,-3 1-12,-2 6 20,0 1-1,12-16 0,87-114 200,-92 125-205,32-43 54,-33 49-65,0 0-1,0 1 1,19-12 0,-16 17 37,-10 6-42,-1-1-11,0 1 0,0 0 0,0 0 0,1 0-1,-1 1 1,0 0 0,1 0 0,-1 0 0,0 0 0,1 1-1,-1 0 1,0 0 0,0 1 0,0-1 0,9 5 0,-3 0 6,-1 1 0,1 1-1,-1 0 1,-1 0 0,1 1 0,-2 0 0,1 1 0,-1 0 0,11 18 0,-11-15-8,-6-10-2,0 1 0,1 1-1,-2-1 1,1 0 0,0 0-1,-1 1 1,0-1 0,0 1-1,1 6 1,14 102 33,-14-84-17,-1-1 0,-4 50 1,1-52-15,-4 42 35,3-50-34,0-2-2,-7 32 7,7-41-7,1-4-3,1 1 1,0-1-1,0 1 0,0-1 1,1 1-1,-1-1 0,1 1 1,0 5-1,0-9-1,0 0 0,0 0 0,0 0 0,0 0 0,0 0 1,0 0-1,0 0 0,0 0 0,0 0 0,0 0 0,0 0 0,0 0 0,0 0 0,0 0 1,0 0-1,0 0 0,1 0 0,-1 0 0,0 0 0,0 0 0,0 0 0,0 0 0,0 1 0,0-1 1,0 0-1,0 0 0,0 0 0,0 0 0,0 0 0,0 0 0,0 0 0,0 0 0,0 0 0,0 0 1,0 0-1,0 0 0,0 0 0,0 0 0,0 0 0,0 0 0,0 0 0,0 0 0,0 0 0,0 0 1,0 1-1,0-1 0,0 0 0,0 0 0,0 0 0,0 0 0,0 0 0,12-10 2,31-48 130,-25 32-1646,23-31-5392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3:30:31.7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550 1 10488,'0'0'0,"10"31"8,-3 0 0,-2 9-8,-5 0 0,-5 3 0,-4-14-312,-2-23 312</inkml:trace>
  <inkml:trace contextRef="#ctx0" brushRef="#br0" timeOffset="1">606 653 10848,'10'120'8,"-11"31"2,-4-122 5,-40 130 6,30-126-27,-16 14-14,-50 58 1,53-79-134,20-20 108,-28 23-89,-1-2 0,-42 23 0,-13-2-185,77-44 14,1-6 17,1 0 0,-1 0-1,0-1 1,-20-8 0,-20-6-5112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3:30:32.0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49 366 7712,'18'25'-2,"8"18"-3,31 71 6,-48-88 14,2 20 0,5 48-1,-16-63 20,-27 152 15,18-143-2,-77 269 126,55-213-122,24-77-32,1-2 3,0 1 0,-7 32 0,13-72-957,0-4-3791</inkml:trace>
  <inkml:trace contextRef="#ctx0" brushRef="#br0" timeOffset="1">77 26 9056,'0'0'0,"3"-13"0,2 1 0,7 12 8,0 12-8,7 6 0,8 6 0,-1 0-6320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3:30:32.4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8968,'11'35'7,"9"45"82,-19-75-71,8 38 99,-2 0 0,3 59 0,-4 80 210,-5-144-86,-1 173 88,0-169-155,5 138 56,-4-170-197,0-1 0,-1 1 0,-1 0 0,0-1 0,-2 10 0,0 1-4,1-4-11,1-7 5,-1 0 0,0 0 0,-4 13 1,2-11-434,0 0 1,-10 21 0,2-11-6171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3:30:32.7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24 486 7088,'-21'-12'220,"19"12"-102,17 10 84,-7-4-186,20 12 109,-1-6-52,31 9-1,-37-18 23,101-2 37,-92-4-64,133-31 21,-130 24-74,203-86 22,-161 58-35,146-89-40,-201 114 35,-9 7-12,0-2 0,16-14-1,34-34-39,-56 46-11,-5 4-26,0 0 0,0 0 1,0 0-1,-1 0 1,0 0-1,0 1 0,-1-1 1,1 0-1,-1 0 0,-5-8 1,-12-34-4549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3:30:33.1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68 0 4128,'17'46'211,"19"89"-1,-34-121-183,2 47 173,-1 88 49,-1-38 251,1-15-113,-2-81-369,-1 0 32,1 0 1,1 0-1,1 0 0,0 0 0,0-1 1,2 0-1,-1 1 0,8 12 0</inkml:trace>
  <inkml:trace contextRef="#ctx0" brushRef="#br0" timeOffset="1">1 485 7800,'0'0'0,"0"24"16,0-10 88,16-5-24,26-9-56,6-6 0,0-11-24,0 0-5560</inkml:trace>
  <inkml:trace contextRef="#ctx0" brushRef="#br0" timeOffset="2">385 305 3592,'0'0'0,"12"-7"0,17-17 0,1-1-2216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06:01.1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38 8792,'0'-8'7,"7"-22"26,-6 31-31,0-1 1,0 1 0,0 0 0,0-1-1,0 1 1,-1 0 0,1 0 0,0-1-1,0 1 1,0 0 0,-1 0 0,1 0-1,-1 0 1,1 0 0,0 2 0,3 4 0,9 36 23,1 7-1,2 15-18,3 5-2,10 1-3,38 83-1041,-34-71-4154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3:30:33.5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586 1 7352,'12'21'0,"12"20"1,36 102 8,-49-110 5,33 143 40,-39-138 141,-1 180 90,-9-172-50,-59 183 101,62-222-295,-1-2 1,1 1-1,-1 0 0,0 0 1,-6 7-1,-140 177 287,145-185-310,0-1 0,-1 1 0,0-1 0,0 0 1,0 0-1,-7 3 0,-109 68 108,-47 5-1188,-8-4-4378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3:30:34.2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485 0 11480,'0'0'56,"-2"4"-10,-3 5-34,0-1 0,0-1 0,-1 1 0,-11 11 0,-26 24-6,-77 51-17,94-78-42,-138 63-67,81-42 44,83-37 71,-1 0 0,1 1-1,-1-1 1,0 0 0,1 1 0,-1-1 0,1 1 0,-1-1 0,1 1 0,-1 0 0,1-1 0,0 1 0,-1-1 0,1 1 0,0 0 0,-1-1 0,1 1-1,0 0 1,0-1 0,-1 1 0,1 0 0,0 0 0,0-1 0,0 1 0,0 0 0,0-1 0,0 1 0,0 0 0,0 0 0,1-1 0,-1 1 0,0 0-1,0-1 1,1 2 0,-1 0-11,2 2-5,0 0-1,0 0 0,0 1 0,0-1 0,1-1 0,-1 1 1,1 0-1,0-1 0,0 1 0,1-1 0,-1 0 1,1 0-1,7 5 0,-1-1-2,-5-3-11,2 0 0,-1-1-1,0 1 1,12 3 0,-5-1-22,28 11-32,65 39-1,-62-21 86,4 17 20,-47-50-7,1-1 0,-1 1 0,-1-1 1,1 1-1,0 0 0,0-1 0,-1 1 0,1 0 0,-1 0 1,1 0-1,-1-1 0,0 1 0,1 0 0,-1 0 0,0 0 0,-1 0 1,1 0-1,0 0 0,0-1 0,-1 1 0,1 0 0,-1 0 1,1 0-1,-1-1 0,0 1 0,0 0 0,0-1 0,-2 4 0,-1 1 23,-1 0-1,0-1 1,0 1-1,-8 7 1,11-12-40,-2 3 32,-1-1-1,0 1 1,0-1 0,0-1 0,0 1 0,0-1 0,0 1 0,-1-2-1,1 1 1,-11 1 0,9-1-6,2-1-1,1 0 0,-1-1 0,1 1 0,-1-1 0,1 0 0,-1 0 0,1-1 0,-1 1 1,-7-3-1,5 2-6,6 0-8,0 1 0,0 0-1,0-1 1,0 1 0,0-1 0,0 1-1,0-1 1,0 1 0,0-1 0,0 0-1,0 1 1,0-1 0,0 0-1,1 0 1,-1 0 0,0 0 0,1 0-1,-1 0 1,0 0 0,1 0-1,-1-1 1,-1-1 4,-1-3-5,1 1 0,0-1 0,0 1 0,0-1 0,1 0 0,0 0 0,0 1-1,0-1 1,1 0 0,0-9 0,8-27 0,-5 33-4,1-1 0,-1 1 0,8-14 1,-9 21 0,-1 0 0,0 0 1,0 0-1,1 0 0,-1 0 1,1 0-1,0 0 0,0 0 0,0 0 1,0 1-1,0-1 0,0 1 1,0-1-1,0 1 0,0 0 1,1 0-1,-1 0 0,4-1 1,-5 3-2,0-1 0,-1 1 1,1 0-1,0-1 1,0 1-1,0 0 0,0 0 1,-1 0-1,1-1 1,0 1-1,-1 0 0,1 0 1,0 0-1,-1 0 1,1 0-1,-1 0 1,0 1-1,1 0 0,0 1-1,11 27-6,-9-14-23,-4 8 18,-1 1 0,-7 38-1,-25 94-99,31-143 92,1 1 0,1-1 0,0 0 0,1 1 0,2 25 0,0-25 8,1 3-51,6 4 22,20 37-1,-17-46-21,71 43-20,-62-49 25,125 11-24,-112-19 25,149-35-1234,-88 10-4847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3:30:42.6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390 652 3056,'0'0'624,"5"0"-197,59 0 2087,-63 1-2477,-1-1 0,1 0 0,0 1-1,0-1 1,0 1 0,-1-1 0,1 1 0,0-1 0,0 1-1,-1-1 1,1 1 0,-1 0 0,1-1 0,0 1-1,-1 0 1,1 0 0,-1 0 0,0-1 0,1 1 0,-1 1-1,7 8 267,29 38 1017,-29-39-1133,-6-7-15,1 0 79,2 3-465,-4-5 263,-1 0 1,1 0-1,0 1 1,0-1-1,0 0 1,0 0-1,0 0 1,-1 0-1,1 1 1,0-1-1,0 0 1,0 0-1,-1 0 1,1 0 0,0 0-1,0 1 1,0-1-1,-1 0 1,1 0-1,0 0 1,0 0-1,-1 0 1,1 0-1,0 0 1,0 0-1,-1 0 1,1 0-1,0 0 1,0 0-1,-1 0 1,1 0 0,0 0-1,0 0 1,0 0-1,-1-1 1,-2 0 90,-2-5-11,1 3-25,-6-3-7,9 5-84,0-1 0,1 1 0,-1-1 0,0 1 0,1-1 0,-1 1 0,1-1 0,0 1 0,0-1-1,-1 1 1,1-1 0,0 0 0,0 1 0,0-1 0,1-2 0,-1-2 26,-10-36 34,9 35-69,-2-2 9,-10-5-7,-6-9-6,17 18 0,0 0 0,-18-12 0,6 5 0,14 11 0,-1 0 0,0 1 0,1-1 0,-1 0 0,0 0 0,0 1 0,0-1 0,0 0 0,1 1 0,-1-1 0,0 1 0,0-1 0,0 1 0,0 0 0,0-1 0,0 1 0,0 0 0,0 0 0,0-1 0,0 1 0,0 0 0,0 0 0,0 0 0,-2 1 0,-2-1 0,-9 1 2,1-1-1,0 2 1,0 0 0,-1 0 0,1 1 0,1 1 0,-1 0 0,-14 7 0,26-11-2,-12 6 3,0 0 0,0 1 0,1 1-1,0 0 1,1 0 0,0 1 0,-13 12 0,13-10-2,-5 8 6,-6 17-3,-20 48 1,32-55 2,-8 47-1,3 24-3,11-4 2,4-75-3,7 42-1,-6-54 0,1 0 0,1 0 0,0-1 0,0 1-1,7 13 1,-7-18 0,-1 0-1,1 0 0,0 0 0,0 0 1,0-1-1,1 1 0,0-1 0,-1 0 1,8 5-1,-6-6 1,0 1-1,-1-1 1,1 0-1,0 0 1,1-1 0,-1 0-1,0 0 1,10 1-1,-6-1 1,-1-1-1,1-1 1,-1 0-1,1 0 1,13-4-1,-12 2 1,-1 0 0,0 0 0,0-1 0,0-1-1,9-5 1,-8 2 0,1 0-1,-1 0 0,15-17 1,-9 4 0,0-1 0,-1 0 0,20-40 0,-24 36 19,-6 12-11,1-4 1,1-1-1,-2-1 1,-1 1-1,4-36 1,-6 3 22,3-54 112,-1 87-80,-4 18 39,-1 3-47,0 1-50,0 0 0,1 0 0,-1 0 0,0 0 0,1 0 0,0 0 0,-1 0 0,1 0 0,1 6 0,0 11 38,18 162 80,-11-123-116,12 71 35,-18-121-41,-2-6-1,1 1 1,-1-1 0,1 0-1,0 0 1,0 0-1,0 0 1,0 0-1,0 0 1,1 0-1,2 4 1,2 2 1,-5-7-3,1 1 1,-1-1-1,1 0 1,0 1-1,-1-1 1,1 0-1,0 0 0,5 3 1,-6-4-1,1 0 1,-1 0-1,1-1 0,-1 1 1,1-1-1,0 1 0,-1-1 1,1 0-1,0 1 0,-1-1 1,1 0-1,0 0 1,-1 0-1,3-1 0,2 0 0,-1 0 1,1 0-1,-1-1 0,0 0 0,6-3 1,81-49-5,-80 47-7,24-16-58,40-33 0,-11 5-209,-59 47 277,51-39-386,2 3 1,86-45-1,8 18-12,-93 44 367,2-2 23,-36 9 55,-26 16-44,1 0 0,-1-1 1,0 1-1,1-1 0,-1 1 0,1-1 0,-1 1 0,0-1 0,1 1 0,-1-1 0,0 1 0,0-1 0,1 0 0,-1 1 0,0-1 0,0 1 1,0-1-1,0 0 0,0 1 0,0-1 0,0 1 0,0-1 0,0 0 0,0 1 0,0-1 0,0 0 0,0 1 0,-1-1 0,1 1 0,0-1 1,0 1-1,-1-1 0,1 0 0,0 1 0,-1-1 0,1 1 0,-1-1 0,0 0 9,0 0 1,-1 0-1,1 1 1,0-1-1,-1 0 0,1 1 1,0-1-1,-1 1 1,1-1-1,-1 1 1,1 0-1,0-1 0,-1 1 1,1 0-1,-1 0 1,-1 0-1,-4 0 15,-4-2-3,5 1 9,0 1 0,0-1 0,0 1 0,0 1 0,-8 0 0,-96 14 190,87-7-67,-3 6-85,0 1 0,-30 24 1,39-21 29,-5 17-35,-23 49 0,36-57-11,-12 112 19,21-115-26,2-8-32,1 0 0,0-1 1,10 27-1,-13-41-14,0-1 0,1 1 0,-1-1 1,0 1-1,0 0 0,1-1 0,-1 1 0,0-1 0,1 0 1,-1 1-1,0-1 0,1 1 0,-1-1 0,1 1 0,-1-1 0,0 0 1,1 1-1,-1-1 0,1 0 0,0 0 0,-1 1 0,1-1 1,4 2 1,0 0 0,0-1 0,1 0 1,-1 0-1,0 0 0,1-1 1,-1 0-1,0 0 0,1 0 0,8-2 1,-13 2-3,0 0 1,0 0-1,1-1 1,-1 1-1,0-1 1,0 1-1,0-1 1,0 1-1,1-1 1,-1 0 0,0 0-1,1-1 1,104-91 23,-83 66-17,92-129 9,-94 123-3,59-142 4,-68 138-3,-7 18-6,9-37 18,10-89 1,-5-31 83,-9 103 146,-26 170-186,-9 18 15,-2 21-52,15-45-14,10-62-18,1 37 1,1-53-2,1 0 1,1 1-1,7 24 0,-6-29-1,1 0 1,-1 0-1,2-1 0,-1 1 0,8 8 1,-5-8-2,0-1 1,1 0 0,0 0 0,0-1 0,1 0 0,0 0 0,0-1-1,17 8 1,-5-7-5,-13-6 3,1 1 1,1-1 0,0 0-1,0-1 1,0 0 0,0 0-1,0-1 1,0 0 0,-1-1 0,1 0-1,15-6 1,-20 6-1,23-8-6,0-1 1,-1-2-1,26-16 1,-28 15-1,17-10-1,69-49 1,-104 66 8,-1 1 0,0-2 0,9-12 0,9-21 0,-8 0 0,-9 6 0,-7 33 0,0-1 0,0 1 0,0-1 0,0 1 0,-1-1 0,1 1 1,-1 0-1,1-1 0,-3-2 0,2 2 0,0 1 1,-1 0-1,0 0 1,1 0-1,-1 0 1,0 1-1,0-1 1,0 0-1,0 1 1,0 0-1,0-1 1,-1 1-1,1 0 1,0 0-1,-1 0 0,-3-1 1,-5 3 6,-17 9-2,-41 20 0,44-15 10,-104 82 14,105-74 6,-73 95 14,82-94-35,-14 39-1,23-46-12,0 0 1,-4 21-1,8-28 0,1 0 1,0 1-1,0 16 0,1-24-1,0 1 1,0-1-1,1 1 0,0-1 0,-1 0 0,1 1 0,0-1 0,0 0 0,4 6 1,-4-7-1,0-1 0,0 0 0,0 0 0,0 0 0,0 0 0,0 0 0,1 0 0,-1 0 0,0 0 0,1-1 0,-1 1 0,1 0 0,-1-1 0,0 1 0,1-1 0,0 0 0,-1 1 0,1-1 0,-1 0 0,3 0 0,25-3-1,-25 2 0,-3 1 1,0-1-1,1 1 1,-1 0-1,1-1 1,-1 1 0,0-1-1,0 0 1,1 1-1,-1-1 1,0 0-1,2-1 1,105-87-4,-83 63-9,102-120-9,-103 115-4,70-142-16,-80 136-3,32-161-12,-41 158 17,20-325-119,-25 357 153,-1 3 3,0-1 1,1 1-1,0 0 1,0 0 0,1 0-1,-1 0 1,3-6 0,-14 36-5,-9 35 6,-6 31 1,1 20 0,17-38-2,2 89 1,9-118-11,35 160-3,-26-169-11,63 117-16,-58-127-4,-4-10 32,1-1 1,1 0 0,0-1-1,21 13 1,-35-25 9,0 0 1,0-1-1,0 1 1,0-1-1,0 1 1,0-1-1,0 1 0,1-1 1,-1 0-1,0 1 1,0-1-1,0 0 1,1 0-1,1 0 1,9-1-8,-1 0 1,1-1-1,-1 0 1,1 0-1,-1-2 1,13-4-1,-6-4-35,8-13 10,0-1 0,-1-1 0,35-51 0,-32 27 25,-21 29-1,6-37 4,-5-16 7,-6-2 1,-3 4 1,1-12 8,0 80 5,-1 6-13,1-1 1,-1 1-1,0-1 1,1 0-1,-1 1 1,1-1-1,-1 1 0,1-1 1,0 1-1,-1-1 1,1 1-1,-1 0 1,1-1-1,0 1 1,-1-1-1,1 1 1,0 0-1,0-1 1,0 1-1,0 0 1,-1-1-1,1 1 1,0 0-1,0 0 1,0-1-1,0 2 1,-3 100 24,2-48-3,1-23-15,1 1 0,8 54 0,2-20 4,5 5-9,4 16-9,-20-87 6,0 1 0,0-1 0,0 1-1,0-1 1,0 1 0,0-1 0,0 0-1,0 1 1,0-1 0,0 1 0,0-1 0,0 0-1,0 1 1,1-1 0,-1 1 0,0-1-1,0 0 1,0 1 0,1-1 0,-1 0 0,0 1-1,0-1 1,1 0 0,-1 0 0,0 1-1,1-1 1,-1 0 0,0 0 0,1 1-1,-1-1 1,1 0 0,-1 0 0,0 0 0,1 0-1,-1 0 1,1 1 0,-1-1 0,0 0-1,1 0 1,-1 0 0,1 0 0,-1 0-1,0 0 1,1-1 0,11-7-1318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3:30:42.9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10136,'0'0'0,"6"9"8,9 6 8,12 7-16,6-9-128,11-13 128,-1 0-7048</inkml:trace>
  <inkml:trace contextRef="#ctx0" brushRef="#br0" timeOffset="1">513 162 8344,'-4'36'-8,"0"6"40,1 50 1,6 75 110,-2-131 137,37 269 789,-16-192-658,4-5-1319,-14-65-5352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3:30:43.3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0 266 10312,'2'-2'32,"0"-2"-26,1 0 1,0 0 0,0 0 0,1 0 0,-1 1-1,1-1 1,0 1 0,0 0 0,0 0 0,5-2-1,12-7-19,28-10 0,75-26-54,-80 33-129,74-38 0,-94 42 72,-10 3 29,10-4-36,-1 2 0,33-11 0,-45 18 42,0 0 0,23-1 0,-25 6 43,-4 2 40,0 1-1,0-1 1,0 1 0,-1 0 0,1 0 0,-1 0-1,-1 0 1,1 1 0,-1 0 0,5 10 0,-1 1 13,-2 0 0,0 0 1,4 28-1,28 107 274,-36-121 49,-1-30-189,3-6 4,13-20-1273,4-5-4658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3:30:43.9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63 8968,'0'-12'6,"-1"9"-1,1 0 0,0 0-1,-1-1 1,2 1 0,-1 0 0,0-1 0,1 1 0,-1 0 0,1 0 0,0 0 0,0 0 0,0-1-1,3-3 1,-3 6 1,0 1 0,0 0 0,0 0 0,1 0 0,-1 0 0,0 0 0,0 0 0,0 0 0,0 0 0,0 1 0,0-1 0,1 0 0,-1 1 0,0-1 0,0 1-1,2 0 1,0 1 7,44 16 8,1 3-9,21 10-9,-61-27-3,13 7-1,0 0-1,0 1 1,-1 1 0,-1 1 0,24 21 0,7 11 0,-2 4 1,-41-42-4,0 0 0,0 1 1,-1 0-1,0 0 0,0 0 0,-1 1 1,-1-1-1,0 1 0,6 20 0,-8-19 1,-1-7-5,0 0 0,0 0 0,-1 1 0,1-1 0,-1 0 1,-1 7-1,-3 19-43,-1-1 0,-15 51-1,11-46 41,7-23 9,-2 22 1,3-27 4,1 0 1,0 0 0,0 0-1,1 0 1,0 0-1,0 0 1,0 0 0,1 0-1,0 0 1,0 0 0,0-1-1,1 1 1,5 8-1,10 3 20,-9-13 64,-3-3-63,0-1 0,0-1 0,0 1 1,0-1-1,-1 0 0,1 0 0,0-1 1,-1 1-1,1-1 0,-1-1 0,0 1 1,1-1-1,-1 0 0,0 0 0,-1 0 0,6-5 1,-2 2 1,-6 4-10,1 1 0,-1-1 0,0 0 1,-1 0-1,1 0 0,0 0 0,-1 0 0,1 0 0,-1-1 0,1 1 1,1-5-1,1-1 34,-1-1 0,1 1 0,-2 0 0,1-1 0,-1 0 0,-1 0 0,1 1 0,-1-1 0,-1 0 0,-1-16 0,0 15-21,1 7-11,-1-1 0,0 0 0,0 1 0,0-1 0,0 1 0,-1 0 0,1-1 1,-1 1-1,-3-5 0,-16-27 128,-2 2 1,-29-34 0,42 55-129,-29-25 77,-46-26 142,83 62-203,1 0-31,1 1 0,0-1-1,-1 0 1,1 1 0,-1-1 0,1 0 0,0 0 0,-1 0 0,1 1 0,0-1 0,0 0 0,0 0 0,0 0 0,0 1 0,0-1 0,0 0 0,0 0 0,0-1 0,10-8 3,1 1 0,0 0 0,1 1 0,21-12 0,5-1-4,3 4-2,0 6 0,-27 10-1,1 0 1,-1 1 0,0 0 0,19 4-1,-14 1-4,32 19 4,-37-16 1,-1 0 0,21 18 0,-15-7 0,0 1 0,-1 1 1,19 29-1,-24-27 7,-7-11-3,2 5 0,0-1 1,-2 1 0,0 0-1,-1 0 1,6 34 0,-4 25 39,-4 88 1,-8-64-14,5-81-24,0 4 10,0-1 0,-2 0 0,-5 27-1,6-46-1,1-3-14,-1 0 0,1 1-1,0-1 1,-1 0 0,1 1 0,0-1 0,-1 0 0,1 0-1,-1 0 1,1 1 0,-1-1 0,1 0 0,-1 0 0,1 0-1,0 0 1,-1 0 0,1 0 0,-1 0 0,1 0-1,-1 0 1,1 0 0,-1 0 0,1 0 0,-1 0 0,1 0-1,-1 0 1,1 0 0,-1-1 0,1 1 0,0 0 0,-1 0-1,1-1 1,-1 1 0,1 0 0,0 0 0,-1-1 0,1 1-1,0 0 1,-1-1 0,1 0 0,-12-17 9,7 9-8,-9-28 16,7 13-7,2-1 0,1 0 0,0-1 0,2 1 1,1-31-1,2 36-8,-1 12 1,0 0-1,1 0 1,0 1-1,1-1 1,-1 0-1,4-7 1,15-46 26,32-67 0,-9 37-9,-41 87-21,60-107 33,-52 94-25,1 0 0,1 1 0,1 0 0,25-24 0,-37 39-7,1 0 0,-1-1 1,1 1-1,-1 0 0,1 1 0,0-1 0,-1 0 0,1 0 0,0 1 0,0-1 0,-1 1 0,1-1 0,0 1 0,0 0 0,0 0 0,0 0 1,-1 0-1,1 0 0,0 0 0,0 0 0,0 1 0,0-1 0,-1 1 0,1-1 0,0 1 0,-1 0 0,4 1 0,-4-1 0,6 6 7,9 28 4,1 31-8,-2 13 1,-3 7-3,-10-68-2,3 19-3,-2 0 0,-1 47 1,-21 97-54,18-174 40,1-1 0,-1 1 0,2-1-1,-1 1 1,2 9 0,-1-14 10,-1-1 3,0-1-1,0 0 1,1 0-1,-1 0 1,0 0-1,0 1 1,1-1-1,-1 0 1,0 0-1,0 0 1,1 0-1,-1 0 1,0 0-1,1 0 1,-1 0 0,0 0-1,0 0 1,1 0-1,-1 0 1,0 0-1,1 0 1,-1 0-1,0 0 1,0 0-1,1 0 1,-1 0-1,0 0 1,1 0-1,-1-1 1,0 1 0,0 0-1,0 0 1,1 0-1,11-6-18,27-19-1371,3-4-5507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3:30:44.3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9328,'17'42'59,"-14"-33"-33,0 1 1,1-1-1,1 0 1,-1-1 0,9 12-1,12 8 49,-12-18 192,9 0-124,0-1 1,0-1 0,1 0 0,0-2 0,24 4-1,-30-7-107,-11-2-19,-1-1-1,1 1 1,0-1 0,0 0-1,0 0 1,0-1 0,6-1 0,6 0-138,0-1 0,0-1 0,0 0 0,-1-2 0,0 0-1,0 0 1,0-2 0,26-15 0,-15 2-6445</inkml:trace>
  <inkml:trace contextRef="#ctx0" brushRef="#br0" timeOffset="1">135 312 8880,'1'5'-5,"1"0"0,-1 0 1,2 0-1,-1 0 0,0-1 0,1 1 1,0-1-1,0 1 0,0-1 0,8 7 1,-3-2-2,-5-6-5,0 0 0,0 0 0,1 0 1,-1-1-1,1 1 0,-1-1 0,9 4 1,7 4 9,1-1-1,0-1 1,0 0 0,1-2 0,0 0 0,25 2 0,-27-5 16,-9-2 27,1-1 0,-1 0-1,0 0 1,15-3 0,146-17-893,-72 5-4482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3:30:45.6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 0 8248,'1'4'57,"1"35"218,1-2 116,-2 55 0,-2-75-359,-7 43 86,-14 93-4,11-63-14,9-65-86,-2 3-3,2-16 15,1 1 1,1 0-1,2 25 1,14 81 105,-9-100-24,-3-12-69,-1 1-19,1-2-1,1 1 0,-1 0 0,1-1 1,0 0-1,0 0 0,1 0 1,-1-1-1,1 1 0,1-2 0,11 9 1,88 37 138,-81-44-43,7-3-37,62-2 0,-70-6-11,111-60-1275,-57 25-5232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3:30:46.4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0 166 8880,'1'1'2,"0"1"0,-1 0 0,1 0 1,-1 0-1,0-1 0,0 1 0,0 0 0,0 0 1,0 4-1,0-4 4,0 0 0,0 0 0,0 0 0,0 0 0,0-1 1,1 1-1,-1 0 0,1 0 0,-1 0 0,1 0 0,0 0 0,0 0 0,-1-1 0,1 1 1,2 1-1,6 11 27,1 0 0,0-1 0,16 16 0,-9-17 28,18 3-20,49 14 1,-54-24-22,53 1 0,25-6-15,2-9 0,-9-7-3,-18-3-2,-19-2 0,45-25 25,-107 45-16,0 0 1,0 1-1,1 0 1,-1-1-1,0 1 0,0 0 1,1 0-1,-1 0 0,0 0 1,3 1-1,15 0 112,-3 0-53,1 1 1,-1 0-1,0 2 1,23 7-1,29 6 141,-26-10-61,0-1 1,49-1-1,-74-5-127,-13 1-2,1-1 0,-1 0 0,1-1 1,0 0-1,-1 1 0,11-5 0,-5 2 23,-1 0 1,1-1 0,16-9-1,-22 11-24,0-1 0,0 0-1,-1 0 1,1-1 0,-1 1 0,0-1-1,0 0 1,0 0 0,-1 0-1,5-8 1,-6 3 50,-2 3-55,0 0-1,-1 0 1,0 0 0,0 0 0,-1 1-1,0-1 1,0 0 0,0 1 0,0-1-1,-1 1 1,0 0 0,0 0 0,-1 0-1,1 0 1,-8-7 0,-22-15 6,15 17 22,-15-1-11,-46-8 0,52 18-3,-6 5-15,1 1 0,-38 12 0,67-16-10,0 0 1,0 0-1,0 0 1,1 0-1,-1 1 1,0-1-1,-2 3 1,-25 19 11,-41 41 0,55-42 7,-50 106 16,55-101-3,-23 104 15,32-106-2,6 0-25,1 1 1,14 43 0,-7-46 37,12 6-18,40 37 0,-62-65-36,0 1 1,0 0 0,0-1 0,0 1 0,1-1 0,-1 0-1,0 0 1,4 1 0,32 12 36,74 14-1,-107-27-35,0 0 0,0-1 0,1 0 0,9 0 0,75-7 32,-67 3-36,0-1 0,32-11 0,-20 1-3,-1-1-1,0-2 1,34-23 0,-41 20-39,-12 9 15,5-4-7,-2 0 1,0-1-1,-1-1 0,20-27 1,-17 16-61,17-38 0,-31 48-134,-4-3 91,0 0 1,-2 0-1,0 0 1,-2 0-1,-6-35 1,6 46 90,-12-38-249,-19-53-336,32 100 615,19 22 11,11 27 69,71 124 201,-88-151-252,-5-7 28,0 0-1,9 23 1,6 26 126,20 87 0,-30-69-37,-10-64-75,-1 2 90,7 35-1,-11-79 124,3-8-136,0-6 5,2-1 1,9-53-1,6 22 48,-3 29 23,36-77 1,-9 47-99,-20 37-392,1 1 0,2 1 0,2 1 0,37-37 0,-21 32-7327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3:30:47.0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 7800,'0'0'360,"4"-1"-200,1 0-127,1 0 1,0 0 0,-1 1-1,1-1 1,0 1-1,-1 0 1,1 1 0,0-1-1,-1 1 1,1 0-1,-1 1 1,1 0 0,-1-1-1,0 1 1,1 1 0,-1-1-1,0 1 1,5 4-1,0 0-11,-5-4-2,-1 0 0,1 1 0,-1-1 0,-1 1 0,1 0 0,6 9 0,29 35 154,38 64 0,-65-93-158,-7-10 6,0-1 0,0 1-1,-1 0 1,5 14 0,7 28 96,-1 1 0,10 69-1,-22-104-56,-5-30-43,-4-41-6,6-7 23,2 31 12,1 0 0,10-43 0,-10 61-37,-2 7 1,0 1 1,1 0-1,0-1 1,0 1 0,0 0-1,4-7 1,1-2 31,1 1 1,0 0 0,1 0-1,0 1 1,0 0 0,2 0 0,-1 1-1,18-13 1,-20 22 124,-4 4-136,1-1 0,-1 1 0,1 0 0,-1 0 0,0 1 0,0-1 0,0 1 0,-1 0 0,1 0 0,-1 0 0,0 0 0,0 1 0,3 6 1,3 6 51,13 35 0,-20-47-58,0-1 0,0 1 0,-1 0 0,0 0 0,0 0-1,0-1 1,0 1 0,-1 8 0,0 5 8,2-2-15,-1-6-1,-1 0 0,0 1 0,-2 14 0,1-6 9,1-6-20,-1 1 0,-1 0 0,0-1 0,0 0 0,-2 1 0,0-1 0,0 0 0,-12 23 0,16-36-9,-1 0 0,1 0 0,-1 0 0,1-1 0,-1 1 0,1 0 0,-1 0 0,1 0 0,-1 0 0,1-1 0,-1 1 0,1 0 0,0 0 0,-1-1 0,1 1-1,-1 0 1,1-1 0,0 1 0,-1 0 0,1-1 0,0 1 0,-1-1 0,1 1 0,0 0 0,0-1 0,-2-2-13,1-1 0,0 1 0,0 0 0,0 0 1,0-1-1,1 1 0,-1-1 0,1 1 0,0 0 0,0-1 0,0-4 0,8-34-29,-6 33 26,1-7-43,1 0-1,1 0 1,1 0 0,8-18 0,-7 19 29,0-1-30,1 1 1,0 0-1,0 1 0,16-18 0,-13 17 33,-3 4-9,1 0 1,0 1 0,0 0 0,1 0-1,1 1 1,19-13 0,-19 14 20,9-3-49,82-26-22,-82 35 48,-7 3 30,0 1 0,0 1 0,0 0 0,24 9 0,-21-2 4,19 25-1,-25-23 7,0 0-1,9 16 1,13 34 0,-4 4 0,-6 4 0,-7-1 0,-5-9 0,-5-13 0,0 2-1224,-2-32-4896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06:09.7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183 39 5112,'0'0'412,"-4"2"-280,-13 3-81,-1-1 0,1 0-1,-1-1 1,0-1 0,-30 0 0,18-2-3,28 0 0,-5-1-24,3 2 51,6-1 422,90 3-179,93-10 0,34-15 321,-156 16-501,214-17 748,-217 18-592,-54 5-99,1 2 44,-5 0 1,-1 6-10,-1-4-146,0 0-1,0 0 0,0 0 1,-1 0-1,1 0 0,-2 5 0,-1 15-1350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06:01.5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1 401 6104,'33'3'-2,"-26"-1"8,-1 1 16,-4-3 2,-1 0 0,0-1 0,1 1-1,-1-1 1,0 1 0,1-1-1,-1 1 1,0-1 0,0 0-1,1 0 1,-1 0 0,0 0 0,0 0-1,0 0 1,0 0 0,0 0-1,0 0 1,-1 0 0,1 0-1,0-1 1,-1 1 0,2-2-1,-2 2 55,3-3 196,0 0 0,0 0 0,-1-1 0,1 1 0,-1-1 0,0 0 0,-1 0 1,1 1-1,-1-1 0,1-8 0,16 123 710,-13-100-863,3-3-88,0 0 0,1 0 0,-1-1 0,14 7 0,-5-8 41,6-4-42,0-1 1,40-5-1,-36-1 16,126-52 19,-122 41-46,121-95 11,-125 86-24,-15 13-3,14-16 3,-1-1 1,33-50 0,-16 7 15,-41 71-19,0 0 0,0 0 0,0 0 0,0 0 0,-1 0 1,1 0-1,-1 0 0,1 0 0,-1 0 0,0 0 0,0 0 0,0 0 1,0 0-1,0 0 0,0 0 0,0 0 0,-1 0 0,-1-3 1,2 3 0,0 2-1,-1-1 1,0 1 0,1 0 0,-1 0 0,1-1 0,-1 1 0,0 0-1,1 0 1,-1 0 0,0 0 0,1-1 0,-1 1 0,0 0 0,1 0-1,-1 0 1,0 0 0,1 1 0,-1-1 0,0 0 0,1 0-1,-1 0 1,1 0 0,-1 1 0,0-1 0,0 1 0,0-1 2,-5 3 16,-1 0 0,1 0 0,0 1 1,0 0-1,0 0 0,1 1 1,-1-1-1,-8 10 0,-28 41 17,31-41-30,-7 12 63,-66 126 19,71-122-65,-30 92 12,42-118-39,0-1 0,0 1 0,0-1 0,0 0 0,0 1 0,1 0 0,0-1 0,0 1 1,0-1-1,0 5 0,2 2 0,-2-8-1,0 1 1,0-1-1,1 1 0,-1-1 0,1 1 0,-1-1 0,1 1 0,1 2 1,-1-5-1,-1 1-1,1 0 1,-1 0 0,1 0 0,-1-1 0,1 1 0,0 0 0,0-1 0,-1 1 0,1-1 0,0 1 0,0-1 0,-1 1 0,1-1-1,0 0 1,0 1 0,0-1 0,0 0 0,0 1 0,0-1 0,0 0 0,-1 0 0,3 0 0,0 0-1,0-1 1,0 1-1,0-1 1,0 1 0,0-1-1,0 0 1,4-2-1,3-2 0,1 0-1,14-12 1,-22 15 1,48-31-13,-22 11 12,-21 16 1,1-3 0,18-21 0,-8 10 0,-18 19 0,-1 0 0,1 1 0,0-1 0,-1 0 0,1 1 0,0-1 0,0 1 0,-1-1 0,1 1 1,0-1-1,0 1 0,0 0 0,0-1 0,1 1 0,-1 0 0,0 0 1,0 0-1,0 1 0,0-1 1,0 1-1,0-1 0,0 0 1,0 1-1,0 0 0,0-1 1,0 1-1,-1 0 0,1-1 1,0 1-1,1 1 0,19 28 3,-17-23-2,-1 0 0,-1 0 0,1 0 0,-1 0-1,2 9 1,-2 1 0,0 0-1,-1 23 1,-10 146-2,8-166 0,-3 25-4,-28 305-26,29-317 29,2-14-11,-1-1 0,-7 27 0,3-21-1,-1 0 0,-13 31 1,12-44-27,5-9 35,0 0 0,0 0 0,0 0 1,0-1-1,-1 1 0,1-1 0,-1 1 0,1-1 1,-1-1-1,0 1 0,-6 0 0,9-1 3,1 1 0,-1-1 0,1 0 0,-1 0 0,1-1 0,0 1 0,-1 0 0,1 0 0,-1 0 0,1 0 0,-1 0 0,1 0 0,-1-1-1,1 1 1,0 0 0,-1 0 0,1 0 0,-1-1 0,1 1 0,0 0 0,-1-1 0,-4-4-5,1 0 0,0 0 0,0 0 1,0-1-1,1 1 0,-1-1 0,1 0 0,1 0 1,-1 0-1,1 0 0,0 0 0,1-1 0,-1 1 0,1-1 1,0 1-1,1-13 0,0-41 2,3 44 6,0-1 1,1 1 0,0-1 0,1 1-1,12-24 1,38-63 23,-44 83-16,6-8 52,92-124 43,-83 122 24,113-89 65,-112 102-19,74-29 47,-98 45-213,0 0 0,0 0 0,0 1 0,0-1 0,0 1 0,0 0 0,0 0 0,0 0-1,0 0 1,0 0 0,0 1 0,0-1 0,0 1 0,-1 0 0,1 0 0,0 0 0,3 2 0,-1-1-2,-5-2-5,0 0-1,1 0 1,-1 0-1,0 0 1,1 0-1,-1 1 1,0-1-1,1 0 1,-1 0-1,0 0 1,0 1-1,1-1 0,-1 0 1,0 0-1,0 1 1,1-1-1,-1 0 1,0 0-1,0 1 1,0-1-1,0 0 1,1 1-1,-1-1 1,0 0-1,0 1 1,0-1-1,0 1 1,7 31 12,-6-25-12,-1 1 0,-1-1-1,1 1 1,-4 14 0,-1-7-220,0 0 0,-1-1 0,-1 0 1,0 0-1,0-1 0,-14 17 0,-18 25-7474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3:30:47.4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6280,'3'2'0,"-2"-2"-1,0 0 1,0 1 0,-1 0-1,1-1 1,0 1 0,-1-1-1,1 1 1,0 0 0,-1 0-1,1-1 1,-1 1 0,1 0-1,-1 0 1,0 0-1,1-1 1,-1 1 0,0 0-1,1 1 1,1 5 10,0 0 1,0 0-1,0-1 0,-1 1 0,1 13 1,0-2 15,11 170 200,-12-164-189,1 59 139,-2-56-135,-1 15 183,3 1 0,10 75 0,-11-116-213,2 13 102,0-1-1,1 1 1,0-1-1,9 19 0,-12-33-95,1 0 0,-1 0-1,0 0 1,0 0 0,0 0-1,0 0 1,0-1 0,0 1-1,0 0 1,1-1 0,-1 1-1,0-1 1,0 1 0,0-1-1,-1 0 1,2 0 0,0 0 6,31-20-966,3-4-3923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3:30:47.7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77 0 8432,'5'66'136,"-5"204"654,-2-155-163,-2-8-308,2-70-162,-2 0 0,-1 0 1,-13 45-1,18-81-178,-1 0 1,1 0-1,0 0 0,-1 0 1,0 0-1,1-1 0,-1 1 1,1 0-1,-1 0 0,0 0 0,0-1 1,1 1-1,-1 0 0,0-1 1,0 1-1,0 0 0,0-1 1,0 1-1,0-1 0,0 0 1,0 1-1,0-1 0,0 0 1,0 1-1,0-1 0,0 0 1,0 0-1,0 0 0,0 0 0,0 0 1,-2 0-1,1 0-469,-15 0-6043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3:30:48.0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0 230 9952,'12'16'0,"10"14"0,-14-21 0,1 0 1,0-1-1,1 0 0,0-1 1,17 10-1,-7-9 15,21 0 3,1-2 1,0-2-1,43 0 0,-68-5-16,6 0-8,36-8 1,87-22-11,-116 21-17,122-53-21,-65 25-67,51-30-40,22-24-1085,-75 42-4300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3:30:48.4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203 1 2424,'-17'59'97,"-18"65"18,13-46-10,-20 80 34,-13 145 310,39-173-122,13-105-192,-7 128 403,9-138-362,0-7-72,0 1 0,1-1 0,1 0 0,-1 1-1,1-1 1,1 1 0,4 14 0,-6-23-98,0 0 1,0 0-1,0 0 0,0 0 1,0 1-1,0-1 0,0 0 1,0 0-1,0 0 0,0 0 1,0 1-1,1-1 1,-1 0-1,0 0 0,0 0 1,0 0-1,0 0 0,0 0 1,0 0-1,1 1 0,-1-1 1,0 0-1,0 0 1,0 0-1,0 0 0,1 0 1,-1 0-1,0 0 0,0 0 1,0 0-1,1 0 0,-1 0 1,0 0-1,0 0 1,0 0-1,0 0 0,1 0 1,-1 0-1,0 0 0,0 0 1,0 0-1,0 0 0,1-1 1,9 0-62,0 0 0,0-1 0,0 0 0,0-1 1,-1-1-1,15-5 0,32-15-3225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3:30:49.0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12 364 6368,'-11'43'0,"12"-36"-2,-1-7 0,0 1 0,0 0 0,0 0-1,0-1 1,0 1 0,0 0 0,0-1 0,0 1-1,1 0 1,-1 0 0,0-1 0,1 1-1,-1 0 1,0-1 0,1 1 0,-1-1-1,1 1 1,-1 0 0,1-1 0,-1 1-1,1-1 1,-1 1 0,1-1 0,0 0-1,-1 1 1,1-1 0,0 0 0,-1 1-1,1-1 1,0 0 0,0 0 0,-1 1-1,2-1 1,33-1-95,-28 0 80,11-1-8,0-1-1,0 0 0,22-9 0,179-63-90,-121 40 104,104-24 61,-131 43 70,-60 13-53,-6 1-33,1 1 1,-1-1-1,1 1 1,0 1-1,-1-1 0,1 1 1,0 0-1,0 0 1,-1 0-1,1 1 0,0 0 1,8 3-1,-9-3 10,0 2-1,0-1 1,-1 0-1,1 1 1,-1 0 0,0 0-1,0 0 1,0 1-1,0 0 1,-1-1-1,1 1 1,-1 0-1,3 5 1,-1 0 11,0 0 1,-1 0-1,0 0 1,0 0-1,3 16 1,4 33 145,-10-52-184,1 5 64,0 0 0,8 23 0,-9-31-54,0 0 1,0 0-1,1 0 1,-1 0 0,1 0-1,0-1 1,0 1-1,0 0 1,0-1 0,0 1-1,1-1 1,-1 0-1,1 0 1,0 0 0,-1 0-1,1 0 1,4 1-1,-6-3-15,1 0-1,0 0 1,0 0-1,-1-1 1,1 1-1,0 0 1,0-1-1,-1 1 0,1-1 1,-1 0-1,1 0 1,-1 1-1,1-1 1,-1 0-1,1 0 1,-1-1-1,0 1 0,1 0 1,-1 0-1,0-1 1,0 1-1,0 0 1,1-2-1,4-10 23,0 0-1,5-21 0,-11 19 22,-3-2-30,-1-1 0,-11-27 0,5 29 17,-4 0-20,-1 0 1,0 1-1,-2 0 0,0 1 1,-21-13-1,25 18-16,9 7-1,0-1 0,0 1 0,0 0-1,0 0 1,0 0 0,0 1-1,0-1 1,-9 0 0,-75-15 33,72 18-9,3 2-17,0 1 0,0 1-1,1 0 1,0 1 0,0 0 0,0 1 0,1 0 0,-18 15-1,-5 14 0,21-18 11,-42 103 14,48-95-14,-1 94 15,12-100-9,6 3-15,0 0 1,16 23-1,-12-30 15,10 2-9,28 16 1,-34-27 9,87 11 17,-90-17-34,1-1-1,-1-1 1,1 0-1,-1-1 0,0 0 1,25-8-1,-23 6-4,8-5 22,33-20 4,-38 19-29,25-21 1,-25 14-5,0-1 0,-2-1 0,20-24 0,-25 22-18,-6 9 2,2-6-13,0 0 0,-1-1-1,0 0 1,7-34 0,-7 20-22,2-6-115,-1 0 1,5-65-1,-14 102 159,0-5-10,1 0 0,-1 0 0,1 0-1,1 0 1,-1 0 0,1 1 0,0-1 0,1 1-1,0-1 1,0 1 0,0 0 0,0 0 0,9-10-1,-12 16 19,1-1-1,0 1 0,-1 0 1,1-1-1,0 1 1,-1 0-1,1-1 0,0 1 1,0 0-1,-1 0 0,1 0 1,0 0-1,0 0 0,-1 0 1,1 0-1,0 0 0,0 0 1,-1 0-1,1 0 0,0 0 1,0 0-1,-1 1 1,1-1-1,0 1 0,0-1 0,18 11 0,6 10 1,3 10 0,-20-20 0,-2-1 0,9 20 0,13 43 0,-3 16 0,-8 5 1,-3-8 4,-4-19-3,-8-50-3,11 41 3,-8-42 5,-5-13 10,-2-84 74,0-30-22,3 92-63,4-35 52,15-45 18,-13 81-9,14-13 8,2 0 1,32-33-1,-43 49-65,-7 8 7,1 1 0,-1 1-1,1-1 1,6-5 0,5-4 11,-1 1 2,-1 1-1,2 1 0,-1 0 0,2 1 1,-1 1-1,29-12 0,-30 15-405,1 1-1,20-5 1,-1 1-5304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3:30:49.7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6008,'1'1'80,"4"6"4,-4-6-76,-1-1 1,1 1 0,-1-1-1,1 0 1,-1 1 0,1-1-1,-1 0 1,1 1-1,-1-1 1,1 0 0,-1 0-1,1 1 1,-1-1 0,1 0-1,0 0 1,-1 0-1,1 0 1,0 0 0,4 1 13,55 29 133,-56-27-147,-1 0 0,1-1 0,-1 1 0,0 0 0,0 1-1,0-1 1,-1 1 0,1-1 0,-1 1 0,0 0 0,0 0 0,2 4 0,-1-2 1,2 3 3,-1 0-1,0 1 1,0 0-1,-1 0 1,0 0-1,-1 0 1,0 0-1,0 12 1,0-11-3,10 111 127,-9-84-73,10 107 284,-12-141-255,2 4 8,10-26 122,-9 10-203,9-25 113,37-136 244,-46 154-357,-3 11-5,1-1 1,-1 1 0,1-1-1,0 1 1,1-1 0,-1 1-1,5-6 1,4-5 48,1 0 0,0 0 0,0 2 0,1-1 0,1 2 0,25-18 0,-36 28-39,0 1-1,0 0 1,0-1-1,0 1 1,0 1 0,0-1-1,0 0 1,0 1-1,0 0 1,0-1-1,0 1 1,1 0-1,-1 1 1,0-1-1,0 1 1,4 0-1,1 1-7,0 1 0,0 0 0,11 6 0,-15-7-12,0 1 1,-1-1 0,1 1 0,0 0 0,-1 0 1,0 1-1,0-1 0,0 1 0,0-1 0,0 1 0,-1 0 0,0 0 0,1 0 0,-2 0 0,1 0 0,2 8 0,-2-7-2,2 13 11,-1 31-1,-6 15-9,-6-3 1,-3-11-3,8-37-2,-18 37 0,21-48 0,1-1 0,0 0 0,-1 0 0,1 0 0,-1 0 0,1 0 0,-1 0 0,1 0 0,-1 0 0,0 0 0,0 0 0,0 0 0,1 0 0,-1 0 0,0-1 0,0 1 0,0 0 0,0-1 0,-2 2 0,0-6 0,-2-13 0,5-18 0,4-16 0,1-12 0,3-7 0,4 2 0,5 11 0,4 9 0,4 8 0,-20 34 1,0 0 0,1 0 0,0 0 0,0 1 0,0 0 0,0 1 0,1-1 0,0 1 0,0 0 0,0 1 0,0 0 0,1 0 0,12-3 0,-10 3 2,-8 2-1,1 1 1,-1-1 0,1 1-1,0-1 1,-1 1 0,1 0 0,0 0-1,-1 0 1,1 0 0,0 1-1,4 0 1,6 2 11,1 1 0,-1 0 0,0 0 0,0 1 0,-1 1 0,1 0 1,-1 1-1,16 12 0,5 14 3,-23-16 30,-4-4-24,0 0-11,0-1 1,-1 1 0,-1 1 0,0-1 0,-1 0 0,2 22 0,-2-1 22,-1 0-1,-2 0 1,-1 0 0,-7 38-1,6-63 1,1 4 6,1-10-19,3-8-9,11-20-1185,2-7-4701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3:30:50.1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1 142 7264,'18'-25'15,"41"-42"0,-51 60-11,-4 3 8,1 0-1,-1 0 0,1 1 0,0 0 0,0 0 0,1 0 0,-1 0 0,1 1 0,-1 0 0,8-1 0,-6 0 3,3 1 27,0 1 0,0-1-1,0 2 1,0-1-1,0 1 1,0 1 0,0 0-1,0 0 1,0 1-1,15 4 1,-13-2-20,0 1-1,0 0 1,0 0-1,0 1 1,-1 1 0,20 14-1,5 9 4,-35-29-23,-1-1-1,1 1 1,-1 0-1,1 0 1,-1 0-1,0-1 1,1 1-1,-1 0 1,0 0-1,0 0 1,1 0-1,-1 0 1,0 0-1,0-1 1,0 1-1,0 0 1,0 0-1,0 0 1,-1 0-1,1 0 1,0 0-1,-1 1 1,0 1 0,-8 30 2,6-26-2,0 0 1,-1 0-1,-8 10 0,-24 23 2,-9-2 2,-8 1-2,2 1 15,-61 62 0,99-88 5,0 1 1,1 1-1,-13 23 0,24-37-13,0-1-1,0 1 1,1 0-1,-1-1 1,1 1-1,-1 0 1,1-1-1,0 1 1,-1 0-1,1 0 0,0-1 1,0 1-1,0 0 1,0 0-1,1-1 1,-1 1-1,0 0 1,1 0-1,-1-1 0,1 1 1,0 0-1,-1-1 1,1 1-1,0-1 1,0 1-1,0-1 1,0 1-1,0-1 1,1 0-1,-1 1 0,2 1 1,3 1 19,0 1 0,0-1 0,0 0 1,0-1-1,1 1 0,7 2 0,-2-1-11,-5-2 15,-1-1-1,1 1 0,0-1 1,11 1-1,31 7 216,49 3 0,-82-12-222,33-2 164,106-4 417,-146 5-565,0-1 1,0-1 0,-1 1-1,1-1 1,0 0 0,-1-1-1,1 0 1,-1-1 0,0 0-1,0 0 1,-1 0 0,1-1-1,-1 0 1,0-1 0,9-8-1,-7 3 52,1-13-692,14-41 0,-6 9-5942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3:30:50.5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216 0 9592,'0'0'0,"7"12"0,8 19 24,2 12 8,0 4-32,-2-2-16,-6-8 16,1-3-6744</inkml:trace>
  <inkml:trace contextRef="#ctx0" brushRef="#br0" timeOffset="1">216 701 10488,'0'0'0,"0"17"0,-2 28 0,-10 27-128,-10 28 128,-19-6-504,-26-26 504,-4-2-6912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3:31:07.6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758 12 6280,'0'0'232,"-4"-2"-146,-14-6-43,17 8-34,0-1-1,1 1 1,-1 0-1,1 0 1,-1 0 0,0 0-1,1 0 1,-1 0-1,0 0 1,1 0-1,-1 0 1,0 0-1,1 0 1,-1 0 0,0 1-1,1-1 1,-1 0-1,0 0 1,1 1-1,-1-1 1,1 0-1,-1 1 1,1-1 0,-1 0-1,0 2 1,-3 0 21,-232 94 378,171-72-338,-20 9-10,70-27-33,-27 18-1,38-22-20,-1 1-1,1 0 0,0 0 1,0 1-1,0-1 0,1 1 1,-1 0-1,1 0 0,0 0 0,0 0 1,-4 9-1,7-13-3,0 1 1,0 0-1,0 0 0,0 0 0,0-1 0,0 1 1,1 0-1,-1 0 0,0 0 0,0-1 0,1 1 1,-1 0-1,0-1 0,1 1 0,-1 0 0,1 0 1,-1-1-1,1 1 0,-1-1 0,1 1 0,-1-1 1,1 1-1,0-1 0,-1 1 0,2 0 0,11 7 4,-4-3 3,0-1 1,0 0-1,1-1 1,-1 0-1,1 0 1,0-1-1,10 1 1,11 3 10,47 12 41,-76-17-13,-5 3 4,0 1-41,2-3-4,1 0 1,-1-1-1,0 1 1,-1 0-1,1-1 1,0 0-1,0 1 1,-1-1-1,1 1 1,-1-1 0,1 0-1,-1 0 1,-2 1-1,-79 54 128,27-20 76,-56 31-54,86-52-109,-88 45 121,113-60-168,0 1-1,1-1 1,-1 0-1,1-1 1,-1 1-1,1 0 1,-1 0 0,1 0-1,-1 0 1,1 0-1,-1 0 1,1-1-1,-1 1 1,1 0 0,-1 0-1,1-1 1,-1 1-1,1 0 1,0-1-1,-1 1 1,1-1 0,-1 1-1,1 0 1,0-1-1,-1 1 1,1-1-1,0 1 1,0-1 0,0 1-1,-1-1 1,1 1-1,0-1 1,0 0 0,-6-22-1010,0-4-4051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3:31:08.0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390 22 6552,'51'-6'0,"-9"1"0,0 2 0,-35 3 0,0-1-1,0 1 1,0-2 0,9-1-1,-13 2-5,-9 3-1,-28 14 6,-25 13 2,-14 13 4,-7 10-2,-76 68 12,129-95 25,-74 99 29,88-101 38,8-6-68,-1 0 0,2 1 0,-3 19 0,7-36-34,0-1 0,0 1 0,0-1 1,-1 1-1,1-1 0,0 1 0,0-1 0,0 1 0,0-1 1,1 1-1,-1-1 0,0 1 0,0-1 0,0 0 1,0 1-1,0-1 0,1 1 0,-1-1 0,0 1 0,0-1 1,1 0-1,-1 1 0,0-1 0,1 1 0,-1-1 1,1 1-1,4 2 10,-1 1 0,1-1-1,1 1 1,-1-2 0,0 1 0,1 0 0,-1-1 0,1 0 0,0-1 0,0 1 0,8 0-1,9-2 40,14-7-313,1-1 0,46-18-1,10-7-3946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06:01.9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0 536 8160,'3'0'1,"-1"0"3,0 0-1,-1 0 0,1 0 1,0 0-1,0 0 1,-1 0-1,1 0 1,0 1-1,-1-1 1,1 1-1,0-1 1,-1 1-1,1 0 1,-1-1-1,1 1 1,-1 0-1,1 0 0,-1 0 1,0 0-1,1 0 1,-1 1-1,0-1 1,0 0-1,2 2 1,1 3 6,-3-4-1,1 1-1,-1 0 1,1-1 0,-1 1-1,0 0 1,0 0 0,0 0-1,-1-1 1,1 1-1,0 6 1,22 184 123,-16-101-129,-1 100-34,-3-159-266,1 0-1,1 0 1,13 42 0,-11-57-4443</inkml:trace>
  <inkml:trace contextRef="#ctx0" brushRef="#br0" timeOffset="1">298 6 6904,'0'0'0,"-11"-6"0,-1 12 0,0 26 0,0 22-72,0 32 72,12 3-320,17-6 320,1-1-4408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3:31:08.3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96 124 5472,'13'-14'3,"-1"3"4,1 0 0,0 0 0,17-9 0,-10 5-6,13-6-1,-5 7 0,-8 8 0,-20 6 0,1 0 0,-1 0 0,1-1 0,-1 1 0,1 0 0,-1 1 0,0-1 0,1 0 0,-1 0 0,1 0 0,-1 0 0,1 0 0,-1 0 0,0 0 0,1 1 0,-1-1 0,0 0 0,1 0 0,-1 0 0,1 1 0,-1-1 0,0 0 0,0 1 0,1-1 0,-1 0 0,0 1 0,1-1 0,-1 0 0,0 1 0,0 0 0,1 0 0,-1 1 0,0 0 0,1 0 0,-1 0 0,0 0 0,0-1 0,0 1 0,-1 0 0,1 0 0,0 0 0,-1 2 0,-16 39 0,-1-9 0,-30 39 0,43-65 1,-13 19 6,-72 143 7,74-133 20,-46 123 16,60-155-38,-1 1 0,1-1 0,1 1-1,-1 0 1,1 0 0,0 0-1,-1 11 1,2-2 1,0 20 11,0-34-21,0-1 0,0 0 0,0 1 0,0-1 0,0 1 0,0-1 0,0 1 0,0-1 0,0 0 0,0 1 0,0-1 0,0 1 0,1-1 0,-1 0 0,0 1-1,0-1 1,1 1 0,-1-1 0,0 0 0,0 1 0,1-1 0,0 1 0,1 1 5,1 0 0,-1-1-1,1 1 1,0 0 0,0-1-1,0 1 1,0-1 0,0 0 0,0 0-1,1-1 1,-1 1 0,0 0-1,5-1 1,5-3 99,5-8-57,0 0 0,30-26 0,-28 16 64,88-118 42,-33 34 44,-6 14-44,44-69 485,-113 160-622,0-1 0,0 1 0,1-1 0,-1 1 0,0-1 0,1 1-1,-1-1 1,0 1 0,1 0 0,-1-1 0,1 1 0,-1-1 0,1 1 0,-1 0 0,1 0 0,-1-1 0,1 1-1,-1 0 1,1 0 0,-1-1 0,1 1 0,-1 0 0,1 0 0,0 0 0,0 0 0,0 0 3,0 1 1,0-1 0,0 1-1,0 0 1,-1-1 0,1 1 0,0 0-1,0 0 1,-1-1 0,1 1-1,0 0 1,-1 0 0,1 0-1,0 1 1,2 4 67,1 0-38,0 1 0,-1 0 0,0 1 0,0-1 1,-1 0-1,1 1 0,-2-1 0,2 13 0,14 119 244,-14-104-206,1 0 0,2-1 0,12 39 0,-16-67-81,8 17 78,-8-18-156,1 0 1,0 0-1,0-1 1,1 1-1,-1-1 1,1 0-1,0 0 0,0 0 1,1-1-1,-1 1 1,1-1-1,0 0 1,-1 0-1,9 3 1,26 8-5592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3:31:08.6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0 149 8072,'12'-17'0,"14"-16"0,10-6 0,6 6 0,-34 29 2,-1 0 0,0 1 0,1 0 1,-1 0-1,1 1 0,0 0 0,0 0 1,13-1-1,-21 3 4,1 0 0,0 0 1,0 0-1,0 0 0,0 0 1,0 0-1,-1 0 0,1 0 1,0 0-1,0 1 0,0-1 1,-1 0-1,1 0 0,0 1 1,1 0-1,8 5 19,-1 0 0,0 0 0,0 1 1,0 1-1,10 10 0,-8-1 96,31 82 59,-36-77-32,-5-12-98,2 8-4,-2 0 1,0-1-1,-1 1 0,0 0 1,-5 28-1,3-38-29,-8 61 150,-36 124 0,35-163-126,12-32-36,-1 2 1,0 0-6,0 0 0,0 0 0,0 0 0,0 0 0,0 0 0,0 0 0,0 0 0,0 0 0,-1 0 1,1 0-1,0 1 0,0-1 0,0 0 0,0 0 0,0 0 0,0 0 0,0 0 0,0 0 1,-1 0-1,1 0 0,0 0 0,0 0 0,0 0 0,0 0 0,0 0 0,0 0 0,0 0 0,0 0 1,-1 0-1,1 0 0,0 0 0,0 0 0,0 0 0,0 0 0,0 0 0,0 0 0,0-1 0,0 1 1,-1 0-1,1 0 0,0 0 0,0 0 0,0 0 0,0 0 0,0 0 0,0 0 0,0 0 0,0 0 1,0-1-1,0 1 0,0 0 0,-2-3 1,1-1 0,0 0 0,0 1 1,0-1-1,0 0 0,0-6 0,0-36 4,10-18-3,11-9-2,-13 54 0,17-31 0,-15 34 0,1 0 0,12-15 0,32-25 0,8 1 0,9 5 1,61-21 7,-111 64-1,-14 6-6,1 1 0,-1 0 0,1 0 0,0 0 1,-1 1-1,1 0 0,-1 1 0,10 3 0,-5 4 14,-4 3-8,0 1-1,0 0 1,-2 0-1,1 1 1,-2 0-1,0 0 1,0 1-1,2 14 1,0 36 14,2 5 8,-7-61-24,0-1-1,0 0 1,1 0-1,0 0 1,0-1-1,1 1 1,5 9-1,-9-17-3,0 0-1,0 0 1,1 1-1,-1-1 1,0 0-1,0 0 0,0 1 1,1-1-1,-1 0 1,0 0-1,0 0 1,1 1-1,-1-1 1,0 0-1,1 0 0,-1 0 1,0 0-1,1 0 1,-1 1-1,0-1 1,0 0-1,1 0 1,-1 0-1,0 0 0,1 0 1,-1 0-1,0 0 1,1 0-1,0 0 1,12-1-189,0 0 1,0-1 0,-1 0-1,1-1 1,14-6 0,37-10-5513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3:31:09.0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294 409 6728,'66'-92'33,"-20"32"-14,63-88 339,-106 145-307,-1-1-1,0 0 0,0 0 1,0 1-1,0-1 1,-1 0-1,1-1 0,-1 1 1,0 0-1,-1 0 0,1-1 1,-1 1-1,1 0 0,-1 0 1,-1-1-1,1 1 0,0 0 1,-1-1-1,0 1 0,0 0 1,-1 0-1,1 0 0,-1 0 1,-1-4-1,-4 5 218,1 4-221,-1 0 0,1 0 1,0 1-1,0 0 0,0 0 0,0 1 0,-9 4 0,1 3 207,-59 71 83,60-59-170,-5 27-59,-12 51 1,24-65-22,2-10-47,0 4-10,1 0 1,2 1-1,4 57 0,34 172 127,-26-169-141,-9-52 18,-12 155 12,4-158-11,2-21-22,-3 16 5,-1 0 1,-2-1 0,-26 55 0,-45 69 36,73-137-32,-1 0 0,-15 19 1,12-18-14,-20 22 3,32-39-12,0 1 0,0-1-1,-1 1 1,1-1 0,0 0 0,0 1 0,0-1-1,-1 0 1,1 1 0,0-1 0,-1 0 0,1 0 0,0 1-1,-1-1 1,1 0 0,0 0 0,-1 0 0,1 1-1,0-1 1,-1 0 0,1 0 0,-1 0 0,1 0-1,0 0 1,-1 0 0,1 0 0,-1 0 0,1 0-1,0 0 1,-1 0 0,1 0 0,-1 0 0,-1 0 1,0-1 1,-1 1-1,1-1 1,0 0-1,0 0 1,0 0 0,0 0-1,0 0 1,1 0-1,-1 0 1,0-1-1,0 1 1,1 0-1,-2-3 1,-20-29-1048,21 30 808,-30-46-6143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3:31:09.3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1171 7536,'38'-98'64,"-32"82"-32,-2 3-10,0 0 0,2 0 0,-1 1 0,1 0-1,1 0 1,9-12 0,-13 18 45,-1 2-35,1 1 0,-1-1-1,1 1 1,0-1 0,0 1-1,0 0 1,0 0 0,1 0-1,-1 0 1,1 1 0,0-1 0,0 1-1,0 0 1,7-3 0,7 2 150,0 1 0,1 0 0,19 1 0,75 5 689,-27-1-496,-10-6-287,-44 0 26,-17 0-82,12-1-9,-1-2-1,0 0 0,0-2 0,39-17 1,99-58-1267,-75 33-5016</inkml:trace>
  <inkml:trace contextRef="#ctx0" brushRef="#br0" timeOffset="1">1334 307 6728,'6'-11'0,"13"-28"1,-7 9 6,11-23-1,3-9-4,14-48 111,-40 108-26,-10 17 14,-8 5 55,16-17-134,-11 14 54,1 1 1,1 0-1,-10 23 0,-40 99 121,-9 62 137,64-182-311,-4 19 112,6-18-80,-1 1-24,1 0 0,1 0 0,1 0 0,0 0 0,2 1 0,3 29 0,4-2 45,2 0 0,22 72 0,-25-106-68,-3-8-1,0-1 0,0 0 0,1 0 1,0-1-1,8 11 0,1 0 14,24 25 0,-27-36-6,19-3 4,-24-3-19,0-1 1,0 1 0,0-1-1,-1 0 1,1-1 0,0 1-1,4-3 1,6-4-122,-1-1 1,1-1-1,-1 0 0,-1-1 0,15-14 0,-22 19-175,49-44-4844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3:31:09.6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50 0 2696,'2'9'29,"0"-1"0,0 1 0,-1-1 1,0 1-1,0-1 0,-1 1 0,0-1 0,-2 15 1,-2-11 30,0 0 0,0-1 0,-12 20 0,11-22-92,1-1-1,0 1 1,0 0 0,1 1-1,-4 13 1,5-9-1661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3:31:10.0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 1 5744,'4'8'20,"0"0"1,-1 0-1,0 0 1,0 1-1,-1-1 1,0 1-1,0 0 1,-1 0 0,0 0-1,-1 15 1,-1 11 132,-8 43 1,-4 7-7,-4 43-766,9-60-3074</inkml:trace>
  <inkml:trace contextRef="#ctx0" brushRef="#br0" timeOffset="1">861 170 5208,'25'-4'239,"-24"4"-216,0 1 1,-1 0 0,1 0 0,-1 0 0,1 0 0,-1 0 0,0 0 0,1-1 0,-1 1 0,0 0 0,0 0 0,0 0 0,1 0 0,-1 0 0,0 0 0,0 0 0,-1 2 0,0 6 9,0-1-1,-1 1 1,-1-1-1,1 1 0,-2-1 1,1 0-1,-1 0 1,0 0-1,0 0 0,-11 12 1,7-8-23,-125 198 178,118-187-172,-112 162 47,25-42-770,52-72-2986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3:31:10.3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 81 6280,'-9'-44'-3,"9"44"2,0-1 0,1 0 1,-1 1-1,0-1 0,0 0 0,1 0 0,-1 1 0,0-1 0,1 0 0,-1 1 1,1-1-1,-1 1 0,1-1 0,-1 1 0,1-1 0,-1 1 0,1-1 1,-1 1-1,1-1 0,1 0 0,0 0-1,1-2 1,1 0 0,0 1 0,0 0 0,-1 0 0,1 0 0,0 0 0,1 1 0,-1-1 0,0 1-1,0 0 1,1 0 0,-1 1 0,0-1 0,6 1 0,0 0 0,-6 1 0,1-1 1,-1 1-1,1-1 0,-1 1 1,1 0-1,-1 1 0,0-1 1,0 1-1,5 3 0,34 13 0,6 6 1,10 6-700,-39-20-2800</inkml:trace>
  <inkml:trace contextRef="#ctx0" brushRef="#br0" timeOffset="1">558 150 8608,'0'0'0,"0"23"0,0-3 0,0-4 0,3-2-168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3:31:10.8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464 580 6008,'4'-2'-16,"9"-11"-39,-13 12 56,0 1 0,-1-1 0,1 1 0,0-1 0,0 1 0,0-1 0,0 1 0,0-1 0,-1 1 0,1-1 0,0 1 0,0-1 0,-1 1-1,1-1 1,0 1 0,-1-1 0,1 1 0,-1 0 0,1-1 0,0 1 0,-1-1 0,1 1 0,-1 0 0,1 0 0,-1-1 0,1 1 0,-1 0 0,-3-1 6,0 0 1,0 1 0,0-1-1,0 1 1,-1 0 0,1 1-1,0-1 1,0 1-1,0-1 1,0 1 0,1 0-1,-1 1 1,-6 2-1,-29 13 12,21-4 28,-88 91 18,42-29 18,47-54-73,2-1-1,-40 55 48,47-63-39,-5 6-2,2-1 0,0 2 0,1-1-1,-11 31 1,3 11 41,17-55-48,0 1 1,0 0-1,0 0 1,1 0-1,0 0 0,0 0 1,1 0-1,-1 0 0,3 9 1,-2-14-8,-1-1 1,0 1-1,1-1 0,-1 0 1,0 0-1,1 1 0,-1-1 1,1 0-1,-1 0 0,0 1 1,1-1-1,-1 0 1,1 0-1,-1 0 0,1 0 1,-1 1-1,1-1 0,-1 0 1,0 0-1,1 0 1,-1 0-1,1 0 0,-1 0 1,1 0-1,-1-1 0,1 1 1,-1 0-1,1 0 0,-1 0 1,1-1-1,0 1 5,8-3 6,-1 0 0,1-1 0,-1 0-1,0-1 1,-1 1 0,1-2 0,-1 1 0,12-12 0,-5 5 1,-3 3 18,0-1-1,-1 0 0,0 0 0,0-1 0,-1 0 1,11-20-1,-11 18-3,4-9 140,42-109 85,-46 102-19,40-216 668,-26 155-507,13-48-6,-3-17 150,-24 106-355,-9 46-164,7-32 222,15-48 0,-44 145-162,-17 54-48,6-14-12,5-15-16,4-4 1,5-5-3,7-5-2,9-4 0,4-59 0,-1-1-1,2 0 1,-1 1 0,1-1 0,1 0 0,0 0 0,7 16-1,-10-24 1,1-1 0,-1 1 0,0-1-1,0 1 1,0-1 0,1 0 0,-1 1-1,0-1 1,1 1 0,-1-1 0,0 0-1,1 1 1,-1-1 0,0 0 0,1 1-1,-1-1 1,1 0 0,-1 0 0,1 1-1,-1-1 1,1 0 0,3 1-85,0 0 1,0 0-1,0 0 1,0-1-1,0 1 1,0-1-1,0 0 1,0 0-1,0-1 1,0 1-1,0-1 1,0 0-1,-1 0 1,5-2-1,31-9-6248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3:31:11.1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204 0 4128,'-74'208'453,"52"-140"-354,13-39-110,-65 174-253,50-153-2429</inkml:trace>
  <inkml:trace contextRef="#ctx0" brushRef="#br0" timeOffset="1">369 142 7000,'0'0'0,"-3"17"0,-1 24 0,-4 18 0,-6 15 0,-4 6-24,-3 3 24,-1 0-4752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3:31:11.5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 0 8072,'0'0'0,"-1"17"0,-7 26 0,-2 19 8,1 6-8,1-3-56,1-13 56,5-15-448,4-20 448,1 0-5208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06:02.2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528 321 7536,'1'-30'-4,"0"21"-1,-1 0 1,0 0-1,-3-16 0,-1-1-20,-2-1-1,0 1 0,-2 0 1,-16-38-1,20 57 24,0 0 0,0 1 1,-1 0-1,-8-10 0,10 13 2,0 0 0,-1 1 0,1-1 0,0 1 0,-1 0 0,1 0 0,-1 0 0,-7-3 0,7 4 0,1 0 0,-1 1 0,0-1 0,0 1 1,0 0-1,0 0 0,0 0 0,-7 1 0,3 1 1,0 1 0,0 0 0,0 0 0,1 1 0,0 0 0,-1 0 0,2 1 0,-13 10 0,5 1 13,-56 121 6,56-101 1,-42 155 12,48-151-18,-12 184 14,20-176 6,14 192 22,-9-195-2,4 11-26,28 209 151,-35-239-169,-1-5 6,-1-1 1,-2 24-1,-11 66 43,8-96-32,1-11-87,1 0 0,0 0-1,-1 0 1,0 0 0,0 0-1,0-1 1,0 0 0,0 1 0,0-2-1,0 1 1,-1 0 0,1-1-1,-1 0 1,-5 1 0,-39 8-4581</inkml:trace>
  <inkml:trace contextRef="#ctx0" brushRef="#br0" timeOffset="1">0 947 7712,'0'0'0,"9"-4"0,17-5 64,12 4 8,11 17 80,16 14 0,14 15-144,21-2 8,23-7-16,3-2-5656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3:31:11.8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245 181 8248,'-2'6'-5,"1"-2"-23,0-1 0,0 1-1,0 0 1,-1 0 0,1 0 0,-1-1 0,0 1 0,0-1-1,0 1 1,-4 3 0,4-6-344,-1-1-75,3 0 440,0 0 0,-1 0 0,1 1 0,0-1-1,-1 0 1,1 0 0,0 0 0,-1 0-1,1 0 1,0 0 0,-1 0 0,1 0 0,0 0-1,-1 0 1,1 0 0,-1-1 0,1 1-1,0 0 1,-1 0 0,1 0 0,0 0 0,0 0-1,-1-1 1,1 1 0,0 0 0,-1 0 0,1-1-1,0 1 1,-3-8-30,0 1 0,1-1 0,0 0-1,0 0 1,1 0 0,0 0 0,0 0 0,1 0 0,0 0-1,1-1 1,0 1 0,0 0 0,0 0 0,1 0-1,1 1 1,2-9 0,1 5 29,0-1 0,1 2 0,13-17 0,-3 10 7,-8 11 3,-6 4 13,4 0 12,-13 19 63,-84 113 146,46-69-156,-11 20 14,-9 20-4,61-96-81,0 1 0,0-1 0,0 1 0,1 0 0,0 0-1,0-1 1,1 2 0,0-1 0,0 0 0,0 0 0,1 0-1,0 0 1,1 12 0,-1-12-1,3 10 66,3-5-53,-1 0-1,2 0 1,-1 0 0,13 14 0,-6-15 60,3-3-51,-1-1 0,1-1 0,21 5 0,-17-10 58,19-5-5,0-1 0,60-20 0,-82 21-72,27-14 48,-36 16-40,-3 1-13,1 0 1,-1-1-1,0 1 0,-1-1 0,1 0 0,0 0 1,-1 0-1,0 0 0,6-7 0,-2 0 26,-3 5 8,3-4 9,-6 7 14,-5 2 8,3 0-67,0 0-1,-1 0 1,1 0 0,-1 0-1,1-1 1,0 1-1,-1 0 1,1 0 0,-1 0-1,1 0 1,0 1-1,-1-1 1,1 0-1,-1 0 1,1 0 0,0 0-1,-1 0 1,1 0-1,-1 1 1,1-1 0,0 0-1,-1 0 1,1 1-1,0-1 1,-1 0 0,1 1-1,-8 9 66,4-5-49,0 0 0,0 0 0,1 1 1,0-1-1,0 1 0,1 0 0,-4 11 1,2-7 22,0 1-18,1 0-1,0 0 1,0 0-1,1 1 1,0-1-1,1 0 1,1 1-1,0 15 1,15 79 131,-9-89-56,2-3-54,1 0-1,13 15 1,-22-29-42,0 0-1,1 1 1,-1-1 0,0 0-1,1 1 1,-1-1 0,0 0-1,1 1 1,-1-1 0,0 0-1,1 0 1,-1 0 0,0 1-1,1-1 1,-1 0 0,1 0-1,-1 0 1,1 0 0,-1 0-1,0 0 1,1 0 0,-1 0-1,1 0 1,5 0-92,0 0-1,-1-1 1,1 0-1,0 0 1,-1-1-1,1 1 1,-1-1-1,0 0 1,1-1-1,8-5 1,30-15-5332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3:31:12.3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7624,'6'2'0,"18"14"0,-11-3 6,0 1-1,-1 0 1,-1 1 0,0 0 0,14 28 0,-21-37-4,13 25 41,-1 0 1,-1 1-1,18 62 0,-29-80-23,-1 0-1,-1 0 1,0 1-1,-1-1 0,-1 19 1,0-16-9,0-2 11,-1 0-1,0 0 0,0 0 0,-2 0 0,-4 15 1,5-21-14,1-1 10,-1-1 0,-1 1-1,1-1 1,-1 1 0,-1-1-1,-4 8 1,4-8-8,4-7-7,0 1-1,0-1 1,0 1 0,-1-1 0,1 1-1,0-1 1,-1 1 0,1-1 0,0 1 0,-1-1-1,1 1 1,0-1 0,-1 0 0,1 1 0,-1-1-1,1 1 1,0-1 0,-1 0 0,1 0-1,-1 1 1,0-1 0,1 0 0,-1 0 0,1 1-1,-1-1 1,1 0 0,-1 0 0,1 0 0,-1 0-1,1 0 1,-1 0 0,0 0 0,1 0-1,-1 0 1,1 0 0,-1 0 0,1-1 0,-1 1-1,0 0 1,1 0 0,-1 0 0,1-1 0,-1 1-1,1 0 1,0-1 0,-1 1 0,1 0-1,-1-1 1,1 1 0,-1-1 0,-14-23 45,10 14-36,2 4 12,1 0 0,0 0-1,0 0 1,-2-13 0,0-1 53,1 0 1,1-1-1,1 1 0,1-1 1,2-23-1,0 28-50,-1 10 7,0 0 0,0 0 0,0 0 1,1 0-1,4-10 0,4-8 106,0 1-1,1 1 1,27-41 0,-29 53-114,27-27 132,-22 25-104,0 1 0,2 0 0,-1 1 0,1 1 0,1 1 0,18-8 0,-1 8-15,-22 9 48,-7 1-76,0 0-1,0 0 1,0 1 0,0 0 0,0 0 0,-1 0 0,1 1 0,-1-1 0,0 1-1,0 0 1,0 1 0,0-1 0,-1 0 0,0 1 0,0 0 0,0 0 0,0 0-1,3 10 1,-1-3-4,-3-7-2,0 0-1,0 0 0,-1 1 1,0-1-1,0 0 0,0 1 0,0 5 1,1 41 21,-5 65 1,-2-52-23,1-3 1,0-6-3,1-39-3,2-13 0,0 0 0,1 0 1,0 0-1,-1 0 0,1 0 1,1 0-1,-1 0 0,0 0 0,1 0 1,0 0-1,0 0 0,0 0 1,3 6-1,-3-9-5,2-5-1,40-73-1025,-41 73 781,26-51-6082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3:31:12.6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86 6456,'0'-4'0,"10"-25"0,-9 25 3,1 1 0,-1-1 0,1 1 0,0-1-1,0 1 1,0 0 0,0 0 0,1 0 0,-1 0 0,1 0 0,0 1 0,0-1 0,0 1 0,3-3 0,-3 4 5,1 0 0,-1 0 0,1 1 1,0-1-1,-1 1 0,1 0 0,-1 0 0,1 0 0,-1 0 1,1 1-1,0-1 0,3 2 0,35 14 23,-32-11-26,0-1 8,-1 1 0,0 0 0,0 1-1,-1 0 1,1 0 0,-2 1 0,1 0-1,0 1 1,7 10 0,-6-8 1,7 10 66,-11-13-60,12 17 15,-2 0 1,-1 0-1,17 40 0,-16-27 30,-1 0 0,16 76 0,-28-98-55,-1-10-2,0-1-1,-1 0 1,0 1-1,0-1 1,0 1-1,0-1 1,-1 1-1,1-1 1,-3 7-1,-2 5 24,-1 1 0,0-1 0,-1 0 0,-1-1 0,0 0 0,-17 24 0,-16 11 64,32-40-82,-1 2 33,1 0-1,-2-1 0,0-1 1,0 0-1,-1 0 0,-13 8 1,24-17-18,-1-1 1,1 1-1,-1-1 0,1 1 1,-1-1-1,0 1 1,1-1-1,-1 0 0,1 0 1,-1 0-1,0 0 1,1 0-1,-1 0 0,1-1 1,-1 1-1,1 0 1,-1-1-1,0 1 0,1-1 1,0 1-1,-3-2 1,3 1-28,1 1 4,-1-1 0,1 1 0,0-1 0,0 1 0,-1-1 0,1 1 0,0-1 0,0 1 0,-1-1-1,1 0 1,0 1 0,0-1 0,0 1 0,0-1 0,0 1 0,0-1 0,0 0 0,0 1 0,0-1-1,0 1 1,0-1 0,1 0 0,-1 1 0,0-1 0,0 1 0,1-1 0,-1-2 9,9-27-1011,-1-2-4063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3:31:13.0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7536,'0'0'0,"19"25"0,5 8 0,8 16 0,-4-4-64,-11-12 64,1 0-5128</inkml:trace>
  <inkml:trace contextRef="#ctx0" brushRef="#br0" timeOffset="1">318 399 9240,'0'0'0,"-3"21"0,-6 37 0,-15 28-32,-15 26 32,-8 5 0,-8-8 0,3-15-208,16-16 208,0-1-6272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06:04.5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0 356 4664,'5'-1'25,"11"-1"44,0 1 0,1 1 0,-1 0 0,0 1 0,29 5 0,-30 0 84,2 6-86,-1 1 0,24 24 0,-27-18 21,39 109 36,-45-97-57,-3-10-38,3 17 4,-2 1 0,1 49 0,-14 155 56,8-234-82,0 3 1,10-27 6,6-32-11,18-40 3,-5 19 4,43-94 10,-55 126 7,78-142 13,-75 145 1,83-97 23,-84 113-16,-12 13-40,1 0 0,-1 0-1,1 1 1,0-1 0,0 2 0,0-1-1,0 1 1,0 0 0,9 0-1,-16 2-3,-1 0 0,1 0 0,0 0-1,0 0 1,-1 0 0,1 0 0,0 0-1,0 1 1,0-1 0,-1 0 0,1 0-1,0 1 1,-1-1 0,1 0-1,0 1 1,0-1 0,-1 1 0,1-1-1,0 1 1,9 7 12,-1 1 1,0 0-1,-1 1 0,0 0 0,-1 0 0,8 13 0,-4 3 79,17 147 42,-26-134-43,-4 281 288,2-294-359,3 59 125,7 16 29,-10-99-166,1-1-1,-1 1 0,1 0 0,-1-1 0,1 1 0,0 0 0,0-1 0,0 1 0,0-1 0,0 1 0,0-1 0,0 0 1,1 1-1,-1-1 0,0 0 0,1 0 0,-1 0 0,1 0 0,-1 0 0,1 0 0,-1 0 0,1-1 0,0 1 0,0-1 1,-1 1-1,1-1 0,0 1 0,0-1 0,2 0 0,-1 0 6,-3 0-10,1 1 0,-1-1 0,1 0 0,0 0 1,-1 0-1,1 0 0,-1 0 0,1-1 0,-1 1 0,1 0 0,0 0 0,-1 0 0,1 0 0,-1-1 1,1 1-1,-1 0 0,1 0 0,-1-1 0,1 1 0,0-1 0,20-13 54,0-2 0,25-22 0,77-93 172,-107 112-213,6-9 61,-8 9-42,6-7-5,-3-1 0,0 0-1,20-45 1,-26 49-2,4-11-6,-1 0-1,13-48 0,-22 66-12,1-9 18,18-44 0,-24 68-25,0-1-2,1 1 0,-1 0 0,1 0 0,-1 0-1,1-1 1,0 1 0,0 0 0,-1 0 0,1 0-1,0 0 1,0 0 0,0 0 0,0 1 0,0-1 0,0 0-1,0 0 1,2 0 0,0 4 44,1 5-28,-1 1 1,1 0 0,-2 0-1,3 14 1,-3-14 10,4 18 22,1-1 1,1 1 0,15 32-1,-1-30-29,-11-20 25,2-3-30,-1-1 0,2-1 0,26 5 0,-21-9 30,97-25 21,-92 15-35,86-62 10,-91 54-24,18-34 0,-28 35-18,14-31 1,-14 24 1,11-50 0,-19 72-3,0-1 0,-1 1 0,0 0-1,1-1 1,-1 1 0,0-1 0,0 1 0,0-1 0,-1 1-1,1-1 1,0 1 0,-1-1 0,-1-3 0,-1-4 0,-7-23 2,10 33-2,0-1-1,-1 0 0,1 0 1,0 1-1,-1-1 1,1 0-1,0 1 1,-1-1-1,1 0 1,-1 1-1,1-1 1,-1 1-1,1-1 1,-1 1-1,1-1 1,-2 0-1,-8-6 3,0 1 0,0 1 0,0-1 0,-1 2 1,-11-5-1,21 9-2,0 0 1,-1-1-1,1 1 1,-1 0-1,1 0 1,0-1-1,-1 1 1,1 0 0,-1 0-1,1 1 1,-1-1-1,-1 1 1,-35 7 12,-56 21 1,91-28-12,0 1 0,0-1 0,0 0 0,0 1 1,1 0-1,-1 0 0,0 0 0,-2 2 0,-14 12 13,-29 30 0,28-21-10,-20 29 0,20-19 21,-56 142 9,75-174-33,0 1-1,0 0 1,0 0 0,0 0 0,0 0 0,0 6 0,1 17 3,0 0 0,2 1 1,6 33-1,-7-59-5,-1-1-1,0 1 1,1-1-1,-1 1 1,1-1-1,0 1 1,-1-1-1,1 1 1,0-1-1,0 0 1,0 1-1,0-1 1,0 0-1,2 2 1,-3-3-1,8 9 3,1 0 0,0 0 0,16 11 0,-14-14-2,0 1-1,0-2 1,1 1 0,-1-2-1,23 7 1,-11-6 1,0-1 0,45 2-1,-25-5 0,46-6 0,-14-6-2,125-34 0,-149 28-5,174-82-9,-188 77-18,109-90-13,-125 89 21,22-38 4,-29 38 19,10-26 0,-13 23 2,11-38 1,-21 63 0,-1 0 0,0 0-1,0 0 1,0 0 0,0 0 0,0 0 0,0 0-1,0-1 1,0 1 0,0 0 0,0 0 0,-1 0-1,1 0 1,0 0 0,-1 0 0,1 0 0,-1 0-1,1 0 1,-1 0 0,0 0 0,1 0 0,-1 0-1,0 0 1,0 1 0,1-1 0,-1 0 0,0 0-1,0 1 1,0-1 0,0 1 0,0-1 0,0 1-1,0-1 1,-2 0 0,2 1 2,1 0-2,-1-1 1,1 1-1,0 0 1,-1 0-1,1 0 1,0 0-1,0 0 1,-1 0-1,1 0 1,0 0-1,-1 0 0,1 0 1,0 0-1,-1 0 1,1 0-1,0 0 1,-1 0-1,1 0 1,0 0-1,-1 0 1,1 0-1,0 0 1,-1 1-1,1-1 1,0 0-1,-1 0 1,-9 6 9,-1 0 0,2 1 0,-1 0 0,1 0 0,-9 10 0,-3 3 43,2 1-1,0 2 1,-27 43-1,31-44-28,-4 8 103,-60 110 48,69-116-88,4-5-58,2 1-1,1-1 1,-2 22 0,5-40-27,0 0-1,0 0 1,0 0 0,0 0 0,0 0 0,0 0 0,0 0 0,1 0-1,-1 0 1,0 0 0,1 0 0,-1 0 0,1 2 0,4 5 5,1 1 1,0-1-1,0-1 0,0 1 1,9 7-1,-14-14-7,-1-1 0,1 1 0,-1-1-1,1 0 1,0 1 0,-1-1 0,1 1 0,0-1-1,-1 0 1,1 0 0,0 1 0,-1-1 0,1 0-1,0 0 1,0 0 0,1 1 0,33 1 12,-29-2-13,0-1 1,0 0-1,-1 0 1,1 0-1,8-4 1,-6 2-1,-1 0 0,0-1 0,0 0 0,7-6 0,26-25 1,-31 24 5,0 0 1,-1 0-1,0-1 1,-1 0-1,0 0 0,-1-1 1,5-16-1,-1 6 30,-9 22-38,13-27 81,-13 27-72,0 0 0,-1 0 0,1 0 0,0 0 0,0 0 0,-1 0 0,1 0 0,0 0 0,0 1 0,0-1 0,0 0-1,0 0 1,0 1 0,0-1 0,1 1 0,-1-1 0,0 1 0,0-1 0,0 1 0,0 0 0,1-1 0,-1 1 0,2 0 0,0 4 94,16 58 40,-16-41-67,-10 134 23,2-116-49,-34 168 16,30-166-56,-16 52 4,-7 2-9,-33 51-30,66-148 25,-1 1 1,1 0-1,0-1 0,-1 1 0,1-1 1,-1 1-1,0-1 0,1 1 1,-1-1-1,0 1 0,0-1 0,0-2 1,0 1 0,0 0 1,1 0-1,-1 0 0,1 0 1,-1 0-1,1 1 1,0-1-1,0 0 0,0 0 1,1 1-1,1-5 1,74-131-10,-52 102 5,149-180 1,-134 169-9,167-192-21,-165 192-51,183-181-39,-182 188-9,83-65-59,-95 81 51,2 0 0,58-31 0,-91 55 138,0 0 0,0 0-1,0 0 1,0 0 0,0-1 0,1 1-1,-1 0 1,0 0 0,0 0 0,0 0-1,0 0 1,1 0 0,-1 0 0,0-1-1,0 1 1,0 0 0,0 0 0,1 0 0,-1 0-1,0 0 1,0 0 0,0 0 0,1 0-1,-1 0 1,0 0 0,0 0 0,0 0-1,0 0 1,1 0 0,-1 0 0,0 0 0,0 1-1,0-1 1,1 0 0,-1 0 0,0 0-1,0 0 1,0 0 0,0 0 0,0 0-1,1 0 1,-1 1 0,0-1 0,0 0-1,0 0 1,0 1 0,1 1-6,1 0 0,-2 1 1,1-1-1,0 1 0,0 0 0,-1-1 0,1 1 0,-1 0 1,0-1-1,0 1 0,0 0 0,0-1 0,-1 1 0,1 0 1,0-1-1,-1 1 0,0 0 0,0-1 0,-1 3 1,0 2-11,-8 17-66,-96 141-23,76-128 56,-125 147-9,126-149 41,-90 122-7,102-129 15,-32 74-3,49-101 11,-1 1 0,0 1 0,0-1-1,1 0 1,-1 0 0,1 0 0,-1 0-1,1 0 1,0 0 0,0 1 0,0 1 0,0-3 2,0 0 1,1 0 0,-1 0 0,0 0 0,1-1 0,-1 1 0,1 0 0,-1 0 0,1 0 0,-1 0 0,1-1 0,-1 1 0,1 0 0,1 0 0,7-2-39,99-51-20,-75 35 1,156-87-21,-149 82 7,-15 8 39,8-3 7,0-2-1,-2-1 1,42-34 0,-59 41 10,16-12-3,39-41 0,-27 18 13,-41 48 8,-1-1-1,0 1 1,0 0-1,0 0 1,1 0 0,-1 0-1,0-1 1,0 1-1,0 0 1,1 0 0,-1 0-1,0 0 1,0 0-1,1 0 1,-1 0 0,0 0-1,0-1 1,1 1-1,-1 0 1,0 0 0,1 0-1,-1 0 1,0 0-1,0 0 1,1 1 0,-1-1-1,0 0 1,0 0-1,1 0 1,-1 0-1,0 0 1,0 0 0,1 0-1,-1 0 1,0 1-1,0-1 1,0 0 0,1 0-1,-1 0 1,0 0-1,0 1 1,0-1 0,0 0-1,1 0 1,-1 1-1,0-1 1,0 0 0,0 0-1,0 1 1,0-1-1,0 0 1,0 0 0,0 1-1,0-1 1,0 0-1,0 0 1,0 1 0,0-1-1,0 0 1,0 0-1,0 1 1,0-1 0,0 0-1,0 1 1,-27 94 119,23-71-86,1 0 1,0 32 0,7-38 46,-1-12-70,0 0 0,0 0 1,1-1-1,-1 0 0,1 1 0,1-1 0,-1-1 1,1 1-1,8 6 0,-12-10-8,0-1-1,-1 1 1,1-1-1,0 1 1,0-1-1,0 0 1,0 1-1,-1-1 1,1 0-1,0 1 1,0-1-1,0 0 1,0 0-1,0 0 1,0 0-1,0 0 1,-1 0 0,2 0-1,131-14 63,-98 4-50,166-76 6,-159 63-27,173-124-9,-173 113-18,140-144-22,-153 142-17,84-124-31,-98 132-2,-2-5 42,14-61-1,-26 92 62,-1 1 0,0-1 0,1 1 0,-1-1 0,0 1 0,0-1 0,0 1-1,0 0 1,0-1 0,-1 1 0,0-3 0,-11-32-19,11 34 21,1 1-1,-1 0 1,0 0 0,0 0 0,0 0 0,0 0 0,0 0-1,0 0 1,0 0 0,0 0 0,0 1 0,0-1 0,0 0-1,-1 1 1,1-1 0,0 1 0,0-1 0,-1 1 0,1-1-1,0 1 1,-1 0 0,1 0 0,-2 0 0,-6 1 0,-1 1 0,1 1 0,0 0 0,0 0 0,1 0 0,-1 1 0,1 1 0,-15 9 0,16-10 1,-16 13 6,-97 96 3,96-85 5,-6 21 0,-35 76-1,51-86 20,6-13-17,-3 11 0,1 1 1,2 0 0,-5 53 0,7 176 124,14-177-99,-7-76-114,1 4-181,0-1-1,2 0 1,4 17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06:04.9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4 748 6640,'0'0'8,"-4"-6"-1,4 6-6,0 0-1,0 0 0,0 0 0,1 0 1,-1 0-1,0 0 0,0 0 0,0 0 0,0 0 1,0 0-1,0 0 0,0 0 0,0 0 1,0 0-1,0 0 0,1 0 0,-1 0 1,0 0-1,0 0 0,0-1 0,0 1 1,0 0-1,0 0 0,0 0 0,0 0 0,0 0 1,0 0-1,0 0 0,0 0 0,0 0 1,0 0-1,0-1 0,0 1 0,0 0 1,0 0-1,0 0 0,0 0 0,0 0 1,0 0-1,0 0 0,0 0 0,0 0 0,0 0 1,0-1-1,0 1 0,0 0 0,0 0 1,0 0-1,0 0 0,0 0 0,0 0 1,0 0-1,0 0 0,0 0 0,-1 0 1,1 0-1,0 0 0,0 0 0,0-1 0,0 1 1,0 0-1,0 0 0,0 0 0,0 0 1,0 0-1,0 0 0,0 0 0,-1 0 1,1 0-1,12 4 4,0-2 1,0 1 0,0-1 0,0-1-1,12 0 1,50-2 1,95-16 23,-135 13-27,5-1 6,-25 3-7,263-33 63,-253 34-58,-5 0 7,-1 0 1,20 4 0,-25-3 0,-4 0-10,1 0 1,0 1 0,0 0-1,0 1 1,-1 0-1,1 0 1,-1 1-1,1 1 1,-1-1 0,9 6-1,-7-2 7,-1 0 0,14 12 0,-20-15-4,-1-1 0,1 0 0,-1 1 0,0 0 0,0 0 0,0 0 0,0 0 0,-1 1 1,0-1-1,3 9 0,-3-7 3,-1-3-5,0-1 0,-1 0 1,1 0-1,-1 0 1,0 0-1,0 1 0,1-1 1,-2 0-1,1 0 0,0 0 1,0 1-1,-1-1 1,1 0-1,-1 0 0,-1 3 1,0 2 18,-1 0 1,-1 0-1,1 0 1,-1-1 0,0 0-1,0 0 1,-1 0-1,0 0 1,0-1-1,0 1 1,-1-1 0,0-1-1,-11 8 1,16-11-16,1-1 1,-1 1 0,1-1-1,-1 0 1,0 1 0,1-1 0,-1 0-1,0 0 1,1 0 0,-1 0-1,1 1 1,-1-1 0,0 0-1,0 0 1,1 0 0,-1 0-1,0 0 1,1-1 0,-1 1-1,0 0 1,1 0 0,-1 0-1,1 0 1,-1-1 0,0 1-1,1 0 1,-1-1 0,1 1 0,-1 0-1,1-1 1,-1 1 0,1-1-1,-1 1 1,0-1 0,0-1 9,0 0 0,-1-1 1,1 1-1,0 0 1,1 0-1,-1-1 0,0 1 1,0-4-1,-4-31-918,-1-2-3707</inkml:trace>
  <inkml:trace contextRef="#ctx0" brushRef="#br0" timeOffset="1">1124 0 5920,'0'0'0,"12"18"80,7 11 0,10 12-64,5 0 8,2-4-24,0 1-4112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06:05.4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40 332 5744,'-11'63'9,"7"-45"-37,-20 120 377,24-135-319,0 1-1,0 0 0,1-1 0,-1 1 1,1-1-1,0 1 0,0-1 0,0 1 0,1-1 1,-1 0-1,1 1 0,2 3 0,-1-2 5,-2-2-8,1 0 0,-1-1-1,1 1 1,0 0 0,0-1 0,0 1 0,0-1 0,0 0 0,0 0 0,1 0 0,-1 0 0,1 0-1,-1 0 1,5 1 0,-7-2-24,8-1 193,60-15 77,-60 13-234,0-1 0,0 0-1,0-1 1,-1 0 0,1 0 0,-1 0 0,0-1-1,0 0 1,11-11 0,-11 10-8,6-9 137,47-83 59,-11 1 44,-2 5-117,-40 79-110,11-19 51,40-55 0,-52 78-77,4-4 30,0 0 0,21-20 0,-29 30-30,1 0 0,0 1 0,0-1 0,0 1 0,1 0-1,-1 0 1,0 0 0,1 0 0,-1 1 0,1-1 0,0 1 0,-1 0 0,1 0 0,0 0 0,0 1 0,0-1 0,-1 1 0,9 0 0,-11 0-10,0 1 1,0-1-1,0 0 1,0 1-1,0-1 1,0 1-1,0 0 1,0-1-1,0 1 1,-1 0-1,1-1 0,0 1 1,0 0-1,0 0 1,-1 0-1,1 0 1,-1 0-1,2 1 1,1 3 10,3 2-5,-3-3-1,0 0-1,0 0 0,-1 0 1,0 0-1,0 0 0,0 0 0,2 6 1,56 167 134,-54-160-142,-4-11-1,0-1-1,0 0 0,0 0 0,1 0 0,0 0 0,0-1 1,7 10-1,16 17 11,-23-27-12,1-1-1,0 0 1,-1 0-1,1-1 1,0 1-1,7 2 1,-5-2 0,0-1 0,0 0 0,0 0 0,1-1-1,6 1 1,-1-1 0,0-1-1,22-1 1,32-11-1,0-9 0,4-12 0,-1-8 1,-64 37 1,10-5 3,-1-1 0,0-1 1,0 0-1,-2-1 0,1 0 0,12-17 1,11-25 34,-34 44 1,-4-1-26,0 0 0,0 0 0,-7-16 0,1 14 12,-2 4-20,0 0 0,0 0-1,-1 2 1,-17-11 0,9 12 8,-89-7 10,84 15-11,-8 5-6,-45 17 1,75-23-8,0 0-1,0 0 1,0 0 0,1 0-1,-1 0 1,0 0 0,0 0-1,1 1 1,-3 1 0,-18 22 2,0 0 0,-29 45 0,49-66-2,-1-1 0,1 1 0,0 0 0,0 1 0,1-1 0,-2 6 0,-24 86 5,23-76-5,1 1-1,1-1 1,1 1-1,1 21 1,1-27 0,1 1 0,1-1-1,0 1 1,1-1 0,1 0 0,7 18-1,-5-19 1,1 0-1,0 0 1,0-1-1,1 0 0,1 0 1,20 19-1,-11-16 1,0 0 0,1-2 0,1 0 0,0-2 0,27 13-1,87 29 3,-127-51-3,1 1 1,0-1 0,0-1 0,0 0 0,0 0 0,1 0 0,13 0 0,-23-2-1,232 12 6,95-32-1188,11-8-4738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06:55.0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295 240 1624,'-6'-1'32,"-15"-5"291,-27-12-1,46 17-261,0 0 0,0-1 0,0 0 0,0 1-1,1-1 1,-1 0 0,1 0 0,-1 0 0,1 0 0,0 0-1,-1 0 1,1 0 0,0-1 0,0-1 0,-4-7 342,-2-1-125,-1-4 377,1-1 1,-9-28-1,16 44-630,-1 0-1,1 0 1,0 0-1,-1 0 1,1 0 0,-1 0-1,1 0 1,-1 0-1,0 0 1,1 1-1,-1-1 1,0 0 0,0 0-1,0 1 1,1-1-1,-1 0 1,0 1-1,0-1 1,0 1 0,0-1-1,0 1 1,0 0-1,0-1 1,0 1-1,0 0 1,0 0 0,0-1-1,0 1 1,0 0-1,-1 0 1,1 0-1,0 0 1,0 1 0,0-1-1,0 0 1,-1 1-1,-5 1 129,0 0 1,1 1-1,-1 0 0,-9 5 0,3-1 77,10-5-209,1-1 12,0 0 0,0 0 0,-1 0 0,1-1 0,0 1 0,-1-1 0,1 1 0,-1-1 0,1 0 0,0 1 0,-1-1 0,1-1-1,-1 1 1,1 0 0,-5-2 0,4 1 53,-5-4-8,7 4-71,0 0-1,1 1 0,-1-1 0,1 0 1,-1 0-1,1 1 0,-1-1 0,1 0 1,0 0-1,-1 0 0,1 0 1,0 0-1,0 0 0,-1 0 0,1 0 1,0 0-1,0 0 0,0-1 0,0 0 9,-1-3-2,1 0 0,-1 1 0,1-1 0,0 0 1,0 1-1,0-1 0,2-6 0,-2 10-11,0 1 1,0-1-1,0 1 1,1-1-1,-1 1 0,0 0 1,1-1-1,-1 1 1,0-1-1,1 1 0,-1 0 1,1-1-1,-1 1 0,0 0 1,1 0-1,-1-1 1,1 1-1,-1 0 0,1 0 1,-1 0-1,1-1 1,3 0 4,4-3-3,0 1 1,1 1-1,-1-1 0,1 1 0,0 1 1,-1-1-1,1 1 0,0 1 0,0 0 1,0 0-1,0 1 0,0 0 0,-1 0 1,1 1-1,10 4 0,-13-4-3,-1 1 0,1 0-1,-1 0 1,11 9 0,15 18 4,-8 6-3,-19-25-3,0 0 0,-1 1 0,0-1 0,0 1 0,-1 0 1,-1 0-1,0 0 0,-1 0 0,0 0 0,-3 19 0,3-30 1,0 0 0,0 1-1,0-1 1,-1 0 0,1 0-1,0 1 1,-1-1 0,1 0-1,-1 0 1,1 0 0,-1 0-1,0 0 1,0 0 0,1 1-1,-1-2 1,0 1-1,-1 1 1,-2 2 0,-14 10 0,13-13-1,0 0 1,0-1-1,0 1 0,1-1 1,-1 0-1,0 0 1,0 0-1,0-1 1,0 0-1,0 0 0,1 0 1,-1 0-1,-5-3 1,-20-8 0,3-2 0,8-2 1,16 12 0,-2-3 1,0-17 3,5 13 2,0 9 2,6-2 6,-5 4-15,-1-1 1,0 1-1,0-1 0,1 1 1,-1 0-1,0-1 0,1 1 1,-1 0-1,0 0 0,1-1 1,-1 1-1,1 0 0,-1 0 1,0-1-1,1 1 0,-1 0 1,1 0-1,-1 0 0,1 0 0,-1 0 1,1 0-1,-1 0 0,0 0 1,1 0-1,-1 0 0,1 0 1,0 0-1,9 1 6,1 0 1,-1 0-1,0 2 0,0-1 0,0 1 1,17 8-1,6 7-2,16 17 3,-20-13-7,-18-16 0,-11-6 0,1 0 0,-1 1 0,1-1 0,-1 0 0,1 1 0,-1-1 0,1 0 0,-1 0 0,1 0 0,0 1 0,-1-1 0,1 0 0,-1 0 0,1 0 0,-1 0 0,1 0 0,0 0 0,-1 0 0,1 0 0,-1 0 0,1 0 0,-1-1 0,1 1 0,0 0 0,-1 0 0,1 0 0,-1-1 0,1 1 0,-1 0 0,1-1 0,-1 1 0,1 0 0,-1-1 0,0 1 0,1-1 0,-1 1 0,1-1 0,-1 1 0,0-1 0,0 1 0,1-1 0,-1 1 0,0-1 0,1 0 0,1-3 0,24-34-1038,5-4-4148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06:55.5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 20 6728,'0'0'-104,"0"-4"17,0 1 73,0-9 2,2 12 12,3 7 1,1 6 2,-1 1 0,0 0 0,-1 0 1,4 29-1,-5-31 1,-1 12 16,-9 133 14,2-119 20,-18 188 24,20-179-4,1-10-33,-3 25 35,5 75-1,15-8 45,-13-121-93,0 0 0,0-1 1,0 1-1,1-1 0,5 11 1,1 1-4,-9-18-20,0-1 0,1 1 1,-1-1-1,0 1 0,1 0 1,-1-1-1,0 1 0,1-1 1,-1 1-1,1-1 0,-1 1 1,0-1-1,1 0 0,-1 1 1,1-1-1,0 1 0,-1-1 1,1 0-1,-1 0 0,1 1 1,-1-1-1,1 0 0,0 0 0,-1 0 1,1 1-1,0-1 0,-1 0 1,1 0-1,0 0 0,0 0 1,1-1-3,-1 1 1,1 0 0,-1-1 0,1 1-1,0-1 1,-1 0 0,1 1-1,-1-1 1,0 0 0,1 0 0,-1 0-1,0 0 1,3-2 0,77-96-829,-28 28-3460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06:56.6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330 53 5832,'4'-2'0,"26"-22"0,-10 7 0,-4 8 0,-14 9 0,0-1 0,0 1 0,0 1 0,0-1 0,0 0 0,-1 0 1,1 1-1,0-1 0,0 1 0,0-1 0,-1 1 0,1 0 0,0 0 0,-1 0 0,3 1 1,-2-1 1,3 7 18,-2 2-14,-1 0 1,0 1 0,-1-1-1,0 1 1,-1 12 0,0-21 0,0 0 0,0 0 1,0 0-1,-1 0 0,1 0 0,0 0 1,-1-1-1,0 1 0,1 0 1,-2 2-1,-71 142 118,52-112 23,-102 142 71,99-143-39,-96 125 148,111-144-281,3-4-21,0-1 0,-1 1 0,-1-1 1,0-1-1,-15 15 0,18-20 2,-2 2-6,6-4-4,8-8-4,-1-4 68,69-97 415,-73 104-443,-1 0 1,2 0-1,-1 1 0,0-1 1,1 1-1,0-1 0,0 1 1,0 0-1,0 0 0,0 1 1,0-1-1,1 1 0,0-1 1,-1 1-1,1 0 0,0 0 1,0 1-1,0-1 0,8-1 1,-2 2 41,1 1 1,-1 0 0,1 1-1,-1 0 1,0 0 0,0 1-1,15 5 1,68 27 333,-86-31-440,2 1 41,0-1 0,0-1 1,0 0-1,0 0 0,11 0 0,-9 0-18,5-2 35,80-17 20,-77 13-55,-1-1 0,0-1 0,0-1 0,31-16 0,-33 14-10,64-34 17,-13 6-16,42-13 1,-103 48-5,-1 0-1,1 0 0,-1 1 1,1 0-1,0 0 0,-1 1 1,1 0-1,0 0 0,-1 0 1,1 0-1,10 3 0,-9-2-1,-5 0 0,1-1-1,-1 0 1,0 1 0,1 0 0,-1 0 0,1-1 0,-1 1 0,0 1 0,0-1-1,1 0 1,-1 0 0,0 1 0,2 2 0,4 2-2,0-1 0,24 23-41,-7-1 13,32 29-124,-55-55 148,0 0-1,-1 0 1,1 0 0,0 0 0,0-1-1,0 1 1,0-1 0,0 1 0,0-1-1,1 0 1,-1 0 0,0 0-1,0 0 1,0 0 0,0 0 0,0-1-1,0 1 1,0-1 0,0 1 0,0-1-1,2-1 1,33-17-48,-35 18 57,3-2-8,-1-1 1,0 1-1,0-1 1,0 0-1,0 0 0,-1-1 1,1 1-1,-1-1 1,0 0-1,-1 0 1,3-6-1,-1 4 2,1-8-14,-4-5 13,0-1 0,-3-27-1,-3 30 2,-8-8 4,-19-27-1,21 41-3,3 7 5,-1 0-1,1 1 1,-1 0-1,0 1 1,-12-4-1,20 7 1,0 0 0,1 0-1,-1 0 1,0 0-1,0-1 1,1 1 0,-1 0-1,0 0 1,0 1-1,1-1 1,-1 0 0,0 0-1,0 0 1,1 0-1,-1 1 1,-1 0 0,-7 3-2,-1 1 0,1 1 0,0 0 1,0 0-1,-11 12 0,19-17 1,-1 0 0,1 0 0,0 0 0,0 1 0,0-1-1,0 0 1,1 1 0,-1-1 0,0 1 0,0 1 0,-9 25-3,2-1 1,-7 34-1,14-34-2,7 10 1,17 58 0,-22-92 5,0-1-1,0 1 0,0 0 1,0-1-1,1 1 0,-1-1 1,3 3-1,14 18 0,0-2 0,32 29 0,-48-49 1,0 1-1,0-1 1,0 1-1,0-1 0,1 0 1,-1 0-1,0 0 1,4 1-1,27 9 0,0-2 0,37 4 0,-37-11-5,148-20-5,-145 10-1,112-44 0,-125 41 0,-16 6 9,5-2-1,-1-1 1,0 0 0,0 0 0,0-1 0,-1-1 0,16-19 0,0-5-11,-4-3 12,-17 24 5,-2 0-1,1 0 1,-2 0 0,0 0 0,0-1 0,-1 1 0,-2-24 0,1 34-2,0 0 39,0 3-37,0 0-1,0-1 1,-1 1 0,1 0 0,0 0 0,0 0-1,-1 0 1,1 0 0,0 0 0,-1 0 0,1 0 0,0 0-1,0 0 1,-1 0 0,1 0 0,0 0 0,-1 0-1,1 0 1,0 0 0,0 0 0,-1 0 0,1 0 0,0 1-1,-1-1 1,1 0 0,0 0 0,0 0 0,0 0 0,-1 0-1,1 1 1,0-1 0,0 0 0,-1 0 0,1 1-1,0-1 1,0 0 0,0 0 0,0 1 0,0-1 0,-1 0-1,1 0 1,0 1 0,-3 14 26,1 0 0,-2 17 0,6-15 12,3 3-22,1-1-1,11 26 1,-6-31-11,6-1-4,0-1 1,33 19-1,-28-25-9,111 3-2,-104-11-19,-7-2 8,0 1-1,-1-1 1,1-1-1,-1-1 1,35-14-1,-46 16-6,-2 2 15,-1-1 1,0 0 0,-1 0-1,1 0 1,-1-1 0,1 0-1,-1-1 1,0 1 0,-1-1-1,10-10 1,-6 2-10,-1-1 1,11-24-1,-14 21-13,-4 4 25,-1-1 0,0 1-1,-1-1 1,-3-16 0,4 29 6,0 0 0,0 0 1,-1 0-1,1 0 0,0 0 0,-1 0 0,1 0 1,0 1-1,-1-1 0,0 0 0,1 0 0,-1 0 1,1 1-1,-2-2 0,-5-5 0,0 1-1,0 0 0,-1 0 1,1 1-1,-1 0 1,-13-6-1,20 11 2,-1-1-1,1 1 1,0 0-1,0-1 1,0 1 0,-1 0-1,1 0 1,0 0-1,0 0 1,0 0-1,-1 0 1,1 0-1,-2 0 1,-20 5-3,0 0 1,0 1 0,-39 17-1,32-6-2,-118 98 2,124-90-3,-69 95-6,86-110 7,1-1 1,0 1-1,0 1 0,2-1 1,-1 1-1,1 0 1,-4 16-1,5-15 0,1 4-20,3-11 22,0 0 0,0 1 0,0-1 0,1 0 0,-1 1 0,2-1 0,-1 0 0,0 0-1,4 4 1,-6-8 2,1-1 0,-1 1 0,1-1-1,-1 1 1,1-1 0,0 1 0,-1-1-1,1 1 1,-1-1 0,1 1-1,0-1 1,-1 0 0,1 0 0,0 1-1,-1-1 1,1 0 0,0 0 0,0 0-1,0 0 1,135 24-30,-98-22 6,177-15-3,-169 5 15,205-47-7,-200 41 0,187-60-11,-196 56-2,-28 11 21,22-11-13,0-3 0,-1-1 1,54-45-1,79-83-112,-140 125 111,9-7-59,-2-1 0,34-42-1,-66 72 70,0-1-1,-1 0 1,1 0-1,-1 0 1,0 0-1,0 0 1,0 0-1,-1 0 1,2-7-1,-8 2-1024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06:57.1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0 292 4488,'0'0'32,"13"-1"51,62-16-93,50-26-72,-70 31 12,-30 6 26,35-11 0,-58 17 51,-7-2 0,-2 0 2,-1 1 0,1 0 0,-1 0 0,1 1 0,-1 0 0,1 0 0,-1 1 0,1 0 1,-14 3-1,7 0 15,1 0 0,-1 1 0,1 0 0,-18 10 1,20-9-7,4-2 11,0 0-1,1 1 1,-1 0 0,1 0-1,-5 6 1,10-10-27,-41 41 237,39-39-207,0 0 0,0 0 1,1 1-1,-1 0 0,1-1 0,0 1 1,0 0-1,1 0 0,-1 0 0,1 0 1,0 0-1,-2 9 0,4-12-17,-1-1 0,1 1 0,0 0 0,-1 0 0,1-1 0,0 1 0,0 0 0,-1-1 0,1 1 0,0-1-1,0 1 1,0-1 0,-1 1 0,1-1 0,0 0 0,0 1 0,0-1 0,0 0 0,0 0 0,0 0 0,0 0 0,1 0 0,0 1 14,6 1 4,-5-1-14,-1 0-1,1-1 1,0 0-1,0 1 1,0-1-1,0 0 1,0 0-1,0 0 1,0-1-1,-1 1 1,4-2-1,112-19 238,-86 13-133,0-1 0,53-24 0,-56 21-91,1 0 103,96-59 53,-107 55-80,-15 12-84,10-9 17,-1-1 0,0 0 1,-2-1-1,17-27 1,18-52 208,-45 92-126,-3 6-58,-6 17-13,2 0 0,-7 35-1,11-46-50,1-5 5,0 0-1,0 0 1,1 0-1,0 0 1,0 0-1,0 0 1,1 0-1,-1 0 1,3 7-1,-1-3-927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06:11.2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518 1270 7984,'-15'-22'38,"4"7"83,-22-26 1,19 26-53,-1 2 0,-1-1 0,0 2 0,0 0 0,-33-17-1,35 22-45,6 3 22,-1 1 0,1 0 0,-16-4 0,-55-9 174,74 15-189,-1 1 1,1 1-1,0-1 0,0 1 1,-1 0-1,1 0 1,0 1-1,0-1 1,0 1-1,0 0 1,0 1-1,-6 3 0,4-2 4,1-1-1,-1 1 0,1 0 1,0 1-1,0-1 0,0 1 0,1 1 1,0-1-1,0 1 0,0 0 0,-6 9 0,6-7-7,-4 9 95,8-15-111,-5 13 21,1 0 1,1 0 0,0 0-1,1 1 1,0-1-1,0 23 1,3 59 54,4-82-51,0-6-27,1 0 1,0 0-1,1-1 1,0 0-1,8 9 1,-2-10 11,2-4-14,-1 0-1,1-1 1,-1-1 0,22 0 0,-12-5 21,112-55 10,-106 39-9,18-22-5,45-54-1,-66 62 12,88-150 15,-94 144-2,59-193 21,-67 183-8,-5 15-30,35-206 85,-27 62 5,-12 118-32,-7-74 0,4 127-60,-1 0 0,0 0 0,0 0 0,-1 0 0,0 0 0,-4-10 0,3 10-7,3 8-19,0 0 0,0 0-1,0 0 1,-1 0 0,1 0-1,0 0 1,0 0 0,0 0-1,0 0 1,0 0 0,0 0-1,0 0 1,0 1 0,0-1-1,0 0 1,0 0 0,0 0-1,0 0 1,0 0 0,-1 0-1,1 0 1,0 0 0,0 0-1,0 0 1,0 0 0,0 0-1,0 0 1,0 0-1,0 0 1,0 0 0,0 0-1,-1 0 1,1 0 0,0 0-1,0 0 1,0 0 0,0 0-1,0 0 1,0 0 0,0 0-1,0 0 1,0 0 0,0 0-1,0 0 1,-1-1 0,1 1-1,0 0 1,0 0 0,0 0-1,0 0 1,0 0 0,0 0-1,0 0 1,0 0 0,0 0-1,0 0 1,-5 6 18,1 1-1,0 0 1,0 1 0,0-1-1,-4 15 1,4-12-9,-6 20 20,1 0 0,1 0 0,-5 43 0,9-47-23,-2 14 27,-11 197 14,16-184-35,7 204 3,-2-210-10,12 64-1,12 10-3,-19-96-1,0 0 0,15 28-1,-16-37 0,1-2-1,0 0 0,23 27 1,-25-33-1,1-1 0,1 1 0,0-1 0,-1 0 0,2-1 0,10 6 0,-11-8 0,0 0 0,1-1 0,-1 1 0,1-2 0,19 4 0,-18-5 0,0 0 0,-1-1 0,1 0 0,21-4 0,-22 2 0,-1 0 0,1-1 0,-1 0 0,0-1 0,13-6 0,-5-1 0,0-1 1,-1-1 0,-1-1-1,0 0 1,15-19 0,-18 20 12,0-1 0,10-16 1,-9 10-8,35-50 57,-1-26 524,-60 143-519,-9 91-10,20-104-43,4 51 4,0-65-18,1-1 1,9 32 0,-9-39-1,2 0 0,0 1 0,0-2 0,8 12 0,-10-16-1,1-1 1,1-1-1,-1 1 0,1-1 0,0 0 0,0 0 0,8 6 1,-7-8-2,0 0 1,0 0 0,1-1 0,-1 1-1,1-2 1,-1 1 0,1 0 0,0-1-1,0-1 1,-1 1 0,1-1 0,0 0-1,0 0 1,0-1 0,10-2 0,-15 2-2,0 1 0,0 0 1,0-1-1,0 1 1,0-1-1,0 0 1,0 0-1,0 0 1,-1 0-1,1 0 0,2-1 1,13-9-6,31-25-1,15-31-13,-40 35-71,75-158-57,-82 150-70,39-159-100,-49 158 13,11-172-88,-14 173 269,15-157-76,-7 110 138,-11 87 63,0-1 0,0 1 0,0 0 0,0-1 0,0 1 0,0 0 0,0 0 0,0-1 0,0 1 0,0 0 0,0-1 0,0 1 0,1 0 0,-1 0 0,0-1 0,0 1 0,0 0 0,0 0 0,1-1 0,-1 1 0,0 0 0,0 0 0,0 0 0,1-1 0,-1 1 0,0 0 0,0 0 0,1 0 0,-1 0 0,0 0 0,1-1 0,0 2 0,1-1 1,0 1-1,-1 0 0,1-1 1,-1 1-1,1 0 0,-1 0 1,1 0-1,-1 0 1,0 0-1,0 0 0,1 1 1,-1-1-1,0 0 0,1 2 1,16 23 1,-16-23-1,55 73 27,-14-23-18,-4-1-4,5 9-3,-6-7 2,-6-13-2,-23-28 0,-6-8-3,0 0 1,1-1 0,0 1-1,0-1 1,0 0-1,6 4 1,-1-1-3,-6-4-3,-3-2 5,1 1 0,0-1 0,-1 0 0,1 0 0,-1 1 0,1-1-1,-1 0 1,0 0 0,1 1 0,-1-1 0,0 0 0,0 1 0,0-1 0,0 1 0,0-1 0,0 0 0,-1 1 0,1-1 0,0 0-1,-2 3 1,-1 9 9,2-8-6,1 0 0,0 0 0,1 0 0,-1 0 0,1 0 0,0 0 0,1 0 0,-1 0 0,1 0 0,0 0 0,5 8 0,2 2 25,0 0 0,23 26 0,-16-22 3,-1 1 1,0 1 0,-2 0 0,19 42-1,-25-47-22,-5-9 0,1 0 1,-1 1 0,0-1 0,0 1-1,0 14 1,-1-18-7,1 15 36,0 29 0,-2-43-32,0-1 0,0 1 0,0 0 0,-1 0 0,0 0 0,0-1 1,-1 1-1,1 0 0,-1-1 0,0 1 0,0-1 0,-5 7 0,7-10-4,-1-1 0,0 1 0,0-1 0,1 1 0,-1-1-1,0 1 1,0-1 0,0 1 0,0-1 0,1 1 0,-1-1-1,0 0 1,0 0 0,0 0 0,0 1 0,0-1 0,0 0 0,0 0-1,0 0 1,0 0 0,0 0 0,-1-1 0,-1 1 5,-20-4 4,14-1 9,2-4-15,0 0 1,1 0-1,0 0 1,-7-17-1,8 8 2,2-34 4,4 39-11,0 0-1,1 0 1,4-14 0,2 0-2,2 1 1,24-46-1,-30 64 0,0-1 0,1 1 0,1 0 0,-1 0 0,10-9 1,1-1-1,29-34-5,-25 33-19,96-60-7,-92 69-1,-9 6 24,0 1 1,0 0-1,1 1 1,28 1-1,-43 1 8,0 0 0,0 0 1,0 0-1,-1 0 0,1 1 1,0-1-1,0 0 0,0 0 0,0 1 1,0-1-1,0 1 0,0-1 0,-1 1 1,1-1-1,0 1 0,0-1 0,1 2 1,11 11-4,-1 0 1,0 1-1,-1 0 1,11 18-1,-11-5-2,14 58-1,0 43 6,-9 21 1,-8 10 0,-10 138 1,1-247 6,-8 188 18,0-142 3,9-96-27,0 1 0,0-1 0,0 1 0,0-1 1,-1 1-1,1-1 0,0 1 0,0-1 0,-1 1 0,1-1 0,0 1 0,-1-1 0,1 1 0,0-1 1,-1 0-1,1 1 0,-1-1 0,1 0 0,-1 1 0,1-1 0,-1 0 0,1 0 0,-1 1 1,1-1-1,-1 0 0,1 0 0,-1 0 0,1 0 0,-1 0 0,0 1 0,1-1 0,-1 0 1,1 0-1,-1-1 0,1 1 0,-1 0 0,1 0 0,-1 0 0,1 0 0,-1 0 0,0-1 0,1 1 1,-1 0-1,0-1 0,0 1 2,-28-13 4,28 12-6,0 1-1,0-1 1,0 0-1,0 0 1,-1 0 0,1 0-1,1 1 1,-1-1 0,0 0-1,0-1 1,0 1-1,-1-2 1,-36-57 11,21 25-11,-12-38 1,-12-56-2,17-2 0,14-13 0,13-19 0,20-3 0,19 11 0,14 8 0,6 11 0,-45 105 0,33-47 0,-40 64 0,2 0 0,0 0 0,25-21 0,-26 27 0,0 0 0,1 0 0,0 1 0,24-10 0,-22 12 0,0 0 0,0 1 0,1 0 0,18-1 0,-19 3 0,1 2 0,-1 0 0,1 0 0,18 4 0,-20-2 0,0 1 0,0 0 0,-1 1 1,21 10-1,-25-11 1,-1 1-1,0 1 1,0-1-1,0 1 1,-1 0 0,0 1-1,0 0 1,7 7-1,-7-4 1,0 0-1,-1 0 0,0 0 0,0 0 0,-1 1 0,4 13 1,-4-9-1,0-1 0,-2 0 0,0 1 0,1 20 0,-3-17 0,-1 0 0,0 0 0,-6 21 0,3-19 0,-1 0 0,-11 25 0,9-27 0,-2-1 0,-13 22 0,11-22 0,-23 24 0,-10 1 0,35-34-2,0 0 1,-1-1 0,-18 8-1,28-13 1,0-1 1,-1 0-1,1 0 0,0 0 0,0 0 0,-1 0 0,1 0 1,0 1-1,-1-1 0,1 0 0,0 0 0,0 0 0,-1 0 0,1 0 1,0 0-1,0 0 0,-1 0 0,1 0 0,0 0 0,-1 0 1,1-1-1,0 1 0,0 0 0,-1 0 0,1 0 0,0 0 1,0 0-1,-1 0 0,1-1 0,-8-4-5,0 0-1,1-1 1,-1 0-1,-7-10 1,14 16 4,0-1 0,0 0 0,1 0-1,-1 1 1,0-1 0,1 0 0,-1 0 0,1 0 0,-1 0 0,1 0 0,0 0-1,-1 0 1,1 0 0,0-2 0,-3-12-173,1 0 0,1-1 0,0 1 0,1-1 0,1 1 0,0-1 0,5-16 0,7-61-6658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06:57.4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53 0 7800,'12'10'0,"8"13"0,-11-8 0,-1 1 1,-1 1 0,-1-1-1,6 21 1,-10-31 1,5 24 26,18 161 25,-23-149 21,-2-9-34,1 15 2,-2-1 1,-9 58 0,7-82-8,-3 17 17,-1-1 0,-13 40 1,-7 3 61,27-81-113,0-1 0,-1 1-1,1-1 1,0 1 0,0-1-1,-1 1 1,1-1 0,0 1-1,-1-1 1,1 0 0,0 1-1,-1-1 1,1 1 0,0-1-1,-1 0 1,1 1 0,-1-1-1,1 0 1,-1 0 0,1 1-1,-1-1 1,1 0 0,-1 0-1,1 0 1,-1 1 0,1-1-1,-1 0 1,0 0 0,1 0-1,-1 0 1,1 0 0,-1 0-1,1 0 1,-1 0 0,1-1-1,-2 1 1,1 0 1,0 0-2,0-1 0,0 1 1,0-1-1,0 1 0,-1-1 0,1 1 0,0-1 0,0 0 1,0 1-1,0-1 0,1 0 0,-1 0 0,0 0 1,-1-2-1,-4-5-35,2 0 1,-1 0-1,1 0 1,1-1-1,-1 0 1,-2-12 0,2 7-704,-16-40-4155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06:57.8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40 662 5296,'-14'-46'17,"-6"-54"9,18 82-20,0 0 0,1 0 0,0 0 0,2 0 0,3-28 0,-2 30 6,-1 5 29,0 0 1,1 1 0,5-20 0,-1 11-16,6-26 31,-4 29 130,9-3-96,1 0 0,24-20 0,-19 24 157,133-50 105,-121 55-99,49-10 113,159-14 0,-238 34-351,0 0-1,0 0 0,0 1 0,0 0 0,-1 0 0,1 0 1,0 1-1,-1-1 0,1 1 0,-1 0 0,0 1 1,0-1-1,1 1 0,-2-1 0,1 1 0,5 5 0,-4-4 1,-4-3-11,-1-1 0,1 1 0,0-1 0,-1 1 0,1 0 0,0-1 0,-1 1 0,1 0 1,-1-1-1,1 1 0,-1 0 0,1 0 0,-1-1 0,0 1 0,1 2 0,1 3 5,-1 1 1,1-1-1,-1 1 0,-1-1 1,1 1-1,-1 0 0,-1-1 1,1 1-1,-1 0 0,-1 6 0,-6 6 45,-65 88 26,54-87-27,-8 3-18,-51 31 1,57-45 11,0-4-24,1-1-1,-34 2 1,37-8 17,1-4-20,0 0 1,-24-13-1,40 18-19,-1 1 1,1 0-1,-1-1 0,0 1 1,1 0-1,-1-1 0,1 1 0,-1-1 1,1 1-1,0-1 0,-1 1 1,1-1-1,-1 1 0,1-1 0,0 1 1,0-1-1,-1 1 0,1-1 1,0 0-1,-1 0 0,-1-7-97,1 0 0,-1 0-1,1-1 1,0 1 0,1 0 0,0 0 0,0-1-1,1 1 1,2-11 0,7-40-4978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06:59.0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497 118 5560,'0'-2'0,"0"-3"0,-13-5 0,7 6-2,0 1 0,0 0 0,0 0 0,0 0 0,-1 1 0,1 0 1,-1 0-1,0 1 0,0 0 0,1 0 0,-10 0 0,8 1 2,-1 1 0,1 0-1,0 0 1,-11 4 0,-8 6 5,1 1 1,0 1 0,1 1-1,-40 29 1,56-36-5,-13 6 2,12-7 13,1 0 0,0 1 0,-12 10 0,19-16-18,-51 49 105,49-46-82,-1 1 0,1 0 0,0 1 0,0-1 0,1 1 0,-1 0 1,1-1-1,0 1 0,-3 12 0,6-17-11,-1 0 0,1 0 0,0 0 0,0 0 0,-1 0 0,1 0 0,0-1 0,0 1 0,0 0 1,0 0-1,0 0 0,0 0 0,1 0 0,-1 0 0,0 0 0,0-1 0,1 1 0,-1 0 0,0 0 0,1 0 0,-1 0 0,1-1 0,-1 1 1,1 0-1,0-1 0,-1 1 0,1 0 0,-1-1 0,1 1 0,0 0 0,0-1 0,-1 1 0,1-1 0,0 0 0,0 1 0,0-1 0,0 0 1,-1 1-1,1-1 0,0 0 0,0 0 0,0 0 0,0 0 0,0 0 0,0 0 0,1 0 0,5 0 43,0-1 1,0 0-1,-1-1 0,1 1 1,8-4-1,124-51 548,-120 46-449,-2-1-1,0-1 0,30-26 0,-32 26-12,-12 10-98,0-1-1,1 1 0,0 0 0,0 0 0,0 0 0,-1 1 0,1-1 1,1 1-1,-1 0 0,0 0 0,0 0 0,0 1 0,1 0 1,-1-1-1,7 2 0,1 0 7,0 1 0,-1 0 1,18 6-1,-19-5-56,9 6 97,-7 0-68,-1 0 1,0 1-1,0 1 0,-1-1 0,13 18 0,-22-26-14,0 0 1,0 0-1,1 0 0,-1 0 0,-1 0 0,1 0 0,0 1 0,1 3 0,7 42 32,4 70 0,-13-79-11,-14 137 7,9-147-19,2-16-8,0 0-4,0 0 0,-1-1 0,0 0 0,-1 0 1,0 0-1,-1 0 0,-11 16 0,-28 29 13,44-56-15,0 0 0,0 0 0,0 0 0,0 0 1,0 0-1,0-1 0,0 1 0,0 0 0,0 0 0,-1-1 0,1 1 0,0 0 0,-1-1 0,1 0 1,0 1-1,-1-1 0,1 0 0,-1 1 0,1-1 0,0 0 0,-1 0 0,1 0 0,-1 0 0,1-1 0,0 1 1,-1 0-1,1-1 0,-1 1 0,1 0 0,0-1 0,0 0 0,-1 1 0,1-1 0,0 0 0,-2-1 1,-1-1 1,1 0 0,-1-1 0,1 1 1,0-1-1,0 1 0,-4-7 1,5 0 36,3 2-29,0 0 1,1 1 0,0-1 0,0 1-1,1-1 1,0 1 0,0 0-1,0 0 1,8-11 0,42-57 75,-42 61-93,121-161 178,-108 145-118,-11 13-29,113-127 111,-105 121-36,1 2 0,43-33 0,-64 53-89,0 0 0,0 0 1,1 1-1,-1-1 0,0 0 0,0 0 0,1 1 1,-1-1-1,0 1 0,1-1 0,-1 1 0,1-1 0,-1 1 1,1 0-1,-1 0 0,1 0 0,2 0 0,-4 0-10,0 0 0,0 0-1,1 0 1,-1 0 0,0 0-1,0 0 1,0 0-1,0 0 1,0 0 0,0 0-1,0 0 1,1 0 0,-1 0-1,0 0 1,0 0 0,0 0-1,0 1 1,0-1 0,0 0-1,0 0 1,0 0-1,0 0 1,1 0 0,-1 0-1,0 0 1,0 0 0,0 0-1,0 1 1,0-1 0,0 0-1,0 0 1,0 0-1,0 0 1,0 0 0,0 0-1,0 0 1,0 1 0,0-1-1,0 0 1,0 0 0,0 0-1,0 0 1,0 0 0,0 0-1,0 0 1,0 1-1,0-1 1,0 0 0,0 0-1,0 0 1,0 0 0,0 5 2,-1-1 1,1 0 0,-1 0 0,1 1-1,-1-1 1,0 0 0,-1 0 0,1 0-1,-1 0 1,-2 5 0,-8 18 12,-10 31 3,-6 17-15,7-6-4,11-14 0,7-17 0,6-18 0,-3-19 0,0-1 0,0 0 0,1 1 0,-1-1 0,0 1 0,1-1 0,-1 1 0,0-1 0,1 0 0,-1 1 0,0-1 0,1 0 0,-1 1 0,1-1 0,-1 0 0,0 0 0,1 0 0,-1 1 0,1-1 0,-1 0 0,1 0 0,-1 0 0,1 0 0,19-5 0,20-18 0,24-22 0,7-14 0,-2-6 0,-37 28 0,35-48 1,-60 75 1,-1 0 0,0-1 0,-1 1 0,0-1 0,-1 0-1,0 0 1,4-20 0,-5 19 0,0-8 12,-2 7-9,0 3-3,-1 0 0,0 1 0,0-1 0,-1 0 0,0 0 0,-1 0 0,0 0 0,-1 1 0,0-1 0,0 1 0,-1 0 0,0 0 0,-7-10 0,8 12-1,-15-15 6,15 19-2,-3-2-3,19 11-2,16 5 0,20 0 0,1-3-76,93 1 0,-83-7 21,35 2-82,-86-3 109,-1 0 0,0 0 0,0 1 0,0 0 0,0 1 0,0-1 0,0 2 0,7 3 1,-3-1 8,4 3-46,-7-2 53,-1 1 0,-1-1 1,1 2-1,-2-1 0,1 1 0,7 13 0,-13-20 8,0-1 1,-1 0-1,1 1 0,-1-1 0,1 1 0,-1-1 0,0 1 0,1-1 0,-1 1 0,0-1 1,0 2-1,1 11-8,-1 0 0,0 1 0,-1-1 0,0 0 0,-1 0 0,-1 0 0,-7 22 0,-5 18-63,-41 130-1150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06:59.4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1 126 7264,'8'-60'40,"-7"52"-22,-1 4-10,0 0-1,1 0 0,-1-1 1,1 1-1,0 0 1,0 0-1,1 0 0,-1 1 1,1-1-1,0 0 1,0 0-1,3-4 0,-5 8-6,0 0-1,0 0 0,0 0 1,0 0-1,0 0 0,1 0 0,-1 0 1,0 0-1,0-1 0,0 1 0,0 0 1,0 0-1,0 0 0,0 0 0,0 0 1,0 0-1,1 0 0,-1 0 1,0 0-1,0 0 0,0 0 0,0 0 1,0 0-1,0 0 0,0 0 0,1 0 1,-1 0-1,0 0 0,0 0 0,0 0 1,0 0-1,0 0 0,0 0 1,0 0-1,1 0 0,-1 0 0,0 0 1,0 0-1,0 0 0,0 0 0,0 0 1,0 0-1,0 0 0,0 1 0,1-1 1,-1 0-1,0 0 0,0 0 1,0 0-1,0 0 0,0 0 0,0 0 1,0 0-1,0 1 0,19 14 12,6 24-9,29 77-855,-28-50-3408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06:59.8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72 216 6904,'0'6'3,"0"1"0,-1 0 0,0 0 0,-2 8-1,-9 20 0,-32 88 12,35-92-11,8-29-2,1 0-1,0 0 1,0 1 0,-1-1-1,1 0 1,1 1 0,-1-1-1,0 0 1,0 0 0,1 1-1,1 3 1,-1-5 0,0-1 0,0 0 0,0 1 0,0-1 0,0 0 0,0 0 0,0 1 0,0-1 0,0 0 0,0 0 1,0 0-1,0 0 0,0 0 0,0 0 0,0-1 0,1 1 0,1-1 1,19-1 5,-1-1 0,0-2 0,0 0 0,23-9 0,-28 9-6,7-3 5,0 0 0,0-1 0,28-17 0,-17 9 1,66-45 23,-10 6 42,-82 51 2,3-3 19,-7 5 23,4-3 12,-7 6-115,0 0-1,0 1 1,0-1 0,0 1-1,0-1 1,0 1 0,0-1-1,0 1 1,0 0 0,-1-1-1,1 1 1,0 0 0,0 0-1,-1 0 1,1 0 0,0-1-1,0 3 1,0-2 7,56 75 172,-53-73-185,-1 0 1,1-1-1,0 1 0,0-1 0,0 1 1,0-1-1,0 0 0,0-1 0,1 1 1,-1-1-1,1 0 0,-1 0 1,1 0-1,5 0 0,-3 0 0,1 1 0,1-1 0,0 0 0,0 0 0,0-1 0,0 0 0,0 0 0,-1-1 0,1 0-1,12-3 1,-11 1-1,1-1-1,-1 1 0,0-2 0,1 1 1,-2-2-1,19-11 0,-15 8-3,-3 3 1,-1 0 1,0-1-1,0 0 1,0 0-1,-1-1 1,10-12-1,-9 10 1,-5 5 1,-1 0 0,1 0 0,-1-1 0,0 1 0,0-1 0,0 1 0,-1-1 0,0 0 0,0 0 0,-1-1 0,1-6 0,0 3 3,0 2 4,-1 0-1,0 0 1,0 0-1,-1 0 0,0 0 1,0 0-1,-1 0 1,0 0-1,-3-11 1,3 11-2,1 7-2,-1-1-1,1 0 1,0 1-1,-1-1 1,1 1-1,-1-1 1,1 0-1,-1 1 1,0-1-1,0 1 1,0-1-1,0 1 1,0 0-1,0-1 1,0 1-1,0 0 1,-3-2-1,0-1 12,-13-11 15,17 15-31,-1 0 0,1 0 0,0-1 0,0 1 0,0 0-1,-1 0 1,1 0 0,0 0 0,0 0 0,0 0 0,-1-1-1,1 1 1,0 0 0,0 0 0,-1 0 0,1 0-1,0 0 1,0 0 0,0 0 0,-1 0 0,1 0 0,0 0-1,0 0 1,-1 0 0,1 0 0,0 0 0,0 0 0,-1 0-1,1 1 1,0-1 0,0 0 0,-1 0 0,-3 3 12,-1 0 1,1 0-1,0 0 1,0 0-1,0 1 1,1-1 0,-1 1-1,1 0 1,0 0-1,0 0 1,0 1-1,1-1 1,0 1-1,-3 6 1,-5 12 33,-8 33 1,16-51-58,-1 15 28,4 29 0,0-42-19,0 1-1,1 0 1,0-1 0,5 14 0,-2-10-6,1 0 1,0 0 0,1-1 0,0 1 0,0-2-1,1 1 1,0-1 0,1 0 0,0-1-1,16 12 1,-23-19 0,0 0-1,1 0 1,-1 0-1,0 0 1,1 0-1,-1-1 1,0 1 0,1-1-1,-1 0 1,1 1-1,-1-1 1,1 0-1,-1-1 1,0 1-1,1 0 1,-1-1 0,4 0-1,4-1-19,69-18-31,-65 17 53,38-16-6,-46 17 4,-5 1 6,1 0-1,0 0 0,-1 1 1,1-1-1,0 0 0,0 1 1,-1-1-1,1 1 0,0 0 0,0 0 1,0-1-1,-1 1 0,1 0 1,0 1-1,0-1 0,0 0 1,-1 0-1,1 1 0,0-1 1,0 1-1,-1 0 0,1-1 0,0 1 1,1 1-1,24 14 4,-27-16-4,1 0 0,0 1 0,-1-1 0,1 0-1,-1 1 1,1-1 0,-1 1 0,1-1-1,0 1 1,-1 0 0,0-1 0,1 1 0,-1-1-1,1 1 1,-1 0 0,1 1 0,3 9 2,0 0 0,-1 1 0,0 0 0,-1 0 0,2 20 0,-7-7 11,-10 19-5,-20 45 0,19-63 5,-27 29-1,28-40-11,-23 21 0,-8-2 3,40-31-4,-1 0-1,0 0 0,0-1 0,-10 4 1,14-5-1,-1-1 0,0 1 0,1-1 0,-1 0 0,1 0 0,-1 0 0,0 0 0,1 0 0,-1 0 0,1 0 0,-1 0 0,0-1 0,-1 0 0,1 1 0,1-1 0,0 0 0,-1 0 0,1 0 0,0 0 0,0 1 0,0-2 0,0 1 1,0 0-1,0 0 0,0 0 0,0 0 0,0-1 0,0-1 0,-2-4 1,1-1 0,-1 0 0,2 1 0,-1-1 0,1 0 0,0 0 0,1-12 0,0 15 0,0-15 9,1 1-1,0-1 0,2 1 0,7-29 1,-7 35 3,5-12 101,12-13-26,26-38 0,-26 55 113,115-74 104,-103 77-11,141-66-1177,-81 42-5290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07:00.4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13088,'0'0'0,"27"10"0,-6-1-288,-5-1 288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07:02.9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8880,'4'6'120,"46"77"21,-38-59-33,44 125 39,-49-113-86,7 188 20,-15-172-67,1-19-9,-16 237 15,4-157-8,-5 12-8,6-27 1,5-39-3,6-57-2,0-1 0,0 0 0,0 0 0,0 1 0,0-1 0,0 0 0,-1 1 0,1-1 0,0 0 0,-1 1 0,1-1 0,-1 0 0,1 0 0,-1 0 0,0 0 0,0 2 0,0-4 0,0 0 0,0 1 0,0-1 0,0 0 0,1 0 0,-1 0 0,0 0 0,1 0 0,-1 0 0,0 0 0,1 0 0,-1 0 0,1 0 0,0-1 0,-1 1 0,1 0 0,0 0 0,0 0 0,0 0 0,0-2 0,-2-12 0,1 0 1,1-17-1,3-19 4,11-52 0,-2 40 9,21-66 1,-18 76-2,45-151 6,-47 163-4,-4 18-7,4-13 3,1 0 0,2 1 1,23-37-1,10-9 27,-40 73-9,4 1-17,1 2 0,0-1 0,24-4 0,-16 7 17,5 3-9,0 2-1,0 0 1,0 2 0,-1 1-1,32 10 1,-46-11-17,-1 1 0,0 1 0,15 9 0,-19-11-1,-1 1 0,0 0-1,0 1 1,0-1 0,-1 1 0,7 9-1,-8-8 1,1 0-1,-1 1 0,0 0 0,-1 0 0,1 0 1,2 12-1,-3-2-1,-2 1 1,1-1-1,-2 0 1,-1 1-1,0-1 1,-1 1-1,-5 18 1,-3-4-19,-66 119-4,57-127-3,-10 4 4,-45 33 1,54-51-32,-1-2 13,-43 10 1,60-19 29,1 1 0,-1-1 0,0 0 0,0 0 0,0 0 0,1-1 0,-1 1 0,0-1 0,1 0 0,-1 0 0,1 0 0,-1-1 0,1 1 0,-4-3 0,2 2 3,3 1 5,1 0 0,0 1 0,-1-1 1,1 0-1,0 0 0,0 0 0,-1 0 1,1 0-1,0 0 0,0 0 0,0 0 1,0 0-1,0-1 0,1 1 0,-1 0 1,-1-3-1,-1-1-2,-9-23 2,11 24 5,0-1 0,0 0 1,0 1-1,1-1 1,-1 0-1,1 0 0,0 0 1,1 1-1,-1-1 1,3-7-1,-3 9-1,1 0 0,0 1 1,1-1-1,-1 1 0,0-1 0,1 1 0,-1 0 0,1-1 0,0 1 1,0 0-1,0 0 0,0 0 0,0 1 0,0-1 0,0 0 1,0 1-1,1-1 0,-1 1 0,1 0 0,3-2 0,1 0 4,-5 2-2,0 0 0,0 1-1,0-1 1,0 0 0,1 1 0,-1-1-1,0 1 1,0 0 0,0-1-1,0 1 1,1 0 0,-1 1-1,0-1 1,3 1 0,23 3 29,47 16 0,-49-10 21,117 62 15,-72-30-18,-46-25-42,39 23 0,-39-26 5,34 12-1,-45-21-12,0 0 1,27 4-1,-29-7 0,0-1 0,0 0 0,0-1 0,13-2 0,-7 0 0,1-1-1,20-7 1,36-18-1,-11-5 1,-52 26 2,0-1 0,-1 0 0,1-1-1,-2 0 1,1-1 0,-1 0 0,-1-1 0,0 0 0,0 0 0,-1-1-1,-1 0 1,0 0 0,10-24 0,-9 12 49,-1 1 0,7-49 0,-14 69 16,0 10 4,-1 0-60,3 24 79,-1-23-72,2 15 36,1 1-1,15 45 0,-15-60-46,0-1-1,1 0 0,0 0 1,1 0-1,0-1 0,0 0 1,14 13-1,-20-20-6,1 1-1,0-1 1,-1 1-1,1 0 1,0-1-1,0 0 1,-1 1 0,1-1-1,0 1 1,0-1-1,0 0 1,0 0-1,0 1 1,-1-1-1,1 0 1,0 0 0,0 0-1,0 0 1,0 0-1,1 0 1,2-1 0,18-3 2,13-9 2,12-12-2,-37 18-2,-1 0 0,0 0 0,0-1 0,-1 0 0,0-1 0,0 0 0,6-10 0,-6 3 7,-3-5-2,-1 1 0,3-34 1,-9 35 14,-1 5-14,-2 1 1,0 0-1,0 0 1,-10-16-1,14 28-4,1 1-1,-1-1 0,1 0 1,-1 0-1,1 1 0,-1-1 1,0 0-1,0 0 0,1 1 0,-1-1 1,0 1-1,0-1 0,1 1 1,-3-1-1,0-1 1,-1 0 1,0 1-1,0-1 0,0 1 0,0 0 1,0 1-1,0-1 0,0 1 1,0-1-1,-1 1 0,1 0 0,0 1 1,0-1-1,-6 2 0,9-2-2,0 1 0,0-1 0,0 0 0,0 1 0,0-1 0,0 1 0,0-1 0,1 1 0,-1-1 0,0 1 0,0 0 0,0-1 0,-1 2 0,-32 34 12,23-21-12,1-1 1,-9 19-1,-18 44 4,28-54-4,-10 35 0,16-42-2,0-1 1,2 1 0,0 0-1,1-1 1,0 1-1,5 27 1,-5-41-1,0 0 0,1 0-1,-1 0 1,1 0 0,-1 0 0,1 0 0,0-1-1,0 1 1,1 3 0,16 21-6,31 38 1,-48-62 4,0-1 0,0 0 0,1 1 0,-1-1 1,0 0-1,1 0 0,-1 0 0,1 0 0,-1 0 0,4 1 1,18 7-9,1-1 0,46 9 0,-68-17 7,1 0 0,0 1 0,0-1 0,-1 0 0,1 0-1,0 0 1,4-2 0,36-7-13,47-16 0,-66 14-16,77-55-4,-85 50 23,6-16 7,-1-2 0,-1 0 0,16-41 0,-12 5 6,-7 16 3,19-54 12,-35 105 0,0 9 4,3 33 17,-3-26-24,0 99 32,-4-45-24,-2 15-15,-4 2 0,-5-5-3,13-75-2,-21 78-15,21-76 13,-1 0-1,-1-1 1,1 1 0,-1 0 0,0-1 0,0 1 0,-1-1-1,0 0 1,0 0 0,-5 5 0,9-10 0,-1 0 0,0 0 0,1 0 0,-1 0 0,1 0 0,-1 0-1,0 0 1,1 0 0,-1-1 0,1 1 0,-1 0 0,0 0 0,1 0 0,-1 0 0,1-1 0,-1 1 0,1 0 0,-1-1 0,1 1-1,-1 0 1,1-1 0,-1 1 0,1-1 0,-1 1 0,1-1 0,0 1 0,-1-1 0,1 1 0,-1-1 0,1 0-3,-3-2 2,1-1-1,-1 0 0,1 1 0,0-1 1,0 0-1,1 0 0,-1 0 1,1 0-1,0 0 0,0-1 0,0-4 1,-1-41-7,3 36 8,-2 8 2,1-1-1,0 1 0,1-1 0,0 1 0,0-1 0,2-8 1,2-2-1,13-46 2,39-72 11,26-14 47,-67 121-49,3 0 45,-15 24-44,15-21 26,1 2 1,2 0-1,30-25 0,-49 45-32,39-29 108,-38 29-98,0 1 0,0-1 0,0 1 1,0 0-1,1 0 0,-1 1 0,0-1 1,1 1-1,-1 0 0,7-1 0,-11 2-14,0 0 0,0 0-1,0 0 1,0 0-1,0 0 1,0 0 0,1 0-1,-1 0 1,0 0 0,0 0-1,0 0 1,0 0-1,0 0 1,0 0 0,0 0-1,1 1 1,-1-1-1,0 0 1,0 0 0,0 0-1,0 0 1,0 0 0,0 0-1,0 0 1,0 0-1,0 0 1,1 0 0,-1 0-1,0 1 1,0-1 0,0 0-1,0 0 1,0 0-1,0 0 1,0 0 0,0 0-1,0 0 1,0 1-1,0-1 1,0 0 0,0 0-1,0 0 1,0 0 0,0 0-1,0 0 1,0 0-1,0 1 1,0-1 0,0 0-1,0 0 1,0 0 0,0 0-1,0 0 1,0 0-1,-1 1 1,1 6 5,-1 1 1,0 0 0,0 0-1,-1-1 1,0 1-1,-5 9 1,4-7-5,-8 13 6,-26 43 4,-16 18-9,6-19-3,-22 38-23,64-89-8,5-13 29,0-1 1,0 0-1,0 1 0,0-1 0,0 0 0,0 0 1,0 1-1,1-1 0,-1 0 0,0 1 0,0-1 1,0 0-1,0 0 0,0 1 0,1-1 0,-1 0 1,0 0-1,0 0 0,0 1 0,1-1 1,-1 0-1,0 0 0,0 0 0,1 0 0,-1 1 1,0-1-1,1 0 0,-1 0 0,2 0-10,1 0 0,-1 0 0,0 0-1,0 0 1,0 0 0,1-1 0,-1 1 0,0-1-1,0 1 1,0-1 0,0 0 0,4-2 0,30-17-65,37-27 0,-44 26-129,-24 17 170,45-36-242,62-65 0,-73 67 119,-1 2-302,60-73 1,-79 87 451,-11 21 11,-5 2-1,-2 0 1,0 0-1,0-1 1,0 1 0,0 0-1,-1 0 1,1 0-1,0 0 1,0-1-1,-1 1 1,1 0-1,0 0 1,-1 1-1,1-1 1,-1 0-1,0 0 1,1 0 0,-1 0-1,0 0 1,1 2-1,-1-1 2,3 6 3,-1-2 4,-1-1 1,0 1-1,0 0 0,0 0 0,-1 6 1,2 28 24,-2-19 0,2 1-1,0-1 1,1 0-1,7 26 1,-10-45-29,1 1 0,0-1 1,1 0-1,-1 1 0,0-1 1,1 0-1,-1 0 0,1 0 1,-1 0-1,1 0 0,0 0 1,0 0-1,4 2 0,-3-2 2,-3-2-4,1 1 0,0-1-1,0 0 1,0 1 0,0-1 0,-1 0 0,1 0 0,0 0 0,0 0 0,0 0 0,0 0-1,0 0 1,-1 0 0,1 0 0,0-1 0,0 1 0,0 0 0,0 0 0,-1-1 0,1 1 0,1-1-1,12-8 2,-14 9-2,8-6 4,-1 0 1,1 0-1,-1-1 0,-1 0 0,1 0 1,-1-1-1,5-9 0,-2 6-1,61-80 65,-68 87-62,0 1 1,0 0 0,0-1-1,-1 1 1,1-1-1,-1 0 1,0 1 0,0-1-1,0 0 1,0 0-1,-1 0 1,0 0 0,1 0-1,-2-5 1,1 4 3,0 4-7,0 0 1,0 0-1,0-1 0,-1 1 1,1 0-1,0 0 0,0 0 1,-1 0-1,1 0 0,-1 0 1,1 0-1,-1 1 0,1-1 1,-1 0-1,0 0 0,1 0 1,-1 0-1,0 1 0,0-1 1,0 0-1,1 1 0,-1-1 1,0 0-1,0 1 0,-2-1 1,1 0 8,-23-8 24,25 9-34,-1 0 0,1 0 1,-1-1-1,0 1 0,1 0 1,-1 0-1,0 0 0,1 0 1,-1 0-1,0 0 0,1 1 1,-1-1-1,0 0 0,1 0 1,-1 0-1,1 1 0,-1-1 1,0 1-1,-11 4 20,1 2-1,0-1 1,0 2 0,1 0-1,-10 9 1,4 1 83,-54 95 41,60-88-75,-17 93 23,28-97-50,3-3-27,2 0 1,10 25-1,-16-42-19,1-1 0,-1 1 1,0-1-1,1 1 0,-1 0 0,0-1 0,1 1 1,-1-1-1,1 1 0,-1-1 0,1 1 1,-1-1-1,1 1 0,-1-1 0,1 0 0,-1 1 1,1-1-1,0 0 0,-1 1 0,1-1 0,0 0 1,17 6 6,0 0 0,1-2 1,27 4-1,-18-7 0,142-19 5,-134 10-19,-20 3-3,4-1-2,0 0-1,0-1 1,0-2 0,-1 0-1,-1-1 1,35-24 0,-40 25-24,5-4 1,-1 0 0,0-2 0,-1 1 0,-1-2 0,16-21 0,-4 3-60,-3-1-1,-1-1 1,30-63 0,-51 97 85,4-16-26,-9 15 22,-9 10 7,-17 21 5,-10 27 1,-8 23 0,0 9 0,11-9 0,25-49-1,-13 46 0,24-73 1,-1 0-1,1 0 0,-1 0 0,1 0 1,0 0-1,0 0 0,0 0 1,0 0-1,0 1 0,0-1 0,1 0 1,-1 0-1,0 0 0,1 0 0,1 3 1,2 13-26,-4-18 25,0 1 0,0-1 0,0 0 0,1 1 1,-1-1-1,0 0 0,0 1 0,0-1 0,0 0 0,0 0 0,1 1 0,-1-1 0,0 0 1,0 0-1,0 1 0,1-1 0,-1 0 0,0 0 0,1 0 0,-1 1 0,0-1 0,0 0 1,1 0-1,-1 0 0,0 0 0,1 0 0,-1 0 0,0 0 0,0 0 0,1 1 0,-1-1 1,0 0-1,1 0 0,-1 0 0,0-1 0,1 1 0,-1 0 0,0 0 0,1 0 0,-1 0 1,0 0-1,1 0 0,-1 0 0,0 0 0,0-1 0,1 1 0,-1 0 0,0 0 0,0 0 1,1-1-1,-1 1 0,17-10-22,-16 10 23,36-24-27,-27 17 21,8-4-3,0-2 1,31-28-1,-21 7 8,-18 21 2,-4 7 2,-2 0 0,1 0 0,-1-1 0,0 1-1,6-13 1,-9 19 0,-1 1-1,1-1 1,0 0-1,0 1 1,-1-1 0,1 0-1,0 1 1,0-1-1,-1 1 1,1-1-1,0 1 1,-1-1-1,1 1 1,-1-1-1,1 1 1,0 0-1,-1-1 1,1 2-1,40 78 53,-41-78-54,1-1-1,0 1 1,0-1 0,1 1-1,-1-1 1,0 1 0,0-1 0,1 0-1,-1 1 1,1-1 0,-1 0-1,1 0 1,-1 0 0,1 0-1,0-1 1,1 2 0,5 1 0,-1 1 0,0-1-1,1 0 0,12 3 1,30 0-1,-41-6 0,-1 0 0,1 0 0,0-1 0,10-3 0,-10 1 0,1 0 0,-1 0 0,1-1 0,11-8 0,-6 3 0,0-1 0,22-19 0,-24 17 0,-1 0 0,0-1 0,13-19 0,-11 9 0,21-41 1,-21 36 1,0-1 2,0-1 1,17-61-1,-24 64 8,0-1 1,-2 0-1,-2 0 1,0 0 0,-2-1-1,-2-33 1,-5 24 45,5 36-3,-2 6 4,-3 6-32,0 1 1,1 0 0,1 0 0,-1 0-1,-3 21 1,2-14-18,2 1 13,-1-1 0,2 1 0,1 0 0,0 0 0,1 22 0,1-22-13,1 13 31,15 140 18,-2-61-19,-11-84-37,5 30 6,1-13-3,-1-2-4,-3-17-1285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07:03.3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9 9416,'2'-2'48,"-1"2"-42,-1-1 0,1 1 0,0-1 1,-1 0-1,1 1 0,0-1 0,0 1 1,0 0-1,-1-1 0,1 1 0,0 0 0,0-1 1,0 1-1,0 0 0,-1 0 0,1 0 1,0 0-1,0 0 0,0 0 0,0 0 1,0 0-1,0 0 0,1 0 0,25 10 195,-15-5-195,65 26 102,65 25-22,-111-47-51,-31-9-35,16 2 13,1 0 0,29-1 0,-27-3-365,-1-1 1,34-9-1,-49 11 232,89-24-5793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07:03.8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46 8696,'0'0'128,"14"-32"8,-14 23-136,-9 5-16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09:07:04.2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 0 4400,'0'9'9,"0"-7"263,-14-7 1041,4 5-1454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2BF905-C387-4D6D-8775-BE3E0D405D19}" type="datetimeFigureOut">
              <a:rPr lang="en-IN" smtClean="0"/>
              <a:t>13-09-2023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83AAFB-38D4-45DC-8161-6D3E8BE303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107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2FFCE-1907-3514-DCBA-1C72012B6B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B44A3B-0103-41AA-4844-DCC50618F5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4E40E-F3D3-21BC-9C5D-BCD100AE6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13-09-2023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0E7EE9-439D-DD3C-4951-4039101D8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F951C-645A-9DC0-60E6-0AFF6BA3E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7489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DAAE4-D2DD-12D3-2540-57932EE13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606C2C-A1B6-81F9-4325-BFC728528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EAE84-2C0B-513F-D1C8-7D0E1FE11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13-09-2023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45269-406A-1887-BEF3-20495C28B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F48543-2206-B565-18D2-8EFF9C016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4281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5FA007-F6EC-46C5-93BD-790CE3C63B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69EB54-DA6C-845E-37B8-26C52FEB0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49B0C-C906-5CD3-22CC-8A3D05716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13-09-2023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CBFADC-36B0-AEF6-C2B7-8BA7CBE7A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337D0-3FCC-59A5-FF64-CC8B7B1D9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3629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712BD-D652-424C-F122-B08B22A6F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703B1-4140-7E30-0EFA-13A1E13BD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43415B-8E7B-F574-289A-A559BE352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13-09-2023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662352-DA9C-57DC-29C6-1612BAE21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DF131-D6D8-E2C6-03FE-C9C4AAA4E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3207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BD523-97C7-2B09-4DC5-827064FEB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85BB4E-13A7-F195-750C-DE891EA5C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474B4-0676-8B19-2479-3E69B3844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13-09-2023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ACA12-4FCB-C184-494F-D60EE5C6A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B91191-A4A4-1B26-439A-357B9233E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07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40F1D-A73B-14AF-CE23-0384E632E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6AFE6-63AF-C5B1-65CE-478CC375EE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FF38ED-1627-DCA4-709B-3F5AA43B2C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10D468-6509-8A11-7AA5-D71E01C47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13-09-2023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3BFAC3-7D85-B5FE-B4C3-6B0D87E95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0D739-5190-C5C9-090F-9EB7ED584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4977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B8D6F-C019-0675-679B-E1C95BBCF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000F21-183C-EF07-0A8C-879DC371B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C09723-85CA-0101-A016-367E2E6C6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EA8C42-9140-FDF3-4EA0-76B0931064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DC9198-E0AD-9BEE-EE8E-8096926758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AEEAAA-A163-5000-D6C4-051A07F4E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13-09-2023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EF611C-D38C-49F8-2630-5D3AF025F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40221E-8511-D671-3893-D1A2CFFD3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0800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38E47-48F4-5D10-2E25-17A88B8FD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3E9C0A-75F6-CCD0-0D82-CB6389C20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13-09-2023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B4F184-8924-F868-3863-E59AA9120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F05A24-B83A-9E53-B2B4-3CDB4E1D0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5964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86E2BE-DA53-4476-1D6E-36D4329DC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13-09-2023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54775E-3CDD-7CA7-9BFE-8784120E6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5BBC1B-0068-85D2-4A3E-C32FB44AC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399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88543-D903-77D1-6264-E3AAF10D5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23178-D759-807D-1A18-095B48112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1282D9-2A67-A55F-1268-FF40B79DE4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951615-59B7-0FF0-384D-DAEA8C1CD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13-09-2023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DB4808-DB9A-DA1A-2059-DC051F501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01D521-C694-3654-61C1-89445365E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7969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47572-DCEF-FBAE-1F52-C1F1EE215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024965-247C-4DB2-B732-25650C1A73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ADD987-ECD9-C7C5-B699-DEB5CEE74C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602652-A97D-02B1-E0BC-81E52C521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13-09-2023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4CD21E-F56A-5E95-4A0D-5C52607AC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FD7973-AAF7-BDD6-3B83-01F7C2993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3053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394AB7-1164-0929-84C6-923341DC9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BBD7F8-8BD7-A257-CCC3-FD0E4B153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22D35-E608-1CE8-3BA0-BEB70C23DE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7B88D-8820-4975-A0E5-D641D9E67F08}" type="datetimeFigureOut">
              <a:rPr lang="en-IN" smtClean="0"/>
              <a:t>13-09-2023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877CD-10B8-9E55-99D6-33FD6864D8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F7DC-3508-28F8-DABD-FE8B2183EB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672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1.png"/><Relationship Id="rId21" Type="http://schemas.openxmlformats.org/officeDocument/2006/relationships/image" Target="../media/image13.png"/><Relationship Id="rId42" Type="http://schemas.openxmlformats.org/officeDocument/2006/relationships/customXml" Target="../ink/ink28.xml"/><Relationship Id="rId63" Type="http://schemas.openxmlformats.org/officeDocument/2006/relationships/image" Target="../media/image34.png"/><Relationship Id="rId84" Type="http://schemas.openxmlformats.org/officeDocument/2006/relationships/customXml" Target="../ink/ink49.xml"/><Relationship Id="rId138" Type="http://schemas.openxmlformats.org/officeDocument/2006/relationships/customXml" Target="../ink/ink76.xml"/><Relationship Id="rId159" Type="http://schemas.openxmlformats.org/officeDocument/2006/relationships/image" Target="../media/image82.png"/><Relationship Id="rId170" Type="http://schemas.openxmlformats.org/officeDocument/2006/relationships/customXml" Target="../ink/ink92.xml"/><Relationship Id="rId107" Type="http://schemas.openxmlformats.org/officeDocument/2006/relationships/image" Target="../media/image56.png"/><Relationship Id="rId11" Type="http://schemas.openxmlformats.org/officeDocument/2006/relationships/image" Target="../media/image8.png"/><Relationship Id="rId32" Type="http://schemas.openxmlformats.org/officeDocument/2006/relationships/customXml" Target="../ink/ink23.xml"/><Relationship Id="rId53" Type="http://schemas.openxmlformats.org/officeDocument/2006/relationships/image" Target="../media/image29.png"/><Relationship Id="rId74" Type="http://schemas.openxmlformats.org/officeDocument/2006/relationships/customXml" Target="../ink/ink44.xml"/><Relationship Id="rId128" Type="http://schemas.openxmlformats.org/officeDocument/2006/relationships/customXml" Target="../ink/ink71.xml"/><Relationship Id="rId149" Type="http://schemas.openxmlformats.org/officeDocument/2006/relationships/image" Target="../media/image77.png"/><Relationship Id="rId5" Type="http://schemas.openxmlformats.org/officeDocument/2006/relationships/image" Target="../media/image5100.png"/><Relationship Id="rId95" Type="http://schemas.openxmlformats.org/officeDocument/2006/relationships/image" Target="../media/image50.png"/><Relationship Id="rId160" Type="http://schemas.openxmlformats.org/officeDocument/2006/relationships/customXml" Target="../ink/ink87.xml"/><Relationship Id="rId181" Type="http://schemas.openxmlformats.org/officeDocument/2006/relationships/image" Target="../media/image93.png"/><Relationship Id="rId22" Type="http://schemas.openxmlformats.org/officeDocument/2006/relationships/customXml" Target="../ink/ink18.xml"/><Relationship Id="rId43" Type="http://schemas.openxmlformats.org/officeDocument/2006/relationships/image" Target="../media/image24.png"/><Relationship Id="rId64" Type="http://schemas.openxmlformats.org/officeDocument/2006/relationships/customXml" Target="../ink/ink39.xml"/><Relationship Id="rId118" Type="http://schemas.openxmlformats.org/officeDocument/2006/relationships/customXml" Target="../ink/ink66.xml"/><Relationship Id="rId139" Type="http://schemas.openxmlformats.org/officeDocument/2006/relationships/image" Target="../media/image72.png"/><Relationship Id="rId85" Type="http://schemas.openxmlformats.org/officeDocument/2006/relationships/image" Target="../media/image45.png"/><Relationship Id="rId150" Type="http://schemas.openxmlformats.org/officeDocument/2006/relationships/customXml" Target="../ink/ink82.xml"/><Relationship Id="rId171" Type="http://schemas.openxmlformats.org/officeDocument/2006/relationships/image" Target="../media/image88.png"/><Relationship Id="rId12" Type="http://schemas.openxmlformats.org/officeDocument/2006/relationships/customXml" Target="../ink/ink13.xml"/><Relationship Id="rId33" Type="http://schemas.openxmlformats.org/officeDocument/2006/relationships/image" Target="../media/image19.png"/><Relationship Id="rId108" Type="http://schemas.openxmlformats.org/officeDocument/2006/relationships/customXml" Target="../ink/ink61.xml"/><Relationship Id="rId129" Type="http://schemas.openxmlformats.org/officeDocument/2006/relationships/image" Target="../media/image67.png"/><Relationship Id="rId54" Type="http://schemas.openxmlformats.org/officeDocument/2006/relationships/customXml" Target="../ink/ink34.xml"/><Relationship Id="rId75" Type="http://schemas.openxmlformats.org/officeDocument/2006/relationships/image" Target="../media/image40.png"/><Relationship Id="rId96" Type="http://schemas.openxmlformats.org/officeDocument/2006/relationships/customXml" Target="../ink/ink55.xml"/><Relationship Id="rId140" Type="http://schemas.openxmlformats.org/officeDocument/2006/relationships/customXml" Target="../ink/ink77.xml"/><Relationship Id="rId161" Type="http://schemas.openxmlformats.org/officeDocument/2006/relationships/image" Target="../media/image83.png"/><Relationship Id="rId182" Type="http://schemas.openxmlformats.org/officeDocument/2006/relationships/customXml" Target="../ink/ink98.xml"/><Relationship Id="rId6" Type="http://schemas.openxmlformats.org/officeDocument/2006/relationships/customXml" Target="../ink/ink10.xml"/><Relationship Id="rId23" Type="http://schemas.openxmlformats.org/officeDocument/2006/relationships/image" Target="../media/image14.png"/><Relationship Id="rId119" Type="http://schemas.openxmlformats.org/officeDocument/2006/relationships/image" Target="../media/image62.png"/><Relationship Id="rId44" Type="http://schemas.openxmlformats.org/officeDocument/2006/relationships/customXml" Target="../ink/ink29.xml"/><Relationship Id="rId65" Type="http://schemas.openxmlformats.org/officeDocument/2006/relationships/image" Target="../media/image35.png"/><Relationship Id="rId86" Type="http://schemas.openxmlformats.org/officeDocument/2006/relationships/customXml" Target="../ink/ink50.xml"/><Relationship Id="rId130" Type="http://schemas.openxmlformats.org/officeDocument/2006/relationships/customXml" Target="../ink/ink72.xml"/><Relationship Id="rId151" Type="http://schemas.openxmlformats.org/officeDocument/2006/relationships/image" Target="../media/image78.png"/><Relationship Id="rId172" Type="http://schemas.openxmlformats.org/officeDocument/2006/relationships/customXml" Target="../ink/ink93.xml"/><Relationship Id="rId13" Type="http://schemas.openxmlformats.org/officeDocument/2006/relationships/image" Target="../media/image9.png"/><Relationship Id="rId18" Type="http://schemas.openxmlformats.org/officeDocument/2006/relationships/customXml" Target="../ink/ink16.xml"/><Relationship Id="rId39" Type="http://schemas.openxmlformats.org/officeDocument/2006/relationships/image" Target="../media/image22.png"/><Relationship Id="rId109" Type="http://schemas.openxmlformats.org/officeDocument/2006/relationships/image" Target="../media/image57.png"/><Relationship Id="rId34" Type="http://schemas.openxmlformats.org/officeDocument/2006/relationships/customXml" Target="../ink/ink24.xml"/><Relationship Id="rId50" Type="http://schemas.openxmlformats.org/officeDocument/2006/relationships/customXml" Target="../ink/ink32.xml"/><Relationship Id="rId55" Type="http://schemas.openxmlformats.org/officeDocument/2006/relationships/image" Target="../media/image30.png"/><Relationship Id="rId76" Type="http://schemas.openxmlformats.org/officeDocument/2006/relationships/customXml" Target="../ink/ink45.xml"/><Relationship Id="rId97" Type="http://schemas.openxmlformats.org/officeDocument/2006/relationships/image" Target="../media/image51.png"/><Relationship Id="rId104" Type="http://schemas.openxmlformats.org/officeDocument/2006/relationships/customXml" Target="../ink/ink59.xml"/><Relationship Id="rId120" Type="http://schemas.openxmlformats.org/officeDocument/2006/relationships/customXml" Target="../ink/ink67.xml"/><Relationship Id="rId125" Type="http://schemas.openxmlformats.org/officeDocument/2006/relationships/image" Target="../media/image65.png"/><Relationship Id="rId141" Type="http://schemas.openxmlformats.org/officeDocument/2006/relationships/image" Target="../media/image73.png"/><Relationship Id="rId146" Type="http://schemas.openxmlformats.org/officeDocument/2006/relationships/customXml" Target="../ink/ink80.xml"/><Relationship Id="rId167" Type="http://schemas.openxmlformats.org/officeDocument/2006/relationships/image" Target="../media/image86.png"/><Relationship Id="rId7" Type="http://schemas.openxmlformats.org/officeDocument/2006/relationships/image" Target="../media/image6100.png"/><Relationship Id="rId71" Type="http://schemas.openxmlformats.org/officeDocument/2006/relationships/image" Target="../media/image38.png"/><Relationship Id="rId92" Type="http://schemas.openxmlformats.org/officeDocument/2006/relationships/customXml" Target="../ink/ink53.xml"/><Relationship Id="rId162" Type="http://schemas.openxmlformats.org/officeDocument/2006/relationships/customXml" Target="../ink/ink88.xml"/><Relationship Id="rId183" Type="http://schemas.openxmlformats.org/officeDocument/2006/relationships/image" Target="../media/image94.png"/><Relationship Id="rId2" Type="http://schemas.openxmlformats.org/officeDocument/2006/relationships/customXml" Target="../ink/ink8.xml"/><Relationship Id="rId29" Type="http://schemas.openxmlformats.org/officeDocument/2006/relationships/image" Target="../media/image17.png"/><Relationship Id="rId24" Type="http://schemas.openxmlformats.org/officeDocument/2006/relationships/customXml" Target="../ink/ink19.xml"/><Relationship Id="rId40" Type="http://schemas.openxmlformats.org/officeDocument/2006/relationships/customXml" Target="../ink/ink27.xml"/><Relationship Id="rId45" Type="http://schemas.openxmlformats.org/officeDocument/2006/relationships/image" Target="../media/image25.png"/><Relationship Id="rId66" Type="http://schemas.openxmlformats.org/officeDocument/2006/relationships/customXml" Target="../ink/ink40.xml"/><Relationship Id="rId87" Type="http://schemas.openxmlformats.org/officeDocument/2006/relationships/image" Target="../media/image46.png"/><Relationship Id="rId110" Type="http://schemas.openxmlformats.org/officeDocument/2006/relationships/customXml" Target="../ink/ink62.xml"/><Relationship Id="rId115" Type="http://schemas.openxmlformats.org/officeDocument/2006/relationships/image" Target="../media/image60.png"/><Relationship Id="rId131" Type="http://schemas.openxmlformats.org/officeDocument/2006/relationships/image" Target="../media/image68.png"/><Relationship Id="rId136" Type="http://schemas.openxmlformats.org/officeDocument/2006/relationships/customXml" Target="../ink/ink75.xml"/><Relationship Id="rId157" Type="http://schemas.openxmlformats.org/officeDocument/2006/relationships/image" Target="../media/image81.png"/><Relationship Id="rId178" Type="http://schemas.openxmlformats.org/officeDocument/2006/relationships/customXml" Target="../ink/ink96.xml"/><Relationship Id="rId61" Type="http://schemas.openxmlformats.org/officeDocument/2006/relationships/image" Target="../media/image33.png"/><Relationship Id="rId82" Type="http://schemas.openxmlformats.org/officeDocument/2006/relationships/customXml" Target="../ink/ink48.xml"/><Relationship Id="rId152" Type="http://schemas.openxmlformats.org/officeDocument/2006/relationships/customXml" Target="../ink/ink83.xml"/><Relationship Id="rId173" Type="http://schemas.openxmlformats.org/officeDocument/2006/relationships/image" Target="../media/image89.png"/><Relationship Id="rId19" Type="http://schemas.openxmlformats.org/officeDocument/2006/relationships/image" Target="../media/image12.png"/><Relationship Id="rId14" Type="http://schemas.openxmlformats.org/officeDocument/2006/relationships/customXml" Target="../ink/ink14.xml"/><Relationship Id="rId30" Type="http://schemas.openxmlformats.org/officeDocument/2006/relationships/customXml" Target="../ink/ink22.xml"/><Relationship Id="rId35" Type="http://schemas.openxmlformats.org/officeDocument/2006/relationships/image" Target="../media/image20.png"/><Relationship Id="rId56" Type="http://schemas.openxmlformats.org/officeDocument/2006/relationships/customXml" Target="../ink/ink35.xml"/><Relationship Id="rId77" Type="http://schemas.openxmlformats.org/officeDocument/2006/relationships/image" Target="../media/image41.png"/><Relationship Id="rId100" Type="http://schemas.openxmlformats.org/officeDocument/2006/relationships/customXml" Target="../ink/ink57.xml"/><Relationship Id="rId105" Type="http://schemas.openxmlformats.org/officeDocument/2006/relationships/image" Target="../media/image55.png"/><Relationship Id="rId126" Type="http://schemas.openxmlformats.org/officeDocument/2006/relationships/customXml" Target="../ink/ink70.xml"/><Relationship Id="rId147" Type="http://schemas.openxmlformats.org/officeDocument/2006/relationships/image" Target="../media/image76.png"/><Relationship Id="rId168" Type="http://schemas.openxmlformats.org/officeDocument/2006/relationships/customXml" Target="../ink/ink91.xml"/><Relationship Id="rId8" Type="http://schemas.openxmlformats.org/officeDocument/2006/relationships/customXml" Target="../ink/ink11.xml"/><Relationship Id="rId51" Type="http://schemas.openxmlformats.org/officeDocument/2006/relationships/image" Target="../media/image28.png"/><Relationship Id="rId72" Type="http://schemas.openxmlformats.org/officeDocument/2006/relationships/customXml" Target="../ink/ink43.xml"/><Relationship Id="rId93" Type="http://schemas.openxmlformats.org/officeDocument/2006/relationships/image" Target="../media/image49.png"/><Relationship Id="rId98" Type="http://schemas.openxmlformats.org/officeDocument/2006/relationships/customXml" Target="../ink/ink56.xml"/><Relationship Id="rId121" Type="http://schemas.openxmlformats.org/officeDocument/2006/relationships/image" Target="../media/image63.png"/><Relationship Id="rId142" Type="http://schemas.openxmlformats.org/officeDocument/2006/relationships/customXml" Target="../ink/ink78.xml"/><Relationship Id="rId163" Type="http://schemas.openxmlformats.org/officeDocument/2006/relationships/image" Target="../media/image84.png"/><Relationship Id="rId184" Type="http://schemas.openxmlformats.org/officeDocument/2006/relationships/customXml" Target="../ink/ink99.xml"/><Relationship Id="rId3" Type="http://schemas.openxmlformats.org/officeDocument/2006/relationships/image" Target="../media/image4100.png"/><Relationship Id="rId25" Type="http://schemas.openxmlformats.org/officeDocument/2006/relationships/image" Target="../media/image15.png"/><Relationship Id="rId46" Type="http://schemas.openxmlformats.org/officeDocument/2006/relationships/customXml" Target="../ink/ink30.xml"/><Relationship Id="rId67" Type="http://schemas.openxmlformats.org/officeDocument/2006/relationships/image" Target="../media/image36.png"/><Relationship Id="rId116" Type="http://schemas.openxmlformats.org/officeDocument/2006/relationships/customXml" Target="../ink/ink65.xml"/><Relationship Id="rId137" Type="http://schemas.openxmlformats.org/officeDocument/2006/relationships/image" Target="../media/image71.png"/><Relationship Id="rId158" Type="http://schemas.openxmlformats.org/officeDocument/2006/relationships/customXml" Target="../ink/ink86.xml"/><Relationship Id="rId20" Type="http://schemas.openxmlformats.org/officeDocument/2006/relationships/customXml" Target="../ink/ink17.xml"/><Relationship Id="rId41" Type="http://schemas.openxmlformats.org/officeDocument/2006/relationships/image" Target="../media/image23.png"/><Relationship Id="rId62" Type="http://schemas.openxmlformats.org/officeDocument/2006/relationships/customXml" Target="../ink/ink38.xml"/><Relationship Id="rId83" Type="http://schemas.openxmlformats.org/officeDocument/2006/relationships/image" Target="../media/image44.png"/><Relationship Id="rId88" Type="http://schemas.openxmlformats.org/officeDocument/2006/relationships/customXml" Target="../ink/ink51.xml"/><Relationship Id="rId111" Type="http://schemas.openxmlformats.org/officeDocument/2006/relationships/image" Target="../media/image58.png"/><Relationship Id="rId132" Type="http://schemas.openxmlformats.org/officeDocument/2006/relationships/customXml" Target="../ink/ink73.xml"/><Relationship Id="rId153" Type="http://schemas.openxmlformats.org/officeDocument/2006/relationships/image" Target="../media/image79.png"/><Relationship Id="rId174" Type="http://schemas.openxmlformats.org/officeDocument/2006/relationships/customXml" Target="../ink/ink94.xml"/><Relationship Id="rId179" Type="http://schemas.openxmlformats.org/officeDocument/2006/relationships/image" Target="../media/image92.png"/><Relationship Id="rId15" Type="http://schemas.openxmlformats.org/officeDocument/2006/relationships/image" Target="../media/image10.png"/><Relationship Id="rId36" Type="http://schemas.openxmlformats.org/officeDocument/2006/relationships/customXml" Target="../ink/ink25.xml"/><Relationship Id="rId57" Type="http://schemas.openxmlformats.org/officeDocument/2006/relationships/image" Target="../media/image31.png"/><Relationship Id="rId106" Type="http://schemas.openxmlformats.org/officeDocument/2006/relationships/customXml" Target="../ink/ink60.xml"/><Relationship Id="rId127" Type="http://schemas.openxmlformats.org/officeDocument/2006/relationships/image" Target="../media/image66.png"/><Relationship Id="rId10" Type="http://schemas.openxmlformats.org/officeDocument/2006/relationships/customXml" Target="../ink/ink12.xml"/><Relationship Id="rId31" Type="http://schemas.openxmlformats.org/officeDocument/2006/relationships/image" Target="../media/image18.png"/><Relationship Id="rId52" Type="http://schemas.openxmlformats.org/officeDocument/2006/relationships/customXml" Target="../ink/ink33.xml"/><Relationship Id="rId73" Type="http://schemas.openxmlformats.org/officeDocument/2006/relationships/image" Target="../media/image39.png"/><Relationship Id="rId78" Type="http://schemas.openxmlformats.org/officeDocument/2006/relationships/customXml" Target="../ink/ink46.xml"/><Relationship Id="rId94" Type="http://schemas.openxmlformats.org/officeDocument/2006/relationships/customXml" Target="../ink/ink54.xml"/><Relationship Id="rId99" Type="http://schemas.openxmlformats.org/officeDocument/2006/relationships/image" Target="../media/image52.png"/><Relationship Id="rId101" Type="http://schemas.openxmlformats.org/officeDocument/2006/relationships/image" Target="../media/image53.png"/><Relationship Id="rId122" Type="http://schemas.openxmlformats.org/officeDocument/2006/relationships/customXml" Target="../ink/ink68.xml"/><Relationship Id="rId143" Type="http://schemas.openxmlformats.org/officeDocument/2006/relationships/image" Target="../media/image74.png"/><Relationship Id="rId148" Type="http://schemas.openxmlformats.org/officeDocument/2006/relationships/customXml" Target="../ink/ink81.xml"/><Relationship Id="rId164" Type="http://schemas.openxmlformats.org/officeDocument/2006/relationships/customXml" Target="../ink/ink89.xml"/><Relationship Id="rId169" Type="http://schemas.openxmlformats.org/officeDocument/2006/relationships/image" Target="../media/image87.png"/><Relationship Id="rId185" Type="http://schemas.openxmlformats.org/officeDocument/2006/relationships/image" Target="../media/image95.png"/><Relationship Id="rId4" Type="http://schemas.openxmlformats.org/officeDocument/2006/relationships/customXml" Target="../ink/ink9.xml"/><Relationship Id="rId9" Type="http://schemas.openxmlformats.org/officeDocument/2006/relationships/image" Target="../media/image7100.png"/><Relationship Id="rId180" Type="http://schemas.openxmlformats.org/officeDocument/2006/relationships/customXml" Target="../ink/ink97.xml"/><Relationship Id="rId26" Type="http://schemas.openxmlformats.org/officeDocument/2006/relationships/customXml" Target="../ink/ink20.xml"/><Relationship Id="rId47" Type="http://schemas.openxmlformats.org/officeDocument/2006/relationships/image" Target="../media/image26.png"/><Relationship Id="rId68" Type="http://schemas.openxmlformats.org/officeDocument/2006/relationships/customXml" Target="../ink/ink41.xml"/><Relationship Id="rId89" Type="http://schemas.openxmlformats.org/officeDocument/2006/relationships/image" Target="../media/image47.png"/><Relationship Id="rId112" Type="http://schemas.openxmlformats.org/officeDocument/2006/relationships/customXml" Target="../ink/ink63.xml"/><Relationship Id="rId133" Type="http://schemas.openxmlformats.org/officeDocument/2006/relationships/image" Target="../media/image69.png"/><Relationship Id="rId154" Type="http://schemas.openxmlformats.org/officeDocument/2006/relationships/customXml" Target="../ink/ink84.xml"/><Relationship Id="rId175" Type="http://schemas.openxmlformats.org/officeDocument/2006/relationships/image" Target="../media/image90.png"/><Relationship Id="rId16" Type="http://schemas.openxmlformats.org/officeDocument/2006/relationships/customXml" Target="../ink/ink15.xml"/><Relationship Id="rId37" Type="http://schemas.openxmlformats.org/officeDocument/2006/relationships/image" Target="../media/image21.png"/><Relationship Id="rId58" Type="http://schemas.openxmlformats.org/officeDocument/2006/relationships/customXml" Target="../ink/ink36.xml"/><Relationship Id="rId79" Type="http://schemas.openxmlformats.org/officeDocument/2006/relationships/image" Target="../media/image42.png"/><Relationship Id="rId102" Type="http://schemas.openxmlformats.org/officeDocument/2006/relationships/customXml" Target="../ink/ink58.xml"/><Relationship Id="rId123" Type="http://schemas.openxmlformats.org/officeDocument/2006/relationships/image" Target="../media/image64.png"/><Relationship Id="rId144" Type="http://schemas.openxmlformats.org/officeDocument/2006/relationships/customXml" Target="../ink/ink79.xml"/><Relationship Id="rId90" Type="http://schemas.openxmlformats.org/officeDocument/2006/relationships/customXml" Target="../ink/ink52.xml"/><Relationship Id="rId165" Type="http://schemas.openxmlformats.org/officeDocument/2006/relationships/image" Target="../media/image85.png"/><Relationship Id="rId186" Type="http://schemas.openxmlformats.org/officeDocument/2006/relationships/customXml" Target="../ink/ink100.xml"/><Relationship Id="rId27" Type="http://schemas.openxmlformats.org/officeDocument/2006/relationships/image" Target="../media/image16.png"/><Relationship Id="rId48" Type="http://schemas.openxmlformats.org/officeDocument/2006/relationships/customXml" Target="../ink/ink31.xml"/><Relationship Id="rId69" Type="http://schemas.openxmlformats.org/officeDocument/2006/relationships/image" Target="../media/image37.png"/><Relationship Id="rId113" Type="http://schemas.openxmlformats.org/officeDocument/2006/relationships/image" Target="../media/image59.png"/><Relationship Id="rId134" Type="http://schemas.openxmlformats.org/officeDocument/2006/relationships/customXml" Target="../ink/ink74.xml"/><Relationship Id="rId80" Type="http://schemas.openxmlformats.org/officeDocument/2006/relationships/customXml" Target="../ink/ink47.xml"/><Relationship Id="rId155" Type="http://schemas.openxmlformats.org/officeDocument/2006/relationships/image" Target="../media/image80.png"/><Relationship Id="rId176" Type="http://schemas.openxmlformats.org/officeDocument/2006/relationships/customXml" Target="../ink/ink95.xml"/><Relationship Id="rId17" Type="http://schemas.openxmlformats.org/officeDocument/2006/relationships/image" Target="../media/image11.png"/><Relationship Id="rId38" Type="http://schemas.openxmlformats.org/officeDocument/2006/relationships/customXml" Target="../ink/ink26.xml"/><Relationship Id="rId59" Type="http://schemas.openxmlformats.org/officeDocument/2006/relationships/image" Target="../media/image32.png"/><Relationship Id="rId103" Type="http://schemas.openxmlformats.org/officeDocument/2006/relationships/image" Target="../media/image54.png"/><Relationship Id="rId124" Type="http://schemas.openxmlformats.org/officeDocument/2006/relationships/customXml" Target="../ink/ink69.xml"/><Relationship Id="rId70" Type="http://schemas.openxmlformats.org/officeDocument/2006/relationships/customXml" Target="../ink/ink42.xml"/><Relationship Id="rId91" Type="http://schemas.openxmlformats.org/officeDocument/2006/relationships/image" Target="../media/image48.png"/><Relationship Id="rId145" Type="http://schemas.openxmlformats.org/officeDocument/2006/relationships/image" Target="../media/image75.png"/><Relationship Id="rId166" Type="http://schemas.openxmlformats.org/officeDocument/2006/relationships/customXml" Target="../ink/ink90.xml"/><Relationship Id="rId187" Type="http://schemas.openxmlformats.org/officeDocument/2006/relationships/image" Target="../media/image96.png"/><Relationship Id="rId1" Type="http://schemas.openxmlformats.org/officeDocument/2006/relationships/slideLayout" Target="../slideLayouts/slideLayout7.xml"/><Relationship Id="rId28" Type="http://schemas.openxmlformats.org/officeDocument/2006/relationships/customXml" Target="../ink/ink21.xml"/><Relationship Id="rId49" Type="http://schemas.openxmlformats.org/officeDocument/2006/relationships/image" Target="../media/image27.png"/><Relationship Id="rId114" Type="http://schemas.openxmlformats.org/officeDocument/2006/relationships/customXml" Target="../ink/ink64.xml"/><Relationship Id="rId60" Type="http://schemas.openxmlformats.org/officeDocument/2006/relationships/customXml" Target="../ink/ink37.xml"/><Relationship Id="rId81" Type="http://schemas.openxmlformats.org/officeDocument/2006/relationships/image" Target="../media/image43.png"/><Relationship Id="rId135" Type="http://schemas.openxmlformats.org/officeDocument/2006/relationships/image" Target="../media/image70.png"/><Relationship Id="rId156" Type="http://schemas.openxmlformats.org/officeDocument/2006/relationships/customXml" Target="../ink/ink85.xml"/><Relationship Id="rId177" Type="http://schemas.openxmlformats.org/officeDocument/2006/relationships/image" Target="../media/image91.png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54.png"/><Relationship Id="rId21" Type="http://schemas.openxmlformats.org/officeDocument/2006/relationships/image" Target="../media/image106.png"/><Relationship Id="rId42" Type="http://schemas.openxmlformats.org/officeDocument/2006/relationships/customXml" Target="../ink/ink121.xml"/><Relationship Id="rId63" Type="http://schemas.openxmlformats.org/officeDocument/2006/relationships/image" Target="../media/image127.png"/><Relationship Id="rId84" Type="http://schemas.openxmlformats.org/officeDocument/2006/relationships/customXml" Target="../ink/ink142.xml"/><Relationship Id="rId138" Type="http://schemas.openxmlformats.org/officeDocument/2006/relationships/customXml" Target="../ink/ink169.xml"/><Relationship Id="rId159" Type="http://schemas.openxmlformats.org/officeDocument/2006/relationships/image" Target="../media/image175.png"/><Relationship Id="rId170" Type="http://schemas.openxmlformats.org/officeDocument/2006/relationships/customXml" Target="../ink/ink185.xml"/><Relationship Id="rId191" Type="http://schemas.openxmlformats.org/officeDocument/2006/relationships/image" Target="../media/image191.png"/><Relationship Id="rId205" Type="http://schemas.openxmlformats.org/officeDocument/2006/relationships/image" Target="../media/image198.png"/><Relationship Id="rId107" Type="http://schemas.openxmlformats.org/officeDocument/2006/relationships/image" Target="../media/image149.png"/><Relationship Id="rId11" Type="http://schemas.openxmlformats.org/officeDocument/2006/relationships/image" Target="../media/image101.png"/><Relationship Id="rId32" Type="http://schemas.openxmlformats.org/officeDocument/2006/relationships/customXml" Target="../ink/ink116.xml"/><Relationship Id="rId53" Type="http://schemas.openxmlformats.org/officeDocument/2006/relationships/image" Target="../media/image122.png"/><Relationship Id="rId74" Type="http://schemas.openxmlformats.org/officeDocument/2006/relationships/customXml" Target="../ink/ink137.xml"/><Relationship Id="rId128" Type="http://schemas.openxmlformats.org/officeDocument/2006/relationships/customXml" Target="../ink/ink164.xml"/><Relationship Id="rId149" Type="http://schemas.openxmlformats.org/officeDocument/2006/relationships/image" Target="../media/image170.png"/><Relationship Id="rId5" Type="http://schemas.openxmlformats.org/officeDocument/2006/relationships/image" Target="../media/image98.png"/><Relationship Id="rId95" Type="http://schemas.openxmlformats.org/officeDocument/2006/relationships/image" Target="../media/image143.png"/><Relationship Id="rId160" Type="http://schemas.openxmlformats.org/officeDocument/2006/relationships/customXml" Target="../ink/ink180.xml"/><Relationship Id="rId181" Type="http://schemas.openxmlformats.org/officeDocument/2006/relationships/image" Target="../media/image186.png"/><Relationship Id="rId22" Type="http://schemas.openxmlformats.org/officeDocument/2006/relationships/customXml" Target="../ink/ink111.xml"/><Relationship Id="rId43" Type="http://schemas.openxmlformats.org/officeDocument/2006/relationships/image" Target="../media/image117.png"/><Relationship Id="rId64" Type="http://schemas.openxmlformats.org/officeDocument/2006/relationships/customXml" Target="../ink/ink132.xml"/><Relationship Id="rId118" Type="http://schemas.openxmlformats.org/officeDocument/2006/relationships/customXml" Target="../ink/ink159.xml"/><Relationship Id="rId139" Type="http://schemas.openxmlformats.org/officeDocument/2006/relationships/image" Target="../media/image165.png"/><Relationship Id="rId85" Type="http://schemas.openxmlformats.org/officeDocument/2006/relationships/image" Target="../media/image138.png"/><Relationship Id="rId150" Type="http://schemas.openxmlformats.org/officeDocument/2006/relationships/customXml" Target="../ink/ink175.xml"/><Relationship Id="rId171" Type="http://schemas.openxmlformats.org/officeDocument/2006/relationships/image" Target="../media/image181.png"/><Relationship Id="rId192" Type="http://schemas.openxmlformats.org/officeDocument/2006/relationships/customXml" Target="../ink/ink196.xml"/><Relationship Id="rId206" Type="http://schemas.openxmlformats.org/officeDocument/2006/relationships/customXml" Target="../ink/ink203.xml"/><Relationship Id="rId12" Type="http://schemas.openxmlformats.org/officeDocument/2006/relationships/customXml" Target="../ink/ink106.xml"/><Relationship Id="rId33" Type="http://schemas.openxmlformats.org/officeDocument/2006/relationships/image" Target="../media/image112.png"/><Relationship Id="rId108" Type="http://schemas.openxmlformats.org/officeDocument/2006/relationships/customXml" Target="../ink/ink154.xml"/><Relationship Id="rId129" Type="http://schemas.openxmlformats.org/officeDocument/2006/relationships/image" Target="../media/image160.png"/><Relationship Id="rId54" Type="http://schemas.openxmlformats.org/officeDocument/2006/relationships/customXml" Target="../ink/ink127.xml"/><Relationship Id="rId75" Type="http://schemas.openxmlformats.org/officeDocument/2006/relationships/image" Target="../media/image133.png"/><Relationship Id="rId96" Type="http://schemas.openxmlformats.org/officeDocument/2006/relationships/customXml" Target="../ink/ink148.xml"/><Relationship Id="rId140" Type="http://schemas.openxmlformats.org/officeDocument/2006/relationships/customXml" Target="../ink/ink170.xml"/><Relationship Id="rId161" Type="http://schemas.openxmlformats.org/officeDocument/2006/relationships/image" Target="../media/image176.png"/><Relationship Id="rId182" Type="http://schemas.openxmlformats.org/officeDocument/2006/relationships/customXml" Target="../ink/ink191.xml"/><Relationship Id="rId6" Type="http://schemas.openxmlformats.org/officeDocument/2006/relationships/customXml" Target="../ink/ink103.xml"/><Relationship Id="rId23" Type="http://schemas.openxmlformats.org/officeDocument/2006/relationships/image" Target="../media/image107.png"/><Relationship Id="rId119" Type="http://schemas.openxmlformats.org/officeDocument/2006/relationships/image" Target="../media/image155.png"/><Relationship Id="rId44" Type="http://schemas.openxmlformats.org/officeDocument/2006/relationships/customXml" Target="../ink/ink122.xml"/><Relationship Id="rId65" Type="http://schemas.openxmlformats.org/officeDocument/2006/relationships/image" Target="../media/image128.png"/><Relationship Id="rId86" Type="http://schemas.openxmlformats.org/officeDocument/2006/relationships/customXml" Target="../ink/ink143.xml"/><Relationship Id="rId130" Type="http://schemas.openxmlformats.org/officeDocument/2006/relationships/customXml" Target="../ink/ink165.xml"/><Relationship Id="rId151" Type="http://schemas.openxmlformats.org/officeDocument/2006/relationships/image" Target="../media/image171.png"/><Relationship Id="rId172" Type="http://schemas.openxmlformats.org/officeDocument/2006/relationships/customXml" Target="../ink/ink186.xml"/><Relationship Id="rId193" Type="http://schemas.openxmlformats.org/officeDocument/2006/relationships/image" Target="../media/image192.png"/><Relationship Id="rId207" Type="http://schemas.openxmlformats.org/officeDocument/2006/relationships/image" Target="../media/image199.png"/><Relationship Id="rId13" Type="http://schemas.openxmlformats.org/officeDocument/2006/relationships/image" Target="../media/image102.png"/><Relationship Id="rId109" Type="http://schemas.openxmlformats.org/officeDocument/2006/relationships/image" Target="../media/image150.png"/><Relationship Id="rId34" Type="http://schemas.openxmlformats.org/officeDocument/2006/relationships/customXml" Target="../ink/ink117.xml"/><Relationship Id="rId55" Type="http://schemas.openxmlformats.org/officeDocument/2006/relationships/image" Target="../media/image123.png"/><Relationship Id="rId76" Type="http://schemas.openxmlformats.org/officeDocument/2006/relationships/customXml" Target="../ink/ink138.xml"/><Relationship Id="rId97" Type="http://schemas.openxmlformats.org/officeDocument/2006/relationships/image" Target="../media/image144.png"/><Relationship Id="rId120" Type="http://schemas.openxmlformats.org/officeDocument/2006/relationships/customXml" Target="../ink/ink160.xml"/><Relationship Id="rId141" Type="http://schemas.openxmlformats.org/officeDocument/2006/relationships/image" Target="../media/image166.png"/><Relationship Id="rId7" Type="http://schemas.openxmlformats.org/officeDocument/2006/relationships/image" Target="../media/image99.png"/><Relationship Id="rId162" Type="http://schemas.openxmlformats.org/officeDocument/2006/relationships/customXml" Target="../ink/ink181.xml"/><Relationship Id="rId183" Type="http://schemas.openxmlformats.org/officeDocument/2006/relationships/image" Target="../media/image187.png"/><Relationship Id="rId24" Type="http://schemas.openxmlformats.org/officeDocument/2006/relationships/customXml" Target="../ink/ink112.xml"/><Relationship Id="rId45" Type="http://schemas.openxmlformats.org/officeDocument/2006/relationships/image" Target="../media/image118.png"/><Relationship Id="rId66" Type="http://schemas.openxmlformats.org/officeDocument/2006/relationships/customXml" Target="../ink/ink133.xml"/><Relationship Id="rId87" Type="http://schemas.openxmlformats.org/officeDocument/2006/relationships/image" Target="../media/image139.png"/><Relationship Id="rId110" Type="http://schemas.openxmlformats.org/officeDocument/2006/relationships/customXml" Target="../ink/ink155.xml"/><Relationship Id="rId131" Type="http://schemas.openxmlformats.org/officeDocument/2006/relationships/image" Target="../media/image161.png"/><Relationship Id="rId61" Type="http://schemas.openxmlformats.org/officeDocument/2006/relationships/image" Target="../media/image126.png"/><Relationship Id="rId82" Type="http://schemas.openxmlformats.org/officeDocument/2006/relationships/customXml" Target="../ink/ink141.xml"/><Relationship Id="rId152" Type="http://schemas.openxmlformats.org/officeDocument/2006/relationships/customXml" Target="../ink/ink176.xml"/><Relationship Id="rId173" Type="http://schemas.openxmlformats.org/officeDocument/2006/relationships/image" Target="../media/image182.png"/><Relationship Id="rId194" Type="http://schemas.openxmlformats.org/officeDocument/2006/relationships/customXml" Target="../ink/ink197.xml"/><Relationship Id="rId199" Type="http://schemas.openxmlformats.org/officeDocument/2006/relationships/image" Target="../media/image195.png"/><Relationship Id="rId203" Type="http://schemas.openxmlformats.org/officeDocument/2006/relationships/image" Target="../media/image197.png"/><Relationship Id="rId208" Type="http://schemas.openxmlformats.org/officeDocument/2006/relationships/customXml" Target="../ink/ink204.xml"/><Relationship Id="rId19" Type="http://schemas.openxmlformats.org/officeDocument/2006/relationships/image" Target="../media/image105.png"/><Relationship Id="rId14" Type="http://schemas.openxmlformats.org/officeDocument/2006/relationships/customXml" Target="../ink/ink107.xml"/><Relationship Id="rId30" Type="http://schemas.openxmlformats.org/officeDocument/2006/relationships/customXml" Target="../ink/ink115.xml"/><Relationship Id="rId35" Type="http://schemas.openxmlformats.org/officeDocument/2006/relationships/image" Target="../media/image113.png"/><Relationship Id="rId56" Type="http://schemas.openxmlformats.org/officeDocument/2006/relationships/customXml" Target="../ink/ink128.xml"/><Relationship Id="rId77" Type="http://schemas.openxmlformats.org/officeDocument/2006/relationships/image" Target="../media/image134.png"/><Relationship Id="rId100" Type="http://schemas.openxmlformats.org/officeDocument/2006/relationships/customXml" Target="../ink/ink150.xml"/><Relationship Id="rId105" Type="http://schemas.openxmlformats.org/officeDocument/2006/relationships/image" Target="../media/image148.png"/><Relationship Id="rId126" Type="http://schemas.openxmlformats.org/officeDocument/2006/relationships/customXml" Target="../ink/ink163.xml"/><Relationship Id="rId147" Type="http://schemas.openxmlformats.org/officeDocument/2006/relationships/image" Target="../media/image169.png"/><Relationship Id="rId168" Type="http://schemas.openxmlformats.org/officeDocument/2006/relationships/customXml" Target="../ink/ink184.xml"/><Relationship Id="rId8" Type="http://schemas.openxmlformats.org/officeDocument/2006/relationships/customXml" Target="../ink/ink104.xml"/><Relationship Id="rId51" Type="http://schemas.openxmlformats.org/officeDocument/2006/relationships/image" Target="../media/image121.png"/><Relationship Id="rId72" Type="http://schemas.openxmlformats.org/officeDocument/2006/relationships/customXml" Target="../ink/ink136.xml"/><Relationship Id="rId93" Type="http://schemas.openxmlformats.org/officeDocument/2006/relationships/image" Target="../media/image142.png"/><Relationship Id="rId98" Type="http://schemas.openxmlformats.org/officeDocument/2006/relationships/customXml" Target="../ink/ink149.xml"/><Relationship Id="rId121" Type="http://schemas.openxmlformats.org/officeDocument/2006/relationships/image" Target="../media/image156.png"/><Relationship Id="rId142" Type="http://schemas.openxmlformats.org/officeDocument/2006/relationships/customXml" Target="../ink/ink171.xml"/><Relationship Id="rId163" Type="http://schemas.openxmlformats.org/officeDocument/2006/relationships/image" Target="../media/image177.png"/><Relationship Id="rId184" Type="http://schemas.openxmlformats.org/officeDocument/2006/relationships/customXml" Target="../ink/ink192.xml"/><Relationship Id="rId189" Type="http://schemas.openxmlformats.org/officeDocument/2006/relationships/image" Target="../media/image190.png"/><Relationship Id="rId3" Type="http://schemas.openxmlformats.org/officeDocument/2006/relationships/image" Target="../media/image97.png"/><Relationship Id="rId25" Type="http://schemas.openxmlformats.org/officeDocument/2006/relationships/image" Target="../media/image108.png"/><Relationship Id="rId46" Type="http://schemas.openxmlformats.org/officeDocument/2006/relationships/customXml" Target="../ink/ink123.xml"/><Relationship Id="rId67" Type="http://schemas.openxmlformats.org/officeDocument/2006/relationships/image" Target="../media/image129.png"/><Relationship Id="rId116" Type="http://schemas.openxmlformats.org/officeDocument/2006/relationships/customXml" Target="../ink/ink158.xml"/><Relationship Id="rId137" Type="http://schemas.openxmlformats.org/officeDocument/2006/relationships/image" Target="../media/image164.png"/><Relationship Id="rId158" Type="http://schemas.openxmlformats.org/officeDocument/2006/relationships/customXml" Target="../ink/ink179.xml"/><Relationship Id="rId20" Type="http://schemas.openxmlformats.org/officeDocument/2006/relationships/customXml" Target="../ink/ink110.xml"/><Relationship Id="rId41" Type="http://schemas.openxmlformats.org/officeDocument/2006/relationships/image" Target="../media/image116.png"/><Relationship Id="rId62" Type="http://schemas.openxmlformats.org/officeDocument/2006/relationships/customXml" Target="../ink/ink131.xml"/><Relationship Id="rId83" Type="http://schemas.openxmlformats.org/officeDocument/2006/relationships/image" Target="../media/image137.png"/><Relationship Id="rId88" Type="http://schemas.openxmlformats.org/officeDocument/2006/relationships/customXml" Target="../ink/ink144.xml"/><Relationship Id="rId111" Type="http://schemas.openxmlformats.org/officeDocument/2006/relationships/image" Target="../media/image151.png"/><Relationship Id="rId132" Type="http://schemas.openxmlformats.org/officeDocument/2006/relationships/customXml" Target="../ink/ink166.xml"/><Relationship Id="rId153" Type="http://schemas.openxmlformats.org/officeDocument/2006/relationships/image" Target="../media/image172.png"/><Relationship Id="rId174" Type="http://schemas.openxmlformats.org/officeDocument/2006/relationships/customXml" Target="../ink/ink187.xml"/><Relationship Id="rId179" Type="http://schemas.openxmlformats.org/officeDocument/2006/relationships/image" Target="../media/image185.png"/><Relationship Id="rId195" Type="http://schemas.openxmlformats.org/officeDocument/2006/relationships/image" Target="../media/image193.png"/><Relationship Id="rId209" Type="http://schemas.openxmlformats.org/officeDocument/2006/relationships/image" Target="../media/image200.png"/><Relationship Id="rId190" Type="http://schemas.openxmlformats.org/officeDocument/2006/relationships/customXml" Target="../ink/ink195.xml"/><Relationship Id="rId204" Type="http://schemas.openxmlformats.org/officeDocument/2006/relationships/customXml" Target="../ink/ink202.xml"/><Relationship Id="rId15" Type="http://schemas.openxmlformats.org/officeDocument/2006/relationships/image" Target="../media/image103.png"/><Relationship Id="rId36" Type="http://schemas.openxmlformats.org/officeDocument/2006/relationships/customXml" Target="../ink/ink118.xml"/><Relationship Id="rId57" Type="http://schemas.openxmlformats.org/officeDocument/2006/relationships/image" Target="../media/image124.png"/><Relationship Id="rId106" Type="http://schemas.openxmlformats.org/officeDocument/2006/relationships/customXml" Target="../ink/ink153.xml"/><Relationship Id="rId127" Type="http://schemas.openxmlformats.org/officeDocument/2006/relationships/image" Target="../media/image159.png"/><Relationship Id="rId10" Type="http://schemas.openxmlformats.org/officeDocument/2006/relationships/customXml" Target="../ink/ink105.xml"/><Relationship Id="rId31" Type="http://schemas.openxmlformats.org/officeDocument/2006/relationships/image" Target="../media/image111.png"/><Relationship Id="rId52" Type="http://schemas.openxmlformats.org/officeDocument/2006/relationships/customXml" Target="../ink/ink126.xml"/><Relationship Id="rId73" Type="http://schemas.openxmlformats.org/officeDocument/2006/relationships/image" Target="../media/image132.png"/><Relationship Id="rId78" Type="http://schemas.openxmlformats.org/officeDocument/2006/relationships/customXml" Target="../ink/ink139.xml"/><Relationship Id="rId94" Type="http://schemas.openxmlformats.org/officeDocument/2006/relationships/customXml" Target="../ink/ink147.xml"/><Relationship Id="rId99" Type="http://schemas.openxmlformats.org/officeDocument/2006/relationships/image" Target="../media/image145.png"/><Relationship Id="rId101" Type="http://schemas.openxmlformats.org/officeDocument/2006/relationships/image" Target="../media/image146.png"/><Relationship Id="rId122" Type="http://schemas.openxmlformats.org/officeDocument/2006/relationships/customXml" Target="../ink/ink161.xml"/><Relationship Id="rId143" Type="http://schemas.openxmlformats.org/officeDocument/2006/relationships/image" Target="../media/image167.png"/><Relationship Id="rId148" Type="http://schemas.openxmlformats.org/officeDocument/2006/relationships/customXml" Target="../ink/ink174.xml"/><Relationship Id="rId164" Type="http://schemas.openxmlformats.org/officeDocument/2006/relationships/customXml" Target="../ink/ink182.xml"/><Relationship Id="rId169" Type="http://schemas.openxmlformats.org/officeDocument/2006/relationships/image" Target="../media/image180.png"/><Relationship Id="rId185" Type="http://schemas.openxmlformats.org/officeDocument/2006/relationships/image" Target="../media/image188.png"/><Relationship Id="rId4" Type="http://schemas.openxmlformats.org/officeDocument/2006/relationships/customXml" Target="../ink/ink102.xml"/><Relationship Id="rId9" Type="http://schemas.openxmlformats.org/officeDocument/2006/relationships/image" Target="../media/image100.png"/><Relationship Id="rId180" Type="http://schemas.openxmlformats.org/officeDocument/2006/relationships/customXml" Target="../ink/ink190.xml"/><Relationship Id="rId210" Type="http://schemas.openxmlformats.org/officeDocument/2006/relationships/customXml" Target="../ink/ink205.xml"/><Relationship Id="rId26" Type="http://schemas.openxmlformats.org/officeDocument/2006/relationships/customXml" Target="../ink/ink113.xml"/><Relationship Id="rId47" Type="http://schemas.openxmlformats.org/officeDocument/2006/relationships/image" Target="../media/image119.png"/><Relationship Id="rId68" Type="http://schemas.openxmlformats.org/officeDocument/2006/relationships/customXml" Target="../ink/ink134.xml"/><Relationship Id="rId89" Type="http://schemas.openxmlformats.org/officeDocument/2006/relationships/image" Target="../media/image140.png"/><Relationship Id="rId112" Type="http://schemas.openxmlformats.org/officeDocument/2006/relationships/customXml" Target="../ink/ink156.xml"/><Relationship Id="rId133" Type="http://schemas.openxmlformats.org/officeDocument/2006/relationships/image" Target="../media/image162.png"/><Relationship Id="rId154" Type="http://schemas.openxmlformats.org/officeDocument/2006/relationships/customXml" Target="../ink/ink177.xml"/><Relationship Id="rId175" Type="http://schemas.openxmlformats.org/officeDocument/2006/relationships/image" Target="../media/image183.png"/><Relationship Id="rId196" Type="http://schemas.openxmlformats.org/officeDocument/2006/relationships/customXml" Target="../ink/ink198.xml"/><Relationship Id="rId200" Type="http://schemas.openxmlformats.org/officeDocument/2006/relationships/customXml" Target="../ink/ink200.xml"/><Relationship Id="rId16" Type="http://schemas.openxmlformats.org/officeDocument/2006/relationships/customXml" Target="../ink/ink108.xml"/><Relationship Id="rId37" Type="http://schemas.openxmlformats.org/officeDocument/2006/relationships/image" Target="../media/image114.png"/><Relationship Id="rId58" Type="http://schemas.openxmlformats.org/officeDocument/2006/relationships/customXml" Target="../ink/ink129.xml"/><Relationship Id="rId79" Type="http://schemas.openxmlformats.org/officeDocument/2006/relationships/image" Target="../media/image135.png"/><Relationship Id="rId102" Type="http://schemas.openxmlformats.org/officeDocument/2006/relationships/customXml" Target="../ink/ink151.xml"/><Relationship Id="rId123" Type="http://schemas.openxmlformats.org/officeDocument/2006/relationships/image" Target="../media/image157.png"/><Relationship Id="rId144" Type="http://schemas.openxmlformats.org/officeDocument/2006/relationships/customXml" Target="../ink/ink172.xml"/><Relationship Id="rId90" Type="http://schemas.openxmlformats.org/officeDocument/2006/relationships/customXml" Target="../ink/ink145.xml"/><Relationship Id="rId165" Type="http://schemas.openxmlformats.org/officeDocument/2006/relationships/image" Target="../media/image178.png"/><Relationship Id="rId186" Type="http://schemas.openxmlformats.org/officeDocument/2006/relationships/customXml" Target="../ink/ink193.xml"/><Relationship Id="rId211" Type="http://schemas.openxmlformats.org/officeDocument/2006/relationships/image" Target="../media/image201.png"/><Relationship Id="rId27" Type="http://schemas.openxmlformats.org/officeDocument/2006/relationships/image" Target="../media/image109.png"/><Relationship Id="rId48" Type="http://schemas.openxmlformats.org/officeDocument/2006/relationships/customXml" Target="../ink/ink124.xml"/><Relationship Id="rId69" Type="http://schemas.openxmlformats.org/officeDocument/2006/relationships/image" Target="../media/image130.png"/><Relationship Id="rId113" Type="http://schemas.openxmlformats.org/officeDocument/2006/relationships/image" Target="../media/image152.png"/><Relationship Id="rId134" Type="http://schemas.openxmlformats.org/officeDocument/2006/relationships/customXml" Target="../ink/ink167.xml"/><Relationship Id="rId80" Type="http://schemas.openxmlformats.org/officeDocument/2006/relationships/customXml" Target="../ink/ink140.xml"/><Relationship Id="rId155" Type="http://schemas.openxmlformats.org/officeDocument/2006/relationships/image" Target="../media/image173.png"/><Relationship Id="rId176" Type="http://schemas.openxmlformats.org/officeDocument/2006/relationships/customXml" Target="../ink/ink188.xml"/><Relationship Id="rId197" Type="http://schemas.openxmlformats.org/officeDocument/2006/relationships/image" Target="../media/image194.png"/><Relationship Id="rId201" Type="http://schemas.openxmlformats.org/officeDocument/2006/relationships/image" Target="../media/image196.png"/><Relationship Id="rId17" Type="http://schemas.openxmlformats.org/officeDocument/2006/relationships/image" Target="../media/image104.png"/><Relationship Id="rId38" Type="http://schemas.openxmlformats.org/officeDocument/2006/relationships/customXml" Target="../ink/ink119.xml"/><Relationship Id="rId59" Type="http://schemas.openxmlformats.org/officeDocument/2006/relationships/image" Target="../media/image125.png"/><Relationship Id="rId103" Type="http://schemas.openxmlformats.org/officeDocument/2006/relationships/image" Target="../media/image147.png"/><Relationship Id="rId124" Type="http://schemas.openxmlformats.org/officeDocument/2006/relationships/customXml" Target="../ink/ink162.xml"/><Relationship Id="rId70" Type="http://schemas.openxmlformats.org/officeDocument/2006/relationships/customXml" Target="../ink/ink135.xml"/><Relationship Id="rId91" Type="http://schemas.openxmlformats.org/officeDocument/2006/relationships/image" Target="../media/image141.png"/><Relationship Id="rId145" Type="http://schemas.openxmlformats.org/officeDocument/2006/relationships/image" Target="../media/image168.png"/><Relationship Id="rId166" Type="http://schemas.openxmlformats.org/officeDocument/2006/relationships/customXml" Target="../ink/ink183.xml"/><Relationship Id="rId187" Type="http://schemas.openxmlformats.org/officeDocument/2006/relationships/image" Target="../media/image189.png"/><Relationship Id="rId1" Type="http://schemas.openxmlformats.org/officeDocument/2006/relationships/slideLayout" Target="../slideLayouts/slideLayout7.xml"/><Relationship Id="rId28" Type="http://schemas.openxmlformats.org/officeDocument/2006/relationships/customXml" Target="../ink/ink114.xml"/><Relationship Id="rId49" Type="http://schemas.openxmlformats.org/officeDocument/2006/relationships/image" Target="../media/image120.png"/><Relationship Id="rId114" Type="http://schemas.openxmlformats.org/officeDocument/2006/relationships/customXml" Target="../ink/ink157.xml"/><Relationship Id="rId60" Type="http://schemas.openxmlformats.org/officeDocument/2006/relationships/customXml" Target="../ink/ink130.xml"/><Relationship Id="rId81" Type="http://schemas.openxmlformats.org/officeDocument/2006/relationships/image" Target="../media/image136.png"/><Relationship Id="rId135" Type="http://schemas.openxmlformats.org/officeDocument/2006/relationships/image" Target="../media/image163.png"/><Relationship Id="rId156" Type="http://schemas.openxmlformats.org/officeDocument/2006/relationships/customXml" Target="../ink/ink178.xml"/><Relationship Id="rId177" Type="http://schemas.openxmlformats.org/officeDocument/2006/relationships/image" Target="../media/image184.png"/><Relationship Id="rId198" Type="http://schemas.openxmlformats.org/officeDocument/2006/relationships/customXml" Target="../ink/ink199.xml"/><Relationship Id="rId202" Type="http://schemas.openxmlformats.org/officeDocument/2006/relationships/customXml" Target="../ink/ink201.xml"/><Relationship Id="rId18" Type="http://schemas.openxmlformats.org/officeDocument/2006/relationships/customXml" Target="../ink/ink109.xml"/><Relationship Id="rId39" Type="http://schemas.openxmlformats.org/officeDocument/2006/relationships/image" Target="../media/image115.png"/><Relationship Id="rId50" Type="http://schemas.openxmlformats.org/officeDocument/2006/relationships/customXml" Target="../ink/ink125.xml"/><Relationship Id="rId104" Type="http://schemas.openxmlformats.org/officeDocument/2006/relationships/customXml" Target="../ink/ink152.xml"/><Relationship Id="rId125" Type="http://schemas.openxmlformats.org/officeDocument/2006/relationships/image" Target="../media/image158.png"/><Relationship Id="rId146" Type="http://schemas.openxmlformats.org/officeDocument/2006/relationships/customXml" Target="../ink/ink173.xml"/><Relationship Id="rId167" Type="http://schemas.openxmlformats.org/officeDocument/2006/relationships/image" Target="../media/image179.png"/><Relationship Id="rId188" Type="http://schemas.openxmlformats.org/officeDocument/2006/relationships/customXml" Target="../ink/ink194.xml"/><Relationship Id="rId71" Type="http://schemas.openxmlformats.org/officeDocument/2006/relationships/image" Target="../media/image131.png"/><Relationship Id="rId92" Type="http://schemas.openxmlformats.org/officeDocument/2006/relationships/customXml" Target="../ink/ink146.xml"/><Relationship Id="rId2" Type="http://schemas.openxmlformats.org/officeDocument/2006/relationships/customXml" Target="../ink/ink101.xml"/><Relationship Id="rId29" Type="http://schemas.openxmlformats.org/officeDocument/2006/relationships/image" Target="../media/image110.png"/><Relationship Id="rId40" Type="http://schemas.openxmlformats.org/officeDocument/2006/relationships/customXml" Target="../ink/ink120.xml"/><Relationship Id="rId115" Type="http://schemas.openxmlformats.org/officeDocument/2006/relationships/image" Target="../media/image153.png"/><Relationship Id="rId136" Type="http://schemas.openxmlformats.org/officeDocument/2006/relationships/customXml" Target="../ink/ink168.xml"/><Relationship Id="rId157" Type="http://schemas.openxmlformats.org/officeDocument/2006/relationships/image" Target="../media/image174.png"/><Relationship Id="rId178" Type="http://schemas.openxmlformats.org/officeDocument/2006/relationships/customXml" Target="../ink/ink189.xml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18.xml"/><Relationship Id="rId117" Type="http://schemas.openxmlformats.org/officeDocument/2006/relationships/image" Target="../media/image259.png"/><Relationship Id="rId21" Type="http://schemas.openxmlformats.org/officeDocument/2006/relationships/image" Target="../media/image211.png"/><Relationship Id="rId42" Type="http://schemas.openxmlformats.org/officeDocument/2006/relationships/customXml" Target="../ink/ink226.xml"/><Relationship Id="rId47" Type="http://schemas.openxmlformats.org/officeDocument/2006/relationships/image" Target="../media/image224.png"/><Relationship Id="rId63" Type="http://schemas.openxmlformats.org/officeDocument/2006/relationships/image" Target="../media/image232.png"/><Relationship Id="rId68" Type="http://schemas.openxmlformats.org/officeDocument/2006/relationships/customXml" Target="../ink/ink239.xml"/><Relationship Id="rId84" Type="http://schemas.openxmlformats.org/officeDocument/2006/relationships/customXml" Target="../ink/ink247.xml"/><Relationship Id="rId89" Type="http://schemas.openxmlformats.org/officeDocument/2006/relationships/image" Target="../media/image245.png"/><Relationship Id="rId112" Type="http://schemas.openxmlformats.org/officeDocument/2006/relationships/customXml" Target="../ink/ink261.xml"/><Relationship Id="rId16" Type="http://schemas.openxmlformats.org/officeDocument/2006/relationships/customXml" Target="../ink/ink213.xml"/><Relationship Id="rId107" Type="http://schemas.openxmlformats.org/officeDocument/2006/relationships/image" Target="../media/image254.png"/><Relationship Id="rId11" Type="http://schemas.openxmlformats.org/officeDocument/2006/relationships/image" Target="../media/image206.png"/><Relationship Id="rId32" Type="http://schemas.openxmlformats.org/officeDocument/2006/relationships/customXml" Target="../ink/ink221.xml"/><Relationship Id="rId37" Type="http://schemas.openxmlformats.org/officeDocument/2006/relationships/image" Target="../media/image219.png"/><Relationship Id="rId53" Type="http://schemas.openxmlformats.org/officeDocument/2006/relationships/image" Target="../media/image227.png"/><Relationship Id="rId58" Type="http://schemas.openxmlformats.org/officeDocument/2006/relationships/customXml" Target="../ink/ink234.xml"/><Relationship Id="rId74" Type="http://schemas.openxmlformats.org/officeDocument/2006/relationships/customXml" Target="../ink/ink242.xml"/><Relationship Id="rId79" Type="http://schemas.openxmlformats.org/officeDocument/2006/relationships/image" Target="../media/image240.png"/><Relationship Id="rId102" Type="http://schemas.openxmlformats.org/officeDocument/2006/relationships/customXml" Target="../ink/ink256.xml"/><Relationship Id="rId123" Type="http://schemas.openxmlformats.org/officeDocument/2006/relationships/image" Target="../media/image262.png"/><Relationship Id="rId5" Type="http://schemas.openxmlformats.org/officeDocument/2006/relationships/image" Target="../media/image203.png"/><Relationship Id="rId90" Type="http://schemas.openxmlformats.org/officeDocument/2006/relationships/customXml" Target="../ink/ink250.xml"/><Relationship Id="rId95" Type="http://schemas.openxmlformats.org/officeDocument/2006/relationships/image" Target="../media/image248.png"/><Relationship Id="rId22" Type="http://schemas.openxmlformats.org/officeDocument/2006/relationships/customXml" Target="../ink/ink216.xml"/><Relationship Id="rId27" Type="http://schemas.openxmlformats.org/officeDocument/2006/relationships/image" Target="../media/image214.png"/><Relationship Id="rId43" Type="http://schemas.openxmlformats.org/officeDocument/2006/relationships/image" Target="../media/image222.png"/><Relationship Id="rId48" Type="http://schemas.openxmlformats.org/officeDocument/2006/relationships/customXml" Target="../ink/ink229.xml"/><Relationship Id="rId64" Type="http://schemas.openxmlformats.org/officeDocument/2006/relationships/customXml" Target="../ink/ink237.xml"/><Relationship Id="rId69" Type="http://schemas.openxmlformats.org/officeDocument/2006/relationships/image" Target="../media/image235.png"/><Relationship Id="rId113" Type="http://schemas.openxmlformats.org/officeDocument/2006/relationships/image" Target="../media/image257.png"/><Relationship Id="rId118" Type="http://schemas.openxmlformats.org/officeDocument/2006/relationships/customXml" Target="../ink/ink264.xml"/><Relationship Id="rId80" Type="http://schemas.openxmlformats.org/officeDocument/2006/relationships/customXml" Target="../ink/ink245.xml"/><Relationship Id="rId85" Type="http://schemas.openxmlformats.org/officeDocument/2006/relationships/image" Target="../media/image243.png"/><Relationship Id="rId12" Type="http://schemas.openxmlformats.org/officeDocument/2006/relationships/customXml" Target="../ink/ink211.xml"/><Relationship Id="rId17" Type="http://schemas.openxmlformats.org/officeDocument/2006/relationships/image" Target="../media/image209.png"/><Relationship Id="rId33" Type="http://schemas.openxmlformats.org/officeDocument/2006/relationships/image" Target="../media/image217.png"/><Relationship Id="rId38" Type="http://schemas.openxmlformats.org/officeDocument/2006/relationships/customXml" Target="../ink/ink224.xml"/><Relationship Id="rId59" Type="http://schemas.openxmlformats.org/officeDocument/2006/relationships/image" Target="../media/image230.png"/><Relationship Id="rId103" Type="http://schemas.openxmlformats.org/officeDocument/2006/relationships/image" Target="../media/image252.png"/><Relationship Id="rId108" Type="http://schemas.openxmlformats.org/officeDocument/2006/relationships/customXml" Target="../ink/ink259.xml"/><Relationship Id="rId54" Type="http://schemas.openxmlformats.org/officeDocument/2006/relationships/customXml" Target="../ink/ink232.xml"/><Relationship Id="rId70" Type="http://schemas.openxmlformats.org/officeDocument/2006/relationships/customXml" Target="../ink/ink240.xml"/><Relationship Id="rId75" Type="http://schemas.openxmlformats.org/officeDocument/2006/relationships/image" Target="../media/image238.png"/><Relationship Id="rId91" Type="http://schemas.openxmlformats.org/officeDocument/2006/relationships/image" Target="../media/image246.png"/><Relationship Id="rId96" Type="http://schemas.openxmlformats.org/officeDocument/2006/relationships/customXml" Target="../ink/ink253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08.xml"/><Relationship Id="rId23" Type="http://schemas.openxmlformats.org/officeDocument/2006/relationships/image" Target="../media/image212.png"/><Relationship Id="rId28" Type="http://schemas.openxmlformats.org/officeDocument/2006/relationships/customXml" Target="../ink/ink219.xml"/><Relationship Id="rId49" Type="http://schemas.openxmlformats.org/officeDocument/2006/relationships/image" Target="../media/image225.png"/><Relationship Id="rId114" Type="http://schemas.openxmlformats.org/officeDocument/2006/relationships/customXml" Target="../ink/ink262.xml"/><Relationship Id="rId119" Type="http://schemas.openxmlformats.org/officeDocument/2006/relationships/image" Target="../media/image260.png"/><Relationship Id="rId44" Type="http://schemas.openxmlformats.org/officeDocument/2006/relationships/customXml" Target="../ink/ink227.xml"/><Relationship Id="rId60" Type="http://schemas.openxmlformats.org/officeDocument/2006/relationships/customXml" Target="../ink/ink235.xml"/><Relationship Id="rId65" Type="http://schemas.openxmlformats.org/officeDocument/2006/relationships/image" Target="../media/image233.png"/><Relationship Id="rId81" Type="http://schemas.openxmlformats.org/officeDocument/2006/relationships/image" Target="../media/image241.png"/><Relationship Id="rId86" Type="http://schemas.openxmlformats.org/officeDocument/2006/relationships/customXml" Target="../ink/ink248.xml"/><Relationship Id="rId4" Type="http://schemas.openxmlformats.org/officeDocument/2006/relationships/customXml" Target="../ink/ink207.xml"/><Relationship Id="rId9" Type="http://schemas.openxmlformats.org/officeDocument/2006/relationships/image" Target="../media/image205.png"/><Relationship Id="rId13" Type="http://schemas.openxmlformats.org/officeDocument/2006/relationships/image" Target="../media/image207.png"/><Relationship Id="rId18" Type="http://schemas.openxmlformats.org/officeDocument/2006/relationships/customXml" Target="../ink/ink214.xml"/><Relationship Id="rId39" Type="http://schemas.openxmlformats.org/officeDocument/2006/relationships/image" Target="../media/image220.png"/><Relationship Id="rId109" Type="http://schemas.openxmlformats.org/officeDocument/2006/relationships/image" Target="../media/image255.png"/><Relationship Id="rId34" Type="http://schemas.openxmlformats.org/officeDocument/2006/relationships/customXml" Target="../ink/ink222.xml"/><Relationship Id="rId50" Type="http://schemas.openxmlformats.org/officeDocument/2006/relationships/customXml" Target="../ink/ink230.xml"/><Relationship Id="rId55" Type="http://schemas.openxmlformats.org/officeDocument/2006/relationships/image" Target="../media/image228.png"/><Relationship Id="rId76" Type="http://schemas.openxmlformats.org/officeDocument/2006/relationships/customXml" Target="../ink/ink243.xml"/><Relationship Id="rId97" Type="http://schemas.openxmlformats.org/officeDocument/2006/relationships/image" Target="../media/image249.png"/><Relationship Id="rId104" Type="http://schemas.openxmlformats.org/officeDocument/2006/relationships/customXml" Target="../ink/ink257.xml"/><Relationship Id="rId120" Type="http://schemas.openxmlformats.org/officeDocument/2006/relationships/customXml" Target="../ink/ink265.xml"/><Relationship Id="rId7" Type="http://schemas.openxmlformats.org/officeDocument/2006/relationships/image" Target="../media/image204.png"/><Relationship Id="rId71" Type="http://schemas.openxmlformats.org/officeDocument/2006/relationships/image" Target="../media/image236.png"/><Relationship Id="rId92" Type="http://schemas.openxmlformats.org/officeDocument/2006/relationships/customXml" Target="../ink/ink251.xml"/><Relationship Id="rId2" Type="http://schemas.openxmlformats.org/officeDocument/2006/relationships/customXml" Target="../ink/ink206.xml"/><Relationship Id="rId29" Type="http://schemas.openxmlformats.org/officeDocument/2006/relationships/image" Target="../media/image215.png"/><Relationship Id="rId24" Type="http://schemas.openxmlformats.org/officeDocument/2006/relationships/customXml" Target="../ink/ink217.xml"/><Relationship Id="rId40" Type="http://schemas.openxmlformats.org/officeDocument/2006/relationships/customXml" Target="../ink/ink225.xml"/><Relationship Id="rId45" Type="http://schemas.openxmlformats.org/officeDocument/2006/relationships/image" Target="../media/image223.png"/><Relationship Id="rId66" Type="http://schemas.openxmlformats.org/officeDocument/2006/relationships/customXml" Target="../ink/ink238.xml"/><Relationship Id="rId87" Type="http://schemas.openxmlformats.org/officeDocument/2006/relationships/image" Target="../media/image244.png"/><Relationship Id="rId110" Type="http://schemas.openxmlformats.org/officeDocument/2006/relationships/customXml" Target="../ink/ink260.xml"/><Relationship Id="rId115" Type="http://schemas.openxmlformats.org/officeDocument/2006/relationships/image" Target="../media/image258.png"/><Relationship Id="rId61" Type="http://schemas.openxmlformats.org/officeDocument/2006/relationships/image" Target="../media/image231.png"/><Relationship Id="rId82" Type="http://schemas.openxmlformats.org/officeDocument/2006/relationships/customXml" Target="../ink/ink246.xml"/><Relationship Id="rId19" Type="http://schemas.openxmlformats.org/officeDocument/2006/relationships/image" Target="../media/image210.png"/><Relationship Id="rId14" Type="http://schemas.openxmlformats.org/officeDocument/2006/relationships/customXml" Target="../ink/ink212.xml"/><Relationship Id="rId30" Type="http://schemas.openxmlformats.org/officeDocument/2006/relationships/customXml" Target="../ink/ink220.xml"/><Relationship Id="rId35" Type="http://schemas.openxmlformats.org/officeDocument/2006/relationships/image" Target="../media/image218.png"/><Relationship Id="rId56" Type="http://schemas.openxmlformats.org/officeDocument/2006/relationships/customXml" Target="../ink/ink233.xml"/><Relationship Id="rId77" Type="http://schemas.openxmlformats.org/officeDocument/2006/relationships/image" Target="../media/image239.png"/><Relationship Id="rId100" Type="http://schemas.openxmlformats.org/officeDocument/2006/relationships/customXml" Target="../ink/ink255.xml"/><Relationship Id="rId105" Type="http://schemas.openxmlformats.org/officeDocument/2006/relationships/image" Target="../media/image253.png"/><Relationship Id="rId8" Type="http://schemas.openxmlformats.org/officeDocument/2006/relationships/customXml" Target="../ink/ink209.xml"/><Relationship Id="rId51" Type="http://schemas.openxmlformats.org/officeDocument/2006/relationships/image" Target="../media/image226.png"/><Relationship Id="rId72" Type="http://schemas.openxmlformats.org/officeDocument/2006/relationships/customXml" Target="../ink/ink241.xml"/><Relationship Id="rId93" Type="http://schemas.openxmlformats.org/officeDocument/2006/relationships/image" Target="../media/image247.png"/><Relationship Id="rId98" Type="http://schemas.openxmlformats.org/officeDocument/2006/relationships/customXml" Target="../ink/ink254.xml"/><Relationship Id="rId121" Type="http://schemas.openxmlformats.org/officeDocument/2006/relationships/image" Target="../media/image261.png"/><Relationship Id="rId3" Type="http://schemas.openxmlformats.org/officeDocument/2006/relationships/image" Target="../media/image202.png"/><Relationship Id="rId25" Type="http://schemas.openxmlformats.org/officeDocument/2006/relationships/image" Target="../media/image213.png"/><Relationship Id="rId46" Type="http://schemas.openxmlformats.org/officeDocument/2006/relationships/customXml" Target="../ink/ink228.xml"/><Relationship Id="rId67" Type="http://schemas.openxmlformats.org/officeDocument/2006/relationships/image" Target="../media/image234.png"/><Relationship Id="rId116" Type="http://schemas.openxmlformats.org/officeDocument/2006/relationships/customXml" Target="../ink/ink263.xml"/><Relationship Id="rId20" Type="http://schemas.openxmlformats.org/officeDocument/2006/relationships/customXml" Target="../ink/ink215.xml"/><Relationship Id="rId41" Type="http://schemas.openxmlformats.org/officeDocument/2006/relationships/image" Target="../media/image221.png"/><Relationship Id="rId62" Type="http://schemas.openxmlformats.org/officeDocument/2006/relationships/customXml" Target="../ink/ink236.xml"/><Relationship Id="rId83" Type="http://schemas.openxmlformats.org/officeDocument/2006/relationships/image" Target="../media/image242.png"/><Relationship Id="rId88" Type="http://schemas.openxmlformats.org/officeDocument/2006/relationships/customXml" Target="../ink/ink249.xml"/><Relationship Id="rId111" Type="http://schemas.openxmlformats.org/officeDocument/2006/relationships/image" Target="../media/image256.png"/><Relationship Id="rId15" Type="http://schemas.openxmlformats.org/officeDocument/2006/relationships/image" Target="../media/image208.png"/><Relationship Id="rId36" Type="http://schemas.openxmlformats.org/officeDocument/2006/relationships/customXml" Target="../ink/ink223.xml"/><Relationship Id="rId57" Type="http://schemas.openxmlformats.org/officeDocument/2006/relationships/image" Target="../media/image229.png"/><Relationship Id="rId106" Type="http://schemas.openxmlformats.org/officeDocument/2006/relationships/customXml" Target="../ink/ink258.xml"/><Relationship Id="rId10" Type="http://schemas.openxmlformats.org/officeDocument/2006/relationships/customXml" Target="../ink/ink210.xml"/><Relationship Id="rId31" Type="http://schemas.openxmlformats.org/officeDocument/2006/relationships/image" Target="../media/image216.png"/><Relationship Id="rId52" Type="http://schemas.openxmlformats.org/officeDocument/2006/relationships/customXml" Target="../ink/ink231.xml"/><Relationship Id="rId73" Type="http://schemas.openxmlformats.org/officeDocument/2006/relationships/image" Target="../media/image237.png"/><Relationship Id="rId78" Type="http://schemas.openxmlformats.org/officeDocument/2006/relationships/customXml" Target="../ink/ink244.xml"/><Relationship Id="rId94" Type="http://schemas.openxmlformats.org/officeDocument/2006/relationships/customXml" Target="../ink/ink252.xml"/><Relationship Id="rId99" Type="http://schemas.openxmlformats.org/officeDocument/2006/relationships/image" Target="../media/image250.png"/><Relationship Id="rId101" Type="http://schemas.openxmlformats.org/officeDocument/2006/relationships/image" Target="../media/image251.png"/><Relationship Id="rId122" Type="http://schemas.openxmlformats.org/officeDocument/2006/relationships/customXml" Target="../ink/ink266.xml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325.xml"/><Relationship Id="rId21" Type="http://schemas.openxmlformats.org/officeDocument/2006/relationships/image" Target="../media/image272.png"/><Relationship Id="rId42" Type="http://schemas.openxmlformats.org/officeDocument/2006/relationships/customXml" Target="../ink/ink287.xml"/><Relationship Id="rId63" Type="http://schemas.openxmlformats.org/officeDocument/2006/relationships/image" Target="../media/image292.png"/><Relationship Id="rId84" Type="http://schemas.openxmlformats.org/officeDocument/2006/relationships/customXml" Target="../ink/ink308.xml"/><Relationship Id="rId138" Type="http://schemas.openxmlformats.org/officeDocument/2006/relationships/image" Target="../media/image329.png"/><Relationship Id="rId159" Type="http://schemas.openxmlformats.org/officeDocument/2006/relationships/customXml" Target="../ink/ink346.xml"/><Relationship Id="rId170" Type="http://schemas.openxmlformats.org/officeDocument/2006/relationships/image" Target="../media/image345.png"/><Relationship Id="rId191" Type="http://schemas.openxmlformats.org/officeDocument/2006/relationships/customXml" Target="../ink/ink362.xml"/><Relationship Id="rId205" Type="http://schemas.openxmlformats.org/officeDocument/2006/relationships/customXml" Target="../ink/ink369.xml"/><Relationship Id="rId226" Type="http://schemas.openxmlformats.org/officeDocument/2006/relationships/image" Target="../media/image373.png"/><Relationship Id="rId107" Type="http://schemas.openxmlformats.org/officeDocument/2006/relationships/customXml" Target="../ink/ink320.xml"/><Relationship Id="rId11" Type="http://schemas.openxmlformats.org/officeDocument/2006/relationships/image" Target="../media/image267.png"/><Relationship Id="rId32" Type="http://schemas.openxmlformats.org/officeDocument/2006/relationships/customXml" Target="../ink/ink282.xml"/><Relationship Id="rId53" Type="http://schemas.openxmlformats.org/officeDocument/2006/relationships/image" Target="../media/image287.png"/><Relationship Id="rId74" Type="http://schemas.openxmlformats.org/officeDocument/2006/relationships/customXml" Target="../ink/ink303.xml"/><Relationship Id="rId128" Type="http://schemas.openxmlformats.org/officeDocument/2006/relationships/image" Target="../media/image324.png"/><Relationship Id="rId149" Type="http://schemas.openxmlformats.org/officeDocument/2006/relationships/customXml" Target="../ink/ink341.xml"/><Relationship Id="rId5" Type="http://schemas.openxmlformats.org/officeDocument/2006/relationships/image" Target="../media/image264.png"/><Relationship Id="rId95" Type="http://schemas.openxmlformats.org/officeDocument/2006/relationships/image" Target="../media/image308.png"/><Relationship Id="rId160" Type="http://schemas.openxmlformats.org/officeDocument/2006/relationships/image" Target="../media/image340.png"/><Relationship Id="rId181" Type="http://schemas.openxmlformats.org/officeDocument/2006/relationships/customXml" Target="../ink/ink357.xml"/><Relationship Id="rId216" Type="http://schemas.openxmlformats.org/officeDocument/2006/relationships/image" Target="../media/image368.png"/><Relationship Id="rId237" Type="http://schemas.openxmlformats.org/officeDocument/2006/relationships/customXml" Target="../ink/ink385.xml"/><Relationship Id="rId22" Type="http://schemas.openxmlformats.org/officeDocument/2006/relationships/customXml" Target="../ink/ink277.xml"/><Relationship Id="rId43" Type="http://schemas.openxmlformats.org/officeDocument/2006/relationships/image" Target="../media/image282.png"/><Relationship Id="rId64" Type="http://schemas.openxmlformats.org/officeDocument/2006/relationships/customXml" Target="../ink/ink298.xml"/><Relationship Id="rId118" Type="http://schemas.openxmlformats.org/officeDocument/2006/relationships/image" Target="../media/image319.png"/><Relationship Id="rId139" Type="http://schemas.openxmlformats.org/officeDocument/2006/relationships/customXml" Target="../ink/ink336.xml"/><Relationship Id="rId85" Type="http://schemas.openxmlformats.org/officeDocument/2006/relationships/image" Target="../media/image303.png"/><Relationship Id="rId150" Type="http://schemas.openxmlformats.org/officeDocument/2006/relationships/image" Target="../media/image335.png"/><Relationship Id="rId171" Type="http://schemas.openxmlformats.org/officeDocument/2006/relationships/customXml" Target="../ink/ink352.xml"/><Relationship Id="rId192" Type="http://schemas.openxmlformats.org/officeDocument/2006/relationships/image" Target="../media/image356.png"/><Relationship Id="rId206" Type="http://schemas.openxmlformats.org/officeDocument/2006/relationships/image" Target="../media/image363.png"/><Relationship Id="rId227" Type="http://schemas.openxmlformats.org/officeDocument/2006/relationships/customXml" Target="../ink/ink380.xml"/><Relationship Id="rId12" Type="http://schemas.openxmlformats.org/officeDocument/2006/relationships/customXml" Target="../ink/ink272.xml"/><Relationship Id="rId33" Type="http://schemas.openxmlformats.org/officeDocument/2006/relationships/image" Target="../media/image278.png"/><Relationship Id="rId108" Type="http://schemas.openxmlformats.org/officeDocument/2006/relationships/image" Target="../media/image314.png"/><Relationship Id="rId129" Type="http://schemas.openxmlformats.org/officeDocument/2006/relationships/customXml" Target="../ink/ink331.xml"/><Relationship Id="rId54" Type="http://schemas.openxmlformats.org/officeDocument/2006/relationships/customXml" Target="../ink/ink293.xml"/><Relationship Id="rId75" Type="http://schemas.openxmlformats.org/officeDocument/2006/relationships/image" Target="../media/image298.png"/><Relationship Id="rId96" Type="http://schemas.openxmlformats.org/officeDocument/2006/relationships/customXml" Target="../ink/ink314.xml"/><Relationship Id="rId140" Type="http://schemas.openxmlformats.org/officeDocument/2006/relationships/image" Target="../media/image330.png"/><Relationship Id="rId161" Type="http://schemas.openxmlformats.org/officeDocument/2006/relationships/customXml" Target="../ink/ink347.xml"/><Relationship Id="rId182" Type="http://schemas.openxmlformats.org/officeDocument/2006/relationships/image" Target="../media/image351.png"/><Relationship Id="rId217" Type="http://schemas.openxmlformats.org/officeDocument/2006/relationships/customXml" Target="../ink/ink375.xml"/><Relationship Id="rId6" Type="http://schemas.openxmlformats.org/officeDocument/2006/relationships/customXml" Target="../ink/ink269.xml"/><Relationship Id="rId238" Type="http://schemas.openxmlformats.org/officeDocument/2006/relationships/image" Target="../media/image379.png"/><Relationship Id="rId23" Type="http://schemas.openxmlformats.org/officeDocument/2006/relationships/image" Target="../media/image273.png"/><Relationship Id="rId119" Type="http://schemas.openxmlformats.org/officeDocument/2006/relationships/customXml" Target="../ink/ink326.xml"/><Relationship Id="rId44" Type="http://schemas.openxmlformats.org/officeDocument/2006/relationships/customXml" Target="../ink/ink288.xml"/><Relationship Id="rId65" Type="http://schemas.openxmlformats.org/officeDocument/2006/relationships/image" Target="../media/image293.png"/><Relationship Id="rId86" Type="http://schemas.openxmlformats.org/officeDocument/2006/relationships/customXml" Target="../ink/ink309.xml"/><Relationship Id="rId130" Type="http://schemas.openxmlformats.org/officeDocument/2006/relationships/image" Target="../media/image325.png"/><Relationship Id="rId151" Type="http://schemas.openxmlformats.org/officeDocument/2006/relationships/customXml" Target="../ink/ink342.xml"/><Relationship Id="rId172" Type="http://schemas.openxmlformats.org/officeDocument/2006/relationships/image" Target="../media/image346.png"/><Relationship Id="rId193" Type="http://schemas.openxmlformats.org/officeDocument/2006/relationships/customXml" Target="../ink/ink363.xml"/><Relationship Id="rId207" Type="http://schemas.openxmlformats.org/officeDocument/2006/relationships/customXml" Target="../ink/ink370.xml"/><Relationship Id="rId228" Type="http://schemas.openxmlformats.org/officeDocument/2006/relationships/image" Target="../media/image374.png"/><Relationship Id="rId13" Type="http://schemas.openxmlformats.org/officeDocument/2006/relationships/image" Target="../media/image268.png"/><Relationship Id="rId109" Type="http://schemas.openxmlformats.org/officeDocument/2006/relationships/customXml" Target="../ink/ink321.xml"/><Relationship Id="rId34" Type="http://schemas.openxmlformats.org/officeDocument/2006/relationships/customXml" Target="../ink/ink283.xml"/><Relationship Id="rId55" Type="http://schemas.openxmlformats.org/officeDocument/2006/relationships/image" Target="../media/image288.png"/><Relationship Id="rId76" Type="http://schemas.openxmlformats.org/officeDocument/2006/relationships/customXml" Target="../ink/ink304.xml"/><Relationship Id="rId97" Type="http://schemas.openxmlformats.org/officeDocument/2006/relationships/image" Target="../media/image309.png"/><Relationship Id="rId120" Type="http://schemas.openxmlformats.org/officeDocument/2006/relationships/image" Target="../media/image320.png"/><Relationship Id="rId141" Type="http://schemas.openxmlformats.org/officeDocument/2006/relationships/customXml" Target="../ink/ink337.xml"/><Relationship Id="rId7" Type="http://schemas.openxmlformats.org/officeDocument/2006/relationships/image" Target="../media/image265.png"/><Relationship Id="rId162" Type="http://schemas.openxmlformats.org/officeDocument/2006/relationships/image" Target="../media/image341.png"/><Relationship Id="rId183" Type="http://schemas.openxmlformats.org/officeDocument/2006/relationships/customXml" Target="../ink/ink358.xml"/><Relationship Id="rId218" Type="http://schemas.openxmlformats.org/officeDocument/2006/relationships/image" Target="../media/image369.png"/><Relationship Id="rId239" Type="http://schemas.openxmlformats.org/officeDocument/2006/relationships/customXml" Target="../ink/ink386.xml"/><Relationship Id="rId24" Type="http://schemas.openxmlformats.org/officeDocument/2006/relationships/customXml" Target="../ink/ink278.xml"/><Relationship Id="rId45" Type="http://schemas.openxmlformats.org/officeDocument/2006/relationships/image" Target="../media/image283.png"/><Relationship Id="rId66" Type="http://schemas.openxmlformats.org/officeDocument/2006/relationships/customXml" Target="../ink/ink299.xml"/><Relationship Id="rId87" Type="http://schemas.openxmlformats.org/officeDocument/2006/relationships/image" Target="../media/image304.png"/><Relationship Id="rId110" Type="http://schemas.openxmlformats.org/officeDocument/2006/relationships/image" Target="../media/image315.png"/><Relationship Id="rId131" Type="http://schemas.openxmlformats.org/officeDocument/2006/relationships/customXml" Target="../ink/ink332.xml"/><Relationship Id="rId152" Type="http://schemas.openxmlformats.org/officeDocument/2006/relationships/image" Target="../media/image336.png"/><Relationship Id="rId173" Type="http://schemas.openxmlformats.org/officeDocument/2006/relationships/customXml" Target="../ink/ink353.xml"/><Relationship Id="rId194" Type="http://schemas.openxmlformats.org/officeDocument/2006/relationships/image" Target="../media/image357.png"/><Relationship Id="rId208" Type="http://schemas.openxmlformats.org/officeDocument/2006/relationships/image" Target="../media/image364.png"/><Relationship Id="rId229" Type="http://schemas.openxmlformats.org/officeDocument/2006/relationships/customXml" Target="../ink/ink381.xml"/><Relationship Id="rId240" Type="http://schemas.openxmlformats.org/officeDocument/2006/relationships/image" Target="../media/image380.png"/><Relationship Id="rId14" Type="http://schemas.openxmlformats.org/officeDocument/2006/relationships/customXml" Target="../ink/ink273.xml"/><Relationship Id="rId35" Type="http://schemas.openxmlformats.org/officeDocument/2006/relationships/image" Target="../media/image124.png"/><Relationship Id="rId56" Type="http://schemas.openxmlformats.org/officeDocument/2006/relationships/customXml" Target="../ink/ink294.xml"/><Relationship Id="rId77" Type="http://schemas.openxmlformats.org/officeDocument/2006/relationships/image" Target="../media/image299.png"/><Relationship Id="rId100" Type="http://schemas.openxmlformats.org/officeDocument/2006/relationships/customXml" Target="../ink/ink316.xml"/><Relationship Id="rId8" Type="http://schemas.openxmlformats.org/officeDocument/2006/relationships/customXml" Target="../ink/ink270.xml"/><Relationship Id="rId98" Type="http://schemas.openxmlformats.org/officeDocument/2006/relationships/customXml" Target="../ink/ink315.xml"/><Relationship Id="rId121" Type="http://schemas.openxmlformats.org/officeDocument/2006/relationships/customXml" Target="../ink/ink327.xml"/><Relationship Id="rId142" Type="http://schemas.openxmlformats.org/officeDocument/2006/relationships/image" Target="../media/image331.png"/><Relationship Id="rId163" Type="http://schemas.openxmlformats.org/officeDocument/2006/relationships/customXml" Target="../ink/ink348.xml"/><Relationship Id="rId184" Type="http://schemas.openxmlformats.org/officeDocument/2006/relationships/image" Target="../media/image352.png"/><Relationship Id="rId219" Type="http://schemas.openxmlformats.org/officeDocument/2006/relationships/customXml" Target="../ink/ink376.xml"/><Relationship Id="rId230" Type="http://schemas.openxmlformats.org/officeDocument/2006/relationships/image" Target="../media/image375.png"/><Relationship Id="rId25" Type="http://schemas.openxmlformats.org/officeDocument/2006/relationships/image" Target="../media/image274.png"/><Relationship Id="rId46" Type="http://schemas.openxmlformats.org/officeDocument/2006/relationships/customXml" Target="../ink/ink289.xml"/><Relationship Id="rId67" Type="http://schemas.openxmlformats.org/officeDocument/2006/relationships/image" Target="../media/image294.png"/><Relationship Id="rId88" Type="http://schemas.openxmlformats.org/officeDocument/2006/relationships/customXml" Target="../ink/ink310.xml"/><Relationship Id="rId111" Type="http://schemas.openxmlformats.org/officeDocument/2006/relationships/customXml" Target="../ink/ink322.xml"/><Relationship Id="rId132" Type="http://schemas.openxmlformats.org/officeDocument/2006/relationships/image" Target="../media/image326.png"/><Relationship Id="rId153" Type="http://schemas.openxmlformats.org/officeDocument/2006/relationships/customXml" Target="../ink/ink343.xml"/><Relationship Id="rId174" Type="http://schemas.openxmlformats.org/officeDocument/2006/relationships/image" Target="../media/image347.png"/><Relationship Id="rId195" Type="http://schemas.openxmlformats.org/officeDocument/2006/relationships/customXml" Target="../ink/ink364.xml"/><Relationship Id="rId209" Type="http://schemas.openxmlformats.org/officeDocument/2006/relationships/customXml" Target="../ink/ink371.xml"/><Relationship Id="rId220" Type="http://schemas.openxmlformats.org/officeDocument/2006/relationships/image" Target="../media/image370.png"/><Relationship Id="rId241" Type="http://schemas.openxmlformats.org/officeDocument/2006/relationships/customXml" Target="../ink/ink387.xml"/><Relationship Id="rId15" Type="http://schemas.openxmlformats.org/officeDocument/2006/relationships/image" Target="../media/image269.png"/><Relationship Id="rId36" Type="http://schemas.openxmlformats.org/officeDocument/2006/relationships/customXml" Target="../ink/ink284.xml"/><Relationship Id="rId57" Type="http://schemas.openxmlformats.org/officeDocument/2006/relationships/image" Target="../media/image289.png"/><Relationship Id="rId106" Type="http://schemas.openxmlformats.org/officeDocument/2006/relationships/image" Target="../media/image313.png"/><Relationship Id="rId127" Type="http://schemas.openxmlformats.org/officeDocument/2006/relationships/customXml" Target="../ink/ink330.xml"/><Relationship Id="rId10" Type="http://schemas.openxmlformats.org/officeDocument/2006/relationships/customXml" Target="../ink/ink271.xml"/><Relationship Id="rId31" Type="http://schemas.openxmlformats.org/officeDocument/2006/relationships/image" Target="../media/image277.png"/><Relationship Id="rId52" Type="http://schemas.openxmlformats.org/officeDocument/2006/relationships/customXml" Target="../ink/ink292.xml"/><Relationship Id="rId73" Type="http://schemas.openxmlformats.org/officeDocument/2006/relationships/image" Target="../media/image297.png"/><Relationship Id="rId78" Type="http://schemas.openxmlformats.org/officeDocument/2006/relationships/customXml" Target="../ink/ink305.xml"/><Relationship Id="rId94" Type="http://schemas.openxmlformats.org/officeDocument/2006/relationships/customXml" Target="../ink/ink313.xml"/><Relationship Id="rId99" Type="http://schemas.openxmlformats.org/officeDocument/2006/relationships/image" Target="../media/image310.png"/><Relationship Id="rId101" Type="http://schemas.openxmlformats.org/officeDocument/2006/relationships/image" Target="../media/image311.png"/><Relationship Id="rId122" Type="http://schemas.openxmlformats.org/officeDocument/2006/relationships/image" Target="../media/image321.png"/><Relationship Id="rId143" Type="http://schemas.openxmlformats.org/officeDocument/2006/relationships/customXml" Target="../ink/ink338.xml"/><Relationship Id="rId148" Type="http://schemas.openxmlformats.org/officeDocument/2006/relationships/image" Target="../media/image334.png"/><Relationship Id="rId164" Type="http://schemas.openxmlformats.org/officeDocument/2006/relationships/image" Target="../media/image342.png"/><Relationship Id="rId169" Type="http://schemas.openxmlformats.org/officeDocument/2006/relationships/customXml" Target="../ink/ink351.xml"/><Relationship Id="rId185" Type="http://schemas.openxmlformats.org/officeDocument/2006/relationships/customXml" Target="../ink/ink359.xml"/><Relationship Id="rId4" Type="http://schemas.openxmlformats.org/officeDocument/2006/relationships/customXml" Target="../ink/ink268.xml"/><Relationship Id="rId9" Type="http://schemas.openxmlformats.org/officeDocument/2006/relationships/image" Target="../media/image266.png"/><Relationship Id="rId180" Type="http://schemas.openxmlformats.org/officeDocument/2006/relationships/image" Target="../media/image350.png"/><Relationship Id="rId210" Type="http://schemas.openxmlformats.org/officeDocument/2006/relationships/image" Target="../media/image365.png"/><Relationship Id="rId215" Type="http://schemas.openxmlformats.org/officeDocument/2006/relationships/customXml" Target="../ink/ink374.xml"/><Relationship Id="rId236" Type="http://schemas.openxmlformats.org/officeDocument/2006/relationships/image" Target="../media/image378.png"/><Relationship Id="rId26" Type="http://schemas.openxmlformats.org/officeDocument/2006/relationships/customXml" Target="../ink/ink279.xml"/><Relationship Id="rId231" Type="http://schemas.openxmlformats.org/officeDocument/2006/relationships/customXml" Target="../ink/ink382.xml"/><Relationship Id="rId47" Type="http://schemas.openxmlformats.org/officeDocument/2006/relationships/image" Target="../media/image284.png"/><Relationship Id="rId68" Type="http://schemas.openxmlformats.org/officeDocument/2006/relationships/customXml" Target="../ink/ink300.xml"/><Relationship Id="rId89" Type="http://schemas.openxmlformats.org/officeDocument/2006/relationships/image" Target="../media/image305.png"/><Relationship Id="rId112" Type="http://schemas.openxmlformats.org/officeDocument/2006/relationships/image" Target="../media/image316.png"/><Relationship Id="rId133" Type="http://schemas.openxmlformats.org/officeDocument/2006/relationships/customXml" Target="../ink/ink333.xml"/><Relationship Id="rId154" Type="http://schemas.openxmlformats.org/officeDocument/2006/relationships/image" Target="../media/image337.png"/><Relationship Id="rId175" Type="http://schemas.openxmlformats.org/officeDocument/2006/relationships/customXml" Target="../ink/ink354.xml"/><Relationship Id="rId196" Type="http://schemas.openxmlformats.org/officeDocument/2006/relationships/image" Target="../media/image358.png"/><Relationship Id="rId200" Type="http://schemas.openxmlformats.org/officeDocument/2006/relationships/image" Target="../media/image360.png"/><Relationship Id="rId16" Type="http://schemas.openxmlformats.org/officeDocument/2006/relationships/customXml" Target="../ink/ink274.xml"/><Relationship Id="rId221" Type="http://schemas.openxmlformats.org/officeDocument/2006/relationships/customXml" Target="../ink/ink377.xml"/><Relationship Id="rId242" Type="http://schemas.openxmlformats.org/officeDocument/2006/relationships/image" Target="../media/image381.png"/><Relationship Id="rId37" Type="http://schemas.openxmlformats.org/officeDocument/2006/relationships/image" Target="../media/image279.png"/><Relationship Id="rId58" Type="http://schemas.openxmlformats.org/officeDocument/2006/relationships/customXml" Target="../ink/ink295.xml"/><Relationship Id="rId79" Type="http://schemas.openxmlformats.org/officeDocument/2006/relationships/image" Target="../media/image300.png"/><Relationship Id="rId102" Type="http://schemas.openxmlformats.org/officeDocument/2006/relationships/customXml" Target="../ink/ink317.xml"/><Relationship Id="rId123" Type="http://schemas.openxmlformats.org/officeDocument/2006/relationships/customXml" Target="../ink/ink328.xml"/><Relationship Id="rId144" Type="http://schemas.openxmlformats.org/officeDocument/2006/relationships/image" Target="../media/image332.png"/><Relationship Id="rId90" Type="http://schemas.openxmlformats.org/officeDocument/2006/relationships/customXml" Target="../ink/ink311.xml"/><Relationship Id="rId165" Type="http://schemas.openxmlformats.org/officeDocument/2006/relationships/customXml" Target="../ink/ink349.xml"/><Relationship Id="rId186" Type="http://schemas.openxmlformats.org/officeDocument/2006/relationships/image" Target="../media/image353.png"/><Relationship Id="rId211" Type="http://schemas.openxmlformats.org/officeDocument/2006/relationships/customXml" Target="../ink/ink372.xml"/><Relationship Id="rId232" Type="http://schemas.openxmlformats.org/officeDocument/2006/relationships/image" Target="../media/image376.png"/><Relationship Id="rId27" Type="http://schemas.openxmlformats.org/officeDocument/2006/relationships/image" Target="../media/image275.png"/><Relationship Id="rId48" Type="http://schemas.openxmlformats.org/officeDocument/2006/relationships/customXml" Target="../ink/ink290.xml"/><Relationship Id="rId69" Type="http://schemas.openxmlformats.org/officeDocument/2006/relationships/image" Target="../media/image295.png"/><Relationship Id="rId113" Type="http://schemas.openxmlformats.org/officeDocument/2006/relationships/customXml" Target="../ink/ink323.xml"/><Relationship Id="rId134" Type="http://schemas.openxmlformats.org/officeDocument/2006/relationships/image" Target="../media/image327.png"/><Relationship Id="rId80" Type="http://schemas.openxmlformats.org/officeDocument/2006/relationships/customXml" Target="../ink/ink306.xml"/><Relationship Id="rId155" Type="http://schemas.openxmlformats.org/officeDocument/2006/relationships/customXml" Target="../ink/ink344.xml"/><Relationship Id="rId176" Type="http://schemas.openxmlformats.org/officeDocument/2006/relationships/image" Target="../media/image348.png"/><Relationship Id="rId197" Type="http://schemas.openxmlformats.org/officeDocument/2006/relationships/customXml" Target="../ink/ink365.xml"/><Relationship Id="rId201" Type="http://schemas.openxmlformats.org/officeDocument/2006/relationships/customXml" Target="../ink/ink367.xml"/><Relationship Id="rId222" Type="http://schemas.openxmlformats.org/officeDocument/2006/relationships/image" Target="../media/image371.png"/><Relationship Id="rId243" Type="http://schemas.openxmlformats.org/officeDocument/2006/relationships/customXml" Target="../ink/ink388.xml"/><Relationship Id="rId17" Type="http://schemas.openxmlformats.org/officeDocument/2006/relationships/image" Target="../media/image270.png"/><Relationship Id="rId38" Type="http://schemas.openxmlformats.org/officeDocument/2006/relationships/customXml" Target="../ink/ink285.xml"/><Relationship Id="rId59" Type="http://schemas.openxmlformats.org/officeDocument/2006/relationships/image" Target="../media/image290.png"/><Relationship Id="rId103" Type="http://schemas.openxmlformats.org/officeDocument/2006/relationships/image" Target="../media/image312.png"/><Relationship Id="rId124" Type="http://schemas.openxmlformats.org/officeDocument/2006/relationships/image" Target="../media/image322.png"/><Relationship Id="rId70" Type="http://schemas.openxmlformats.org/officeDocument/2006/relationships/customXml" Target="../ink/ink301.xml"/><Relationship Id="rId91" Type="http://schemas.openxmlformats.org/officeDocument/2006/relationships/image" Target="../media/image306.png"/><Relationship Id="rId145" Type="http://schemas.openxmlformats.org/officeDocument/2006/relationships/customXml" Target="../ink/ink339.xml"/><Relationship Id="rId166" Type="http://schemas.openxmlformats.org/officeDocument/2006/relationships/image" Target="../media/image343.png"/><Relationship Id="rId187" Type="http://schemas.openxmlformats.org/officeDocument/2006/relationships/customXml" Target="../ink/ink360.xml"/><Relationship Id="rId1" Type="http://schemas.openxmlformats.org/officeDocument/2006/relationships/slideLayout" Target="../slideLayouts/slideLayout7.xml"/><Relationship Id="rId212" Type="http://schemas.openxmlformats.org/officeDocument/2006/relationships/image" Target="../media/image366.png"/><Relationship Id="rId233" Type="http://schemas.openxmlformats.org/officeDocument/2006/relationships/customXml" Target="../ink/ink383.xml"/><Relationship Id="rId28" Type="http://schemas.openxmlformats.org/officeDocument/2006/relationships/customXml" Target="../ink/ink280.xml"/><Relationship Id="rId49" Type="http://schemas.openxmlformats.org/officeDocument/2006/relationships/image" Target="../media/image285.png"/><Relationship Id="rId114" Type="http://schemas.openxmlformats.org/officeDocument/2006/relationships/image" Target="../media/image317.png"/><Relationship Id="rId60" Type="http://schemas.openxmlformats.org/officeDocument/2006/relationships/customXml" Target="../ink/ink296.xml"/><Relationship Id="rId81" Type="http://schemas.openxmlformats.org/officeDocument/2006/relationships/image" Target="../media/image301.png"/><Relationship Id="rId135" Type="http://schemas.openxmlformats.org/officeDocument/2006/relationships/customXml" Target="../ink/ink334.xml"/><Relationship Id="rId156" Type="http://schemas.openxmlformats.org/officeDocument/2006/relationships/image" Target="../media/image338.png"/><Relationship Id="rId177" Type="http://schemas.openxmlformats.org/officeDocument/2006/relationships/customXml" Target="../ink/ink355.xml"/><Relationship Id="rId198" Type="http://schemas.openxmlformats.org/officeDocument/2006/relationships/image" Target="../media/image359.png"/><Relationship Id="rId202" Type="http://schemas.openxmlformats.org/officeDocument/2006/relationships/image" Target="../media/image361.png"/><Relationship Id="rId223" Type="http://schemas.openxmlformats.org/officeDocument/2006/relationships/customXml" Target="../ink/ink378.xml"/><Relationship Id="rId244" Type="http://schemas.openxmlformats.org/officeDocument/2006/relationships/image" Target="../media/image382.png"/><Relationship Id="rId18" Type="http://schemas.openxmlformats.org/officeDocument/2006/relationships/customXml" Target="../ink/ink275.xml"/><Relationship Id="rId39" Type="http://schemas.openxmlformats.org/officeDocument/2006/relationships/image" Target="../media/image280.png"/><Relationship Id="rId50" Type="http://schemas.openxmlformats.org/officeDocument/2006/relationships/customXml" Target="../ink/ink291.xml"/><Relationship Id="rId104" Type="http://schemas.openxmlformats.org/officeDocument/2006/relationships/customXml" Target="../ink/ink318.xml"/><Relationship Id="rId125" Type="http://schemas.openxmlformats.org/officeDocument/2006/relationships/customXml" Target="../ink/ink329.xml"/><Relationship Id="rId146" Type="http://schemas.openxmlformats.org/officeDocument/2006/relationships/image" Target="../media/image333.png"/><Relationship Id="rId167" Type="http://schemas.openxmlformats.org/officeDocument/2006/relationships/customXml" Target="../ink/ink350.xml"/><Relationship Id="rId188" Type="http://schemas.openxmlformats.org/officeDocument/2006/relationships/image" Target="../media/image354.png"/><Relationship Id="rId71" Type="http://schemas.openxmlformats.org/officeDocument/2006/relationships/image" Target="../media/image296.png"/><Relationship Id="rId92" Type="http://schemas.openxmlformats.org/officeDocument/2006/relationships/customXml" Target="../ink/ink312.xml"/><Relationship Id="rId213" Type="http://schemas.openxmlformats.org/officeDocument/2006/relationships/customXml" Target="../ink/ink373.xml"/><Relationship Id="rId234" Type="http://schemas.openxmlformats.org/officeDocument/2006/relationships/image" Target="../media/image377.png"/><Relationship Id="rId2" Type="http://schemas.openxmlformats.org/officeDocument/2006/relationships/customXml" Target="../ink/ink267.xml"/><Relationship Id="rId29" Type="http://schemas.openxmlformats.org/officeDocument/2006/relationships/image" Target="../media/image276.png"/><Relationship Id="rId40" Type="http://schemas.openxmlformats.org/officeDocument/2006/relationships/customXml" Target="../ink/ink286.xml"/><Relationship Id="rId115" Type="http://schemas.openxmlformats.org/officeDocument/2006/relationships/customXml" Target="../ink/ink324.xml"/><Relationship Id="rId136" Type="http://schemas.openxmlformats.org/officeDocument/2006/relationships/image" Target="../media/image328.png"/><Relationship Id="rId157" Type="http://schemas.openxmlformats.org/officeDocument/2006/relationships/customXml" Target="../ink/ink345.xml"/><Relationship Id="rId178" Type="http://schemas.openxmlformats.org/officeDocument/2006/relationships/image" Target="../media/image349.png"/><Relationship Id="rId61" Type="http://schemas.openxmlformats.org/officeDocument/2006/relationships/image" Target="../media/image291.png"/><Relationship Id="rId82" Type="http://schemas.openxmlformats.org/officeDocument/2006/relationships/customXml" Target="../ink/ink307.xml"/><Relationship Id="rId199" Type="http://schemas.openxmlformats.org/officeDocument/2006/relationships/customXml" Target="../ink/ink366.xml"/><Relationship Id="rId203" Type="http://schemas.openxmlformats.org/officeDocument/2006/relationships/customXml" Target="../ink/ink368.xml"/><Relationship Id="rId19" Type="http://schemas.openxmlformats.org/officeDocument/2006/relationships/image" Target="../media/image271.png"/><Relationship Id="rId224" Type="http://schemas.openxmlformats.org/officeDocument/2006/relationships/image" Target="../media/image372.png"/><Relationship Id="rId30" Type="http://schemas.openxmlformats.org/officeDocument/2006/relationships/customXml" Target="../ink/ink281.xml"/><Relationship Id="rId105" Type="http://schemas.openxmlformats.org/officeDocument/2006/relationships/customXml" Target="../ink/ink319.xml"/><Relationship Id="rId126" Type="http://schemas.openxmlformats.org/officeDocument/2006/relationships/image" Target="../media/image323.png"/><Relationship Id="rId147" Type="http://schemas.openxmlformats.org/officeDocument/2006/relationships/customXml" Target="../ink/ink340.xml"/><Relationship Id="rId168" Type="http://schemas.openxmlformats.org/officeDocument/2006/relationships/image" Target="../media/image344.png"/><Relationship Id="rId51" Type="http://schemas.openxmlformats.org/officeDocument/2006/relationships/image" Target="../media/image286.png"/><Relationship Id="rId72" Type="http://schemas.openxmlformats.org/officeDocument/2006/relationships/customXml" Target="../ink/ink302.xml"/><Relationship Id="rId93" Type="http://schemas.openxmlformats.org/officeDocument/2006/relationships/image" Target="../media/image307.png"/><Relationship Id="rId189" Type="http://schemas.openxmlformats.org/officeDocument/2006/relationships/customXml" Target="../ink/ink361.xml"/><Relationship Id="rId3" Type="http://schemas.openxmlformats.org/officeDocument/2006/relationships/image" Target="../media/image263.png"/><Relationship Id="rId214" Type="http://schemas.openxmlformats.org/officeDocument/2006/relationships/image" Target="../media/image367.png"/><Relationship Id="rId235" Type="http://schemas.openxmlformats.org/officeDocument/2006/relationships/customXml" Target="../ink/ink384.xml"/><Relationship Id="rId116" Type="http://schemas.openxmlformats.org/officeDocument/2006/relationships/image" Target="../media/image318.png"/><Relationship Id="rId137" Type="http://schemas.openxmlformats.org/officeDocument/2006/relationships/customXml" Target="../ink/ink335.xml"/><Relationship Id="rId158" Type="http://schemas.openxmlformats.org/officeDocument/2006/relationships/image" Target="../media/image339.png"/><Relationship Id="rId20" Type="http://schemas.openxmlformats.org/officeDocument/2006/relationships/customXml" Target="../ink/ink276.xml"/><Relationship Id="rId41" Type="http://schemas.openxmlformats.org/officeDocument/2006/relationships/image" Target="../media/image281.png"/><Relationship Id="rId62" Type="http://schemas.openxmlformats.org/officeDocument/2006/relationships/customXml" Target="../ink/ink297.xml"/><Relationship Id="rId83" Type="http://schemas.openxmlformats.org/officeDocument/2006/relationships/image" Target="../media/image302.png"/><Relationship Id="rId179" Type="http://schemas.openxmlformats.org/officeDocument/2006/relationships/customXml" Target="../ink/ink356.xml"/><Relationship Id="rId190" Type="http://schemas.openxmlformats.org/officeDocument/2006/relationships/image" Target="../media/image355.png"/><Relationship Id="rId204" Type="http://schemas.openxmlformats.org/officeDocument/2006/relationships/image" Target="../media/image362.png"/><Relationship Id="rId225" Type="http://schemas.openxmlformats.org/officeDocument/2006/relationships/customXml" Target="../ink/ink379.xml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01.xml"/><Relationship Id="rId21" Type="http://schemas.openxmlformats.org/officeDocument/2006/relationships/image" Target="../media/image392.png"/><Relationship Id="rId42" Type="http://schemas.openxmlformats.org/officeDocument/2006/relationships/customXml" Target="../ink/ink409.xml"/><Relationship Id="rId47" Type="http://schemas.openxmlformats.org/officeDocument/2006/relationships/image" Target="../media/image405.png"/><Relationship Id="rId63" Type="http://schemas.openxmlformats.org/officeDocument/2006/relationships/image" Target="../media/image413.png"/><Relationship Id="rId68" Type="http://schemas.openxmlformats.org/officeDocument/2006/relationships/customXml" Target="../ink/ink422.xml"/><Relationship Id="rId84" Type="http://schemas.openxmlformats.org/officeDocument/2006/relationships/customXml" Target="../ink/ink430.xml"/><Relationship Id="rId89" Type="http://schemas.openxmlformats.org/officeDocument/2006/relationships/image" Target="../media/image426.png"/><Relationship Id="rId16" Type="http://schemas.openxmlformats.org/officeDocument/2006/relationships/customXml" Target="../ink/ink396.xml"/><Relationship Id="rId107" Type="http://schemas.openxmlformats.org/officeDocument/2006/relationships/image" Target="../media/image435.png"/><Relationship Id="rId11" Type="http://schemas.openxmlformats.org/officeDocument/2006/relationships/image" Target="../media/image387.png"/><Relationship Id="rId32" Type="http://schemas.openxmlformats.org/officeDocument/2006/relationships/customXml" Target="../ink/ink404.xml"/><Relationship Id="rId37" Type="http://schemas.openxmlformats.org/officeDocument/2006/relationships/image" Target="../media/image400.png"/><Relationship Id="rId53" Type="http://schemas.openxmlformats.org/officeDocument/2006/relationships/image" Target="../media/image408.png"/><Relationship Id="rId58" Type="http://schemas.openxmlformats.org/officeDocument/2006/relationships/customXml" Target="../ink/ink417.xml"/><Relationship Id="rId74" Type="http://schemas.openxmlformats.org/officeDocument/2006/relationships/customXml" Target="../ink/ink425.xml"/><Relationship Id="rId79" Type="http://schemas.openxmlformats.org/officeDocument/2006/relationships/image" Target="../media/image421.png"/><Relationship Id="rId102" Type="http://schemas.openxmlformats.org/officeDocument/2006/relationships/customXml" Target="../ink/ink439.xml"/><Relationship Id="rId5" Type="http://schemas.openxmlformats.org/officeDocument/2006/relationships/image" Target="../media/image384.png"/><Relationship Id="rId90" Type="http://schemas.openxmlformats.org/officeDocument/2006/relationships/customXml" Target="../ink/ink433.xml"/><Relationship Id="rId95" Type="http://schemas.openxmlformats.org/officeDocument/2006/relationships/image" Target="../media/image429.png"/><Relationship Id="rId22" Type="http://schemas.openxmlformats.org/officeDocument/2006/relationships/customXml" Target="../ink/ink399.xml"/><Relationship Id="rId27" Type="http://schemas.openxmlformats.org/officeDocument/2006/relationships/image" Target="../media/image395.png"/><Relationship Id="rId43" Type="http://schemas.openxmlformats.org/officeDocument/2006/relationships/image" Target="../media/image403.png"/><Relationship Id="rId48" Type="http://schemas.openxmlformats.org/officeDocument/2006/relationships/customXml" Target="../ink/ink412.xml"/><Relationship Id="rId64" Type="http://schemas.openxmlformats.org/officeDocument/2006/relationships/customXml" Target="../ink/ink420.xml"/><Relationship Id="rId69" Type="http://schemas.openxmlformats.org/officeDocument/2006/relationships/image" Target="../media/image416.png"/><Relationship Id="rId80" Type="http://schemas.openxmlformats.org/officeDocument/2006/relationships/customXml" Target="../ink/ink428.xml"/><Relationship Id="rId85" Type="http://schemas.openxmlformats.org/officeDocument/2006/relationships/image" Target="../media/image424.png"/><Relationship Id="rId12" Type="http://schemas.openxmlformats.org/officeDocument/2006/relationships/customXml" Target="../ink/ink394.xml"/><Relationship Id="rId17" Type="http://schemas.openxmlformats.org/officeDocument/2006/relationships/image" Target="../media/image390.png"/><Relationship Id="rId33" Type="http://schemas.openxmlformats.org/officeDocument/2006/relationships/image" Target="../media/image398.png"/><Relationship Id="rId38" Type="http://schemas.openxmlformats.org/officeDocument/2006/relationships/customXml" Target="../ink/ink407.xml"/><Relationship Id="rId59" Type="http://schemas.openxmlformats.org/officeDocument/2006/relationships/image" Target="../media/image411.png"/><Relationship Id="rId103" Type="http://schemas.openxmlformats.org/officeDocument/2006/relationships/image" Target="../media/image433.png"/><Relationship Id="rId108" Type="http://schemas.openxmlformats.org/officeDocument/2006/relationships/customXml" Target="../ink/ink442.xml"/><Relationship Id="rId54" Type="http://schemas.openxmlformats.org/officeDocument/2006/relationships/customXml" Target="../ink/ink415.xml"/><Relationship Id="rId70" Type="http://schemas.openxmlformats.org/officeDocument/2006/relationships/customXml" Target="../ink/ink423.xml"/><Relationship Id="rId75" Type="http://schemas.openxmlformats.org/officeDocument/2006/relationships/image" Target="../media/image419.png"/><Relationship Id="rId91" Type="http://schemas.openxmlformats.org/officeDocument/2006/relationships/image" Target="../media/image427.png"/><Relationship Id="rId96" Type="http://schemas.openxmlformats.org/officeDocument/2006/relationships/customXml" Target="../ink/ink436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91.xml"/><Relationship Id="rId15" Type="http://schemas.openxmlformats.org/officeDocument/2006/relationships/image" Target="../media/image389.png"/><Relationship Id="rId23" Type="http://schemas.openxmlformats.org/officeDocument/2006/relationships/image" Target="../media/image393.png"/><Relationship Id="rId28" Type="http://schemas.openxmlformats.org/officeDocument/2006/relationships/customXml" Target="../ink/ink402.xml"/><Relationship Id="rId36" Type="http://schemas.openxmlformats.org/officeDocument/2006/relationships/customXml" Target="../ink/ink406.xml"/><Relationship Id="rId49" Type="http://schemas.openxmlformats.org/officeDocument/2006/relationships/image" Target="../media/image406.png"/><Relationship Id="rId57" Type="http://schemas.openxmlformats.org/officeDocument/2006/relationships/image" Target="../media/image410.png"/><Relationship Id="rId106" Type="http://schemas.openxmlformats.org/officeDocument/2006/relationships/customXml" Target="../ink/ink441.xml"/><Relationship Id="rId10" Type="http://schemas.openxmlformats.org/officeDocument/2006/relationships/customXml" Target="../ink/ink393.xml"/><Relationship Id="rId31" Type="http://schemas.openxmlformats.org/officeDocument/2006/relationships/image" Target="../media/image397.png"/><Relationship Id="rId44" Type="http://schemas.openxmlformats.org/officeDocument/2006/relationships/customXml" Target="../ink/ink410.xml"/><Relationship Id="rId52" Type="http://schemas.openxmlformats.org/officeDocument/2006/relationships/customXml" Target="../ink/ink414.xml"/><Relationship Id="rId60" Type="http://schemas.openxmlformats.org/officeDocument/2006/relationships/customXml" Target="../ink/ink418.xml"/><Relationship Id="rId65" Type="http://schemas.openxmlformats.org/officeDocument/2006/relationships/image" Target="../media/image414.png"/><Relationship Id="rId73" Type="http://schemas.openxmlformats.org/officeDocument/2006/relationships/image" Target="../media/image418.png"/><Relationship Id="rId78" Type="http://schemas.openxmlformats.org/officeDocument/2006/relationships/customXml" Target="../ink/ink427.xml"/><Relationship Id="rId81" Type="http://schemas.openxmlformats.org/officeDocument/2006/relationships/image" Target="../media/image422.png"/><Relationship Id="rId86" Type="http://schemas.openxmlformats.org/officeDocument/2006/relationships/customXml" Target="../ink/ink431.xml"/><Relationship Id="rId94" Type="http://schemas.openxmlformats.org/officeDocument/2006/relationships/customXml" Target="../ink/ink435.xml"/><Relationship Id="rId99" Type="http://schemas.openxmlformats.org/officeDocument/2006/relationships/image" Target="../media/image431.png"/><Relationship Id="rId101" Type="http://schemas.openxmlformats.org/officeDocument/2006/relationships/image" Target="../media/image432.png"/><Relationship Id="rId4" Type="http://schemas.openxmlformats.org/officeDocument/2006/relationships/customXml" Target="../ink/ink390.xml"/><Relationship Id="rId9" Type="http://schemas.openxmlformats.org/officeDocument/2006/relationships/image" Target="../media/image386.png"/><Relationship Id="rId13" Type="http://schemas.openxmlformats.org/officeDocument/2006/relationships/image" Target="../media/image388.png"/><Relationship Id="rId18" Type="http://schemas.openxmlformats.org/officeDocument/2006/relationships/customXml" Target="../ink/ink397.xml"/><Relationship Id="rId39" Type="http://schemas.openxmlformats.org/officeDocument/2006/relationships/image" Target="../media/image401.png"/><Relationship Id="rId109" Type="http://schemas.openxmlformats.org/officeDocument/2006/relationships/image" Target="../media/image436.png"/><Relationship Id="rId34" Type="http://schemas.openxmlformats.org/officeDocument/2006/relationships/customXml" Target="../ink/ink405.xml"/><Relationship Id="rId50" Type="http://schemas.openxmlformats.org/officeDocument/2006/relationships/customXml" Target="../ink/ink413.xml"/><Relationship Id="rId55" Type="http://schemas.openxmlformats.org/officeDocument/2006/relationships/image" Target="../media/image409.png"/><Relationship Id="rId76" Type="http://schemas.openxmlformats.org/officeDocument/2006/relationships/customXml" Target="../ink/ink426.xml"/><Relationship Id="rId97" Type="http://schemas.openxmlformats.org/officeDocument/2006/relationships/image" Target="../media/image430.png"/><Relationship Id="rId104" Type="http://schemas.openxmlformats.org/officeDocument/2006/relationships/customXml" Target="../ink/ink440.xml"/><Relationship Id="rId7" Type="http://schemas.openxmlformats.org/officeDocument/2006/relationships/image" Target="../media/image385.png"/><Relationship Id="rId71" Type="http://schemas.openxmlformats.org/officeDocument/2006/relationships/image" Target="../media/image417.png"/><Relationship Id="rId92" Type="http://schemas.openxmlformats.org/officeDocument/2006/relationships/customXml" Target="../ink/ink434.xml"/><Relationship Id="rId2" Type="http://schemas.openxmlformats.org/officeDocument/2006/relationships/customXml" Target="../ink/ink389.xml"/><Relationship Id="rId29" Type="http://schemas.openxmlformats.org/officeDocument/2006/relationships/image" Target="../media/image396.png"/><Relationship Id="rId24" Type="http://schemas.openxmlformats.org/officeDocument/2006/relationships/customXml" Target="../ink/ink400.xml"/><Relationship Id="rId40" Type="http://schemas.openxmlformats.org/officeDocument/2006/relationships/customXml" Target="../ink/ink408.xml"/><Relationship Id="rId45" Type="http://schemas.openxmlformats.org/officeDocument/2006/relationships/image" Target="../media/image404.png"/><Relationship Id="rId66" Type="http://schemas.openxmlformats.org/officeDocument/2006/relationships/customXml" Target="../ink/ink421.xml"/><Relationship Id="rId87" Type="http://schemas.openxmlformats.org/officeDocument/2006/relationships/image" Target="../media/image425.png"/><Relationship Id="rId110" Type="http://schemas.openxmlformats.org/officeDocument/2006/relationships/customXml" Target="../ink/ink443.xml"/><Relationship Id="rId61" Type="http://schemas.openxmlformats.org/officeDocument/2006/relationships/image" Target="../media/image412.png"/><Relationship Id="rId82" Type="http://schemas.openxmlformats.org/officeDocument/2006/relationships/customXml" Target="../ink/ink429.xml"/><Relationship Id="rId19" Type="http://schemas.openxmlformats.org/officeDocument/2006/relationships/image" Target="../media/image391.png"/><Relationship Id="rId14" Type="http://schemas.openxmlformats.org/officeDocument/2006/relationships/customXml" Target="../ink/ink395.xml"/><Relationship Id="rId30" Type="http://schemas.openxmlformats.org/officeDocument/2006/relationships/customXml" Target="../ink/ink403.xml"/><Relationship Id="rId35" Type="http://schemas.openxmlformats.org/officeDocument/2006/relationships/image" Target="../media/image399.png"/><Relationship Id="rId56" Type="http://schemas.openxmlformats.org/officeDocument/2006/relationships/customXml" Target="../ink/ink416.xml"/><Relationship Id="rId77" Type="http://schemas.openxmlformats.org/officeDocument/2006/relationships/image" Target="../media/image420.png"/><Relationship Id="rId100" Type="http://schemas.openxmlformats.org/officeDocument/2006/relationships/customXml" Target="../ink/ink438.xml"/><Relationship Id="rId105" Type="http://schemas.openxmlformats.org/officeDocument/2006/relationships/image" Target="../media/image434.png"/><Relationship Id="rId8" Type="http://schemas.openxmlformats.org/officeDocument/2006/relationships/customXml" Target="../ink/ink392.xml"/><Relationship Id="rId51" Type="http://schemas.openxmlformats.org/officeDocument/2006/relationships/image" Target="../media/image407.png"/><Relationship Id="rId72" Type="http://schemas.openxmlformats.org/officeDocument/2006/relationships/customXml" Target="../ink/ink424.xml"/><Relationship Id="rId93" Type="http://schemas.openxmlformats.org/officeDocument/2006/relationships/image" Target="../media/image428.png"/><Relationship Id="rId98" Type="http://schemas.openxmlformats.org/officeDocument/2006/relationships/customXml" Target="../ink/ink437.xml"/><Relationship Id="rId3" Type="http://schemas.openxmlformats.org/officeDocument/2006/relationships/image" Target="../media/image383.png"/><Relationship Id="rId25" Type="http://schemas.openxmlformats.org/officeDocument/2006/relationships/image" Target="../media/image394.png"/><Relationship Id="rId46" Type="http://schemas.openxmlformats.org/officeDocument/2006/relationships/customXml" Target="../ink/ink411.xml"/><Relationship Id="rId67" Type="http://schemas.openxmlformats.org/officeDocument/2006/relationships/image" Target="../media/image415.png"/><Relationship Id="rId20" Type="http://schemas.openxmlformats.org/officeDocument/2006/relationships/customXml" Target="../ink/ink398.xml"/><Relationship Id="rId41" Type="http://schemas.openxmlformats.org/officeDocument/2006/relationships/image" Target="../media/image402.png"/><Relationship Id="rId62" Type="http://schemas.openxmlformats.org/officeDocument/2006/relationships/customXml" Target="../ink/ink419.xml"/><Relationship Id="rId83" Type="http://schemas.openxmlformats.org/officeDocument/2006/relationships/image" Target="../media/image423.png"/><Relationship Id="rId88" Type="http://schemas.openxmlformats.org/officeDocument/2006/relationships/customXml" Target="../ink/ink432.xml"/><Relationship Id="rId111" Type="http://schemas.openxmlformats.org/officeDocument/2006/relationships/image" Target="../media/image437.png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95.png"/><Relationship Id="rId21" Type="http://schemas.openxmlformats.org/officeDocument/2006/relationships/image" Target="../media/image447.png"/><Relationship Id="rId42" Type="http://schemas.openxmlformats.org/officeDocument/2006/relationships/customXml" Target="../ink/ink464.xml"/><Relationship Id="rId63" Type="http://schemas.openxmlformats.org/officeDocument/2006/relationships/image" Target="../media/image468.png"/><Relationship Id="rId84" Type="http://schemas.openxmlformats.org/officeDocument/2006/relationships/customXml" Target="../ink/ink485.xml"/><Relationship Id="rId138" Type="http://schemas.openxmlformats.org/officeDocument/2006/relationships/customXml" Target="../ink/ink512.xml"/><Relationship Id="rId16" Type="http://schemas.openxmlformats.org/officeDocument/2006/relationships/customXml" Target="../ink/ink451.xml"/><Relationship Id="rId107" Type="http://schemas.openxmlformats.org/officeDocument/2006/relationships/image" Target="../media/image490.png"/><Relationship Id="rId11" Type="http://schemas.openxmlformats.org/officeDocument/2006/relationships/image" Target="../media/image442.png"/><Relationship Id="rId32" Type="http://schemas.openxmlformats.org/officeDocument/2006/relationships/customXml" Target="../ink/ink459.xml"/><Relationship Id="rId37" Type="http://schemas.openxmlformats.org/officeDocument/2006/relationships/image" Target="../media/image455.png"/><Relationship Id="rId53" Type="http://schemas.openxmlformats.org/officeDocument/2006/relationships/image" Target="../media/image463.png"/><Relationship Id="rId58" Type="http://schemas.openxmlformats.org/officeDocument/2006/relationships/customXml" Target="../ink/ink472.xml"/><Relationship Id="rId74" Type="http://schemas.openxmlformats.org/officeDocument/2006/relationships/customXml" Target="../ink/ink480.xml"/><Relationship Id="rId79" Type="http://schemas.openxmlformats.org/officeDocument/2006/relationships/image" Target="../media/image476.png"/><Relationship Id="rId102" Type="http://schemas.openxmlformats.org/officeDocument/2006/relationships/customXml" Target="../ink/ink494.xml"/><Relationship Id="rId123" Type="http://schemas.openxmlformats.org/officeDocument/2006/relationships/image" Target="../media/image498.png"/><Relationship Id="rId128" Type="http://schemas.openxmlformats.org/officeDocument/2006/relationships/customXml" Target="../ink/ink507.xml"/><Relationship Id="rId5" Type="http://schemas.openxmlformats.org/officeDocument/2006/relationships/image" Target="../media/image439.png"/><Relationship Id="rId90" Type="http://schemas.openxmlformats.org/officeDocument/2006/relationships/customXml" Target="../ink/ink488.xml"/><Relationship Id="rId95" Type="http://schemas.openxmlformats.org/officeDocument/2006/relationships/image" Target="../media/image484.png"/><Relationship Id="rId22" Type="http://schemas.openxmlformats.org/officeDocument/2006/relationships/customXml" Target="../ink/ink454.xml"/><Relationship Id="rId27" Type="http://schemas.openxmlformats.org/officeDocument/2006/relationships/image" Target="../media/image450.png"/><Relationship Id="rId43" Type="http://schemas.openxmlformats.org/officeDocument/2006/relationships/image" Target="../media/image458.png"/><Relationship Id="rId48" Type="http://schemas.openxmlformats.org/officeDocument/2006/relationships/customXml" Target="../ink/ink467.xml"/><Relationship Id="rId64" Type="http://schemas.openxmlformats.org/officeDocument/2006/relationships/customXml" Target="../ink/ink475.xml"/><Relationship Id="rId69" Type="http://schemas.openxmlformats.org/officeDocument/2006/relationships/image" Target="../media/image471.png"/><Relationship Id="rId113" Type="http://schemas.openxmlformats.org/officeDocument/2006/relationships/image" Target="../media/image493.png"/><Relationship Id="rId118" Type="http://schemas.openxmlformats.org/officeDocument/2006/relationships/customXml" Target="../ink/ink502.xml"/><Relationship Id="rId134" Type="http://schemas.openxmlformats.org/officeDocument/2006/relationships/customXml" Target="../ink/ink510.xml"/><Relationship Id="rId139" Type="http://schemas.openxmlformats.org/officeDocument/2006/relationships/image" Target="../media/image506.png"/><Relationship Id="rId80" Type="http://schemas.openxmlformats.org/officeDocument/2006/relationships/customXml" Target="../ink/ink483.xml"/><Relationship Id="rId85" Type="http://schemas.openxmlformats.org/officeDocument/2006/relationships/image" Target="../media/image479.png"/><Relationship Id="rId12" Type="http://schemas.openxmlformats.org/officeDocument/2006/relationships/customXml" Target="../ink/ink449.xml"/><Relationship Id="rId17" Type="http://schemas.openxmlformats.org/officeDocument/2006/relationships/image" Target="../media/image445.png"/><Relationship Id="rId33" Type="http://schemas.openxmlformats.org/officeDocument/2006/relationships/image" Target="../media/image453.png"/><Relationship Id="rId38" Type="http://schemas.openxmlformats.org/officeDocument/2006/relationships/customXml" Target="../ink/ink462.xml"/><Relationship Id="rId59" Type="http://schemas.openxmlformats.org/officeDocument/2006/relationships/image" Target="../media/image466.png"/><Relationship Id="rId103" Type="http://schemas.openxmlformats.org/officeDocument/2006/relationships/image" Target="../media/image488.png"/><Relationship Id="rId108" Type="http://schemas.openxmlformats.org/officeDocument/2006/relationships/customXml" Target="../ink/ink497.xml"/><Relationship Id="rId124" Type="http://schemas.openxmlformats.org/officeDocument/2006/relationships/customXml" Target="../ink/ink505.xml"/><Relationship Id="rId129" Type="http://schemas.openxmlformats.org/officeDocument/2006/relationships/image" Target="../media/image501.png"/><Relationship Id="rId54" Type="http://schemas.openxmlformats.org/officeDocument/2006/relationships/customXml" Target="../ink/ink470.xml"/><Relationship Id="rId70" Type="http://schemas.openxmlformats.org/officeDocument/2006/relationships/customXml" Target="../ink/ink478.xml"/><Relationship Id="rId75" Type="http://schemas.openxmlformats.org/officeDocument/2006/relationships/image" Target="../media/image474.png"/><Relationship Id="rId91" Type="http://schemas.openxmlformats.org/officeDocument/2006/relationships/image" Target="../media/image482.png"/><Relationship Id="rId96" Type="http://schemas.openxmlformats.org/officeDocument/2006/relationships/customXml" Target="../ink/ink49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46.xml"/><Relationship Id="rId23" Type="http://schemas.openxmlformats.org/officeDocument/2006/relationships/image" Target="../media/image448.png"/><Relationship Id="rId28" Type="http://schemas.openxmlformats.org/officeDocument/2006/relationships/customXml" Target="../ink/ink457.xml"/><Relationship Id="rId49" Type="http://schemas.openxmlformats.org/officeDocument/2006/relationships/image" Target="../media/image461.png"/><Relationship Id="rId114" Type="http://schemas.openxmlformats.org/officeDocument/2006/relationships/customXml" Target="../ink/ink500.xml"/><Relationship Id="rId119" Type="http://schemas.openxmlformats.org/officeDocument/2006/relationships/image" Target="../media/image496.png"/><Relationship Id="rId44" Type="http://schemas.openxmlformats.org/officeDocument/2006/relationships/customXml" Target="../ink/ink465.xml"/><Relationship Id="rId60" Type="http://schemas.openxmlformats.org/officeDocument/2006/relationships/customXml" Target="../ink/ink473.xml"/><Relationship Id="rId65" Type="http://schemas.openxmlformats.org/officeDocument/2006/relationships/image" Target="../media/image469.png"/><Relationship Id="rId81" Type="http://schemas.openxmlformats.org/officeDocument/2006/relationships/image" Target="../media/image477.png"/><Relationship Id="rId86" Type="http://schemas.openxmlformats.org/officeDocument/2006/relationships/customXml" Target="../ink/ink486.xml"/><Relationship Id="rId130" Type="http://schemas.openxmlformats.org/officeDocument/2006/relationships/customXml" Target="../ink/ink508.xml"/><Relationship Id="rId135" Type="http://schemas.openxmlformats.org/officeDocument/2006/relationships/image" Target="../media/image504.png"/><Relationship Id="rId13" Type="http://schemas.openxmlformats.org/officeDocument/2006/relationships/image" Target="../media/image443.png"/><Relationship Id="rId18" Type="http://schemas.openxmlformats.org/officeDocument/2006/relationships/customXml" Target="../ink/ink452.xml"/><Relationship Id="rId39" Type="http://schemas.openxmlformats.org/officeDocument/2006/relationships/image" Target="../media/image456.png"/><Relationship Id="rId109" Type="http://schemas.openxmlformats.org/officeDocument/2006/relationships/image" Target="../media/image491.png"/><Relationship Id="rId34" Type="http://schemas.openxmlformats.org/officeDocument/2006/relationships/customXml" Target="../ink/ink460.xml"/><Relationship Id="rId50" Type="http://schemas.openxmlformats.org/officeDocument/2006/relationships/customXml" Target="../ink/ink468.xml"/><Relationship Id="rId55" Type="http://schemas.openxmlformats.org/officeDocument/2006/relationships/image" Target="../media/image464.png"/><Relationship Id="rId76" Type="http://schemas.openxmlformats.org/officeDocument/2006/relationships/customXml" Target="../ink/ink481.xml"/><Relationship Id="rId97" Type="http://schemas.openxmlformats.org/officeDocument/2006/relationships/image" Target="../media/image485.png"/><Relationship Id="rId104" Type="http://schemas.openxmlformats.org/officeDocument/2006/relationships/customXml" Target="../ink/ink495.xml"/><Relationship Id="rId120" Type="http://schemas.openxmlformats.org/officeDocument/2006/relationships/customXml" Target="../ink/ink503.xml"/><Relationship Id="rId125" Type="http://schemas.openxmlformats.org/officeDocument/2006/relationships/image" Target="../media/image499.png"/><Relationship Id="rId7" Type="http://schemas.openxmlformats.org/officeDocument/2006/relationships/image" Target="../media/image440.png"/><Relationship Id="rId71" Type="http://schemas.openxmlformats.org/officeDocument/2006/relationships/image" Target="../media/image472.png"/><Relationship Id="rId92" Type="http://schemas.openxmlformats.org/officeDocument/2006/relationships/customXml" Target="../ink/ink489.xml"/><Relationship Id="rId2" Type="http://schemas.openxmlformats.org/officeDocument/2006/relationships/customXml" Target="../ink/ink444.xml"/><Relationship Id="rId29" Type="http://schemas.openxmlformats.org/officeDocument/2006/relationships/image" Target="../media/image451.png"/><Relationship Id="rId24" Type="http://schemas.openxmlformats.org/officeDocument/2006/relationships/customXml" Target="../ink/ink455.xml"/><Relationship Id="rId40" Type="http://schemas.openxmlformats.org/officeDocument/2006/relationships/customXml" Target="../ink/ink463.xml"/><Relationship Id="rId45" Type="http://schemas.openxmlformats.org/officeDocument/2006/relationships/image" Target="../media/image459.png"/><Relationship Id="rId66" Type="http://schemas.openxmlformats.org/officeDocument/2006/relationships/customXml" Target="../ink/ink476.xml"/><Relationship Id="rId87" Type="http://schemas.openxmlformats.org/officeDocument/2006/relationships/image" Target="../media/image480.png"/><Relationship Id="rId110" Type="http://schemas.openxmlformats.org/officeDocument/2006/relationships/customXml" Target="../ink/ink498.xml"/><Relationship Id="rId115" Type="http://schemas.openxmlformats.org/officeDocument/2006/relationships/image" Target="../media/image494.png"/><Relationship Id="rId131" Type="http://schemas.openxmlformats.org/officeDocument/2006/relationships/image" Target="../media/image502.png"/><Relationship Id="rId136" Type="http://schemas.openxmlformats.org/officeDocument/2006/relationships/customXml" Target="../ink/ink511.xml"/><Relationship Id="rId61" Type="http://schemas.openxmlformats.org/officeDocument/2006/relationships/image" Target="../media/image467.png"/><Relationship Id="rId82" Type="http://schemas.openxmlformats.org/officeDocument/2006/relationships/customXml" Target="../ink/ink484.xml"/><Relationship Id="rId19" Type="http://schemas.openxmlformats.org/officeDocument/2006/relationships/image" Target="../media/image446.png"/><Relationship Id="rId14" Type="http://schemas.openxmlformats.org/officeDocument/2006/relationships/customXml" Target="../ink/ink450.xml"/><Relationship Id="rId30" Type="http://schemas.openxmlformats.org/officeDocument/2006/relationships/customXml" Target="../ink/ink458.xml"/><Relationship Id="rId35" Type="http://schemas.openxmlformats.org/officeDocument/2006/relationships/image" Target="../media/image454.png"/><Relationship Id="rId56" Type="http://schemas.openxmlformats.org/officeDocument/2006/relationships/customXml" Target="../ink/ink471.xml"/><Relationship Id="rId77" Type="http://schemas.openxmlformats.org/officeDocument/2006/relationships/image" Target="../media/image475.png"/><Relationship Id="rId100" Type="http://schemas.openxmlformats.org/officeDocument/2006/relationships/customXml" Target="../ink/ink493.xml"/><Relationship Id="rId105" Type="http://schemas.openxmlformats.org/officeDocument/2006/relationships/image" Target="../media/image489.png"/><Relationship Id="rId126" Type="http://schemas.openxmlformats.org/officeDocument/2006/relationships/customXml" Target="../ink/ink506.xml"/><Relationship Id="rId8" Type="http://schemas.openxmlformats.org/officeDocument/2006/relationships/customXml" Target="../ink/ink447.xml"/><Relationship Id="rId51" Type="http://schemas.openxmlformats.org/officeDocument/2006/relationships/image" Target="../media/image462.png"/><Relationship Id="rId72" Type="http://schemas.openxmlformats.org/officeDocument/2006/relationships/customXml" Target="../ink/ink479.xml"/><Relationship Id="rId93" Type="http://schemas.openxmlformats.org/officeDocument/2006/relationships/image" Target="../media/image483.png"/><Relationship Id="rId98" Type="http://schemas.openxmlformats.org/officeDocument/2006/relationships/customXml" Target="../ink/ink492.xml"/><Relationship Id="rId121" Type="http://schemas.openxmlformats.org/officeDocument/2006/relationships/image" Target="../media/image497.png"/><Relationship Id="rId3" Type="http://schemas.openxmlformats.org/officeDocument/2006/relationships/image" Target="../media/image438.png"/><Relationship Id="rId25" Type="http://schemas.openxmlformats.org/officeDocument/2006/relationships/image" Target="../media/image449.png"/><Relationship Id="rId46" Type="http://schemas.openxmlformats.org/officeDocument/2006/relationships/customXml" Target="../ink/ink466.xml"/><Relationship Id="rId67" Type="http://schemas.openxmlformats.org/officeDocument/2006/relationships/image" Target="../media/image470.png"/><Relationship Id="rId116" Type="http://schemas.openxmlformats.org/officeDocument/2006/relationships/customXml" Target="../ink/ink501.xml"/><Relationship Id="rId137" Type="http://schemas.openxmlformats.org/officeDocument/2006/relationships/image" Target="../media/image505.png"/><Relationship Id="rId20" Type="http://schemas.openxmlformats.org/officeDocument/2006/relationships/customXml" Target="../ink/ink453.xml"/><Relationship Id="rId41" Type="http://schemas.openxmlformats.org/officeDocument/2006/relationships/image" Target="../media/image457.png"/><Relationship Id="rId62" Type="http://schemas.openxmlformats.org/officeDocument/2006/relationships/customXml" Target="../ink/ink474.xml"/><Relationship Id="rId83" Type="http://schemas.openxmlformats.org/officeDocument/2006/relationships/image" Target="../media/image478.png"/><Relationship Id="rId88" Type="http://schemas.openxmlformats.org/officeDocument/2006/relationships/customXml" Target="../ink/ink487.xml"/><Relationship Id="rId111" Type="http://schemas.openxmlformats.org/officeDocument/2006/relationships/image" Target="../media/image492.png"/><Relationship Id="rId132" Type="http://schemas.openxmlformats.org/officeDocument/2006/relationships/customXml" Target="../ink/ink509.xml"/><Relationship Id="rId15" Type="http://schemas.openxmlformats.org/officeDocument/2006/relationships/image" Target="../media/image444.png"/><Relationship Id="rId36" Type="http://schemas.openxmlformats.org/officeDocument/2006/relationships/customXml" Target="../ink/ink461.xml"/><Relationship Id="rId57" Type="http://schemas.openxmlformats.org/officeDocument/2006/relationships/image" Target="../media/image465.png"/><Relationship Id="rId106" Type="http://schemas.openxmlformats.org/officeDocument/2006/relationships/customXml" Target="../ink/ink496.xml"/><Relationship Id="rId127" Type="http://schemas.openxmlformats.org/officeDocument/2006/relationships/image" Target="../media/image500.png"/><Relationship Id="rId10" Type="http://schemas.openxmlformats.org/officeDocument/2006/relationships/customXml" Target="../ink/ink448.xml"/><Relationship Id="rId31" Type="http://schemas.openxmlformats.org/officeDocument/2006/relationships/image" Target="../media/image452.png"/><Relationship Id="rId52" Type="http://schemas.openxmlformats.org/officeDocument/2006/relationships/customXml" Target="../ink/ink469.xml"/><Relationship Id="rId73" Type="http://schemas.openxmlformats.org/officeDocument/2006/relationships/image" Target="../media/image473.png"/><Relationship Id="rId78" Type="http://schemas.openxmlformats.org/officeDocument/2006/relationships/customXml" Target="../ink/ink482.xml"/><Relationship Id="rId94" Type="http://schemas.openxmlformats.org/officeDocument/2006/relationships/customXml" Target="../ink/ink490.xml"/><Relationship Id="rId99" Type="http://schemas.openxmlformats.org/officeDocument/2006/relationships/image" Target="../media/image486.png"/><Relationship Id="rId101" Type="http://schemas.openxmlformats.org/officeDocument/2006/relationships/image" Target="../media/image487.png"/><Relationship Id="rId122" Type="http://schemas.openxmlformats.org/officeDocument/2006/relationships/customXml" Target="../ink/ink504.xml"/><Relationship Id="rId4" Type="http://schemas.openxmlformats.org/officeDocument/2006/relationships/customXml" Target="../ink/ink445.xml"/><Relationship Id="rId9" Type="http://schemas.openxmlformats.org/officeDocument/2006/relationships/image" Target="../media/image441.png"/><Relationship Id="rId26" Type="http://schemas.openxmlformats.org/officeDocument/2006/relationships/customXml" Target="../ink/ink456.xml"/><Relationship Id="rId47" Type="http://schemas.openxmlformats.org/officeDocument/2006/relationships/image" Target="../media/image460.png"/><Relationship Id="rId68" Type="http://schemas.openxmlformats.org/officeDocument/2006/relationships/customXml" Target="../ink/ink477.xml"/><Relationship Id="rId89" Type="http://schemas.openxmlformats.org/officeDocument/2006/relationships/image" Target="../media/image481.png"/><Relationship Id="rId112" Type="http://schemas.openxmlformats.org/officeDocument/2006/relationships/customXml" Target="../ink/ink499.xml"/><Relationship Id="rId133" Type="http://schemas.openxmlformats.org/officeDocument/2006/relationships/image" Target="../media/image503.png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63.png"/><Relationship Id="rId21" Type="http://schemas.openxmlformats.org/officeDocument/2006/relationships/image" Target="../media/image516.png"/><Relationship Id="rId63" Type="http://schemas.openxmlformats.org/officeDocument/2006/relationships/image" Target="../media/image537.png"/><Relationship Id="rId159" Type="http://schemas.openxmlformats.org/officeDocument/2006/relationships/image" Target="../media/image584.png"/><Relationship Id="rId170" Type="http://schemas.openxmlformats.org/officeDocument/2006/relationships/customXml" Target="../ink/ink597.xml"/><Relationship Id="rId226" Type="http://schemas.openxmlformats.org/officeDocument/2006/relationships/customXml" Target="../ink/ink625.xml"/><Relationship Id="rId268" Type="http://schemas.openxmlformats.org/officeDocument/2006/relationships/customXml" Target="../ink/ink646.xml"/><Relationship Id="rId32" Type="http://schemas.openxmlformats.org/officeDocument/2006/relationships/customXml" Target="../ink/ink528.xml"/><Relationship Id="rId74" Type="http://schemas.openxmlformats.org/officeDocument/2006/relationships/customXml" Target="../ink/ink549.xml"/><Relationship Id="rId128" Type="http://schemas.openxmlformats.org/officeDocument/2006/relationships/customXml" Target="../ink/ink576.xml"/><Relationship Id="rId5" Type="http://schemas.openxmlformats.org/officeDocument/2006/relationships/image" Target="../media/image508.png"/><Relationship Id="rId181" Type="http://schemas.openxmlformats.org/officeDocument/2006/relationships/image" Target="../media/image595.png"/><Relationship Id="rId237" Type="http://schemas.openxmlformats.org/officeDocument/2006/relationships/image" Target="../media/image623.png"/><Relationship Id="rId279" Type="http://schemas.openxmlformats.org/officeDocument/2006/relationships/image" Target="../media/image644.png"/><Relationship Id="rId22" Type="http://schemas.openxmlformats.org/officeDocument/2006/relationships/customXml" Target="../ink/ink523.xml"/><Relationship Id="rId43" Type="http://schemas.openxmlformats.org/officeDocument/2006/relationships/image" Target="../media/image527.png"/><Relationship Id="rId64" Type="http://schemas.openxmlformats.org/officeDocument/2006/relationships/customXml" Target="../ink/ink544.xml"/><Relationship Id="rId118" Type="http://schemas.openxmlformats.org/officeDocument/2006/relationships/customXml" Target="../ink/ink571.xml"/><Relationship Id="rId139" Type="http://schemas.openxmlformats.org/officeDocument/2006/relationships/image" Target="../media/image574.png"/><Relationship Id="rId85" Type="http://schemas.openxmlformats.org/officeDocument/2006/relationships/image" Target="../media/image547.png"/><Relationship Id="rId150" Type="http://schemas.openxmlformats.org/officeDocument/2006/relationships/customXml" Target="../ink/ink587.xml"/><Relationship Id="rId171" Type="http://schemas.openxmlformats.org/officeDocument/2006/relationships/image" Target="../media/image590.png"/><Relationship Id="rId192" Type="http://schemas.openxmlformats.org/officeDocument/2006/relationships/customXml" Target="../ink/ink608.xml"/><Relationship Id="rId206" Type="http://schemas.openxmlformats.org/officeDocument/2006/relationships/customXml" Target="../ink/ink615.xml"/><Relationship Id="rId227" Type="http://schemas.openxmlformats.org/officeDocument/2006/relationships/image" Target="../media/image618.png"/><Relationship Id="rId248" Type="http://schemas.openxmlformats.org/officeDocument/2006/relationships/customXml" Target="../ink/ink636.xml"/><Relationship Id="rId269" Type="http://schemas.openxmlformats.org/officeDocument/2006/relationships/image" Target="../media/image639.png"/><Relationship Id="rId12" Type="http://schemas.openxmlformats.org/officeDocument/2006/relationships/customXml" Target="../ink/ink518.xml"/><Relationship Id="rId33" Type="http://schemas.openxmlformats.org/officeDocument/2006/relationships/image" Target="../media/image522.png"/><Relationship Id="rId108" Type="http://schemas.openxmlformats.org/officeDocument/2006/relationships/customXml" Target="../ink/ink566.xml"/><Relationship Id="rId129" Type="http://schemas.openxmlformats.org/officeDocument/2006/relationships/image" Target="../media/image569.png"/><Relationship Id="rId280" Type="http://schemas.openxmlformats.org/officeDocument/2006/relationships/customXml" Target="../ink/ink652.xml"/><Relationship Id="rId54" Type="http://schemas.openxmlformats.org/officeDocument/2006/relationships/customXml" Target="../ink/ink539.xml"/><Relationship Id="rId75" Type="http://schemas.openxmlformats.org/officeDocument/2006/relationships/image" Target="../media/image542.png"/><Relationship Id="rId96" Type="http://schemas.openxmlformats.org/officeDocument/2006/relationships/customXml" Target="../ink/ink560.xml"/><Relationship Id="rId140" Type="http://schemas.openxmlformats.org/officeDocument/2006/relationships/customXml" Target="../ink/ink582.xml"/><Relationship Id="rId161" Type="http://schemas.openxmlformats.org/officeDocument/2006/relationships/image" Target="../media/image585.png"/><Relationship Id="rId182" Type="http://schemas.openxmlformats.org/officeDocument/2006/relationships/customXml" Target="../ink/ink603.xml"/><Relationship Id="rId217" Type="http://schemas.openxmlformats.org/officeDocument/2006/relationships/image" Target="../media/image613.png"/><Relationship Id="rId6" Type="http://schemas.openxmlformats.org/officeDocument/2006/relationships/customXml" Target="../ink/ink515.xml"/><Relationship Id="rId238" Type="http://schemas.openxmlformats.org/officeDocument/2006/relationships/customXml" Target="../ink/ink631.xml"/><Relationship Id="rId259" Type="http://schemas.openxmlformats.org/officeDocument/2006/relationships/image" Target="../media/image634.png"/><Relationship Id="rId23" Type="http://schemas.openxmlformats.org/officeDocument/2006/relationships/image" Target="../media/image517.png"/><Relationship Id="rId119" Type="http://schemas.openxmlformats.org/officeDocument/2006/relationships/image" Target="../media/image564.png"/><Relationship Id="rId270" Type="http://schemas.openxmlformats.org/officeDocument/2006/relationships/customXml" Target="../ink/ink647.xml"/><Relationship Id="rId44" Type="http://schemas.openxmlformats.org/officeDocument/2006/relationships/customXml" Target="../ink/ink534.xml"/><Relationship Id="rId65" Type="http://schemas.openxmlformats.org/officeDocument/2006/relationships/image" Target="../media/image124.png"/><Relationship Id="rId86" Type="http://schemas.openxmlformats.org/officeDocument/2006/relationships/customXml" Target="../ink/ink555.xml"/><Relationship Id="rId130" Type="http://schemas.openxmlformats.org/officeDocument/2006/relationships/customXml" Target="../ink/ink577.xml"/><Relationship Id="rId151" Type="http://schemas.openxmlformats.org/officeDocument/2006/relationships/image" Target="../media/image580.png"/><Relationship Id="rId172" Type="http://schemas.openxmlformats.org/officeDocument/2006/relationships/customXml" Target="../ink/ink598.xml"/><Relationship Id="rId193" Type="http://schemas.openxmlformats.org/officeDocument/2006/relationships/image" Target="../media/image601.png"/><Relationship Id="rId207" Type="http://schemas.openxmlformats.org/officeDocument/2006/relationships/image" Target="../media/image608.png"/><Relationship Id="rId228" Type="http://schemas.openxmlformats.org/officeDocument/2006/relationships/customXml" Target="../ink/ink626.xml"/><Relationship Id="rId249" Type="http://schemas.openxmlformats.org/officeDocument/2006/relationships/image" Target="../media/image629.png"/><Relationship Id="rId13" Type="http://schemas.openxmlformats.org/officeDocument/2006/relationships/image" Target="../media/image512.png"/><Relationship Id="rId109" Type="http://schemas.openxmlformats.org/officeDocument/2006/relationships/image" Target="../media/image559.png"/><Relationship Id="rId260" Type="http://schemas.openxmlformats.org/officeDocument/2006/relationships/customXml" Target="../ink/ink642.xml"/><Relationship Id="rId281" Type="http://schemas.openxmlformats.org/officeDocument/2006/relationships/image" Target="../media/image645.png"/><Relationship Id="rId34" Type="http://schemas.openxmlformats.org/officeDocument/2006/relationships/customXml" Target="../ink/ink529.xml"/><Relationship Id="rId55" Type="http://schemas.openxmlformats.org/officeDocument/2006/relationships/image" Target="../media/image533.png"/><Relationship Id="rId76" Type="http://schemas.openxmlformats.org/officeDocument/2006/relationships/customXml" Target="../ink/ink550.xml"/><Relationship Id="rId97" Type="http://schemas.openxmlformats.org/officeDocument/2006/relationships/image" Target="../media/image553.png"/><Relationship Id="rId120" Type="http://schemas.openxmlformats.org/officeDocument/2006/relationships/customXml" Target="../ink/ink572.xml"/><Relationship Id="rId141" Type="http://schemas.openxmlformats.org/officeDocument/2006/relationships/image" Target="../media/image575.png"/><Relationship Id="rId7" Type="http://schemas.openxmlformats.org/officeDocument/2006/relationships/image" Target="../media/image509.png"/><Relationship Id="rId162" Type="http://schemas.openxmlformats.org/officeDocument/2006/relationships/customXml" Target="../ink/ink593.xml"/><Relationship Id="rId183" Type="http://schemas.openxmlformats.org/officeDocument/2006/relationships/image" Target="../media/image596.png"/><Relationship Id="rId218" Type="http://schemas.openxmlformats.org/officeDocument/2006/relationships/customXml" Target="../ink/ink621.xml"/><Relationship Id="rId239" Type="http://schemas.openxmlformats.org/officeDocument/2006/relationships/image" Target="../media/image624.png"/><Relationship Id="rId250" Type="http://schemas.openxmlformats.org/officeDocument/2006/relationships/customXml" Target="../ink/ink637.xml"/><Relationship Id="rId271" Type="http://schemas.openxmlformats.org/officeDocument/2006/relationships/image" Target="../media/image640.png"/><Relationship Id="rId24" Type="http://schemas.openxmlformats.org/officeDocument/2006/relationships/customXml" Target="../ink/ink524.xml"/><Relationship Id="rId45" Type="http://schemas.openxmlformats.org/officeDocument/2006/relationships/image" Target="../media/image528.png"/><Relationship Id="rId66" Type="http://schemas.openxmlformats.org/officeDocument/2006/relationships/customXml" Target="../ink/ink545.xml"/><Relationship Id="rId87" Type="http://schemas.openxmlformats.org/officeDocument/2006/relationships/image" Target="../media/image548.png"/><Relationship Id="rId110" Type="http://schemas.openxmlformats.org/officeDocument/2006/relationships/customXml" Target="../ink/ink567.xml"/><Relationship Id="rId131" Type="http://schemas.openxmlformats.org/officeDocument/2006/relationships/image" Target="../media/image570.png"/><Relationship Id="rId152" Type="http://schemas.openxmlformats.org/officeDocument/2006/relationships/customXml" Target="../ink/ink588.xml"/><Relationship Id="rId173" Type="http://schemas.openxmlformats.org/officeDocument/2006/relationships/image" Target="../media/image591.png"/><Relationship Id="rId194" Type="http://schemas.openxmlformats.org/officeDocument/2006/relationships/customXml" Target="../ink/ink609.xml"/><Relationship Id="rId208" Type="http://schemas.openxmlformats.org/officeDocument/2006/relationships/customXml" Target="../ink/ink616.xml"/><Relationship Id="rId229" Type="http://schemas.openxmlformats.org/officeDocument/2006/relationships/image" Target="../media/image619.png"/><Relationship Id="rId240" Type="http://schemas.openxmlformats.org/officeDocument/2006/relationships/customXml" Target="../ink/ink632.xml"/><Relationship Id="rId261" Type="http://schemas.openxmlformats.org/officeDocument/2006/relationships/image" Target="../media/image635.png"/><Relationship Id="rId14" Type="http://schemas.openxmlformats.org/officeDocument/2006/relationships/customXml" Target="../ink/ink519.xml"/><Relationship Id="rId35" Type="http://schemas.openxmlformats.org/officeDocument/2006/relationships/image" Target="../media/image523.png"/><Relationship Id="rId56" Type="http://schemas.openxmlformats.org/officeDocument/2006/relationships/customXml" Target="../ink/ink540.xml"/><Relationship Id="rId77" Type="http://schemas.openxmlformats.org/officeDocument/2006/relationships/image" Target="../media/image543.png"/><Relationship Id="rId100" Type="http://schemas.openxmlformats.org/officeDocument/2006/relationships/customXml" Target="../ink/ink562.xml"/><Relationship Id="rId282" Type="http://schemas.openxmlformats.org/officeDocument/2006/relationships/customXml" Target="../ink/ink653.xml"/><Relationship Id="rId8" Type="http://schemas.openxmlformats.org/officeDocument/2006/relationships/customXml" Target="../ink/ink516.xml"/><Relationship Id="rId98" Type="http://schemas.openxmlformats.org/officeDocument/2006/relationships/customXml" Target="../ink/ink561.xml"/><Relationship Id="rId121" Type="http://schemas.openxmlformats.org/officeDocument/2006/relationships/image" Target="../media/image565.png"/><Relationship Id="rId142" Type="http://schemas.openxmlformats.org/officeDocument/2006/relationships/customXml" Target="../ink/ink583.xml"/><Relationship Id="rId163" Type="http://schemas.openxmlformats.org/officeDocument/2006/relationships/image" Target="../media/image586.png"/><Relationship Id="rId184" Type="http://schemas.openxmlformats.org/officeDocument/2006/relationships/customXml" Target="../ink/ink604.xml"/><Relationship Id="rId219" Type="http://schemas.openxmlformats.org/officeDocument/2006/relationships/image" Target="../media/image614.png"/><Relationship Id="rId230" Type="http://schemas.openxmlformats.org/officeDocument/2006/relationships/customXml" Target="../ink/ink627.xml"/><Relationship Id="rId251" Type="http://schemas.openxmlformats.org/officeDocument/2006/relationships/image" Target="../media/image630.png"/><Relationship Id="rId25" Type="http://schemas.openxmlformats.org/officeDocument/2006/relationships/image" Target="../media/image518.png"/><Relationship Id="rId46" Type="http://schemas.openxmlformats.org/officeDocument/2006/relationships/customXml" Target="../ink/ink535.xml"/><Relationship Id="rId67" Type="http://schemas.openxmlformats.org/officeDocument/2006/relationships/image" Target="../media/image538.png"/><Relationship Id="rId272" Type="http://schemas.openxmlformats.org/officeDocument/2006/relationships/customXml" Target="../ink/ink648.xml"/><Relationship Id="rId88" Type="http://schemas.openxmlformats.org/officeDocument/2006/relationships/customXml" Target="../ink/ink556.xml"/><Relationship Id="rId111" Type="http://schemas.openxmlformats.org/officeDocument/2006/relationships/image" Target="../media/image560.png"/><Relationship Id="rId132" Type="http://schemas.openxmlformats.org/officeDocument/2006/relationships/customXml" Target="../ink/ink578.xml"/><Relationship Id="rId153" Type="http://schemas.openxmlformats.org/officeDocument/2006/relationships/image" Target="../media/image581.png"/><Relationship Id="rId174" Type="http://schemas.openxmlformats.org/officeDocument/2006/relationships/customXml" Target="../ink/ink599.xml"/><Relationship Id="rId195" Type="http://schemas.openxmlformats.org/officeDocument/2006/relationships/image" Target="../media/image602.png"/><Relationship Id="rId209" Type="http://schemas.openxmlformats.org/officeDocument/2006/relationships/image" Target="../media/image609.png"/><Relationship Id="rId220" Type="http://schemas.openxmlformats.org/officeDocument/2006/relationships/customXml" Target="../ink/ink622.xml"/><Relationship Id="rId241" Type="http://schemas.openxmlformats.org/officeDocument/2006/relationships/image" Target="../media/image625.png"/><Relationship Id="rId15" Type="http://schemas.openxmlformats.org/officeDocument/2006/relationships/image" Target="../media/image513.png"/><Relationship Id="rId36" Type="http://schemas.openxmlformats.org/officeDocument/2006/relationships/customXml" Target="../ink/ink530.xml"/><Relationship Id="rId57" Type="http://schemas.openxmlformats.org/officeDocument/2006/relationships/image" Target="../media/image534.png"/><Relationship Id="rId262" Type="http://schemas.openxmlformats.org/officeDocument/2006/relationships/customXml" Target="../ink/ink643.xml"/><Relationship Id="rId283" Type="http://schemas.openxmlformats.org/officeDocument/2006/relationships/image" Target="../media/image646.png"/><Relationship Id="rId78" Type="http://schemas.openxmlformats.org/officeDocument/2006/relationships/customXml" Target="../ink/ink551.xml"/><Relationship Id="rId99" Type="http://schemas.openxmlformats.org/officeDocument/2006/relationships/image" Target="../media/image554.png"/><Relationship Id="rId101" Type="http://schemas.openxmlformats.org/officeDocument/2006/relationships/image" Target="../media/image555.png"/><Relationship Id="rId122" Type="http://schemas.openxmlformats.org/officeDocument/2006/relationships/customXml" Target="../ink/ink573.xml"/><Relationship Id="rId143" Type="http://schemas.openxmlformats.org/officeDocument/2006/relationships/image" Target="../media/image576.png"/><Relationship Id="rId164" Type="http://schemas.openxmlformats.org/officeDocument/2006/relationships/customXml" Target="../ink/ink594.xml"/><Relationship Id="rId185" Type="http://schemas.openxmlformats.org/officeDocument/2006/relationships/image" Target="../media/image597.png"/><Relationship Id="rId9" Type="http://schemas.openxmlformats.org/officeDocument/2006/relationships/image" Target="../media/image510.png"/><Relationship Id="rId210" Type="http://schemas.openxmlformats.org/officeDocument/2006/relationships/customXml" Target="../ink/ink617.xml"/><Relationship Id="rId26" Type="http://schemas.openxmlformats.org/officeDocument/2006/relationships/customXml" Target="../ink/ink525.xml"/><Relationship Id="rId231" Type="http://schemas.openxmlformats.org/officeDocument/2006/relationships/image" Target="../media/image620.png"/><Relationship Id="rId252" Type="http://schemas.openxmlformats.org/officeDocument/2006/relationships/customXml" Target="../ink/ink638.xml"/><Relationship Id="rId273" Type="http://schemas.openxmlformats.org/officeDocument/2006/relationships/image" Target="../media/image641.png"/><Relationship Id="rId47" Type="http://schemas.openxmlformats.org/officeDocument/2006/relationships/image" Target="../media/image529.png"/><Relationship Id="rId68" Type="http://schemas.openxmlformats.org/officeDocument/2006/relationships/customXml" Target="../ink/ink546.xml"/><Relationship Id="rId89" Type="http://schemas.openxmlformats.org/officeDocument/2006/relationships/image" Target="../media/image549.png"/><Relationship Id="rId112" Type="http://schemas.openxmlformats.org/officeDocument/2006/relationships/customXml" Target="../ink/ink568.xml"/><Relationship Id="rId133" Type="http://schemas.openxmlformats.org/officeDocument/2006/relationships/image" Target="../media/image571.png"/><Relationship Id="rId154" Type="http://schemas.openxmlformats.org/officeDocument/2006/relationships/customXml" Target="../ink/ink589.xml"/><Relationship Id="rId175" Type="http://schemas.openxmlformats.org/officeDocument/2006/relationships/image" Target="../media/image592.png"/><Relationship Id="rId196" Type="http://schemas.openxmlformats.org/officeDocument/2006/relationships/customXml" Target="../ink/ink610.xml"/><Relationship Id="rId200" Type="http://schemas.openxmlformats.org/officeDocument/2006/relationships/customXml" Target="../ink/ink612.xml"/><Relationship Id="rId16" Type="http://schemas.openxmlformats.org/officeDocument/2006/relationships/customXml" Target="../ink/ink520.xml"/><Relationship Id="rId221" Type="http://schemas.openxmlformats.org/officeDocument/2006/relationships/image" Target="../media/image615.png"/><Relationship Id="rId242" Type="http://schemas.openxmlformats.org/officeDocument/2006/relationships/customXml" Target="../ink/ink633.xml"/><Relationship Id="rId263" Type="http://schemas.openxmlformats.org/officeDocument/2006/relationships/image" Target="../media/image636.png"/><Relationship Id="rId37" Type="http://schemas.openxmlformats.org/officeDocument/2006/relationships/image" Target="../media/image524.png"/><Relationship Id="rId58" Type="http://schemas.openxmlformats.org/officeDocument/2006/relationships/customXml" Target="../ink/ink541.xml"/><Relationship Id="rId79" Type="http://schemas.openxmlformats.org/officeDocument/2006/relationships/image" Target="../media/image544.png"/><Relationship Id="rId102" Type="http://schemas.openxmlformats.org/officeDocument/2006/relationships/customXml" Target="../ink/ink563.xml"/><Relationship Id="rId123" Type="http://schemas.openxmlformats.org/officeDocument/2006/relationships/image" Target="../media/image566.png"/><Relationship Id="rId144" Type="http://schemas.openxmlformats.org/officeDocument/2006/relationships/customXml" Target="../ink/ink584.xml"/><Relationship Id="rId90" Type="http://schemas.openxmlformats.org/officeDocument/2006/relationships/customXml" Target="../ink/ink557.xml"/><Relationship Id="rId165" Type="http://schemas.openxmlformats.org/officeDocument/2006/relationships/image" Target="../media/image587.png"/><Relationship Id="rId186" Type="http://schemas.openxmlformats.org/officeDocument/2006/relationships/customXml" Target="../ink/ink605.xml"/><Relationship Id="rId211" Type="http://schemas.openxmlformats.org/officeDocument/2006/relationships/image" Target="../media/image610.png"/><Relationship Id="rId232" Type="http://schemas.openxmlformats.org/officeDocument/2006/relationships/customXml" Target="../ink/ink628.xml"/><Relationship Id="rId253" Type="http://schemas.openxmlformats.org/officeDocument/2006/relationships/image" Target="../media/image631.png"/><Relationship Id="rId274" Type="http://schemas.openxmlformats.org/officeDocument/2006/relationships/customXml" Target="../ink/ink649.xml"/><Relationship Id="rId27" Type="http://schemas.openxmlformats.org/officeDocument/2006/relationships/image" Target="../media/image519.png"/><Relationship Id="rId48" Type="http://schemas.openxmlformats.org/officeDocument/2006/relationships/customXml" Target="../ink/ink536.xml"/><Relationship Id="rId69" Type="http://schemas.openxmlformats.org/officeDocument/2006/relationships/image" Target="../media/image539.png"/><Relationship Id="rId113" Type="http://schemas.openxmlformats.org/officeDocument/2006/relationships/image" Target="../media/image561.png"/><Relationship Id="rId134" Type="http://schemas.openxmlformats.org/officeDocument/2006/relationships/customXml" Target="../ink/ink579.xml"/><Relationship Id="rId80" Type="http://schemas.openxmlformats.org/officeDocument/2006/relationships/customXml" Target="../ink/ink552.xml"/><Relationship Id="rId155" Type="http://schemas.openxmlformats.org/officeDocument/2006/relationships/image" Target="../media/image582.png"/><Relationship Id="rId176" Type="http://schemas.openxmlformats.org/officeDocument/2006/relationships/customXml" Target="../ink/ink600.xml"/><Relationship Id="rId197" Type="http://schemas.openxmlformats.org/officeDocument/2006/relationships/image" Target="../media/image603.png"/><Relationship Id="rId201" Type="http://schemas.openxmlformats.org/officeDocument/2006/relationships/image" Target="../media/image605.png"/><Relationship Id="rId222" Type="http://schemas.openxmlformats.org/officeDocument/2006/relationships/customXml" Target="../ink/ink623.xml"/><Relationship Id="rId243" Type="http://schemas.openxmlformats.org/officeDocument/2006/relationships/image" Target="../media/image626.png"/><Relationship Id="rId264" Type="http://schemas.openxmlformats.org/officeDocument/2006/relationships/customXml" Target="../ink/ink644.xml"/><Relationship Id="rId17" Type="http://schemas.openxmlformats.org/officeDocument/2006/relationships/image" Target="../media/image514.png"/><Relationship Id="rId38" Type="http://schemas.openxmlformats.org/officeDocument/2006/relationships/customXml" Target="../ink/ink531.xml"/><Relationship Id="rId59" Type="http://schemas.openxmlformats.org/officeDocument/2006/relationships/image" Target="../media/image535.png"/><Relationship Id="rId103" Type="http://schemas.openxmlformats.org/officeDocument/2006/relationships/image" Target="../media/image556.png"/><Relationship Id="rId124" Type="http://schemas.openxmlformats.org/officeDocument/2006/relationships/customXml" Target="../ink/ink574.xml"/><Relationship Id="rId70" Type="http://schemas.openxmlformats.org/officeDocument/2006/relationships/customXml" Target="../ink/ink547.xml"/><Relationship Id="rId91" Type="http://schemas.openxmlformats.org/officeDocument/2006/relationships/image" Target="../media/image550.png"/><Relationship Id="rId145" Type="http://schemas.openxmlformats.org/officeDocument/2006/relationships/image" Target="../media/image577.png"/><Relationship Id="rId166" Type="http://schemas.openxmlformats.org/officeDocument/2006/relationships/customXml" Target="../ink/ink595.xml"/><Relationship Id="rId187" Type="http://schemas.openxmlformats.org/officeDocument/2006/relationships/image" Target="../media/image598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618.xml"/><Relationship Id="rId233" Type="http://schemas.openxmlformats.org/officeDocument/2006/relationships/image" Target="../media/image621.png"/><Relationship Id="rId254" Type="http://schemas.openxmlformats.org/officeDocument/2006/relationships/customXml" Target="../ink/ink639.xml"/><Relationship Id="rId28" Type="http://schemas.openxmlformats.org/officeDocument/2006/relationships/customXml" Target="../ink/ink526.xml"/><Relationship Id="rId49" Type="http://schemas.openxmlformats.org/officeDocument/2006/relationships/image" Target="../media/image530.png"/><Relationship Id="rId114" Type="http://schemas.openxmlformats.org/officeDocument/2006/relationships/customXml" Target="../ink/ink569.xml"/><Relationship Id="rId275" Type="http://schemas.openxmlformats.org/officeDocument/2006/relationships/image" Target="../media/image642.png"/><Relationship Id="rId60" Type="http://schemas.openxmlformats.org/officeDocument/2006/relationships/customXml" Target="../ink/ink542.xml"/><Relationship Id="rId81" Type="http://schemas.openxmlformats.org/officeDocument/2006/relationships/image" Target="../media/image545.png"/><Relationship Id="rId135" Type="http://schemas.openxmlformats.org/officeDocument/2006/relationships/image" Target="../media/image572.png"/><Relationship Id="rId156" Type="http://schemas.openxmlformats.org/officeDocument/2006/relationships/customXml" Target="../ink/ink590.xml"/><Relationship Id="rId177" Type="http://schemas.openxmlformats.org/officeDocument/2006/relationships/image" Target="../media/image593.png"/><Relationship Id="rId198" Type="http://schemas.openxmlformats.org/officeDocument/2006/relationships/customXml" Target="../ink/ink611.xml"/><Relationship Id="rId202" Type="http://schemas.openxmlformats.org/officeDocument/2006/relationships/customXml" Target="../ink/ink613.xml"/><Relationship Id="rId223" Type="http://schemas.openxmlformats.org/officeDocument/2006/relationships/image" Target="../media/image616.png"/><Relationship Id="rId244" Type="http://schemas.openxmlformats.org/officeDocument/2006/relationships/customXml" Target="../ink/ink634.xml"/><Relationship Id="rId18" Type="http://schemas.openxmlformats.org/officeDocument/2006/relationships/customXml" Target="../ink/ink521.xml"/><Relationship Id="rId39" Type="http://schemas.openxmlformats.org/officeDocument/2006/relationships/image" Target="../media/image525.png"/><Relationship Id="rId265" Type="http://schemas.openxmlformats.org/officeDocument/2006/relationships/image" Target="../media/image637.png"/><Relationship Id="rId50" Type="http://schemas.openxmlformats.org/officeDocument/2006/relationships/customXml" Target="../ink/ink537.xml"/><Relationship Id="rId104" Type="http://schemas.openxmlformats.org/officeDocument/2006/relationships/customXml" Target="../ink/ink564.xml"/><Relationship Id="rId125" Type="http://schemas.openxmlformats.org/officeDocument/2006/relationships/image" Target="../media/image567.png"/><Relationship Id="rId146" Type="http://schemas.openxmlformats.org/officeDocument/2006/relationships/customXml" Target="../ink/ink585.xml"/><Relationship Id="rId167" Type="http://schemas.openxmlformats.org/officeDocument/2006/relationships/image" Target="../media/image588.png"/><Relationship Id="rId188" Type="http://schemas.openxmlformats.org/officeDocument/2006/relationships/customXml" Target="../ink/ink606.xml"/><Relationship Id="rId71" Type="http://schemas.openxmlformats.org/officeDocument/2006/relationships/image" Target="../media/image540.png"/><Relationship Id="rId92" Type="http://schemas.openxmlformats.org/officeDocument/2006/relationships/customXml" Target="../ink/ink558.xml"/><Relationship Id="rId213" Type="http://schemas.openxmlformats.org/officeDocument/2006/relationships/image" Target="../media/image611.png"/><Relationship Id="rId234" Type="http://schemas.openxmlformats.org/officeDocument/2006/relationships/customXml" Target="../ink/ink629.xml"/><Relationship Id="rId2" Type="http://schemas.openxmlformats.org/officeDocument/2006/relationships/customXml" Target="../ink/ink513.xml"/><Relationship Id="rId29" Type="http://schemas.openxmlformats.org/officeDocument/2006/relationships/image" Target="../media/image520.png"/><Relationship Id="rId255" Type="http://schemas.openxmlformats.org/officeDocument/2006/relationships/image" Target="../media/image632.png"/><Relationship Id="rId276" Type="http://schemas.openxmlformats.org/officeDocument/2006/relationships/customXml" Target="../ink/ink650.xml"/><Relationship Id="rId40" Type="http://schemas.openxmlformats.org/officeDocument/2006/relationships/customXml" Target="../ink/ink532.xml"/><Relationship Id="rId115" Type="http://schemas.openxmlformats.org/officeDocument/2006/relationships/image" Target="../media/image562.png"/><Relationship Id="rId136" Type="http://schemas.openxmlformats.org/officeDocument/2006/relationships/customXml" Target="../ink/ink580.xml"/><Relationship Id="rId157" Type="http://schemas.openxmlformats.org/officeDocument/2006/relationships/image" Target="../media/image583.png"/><Relationship Id="rId178" Type="http://schemas.openxmlformats.org/officeDocument/2006/relationships/customXml" Target="../ink/ink601.xml"/><Relationship Id="rId61" Type="http://schemas.openxmlformats.org/officeDocument/2006/relationships/image" Target="../media/image536.png"/><Relationship Id="rId82" Type="http://schemas.openxmlformats.org/officeDocument/2006/relationships/customXml" Target="../ink/ink553.xml"/><Relationship Id="rId199" Type="http://schemas.openxmlformats.org/officeDocument/2006/relationships/image" Target="../media/image604.png"/><Relationship Id="rId203" Type="http://schemas.openxmlformats.org/officeDocument/2006/relationships/image" Target="../media/image606.png"/><Relationship Id="rId19" Type="http://schemas.openxmlformats.org/officeDocument/2006/relationships/image" Target="../media/image515.png"/><Relationship Id="rId224" Type="http://schemas.openxmlformats.org/officeDocument/2006/relationships/customXml" Target="../ink/ink624.xml"/><Relationship Id="rId245" Type="http://schemas.openxmlformats.org/officeDocument/2006/relationships/image" Target="../media/image627.png"/><Relationship Id="rId266" Type="http://schemas.openxmlformats.org/officeDocument/2006/relationships/customXml" Target="../ink/ink645.xml"/><Relationship Id="rId30" Type="http://schemas.openxmlformats.org/officeDocument/2006/relationships/customXml" Target="../ink/ink527.xml"/><Relationship Id="rId105" Type="http://schemas.openxmlformats.org/officeDocument/2006/relationships/image" Target="../media/image557.png"/><Relationship Id="rId126" Type="http://schemas.openxmlformats.org/officeDocument/2006/relationships/customXml" Target="../ink/ink575.xml"/><Relationship Id="rId147" Type="http://schemas.openxmlformats.org/officeDocument/2006/relationships/image" Target="../media/image578.png"/><Relationship Id="rId168" Type="http://schemas.openxmlformats.org/officeDocument/2006/relationships/customXml" Target="../ink/ink596.xml"/><Relationship Id="rId51" Type="http://schemas.openxmlformats.org/officeDocument/2006/relationships/image" Target="../media/image531.png"/><Relationship Id="rId72" Type="http://schemas.openxmlformats.org/officeDocument/2006/relationships/customXml" Target="../ink/ink548.xml"/><Relationship Id="rId93" Type="http://schemas.openxmlformats.org/officeDocument/2006/relationships/image" Target="../media/image551.png"/><Relationship Id="rId189" Type="http://schemas.openxmlformats.org/officeDocument/2006/relationships/image" Target="../media/image599.png"/><Relationship Id="rId3" Type="http://schemas.openxmlformats.org/officeDocument/2006/relationships/image" Target="../media/image507.png"/><Relationship Id="rId214" Type="http://schemas.openxmlformats.org/officeDocument/2006/relationships/customXml" Target="../ink/ink619.xml"/><Relationship Id="rId235" Type="http://schemas.openxmlformats.org/officeDocument/2006/relationships/image" Target="../media/image622.png"/><Relationship Id="rId256" Type="http://schemas.openxmlformats.org/officeDocument/2006/relationships/customXml" Target="../ink/ink640.xml"/><Relationship Id="rId277" Type="http://schemas.openxmlformats.org/officeDocument/2006/relationships/image" Target="../media/image643.png"/><Relationship Id="rId116" Type="http://schemas.openxmlformats.org/officeDocument/2006/relationships/customXml" Target="../ink/ink570.xml"/><Relationship Id="rId137" Type="http://schemas.openxmlformats.org/officeDocument/2006/relationships/image" Target="../media/image573.png"/><Relationship Id="rId158" Type="http://schemas.openxmlformats.org/officeDocument/2006/relationships/customXml" Target="../ink/ink591.xml"/><Relationship Id="rId20" Type="http://schemas.openxmlformats.org/officeDocument/2006/relationships/customXml" Target="../ink/ink522.xml"/><Relationship Id="rId41" Type="http://schemas.openxmlformats.org/officeDocument/2006/relationships/image" Target="../media/image526.png"/><Relationship Id="rId62" Type="http://schemas.openxmlformats.org/officeDocument/2006/relationships/customXml" Target="../ink/ink543.xml"/><Relationship Id="rId83" Type="http://schemas.openxmlformats.org/officeDocument/2006/relationships/image" Target="../media/image546.png"/><Relationship Id="rId179" Type="http://schemas.openxmlformats.org/officeDocument/2006/relationships/image" Target="../media/image594.png"/><Relationship Id="rId190" Type="http://schemas.openxmlformats.org/officeDocument/2006/relationships/customXml" Target="../ink/ink607.xml"/><Relationship Id="rId204" Type="http://schemas.openxmlformats.org/officeDocument/2006/relationships/customXml" Target="../ink/ink614.xml"/><Relationship Id="rId225" Type="http://schemas.openxmlformats.org/officeDocument/2006/relationships/image" Target="../media/image617.png"/><Relationship Id="rId246" Type="http://schemas.openxmlformats.org/officeDocument/2006/relationships/customXml" Target="../ink/ink635.xml"/><Relationship Id="rId267" Type="http://schemas.openxmlformats.org/officeDocument/2006/relationships/image" Target="../media/image638.png"/><Relationship Id="rId106" Type="http://schemas.openxmlformats.org/officeDocument/2006/relationships/customXml" Target="../ink/ink565.xml"/><Relationship Id="rId127" Type="http://schemas.openxmlformats.org/officeDocument/2006/relationships/image" Target="../media/image568.png"/><Relationship Id="rId10" Type="http://schemas.openxmlformats.org/officeDocument/2006/relationships/customXml" Target="../ink/ink517.xml"/><Relationship Id="rId31" Type="http://schemas.openxmlformats.org/officeDocument/2006/relationships/image" Target="../media/image521.png"/><Relationship Id="rId52" Type="http://schemas.openxmlformats.org/officeDocument/2006/relationships/customXml" Target="../ink/ink538.xml"/><Relationship Id="rId73" Type="http://schemas.openxmlformats.org/officeDocument/2006/relationships/image" Target="../media/image541.png"/><Relationship Id="rId94" Type="http://schemas.openxmlformats.org/officeDocument/2006/relationships/customXml" Target="../ink/ink559.xml"/><Relationship Id="rId148" Type="http://schemas.openxmlformats.org/officeDocument/2006/relationships/customXml" Target="../ink/ink586.xml"/><Relationship Id="rId169" Type="http://schemas.openxmlformats.org/officeDocument/2006/relationships/image" Target="../media/image589.png"/><Relationship Id="rId4" Type="http://schemas.openxmlformats.org/officeDocument/2006/relationships/customXml" Target="../ink/ink514.xml"/><Relationship Id="rId180" Type="http://schemas.openxmlformats.org/officeDocument/2006/relationships/customXml" Target="../ink/ink602.xml"/><Relationship Id="rId215" Type="http://schemas.openxmlformats.org/officeDocument/2006/relationships/image" Target="../media/image612.png"/><Relationship Id="rId236" Type="http://schemas.openxmlformats.org/officeDocument/2006/relationships/customXml" Target="../ink/ink630.xml"/><Relationship Id="rId257" Type="http://schemas.openxmlformats.org/officeDocument/2006/relationships/image" Target="../media/image633.png"/><Relationship Id="rId278" Type="http://schemas.openxmlformats.org/officeDocument/2006/relationships/customXml" Target="../ink/ink651.xml"/><Relationship Id="rId42" Type="http://schemas.openxmlformats.org/officeDocument/2006/relationships/customXml" Target="../ink/ink533.xml"/><Relationship Id="rId84" Type="http://schemas.openxmlformats.org/officeDocument/2006/relationships/customXml" Target="../ink/ink554.xml"/><Relationship Id="rId138" Type="http://schemas.openxmlformats.org/officeDocument/2006/relationships/customXml" Target="../ink/ink581.xml"/><Relationship Id="rId191" Type="http://schemas.openxmlformats.org/officeDocument/2006/relationships/image" Target="../media/image600.png"/><Relationship Id="rId205" Type="http://schemas.openxmlformats.org/officeDocument/2006/relationships/image" Target="../media/image607.png"/><Relationship Id="rId247" Type="http://schemas.openxmlformats.org/officeDocument/2006/relationships/image" Target="../media/image628.png"/><Relationship Id="rId107" Type="http://schemas.openxmlformats.org/officeDocument/2006/relationships/image" Target="../media/image558.png"/><Relationship Id="rId11" Type="http://schemas.openxmlformats.org/officeDocument/2006/relationships/image" Target="../media/image511.png"/><Relationship Id="rId53" Type="http://schemas.openxmlformats.org/officeDocument/2006/relationships/image" Target="../media/image532.png"/><Relationship Id="rId149" Type="http://schemas.openxmlformats.org/officeDocument/2006/relationships/image" Target="../media/image579.png"/><Relationship Id="rId95" Type="http://schemas.openxmlformats.org/officeDocument/2006/relationships/image" Target="../media/image552.png"/><Relationship Id="rId160" Type="http://schemas.openxmlformats.org/officeDocument/2006/relationships/customXml" Target="../ink/ink592.xml"/><Relationship Id="rId216" Type="http://schemas.openxmlformats.org/officeDocument/2006/relationships/customXml" Target="../ink/ink620.xml"/><Relationship Id="rId258" Type="http://schemas.openxmlformats.org/officeDocument/2006/relationships/customXml" Target="../ink/ink641.xml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704.png"/><Relationship Id="rId299" Type="http://schemas.openxmlformats.org/officeDocument/2006/relationships/image" Target="../media/image795.png"/><Relationship Id="rId21" Type="http://schemas.openxmlformats.org/officeDocument/2006/relationships/image" Target="../media/image656.png"/><Relationship Id="rId63" Type="http://schemas.openxmlformats.org/officeDocument/2006/relationships/image" Target="../media/image677.png"/><Relationship Id="rId159" Type="http://schemas.openxmlformats.org/officeDocument/2006/relationships/image" Target="../media/image725.png"/><Relationship Id="rId324" Type="http://schemas.openxmlformats.org/officeDocument/2006/relationships/customXml" Target="../ink/ink815.xml"/><Relationship Id="rId170" Type="http://schemas.openxmlformats.org/officeDocument/2006/relationships/customXml" Target="../ink/ink738.xml"/><Relationship Id="rId226" Type="http://schemas.openxmlformats.org/officeDocument/2006/relationships/customXml" Target="../ink/ink766.xml"/><Relationship Id="rId268" Type="http://schemas.openxmlformats.org/officeDocument/2006/relationships/customXml" Target="../ink/ink787.xml"/><Relationship Id="rId32" Type="http://schemas.openxmlformats.org/officeDocument/2006/relationships/customXml" Target="../ink/ink669.xml"/><Relationship Id="rId74" Type="http://schemas.openxmlformats.org/officeDocument/2006/relationships/customXml" Target="../ink/ink690.xml"/><Relationship Id="rId128" Type="http://schemas.openxmlformats.org/officeDocument/2006/relationships/customXml" Target="../ink/ink717.xml"/><Relationship Id="rId335" Type="http://schemas.openxmlformats.org/officeDocument/2006/relationships/image" Target="../media/image813.png"/><Relationship Id="rId5" Type="http://schemas.openxmlformats.org/officeDocument/2006/relationships/image" Target="../media/image648.png"/><Relationship Id="rId181" Type="http://schemas.openxmlformats.org/officeDocument/2006/relationships/image" Target="../media/image736.png"/><Relationship Id="rId237" Type="http://schemas.openxmlformats.org/officeDocument/2006/relationships/image" Target="../media/image764.png"/><Relationship Id="rId279" Type="http://schemas.openxmlformats.org/officeDocument/2006/relationships/image" Target="../media/image785.png"/><Relationship Id="rId43" Type="http://schemas.openxmlformats.org/officeDocument/2006/relationships/image" Target="../media/image667.png"/><Relationship Id="rId139" Type="http://schemas.openxmlformats.org/officeDocument/2006/relationships/image" Target="../media/image715.png"/><Relationship Id="rId290" Type="http://schemas.openxmlformats.org/officeDocument/2006/relationships/customXml" Target="../ink/ink798.xml"/><Relationship Id="rId304" Type="http://schemas.openxmlformats.org/officeDocument/2006/relationships/customXml" Target="../ink/ink805.xml"/><Relationship Id="rId85" Type="http://schemas.openxmlformats.org/officeDocument/2006/relationships/image" Target="../media/image688.png"/><Relationship Id="rId150" Type="http://schemas.openxmlformats.org/officeDocument/2006/relationships/customXml" Target="../ink/ink728.xml"/><Relationship Id="rId192" Type="http://schemas.openxmlformats.org/officeDocument/2006/relationships/customXml" Target="../ink/ink749.xml"/><Relationship Id="rId206" Type="http://schemas.openxmlformats.org/officeDocument/2006/relationships/customXml" Target="../ink/ink756.xml"/><Relationship Id="rId248" Type="http://schemas.openxmlformats.org/officeDocument/2006/relationships/customXml" Target="../ink/ink777.xml"/><Relationship Id="rId12" Type="http://schemas.openxmlformats.org/officeDocument/2006/relationships/customXml" Target="../ink/ink659.xml"/><Relationship Id="rId108" Type="http://schemas.openxmlformats.org/officeDocument/2006/relationships/customXml" Target="../ink/ink707.xml"/><Relationship Id="rId315" Type="http://schemas.openxmlformats.org/officeDocument/2006/relationships/image" Target="../media/image803.png"/><Relationship Id="rId54" Type="http://schemas.openxmlformats.org/officeDocument/2006/relationships/customXml" Target="../ink/ink680.xml"/><Relationship Id="rId96" Type="http://schemas.openxmlformats.org/officeDocument/2006/relationships/customXml" Target="../ink/ink701.xml"/><Relationship Id="rId161" Type="http://schemas.openxmlformats.org/officeDocument/2006/relationships/image" Target="../media/image726.png"/><Relationship Id="rId217" Type="http://schemas.openxmlformats.org/officeDocument/2006/relationships/image" Target="../media/image754.png"/><Relationship Id="rId259" Type="http://schemas.openxmlformats.org/officeDocument/2006/relationships/image" Target="../media/image775.png"/><Relationship Id="rId23" Type="http://schemas.openxmlformats.org/officeDocument/2006/relationships/image" Target="../media/image657.png"/><Relationship Id="rId119" Type="http://schemas.openxmlformats.org/officeDocument/2006/relationships/image" Target="../media/image705.png"/><Relationship Id="rId270" Type="http://schemas.openxmlformats.org/officeDocument/2006/relationships/customXml" Target="../ink/ink788.xml"/><Relationship Id="rId326" Type="http://schemas.openxmlformats.org/officeDocument/2006/relationships/customXml" Target="../ink/ink816.xml"/><Relationship Id="rId65" Type="http://schemas.openxmlformats.org/officeDocument/2006/relationships/image" Target="../media/image678.png"/><Relationship Id="rId130" Type="http://schemas.openxmlformats.org/officeDocument/2006/relationships/customXml" Target="../ink/ink718.xml"/><Relationship Id="rId172" Type="http://schemas.openxmlformats.org/officeDocument/2006/relationships/customXml" Target="../ink/ink739.xml"/><Relationship Id="rId228" Type="http://schemas.openxmlformats.org/officeDocument/2006/relationships/customXml" Target="../ink/ink767.xml"/><Relationship Id="rId281" Type="http://schemas.openxmlformats.org/officeDocument/2006/relationships/image" Target="../media/image786.png"/><Relationship Id="rId337" Type="http://schemas.openxmlformats.org/officeDocument/2006/relationships/image" Target="../media/image814.png"/><Relationship Id="rId34" Type="http://schemas.openxmlformats.org/officeDocument/2006/relationships/customXml" Target="../ink/ink670.xml"/><Relationship Id="rId76" Type="http://schemas.openxmlformats.org/officeDocument/2006/relationships/customXml" Target="../ink/ink691.xml"/><Relationship Id="rId141" Type="http://schemas.openxmlformats.org/officeDocument/2006/relationships/image" Target="../media/image716.png"/><Relationship Id="rId7" Type="http://schemas.openxmlformats.org/officeDocument/2006/relationships/image" Target="../media/image649.png"/><Relationship Id="rId183" Type="http://schemas.openxmlformats.org/officeDocument/2006/relationships/image" Target="../media/image737.png"/><Relationship Id="rId239" Type="http://schemas.openxmlformats.org/officeDocument/2006/relationships/image" Target="../media/image765.png"/><Relationship Id="rId250" Type="http://schemas.openxmlformats.org/officeDocument/2006/relationships/customXml" Target="../ink/ink778.xml"/><Relationship Id="rId292" Type="http://schemas.openxmlformats.org/officeDocument/2006/relationships/customXml" Target="../ink/ink799.xml"/><Relationship Id="rId306" Type="http://schemas.openxmlformats.org/officeDocument/2006/relationships/customXml" Target="../ink/ink806.xml"/><Relationship Id="rId45" Type="http://schemas.openxmlformats.org/officeDocument/2006/relationships/image" Target="../media/image668.png"/><Relationship Id="rId87" Type="http://schemas.openxmlformats.org/officeDocument/2006/relationships/image" Target="../media/image689.png"/><Relationship Id="rId110" Type="http://schemas.openxmlformats.org/officeDocument/2006/relationships/customXml" Target="../ink/ink708.xml"/><Relationship Id="rId152" Type="http://schemas.openxmlformats.org/officeDocument/2006/relationships/customXml" Target="../ink/ink729.xml"/><Relationship Id="rId194" Type="http://schemas.openxmlformats.org/officeDocument/2006/relationships/customXml" Target="../ink/ink750.xml"/><Relationship Id="rId208" Type="http://schemas.openxmlformats.org/officeDocument/2006/relationships/customXml" Target="../ink/ink757.xml"/><Relationship Id="rId240" Type="http://schemas.openxmlformats.org/officeDocument/2006/relationships/customXml" Target="../ink/ink773.xml"/><Relationship Id="rId261" Type="http://schemas.openxmlformats.org/officeDocument/2006/relationships/image" Target="../media/image776.png"/><Relationship Id="rId14" Type="http://schemas.openxmlformats.org/officeDocument/2006/relationships/customXml" Target="../ink/ink660.xml"/><Relationship Id="rId35" Type="http://schemas.openxmlformats.org/officeDocument/2006/relationships/image" Target="../media/image663.png"/><Relationship Id="rId56" Type="http://schemas.openxmlformats.org/officeDocument/2006/relationships/customXml" Target="../ink/ink681.xml"/><Relationship Id="rId77" Type="http://schemas.openxmlformats.org/officeDocument/2006/relationships/image" Target="../media/image684.png"/><Relationship Id="rId100" Type="http://schemas.openxmlformats.org/officeDocument/2006/relationships/customXml" Target="../ink/ink703.xml"/><Relationship Id="rId282" Type="http://schemas.openxmlformats.org/officeDocument/2006/relationships/customXml" Target="../ink/ink794.xml"/><Relationship Id="rId317" Type="http://schemas.openxmlformats.org/officeDocument/2006/relationships/image" Target="../media/image804.png"/><Relationship Id="rId338" Type="http://schemas.openxmlformats.org/officeDocument/2006/relationships/customXml" Target="../ink/ink822.xml"/><Relationship Id="rId8" Type="http://schemas.openxmlformats.org/officeDocument/2006/relationships/customXml" Target="../ink/ink657.xml"/><Relationship Id="rId98" Type="http://schemas.openxmlformats.org/officeDocument/2006/relationships/customXml" Target="../ink/ink702.xml"/><Relationship Id="rId121" Type="http://schemas.openxmlformats.org/officeDocument/2006/relationships/image" Target="../media/image706.png"/><Relationship Id="rId142" Type="http://schemas.openxmlformats.org/officeDocument/2006/relationships/customXml" Target="../ink/ink724.xml"/><Relationship Id="rId163" Type="http://schemas.openxmlformats.org/officeDocument/2006/relationships/image" Target="../media/image727.png"/><Relationship Id="rId184" Type="http://schemas.openxmlformats.org/officeDocument/2006/relationships/customXml" Target="../ink/ink745.xml"/><Relationship Id="rId219" Type="http://schemas.openxmlformats.org/officeDocument/2006/relationships/image" Target="../media/image755.png"/><Relationship Id="rId230" Type="http://schemas.openxmlformats.org/officeDocument/2006/relationships/customXml" Target="../ink/ink768.xml"/><Relationship Id="rId251" Type="http://schemas.openxmlformats.org/officeDocument/2006/relationships/image" Target="../media/image771.png"/><Relationship Id="rId25" Type="http://schemas.openxmlformats.org/officeDocument/2006/relationships/image" Target="../media/image658.png"/><Relationship Id="rId46" Type="http://schemas.openxmlformats.org/officeDocument/2006/relationships/customXml" Target="../ink/ink676.xml"/><Relationship Id="rId67" Type="http://schemas.openxmlformats.org/officeDocument/2006/relationships/image" Target="../media/image679.png"/><Relationship Id="rId272" Type="http://schemas.openxmlformats.org/officeDocument/2006/relationships/customXml" Target="../ink/ink789.xml"/><Relationship Id="rId293" Type="http://schemas.openxmlformats.org/officeDocument/2006/relationships/image" Target="../media/image792.png"/><Relationship Id="rId307" Type="http://schemas.openxmlformats.org/officeDocument/2006/relationships/image" Target="../media/image799.png"/><Relationship Id="rId328" Type="http://schemas.openxmlformats.org/officeDocument/2006/relationships/customXml" Target="../ink/ink817.xml"/><Relationship Id="rId88" Type="http://schemas.openxmlformats.org/officeDocument/2006/relationships/customXml" Target="../ink/ink697.xml"/><Relationship Id="rId111" Type="http://schemas.openxmlformats.org/officeDocument/2006/relationships/image" Target="../media/image701.png"/><Relationship Id="rId132" Type="http://schemas.openxmlformats.org/officeDocument/2006/relationships/customXml" Target="../ink/ink719.xml"/><Relationship Id="rId153" Type="http://schemas.openxmlformats.org/officeDocument/2006/relationships/image" Target="../media/image722.png"/><Relationship Id="rId174" Type="http://schemas.openxmlformats.org/officeDocument/2006/relationships/customXml" Target="../ink/ink740.xml"/><Relationship Id="rId195" Type="http://schemas.openxmlformats.org/officeDocument/2006/relationships/image" Target="../media/image743.png"/><Relationship Id="rId209" Type="http://schemas.openxmlformats.org/officeDocument/2006/relationships/image" Target="../media/image750.png"/><Relationship Id="rId220" Type="http://schemas.openxmlformats.org/officeDocument/2006/relationships/customXml" Target="../ink/ink763.xml"/><Relationship Id="rId241" Type="http://schemas.openxmlformats.org/officeDocument/2006/relationships/image" Target="../media/image766.png"/><Relationship Id="rId15" Type="http://schemas.openxmlformats.org/officeDocument/2006/relationships/image" Target="../media/image653.png"/><Relationship Id="rId36" Type="http://schemas.openxmlformats.org/officeDocument/2006/relationships/customXml" Target="../ink/ink671.xml"/><Relationship Id="rId57" Type="http://schemas.openxmlformats.org/officeDocument/2006/relationships/image" Target="../media/image674.png"/><Relationship Id="rId262" Type="http://schemas.openxmlformats.org/officeDocument/2006/relationships/customXml" Target="../ink/ink784.xml"/><Relationship Id="rId283" Type="http://schemas.openxmlformats.org/officeDocument/2006/relationships/image" Target="../media/image787.png"/><Relationship Id="rId318" Type="http://schemas.openxmlformats.org/officeDocument/2006/relationships/customXml" Target="../ink/ink812.xml"/><Relationship Id="rId339" Type="http://schemas.openxmlformats.org/officeDocument/2006/relationships/image" Target="../media/image815.png"/><Relationship Id="rId78" Type="http://schemas.openxmlformats.org/officeDocument/2006/relationships/customXml" Target="../ink/ink692.xml"/><Relationship Id="rId99" Type="http://schemas.openxmlformats.org/officeDocument/2006/relationships/image" Target="../media/image695.png"/><Relationship Id="rId101" Type="http://schemas.openxmlformats.org/officeDocument/2006/relationships/image" Target="../media/image696.png"/><Relationship Id="rId122" Type="http://schemas.openxmlformats.org/officeDocument/2006/relationships/customXml" Target="../ink/ink714.xml"/><Relationship Id="rId143" Type="http://schemas.openxmlformats.org/officeDocument/2006/relationships/image" Target="../media/image717.png"/><Relationship Id="rId164" Type="http://schemas.openxmlformats.org/officeDocument/2006/relationships/customXml" Target="../ink/ink735.xml"/><Relationship Id="rId185" Type="http://schemas.openxmlformats.org/officeDocument/2006/relationships/image" Target="../media/image738.png"/><Relationship Id="rId9" Type="http://schemas.openxmlformats.org/officeDocument/2006/relationships/image" Target="../media/image650.png"/><Relationship Id="rId210" Type="http://schemas.openxmlformats.org/officeDocument/2006/relationships/customXml" Target="../ink/ink758.xml"/><Relationship Id="rId26" Type="http://schemas.openxmlformats.org/officeDocument/2006/relationships/customXml" Target="../ink/ink666.xml"/><Relationship Id="rId231" Type="http://schemas.openxmlformats.org/officeDocument/2006/relationships/image" Target="../media/image761.png"/><Relationship Id="rId252" Type="http://schemas.openxmlformats.org/officeDocument/2006/relationships/customXml" Target="../ink/ink779.xml"/><Relationship Id="rId273" Type="http://schemas.openxmlformats.org/officeDocument/2006/relationships/image" Target="../media/image782.png"/><Relationship Id="rId294" Type="http://schemas.openxmlformats.org/officeDocument/2006/relationships/customXml" Target="../ink/ink800.xml"/><Relationship Id="rId308" Type="http://schemas.openxmlformats.org/officeDocument/2006/relationships/customXml" Target="../ink/ink807.xml"/><Relationship Id="rId329" Type="http://schemas.openxmlformats.org/officeDocument/2006/relationships/image" Target="../media/image810.png"/><Relationship Id="rId47" Type="http://schemas.openxmlformats.org/officeDocument/2006/relationships/image" Target="../media/image669.png"/><Relationship Id="rId68" Type="http://schemas.openxmlformats.org/officeDocument/2006/relationships/customXml" Target="../ink/ink687.xml"/><Relationship Id="rId89" Type="http://schemas.openxmlformats.org/officeDocument/2006/relationships/image" Target="../media/image690.png"/><Relationship Id="rId112" Type="http://schemas.openxmlformats.org/officeDocument/2006/relationships/customXml" Target="../ink/ink709.xml"/><Relationship Id="rId133" Type="http://schemas.openxmlformats.org/officeDocument/2006/relationships/image" Target="../media/image712.png"/><Relationship Id="rId154" Type="http://schemas.openxmlformats.org/officeDocument/2006/relationships/customXml" Target="../ink/ink730.xml"/><Relationship Id="rId175" Type="http://schemas.openxmlformats.org/officeDocument/2006/relationships/image" Target="../media/image733.png"/><Relationship Id="rId340" Type="http://schemas.openxmlformats.org/officeDocument/2006/relationships/customXml" Target="../ink/ink823.xml"/><Relationship Id="rId196" Type="http://schemas.openxmlformats.org/officeDocument/2006/relationships/customXml" Target="../ink/ink751.xml"/><Relationship Id="rId200" Type="http://schemas.openxmlformats.org/officeDocument/2006/relationships/customXml" Target="../ink/ink753.xml"/><Relationship Id="rId16" Type="http://schemas.openxmlformats.org/officeDocument/2006/relationships/customXml" Target="../ink/ink661.xml"/><Relationship Id="rId221" Type="http://schemas.openxmlformats.org/officeDocument/2006/relationships/image" Target="../media/image756.png"/><Relationship Id="rId242" Type="http://schemas.openxmlformats.org/officeDocument/2006/relationships/customXml" Target="../ink/ink774.xml"/><Relationship Id="rId263" Type="http://schemas.openxmlformats.org/officeDocument/2006/relationships/image" Target="../media/image777.png"/><Relationship Id="rId284" Type="http://schemas.openxmlformats.org/officeDocument/2006/relationships/customXml" Target="../ink/ink795.xml"/><Relationship Id="rId319" Type="http://schemas.openxmlformats.org/officeDocument/2006/relationships/image" Target="../media/image805.png"/><Relationship Id="rId37" Type="http://schemas.openxmlformats.org/officeDocument/2006/relationships/image" Target="../media/image664.png"/><Relationship Id="rId58" Type="http://schemas.openxmlformats.org/officeDocument/2006/relationships/customXml" Target="../ink/ink682.xml"/><Relationship Id="rId79" Type="http://schemas.openxmlformats.org/officeDocument/2006/relationships/image" Target="../media/image685.png"/><Relationship Id="rId102" Type="http://schemas.openxmlformats.org/officeDocument/2006/relationships/customXml" Target="../ink/ink704.xml"/><Relationship Id="rId123" Type="http://schemas.openxmlformats.org/officeDocument/2006/relationships/image" Target="../media/image707.png"/><Relationship Id="rId144" Type="http://schemas.openxmlformats.org/officeDocument/2006/relationships/customXml" Target="../ink/ink725.xml"/><Relationship Id="rId330" Type="http://schemas.openxmlformats.org/officeDocument/2006/relationships/customXml" Target="../ink/ink818.xml"/><Relationship Id="rId90" Type="http://schemas.openxmlformats.org/officeDocument/2006/relationships/customXml" Target="../ink/ink698.xml"/><Relationship Id="rId165" Type="http://schemas.openxmlformats.org/officeDocument/2006/relationships/image" Target="../media/image728.png"/><Relationship Id="rId186" Type="http://schemas.openxmlformats.org/officeDocument/2006/relationships/customXml" Target="../ink/ink746.xml"/><Relationship Id="rId211" Type="http://schemas.openxmlformats.org/officeDocument/2006/relationships/image" Target="../media/image751.png"/><Relationship Id="rId232" Type="http://schemas.openxmlformats.org/officeDocument/2006/relationships/customXml" Target="../ink/ink769.xml"/><Relationship Id="rId253" Type="http://schemas.openxmlformats.org/officeDocument/2006/relationships/image" Target="../media/image772.png"/><Relationship Id="rId274" Type="http://schemas.openxmlformats.org/officeDocument/2006/relationships/customXml" Target="../ink/ink790.xml"/><Relationship Id="rId295" Type="http://schemas.openxmlformats.org/officeDocument/2006/relationships/image" Target="../media/image793.png"/><Relationship Id="rId309" Type="http://schemas.openxmlformats.org/officeDocument/2006/relationships/image" Target="../media/image800.png"/><Relationship Id="rId27" Type="http://schemas.openxmlformats.org/officeDocument/2006/relationships/image" Target="../media/image659.png"/><Relationship Id="rId48" Type="http://schemas.openxmlformats.org/officeDocument/2006/relationships/customXml" Target="../ink/ink677.xml"/><Relationship Id="rId69" Type="http://schemas.openxmlformats.org/officeDocument/2006/relationships/image" Target="../media/image680.png"/><Relationship Id="rId113" Type="http://schemas.openxmlformats.org/officeDocument/2006/relationships/image" Target="../media/image702.png"/><Relationship Id="rId134" Type="http://schemas.openxmlformats.org/officeDocument/2006/relationships/customXml" Target="../ink/ink720.xml"/><Relationship Id="rId320" Type="http://schemas.openxmlformats.org/officeDocument/2006/relationships/customXml" Target="../ink/ink813.xml"/><Relationship Id="rId80" Type="http://schemas.openxmlformats.org/officeDocument/2006/relationships/customXml" Target="../ink/ink693.xml"/><Relationship Id="rId155" Type="http://schemas.openxmlformats.org/officeDocument/2006/relationships/image" Target="../media/image723.png"/><Relationship Id="rId176" Type="http://schemas.openxmlformats.org/officeDocument/2006/relationships/customXml" Target="../ink/ink741.xml"/><Relationship Id="rId197" Type="http://schemas.openxmlformats.org/officeDocument/2006/relationships/image" Target="../media/image744.png"/><Relationship Id="rId341" Type="http://schemas.openxmlformats.org/officeDocument/2006/relationships/image" Target="../media/image816.png"/><Relationship Id="rId201" Type="http://schemas.openxmlformats.org/officeDocument/2006/relationships/image" Target="../media/image746.png"/><Relationship Id="rId222" Type="http://schemas.openxmlformats.org/officeDocument/2006/relationships/customXml" Target="../ink/ink764.xml"/><Relationship Id="rId243" Type="http://schemas.openxmlformats.org/officeDocument/2006/relationships/image" Target="../media/image767.png"/><Relationship Id="rId264" Type="http://schemas.openxmlformats.org/officeDocument/2006/relationships/customXml" Target="../ink/ink785.xml"/><Relationship Id="rId285" Type="http://schemas.openxmlformats.org/officeDocument/2006/relationships/image" Target="../media/image788.png"/><Relationship Id="rId17" Type="http://schemas.openxmlformats.org/officeDocument/2006/relationships/image" Target="../media/image654.png"/><Relationship Id="rId38" Type="http://schemas.openxmlformats.org/officeDocument/2006/relationships/customXml" Target="../ink/ink672.xml"/><Relationship Id="rId59" Type="http://schemas.openxmlformats.org/officeDocument/2006/relationships/image" Target="../media/image675.png"/><Relationship Id="rId103" Type="http://schemas.openxmlformats.org/officeDocument/2006/relationships/image" Target="../media/image697.png"/><Relationship Id="rId124" Type="http://schemas.openxmlformats.org/officeDocument/2006/relationships/customXml" Target="../ink/ink715.xml"/><Relationship Id="rId310" Type="http://schemas.openxmlformats.org/officeDocument/2006/relationships/customXml" Target="../ink/ink808.xml"/><Relationship Id="rId70" Type="http://schemas.openxmlformats.org/officeDocument/2006/relationships/customXml" Target="../ink/ink688.xml"/><Relationship Id="rId91" Type="http://schemas.openxmlformats.org/officeDocument/2006/relationships/image" Target="../media/image691.png"/><Relationship Id="rId145" Type="http://schemas.openxmlformats.org/officeDocument/2006/relationships/image" Target="../media/image718.png"/><Relationship Id="rId166" Type="http://schemas.openxmlformats.org/officeDocument/2006/relationships/customXml" Target="../ink/ink736.xml"/><Relationship Id="rId187" Type="http://schemas.openxmlformats.org/officeDocument/2006/relationships/image" Target="../media/image739.png"/><Relationship Id="rId331" Type="http://schemas.openxmlformats.org/officeDocument/2006/relationships/image" Target="../media/image811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759.xml"/><Relationship Id="rId233" Type="http://schemas.openxmlformats.org/officeDocument/2006/relationships/image" Target="../media/image762.png"/><Relationship Id="rId254" Type="http://schemas.openxmlformats.org/officeDocument/2006/relationships/customXml" Target="../ink/ink780.xml"/><Relationship Id="rId28" Type="http://schemas.openxmlformats.org/officeDocument/2006/relationships/customXml" Target="../ink/ink667.xml"/><Relationship Id="rId49" Type="http://schemas.openxmlformats.org/officeDocument/2006/relationships/image" Target="../media/image670.png"/><Relationship Id="rId114" Type="http://schemas.openxmlformats.org/officeDocument/2006/relationships/customXml" Target="../ink/ink710.xml"/><Relationship Id="rId275" Type="http://schemas.openxmlformats.org/officeDocument/2006/relationships/image" Target="../media/image783.png"/><Relationship Id="rId296" Type="http://schemas.openxmlformats.org/officeDocument/2006/relationships/customXml" Target="../ink/ink801.xml"/><Relationship Id="rId300" Type="http://schemas.openxmlformats.org/officeDocument/2006/relationships/customXml" Target="../ink/ink803.xml"/><Relationship Id="rId60" Type="http://schemas.openxmlformats.org/officeDocument/2006/relationships/customXml" Target="../ink/ink683.xml"/><Relationship Id="rId81" Type="http://schemas.openxmlformats.org/officeDocument/2006/relationships/image" Target="../media/image686.png"/><Relationship Id="rId135" Type="http://schemas.openxmlformats.org/officeDocument/2006/relationships/image" Target="../media/image713.png"/><Relationship Id="rId156" Type="http://schemas.openxmlformats.org/officeDocument/2006/relationships/customXml" Target="../ink/ink731.xml"/><Relationship Id="rId177" Type="http://schemas.openxmlformats.org/officeDocument/2006/relationships/image" Target="../media/image734.png"/><Relationship Id="rId198" Type="http://schemas.openxmlformats.org/officeDocument/2006/relationships/customXml" Target="../ink/ink752.xml"/><Relationship Id="rId321" Type="http://schemas.openxmlformats.org/officeDocument/2006/relationships/image" Target="../media/image806.png"/><Relationship Id="rId202" Type="http://schemas.openxmlformats.org/officeDocument/2006/relationships/customXml" Target="../ink/ink754.xml"/><Relationship Id="rId223" Type="http://schemas.openxmlformats.org/officeDocument/2006/relationships/image" Target="../media/image757.png"/><Relationship Id="rId244" Type="http://schemas.openxmlformats.org/officeDocument/2006/relationships/customXml" Target="../ink/ink775.xml"/><Relationship Id="rId18" Type="http://schemas.openxmlformats.org/officeDocument/2006/relationships/customXml" Target="../ink/ink662.xml"/><Relationship Id="rId39" Type="http://schemas.openxmlformats.org/officeDocument/2006/relationships/image" Target="../media/image665.png"/><Relationship Id="rId265" Type="http://schemas.openxmlformats.org/officeDocument/2006/relationships/image" Target="../media/image778.png"/><Relationship Id="rId286" Type="http://schemas.openxmlformats.org/officeDocument/2006/relationships/customXml" Target="../ink/ink796.xml"/><Relationship Id="rId50" Type="http://schemas.openxmlformats.org/officeDocument/2006/relationships/customXml" Target="../ink/ink678.xml"/><Relationship Id="rId104" Type="http://schemas.openxmlformats.org/officeDocument/2006/relationships/customXml" Target="../ink/ink705.xml"/><Relationship Id="rId125" Type="http://schemas.openxmlformats.org/officeDocument/2006/relationships/image" Target="../media/image708.png"/><Relationship Id="rId146" Type="http://schemas.openxmlformats.org/officeDocument/2006/relationships/customXml" Target="../ink/ink726.xml"/><Relationship Id="rId167" Type="http://schemas.openxmlformats.org/officeDocument/2006/relationships/image" Target="../media/image729.png"/><Relationship Id="rId188" Type="http://schemas.openxmlformats.org/officeDocument/2006/relationships/customXml" Target="../ink/ink747.xml"/><Relationship Id="rId311" Type="http://schemas.openxmlformats.org/officeDocument/2006/relationships/image" Target="../media/image801.png"/><Relationship Id="rId332" Type="http://schemas.openxmlformats.org/officeDocument/2006/relationships/customXml" Target="../ink/ink819.xml"/><Relationship Id="rId71" Type="http://schemas.openxmlformats.org/officeDocument/2006/relationships/image" Target="../media/image681.png"/><Relationship Id="rId92" Type="http://schemas.openxmlformats.org/officeDocument/2006/relationships/customXml" Target="../ink/ink699.xml"/><Relationship Id="rId213" Type="http://schemas.openxmlformats.org/officeDocument/2006/relationships/image" Target="../media/image752.png"/><Relationship Id="rId234" Type="http://schemas.openxmlformats.org/officeDocument/2006/relationships/customXml" Target="../ink/ink770.xml"/><Relationship Id="rId2" Type="http://schemas.openxmlformats.org/officeDocument/2006/relationships/customXml" Target="../ink/ink654.xml"/><Relationship Id="rId29" Type="http://schemas.openxmlformats.org/officeDocument/2006/relationships/image" Target="../media/image660.png"/><Relationship Id="rId255" Type="http://schemas.openxmlformats.org/officeDocument/2006/relationships/image" Target="../media/image773.png"/><Relationship Id="rId276" Type="http://schemas.openxmlformats.org/officeDocument/2006/relationships/customXml" Target="../ink/ink791.xml"/><Relationship Id="rId297" Type="http://schemas.openxmlformats.org/officeDocument/2006/relationships/image" Target="../media/image794.png"/><Relationship Id="rId40" Type="http://schemas.openxmlformats.org/officeDocument/2006/relationships/customXml" Target="../ink/ink673.xml"/><Relationship Id="rId115" Type="http://schemas.openxmlformats.org/officeDocument/2006/relationships/image" Target="../media/image703.png"/><Relationship Id="rId136" Type="http://schemas.openxmlformats.org/officeDocument/2006/relationships/customXml" Target="../ink/ink721.xml"/><Relationship Id="rId157" Type="http://schemas.openxmlformats.org/officeDocument/2006/relationships/image" Target="../media/image724.png"/><Relationship Id="rId178" Type="http://schemas.openxmlformats.org/officeDocument/2006/relationships/customXml" Target="../ink/ink742.xml"/><Relationship Id="rId301" Type="http://schemas.openxmlformats.org/officeDocument/2006/relationships/image" Target="../media/image796.png"/><Relationship Id="rId322" Type="http://schemas.openxmlformats.org/officeDocument/2006/relationships/customXml" Target="../ink/ink814.xml"/><Relationship Id="rId61" Type="http://schemas.openxmlformats.org/officeDocument/2006/relationships/image" Target="../media/image676.png"/><Relationship Id="rId82" Type="http://schemas.openxmlformats.org/officeDocument/2006/relationships/customXml" Target="../ink/ink694.xml"/><Relationship Id="rId199" Type="http://schemas.openxmlformats.org/officeDocument/2006/relationships/image" Target="../media/image745.png"/><Relationship Id="rId203" Type="http://schemas.openxmlformats.org/officeDocument/2006/relationships/image" Target="../media/image747.png"/><Relationship Id="rId19" Type="http://schemas.openxmlformats.org/officeDocument/2006/relationships/image" Target="../media/image655.png"/><Relationship Id="rId224" Type="http://schemas.openxmlformats.org/officeDocument/2006/relationships/customXml" Target="../ink/ink765.xml"/><Relationship Id="rId245" Type="http://schemas.openxmlformats.org/officeDocument/2006/relationships/image" Target="../media/image768.png"/><Relationship Id="rId266" Type="http://schemas.openxmlformats.org/officeDocument/2006/relationships/customXml" Target="../ink/ink786.xml"/><Relationship Id="rId287" Type="http://schemas.openxmlformats.org/officeDocument/2006/relationships/image" Target="../media/image789.png"/><Relationship Id="rId30" Type="http://schemas.openxmlformats.org/officeDocument/2006/relationships/customXml" Target="../ink/ink668.xml"/><Relationship Id="rId105" Type="http://schemas.openxmlformats.org/officeDocument/2006/relationships/image" Target="../media/image698.png"/><Relationship Id="rId126" Type="http://schemas.openxmlformats.org/officeDocument/2006/relationships/customXml" Target="../ink/ink716.xml"/><Relationship Id="rId147" Type="http://schemas.openxmlformats.org/officeDocument/2006/relationships/image" Target="../media/image719.png"/><Relationship Id="rId168" Type="http://schemas.openxmlformats.org/officeDocument/2006/relationships/customXml" Target="../ink/ink737.xml"/><Relationship Id="rId312" Type="http://schemas.openxmlformats.org/officeDocument/2006/relationships/customXml" Target="../ink/ink809.xml"/><Relationship Id="rId333" Type="http://schemas.openxmlformats.org/officeDocument/2006/relationships/image" Target="../media/image812.png"/><Relationship Id="rId51" Type="http://schemas.openxmlformats.org/officeDocument/2006/relationships/image" Target="../media/image671.png"/><Relationship Id="rId72" Type="http://schemas.openxmlformats.org/officeDocument/2006/relationships/customXml" Target="../ink/ink689.xml"/><Relationship Id="rId93" Type="http://schemas.openxmlformats.org/officeDocument/2006/relationships/image" Target="../media/image692.png"/><Relationship Id="rId189" Type="http://schemas.openxmlformats.org/officeDocument/2006/relationships/image" Target="../media/image740.png"/><Relationship Id="rId3" Type="http://schemas.openxmlformats.org/officeDocument/2006/relationships/image" Target="../media/image647.png"/><Relationship Id="rId214" Type="http://schemas.openxmlformats.org/officeDocument/2006/relationships/customXml" Target="../ink/ink760.xml"/><Relationship Id="rId235" Type="http://schemas.openxmlformats.org/officeDocument/2006/relationships/image" Target="../media/image763.png"/><Relationship Id="rId256" Type="http://schemas.openxmlformats.org/officeDocument/2006/relationships/customXml" Target="../ink/ink781.xml"/><Relationship Id="rId277" Type="http://schemas.openxmlformats.org/officeDocument/2006/relationships/image" Target="../media/image784.png"/><Relationship Id="rId298" Type="http://schemas.openxmlformats.org/officeDocument/2006/relationships/customXml" Target="../ink/ink802.xml"/><Relationship Id="rId116" Type="http://schemas.openxmlformats.org/officeDocument/2006/relationships/customXml" Target="../ink/ink711.xml"/><Relationship Id="rId137" Type="http://schemas.openxmlformats.org/officeDocument/2006/relationships/image" Target="../media/image714.png"/><Relationship Id="rId158" Type="http://schemas.openxmlformats.org/officeDocument/2006/relationships/customXml" Target="../ink/ink732.xml"/><Relationship Id="rId302" Type="http://schemas.openxmlformats.org/officeDocument/2006/relationships/customXml" Target="../ink/ink804.xml"/><Relationship Id="rId323" Type="http://schemas.openxmlformats.org/officeDocument/2006/relationships/image" Target="../media/image807.png"/><Relationship Id="rId20" Type="http://schemas.openxmlformats.org/officeDocument/2006/relationships/customXml" Target="../ink/ink663.xml"/><Relationship Id="rId41" Type="http://schemas.openxmlformats.org/officeDocument/2006/relationships/image" Target="../media/image666.png"/><Relationship Id="rId62" Type="http://schemas.openxmlformats.org/officeDocument/2006/relationships/customXml" Target="../ink/ink684.xml"/><Relationship Id="rId83" Type="http://schemas.openxmlformats.org/officeDocument/2006/relationships/image" Target="../media/image687.png"/><Relationship Id="rId179" Type="http://schemas.openxmlformats.org/officeDocument/2006/relationships/image" Target="../media/image735.png"/><Relationship Id="rId190" Type="http://schemas.openxmlformats.org/officeDocument/2006/relationships/customXml" Target="../ink/ink748.xml"/><Relationship Id="rId204" Type="http://schemas.openxmlformats.org/officeDocument/2006/relationships/customXml" Target="../ink/ink755.xml"/><Relationship Id="rId225" Type="http://schemas.openxmlformats.org/officeDocument/2006/relationships/image" Target="../media/image758.png"/><Relationship Id="rId246" Type="http://schemas.openxmlformats.org/officeDocument/2006/relationships/customXml" Target="../ink/ink776.xml"/><Relationship Id="rId267" Type="http://schemas.openxmlformats.org/officeDocument/2006/relationships/image" Target="../media/image779.png"/><Relationship Id="rId288" Type="http://schemas.openxmlformats.org/officeDocument/2006/relationships/customXml" Target="../ink/ink797.xml"/><Relationship Id="rId106" Type="http://schemas.openxmlformats.org/officeDocument/2006/relationships/customXml" Target="../ink/ink706.xml"/><Relationship Id="rId127" Type="http://schemas.openxmlformats.org/officeDocument/2006/relationships/image" Target="../media/image709.png"/><Relationship Id="rId313" Type="http://schemas.openxmlformats.org/officeDocument/2006/relationships/image" Target="../media/image802.png"/><Relationship Id="rId10" Type="http://schemas.openxmlformats.org/officeDocument/2006/relationships/customXml" Target="../ink/ink658.xml"/><Relationship Id="rId31" Type="http://schemas.openxmlformats.org/officeDocument/2006/relationships/image" Target="../media/image661.png"/><Relationship Id="rId52" Type="http://schemas.openxmlformats.org/officeDocument/2006/relationships/customXml" Target="../ink/ink679.xml"/><Relationship Id="rId73" Type="http://schemas.openxmlformats.org/officeDocument/2006/relationships/image" Target="../media/image682.png"/><Relationship Id="rId94" Type="http://schemas.openxmlformats.org/officeDocument/2006/relationships/customXml" Target="../ink/ink700.xml"/><Relationship Id="rId148" Type="http://schemas.openxmlformats.org/officeDocument/2006/relationships/customXml" Target="../ink/ink727.xml"/><Relationship Id="rId169" Type="http://schemas.openxmlformats.org/officeDocument/2006/relationships/image" Target="../media/image730.png"/><Relationship Id="rId334" Type="http://schemas.openxmlformats.org/officeDocument/2006/relationships/customXml" Target="../ink/ink820.xml"/><Relationship Id="rId4" Type="http://schemas.openxmlformats.org/officeDocument/2006/relationships/customXml" Target="../ink/ink655.xml"/><Relationship Id="rId180" Type="http://schemas.openxmlformats.org/officeDocument/2006/relationships/customXml" Target="../ink/ink743.xml"/><Relationship Id="rId215" Type="http://schemas.openxmlformats.org/officeDocument/2006/relationships/image" Target="../media/image753.png"/><Relationship Id="rId236" Type="http://schemas.openxmlformats.org/officeDocument/2006/relationships/customXml" Target="../ink/ink771.xml"/><Relationship Id="rId257" Type="http://schemas.openxmlformats.org/officeDocument/2006/relationships/image" Target="../media/image774.png"/><Relationship Id="rId278" Type="http://schemas.openxmlformats.org/officeDocument/2006/relationships/customXml" Target="../ink/ink792.xml"/><Relationship Id="rId303" Type="http://schemas.openxmlformats.org/officeDocument/2006/relationships/image" Target="../media/image797.png"/><Relationship Id="rId42" Type="http://schemas.openxmlformats.org/officeDocument/2006/relationships/customXml" Target="../ink/ink674.xml"/><Relationship Id="rId84" Type="http://schemas.openxmlformats.org/officeDocument/2006/relationships/customXml" Target="../ink/ink695.xml"/><Relationship Id="rId138" Type="http://schemas.openxmlformats.org/officeDocument/2006/relationships/customXml" Target="../ink/ink722.xml"/><Relationship Id="rId191" Type="http://schemas.openxmlformats.org/officeDocument/2006/relationships/image" Target="../media/image741.png"/><Relationship Id="rId205" Type="http://schemas.openxmlformats.org/officeDocument/2006/relationships/image" Target="../media/image748.png"/><Relationship Id="rId247" Type="http://schemas.openxmlformats.org/officeDocument/2006/relationships/image" Target="../media/image769.png"/><Relationship Id="rId107" Type="http://schemas.openxmlformats.org/officeDocument/2006/relationships/image" Target="../media/image699.png"/><Relationship Id="rId289" Type="http://schemas.openxmlformats.org/officeDocument/2006/relationships/image" Target="../media/image790.png"/><Relationship Id="rId11" Type="http://schemas.openxmlformats.org/officeDocument/2006/relationships/image" Target="../media/image651.png"/><Relationship Id="rId53" Type="http://schemas.openxmlformats.org/officeDocument/2006/relationships/image" Target="../media/image672.png"/><Relationship Id="rId149" Type="http://schemas.openxmlformats.org/officeDocument/2006/relationships/image" Target="../media/image720.png"/><Relationship Id="rId314" Type="http://schemas.openxmlformats.org/officeDocument/2006/relationships/customXml" Target="../ink/ink810.xml"/><Relationship Id="rId95" Type="http://schemas.openxmlformats.org/officeDocument/2006/relationships/image" Target="../media/image693.png"/><Relationship Id="rId160" Type="http://schemas.openxmlformats.org/officeDocument/2006/relationships/customXml" Target="../ink/ink733.xml"/><Relationship Id="rId216" Type="http://schemas.openxmlformats.org/officeDocument/2006/relationships/customXml" Target="../ink/ink761.xml"/><Relationship Id="rId258" Type="http://schemas.openxmlformats.org/officeDocument/2006/relationships/customXml" Target="../ink/ink782.xml"/><Relationship Id="rId22" Type="http://schemas.openxmlformats.org/officeDocument/2006/relationships/customXml" Target="../ink/ink664.xml"/><Relationship Id="rId64" Type="http://schemas.openxmlformats.org/officeDocument/2006/relationships/customXml" Target="../ink/ink685.xml"/><Relationship Id="rId118" Type="http://schemas.openxmlformats.org/officeDocument/2006/relationships/customXml" Target="../ink/ink712.xml"/><Relationship Id="rId325" Type="http://schemas.openxmlformats.org/officeDocument/2006/relationships/image" Target="../media/image808.png"/><Relationship Id="rId171" Type="http://schemas.openxmlformats.org/officeDocument/2006/relationships/image" Target="../media/image731.png"/><Relationship Id="rId227" Type="http://schemas.openxmlformats.org/officeDocument/2006/relationships/image" Target="../media/image759.png"/><Relationship Id="rId269" Type="http://schemas.openxmlformats.org/officeDocument/2006/relationships/image" Target="../media/image780.png"/><Relationship Id="rId33" Type="http://schemas.openxmlformats.org/officeDocument/2006/relationships/image" Target="../media/image662.png"/><Relationship Id="rId129" Type="http://schemas.openxmlformats.org/officeDocument/2006/relationships/image" Target="../media/image710.png"/><Relationship Id="rId280" Type="http://schemas.openxmlformats.org/officeDocument/2006/relationships/customXml" Target="../ink/ink793.xml"/><Relationship Id="rId336" Type="http://schemas.openxmlformats.org/officeDocument/2006/relationships/customXml" Target="../ink/ink821.xml"/><Relationship Id="rId75" Type="http://schemas.openxmlformats.org/officeDocument/2006/relationships/image" Target="../media/image683.png"/><Relationship Id="rId140" Type="http://schemas.openxmlformats.org/officeDocument/2006/relationships/customXml" Target="../ink/ink723.xml"/><Relationship Id="rId182" Type="http://schemas.openxmlformats.org/officeDocument/2006/relationships/customXml" Target="../ink/ink744.xml"/><Relationship Id="rId6" Type="http://schemas.openxmlformats.org/officeDocument/2006/relationships/customXml" Target="../ink/ink656.xml"/><Relationship Id="rId238" Type="http://schemas.openxmlformats.org/officeDocument/2006/relationships/customXml" Target="../ink/ink772.xml"/><Relationship Id="rId291" Type="http://schemas.openxmlformats.org/officeDocument/2006/relationships/image" Target="../media/image791.png"/><Relationship Id="rId305" Type="http://schemas.openxmlformats.org/officeDocument/2006/relationships/image" Target="../media/image798.png"/><Relationship Id="rId44" Type="http://schemas.openxmlformats.org/officeDocument/2006/relationships/customXml" Target="../ink/ink675.xml"/><Relationship Id="rId86" Type="http://schemas.openxmlformats.org/officeDocument/2006/relationships/customXml" Target="../ink/ink696.xml"/><Relationship Id="rId151" Type="http://schemas.openxmlformats.org/officeDocument/2006/relationships/image" Target="../media/image721.png"/><Relationship Id="rId193" Type="http://schemas.openxmlformats.org/officeDocument/2006/relationships/image" Target="../media/image742.png"/><Relationship Id="rId207" Type="http://schemas.openxmlformats.org/officeDocument/2006/relationships/image" Target="../media/image749.png"/><Relationship Id="rId249" Type="http://schemas.openxmlformats.org/officeDocument/2006/relationships/image" Target="../media/image770.png"/><Relationship Id="rId13" Type="http://schemas.openxmlformats.org/officeDocument/2006/relationships/image" Target="../media/image652.png"/><Relationship Id="rId109" Type="http://schemas.openxmlformats.org/officeDocument/2006/relationships/image" Target="../media/image700.png"/><Relationship Id="rId260" Type="http://schemas.openxmlformats.org/officeDocument/2006/relationships/customXml" Target="../ink/ink783.xml"/><Relationship Id="rId316" Type="http://schemas.openxmlformats.org/officeDocument/2006/relationships/customXml" Target="../ink/ink811.xml"/><Relationship Id="rId55" Type="http://schemas.openxmlformats.org/officeDocument/2006/relationships/image" Target="../media/image673.png"/><Relationship Id="rId97" Type="http://schemas.openxmlformats.org/officeDocument/2006/relationships/image" Target="../media/image694.png"/><Relationship Id="rId120" Type="http://schemas.openxmlformats.org/officeDocument/2006/relationships/customXml" Target="../ink/ink713.xml"/><Relationship Id="rId162" Type="http://schemas.openxmlformats.org/officeDocument/2006/relationships/customXml" Target="../ink/ink734.xml"/><Relationship Id="rId218" Type="http://schemas.openxmlformats.org/officeDocument/2006/relationships/customXml" Target="../ink/ink762.xml"/><Relationship Id="rId271" Type="http://schemas.openxmlformats.org/officeDocument/2006/relationships/image" Target="../media/image781.png"/><Relationship Id="rId24" Type="http://schemas.openxmlformats.org/officeDocument/2006/relationships/customXml" Target="../ink/ink665.xml"/><Relationship Id="rId66" Type="http://schemas.openxmlformats.org/officeDocument/2006/relationships/customXml" Target="../ink/ink686.xml"/><Relationship Id="rId131" Type="http://schemas.openxmlformats.org/officeDocument/2006/relationships/image" Target="../media/image711.png"/><Relationship Id="rId327" Type="http://schemas.openxmlformats.org/officeDocument/2006/relationships/image" Target="../media/image809.png"/><Relationship Id="rId173" Type="http://schemas.openxmlformats.org/officeDocument/2006/relationships/image" Target="../media/image732.png"/><Relationship Id="rId229" Type="http://schemas.openxmlformats.org/officeDocument/2006/relationships/image" Target="../media/image7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3ABC0-6618-8497-6880-4AD531718E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Let’s solve 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F90840-94B8-9F7B-B056-7E08F93BF3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E9CB928-FD7A-F060-9788-2156319716E8}"/>
                  </a:ext>
                </a:extLst>
              </p14:cNvPr>
              <p14:cNvContentPartPr/>
              <p14:nvPr/>
            </p14:nvContentPartPr>
            <p14:xfrm>
              <a:off x="5798400" y="3960034"/>
              <a:ext cx="126000" cy="10134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E9CB928-FD7A-F060-9788-2156319716E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89400" y="3951034"/>
                <a:ext cx="143640" cy="103104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B726A638-9F02-BCD4-8C05-9925EF66BC10}"/>
              </a:ext>
            </a:extLst>
          </p:cNvPr>
          <p:cNvGrpSpPr/>
          <p:nvPr/>
        </p:nvGrpSpPr>
        <p:grpSpPr>
          <a:xfrm>
            <a:off x="6183960" y="4094314"/>
            <a:ext cx="775800" cy="849600"/>
            <a:chOff x="6183960" y="4094314"/>
            <a:chExt cx="775800" cy="849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CA198CC-D960-7090-0FD8-E1D416D60458}"/>
                    </a:ext>
                  </a:extLst>
                </p14:cNvPr>
                <p14:cNvContentPartPr/>
                <p14:nvPr/>
              </p14:nvContentPartPr>
              <p14:xfrm>
                <a:off x="6183960" y="4094314"/>
                <a:ext cx="492840" cy="8496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CA198CC-D960-7090-0FD8-E1D416D6045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166320" y="4076314"/>
                  <a:ext cx="528480" cy="88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F26D9D4-2637-049B-4368-D5C2A24B4944}"/>
                    </a:ext>
                  </a:extLst>
                </p14:cNvPr>
                <p14:cNvContentPartPr/>
                <p14:nvPr/>
              </p14:nvContentPartPr>
              <p14:xfrm>
                <a:off x="6277200" y="4446034"/>
                <a:ext cx="682560" cy="1252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F26D9D4-2637-049B-4368-D5C2A24B494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259200" y="4428394"/>
                  <a:ext cx="718200" cy="160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45FF74B-D801-7739-B0A0-C46F8E5C242B}"/>
              </a:ext>
            </a:extLst>
          </p:cNvPr>
          <p:cNvGrpSpPr/>
          <p:nvPr/>
        </p:nvGrpSpPr>
        <p:grpSpPr>
          <a:xfrm>
            <a:off x="5313480" y="3926194"/>
            <a:ext cx="3167280" cy="1101960"/>
            <a:chOff x="5313480" y="3926194"/>
            <a:chExt cx="3167280" cy="1101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4E0E312-3722-29CB-A3AE-D543B5470BAE}"/>
                    </a:ext>
                  </a:extLst>
                </p14:cNvPr>
                <p14:cNvContentPartPr/>
                <p14:nvPr/>
              </p14:nvContentPartPr>
              <p14:xfrm>
                <a:off x="5313480" y="4096834"/>
                <a:ext cx="1435680" cy="4122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4E0E312-3722-29CB-A3AE-D543B5470BA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304480" y="4087834"/>
                  <a:ext cx="1453320" cy="42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16D25D9-5E6E-FE62-E437-A814DFBE9CE6}"/>
                    </a:ext>
                  </a:extLst>
                </p14:cNvPr>
                <p14:cNvContentPartPr/>
                <p14:nvPr/>
              </p14:nvContentPartPr>
              <p14:xfrm>
                <a:off x="5453520" y="4307434"/>
                <a:ext cx="1791360" cy="7207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16D25D9-5E6E-FE62-E437-A814DFBE9CE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444880" y="4298794"/>
                  <a:ext cx="1809000" cy="73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F4E93BA-E584-A5E5-2EFE-2C0A37F556AF}"/>
                    </a:ext>
                  </a:extLst>
                </p14:cNvPr>
                <p14:cNvContentPartPr/>
                <p14:nvPr/>
              </p14:nvContentPartPr>
              <p14:xfrm>
                <a:off x="7600200" y="3929074"/>
                <a:ext cx="232560" cy="10551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F4E93BA-E584-A5E5-2EFE-2C0A37F556A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591200" y="3920434"/>
                  <a:ext cx="250200" cy="10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06A41A7-FFF3-2394-1DB3-85FBDC5C32EB}"/>
                    </a:ext>
                  </a:extLst>
                </p14:cNvPr>
                <p14:cNvContentPartPr/>
                <p14:nvPr/>
              </p14:nvContentPartPr>
              <p14:xfrm>
                <a:off x="7879920" y="3926194"/>
                <a:ext cx="600840" cy="9039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06A41A7-FFF3-2394-1DB3-85FBDC5C32E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870920" y="3917554"/>
                  <a:ext cx="618480" cy="921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06096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>
            <a:extLst>
              <a:ext uri="{FF2B5EF4-FFF2-40B4-BE49-F238E27FC236}">
                <a16:creationId xmlns:a16="http://schemas.microsoft.com/office/drawing/2014/main" id="{DBC2CE4E-775B-1839-69D6-509F8E6FDEA2}"/>
              </a:ext>
            </a:extLst>
          </p:cNvPr>
          <p:cNvGrpSpPr/>
          <p:nvPr/>
        </p:nvGrpSpPr>
        <p:grpSpPr>
          <a:xfrm>
            <a:off x="2619960" y="3296194"/>
            <a:ext cx="9474840" cy="1420920"/>
            <a:chOff x="2619960" y="3296194"/>
            <a:chExt cx="9474840" cy="142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F6CFB7C-98CD-8461-3C1F-6CCFD89475F5}"/>
                    </a:ext>
                  </a:extLst>
                </p14:cNvPr>
                <p14:cNvContentPartPr/>
                <p14:nvPr/>
              </p14:nvContentPartPr>
              <p14:xfrm>
                <a:off x="2619960" y="3607954"/>
                <a:ext cx="329400" cy="252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F6CFB7C-98CD-8461-3C1F-6CCFD89475F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601960" y="3590314"/>
                  <a:ext cx="36504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CAC8C8A2-5654-D7DE-1EBF-FD21E39C75BF}"/>
                    </a:ext>
                  </a:extLst>
                </p14:cNvPr>
                <p14:cNvContentPartPr/>
                <p14:nvPr/>
              </p14:nvContentPartPr>
              <p14:xfrm>
                <a:off x="3193800" y="3345874"/>
                <a:ext cx="1262520" cy="7639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CAC8C8A2-5654-D7DE-1EBF-FD21E39C75B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175800" y="3328234"/>
                  <a:ext cx="1298160" cy="79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9E2915E-8518-CC8D-D93F-6F1C273D48FF}"/>
                    </a:ext>
                  </a:extLst>
                </p14:cNvPr>
                <p14:cNvContentPartPr/>
                <p14:nvPr/>
              </p14:nvContentPartPr>
              <p14:xfrm>
                <a:off x="4583040" y="3308434"/>
                <a:ext cx="215280" cy="4590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9E2915E-8518-CC8D-D93F-6F1C273D48F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565040" y="3290434"/>
                  <a:ext cx="250920" cy="49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2998A25-1A52-5201-DA57-A89AE342E222}"/>
                    </a:ext>
                  </a:extLst>
                </p14:cNvPr>
                <p14:cNvContentPartPr/>
                <p14:nvPr/>
              </p14:nvContentPartPr>
              <p14:xfrm>
                <a:off x="4822080" y="3491314"/>
                <a:ext cx="350280" cy="2048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C2998A25-1A52-5201-DA57-A89AE342E22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804440" y="3473674"/>
                  <a:ext cx="38592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E352EB49-4E60-9F6B-9C1B-9AE52CFFB523}"/>
                    </a:ext>
                  </a:extLst>
                </p14:cNvPr>
                <p14:cNvContentPartPr/>
                <p14:nvPr/>
              </p14:nvContentPartPr>
              <p14:xfrm>
                <a:off x="5245080" y="3503554"/>
                <a:ext cx="167040" cy="4878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E352EB49-4E60-9F6B-9C1B-9AE52CFFB52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227440" y="3485914"/>
                  <a:ext cx="202680" cy="52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C51F0ED2-6037-6E15-66C2-D56C7BEA0B48}"/>
                    </a:ext>
                  </a:extLst>
                </p14:cNvPr>
                <p14:cNvContentPartPr/>
                <p14:nvPr/>
              </p14:nvContentPartPr>
              <p14:xfrm>
                <a:off x="5857800" y="3415354"/>
                <a:ext cx="1185480" cy="4842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C51F0ED2-6037-6E15-66C2-D56C7BEA0B4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839800" y="3397354"/>
                  <a:ext cx="1221120" cy="51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3C9DDDE4-F943-0C86-FF3A-6369DCEC4D39}"/>
                    </a:ext>
                  </a:extLst>
                </p14:cNvPr>
                <p14:cNvContentPartPr/>
                <p14:nvPr/>
              </p14:nvContentPartPr>
              <p14:xfrm>
                <a:off x="3408720" y="4266754"/>
                <a:ext cx="124200" cy="3182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3C9DDDE4-F943-0C86-FF3A-6369DCEC4D3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391080" y="4248754"/>
                  <a:ext cx="159840" cy="35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DC998143-F09A-5F0A-F682-445AF1FFA28E}"/>
                    </a:ext>
                  </a:extLst>
                </p14:cNvPr>
                <p14:cNvContentPartPr/>
                <p14:nvPr/>
              </p14:nvContentPartPr>
              <p14:xfrm>
                <a:off x="3495840" y="4083874"/>
                <a:ext cx="389880" cy="1274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DC998143-F09A-5F0A-F682-445AF1FFA28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478200" y="4066234"/>
                  <a:ext cx="42552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6D06DF87-C40D-E655-2B4D-3AB566EF1B46}"/>
                    </a:ext>
                  </a:extLst>
                </p14:cNvPr>
                <p14:cNvContentPartPr/>
                <p14:nvPr/>
              </p14:nvContentPartPr>
              <p14:xfrm>
                <a:off x="3731640" y="4054714"/>
                <a:ext cx="320040" cy="5263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6D06DF87-C40D-E655-2B4D-3AB566EF1B4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714000" y="4036714"/>
                  <a:ext cx="355680" cy="56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DC788A52-5838-6F1D-C0B6-1BEEEBDE6245}"/>
                    </a:ext>
                  </a:extLst>
                </p14:cNvPr>
                <p14:cNvContentPartPr/>
                <p14:nvPr/>
              </p14:nvContentPartPr>
              <p14:xfrm>
                <a:off x="4548120" y="4313554"/>
                <a:ext cx="712440" cy="1558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DC788A52-5838-6F1D-C0B6-1BEEEBDE624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530480" y="4295914"/>
                  <a:ext cx="74808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085D7C76-3067-771D-6843-E57709674811}"/>
                    </a:ext>
                  </a:extLst>
                </p14:cNvPr>
                <p14:cNvContentPartPr/>
                <p14:nvPr/>
              </p14:nvContentPartPr>
              <p14:xfrm>
                <a:off x="5471520" y="4067674"/>
                <a:ext cx="238320" cy="3423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085D7C76-3067-771D-6843-E5770967481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453880" y="4049674"/>
                  <a:ext cx="273960" cy="37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123379C2-6CFD-2657-9C3E-36D81BB2A330}"/>
                    </a:ext>
                  </a:extLst>
                </p14:cNvPr>
                <p14:cNvContentPartPr/>
                <p14:nvPr/>
              </p14:nvContentPartPr>
              <p14:xfrm>
                <a:off x="6212040" y="4039594"/>
                <a:ext cx="9720" cy="540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123379C2-6CFD-2657-9C3E-36D81BB2A33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194400" y="4021594"/>
                  <a:ext cx="4536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6E0635A1-6AA2-1DAF-379D-AB33C6032EF8}"/>
                    </a:ext>
                  </a:extLst>
                </p14:cNvPr>
                <p14:cNvContentPartPr/>
                <p14:nvPr/>
              </p14:nvContentPartPr>
              <p14:xfrm>
                <a:off x="6222480" y="4061914"/>
                <a:ext cx="10080" cy="486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6E0635A1-6AA2-1DAF-379D-AB33C6032EF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204480" y="4043914"/>
                  <a:ext cx="4572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D8BA60C7-CAAF-E332-72E3-99A17301AA82}"/>
                    </a:ext>
                  </a:extLst>
                </p14:cNvPr>
                <p14:cNvContentPartPr/>
                <p14:nvPr/>
              </p14:nvContentPartPr>
              <p14:xfrm>
                <a:off x="6122760" y="4130314"/>
                <a:ext cx="564840" cy="2386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D8BA60C7-CAAF-E332-72E3-99A17301AA8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105120" y="4112314"/>
                  <a:ext cx="60048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9E84F8B6-35C0-BA80-47A8-536B44F514E4}"/>
                    </a:ext>
                  </a:extLst>
                </p14:cNvPr>
                <p14:cNvContentPartPr/>
                <p14:nvPr/>
              </p14:nvContentPartPr>
              <p14:xfrm>
                <a:off x="6795240" y="4041034"/>
                <a:ext cx="444960" cy="6760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9E84F8B6-35C0-BA80-47A8-536B44F514E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777240" y="4023394"/>
                  <a:ext cx="480600" cy="71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DEA1F645-EA46-DCE6-142F-D887262422CA}"/>
                    </a:ext>
                  </a:extLst>
                </p14:cNvPr>
                <p14:cNvContentPartPr/>
                <p14:nvPr/>
              </p14:nvContentPartPr>
              <p14:xfrm>
                <a:off x="7649880" y="3621994"/>
                <a:ext cx="176040" cy="1699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DEA1F645-EA46-DCE6-142F-D887262422C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631880" y="3603994"/>
                  <a:ext cx="21168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780F1F8-3783-19D8-385F-1B36DD744BAF}"/>
                    </a:ext>
                  </a:extLst>
                </p14:cNvPr>
                <p14:cNvContentPartPr/>
                <p14:nvPr/>
              </p14:nvContentPartPr>
              <p14:xfrm>
                <a:off x="7924560" y="3380074"/>
                <a:ext cx="37800" cy="3524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780F1F8-3783-19D8-385F-1B36DD744BA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906920" y="3362074"/>
                  <a:ext cx="73440" cy="38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36303C65-FECD-A6F5-8F92-AA33FB7620D2}"/>
                    </a:ext>
                  </a:extLst>
                </p14:cNvPr>
                <p14:cNvContentPartPr/>
                <p14:nvPr/>
              </p14:nvContentPartPr>
              <p14:xfrm>
                <a:off x="7875600" y="3496354"/>
                <a:ext cx="684000" cy="3373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36303C65-FECD-A6F5-8F92-AA33FB7620D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857600" y="3478354"/>
                  <a:ext cx="719640" cy="37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483B5729-6DD6-52C5-6EB8-0C4DD2F5C256}"/>
                    </a:ext>
                  </a:extLst>
                </p14:cNvPr>
                <p14:cNvContentPartPr/>
                <p14:nvPr/>
              </p14:nvContentPartPr>
              <p14:xfrm>
                <a:off x="8932200" y="3324994"/>
                <a:ext cx="36000" cy="3826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483B5729-6DD6-52C5-6EB8-0C4DD2F5C25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914560" y="3307354"/>
                  <a:ext cx="71640" cy="41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CF0650C8-E08C-B0C7-1A02-86F8BF00135E}"/>
                    </a:ext>
                  </a:extLst>
                </p14:cNvPr>
                <p14:cNvContentPartPr/>
                <p14:nvPr/>
              </p14:nvContentPartPr>
              <p14:xfrm>
                <a:off x="8768760" y="3296194"/>
                <a:ext cx="1200960" cy="3668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CF0650C8-E08C-B0C7-1A02-86F8BF00135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751120" y="3278554"/>
                  <a:ext cx="1236600" cy="40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93373153-CBC3-F2BE-89B4-3145D92DD62B}"/>
                    </a:ext>
                  </a:extLst>
                </p14:cNvPr>
                <p14:cNvContentPartPr/>
                <p14:nvPr/>
              </p14:nvContentPartPr>
              <p14:xfrm>
                <a:off x="9981960" y="3407074"/>
                <a:ext cx="322560" cy="4478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93373153-CBC3-F2BE-89B4-3145D92DD62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964320" y="3389434"/>
                  <a:ext cx="358200" cy="48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7838733C-D002-3DC5-9802-F182CF170011}"/>
                    </a:ext>
                  </a:extLst>
                </p14:cNvPr>
                <p14:cNvContentPartPr/>
                <p14:nvPr/>
              </p14:nvContentPartPr>
              <p14:xfrm>
                <a:off x="10385160" y="3428314"/>
                <a:ext cx="1268280" cy="4640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7838733C-D002-3DC5-9802-F182CF17001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367160" y="3410674"/>
                  <a:ext cx="1303920" cy="49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615B8AD3-A138-8728-857C-0B9655DE7262}"/>
                    </a:ext>
                  </a:extLst>
                </p14:cNvPr>
                <p14:cNvContentPartPr/>
                <p14:nvPr/>
              </p14:nvContentPartPr>
              <p14:xfrm>
                <a:off x="11711400" y="3444154"/>
                <a:ext cx="57600" cy="1486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615B8AD3-A138-8728-857C-0B9655DE726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1693400" y="3426514"/>
                  <a:ext cx="9324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9E8E8513-84EE-2526-13DA-6A8DFB885211}"/>
                    </a:ext>
                  </a:extLst>
                </p14:cNvPr>
                <p14:cNvContentPartPr/>
                <p14:nvPr/>
              </p14:nvContentPartPr>
              <p14:xfrm>
                <a:off x="11785560" y="3428674"/>
                <a:ext cx="309240" cy="1832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9E8E8513-84EE-2526-13DA-6A8DFB88521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1767560" y="3410674"/>
                  <a:ext cx="34488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57E0AC8F-F485-D258-5C15-C1CBCC23AB23}"/>
                    </a:ext>
                  </a:extLst>
                </p14:cNvPr>
                <p14:cNvContentPartPr/>
                <p14:nvPr/>
              </p14:nvContentPartPr>
              <p14:xfrm>
                <a:off x="7634040" y="3983074"/>
                <a:ext cx="61560" cy="60120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57E0AC8F-F485-D258-5C15-C1CBCC23AB2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616400" y="3965074"/>
                  <a:ext cx="97200" cy="63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14CDEB0A-9703-9642-42CF-62203FFCE0CF}"/>
                    </a:ext>
                  </a:extLst>
                </p14:cNvPr>
                <p14:cNvContentPartPr/>
                <p14:nvPr/>
              </p14:nvContentPartPr>
              <p14:xfrm>
                <a:off x="7875960" y="3992074"/>
                <a:ext cx="125640" cy="6926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14CDEB0A-9703-9642-42CF-62203FFCE0C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857960" y="3974434"/>
                  <a:ext cx="161280" cy="72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77AEE73A-535C-44F3-DBAE-754A8F8AC4AA}"/>
                    </a:ext>
                  </a:extLst>
                </p14:cNvPr>
                <p14:cNvContentPartPr/>
                <p14:nvPr/>
              </p14:nvContentPartPr>
              <p14:xfrm>
                <a:off x="7900440" y="4321474"/>
                <a:ext cx="264960" cy="2160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77AEE73A-535C-44F3-DBAE-754A8F8AC4A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882440" y="4303834"/>
                  <a:ext cx="30060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9EE2AB3B-5564-6BCC-91AE-A1E356E9A7A9}"/>
                    </a:ext>
                  </a:extLst>
                </p14:cNvPr>
                <p14:cNvContentPartPr/>
                <p14:nvPr/>
              </p14:nvContentPartPr>
              <p14:xfrm>
                <a:off x="8526480" y="4197994"/>
                <a:ext cx="209160" cy="4478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9EE2AB3B-5564-6BCC-91AE-A1E356E9A7A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508840" y="4180354"/>
                  <a:ext cx="244800" cy="48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6B18540F-18F5-34BD-AC5C-6F41DDBF4ADE}"/>
                    </a:ext>
                  </a:extLst>
                </p14:cNvPr>
                <p14:cNvContentPartPr/>
                <p14:nvPr/>
              </p14:nvContentPartPr>
              <p14:xfrm>
                <a:off x="8841840" y="4129954"/>
                <a:ext cx="824400" cy="26244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6B18540F-18F5-34BD-AC5C-6F41DDBF4AD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824200" y="4111954"/>
                  <a:ext cx="86004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A204BB95-0A79-85A3-3CB5-AF2740B2A6F6}"/>
                    </a:ext>
                  </a:extLst>
                </p14:cNvPr>
                <p14:cNvContentPartPr/>
                <p14:nvPr/>
              </p14:nvContentPartPr>
              <p14:xfrm>
                <a:off x="9643920" y="3951394"/>
                <a:ext cx="298440" cy="4266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A204BB95-0A79-85A3-3CB5-AF2740B2A6F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625920" y="3933754"/>
                  <a:ext cx="334080" cy="46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7666522A-0831-0C00-1B00-265CBC170DEE}"/>
                    </a:ext>
                  </a:extLst>
                </p14:cNvPr>
                <p14:cNvContentPartPr/>
                <p14:nvPr/>
              </p14:nvContentPartPr>
              <p14:xfrm>
                <a:off x="9842280" y="4034554"/>
                <a:ext cx="567360" cy="35028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7666522A-0831-0C00-1B00-265CBC170DE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824640" y="4016914"/>
                  <a:ext cx="603000" cy="38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78E691B8-661B-EF8C-29BC-F334CEF09C70}"/>
                    </a:ext>
                  </a:extLst>
                </p14:cNvPr>
                <p14:cNvContentPartPr/>
                <p14:nvPr/>
              </p14:nvContentPartPr>
              <p14:xfrm>
                <a:off x="10499280" y="4110154"/>
                <a:ext cx="546480" cy="2880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78E691B8-661B-EF8C-29BC-F334CEF09C7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481640" y="4092154"/>
                  <a:ext cx="58212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D44BEBA4-7333-FCD6-8BDB-A650812472B7}"/>
                    </a:ext>
                  </a:extLst>
                </p14:cNvPr>
                <p14:cNvContentPartPr/>
                <p14:nvPr/>
              </p14:nvContentPartPr>
              <p14:xfrm>
                <a:off x="11201640" y="4250554"/>
                <a:ext cx="6840" cy="972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D44BEBA4-7333-FCD6-8BDB-A650812472B7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1183640" y="4232554"/>
                  <a:ext cx="42480" cy="4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411A2E78-64D2-D2A1-5F49-3739E465B7CB}"/>
              </a:ext>
            </a:extLst>
          </p:cNvPr>
          <p:cNvGrpSpPr/>
          <p:nvPr/>
        </p:nvGrpSpPr>
        <p:grpSpPr>
          <a:xfrm>
            <a:off x="10424040" y="4548274"/>
            <a:ext cx="1762200" cy="291240"/>
            <a:chOff x="10424040" y="4548274"/>
            <a:chExt cx="1762200" cy="291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66D9924A-5F93-EFDA-BA79-88CF58C47833}"/>
                    </a:ext>
                  </a:extLst>
                </p14:cNvPr>
                <p14:cNvContentPartPr/>
                <p14:nvPr/>
              </p14:nvContentPartPr>
              <p14:xfrm>
                <a:off x="10424040" y="4564114"/>
                <a:ext cx="391320" cy="19404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66D9924A-5F93-EFDA-BA79-88CF58C4783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406040" y="4546474"/>
                  <a:ext cx="42696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60A8F0D5-2B33-F8FF-5E7E-1AB73E83D7AB}"/>
                    </a:ext>
                  </a:extLst>
                </p14:cNvPr>
                <p14:cNvContentPartPr/>
                <p14:nvPr/>
              </p14:nvContentPartPr>
              <p14:xfrm>
                <a:off x="11038200" y="4548274"/>
                <a:ext cx="1148040" cy="2912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60A8F0D5-2B33-F8FF-5E7E-1AB73E83D7A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1020560" y="4530634"/>
                  <a:ext cx="1183680" cy="326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49677690-9727-794E-69B3-21E840BBAEC4}"/>
              </a:ext>
            </a:extLst>
          </p:cNvPr>
          <p:cNvGrpSpPr/>
          <p:nvPr/>
        </p:nvGrpSpPr>
        <p:grpSpPr>
          <a:xfrm>
            <a:off x="869280" y="277594"/>
            <a:ext cx="11229840" cy="2817360"/>
            <a:chOff x="869280" y="277594"/>
            <a:chExt cx="11229840" cy="2817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5258578B-6B0B-7A3D-02FF-6D92AAF22D6C}"/>
                    </a:ext>
                  </a:extLst>
                </p14:cNvPr>
                <p14:cNvContentPartPr/>
                <p14:nvPr/>
              </p14:nvContentPartPr>
              <p14:xfrm>
                <a:off x="869280" y="277594"/>
                <a:ext cx="149040" cy="63432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5258578B-6B0B-7A3D-02FF-6D92AAF22D6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51640" y="259954"/>
                  <a:ext cx="184680" cy="66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6C3C5FDD-492D-9CA5-9847-312F4C0FE8C8}"/>
                    </a:ext>
                  </a:extLst>
                </p14:cNvPr>
                <p14:cNvContentPartPr/>
                <p14:nvPr/>
              </p14:nvContentPartPr>
              <p14:xfrm>
                <a:off x="1048920" y="330514"/>
                <a:ext cx="684720" cy="4698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6C3C5FDD-492D-9CA5-9847-312F4C0FE8C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31280" y="312874"/>
                  <a:ext cx="720360" cy="50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1723669-4C6A-3F80-5E97-A266F200F88A}"/>
                    </a:ext>
                  </a:extLst>
                </p14:cNvPr>
                <p14:cNvContentPartPr/>
                <p14:nvPr/>
              </p14:nvContentPartPr>
              <p14:xfrm>
                <a:off x="1848480" y="298114"/>
                <a:ext cx="900000" cy="5230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1723669-4C6A-3F80-5E97-A266F200F88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830480" y="280474"/>
                  <a:ext cx="935640" cy="55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61D5638-3158-9A2F-C784-7DAD7965AB25}"/>
                    </a:ext>
                  </a:extLst>
                </p14:cNvPr>
                <p14:cNvContentPartPr/>
                <p14:nvPr/>
              </p14:nvContentPartPr>
              <p14:xfrm>
                <a:off x="3030000" y="394234"/>
                <a:ext cx="196200" cy="3106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61D5638-3158-9A2F-C784-7DAD7965AB25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012000" y="376234"/>
                  <a:ext cx="23184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B6A41CA-20AA-BC19-443E-478A04252E95}"/>
                    </a:ext>
                  </a:extLst>
                </p14:cNvPr>
                <p14:cNvContentPartPr/>
                <p14:nvPr/>
              </p14:nvContentPartPr>
              <p14:xfrm>
                <a:off x="3359040" y="385594"/>
                <a:ext cx="87120" cy="3016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B6A41CA-20AA-BC19-443E-478A04252E9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341040" y="367594"/>
                  <a:ext cx="12276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900B01E-9628-E1BE-C0B8-91B53AD46D3A}"/>
                    </a:ext>
                  </a:extLst>
                </p14:cNvPr>
                <p14:cNvContentPartPr/>
                <p14:nvPr/>
              </p14:nvContentPartPr>
              <p14:xfrm>
                <a:off x="3356880" y="376594"/>
                <a:ext cx="629640" cy="4374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900B01E-9628-E1BE-C0B8-91B53AD46D3A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338880" y="358954"/>
                  <a:ext cx="665280" cy="47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D0AD0E1-E0C0-386E-96AC-ADF863EA2AFC}"/>
                    </a:ext>
                  </a:extLst>
                </p14:cNvPr>
                <p14:cNvContentPartPr/>
                <p14:nvPr/>
              </p14:nvContentPartPr>
              <p14:xfrm>
                <a:off x="3864840" y="478114"/>
                <a:ext cx="1744920" cy="432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D0AD0E1-E0C0-386E-96AC-ADF863EA2AFC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846840" y="460474"/>
                  <a:ext cx="1780560" cy="46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A19779B-8237-5F26-BDD0-2430E732D5C6}"/>
                    </a:ext>
                  </a:extLst>
                </p14:cNvPr>
                <p14:cNvContentPartPr/>
                <p14:nvPr/>
              </p14:nvContentPartPr>
              <p14:xfrm>
                <a:off x="5503200" y="582154"/>
                <a:ext cx="417960" cy="1004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A19779B-8237-5F26-BDD0-2430E732D5C6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485560" y="564154"/>
                  <a:ext cx="45360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3DEFFF1-1E63-DACF-654F-983994EF829A}"/>
                    </a:ext>
                  </a:extLst>
                </p14:cNvPr>
                <p14:cNvContentPartPr/>
                <p14:nvPr/>
              </p14:nvContentPartPr>
              <p14:xfrm>
                <a:off x="5929080" y="427714"/>
                <a:ext cx="105120" cy="27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3DEFFF1-1E63-DACF-654F-983994EF829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911440" y="410074"/>
                  <a:ext cx="14076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C9D6E05-1103-2332-E821-EE23EF806B0B}"/>
                    </a:ext>
                  </a:extLst>
                </p14:cNvPr>
                <p14:cNvContentPartPr/>
                <p14:nvPr/>
              </p14:nvContentPartPr>
              <p14:xfrm>
                <a:off x="5926920" y="650194"/>
                <a:ext cx="33840" cy="270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C9D6E05-1103-2332-E821-EE23EF806B0B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909280" y="632194"/>
                  <a:ext cx="6948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3E6195F-A825-D547-16D1-8FA936ACDE88}"/>
                    </a:ext>
                  </a:extLst>
                </p14:cNvPr>
                <p14:cNvContentPartPr/>
                <p14:nvPr/>
              </p14:nvContentPartPr>
              <p14:xfrm>
                <a:off x="1015080" y="1181914"/>
                <a:ext cx="565200" cy="954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3E6195F-A825-D547-16D1-8FA936ACDE88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97080" y="1163914"/>
                  <a:ext cx="60084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F787EB8-A0BB-7180-9CE9-DECC421874D3}"/>
                    </a:ext>
                  </a:extLst>
                </p14:cNvPr>
                <p14:cNvContentPartPr/>
                <p14:nvPr/>
              </p14:nvContentPartPr>
              <p14:xfrm>
                <a:off x="1334760" y="1271194"/>
                <a:ext cx="156240" cy="2858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F787EB8-A0BB-7180-9CE9-DECC421874D3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316760" y="1253554"/>
                  <a:ext cx="19188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5E37E54-F75E-6368-6D46-145D88AC6A1D}"/>
                    </a:ext>
                  </a:extLst>
                </p14:cNvPr>
                <p14:cNvContentPartPr/>
                <p14:nvPr/>
              </p14:nvContentPartPr>
              <p14:xfrm>
                <a:off x="1631760" y="1271194"/>
                <a:ext cx="102600" cy="1569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5E37E54-F75E-6368-6D46-145D88AC6A1D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614120" y="1253554"/>
                  <a:ext cx="13824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BD973EF-2D37-2CA0-AC49-62E66D8FC969}"/>
                    </a:ext>
                  </a:extLst>
                </p14:cNvPr>
                <p14:cNvContentPartPr/>
                <p14:nvPr/>
              </p14:nvContentPartPr>
              <p14:xfrm>
                <a:off x="1546440" y="1094794"/>
                <a:ext cx="687960" cy="4496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BD973EF-2D37-2CA0-AC49-62E66D8FC969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528440" y="1076794"/>
                  <a:ext cx="723600" cy="48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63039A0-6437-EF02-56F5-F71E0F0A4927}"/>
                    </a:ext>
                  </a:extLst>
                </p14:cNvPr>
                <p14:cNvContentPartPr/>
                <p14:nvPr/>
              </p14:nvContentPartPr>
              <p14:xfrm>
                <a:off x="1911120" y="1377394"/>
                <a:ext cx="683280" cy="2044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63039A0-6437-EF02-56F5-F71E0F0A4927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893120" y="1359754"/>
                  <a:ext cx="71892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56453A4-EF47-691C-92BD-CE930EB7899F}"/>
                    </a:ext>
                  </a:extLst>
                </p14:cNvPr>
                <p14:cNvContentPartPr/>
                <p14:nvPr/>
              </p14:nvContentPartPr>
              <p14:xfrm>
                <a:off x="3094440" y="1376674"/>
                <a:ext cx="36000" cy="1378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56453A4-EF47-691C-92BD-CE930EB7899F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076440" y="1359034"/>
                  <a:ext cx="7164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C9080AD-77CD-CE3F-25C0-DF7EFE78445E}"/>
                    </a:ext>
                  </a:extLst>
                </p14:cNvPr>
                <p14:cNvContentPartPr/>
                <p14:nvPr/>
              </p14:nvContentPartPr>
              <p14:xfrm>
                <a:off x="3040080" y="1182634"/>
                <a:ext cx="66960" cy="226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C9080AD-77CD-CE3F-25C0-DF7EFE78445E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022440" y="1164994"/>
                  <a:ext cx="10260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2235530-F921-7D51-3CE4-F54E8A7741C9}"/>
                    </a:ext>
                  </a:extLst>
                </p14:cNvPr>
                <p14:cNvContentPartPr/>
                <p14:nvPr/>
              </p14:nvContentPartPr>
              <p14:xfrm>
                <a:off x="3239520" y="1305394"/>
                <a:ext cx="588240" cy="3564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2235530-F921-7D51-3CE4-F54E8A7741C9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221520" y="1287754"/>
                  <a:ext cx="623880" cy="39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BFA0231-EFFF-14F9-2FC6-37E998C16693}"/>
                    </a:ext>
                  </a:extLst>
                </p14:cNvPr>
                <p14:cNvContentPartPr/>
                <p14:nvPr/>
              </p14:nvContentPartPr>
              <p14:xfrm>
                <a:off x="3908760" y="1253554"/>
                <a:ext cx="547920" cy="3189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BFA0231-EFFF-14F9-2FC6-37E998C16693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890760" y="1235554"/>
                  <a:ext cx="58356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6F1708F-E7D9-2CF5-B6FF-A5CDCE8EF111}"/>
                    </a:ext>
                  </a:extLst>
                </p14:cNvPr>
                <p14:cNvContentPartPr/>
                <p14:nvPr/>
              </p14:nvContentPartPr>
              <p14:xfrm>
                <a:off x="4243200" y="1438234"/>
                <a:ext cx="536040" cy="550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6F1708F-E7D9-2CF5-B6FF-A5CDCE8EF111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225200" y="1420234"/>
                  <a:ext cx="57168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868143F-B4E6-4111-751E-420448925507}"/>
                    </a:ext>
                  </a:extLst>
                </p14:cNvPr>
                <p14:cNvContentPartPr/>
                <p14:nvPr/>
              </p14:nvContentPartPr>
              <p14:xfrm>
                <a:off x="5161560" y="1408354"/>
                <a:ext cx="362880" cy="1753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868143F-B4E6-4111-751E-420448925507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143560" y="1390354"/>
                  <a:ext cx="39852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794F75E-6C0C-66A4-AFDD-2929477363EC}"/>
                    </a:ext>
                  </a:extLst>
                </p14:cNvPr>
                <p14:cNvContentPartPr/>
                <p14:nvPr/>
              </p14:nvContentPartPr>
              <p14:xfrm>
                <a:off x="5945280" y="1337074"/>
                <a:ext cx="401760" cy="2811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794F75E-6C0C-66A4-AFDD-2929477363EC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927640" y="1319074"/>
                  <a:ext cx="43740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1542BF9-6A8C-5148-A653-BC29C6E36D95}"/>
                    </a:ext>
                  </a:extLst>
                </p14:cNvPr>
                <p14:cNvContentPartPr/>
                <p14:nvPr/>
              </p14:nvContentPartPr>
              <p14:xfrm>
                <a:off x="6371160" y="1314754"/>
                <a:ext cx="708480" cy="2116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1542BF9-6A8C-5148-A653-BC29C6E36D9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353520" y="1297114"/>
                  <a:ext cx="74412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CAED9B8-B94F-745D-4076-644301ABB919}"/>
                    </a:ext>
                  </a:extLst>
                </p14:cNvPr>
                <p14:cNvContentPartPr/>
                <p14:nvPr/>
              </p14:nvContentPartPr>
              <p14:xfrm>
                <a:off x="7202760" y="1130794"/>
                <a:ext cx="146880" cy="3344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CAED9B8-B94F-745D-4076-644301ABB919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185120" y="1112794"/>
                  <a:ext cx="182520" cy="37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69CC31C-AA57-C058-58C6-96315C55ECDE}"/>
                    </a:ext>
                  </a:extLst>
                </p14:cNvPr>
                <p14:cNvContentPartPr/>
                <p14:nvPr/>
              </p14:nvContentPartPr>
              <p14:xfrm>
                <a:off x="7451880" y="1321954"/>
                <a:ext cx="77040" cy="1292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69CC31C-AA57-C058-58C6-96315C55ECDE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433880" y="1303954"/>
                  <a:ext cx="11268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AE3C673-DC3D-6AB0-295A-D218A611628A}"/>
                    </a:ext>
                  </a:extLst>
                </p14:cNvPr>
                <p14:cNvContentPartPr/>
                <p14:nvPr/>
              </p14:nvContentPartPr>
              <p14:xfrm>
                <a:off x="7413000" y="1255354"/>
                <a:ext cx="515880" cy="3628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AE3C673-DC3D-6AB0-295A-D218A611628A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395000" y="1237714"/>
                  <a:ext cx="551520" cy="39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AFB1A65-2F9A-12D8-78B5-1D62144D0A0E}"/>
                    </a:ext>
                  </a:extLst>
                </p14:cNvPr>
                <p14:cNvContentPartPr/>
                <p14:nvPr/>
              </p14:nvContentPartPr>
              <p14:xfrm>
                <a:off x="2391000" y="2111794"/>
                <a:ext cx="419040" cy="266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AFB1A65-2F9A-12D8-78B5-1D62144D0A0E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373000" y="2093794"/>
                  <a:ext cx="45468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1FB310EC-07F6-E239-87FB-37D9C860E7ED}"/>
                    </a:ext>
                  </a:extLst>
                </p14:cNvPr>
                <p14:cNvContentPartPr/>
                <p14:nvPr/>
              </p14:nvContentPartPr>
              <p14:xfrm>
                <a:off x="2992920" y="1932874"/>
                <a:ext cx="1164600" cy="4716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1FB310EC-07F6-E239-87FB-37D9C860E7ED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975280" y="1915234"/>
                  <a:ext cx="1200240" cy="50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06A5A44-C973-8A12-0538-4DC68173E0F2}"/>
                    </a:ext>
                  </a:extLst>
                </p14:cNvPr>
                <p14:cNvContentPartPr/>
                <p14:nvPr/>
              </p14:nvContentPartPr>
              <p14:xfrm>
                <a:off x="4396200" y="1942594"/>
                <a:ext cx="48240" cy="1915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06A5A44-C973-8A12-0538-4DC68173E0F2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378560" y="1924594"/>
                  <a:ext cx="8388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50E29CF-4481-13D8-84EA-374E55BD6791}"/>
                    </a:ext>
                  </a:extLst>
                </p14:cNvPr>
                <p14:cNvContentPartPr/>
                <p14:nvPr/>
              </p14:nvContentPartPr>
              <p14:xfrm>
                <a:off x="4400160" y="1987234"/>
                <a:ext cx="243000" cy="4680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50E29CF-4481-13D8-84EA-374E55BD6791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382160" y="1969594"/>
                  <a:ext cx="278640" cy="50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2AE0F8F-9FDF-FDA2-037A-6949C6407EA0}"/>
                    </a:ext>
                  </a:extLst>
                </p14:cNvPr>
                <p14:cNvContentPartPr/>
                <p14:nvPr/>
              </p14:nvContentPartPr>
              <p14:xfrm>
                <a:off x="4722000" y="2214394"/>
                <a:ext cx="328680" cy="198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2AE0F8F-9FDF-FDA2-037A-6949C6407EA0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704000" y="2196754"/>
                  <a:ext cx="36432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1603C75-9E6A-8E20-6337-2DFF7525B6EA}"/>
                    </a:ext>
                  </a:extLst>
                </p14:cNvPr>
                <p14:cNvContentPartPr/>
                <p14:nvPr/>
              </p14:nvContentPartPr>
              <p14:xfrm>
                <a:off x="5208720" y="1824514"/>
                <a:ext cx="608040" cy="5187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1603C75-9E6A-8E20-6337-2DFF7525B6EA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190720" y="1806874"/>
                  <a:ext cx="643680" cy="55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6AFC2D9-C40A-8E16-23A8-EAAA23B74456}"/>
                    </a:ext>
                  </a:extLst>
                </p14:cNvPr>
                <p14:cNvContentPartPr/>
                <p14:nvPr/>
              </p14:nvContentPartPr>
              <p14:xfrm>
                <a:off x="6323640" y="2009554"/>
                <a:ext cx="9720" cy="32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6AFC2D9-C40A-8E16-23A8-EAAA23B74456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305640" y="1991914"/>
                  <a:ext cx="4536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5694CE0-9A9D-F04F-CDB4-DB353AEC672F}"/>
                    </a:ext>
                  </a:extLst>
                </p14:cNvPr>
                <p14:cNvContentPartPr/>
                <p14:nvPr/>
              </p14:nvContentPartPr>
              <p14:xfrm>
                <a:off x="6181080" y="1985434"/>
                <a:ext cx="909000" cy="5266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5694CE0-9A9D-F04F-CDB4-DB353AEC672F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163080" y="1967434"/>
                  <a:ext cx="944640" cy="56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CABEF619-5EFB-8E84-B545-93F706613975}"/>
                    </a:ext>
                  </a:extLst>
                </p14:cNvPr>
                <p14:cNvContentPartPr/>
                <p14:nvPr/>
              </p14:nvContentPartPr>
              <p14:xfrm>
                <a:off x="7230120" y="1752514"/>
                <a:ext cx="26280" cy="4327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CABEF619-5EFB-8E84-B545-93F706613975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212120" y="1734514"/>
                  <a:ext cx="61920" cy="46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6F63D78E-52C0-5454-BD0E-440DF1DCD16D}"/>
                    </a:ext>
                  </a:extLst>
                </p14:cNvPr>
                <p14:cNvContentPartPr/>
                <p14:nvPr/>
              </p14:nvContentPartPr>
              <p14:xfrm>
                <a:off x="7172880" y="1862674"/>
                <a:ext cx="830520" cy="2581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6F63D78E-52C0-5454-BD0E-440DF1DCD16D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155240" y="1845034"/>
                  <a:ext cx="86616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5C93CC3A-82D1-09AD-FA78-6F23C7BEDD5F}"/>
                    </a:ext>
                  </a:extLst>
                </p14:cNvPr>
                <p14:cNvContentPartPr/>
                <p14:nvPr/>
              </p14:nvContentPartPr>
              <p14:xfrm>
                <a:off x="8043360" y="1868794"/>
                <a:ext cx="77760" cy="2008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5C93CC3A-82D1-09AD-FA78-6F23C7BEDD5F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8025360" y="1850794"/>
                  <a:ext cx="11340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0B26E5AD-842A-49B0-A4F6-DA096749ECD0}"/>
                    </a:ext>
                  </a:extLst>
                </p14:cNvPr>
                <p14:cNvContentPartPr/>
                <p14:nvPr/>
              </p14:nvContentPartPr>
              <p14:xfrm>
                <a:off x="8201760" y="1990474"/>
                <a:ext cx="458280" cy="4978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0B26E5AD-842A-49B0-A4F6-DA096749ECD0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8184120" y="1972474"/>
                  <a:ext cx="493920" cy="53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1E1F2AD-0451-C569-F605-DCAC963DFFE0}"/>
                    </a:ext>
                  </a:extLst>
                </p14:cNvPr>
                <p14:cNvContentPartPr/>
                <p14:nvPr/>
              </p14:nvContentPartPr>
              <p14:xfrm>
                <a:off x="8904840" y="1767274"/>
                <a:ext cx="107640" cy="4554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1E1F2AD-0451-C569-F605-DCAC963DFFE0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886840" y="1749274"/>
                  <a:ext cx="143280" cy="49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63D868E-F248-47FC-6E86-FE3C3565989C}"/>
                    </a:ext>
                  </a:extLst>
                </p14:cNvPr>
                <p14:cNvContentPartPr/>
                <p14:nvPr/>
              </p14:nvContentPartPr>
              <p14:xfrm>
                <a:off x="9057840" y="1742074"/>
                <a:ext cx="221760" cy="5842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63D868E-F248-47FC-6E86-FE3C3565989C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9039840" y="1724434"/>
                  <a:ext cx="257400" cy="61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531BAC4E-7537-4A7E-7E5C-6EF2E056C044}"/>
                    </a:ext>
                  </a:extLst>
                </p14:cNvPr>
                <p14:cNvContentPartPr/>
                <p14:nvPr/>
              </p14:nvContentPartPr>
              <p14:xfrm>
                <a:off x="5103600" y="2545234"/>
                <a:ext cx="1832400" cy="5497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531BAC4E-7537-4A7E-7E5C-6EF2E056C044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085600" y="2527594"/>
                  <a:ext cx="1868040" cy="58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DA5E4D8-2A14-6E66-C28C-7FA9FE3A2AB5}"/>
                    </a:ext>
                  </a:extLst>
                </p14:cNvPr>
                <p14:cNvContentPartPr/>
                <p14:nvPr/>
              </p14:nvContentPartPr>
              <p14:xfrm>
                <a:off x="6728280" y="2507074"/>
                <a:ext cx="464760" cy="3373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DA5E4D8-2A14-6E66-C28C-7FA9FE3A2AB5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710280" y="2489074"/>
                  <a:ext cx="500400" cy="37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BB0B6004-F8FC-B744-C346-EFA0AA95364B}"/>
                    </a:ext>
                  </a:extLst>
                </p14:cNvPr>
                <p14:cNvContentPartPr/>
                <p14:nvPr/>
              </p14:nvContentPartPr>
              <p14:xfrm>
                <a:off x="7308960" y="2615434"/>
                <a:ext cx="785880" cy="3031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BB0B6004-F8FC-B744-C346-EFA0AA95364B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7291320" y="2597434"/>
                  <a:ext cx="82152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7506A6B9-E59E-50D5-24BC-BBE676CB3ABE}"/>
                    </a:ext>
                  </a:extLst>
                </p14:cNvPr>
                <p14:cNvContentPartPr/>
                <p14:nvPr/>
              </p14:nvContentPartPr>
              <p14:xfrm>
                <a:off x="8190600" y="2846914"/>
                <a:ext cx="140400" cy="10476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7506A6B9-E59E-50D5-24BC-BBE676CB3ABE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172960" y="2829274"/>
                  <a:ext cx="17604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C502DC31-8D1F-A443-EE91-414646D65844}"/>
                    </a:ext>
                  </a:extLst>
                </p14:cNvPr>
                <p14:cNvContentPartPr/>
                <p14:nvPr/>
              </p14:nvContentPartPr>
              <p14:xfrm>
                <a:off x="8620440" y="2509234"/>
                <a:ext cx="78120" cy="3819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C502DC31-8D1F-A443-EE91-414646D65844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8602440" y="2491594"/>
                  <a:ext cx="113760" cy="41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84CCFB43-3199-90BA-AACC-214F108530FA}"/>
                    </a:ext>
                  </a:extLst>
                </p14:cNvPr>
                <p14:cNvContentPartPr/>
                <p14:nvPr/>
              </p14:nvContentPartPr>
              <p14:xfrm>
                <a:off x="8726640" y="2568994"/>
                <a:ext cx="1289160" cy="29772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84CCFB43-3199-90BA-AACC-214F108530FA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8709000" y="2550994"/>
                  <a:ext cx="1324800" cy="3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88CFD7CD-2BE4-040A-BBDD-6FF4CB4BA321}"/>
                    </a:ext>
                  </a:extLst>
                </p14:cNvPr>
                <p14:cNvContentPartPr/>
                <p14:nvPr/>
              </p14:nvContentPartPr>
              <p14:xfrm>
                <a:off x="10019400" y="2504194"/>
                <a:ext cx="258840" cy="13824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88CFD7CD-2BE4-040A-BBDD-6FF4CB4BA321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0001400" y="2486554"/>
                  <a:ext cx="29448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FCA47A97-9DA4-7D62-3166-A0F87FE8F249}"/>
                    </a:ext>
                  </a:extLst>
                </p14:cNvPr>
                <p14:cNvContentPartPr/>
                <p14:nvPr/>
              </p14:nvContentPartPr>
              <p14:xfrm>
                <a:off x="9872160" y="2606074"/>
                <a:ext cx="59400" cy="3276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FCA47A97-9DA4-7D62-3166-A0F87FE8F249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9854160" y="2588074"/>
                  <a:ext cx="9504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0ED0D2D8-245F-4AF6-FDFC-4307CAA47720}"/>
                    </a:ext>
                  </a:extLst>
                </p14:cNvPr>
                <p14:cNvContentPartPr/>
                <p14:nvPr/>
              </p14:nvContentPartPr>
              <p14:xfrm>
                <a:off x="9838320" y="2589154"/>
                <a:ext cx="275040" cy="23832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0ED0D2D8-245F-4AF6-FDFC-4307CAA47720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9820320" y="2571514"/>
                  <a:ext cx="31068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A7EB5977-AA67-5EA3-018F-3C4847BAC5D7}"/>
                    </a:ext>
                  </a:extLst>
                </p14:cNvPr>
                <p14:cNvContentPartPr/>
                <p14:nvPr/>
              </p14:nvContentPartPr>
              <p14:xfrm>
                <a:off x="10435200" y="2525074"/>
                <a:ext cx="650160" cy="3391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A7EB5977-AA67-5EA3-018F-3C4847BAC5D7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417200" y="2507074"/>
                  <a:ext cx="685800" cy="37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9A756DB5-793A-8C60-9E59-0989F44F3614}"/>
                    </a:ext>
                  </a:extLst>
                </p14:cNvPr>
                <p14:cNvContentPartPr/>
                <p14:nvPr/>
              </p14:nvContentPartPr>
              <p14:xfrm>
                <a:off x="11082480" y="2351554"/>
                <a:ext cx="56520" cy="8604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9A756DB5-793A-8C60-9E59-0989F44F3614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1064840" y="2333914"/>
                  <a:ext cx="9216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3F88C1D8-E2D0-FCB0-D2D9-229FCBD5BBD0}"/>
                    </a:ext>
                  </a:extLst>
                </p14:cNvPr>
                <p14:cNvContentPartPr/>
                <p14:nvPr/>
              </p14:nvContentPartPr>
              <p14:xfrm>
                <a:off x="11244480" y="2500234"/>
                <a:ext cx="560160" cy="2901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3F88C1D8-E2D0-FCB0-D2D9-229FCBD5BBD0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1226480" y="2482234"/>
                  <a:ext cx="59580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9E11D71D-B2BC-A6CD-531B-E7CAFC50F57C}"/>
                    </a:ext>
                  </a:extLst>
                </p14:cNvPr>
                <p14:cNvContentPartPr/>
                <p14:nvPr/>
              </p14:nvContentPartPr>
              <p14:xfrm>
                <a:off x="11920200" y="2830354"/>
                <a:ext cx="23760" cy="1008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9E11D71D-B2BC-A6CD-531B-E7CAFC50F57C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1902560" y="2812714"/>
                  <a:ext cx="5940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6B169384-324D-BF8E-B66A-6897FAF4CF6F}"/>
                    </a:ext>
                  </a:extLst>
                </p14:cNvPr>
                <p14:cNvContentPartPr/>
                <p14:nvPr/>
              </p14:nvContentPartPr>
              <p14:xfrm>
                <a:off x="10371120" y="1843594"/>
                <a:ext cx="1518480" cy="4665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6B169384-324D-BF8E-B66A-6897FAF4CF6F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0353120" y="1825954"/>
                  <a:ext cx="1554120" cy="50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CB82F180-10E5-9BFD-FCEE-D86D0FFFCF38}"/>
                    </a:ext>
                  </a:extLst>
                </p14:cNvPr>
                <p14:cNvContentPartPr/>
                <p14:nvPr/>
              </p14:nvContentPartPr>
              <p14:xfrm>
                <a:off x="11892120" y="1997674"/>
                <a:ext cx="207000" cy="4248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CB82F180-10E5-9BFD-FCEE-D86D0FFFCF38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1874120" y="1980034"/>
                  <a:ext cx="24264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B64EA2F0-55EF-FAEB-E320-874789AA0088}"/>
                    </a:ext>
                  </a:extLst>
                </p14:cNvPr>
                <p14:cNvContentPartPr/>
                <p14:nvPr/>
              </p14:nvContentPartPr>
              <p14:xfrm>
                <a:off x="12045840" y="2285674"/>
                <a:ext cx="5400" cy="1656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B64EA2F0-55EF-FAEB-E320-874789AA0088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2027840" y="2268034"/>
                  <a:ext cx="4104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2B23EDCE-2691-C3FA-5FED-94D366A790F9}"/>
                    </a:ext>
                  </a:extLst>
                </p14:cNvPr>
                <p14:cNvContentPartPr/>
                <p14:nvPr/>
              </p14:nvContentPartPr>
              <p14:xfrm>
                <a:off x="12012720" y="2293954"/>
                <a:ext cx="9000" cy="432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2B23EDCE-2691-C3FA-5FED-94D366A790F9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1995080" y="2275954"/>
                  <a:ext cx="4464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22BC5967-7EEE-944C-108F-31A7161DAE99}"/>
                    </a:ext>
                  </a:extLst>
                </p14:cNvPr>
                <p14:cNvContentPartPr/>
                <p14:nvPr/>
              </p14:nvContentPartPr>
              <p14:xfrm>
                <a:off x="7559160" y="476314"/>
                <a:ext cx="3832560" cy="144684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22BC5967-7EEE-944C-108F-31A7161DAE99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7541520" y="458314"/>
                  <a:ext cx="3868200" cy="1482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39256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8757F0E9-6772-64D2-E5C7-6E3ABB334B60}"/>
                  </a:ext>
                </a:extLst>
              </p14:cNvPr>
              <p14:cNvContentPartPr/>
              <p14:nvPr/>
            </p14:nvContentPartPr>
            <p14:xfrm>
              <a:off x="152880" y="1709314"/>
              <a:ext cx="996480" cy="69228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8757F0E9-6772-64D2-E5C7-6E3ABB334B6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5240" y="1691314"/>
                <a:ext cx="1032120" cy="72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00A2C76F-E812-F44D-2A7E-79E20EAABA80}"/>
                  </a:ext>
                </a:extLst>
              </p14:cNvPr>
              <p14:cNvContentPartPr/>
              <p14:nvPr/>
            </p14:nvContentPartPr>
            <p14:xfrm>
              <a:off x="3280200" y="5064874"/>
              <a:ext cx="137160" cy="12204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00A2C76F-E812-F44D-2A7E-79E20EAABA8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62200" y="5046874"/>
                <a:ext cx="172800" cy="157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22" name="Group 121">
            <a:extLst>
              <a:ext uri="{FF2B5EF4-FFF2-40B4-BE49-F238E27FC236}">
                <a16:creationId xmlns:a16="http://schemas.microsoft.com/office/drawing/2014/main" id="{02AB8987-C9DF-4268-3325-FCC97B4F31A4}"/>
              </a:ext>
            </a:extLst>
          </p:cNvPr>
          <p:cNvGrpSpPr/>
          <p:nvPr/>
        </p:nvGrpSpPr>
        <p:grpSpPr>
          <a:xfrm>
            <a:off x="2046120" y="547954"/>
            <a:ext cx="10027800" cy="5756040"/>
            <a:chOff x="2046120" y="547954"/>
            <a:chExt cx="10027800" cy="575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8D686DA2-3D1C-BDB7-2A33-971E5E411DA2}"/>
                    </a:ext>
                  </a:extLst>
                </p14:cNvPr>
                <p14:cNvContentPartPr/>
                <p14:nvPr/>
              </p14:nvContentPartPr>
              <p14:xfrm>
                <a:off x="5448840" y="600514"/>
                <a:ext cx="261000" cy="91368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8D686DA2-3D1C-BDB7-2A33-971E5E411DA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430840" y="582874"/>
                  <a:ext cx="296640" cy="9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37373784-906E-4F2F-7748-68D98388F0B9}"/>
                    </a:ext>
                  </a:extLst>
                </p14:cNvPr>
                <p14:cNvContentPartPr/>
                <p14:nvPr/>
              </p14:nvContentPartPr>
              <p14:xfrm>
                <a:off x="3563520" y="1619314"/>
                <a:ext cx="259560" cy="40968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37373784-906E-4F2F-7748-68D98388F0B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545520" y="1601314"/>
                  <a:ext cx="295200" cy="44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484D56A-A3F5-988B-1201-BEC1AD2E8345}"/>
                    </a:ext>
                  </a:extLst>
                </p14:cNvPr>
                <p14:cNvContentPartPr/>
                <p14:nvPr/>
              </p14:nvContentPartPr>
              <p14:xfrm>
                <a:off x="3848640" y="1530034"/>
                <a:ext cx="12240" cy="219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484D56A-A3F5-988B-1201-BEC1AD2E834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831000" y="1512394"/>
                  <a:ext cx="4788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20F12D2-7C08-F7AA-BB1B-297A1E62647B}"/>
                    </a:ext>
                  </a:extLst>
                </p14:cNvPr>
                <p14:cNvContentPartPr/>
                <p14:nvPr/>
              </p14:nvContentPartPr>
              <p14:xfrm>
                <a:off x="3822720" y="1555234"/>
                <a:ext cx="4316400" cy="5907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20F12D2-7C08-F7AA-BB1B-297A1E62647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804720" y="1537234"/>
                  <a:ext cx="4352040" cy="62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6E6939C-DE8B-E7CF-DB2F-BFA644550DC8}"/>
                    </a:ext>
                  </a:extLst>
                </p14:cNvPr>
                <p14:cNvContentPartPr/>
                <p14:nvPr/>
              </p14:nvContentPartPr>
              <p14:xfrm>
                <a:off x="3491520" y="1993354"/>
                <a:ext cx="4496400" cy="1515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6E6939C-DE8B-E7CF-DB2F-BFA644550DC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473880" y="1975354"/>
                  <a:ext cx="453204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17512DD-8DD7-E805-86AC-672AC49435C8}"/>
                    </a:ext>
                  </a:extLst>
                </p14:cNvPr>
                <p14:cNvContentPartPr/>
                <p14:nvPr/>
              </p14:nvContentPartPr>
              <p14:xfrm>
                <a:off x="7990080" y="1554154"/>
                <a:ext cx="68400" cy="1162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17512DD-8DD7-E805-86AC-672AC49435C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972440" y="1536154"/>
                  <a:ext cx="10404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6178D51-3912-4E56-49AE-C00A94F4159B}"/>
                    </a:ext>
                  </a:extLst>
                </p14:cNvPr>
                <p14:cNvContentPartPr/>
                <p14:nvPr/>
              </p14:nvContentPartPr>
              <p14:xfrm>
                <a:off x="7807200" y="1488994"/>
                <a:ext cx="771840" cy="5328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6178D51-3912-4E56-49AE-C00A94F4159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789560" y="1471354"/>
                  <a:ext cx="807480" cy="56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8A1FAD9-7C96-3F73-E301-076F339095D5}"/>
                    </a:ext>
                  </a:extLst>
                </p14:cNvPr>
                <p14:cNvContentPartPr/>
                <p14:nvPr/>
              </p14:nvContentPartPr>
              <p14:xfrm>
                <a:off x="4336080" y="1585834"/>
                <a:ext cx="826200" cy="3661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8A1FAD9-7C96-3F73-E301-076F339095D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318440" y="1567834"/>
                  <a:ext cx="861840" cy="40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02FFC34-2041-C9F9-93D7-D3025223DAE3}"/>
                    </a:ext>
                  </a:extLst>
                </p14:cNvPr>
                <p14:cNvContentPartPr/>
                <p14:nvPr/>
              </p14:nvContentPartPr>
              <p14:xfrm>
                <a:off x="5243280" y="1365874"/>
                <a:ext cx="356400" cy="6080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02FFC34-2041-C9F9-93D7-D3025223DAE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225280" y="1348234"/>
                  <a:ext cx="392040" cy="64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67E0E14-E1AD-43AF-B448-8232A836E25D}"/>
                    </a:ext>
                  </a:extLst>
                </p14:cNvPr>
                <p14:cNvContentPartPr/>
                <p14:nvPr/>
              </p14:nvContentPartPr>
              <p14:xfrm>
                <a:off x="6121320" y="1716514"/>
                <a:ext cx="751320" cy="3056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67E0E14-E1AD-43AF-B448-8232A836E25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103320" y="1698514"/>
                  <a:ext cx="786960" cy="34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39A17C9-B3F9-36B3-9790-97DF05F94BC8}"/>
                    </a:ext>
                  </a:extLst>
                </p14:cNvPr>
                <p14:cNvContentPartPr/>
                <p14:nvPr/>
              </p14:nvContentPartPr>
              <p14:xfrm>
                <a:off x="4684200" y="2124394"/>
                <a:ext cx="929880" cy="9849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39A17C9-B3F9-36B3-9790-97DF05F94BC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666200" y="2106394"/>
                  <a:ext cx="965520" cy="10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806785A-6129-C353-75F2-BB1D377F29F1}"/>
                    </a:ext>
                  </a:extLst>
                </p14:cNvPr>
                <p14:cNvContentPartPr/>
                <p14:nvPr/>
              </p14:nvContentPartPr>
              <p14:xfrm>
                <a:off x="5446680" y="2693914"/>
                <a:ext cx="1152000" cy="5713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806785A-6129-C353-75F2-BB1D377F29F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428680" y="2676274"/>
                  <a:ext cx="1187640" cy="60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9DF3B20-1078-BDA3-9909-CCC18DFFF894}"/>
                    </a:ext>
                  </a:extLst>
                </p14:cNvPr>
                <p14:cNvContentPartPr/>
                <p14:nvPr/>
              </p14:nvContentPartPr>
              <p14:xfrm>
                <a:off x="4340400" y="3069754"/>
                <a:ext cx="192600" cy="1418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9DF3B20-1078-BDA3-9909-CCC18DFFF89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322760" y="3051754"/>
                  <a:ext cx="22824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500B9FA-9328-011F-E67B-4CE122D662DC}"/>
                    </a:ext>
                  </a:extLst>
                </p14:cNvPr>
                <p14:cNvContentPartPr/>
                <p14:nvPr/>
              </p14:nvContentPartPr>
              <p14:xfrm>
                <a:off x="4097040" y="3027634"/>
                <a:ext cx="2950560" cy="11365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500B9FA-9328-011F-E67B-4CE122D662D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079040" y="3009994"/>
                  <a:ext cx="2986200" cy="11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1B520BD-C0EB-AFCC-3954-D68D932D9E92}"/>
                    </a:ext>
                  </a:extLst>
                </p14:cNvPr>
                <p14:cNvContentPartPr/>
                <p14:nvPr/>
              </p14:nvContentPartPr>
              <p14:xfrm>
                <a:off x="4974720" y="3142474"/>
                <a:ext cx="373680" cy="2224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1B520BD-C0EB-AFCC-3954-D68D932D9E9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956720" y="3124834"/>
                  <a:ext cx="40932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1DB85CE-1FDA-221E-8221-131FE6BA929B}"/>
                    </a:ext>
                  </a:extLst>
                </p14:cNvPr>
                <p14:cNvContentPartPr/>
                <p14:nvPr/>
              </p14:nvContentPartPr>
              <p14:xfrm>
                <a:off x="5583480" y="3233914"/>
                <a:ext cx="326160" cy="2581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1DB85CE-1FDA-221E-8221-131FE6BA929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565480" y="3215914"/>
                  <a:ext cx="36180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961613F-36C4-2BF4-2856-F6BB37592BFB}"/>
                    </a:ext>
                  </a:extLst>
                </p14:cNvPr>
                <p14:cNvContentPartPr/>
                <p14:nvPr/>
              </p14:nvContentPartPr>
              <p14:xfrm>
                <a:off x="6003240" y="3273874"/>
                <a:ext cx="347400" cy="2268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961613F-36C4-2BF4-2856-F6BB37592BF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985600" y="3256234"/>
                  <a:ext cx="38304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4C3C963-6433-90A4-F92B-1F6D80E6E699}"/>
                    </a:ext>
                  </a:extLst>
                </p14:cNvPr>
                <p14:cNvContentPartPr/>
                <p14:nvPr/>
              </p14:nvContentPartPr>
              <p14:xfrm>
                <a:off x="2047920" y="3189274"/>
                <a:ext cx="2239920" cy="871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4C3C963-6433-90A4-F92B-1F6D80E6E69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029920" y="3171274"/>
                  <a:ext cx="227556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4FBEC07-8218-8824-CFA4-325E87C615B8}"/>
                    </a:ext>
                  </a:extLst>
                </p14:cNvPr>
                <p14:cNvContentPartPr/>
                <p14:nvPr/>
              </p14:nvContentPartPr>
              <p14:xfrm>
                <a:off x="3238080" y="2795794"/>
                <a:ext cx="502920" cy="352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4FBEC07-8218-8824-CFA4-325E87C615B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220080" y="2777794"/>
                  <a:ext cx="53856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6FCB551-298F-7D90-B05E-CFAD5F2CB88A}"/>
                    </a:ext>
                  </a:extLst>
                </p14:cNvPr>
                <p14:cNvContentPartPr/>
                <p14:nvPr/>
              </p14:nvContentPartPr>
              <p14:xfrm>
                <a:off x="3494040" y="2728114"/>
                <a:ext cx="81720" cy="5270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6FCB551-298F-7D90-B05E-CFAD5F2CB88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476400" y="2710474"/>
                  <a:ext cx="117360" cy="56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D368ED0-58F2-D84F-78BE-74CC62B46421}"/>
                    </a:ext>
                  </a:extLst>
                </p14:cNvPr>
                <p14:cNvContentPartPr/>
                <p14:nvPr/>
              </p14:nvContentPartPr>
              <p14:xfrm>
                <a:off x="3638040" y="2995234"/>
                <a:ext cx="607320" cy="1670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D368ED0-58F2-D84F-78BE-74CC62B4642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620040" y="2977594"/>
                  <a:ext cx="64296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F718572-48BC-1FB2-941A-AF26FB5BB3A5}"/>
                    </a:ext>
                  </a:extLst>
                </p14:cNvPr>
                <p14:cNvContentPartPr/>
                <p14:nvPr/>
              </p14:nvContentPartPr>
              <p14:xfrm>
                <a:off x="2046120" y="937834"/>
                <a:ext cx="3601800" cy="22932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F718572-48BC-1FB2-941A-AF26FB5BB3A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028480" y="919834"/>
                  <a:ext cx="3637440" cy="232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5D415C1-822F-E1A4-161A-719E808CA062}"/>
                    </a:ext>
                  </a:extLst>
                </p14:cNvPr>
                <p14:cNvContentPartPr/>
                <p14:nvPr/>
              </p14:nvContentPartPr>
              <p14:xfrm>
                <a:off x="5384760" y="1069234"/>
                <a:ext cx="28080" cy="39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5D415C1-822F-E1A4-161A-719E808CA06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367120" y="1051234"/>
                  <a:ext cx="6372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604A3B7-774F-DCAE-5088-2694F1AFE4CC}"/>
                    </a:ext>
                  </a:extLst>
                </p14:cNvPr>
                <p14:cNvContentPartPr/>
                <p14:nvPr/>
              </p14:nvContentPartPr>
              <p14:xfrm>
                <a:off x="5367480" y="993634"/>
                <a:ext cx="17640" cy="507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604A3B7-774F-DCAE-5088-2694F1AFE4C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349840" y="975634"/>
                  <a:ext cx="5328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5C9FA8D-7DF4-BC4A-9F82-B9D3642DD6BA}"/>
                    </a:ext>
                  </a:extLst>
                </p14:cNvPr>
                <p14:cNvContentPartPr/>
                <p14:nvPr/>
              </p14:nvContentPartPr>
              <p14:xfrm>
                <a:off x="5006760" y="850714"/>
                <a:ext cx="374760" cy="4928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5C9FA8D-7DF4-BC4A-9F82-B9D3642DD6B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988760" y="832714"/>
                  <a:ext cx="410400" cy="52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1DC9ECF-ACD2-98AB-8AB4-4D7BBC3629E4}"/>
                    </a:ext>
                  </a:extLst>
                </p14:cNvPr>
                <p14:cNvContentPartPr/>
                <p14:nvPr/>
              </p14:nvContentPartPr>
              <p14:xfrm>
                <a:off x="3874200" y="1683394"/>
                <a:ext cx="360" cy="3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1DC9ECF-ACD2-98AB-8AB4-4D7BBC3629E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856200" y="1665394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12D7A43-8157-84C9-522D-85B7B8E7B143}"/>
                    </a:ext>
                  </a:extLst>
                </p14:cNvPr>
                <p14:cNvContentPartPr/>
                <p14:nvPr/>
              </p14:nvContentPartPr>
              <p14:xfrm>
                <a:off x="3476040" y="1645234"/>
                <a:ext cx="405000" cy="3276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12D7A43-8157-84C9-522D-85B7B8E7B14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458400" y="1627594"/>
                  <a:ext cx="44064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274F8854-BA47-E3DB-922C-35ED7301818B}"/>
                    </a:ext>
                  </a:extLst>
                </p14:cNvPr>
                <p14:cNvContentPartPr/>
                <p14:nvPr/>
              </p14:nvContentPartPr>
              <p14:xfrm>
                <a:off x="8010240" y="1530034"/>
                <a:ext cx="519120" cy="5353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274F8854-BA47-E3DB-922C-35ED7301818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992600" y="1512394"/>
                  <a:ext cx="554760" cy="57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2E3C342-1543-420A-666C-FBA7834BF9CC}"/>
                    </a:ext>
                  </a:extLst>
                </p14:cNvPr>
                <p14:cNvContentPartPr/>
                <p14:nvPr/>
              </p14:nvContentPartPr>
              <p14:xfrm>
                <a:off x="3669000" y="2025034"/>
                <a:ext cx="4336200" cy="1234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2E3C342-1543-420A-666C-FBA7834BF9C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651360" y="2007034"/>
                  <a:ext cx="437184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0E0E654-A3BC-4658-025D-6846ABCDD443}"/>
                    </a:ext>
                  </a:extLst>
                </p14:cNvPr>
                <p14:cNvContentPartPr/>
                <p14:nvPr/>
              </p14:nvContentPartPr>
              <p14:xfrm>
                <a:off x="4246440" y="1501594"/>
                <a:ext cx="4131720" cy="1753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0E0E654-A3BC-4658-025D-6846ABCDD443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228440" y="1483594"/>
                  <a:ext cx="416736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44F4D60-6989-88A0-4C47-89F9508DE0AB}"/>
                    </a:ext>
                  </a:extLst>
                </p14:cNvPr>
                <p14:cNvContentPartPr/>
                <p14:nvPr/>
              </p14:nvContentPartPr>
              <p14:xfrm>
                <a:off x="5381160" y="2565394"/>
                <a:ext cx="266040" cy="2012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44F4D60-6989-88A0-4C47-89F9508DE0A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363160" y="2547754"/>
                  <a:ext cx="30168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53C3E379-4313-374F-D662-E9B1022A060F}"/>
                    </a:ext>
                  </a:extLst>
                </p14:cNvPr>
                <p14:cNvContentPartPr/>
                <p14:nvPr/>
              </p14:nvContentPartPr>
              <p14:xfrm>
                <a:off x="5544960" y="2533714"/>
                <a:ext cx="469080" cy="2491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53C3E379-4313-374F-D662-E9B1022A060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527320" y="2516074"/>
                  <a:ext cx="50472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A9D5903D-56AF-0F71-EF79-3CC7A49D008D}"/>
                    </a:ext>
                  </a:extLst>
                </p14:cNvPr>
                <p14:cNvContentPartPr/>
                <p14:nvPr/>
              </p14:nvContentPartPr>
              <p14:xfrm>
                <a:off x="9198600" y="547954"/>
                <a:ext cx="558720" cy="4579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A9D5903D-56AF-0F71-EF79-3CC7A49D008D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180960" y="529954"/>
                  <a:ext cx="594360" cy="49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A4D9D9D4-AB79-BD83-94A1-1A2F054E840A}"/>
                    </a:ext>
                  </a:extLst>
                </p14:cNvPr>
                <p14:cNvContentPartPr/>
                <p14:nvPr/>
              </p14:nvContentPartPr>
              <p14:xfrm>
                <a:off x="8825280" y="1124674"/>
                <a:ext cx="305640" cy="4356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A4D9D9D4-AB79-BD83-94A1-1A2F054E840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807280" y="1107034"/>
                  <a:ext cx="341280" cy="47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9ADCEAD2-1724-AEAD-C7E7-DDBB53C42F81}"/>
                    </a:ext>
                  </a:extLst>
                </p14:cNvPr>
                <p14:cNvContentPartPr/>
                <p14:nvPr/>
              </p14:nvContentPartPr>
              <p14:xfrm>
                <a:off x="9353400" y="1781674"/>
                <a:ext cx="252000" cy="2037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9ADCEAD2-1724-AEAD-C7E7-DDBB53C42F8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335400" y="1764034"/>
                  <a:ext cx="28764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476D891-6E7F-07B3-0C62-D2A2E5D2D18F}"/>
                    </a:ext>
                  </a:extLst>
                </p14:cNvPr>
                <p14:cNvContentPartPr/>
                <p14:nvPr/>
              </p14:nvContentPartPr>
              <p14:xfrm>
                <a:off x="9704040" y="1833514"/>
                <a:ext cx="173520" cy="1764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476D891-6E7F-07B3-0C62-D2A2E5D2D18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686040" y="1815514"/>
                  <a:ext cx="20916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182905E-45BD-32DB-8291-F68473299403}"/>
                    </a:ext>
                  </a:extLst>
                </p14:cNvPr>
                <p14:cNvContentPartPr/>
                <p14:nvPr/>
              </p14:nvContentPartPr>
              <p14:xfrm>
                <a:off x="9902760" y="1724794"/>
                <a:ext cx="543960" cy="5738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182905E-45BD-32DB-8291-F6847329940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885120" y="1706794"/>
                  <a:ext cx="579600" cy="60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78201B6B-B8E1-B775-D266-56E03AAB6324}"/>
                    </a:ext>
                  </a:extLst>
                </p14:cNvPr>
                <p14:cNvContentPartPr/>
                <p14:nvPr/>
              </p14:nvContentPartPr>
              <p14:xfrm>
                <a:off x="10200480" y="1571434"/>
                <a:ext cx="424080" cy="6134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78201B6B-B8E1-B775-D266-56E03AAB6324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0182840" y="1553434"/>
                  <a:ext cx="459720" cy="64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927FB0AC-A4E7-DB84-B47B-0BD8998AA67B}"/>
                    </a:ext>
                  </a:extLst>
                </p14:cNvPr>
                <p14:cNvContentPartPr/>
                <p14:nvPr/>
              </p14:nvContentPartPr>
              <p14:xfrm>
                <a:off x="10620960" y="1404034"/>
                <a:ext cx="57600" cy="1951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927FB0AC-A4E7-DB84-B47B-0BD8998AA67B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603320" y="1386034"/>
                  <a:ext cx="9324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DA5CD0E-FFDE-67D7-DD06-21595C52895F}"/>
                    </a:ext>
                  </a:extLst>
                </p14:cNvPr>
                <p14:cNvContentPartPr/>
                <p14:nvPr/>
              </p14:nvContentPartPr>
              <p14:xfrm>
                <a:off x="10732920" y="1353634"/>
                <a:ext cx="75600" cy="7596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DA5CD0E-FFDE-67D7-DD06-21595C52895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0715280" y="1335994"/>
                  <a:ext cx="111240" cy="79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931285C3-023A-EF9B-CD87-28348F9A797A}"/>
                    </a:ext>
                  </a:extLst>
                </p14:cNvPr>
                <p14:cNvContentPartPr/>
                <p14:nvPr/>
              </p14:nvContentPartPr>
              <p14:xfrm>
                <a:off x="10696920" y="1882474"/>
                <a:ext cx="58680" cy="378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931285C3-023A-EF9B-CD87-28348F9A797A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0678920" y="1864474"/>
                  <a:ext cx="9432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395E443D-63C6-40D4-5D1D-4C0F251A165B}"/>
                    </a:ext>
                  </a:extLst>
                </p14:cNvPr>
                <p14:cNvContentPartPr/>
                <p14:nvPr/>
              </p14:nvContentPartPr>
              <p14:xfrm>
                <a:off x="10729680" y="1721554"/>
                <a:ext cx="284400" cy="3945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395E443D-63C6-40D4-5D1D-4C0F251A165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0712040" y="1703554"/>
                  <a:ext cx="320040" cy="43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E31460D9-4A03-48A3-A6A8-83D00DE8259F}"/>
                    </a:ext>
                  </a:extLst>
                </p14:cNvPr>
                <p14:cNvContentPartPr/>
                <p14:nvPr/>
              </p14:nvContentPartPr>
              <p14:xfrm>
                <a:off x="10935960" y="1982554"/>
                <a:ext cx="27360" cy="640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E31460D9-4A03-48A3-A6A8-83D00DE8259F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0918320" y="1964554"/>
                  <a:ext cx="6300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4F9F55E1-1633-CCCD-6DAD-354E9624CA74}"/>
                    </a:ext>
                  </a:extLst>
                </p14:cNvPr>
                <p14:cNvContentPartPr/>
                <p14:nvPr/>
              </p14:nvContentPartPr>
              <p14:xfrm>
                <a:off x="11024520" y="1623994"/>
                <a:ext cx="243000" cy="4946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4F9F55E1-1633-CCCD-6DAD-354E9624CA74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1006520" y="1606354"/>
                  <a:ext cx="278640" cy="53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C2E9F2B-E882-89E4-3525-43A7DBAF8248}"/>
                    </a:ext>
                  </a:extLst>
                </p14:cNvPr>
                <p14:cNvContentPartPr/>
                <p14:nvPr/>
              </p14:nvContentPartPr>
              <p14:xfrm>
                <a:off x="11392440" y="1366594"/>
                <a:ext cx="21600" cy="2998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C2E9F2B-E882-89E4-3525-43A7DBAF8248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1374800" y="1348594"/>
                  <a:ext cx="5724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20B0FEBE-C02F-A79E-53EE-A5295B482E04}"/>
                    </a:ext>
                  </a:extLst>
                </p14:cNvPr>
                <p14:cNvContentPartPr/>
                <p14:nvPr/>
              </p14:nvContentPartPr>
              <p14:xfrm>
                <a:off x="11428440" y="1366234"/>
                <a:ext cx="169200" cy="9201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20B0FEBE-C02F-A79E-53EE-A5295B482E04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1410440" y="1348594"/>
                  <a:ext cx="204840" cy="9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FC899A18-5A17-87CC-8943-CFE799D31BD2}"/>
                    </a:ext>
                  </a:extLst>
                </p14:cNvPr>
                <p14:cNvContentPartPr/>
                <p14:nvPr/>
              </p14:nvContentPartPr>
              <p14:xfrm>
                <a:off x="10235040" y="2548114"/>
                <a:ext cx="286200" cy="4399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FC899A18-5A17-87CC-8943-CFE799D31BD2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217400" y="2530114"/>
                  <a:ext cx="321840" cy="47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1A6E3AAC-5D1D-5D23-1F4B-E3557DE85130}"/>
                    </a:ext>
                  </a:extLst>
                </p14:cNvPr>
                <p14:cNvContentPartPr/>
                <p14:nvPr/>
              </p14:nvContentPartPr>
              <p14:xfrm>
                <a:off x="10592880" y="2598874"/>
                <a:ext cx="635040" cy="3222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1A6E3AAC-5D1D-5D23-1F4B-E3557DE85130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0575240" y="2581234"/>
                  <a:ext cx="67068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BFE9B04C-FA4F-7479-E5F4-4734F9E96D3C}"/>
                    </a:ext>
                  </a:extLst>
                </p14:cNvPr>
                <p14:cNvContentPartPr/>
                <p14:nvPr/>
              </p14:nvContentPartPr>
              <p14:xfrm>
                <a:off x="11381640" y="2459194"/>
                <a:ext cx="76680" cy="4384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BFE9B04C-FA4F-7479-E5F4-4734F9E96D3C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1364000" y="2441194"/>
                  <a:ext cx="112320" cy="47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ADDB7117-E327-7BF7-2E3A-3888EF21723E}"/>
                    </a:ext>
                  </a:extLst>
                </p14:cNvPr>
                <p14:cNvContentPartPr/>
                <p14:nvPr/>
              </p14:nvContentPartPr>
              <p14:xfrm>
                <a:off x="11598360" y="2601034"/>
                <a:ext cx="38520" cy="644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ADDB7117-E327-7BF7-2E3A-3888EF21723E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1580720" y="2583034"/>
                  <a:ext cx="7416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92886C65-5785-6E0B-F6F9-A9D399F696E6}"/>
                    </a:ext>
                  </a:extLst>
                </p14:cNvPr>
                <p14:cNvContentPartPr/>
                <p14:nvPr/>
              </p14:nvContentPartPr>
              <p14:xfrm>
                <a:off x="11515560" y="2738554"/>
                <a:ext cx="113400" cy="2998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92886C65-5785-6E0B-F6F9-A9D399F696E6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1497560" y="2720914"/>
                  <a:ext cx="14904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F04A8E09-9695-96D6-AEB9-962665941E27}"/>
                    </a:ext>
                  </a:extLst>
                </p14:cNvPr>
                <p14:cNvContentPartPr/>
                <p14:nvPr/>
              </p14:nvContentPartPr>
              <p14:xfrm>
                <a:off x="8050200" y="3084874"/>
                <a:ext cx="268920" cy="5583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F04A8E09-9695-96D6-AEB9-962665941E27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032560" y="3066874"/>
                  <a:ext cx="304560" cy="59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75F99ACB-5463-2E76-4AC4-EA8C537BAA06}"/>
                    </a:ext>
                  </a:extLst>
                </p14:cNvPr>
                <p14:cNvContentPartPr/>
                <p14:nvPr/>
              </p14:nvContentPartPr>
              <p14:xfrm>
                <a:off x="8518560" y="3175234"/>
                <a:ext cx="259920" cy="3585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75F99ACB-5463-2E76-4AC4-EA8C537BAA06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500560" y="3157234"/>
                  <a:ext cx="295560" cy="39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A21D2320-0F1C-C999-D84E-211468913411}"/>
                    </a:ext>
                  </a:extLst>
                </p14:cNvPr>
                <p14:cNvContentPartPr/>
                <p14:nvPr/>
              </p14:nvContentPartPr>
              <p14:xfrm>
                <a:off x="8877480" y="3114394"/>
                <a:ext cx="364680" cy="4233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A21D2320-0F1C-C999-D84E-211468913411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859480" y="3096754"/>
                  <a:ext cx="400320" cy="45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16F94E1E-840E-7090-9B63-F3D01DD39BF3}"/>
                    </a:ext>
                  </a:extLst>
                </p14:cNvPr>
                <p14:cNvContentPartPr/>
                <p14:nvPr/>
              </p14:nvContentPartPr>
              <p14:xfrm>
                <a:off x="9210480" y="3066514"/>
                <a:ext cx="28800" cy="1303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16F94E1E-840E-7090-9B63-F3D01DD39BF3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192480" y="3048514"/>
                  <a:ext cx="6444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7D5299E3-9C52-3FDA-815C-C34D17EF695A}"/>
                    </a:ext>
                  </a:extLst>
                </p14:cNvPr>
                <p14:cNvContentPartPr/>
                <p14:nvPr/>
              </p14:nvContentPartPr>
              <p14:xfrm>
                <a:off x="9382560" y="3056074"/>
                <a:ext cx="165960" cy="4287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7D5299E3-9C52-3FDA-815C-C34D17EF695A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364560" y="3038074"/>
                  <a:ext cx="201600" cy="46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982C27AA-2527-98DC-3AC9-CD3F3477EC5A}"/>
                    </a:ext>
                  </a:extLst>
                </p14:cNvPr>
                <p14:cNvContentPartPr/>
                <p14:nvPr/>
              </p14:nvContentPartPr>
              <p14:xfrm>
                <a:off x="9513240" y="3340114"/>
                <a:ext cx="225000" cy="3362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982C27AA-2527-98DC-3AC9-CD3F3477EC5A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9495600" y="3322114"/>
                  <a:ext cx="260640" cy="37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B5AB9002-5A95-7BC6-7F33-481E2ABB2755}"/>
                    </a:ext>
                  </a:extLst>
                </p14:cNvPr>
                <p14:cNvContentPartPr/>
                <p14:nvPr/>
              </p14:nvContentPartPr>
              <p14:xfrm>
                <a:off x="9948480" y="3242914"/>
                <a:ext cx="174600" cy="56484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B5AB9002-5A95-7BC6-7F33-481E2ABB2755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930480" y="3225274"/>
                  <a:ext cx="210240" cy="60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16514700-C8D5-1EC4-125D-0C7CE5E1F787}"/>
                    </a:ext>
                  </a:extLst>
                </p14:cNvPr>
                <p14:cNvContentPartPr/>
                <p14:nvPr/>
              </p14:nvContentPartPr>
              <p14:xfrm>
                <a:off x="10186440" y="3390154"/>
                <a:ext cx="332640" cy="2761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16514700-C8D5-1EC4-125D-0C7CE5E1F78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0168800" y="3372514"/>
                  <a:ext cx="36828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5F0FFB21-D64D-4279-1C28-E40CC2C5E9EE}"/>
                    </a:ext>
                  </a:extLst>
                </p14:cNvPr>
                <p14:cNvContentPartPr/>
                <p14:nvPr/>
              </p14:nvContentPartPr>
              <p14:xfrm>
                <a:off x="10726440" y="3465394"/>
                <a:ext cx="350280" cy="23400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5F0FFB21-D64D-4279-1C28-E40CC2C5E9EE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0708800" y="3447754"/>
                  <a:ext cx="38592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CB942323-F6EC-74A1-FF19-B6A163A1E81C}"/>
                    </a:ext>
                  </a:extLst>
                </p14:cNvPr>
                <p14:cNvContentPartPr/>
                <p14:nvPr/>
              </p14:nvContentPartPr>
              <p14:xfrm>
                <a:off x="11324400" y="3451714"/>
                <a:ext cx="216360" cy="2235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CB942323-F6EC-74A1-FF19-B6A163A1E81C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1306760" y="3434074"/>
                  <a:ext cx="25200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064D9B63-5909-B2EF-C789-EAA22E6EEB48}"/>
                    </a:ext>
                  </a:extLst>
                </p14:cNvPr>
                <p14:cNvContentPartPr/>
                <p14:nvPr/>
              </p14:nvContentPartPr>
              <p14:xfrm>
                <a:off x="11548320" y="3233914"/>
                <a:ext cx="204120" cy="6141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064D9B63-5909-B2EF-C789-EAA22E6EEB48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1530680" y="3215914"/>
                  <a:ext cx="239760" cy="64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FCFB1FD0-E127-0946-455A-810AA9339381}"/>
                    </a:ext>
                  </a:extLst>
                </p14:cNvPr>
                <p14:cNvContentPartPr/>
                <p14:nvPr/>
              </p14:nvContentPartPr>
              <p14:xfrm>
                <a:off x="11854680" y="3354874"/>
                <a:ext cx="30600" cy="468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FCFB1FD0-E127-0946-455A-810AA9339381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1836680" y="3337234"/>
                  <a:ext cx="6624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83393554-7713-4BA8-D9BF-9DB557F8064A}"/>
                    </a:ext>
                  </a:extLst>
                </p14:cNvPr>
                <p14:cNvContentPartPr/>
                <p14:nvPr/>
              </p14:nvContentPartPr>
              <p14:xfrm>
                <a:off x="11564160" y="3692554"/>
                <a:ext cx="348840" cy="8035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83393554-7713-4BA8-D9BF-9DB557F8064A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1546520" y="3674554"/>
                  <a:ext cx="384480" cy="83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B661547-8803-0647-D17A-77AEEBF0233D}"/>
                    </a:ext>
                  </a:extLst>
                </p14:cNvPr>
                <p14:cNvContentPartPr/>
                <p14:nvPr/>
              </p14:nvContentPartPr>
              <p14:xfrm>
                <a:off x="5726040" y="4109434"/>
                <a:ext cx="63720" cy="6973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1B661547-8803-0647-D17A-77AEEBF0233D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708040" y="4091794"/>
                  <a:ext cx="99360" cy="73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CAB6BC84-AAAD-2746-6B22-A898B423D760}"/>
                    </a:ext>
                  </a:extLst>
                </p14:cNvPr>
                <p14:cNvContentPartPr/>
                <p14:nvPr/>
              </p14:nvContentPartPr>
              <p14:xfrm>
                <a:off x="5534880" y="4573474"/>
                <a:ext cx="250920" cy="2080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CAB6BC84-AAAD-2746-6B22-A898B423D760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516880" y="4555474"/>
                  <a:ext cx="28656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8029E6E7-8C40-028A-2AF2-2DAC3C918F37}"/>
                    </a:ext>
                  </a:extLst>
                </p14:cNvPr>
                <p14:cNvContentPartPr/>
                <p14:nvPr/>
              </p14:nvContentPartPr>
              <p14:xfrm>
                <a:off x="5640720" y="4607674"/>
                <a:ext cx="202320" cy="2095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8029E6E7-8C40-028A-2AF2-2DAC3C918F37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623080" y="4589674"/>
                  <a:ext cx="23796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3AB57BAD-9D23-A6E1-B2FC-16126F9CC7EB}"/>
                    </a:ext>
                  </a:extLst>
                </p14:cNvPr>
                <p14:cNvContentPartPr/>
                <p14:nvPr/>
              </p14:nvContentPartPr>
              <p14:xfrm>
                <a:off x="6045000" y="4181074"/>
                <a:ext cx="473760" cy="3312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3AB57BAD-9D23-A6E1-B2FC-16126F9CC7EB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6027000" y="4163434"/>
                  <a:ext cx="509400" cy="36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5D779384-D135-998A-792F-001EEEFFAC0F}"/>
                    </a:ext>
                  </a:extLst>
                </p14:cNvPr>
                <p14:cNvContentPartPr/>
                <p14:nvPr/>
              </p14:nvContentPartPr>
              <p14:xfrm>
                <a:off x="6137520" y="4295554"/>
                <a:ext cx="249480" cy="572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5D779384-D135-998A-792F-001EEEFFAC0F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119880" y="4277554"/>
                  <a:ext cx="28512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7F77122C-8088-5BF1-9F29-709D85CBB0E5}"/>
                    </a:ext>
                  </a:extLst>
                </p14:cNvPr>
                <p14:cNvContentPartPr/>
                <p14:nvPr/>
              </p14:nvContentPartPr>
              <p14:xfrm>
                <a:off x="3717960" y="4838074"/>
                <a:ext cx="311400" cy="3582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7F77122C-8088-5BF1-9F29-709D85CBB0E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699960" y="4820074"/>
                  <a:ext cx="347040" cy="39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102745E6-F1A5-019F-1726-BA9B73D319E0}"/>
                    </a:ext>
                  </a:extLst>
                </p14:cNvPr>
                <p14:cNvContentPartPr/>
                <p14:nvPr/>
              </p14:nvContentPartPr>
              <p14:xfrm>
                <a:off x="4061400" y="4626754"/>
                <a:ext cx="4354200" cy="61092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102745E6-F1A5-019F-1726-BA9B73D319E0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043400" y="4608754"/>
                  <a:ext cx="4389840" cy="64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0C42026D-D43D-B6E4-2AA5-6C10AABBD2D9}"/>
                    </a:ext>
                  </a:extLst>
                </p14:cNvPr>
                <p14:cNvContentPartPr/>
                <p14:nvPr/>
              </p14:nvContentPartPr>
              <p14:xfrm>
                <a:off x="3595920" y="5157754"/>
                <a:ext cx="4416120" cy="20772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0C42026D-D43D-B6E4-2AA5-6C10AABBD2D9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578280" y="5139754"/>
                  <a:ext cx="445176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DC2D12AF-223C-0774-1923-BF576A113E1F}"/>
                    </a:ext>
                  </a:extLst>
                </p14:cNvPr>
                <p14:cNvContentPartPr/>
                <p14:nvPr/>
              </p14:nvContentPartPr>
              <p14:xfrm>
                <a:off x="3064200" y="5009074"/>
                <a:ext cx="369000" cy="11340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DC2D12AF-223C-0774-1923-BF576A113E1F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046200" y="4991434"/>
                  <a:ext cx="40464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BA5F5E07-2FC0-DDA9-1D8E-B91F4E783AE1}"/>
                    </a:ext>
                  </a:extLst>
                </p14:cNvPr>
                <p14:cNvContentPartPr/>
                <p14:nvPr/>
              </p14:nvContentPartPr>
              <p14:xfrm>
                <a:off x="2988240" y="5136874"/>
                <a:ext cx="7560" cy="3420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BA5F5E07-2FC0-DDA9-1D8E-B91F4E783AE1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970600" y="5119234"/>
                  <a:ext cx="4320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E4957038-15B9-C38D-690A-9D05942107FA}"/>
                    </a:ext>
                  </a:extLst>
                </p14:cNvPr>
                <p14:cNvContentPartPr/>
                <p14:nvPr/>
              </p14:nvContentPartPr>
              <p14:xfrm>
                <a:off x="4108560" y="4875874"/>
                <a:ext cx="576360" cy="37260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E4957038-15B9-C38D-690A-9D05942107FA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090560" y="4858234"/>
                  <a:ext cx="612000" cy="40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1489FA29-94DB-6C13-239E-B126CF168E01}"/>
                    </a:ext>
                  </a:extLst>
                </p14:cNvPr>
                <p14:cNvContentPartPr/>
                <p14:nvPr/>
              </p14:nvContentPartPr>
              <p14:xfrm>
                <a:off x="4746480" y="4942834"/>
                <a:ext cx="105840" cy="30492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1489FA29-94DB-6C13-239E-B126CF168E01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728480" y="4925194"/>
                  <a:ext cx="14148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19F1D6D3-3B1A-3A22-1001-1A6920F00F69}"/>
                    </a:ext>
                  </a:extLst>
                </p14:cNvPr>
                <p14:cNvContentPartPr/>
                <p14:nvPr/>
              </p14:nvContentPartPr>
              <p14:xfrm>
                <a:off x="4984800" y="4998994"/>
                <a:ext cx="316440" cy="4557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19F1D6D3-3B1A-3A22-1001-1A6920F00F69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967160" y="4981354"/>
                  <a:ext cx="352080" cy="49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C26F4D05-C194-1323-8ADF-B912383D8C88}"/>
                    </a:ext>
                  </a:extLst>
                </p14:cNvPr>
                <p14:cNvContentPartPr/>
                <p14:nvPr/>
              </p14:nvContentPartPr>
              <p14:xfrm>
                <a:off x="5457120" y="4634674"/>
                <a:ext cx="46440" cy="47052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C26F4D05-C194-1323-8ADF-B912383D8C88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439480" y="4617034"/>
                  <a:ext cx="82080" cy="50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2A677F58-BB3C-3DED-794E-1E9E3013B52D}"/>
                    </a:ext>
                  </a:extLst>
                </p14:cNvPr>
                <p14:cNvContentPartPr/>
                <p14:nvPr/>
              </p14:nvContentPartPr>
              <p14:xfrm>
                <a:off x="5571240" y="4897834"/>
                <a:ext cx="498960" cy="23868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2A677F58-BB3C-3DED-794E-1E9E3013B52D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5553240" y="4880194"/>
                  <a:ext cx="53460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36E3D8F7-3E16-18C0-C4F4-04DE7AA1FD64}"/>
                    </a:ext>
                  </a:extLst>
                </p14:cNvPr>
                <p14:cNvContentPartPr/>
                <p14:nvPr/>
              </p14:nvContentPartPr>
              <p14:xfrm>
                <a:off x="5952120" y="4961554"/>
                <a:ext cx="160920" cy="44748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36E3D8F7-3E16-18C0-C4F4-04DE7AA1FD64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5934480" y="4943554"/>
                  <a:ext cx="196560" cy="48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AD6F9BF4-0585-20BE-B10F-2F034F0B18EF}"/>
                    </a:ext>
                  </a:extLst>
                </p14:cNvPr>
                <p14:cNvContentPartPr/>
                <p14:nvPr/>
              </p14:nvContentPartPr>
              <p14:xfrm>
                <a:off x="6673560" y="4955434"/>
                <a:ext cx="708120" cy="26064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AD6F9BF4-0585-20BE-B10F-2F034F0B18EF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6655920" y="4937794"/>
                  <a:ext cx="74376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1DFD7E7F-8C27-47BA-482C-10A98D05935A}"/>
                    </a:ext>
                  </a:extLst>
                </p14:cNvPr>
                <p14:cNvContentPartPr/>
                <p14:nvPr/>
              </p14:nvContentPartPr>
              <p14:xfrm>
                <a:off x="8647800" y="4761394"/>
                <a:ext cx="107640" cy="30024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1DFD7E7F-8C27-47BA-482C-10A98D05935A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8629800" y="4743754"/>
                  <a:ext cx="14328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16B2B5C8-4D4F-9DEE-026A-2F98DAF7E409}"/>
                    </a:ext>
                  </a:extLst>
                </p14:cNvPr>
                <p14:cNvContentPartPr/>
                <p14:nvPr/>
              </p14:nvContentPartPr>
              <p14:xfrm>
                <a:off x="8715840" y="4698754"/>
                <a:ext cx="207360" cy="10512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16B2B5C8-4D4F-9DEE-026A-2F98DAF7E409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8697840" y="4681114"/>
                  <a:ext cx="24300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885D8F4E-2518-A722-F3BA-C94FFD01BFA1}"/>
                    </a:ext>
                  </a:extLst>
                </p14:cNvPr>
                <p14:cNvContentPartPr/>
                <p14:nvPr/>
              </p14:nvContentPartPr>
              <p14:xfrm>
                <a:off x="8840760" y="4785154"/>
                <a:ext cx="376920" cy="2440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885D8F4E-2518-A722-F3BA-C94FFD01BFA1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823120" y="4767514"/>
                  <a:ext cx="41256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10D13B48-207B-06B4-C01A-CE0E91AFF951}"/>
                    </a:ext>
                  </a:extLst>
                </p14:cNvPr>
                <p14:cNvContentPartPr/>
                <p14:nvPr/>
              </p14:nvContentPartPr>
              <p14:xfrm>
                <a:off x="9209040" y="4577074"/>
                <a:ext cx="142560" cy="43920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10D13B48-207B-06B4-C01A-CE0E91AFF951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9191040" y="4559434"/>
                  <a:ext cx="178200" cy="47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3FE99C38-882C-0155-DBE5-FEE2388F57DA}"/>
                    </a:ext>
                  </a:extLst>
                </p14:cNvPr>
                <p14:cNvContentPartPr/>
                <p14:nvPr/>
              </p14:nvContentPartPr>
              <p14:xfrm>
                <a:off x="9508920" y="4612354"/>
                <a:ext cx="388440" cy="38268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3FE99C38-882C-0155-DBE5-FEE2388F57DA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9491280" y="4594354"/>
                  <a:ext cx="424080" cy="41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8EEA92AC-3DA3-5DB1-4ABE-ED58874F9E5E}"/>
                    </a:ext>
                  </a:extLst>
                </p14:cNvPr>
                <p14:cNvContentPartPr/>
                <p14:nvPr/>
              </p14:nvContentPartPr>
              <p14:xfrm>
                <a:off x="9825000" y="4794154"/>
                <a:ext cx="385200" cy="3528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8EEA92AC-3DA3-5DB1-4ABE-ED58874F9E5E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9807360" y="4776154"/>
                  <a:ext cx="42084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DD870C37-0BE7-2E89-F4AE-0EEFA5A41D4E}"/>
                    </a:ext>
                  </a:extLst>
                </p14:cNvPr>
                <p14:cNvContentPartPr/>
                <p14:nvPr/>
              </p14:nvContentPartPr>
              <p14:xfrm>
                <a:off x="9810960" y="4557994"/>
                <a:ext cx="456120" cy="81360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DD870C37-0BE7-2E89-F4AE-0EEFA5A41D4E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9793320" y="4540354"/>
                  <a:ext cx="491760" cy="84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FBC82B9D-2F34-5689-2AFE-310945008570}"/>
                    </a:ext>
                  </a:extLst>
                </p14:cNvPr>
                <p14:cNvContentPartPr/>
                <p14:nvPr/>
              </p14:nvContentPartPr>
              <p14:xfrm>
                <a:off x="10248360" y="4351354"/>
                <a:ext cx="126000" cy="77940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FBC82B9D-2F34-5689-2AFE-310945008570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0230360" y="4333714"/>
                  <a:ext cx="161640" cy="81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615A83A8-7CAC-45DF-A9A7-C120C8F98527}"/>
                    </a:ext>
                  </a:extLst>
                </p14:cNvPr>
                <p14:cNvContentPartPr/>
                <p14:nvPr/>
              </p14:nvContentPartPr>
              <p14:xfrm>
                <a:off x="10418640" y="4200874"/>
                <a:ext cx="119160" cy="3225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615A83A8-7CAC-45DF-A9A7-C120C8F98527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0401000" y="4183234"/>
                  <a:ext cx="154800" cy="35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457F1C45-9155-DDDD-14B9-464B7DCD3CA2}"/>
                    </a:ext>
                  </a:extLst>
                </p14:cNvPr>
                <p14:cNvContentPartPr/>
                <p14:nvPr/>
              </p14:nvContentPartPr>
              <p14:xfrm>
                <a:off x="10652280" y="4430914"/>
                <a:ext cx="233640" cy="44712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457F1C45-9155-DDDD-14B9-464B7DCD3CA2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0634640" y="4412914"/>
                  <a:ext cx="269280" cy="48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9C532D94-EEBE-5632-8576-BF535F8C899D}"/>
                    </a:ext>
                  </a:extLst>
                </p14:cNvPr>
                <p14:cNvContentPartPr/>
                <p14:nvPr/>
              </p14:nvContentPartPr>
              <p14:xfrm>
                <a:off x="10631400" y="4606954"/>
                <a:ext cx="86400" cy="7848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9C532D94-EEBE-5632-8576-BF535F8C899D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0613400" y="4589314"/>
                  <a:ext cx="12204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DD841ADD-FE1A-2453-4961-6347AACD0BAC}"/>
                    </a:ext>
                  </a:extLst>
                </p14:cNvPr>
                <p14:cNvContentPartPr/>
                <p14:nvPr/>
              </p14:nvContentPartPr>
              <p14:xfrm>
                <a:off x="10764240" y="4700554"/>
                <a:ext cx="104400" cy="10692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DD841ADD-FE1A-2453-4961-6347AACD0BAC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0746600" y="4682554"/>
                  <a:ext cx="14004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C2922A33-9917-F69A-9AF0-8B620DF976D1}"/>
                    </a:ext>
                  </a:extLst>
                </p14:cNvPr>
                <p14:cNvContentPartPr/>
                <p14:nvPr/>
              </p14:nvContentPartPr>
              <p14:xfrm>
                <a:off x="10940280" y="4229314"/>
                <a:ext cx="276840" cy="55116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C2922A33-9917-F69A-9AF0-8B620DF976D1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0922640" y="4211314"/>
                  <a:ext cx="312480" cy="58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808A3896-AAAD-FFDF-8551-67DFD7F12649}"/>
                    </a:ext>
                  </a:extLst>
                </p14:cNvPr>
                <p14:cNvContentPartPr/>
                <p14:nvPr/>
              </p14:nvContentPartPr>
              <p14:xfrm>
                <a:off x="11201640" y="4054714"/>
                <a:ext cx="122760" cy="27396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808A3896-AAAD-FFDF-8551-67DFD7F12649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1183640" y="4036714"/>
                  <a:ext cx="15840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077256E3-F5A9-1274-D664-4678A771BE54}"/>
                    </a:ext>
                  </a:extLst>
                </p14:cNvPr>
                <p14:cNvContentPartPr/>
                <p14:nvPr/>
              </p14:nvContentPartPr>
              <p14:xfrm>
                <a:off x="11270400" y="4087474"/>
                <a:ext cx="32400" cy="8712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077256E3-F5A9-1274-D664-4678A771BE54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1252400" y="4069834"/>
                  <a:ext cx="6804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E6E4A01F-E32A-9095-5C00-3E1790F6AF48}"/>
                    </a:ext>
                  </a:extLst>
                </p14:cNvPr>
                <p14:cNvContentPartPr/>
                <p14:nvPr/>
              </p14:nvContentPartPr>
              <p14:xfrm>
                <a:off x="11378400" y="4027354"/>
                <a:ext cx="49320" cy="22500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E6E4A01F-E32A-9095-5C00-3E1790F6AF48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1360760" y="4009714"/>
                  <a:ext cx="8496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5D09A8D6-BE42-45CC-6B2C-93EC91589E99}"/>
                    </a:ext>
                  </a:extLst>
                </p14:cNvPr>
                <p14:cNvContentPartPr/>
                <p14:nvPr/>
              </p14:nvContentPartPr>
              <p14:xfrm>
                <a:off x="11345640" y="4740874"/>
                <a:ext cx="95040" cy="23796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5D09A8D6-BE42-45CC-6B2C-93EC91589E99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1327640" y="4722874"/>
                  <a:ext cx="13068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B998FB03-06FC-B54A-B745-9BA417781AA2}"/>
                    </a:ext>
                  </a:extLst>
                </p14:cNvPr>
                <p14:cNvContentPartPr/>
                <p14:nvPr/>
              </p14:nvContentPartPr>
              <p14:xfrm>
                <a:off x="10669560" y="4966594"/>
                <a:ext cx="452160" cy="10908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B998FB03-06FC-B54A-B745-9BA417781AA2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0651920" y="4948594"/>
                  <a:ext cx="48780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31636E3A-36FF-5602-5568-9CD378808394}"/>
                    </a:ext>
                  </a:extLst>
                </p14:cNvPr>
                <p14:cNvContentPartPr/>
                <p14:nvPr/>
              </p14:nvContentPartPr>
              <p14:xfrm>
                <a:off x="11110200" y="5238754"/>
                <a:ext cx="443880" cy="34956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31636E3A-36FF-5602-5568-9CD378808394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1092200" y="5220754"/>
                  <a:ext cx="479520" cy="38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E431D1F8-8D6D-4376-B5DC-EBD35B44FF0C}"/>
                    </a:ext>
                  </a:extLst>
                </p14:cNvPr>
                <p14:cNvContentPartPr/>
                <p14:nvPr/>
              </p14:nvContentPartPr>
              <p14:xfrm>
                <a:off x="11509080" y="5135434"/>
                <a:ext cx="287280" cy="90144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E431D1F8-8D6D-4376-B5DC-EBD35B44FF0C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1491080" y="5117434"/>
                  <a:ext cx="322920" cy="9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16C5BDE5-1A1E-15AB-5ECE-AB0AEF0C7C8A}"/>
                    </a:ext>
                  </a:extLst>
                </p14:cNvPr>
                <p14:cNvContentPartPr/>
                <p14:nvPr/>
              </p14:nvContentPartPr>
              <p14:xfrm>
                <a:off x="11951520" y="5190874"/>
                <a:ext cx="87480" cy="8964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16C5BDE5-1A1E-15AB-5ECE-AB0AEF0C7C8A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1933880" y="5172874"/>
                  <a:ext cx="12312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E4F8BD8C-67B4-6C92-9400-0D4B0094D60E}"/>
                    </a:ext>
                  </a:extLst>
                </p14:cNvPr>
                <p14:cNvContentPartPr/>
                <p14:nvPr/>
              </p14:nvContentPartPr>
              <p14:xfrm>
                <a:off x="11743440" y="5621794"/>
                <a:ext cx="330480" cy="68220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E4F8BD8C-67B4-6C92-9400-0D4B0094D60E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1725440" y="5604154"/>
                  <a:ext cx="366120" cy="717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06862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43238D7-7B04-E69D-65E4-3836306B00EA}"/>
              </a:ext>
            </a:extLst>
          </p:cNvPr>
          <p:cNvGrpSpPr/>
          <p:nvPr/>
        </p:nvGrpSpPr>
        <p:grpSpPr>
          <a:xfrm>
            <a:off x="973320" y="254194"/>
            <a:ext cx="2287080" cy="557280"/>
            <a:chOff x="973320" y="254194"/>
            <a:chExt cx="2287080" cy="557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BC9B749A-C83D-4B72-4633-93B8274A0376}"/>
                    </a:ext>
                  </a:extLst>
                </p14:cNvPr>
                <p14:cNvContentPartPr/>
                <p14:nvPr/>
              </p14:nvContentPartPr>
              <p14:xfrm>
                <a:off x="973320" y="271114"/>
                <a:ext cx="26280" cy="16884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BC9B749A-C83D-4B72-4633-93B8274A037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55320" y="253114"/>
                  <a:ext cx="6192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9524B1A4-B10D-63D2-0D1B-805F9D6B36D5}"/>
                    </a:ext>
                  </a:extLst>
                </p14:cNvPr>
                <p14:cNvContentPartPr/>
                <p14:nvPr/>
              </p14:nvContentPartPr>
              <p14:xfrm>
                <a:off x="1237200" y="358954"/>
                <a:ext cx="190800" cy="45252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9524B1A4-B10D-63D2-0D1B-805F9D6B36D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19560" y="341314"/>
                  <a:ext cx="226440" cy="48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283FF9A0-20D7-C13E-EF15-DF1EB7F1C912}"/>
                    </a:ext>
                  </a:extLst>
                </p14:cNvPr>
                <p14:cNvContentPartPr/>
                <p14:nvPr/>
              </p14:nvContentPartPr>
              <p14:xfrm>
                <a:off x="1620240" y="669994"/>
                <a:ext cx="16560" cy="270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283FF9A0-20D7-C13E-EF15-DF1EB7F1C91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602600" y="652354"/>
                  <a:ext cx="5220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9028D2A-516D-5FA4-7E0E-94A3809E08FA}"/>
                    </a:ext>
                  </a:extLst>
                </p14:cNvPr>
                <p14:cNvContentPartPr/>
                <p14:nvPr/>
              </p14:nvContentPartPr>
              <p14:xfrm>
                <a:off x="1619160" y="585394"/>
                <a:ext cx="711000" cy="207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9028D2A-516D-5FA4-7E0E-94A3809E08F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601520" y="567394"/>
                  <a:ext cx="74664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CD41C75-8BD2-B269-6EA2-648A45522E5D}"/>
                    </a:ext>
                  </a:extLst>
                </p14:cNvPr>
                <p14:cNvContentPartPr/>
                <p14:nvPr/>
              </p14:nvContentPartPr>
              <p14:xfrm>
                <a:off x="2376600" y="444274"/>
                <a:ext cx="498960" cy="3668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CD41C75-8BD2-B269-6EA2-648A45522E5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358960" y="426274"/>
                  <a:ext cx="534600" cy="40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BBD55FF-40BD-1854-F5B3-54C05516E10B}"/>
                    </a:ext>
                  </a:extLst>
                </p14:cNvPr>
                <p14:cNvContentPartPr/>
                <p14:nvPr/>
              </p14:nvContentPartPr>
              <p14:xfrm>
                <a:off x="2788440" y="568474"/>
                <a:ext cx="266040" cy="2401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BBD55FF-40BD-1854-F5B3-54C05516E10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770800" y="550474"/>
                  <a:ext cx="30168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835958E-23E0-9872-CA4E-FA6778A55B12}"/>
                    </a:ext>
                  </a:extLst>
                </p14:cNvPr>
                <p14:cNvContentPartPr/>
                <p14:nvPr/>
              </p14:nvContentPartPr>
              <p14:xfrm>
                <a:off x="3238440" y="254194"/>
                <a:ext cx="21960" cy="1828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835958E-23E0-9872-CA4E-FA6778A55B1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220440" y="236554"/>
                  <a:ext cx="57600" cy="21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3C9E7A0-3A40-1DBD-2FE0-9D0A1A39AB86}"/>
              </a:ext>
            </a:extLst>
          </p:cNvPr>
          <p:cNvGrpSpPr/>
          <p:nvPr/>
        </p:nvGrpSpPr>
        <p:grpSpPr>
          <a:xfrm>
            <a:off x="1769280" y="1158874"/>
            <a:ext cx="529200" cy="499680"/>
            <a:chOff x="1769280" y="1158874"/>
            <a:chExt cx="529200" cy="499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B08512E-B877-5C93-FD4F-5C4FD524F30B}"/>
                    </a:ext>
                  </a:extLst>
                </p14:cNvPr>
                <p14:cNvContentPartPr/>
                <p14:nvPr/>
              </p14:nvContentPartPr>
              <p14:xfrm>
                <a:off x="1769280" y="1355794"/>
                <a:ext cx="198000" cy="3027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B08512E-B877-5C93-FD4F-5C4FD524F30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751280" y="1338154"/>
                  <a:ext cx="233640" cy="3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2D10588-2AB5-0ED8-98B8-5BC20EDA22C4}"/>
                    </a:ext>
                  </a:extLst>
                </p14:cNvPr>
                <p14:cNvContentPartPr/>
                <p14:nvPr/>
              </p14:nvContentPartPr>
              <p14:xfrm>
                <a:off x="1962240" y="1158874"/>
                <a:ext cx="249120" cy="3114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2D10588-2AB5-0ED8-98B8-5BC20EDA22C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944600" y="1140874"/>
                  <a:ext cx="284760" cy="34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B3EFB7E-9BEE-C2A7-FB4A-53BBCF8290C7}"/>
                    </a:ext>
                  </a:extLst>
                </p14:cNvPr>
                <p14:cNvContentPartPr/>
                <p14:nvPr/>
              </p14:nvContentPartPr>
              <p14:xfrm>
                <a:off x="2151240" y="1516354"/>
                <a:ext cx="147240" cy="1155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B3EFB7E-9BEE-C2A7-FB4A-53BBCF8290C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133240" y="1498714"/>
                  <a:ext cx="182880" cy="151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54A8588-9D29-824F-B281-E66AE9358221}"/>
              </a:ext>
            </a:extLst>
          </p:cNvPr>
          <p:cNvGrpSpPr/>
          <p:nvPr/>
        </p:nvGrpSpPr>
        <p:grpSpPr>
          <a:xfrm>
            <a:off x="2619960" y="1193434"/>
            <a:ext cx="1579320" cy="420840"/>
            <a:chOff x="2619960" y="1193434"/>
            <a:chExt cx="1579320" cy="42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5F0671B-A0F4-758B-DE3A-E4D349BC2B5B}"/>
                    </a:ext>
                  </a:extLst>
                </p14:cNvPr>
                <p14:cNvContentPartPr/>
                <p14:nvPr/>
              </p14:nvContentPartPr>
              <p14:xfrm>
                <a:off x="2619960" y="1412314"/>
                <a:ext cx="1126440" cy="1908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5F0671B-A0F4-758B-DE3A-E4D349BC2B5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601960" y="1394674"/>
                  <a:ext cx="116208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CF262E3-AC5A-48F0-F56F-FB2457CB2DFF}"/>
                    </a:ext>
                  </a:extLst>
                </p14:cNvPr>
                <p14:cNvContentPartPr/>
                <p14:nvPr/>
              </p14:nvContentPartPr>
              <p14:xfrm>
                <a:off x="3841800" y="1193434"/>
                <a:ext cx="357480" cy="4208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CF262E3-AC5A-48F0-F56F-FB2457CB2DF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823800" y="1175434"/>
                  <a:ext cx="393120" cy="456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81AD2F3-2179-6D6D-999E-971217ECF229}"/>
              </a:ext>
            </a:extLst>
          </p:cNvPr>
          <p:cNvGrpSpPr/>
          <p:nvPr/>
        </p:nvGrpSpPr>
        <p:grpSpPr>
          <a:xfrm>
            <a:off x="4804800" y="1117114"/>
            <a:ext cx="483120" cy="378720"/>
            <a:chOff x="4804800" y="1117114"/>
            <a:chExt cx="483120" cy="37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E7C3F1A-7462-60F6-F27B-2CECE7A94B02}"/>
                    </a:ext>
                  </a:extLst>
                </p14:cNvPr>
                <p14:cNvContentPartPr/>
                <p14:nvPr/>
              </p14:nvContentPartPr>
              <p14:xfrm>
                <a:off x="4898760" y="1117114"/>
                <a:ext cx="129240" cy="3787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E7C3F1A-7462-60F6-F27B-2CECE7A94B0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881120" y="1099114"/>
                  <a:ext cx="164880" cy="41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1F0B006-E079-87AC-C748-AAFB8760EC22}"/>
                    </a:ext>
                  </a:extLst>
                </p14:cNvPr>
                <p14:cNvContentPartPr/>
                <p14:nvPr/>
              </p14:nvContentPartPr>
              <p14:xfrm>
                <a:off x="4804800" y="1302874"/>
                <a:ext cx="483120" cy="1580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1F0B006-E079-87AC-C748-AAFB8760EC2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787160" y="1285234"/>
                  <a:ext cx="518760" cy="193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328D04F-10FB-BE6B-0EE7-B1A17FAD8A4B}"/>
              </a:ext>
            </a:extLst>
          </p:cNvPr>
          <p:cNvGrpSpPr/>
          <p:nvPr/>
        </p:nvGrpSpPr>
        <p:grpSpPr>
          <a:xfrm>
            <a:off x="5952480" y="966274"/>
            <a:ext cx="5353920" cy="794880"/>
            <a:chOff x="5952480" y="966274"/>
            <a:chExt cx="5353920" cy="794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877D0DF-9336-B53A-BD5B-9EEFC5979032}"/>
                    </a:ext>
                  </a:extLst>
                </p14:cNvPr>
                <p14:cNvContentPartPr/>
                <p14:nvPr/>
              </p14:nvContentPartPr>
              <p14:xfrm>
                <a:off x="5952480" y="1312234"/>
                <a:ext cx="139680" cy="2037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877D0DF-9336-B53A-BD5B-9EEFC597903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934840" y="1294234"/>
                  <a:ext cx="17532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0A29E03-03EF-14D8-EF09-9A57A455570E}"/>
                    </a:ext>
                  </a:extLst>
                </p14:cNvPr>
                <p14:cNvContentPartPr/>
                <p14:nvPr/>
              </p14:nvContentPartPr>
              <p14:xfrm>
                <a:off x="6199800" y="1333474"/>
                <a:ext cx="579240" cy="2149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0A29E03-03EF-14D8-EF09-9A57A455570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182160" y="1315834"/>
                  <a:ext cx="61488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BE7F443-BE12-9FD9-3503-AC82FC9D2C83}"/>
                    </a:ext>
                  </a:extLst>
                </p14:cNvPr>
                <p14:cNvContentPartPr/>
                <p14:nvPr/>
              </p14:nvContentPartPr>
              <p14:xfrm>
                <a:off x="6898920" y="1386754"/>
                <a:ext cx="317520" cy="2584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BE7F443-BE12-9FD9-3503-AC82FC9D2C8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880920" y="1369114"/>
                  <a:ext cx="35316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C1611AC-70A9-4386-6B68-B0235D880D3F}"/>
                    </a:ext>
                  </a:extLst>
                </p14:cNvPr>
                <p14:cNvContentPartPr/>
                <p14:nvPr/>
              </p14:nvContentPartPr>
              <p14:xfrm>
                <a:off x="7622880" y="1339954"/>
                <a:ext cx="313560" cy="2689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C1611AC-70A9-4386-6B68-B0235D880D3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605240" y="1322314"/>
                  <a:ext cx="34920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4DB3E84-E605-FE85-CDC4-67D84DD729C3}"/>
                    </a:ext>
                  </a:extLst>
                </p14:cNvPr>
                <p14:cNvContentPartPr/>
                <p14:nvPr/>
              </p14:nvContentPartPr>
              <p14:xfrm>
                <a:off x="7861920" y="1249234"/>
                <a:ext cx="754560" cy="3589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4DB3E84-E605-FE85-CDC4-67D84DD729C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844280" y="1231594"/>
                  <a:ext cx="79020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6CB1426-557A-B3D1-5C22-2E86C56AFAF8}"/>
                    </a:ext>
                  </a:extLst>
                </p14:cNvPr>
                <p14:cNvContentPartPr/>
                <p14:nvPr/>
              </p14:nvContentPartPr>
              <p14:xfrm>
                <a:off x="8383920" y="1227994"/>
                <a:ext cx="1242360" cy="5331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6CB1426-557A-B3D1-5C22-2E86C56AFAF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365920" y="1209994"/>
                  <a:ext cx="1278000" cy="56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0F62456-C25E-3804-01E6-E3671BD21CA6}"/>
                    </a:ext>
                  </a:extLst>
                </p14:cNvPr>
                <p14:cNvContentPartPr/>
                <p14:nvPr/>
              </p14:nvContentPartPr>
              <p14:xfrm>
                <a:off x="9266280" y="1520314"/>
                <a:ext cx="394920" cy="802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0F62456-C25E-3804-01E6-E3671BD21CA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248280" y="1502314"/>
                  <a:ext cx="43056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35BD823-FC44-B41E-4CDB-06BC101F2F08}"/>
                    </a:ext>
                  </a:extLst>
                </p14:cNvPr>
                <p14:cNvContentPartPr/>
                <p14:nvPr/>
              </p14:nvContentPartPr>
              <p14:xfrm>
                <a:off x="10226400" y="966274"/>
                <a:ext cx="29880" cy="5169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35BD823-FC44-B41E-4CDB-06BC101F2F0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208760" y="948634"/>
                  <a:ext cx="65520" cy="55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5369B71-5777-53A6-98E8-C62C6609BA2D}"/>
                    </a:ext>
                  </a:extLst>
                </p14:cNvPr>
                <p14:cNvContentPartPr/>
                <p14:nvPr/>
              </p14:nvContentPartPr>
              <p14:xfrm>
                <a:off x="9978360" y="988594"/>
                <a:ext cx="757440" cy="4039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5369B71-5777-53A6-98E8-C62C6609BA2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960360" y="970954"/>
                  <a:ext cx="793080" cy="43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C4795E8-937E-914C-E039-33617F8316E5}"/>
                    </a:ext>
                  </a:extLst>
                </p14:cNvPr>
                <p14:cNvContentPartPr/>
                <p14:nvPr/>
              </p14:nvContentPartPr>
              <p14:xfrm>
                <a:off x="10936320" y="1222954"/>
                <a:ext cx="370080" cy="2804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C4795E8-937E-914C-E039-33617F8316E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918320" y="1205314"/>
                  <a:ext cx="40572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36962DA-05F0-B75D-C72B-FF2468595E4C}"/>
                    </a:ext>
                  </a:extLst>
                </p14:cNvPr>
                <p14:cNvContentPartPr/>
                <p14:nvPr/>
              </p14:nvContentPartPr>
              <p14:xfrm>
                <a:off x="10788360" y="1342474"/>
                <a:ext cx="56520" cy="1803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36962DA-05F0-B75D-C72B-FF2468595E4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770360" y="1324834"/>
                  <a:ext cx="92160" cy="21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6A050A3B-649E-2941-DC3C-D796AC80BFF4}"/>
              </a:ext>
            </a:extLst>
          </p:cNvPr>
          <p:cNvGrpSpPr/>
          <p:nvPr/>
        </p:nvGrpSpPr>
        <p:grpSpPr>
          <a:xfrm>
            <a:off x="948840" y="2015674"/>
            <a:ext cx="2905560" cy="1325520"/>
            <a:chOff x="948840" y="2015674"/>
            <a:chExt cx="2905560" cy="1325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A2261BD8-9F20-13FD-EA55-56B0D359F1AF}"/>
                    </a:ext>
                  </a:extLst>
                </p14:cNvPr>
                <p14:cNvContentPartPr/>
                <p14:nvPr/>
              </p14:nvContentPartPr>
              <p14:xfrm>
                <a:off x="948840" y="2015674"/>
                <a:ext cx="1338480" cy="6001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A2261BD8-9F20-13FD-EA55-56B0D359F1A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31200" y="1997674"/>
                  <a:ext cx="1374120" cy="63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B0B317B-237E-DF00-55C9-A93C5CD660C3}"/>
                    </a:ext>
                  </a:extLst>
                </p14:cNvPr>
                <p14:cNvContentPartPr/>
                <p14:nvPr/>
              </p14:nvContentPartPr>
              <p14:xfrm>
                <a:off x="2518800" y="2523994"/>
                <a:ext cx="47520" cy="496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B0B317B-237E-DF00-55C9-A93C5CD660C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500800" y="2505994"/>
                  <a:ext cx="8316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FDEE376-6EB5-80EB-5DBA-5917824D675F}"/>
                    </a:ext>
                  </a:extLst>
                </p14:cNvPr>
                <p14:cNvContentPartPr/>
                <p14:nvPr/>
              </p14:nvContentPartPr>
              <p14:xfrm>
                <a:off x="1763880" y="2811274"/>
                <a:ext cx="372240" cy="5151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FDEE376-6EB5-80EB-5DBA-5917824D675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745880" y="2793274"/>
                  <a:ext cx="407880" cy="55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85A4ACF-5E68-174E-6383-92ABA2A7A9D1}"/>
                    </a:ext>
                  </a:extLst>
                </p14:cNvPr>
                <p14:cNvContentPartPr/>
                <p14:nvPr/>
              </p14:nvContentPartPr>
              <p14:xfrm>
                <a:off x="2148000" y="2898754"/>
                <a:ext cx="190440" cy="4424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85A4ACF-5E68-174E-6383-92ABA2A7A9D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130000" y="2881114"/>
                  <a:ext cx="226080" cy="47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A00A418-7C53-1AFC-BCA1-59C7CC0CB84C}"/>
                    </a:ext>
                  </a:extLst>
                </p14:cNvPr>
                <p14:cNvContentPartPr/>
                <p14:nvPr/>
              </p14:nvContentPartPr>
              <p14:xfrm>
                <a:off x="2182200" y="3073354"/>
                <a:ext cx="296640" cy="1072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A00A418-7C53-1AFC-BCA1-59C7CC0CB84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164560" y="3055714"/>
                  <a:ext cx="33228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AE572C0-7B2A-A065-0D19-F9397FE9E71C}"/>
                    </a:ext>
                  </a:extLst>
                </p14:cNvPr>
                <p14:cNvContentPartPr/>
                <p14:nvPr/>
              </p14:nvContentPartPr>
              <p14:xfrm>
                <a:off x="2835240" y="3038794"/>
                <a:ext cx="541080" cy="2264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AE572C0-7B2A-A065-0D19-F9397FE9E71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817240" y="3020794"/>
                  <a:ext cx="57672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2AB92895-727B-CC00-43AA-8D0333DDAFDB}"/>
                    </a:ext>
                  </a:extLst>
                </p14:cNvPr>
                <p14:cNvContentPartPr/>
                <p14:nvPr/>
              </p14:nvContentPartPr>
              <p14:xfrm>
                <a:off x="3258960" y="2844034"/>
                <a:ext cx="38880" cy="820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2AB92895-727B-CC00-43AA-8D0333DDAFDB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240960" y="2826034"/>
                  <a:ext cx="7452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E8C90BD-AA70-BC12-E5F7-9CC9B8648FC2}"/>
                    </a:ext>
                  </a:extLst>
                </p14:cNvPr>
                <p14:cNvContentPartPr/>
                <p14:nvPr/>
              </p14:nvContentPartPr>
              <p14:xfrm>
                <a:off x="3601680" y="2700394"/>
                <a:ext cx="252720" cy="5526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E8C90BD-AA70-BC12-E5F7-9CC9B8648FC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583680" y="2682754"/>
                  <a:ext cx="288360" cy="58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1857F36-DA16-DCFA-C54E-4ACAECEF911A}"/>
              </a:ext>
            </a:extLst>
          </p:cNvPr>
          <p:cNvGrpSpPr/>
          <p:nvPr/>
        </p:nvGrpSpPr>
        <p:grpSpPr>
          <a:xfrm>
            <a:off x="4410240" y="2909194"/>
            <a:ext cx="1474200" cy="860040"/>
            <a:chOff x="4410240" y="2909194"/>
            <a:chExt cx="1474200" cy="860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618A70B8-FCD4-605F-81F0-A8682C0E8C26}"/>
                    </a:ext>
                  </a:extLst>
                </p14:cNvPr>
                <p14:cNvContentPartPr/>
                <p14:nvPr/>
              </p14:nvContentPartPr>
              <p14:xfrm>
                <a:off x="4410240" y="3150754"/>
                <a:ext cx="199800" cy="1807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618A70B8-FCD4-605F-81F0-A8682C0E8C26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392240" y="3133114"/>
                  <a:ext cx="23544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60F0D6F3-216C-D8CB-5B87-C28F4A7F7FFF}"/>
                    </a:ext>
                  </a:extLst>
                </p14:cNvPr>
                <p14:cNvContentPartPr/>
                <p14:nvPr/>
              </p14:nvContentPartPr>
              <p14:xfrm>
                <a:off x="4850160" y="2963554"/>
                <a:ext cx="38880" cy="4568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60F0D6F3-216C-D8CB-5B87-C28F4A7F7FF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832520" y="2945914"/>
                  <a:ext cx="74520" cy="49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A9A67DA8-8DCF-8E13-5635-538BCFA1DF18}"/>
                    </a:ext>
                  </a:extLst>
                </p14:cNvPr>
                <p14:cNvContentPartPr/>
                <p14:nvPr/>
              </p14:nvContentPartPr>
              <p14:xfrm>
                <a:off x="4786440" y="3125914"/>
                <a:ext cx="582840" cy="2739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A9A67DA8-8DCF-8E13-5635-538BCFA1DF1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768800" y="3108274"/>
                  <a:ext cx="61848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E0222C22-A473-415F-704A-765BB3224423}"/>
                    </a:ext>
                  </a:extLst>
                </p14:cNvPr>
                <p14:cNvContentPartPr/>
                <p14:nvPr/>
              </p14:nvContentPartPr>
              <p14:xfrm>
                <a:off x="5377920" y="2909194"/>
                <a:ext cx="107640" cy="549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E0222C22-A473-415F-704A-765BB322442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359920" y="2891554"/>
                  <a:ext cx="143280" cy="58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8881EE2-BFA5-E5BF-CBAD-B5430A55A559}"/>
                    </a:ext>
                  </a:extLst>
                </p14:cNvPr>
                <p14:cNvContentPartPr/>
                <p14:nvPr/>
              </p14:nvContentPartPr>
              <p14:xfrm>
                <a:off x="5641800" y="3090994"/>
                <a:ext cx="242640" cy="4813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8881EE2-BFA5-E5BF-CBAD-B5430A55A55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624160" y="3073354"/>
                  <a:ext cx="278280" cy="51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5113DF23-1750-62E6-EF9C-0B54012F9443}"/>
                    </a:ext>
                  </a:extLst>
                </p14:cNvPr>
                <p14:cNvContentPartPr/>
                <p14:nvPr/>
              </p14:nvContentPartPr>
              <p14:xfrm>
                <a:off x="4426080" y="3677434"/>
                <a:ext cx="875160" cy="154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5113DF23-1750-62E6-EF9C-0B54012F944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408080" y="3659434"/>
                  <a:ext cx="91080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D75C5C7-5509-2E3B-A249-91FC6E621040}"/>
                    </a:ext>
                  </a:extLst>
                </p14:cNvPr>
                <p14:cNvContentPartPr/>
                <p14:nvPr/>
              </p14:nvContentPartPr>
              <p14:xfrm>
                <a:off x="4538760" y="3727474"/>
                <a:ext cx="993600" cy="417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D75C5C7-5509-2E3B-A249-91FC6E62104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520760" y="3709474"/>
                  <a:ext cx="1029240" cy="77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B41CCE0F-860D-D72C-77F0-41DD1F0778E2}"/>
              </a:ext>
            </a:extLst>
          </p:cNvPr>
          <p:cNvGrpSpPr/>
          <p:nvPr/>
        </p:nvGrpSpPr>
        <p:grpSpPr>
          <a:xfrm>
            <a:off x="6614160" y="2657554"/>
            <a:ext cx="4170600" cy="953280"/>
            <a:chOff x="6614160" y="2657554"/>
            <a:chExt cx="4170600" cy="95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B12340F-B9E0-2B58-9276-5E22D8C0D922}"/>
                    </a:ext>
                  </a:extLst>
                </p14:cNvPr>
                <p14:cNvContentPartPr/>
                <p14:nvPr/>
              </p14:nvContentPartPr>
              <p14:xfrm>
                <a:off x="6614160" y="3013954"/>
                <a:ext cx="1079640" cy="3913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B12340F-B9E0-2B58-9276-5E22D8C0D922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596520" y="2995954"/>
                  <a:ext cx="1115280" cy="42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9FA709BF-C3CE-94EA-E907-0FD785217AC8}"/>
                    </a:ext>
                  </a:extLst>
                </p14:cNvPr>
                <p14:cNvContentPartPr/>
                <p14:nvPr/>
              </p14:nvContentPartPr>
              <p14:xfrm>
                <a:off x="7820160" y="2922874"/>
                <a:ext cx="221760" cy="4712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9FA709BF-C3CE-94EA-E907-0FD785217AC8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802520" y="2904874"/>
                  <a:ext cx="257400" cy="50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5DC4BDDC-46AE-8804-7392-F91E48F9B65C}"/>
                    </a:ext>
                  </a:extLst>
                </p14:cNvPr>
                <p14:cNvContentPartPr/>
                <p14:nvPr/>
              </p14:nvContentPartPr>
              <p14:xfrm>
                <a:off x="8501640" y="2840074"/>
                <a:ext cx="519840" cy="7707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5DC4BDDC-46AE-8804-7392-F91E48F9B65C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483640" y="2822074"/>
                  <a:ext cx="555480" cy="80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8C9E985-ED13-38FF-4024-0C122C81CCF6}"/>
                    </a:ext>
                  </a:extLst>
                </p14:cNvPr>
                <p14:cNvContentPartPr/>
                <p14:nvPr/>
              </p14:nvContentPartPr>
              <p14:xfrm>
                <a:off x="8775960" y="3260554"/>
                <a:ext cx="428400" cy="399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8C9E985-ED13-38FF-4024-0C122C81CCF6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757960" y="3242554"/>
                  <a:ext cx="46404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DEDBAF48-FC36-7A3A-F0EC-B846D6732653}"/>
                    </a:ext>
                  </a:extLst>
                </p14:cNvPr>
                <p14:cNvContentPartPr/>
                <p14:nvPr/>
              </p14:nvContentPartPr>
              <p14:xfrm>
                <a:off x="9681720" y="2741794"/>
                <a:ext cx="93960" cy="4006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DEDBAF48-FC36-7A3A-F0EC-B846D6732653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664080" y="2724154"/>
                  <a:ext cx="129600" cy="43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280B4DEA-C377-530B-1702-5AA49E5B235E}"/>
                    </a:ext>
                  </a:extLst>
                </p14:cNvPr>
                <p14:cNvContentPartPr/>
                <p14:nvPr/>
              </p14:nvContentPartPr>
              <p14:xfrm>
                <a:off x="9545640" y="2657554"/>
                <a:ext cx="1239120" cy="5270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280B4DEA-C377-530B-1702-5AA49E5B235E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528000" y="2639554"/>
                  <a:ext cx="1274760" cy="562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B8A5F60B-8B0E-D692-95A2-AEB7E8103BDA}"/>
              </a:ext>
            </a:extLst>
          </p:cNvPr>
          <p:cNvGrpSpPr/>
          <p:nvPr/>
        </p:nvGrpSpPr>
        <p:grpSpPr>
          <a:xfrm>
            <a:off x="1362480" y="3852394"/>
            <a:ext cx="4901760" cy="704880"/>
            <a:chOff x="1362480" y="3852394"/>
            <a:chExt cx="4901760" cy="704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DEE1628F-1B01-C904-C416-823F65AD3DF0}"/>
                    </a:ext>
                  </a:extLst>
                </p14:cNvPr>
                <p14:cNvContentPartPr/>
                <p14:nvPr/>
              </p14:nvContentPartPr>
              <p14:xfrm>
                <a:off x="1362480" y="3986674"/>
                <a:ext cx="69120" cy="3142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DEE1628F-1B01-C904-C416-823F65AD3DF0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344480" y="3969034"/>
                  <a:ext cx="104760" cy="34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B5D5C426-1965-EFE5-F370-BA1AADCFD8E0}"/>
                    </a:ext>
                  </a:extLst>
                </p14:cNvPr>
                <p14:cNvContentPartPr/>
                <p14:nvPr/>
              </p14:nvContentPartPr>
              <p14:xfrm>
                <a:off x="1414680" y="3852394"/>
                <a:ext cx="63720" cy="993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B5D5C426-1965-EFE5-F370-BA1AADCFD8E0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397040" y="3834754"/>
                  <a:ext cx="9936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CFB084C6-06CC-F4CB-85C2-2EEFA60E35BA}"/>
                    </a:ext>
                  </a:extLst>
                </p14:cNvPr>
                <p14:cNvContentPartPr/>
                <p14:nvPr/>
              </p14:nvContentPartPr>
              <p14:xfrm>
                <a:off x="1681080" y="4069474"/>
                <a:ext cx="763560" cy="3164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CFB084C6-06CC-F4CB-85C2-2EEFA60E35BA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663080" y="4051834"/>
                  <a:ext cx="79920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299C4B7E-5D10-73F7-59CD-F74FFF6A10F5}"/>
                    </a:ext>
                  </a:extLst>
                </p14:cNvPr>
                <p14:cNvContentPartPr/>
                <p14:nvPr/>
              </p14:nvContentPartPr>
              <p14:xfrm>
                <a:off x="2561280" y="3953194"/>
                <a:ext cx="246960" cy="3510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299C4B7E-5D10-73F7-59CD-F74FFF6A10F5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543640" y="3935194"/>
                  <a:ext cx="282600" cy="38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750A11E6-4739-6152-5EE4-70E4FC3CE15C}"/>
                    </a:ext>
                  </a:extLst>
                </p14:cNvPr>
                <p14:cNvContentPartPr/>
                <p14:nvPr/>
              </p14:nvContentPartPr>
              <p14:xfrm>
                <a:off x="2911560" y="4105834"/>
                <a:ext cx="256320" cy="1818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750A11E6-4739-6152-5EE4-70E4FC3CE15C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893560" y="4087834"/>
                  <a:ext cx="29196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14016E83-E88E-8C0F-D902-C8561176619F}"/>
                    </a:ext>
                  </a:extLst>
                </p14:cNvPr>
                <p14:cNvContentPartPr/>
                <p14:nvPr/>
              </p14:nvContentPartPr>
              <p14:xfrm>
                <a:off x="3217200" y="4144714"/>
                <a:ext cx="436320" cy="1735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14016E83-E88E-8C0F-D902-C8561176619F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199200" y="4126714"/>
                  <a:ext cx="47196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17F3EC58-B603-356C-E660-A2B680093BB9}"/>
                    </a:ext>
                  </a:extLst>
                </p14:cNvPr>
                <p14:cNvContentPartPr/>
                <p14:nvPr/>
              </p14:nvContentPartPr>
              <p14:xfrm>
                <a:off x="3757560" y="3863194"/>
                <a:ext cx="573120" cy="5234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17F3EC58-B603-356C-E660-A2B680093BB9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739560" y="3845554"/>
                  <a:ext cx="608760" cy="55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64B09E7C-B8EA-D524-D0FA-09B96B0D0B65}"/>
                    </a:ext>
                  </a:extLst>
                </p14:cNvPr>
                <p14:cNvContentPartPr/>
                <p14:nvPr/>
              </p14:nvContentPartPr>
              <p14:xfrm>
                <a:off x="4472160" y="3953194"/>
                <a:ext cx="84600" cy="3582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64B09E7C-B8EA-D524-D0FA-09B96B0D0B65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454160" y="3935194"/>
                  <a:ext cx="120240" cy="39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576C8DF6-D322-3332-A380-CD343445E211}"/>
                    </a:ext>
                  </a:extLst>
                </p14:cNvPr>
                <p14:cNvContentPartPr/>
                <p14:nvPr/>
              </p14:nvContentPartPr>
              <p14:xfrm>
                <a:off x="4711200" y="4017274"/>
                <a:ext cx="644400" cy="3772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576C8DF6-D322-3332-A380-CD343445E211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693560" y="3999274"/>
                  <a:ext cx="680040" cy="41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6CF46B7-A644-735F-F2CE-6FE1FC841F73}"/>
                    </a:ext>
                  </a:extLst>
                </p14:cNvPr>
                <p14:cNvContentPartPr/>
                <p14:nvPr/>
              </p14:nvContentPartPr>
              <p14:xfrm>
                <a:off x="5606520" y="4403554"/>
                <a:ext cx="57240" cy="565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6CF46B7-A644-735F-F2CE-6FE1FC841F73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588880" y="4385554"/>
                  <a:ext cx="9288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0FA0CC0D-A1C4-30FA-D4E9-3DE8282FE01F}"/>
                    </a:ext>
                  </a:extLst>
                </p14:cNvPr>
                <p14:cNvContentPartPr/>
                <p14:nvPr/>
              </p14:nvContentPartPr>
              <p14:xfrm>
                <a:off x="5869680" y="4066594"/>
                <a:ext cx="21960" cy="57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0FA0CC0D-A1C4-30FA-D4E9-3DE8282FE01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851680" y="4048954"/>
                  <a:ext cx="5760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1ACF1F78-3DD2-69E3-A8B2-DEF8529D3D30}"/>
                    </a:ext>
                  </a:extLst>
                </p14:cNvPr>
                <p14:cNvContentPartPr/>
                <p14:nvPr/>
              </p14:nvContentPartPr>
              <p14:xfrm>
                <a:off x="5786880" y="3983074"/>
                <a:ext cx="4680" cy="140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1ACF1F78-3DD2-69E3-A8B2-DEF8529D3D30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768880" y="3965074"/>
                  <a:ext cx="4032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7743797C-56A9-0C37-7380-A54C14FD477B}"/>
                    </a:ext>
                  </a:extLst>
                </p14:cNvPr>
                <p14:cNvContentPartPr/>
                <p14:nvPr/>
              </p14:nvContentPartPr>
              <p14:xfrm>
                <a:off x="5426520" y="3887314"/>
                <a:ext cx="166320" cy="54144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7743797C-56A9-0C37-7380-A54C14FD477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408520" y="3869314"/>
                  <a:ext cx="201960" cy="57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F55D0A6-9908-FD38-F1AD-56B83F0DC667}"/>
                    </a:ext>
                  </a:extLst>
                </p14:cNvPr>
                <p14:cNvContentPartPr/>
                <p14:nvPr/>
              </p14:nvContentPartPr>
              <p14:xfrm>
                <a:off x="5592120" y="4072714"/>
                <a:ext cx="284760" cy="4845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F55D0A6-9908-FD38-F1AD-56B83F0DC667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574120" y="4054714"/>
                  <a:ext cx="320400" cy="52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E371CCC6-56D8-40E9-9A57-89CCCDBE9741}"/>
                    </a:ext>
                  </a:extLst>
                </p14:cNvPr>
                <p14:cNvContentPartPr/>
                <p14:nvPr/>
              </p14:nvContentPartPr>
              <p14:xfrm>
                <a:off x="6176400" y="4404274"/>
                <a:ext cx="87840" cy="1026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E371CCC6-56D8-40E9-9A57-89CCCDBE9741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158760" y="4386274"/>
                  <a:ext cx="123480" cy="138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992868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87C4D9F-98A3-6295-0177-2E1AA25984D1}"/>
                  </a:ext>
                </a:extLst>
              </p14:cNvPr>
              <p14:cNvContentPartPr/>
              <p14:nvPr/>
            </p14:nvContentPartPr>
            <p14:xfrm>
              <a:off x="548520" y="893554"/>
              <a:ext cx="596520" cy="6642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87C4D9F-98A3-6295-0177-2E1AA25984D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0520" y="875914"/>
                <a:ext cx="632160" cy="69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D2FB0F0-786B-3613-F329-955AC345C6C2}"/>
                  </a:ext>
                </a:extLst>
              </p14:cNvPr>
              <p14:cNvContentPartPr/>
              <p14:nvPr/>
            </p14:nvContentPartPr>
            <p14:xfrm>
              <a:off x="619440" y="1762594"/>
              <a:ext cx="373320" cy="5497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D2FB0F0-786B-3613-F329-955AC345C6C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1440" y="1744954"/>
                <a:ext cx="408960" cy="58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0F403F6-FCD2-BA53-B0ED-37C21D03DEDC}"/>
                  </a:ext>
                </a:extLst>
              </p14:cNvPr>
              <p14:cNvContentPartPr/>
              <p14:nvPr/>
            </p14:nvContentPartPr>
            <p14:xfrm>
              <a:off x="1066560" y="2436154"/>
              <a:ext cx="204480" cy="3254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0F403F6-FCD2-BA53-B0ED-37C21D03DED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48920" y="2418514"/>
                <a:ext cx="240120" cy="36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165FE77-D18D-B051-645F-503ED6D0FCE5}"/>
                  </a:ext>
                </a:extLst>
              </p14:cNvPr>
              <p14:cNvContentPartPr/>
              <p14:nvPr/>
            </p14:nvContentPartPr>
            <p14:xfrm>
              <a:off x="1327920" y="2404114"/>
              <a:ext cx="169200" cy="2145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165FE77-D18D-B051-645F-503ED6D0FCE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09920" y="2386474"/>
                <a:ext cx="20484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76166A45-2189-06F7-DCC5-83CC8F804F25}"/>
                  </a:ext>
                </a:extLst>
              </p14:cNvPr>
              <p14:cNvContentPartPr/>
              <p14:nvPr/>
            </p14:nvContentPartPr>
            <p14:xfrm>
              <a:off x="1266000" y="2206474"/>
              <a:ext cx="144720" cy="5212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76166A45-2189-06F7-DCC5-83CC8F804F2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248000" y="2188474"/>
                <a:ext cx="180360" cy="55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629FDD32-E69C-AA88-D5C9-35BC5401F729}"/>
                  </a:ext>
                </a:extLst>
              </p14:cNvPr>
              <p14:cNvContentPartPr/>
              <p14:nvPr/>
            </p14:nvContentPartPr>
            <p14:xfrm>
              <a:off x="1663800" y="2313754"/>
              <a:ext cx="401760" cy="6714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629FDD32-E69C-AA88-D5C9-35BC5401F72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645800" y="2295754"/>
                <a:ext cx="437400" cy="70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9F8D2E7-8732-07B0-17FF-9678A9D5AB44}"/>
                  </a:ext>
                </a:extLst>
              </p14:cNvPr>
              <p14:cNvContentPartPr/>
              <p14:nvPr/>
            </p14:nvContentPartPr>
            <p14:xfrm>
              <a:off x="1893840" y="2342914"/>
              <a:ext cx="466200" cy="5238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9F8D2E7-8732-07B0-17FF-9678A9D5AB4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875840" y="2324914"/>
                <a:ext cx="501840" cy="55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92B90F5-E973-3850-D3C9-26EADDD2B797}"/>
                  </a:ext>
                </a:extLst>
              </p14:cNvPr>
              <p14:cNvContentPartPr/>
              <p14:nvPr/>
            </p14:nvContentPartPr>
            <p14:xfrm>
              <a:off x="2443920" y="2161834"/>
              <a:ext cx="147240" cy="2923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92B90F5-E973-3850-D3C9-26EADDD2B79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426280" y="2143834"/>
                <a:ext cx="18288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69C3626B-84D8-DD99-FB4D-508CE3AB37D5}"/>
                  </a:ext>
                </a:extLst>
              </p14:cNvPr>
              <p14:cNvContentPartPr/>
              <p14:nvPr/>
            </p14:nvContentPartPr>
            <p14:xfrm>
              <a:off x="2605920" y="2441194"/>
              <a:ext cx="275760" cy="3027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69C3626B-84D8-DD99-FB4D-508CE3AB37D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587920" y="2423554"/>
                <a:ext cx="311400" cy="33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587B9C7-F7AA-ED76-367D-7A232D8ACB95}"/>
                  </a:ext>
                </a:extLst>
              </p14:cNvPr>
              <p14:cNvContentPartPr/>
              <p14:nvPr/>
            </p14:nvContentPartPr>
            <p14:xfrm>
              <a:off x="3035400" y="2189194"/>
              <a:ext cx="237600" cy="5893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587B9C7-F7AA-ED76-367D-7A232D8ACB9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017400" y="2171194"/>
                <a:ext cx="273240" cy="62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2592522D-909C-B109-8716-F95832283507}"/>
                  </a:ext>
                </a:extLst>
              </p14:cNvPr>
              <p14:cNvContentPartPr/>
              <p14:nvPr/>
            </p14:nvContentPartPr>
            <p14:xfrm>
              <a:off x="3379560" y="1978594"/>
              <a:ext cx="217800" cy="2541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2592522D-909C-B109-8716-F9583228350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361560" y="1960594"/>
                <a:ext cx="253440" cy="28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21F78E1D-61ED-728A-F6A3-29DDE44985B7}"/>
                  </a:ext>
                </a:extLst>
              </p14:cNvPr>
              <p14:cNvContentPartPr/>
              <p14:nvPr/>
            </p14:nvContentPartPr>
            <p14:xfrm>
              <a:off x="3617520" y="2437234"/>
              <a:ext cx="281160" cy="3754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21F78E1D-61ED-728A-F6A3-29DDE44985B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599880" y="2419594"/>
                <a:ext cx="316800" cy="41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9101A3E8-08AA-AA1D-6295-B581DF9D1D13}"/>
                  </a:ext>
                </a:extLst>
              </p14:cNvPr>
              <p14:cNvContentPartPr/>
              <p14:nvPr/>
            </p14:nvContentPartPr>
            <p14:xfrm>
              <a:off x="3884280" y="2356234"/>
              <a:ext cx="177840" cy="36180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9101A3E8-08AA-AA1D-6295-B581DF9D1D13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866640" y="2338594"/>
                <a:ext cx="213480" cy="39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4F744512-A401-63F0-64D2-C76F46A7D19C}"/>
                  </a:ext>
                </a:extLst>
              </p14:cNvPr>
              <p14:cNvContentPartPr/>
              <p14:nvPr/>
            </p14:nvContentPartPr>
            <p14:xfrm>
              <a:off x="4186320" y="2429314"/>
              <a:ext cx="221760" cy="2617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4F744512-A401-63F0-64D2-C76F46A7D19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168320" y="2411314"/>
                <a:ext cx="257400" cy="29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5D717BC0-697C-E3DF-FE64-216C0F536374}"/>
                  </a:ext>
                </a:extLst>
              </p14:cNvPr>
              <p14:cNvContentPartPr/>
              <p14:nvPr/>
            </p14:nvContentPartPr>
            <p14:xfrm>
              <a:off x="4590600" y="2243554"/>
              <a:ext cx="208800" cy="6112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5D717BC0-697C-E3DF-FE64-216C0F536374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572600" y="2225554"/>
                <a:ext cx="244440" cy="64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55925BD8-93B7-1153-A3CB-4254EF9D151C}"/>
                  </a:ext>
                </a:extLst>
              </p14:cNvPr>
              <p14:cNvContentPartPr/>
              <p14:nvPr/>
            </p14:nvContentPartPr>
            <p14:xfrm>
              <a:off x="4912080" y="2332474"/>
              <a:ext cx="281880" cy="67788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55925BD8-93B7-1153-A3CB-4254EF9D151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894080" y="2314834"/>
                <a:ext cx="317520" cy="71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FE5A2BDB-95AB-9C9A-D4A4-5A26B2333341}"/>
                  </a:ext>
                </a:extLst>
              </p14:cNvPr>
              <p14:cNvContentPartPr/>
              <p14:nvPr/>
            </p14:nvContentPartPr>
            <p14:xfrm>
              <a:off x="753720" y="3277474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FE5A2BDB-95AB-9C9A-D4A4-5A26B2333341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35720" y="3259474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156F7C1D-C6B6-F9D5-5919-32CBB6E6F986}"/>
                  </a:ext>
                </a:extLst>
              </p14:cNvPr>
              <p14:cNvContentPartPr/>
              <p14:nvPr/>
            </p14:nvContentPartPr>
            <p14:xfrm>
              <a:off x="716280" y="3223114"/>
              <a:ext cx="243360" cy="5209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156F7C1D-C6B6-F9D5-5919-32CBB6E6F98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98280" y="3205114"/>
                <a:ext cx="279000" cy="55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569B4A83-CA06-B480-5BBC-1ED1B5E94D4C}"/>
                  </a:ext>
                </a:extLst>
              </p14:cNvPr>
              <p14:cNvContentPartPr/>
              <p14:nvPr/>
            </p14:nvContentPartPr>
            <p14:xfrm>
              <a:off x="1175640" y="3348034"/>
              <a:ext cx="389880" cy="3992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569B4A83-CA06-B480-5BBC-1ED1B5E94D4C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157640" y="3330034"/>
                <a:ext cx="425520" cy="43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826C7559-8D13-9254-4CCA-DA8C92982F89}"/>
                  </a:ext>
                </a:extLst>
              </p14:cNvPr>
              <p14:cNvContentPartPr/>
              <p14:nvPr/>
            </p14:nvContentPartPr>
            <p14:xfrm>
              <a:off x="1669920" y="3325714"/>
              <a:ext cx="574200" cy="4676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826C7559-8D13-9254-4CCA-DA8C92982F89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651920" y="3308074"/>
                <a:ext cx="609840" cy="50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A1FA5B48-B695-3427-6DE9-068025005CEC}"/>
                  </a:ext>
                </a:extLst>
              </p14:cNvPr>
              <p14:cNvContentPartPr/>
              <p14:nvPr/>
            </p14:nvContentPartPr>
            <p14:xfrm>
              <a:off x="2168520" y="3259474"/>
              <a:ext cx="302760" cy="45468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A1FA5B48-B695-3427-6DE9-068025005CEC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150520" y="3241474"/>
                <a:ext cx="338400" cy="49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18E787FD-61FE-BA00-A9C0-3E620DB415B1}"/>
                  </a:ext>
                </a:extLst>
              </p14:cNvPr>
              <p14:cNvContentPartPr/>
              <p14:nvPr/>
            </p14:nvContentPartPr>
            <p14:xfrm>
              <a:off x="2522400" y="3537394"/>
              <a:ext cx="373680" cy="23724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18E787FD-61FE-BA00-A9C0-3E620DB415B1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504760" y="3519394"/>
                <a:ext cx="409320" cy="27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9358E5B7-D3D4-9590-2B7B-EDBDFA096E2C}"/>
                  </a:ext>
                </a:extLst>
              </p14:cNvPr>
              <p14:cNvContentPartPr/>
              <p14:nvPr/>
            </p14:nvContentPartPr>
            <p14:xfrm>
              <a:off x="3118200" y="3462154"/>
              <a:ext cx="207720" cy="46512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9358E5B7-D3D4-9590-2B7B-EDBDFA096E2C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100200" y="3444154"/>
                <a:ext cx="243360" cy="50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7DD26315-7B2E-1FD3-99D6-49E9764AC3DE}"/>
                  </a:ext>
                </a:extLst>
              </p14:cNvPr>
              <p14:cNvContentPartPr/>
              <p14:nvPr/>
            </p14:nvContentPartPr>
            <p14:xfrm>
              <a:off x="3641280" y="3543874"/>
              <a:ext cx="289440" cy="2055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7DD26315-7B2E-1FD3-99D6-49E9764AC3DE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623640" y="3526234"/>
                <a:ext cx="32508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7EF1EABC-FA0D-CF9C-7BBF-27223AEB1F5A}"/>
                  </a:ext>
                </a:extLst>
              </p14:cNvPr>
              <p14:cNvContentPartPr/>
              <p14:nvPr/>
            </p14:nvContentPartPr>
            <p14:xfrm>
              <a:off x="4124040" y="3499594"/>
              <a:ext cx="366480" cy="27864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7EF1EABC-FA0D-CF9C-7BBF-27223AEB1F5A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106040" y="3481954"/>
                <a:ext cx="402120" cy="31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6340FC6F-7A11-83D0-97BD-EAEBAAFC1D97}"/>
                  </a:ext>
                </a:extLst>
              </p14:cNvPr>
              <p14:cNvContentPartPr/>
              <p14:nvPr/>
            </p14:nvContentPartPr>
            <p14:xfrm>
              <a:off x="4680600" y="3519754"/>
              <a:ext cx="282600" cy="22284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6340FC6F-7A11-83D0-97BD-EAEBAAFC1D97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662600" y="3501754"/>
                <a:ext cx="318240" cy="25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093E3AFE-D8D8-4B54-94AE-99AC20515414}"/>
                  </a:ext>
                </a:extLst>
              </p14:cNvPr>
              <p14:cNvContentPartPr/>
              <p14:nvPr/>
            </p14:nvContentPartPr>
            <p14:xfrm>
              <a:off x="5049240" y="3328954"/>
              <a:ext cx="179280" cy="51372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093E3AFE-D8D8-4B54-94AE-99AC20515414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031600" y="3310954"/>
                <a:ext cx="214920" cy="54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E63718DF-042A-4D94-4B09-02B772007AAD}"/>
                  </a:ext>
                </a:extLst>
              </p14:cNvPr>
              <p14:cNvContentPartPr/>
              <p14:nvPr/>
            </p14:nvContentPartPr>
            <p14:xfrm>
              <a:off x="5403120" y="3372874"/>
              <a:ext cx="63360" cy="7884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E63718DF-042A-4D94-4B09-02B772007AAD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385480" y="3354874"/>
                <a:ext cx="99000" cy="11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B7762E66-6D98-EFA2-04B9-C3B18B4D2655}"/>
                  </a:ext>
                </a:extLst>
              </p14:cNvPr>
              <p14:cNvContentPartPr/>
              <p14:nvPr/>
            </p14:nvContentPartPr>
            <p14:xfrm>
              <a:off x="5331840" y="3666994"/>
              <a:ext cx="238320" cy="38808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B7762E66-6D98-EFA2-04B9-C3B18B4D2655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313840" y="3649354"/>
                <a:ext cx="273960" cy="42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9E53B37B-7E9F-EFD2-BB81-A76721D6C78B}"/>
                  </a:ext>
                </a:extLst>
              </p14:cNvPr>
              <p14:cNvContentPartPr/>
              <p14:nvPr/>
            </p14:nvContentPartPr>
            <p14:xfrm>
              <a:off x="563280" y="4368274"/>
              <a:ext cx="117360" cy="42372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9E53B37B-7E9F-EFD2-BB81-A76721D6C78B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45280" y="4350634"/>
                <a:ext cx="153000" cy="45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409D5E90-3FA6-D3A6-BED9-459C70BC108E}"/>
                  </a:ext>
                </a:extLst>
              </p14:cNvPr>
              <p14:cNvContentPartPr/>
              <p14:nvPr/>
            </p14:nvContentPartPr>
            <p14:xfrm>
              <a:off x="598920" y="4297714"/>
              <a:ext cx="168840" cy="1173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409D5E90-3FA6-D3A6-BED9-459C70BC108E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80920" y="4279714"/>
                <a:ext cx="204480" cy="15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9ED1FD59-C702-36E3-6378-279FC9607620}"/>
                  </a:ext>
                </a:extLst>
              </p14:cNvPr>
              <p14:cNvContentPartPr/>
              <p14:nvPr/>
            </p14:nvContentPartPr>
            <p14:xfrm>
              <a:off x="942000" y="4335154"/>
              <a:ext cx="314640" cy="34200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9ED1FD59-C702-36E3-6378-279FC9607620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924000" y="4317514"/>
                <a:ext cx="350280" cy="37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CEA438ED-5AB3-EBE2-0C08-9D32F4646A36}"/>
                  </a:ext>
                </a:extLst>
              </p14:cNvPr>
              <p14:cNvContentPartPr/>
              <p14:nvPr/>
            </p14:nvContentPartPr>
            <p14:xfrm>
              <a:off x="1177800" y="4163794"/>
              <a:ext cx="40320" cy="10476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CEA438ED-5AB3-EBE2-0C08-9D32F4646A36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159800" y="4146154"/>
                <a:ext cx="75960" cy="14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0DBB30F8-A687-1F68-E5DD-597A71DDB408}"/>
                  </a:ext>
                </a:extLst>
              </p14:cNvPr>
              <p14:cNvContentPartPr/>
              <p14:nvPr/>
            </p14:nvContentPartPr>
            <p14:xfrm>
              <a:off x="1352040" y="4254154"/>
              <a:ext cx="445680" cy="43272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0DBB30F8-A687-1F68-E5DD-597A71DDB408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334040" y="4236154"/>
                <a:ext cx="481320" cy="46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A874582F-A6D5-F166-B08F-2F1D09F63840}"/>
                  </a:ext>
                </a:extLst>
              </p14:cNvPr>
              <p14:cNvContentPartPr/>
              <p14:nvPr/>
            </p14:nvContentPartPr>
            <p14:xfrm>
              <a:off x="1647600" y="4334434"/>
              <a:ext cx="563760" cy="81432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A874582F-A6D5-F166-B08F-2F1D09F63840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629600" y="4316434"/>
                <a:ext cx="599400" cy="84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2D254A81-9B77-7B17-F46D-BBF7C31E5F32}"/>
                  </a:ext>
                </a:extLst>
              </p14:cNvPr>
              <p14:cNvContentPartPr/>
              <p14:nvPr/>
            </p14:nvContentPartPr>
            <p14:xfrm>
              <a:off x="2280480" y="4147234"/>
              <a:ext cx="242280" cy="8229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2D254A81-9B77-7B17-F46D-BBF7C31E5F32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2262840" y="4129234"/>
                <a:ext cx="277920" cy="85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689FCE09-D053-706C-8BF9-0DEEAEFF74DB}"/>
                  </a:ext>
                </a:extLst>
              </p14:cNvPr>
              <p14:cNvContentPartPr/>
              <p14:nvPr/>
            </p14:nvContentPartPr>
            <p14:xfrm>
              <a:off x="2625720" y="4034554"/>
              <a:ext cx="356040" cy="84852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689FCE09-D053-706C-8BF9-0DEEAEFF74DB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2608080" y="4016914"/>
                <a:ext cx="391680" cy="88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E8068785-5B67-1534-A1CE-BABDAF11D991}"/>
                  </a:ext>
                </a:extLst>
              </p14:cNvPr>
              <p14:cNvContentPartPr/>
              <p14:nvPr/>
            </p14:nvContentPartPr>
            <p14:xfrm>
              <a:off x="2695560" y="4529914"/>
              <a:ext cx="396720" cy="26028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E8068785-5B67-1534-A1CE-BABDAF11D991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2677920" y="4511914"/>
                <a:ext cx="432360" cy="29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4A830ABD-ED93-4E57-9CDD-3C9E85D29A31}"/>
                  </a:ext>
                </a:extLst>
              </p14:cNvPr>
              <p14:cNvContentPartPr/>
              <p14:nvPr/>
            </p14:nvContentPartPr>
            <p14:xfrm>
              <a:off x="3179760" y="4191514"/>
              <a:ext cx="413640" cy="65880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4A830ABD-ED93-4E57-9CDD-3C9E85D29A31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3161760" y="4173874"/>
                <a:ext cx="449280" cy="69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63F11D74-9052-397B-3794-E74360A78309}"/>
                  </a:ext>
                </a:extLst>
              </p14:cNvPr>
              <p14:cNvContentPartPr/>
              <p14:nvPr/>
            </p14:nvContentPartPr>
            <p14:xfrm>
              <a:off x="3708960" y="3929074"/>
              <a:ext cx="167040" cy="38304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63F11D74-9052-397B-3794-E74360A78309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3691320" y="3911434"/>
                <a:ext cx="202680" cy="41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27E2034D-DB03-1D68-8B12-C5A2061AD3D6}"/>
                  </a:ext>
                </a:extLst>
              </p14:cNvPr>
              <p14:cNvContentPartPr/>
              <p14:nvPr/>
            </p14:nvContentPartPr>
            <p14:xfrm>
              <a:off x="3896160" y="4607674"/>
              <a:ext cx="100440" cy="40716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27E2034D-DB03-1D68-8B12-C5A2061AD3D6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3878520" y="4589674"/>
                <a:ext cx="136080" cy="44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E0287820-A3B9-8BAC-CE0B-A7A8D4204B7A}"/>
                  </a:ext>
                </a:extLst>
              </p14:cNvPr>
              <p14:cNvContentPartPr/>
              <p14:nvPr/>
            </p14:nvContentPartPr>
            <p14:xfrm>
              <a:off x="4047720" y="4343434"/>
              <a:ext cx="401400" cy="39960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E0287820-A3B9-8BAC-CE0B-A7A8D4204B7A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4030080" y="4325434"/>
                <a:ext cx="437040" cy="43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3578DF06-455C-84B6-7996-3F2A7DCEBDE3}"/>
                  </a:ext>
                </a:extLst>
              </p14:cNvPr>
              <p14:cNvContentPartPr/>
              <p14:nvPr/>
            </p14:nvContentPartPr>
            <p14:xfrm>
              <a:off x="4620120" y="4311394"/>
              <a:ext cx="426240" cy="65160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3578DF06-455C-84B6-7996-3F2A7DCEBDE3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4602120" y="4293394"/>
                <a:ext cx="461880" cy="68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9ACBCDC0-C658-B225-8889-60EBC415301C}"/>
                  </a:ext>
                </a:extLst>
              </p14:cNvPr>
              <p14:cNvContentPartPr/>
              <p14:nvPr/>
            </p14:nvContentPartPr>
            <p14:xfrm>
              <a:off x="4799400" y="4874074"/>
              <a:ext cx="335880" cy="59220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9ACBCDC0-C658-B225-8889-60EBC415301C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4781400" y="4856074"/>
                <a:ext cx="371520" cy="62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64AEDAF8-9839-AE5E-CC9E-060E7FC772E6}"/>
                  </a:ext>
                </a:extLst>
              </p14:cNvPr>
              <p14:cNvContentPartPr/>
              <p14:nvPr/>
            </p14:nvContentPartPr>
            <p14:xfrm>
              <a:off x="8140560" y="765754"/>
              <a:ext cx="164520" cy="44064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64AEDAF8-9839-AE5E-CC9E-060E7FC772E6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8122560" y="748114"/>
                <a:ext cx="200160" cy="47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CBBB0362-948C-FF3A-69D9-3FEF0619927B}"/>
                  </a:ext>
                </a:extLst>
              </p14:cNvPr>
              <p14:cNvContentPartPr/>
              <p14:nvPr/>
            </p14:nvContentPartPr>
            <p14:xfrm>
              <a:off x="8625840" y="739114"/>
              <a:ext cx="355320" cy="46044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CBBB0362-948C-FF3A-69D9-3FEF0619927B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8608200" y="721114"/>
                <a:ext cx="390960" cy="49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499AD78E-CE59-0673-D358-BD3083948220}"/>
                  </a:ext>
                </a:extLst>
              </p14:cNvPr>
              <p14:cNvContentPartPr/>
              <p14:nvPr/>
            </p14:nvContentPartPr>
            <p14:xfrm>
              <a:off x="5863560" y="919474"/>
              <a:ext cx="127080" cy="523116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499AD78E-CE59-0673-D358-BD3083948220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5845920" y="901834"/>
                <a:ext cx="162720" cy="526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7B598E2A-C333-FB3C-9292-C630814DD8E8}"/>
                  </a:ext>
                </a:extLst>
              </p14:cNvPr>
              <p14:cNvContentPartPr/>
              <p14:nvPr/>
            </p14:nvContentPartPr>
            <p14:xfrm>
              <a:off x="6239400" y="900034"/>
              <a:ext cx="350280" cy="32472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7B598E2A-C333-FB3C-9292-C630814DD8E8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6221400" y="882034"/>
                <a:ext cx="385920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FFE9975E-71D9-2AAE-DC73-FDFB41824AF7}"/>
                  </a:ext>
                </a:extLst>
              </p14:cNvPr>
              <p14:cNvContentPartPr/>
              <p14:nvPr/>
            </p14:nvContentPartPr>
            <p14:xfrm>
              <a:off x="6725040" y="698794"/>
              <a:ext cx="497520" cy="52632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FFE9975E-71D9-2AAE-DC73-FDFB41824AF7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6707400" y="681154"/>
                <a:ext cx="533160" cy="56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0BA56AE4-F94E-B186-EC40-4021D1DCD4E3}"/>
                  </a:ext>
                </a:extLst>
              </p14:cNvPr>
              <p14:cNvContentPartPr/>
              <p14:nvPr/>
            </p14:nvContentPartPr>
            <p14:xfrm>
              <a:off x="7171080" y="704194"/>
              <a:ext cx="246600" cy="47268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0BA56AE4-F94E-B186-EC40-4021D1DCD4E3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7153080" y="686554"/>
                <a:ext cx="282240" cy="50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B8D51E4D-4603-05FA-5FD7-36573FA71EA7}"/>
                  </a:ext>
                </a:extLst>
              </p14:cNvPr>
              <p14:cNvContentPartPr/>
              <p14:nvPr/>
            </p14:nvContentPartPr>
            <p14:xfrm>
              <a:off x="7497240" y="1015954"/>
              <a:ext cx="338400" cy="29484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B8D51E4D-4603-05FA-5FD7-36573FA71EA7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7479600" y="997954"/>
                <a:ext cx="374040" cy="33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CA2ACB8F-AAE7-3EC3-93C8-E7645D818791}"/>
                  </a:ext>
                </a:extLst>
              </p14:cNvPr>
              <p14:cNvContentPartPr/>
              <p14:nvPr/>
            </p14:nvContentPartPr>
            <p14:xfrm>
              <a:off x="5704080" y="2847994"/>
              <a:ext cx="360" cy="36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CA2ACB8F-AAE7-3EC3-93C8-E7645D818791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686080" y="2829994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29C90669-7393-D722-B2E6-0D8C37689663}"/>
                  </a:ext>
                </a:extLst>
              </p14:cNvPr>
              <p14:cNvContentPartPr/>
              <p14:nvPr/>
            </p14:nvContentPartPr>
            <p14:xfrm>
              <a:off x="5124480" y="2552074"/>
              <a:ext cx="1031040" cy="223920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29C90669-7393-D722-B2E6-0D8C37689663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5106840" y="2534074"/>
                <a:ext cx="1066680" cy="227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937FAB3B-6839-3D45-053D-7CDAE0B36829}"/>
                  </a:ext>
                </a:extLst>
              </p14:cNvPr>
              <p14:cNvContentPartPr/>
              <p14:nvPr/>
            </p14:nvContentPartPr>
            <p14:xfrm>
              <a:off x="2416920" y="4595794"/>
              <a:ext cx="3163680" cy="171324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937FAB3B-6839-3D45-053D-7CDAE0B36829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2398920" y="4577794"/>
                <a:ext cx="3199320" cy="174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A3C1444D-79E0-A81F-198C-E0B2EBA74E6E}"/>
                  </a:ext>
                </a:extLst>
              </p14:cNvPr>
              <p14:cNvContentPartPr/>
              <p14:nvPr/>
            </p14:nvContentPartPr>
            <p14:xfrm>
              <a:off x="6795960" y="5190514"/>
              <a:ext cx="414360" cy="7704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A3C1444D-79E0-A81F-198C-E0B2EBA74E6E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6778320" y="5172514"/>
                <a:ext cx="450000" cy="112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46" name="Group 145">
            <a:extLst>
              <a:ext uri="{FF2B5EF4-FFF2-40B4-BE49-F238E27FC236}">
                <a16:creationId xmlns:a16="http://schemas.microsoft.com/office/drawing/2014/main" id="{994E9191-D85E-238F-A99E-BFC69B1A7E3B}"/>
              </a:ext>
            </a:extLst>
          </p:cNvPr>
          <p:cNvGrpSpPr/>
          <p:nvPr/>
        </p:nvGrpSpPr>
        <p:grpSpPr>
          <a:xfrm>
            <a:off x="6237960" y="1581874"/>
            <a:ext cx="6086880" cy="4539960"/>
            <a:chOff x="6237960" y="1581874"/>
            <a:chExt cx="6086880" cy="4539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5887222D-B9F8-2869-EF9F-C0859C469463}"/>
                    </a:ext>
                  </a:extLst>
                </p14:cNvPr>
                <p14:cNvContentPartPr/>
                <p14:nvPr/>
              </p14:nvContentPartPr>
              <p14:xfrm>
                <a:off x="6237960" y="1656034"/>
                <a:ext cx="330480" cy="4870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5887222D-B9F8-2869-EF9F-C0859C469463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6220320" y="1638394"/>
                  <a:ext cx="366120" cy="52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3FCA15ED-5FF4-EDD1-5B98-D89B6B776C6C}"/>
                    </a:ext>
                  </a:extLst>
                </p14:cNvPr>
                <p14:cNvContentPartPr/>
                <p14:nvPr/>
              </p14:nvContentPartPr>
              <p14:xfrm>
                <a:off x="6542160" y="2336434"/>
                <a:ext cx="332280" cy="27072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3FCA15ED-5FF4-EDD1-5B98-D89B6B776C6C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6524520" y="2318794"/>
                  <a:ext cx="36792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0D2FB17D-DB95-CEE5-52F0-97DC5CE3D149}"/>
                    </a:ext>
                  </a:extLst>
                </p14:cNvPr>
                <p14:cNvContentPartPr/>
                <p14:nvPr/>
              </p14:nvContentPartPr>
              <p14:xfrm>
                <a:off x="6879120" y="2420674"/>
                <a:ext cx="276840" cy="2361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0D2FB17D-DB95-CEE5-52F0-97DC5CE3D149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6861480" y="2402674"/>
                  <a:ext cx="31248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85D6AF69-0B6E-77BD-A1C0-F94406A247F6}"/>
                    </a:ext>
                  </a:extLst>
                </p14:cNvPr>
                <p14:cNvContentPartPr/>
                <p14:nvPr/>
              </p14:nvContentPartPr>
              <p14:xfrm>
                <a:off x="7205640" y="2247154"/>
                <a:ext cx="226080" cy="3531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85D6AF69-0B6E-77BD-A1C0-F94406A247F6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7188000" y="2229154"/>
                  <a:ext cx="261720" cy="38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B8604889-0A10-8E81-BAE2-5AB33B7C4936}"/>
                    </a:ext>
                  </a:extLst>
                </p14:cNvPr>
                <p14:cNvContentPartPr/>
                <p14:nvPr/>
              </p14:nvContentPartPr>
              <p14:xfrm>
                <a:off x="7497240" y="2180194"/>
                <a:ext cx="690120" cy="7329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B8604889-0A10-8E81-BAE2-5AB33B7C4936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7479600" y="2162554"/>
                  <a:ext cx="725760" cy="76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6769144-14B9-C62C-DCB8-D0C4350F003F}"/>
                    </a:ext>
                  </a:extLst>
                </p14:cNvPr>
                <p14:cNvContentPartPr/>
                <p14:nvPr/>
              </p14:nvContentPartPr>
              <p14:xfrm>
                <a:off x="8206800" y="2000914"/>
                <a:ext cx="186840" cy="77148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6769144-14B9-C62C-DCB8-D0C4350F003F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8188800" y="1983274"/>
                  <a:ext cx="222480" cy="80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2E73EFF7-876C-7C96-4F26-D02DDA9427D9}"/>
                    </a:ext>
                  </a:extLst>
                </p14:cNvPr>
                <p14:cNvContentPartPr/>
                <p14:nvPr/>
              </p14:nvContentPartPr>
              <p14:xfrm>
                <a:off x="8376000" y="1766194"/>
                <a:ext cx="448920" cy="8132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2E73EFF7-876C-7C96-4F26-D02DDA9427D9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8358360" y="1748194"/>
                  <a:ext cx="484560" cy="84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D878736C-C376-41F0-233C-004ED108100E}"/>
                    </a:ext>
                  </a:extLst>
                </p14:cNvPr>
                <p14:cNvContentPartPr/>
                <p14:nvPr/>
              </p14:nvContentPartPr>
              <p14:xfrm>
                <a:off x="8580480" y="2269834"/>
                <a:ext cx="281880" cy="1674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D878736C-C376-41F0-233C-004ED108100E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8562840" y="2252194"/>
                  <a:ext cx="31752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EEC7C783-7545-1800-F558-D0A5BEE2F60F}"/>
                    </a:ext>
                  </a:extLst>
                </p14:cNvPr>
                <p14:cNvContentPartPr/>
                <p14:nvPr/>
              </p14:nvContentPartPr>
              <p14:xfrm>
                <a:off x="9002400" y="1897954"/>
                <a:ext cx="331560" cy="6739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EEC7C783-7545-1800-F558-D0A5BEE2F60F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8984760" y="1880314"/>
                  <a:ext cx="367200" cy="70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E1FEF0BD-5AC9-9AD3-9565-10DCEDC3D42B}"/>
                    </a:ext>
                  </a:extLst>
                </p14:cNvPr>
                <p14:cNvContentPartPr/>
                <p14:nvPr/>
              </p14:nvContentPartPr>
              <p14:xfrm>
                <a:off x="9449520" y="1581874"/>
                <a:ext cx="201600" cy="3445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E1FEF0BD-5AC9-9AD3-9565-10DCEDC3D42B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9431880" y="1563874"/>
                  <a:ext cx="237240" cy="38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97BBFB27-CEA8-6ABE-CD02-BC3DF843CE97}"/>
                    </a:ext>
                  </a:extLst>
                </p14:cNvPr>
                <p14:cNvContentPartPr/>
                <p14:nvPr/>
              </p14:nvContentPartPr>
              <p14:xfrm>
                <a:off x="9663360" y="2113954"/>
                <a:ext cx="455040" cy="6368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97BBFB27-CEA8-6ABE-CD02-BC3DF843CE97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9645360" y="2095954"/>
                  <a:ext cx="490680" cy="67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4FCC4007-0A5B-6C51-B2AC-5A8137A90A71}"/>
                    </a:ext>
                  </a:extLst>
                </p14:cNvPr>
                <p14:cNvContentPartPr/>
                <p14:nvPr/>
              </p14:nvContentPartPr>
              <p14:xfrm>
                <a:off x="9877560" y="1922794"/>
                <a:ext cx="382320" cy="56412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4FCC4007-0A5B-6C51-B2AC-5A8137A90A71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9859920" y="1904794"/>
                  <a:ext cx="417960" cy="59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E2C26F2D-6F4F-5ACA-CB08-36DE56298C19}"/>
                    </a:ext>
                  </a:extLst>
                </p14:cNvPr>
                <p14:cNvContentPartPr/>
                <p14:nvPr/>
              </p14:nvContentPartPr>
              <p14:xfrm>
                <a:off x="10259520" y="1994434"/>
                <a:ext cx="301680" cy="3369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E2C26F2D-6F4F-5ACA-CB08-36DE56298C19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0241880" y="1976434"/>
                  <a:ext cx="337320" cy="37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6FBD929D-2A61-18C2-B062-7710EB2BDD74}"/>
                    </a:ext>
                  </a:extLst>
                </p14:cNvPr>
                <p14:cNvContentPartPr/>
                <p14:nvPr/>
              </p14:nvContentPartPr>
              <p14:xfrm>
                <a:off x="10735800" y="1671514"/>
                <a:ext cx="167400" cy="7012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6FBD929D-2A61-18C2-B062-7710EB2BDD74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0717800" y="1653514"/>
                  <a:ext cx="203040" cy="73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E6165EEB-40EC-CAAC-70BB-4855D41FD622}"/>
                    </a:ext>
                  </a:extLst>
                </p14:cNvPr>
                <p14:cNvContentPartPr/>
                <p14:nvPr/>
              </p14:nvContentPartPr>
              <p14:xfrm>
                <a:off x="11031720" y="1875274"/>
                <a:ext cx="133920" cy="66024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E6165EEB-40EC-CAAC-70BB-4855D41FD622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1014080" y="1857634"/>
                  <a:ext cx="169560" cy="69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05F65554-85B6-944C-8274-56B11116C5D7}"/>
                    </a:ext>
                  </a:extLst>
                </p14:cNvPr>
                <p14:cNvContentPartPr/>
                <p14:nvPr/>
              </p14:nvContentPartPr>
              <p14:xfrm>
                <a:off x="6809640" y="3120154"/>
                <a:ext cx="47520" cy="3438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05F65554-85B6-944C-8274-56B11116C5D7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6791640" y="3102514"/>
                  <a:ext cx="83160" cy="37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F331908C-FBCC-F115-0E3E-2D95DF3A8127}"/>
                    </a:ext>
                  </a:extLst>
                </p14:cNvPr>
                <p14:cNvContentPartPr/>
                <p14:nvPr/>
              </p14:nvContentPartPr>
              <p14:xfrm>
                <a:off x="6830160" y="2891914"/>
                <a:ext cx="21600" cy="644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F331908C-FBCC-F115-0E3E-2D95DF3A8127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6812160" y="2873914"/>
                  <a:ext cx="5724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ECFCDFCD-FD48-E460-E910-158295FB3B30}"/>
                    </a:ext>
                  </a:extLst>
                </p14:cNvPr>
                <p14:cNvContentPartPr/>
                <p14:nvPr/>
              </p14:nvContentPartPr>
              <p14:xfrm>
                <a:off x="7041840" y="2955274"/>
                <a:ext cx="287640" cy="73368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ECFCDFCD-FD48-E460-E910-158295FB3B30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7023840" y="2937274"/>
                  <a:ext cx="323280" cy="76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67BAAC67-D2AD-8785-D779-A57CAFF52D76}"/>
                    </a:ext>
                  </a:extLst>
                </p14:cNvPr>
                <p14:cNvContentPartPr/>
                <p14:nvPr/>
              </p14:nvContentPartPr>
              <p14:xfrm>
                <a:off x="7584720" y="2970754"/>
                <a:ext cx="124560" cy="4863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67BAAC67-D2AD-8785-D779-A57CAFF52D76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7566720" y="2952754"/>
                  <a:ext cx="160200" cy="52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77CD6D88-E9F9-8F35-58B2-231A9FA1AA86}"/>
                    </a:ext>
                  </a:extLst>
                </p14:cNvPr>
                <p14:cNvContentPartPr/>
                <p14:nvPr/>
              </p14:nvContentPartPr>
              <p14:xfrm>
                <a:off x="7827360" y="3003874"/>
                <a:ext cx="440280" cy="3704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77CD6D88-E9F9-8F35-58B2-231A9FA1AA86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7809360" y="2986234"/>
                  <a:ext cx="475920" cy="40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D9AC6FA-4B85-07B4-2C54-80280D9FCC99}"/>
                    </a:ext>
                  </a:extLst>
                </p14:cNvPr>
                <p14:cNvContentPartPr/>
                <p14:nvPr/>
              </p14:nvContentPartPr>
              <p14:xfrm>
                <a:off x="8463120" y="2987674"/>
                <a:ext cx="234720" cy="3927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D9AC6FA-4B85-07B4-2C54-80280D9FCC99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8445480" y="2969674"/>
                  <a:ext cx="270360" cy="42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50DE511A-C649-7B7C-ABFF-9F1F0469F335}"/>
                    </a:ext>
                  </a:extLst>
                </p14:cNvPr>
                <p14:cNvContentPartPr/>
                <p14:nvPr/>
              </p14:nvContentPartPr>
              <p14:xfrm>
                <a:off x="8872080" y="3103954"/>
                <a:ext cx="281880" cy="766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50DE511A-C649-7B7C-ABFF-9F1F0469F335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8854440" y="3085954"/>
                  <a:ext cx="31752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465838EC-700B-B9F8-60CA-62103225D2F3}"/>
                    </a:ext>
                  </a:extLst>
                </p14:cNvPr>
                <p14:cNvContentPartPr/>
                <p14:nvPr/>
              </p14:nvContentPartPr>
              <p14:xfrm>
                <a:off x="8909160" y="3318514"/>
                <a:ext cx="286200" cy="5472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465838EC-700B-B9F8-60CA-62103225D2F3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8891160" y="3300874"/>
                  <a:ext cx="32184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8E712247-E680-6610-4E03-EFF98806DAFD}"/>
                    </a:ext>
                  </a:extLst>
                </p14:cNvPr>
                <p14:cNvContentPartPr/>
                <p14:nvPr/>
              </p14:nvContentPartPr>
              <p14:xfrm>
                <a:off x="9409560" y="3028354"/>
                <a:ext cx="277200" cy="27900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8E712247-E680-6610-4E03-EFF98806DAFD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9391560" y="3010714"/>
                  <a:ext cx="31284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5CDADB7D-342B-228E-4946-0B95C0B3B5D0}"/>
                    </a:ext>
                  </a:extLst>
                </p14:cNvPr>
                <p14:cNvContentPartPr/>
                <p14:nvPr/>
              </p14:nvContentPartPr>
              <p14:xfrm>
                <a:off x="9850560" y="2895514"/>
                <a:ext cx="119520" cy="45468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5CDADB7D-342B-228E-4946-0B95C0B3B5D0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9832560" y="2877874"/>
                  <a:ext cx="155160" cy="49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76E2BFD5-A6AA-F06A-FF08-7D82E245F401}"/>
                    </a:ext>
                  </a:extLst>
                </p14:cNvPr>
                <p14:cNvContentPartPr/>
                <p14:nvPr/>
              </p14:nvContentPartPr>
              <p14:xfrm>
                <a:off x="7851840" y="3517954"/>
                <a:ext cx="360360" cy="51912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76E2BFD5-A6AA-F06A-FF08-7D82E245F401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7833840" y="3499954"/>
                  <a:ext cx="396000" cy="55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6C104DFF-6BB7-C29C-175D-17B3EFC6E6D3}"/>
                    </a:ext>
                  </a:extLst>
                </p14:cNvPr>
                <p14:cNvContentPartPr/>
                <p14:nvPr/>
              </p14:nvContentPartPr>
              <p14:xfrm>
                <a:off x="8150280" y="3711274"/>
                <a:ext cx="817920" cy="2541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6C104DFF-6BB7-C29C-175D-17B3EFC6E6D3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8132640" y="3693274"/>
                  <a:ext cx="85356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A4FE60A8-352C-BAE6-34C9-5AEE92F8A21F}"/>
                    </a:ext>
                  </a:extLst>
                </p14:cNvPr>
                <p14:cNvContentPartPr/>
                <p14:nvPr/>
              </p14:nvContentPartPr>
              <p14:xfrm>
                <a:off x="9102840" y="3733954"/>
                <a:ext cx="291240" cy="2844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A4FE60A8-352C-BAE6-34C9-5AEE92F8A21F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9085200" y="3716314"/>
                  <a:ext cx="32688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3E0C248F-25D5-CAF2-EEBF-7223961B9B65}"/>
                    </a:ext>
                  </a:extLst>
                </p14:cNvPr>
                <p14:cNvContentPartPr/>
                <p14:nvPr/>
              </p14:nvContentPartPr>
              <p14:xfrm>
                <a:off x="9519360" y="3496354"/>
                <a:ext cx="80280" cy="54684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3E0C248F-25D5-CAF2-EEBF-7223961B9B65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9501360" y="3478714"/>
                  <a:ext cx="115920" cy="58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47CC19C4-F1FD-E86D-1256-C408E844A5EA}"/>
                    </a:ext>
                  </a:extLst>
                </p14:cNvPr>
                <p14:cNvContentPartPr/>
                <p14:nvPr/>
              </p14:nvContentPartPr>
              <p14:xfrm>
                <a:off x="9464640" y="3687874"/>
                <a:ext cx="528120" cy="55620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47CC19C4-F1FD-E86D-1256-C408E844A5EA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9447000" y="3670234"/>
                  <a:ext cx="563760" cy="59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C550DAA4-B043-C793-CE7C-CE49E1B6F759}"/>
                    </a:ext>
                  </a:extLst>
                </p14:cNvPr>
                <p14:cNvContentPartPr/>
                <p14:nvPr/>
              </p14:nvContentPartPr>
              <p14:xfrm>
                <a:off x="7124280" y="3526954"/>
                <a:ext cx="289800" cy="4183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C550DAA4-B043-C793-CE7C-CE49E1B6F759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7106640" y="3508954"/>
                  <a:ext cx="325440" cy="45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97B43BBC-F889-7237-AE27-83AD83AC7EED}"/>
                    </a:ext>
                  </a:extLst>
                </p14:cNvPr>
                <p14:cNvContentPartPr/>
                <p14:nvPr/>
              </p14:nvContentPartPr>
              <p14:xfrm>
                <a:off x="7138680" y="4097554"/>
                <a:ext cx="239400" cy="33372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97B43BBC-F889-7237-AE27-83AD83AC7EED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7120680" y="4079554"/>
                  <a:ext cx="27504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0AA0FCBD-DD94-7E19-D54E-15C8A5F8B065}"/>
                    </a:ext>
                  </a:extLst>
                </p14:cNvPr>
                <p14:cNvContentPartPr/>
                <p14:nvPr/>
              </p14:nvContentPartPr>
              <p14:xfrm>
                <a:off x="6482040" y="4645114"/>
                <a:ext cx="189000" cy="58392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0AA0FCBD-DD94-7E19-D54E-15C8A5F8B065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6464400" y="4627114"/>
                  <a:ext cx="224640" cy="61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073EEDA2-7472-5E1F-C745-FA5CB29BF4D9}"/>
                    </a:ext>
                  </a:extLst>
                </p14:cNvPr>
                <p14:cNvContentPartPr/>
                <p14:nvPr/>
              </p14:nvContentPartPr>
              <p14:xfrm>
                <a:off x="6395640" y="5556634"/>
                <a:ext cx="80280" cy="50508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073EEDA2-7472-5E1F-C745-FA5CB29BF4D9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6377640" y="5538994"/>
                  <a:ext cx="115920" cy="54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C963BF7D-B5F4-03CF-6435-39576E9E5643}"/>
                    </a:ext>
                  </a:extLst>
                </p14:cNvPr>
                <p14:cNvContentPartPr/>
                <p14:nvPr/>
              </p14:nvContentPartPr>
              <p14:xfrm>
                <a:off x="6392760" y="5462314"/>
                <a:ext cx="153360" cy="25596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C963BF7D-B5F4-03CF-6435-39576E9E5643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6375120" y="5444314"/>
                  <a:ext cx="18900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F5AB3F91-9485-47A3-10B5-51FBB7C34332}"/>
                    </a:ext>
                  </a:extLst>
                </p14:cNvPr>
                <p14:cNvContentPartPr/>
                <p14:nvPr/>
              </p14:nvContentPartPr>
              <p14:xfrm>
                <a:off x="6573480" y="5635474"/>
                <a:ext cx="490320" cy="1598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F5AB3F91-9485-47A3-10B5-51FBB7C34332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6555840" y="5617834"/>
                  <a:ext cx="52596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D8D890D5-D363-6CA1-D5F2-991709AFFE0F}"/>
                    </a:ext>
                  </a:extLst>
                </p14:cNvPr>
                <p14:cNvContentPartPr/>
                <p14:nvPr/>
              </p14:nvContentPartPr>
              <p14:xfrm>
                <a:off x="6965880" y="5402554"/>
                <a:ext cx="724320" cy="43668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D8D890D5-D363-6CA1-D5F2-991709AFFE0F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6948240" y="5384914"/>
                  <a:ext cx="759960" cy="47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33F10F36-F725-785A-F96A-56A1F2692062}"/>
                    </a:ext>
                  </a:extLst>
                </p14:cNvPr>
                <p14:cNvContentPartPr/>
                <p14:nvPr/>
              </p14:nvContentPartPr>
              <p14:xfrm>
                <a:off x="7618920" y="5528554"/>
                <a:ext cx="378720" cy="7272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33F10F36-F725-785A-F96A-56A1F2692062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7601280" y="5510554"/>
                  <a:ext cx="41436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3121E7CD-24B4-0C8A-33A8-DBEA12118DC1}"/>
                    </a:ext>
                  </a:extLst>
                </p14:cNvPr>
                <p14:cNvContentPartPr/>
                <p14:nvPr/>
              </p14:nvContentPartPr>
              <p14:xfrm>
                <a:off x="7941480" y="5312914"/>
                <a:ext cx="330840" cy="78948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3121E7CD-24B4-0C8A-33A8-DBEA12118DC1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7923840" y="5295274"/>
                  <a:ext cx="366480" cy="82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029B80A7-BD26-FF3D-309B-53DAC601F8EA}"/>
                    </a:ext>
                  </a:extLst>
                </p14:cNvPr>
                <p14:cNvContentPartPr/>
                <p14:nvPr/>
              </p14:nvContentPartPr>
              <p14:xfrm>
                <a:off x="8250720" y="4966234"/>
                <a:ext cx="224280" cy="92664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029B80A7-BD26-FF3D-309B-53DAC601F8EA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8233080" y="4948594"/>
                  <a:ext cx="259920" cy="9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8401F0ED-4BF7-0D77-2511-69A5C2396090}"/>
                    </a:ext>
                  </a:extLst>
                </p14:cNvPr>
                <p14:cNvContentPartPr/>
                <p14:nvPr/>
              </p14:nvContentPartPr>
              <p14:xfrm>
                <a:off x="8553120" y="4895314"/>
                <a:ext cx="362880" cy="75132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8401F0ED-4BF7-0D77-2511-69A5C2396090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8535120" y="4877674"/>
                  <a:ext cx="398520" cy="78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4AFC86ED-5E00-A143-79E7-925CE23FF855}"/>
                    </a:ext>
                  </a:extLst>
                </p14:cNvPr>
                <p14:cNvContentPartPr/>
                <p14:nvPr/>
              </p14:nvContentPartPr>
              <p14:xfrm>
                <a:off x="8685960" y="5362234"/>
                <a:ext cx="315360" cy="1386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4AFC86ED-5E00-A143-79E7-925CE23FF855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8668320" y="5344234"/>
                  <a:ext cx="35100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C6FFACD5-E6E6-F936-60E5-85BF29FD4CEC}"/>
                    </a:ext>
                  </a:extLst>
                </p14:cNvPr>
                <p14:cNvContentPartPr/>
                <p14:nvPr/>
              </p14:nvContentPartPr>
              <p14:xfrm>
                <a:off x="9109680" y="5080354"/>
                <a:ext cx="336960" cy="63468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C6FFACD5-E6E6-F936-60E5-85BF29FD4CEC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9091680" y="5062354"/>
                  <a:ext cx="372600" cy="67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430B0E18-8751-82A4-9693-6571DC51EAE2}"/>
                    </a:ext>
                  </a:extLst>
                </p14:cNvPr>
                <p14:cNvContentPartPr/>
                <p14:nvPr/>
              </p14:nvContentPartPr>
              <p14:xfrm>
                <a:off x="9429000" y="4689754"/>
                <a:ext cx="412560" cy="114120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430B0E18-8751-82A4-9693-6571DC51EAE2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9411000" y="4671754"/>
                  <a:ext cx="448200" cy="11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57136350-679E-8154-C4E8-57400C290C2F}"/>
                    </a:ext>
                  </a:extLst>
                </p14:cNvPr>
                <p14:cNvContentPartPr/>
                <p14:nvPr/>
              </p14:nvContentPartPr>
              <p14:xfrm>
                <a:off x="9922560" y="5099074"/>
                <a:ext cx="281880" cy="47052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57136350-679E-8154-C4E8-57400C290C2F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9904560" y="5081074"/>
                  <a:ext cx="317520" cy="50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4320B98B-F33D-4997-F87E-7E8B95472DAC}"/>
                    </a:ext>
                  </a:extLst>
                </p14:cNvPr>
                <p14:cNvContentPartPr/>
                <p14:nvPr/>
              </p14:nvContentPartPr>
              <p14:xfrm>
                <a:off x="10388400" y="4973434"/>
                <a:ext cx="477720" cy="67572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4320B98B-F33D-4997-F87E-7E8B95472DAC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10370400" y="4955434"/>
                  <a:ext cx="513360" cy="71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873393EA-332B-C6B2-72C7-8B23AEBA8969}"/>
                    </a:ext>
                  </a:extLst>
                </p14:cNvPr>
                <p14:cNvContentPartPr/>
                <p14:nvPr/>
              </p14:nvContentPartPr>
              <p14:xfrm>
                <a:off x="10601160" y="5519194"/>
                <a:ext cx="360000" cy="60264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873393EA-332B-C6B2-72C7-8B23AEBA8969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10583160" y="5501554"/>
                  <a:ext cx="395640" cy="63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BF53ADAF-347A-7E9E-F809-E00B4CF51C55}"/>
                    </a:ext>
                  </a:extLst>
                </p14:cNvPr>
                <p14:cNvContentPartPr/>
                <p14:nvPr/>
              </p14:nvContentPartPr>
              <p14:xfrm>
                <a:off x="7380240" y="4293754"/>
                <a:ext cx="3880080" cy="31572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BF53ADAF-347A-7E9E-F809-E00B4CF51C55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7362600" y="4276114"/>
                  <a:ext cx="3915720" cy="35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9C89BC08-B80E-50F1-EBAF-BAA4D8CC0E12}"/>
                    </a:ext>
                  </a:extLst>
                </p14:cNvPr>
                <p14:cNvContentPartPr/>
                <p14:nvPr/>
              </p14:nvContentPartPr>
              <p14:xfrm>
                <a:off x="7053360" y="4407154"/>
                <a:ext cx="624240" cy="34992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9C89BC08-B80E-50F1-EBAF-BAA4D8CC0E12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7035720" y="4389154"/>
                  <a:ext cx="659880" cy="38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415A11FA-4DAD-8C43-1907-F436E0286F2A}"/>
                    </a:ext>
                  </a:extLst>
                </p14:cNvPr>
                <p14:cNvContentPartPr/>
                <p14:nvPr/>
              </p14:nvContentPartPr>
              <p14:xfrm>
                <a:off x="7972800" y="4423714"/>
                <a:ext cx="111960" cy="23148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415A11FA-4DAD-8C43-1907-F436E0286F2A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7955160" y="4406074"/>
                  <a:ext cx="14760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CCB3F9C1-220F-9963-5BD7-7116B4840672}"/>
                    </a:ext>
                  </a:extLst>
                </p14:cNvPr>
                <p14:cNvContentPartPr/>
                <p14:nvPr/>
              </p14:nvContentPartPr>
              <p14:xfrm>
                <a:off x="8156400" y="4372594"/>
                <a:ext cx="466200" cy="30528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CCB3F9C1-220F-9963-5BD7-7116B4840672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8138400" y="4354954"/>
                  <a:ext cx="50184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116BADF2-4FA3-08D7-7D7C-10D01CFA8F61}"/>
                    </a:ext>
                  </a:extLst>
                </p14:cNvPr>
                <p14:cNvContentPartPr/>
                <p14:nvPr/>
              </p14:nvContentPartPr>
              <p14:xfrm>
                <a:off x="8656440" y="4383034"/>
                <a:ext cx="164880" cy="21240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116BADF2-4FA3-08D7-7D7C-10D01CFA8F61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8638440" y="4365394"/>
                  <a:ext cx="20052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8E316583-80A6-106B-AE86-A1057D75D719}"/>
                    </a:ext>
                  </a:extLst>
                </p14:cNvPr>
                <p14:cNvContentPartPr/>
                <p14:nvPr/>
              </p14:nvContentPartPr>
              <p14:xfrm>
                <a:off x="10488480" y="3946354"/>
                <a:ext cx="486000" cy="32868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8E316583-80A6-106B-AE86-A1057D75D719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10470480" y="3928714"/>
                  <a:ext cx="52164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0B030344-434C-2EDB-12AE-B76EC41C0C34}"/>
                    </a:ext>
                  </a:extLst>
                </p14:cNvPr>
                <p14:cNvContentPartPr/>
                <p14:nvPr/>
              </p14:nvContentPartPr>
              <p14:xfrm>
                <a:off x="11006880" y="3701194"/>
                <a:ext cx="130680" cy="47124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0B030344-434C-2EDB-12AE-B76EC41C0C34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10988880" y="3683554"/>
                  <a:ext cx="166320" cy="50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BABA6027-E9D6-3E50-9D60-A5B90B6FDE94}"/>
                    </a:ext>
                  </a:extLst>
                </p14:cNvPr>
                <p14:cNvContentPartPr/>
                <p14:nvPr/>
              </p14:nvContentPartPr>
              <p14:xfrm>
                <a:off x="11328720" y="3670234"/>
                <a:ext cx="36000" cy="55692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BABA6027-E9D6-3E50-9D60-A5B90B6FDE94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11311080" y="3652594"/>
                  <a:ext cx="71640" cy="59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EA80D70D-C532-0AB6-C899-EEBFE405C2B9}"/>
                    </a:ext>
                  </a:extLst>
                </p14:cNvPr>
                <p14:cNvContentPartPr/>
                <p14:nvPr/>
              </p14:nvContentPartPr>
              <p14:xfrm>
                <a:off x="10915800" y="4357474"/>
                <a:ext cx="256680" cy="32544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EA80D70D-C532-0AB6-C899-EEBFE405C2B9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10898160" y="4339834"/>
                  <a:ext cx="29232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0B4F9CED-421B-B9B4-F1F9-8EDED2D76A8F}"/>
                    </a:ext>
                  </a:extLst>
                </p14:cNvPr>
                <p14:cNvContentPartPr/>
                <p14:nvPr/>
              </p14:nvContentPartPr>
              <p14:xfrm>
                <a:off x="11186880" y="4284754"/>
                <a:ext cx="297360" cy="35244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0B4F9CED-421B-B9B4-F1F9-8EDED2D76A8F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11169240" y="4266754"/>
                  <a:ext cx="333000" cy="38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776DBCF4-3214-BCDA-8B7A-C4D9B5FBC290}"/>
                    </a:ext>
                  </a:extLst>
                </p14:cNvPr>
                <p14:cNvContentPartPr/>
                <p14:nvPr/>
              </p14:nvContentPartPr>
              <p14:xfrm>
                <a:off x="11002920" y="4014034"/>
                <a:ext cx="127800" cy="46044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776DBCF4-3214-BCDA-8B7A-C4D9B5FBC290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10985280" y="3996034"/>
                  <a:ext cx="163440" cy="49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7A73FB70-502D-44D0-34B9-FC74D82B0E83}"/>
                    </a:ext>
                  </a:extLst>
                </p14:cNvPr>
                <p14:cNvContentPartPr/>
                <p14:nvPr/>
              </p14:nvContentPartPr>
              <p14:xfrm>
                <a:off x="11126040" y="4287994"/>
                <a:ext cx="2160" cy="4320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7A73FB70-502D-44D0-34B9-FC74D82B0E83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11108040" y="4269994"/>
                  <a:ext cx="3780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A255BE9F-EBD8-7CFF-A8B7-81408FD1B147}"/>
                    </a:ext>
                  </a:extLst>
                </p14:cNvPr>
                <p14:cNvContentPartPr/>
                <p14:nvPr/>
              </p14:nvContentPartPr>
              <p14:xfrm>
                <a:off x="11063400" y="4137514"/>
                <a:ext cx="149760" cy="44820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A255BE9F-EBD8-7CFF-A8B7-81408FD1B147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11045400" y="4119874"/>
                  <a:ext cx="185400" cy="48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9608A57D-5ACB-3B61-76E4-BE084CA6759E}"/>
                    </a:ext>
                  </a:extLst>
                </p14:cNvPr>
                <p14:cNvContentPartPr/>
                <p14:nvPr/>
              </p14:nvContentPartPr>
              <p14:xfrm>
                <a:off x="11087880" y="4781914"/>
                <a:ext cx="176400" cy="22212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9608A57D-5ACB-3B61-76E4-BE084CA6759E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11069880" y="4764274"/>
                  <a:ext cx="21204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39F4A95D-75A2-C9DD-39CA-5BBB630B887B}"/>
                    </a:ext>
                  </a:extLst>
                </p14:cNvPr>
                <p14:cNvContentPartPr/>
                <p14:nvPr/>
              </p14:nvContentPartPr>
              <p14:xfrm>
                <a:off x="11245920" y="4689754"/>
                <a:ext cx="69840" cy="31824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39F4A95D-75A2-C9DD-39CA-5BBB630B887B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11228280" y="4671754"/>
                  <a:ext cx="105480" cy="35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4D7EF2E9-86A9-BEC9-C349-23397919A38C}"/>
                    </a:ext>
                  </a:extLst>
                </p14:cNvPr>
                <p14:cNvContentPartPr/>
                <p14:nvPr/>
              </p14:nvContentPartPr>
              <p14:xfrm>
                <a:off x="11237280" y="4771114"/>
                <a:ext cx="245880" cy="18180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4D7EF2E9-86A9-BEC9-C349-23397919A38C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11219640" y="4753114"/>
                  <a:ext cx="28152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0B685F37-6515-84A9-C3AE-C15980A8ABCE}"/>
                    </a:ext>
                  </a:extLst>
                </p14:cNvPr>
                <p14:cNvContentPartPr/>
                <p14:nvPr/>
              </p14:nvContentPartPr>
              <p14:xfrm>
                <a:off x="11471640" y="4591114"/>
                <a:ext cx="64800" cy="19764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0B685F37-6515-84A9-C3AE-C15980A8ABCE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11453640" y="4573474"/>
                  <a:ext cx="10044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4366755D-E1A1-2940-6439-79141D75EE8F}"/>
                    </a:ext>
                  </a:extLst>
                </p14:cNvPr>
                <p14:cNvContentPartPr/>
                <p14:nvPr/>
              </p14:nvContentPartPr>
              <p14:xfrm>
                <a:off x="11528160" y="4779034"/>
                <a:ext cx="127080" cy="23364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4366755D-E1A1-2940-6439-79141D75EE8F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11510520" y="4761394"/>
                  <a:ext cx="16272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24AD1196-39F3-000B-4625-3E6E620D5179}"/>
                    </a:ext>
                  </a:extLst>
                </p14:cNvPr>
                <p14:cNvContentPartPr/>
                <p14:nvPr/>
              </p14:nvContentPartPr>
              <p14:xfrm>
                <a:off x="11678280" y="4674994"/>
                <a:ext cx="376560" cy="44172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24AD1196-39F3-000B-4625-3E6E620D5179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11660640" y="4656994"/>
                  <a:ext cx="412200" cy="47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CCE3E4C8-D268-9207-C0E0-F03269983F47}"/>
                    </a:ext>
                  </a:extLst>
                </p14:cNvPr>
                <p14:cNvContentPartPr/>
                <p14:nvPr/>
              </p14:nvContentPartPr>
              <p14:xfrm>
                <a:off x="11898600" y="4410394"/>
                <a:ext cx="426240" cy="57528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CCE3E4C8-D268-9207-C0E0-F03269983F47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11880600" y="4392754"/>
                  <a:ext cx="461880" cy="610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630946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>
            <a:extLst>
              <a:ext uri="{FF2B5EF4-FFF2-40B4-BE49-F238E27FC236}">
                <a16:creationId xmlns:a16="http://schemas.microsoft.com/office/drawing/2014/main" id="{DCC0F903-8C08-5D10-7CE8-B8EC20751D37}"/>
              </a:ext>
            </a:extLst>
          </p:cNvPr>
          <p:cNvGrpSpPr/>
          <p:nvPr/>
        </p:nvGrpSpPr>
        <p:grpSpPr>
          <a:xfrm>
            <a:off x="351600" y="232234"/>
            <a:ext cx="11548800" cy="4238280"/>
            <a:chOff x="351600" y="232234"/>
            <a:chExt cx="11548800" cy="4238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026B7EC4-CCBB-8FF7-7551-8D74825C3CC5}"/>
                    </a:ext>
                  </a:extLst>
                </p14:cNvPr>
                <p14:cNvContentPartPr/>
                <p14:nvPr/>
              </p14:nvContentPartPr>
              <p14:xfrm>
                <a:off x="351600" y="232234"/>
                <a:ext cx="1046160" cy="83160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026B7EC4-CCBB-8FF7-7551-8D74825C3CC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33600" y="214594"/>
                  <a:ext cx="1081800" cy="86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4BD9DC0A-A9AC-1B74-4778-4A59A51BCCB5}"/>
                    </a:ext>
                  </a:extLst>
                </p14:cNvPr>
                <p14:cNvContentPartPr/>
                <p14:nvPr/>
              </p14:nvContentPartPr>
              <p14:xfrm>
                <a:off x="1402800" y="573514"/>
                <a:ext cx="538200" cy="3074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4BD9DC0A-A9AC-1B74-4778-4A59A51BCCB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385160" y="555514"/>
                  <a:ext cx="57384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D082741-C5BA-F935-C053-5CDCB34B2054}"/>
                    </a:ext>
                  </a:extLst>
                </p14:cNvPr>
                <p14:cNvContentPartPr/>
                <p14:nvPr/>
              </p14:nvContentPartPr>
              <p14:xfrm>
                <a:off x="2330520" y="632554"/>
                <a:ext cx="394200" cy="4327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D082741-C5BA-F935-C053-5CDCB34B205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312880" y="614914"/>
                  <a:ext cx="429840" cy="46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A7430FEB-7219-A8C0-B273-9AD1972C814C}"/>
                    </a:ext>
                  </a:extLst>
                </p14:cNvPr>
                <p14:cNvContentPartPr/>
                <p14:nvPr/>
              </p14:nvContentPartPr>
              <p14:xfrm>
                <a:off x="2787000" y="678274"/>
                <a:ext cx="312120" cy="2908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A7430FEB-7219-A8C0-B273-9AD1972C814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769360" y="660634"/>
                  <a:ext cx="34776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3350B61-C596-75A8-9425-C86513936F25}"/>
                    </a:ext>
                  </a:extLst>
                </p14:cNvPr>
                <p14:cNvContentPartPr/>
                <p14:nvPr/>
              </p14:nvContentPartPr>
              <p14:xfrm>
                <a:off x="3241680" y="646954"/>
                <a:ext cx="949320" cy="3207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3350B61-C596-75A8-9425-C86513936F2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223680" y="628954"/>
                  <a:ext cx="98496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AD8B1D2-52BB-D707-7044-75EE7BB12A0E}"/>
                    </a:ext>
                  </a:extLst>
                </p14:cNvPr>
                <p14:cNvContentPartPr/>
                <p14:nvPr/>
              </p14:nvContentPartPr>
              <p14:xfrm>
                <a:off x="4284240" y="714634"/>
                <a:ext cx="179280" cy="6660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AD8B1D2-52BB-D707-7044-75EE7BB12A0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266600" y="696994"/>
                  <a:ext cx="214920" cy="70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30F120D-FF66-2DCD-4F4F-2EAA6E7348F5}"/>
                    </a:ext>
                  </a:extLst>
                </p14:cNvPr>
                <p14:cNvContentPartPr/>
                <p14:nvPr/>
              </p14:nvContentPartPr>
              <p14:xfrm>
                <a:off x="4535880" y="637594"/>
                <a:ext cx="628920" cy="4003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30F120D-FF66-2DCD-4F4F-2EAA6E7348F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518240" y="619594"/>
                  <a:ext cx="664560" cy="43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E6C7E58-EA9B-5F5D-1103-C89063E33FB9}"/>
                    </a:ext>
                  </a:extLst>
                </p14:cNvPr>
                <p14:cNvContentPartPr/>
                <p14:nvPr/>
              </p14:nvContentPartPr>
              <p14:xfrm>
                <a:off x="3967800" y="660994"/>
                <a:ext cx="419760" cy="1771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E6C7E58-EA9B-5F5D-1103-C89063E33FB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949800" y="642994"/>
                  <a:ext cx="45540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A9ED2C3-6123-272B-CDDA-E3A656D4941D}"/>
                    </a:ext>
                  </a:extLst>
                </p14:cNvPr>
                <p14:cNvContentPartPr/>
                <p14:nvPr/>
              </p14:nvContentPartPr>
              <p14:xfrm>
                <a:off x="5711640" y="591154"/>
                <a:ext cx="385200" cy="4514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A9ED2C3-6123-272B-CDDA-E3A656D4941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694000" y="573514"/>
                  <a:ext cx="420840" cy="48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7B7238D-A556-3E23-087A-5EA25659A71F}"/>
                    </a:ext>
                  </a:extLst>
                </p14:cNvPr>
                <p14:cNvContentPartPr/>
                <p14:nvPr/>
              </p14:nvContentPartPr>
              <p14:xfrm>
                <a:off x="6098280" y="612034"/>
                <a:ext cx="1201680" cy="3279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7B7238D-A556-3E23-087A-5EA25659A71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080640" y="594394"/>
                  <a:ext cx="123732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04460ED-3B31-B427-3FFE-B4FB42D6DD39}"/>
                    </a:ext>
                  </a:extLst>
                </p14:cNvPr>
                <p14:cNvContentPartPr/>
                <p14:nvPr/>
              </p14:nvContentPartPr>
              <p14:xfrm>
                <a:off x="7770120" y="502594"/>
                <a:ext cx="1133280" cy="4982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04460ED-3B31-B427-3FFE-B4FB42D6DD3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752120" y="484594"/>
                  <a:ext cx="1168920" cy="53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A3974B7-5D6A-5DC0-6260-CC644EE63E40}"/>
                    </a:ext>
                  </a:extLst>
                </p14:cNvPr>
                <p14:cNvContentPartPr/>
                <p14:nvPr/>
              </p14:nvContentPartPr>
              <p14:xfrm>
                <a:off x="8577240" y="649474"/>
                <a:ext cx="313560" cy="1227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A3974B7-5D6A-5DC0-6260-CC644EE63E4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559600" y="631474"/>
                  <a:ext cx="34920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2341B48-7D75-70D6-9D27-8012DD90907A}"/>
                    </a:ext>
                  </a:extLst>
                </p14:cNvPr>
                <p14:cNvContentPartPr/>
                <p14:nvPr/>
              </p14:nvContentPartPr>
              <p14:xfrm>
                <a:off x="9339360" y="478834"/>
                <a:ext cx="759600" cy="8208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2341B48-7D75-70D6-9D27-8012DD90907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321720" y="461194"/>
                  <a:ext cx="795240" cy="85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2F432A7-260C-D076-2781-E93FAAFB978F}"/>
                    </a:ext>
                  </a:extLst>
                </p14:cNvPr>
                <p14:cNvContentPartPr/>
                <p14:nvPr/>
              </p14:nvContentPartPr>
              <p14:xfrm>
                <a:off x="9549240" y="938914"/>
                <a:ext cx="480600" cy="2372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2F432A7-260C-D076-2781-E93FAAFB978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531240" y="920914"/>
                  <a:ext cx="51624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675C22D-C275-BED4-F7DB-ACC39B2890CD}"/>
                    </a:ext>
                  </a:extLst>
                </p14:cNvPr>
                <p14:cNvContentPartPr/>
                <p14:nvPr/>
              </p14:nvContentPartPr>
              <p14:xfrm>
                <a:off x="3771600" y="1284874"/>
                <a:ext cx="324720" cy="4737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675C22D-C275-BED4-F7DB-ACC39B2890C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753960" y="1267234"/>
                  <a:ext cx="360360" cy="50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4668225-1DAF-0A28-7D03-9ECABCDAD59B}"/>
                    </a:ext>
                  </a:extLst>
                </p14:cNvPr>
                <p14:cNvContentPartPr/>
                <p14:nvPr/>
              </p14:nvContentPartPr>
              <p14:xfrm>
                <a:off x="4272000" y="1420594"/>
                <a:ext cx="1096200" cy="3848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4668225-1DAF-0A28-7D03-9ECABCDAD59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254360" y="1402594"/>
                  <a:ext cx="1131840" cy="42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02D0703-233A-DC29-36E9-7339A468A036}"/>
                    </a:ext>
                  </a:extLst>
                </p14:cNvPr>
                <p14:cNvContentPartPr/>
                <p14:nvPr/>
              </p14:nvContentPartPr>
              <p14:xfrm>
                <a:off x="5994240" y="1226194"/>
                <a:ext cx="64440" cy="3517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02D0703-233A-DC29-36E9-7339A468A03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976600" y="1208554"/>
                  <a:ext cx="100080" cy="38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AF0C91A-4CAD-E431-34A3-B531D657D64E}"/>
                    </a:ext>
                  </a:extLst>
                </p14:cNvPr>
                <p14:cNvContentPartPr/>
                <p14:nvPr/>
              </p14:nvContentPartPr>
              <p14:xfrm>
                <a:off x="6055080" y="1410514"/>
                <a:ext cx="693000" cy="288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AF0C91A-4CAD-E431-34A3-B531D657D64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037440" y="1392514"/>
                  <a:ext cx="728640" cy="3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C61AEC9-0A91-F922-2BA8-483DA8B8BC38}"/>
                    </a:ext>
                  </a:extLst>
                </p14:cNvPr>
                <p14:cNvContentPartPr/>
                <p14:nvPr/>
              </p14:nvContentPartPr>
              <p14:xfrm>
                <a:off x="6801720" y="1327354"/>
                <a:ext cx="398160" cy="7095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C61AEC9-0A91-F922-2BA8-483DA8B8BC3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784080" y="1309714"/>
                  <a:ext cx="433800" cy="74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60C1101A-2BDF-3610-5F0A-0846095B37C5}"/>
                    </a:ext>
                  </a:extLst>
                </p14:cNvPr>
                <p14:cNvContentPartPr/>
                <p14:nvPr/>
              </p14:nvContentPartPr>
              <p14:xfrm>
                <a:off x="7510200" y="1288834"/>
                <a:ext cx="64440" cy="738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60C1101A-2BDF-3610-5F0A-0846095B37C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492560" y="1270834"/>
                  <a:ext cx="10008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160BB74-4B62-C81A-605D-502EFC4D88C2}"/>
                    </a:ext>
                  </a:extLst>
                </p14:cNvPr>
                <p14:cNvContentPartPr/>
                <p14:nvPr/>
              </p14:nvContentPartPr>
              <p14:xfrm>
                <a:off x="7463040" y="1238074"/>
                <a:ext cx="303480" cy="5130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160BB74-4B62-C81A-605D-502EFC4D88C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445040" y="1220434"/>
                  <a:ext cx="339120" cy="54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A781C95-E5FC-765A-FBCE-5708B129CDF8}"/>
                    </a:ext>
                  </a:extLst>
                </p14:cNvPr>
                <p14:cNvContentPartPr/>
                <p14:nvPr/>
              </p14:nvContentPartPr>
              <p14:xfrm>
                <a:off x="7591560" y="1854034"/>
                <a:ext cx="41400" cy="1098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A781C95-E5FC-765A-FBCE-5708B129CDF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573560" y="1836394"/>
                  <a:ext cx="7704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7332C02-E33B-756C-5611-4F80FD73F4E9}"/>
                    </a:ext>
                  </a:extLst>
                </p14:cNvPr>
                <p14:cNvContentPartPr/>
                <p14:nvPr/>
              </p14:nvContentPartPr>
              <p14:xfrm>
                <a:off x="1573800" y="2165074"/>
                <a:ext cx="87480" cy="5821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7332C02-E33B-756C-5611-4F80FD73F4E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556160" y="2147074"/>
                  <a:ext cx="123120" cy="61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9A12511-2FFE-027B-45C9-288F828F1C94}"/>
                    </a:ext>
                  </a:extLst>
                </p14:cNvPr>
                <p14:cNvContentPartPr/>
                <p14:nvPr/>
              </p14:nvContentPartPr>
              <p14:xfrm>
                <a:off x="1103280" y="1916314"/>
                <a:ext cx="1225800" cy="11649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9A12511-2FFE-027B-45C9-288F828F1C9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85280" y="1898674"/>
                  <a:ext cx="1261440" cy="12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240703C0-805B-A970-41E1-32D2EF0DC766}"/>
                    </a:ext>
                  </a:extLst>
                </p14:cNvPr>
                <p14:cNvContentPartPr/>
                <p14:nvPr/>
              </p14:nvContentPartPr>
              <p14:xfrm>
                <a:off x="2588640" y="2216194"/>
                <a:ext cx="343440" cy="7912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40703C0-805B-A970-41E1-32D2EF0DC76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571000" y="2198554"/>
                  <a:ext cx="379080" cy="82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FC5BC03-183D-2476-90FB-A1272DFCDEA1}"/>
                    </a:ext>
                  </a:extLst>
                </p14:cNvPr>
                <p14:cNvContentPartPr/>
                <p14:nvPr/>
              </p14:nvContentPartPr>
              <p14:xfrm>
                <a:off x="2988240" y="2600314"/>
                <a:ext cx="461880" cy="3650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FC5BC03-183D-2476-90FB-A1272DFCDEA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970600" y="2582674"/>
                  <a:ext cx="497520" cy="40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ACCC5135-41BC-72A2-5941-4CDA746FACF6}"/>
                    </a:ext>
                  </a:extLst>
                </p14:cNvPr>
                <p14:cNvContentPartPr/>
                <p14:nvPr/>
              </p14:nvContentPartPr>
              <p14:xfrm>
                <a:off x="3567840" y="2569714"/>
                <a:ext cx="442440" cy="4586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ACCC5135-41BC-72A2-5941-4CDA746FACF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550200" y="2551714"/>
                  <a:ext cx="478080" cy="49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B30C714-5D83-682F-BCC1-9801BA5DE456}"/>
                    </a:ext>
                  </a:extLst>
                </p14:cNvPr>
                <p14:cNvContentPartPr/>
                <p14:nvPr/>
              </p14:nvContentPartPr>
              <p14:xfrm>
                <a:off x="4200360" y="2628034"/>
                <a:ext cx="450000" cy="2530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B30C714-5D83-682F-BCC1-9801BA5DE45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182720" y="2610394"/>
                  <a:ext cx="48564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3E85DEA-69D1-B386-E0F6-8859269B9F7C}"/>
                    </a:ext>
                  </a:extLst>
                </p14:cNvPr>
                <p14:cNvContentPartPr/>
                <p14:nvPr/>
              </p14:nvContentPartPr>
              <p14:xfrm>
                <a:off x="4725600" y="2636674"/>
                <a:ext cx="741600" cy="3337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3E85DEA-69D1-B386-E0F6-8859269B9F7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707960" y="2619034"/>
                  <a:ext cx="77724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9B82F44-FB7F-20D6-F7AC-37D335375068}"/>
                    </a:ext>
                  </a:extLst>
                </p14:cNvPr>
                <p14:cNvContentPartPr/>
                <p14:nvPr/>
              </p14:nvContentPartPr>
              <p14:xfrm>
                <a:off x="6162720" y="2346154"/>
                <a:ext cx="764640" cy="9414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9B82F44-FB7F-20D6-F7AC-37D33537506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144720" y="2328514"/>
                  <a:ext cx="800280" cy="9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913C71DC-F05D-C617-5F8D-EA2F7CF14895}"/>
                    </a:ext>
                  </a:extLst>
                </p14:cNvPr>
                <p14:cNvContentPartPr/>
                <p14:nvPr/>
              </p14:nvContentPartPr>
              <p14:xfrm>
                <a:off x="6499320" y="2753674"/>
                <a:ext cx="1022040" cy="727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913C71DC-F05D-C617-5F8D-EA2F7CF1489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481680" y="2736034"/>
                  <a:ext cx="105768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FC912C5-3B8E-9A21-FBFE-615B1C6ECB55}"/>
                    </a:ext>
                  </a:extLst>
                </p14:cNvPr>
                <p14:cNvContentPartPr/>
                <p14:nvPr/>
              </p14:nvContentPartPr>
              <p14:xfrm>
                <a:off x="7431720" y="2201434"/>
                <a:ext cx="266400" cy="6789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FC912C5-3B8E-9A21-FBFE-615B1C6ECB5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414080" y="2183434"/>
                  <a:ext cx="302040" cy="71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7E0B4728-1D13-694C-FE7B-9ADE2D75CBC4}"/>
                    </a:ext>
                  </a:extLst>
                </p14:cNvPr>
                <p14:cNvContentPartPr/>
                <p14:nvPr/>
              </p14:nvContentPartPr>
              <p14:xfrm>
                <a:off x="7708920" y="2418154"/>
                <a:ext cx="1014120" cy="3096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7E0B4728-1D13-694C-FE7B-9ADE2D75CBC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690920" y="2400154"/>
                  <a:ext cx="104976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374CBEB-81AB-F92E-E7C6-74267DCD4DBF}"/>
                    </a:ext>
                  </a:extLst>
                </p14:cNvPr>
                <p14:cNvContentPartPr/>
                <p14:nvPr/>
              </p14:nvContentPartPr>
              <p14:xfrm>
                <a:off x="8864160" y="2456674"/>
                <a:ext cx="394200" cy="2368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374CBEB-81AB-F92E-E7C6-74267DCD4DB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846160" y="2439034"/>
                  <a:ext cx="42984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93BBFDF-E8B4-0932-CF76-34A3805A5C2E}"/>
                    </a:ext>
                  </a:extLst>
                </p14:cNvPr>
                <p14:cNvContentPartPr/>
                <p14:nvPr/>
              </p14:nvContentPartPr>
              <p14:xfrm>
                <a:off x="9355560" y="2220154"/>
                <a:ext cx="37080" cy="5713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93BBFDF-E8B4-0932-CF76-34A3805A5C2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337920" y="2202154"/>
                  <a:ext cx="72720" cy="60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53F341DA-84ED-6638-F271-7D7DFDE707CC}"/>
                    </a:ext>
                  </a:extLst>
                </p14:cNvPr>
                <p14:cNvContentPartPr/>
                <p14:nvPr/>
              </p14:nvContentPartPr>
              <p14:xfrm>
                <a:off x="9297600" y="2411314"/>
                <a:ext cx="453600" cy="3193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53F341DA-84ED-6638-F271-7D7DFDE707C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279960" y="2393314"/>
                  <a:ext cx="489240" cy="35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85E9DD5-A7C1-78B1-F4C5-564596D5EFD8}"/>
                    </a:ext>
                  </a:extLst>
                </p14:cNvPr>
                <p14:cNvContentPartPr/>
                <p14:nvPr/>
              </p14:nvContentPartPr>
              <p14:xfrm>
                <a:off x="1143240" y="3659434"/>
                <a:ext cx="592200" cy="5486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85E9DD5-A7C1-78B1-F4C5-564596D5EFD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125240" y="3641794"/>
                  <a:ext cx="627840" cy="58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E33C78E-ECAB-A534-6AD9-F402B9BF2BFB}"/>
                    </a:ext>
                  </a:extLst>
                </p14:cNvPr>
                <p14:cNvContentPartPr/>
                <p14:nvPr/>
              </p14:nvContentPartPr>
              <p14:xfrm>
                <a:off x="896640" y="3280354"/>
                <a:ext cx="1266840" cy="11469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E33C78E-ECAB-A534-6AD9-F402B9BF2BF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79000" y="3262714"/>
                  <a:ext cx="1302480" cy="11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7F63E086-186F-7481-A708-C63994E3FDB3}"/>
                    </a:ext>
                  </a:extLst>
                </p14:cNvPr>
                <p14:cNvContentPartPr/>
                <p14:nvPr/>
              </p14:nvContentPartPr>
              <p14:xfrm>
                <a:off x="2439240" y="3869314"/>
                <a:ext cx="1240920" cy="5738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7F63E086-186F-7481-A708-C63994E3FDB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421600" y="3851314"/>
                  <a:ext cx="1276560" cy="60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0743C7B-681D-BDF9-D2A6-D49AB9271420}"/>
                    </a:ext>
                  </a:extLst>
                </p14:cNvPr>
                <p14:cNvContentPartPr/>
                <p14:nvPr/>
              </p14:nvContentPartPr>
              <p14:xfrm>
                <a:off x="3891120" y="3774994"/>
                <a:ext cx="866880" cy="6778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0743C7B-681D-BDF9-D2A6-D49AB927142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873480" y="3757354"/>
                  <a:ext cx="902520" cy="71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F22B6E1-043D-6FBA-0444-92EDA7082343}"/>
                    </a:ext>
                  </a:extLst>
                </p14:cNvPr>
                <p14:cNvContentPartPr/>
                <p14:nvPr/>
              </p14:nvContentPartPr>
              <p14:xfrm>
                <a:off x="4743240" y="3727474"/>
                <a:ext cx="313560" cy="6962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F22B6E1-043D-6FBA-0444-92EDA7082343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725240" y="3709474"/>
                  <a:ext cx="349200" cy="73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066F483-0E1F-4C58-BE77-E2377C7E7ABD}"/>
                    </a:ext>
                  </a:extLst>
                </p14:cNvPr>
                <p14:cNvContentPartPr/>
                <p14:nvPr/>
              </p14:nvContentPartPr>
              <p14:xfrm>
                <a:off x="4905960" y="3808114"/>
                <a:ext cx="579240" cy="5508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066F483-0E1F-4C58-BE77-E2377C7E7ABD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887960" y="3790114"/>
                  <a:ext cx="614880" cy="58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10D15381-1908-5E52-FAAD-9A946FC205B6}"/>
                    </a:ext>
                  </a:extLst>
                </p14:cNvPr>
                <p14:cNvContentPartPr/>
                <p14:nvPr/>
              </p14:nvContentPartPr>
              <p14:xfrm>
                <a:off x="5563320" y="3977674"/>
                <a:ext cx="632520" cy="4928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10D15381-1908-5E52-FAAD-9A946FC205B6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545320" y="3959674"/>
                  <a:ext cx="668160" cy="52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311918D8-00AB-92F9-6BB4-AE306E1535BE}"/>
                    </a:ext>
                  </a:extLst>
                </p14:cNvPr>
                <p14:cNvContentPartPr/>
                <p14:nvPr/>
              </p14:nvContentPartPr>
              <p14:xfrm>
                <a:off x="6838080" y="3839434"/>
                <a:ext cx="96120" cy="3769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311918D8-00AB-92F9-6BB4-AE306E1535BE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820440" y="3821434"/>
                  <a:ext cx="131760" cy="41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ECA8BA3-3331-6F72-4962-C9D44AB50450}"/>
                    </a:ext>
                  </a:extLst>
                </p14:cNvPr>
                <p14:cNvContentPartPr/>
                <p14:nvPr/>
              </p14:nvContentPartPr>
              <p14:xfrm>
                <a:off x="6868680" y="3515794"/>
                <a:ext cx="150120" cy="1818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ECA8BA3-3331-6F72-4962-C9D44AB50450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850680" y="3498154"/>
                  <a:ext cx="18576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3A20C728-7EC0-21A9-69C7-0905EB5D6EC4}"/>
                    </a:ext>
                  </a:extLst>
                </p14:cNvPr>
                <p14:cNvContentPartPr/>
                <p14:nvPr/>
              </p14:nvContentPartPr>
              <p14:xfrm>
                <a:off x="7090080" y="3737914"/>
                <a:ext cx="205200" cy="6138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3A20C728-7EC0-21A9-69C7-0905EB5D6EC4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072080" y="3720274"/>
                  <a:ext cx="240840" cy="64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2991CDE6-E6ED-9577-A0EA-FB8A57B409D2}"/>
                    </a:ext>
                  </a:extLst>
                </p14:cNvPr>
                <p14:cNvContentPartPr/>
                <p14:nvPr/>
              </p14:nvContentPartPr>
              <p14:xfrm>
                <a:off x="8067120" y="3432274"/>
                <a:ext cx="256680" cy="10000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2991CDE6-E6ED-9577-A0EA-FB8A57B409D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049120" y="3414634"/>
                  <a:ext cx="292320" cy="10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0731E969-72FD-5CD9-58E8-F8248CA254BF}"/>
                    </a:ext>
                  </a:extLst>
                </p14:cNvPr>
                <p14:cNvContentPartPr/>
                <p14:nvPr/>
              </p14:nvContentPartPr>
              <p14:xfrm>
                <a:off x="8015640" y="3548194"/>
                <a:ext cx="1999800" cy="5749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0731E969-72FD-5CD9-58E8-F8248CA254BF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998000" y="3530554"/>
                  <a:ext cx="2035440" cy="61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FE593773-7FAA-0BEE-0953-A08A34E15A92}"/>
                    </a:ext>
                  </a:extLst>
                </p14:cNvPr>
                <p14:cNvContentPartPr/>
                <p14:nvPr/>
              </p14:nvContentPartPr>
              <p14:xfrm>
                <a:off x="8237760" y="1206394"/>
                <a:ext cx="489240" cy="5547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FE593773-7FAA-0BEE-0953-A08A34E15A92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220120" y="1188754"/>
                  <a:ext cx="524880" cy="59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1ABA6476-6792-A1F3-071A-485754E561A4}"/>
                    </a:ext>
                  </a:extLst>
                </p14:cNvPr>
                <p14:cNvContentPartPr/>
                <p14:nvPr/>
              </p14:nvContentPartPr>
              <p14:xfrm>
                <a:off x="8864880" y="1351834"/>
                <a:ext cx="264240" cy="5994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ABA6476-6792-A1F3-071A-485754E561A4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846880" y="1334194"/>
                  <a:ext cx="299880" cy="63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DB8191A8-CFFB-535E-9F0D-4B053FA3B064}"/>
                    </a:ext>
                  </a:extLst>
                </p14:cNvPr>
                <p14:cNvContentPartPr/>
                <p14:nvPr/>
              </p14:nvContentPartPr>
              <p14:xfrm>
                <a:off x="9067920" y="1402954"/>
                <a:ext cx="540360" cy="5392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DB8191A8-CFFB-535E-9F0D-4B053FA3B064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050280" y="1385314"/>
                  <a:ext cx="576000" cy="57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F226D3C2-B0D4-6165-0284-A437A016B3BA}"/>
                    </a:ext>
                  </a:extLst>
                </p14:cNvPr>
                <p14:cNvContentPartPr/>
                <p14:nvPr/>
              </p14:nvContentPartPr>
              <p14:xfrm>
                <a:off x="9640320" y="1470634"/>
                <a:ext cx="369720" cy="3949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F226D3C2-B0D4-6165-0284-A437A016B3BA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622320" y="1452634"/>
                  <a:ext cx="405360" cy="43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2DB70416-CD4B-CB13-8906-2D480D68BC2B}"/>
                    </a:ext>
                  </a:extLst>
                </p14:cNvPr>
                <p14:cNvContentPartPr/>
                <p14:nvPr/>
              </p14:nvContentPartPr>
              <p14:xfrm>
                <a:off x="10092480" y="1377394"/>
                <a:ext cx="568800" cy="4068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2DB70416-CD4B-CB13-8906-2D480D68BC2B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0074480" y="1359754"/>
                  <a:ext cx="604440" cy="44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9D0CC63C-DA5B-2CCE-531A-CCD26269FB26}"/>
                    </a:ext>
                  </a:extLst>
                </p14:cNvPr>
                <p14:cNvContentPartPr/>
                <p14:nvPr/>
              </p14:nvContentPartPr>
              <p14:xfrm>
                <a:off x="10670640" y="1139434"/>
                <a:ext cx="1027800" cy="9986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9D0CC63C-DA5B-2CCE-531A-CCD26269FB26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0652640" y="1121794"/>
                  <a:ext cx="1063440" cy="10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D3BB8FA1-B136-1569-8968-7B2485CA655D}"/>
                    </a:ext>
                  </a:extLst>
                </p14:cNvPr>
                <p14:cNvContentPartPr/>
                <p14:nvPr/>
              </p14:nvContentPartPr>
              <p14:xfrm>
                <a:off x="11361840" y="966274"/>
                <a:ext cx="538560" cy="10728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D3BB8FA1-B136-1569-8968-7B2485CA655D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1343840" y="948634"/>
                  <a:ext cx="574200" cy="1108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10525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307B7E72-5F80-AFA0-A825-5BB19EA2608A}"/>
              </a:ext>
            </a:extLst>
          </p:cNvPr>
          <p:cNvGrpSpPr/>
          <p:nvPr/>
        </p:nvGrpSpPr>
        <p:grpSpPr>
          <a:xfrm>
            <a:off x="659760" y="154834"/>
            <a:ext cx="9246960" cy="5322960"/>
            <a:chOff x="659760" y="154834"/>
            <a:chExt cx="9246960" cy="532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8980DD6D-8310-6CE0-3AA1-85FC5A1BF22E}"/>
                    </a:ext>
                  </a:extLst>
                </p14:cNvPr>
                <p14:cNvContentPartPr/>
                <p14:nvPr/>
              </p14:nvContentPartPr>
              <p14:xfrm>
                <a:off x="980160" y="238354"/>
                <a:ext cx="72360" cy="900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8980DD6D-8310-6CE0-3AA1-85FC5A1BF22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62520" y="220714"/>
                  <a:ext cx="10800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085ECC90-047C-1C12-5D25-03BE2D0D87D2}"/>
                    </a:ext>
                  </a:extLst>
                </p14:cNvPr>
                <p14:cNvContentPartPr/>
                <p14:nvPr/>
              </p14:nvContentPartPr>
              <p14:xfrm>
                <a:off x="659760" y="235834"/>
                <a:ext cx="534240" cy="5367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085ECC90-047C-1C12-5D25-03BE2D0D87D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41760" y="218194"/>
                  <a:ext cx="569880" cy="57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748E2554-40C6-13AD-A805-8F9723A209F8}"/>
                    </a:ext>
                  </a:extLst>
                </p14:cNvPr>
                <p14:cNvContentPartPr/>
                <p14:nvPr/>
              </p14:nvContentPartPr>
              <p14:xfrm>
                <a:off x="732840" y="348874"/>
                <a:ext cx="846000" cy="2919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748E2554-40C6-13AD-A805-8F9723A209F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14840" y="330874"/>
                  <a:ext cx="88164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997FD79-1269-F4EF-5DE8-4915DC187E7F}"/>
                    </a:ext>
                  </a:extLst>
                </p14:cNvPr>
                <p14:cNvContentPartPr/>
                <p14:nvPr/>
              </p14:nvContentPartPr>
              <p14:xfrm>
                <a:off x="1635360" y="342754"/>
                <a:ext cx="662760" cy="2545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997FD79-1269-F4EF-5DE8-4915DC187E7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617360" y="324754"/>
                  <a:ext cx="69840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F6A7811-D369-091A-7B8C-4ACBF978FD9E}"/>
                    </a:ext>
                  </a:extLst>
                </p14:cNvPr>
                <p14:cNvContentPartPr/>
                <p14:nvPr/>
              </p14:nvContentPartPr>
              <p14:xfrm>
                <a:off x="2477040" y="313234"/>
                <a:ext cx="278640" cy="4971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F6A7811-D369-091A-7B8C-4ACBF978FD9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459400" y="295594"/>
                  <a:ext cx="314280" cy="53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2756367-8B4D-FBFA-0B5F-FCA463938215}"/>
                    </a:ext>
                  </a:extLst>
                </p14:cNvPr>
                <p14:cNvContentPartPr/>
                <p14:nvPr/>
              </p14:nvContentPartPr>
              <p14:xfrm>
                <a:off x="2918040" y="154834"/>
                <a:ext cx="42120" cy="3988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2756367-8B4D-FBFA-0B5F-FCA46393821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900040" y="136834"/>
                  <a:ext cx="77760" cy="43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C09BEEF-7FC9-9FE1-4387-27716CAAB9AE}"/>
                    </a:ext>
                  </a:extLst>
                </p14:cNvPr>
                <p14:cNvContentPartPr/>
                <p14:nvPr/>
              </p14:nvContentPartPr>
              <p14:xfrm>
                <a:off x="3091560" y="218914"/>
                <a:ext cx="281520" cy="3808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C09BEEF-7FC9-9FE1-4387-27716CAAB9A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073920" y="200914"/>
                  <a:ext cx="317160" cy="41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4043A3E-37B3-BCCB-965C-7C59829CA04A}"/>
                    </a:ext>
                  </a:extLst>
                </p14:cNvPr>
                <p14:cNvContentPartPr/>
                <p14:nvPr/>
              </p14:nvContentPartPr>
              <p14:xfrm>
                <a:off x="900240" y="791314"/>
                <a:ext cx="2010960" cy="1890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4043A3E-37B3-BCCB-965C-7C59829CA04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82240" y="773314"/>
                  <a:ext cx="204660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41F474A-962E-BBDD-9ECD-5A24B73FA16A}"/>
                    </a:ext>
                  </a:extLst>
                </p14:cNvPr>
                <p14:cNvContentPartPr/>
                <p14:nvPr/>
              </p14:nvContentPartPr>
              <p14:xfrm>
                <a:off x="1725000" y="1096594"/>
                <a:ext cx="214200" cy="630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41F474A-962E-BBDD-9ECD-5A24B73FA16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707000" y="1078954"/>
                  <a:ext cx="249840" cy="66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EE38CAB-7395-8E2E-4D9A-24A6BDFC3467}"/>
                    </a:ext>
                  </a:extLst>
                </p14:cNvPr>
                <p14:cNvContentPartPr/>
                <p14:nvPr/>
              </p14:nvContentPartPr>
              <p14:xfrm>
                <a:off x="1620240" y="1320874"/>
                <a:ext cx="472320" cy="2941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EE38CAB-7395-8E2E-4D9A-24A6BDFC346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602600" y="1302874"/>
                  <a:ext cx="50796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4CEEC32-FAB3-019E-4AA4-3EF7417134A0}"/>
                    </a:ext>
                  </a:extLst>
                </p14:cNvPr>
                <p14:cNvContentPartPr/>
                <p14:nvPr/>
              </p14:nvContentPartPr>
              <p14:xfrm>
                <a:off x="2195520" y="1058794"/>
                <a:ext cx="77400" cy="774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4CEEC32-FAB3-019E-4AA4-3EF7417134A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177880" y="1040794"/>
                  <a:ext cx="11304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524A8E3-FCE4-A447-8FE9-755EF2D95D18}"/>
                    </a:ext>
                  </a:extLst>
                </p14:cNvPr>
                <p14:cNvContentPartPr/>
                <p14:nvPr/>
              </p14:nvContentPartPr>
              <p14:xfrm>
                <a:off x="2564520" y="1015234"/>
                <a:ext cx="273960" cy="5173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524A8E3-FCE4-A447-8FE9-755EF2D95D1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546520" y="997594"/>
                  <a:ext cx="309600" cy="55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6C48C5C-3869-4FFB-9222-888769FD3B3F}"/>
                    </a:ext>
                  </a:extLst>
                </p14:cNvPr>
                <p14:cNvContentPartPr/>
                <p14:nvPr/>
              </p14:nvContentPartPr>
              <p14:xfrm>
                <a:off x="3004440" y="1263634"/>
                <a:ext cx="221760" cy="2530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6C48C5C-3869-4FFB-9222-888769FD3B3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986800" y="1245994"/>
                  <a:ext cx="25740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E1433B3-DFE7-7AC6-CA6B-B98E65E5BDBF}"/>
                    </a:ext>
                  </a:extLst>
                </p14:cNvPr>
                <p14:cNvContentPartPr/>
                <p14:nvPr/>
              </p14:nvContentPartPr>
              <p14:xfrm>
                <a:off x="3355800" y="1169314"/>
                <a:ext cx="384480" cy="3114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E1433B3-DFE7-7AC6-CA6B-B98E65E5BDB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337800" y="1151674"/>
                  <a:ext cx="420120" cy="34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7EE5394-DA92-EC53-C47C-E47B24596AA6}"/>
                    </a:ext>
                  </a:extLst>
                </p14:cNvPr>
                <p14:cNvContentPartPr/>
                <p14:nvPr/>
              </p14:nvContentPartPr>
              <p14:xfrm>
                <a:off x="3989040" y="1256074"/>
                <a:ext cx="300600" cy="2318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7EE5394-DA92-EC53-C47C-E47B24596AA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971040" y="1238434"/>
                  <a:ext cx="33624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0908182-B063-384B-8CB4-655DB51A9707}"/>
                    </a:ext>
                  </a:extLst>
                </p14:cNvPr>
                <p14:cNvContentPartPr/>
                <p14:nvPr/>
              </p14:nvContentPartPr>
              <p14:xfrm>
                <a:off x="4533720" y="1165354"/>
                <a:ext cx="252000" cy="2656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0908182-B063-384B-8CB4-655DB51A970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515720" y="1147354"/>
                  <a:ext cx="28764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6F4121E-5F60-9018-735E-010A53539F97}"/>
                    </a:ext>
                  </a:extLst>
                </p14:cNvPr>
                <p14:cNvContentPartPr/>
                <p14:nvPr/>
              </p14:nvContentPartPr>
              <p14:xfrm>
                <a:off x="4972920" y="1141234"/>
                <a:ext cx="426240" cy="3049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6F4121E-5F60-9018-735E-010A53539F9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955280" y="1123594"/>
                  <a:ext cx="46188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561126F-9F60-B840-3747-96960AC5518E}"/>
                    </a:ext>
                  </a:extLst>
                </p14:cNvPr>
                <p14:cNvContentPartPr/>
                <p14:nvPr/>
              </p14:nvContentPartPr>
              <p14:xfrm>
                <a:off x="5641800" y="1095514"/>
                <a:ext cx="53280" cy="2937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561126F-9F60-B840-3747-96960AC5518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624160" y="1077514"/>
                  <a:ext cx="8892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1DEBECB-D73E-FE14-0C89-02D02F0921F4}"/>
                    </a:ext>
                  </a:extLst>
                </p14:cNvPr>
                <p14:cNvContentPartPr/>
                <p14:nvPr/>
              </p14:nvContentPartPr>
              <p14:xfrm>
                <a:off x="5617680" y="906514"/>
                <a:ext cx="85320" cy="954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1DEBECB-D73E-FE14-0C89-02D02F0921F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599680" y="888874"/>
                  <a:ext cx="12096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BEAF2BA-61B1-609F-7431-7E8626546226}"/>
                    </a:ext>
                  </a:extLst>
                </p14:cNvPr>
                <p14:cNvContentPartPr/>
                <p14:nvPr/>
              </p14:nvContentPartPr>
              <p14:xfrm>
                <a:off x="6201240" y="1997674"/>
                <a:ext cx="115560" cy="34801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BEAF2BA-61B1-609F-7431-7E862654622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183600" y="1979674"/>
                  <a:ext cx="151200" cy="351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4998338-4CAB-5253-2F2C-A22F19203D71}"/>
                    </a:ext>
                  </a:extLst>
                </p14:cNvPr>
                <p14:cNvContentPartPr/>
                <p14:nvPr/>
              </p14:nvContentPartPr>
              <p14:xfrm>
                <a:off x="912840" y="2010634"/>
                <a:ext cx="282240" cy="3517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4998338-4CAB-5253-2F2C-A22F19203D7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94840" y="1992994"/>
                  <a:ext cx="317880" cy="38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3B2F348-6493-08B3-D2B1-7FD1CFB5C439}"/>
                    </a:ext>
                  </a:extLst>
                </p14:cNvPr>
                <p14:cNvContentPartPr/>
                <p14:nvPr/>
              </p14:nvContentPartPr>
              <p14:xfrm>
                <a:off x="6594360" y="1666114"/>
                <a:ext cx="374400" cy="531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3B2F348-6493-08B3-D2B1-7FD1CFB5C43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576360" y="1648474"/>
                  <a:ext cx="410040" cy="56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2A3A6BA-C497-9FB0-75B1-BDFC3C05CEF2}"/>
                    </a:ext>
                  </a:extLst>
                </p14:cNvPr>
                <p14:cNvContentPartPr/>
                <p14:nvPr/>
              </p14:nvContentPartPr>
              <p14:xfrm>
                <a:off x="1542120" y="2022154"/>
                <a:ext cx="395280" cy="3542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2A3A6BA-C497-9FB0-75B1-BDFC3C05CEF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524120" y="2004154"/>
                  <a:ext cx="430920" cy="38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E4E73CE-D637-8712-BB7A-A7A3F2E2FB58}"/>
                    </a:ext>
                  </a:extLst>
                </p14:cNvPr>
                <p14:cNvContentPartPr/>
                <p14:nvPr/>
              </p14:nvContentPartPr>
              <p14:xfrm>
                <a:off x="7361520" y="1679074"/>
                <a:ext cx="367920" cy="5054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E4E73CE-D637-8712-BB7A-A7A3F2E2FB5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343520" y="1661434"/>
                  <a:ext cx="403560" cy="54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D72BDFB-9D45-181D-0CDD-1A8E637FC3C7}"/>
                    </a:ext>
                  </a:extLst>
                </p14:cNvPr>
                <p14:cNvContentPartPr/>
                <p14:nvPr/>
              </p14:nvContentPartPr>
              <p14:xfrm>
                <a:off x="5958240" y="842794"/>
                <a:ext cx="2753640" cy="42948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D72BDFB-9D45-181D-0CDD-1A8E637FC3C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940600" y="824794"/>
                  <a:ext cx="2789280" cy="433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5C857D1-6477-4370-1A9F-E94361D352AB}"/>
                    </a:ext>
                  </a:extLst>
                </p14:cNvPr>
                <p14:cNvContentPartPr/>
                <p14:nvPr/>
              </p14:nvContentPartPr>
              <p14:xfrm>
                <a:off x="6881640" y="919474"/>
                <a:ext cx="3025080" cy="44190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5C857D1-6477-4370-1A9F-E94361D352A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863640" y="901834"/>
                  <a:ext cx="3060720" cy="4454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508FBD56-72E2-EF5D-D796-428D3AA7FC2C}"/>
                  </a:ext>
                </a:extLst>
              </p14:cNvPr>
              <p14:cNvContentPartPr/>
              <p14:nvPr/>
            </p14:nvContentPartPr>
            <p14:xfrm>
              <a:off x="2401080" y="1935034"/>
              <a:ext cx="291600" cy="43668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508FBD56-72E2-EF5D-D796-428D3AA7FC2C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383440" y="1917034"/>
                <a:ext cx="327240" cy="472320"/>
              </a:xfrm>
              <a:prstGeom prst="rect">
                <a:avLst/>
              </a:prstGeom>
            </p:spPr>
          </p:pic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id="{4C7B495B-C706-EF2F-6E70-FC500DF8EFBE}"/>
              </a:ext>
            </a:extLst>
          </p:cNvPr>
          <p:cNvGrpSpPr/>
          <p:nvPr/>
        </p:nvGrpSpPr>
        <p:grpSpPr>
          <a:xfrm>
            <a:off x="1991400" y="2619394"/>
            <a:ext cx="1371600" cy="714600"/>
            <a:chOff x="1991400" y="2619394"/>
            <a:chExt cx="1371600" cy="71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2AEEA070-255A-5394-DDF5-46E784814915}"/>
                    </a:ext>
                  </a:extLst>
                </p14:cNvPr>
                <p14:cNvContentPartPr/>
                <p14:nvPr/>
              </p14:nvContentPartPr>
              <p14:xfrm>
                <a:off x="1991400" y="2630914"/>
                <a:ext cx="228960" cy="4410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2AEEA070-255A-5394-DDF5-46E78481491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973400" y="2613274"/>
                  <a:ext cx="264600" cy="47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2F22E7D-77C2-EC79-EE18-F598718B5C3A}"/>
                    </a:ext>
                  </a:extLst>
                </p14:cNvPr>
                <p14:cNvContentPartPr/>
                <p14:nvPr/>
              </p14:nvContentPartPr>
              <p14:xfrm>
                <a:off x="2338800" y="2749354"/>
                <a:ext cx="194760" cy="2163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2F22E7D-77C2-EC79-EE18-F598718B5C3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321160" y="2731714"/>
                  <a:ext cx="23040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0FC06F5-9CBA-95F0-8F66-4FE1512BFDCC}"/>
                    </a:ext>
                  </a:extLst>
                </p14:cNvPr>
                <p14:cNvContentPartPr/>
                <p14:nvPr/>
              </p14:nvContentPartPr>
              <p14:xfrm>
                <a:off x="2723640" y="2662954"/>
                <a:ext cx="63000" cy="3693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0FC06F5-9CBA-95F0-8F66-4FE1512BFDC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706000" y="2645314"/>
                  <a:ext cx="98640" cy="40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58D976F6-F856-9B28-F8C3-9C0CD0076052}"/>
                    </a:ext>
                  </a:extLst>
                </p14:cNvPr>
                <p14:cNvContentPartPr/>
                <p14:nvPr/>
              </p14:nvContentPartPr>
              <p14:xfrm>
                <a:off x="2597640" y="2684914"/>
                <a:ext cx="490680" cy="4046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58D976F6-F856-9B28-F8C3-9C0CD007605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579640" y="2666914"/>
                  <a:ext cx="526320" cy="44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CBA88CA-2B22-A1B3-9D6A-E8FFD1F7BE78}"/>
                    </a:ext>
                  </a:extLst>
                </p14:cNvPr>
                <p14:cNvContentPartPr/>
                <p14:nvPr/>
              </p14:nvContentPartPr>
              <p14:xfrm>
                <a:off x="3063120" y="2619394"/>
                <a:ext cx="299880" cy="7146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CBA88CA-2B22-A1B3-9D6A-E8FFD1F7BE7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045120" y="2601754"/>
                  <a:ext cx="335520" cy="75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19EF492-CF82-16DF-416D-07FD5B58B6AA}"/>
              </a:ext>
            </a:extLst>
          </p:cNvPr>
          <p:cNvGrpSpPr/>
          <p:nvPr/>
        </p:nvGrpSpPr>
        <p:grpSpPr>
          <a:xfrm>
            <a:off x="3737400" y="1934674"/>
            <a:ext cx="1272960" cy="1087560"/>
            <a:chOff x="3737400" y="1934674"/>
            <a:chExt cx="1272960" cy="1087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84FB6818-09C5-8956-DD03-0A7838BF279F}"/>
                    </a:ext>
                  </a:extLst>
                </p14:cNvPr>
                <p14:cNvContentPartPr/>
                <p14:nvPr/>
              </p14:nvContentPartPr>
              <p14:xfrm>
                <a:off x="3737400" y="2479354"/>
                <a:ext cx="144720" cy="5428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84FB6818-09C5-8956-DD03-0A7838BF279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719760" y="2461354"/>
                  <a:ext cx="180360" cy="57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326B6F73-B537-D485-B94C-305642D6280B}"/>
                    </a:ext>
                  </a:extLst>
                </p14:cNvPr>
                <p14:cNvContentPartPr/>
                <p14:nvPr/>
              </p14:nvContentPartPr>
              <p14:xfrm>
                <a:off x="4128360" y="2540194"/>
                <a:ext cx="38880" cy="4125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326B6F73-B537-D485-B94C-305642D6280B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110720" y="2522194"/>
                  <a:ext cx="74520" cy="44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E48FA5FF-DF84-6B11-7A11-073351419BD3}"/>
                    </a:ext>
                  </a:extLst>
                </p14:cNvPr>
                <p14:cNvContentPartPr/>
                <p14:nvPr/>
              </p14:nvContentPartPr>
              <p14:xfrm>
                <a:off x="4415640" y="2638834"/>
                <a:ext cx="36360" cy="2214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E48FA5FF-DF84-6B11-7A11-073351419BD3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398000" y="2620834"/>
                  <a:ext cx="7200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903DFB65-C932-03A2-53C4-0B927C7B1AD8}"/>
                    </a:ext>
                  </a:extLst>
                </p14:cNvPr>
                <p14:cNvContentPartPr/>
                <p14:nvPr/>
              </p14:nvContentPartPr>
              <p14:xfrm>
                <a:off x="4308720" y="2603554"/>
                <a:ext cx="431280" cy="2854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903DFB65-C932-03A2-53C4-0B927C7B1AD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290720" y="2585554"/>
                  <a:ext cx="46692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8B8FAC15-CD75-0113-F9B3-A6E1DDDCE977}"/>
                    </a:ext>
                  </a:extLst>
                </p14:cNvPr>
                <p14:cNvContentPartPr/>
                <p14:nvPr/>
              </p14:nvContentPartPr>
              <p14:xfrm>
                <a:off x="4763760" y="2532994"/>
                <a:ext cx="246600" cy="3981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8B8FAC15-CD75-0113-F9B3-A6E1DDDCE977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745760" y="2515354"/>
                  <a:ext cx="282240" cy="43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F7C9C6E5-258D-6994-04F5-9B01619B7FB9}"/>
                    </a:ext>
                  </a:extLst>
                </p14:cNvPr>
                <p14:cNvContentPartPr/>
                <p14:nvPr/>
              </p14:nvContentPartPr>
              <p14:xfrm>
                <a:off x="4239960" y="1942594"/>
                <a:ext cx="360" cy="280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F7C9C6E5-258D-6994-04F5-9B01619B7FB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221960" y="1924954"/>
                  <a:ext cx="3600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4E8D8A4F-AB0D-0AF2-5837-8368C345B6E8}"/>
                    </a:ext>
                  </a:extLst>
                </p14:cNvPr>
                <p14:cNvContentPartPr/>
                <p14:nvPr/>
              </p14:nvContentPartPr>
              <p14:xfrm>
                <a:off x="4193160" y="1934674"/>
                <a:ext cx="309240" cy="3319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4E8D8A4F-AB0D-0AF2-5837-8368C345B6E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175520" y="1916674"/>
                  <a:ext cx="344880" cy="367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07E9990C-28BB-8CB7-62CA-FC7A0104E318}"/>
              </a:ext>
            </a:extLst>
          </p:cNvPr>
          <p:cNvGrpSpPr/>
          <p:nvPr/>
        </p:nvGrpSpPr>
        <p:grpSpPr>
          <a:xfrm>
            <a:off x="762720" y="3445234"/>
            <a:ext cx="1530720" cy="1082160"/>
            <a:chOff x="762720" y="3445234"/>
            <a:chExt cx="1530720" cy="108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491362FA-2736-525C-FEB2-66FAD1911C15}"/>
                    </a:ext>
                  </a:extLst>
                </p14:cNvPr>
                <p14:cNvContentPartPr/>
                <p14:nvPr/>
              </p14:nvContentPartPr>
              <p14:xfrm>
                <a:off x="1232160" y="3488434"/>
                <a:ext cx="199440" cy="4388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491362FA-2736-525C-FEB2-66FAD1911C1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214160" y="3470434"/>
                  <a:ext cx="235080" cy="47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1CABFE5A-C74D-7D5B-AF1A-CB8A23D8248E}"/>
                    </a:ext>
                  </a:extLst>
                </p14:cNvPr>
                <p14:cNvContentPartPr/>
                <p14:nvPr/>
              </p14:nvContentPartPr>
              <p14:xfrm>
                <a:off x="1031640" y="3445234"/>
                <a:ext cx="440280" cy="4971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1CABFE5A-C74D-7D5B-AF1A-CB8A23D8248E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14000" y="3427234"/>
                  <a:ext cx="475920" cy="53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3F02ABD0-16C6-CDE6-03F4-6D581480323D}"/>
                    </a:ext>
                  </a:extLst>
                </p14:cNvPr>
                <p14:cNvContentPartPr/>
                <p14:nvPr/>
              </p14:nvContentPartPr>
              <p14:xfrm>
                <a:off x="762720" y="4066594"/>
                <a:ext cx="279720" cy="4608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3F02ABD0-16C6-CDE6-03F4-6D581480323D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44720" y="4048594"/>
                  <a:ext cx="315360" cy="49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FB106670-5D2C-491D-5B9A-41A15DB7C236}"/>
                    </a:ext>
                  </a:extLst>
                </p14:cNvPr>
                <p14:cNvContentPartPr/>
                <p14:nvPr/>
              </p14:nvContentPartPr>
              <p14:xfrm>
                <a:off x="1184640" y="4116634"/>
                <a:ext cx="226080" cy="4006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FB106670-5D2C-491D-5B9A-41A15DB7C236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167000" y="4098634"/>
                  <a:ext cx="261720" cy="43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35AC2364-EDC9-9098-6C20-9D7C0045551C}"/>
                    </a:ext>
                  </a:extLst>
                </p14:cNvPr>
                <p14:cNvContentPartPr/>
                <p14:nvPr/>
              </p14:nvContentPartPr>
              <p14:xfrm>
                <a:off x="1516560" y="4116274"/>
                <a:ext cx="52920" cy="3315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35AC2364-EDC9-9098-6C20-9D7C0045551C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498560" y="4098274"/>
                  <a:ext cx="88560" cy="36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743721CF-CD6D-4882-5FED-0C04761405A4}"/>
                    </a:ext>
                  </a:extLst>
                </p14:cNvPr>
                <p14:cNvContentPartPr/>
                <p14:nvPr/>
              </p14:nvContentPartPr>
              <p14:xfrm>
                <a:off x="1376520" y="4151914"/>
                <a:ext cx="636840" cy="2246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743721CF-CD6D-4882-5FED-0C04761405A4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358520" y="4134274"/>
                  <a:ext cx="67248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B2851270-8081-1E4D-275B-A43A95798531}"/>
                    </a:ext>
                  </a:extLst>
                </p14:cNvPr>
                <p14:cNvContentPartPr/>
                <p14:nvPr/>
              </p14:nvContentPartPr>
              <p14:xfrm>
                <a:off x="2131440" y="4024114"/>
                <a:ext cx="162000" cy="4413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B2851270-8081-1E4D-275B-A43A95798531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113440" y="4006474"/>
                  <a:ext cx="197640" cy="477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A177B0E-FC92-852E-4A2F-40514F8D3244}"/>
              </a:ext>
            </a:extLst>
          </p:cNvPr>
          <p:cNvGrpSpPr/>
          <p:nvPr/>
        </p:nvGrpSpPr>
        <p:grpSpPr>
          <a:xfrm>
            <a:off x="2748480" y="4085314"/>
            <a:ext cx="1412640" cy="462240"/>
            <a:chOff x="2748480" y="4085314"/>
            <a:chExt cx="1412640" cy="462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12147A43-8A6C-8735-B3AB-D7627CF133A4}"/>
                    </a:ext>
                  </a:extLst>
                </p14:cNvPr>
                <p14:cNvContentPartPr/>
                <p14:nvPr/>
              </p14:nvContentPartPr>
              <p14:xfrm>
                <a:off x="2748480" y="4085314"/>
                <a:ext cx="207720" cy="3445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12147A43-8A6C-8735-B3AB-D7627CF133A4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730840" y="4067314"/>
                  <a:ext cx="243360" cy="38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46952035-C617-CF12-B4CD-417359390184}"/>
                    </a:ext>
                  </a:extLst>
                </p14:cNvPr>
                <p14:cNvContentPartPr/>
                <p14:nvPr/>
              </p14:nvContentPartPr>
              <p14:xfrm>
                <a:off x="3109560" y="4181434"/>
                <a:ext cx="314640" cy="3060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46952035-C617-CF12-B4CD-417359390184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091560" y="4163794"/>
                  <a:ext cx="35028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D0DACAE-DD61-90FF-D6A4-3B72E49A1123}"/>
                    </a:ext>
                  </a:extLst>
                </p14:cNvPr>
                <p14:cNvContentPartPr/>
                <p14:nvPr/>
              </p14:nvContentPartPr>
              <p14:xfrm>
                <a:off x="3590160" y="4119874"/>
                <a:ext cx="16200" cy="3358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D0DACAE-DD61-90FF-D6A4-3B72E49A1123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572160" y="4102234"/>
                  <a:ext cx="5184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83E8897B-95FC-DAA1-923C-EA2C2333F17A}"/>
                    </a:ext>
                  </a:extLst>
                </p14:cNvPr>
                <p14:cNvContentPartPr/>
                <p14:nvPr/>
              </p14:nvContentPartPr>
              <p14:xfrm>
                <a:off x="3450480" y="4179634"/>
                <a:ext cx="526680" cy="3679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83E8897B-95FC-DAA1-923C-EA2C2333F17A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432480" y="4161994"/>
                  <a:ext cx="562320" cy="40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554CDA5F-E5BA-9482-F011-E3FB4964136A}"/>
                    </a:ext>
                  </a:extLst>
                </p14:cNvPr>
                <p14:cNvContentPartPr/>
                <p14:nvPr/>
              </p14:nvContentPartPr>
              <p14:xfrm>
                <a:off x="3933240" y="4109434"/>
                <a:ext cx="227880" cy="3434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554CDA5F-E5BA-9482-F011-E3FB4964136A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915240" y="4091794"/>
                  <a:ext cx="263520" cy="379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AFC9897E-B8C5-90CD-202D-3B780ED6CBF7}"/>
                  </a:ext>
                </a:extLst>
              </p14:cNvPr>
              <p14:cNvContentPartPr/>
              <p14:nvPr/>
            </p14:nvContentPartPr>
            <p14:xfrm>
              <a:off x="3153840" y="3461434"/>
              <a:ext cx="465840" cy="34488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AFC9897E-B8C5-90CD-202D-3B780ED6CBF7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3136200" y="3443434"/>
                <a:ext cx="501480" cy="380520"/>
              </a:xfrm>
              <a:prstGeom prst="rect">
                <a:avLst/>
              </a:prstGeom>
            </p:spPr>
          </p:pic>
        </mc:Fallback>
      </mc:AlternateContent>
      <p:grpSp>
        <p:nvGrpSpPr>
          <p:cNvPr id="70" name="Group 69">
            <a:extLst>
              <a:ext uri="{FF2B5EF4-FFF2-40B4-BE49-F238E27FC236}">
                <a16:creationId xmlns:a16="http://schemas.microsoft.com/office/drawing/2014/main" id="{BF5EFA0A-0C03-C3A8-A794-E0D181CC7672}"/>
              </a:ext>
            </a:extLst>
          </p:cNvPr>
          <p:cNvGrpSpPr/>
          <p:nvPr/>
        </p:nvGrpSpPr>
        <p:grpSpPr>
          <a:xfrm>
            <a:off x="4581960" y="3391954"/>
            <a:ext cx="1436760" cy="1160280"/>
            <a:chOff x="4581960" y="3391954"/>
            <a:chExt cx="1436760" cy="1160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91C7280E-0307-71DC-4633-CBAACEFF5C6B}"/>
                    </a:ext>
                  </a:extLst>
                </p14:cNvPr>
                <p14:cNvContentPartPr/>
                <p14:nvPr/>
              </p14:nvContentPartPr>
              <p14:xfrm>
                <a:off x="4581960" y="4033474"/>
                <a:ext cx="330120" cy="4323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91C7280E-0307-71DC-4633-CBAACEFF5C6B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564320" y="4015834"/>
                  <a:ext cx="365760" cy="46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1BAB4BCC-93B3-EB41-D353-D5EE772914DB}"/>
                    </a:ext>
                  </a:extLst>
                </p14:cNvPr>
                <p14:cNvContentPartPr/>
                <p14:nvPr/>
              </p14:nvContentPartPr>
              <p14:xfrm>
                <a:off x="4932960" y="4210954"/>
                <a:ext cx="324360" cy="2516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1BAB4BCC-93B3-EB41-D353-D5EE772914DB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915320" y="4193314"/>
                  <a:ext cx="36000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ECDE67E4-FFE4-EE11-E327-F5C8898D5A5B}"/>
                    </a:ext>
                  </a:extLst>
                </p14:cNvPr>
                <p14:cNvContentPartPr/>
                <p14:nvPr/>
              </p14:nvContentPartPr>
              <p14:xfrm>
                <a:off x="5318880" y="4147234"/>
                <a:ext cx="54000" cy="3225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ECDE67E4-FFE4-EE11-E327-F5C8898D5A5B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300880" y="4129234"/>
                  <a:ext cx="89640" cy="35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C471A0AA-F6A5-B25C-E346-E2A8CC46008B}"/>
                    </a:ext>
                  </a:extLst>
                </p14:cNvPr>
                <p14:cNvContentPartPr/>
                <p14:nvPr/>
              </p14:nvContentPartPr>
              <p14:xfrm>
                <a:off x="5211600" y="4148674"/>
                <a:ext cx="567000" cy="4035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C471A0AA-F6A5-B25C-E346-E2A8CC46008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193600" y="4131034"/>
                  <a:ext cx="602640" cy="43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F1DCAADA-7322-3000-D90F-A1752DF6B7B0}"/>
                    </a:ext>
                  </a:extLst>
                </p14:cNvPr>
                <p14:cNvContentPartPr/>
                <p14:nvPr/>
              </p14:nvContentPartPr>
              <p14:xfrm>
                <a:off x="5856720" y="4058314"/>
                <a:ext cx="162000" cy="3445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F1DCAADA-7322-3000-D90F-A1752DF6B7B0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838720" y="4040674"/>
                  <a:ext cx="197640" cy="38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B8A0B3CB-557E-A95B-8CC6-960A37DD2EB3}"/>
                    </a:ext>
                  </a:extLst>
                </p14:cNvPr>
                <p14:cNvContentPartPr/>
                <p14:nvPr/>
              </p14:nvContentPartPr>
              <p14:xfrm>
                <a:off x="5198280" y="3391954"/>
                <a:ext cx="248760" cy="4147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B8A0B3CB-557E-A95B-8CC6-960A37DD2EB3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180280" y="3374314"/>
                  <a:ext cx="284400" cy="450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491DBC77-DC58-E413-8876-C31855D7670E}"/>
              </a:ext>
            </a:extLst>
          </p:cNvPr>
          <p:cNvGrpSpPr/>
          <p:nvPr/>
        </p:nvGrpSpPr>
        <p:grpSpPr>
          <a:xfrm>
            <a:off x="694680" y="4734394"/>
            <a:ext cx="927360" cy="766080"/>
            <a:chOff x="694680" y="4734394"/>
            <a:chExt cx="927360" cy="766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11490C24-F849-E422-3A19-05642C4B274F}"/>
                    </a:ext>
                  </a:extLst>
                </p14:cNvPr>
                <p14:cNvContentPartPr/>
                <p14:nvPr/>
              </p14:nvContentPartPr>
              <p14:xfrm>
                <a:off x="694680" y="4948234"/>
                <a:ext cx="213120" cy="5101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11490C24-F849-E422-3A19-05642C4B274F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76680" y="4930594"/>
                  <a:ext cx="248760" cy="54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BDE6DCF0-FC21-7169-76BD-5473B88248C8}"/>
                    </a:ext>
                  </a:extLst>
                </p14:cNvPr>
                <p14:cNvContentPartPr/>
                <p14:nvPr/>
              </p14:nvContentPartPr>
              <p14:xfrm>
                <a:off x="1045320" y="5198074"/>
                <a:ext cx="43200" cy="2592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BDE6DCF0-FC21-7169-76BD-5473B88248C8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027320" y="5180074"/>
                  <a:ext cx="7884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56B9AD07-37EB-C5D1-4844-A3C7C50D9A8D}"/>
                    </a:ext>
                  </a:extLst>
                </p14:cNvPr>
                <p14:cNvContentPartPr/>
                <p14:nvPr/>
              </p14:nvContentPartPr>
              <p14:xfrm>
                <a:off x="961800" y="5153074"/>
                <a:ext cx="643320" cy="34740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56B9AD07-37EB-C5D1-4844-A3C7C50D9A8D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43800" y="5135434"/>
                  <a:ext cx="678960" cy="38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07981DBB-2783-A945-C05C-704B38EAD2E9}"/>
                    </a:ext>
                  </a:extLst>
                </p14:cNvPr>
                <p14:cNvContentPartPr/>
                <p14:nvPr/>
              </p14:nvContentPartPr>
              <p14:xfrm>
                <a:off x="1226400" y="4734394"/>
                <a:ext cx="42120" cy="2192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07981DBB-2783-A945-C05C-704B38EAD2E9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208760" y="4716394"/>
                  <a:ext cx="7776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0B194593-3137-A7CE-D098-F0CB41084F5F}"/>
                    </a:ext>
                  </a:extLst>
                </p14:cNvPr>
                <p14:cNvContentPartPr/>
                <p14:nvPr/>
              </p14:nvContentPartPr>
              <p14:xfrm>
                <a:off x="1345920" y="4737634"/>
                <a:ext cx="276120" cy="3999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0B194593-3137-A7CE-D098-F0CB41084F5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328280" y="4719634"/>
                  <a:ext cx="311760" cy="43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D2C81E98-1F62-5355-70FF-A04B04DD1958}"/>
              </a:ext>
            </a:extLst>
          </p:cNvPr>
          <p:cNvGrpSpPr/>
          <p:nvPr/>
        </p:nvGrpSpPr>
        <p:grpSpPr>
          <a:xfrm>
            <a:off x="1019400" y="5703514"/>
            <a:ext cx="2335320" cy="167760"/>
            <a:chOff x="1019400" y="5703514"/>
            <a:chExt cx="2335320" cy="167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F975CE3D-790A-5381-146D-CCB3C00D4620}"/>
                    </a:ext>
                  </a:extLst>
                </p14:cNvPr>
                <p14:cNvContentPartPr/>
                <p14:nvPr/>
              </p14:nvContentPartPr>
              <p14:xfrm>
                <a:off x="1019400" y="5791714"/>
                <a:ext cx="93240" cy="795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F975CE3D-790A-5381-146D-CCB3C00D4620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001760" y="5773714"/>
                  <a:ext cx="12888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664B51CB-255F-9CA4-0C63-A656672ADE2E}"/>
                    </a:ext>
                  </a:extLst>
                </p14:cNvPr>
                <p14:cNvContentPartPr/>
                <p14:nvPr/>
              </p14:nvContentPartPr>
              <p14:xfrm>
                <a:off x="1330800" y="5703514"/>
                <a:ext cx="2023920" cy="1152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664B51CB-255F-9CA4-0C63-A656672ADE2E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313160" y="5685514"/>
                  <a:ext cx="2059560" cy="150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02C068EB-7A43-2955-E946-DAE89EEE2B19}"/>
                  </a:ext>
                </a:extLst>
              </p14:cNvPr>
              <p14:cNvContentPartPr/>
              <p14:nvPr/>
            </p14:nvContentPartPr>
            <p14:xfrm>
              <a:off x="3707520" y="5749234"/>
              <a:ext cx="131400" cy="6336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02C068EB-7A43-2955-E946-DAE89EEE2B19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3689520" y="5731234"/>
                <a:ext cx="167040" cy="9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83" name="Group 82">
            <a:extLst>
              <a:ext uri="{FF2B5EF4-FFF2-40B4-BE49-F238E27FC236}">
                <a16:creationId xmlns:a16="http://schemas.microsoft.com/office/drawing/2014/main" id="{0937D08C-3916-0547-8254-82C59062CAFF}"/>
              </a:ext>
            </a:extLst>
          </p:cNvPr>
          <p:cNvGrpSpPr/>
          <p:nvPr/>
        </p:nvGrpSpPr>
        <p:grpSpPr>
          <a:xfrm>
            <a:off x="886200" y="2359114"/>
            <a:ext cx="978120" cy="317880"/>
            <a:chOff x="886200" y="2359114"/>
            <a:chExt cx="978120" cy="31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3A83BEF-0816-9AFA-4545-1D9BB0E0F282}"/>
                    </a:ext>
                  </a:extLst>
                </p14:cNvPr>
                <p14:cNvContentPartPr/>
                <p14:nvPr/>
              </p14:nvContentPartPr>
              <p14:xfrm>
                <a:off x="1487760" y="2377114"/>
                <a:ext cx="10800" cy="165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3A83BEF-0816-9AFA-4545-1D9BB0E0F282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470120" y="2359114"/>
                  <a:ext cx="4644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C44BB8D-2119-DA8E-A765-9EB86A7F8403}"/>
                    </a:ext>
                  </a:extLst>
                </p14:cNvPr>
                <p14:cNvContentPartPr/>
                <p14:nvPr/>
              </p14:nvContentPartPr>
              <p14:xfrm>
                <a:off x="1480200" y="2359114"/>
                <a:ext cx="384120" cy="752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C44BB8D-2119-DA8E-A765-9EB86A7F8403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462560" y="2341114"/>
                  <a:ext cx="41976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E8DCE886-3A89-8B91-21FC-AD2ECF8FC466}"/>
                    </a:ext>
                  </a:extLst>
                </p14:cNvPr>
                <p14:cNvContentPartPr/>
                <p14:nvPr/>
              </p14:nvContentPartPr>
              <p14:xfrm>
                <a:off x="886200" y="2535874"/>
                <a:ext cx="912240" cy="14112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E8DCE886-3A89-8B91-21FC-AD2ECF8FC466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68200" y="2518234"/>
                  <a:ext cx="947880" cy="176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504851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528BA1C0-D4BF-95CD-F58E-431525B5A111}"/>
              </a:ext>
            </a:extLst>
          </p:cNvPr>
          <p:cNvGrpSpPr/>
          <p:nvPr/>
        </p:nvGrpSpPr>
        <p:grpSpPr>
          <a:xfrm>
            <a:off x="1084560" y="541114"/>
            <a:ext cx="7056720" cy="803880"/>
            <a:chOff x="1084560" y="541114"/>
            <a:chExt cx="7056720" cy="80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D2CBDBB9-EEB4-0DEC-2053-31950A54F987}"/>
                    </a:ext>
                  </a:extLst>
                </p14:cNvPr>
                <p14:cNvContentPartPr/>
                <p14:nvPr/>
              </p14:nvContentPartPr>
              <p14:xfrm>
                <a:off x="1084560" y="806434"/>
                <a:ext cx="75960" cy="24840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D2CBDBB9-EEB4-0DEC-2053-31950A54F98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66920" y="788794"/>
                  <a:ext cx="11160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B8D2B016-E5C3-68E8-E18D-3440D3D5643B}"/>
                    </a:ext>
                  </a:extLst>
                </p14:cNvPr>
                <p14:cNvContentPartPr/>
                <p14:nvPr/>
              </p14:nvContentPartPr>
              <p14:xfrm>
                <a:off x="1119480" y="541114"/>
                <a:ext cx="24840" cy="939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B8D2B016-E5C3-68E8-E18D-3440D3D5643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101480" y="523474"/>
                  <a:ext cx="6048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A2BD1DFB-4430-5CF0-2729-98DCC6980E37}"/>
                    </a:ext>
                  </a:extLst>
                </p14:cNvPr>
                <p14:cNvContentPartPr/>
                <p14:nvPr/>
              </p14:nvContentPartPr>
              <p14:xfrm>
                <a:off x="1296240" y="660994"/>
                <a:ext cx="610200" cy="3837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A2BD1DFB-4430-5CF0-2729-98DCC6980E3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278600" y="642994"/>
                  <a:ext cx="645840" cy="41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C6DC1C4-27EA-2DAD-82A6-F41C5500A11D}"/>
                    </a:ext>
                  </a:extLst>
                </p14:cNvPr>
                <p14:cNvContentPartPr/>
                <p14:nvPr/>
              </p14:nvContentPartPr>
              <p14:xfrm>
                <a:off x="1799520" y="673234"/>
                <a:ext cx="852480" cy="4179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C6DC1C4-27EA-2DAD-82A6-F41C5500A11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781520" y="655594"/>
                  <a:ext cx="888120" cy="45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47E5A1C-B7D1-D918-0531-5D3E95A801E1}"/>
                    </a:ext>
                  </a:extLst>
                </p14:cNvPr>
                <p14:cNvContentPartPr/>
                <p14:nvPr/>
              </p14:nvContentPartPr>
              <p14:xfrm>
                <a:off x="2514480" y="785194"/>
                <a:ext cx="920160" cy="3229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47E5A1C-B7D1-D918-0531-5D3E95A801E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496480" y="767194"/>
                  <a:ext cx="95580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08D8F7F-6C42-4208-002E-B3BEE6BD9F04}"/>
                    </a:ext>
                  </a:extLst>
                </p14:cNvPr>
                <p14:cNvContentPartPr/>
                <p14:nvPr/>
              </p14:nvContentPartPr>
              <p14:xfrm>
                <a:off x="3427800" y="745234"/>
                <a:ext cx="410760" cy="2934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08D8F7F-6C42-4208-002E-B3BEE6BD9F0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410160" y="727234"/>
                  <a:ext cx="446400" cy="32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A57D1C6-E2E2-A6CB-C02D-E2DF1DF783AB}"/>
                    </a:ext>
                  </a:extLst>
                </p14:cNvPr>
                <p14:cNvContentPartPr/>
                <p14:nvPr/>
              </p14:nvContentPartPr>
              <p14:xfrm>
                <a:off x="3957360" y="699874"/>
                <a:ext cx="374760" cy="4086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A57D1C6-E2E2-A6CB-C02D-E2DF1DF783A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939720" y="682234"/>
                  <a:ext cx="410400" cy="44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B25ED1C-D59B-5E5B-C2EA-672DD718A521}"/>
                    </a:ext>
                  </a:extLst>
                </p14:cNvPr>
                <p14:cNvContentPartPr/>
                <p14:nvPr/>
              </p14:nvContentPartPr>
              <p14:xfrm>
                <a:off x="4544520" y="783754"/>
                <a:ext cx="334800" cy="428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B25ED1C-D59B-5E5B-C2EA-672DD718A52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526520" y="765754"/>
                  <a:ext cx="37044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8A9C841-AE1C-5B7E-9A4E-A505A6B916BC}"/>
                    </a:ext>
                  </a:extLst>
                </p14:cNvPr>
                <p14:cNvContentPartPr/>
                <p14:nvPr/>
              </p14:nvContentPartPr>
              <p14:xfrm>
                <a:off x="4634880" y="963034"/>
                <a:ext cx="195840" cy="208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8A9C841-AE1C-5B7E-9A4E-A505A6B916B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616880" y="945394"/>
                  <a:ext cx="23148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2B95CC6-67F4-C946-78C7-7DF3B17C0F7C}"/>
                    </a:ext>
                  </a:extLst>
                </p14:cNvPr>
                <p14:cNvContentPartPr/>
                <p14:nvPr/>
              </p14:nvContentPartPr>
              <p14:xfrm>
                <a:off x="5086320" y="676114"/>
                <a:ext cx="312120" cy="2764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2B95CC6-67F4-C946-78C7-7DF3B17C0F7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068680" y="658474"/>
                  <a:ext cx="34776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4540890-C222-7477-723B-63077629D42F}"/>
                    </a:ext>
                  </a:extLst>
                </p14:cNvPr>
                <p14:cNvContentPartPr/>
                <p14:nvPr/>
              </p14:nvContentPartPr>
              <p14:xfrm>
                <a:off x="5646120" y="1096234"/>
                <a:ext cx="120240" cy="2487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4540890-C222-7477-723B-63077629D42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628480" y="1078594"/>
                  <a:ext cx="15588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53E799F-1D1B-06F6-9E38-9ED3F35232FC}"/>
                    </a:ext>
                  </a:extLst>
                </p14:cNvPr>
                <p14:cNvContentPartPr/>
                <p14:nvPr/>
              </p14:nvContentPartPr>
              <p14:xfrm>
                <a:off x="6052560" y="601594"/>
                <a:ext cx="104760" cy="4474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53E799F-1D1B-06F6-9E38-9ED3F35232F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034560" y="583594"/>
                  <a:ext cx="140400" cy="48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9C41FF9-4768-F13D-8048-E73329C55837}"/>
                    </a:ext>
                  </a:extLst>
                </p14:cNvPr>
                <p14:cNvContentPartPr/>
                <p14:nvPr/>
              </p14:nvContentPartPr>
              <p14:xfrm>
                <a:off x="6072000" y="668194"/>
                <a:ext cx="1238760" cy="3265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9C41FF9-4768-F13D-8048-E73329C5583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054360" y="650554"/>
                  <a:ext cx="127440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2B6EC6C-BC45-859F-5798-97A49C4023B1}"/>
                    </a:ext>
                  </a:extLst>
                </p14:cNvPr>
                <p14:cNvContentPartPr/>
                <p14:nvPr/>
              </p14:nvContentPartPr>
              <p14:xfrm>
                <a:off x="7465200" y="654874"/>
                <a:ext cx="305640" cy="3992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2B6EC6C-BC45-859F-5798-97A49C4023B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447200" y="637234"/>
                  <a:ext cx="341280" cy="43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97EA752-A271-0A99-2A87-2C63598A5728}"/>
                    </a:ext>
                  </a:extLst>
                </p14:cNvPr>
                <p14:cNvContentPartPr/>
                <p14:nvPr/>
              </p14:nvContentPartPr>
              <p14:xfrm>
                <a:off x="7948680" y="744514"/>
                <a:ext cx="192600" cy="18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97EA752-A271-0A99-2A87-2C63598A572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930680" y="726874"/>
                  <a:ext cx="22824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54B3CB1-8D39-6052-221F-A5E155C78491}"/>
                    </a:ext>
                  </a:extLst>
                </p14:cNvPr>
                <p14:cNvContentPartPr/>
                <p14:nvPr/>
              </p14:nvContentPartPr>
              <p14:xfrm>
                <a:off x="7917360" y="844594"/>
                <a:ext cx="219240" cy="1130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54B3CB1-8D39-6052-221F-A5E155C7849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899720" y="826594"/>
                  <a:ext cx="254880" cy="148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4C2D43C-7DF2-A6E4-5111-E6C02E6038D9}"/>
              </a:ext>
            </a:extLst>
          </p:cNvPr>
          <p:cNvGrpSpPr/>
          <p:nvPr/>
        </p:nvGrpSpPr>
        <p:grpSpPr>
          <a:xfrm>
            <a:off x="8514960" y="551554"/>
            <a:ext cx="699120" cy="568440"/>
            <a:chOff x="8514960" y="551554"/>
            <a:chExt cx="699120" cy="56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6A60E04-A11F-22A8-C704-20E25ED637F9}"/>
                    </a:ext>
                  </a:extLst>
                </p14:cNvPr>
                <p14:cNvContentPartPr/>
                <p14:nvPr/>
              </p14:nvContentPartPr>
              <p14:xfrm>
                <a:off x="8514960" y="551554"/>
                <a:ext cx="344160" cy="4428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6A60E04-A11F-22A8-C704-20E25ED637F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497320" y="533554"/>
                  <a:ext cx="379800" cy="47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57B48D9-1E26-7BFC-F4E0-224A780CF14A}"/>
                    </a:ext>
                  </a:extLst>
                </p14:cNvPr>
                <p14:cNvContentPartPr/>
                <p14:nvPr/>
              </p14:nvContentPartPr>
              <p14:xfrm>
                <a:off x="9044880" y="615274"/>
                <a:ext cx="169200" cy="5047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57B48D9-1E26-7BFC-F4E0-224A780CF14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026880" y="597274"/>
                  <a:ext cx="204840" cy="540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7E01784E-6C3F-5E15-FDAC-237527CD433A}"/>
              </a:ext>
            </a:extLst>
          </p:cNvPr>
          <p:cNvGrpSpPr/>
          <p:nvPr/>
        </p:nvGrpSpPr>
        <p:grpSpPr>
          <a:xfrm>
            <a:off x="993120" y="1703554"/>
            <a:ext cx="10308240" cy="4904280"/>
            <a:chOff x="993120" y="1703554"/>
            <a:chExt cx="10308240" cy="4904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8686C71A-EF9D-796E-16E0-87D0E0C016A2}"/>
                    </a:ext>
                  </a:extLst>
                </p14:cNvPr>
                <p14:cNvContentPartPr/>
                <p14:nvPr/>
              </p14:nvContentPartPr>
              <p14:xfrm>
                <a:off x="993120" y="6218314"/>
                <a:ext cx="615600" cy="3754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8686C71A-EF9D-796E-16E0-87D0E0C016A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75480" y="6200674"/>
                  <a:ext cx="651240" cy="41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D31B34E-247A-602F-651B-3C63677F4A92}"/>
                    </a:ext>
                  </a:extLst>
                </p14:cNvPr>
                <p14:cNvContentPartPr/>
                <p14:nvPr/>
              </p14:nvContentPartPr>
              <p14:xfrm>
                <a:off x="1283280" y="2373874"/>
                <a:ext cx="38880" cy="3369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D31B34E-247A-602F-651B-3C63677F4A9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265640" y="2355874"/>
                  <a:ext cx="74520" cy="37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B48BA75-32C3-818A-0635-349655C3148E}"/>
                    </a:ext>
                  </a:extLst>
                </p14:cNvPr>
                <p14:cNvContentPartPr/>
                <p14:nvPr/>
              </p14:nvContentPartPr>
              <p14:xfrm>
                <a:off x="1267440" y="2269834"/>
                <a:ext cx="218160" cy="2577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B48BA75-32C3-818A-0635-349655C3148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249800" y="2251834"/>
                  <a:ext cx="25380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03F26B7-9D3C-F73D-3F68-A78622C7CB64}"/>
                    </a:ext>
                  </a:extLst>
                </p14:cNvPr>
                <p14:cNvContentPartPr/>
                <p14:nvPr/>
              </p14:nvContentPartPr>
              <p14:xfrm>
                <a:off x="1448880" y="2362714"/>
                <a:ext cx="576720" cy="1886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03F26B7-9D3C-F73D-3F68-A78622C7CB6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431240" y="2344714"/>
                  <a:ext cx="61236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8C49C34-B8C4-C81D-5C7E-D326FC0891A9}"/>
                    </a:ext>
                  </a:extLst>
                </p14:cNvPr>
                <p14:cNvContentPartPr/>
                <p14:nvPr/>
              </p14:nvContentPartPr>
              <p14:xfrm>
                <a:off x="1984200" y="2137714"/>
                <a:ext cx="80280" cy="842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8C49C34-B8C4-C81D-5C7E-D326FC0891A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966200" y="2120074"/>
                  <a:ext cx="11592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8402305-E7B6-C507-1481-20A718AAD137}"/>
                    </a:ext>
                  </a:extLst>
                </p14:cNvPr>
                <p14:cNvContentPartPr/>
                <p14:nvPr/>
              </p14:nvContentPartPr>
              <p14:xfrm>
                <a:off x="2220000" y="2227714"/>
                <a:ext cx="641520" cy="3574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8402305-E7B6-C507-1481-20A718AAD13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202000" y="2209714"/>
                  <a:ext cx="67716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79C3839-9554-B93B-BCD1-1DCA84C329F7}"/>
                    </a:ext>
                  </a:extLst>
                </p14:cNvPr>
                <p14:cNvContentPartPr/>
                <p14:nvPr/>
              </p14:nvContentPartPr>
              <p14:xfrm>
                <a:off x="2769720" y="2102434"/>
                <a:ext cx="195120" cy="6742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79C3839-9554-B93B-BCD1-1DCA84C329F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751720" y="2084794"/>
                  <a:ext cx="230760" cy="70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F9B35F4-D04A-B3FE-4773-CA821A84CE68}"/>
                    </a:ext>
                  </a:extLst>
                </p14:cNvPr>
                <p14:cNvContentPartPr/>
                <p14:nvPr/>
              </p14:nvContentPartPr>
              <p14:xfrm>
                <a:off x="2702760" y="2492314"/>
                <a:ext cx="349200" cy="208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F9B35F4-D04A-B3FE-4773-CA821A84CE6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684760" y="2474314"/>
                  <a:ext cx="38484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C0F8BF2-3DDA-0467-5118-1D6EB1E7A0F6}"/>
                    </a:ext>
                  </a:extLst>
                </p14:cNvPr>
                <p14:cNvContentPartPr/>
                <p14:nvPr/>
              </p14:nvContentPartPr>
              <p14:xfrm>
                <a:off x="3208560" y="1976434"/>
                <a:ext cx="338400" cy="6289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C0F8BF2-3DDA-0467-5118-1D6EB1E7A0F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190920" y="1958434"/>
                  <a:ext cx="374040" cy="66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1AF6E56-75BE-7AEF-97B3-262FB1D94755}"/>
                    </a:ext>
                  </a:extLst>
                </p14:cNvPr>
                <p14:cNvContentPartPr/>
                <p14:nvPr/>
              </p14:nvContentPartPr>
              <p14:xfrm>
                <a:off x="3513480" y="1979674"/>
                <a:ext cx="102600" cy="1342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1AF6E56-75BE-7AEF-97B3-262FB1D9475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495840" y="1961674"/>
                  <a:ext cx="13824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C249CF3-231B-2D4D-FDC1-4FB188FDF699}"/>
                    </a:ext>
                  </a:extLst>
                </p14:cNvPr>
                <p14:cNvContentPartPr/>
                <p14:nvPr/>
              </p14:nvContentPartPr>
              <p14:xfrm>
                <a:off x="3735600" y="2262634"/>
                <a:ext cx="209520" cy="2930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C249CF3-231B-2D4D-FDC1-4FB188FDF69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717600" y="2244634"/>
                  <a:ext cx="24516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B113487-2F0E-2D1D-917E-D483D6687760}"/>
                    </a:ext>
                  </a:extLst>
                </p14:cNvPr>
                <p14:cNvContentPartPr/>
                <p14:nvPr/>
              </p14:nvContentPartPr>
              <p14:xfrm>
                <a:off x="3707520" y="2240674"/>
                <a:ext cx="341640" cy="1965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B113487-2F0E-2D1D-917E-D483D668776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689520" y="2222674"/>
                  <a:ext cx="37728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F82D6AA6-E35E-C754-7439-E009155CB536}"/>
                    </a:ext>
                  </a:extLst>
                </p14:cNvPr>
                <p14:cNvContentPartPr/>
                <p14:nvPr/>
              </p14:nvContentPartPr>
              <p14:xfrm>
                <a:off x="4053480" y="1899034"/>
                <a:ext cx="245880" cy="6652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F82D6AA6-E35E-C754-7439-E009155CB53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035480" y="1881034"/>
                  <a:ext cx="281520" cy="70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3E02EA1-F14D-C065-06A0-00FC6FEEAFCE}"/>
                    </a:ext>
                  </a:extLst>
                </p14:cNvPr>
                <p14:cNvContentPartPr/>
                <p14:nvPr/>
              </p14:nvContentPartPr>
              <p14:xfrm>
                <a:off x="4454520" y="1882474"/>
                <a:ext cx="360" cy="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3E02EA1-F14D-C065-06A0-00FC6FEEAFC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436880" y="1864474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83EF2B1-24B1-9AD0-E908-F942912F7CB7}"/>
                    </a:ext>
                  </a:extLst>
                </p14:cNvPr>
                <p14:cNvContentPartPr/>
                <p14:nvPr/>
              </p14:nvContentPartPr>
              <p14:xfrm>
                <a:off x="4457760" y="2238514"/>
                <a:ext cx="138960" cy="2772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83EF2B1-24B1-9AD0-E908-F942912F7CB7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440120" y="2220514"/>
                  <a:ext cx="17460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3B1088F2-E9CC-9378-0DA3-4E40B8C6F5C8}"/>
                    </a:ext>
                  </a:extLst>
                </p14:cNvPr>
                <p14:cNvContentPartPr/>
                <p14:nvPr/>
              </p14:nvContentPartPr>
              <p14:xfrm>
                <a:off x="4643160" y="2163994"/>
                <a:ext cx="231840" cy="3132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3B1088F2-E9CC-9378-0DA3-4E40B8C6F5C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625160" y="2146354"/>
                  <a:ext cx="267480" cy="34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ABB93C9D-4507-3EFB-5DFC-5985A7D254F0}"/>
                    </a:ext>
                  </a:extLst>
                </p14:cNvPr>
                <p14:cNvContentPartPr/>
                <p14:nvPr/>
              </p14:nvContentPartPr>
              <p14:xfrm>
                <a:off x="4881480" y="1745314"/>
                <a:ext cx="126720" cy="3182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ABB93C9D-4507-3EFB-5DFC-5985A7D254F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863840" y="1727674"/>
                  <a:ext cx="162360" cy="35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0CE448B-91D6-B78B-0A24-69F20F5E2C26}"/>
                    </a:ext>
                  </a:extLst>
                </p14:cNvPr>
                <p14:cNvContentPartPr/>
                <p14:nvPr/>
              </p14:nvContentPartPr>
              <p14:xfrm>
                <a:off x="5150400" y="2472874"/>
                <a:ext cx="26280" cy="1828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0CE448B-91D6-B78B-0A24-69F20F5E2C2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132760" y="2454874"/>
                  <a:ext cx="6192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5787A7B-1C26-E6E1-181D-3D975C95CAF3}"/>
                    </a:ext>
                  </a:extLst>
                </p14:cNvPr>
                <p14:cNvContentPartPr/>
                <p14:nvPr/>
              </p14:nvContentPartPr>
              <p14:xfrm>
                <a:off x="5370720" y="1925674"/>
                <a:ext cx="266040" cy="4842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5787A7B-1C26-E6E1-181D-3D975C95CAF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353080" y="1908034"/>
                  <a:ext cx="301680" cy="51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F89AADD-6FF2-DF4D-FCFB-96774B705D2A}"/>
                    </a:ext>
                  </a:extLst>
                </p14:cNvPr>
                <p14:cNvContentPartPr/>
                <p14:nvPr/>
              </p14:nvContentPartPr>
              <p14:xfrm>
                <a:off x="5704440" y="1964194"/>
                <a:ext cx="556920" cy="4294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BF89AADD-6FF2-DF4D-FCFB-96774B705D2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686800" y="1946194"/>
                  <a:ext cx="592560" cy="46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6F5C3076-D654-1D1A-F12F-3D8E6AA083BF}"/>
                    </a:ext>
                  </a:extLst>
                </p14:cNvPr>
                <p14:cNvContentPartPr/>
                <p14:nvPr/>
              </p14:nvContentPartPr>
              <p14:xfrm>
                <a:off x="6315360" y="1982914"/>
                <a:ext cx="254160" cy="3488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6F5C3076-D654-1D1A-F12F-3D8E6AA083BF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297720" y="1965274"/>
                  <a:ext cx="289800" cy="38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837B962-7018-0372-2B9E-85E7BFEC7456}"/>
                    </a:ext>
                  </a:extLst>
                </p14:cNvPr>
                <p14:cNvContentPartPr/>
                <p14:nvPr/>
              </p14:nvContentPartPr>
              <p14:xfrm>
                <a:off x="6701280" y="1982914"/>
                <a:ext cx="163800" cy="957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837B962-7018-0372-2B9E-85E7BFEC7456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683640" y="1964914"/>
                  <a:ext cx="19944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8069333-22DC-616B-9236-06E10DC9F03C}"/>
                    </a:ext>
                  </a:extLst>
                </p14:cNvPr>
                <p14:cNvContentPartPr/>
                <p14:nvPr/>
              </p14:nvContentPartPr>
              <p14:xfrm>
                <a:off x="6416880" y="2084434"/>
                <a:ext cx="280080" cy="1825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8069333-22DC-616B-9236-06E10DC9F03C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398880" y="2066794"/>
                  <a:ext cx="31572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AB9F46B-C984-639D-6AB7-347DED657690}"/>
                    </a:ext>
                  </a:extLst>
                </p14:cNvPr>
                <p14:cNvContentPartPr/>
                <p14:nvPr/>
              </p14:nvContentPartPr>
              <p14:xfrm>
                <a:off x="6796680" y="1772674"/>
                <a:ext cx="397800" cy="6670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AB9F46B-C984-639D-6AB7-347DED657690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778680" y="1755034"/>
                  <a:ext cx="433440" cy="70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8973ED8D-6268-9B25-BF59-E5658A226475}"/>
                    </a:ext>
                  </a:extLst>
                </p14:cNvPr>
                <p14:cNvContentPartPr/>
                <p14:nvPr/>
              </p14:nvContentPartPr>
              <p14:xfrm>
                <a:off x="7258200" y="1703554"/>
                <a:ext cx="183960" cy="7117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8973ED8D-6268-9B25-BF59-E5658A22647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240200" y="1685554"/>
                  <a:ext cx="219600" cy="74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FC76E85-379D-FF73-F099-BE49387BABA9}"/>
                    </a:ext>
                  </a:extLst>
                </p14:cNvPr>
                <p14:cNvContentPartPr/>
                <p14:nvPr/>
              </p14:nvContentPartPr>
              <p14:xfrm>
                <a:off x="7601280" y="1786714"/>
                <a:ext cx="223200" cy="7642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FC76E85-379D-FF73-F099-BE49387BABA9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583280" y="1768714"/>
                  <a:ext cx="258840" cy="79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76E0214D-1A63-1BCD-3674-BB378ACC8D7F}"/>
                    </a:ext>
                  </a:extLst>
                </p14:cNvPr>
                <p14:cNvContentPartPr/>
                <p14:nvPr/>
              </p14:nvContentPartPr>
              <p14:xfrm>
                <a:off x="1160520" y="3027634"/>
                <a:ext cx="49680" cy="4219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76E0214D-1A63-1BCD-3674-BB378ACC8D7F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142520" y="3009994"/>
                  <a:ext cx="85320" cy="45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F83096A7-825E-BB86-AB22-A881445FEB90}"/>
                    </a:ext>
                  </a:extLst>
                </p14:cNvPr>
                <p14:cNvContentPartPr/>
                <p14:nvPr/>
              </p14:nvContentPartPr>
              <p14:xfrm>
                <a:off x="1177800" y="3038434"/>
                <a:ext cx="198360" cy="2134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F83096A7-825E-BB86-AB22-A881445FEB90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159800" y="3020794"/>
                  <a:ext cx="23400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D7C7ADEE-ACA9-B186-E302-497973015772}"/>
                    </a:ext>
                  </a:extLst>
                </p14:cNvPr>
                <p14:cNvContentPartPr/>
                <p14:nvPr/>
              </p14:nvContentPartPr>
              <p14:xfrm>
                <a:off x="1369320" y="2886874"/>
                <a:ext cx="719640" cy="459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D7C7ADEE-ACA9-B186-E302-49797301577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351680" y="2869234"/>
                  <a:ext cx="755280" cy="49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5FDB4F9F-F51F-F90A-68E9-95AEDE658F24}"/>
                    </a:ext>
                  </a:extLst>
                </p14:cNvPr>
                <p14:cNvContentPartPr/>
                <p14:nvPr/>
              </p14:nvContentPartPr>
              <p14:xfrm>
                <a:off x="2195520" y="3043834"/>
                <a:ext cx="531720" cy="3488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5FDB4F9F-F51F-F90A-68E9-95AEDE658F24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177880" y="3025834"/>
                  <a:ext cx="567360" cy="38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5BDD4CB0-7A7C-B20A-92B3-539441E7EA04}"/>
                    </a:ext>
                  </a:extLst>
                </p14:cNvPr>
                <p14:cNvContentPartPr/>
                <p14:nvPr/>
              </p14:nvContentPartPr>
              <p14:xfrm>
                <a:off x="2574240" y="3169834"/>
                <a:ext cx="267120" cy="306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5BDD4CB0-7A7C-B20A-92B3-539441E7EA04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556600" y="3151834"/>
                  <a:ext cx="30276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914A95D-092B-198D-1EF5-FBF6C76EC2A1}"/>
                    </a:ext>
                  </a:extLst>
                </p14:cNvPr>
                <p14:cNvContentPartPr/>
                <p14:nvPr/>
              </p14:nvContentPartPr>
              <p14:xfrm>
                <a:off x="2877000" y="2969674"/>
                <a:ext cx="311040" cy="6782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914A95D-092B-198D-1EF5-FBF6C76EC2A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859000" y="2951674"/>
                  <a:ext cx="346680" cy="71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0C8CDC69-71EE-DAEE-6911-4785D33B9509}"/>
                    </a:ext>
                  </a:extLst>
                </p14:cNvPr>
                <p14:cNvContentPartPr/>
                <p14:nvPr/>
              </p14:nvContentPartPr>
              <p14:xfrm>
                <a:off x="3297120" y="3203314"/>
                <a:ext cx="181800" cy="3160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0C8CDC69-71EE-DAEE-6911-4785D33B9509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279480" y="3185674"/>
                  <a:ext cx="217440" cy="35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A2A3A12-FB71-9142-E91C-17476CA887A9}"/>
                    </a:ext>
                  </a:extLst>
                </p14:cNvPr>
                <p14:cNvContentPartPr/>
                <p14:nvPr/>
              </p14:nvContentPartPr>
              <p14:xfrm>
                <a:off x="3401880" y="2738554"/>
                <a:ext cx="216000" cy="3492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A2A3A12-FB71-9142-E91C-17476CA887A9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383880" y="2720914"/>
                  <a:ext cx="251640" cy="38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2F176D94-5B47-498D-7E8C-491D3CD26EF0}"/>
                    </a:ext>
                  </a:extLst>
                </p14:cNvPr>
                <p14:cNvContentPartPr/>
                <p14:nvPr/>
              </p14:nvContentPartPr>
              <p14:xfrm>
                <a:off x="3880680" y="3147514"/>
                <a:ext cx="241200" cy="3891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2F176D94-5B47-498D-7E8C-491D3CD26EF0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862680" y="3129514"/>
                  <a:ext cx="276840" cy="42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07E3BD1D-045E-D1E9-4DAE-61F4BBCAE67F}"/>
                    </a:ext>
                  </a:extLst>
                </p14:cNvPr>
                <p14:cNvContentPartPr/>
                <p14:nvPr/>
              </p14:nvContentPartPr>
              <p14:xfrm>
                <a:off x="3874560" y="3205474"/>
                <a:ext cx="626400" cy="2732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07E3BD1D-045E-D1E9-4DAE-61F4BBCAE67F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856920" y="3187834"/>
                  <a:ext cx="66204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6D147074-AB00-A4CB-9BFD-858A676A18F2}"/>
                    </a:ext>
                  </a:extLst>
                </p14:cNvPr>
                <p14:cNvContentPartPr/>
                <p14:nvPr/>
              </p14:nvContentPartPr>
              <p14:xfrm>
                <a:off x="4313400" y="2883634"/>
                <a:ext cx="204480" cy="5925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6D147074-AB00-A4CB-9BFD-858A676A18F2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295760" y="2865634"/>
                  <a:ext cx="240120" cy="62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E4E9FFDA-3A17-DF6B-8F8C-91507CEAE7A0}"/>
                    </a:ext>
                  </a:extLst>
                </p14:cNvPr>
                <p14:cNvContentPartPr/>
                <p14:nvPr/>
              </p14:nvContentPartPr>
              <p14:xfrm>
                <a:off x="4589880" y="2883274"/>
                <a:ext cx="375480" cy="4647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E4E9FFDA-3A17-DF6B-8F8C-91507CEAE7A0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572240" y="2865274"/>
                  <a:ext cx="411120" cy="50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2F0037FC-D1E6-5D42-8EFD-6DC3E3FD5DEB}"/>
                    </a:ext>
                  </a:extLst>
                </p14:cNvPr>
                <p14:cNvContentPartPr/>
                <p14:nvPr/>
              </p14:nvContentPartPr>
              <p14:xfrm>
                <a:off x="4923240" y="3075154"/>
                <a:ext cx="83160" cy="2800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2F0037FC-D1E6-5D42-8EFD-6DC3E3FD5DEB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905240" y="3057514"/>
                  <a:ext cx="11880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8306DC8C-0364-2F90-6FF1-948A99881B53}"/>
                    </a:ext>
                  </a:extLst>
                </p14:cNvPr>
                <p14:cNvContentPartPr/>
                <p14:nvPr/>
              </p14:nvContentPartPr>
              <p14:xfrm>
                <a:off x="5020080" y="2769154"/>
                <a:ext cx="38520" cy="1753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8306DC8C-0364-2F90-6FF1-948A99881B53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002440" y="2751154"/>
                  <a:ext cx="7416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EECBCB64-E1D8-A30C-97A1-C9C132FD36AE}"/>
                    </a:ext>
                  </a:extLst>
                </p14:cNvPr>
                <p14:cNvContentPartPr/>
                <p14:nvPr/>
              </p14:nvContentPartPr>
              <p14:xfrm>
                <a:off x="5150400" y="2714794"/>
                <a:ext cx="217440" cy="7207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EECBCB64-E1D8-A30C-97A1-C9C132FD36AE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132760" y="2696794"/>
                  <a:ext cx="253080" cy="75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211CE6EB-DA90-C07A-A914-D3EC5F677637}"/>
                    </a:ext>
                  </a:extLst>
                </p14:cNvPr>
                <p14:cNvContentPartPr/>
                <p14:nvPr/>
              </p14:nvContentPartPr>
              <p14:xfrm>
                <a:off x="5784720" y="2851234"/>
                <a:ext cx="87840" cy="4579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211CE6EB-DA90-C07A-A914-D3EC5F677637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766720" y="2833234"/>
                  <a:ext cx="123480" cy="49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D3BFCE69-DFAB-3376-8C44-CF5D1397F344}"/>
                    </a:ext>
                  </a:extLst>
                </p14:cNvPr>
                <p14:cNvContentPartPr/>
                <p14:nvPr/>
              </p14:nvContentPartPr>
              <p14:xfrm>
                <a:off x="5717760" y="3047074"/>
                <a:ext cx="513720" cy="2073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D3BFCE69-DFAB-3376-8C44-CF5D1397F344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700120" y="3029074"/>
                  <a:ext cx="54936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4DC7A563-CD0D-7E26-49CF-BC4263A445B7}"/>
                    </a:ext>
                  </a:extLst>
                </p14:cNvPr>
                <p14:cNvContentPartPr/>
                <p14:nvPr/>
              </p14:nvContentPartPr>
              <p14:xfrm>
                <a:off x="6308520" y="2953474"/>
                <a:ext cx="470520" cy="2865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4DC7A563-CD0D-7E26-49CF-BC4263A445B7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290520" y="2935474"/>
                  <a:ext cx="50616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8989F594-1047-2267-844E-49A37640F3C3}"/>
                    </a:ext>
                  </a:extLst>
                </p14:cNvPr>
                <p14:cNvContentPartPr/>
                <p14:nvPr/>
              </p14:nvContentPartPr>
              <p14:xfrm>
                <a:off x="6805680" y="3072634"/>
                <a:ext cx="123120" cy="1634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8989F594-1047-2267-844E-49A37640F3C3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788040" y="3054634"/>
                  <a:ext cx="15876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DF109C25-F299-EE29-3EB6-09F13BA8E874}"/>
                    </a:ext>
                  </a:extLst>
                </p14:cNvPr>
                <p14:cNvContentPartPr/>
                <p14:nvPr/>
              </p14:nvContentPartPr>
              <p14:xfrm>
                <a:off x="7073160" y="2800114"/>
                <a:ext cx="543240" cy="6307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DF109C25-F299-EE29-3EB6-09F13BA8E874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055160" y="2782114"/>
                  <a:ext cx="578880" cy="66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66F7E113-47C0-F359-2EC5-17FD62F973BC}"/>
                    </a:ext>
                  </a:extLst>
                </p14:cNvPr>
                <p14:cNvContentPartPr/>
                <p14:nvPr/>
              </p14:nvContentPartPr>
              <p14:xfrm>
                <a:off x="7818720" y="2775994"/>
                <a:ext cx="237960" cy="7477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66F7E113-47C0-F359-2EC5-17FD62F973BC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800720" y="2758354"/>
                  <a:ext cx="273600" cy="78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68830571-162B-ED0F-8F53-23824C2B8077}"/>
                    </a:ext>
                  </a:extLst>
                </p14:cNvPr>
                <p14:cNvContentPartPr/>
                <p14:nvPr/>
              </p14:nvContentPartPr>
              <p14:xfrm>
                <a:off x="1083120" y="3894874"/>
                <a:ext cx="405000" cy="3812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68830571-162B-ED0F-8F53-23824C2B807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065480" y="3877234"/>
                  <a:ext cx="440640" cy="41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7F944D27-6086-1EB6-F738-671E9A295D89}"/>
                    </a:ext>
                  </a:extLst>
                </p14:cNvPr>
                <p14:cNvContentPartPr/>
                <p14:nvPr/>
              </p14:nvContentPartPr>
              <p14:xfrm>
                <a:off x="1656960" y="3737914"/>
                <a:ext cx="688320" cy="5112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7F944D27-6086-1EB6-F738-671E9A295D89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639320" y="3719914"/>
                  <a:ext cx="723960" cy="54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D35C3CA2-AA3C-236C-65BE-C0F2938566AE}"/>
                    </a:ext>
                  </a:extLst>
                </p14:cNvPr>
                <p14:cNvContentPartPr/>
                <p14:nvPr/>
              </p14:nvContentPartPr>
              <p14:xfrm>
                <a:off x="2373720" y="3604714"/>
                <a:ext cx="281880" cy="5565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D35C3CA2-AA3C-236C-65BE-C0F2938566AE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355720" y="3586714"/>
                  <a:ext cx="317520" cy="59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FAB99179-568C-3019-C297-8DAF6887931C}"/>
                    </a:ext>
                  </a:extLst>
                </p14:cNvPr>
                <p14:cNvContentPartPr/>
                <p14:nvPr/>
              </p14:nvContentPartPr>
              <p14:xfrm>
                <a:off x="2729400" y="3899194"/>
                <a:ext cx="262800" cy="3682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FAB99179-568C-3019-C297-8DAF6887931C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711400" y="3881194"/>
                  <a:ext cx="298440" cy="40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7D38F541-72B2-DAEB-B50C-DC530D05A28D}"/>
                    </a:ext>
                  </a:extLst>
                </p14:cNvPr>
                <p14:cNvContentPartPr/>
                <p14:nvPr/>
              </p14:nvContentPartPr>
              <p14:xfrm>
                <a:off x="3248520" y="3849874"/>
                <a:ext cx="146520" cy="3722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7D38F541-72B2-DAEB-B50C-DC530D05A28D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230520" y="3831874"/>
                  <a:ext cx="182160" cy="40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0ED1BD06-CAB7-4CFE-DEC3-5E92F4493124}"/>
                    </a:ext>
                  </a:extLst>
                </p14:cNvPr>
                <p14:cNvContentPartPr/>
                <p14:nvPr/>
              </p14:nvContentPartPr>
              <p14:xfrm>
                <a:off x="3741360" y="3751234"/>
                <a:ext cx="342360" cy="4244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0ED1BD06-CAB7-4CFE-DEC3-5E92F4493124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723720" y="3733594"/>
                  <a:ext cx="378000" cy="46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D4F05F09-DBF3-BE14-F53A-91765ED20E00}"/>
                    </a:ext>
                  </a:extLst>
                </p14:cNvPr>
                <p14:cNvContentPartPr/>
                <p14:nvPr/>
              </p14:nvContentPartPr>
              <p14:xfrm>
                <a:off x="4188480" y="3782194"/>
                <a:ext cx="210960" cy="48132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D4F05F09-DBF3-BE14-F53A-91765ED20E00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170480" y="3764554"/>
                  <a:ext cx="246600" cy="51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A02CE7C4-B1E5-9E80-2534-76C36B7AB052}"/>
                    </a:ext>
                  </a:extLst>
                </p14:cNvPr>
                <p14:cNvContentPartPr/>
                <p14:nvPr/>
              </p14:nvContentPartPr>
              <p14:xfrm>
                <a:off x="1199400" y="4523434"/>
                <a:ext cx="321120" cy="3960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A02CE7C4-B1E5-9E80-2534-76C36B7AB052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181760" y="4505434"/>
                  <a:ext cx="356760" cy="43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22A42152-26DD-6E9F-240B-28B5323C916D}"/>
                    </a:ext>
                  </a:extLst>
                </p14:cNvPr>
                <p14:cNvContentPartPr/>
                <p14:nvPr/>
              </p14:nvContentPartPr>
              <p14:xfrm>
                <a:off x="2521320" y="4754554"/>
                <a:ext cx="424440" cy="2908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22A42152-26DD-6E9F-240B-28B5323C916D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503680" y="4736554"/>
                  <a:ext cx="46008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30E227B5-B31C-1A55-21CE-D25D84986E11}"/>
                    </a:ext>
                  </a:extLst>
                </p14:cNvPr>
                <p14:cNvContentPartPr/>
                <p14:nvPr/>
              </p14:nvContentPartPr>
              <p14:xfrm>
                <a:off x="3015240" y="4266034"/>
                <a:ext cx="1079280" cy="7905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30E227B5-B31C-1A55-21CE-D25D84986E11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997600" y="4248034"/>
                  <a:ext cx="1114920" cy="82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50DFEE58-1364-6C02-A5F8-30E3DCDA9D47}"/>
                    </a:ext>
                  </a:extLst>
                </p14:cNvPr>
                <p14:cNvContentPartPr/>
                <p14:nvPr/>
              </p14:nvContentPartPr>
              <p14:xfrm>
                <a:off x="4165800" y="4450354"/>
                <a:ext cx="213120" cy="4892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50DFEE58-1364-6C02-A5F8-30E3DCDA9D47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147800" y="4432714"/>
                  <a:ext cx="248760" cy="52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AA66A880-5C0C-CC34-23B1-779CBDE96C84}"/>
                    </a:ext>
                  </a:extLst>
                </p14:cNvPr>
                <p14:cNvContentPartPr/>
                <p14:nvPr/>
              </p14:nvContentPartPr>
              <p14:xfrm>
                <a:off x="4270200" y="4532434"/>
                <a:ext cx="609120" cy="4366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AA66A880-5C0C-CC34-23B1-779CBDE96C84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252200" y="4514794"/>
                  <a:ext cx="644760" cy="47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CD5957D5-A0DA-DF3E-8D5F-FA7EFB98F6E7}"/>
                    </a:ext>
                  </a:extLst>
                </p14:cNvPr>
                <p14:cNvContentPartPr/>
                <p14:nvPr/>
              </p14:nvContentPartPr>
              <p14:xfrm>
                <a:off x="4770960" y="4601554"/>
                <a:ext cx="626400" cy="31104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CD5957D5-A0DA-DF3E-8D5F-FA7EFB98F6E7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753320" y="4583554"/>
                  <a:ext cx="662040" cy="34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C1D7B932-47D0-9584-D76A-6779BEFDF77B}"/>
                    </a:ext>
                  </a:extLst>
                </p14:cNvPr>
                <p14:cNvContentPartPr/>
                <p14:nvPr/>
              </p14:nvContentPartPr>
              <p14:xfrm>
                <a:off x="5697960" y="4606954"/>
                <a:ext cx="337320" cy="2196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C1D7B932-47D0-9584-D76A-6779BEFDF77B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680320" y="4589314"/>
                  <a:ext cx="37296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0943A249-88EA-8CF7-30A0-74F1BD2F6D4C}"/>
                    </a:ext>
                  </a:extLst>
                </p14:cNvPr>
                <p14:cNvContentPartPr/>
                <p14:nvPr/>
              </p14:nvContentPartPr>
              <p14:xfrm>
                <a:off x="6497520" y="4259554"/>
                <a:ext cx="163440" cy="71388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0943A249-88EA-8CF7-30A0-74F1BD2F6D4C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6479880" y="4241914"/>
                  <a:ext cx="199080" cy="74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A5FFBF70-9644-207B-9A15-64EA0BD069D4}"/>
                    </a:ext>
                  </a:extLst>
                </p14:cNvPr>
                <p14:cNvContentPartPr/>
                <p14:nvPr/>
              </p14:nvContentPartPr>
              <p14:xfrm>
                <a:off x="6305280" y="4610554"/>
                <a:ext cx="795240" cy="31176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A5FFBF70-9644-207B-9A15-64EA0BD069D4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6287280" y="4592554"/>
                  <a:ext cx="83088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A11D6599-2FD3-3ECA-CB7C-CA4AED5C4CBA}"/>
                    </a:ext>
                  </a:extLst>
                </p14:cNvPr>
                <p14:cNvContentPartPr/>
                <p14:nvPr/>
              </p14:nvContentPartPr>
              <p14:xfrm>
                <a:off x="7052640" y="4520554"/>
                <a:ext cx="709560" cy="33372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A11D6599-2FD3-3ECA-CB7C-CA4AED5C4CBA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7034640" y="4502914"/>
                  <a:ext cx="74520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A3F4FF15-990E-23BD-A7E2-125A7C8E1A0D}"/>
                    </a:ext>
                  </a:extLst>
                </p14:cNvPr>
                <p14:cNvContentPartPr/>
                <p14:nvPr/>
              </p14:nvContentPartPr>
              <p14:xfrm>
                <a:off x="7997640" y="4427674"/>
                <a:ext cx="65880" cy="45540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A3F4FF15-990E-23BD-A7E2-125A7C8E1A0D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980000" y="4409674"/>
                  <a:ext cx="101520" cy="49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C87D4837-E347-7484-B4E5-B4FA86600E73}"/>
                    </a:ext>
                  </a:extLst>
                </p14:cNvPr>
                <p14:cNvContentPartPr/>
                <p14:nvPr/>
              </p14:nvContentPartPr>
              <p14:xfrm>
                <a:off x="8432880" y="4307434"/>
                <a:ext cx="449640" cy="4618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C87D4837-E347-7484-B4E5-B4FA86600E73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8414880" y="4289794"/>
                  <a:ext cx="485280" cy="49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D64C305B-6838-218E-4A76-88A6BE6220D6}"/>
                    </a:ext>
                  </a:extLst>
                </p14:cNvPr>
                <p14:cNvContentPartPr/>
                <p14:nvPr/>
              </p14:nvContentPartPr>
              <p14:xfrm>
                <a:off x="9206520" y="4297714"/>
                <a:ext cx="15840" cy="4626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D64C305B-6838-218E-4A76-88A6BE6220D6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9188880" y="4279714"/>
                  <a:ext cx="51480" cy="49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CBE62B33-B8DC-53D0-555C-3AC5637D248D}"/>
                    </a:ext>
                  </a:extLst>
                </p14:cNvPr>
                <p14:cNvContentPartPr/>
                <p14:nvPr/>
              </p14:nvContentPartPr>
              <p14:xfrm>
                <a:off x="9189240" y="4360714"/>
                <a:ext cx="842400" cy="4006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CBE62B33-B8DC-53D0-555C-3AC5637D248D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9171600" y="4343074"/>
                  <a:ext cx="878040" cy="43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636E6516-A9D2-F71C-0CFA-B21C4C122B73}"/>
                    </a:ext>
                  </a:extLst>
                </p14:cNvPr>
                <p14:cNvContentPartPr/>
                <p14:nvPr/>
              </p14:nvContentPartPr>
              <p14:xfrm>
                <a:off x="10082040" y="4334074"/>
                <a:ext cx="403920" cy="2869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636E6516-A9D2-F71C-0CFA-B21C4C122B73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0064400" y="4316434"/>
                  <a:ext cx="43956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1AC2E086-1EE9-E7F2-8265-697DD20AF04E}"/>
                    </a:ext>
                  </a:extLst>
                </p14:cNvPr>
                <p14:cNvContentPartPr/>
                <p14:nvPr/>
              </p14:nvContentPartPr>
              <p14:xfrm>
                <a:off x="10721040" y="4249114"/>
                <a:ext cx="253800" cy="37260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1AC2E086-1EE9-E7F2-8265-697DD20AF04E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0703400" y="4231474"/>
                  <a:ext cx="289440" cy="40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B69B124A-7917-C405-F534-16A438E50955}"/>
                    </a:ext>
                  </a:extLst>
                </p14:cNvPr>
                <p14:cNvContentPartPr/>
                <p14:nvPr/>
              </p14:nvContentPartPr>
              <p14:xfrm>
                <a:off x="10972680" y="4200874"/>
                <a:ext cx="328680" cy="72324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B69B124A-7917-C405-F534-16A438E50955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0955040" y="4183234"/>
                  <a:ext cx="364320" cy="75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2329D763-0A2F-DF35-C840-C54C136D53EA}"/>
                    </a:ext>
                  </a:extLst>
                </p14:cNvPr>
                <p14:cNvContentPartPr/>
                <p14:nvPr/>
              </p14:nvContentPartPr>
              <p14:xfrm>
                <a:off x="2645160" y="5324794"/>
                <a:ext cx="246960" cy="44640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2329D763-0A2F-DF35-C840-C54C136D53EA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2627160" y="5307154"/>
                  <a:ext cx="282600" cy="48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89E99508-FEFB-857F-C9AC-1E67922B9E20}"/>
                    </a:ext>
                  </a:extLst>
                </p14:cNvPr>
                <p14:cNvContentPartPr/>
                <p14:nvPr/>
              </p14:nvContentPartPr>
              <p14:xfrm>
                <a:off x="2998680" y="5465914"/>
                <a:ext cx="682200" cy="18792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89E99508-FEFB-857F-C9AC-1E67922B9E20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2980680" y="5447914"/>
                  <a:ext cx="71784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38F63070-C368-F8F7-F68A-00BD18E4E5DE}"/>
                    </a:ext>
                  </a:extLst>
                </p14:cNvPr>
                <p14:cNvContentPartPr/>
                <p14:nvPr/>
              </p14:nvContentPartPr>
              <p14:xfrm>
                <a:off x="3471360" y="5224714"/>
                <a:ext cx="753480" cy="3513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38F63070-C368-F8F7-F68A-00BD18E4E5DE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3453720" y="5207074"/>
                  <a:ext cx="789120" cy="38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B145F45A-CD98-6CFA-6A80-812CB508370C}"/>
                    </a:ext>
                  </a:extLst>
                </p14:cNvPr>
                <p14:cNvContentPartPr/>
                <p14:nvPr/>
              </p14:nvContentPartPr>
              <p14:xfrm>
                <a:off x="4155000" y="5147314"/>
                <a:ext cx="421200" cy="58320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B145F45A-CD98-6CFA-6A80-812CB508370C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4137000" y="5129674"/>
                  <a:ext cx="456840" cy="61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C62C0615-A3C9-25E9-462F-BFEB3E1321A9}"/>
                    </a:ext>
                  </a:extLst>
                </p14:cNvPr>
                <p14:cNvContentPartPr/>
                <p14:nvPr/>
              </p14:nvContentPartPr>
              <p14:xfrm>
                <a:off x="4408800" y="5198074"/>
                <a:ext cx="362520" cy="4503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C62C0615-A3C9-25E9-462F-BFEB3E1321A9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390800" y="5180074"/>
                  <a:ext cx="398160" cy="48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AF1AD26C-3972-798F-A7E2-3F4256E376B2}"/>
                    </a:ext>
                  </a:extLst>
                </p14:cNvPr>
                <p14:cNvContentPartPr/>
                <p14:nvPr/>
              </p14:nvContentPartPr>
              <p14:xfrm>
                <a:off x="4915320" y="4990354"/>
                <a:ext cx="571320" cy="60588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AF1AD26C-3972-798F-A7E2-3F4256E376B2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897320" y="4972354"/>
                  <a:ext cx="606960" cy="64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C86108D2-6210-639B-47E4-9C5021CF53D0}"/>
                    </a:ext>
                  </a:extLst>
                </p14:cNvPr>
                <p14:cNvContentPartPr/>
                <p14:nvPr/>
              </p14:nvContentPartPr>
              <p14:xfrm>
                <a:off x="5220960" y="5308234"/>
                <a:ext cx="381960" cy="12600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C86108D2-6210-639B-47E4-9C5021CF53D0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5202960" y="5290594"/>
                  <a:ext cx="41760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7D452D98-F540-7391-3B42-A3B20ED22A03}"/>
                    </a:ext>
                  </a:extLst>
                </p14:cNvPr>
                <p14:cNvContentPartPr/>
                <p14:nvPr/>
              </p14:nvContentPartPr>
              <p14:xfrm>
                <a:off x="5788680" y="5036074"/>
                <a:ext cx="283680" cy="47664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7D452D98-F540-7391-3B42-A3B20ED22A03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5771040" y="5018074"/>
                  <a:ext cx="319320" cy="51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7D1FBB7D-155A-FFAE-8FE8-723E4C5D4B5B}"/>
                    </a:ext>
                  </a:extLst>
                </p14:cNvPr>
                <p14:cNvContentPartPr/>
                <p14:nvPr/>
              </p14:nvContentPartPr>
              <p14:xfrm>
                <a:off x="6288000" y="5031754"/>
                <a:ext cx="185040" cy="49680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7D1FBB7D-155A-FFAE-8FE8-723E4C5D4B5B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6270000" y="5013754"/>
                  <a:ext cx="220680" cy="53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52980FBF-CDAC-E457-8CD1-BFA67034B76D}"/>
                    </a:ext>
                  </a:extLst>
                </p14:cNvPr>
                <p14:cNvContentPartPr/>
                <p14:nvPr/>
              </p14:nvContentPartPr>
              <p14:xfrm>
                <a:off x="6531360" y="4973434"/>
                <a:ext cx="375120" cy="43128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52980FBF-CDAC-E457-8CD1-BFA67034B76D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6513720" y="4955434"/>
                  <a:ext cx="410760" cy="46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4F8AAF56-6D69-5823-D5DB-F0337923EDF0}"/>
                    </a:ext>
                  </a:extLst>
                </p14:cNvPr>
                <p14:cNvContentPartPr/>
                <p14:nvPr/>
              </p14:nvContentPartPr>
              <p14:xfrm>
                <a:off x="6964440" y="5293474"/>
                <a:ext cx="99000" cy="25488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4F8AAF56-6D69-5823-D5DB-F0337923EDF0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6946440" y="5275834"/>
                  <a:ext cx="13464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227364E4-D2F1-25ED-1730-3D168F945833}"/>
                    </a:ext>
                  </a:extLst>
                </p14:cNvPr>
                <p14:cNvContentPartPr/>
                <p14:nvPr/>
              </p14:nvContentPartPr>
              <p14:xfrm>
                <a:off x="7414440" y="5016274"/>
                <a:ext cx="319320" cy="40896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227364E4-D2F1-25ED-1730-3D168F945833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7396440" y="4998274"/>
                  <a:ext cx="354960" cy="44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C8842984-E7F1-7882-71C0-AE7EE63B0A85}"/>
                    </a:ext>
                  </a:extLst>
                </p14:cNvPr>
                <p14:cNvContentPartPr/>
                <p14:nvPr/>
              </p14:nvContentPartPr>
              <p14:xfrm>
                <a:off x="7890720" y="4826554"/>
                <a:ext cx="870480" cy="63828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C8842984-E7F1-7882-71C0-AE7EE63B0A85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7872720" y="4808554"/>
                  <a:ext cx="906120" cy="67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7FBB4762-7D45-5E46-C01C-922DC56941D8}"/>
                    </a:ext>
                  </a:extLst>
                </p14:cNvPr>
                <p14:cNvContentPartPr/>
                <p14:nvPr/>
              </p14:nvContentPartPr>
              <p14:xfrm>
                <a:off x="8859120" y="4979914"/>
                <a:ext cx="184320" cy="45036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7FBB4762-7D45-5E46-C01C-922DC56941D8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8841480" y="4962274"/>
                  <a:ext cx="219960" cy="48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2452800F-F86E-30AA-5280-02CB0705C26A}"/>
                    </a:ext>
                  </a:extLst>
                </p14:cNvPr>
                <p14:cNvContentPartPr/>
                <p14:nvPr/>
              </p14:nvContentPartPr>
              <p14:xfrm>
                <a:off x="8918880" y="5167114"/>
                <a:ext cx="361800" cy="11088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2452800F-F86E-30AA-5280-02CB0705C26A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8900880" y="5149114"/>
                  <a:ext cx="39744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803E4FA9-2FA8-41C8-111F-2C776DA147F3}"/>
                    </a:ext>
                  </a:extLst>
                </p14:cNvPr>
                <p14:cNvContentPartPr/>
                <p14:nvPr/>
              </p14:nvContentPartPr>
              <p14:xfrm>
                <a:off x="9192480" y="4978474"/>
                <a:ext cx="643320" cy="28080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803E4FA9-2FA8-41C8-111F-2C776DA147F3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9174840" y="4960834"/>
                  <a:ext cx="67896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242238C0-B367-2A71-DD18-D8B238D7AC93}"/>
                    </a:ext>
                  </a:extLst>
                </p14:cNvPr>
                <p14:cNvContentPartPr/>
                <p14:nvPr/>
              </p14:nvContentPartPr>
              <p14:xfrm>
                <a:off x="9905280" y="5164594"/>
                <a:ext cx="16200" cy="1656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242238C0-B367-2A71-DD18-D8B238D7AC93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9887280" y="5146954"/>
                  <a:ext cx="5184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537594AF-3125-FE66-5A11-FE4665D044C0}"/>
                    </a:ext>
                  </a:extLst>
                </p14:cNvPr>
                <p14:cNvContentPartPr/>
                <p14:nvPr/>
              </p14:nvContentPartPr>
              <p14:xfrm>
                <a:off x="10029480" y="4761394"/>
                <a:ext cx="407880" cy="52164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537594AF-3125-FE66-5A11-FE4665D044C0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0011840" y="4743754"/>
                  <a:ext cx="443520" cy="55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09C404CE-3B43-7B6F-871D-E34124DDAD6C}"/>
                    </a:ext>
                  </a:extLst>
                </p14:cNvPr>
                <p14:cNvContentPartPr/>
                <p14:nvPr/>
              </p14:nvContentPartPr>
              <p14:xfrm>
                <a:off x="10208040" y="5140834"/>
                <a:ext cx="266760" cy="34344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09C404CE-3B43-7B6F-871D-E34124DDAD6C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0190400" y="5123194"/>
                  <a:ext cx="30240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4F0A9CFE-7D7B-FC01-DE73-C1A0C50C8E91}"/>
                    </a:ext>
                  </a:extLst>
                </p14:cNvPr>
                <p14:cNvContentPartPr/>
                <p14:nvPr/>
              </p14:nvContentPartPr>
              <p14:xfrm>
                <a:off x="3059880" y="5724034"/>
                <a:ext cx="177120" cy="44532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4F0A9CFE-7D7B-FC01-DE73-C1A0C50C8E91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3042240" y="5706394"/>
                  <a:ext cx="212760" cy="48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60C97361-358E-C37E-BD79-00516CE0BE8A}"/>
                    </a:ext>
                  </a:extLst>
                </p14:cNvPr>
                <p14:cNvContentPartPr/>
                <p14:nvPr/>
              </p14:nvContentPartPr>
              <p14:xfrm>
                <a:off x="2842080" y="5864794"/>
                <a:ext cx="716760" cy="24408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60C97361-358E-C37E-BD79-00516CE0BE8A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2824440" y="5846794"/>
                  <a:ext cx="75240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5F7CDC5B-308D-BD9E-FAD8-15D0F26A6755}"/>
                    </a:ext>
                  </a:extLst>
                </p14:cNvPr>
                <p14:cNvContentPartPr/>
                <p14:nvPr/>
              </p14:nvContentPartPr>
              <p14:xfrm>
                <a:off x="3488280" y="5793154"/>
                <a:ext cx="367560" cy="34488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5F7CDC5B-308D-BD9E-FAD8-15D0F26A6755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3470640" y="5775514"/>
                  <a:ext cx="403200" cy="38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CA4A139D-AFC7-3DDB-F88A-A425B909B7B8}"/>
                    </a:ext>
                  </a:extLst>
                </p14:cNvPr>
                <p14:cNvContentPartPr/>
                <p14:nvPr/>
              </p14:nvContentPartPr>
              <p14:xfrm>
                <a:off x="3818400" y="5938954"/>
                <a:ext cx="493560" cy="18612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CA4A139D-AFC7-3DDB-F88A-A425B909B7B8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3800760" y="5920954"/>
                  <a:ext cx="52920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C2719746-C36E-AE5A-1DA5-11E56AA1052C}"/>
                    </a:ext>
                  </a:extLst>
                </p14:cNvPr>
                <p14:cNvContentPartPr/>
                <p14:nvPr/>
              </p14:nvContentPartPr>
              <p14:xfrm>
                <a:off x="4479000" y="5837434"/>
                <a:ext cx="738000" cy="33408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C2719746-C36E-AE5A-1DA5-11E56AA1052C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4461360" y="5819794"/>
                  <a:ext cx="773640" cy="3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FDFE0F71-C047-6B55-682F-5DF8D7FA11A1}"/>
                    </a:ext>
                  </a:extLst>
                </p14:cNvPr>
                <p14:cNvContentPartPr/>
                <p14:nvPr/>
              </p14:nvContentPartPr>
              <p14:xfrm>
                <a:off x="4874640" y="5948674"/>
                <a:ext cx="419040" cy="13032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FDFE0F71-C047-6B55-682F-5DF8D7FA11A1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4856640" y="5931034"/>
                  <a:ext cx="45468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6D02F682-0B45-1EB2-DEF0-672496D28267}"/>
                    </a:ext>
                  </a:extLst>
                </p14:cNvPr>
                <p14:cNvContentPartPr/>
                <p14:nvPr/>
              </p14:nvContentPartPr>
              <p14:xfrm>
                <a:off x="5888040" y="5638714"/>
                <a:ext cx="40680" cy="6336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6D02F682-0B45-1EB2-DEF0-672496D28267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5870400" y="5621074"/>
                  <a:ext cx="7632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3D825F32-3145-262A-808C-A37A9D23982F}"/>
                    </a:ext>
                  </a:extLst>
                </p14:cNvPr>
                <p14:cNvContentPartPr/>
                <p14:nvPr/>
              </p14:nvContentPartPr>
              <p14:xfrm>
                <a:off x="5775000" y="5623594"/>
                <a:ext cx="194400" cy="41616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3D825F32-3145-262A-808C-A37A9D23982F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5757360" y="5605594"/>
                  <a:ext cx="23004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49B551DB-F57F-960F-C5E4-8A593E8FDD47}"/>
                    </a:ext>
                  </a:extLst>
                </p14:cNvPr>
                <p14:cNvContentPartPr/>
                <p14:nvPr/>
              </p14:nvContentPartPr>
              <p14:xfrm>
                <a:off x="5634960" y="5682274"/>
                <a:ext cx="1018080" cy="37044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49B551DB-F57F-960F-C5E4-8A593E8FDD47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5616960" y="5664634"/>
                  <a:ext cx="1053720" cy="40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57DEF69C-359D-9718-997B-5BF39E478215}"/>
                    </a:ext>
                  </a:extLst>
                </p14:cNvPr>
                <p14:cNvContentPartPr/>
                <p14:nvPr/>
              </p14:nvContentPartPr>
              <p14:xfrm>
                <a:off x="6631440" y="5747794"/>
                <a:ext cx="394200" cy="17604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57DEF69C-359D-9718-997B-5BF39E478215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6613800" y="5729794"/>
                  <a:ext cx="42984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E8656F3E-A3C9-552B-2061-E4996366C7F0}"/>
                    </a:ext>
                  </a:extLst>
                </p14:cNvPr>
                <p14:cNvContentPartPr/>
                <p14:nvPr/>
              </p14:nvContentPartPr>
              <p14:xfrm>
                <a:off x="7181160" y="5670034"/>
                <a:ext cx="310320" cy="27000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E8656F3E-A3C9-552B-2061-E4996366C7F0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163520" y="5652034"/>
                  <a:ext cx="34596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24FEB04B-EC37-E8A8-A0F2-EBECEAB74E18}"/>
                    </a:ext>
                  </a:extLst>
                </p14:cNvPr>
                <p14:cNvContentPartPr/>
                <p14:nvPr/>
              </p14:nvContentPartPr>
              <p14:xfrm>
                <a:off x="7308600" y="5645554"/>
                <a:ext cx="369360" cy="57240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24FEB04B-EC37-E8A8-A0F2-EBECEAB74E18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7290600" y="5627914"/>
                  <a:ext cx="405000" cy="60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7F3D749D-1699-2728-23FF-14CB58AF697C}"/>
                    </a:ext>
                  </a:extLst>
                </p14:cNvPr>
                <p14:cNvContentPartPr/>
                <p14:nvPr/>
              </p14:nvContentPartPr>
              <p14:xfrm>
                <a:off x="4387560" y="5965954"/>
                <a:ext cx="2217600" cy="46512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7F3D749D-1699-2728-23FF-14CB58AF697C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4369920" y="5948314"/>
                  <a:ext cx="2253240" cy="50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CD8E7659-3EE3-45E9-431D-A39B9DE9C095}"/>
                    </a:ext>
                  </a:extLst>
                </p14:cNvPr>
                <p14:cNvContentPartPr/>
                <p14:nvPr/>
              </p14:nvContentPartPr>
              <p14:xfrm>
                <a:off x="3190200" y="6219034"/>
                <a:ext cx="247680" cy="35316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CD8E7659-3EE3-45E9-431D-A39B9DE9C095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3172200" y="6201034"/>
                  <a:ext cx="283320" cy="38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7094F0AE-1772-0E00-C1D2-1610A25F2F7F}"/>
                    </a:ext>
                  </a:extLst>
                </p14:cNvPr>
                <p14:cNvContentPartPr/>
                <p14:nvPr/>
              </p14:nvContentPartPr>
              <p14:xfrm>
                <a:off x="3217200" y="6213274"/>
                <a:ext cx="654480" cy="31284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7094F0AE-1772-0E00-C1D2-1610A25F2F7F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3199200" y="6195274"/>
                  <a:ext cx="69012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2BC094B3-5770-368E-E62D-411CE143BFED}"/>
                    </a:ext>
                  </a:extLst>
                </p14:cNvPr>
                <p14:cNvContentPartPr/>
                <p14:nvPr/>
              </p14:nvContentPartPr>
              <p14:xfrm>
                <a:off x="3891480" y="6272314"/>
                <a:ext cx="303480" cy="24588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2BC094B3-5770-368E-E62D-411CE143BFED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3873480" y="6254674"/>
                  <a:ext cx="33912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4AA57A95-D71C-9FDE-B6C3-77C4D5E4B9E6}"/>
                    </a:ext>
                  </a:extLst>
                </p14:cNvPr>
                <p14:cNvContentPartPr/>
                <p14:nvPr/>
              </p14:nvContentPartPr>
              <p14:xfrm>
                <a:off x="4151760" y="6323434"/>
                <a:ext cx="543600" cy="20844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4AA57A95-D71C-9FDE-B6C3-77C4D5E4B9E6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4133760" y="6305434"/>
                  <a:ext cx="57924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1AD6CF07-1DFF-5D80-5B14-4605C83FA087}"/>
                    </a:ext>
                  </a:extLst>
                </p14:cNvPr>
                <p14:cNvContentPartPr/>
                <p14:nvPr/>
              </p14:nvContentPartPr>
              <p14:xfrm>
                <a:off x="4829280" y="6370954"/>
                <a:ext cx="448920" cy="23292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1AD6CF07-1DFF-5D80-5B14-4605C83FA087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4811280" y="6352954"/>
                  <a:ext cx="48456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67CBC99D-556E-741E-4E4D-6B7FFCBB81B4}"/>
                    </a:ext>
                  </a:extLst>
                </p14:cNvPr>
                <p14:cNvContentPartPr/>
                <p14:nvPr/>
              </p14:nvContentPartPr>
              <p14:xfrm>
                <a:off x="5568360" y="6441154"/>
                <a:ext cx="523080" cy="9828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67CBC99D-556E-741E-4E4D-6B7FFCBB81B4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5550360" y="6423514"/>
                  <a:ext cx="55872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37644DFC-096B-4A61-D6AB-68390E8E3F92}"/>
                    </a:ext>
                  </a:extLst>
                </p14:cNvPr>
                <p14:cNvContentPartPr/>
                <p14:nvPr/>
              </p14:nvContentPartPr>
              <p14:xfrm>
                <a:off x="6347760" y="6301474"/>
                <a:ext cx="477720" cy="27648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37644DFC-096B-4A61-D6AB-68390E8E3F92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6330120" y="6283474"/>
                  <a:ext cx="51336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B18422C7-745B-E04E-94DF-9B6F755DF6F0}"/>
                    </a:ext>
                  </a:extLst>
                </p14:cNvPr>
                <p14:cNvContentPartPr/>
                <p14:nvPr/>
              </p14:nvContentPartPr>
              <p14:xfrm>
                <a:off x="6980640" y="6000874"/>
                <a:ext cx="738360" cy="53136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B18422C7-745B-E04E-94DF-9B6F755DF6F0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6962640" y="5982874"/>
                  <a:ext cx="774000" cy="56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B3A19C27-D47B-AAC5-310D-B9CE207C80AD}"/>
                    </a:ext>
                  </a:extLst>
                </p14:cNvPr>
                <p14:cNvContentPartPr/>
                <p14:nvPr/>
              </p14:nvContentPartPr>
              <p14:xfrm>
                <a:off x="5666640" y="6562114"/>
                <a:ext cx="564840" cy="4572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B3A19C27-D47B-AAC5-310D-B9CE207C80AD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5649000" y="6544114"/>
                  <a:ext cx="60048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3933E593-A75C-A0A8-E956-A79FC117E37B}"/>
                    </a:ext>
                  </a:extLst>
                </p14:cNvPr>
                <p14:cNvContentPartPr/>
                <p14:nvPr/>
              </p14:nvContentPartPr>
              <p14:xfrm>
                <a:off x="7546200" y="5901154"/>
                <a:ext cx="612000" cy="60912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3933E593-A75C-A0A8-E956-A79FC117E37B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7528200" y="5883514"/>
                  <a:ext cx="647640" cy="64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C7511045-D9F0-983F-B78F-ED62B4FAE141}"/>
                    </a:ext>
                  </a:extLst>
                </p14:cNvPr>
                <p14:cNvContentPartPr/>
                <p14:nvPr/>
              </p14:nvContentPartPr>
              <p14:xfrm>
                <a:off x="8271960" y="5781274"/>
                <a:ext cx="171360" cy="59508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C7511045-D9F0-983F-B78F-ED62B4FAE141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8254320" y="5763274"/>
                  <a:ext cx="207000" cy="63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172A5788-8FC1-EBFA-064A-9C1089CF7F84}"/>
                    </a:ext>
                  </a:extLst>
                </p14:cNvPr>
                <p14:cNvContentPartPr/>
                <p14:nvPr/>
              </p14:nvContentPartPr>
              <p14:xfrm>
                <a:off x="8293200" y="6143794"/>
                <a:ext cx="339480" cy="27684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172A5788-8FC1-EBFA-064A-9C1089CF7F84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8275560" y="6126154"/>
                  <a:ext cx="37512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F97D20B7-B614-6CAE-6083-3A339CE5FE08}"/>
                    </a:ext>
                  </a:extLst>
                </p14:cNvPr>
                <p14:cNvContentPartPr/>
                <p14:nvPr/>
              </p14:nvContentPartPr>
              <p14:xfrm>
                <a:off x="8584440" y="5900434"/>
                <a:ext cx="744840" cy="47124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F97D20B7-B614-6CAE-6083-3A339CE5FE08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8566440" y="5882794"/>
                  <a:ext cx="780480" cy="50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35609A23-5FC2-861E-5CFC-5139BCFFB3A0}"/>
                    </a:ext>
                  </a:extLst>
                </p14:cNvPr>
                <p14:cNvContentPartPr/>
                <p14:nvPr/>
              </p14:nvContentPartPr>
              <p14:xfrm>
                <a:off x="9585240" y="5958034"/>
                <a:ext cx="43200" cy="2520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35609A23-5FC2-861E-5CFC-5139BCFFB3A0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9567600" y="5940394"/>
                  <a:ext cx="7884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8D5634D3-9AF3-1B4E-BB3C-D90637B99D23}"/>
                    </a:ext>
                  </a:extLst>
                </p14:cNvPr>
                <p14:cNvContentPartPr/>
                <p14:nvPr/>
              </p14:nvContentPartPr>
              <p14:xfrm>
                <a:off x="9528000" y="6222274"/>
                <a:ext cx="193680" cy="31284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8D5634D3-9AF3-1B4E-BB3C-D90637B99D23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9510360" y="6204274"/>
                  <a:ext cx="229320" cy="348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A3AD8563-6E01-A4A8-2264-F77E216A8CD1}"/>
              </a:ext>
            </a:extLst>
          </p:cNvPr>
          <p:cNvGrpSpPr/>
          <p:nvPr/>
        </p:nvGrpSpPr>
        <p:grpSpPr>
          <a:xfrm>
            <a:off x="10062600" y="5484994"/>
            <a:ext cx="1990800" cy="1007640"/>
            <a:chOff x="10062600" y="5484994"/>
            <a:chExt cx="1990800" cy="1007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02BC6547-BF8C-4A6B-F040-3A70536C2A89}"/>
                    </a:ext>
                  </a:extLst>
                </p14:cNvPr>
                <p14:cNvContentPartPr/>
                <p14:nvPr/>
              </p14:nvContentPartPr>
              <p14:xfrm>
                <a:off x="10062600" y="5722954"/>
                <a:ext cx="916920" cy="69696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02BC6547-BF8C-4A6B-F040-3A70536C2A89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10044960" y="5705314"/>
                  <a:ext cx="952560" cy="73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F5052B6F-5015-11C8-35E0-6D6DED894B48}"/>
                    </a:ext>
                  </a:extLst>
                </p14:cNvPr>
                <p14:cNvContentPartPr/>
                <p14:nvPr/>
              </p14:nvContentPartPr>
              <p14:xfrm>
                <a:off x="10888440" y="5924914"/>
                <a:ext cx="456480" cy="22968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F5052B6F-5015-11C8-35E0-6D6DED894B48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10870440" y="5906914"/>
                  <a:ext cx="49212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F48DA98B-92A9-7C6B-EDAA-BC194E7616EF}"/>
                    </a:ext>
                  </a:extLst>
                </p14:cNvPr>
                <p14:cNvContentPartPr/>
                <p14:nvPr/>
              </p14:nvContentPartPr>
              <p14:xfrm>
                <a:off x="11246280" y="5484994"/>
                <a:ext cx="189720" cy="65484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F48DA98B-92A9-7C6B-EDAA-BC194E7616EF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11228280" y="5466994"/>
                  <a:ext cx="225360" cy="69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C52DB291-A493-6E37-2756-854B610E55C2}"/>
                    </a:ext>
                  </a:extLst>
                </p14:cNvPr>
                <p14:cNvContentPartPr/>
                <p14:nvPr/>
              </p14:nvContentPartPr>
              <p14:xfrm>
                <a:off x="11501880" y="5675794"/>
                <a:ext cx="395280" cy="49464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C52DB291-A493-6E37-2756-854B610E55C2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11484240" y="5657794"/>
                  <a:ext cx="430920" cy="53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B0CFD3BF-2D04-B1BD-C59F-DB0DDCD6E231}"/>
                    </a:ext>
                  </a:extLst>
                </p14:cNvPr>
                <p14:cNvContentPartPr/>
                <p14:nvPr/>
              </p14:nvContentPartPr>
              <p14:xfrm>
                <a:off x="11954400" y="5661754"/>
                <a:ext cx="99000" cy="83088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B0CFD3BF-2D04-B1BD-C59F-DB0DDCD6E231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11936400" y="5643754"/>
                  <a:ext cx="134640" cy="866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59461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>
            <a:extLst>
              <a:ext uri="{FF2B5EF4-FFF2-40B4-BE49-F238E27FC236}">
                <a16:creationId xmlns:a16="http://schemas.microsoft.com/office/drawing/2014/main" id="{88047E43-1042-14A1-AA8D-C161532F6F60}"/>
              </a:ext>
            </a:extLst>
          </p:cNvPr>
          <p:cNvGrpSpPr/>
          <p:nvPr/>
        </p:nvGrpSpPr>
        <p:grpSpPr>
          <a:xfrm>
            <a:off x="10193640" y="892474"/>
            <a:ext cx="1347840" cy="713520"/>
            <a:chOff x="10193640" y="892474"/>
            <a:chExt cx="1347840" cy="713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2FA1EEFE-2F87-8CCE-F910-845D03D1BD61}"/>
                    </a:ext>
                  </a:extLst>
                </p14:cNvPr>
                <p14:cNvContentPartPr/>
                <p14:nvPr/>
              </p14:nvContentPartPr>
              <p14:xfrm>
                <a:off x="10204800" y="892474"/>
                <a:ext cx="63000" cy="6170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2FA1EEFE-2F87-8CCE-F910-845D03D1BD6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187160" y="874474"/>
                  <a:ext cx="98640" cy="65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555B4984-1305-6E73-5FCE-403ABF14849F}"/>
                    </a:ext>
                  </a:extLst>
                </p14:cNvPr>
                <p14:cNvContentPartPr/>
                <p14:nvPr/>
              </p14:nvContentPartPr>
              <p14:xfrm>
                <a:off x="10193640" y="1195594"/>
                <a:ext cx="517680" cy="3211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555B4984-1305-6E73-5FCE-403ABF14849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175640" y="1177594"/>
                  <a:ext cx="55332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51101DFC-553C-951F-4D77-4F27BBB8B3EB}"/>
                    </a:ext>
                  </a:extLst>
                </p14:cNvPr>
                <p14:cNvContentPartPr/>
                <p14:nvPr/>
              </p14:nvContentPartPr>
              <p14:xfrm>
                <a:off x="10614120" y="1199194"/>
                <a:ext cx="229320" cy="3146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51101DFC-553C-951F-4D77-4F27BBB8B3E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596120" y="1181194"/>
                  <a:ext cx="264960" cy="35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0826CA91-A1B2-FA7F-7746-4559344A8702}"/>
                    </a:ext>
                  </a:extLst>
                </p14:cNvPr>
                <p14:cNvContentPartPr/>
                <p14:nvPr/>
              </p14:nvContentPartPr>
              <p14:xfrm>
                <a:off x="10872600" y="1188754"/>
                <a:ext cx="331200" cy="3402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0826CA91-A1B2-FA7F-7746-4559344A870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854600" y="1170754"/>
                  <a:ext cx="366840" cy="37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C46E03F4-12D4-30B5-8540-DDE5B67DF673}"/>
                    </a:ext>
                  </a:extLst>
                </p14:cNvPr>
                <p14:cNvContentPartPr/>
                <p14:nvPr/>
              </p14:nvContentPartPr>
              <p14:xfrm>
                <a:off x="11270400" y="1160314"/>
                <a:ext cx="184320" cy="3718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C46E03F4-12D4-30B5-8540-DDE5B67DF67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1252400" y="1142674"/>
                  <a:ext cx="219960" cy="40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C635EA4B-8DDE-279A-824D-2C587875E2BE}"/>
                    </a:ext>
                  </a:extLst>
                </p14:cNvPr>
                <p14:cNvContentPartPr/>
                <p14:nvPr/>
              </p14:nvContentPartPr>
              <p14:xfrm>
                <a:off x="11467320" y="1523554"/>
                <a:ext cx="74160" cy="824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C635EA4B-8DDE-279A-824D-2C587875E2B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1449320" y="1505914"/>
                  <a:ext cx="109800" cy="118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DF276019-EDC3-5C5C-C60E-3843CBBBA070}"/>
                  </a:ext>
                </a:extLst>
              </p14:cNvPr>
              <p14:cNvContentPartPr/>
              <p14:nvPr/>
            </p14:nvContentPartPr>
            <p14:xfrm>
              <a:off x="893040" y="6208594"/>
              <a:ext cx="275040" cy="37908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DF276019-EDC3-5C5C-C60E-3843CBBBA07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75400" y="6190594"/>
                <a:ext cx="310680" cy="41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B6DCFFB0-3D00-3849-E57B-5F0C6AAA133B}"/>
                  </a:ext>
                </a:extLst>
              </p14:cNvPr>
              <p14:cNvContentPartPr/>
              <p14:nvPr/>
            </p14:nvContentPartPr>
            <p14:xfrm>
              <a:off x="4050960" y="5054434"/>
              <a:ext cx="176040" cy="42120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B6DCFFB0-3D00-3849-E57B-5F0C6AAA133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032960" y="5036434"/>
                <a:ext cx="211680" cy="45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1A73E39C-0ACD-5307-DC5F-C7B54EDB733F}"/>
                  </a:ext>
                </a:extLst>
              </p14:cNvPr>
              <p14:cNvContentPartPr/>
              <p14:nvPr/>
            </p14:nvContentPartPr>
            <p14:xfrm>
              <a:off x="4052040" y="5207074"/>
              <a:ext cx="671400" cy="32724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1A73E39C-0ACD-5307-DC5F-C7B54EDB733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034400" y="5189434"/>
                <a:ext cx="707040" cy="36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90D395D6-23EE-09D2-4454-E49BF3240F5E}"/>
                  </a:ext>
                </a:extLst>
              </p14:cNvPr>
              <p14:cNvContentPartPr/>
              <p14:nvPr/>
            </p14:nvContentPartPr>
            <p14:xfrm>
              <a:off x="4753320" y="5281594"/>
              <a:ext cx="382320" cy="18864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90D395D6-23EE-09D2-4454-E49BF3240F5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735680" y="5263594"/>
                <a:ext cx="417960" cy="22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8E7543F6-93BD-10FE-E5F6-62E4719B7A87}"/>
                  </a:ext>
                </a:extLst>
              </p14:cNvPr>
              <p14:cNvContentPartPr/>
              <p14:nvPr/>
            </p14:nvContentPartPr>
            <p14:xfrm>
              <a:off x="5182440" y="5214274"/>
              <a:ext cx="307080" cy="27180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8E7543F6-93BD-10FE-E5F6-62E4719B7A8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164800" y="5196274"/>
                <a:ext cx="34272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26C8C6F5-5A7D-996E-D470-D30112EA0EFB}"/>
                  </a:ext>
                </a:extLst>
              </p14:cNvPr>
              <p14:cNvContentPartPr/>
              <p14:nvPr/>
            </p14:nvContentPartPr>
            <p14:xfrm>
              <a:off x="5490960" y="5229034"/>
              <a:ext cx="142200" cy="35928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26C8C6F5-5A7D-996E-D470-D30112EA0EF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472960" y="5211034"/>
                <a:ext cx="177840" cy="39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58F9E666-418C-6BEA-00CF-8DDCD6A65ECC}"/>
                  </a:ext>
                </a:extLst>
              </p14:cNvPr>
              <p14:cNvContentPartPr/>
              <p14:nvPr/>
            </p14:nvContentPartPr>
            <p14:xfrm>
              <a:off x="1727520" y="5198074"/>
              <a:ext cx="292680" cy="34128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58F9E666-418C-6BEA-00CF-8DDCD6A65ECC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709880" y="5180074"/>
                <a:ext cx="328320" cy="37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87AD8824-2570-10F1-9382-78B02BBE0F02}"/>
                  </a:ext>
                </a:extLst>
              </p14:cNvPr>
              <p14:cNvContentPartPr/>
              <p14:nvPr/>
            </p14:nvContentPartPr>
            <p14:xfrm>
              <a:off x="1670640" y="5226154"/>
              <a:ext cx="974880" cy="33336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87AD8824-2570-10F1-9382-78B02BBE0F0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653000" y="5208514"/>
                <a:ext cx="1010520" cy="36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1A78781D-2D20-48C8-DA5A-210FD4F10413}"/>
                  </a:ext>
                </a:extLst>
              </p14:cNvPr>
              <p14:cNvContentPartPr/>
              <p14:nvPr/>
            </p14:nvContentPartPr>
            <p14:xfrm>
              <a:off x="2585040" y="5328034"/>
              <a:ext cx="398160" cy="19044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1A78781D-2D20-48C8-DA5A-210FD4F10413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567400" y="5310394"/>
                <a:ext cx="433800" cy="22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214C22FA-A075-8CD6-8B72-72674B3CC583}"/>
                  </a:ext>
                </a:extLst>
              </p14:cNvPr>
              <p14:cNvContentPartPr/>
              <p14:nvPr/>
            </p14:nvContentPartPr>
            <p14:xfrm>
              <a:off x="3125400" y="5231194"/>
              <a:ext cx="252360" cy="35280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214C22FA-A075-8CD6-8B72-72674B3CC58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107400" y="5213194"/>
                <a:ext cx="288000" cy="38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1758272B-7632-117A-3025-9E0C0104365B}"/>
                  </a:ext>
                </a:extLst>
              </p14:cNvPr>
              <p14:cNvContentPartPr/>
              <p14:nvPr/>
            </p14:nvContentPartPr>
            <p14:xfrm>
              <a:off x="3550920" y="5324434"/>
              <a:ext cx="183960" cy="3672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1758272B-7632-117A-3025-9E0C0104365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533280" y="5306794"/>
                <a:ext cx="219600" cy="7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E5BA8FE3-D234-E79F-5DF4-A40F8FBDFAE2}"/>
                  </a:ext>
                </a:extLst>
              </p14:cNvPr>
              <p14:cNvContentPartPr/>
              <p14:nvPr/>
            </p14:nvContentPartPr>
            <p14:xfrm>
              <a:off x="3604200" y="5420194"/>
              <a:ext cx="178920" cy="6228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E5BA8FE3-D234-E79F-5DF4-A40F8FBDFAE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586200" y="5402554"/>
                <a:ext cx="214560" cy="9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10DABBF8-AE25-22B4-716E-A039114E7B95}"/>
                  </a:ext>
                </a:extLst>
              </p14:cNvPr>
              <p14:cNvContentPartPr/>
              <p14:nvPr/>
            </p14:nvContentPartPr>
            <p14:xfrm>
              <a:off x="1741920" y="5655274"/>
              <a:ext cx="202320" cy="46944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10DABBF8-AE25-22B4-716E-A039114E7B95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723920" y="5637274"/>
                <a:ext cx="237960" cy="50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E62EDE73-5D1A-840D-06DB-43744A0D0D04}"/>
                  </a:ext>
                </a:extLst>
              </p14:cNvPr>
              <p14:cNvContentPartPr/>
              <p14:nvPr/>
            </p14:nvContentPartPr>
            <p14:xfrm>
              <a:off x="1714200" y="5824834"/>
              <a:ext cx="520200" cy="24228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E62EDE73-5D1A-840D-06DB-43744A0D0D04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696560" y="5806834"/>
                <a:ext cx="555840" cy="27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CC5F6D44-14A9-070D-2D0F-FD6517030BF0}"/>
                  </a:ext>
                </a:extLst>
              </p14:cNvPr>
              <p14:cNvContentPartPr/>
              <p14:nvPr/>
            </p14:nvContentPartPr>
            <p14:xfrm>
              <a:off x="2272560" y="5802874"/>
              <a:ext cx="205920" cy="27432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CC5F6D44-14A9-070D-2D0F-FD6517030BF0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254560" y="5785234"/>
                <a:ext cx="241560" cy="30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A2EFC532-7B7A-475F-83F2-6418CB563614}"/>
                  </a:ext>
                </a:extLst>
              </p14:cNvPr>
              <p14:cNvContentPartPr/>
              <p14:nvPr/>
            </p14:nvContentPartPr>
            <p14:xfrm>
              <a:off x="2491080" y="5874514"/>
              <a:ext cx="394920" cy="20124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A2EFC532-7B7A-475F-83F2-6418CB563614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473080" y="5856514"/>
                <a:ext cx="430560" cy="23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54A5C4A9-73A8-248C-B7CA-C04CF3AC1733}"/>
                  </a:ext>
                </a:extLst>
              </p14:cNvPr>
              <p14:cNvContentPartPr/>
              <p14:nvPr/>
            </p14:nvContentPartPr>
            <p14:xfrm>
              <a:off x="2976360" y="5844634"/>
              <a:ext cx="203760" cy="247320"/>
            </p14:xfrm>
          </p:contentPart>
        </mc:Choice>
        <mc:Fallback xmlns=""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54A5C4A9-73A8-248C-B7CA-C04CF3AC1733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958360" y="5826994"/>
                <a:ext cx="239400" cy="28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2EE00C88-2829-961D-BB4B-0C99E7884A03}"/>
                  </a:ext>
                </a:extLst>
              </p14:cNvPr>
              <p14:cNvContentPartPr/>
              <p14:nvPr/>
            </p14:nvContentPartPr>
            <p14:xfrm>
              <a:off x="3536880" y="5911234"/>
              <a:ext cx="143280" cy="10800"/>
            </p14:xfrm>
          </p:contentPart>
        </mc:Choice>
        <mc:Fallback xmlns=""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2EE00C88-2829-961D-BB4B-0C99E7884A03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519240" y="5893234"/>
                <a:ext cx="178920" cy="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170E475E-E860-DFF5-937C-2B23855A02E0}"/>
                  </a:ext>
                </a:extLst>
              </p14:cNvPr>
              <p14:cNvContentPartPr/>
              <p14:nvPr/>
            </p14:nvContentPartPr>
            <p14:xfrm>
              <a:off x="3607440" y="6017074"/>
              <a:ext cx="142200" cy="10800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170E475E-E860-DFF5-937C-2B23855A02E0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589440" y="5999434"/>
                <a:ext cx="177840" cy="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BAEC86FA-C99C-DB86-5D1B-EA38E797A77A}"/>
                  </a:ext>
                </a:extLst>
              </p14:cNvPr>
              <p14:cNvContentPartPr/>
              <p14:nvPr/>
            </p14:nvContentPartPr>
            <p14:xfrm>
              <a:off x="3932160" y="5764354"/>
              <a:ext cx="330480" cy="276480"/>
            </p14:xfrm>
          </p:contentPart>
        </mc:Choice>
        <mc:Fallback xmlns=""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BAEC86FA-C99C-DB86-5D1B-EA38E797A77A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914160" y="5746714"/>
                <a:ext cx="366120" cy="31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10AF4154-481C-CAA2-DDB8-1D29D1CAC765}"/>
                  </a:ext>
                </a:extLst>
              </p14:cNvPr>
              <p14:cNvContentPartPr/>
              <p14:nvPr/>
            </p14:nvContentPartPr>
            <p14:xfrm>
              <a:off x="4339680" y="5631514"/>
              <a:ext cx="812880" cy="461520"/>
            </p14:xfrm>
          </p:contentPart>
        </mc:Choice>
        <mc:Fallback xmlns=""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10AF4154-481C-CAA2-DDB8-1D29D1CAC765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321680" y="5613514"/>
                <a:ext cx="848520" cy="49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C3BAC5F6-C094-F136-CEDC-9C7F8E2F2940}"/>
                  </a:ext>
                </a:extLst>
              </p14:cNvPr>
              <p14:cNvContentPartPr/>
              <p14:nvPr/>
            </p14:nvContentPartPr>
            <p14:xfrm>
              <a:off x="5159040" y="5690914"/>
              <a:ext cx="233280" cy="363960"/>
            </p14:xfrm>
          </p:contentPart>
        </mc:Choice>
        <mc:Fallback xmlns=""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C3BAC5F6-C094-F136-CEDC-9C7F8E2F2940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141400" y="5673274"/>
                <a:ext cx="268920" cy="39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100C33C5-C914-2B01-5816-BB1972F920E6}"/>
                  </a:ext>
                </a:extLst>
              </p14:cNvPr>
              <p14:cNvContentPartPr/>
              <p14:nvPr/>
            </p14:nvContentPartPr>
            <p14:xfrm>
              <a:off x="5234640" y="5708914"/>
              <a:ext cx="466560" cy="346680"/>
            </p14:xfrm>
          </p:contentPart>
        </mc:Choice>
        <mc:Fallback xmlns=""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100C33C5-C914-2B01-5816-BB1972F920E6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216640" y="5691274"/>
                <a:ext cx="502200" cy="38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B2A40D5E-D08F-169C-694C-E97DC177F79F}"/>
                  </a:ext>
                </a:extLst>
              </p14:cNvPr>
              <p14:cNvContentPartPr/>
              <p14:nvPr/>
            </p14:nvContentPartPr>
            <p14:xfrm>
              <a:off x="5658000" y="5811154"/>
              <a:ext cx="571680" cy="296280"/>
            </p14:xfrm>
          </p:contentPart>
        </mc:Choice>
        <mc:Fallback xmlns=""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B2A40D5E-D08F-169C-694C-E97DC177F79F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640360" y="5793154"/>
                <a:ext cx="607320" cy="33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52DC70C4-84A9-6825-B170-94BFCBFA3AE7}"/>
                  </a:ext>
                </a:extLst>
              </p14:cNvPr>
              <p14:cNvContentPartPr/>
              <p14:nvPr/>
            </p14:nvContentPartPr>
            <p14:xfrm>
              <a:off x="6271080" y="5857594"/>
              <a:ext cx="204840" cy="394560"/>
            </p14:xfrm>
          </p:contentPart>
        </mc:Choice>
        <mc:Fallback xmlns=""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52DC70C4-84A9-6825-B170-94BFCBFA3AE7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6253440" y="5839594"/>
                <a:ext cx="240480" cy="430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1" name="Group 190">
            <a:extLst>
              <a:ext uri="{FF2B5EF4-FFF2-40B4-BE49-F238E27FC236}">
                <a16:creationId xmlns:a16="http://schemas.microsoft.com/office/drawing/2014/main" id="{5240F17B-A58E-477F-C620-07D19AAE2E77}"/>
              </a:ext>
            </a:extLst>
          </p:cNvPr>
          <p:cNvGrpSpPr/>
          <p:nvPr/>
        </p:nvGrpSpPr>
        <p:grpSpPr>
          <a:xfrm>
            <a:off x="503880" y="315754"/>
            <a:ext cx="9333720" cy="4649040"/>
            <a:chOff x="503880" y="315754"/>
            <a:chExt cx="9333720" cy="4649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F418F753-E64A-4732-587C-5691C2EA6848}"/>
                    </a:ext>
                  </a:extLst>
                </p14:cNvPr>
                <p14:cNvContentPartPr/>
                <p14:nvPr/>
              </p14:nvContentPartPr>
              <p14:xfrm>
                <a:off x="503880" y="380194"/>
                <a:ext cx="803880" cy="46692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F418F753-E64A-4732-587C-5691C2EA684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85880" y="362194"/>
                  <a:ext cx="839520" cy="50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7C566E83-6453-BBB9-393C-B76BF8461182}"/>
                    </a:ext>
                  </a:extLst>
                </p14:cNvPr>
                <p14:cNvContentPartPr/>
                <p14:nvPr/>
              </p14:nvContentPartPr>
              <p14:xfrm>
                <a:off x="1233600" y="606274"/>
                <a:ext cx="695160" cy="2178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7C566E83-6453-BBB9-393C-B76BF846118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215600" y="588634"/>
                  <a:ext cx="73080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687A9A6-F039-E2DE-536D-3DBD8D48154E}"/>
                    </a:ext>
                  </a:extLst>
                </p14:cNvPr>
                <p14:cNvContentPartPr/>
                <p14:nvPr/>
              </p14:nvContentPartPr>
              <p14:xfrm>
                <a:off x="2049360" y="416194"/>
                <a:ext cx="857880" cy="6771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687A9A6-F039-E2DE-536D-3DBD8D48154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031720" y="398554"/>
                  <a:ext cx="893520" cy="71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379B550-267E-F8F6-43BA-97B663F37707}"/>
                    </a:ext>
                  </a:extLst>
                </p14:cNvPr>
                <p14:cNvContentPartPr/>
                <p14:nvPr/>
              </p14:nvContentPartPr>
              <p14:xfrm>
                <a:off x="2679360" y="700594"/>
                <a:ext cx="463680" cy="2361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379B550-267E-F8F6-43BA-97B663F3770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661360" y="682594"/>
                  <a:ext cx="49932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BE24BAD-3054-3138-EB69-A16278A54A88}"/>
                    </a:ext>
                  </a:extLst>
                </p14:cNvPr>
                <p14:cNvContentPartPr/>
                <p14:nvPr/>
              </p14:nvContentPartPr>
              <p14:xfrm>
                <a:off x="3221520" y="547594"/>
                <a:ext cx="58680" cy="2538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BE24BAD-3054-3138-EB69-A16278A54A8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203520" y="529954"/>
                  <a:ext cx="9432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530952F-65F0-E1D0-702F-86090E84C10C}"/>
                    </a:ext>
                  </a:extLst>
                </p14:cNvPr>
                <p14:cNvContentPartPr/>
                <p14:nvPr/>
              </p14:nvContentPartPr>
              <p14:xfrm>
                <a:off x="3379920" y="475594"/>
                <a:ext cx="229320" cy="3592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530952F-65F0-E1D0-702F-86090E84C10C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362280" y="457594"/>
                  <a:ext cx="26496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C1FDC09-578D-DA0C-02CA-BF535BE56DC2}"/>
                    </a:ext>
                  </a:extLst>
                </p14:cNvPr>
                <p14:cNvContentPartPr/>
                <p14:nvPr/>
              </p14:nvContentPartPr>
              <p14:xfrm>
                <a:off x="3604560" y="470914"/>
                <a:ext cx="221400" cy="6224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C1FDC09-578D-DA0C-02CA-BF535BE56DC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586920" y="453274"/>
                  <a:ext cx="257040" cy="65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C975D7E-F629-8C9F-11E5-743EF839456C}"/>
                    </a:ext>
                  </a:extLst>
                </p14:cNvPr>
                <p14:cNvContentPartPr/>
                <p14:nvPr/>
              </p14:nvContentPartPr>
              <p14:xfrm>
                <a:off x="3874200" y="393874"/>
                <a:ext cx="16200" cy="673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C975D7E-F629-8C9F-11E5-743EF839456C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856200" y="376234"/>
                  <a:ext cx="5184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86E3A67-BA8C-3C51-E061-24C63025392E}"/>
                    </a:ext>
                  </a:extLst>
                </p14:cNvPr>
                <p14:cNvContentPartPr/>
                <p14:nvPr/>
              </p14:nvContentPartPr>
              <p14:xfrm>
                <a:off x="3906960" y="505834"/>
                <a:ext cx="204120" cy="3574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86E3A67-BA8C-3C51-E061-24C63025392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888960" y="488194"/>
                  <a:ext cx="23976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ADC2516-1885-E973-DE6F-A7B7246FBC1D}"/>
                    </a:ext>
                  </a:extLst>
                </p14:cNvPr>
                <p14:cNvContentPartPr/>
                <p14:nvPr/>
              </p14:nvContentPartPr>
              <p14:xfrm>
                <a:off x="4187040" y="315754"/>
                <a:ext cx="59760" cy="4392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ADC2516-1885-E973-DE6F-A7B7246FBC1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169040" y="297754"/>
                  <a:ext cx="95400" cy="47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6958C1A-CAB8-C112-4D43-1167591D935A}"/>
                    </a:ext>
                  </a:extLst>
                </p14:cNvPr>
                <p14:cNvContentPartPr/>
                <p14:nvPr/>
              </p14:nvContentPartPr>
              <p14:xfrm>
                <a:off x="4319160" y="362554"/>
                <a:ext cx="66240" cy="4690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6958C1A-CAB8-C112-4D43-1167591D935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301160" y="344554"/>
                  <a:ext cx="101880" cy="50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9680FDB-9CBF-2173-D0B6-3910493712A0}"/>
                    </a:ext>
                  </a:extLst>
                </p14:cNvPr>
                <p14:cNvContentPartPr/>
                <p14:nvPr/>
              </p14:nvContentPartPr>
              <p14:xfrm>
                <a:off x="4326000" y="541474"/>
                <a:ext cx="345960" cy="2728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9680FDB-9CBF-2173-D0B6-3910493712A0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308000" y="523474"/>
                  <a:ext cx="38160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2ADBACD-F2E1-E64D-B12D-D18B7769EB06}"/>
                    </a:ext>
                  </a:extLst>
                </p14:cNvPr>
                <p14:cNvContentPartPr/>
                <p14:nvPr/>
              </p14:nvContentPartPr>
              <p14:xfrm>
                <a:off x="4867440" y="483874"/>
                <a:ext cx="223200" cy="2703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2ADBACD-F2E1-E64D-B12D-D18B7769EB06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849800" y="466234"/>
                  <a:ext cx="25884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B091127-00AB-527B-36B5-B49E18B1DFC7}"/>
                    </a:ext>
                  </a:extLst>
                </p14:cNvPr>
                <p14:cNvContentPartPr/>
                <p14:nvPr/>
              </p14:nvContentPartPr>
              <p14:xfrm>
                <a:off x="5120880" y="485314"/>
                <a:ext cx="600480" cy="3171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B091127-00AB-527B-36B5-B49E18B1DFC7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102880" y="467314"/>
                  <a:ext cx="63612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322D7EA-2712-AE16-A85E-95C91DA10A8F}"/>
                    </a:ext>
                  </a:extLst>
                </p14:cNvPr>
                <p14:cNvContentPartPr/>
                <p14:nvPr/>
              </p14:nvContentPartPr>
              <p14:xfrm>
                <a:off x="5778240" y="423754"/>
                <a:ext cx="252000" cy="3931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322D7EA-2712-AE16-A85E-95C91DA10A8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760240" y="406114"/>
                  <a:ext cx="287640" cy="42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8F2B3BA-4688-41DE-39D4-3EEBE534C49D}"/>
                    </a:ext>
                  </a:extLst>
                </p14:cNvPr>
                <p14:cNvContentPartPr/>
                <p14:nvPr/>
              </p14:nvContentPartPr>
              <p14:xfrm>
                <a:off x="5940960" y="523474"/>
                <a:ext cx="563760" cy="3549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8F2B3BA-4688-41DE-39D4-3EEBE534C49D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923320" y="505474"/>
                  <a:ext cx="59940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1C39582-E2EF-B178-630B-1AF0FE989F98}"/>
                    </a:ext>
                  </a:extLst>
                </p14:cNvPr>
                <p14:cNvContentPartPr/>
                <p14:nvPr/>
              </p14:nvContentPartPr>
              <p14:xfrm>
                <a:off x="6794160" y="432034"/>
                <a:ext cx="448920" cy="6721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1C39582-E2EF-B178-630B-1AF0FE989F98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776520" y="414034"/>
                  <a:ext cx="484560" cy="70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591B37E-AF3E-3D04-EF8A-422998E7C32E}"/>
                    </a:ext>
                  </a:extLst>
                </p14:cNvPr>
                <p14:cNvContentPartPr/>
                <p14:nvPr/>
              </p14:nvContentPartPr>
              <p14:xfrm>
                <a:off x="6965880" y="713554"/>
                <a:ext cx="250200" cy="496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591B37E-AF3E-3D04-EF8A-422998E7C32E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948240" y="695914"/>
                  <a:ext cx="28584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5EC358B-3904-E99C-17F1-C056AFA8361C}"/>
                    </a:ext>
                  </a:extLst>
                </p14:cNvPr>
                <p14:cNvContentPartPr/>
                <p14:nvPr/>
              </p14:nvContentPartPr>
              <p14:xfrm>
                <a:off x="7732680" y="394954"/>
                <a:ext cx="223200" cy="4338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5EC358B-3904-E99C-17F1-C056AFA8361C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715040" y="377314"/>
                  <a:ext cx="258840" cy="46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73345D6-5A47-2505-2CAD-16BF3037AC45}"/>
                    </a:ext>
                  </a:extLst>
                </p14:cNvPr>
                <p14:cNvContentPartPr/>
                <p14:nvPr/>
              </p14:nvContentPartPr>
              <p14:xfrm>
                <a:off x="7704600" y="444634"/>
                <a:ext cx="774360" cy="3402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73345D6-5A47-2505-2CAD-16BF3037AC45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686960" y="426634"/>
                  <a:ext cx="810000" cy="37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F346380-7083-7A11-2EDA-FA31CF9FE0F4}"/>
                    </a:ext>
                  </a:extLst>
                </p14:cNvPr>
                <p14:cNvContentPartPr/>
                <p14:nvPr/>
              </p14:nvContentPartPr>
              <p14:xfrm>
                <a:off x="8487600" y="435274"/>
                <a:ext cx="374760" cy="3103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9F346380-7083-7A11-2EDA-FA31CF9FE0F4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469600" y="417274"/>
                  <a:ext cx="410400" cy="34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855EC63-9DED-1CDC-4EC5-D9A49482D480}"/>
                    </a:ext>
                  </a:extLst>
                </p14:cNvPr>
                <p14:cNvContentPartPr/>
                <p14:nvPr/>
              </p14:nvContentPartPr>
              <p14:xfrm>
                <a:off x="8950560" y="451834"/>
                <a:ext cx="183600" cy="3236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855EC63-9DED-1CDC-4EC5-D9A49482D480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932920" y="433834"/>
                  <a:ext cx="21924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AD99982-38C6-7AD8-4670-7B3715D0E6FB}"/>
                    </a:ext>
                  </a:extLst>
                </p14:cNvPr>
                <p14:cNvContentPartPr/>
                <p14:nvPr/>
              </p14:nvContentPartPr>
              <p14:xfrm>
                <a:off x="9076200" y="758554"/>
                <a:ext cx="345960" cy="3193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AD99982-38C6-7AD8-4670-7B3715D0E6FB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058200" y="740914"/>
                  <a:ext cx="381600" cy="35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284B446-AEBB-E28E-73E5-E114CE44908E}"/>
                    </a:ext>
                  </a:extLst>
                </p14:cNvPr>
                <p14:cNvContentPartPr/>
                <p14:nvPr/>
              </p14:nvContentPartPr>
              <p14:xfrm>
                <a:off x="2748120" y="1125034"/>
                <a:ext cx="719640" cy="5662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284B446-AEBB-E28E-73E5-E114CE44908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730120" y="1107034"/>
                  <a:ext cx="755280" cy="60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D785D49-869A-0CAB-9D92-36E78278A863}"/>
                    </a:ext>
                  </a:extLst>
                </p14:cNvPr>
                <p14:cNvContentPartPr/>
                <p14:nvPr/>
              </p14:nvContentPartPr>
              <p14:xfrm>
                <a:off x="3362640" y="1324474"/>
                <a:ext cx="297360" cy="3128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D785D49-869A-0CAB-9D92-36E78278A863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345000" y="1306834"/>
                  <a:ext cx="33300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82D6809-A4A4-35F7-6CCC-E7D8AC461FC2}"/>
                    </a:ext>
                  </a:extLst>
                </p14:cNvPr>
                <p14:cNvContentPartPr/>
                <p14:nvPr/>
              </p14:nvContentPartPr>
              <p14:xfrm>
                <a:off x="3491160" y="1145194"/>
                <a:ext cx="52200" cy="1141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82D6809-A4A4-35F7-6CCC-E7D8AC461FC2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473160" y="1127554"/>
                  <a:ext cx="8784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A21F6D4-3C91-B807-1931-F32072327BB1}"/>
                    </a:ext>
                  </a:extLst>
                </p14:cNvPr>
                <p14:cNvContentPartPr/>
                <p14:nvPr/>
              </p14:nvContentPartPr>
              <p14:xfrm>
                <a:off x="4120440" y="1132234"/>
                <a:ext cx="520920" cy="4107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A21F6D4-3C91-B807-1931-F32072327BB1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102440" y="1114594"/>
                  <a:ext cx="556560" cy="44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B4F14894-120E-1B18-94E3-E3AC9514AC0E}"/>
                    </a:ext>
                  </a:extLst>
                </p14:cNvPr>
                <p14:cNvContentPartPr/>
                <p14:nvPr/>
              </p14:nvContentPartPr>
              <p14:xfrm>
                <a:off x="4723080" y="1155634"/>
                <a:ext cx="9720" cy="784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B4F14894-120E-1B18-94E3-E3AC9514AC0E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705080" y="1137634"/>
                  <a:ext cx="4536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820C954-D02A-D7EA-C7C8-ADE89CFE28FB}"/>
                    </a:ext>
                  </a:extLst>
                </p14:cNvPr>
                <p14:cNvContentPartPr/>
                <p14:nvPr/>
              </p14:nvContentPartPr>
              <p14:xfrm>
                <a:off x="4691400" y="1284874"/>
                <a:ext cx="205920" cy="5162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820C954-D02A-D7EA-C7C8-ADE89CFE28FB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673760" y="1267234"/>
                  <a:ext cx="241560" cy="55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0D78B34-344A-7D3E-5EFF-8399FEBD8457}"/>
                    </a:ext>
                  </a:extLst>
                </p14:cNvPr>
                <p14:cNvContentPartPr/>
                <p14:nvPr/>
              </p14:nvContentPartPr>
              <p14:xfrm>
                <a:off x="4818840" y="1079314"/>
                <a:ext cx="352080" cy="4842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0D78B34-344A-7D3E-5EFF-8399FEBD845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801200" y="1061674"/>
                  <a:ext cx="387720" cy="51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C5F8EE67-99F6-2106-5863-D17B4F907CFC}"/>
                    </a:ext>
                  </a:extLst>
                </p14:cNvPr>
                <p14:cNvContentPartPr/>
                <p14:nvPr/>
              </p14:nvContentPartPr>
              <p14:xfrm>
                <a:off x="5251920" y="1293874"/>
                <a:ext cx="318960" cy="2149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5F8EE67-99F6-2106-5863-D17B4F907CFC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234280" y="1276234"/>
                  <a:ext cx="35460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053022C-4971-1539-7095-503F4AADB7D8}"/>
                    </a:ext>
                  </a:extLst>
                </p14:cNvPr>
                <p14:cNvContentPartPr/>
                <p14:nvPr/>
              </p14:nvContentPartPr>
              <p14:xfrm>
                <a:off x="5617320" y="1312594"/>
                <a:ext cx="216720" cy="6688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053022C-4971-1539-7095-503F4AADB7D8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599320" y="1294594"/>
                  <a:ext cx="252360" cy="70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810B643-5851-FE6E-CCDA-D57C3CFB5DCF}"/>
                    </a:ext>
                  </a:extLst>
                </p14:cNvPr>
                <p14:cNvContentPartPr/>
                <p14:nvPr/>
              </p14:nvContentPartPr>
              <p14:xfrm>
                <a:off x="6256680" y="1314394"/>
                <a:ext cx="387720" cy="6163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810B643-5851-FE6E-CCDA-D57C3CFB5DCF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238680" y="1296394"/>
                  <a:ext cx="423360" cy="65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175BA93-0CE5-E593-C7FF-88D8372D83D3}"/>
                    </a:ext>
                  </a:extLst>
                </p14:cNvPr>
                <p14:cNvContentPartPr/>
                <p14:nvPr/>
              </p14:nvContentPartPr>
              <p14:xfrm>
                <a:off x="6406440" y="1568194"/>
                <a:ext cx="231840" cy="871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175BA93-0CE5-E593-C7FF-88D8372D83D3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388440" y="1550194"/>
                  <a:ext cx="26748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11C3FFA-40B6-7F7E-8343-0C91485DF9C1}"/>
                    </a:ext>
                  </a:extLst>
                </p14:cNvPr>
                <p14:cNvContentPartPr/>
                <p14:nvPr/>
              </p14:nvContentPartPr>
              <p14:xfrm>
                <a:off x="6639720" y="1168954"/>
                <a:ext cx="149040" cy="5745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11C3FFA-40B6-7F7E-8343-0C91485DF9C1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622080" y="1151314"/>
                  <a:ext cx="184680" cy="61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C99CA8A3-A27F-11C9-1A55-1FADD474A65A}"/>
                    </a:ext>
                  </a:extLst>
                </p14:cNvPr>
                <p14:cNvContentPartPr/>
                <p14:nvPr/>
              </p14:nvContentPartPr>
              <p14:xfrm>
                <a:off x="6825120" y="1390354"/>
                <a:ext cx="266400" cy="4039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C99CA8A3-A27F-11C9-1A55-1FADD474A65A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807480" y="1372714"/>
                  <a:ext cx="302040" cy="43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6267C14-1529-D5D3-0751-B073C97EF325}"/>
                    </a:ext>
                  </a:extLst>
                </p14:cNvPr>
                <p14:cNvContentPartPr/>
                <p14:nvPr/>
              </p14:nvContentPartPr>
              <p14:xfrm>
                <a:off x="7164600" y="1448674"/>
                <a:ext cx="58680" cy="2761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6267C14-1529-D5D3-0751-B073C97EF325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146600" y="1430674"/>
                  <a:ext cx="9432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6B42FF22-F365-F30A-AED5-5294174C74BF}"/>
                    </a:ext>
                  </a:extLst>
                </p14:cNvPr>
                <p14:cNvContentPartPr/>
                <p14:nvPr/>
              </p14:nvContentPartPr>
              <p14:xfrm>
                <a:off x="7202040" y="1085794"/>
                <a:ext cx="264240" cy="5457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6B42FF22-F365-F30A-AED5-5294174C74BF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184040" y="1068154"/>
                  <a:ext cx="299880" cy="58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A512060-DA67-243F-FFB0-042103975619}"/>
                    </a:ext>
                  </a:extLst>
                </p14:cNvPr>
                <p14:cNvContentPartPr/>
                <p14:nvPr/>
              </p14:nvContentPartPr>
              <p14:xfrm>
                <a:off x="7316160" y="1350754"/>
                <a:ext cx="484560" cy="3704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A512060-DA67-243F-FFB0-042103975619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298160" y="1332754"/>
                  <a:ext cx="520200" cy="40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6532755-9E0D-CA3F-9C76-24DA4016D618}"/>
                    </a:ext>
                  </a:extLst>
                </p14:cNvPr>
                <p14:cNvContentPartPr/>
                <p14:nvPr/>
              </p14:nvContentPartPr>
              <p14:xfrm>
                <a:off x="8309040" y="1281994"/>
                <a:ext cx="200160" cy="5832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6532755-9E0D-CA3F-9C76-24DA4016D618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291040" y="1264354"/>
                  <a:ext cx="235800" cy="61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E233321-8204-B5D5-4955-ED37D83B5092}"/>
                    </a:ext>
                  </a:extLst>
                </p14:cNvPr>
                <p14:cNvContentPartPr/>
                <p14:nvPr/>
              </p14:nvContentPartPr>
              <p14:xfrm>
                <a:off x="8300400" y="1411594"/>
                <a:ext cx="239400" cy="1904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E233321-8204-B5D5-4955-ED37D83B509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8282400" y="1393954"/>
                  <a:ext cx="27504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08128D48-78E7-49EC-ACDA-809292DDB2BD}"/>
                    </a:ext>
                  </a:extLst>
                </p14:cNvPr>
                <p14:cNvContentPartPr/>
                <p14:nvPr/>
              </p14:nvContentPartPr>
              <p14:xfrm>
                <a:off x="8587680" y="1165354"/>
                <a:ext cx="5760" cy="774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08128D48-78E7-49EC-ACDA-809292DDB2BD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8569680" y="1147354"/>
                  <a:ext cx="4140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9D00FB68-61C2-2DB9-410D-7315A830E186}"/>
                    </a:ext>
                  </a:extLst>
                </p14:cNvPr>
                <p14:cNvContentPartPr/>
                <p14:nvPr/>
              </p14:nvContentPartPr>
              <p14:xfrm>
                <a:off x="8726640" y="1400794"/>
                <a:ext cx="386280" cy="2880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9D00FB68-61C2-2DB9-410D-7315A830E186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709000" y="1382794"/>
                  <a:ext cx="42192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4844033A-C868-B2F6-C5CC-DB6CFDE535DB}"/>
                    </a:ext>
                  </a:extLst>
                </p14:cNvPr>
                <p14:cNvContentPartPr/>
                <p14:nvPr/>
              </p14:nvContentPartPr>
              <p14:xfrm>
                <a:off x="9188880" y="1092994"/>
                <a:ext cx="21960" cy="6019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4844033A-C868-B2F6-C5CC-DB6CFDE535D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9171240" y="1075354"/>
                  <a:ext cx="57600" cy="63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9E005D41-89F8-1F75-36F7-0EA108EE35F3}"/>
                    </a:ext>
                  </a:extLst>
                </p14:cNvPr>
                <p14:cNvContentPartPr/>
                <p14:nvPr/>
              </p14:nvContentPartPr>
              <p14:xfrm>
                <a:off x="9095280" y="1330594"/>
                <a:ext cx="241560" cy="306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9E005D41-89F8-1F75-36F7-0EA108EE35F3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9077280" y="1312594"/>
                  <a:ext cx="27720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97786346-93B9-A64B-DEF0-F311219FC951}"/>
                    </a:ext>
                  </a:extLst>
                </p14:cNvPr>
                <p14:cNvContentPartPr/>
                <p14:nvPr/>
              </p14:nvContentPartPr>
              <p14:xfrm>
                <a:off x="9536640" y="1209274"/>
                <a:ext cx="300960" cy="3243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97786346-93B9-A64B-DEF0-F311219FC951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9519000" y="1191634"/>
                  <a:ext cx="33660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E0FF5E14-A29F-7300-0A38-1C6F6157C1F1}"/>
                    </a:ext>
                  </a:extLst>
                </p14:cNvPr>
                <p14:cNvContentPartPr/>
                <p14:nvPr/>
              </p14:nvContentPartPr>
              <p14:xfrm>
                <a:off x="1120560" y="2449474"/>
                <a:ext cx="105840" cy="3668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E0FF5E14-A29F-7300-0A38-1C6F6157C1F1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102560" y="2431474"/>
                  <a:ext cx="141480" cy="40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22803921-95D8-84A8-BC9A-4DB32A974346}"/>
                    </a:ext>
                  </a:extLst>
                </p14:cNvPr>
                <p14:cNvContentPartPr/>
                <p14:nvPr/>
              </p14:nvContentPartPr>
              <p14:xfrm>
                <a:off x="1123080" y="2383234"/>
                <a:ext cx="82080" cy="2318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22803921-95D8-84A8-BC9A-4DB32A974346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105440" y="2365234"/>
                  <a:ext cx="11772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FDB7C1B-0357-C422-6C3E-E2584891D646}"/>
                    </a:ext>
                  </a:extLst>
                </p14:cNvPr>
                <p14:cNvContentPartPr/>
                <p14:nvPr/>
              </p14:nvContentPartPr>
              <p14:xfrm>
                <a:off x="1220640" y="2495914"/>
                <a:ext cx="467280" cy="1256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FDB7C1B-0357-C422-6C3E-E2584891D646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202640" y="2477914"/>
                  <a:ext cx="50292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18A6A226-0A9F-54EA-F038-984D1E25D2A9}"/>
                    </a:ext>
                  </a:extLst>
                </p14:cNvPr>
                <p14:cNvContentPartPr/>
                <p14:nvPr/>
              </p14:nvContentPartPr>
              <p14:xfrm>
                <a:off x="1681080" y="2290714"/>
                <a:ext cx="117360" cy="2080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18A6A226-0A9F-54EA-F038-984D1E25D2A9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663080" y="2272714"/>
                  <a:ext cx="15300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388C542D-5080-2CCD-4787-5559D4F6BD8F}"/>
                    </a:ext>
                  </a:extLst>
                </p14:cNvPr>
                <p14:cNvContentPartPr/>
                <p14:nvPr/>
              </p14:nvContentPartPr>
              <p14:xfrm>
                <a:off x="1876200" y="2364154"/>
                <a:ext cx="343800" cy="2988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388C542D-5080-2CCD-4787-5559D4F6BD8F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858560" y="2346154"/>
                  <a:ext cx="37944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289663F9-C400-DCAD-614B-11A3FB64FA7C}"/>
                    </a:ext>
                  </a:extLst>
                </p14:cNvPr>
                <p14:cNvContentPartPr/>
                <p14:nvPr/>
              </p14:nvContentPartPr>
              <p14:xfrm>
                <a:off x="2095080" y="2345074"/>
                <a:ext cx="381960" cy="5889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289663F9-C400-DCAD-614B-11A3FB64FA7C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077080" y="2327074"/>
                  <a:ext cx="417600" cy="62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AF26D32D-1B28-91C2-F5C0-2D9F4CD5AC96}"/>
                    </a:ext>
                  </a:extLst>
                </p14:cNvPr>
                <p14:cNvContentPartPr/>
                <p14:nvPr/>
              </p14:nvContentPartPr>
              <p14:xfrm>
                <a:off x="2583600" y="2137714"/>
                <a:ext cx="126360" cy="62712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AF26D32D-1B28-91C2-F5C0-2D9F4CD5AC96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565600" y="2120074"/>
                  <a:ext cx="162000" cy="66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F821C24D-A78B-1206-E2AE-F329385A2210}"/>
                    </a:ext>
                  </a:extLst>
                </p14:cNvPr>
                <p14:cNvContentPartPr/>
                <p14:nvPr/>
              </p14:nvContentPartPr>
              <p14:xfrm>
                <a:off x="2772960" y="2045554"/>
                <a:ext cx="252720" cy="6476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F821C24D-A78B-1206-E2AE-F329385A2210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2754960" y="2027554"/>
                  <a:ext cx="288360" cy="68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961C88B5-EE93-0F53-10D0-D3C8122D926A}"/>
                    </a:ext>
                  </a:extLst>
                </p14:cNvPr>
                <p14:cNvContentPartPr/>
                <p14:nvPr/>
              </p14:nvContentPartPr>
              <p14:xfrm>
                <a:off x="2848560" y="2423194"/>
                <a:ext cx="274680" cy="1411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961C88B5-EE93-0F53-10D0-D3C8122D926A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2830920" y="2405554"/>
                  <a:ext cx="31032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E3E5E774-8767-623B-9B3E-2A90720033DA}"/>
                    </a:ext>
                  </a:extLst>
                </p14:cNvPr>
                <p14:cNvContentPartPr/>
                <p14:nvPr/>
              </p14:nvContentPartPr>
              <p14:xfrm>
                <a:off x="3178320" y="2152114"/>
                <a:ext cx="216720" cy="5065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E3E5E774-8767-623B-9B3E-2A90720033DA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3160680" y="2134474"/>
                  <a:ext cx="252360" cy="54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B5B825A3-25B8-46F6-4AE8-97F97ED0B353}"/>
                    </a:ext>
                  </a:extLst>
                </p14:cNvPr>
                <p14:cNvContentPartPr/>
                <p14:nvPr/>
              </p14:nvContentPartPr>
              <p14:xfrm>
                <a:off x="3516000" y="2315554"/>
                <a:ext cx="101520" cy="3085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B5B825A3-25B8-46F6-4AE8-97F97ED0B353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3498000" y="2297914"/>
                  <a:ext cx="137160" cy="34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9A8760DD-BA99-CBF5-215D-ABAD9CE92BDE}"/>
                    </a:ext>
                  </a:extLst>
                </p14:cNvPr>
                <p14:cNvContentPartPr/>
                <p14:nvPr/>
              </p14:nvContentPartPr>
              <p14:xfrm>
                <a:off x="3676200" y="2347594"/>
                <a:ext cx="208800" cy="2678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9A8760DD-BA99-CBF5-215D-ABAD9CE92BDE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3658200" y="2329954"/>
                  <a:ext cx="24444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755FA83E-ABE3-FD93-90F1-710A0F99646F}"/>
                    </a:ext>
                  </a:extLst>
                </p14:cNvPr>
                <p14:cNvContentPartPr/>
                <p14:nvPr/>
              </p14:nvContentPartPr>
              <p14:xfrm>
                <a:off x="3903360" y="2120434"/>
                <a:ext cx="116640" cy="1720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755FA83E-ABE3-FD93-90F1-710A0F99646F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3885360" y="2102794"/>
                  <a:ext cx="15228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842088A0-AB39-349F-24E6-9D7F84E116B4}"/>
                    </a:ext>
                  </a:extLst>
                </p14:cNvPr>
                <p14:cNvContentPartPr/>
                <p14:nvPr/>
              </p14:nvContentPartPr>
              <p14:xfrm>
                <a:off x="4061400" y="2137714"/>
                <a:ext cx="301320" cy="52920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842088A0-AB39-349F-24E6-9D7F84E116B4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4043400" y="2120074"/>
                  <a:ext cx="336960" cy="56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41BA0D1A-AF78-E97B-684F-EDB308F16575}"/>
                    </a:ext>
                  </a:extLst>
                </p14:cNvPr>
                <p14:cNvContentPartPr/>
                <p14:nvPr/>
              </p14:nvContentPartPr>
              <p14:xfrm>
                <a:off x="4270200" y="2410234"/>
                <a:ext cx="205920" cy="241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41BA0D1A-AF78-E97B-684F-EDB308F16575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4252200" y="2392234"/>
                  <a:ext cx="24156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BAA105F6-DD62-4CEA-F3AF-AE1AE94DE90D}"/>
                    </a:ext>
                  </a:extLst>
                </p14:cNvPr>
                <p14:cNvContentPartPr/>
                <p14:nvPr/>
              </p14:nvContentPartPr>
              <p14:xfrm>
                <a:off x="4496280" y="2342914"/>
                <a:ext cx="428040" cy="24948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BAA105F6-DD62-4CEA-F3AF-AE1AE94DE90D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4478280" y="2324914"/>
                  <a:ext cx="46368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4554C25E-E694-2765-19C1-C5B4BE6A4638}"/>
                    </a:ext>
                  </a:extLst>
                </p14:cNvPr>
                <p14:cNvContentPartPr/>
                <p14:nvPr/>
              </p14:nvContentPartPr>
              <p14:xfrm>
                <a:off x="4939440" y="2380354"/>
                <a:ext cx="245880" cy="2199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4554C25E-E694-2765-19C1-C5B4BE6A4638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921440" y="2362354"/>
                  <a:ext cx="28152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50CD20E0-791E-88E0-E148-AA071883C077}"/>
                    </a:ext>
                  </a:extLst>
                </p14:cNvPr>
                <p14:cNvContentPartPr/>
                <p14:nvPr/>
              </p14:nvContentPartPr>
              <p14:xfrm>
                <a:off x="5273520" y="2280274"/>
                <a:ext cx="86400" cy="3063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50CD20E0-791E-88E0-E148-AA071883C077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5255520" y="2262634"/>
                  <a:ext cx="12204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42E9CB81-D28F-B8CB-0C16-D52396F6E098}"/>
                    </a:ext>
                  </a:extLst>
                </p14:cNvPr>
                <p14:cNvContentPartPr/>
                <p14:nvPr/>
              </p14:nvContentPartPr>
              <p14:xfrm>
                <a:off x="5321040" y="2188834"/>
                <a:ext cx="239400" cy="5580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42E9CB81-D28F-B8CB-0C16-D52396F6E098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5303040" y="2171194"/>
                  <a:ext cx="275040" cy="59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C3A6F9E7-3430-1AA7-FE64-C7CF35B7FB13}"/>
                    </a:ext>
                  </a:extLst>
                </p14:cNvPr>
                <p14:cNvContentPartPr/>
                <p14:nvPr/>
              </p14:nvContentPartPr>
              <p14:xfrm>
                <a:off x="5654760" y="2335714"/>
                <a:ext cx="276480" cy="5025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C3A6F9E7-3430-1AA7-FE64-C7CF35B7FB13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5637120" y="2318074"/>
                  <a:ext cx="312120" cy="53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E2E6CD58-957D-3264-80D6-B50D1725061C}"/>
                    </a:ext>
                  </a:extLst>
                </p14:cNvPr>
                <p14:cNvContentPartPr/>
                <p14:nvPr/>
              </p14:nvContentPartPr>
              <p14:xfrm>
                <a:off x="926160" y="3027634"/>
                <a:ext cx="64800" cy="3859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E2E6CD58-957D-3264-80D6-B50D1725061C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908520" y="3009994"/>
                  <a:ext cx="100440" cy="42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76C9974C-4FF6-E3EF-F7A0-AA83AC3923D3}"/>
                    </a:ext>
                  </a:extLst>
                </p14:cNvPr>
                <p14:cNvContentPartPr/>
                <p14:nvPr/>
              </p14:nvContentPartPr>
              <p14:xfrm>
                <a:off x="924720" y="3015754"/>
                <a:ext cx="230400" cy="2415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76C9974C-4FF6-E3EF-F7A0-AA83AC3923D3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906720" y="2997754"/>
                  <a:ext cx="26604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59E2EA08-8977-A7F2-746D-936D8D5460E5}"/>
                    </a:ext>
                  </a:extLst>
                </p14:cNvPr>
                <p14:cNvContentPartPr/>
                <p14:nvPr/>
              </p14:nvContentPartPr>
              <p14:xfrm>
                <a:off x="1153320" y="3147874"/>
                <a:ext cx="477000" cy="1497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59E2EA08-8977-A7F2-746D-936D8D5460E5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135680" y="3129874"/>
                  <a:ext cx="51264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6CF3543A-0F1F-28FB-DEAC-9CCB79014DED}"/>
                    </a:ext>
                  </a:extLst>
                </p14:cNvPr>
                <p14:cNvContentPartPr/>
                <p14:nvPr/>
              </p14:nvContentPartPr>
              <p14:xfrm>
                <a:off x="1587840" y="2967154"/>
                <a:ext cx="196200" cy="2804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6CF3543A-0F1F-28FB-DEAC-9CCB79014DED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570200" y="2949514"/>
                  <a:ext cx="23184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2B3DD4DB-8618-D565-C6B6-970E7ADE12C2}"/>
                    </a:ext>
                  </a:extLst>
                </p14:cNvPr>
                <p14:cNvContentPartPr/>
                <p14:nvPr/>
              </p14:nvContentPartPr>
              <p14:xfrm>
                <a:off x="1796280" y="3002074"/>
                <a:ext cx="426600" cy="4226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2B3DD4DB-8618-D565-C6B6-970E7ADE12C2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778280" y="2984434"/>
                  <a:ext cx="462240" cy="45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78ACF327-9714-29BC-343D-986BD1C5EAB1}"/>
                    </a:ext>
                  </a:extLst>
                </p14:cNvPr>
                <p14:cNvContentPartPr/>
                <p14:nvPr/>
              </p14:nvContentPartPr>
              <p14:xfrm>
                <a:off x="2148000" y="2963554"/>
                <a:ext cx="340200" cy="6202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78ACF327-9714-29BC-343D-986BD1C5EAB1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2130000" y="2945914"/>
                  <a:ext cx="375840" cy="65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D2013758-94BA-3F79-C401-508AAB4E027D}"/>
                    </a:ext>
                  </a:extLst>
                </p14:cNvPr>
                <p14:cNvContentPartPr/>
                <p14:nvPr/>
              </p14:nvContentPartPr>
              <p14:xfrm>
                <a:off x="2532120" y="2847274"/>
                <a:ext cx="192240" cy="6411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D2013758-94BA-3F79-C401-508AAB4E027D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2514480" y="2829634"/>
                  <a:ext cx="227880" cy="67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F18993D0-A94E-3F10-D186-54CA188320EF}"/>
                    </a:ext>
                  </a:extLst>
                </p14:cNvPr>
                <p14:cNvContentPartPr/>
                <p14:nvPr/>
              </p14:nvContentPartPr>
              <p14:xfrm>
                <a:off x="2794200" y="2853394"/>
                <a:ext cx="54360" cy="22212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F18993D0-A94E-3F10-D186-54CA188320EF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2776200" y="2835394"/>
                  <a:ext cx="9000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8CF14A37-2A3D-4576-50DF-5A5998F28B31}"/>
                    </a:ext>
                  </a:extLst>
                </p14:cNvPr>
                <p14:cNvContentPartPr/>
                <p14:nvPr/>
              </p14:nvContentPartPr>
              <p14:xfrm>
                <a:off x="2858640" y="3077674"/>
                <a:ext cx="227520" cy="41220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8CF14A37-2A3D-4576-50DF-5A5998F28B31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2841000" y="3059674"/>
                  <a:ext cx="263160" cy="44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15D26DA1-6E11-71D3-A40F-64FCAE978BC9}"/>
                    </a:ext>
                  </a:extLst>
                </p14:cNvPr>
                <p14:cNvContentPartPr/>
                <p14:nvPr/>
              </p14:nvContentPartPr>
              <p14:xfrm>
                <a:off x="3145200" y="2983714"/>
                <a:ext cx="207360" cy="45576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15D26DA1-6E11-71D3-A40F-64FCAE978BC9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3127560" y="2966074"/>
                  <a:ext cx="243000" cy="49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4411844A-3625-5B11-F06A-A9E2D1909EAF}"/>
                    </a:ext>
                  </a:extLst>
                </p14:cNvPr>
                <p14:cNvContentPartPr/>
                <p14:nvPr/>
              </p14:nvContentPartPr>
              <p14:xfrm>
                <a:off x="3522840" y="3076594"/>
                <a:ext cx="37080" cy="35172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4411844A-3625-5B11-F06A-A9E2D1909EAF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3505200" y="3058954"/>
                  <a:ext cx="72720" cy="38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1AA52ADC-A205-ACA1-A15B-30781D78C088}"/>
                    </a:ext>
                  </a:extLst>
                </p14:cNvPr>
                <p14:cNvContentPartPr/>
                <p14:nvPr/>
              </p14:nvContentPartPr>
              <p14:xfrm>
                <a:off x="3606720" y="3117274"/>
                <a:ext cx="188280" cy="28008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1AA52ADC-A205-ACA1-A15B-30781D78C088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3589080" y="3099274"/>
                  <a:ext cx="22392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405DAEC1-8614-3B2F-B920-BEBC56CA936F}"/>
                    </a:ext>
                  </a:extLst>
                </p14:cNvPr>
                <p14:cNvContentPartPr/>
                <p14:nvPr/>
              </p14:nvContentPartPr>
              <p14:xfrm>
                <a:off x="3818760" y="2851234"/>
                <a:ext cx="109080" cy="21564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405DAEC1-8614-3B2F-B920-BEBC56CA936F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3801120" y="2833234"/>
                  <a:ext cx="14472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FBC24BB3-5A65-8098-C488-F36F9BE6C700}"/>
                    </a:ext>
                  </a:extLst>
                </p14:cNvPr>
                <p14:cNvContentPartPr/>
                <p14:nvPr/>
              </p14:nvContentPartPr>
              <p14:xfrm>
                <a:off x="4021440" y="3284314"/>
                <a:ext cx="20880" cy="19332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FBC24BB3-5A65-8098-C488-F36F9BE6C700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4003440" y="3266674"/>
                  <a:ext cx="5652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B9385A65-F04C-E3C1-0143-96222CDEC2D1}"/>
                    </a:ext>
                  </a:extLst>
                </p14:cNvPr>
                <p14:cNvContentPartPr/>
                <p14:nvPr/>
              </p14:nvContentPartPr>
              <p14:xfrm>
                <a:off x="4304760" y="2949874"/>
                <a:ext cx="175680" cy="37332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B9385A65-F04C-E3C1-0143-96222CDEC2D1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4287120" y="2932234"/>
                  <a:ext cx="211320" cy="40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492DDA86-6603-A6C0-BCB9-570CB4851F3B}"/>
                    </a:ext>
                  </a:extLst>
                </p14:cNvPr>
                <p14:cNvContentPartPr/>
                <p14:nvPr/>
              </p14:nvContentPartPr>
              <p14:xfrm>
                <a:off x="4533720" y="3057514"/>
                <a:ext cx="636480" cy="2937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492DDA86-6603-A6C0-BCB9-570CB4851F3B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4515720" y="3039874"/>
                  <a:ext cx="67212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321B915C-AEE9-0A30-3BA7-B4D217D9971C}"/>
                    </a:ext>
                  </a:extLst>
                </p14:cNvPr>
                <p14:cNvContentPartPr/>
                <p14:nvPr/>
              </p14:nvContentPartPr>
              <p14:xfrm>
                <a:off x="5235000" y="3048874"/>
                <a:ext cx="53280" cy="2484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321B915C-AEE9-0A30-3BA7-B4D217D9971C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5217000" y="3031234"/>
                  <a:ext cx="8892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8F27FCF6-C2F7-A4A2-4388-EDDFEEDBC62C}"/>
                    </a:ext>
                  </a:extLst>
                </p14:cNvPr>
                <p14:cNvContentPartPr/>
                <p14:nvPr/>
              </p14:nvContentPartPr>
              <p14:xfrm>
                <a:off x="5235000" y="3014314"/>
                <a:ext cx="384840" cy="39060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8F27FCF6-C2F7-A4A2-4388-EDDFEEDBC62C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5217000" y="2996314"/>
                  <a:ext cx="420480" cy="42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EA2EEC4A-3C4D-AEC9-A39D-92DDC7712197}"/>
                    </a:ext>
                  </a:extLst>
                </p14:cNvPr>
                <p14:cNvContentPartPr/>
                <p14:nvPr/>
              </p14:nvContentPartPr>
              <p14:xfrm>
                <a:off x="5756640" y="3011074"/>
                <a:ext cx="80640" cy="46692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EA2EEC4A-3C4D-AEC9-A39D-92DDC7712197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5738640" y="2993074"/>
                  <a:ext cx="116280" cy="50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99485AA5-D20B-051A-636F-72700A160FD8}"/>
                    </a:ext>
                  </a:extLst>
                </p14:cNvPr>
                <p14:cNvContentPartPr/>
                <p14:nvPr/>
              </p14:nvContentPartPr>
              <p14:xfrm>
                <a:off x="1018320" y="3601834"/>
                <a:ext cx="90000" cy="52740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99485AA5-D20B-051A-636F-72700A160FD8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000680" y="3584194"/>
                  <a:ext cx="125640" cy="56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9FFD763C-C93C-8E69-82C3-5F7E41B45F06}"/>
                    </a:ext>
                  </a:extLst>
                </p14:cNvPr>
                <p14:cNvContentPartPr/>
                <p14:nvPr/>
              </p14:nvContentPartPr>
              <p14:xfrm>
                <a:off x="876840" y="3839794"/>
                <a:ext cx="452880" cy="25668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9FFD763C-C93C-8E69-82C3-5F7E41B45F06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858840" y="3821794"/>
                  <a:ext cx="48852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F4FD4F40-E6BF-F13A-5C7E-955189DE03B9}"/>
                    </a:ext>
                  </a:extLst>
                </p14:cNvPr>
                <p14:cNvContentPartPr/>
                <p14:nvPr/>
              </p14:nvContentPartPr>
              <p14:xfrm>
                <a:off x="1303440" y="3879754"/>
                <a:ext cx="346680" cy="28584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F4FD4F40-E6BF-F13A-5C7E-955189DE03B9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285440" y="3861754"/>
                  <a:ext cx="38232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51BB8CE9-FA76-2144-B8DE-F57CA1328933}"/>
                    </a:ext>
                  </a:extLst>
                </p14:cNvPr>
                <p14:cNvContentPartPr/>
                <p14:nvPr/>
              </p14:nvContentPartPr>
              <p14:xfrm>
                <a:off x="1793400" y="3751954"/>
                <a:ext cx="129960" cy="40860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51BB8CE9-FA76-2144-B8DE-F57CA1328933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775760" y="3734314"/>
                  <a:ext cx="165600" cy="44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7018E15F-BF1F-40F1-B5B9-E51BEE1EE2EE}"/>
                    </a:ext>
                  </a:extLst>
                </p14:cNvPr>
                <p14:cNvContentPartPr/>
                <p14:nvPr/>
              </p14:nvContentPartPr>
              <p14:xfrm>
                <a:off x="2178240" y="3853114"/>
                <a:ext cx="24840" cy="24660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7018E15F-BF1F-40F1-B5B9-E51BEE1EE2EE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2160600" y="3835114"/>
                  <a:ext cx="6048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A6193C18-D0C8-BC90-D4E4-BFCDFCF220AC}"/>
                    </a:ext>
                  </a:extLst>
                </p14:cNvPr>
                <p14:cNvContentPartPr/>
                <p14:nvPr/>
              </p14:nvContentPartPr>
              <p14:xfrm>
                <a:off x="2163480" y="3709114"/>
                <a:ext cx="375120" cy="20088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A6193C18-D0C8-BC90-D4E4-BFCDFCF220AC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2145480" y="3691114"/>
                  <a:ext cx="41076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950A3E0A-D481-BF01-19EB-7BC1B65636C5}"/>
                    </a:ext>
                  </a:extLst>
                </p14:cNvPr>
                <p14:cNvContentPartPr/>
                <p14:nvPr/>
              </p14:nvContentPartPr>
              <p14:xfrm>
                <a:off x="2338440" y="4000354"/>
                <a:ext cx="198360" cy="414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950A3E0A-D481-BF01-19EB-7BC1B65636C5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2320800" y="3982354"/>
                  <a:ext cx="2340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D57D1828-EC24-0AC1-3AD2-18875E3617F0}"/>
                    </a:ext>
                  </a:extLst>
                </p14:cNvPr>
                <p14:cNvContentPartPr/>
                <p14:nvPr/>
              </p14:nvContentPartPr>
              <p14:xfrm>
                <a:off x="2561280" y="3826834"/>
                <a:ext cx="222480" cy="33912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D57D1828-EC24-0AC1-3AD2-18875E3617F0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2543640" y="3809194"/>
                  <a:ext cx="258120" cy="37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FE354E92-DE65-DE0E-DB31-F116F838753C}"/>
                    </a:ext>
                  </a:extLst>
                </p14:cNvPr>
                <p14:cNvContentPartPr/>
                <p14:nvPr/>
              </p14:nvContentPartPr>
              <p14:xfrm>
                <a:off x="2953680" y="3823234"/>
                <a:ext cx="21960" cy="9396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FE354E92-DE65-DE0E-DB31-F116F838753C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2935680" y="3805234"/>
                  <a:ext cx="5760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585EE16D-60DC-1B87-DFA0-F8A3318CB549}"/>
                    </a:ext>
                  </a:extLst>
                </p14:cNvPr>
                <p14:cNvContentPartPr/>
                <p14:nvPr/>
              </p14:nvContentPartPr>
              <p14:xfrm>
                <a:off x="2785560" y="4079554"/>
                <a:ext cx="281880" cy="30708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585EE16D-60DC-1B87-DFA0-F8A3318CB549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2767560" y="4061914"/>
                  <a:ext cx="31752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42D28A25-672D-0C80-EB06-3C320D773278}"/>
                    </a:ext>
                  </a:extLst>
                </p14:cNvPr>
                <p14:cNvContentPartPr/>
                <p14:nvPr/>
              </p14:nvContentPartPr>
              <p14:xfrm>
                <a:off x="3385320" y="3643234"/>
                <a:ext cx="41760" cy="51192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42D28A25-672D-0C80-EB06-3C320D773278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3367680" y="3625234"/>
                  <a:ext cx="77400" cy="54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3B857B90-EBDD-12E2-0964-7DE4C725007B}"/>
                    </a:ext>
                  </a:extLst>
                </p14:cNvPr>
                <p14:cNvContentPartPr/>
                <p14:nvPr/>
              </p14:nvContentPartPr>
              <p14:xfrm>
                <a:off x="3609600" y="3839434"/>
                <a:ext cx="276840" cy="25668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3B857B90-EBDD-12E2-0964-7DE4C725007B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3591600" y="3821434"/>
                  <a:ext cx="31248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B3EEA65E-6690-2A89-8800-4609473107B6}"/>
                    </a:ext>
                  </a:extLst>
                </p14:cNvPr>
                <p14:cNvContentPartPr/>
                <p14:nvPr/>
              </p14:nvContentPartPr>
              <p14:xfrm>
                <a:off x="3978600" y="3907834"/>
                <a:ext cx="232560" cy="1404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B3EEA65E-6690-2A89-8800-4609473107B6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3960600" y="3890194"/>
                  <a:ext cx="26820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465C4476-27DB-1DD8-121F-34F6D6AD2620}"/>
                    </a:ext>
                  </a:extLst>
                </p14:cNvPr>
                <p14:cNvContentPartPr/>
                <p14:nvPr/>
              </p14:nvContentPartPr>
              <p14:xfrm>
                <a:off x="4023600" y="4115554"/>
                <a:ext cx="141480" cy="1512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465C4476-27DB-1DD8-121F-34F6D6AD2620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4005600" y="4097914"/>
                  <a:ext cx="17712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3D9159AD-E191-D3C2-BF1C-C4B7E24D7B52}"/>
                    </a:ext>
                  </a:extLst>
                </p14:cNvPr>
                <p14:cNvContentPartPr/>
                <p14:nvPr/>
              </p14:nvContentPartPr>
              <p14:xfrm>
                <a:off x="4393320" y="3720994"/>
                <a:ext cx="253440" cy="36684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3D9159AD-E191-D3C2-BF1C-C4B7E24D7B52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4375320" y="3702994"/>
                  <a:ext cx="289080" cy="40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3D0FCAEE-078F-F000-DC60-06B468F45DFA}"/>
                    </a:ext>
                  </a:extLst>
                </p14:cNvPr>
                <p14:cNvContentPartPr/>
                <p14:nvPr/>
              </p14:nvContentPartPr>
              <p14:xfrm>
                <a:off x="4707960" y="3795874"/>
                <a:ext cx="221760" cy="53532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3D0FCAEE-078F-F000-DC60-06B468F45DFA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4689960" y="3778234"/>
                  <a:ext cx="257400" cy="57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018D705A-0E74-5AF3-3052-305A9E02F072}"/>
                    </a:ext>
                  </a:extLst>
                </p14:cNvPr>
                <p14:cNvContentPartPr/>
                <p14:nvPr/>
              </p14:nvContentPartPr>
              <p14:xfrm>
                <a:off x="5193240" y="3637114"/>
                <a:ext cx="66960" cy="53172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018D705A-0E74-5AF3-3052-305A9E02F072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5175600" y="3619474"/>
                  <a:ext cx="102600" cy="56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7CCB984E-C727-6087-AA05-04C0964B5E53}"/>
                    </a:ext>
                  </a:extLst>
                </p14:cNvPr>
                <p14:cNvContentPartPr/>
                <p14:nvPr/>
              </p14:nvContentPartPr>
              <p14:xfrm>
                <a:off x="5460720" y="3741514"/>
                <a:ext cx="25920" cy="42804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7CCB984E-C727-6087-AA05-04C0964B5E53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5442720" y="3723874"/>
                  <a:ext cx="61560" cy="46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C86D10C7-CBA0-68F0-87A5-DC770501FF1B}"/>
                    </a:ext>
                  </a:extLst>
                </p14:cNvPr>
                <p14:cNvContentPartPr/>
                <p14:nvPr/>
              </p14:nvContentPartPr>
              <p14:xfrm>
                <a:off x="5345160" y="3815314"/>
                <a:ext cx="422280" cy="19620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C86D10C7-CBA0-68F0-87A5-DC770501FF1B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5327520" y="3797674"/>
                  <a:ext cx="45792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A9E4F12D-FA95-90EA-5178-4316904C9274}"/>
                    </a:ext>
                  </a:extLst>
                </p14:cNvPr>
                <p14:cNvContentPartPr/>
                <p14:nvPr/>
              </p14:nvContentPartPr>
              <p14:xfrm>
                <a:off x="5718120" y="3853114"/>
                <a:ext cx="164160" cy="27828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A9E4F12D-FA95-90EA-5178-4316904C9274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5700480" y="3835114"/>
                  <a:ext cx="19980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99519B16-AA4E-9411-776F-F9317989270D}"/>
                    </a:ext>
                  </a:extLst>
                </p14:cNvPr>
                <p14:cNvContentPartPr/>
                <p14:nvPr/>
              </p14:nvContentPartPr>
              <p14:xfrm>
                <a:off x="5881920" y="3704434"/>
                <a:ext cx="268560" cy="51948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99519B16-AA4E-9411-776F-F9317989270D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5864280" y="3686794"/>
                  <a:ext cx="304200" cy="55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713EB992-18D1-31FF-2B66-9424FB462742}"/>
                    </a:ext>
                  </a:extLst>
                </p14:cNvPr>
                <p14:cNvContentPartPr/>
                <p14:nvPr/>
              </p14:nvContentPartPr>
              <p14:xfrm>
                <a:off x="846600" y="4226074"/>
                <a:ext cx="292680" cy="41760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713EB992-18D1-31FF-2B66-9424FB462742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828600" y="4208074"/>
                  <a:ext cx="328320" cy="45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D722F8E0-8564-8C82-CB14-2FBBFA3AA161}"/>
                    </a:ext>
                  </a:extLst>
                </p14:cNvPr>
                <p14:cNvContentPartPr/>
                <p14:nvPr/>
              </p14:nvContentPartPr>
              <p14:xfrm>
                <a:off x="1676760" y="4492474"/>
                <a:ext cx="988560" cy="47232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D722F8E0-8564-8C82-CB14-2FBBFA3AA161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1659120" y="4474834"/>
                  <a:ext cx="1024200" cy="50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3B332AD8-5B93-A335-2134-05EF24ED2CCA}"/>
                    </a:ext>
                  </a:extLst>
                </p14:cNvPr>
                <p14:cNvContentPartPr/>
                <p14:nvPr/>
              </p14:nvContentPartPr>
              <p14:xfrm>
                <a:off x="2699520" y="4508674"/>
                <a:ext cx="217800" cy="39780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3B332AD8-5B93-A335-2134-05EF24ED2CCA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2681520" y="4490674"/>
                  <a:ext cx="253440" cy="43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65C6E1F5-D9D8-BC73-785D-83FBE69F6E9F}"/>
                    </a:ext>
                  </a:extLst>
                </p14:cNvPr>
                <p14:cNvContentPartPr/>
                <p14:nvPr/>
              </p14:nvContentPartPr>
              <p14:xfrm>
                <a:off x="2755680" y="4712434"/>
                <a:ext cx="274320" cy="12600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65C6E1F5-D9D8-BC73-785D-83FBE69F6E9F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2737680" y="4694794"/>
                  <a:ext cx="30996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5B36EC51-F797-4583-EC27-FF60371CBC71}"/>
                    </a:ext>
                  </a:extLst>
                </p14:cNvPr>
                <p14:cNvContentPartPr/>
                <p14:nvPr/>
              </p14:nvContentPartPr>
              <p14:xfrm>
                <a:off x="2977440" y="4574554"/>
                <a:ext cx="506880" cy="35928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5B36EC51-F797-4583-EC27-FF60371CBC71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2959440" y="4556914"/>
                  <a:ext cx="54252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34EC47D0-EB39-5D39-6E0C-C1D846930842}"/>
                    </a:ext>
                  </a:extLst>
                </p14:cNvPr>
                <p14:cNvContentPartPr/>
                <p14:nvPr/>
              </p14:nvContentPartPr>
              <p14:xfrm>
                <a:off x="3714360" y="4673194"/>
                <a:ext cx="264240" cy="16668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34EC47D0-EB39-5D39-6E0C-C1D846930842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3696720" y="4655554"/>
                  <a:ext cx="29988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8B6C67F1-2611-B699-9AB8-50E86A1381BD}"/>
                    </a:ext>
                  </a:extLst>
                </p14:cNvPr>
                <p14:cNvContentPartPr/>
                <p14:nvPr/>
              </p14:nvContentPartPr>
              <p14:xfrm>
                <a:off x="4341120" y="4511914"/>
                <a:ext cx="214920" cy="32652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8B6C67F1-2611-B699-9AB8-50E86A1381BD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323480" y="4493914"/>
                  <a:ext cx="25056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28834F1C-7EFC-1589-BB15-66BD91786D08}"/>
                    </a:ext>
                  </a:extLst>
                </p14:cNvPr>
                <p14:cNvContentPartPr/>
                <p14:nvPr/>
              </p14:nvContentPartPr>
              <p14:xfrm>
                <a:off x="4186320" y="4620994"/>
                <a:ext cx="834120" cy="29016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28834F1C-7EFC-1589-BB15-66BD91786D08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4168320" y="4603354"/>
                  <a:ext cx="86976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65BC7008-6717-5117-5FD3-F477B8A31C34}"/>
                    </a:ext>
                  </a:extLst>
                </p14:cNvPr>
                <p14:cNvContentPartPr/>
                <p14:nvPr/>
              </p14:nvContentPartPr>
              <p14:xfrm>
                <a:off x="4981560" y="4643314"/>
                <a:ext cx="434880" cy="23112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65BC7008-6717-5117-5FD3-F477B8A31C34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4963920" y="4625314"/>
                  <a:ext cx="47052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9B2A1610-A3E8-5431-D39E-65243EF9274D}"/>
                    </a:ext>
                  </a:extLst>
                </p14:cNvPr>
                <p14:cNvContentPartPr/>
                <p14:nvPr/>
              </p14:nvContentPartPr>
              <p14:xfrm>
                <a:off x="5548200" y="4577074"/>
                <a:ext cx="63000" cy="25488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9B2A1610-A3E8-5431-D39E-65243EF9274D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5530560" y="4559434"/>
                  <a:ext cx="9864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2F412BF4-24D0-DF15-3A5F-4FDEA725023A}"/>
                    </a:ext>
                  </a:extLst>
                </p14:cNvPr>
                <p14:cNvContentPartPr/>
                <p14:nvPr/>
              </p14:nvContentPartPr>
              <p14:xfrm>
                <a:off x="6013680" y="4515154"/>
                <a:ext cx="29880" cy="27684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2F412BF4-24D0-DF15-3A5F-4FDEA725023A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5995680" y="4497154"/>
                  <a:ext cx="6552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EA67F50D-AB19-3BE3-57D4-ED53E8AE6A70}"/>
                    </a:ext>
                  </a:extLst>
                </p14:cNvPr>
                <p14:cNvContentPartPr/>
                <p14:nvPr/>
              </p14:nvContentPartPr>
              <p14:xfrm>
                <a:off x="5839440" y="4559074"/>
                <a:ext cx="444600" cy="13104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EA67F50D-AB19-3BE3-57D4-ED53E8AE6A70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5821440" y="4541434"/>
                  <a:ext cx="48024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9E10FBDF-88DC-B452-BC6B-8BF137E97F47}"/>
                    </a:ext>
                  </a:extLst>
                </p14:cNvPr>
                <p14:cNvContentPartPr/>
                <p14:nvPr/>
              </p14:nvContentPartPr>
              <p14:xfrm>
                <a:off x="6284400" y="4375834"/>
                <a:ext cx="73080" cy="40716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9E10FBDF-88DC-B452-BC6B-8BF137E97F47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6266400" y="4358194"/>
                  <a:ext cx="108720" cy="44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7B61FF20-B8A7-5A24-7476-66F22A3753B3}"/>
                    </a:ext>
                  </a:extLst>
                </p14:cNvPr>
                <p14:cNvContentPartPr/>
                <p14:nvPr/>
              </p14:nvContentPartPr>
              <p14:xfrm>
                <a:off x="6266400" y="4521274"/>
                <a:ext cx="711000" cy="27396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7B61FF20-B8A7-5A24-7476-66F22A3753B3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6248760" y="4503274"/>
                  <a:ext cx="74664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214769A8-CC68-8BF4-12CD-FB71E3606DFB}"/>
                    </a:ext>
                  </a:extLst>
                </p14:cNvPr>
                <p14:cNvContentPartPr/>
                <p14:nvPr/>
              </p14:nvContentPartPr>
              <p14:xfrm>
                <a:off x="6990360" y="4547194"/>
                <a:ext cx="348840" cy="19260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214769A8-CC68-8BF4-12CD-FB71E3606DFB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6972360" y="4529554"/>
                  <a:ext cx="38448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B018ADE0-5D52-9BFF-1C3C-75A1A1AA7784}"/>
                    </a:ext>
                  </a:extLst>
                </p14:cNvPr>
                <p14:cNvContentPartPr/>
                <p14:nvPr/>
              </p14:nvContentPartPr>
              <p14:xfrm>
                <a:off x="7455480" y="4499674"/>
                <a:ext cx="257400" cy="23724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B018ADE0-5D52-9BFF-1C3C-75A1A1AA7784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7437840" y="4481674"/>
                  <a:ext cx="29304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0AF4D764-57EC-00EB-9496-738693E803B8}"/>
                    </a:ext>
                  </a:extLst>
                </p14:cNvPr>
                <p14:cNvContentPartPr/>
                <p14:nvPr/>
              </p14:nvContentPartPr>
              <p14:xfrm>
                <a:off x="7742760" y="4529914"/>
                <a:ext cx="110160" cy="41904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0AF4D764-57EC-00EB-9496-738693E803B8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7725120" y="4511914"/>
                  <a:ext cx="145800" cy="45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6A1BC2AE-85A2-3456-43A0-507C8C4F1323}"/>
                    </a:ext>
                  </a:extLst>
                </p14:cNvPr>
                <p14:cNvContentPartPr/>
                <p14:nvPr/>
              </p14:nvContentPartPr>
              <p14:xfrm>
                <a:off x="960720" y="1888594"/>
                <a:ext cx="273240" cy="21060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6A1BC2AE-85A2-3456-43A0-507C8C4F1323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943080" y="1870954"/>
                  <a:ext cx="30888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F3360D52-195A-0C52-4572-615556071025}"/>
                    </a:ext>
                  </a:extLst>
                </p14:cNvPr>
                <p14:cNvContentPartPr/>
                <p14:nvPr/>
              </p14:nvContentPartPr>
              <p14:xfrm>
                <a:off x="1259520" y="1921354"/>
                <a:ext cx="205920" cy="20412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F3360D52-195A-0C52-4572-615556071025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1241520" y="1903714"/>
                  <a:ext cx="24156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88ADF4DD-4C3D-3301-2E8C-7DDAE729EAD5}"/>
                    </a:ext>
                  </a:extLst>
                </p14:cNvPr>
                <p14:cNvContentPartPr/>
                <p14:nvPr/>
              </p14:nvContentPartPr>
              <p14:xfrm>
                <a:off x="1581720" y="1884634"/>
                <a:ext cx="270720" cy="25848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88ADF4DD-4C3D-3301-2E8C-7DDAE729EAD5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1564080" y="1866634"/>
                  <a:ext cx="30636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D41A598C-0F6A-7B14-71C7-E2D1600CF2C9}"/>
                    </a:ext>
                  </a:extLst>
                </p14:cNvPr>
                <p14:cNvContentPartPr/>
                <p14:nvPr/>
              </p14:nvContentPartPr>
              <p14:xfrm>
                <a:off x="1970520" y="1849714"/>
                <a:ext cx="379080" cy="22968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D41A598C-0F6A-7B14-71C7-E2D1600CF2C9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1952520" y="1832074"/>
                  <a:ext cx="41472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0D1376CF-E5FB-22D1-0CEE-1704D3E42B5E}"/>
                    </a:ext>
                  </a:extLst>
                </p14:cNvPr>
                <p14:cNvContentPartPr/>
                <p14:nvPr/>
              </p14:nvContentPartPr>
              <p14:xfrm>
                <a:off x="2416920" y="1721554"/>
                <a:ext cx="192600" cy="57636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0D1376CF-E5FB-22D1-0CEE-1704D3E42B5E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2398920" y="1703554"/>
                  <a:ext cx="228240" cy="61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87AC2CC7-7A73-3C89-042B-94271605F0A4}"/>
                    </a:ext>
                  </a:extLst>
                </p14:cNvPr>
                <p14:cNvContentPartPr/>
                <p14:nvPr/>
              </p14:nvContentPartPr>
              <p14:xfrm>
                <a:off x="2452560" y="1682314"/>
                <a:ext cx="570240" cy="42156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87AC2CC7-7A73-3C89-042B-94271605F0A4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2434920" y="1664314"/>
                  <a:ext cx="605880" cy="45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3FE9C202-6F02-8C15-1C40-40BC7E9C0C8C}"/>
                    </a:ext>
                  </a:extLst>
                </p14:cNvPr>
                <p14:cNvContentPartPr/>
                <p14:nvPr/>
              </p14:nvContentPartPr>
              <p14:xfrm>
                <a:off x="3196680" y="1683394"/>
                <a:ext cx="21600" cy="8640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3FE9C202-6F02-8C15-1C40-40BC7E9C0C8C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3178680" y="1665394"/>
                  <a:ext cx="5724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0F94C7EA-F991-EC98-16EF-A9959ED37C0B}"/>
                    </a:ext>
                  </a:extLst>
                </p14:cNvPr>
                <p14:cNvContentPartPr/>
                <p14:nvPr/>
              </p14:nvContentPartPr>
              <p14:xfrm>
                <a:off x="3324480" y="1646314"/>
                <a:ext cx="321480" cy="33516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0F94C7EA-F991-EC98-16EF-A9959ED37C0B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3306480" y="1628674"/>
                  <a:ext cx="357120" cy="37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2E854CA4-E8F0-E73D-7ADB-4796B4E961CD}"/>
                    </a:ext>
                  </a:extLst>
                </p14:cNvPr>
                <p14:cNvContentPartPr/>
                <p14:nvPr/>
              </p14:nvContentPartPr>
              <p14:xfrm>
                <a:off x="3468480" y="1814794"/>
                <a:ext cx="201960" cy="8064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2E854CA4-E8F0-E73D-7ADB-4796B4E961CD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3450480" y="1796794"/>
                  <a:ext cx="23760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192CB7A1-7EFA-05F7-9C74-BC4219050A63}"/>
                    </a:ext>
                  </a:extLst>
                </p14:cNvPr>
                <p14:cNvContentPartPr/>
                <p14:nvPr/>
              </p14:nvContentPartPr>
              <p14:xfrm>
                <a:off x="3912360" y="1580794"/>
                <a:ext cx="173520" cy="41436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192CB7A1-7EFA-05F7-9C74-BC4219050A63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3894360" y="1563154"/>
                  <a:ext cx="209160" cy="45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2C6346D2-2431-82E1-5A4A-573C9A56B3E6}"/>
                    </a:ext>
                  </a:extLst>
                </p14:cNvPr>
                <p14:cNvContentPartPr/>
                <p14:nvPr/>
              </p14:nvContentPartPr>
              <p14:xfrm>
                <a:off x="4248960" y="1571434"/>
                <a:ext cx="132840" cy="20844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2C6346D2-2431-82E1-5A4A-573C9A56B3E6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4231320" y="1553434"/>
                  <a:ext cx="16848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6DDBDF5D-C201-3642-0DB9-EDD6DEF76C67}"/>
                    </a:ext>
                  </a:extLst>
                </p14:cNvPr>
                <p14:cNvContentPartPr/>
                <p14:nvPr/>
              </p14:nvContentPartPr>
              <p14:xfrm>
                <a:off x="4531560" y="1847194"/>
                <a:ext cx="16560" cy="13644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6DDBDF5D-C201-3642-0DB9-EDD6DEF76C67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4513560" y="1829194"/>
                  <a:ext cx="5220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C5FF4B1D-5BE1-DA24-FAC5-5354F584D57F}"/>
                    </a:ext>
                  </a:extLst>
                </p14:cNvPr>
                <p14:cNvContentPartPr/>
                <p14:nvPr/>
              </p14:nvContentPartPr>
              <p14:xfrm>
                <a:off x="4648200" y="1772314"/>
                <a:ext cx="215280" cy="31284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C5FF4B1D-5BE1-DA24-FAC5-5354F584D57F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4630560" y="1754314"/>
                  <a:ext cx="25092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1B995337-4E45-719E-788A-15748CDE40EF}"/>
                    </a:ext>
                  </a:extLst>
                </p14:cNvPr>
                <p14:cNvContentPartPr/>
                <p14:nvPr/>
              </p14:nvContentPartPr>
              <p14:xfrm>
                <a:off x="4964280" y="1843594"/>
                <a:ext cx="205560" cy="23724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1B995337-4E45-719E-788A-15748CDE40EF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4946640" y="1825954"/>
                  <a:ext cx="24120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3323D7C1-AB72-58E2-664D-9084D6B3D427}"/>
                    </a:ext>
                  </a:extLst>
                </p14:cNvPr>
                <p14:cNvContentPartPr/>
                <p14:nvPr/>
              </p14:nvContentPartPr>
              <p14:xfrm>
                <a:off x="5241840" y="1772314"/>
                <a:ext cx="148320" cy="28944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3323D7C1-AB72-58E2-664D-9084D6B3D427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5224200" y="1754674"/>
                  <a:ext cx="18396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91DB6FD3-CEA0-16A6-AB3B-C21564C88F14}"/>
                    </a:ext>
                  </a:extLst>
                </p14:cNvPr>
                <p14:cNvContentPartPr/>
                <p14:nvPr/>
              </p14:nvContentPartPr>
              <p14:xfrm>
                <a:off x="5489160" y="1819834"/>
                <a:ext cx="114480" cy="41472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91DB6FD3-CEA0-16A6-AB3B-C21564C88F14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5471520" y="1802194"/>
                  <a:ext cx="150120" cy="450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27624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3165</TotalTime>
  <Words>3</Words>
  <Application>Microsoft Office PowerPoint</Application>
  <PresentationFormat>Widescreen</PresentationFormat>
  <Paragraphs>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Let’s solve 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Let’s solve it</dc:title>
  <dc:creator>Jigar Pandya</dc:creator>
  <cp:lastModifiedBy>Jigar Pandya</cp:lastModifiedBy>
  <cp:revision>17</cp:revision>
  <dcterms:created xsi:type="dcterms:W3CDTF">2023-08-21T09:26:21Z</dcterms:created>
  <dcterms:modified xsi:type="dcterms:W3CDTF">2023-09-13T13:41:24Z</dcterms:modified>
</cp:coreProperties>
</file>