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0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124 191 9328,'-48'-55'401,"34"37"-19,1-2 1,0 0-1,2 0 1,-11-25-1,21 40-14,0-2 36,9 24-9,-1-6-370,-5-8-8,0 1-1,0 1 1,0-1 0,0 0 0,0 0 0,-1 1 0,0-1 0,1 7 0,39 155 148,-34-117-91,4 106-1,-8 36-50,-5-98 18,-7 179 4,-6 32-30,8-180 12,-31 472 7,32-491-20,-4 123-1,5-33-9,6-130 4,19 188 8,-13-216-8,-2-23-6,0 0 0,1-1 1,0 1-1,1-2 0,0 1 1,16 20-1,-22-32-2,-1-1 0,0 1 1,1-1-1,-1 1 0,0-1 0,1 1 0,-1-1 1,1 0-1,-1 1 0,1-1 0,-1 1 1,1-1-1,-1 0 0,1 0 0,-1 1 0,1-1 1,-1 0-1,1 0 0,0 0 0,-1 0 1,1 1-1,-1-1 0,1 0 0,0 0 0,-1 0 1,1 0-1,-1 0 0,1-1 0,0 1 1,7-2 0,0 0 0,0 0 0,0-1 0,-1-1 0,1 1 0,-1-1 0,0 0 0,0-1 0,0 1 0,-1-1 0,9-8 0,-13 11 0,0 0 1,0 0 0,-1 0 0,1 0 0,0-1-1,-1 1 1,1 0 0,-1-1 0,0 1 0,2-3 0,38-90 18,-27 52-18,12-59 0,16-275-1626,-27 171-6496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49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0 194 4128,'17'-55'1,"-16"48"1,1 1-1,0 0 0,0 0 1,1 0-1,-1 1 1,1-1-1,1 1 1,-1-1-1,1 1 0,0 0 1,0 0-1,0 1 1,1-1-1,5-4 1,33-16 0,-28 19 0,-1 1-1,1 1 1,0 0-1,0 0 1,19-1 0,-13 6 11,4 4-4,43 14 1,-53-10 4,2 7-5,0 0-1,15 22 1,-22-19 5,-3 4-3,-2 1 0,4 46 1,-8-62 1,0 0 0,-1 0 0,-1 0 1,1 0-1,-1 1 0,-3 8 1,0 3-1,2-2-2,1-12 3,1-1 0,-1 0 0,-1 1 0,1-1 0,-1 0 0,0 0 0,-5 10 0,-2 4 88,-1-1 0,-1 0 0,-1-1 1,0-1-1,-1 1 0,-1-2 0,-30 27 0,40-38-53,3-3-21,1-1-1,-1 1 1,0 0 0,0-1-1,1 1 1,-1 0 0,0-1-1,0 0 1,0 1-1,0-1 1,0 1 0,0-1-1,0 0 1,1 0 0,-1 1-1,0-1 1,0 0 0,0 0-1,0 0 1,-2 0-1,2 0 263,0 0-277,1 0 1,0 0-1,0 0 1,0 0 0,-1 0-1,1 0 1,0 0-1,0 0 1,0 0-1,-1 0 1,1 0-1,0 0 1,0 0-1,0 0 1,-1 0-1,1-1 1,0 1 0,0 0-1,0 0 1,0 0-1,-1 0 1,1 0-1,0-1 1,0 1-1,0 0 1,0 0-1,0 0 1,0 0-1,0-1 1,-1 1 0,1 0-1,0 0 1,0 0-1,0-1 1,0 1-1,0 0 1,0-1-1,3-9 154,8-9-177,-10 19 41,4-8-4,0 2 0,0-1 0,1 1 0,0-1 0,0 2 0,1-1 0,0 1 0,11-7 0,-8 5-15,93-63 43,-71 49-58,72-44-37,-98 61-7,0 0 0,0 0-1,1 0 1,0 1 0,0 0-1,7-1 1,5-3-2,-1 0 15,29-9-296,18 5-41,-63 11 349,0 1-1,0-1 0,0 0 0,0 1 0,0-1 0,-1 1 1,1 0-1,0 0 0,0-1 0,0 1 0,-1 1 0,1-1 1,-1 0-1,1 0 0,-1 0 0,1 1 0,-1-1 0,0 1 1,1-1-1,-1 1 0,0 0 0,2 3 0,-2-3-1,2 8-48,-3-3 64,-1 0 0,1 1 0,-1-1 0,-1 0 0,0 0 0,1 0 0,-2 0 0,1 0 0,-1 0 0,-7 11 0,-26 47 7,-23 46 22,54-101-19,1 0 3,0 0-1,1 0 1,-3 17-1,2-7 9,-2 35 0,9-43 1,1-7-10,0 1-1,1-1 1,0 0 0,0 0-1,0 0 1,11 6-1,-1-6 11,4-4-10,1-1 1,0 0 0,26-6-1,-21 0 11,101-45 17,-103 39 16,-13 6-21,2-1-4,-1 0 1,0-1-1,0 0 1,-1-1-1,0 0 0,11-14 1,-14 13 17,0 0 1,-1 0 0,7-16-1,-12 14 154,-4-12-52,-10-33 1,12 53-105,0 0-1,0 0 1,-1 0 0,1 0 0,-1 0 0,0 0-1,0 1 1,0-1 0,-1 0 0,-2-3 0,-4-3 20,-17-20 35,13 21 126,2 5-160,-1 0 0,0 1 0,0 1 0,-23-3 0,16 7 121,1 4-96,0 0-1,-31 17 0,36-11 71,5-2-113,2 1 1,0 0-1,0 0 1,-5 14-1,11-25-37,0 1 0,0-1 0,-1 1-1,1-1 1,0 1 0,0-1 0,0 1 0,0 0 0,0-1 0,0 1-1,0-1 1,0 1 0,0-1 0,0 1 0,0-1 0,0 1 0,0-1-1,0 1 1,1-1 0,-1 1 0,0 0 0,2 2 6,0 1-1,1-1 1,-1 1 0,0-1 0,1 0 0,0 0 0,0 0 0,0-1 0,0 1-1,0-1 1,1 1 0,6 2 0,6 0 56,105-2 23,-92-6-35,133-37 25,-129 28-33,-15 4-27,14-5 5,-1-2 0,0-1 0,44-31 0,-58 36 2,-2 2-9,0-1 1,-1-1-1,0 0 0,-1-1 1,18-22-1,-30 34-16,7-10 64,0 0 1,0-1 0,-1 0 0,0 0-1,-1 0 1,-1-1 0,0 0 0,0 0 0,4-20-1,-9 31-55,0 1 0,1-1 0,-1 0 0,0 1 0,0-1-1,0 0 1,1 1 0,-1-1 0,0 1 0,0-1 0,1 0-1,-1 1 1,1-1 0,-1 1 0,1-1 0,-1 1 0,0-1-1,1 1 1,0 0 0,-1-1 0,1 1 0,-1-1 0,1 1-1,-1 0 1,1 0 0,0-1 0,-1 1 0,1 0 0,0 0-1,-1 0 1,1 0 0,0 0 0,-1 0 0,1 0 0,-1 0-1,1 0 1,0 0 0,-1 0 0,2 0 0,1 1 17,0 0 1,-1 0-1,1 1 1,0-1 0,-1 0-1,0 1 1,1-1-1,3 4 1,2 2-6,21 26 89,42 62 20,21 28-87,-25-48-32,-15-13-11,-42-49-2,-1 1 0,8 17 0,-12-22 0,-1 0 0,-1 1 0,5 17 0,-7-20 0,0 1 0,0-1 0,-1 1 0,-1 11 0,1-13 0,-1 1 0,0-1 0,-1 0 0,-2 9 0,2-11 0,1 0 0,-1-1 0,0 1 0,0-1 0,0 0 0,-5 6 0,5-7 0,1-1 0,-1 1 0,0 0 0,0-1 0,0 0 0,0 1 0,-1-1 0,1 0 0,-3 1 0,3-1 0,-1-1 0,0 1 0,1-1 0,-1 0 1,0 0-1,1 0 0,-1 0 0,0 0 0,1 0 1,-1-1-1,0 1 0,1-1 0,-4-1 0,0-4 14,0-6-5,0 0 0,1 0 1,0 0-1,1-1 0,0 0 1,1 0-1,-2-23 0,4 21-2,0 8 1,1-1 0,1 0 0,-1 1 0,1-1 0,0 1 0,3-9 0,24-109 68,-20 99-9,57-114 29,-48 113-16,5 0-43,0 1-1,28-25 1,-30 39 38,2 5-38,0 0 1,35-6-1,-55 12-30,-1 1 0,1 0 1,-1 0-1,1 0 0,-1 0 0,1 0 1,-1 0-1,1 0 0,0 1 0,-1-1 0,3 1 1,8 4 11,1 0 1,-1 1-1,0 0 1,0 1-1,19 16 1,-29-22-13,0 1 1,0-1-1,-1 1 1,1 0-1,-1 0 0,0 0 1,1-1-1,1 5 1,18 36 34,18 48 1,-30-60-15,-6-16-19,5 15 1,-2 1-1,-1-1 0,1 41 1,-6 20-4,-1-72-9,-1 0-1,0 0 1,-7 27 0,8-45 2,1 1-1,0-1 1,0 0-1,0 0 1,0 1-1,-1-1 1,1 0-1,0 1 1,0-1-1,-1 0 1,1 0 0,0 0-1,0 1 1,-1-1-1,1 0 1,0 0-1,-1 0 1,1 0-1,0 1 1,-1-1-1,1 0 1,0 0 0,-1 0-1,1 0 1,0 0-1,-1 0 1,1 0-1,0 0 1,-1 0-1,1 0 1,0 0-1,-1 0 1,1 0 0,0 0-1,-1 0 1,1-1-1,-1 1 1,0 0-4,-3-1-9,1 0 0,-1-1 0,0 1 0,1-1 1,-1 0-1,1 0 0,-1 0 0,1-1 0,0 1 0,0-1 0,-4-4 0,-23-30-28,24 29 27,-7-11-117,-47-108-65,49 96-22,-35-169-1334,25 83-4927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810 78 3056,'0'0'65,"-4"-4"-6,-2-3-57,1 1 52,0 0-1,-1 0 0,1 1 0,-1 0 1,0 0-1,0 0 0,-1 1 0,1 0 0,-1 0 1,-9-3-1,7 4-47,-1 1-1,0 1 1,0-1 0,0 1 0,0 1 0,0 0-1,0 0 1,0 1 0,0 1 0,0-1-1,-12 5 1,9-2 2,6-2 6,1 1 0,-1 0 1,1 0-1,0 1 1,0-1-1,-7 7 0,-154 120 485,153-117-467,9-10 0,1 1 1,0 0 0,1 0-1,-1 0 1,1 0 0,-1 0 0,-3 8-1,1-2 49,0 0-1,1 1 0,-4 14 1,8-25-69,1 0 0,0 1 0,0-1 1,0 0-1,0 1 0,0-1 0,0 1 1,0-1-1,0 0 0,0 1 1,0-1-1,0 1 0,0-1 0,0 0 1,0 1-1,0-1 0,0 0 1,0 1-1,1-1 0,-1 1 0,0-1 1,0 0-1,1 1 0,2 5 52,0 0 0,1 0 0,0-1 0,0 1 0,0-1-1,0 0 1,1-1 0,0 1 0,0-1 0,11 8 0,150 93 852,-143-93-876,-13-7 30,-1 0 0,0 0-1,0 1 1,9 8 0,6 7 127,41 45-1,-64-64-170,0-1-1,1 1 0,-1-1 1,0 1-1,0 0 0,0-1 1,-1 1-1,1 0 0,1 3 1,1 9 33,0-1 0,0 2 0,-1-1 0,-1 0 0,-1 18 0,0-31-37,0 1-1,0-1 0,0 1 0,-1-1 1,1 1-1,-1-1 0,1 1 0,-1-1 0,1 1 1,-1-1-1,-1 3 0,-9 13 68,-1-1-1,-1 0 1,-26 26 0,16-26 132,-122 49 79,111-56-153,-54 8 83,-96 7 1,123-26-186,41-2 49,13 0-78,-1 0 1,1 0-1,-1-1 1,1 1 0,1-2-1,-13-11 1,18 17-16,1-1-1,-1 1 1,1-1 0,0 1 0,-1-1 0,1 1 0,0-1 0,-1 1 0,1-1-1,0 0 1,0 1 0,0-1 0,-1 1 0,1-1 0,0 0 0,0 1-1,0-1 1,0 1 0,0-1 0,0 0 0,0 1 0,1-2 0,0-11-151,2 1 1,0-1-1,0 1 1,1 0-1,1 0 1,0 0-1,9-16 1,22-43-5951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0 400 7536,'1'2'17,"0"5"11,-1-5 23,16-4 94,21-15 14,-26 12-101,0 0-1,0 0 0,0-1 0,-1-1 0,0 0 0,18-15 0,-13 6 56,0 0 0,-1-1 0,-1-1 0,17-27 0,-24 33-84,-4 8 0,0-1-1,0 1 0,0-1 0,-1 0 0,1 1 1,0-8-1,1-2 88,-1 0 1,0 0-1,-1 0 1,0-1-1,-1 1 1,-1 0-1,0 0 1,-1 0-1,-4-14 1,6 27-82,0 0-1,0 0 1,-1 0-1,1 0 1,0 0-1,0 0 1,-1 0-1,1 0 1,0 0-1,-1 1 1,1-1-1,-1 0 1,1 0-1,-1 0 1,1 0-1,-2 0 1,-7 23 197,-12 41-71,-5 69-13,23-117-119,1-1 0,1 1 0,1 16 0,0-5-12,-1-2-6,1-7 6,0 0 0,3 20 0,19 222 67,-19-168-79,-2-12 0,-1-18-3,1-38-7,-1-9-2,0 1-1,-1 0 1,-4 21 0,5-34-6,0-2 12,-1 1 0,0-1 0,1 0 1,-1 1-1,0-1 0,1 0 0,-1 0 0,0 1 1,0-1-1,1 0 0,-1 0 0,0 0 0,0 0 0,1 0 1,-1 0-1,0 0 0,0 0 0,1 0 0,-1 0 0,0 0 1,0 0-1,1-1 0,-1 1 0,-1-1 0,-24-6-10,23 6 10,-2 0 0,-10-12 2,5 0-1,5-2 0,5 14 0,0 1 0,0-1 0,0 0 0,0 1 0,0-1 0,0 0 0,0 1 0,1-1 0,-1 1 0,0-1 0,1 1 0,-1-1 0,0 1 0,1-1 0,-1 1 0,0-1 0,1 1 0,0-2 0,17-7 0,14 3 0,9 3 0,8 4 0,6 3 0,7 0 0,1-2 0,4-5 0,10-6 0,8-5 0,9-3 0,-60 9-344,-1-1 0,1-1 1,37-19-1,7-7-6529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8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7088,'0'0'-120,"1"4"20,-1-3 111,1 5-131,1 0-1,-1 0 0,1-1 1,4 10-1,7-1 69,-10-13 59,0 1 0,1-1 0,-1 0 1,1 0-1,-1 0 0,1-1 0,-1 1 0,1-1 1,-1 0-1,1 0 0,0 0 0,-1 0 0,1-1 0,-1 1 1,1-1-1,-1 0 0,1 0 0,-1 0 0,0-1 1,1 1-1,-1-1 0,5-3 0,6-3 116,-1-1 1,0-1-1,16-15 0,-15 12 79,-1-1 0,0-1 0,15-21 0,-18 12 381,-4 6-184,-5-6 1763,-5 30-2125,3-5-17,0 1 1,-1 0-1,1 0 0,0 0 0,0 0 0,0 1 0,1-1 0,-1 0 1,0 0-1,1 0 0,-1 5 0,-19 106 240,12-61-168,3 1 0,1 64 0,4-110-84,4 234 76,3-175-81,2-6-3,0-7 0,-6-38-1,-2-11-1,0 0 1,0 0 0,-1-1 0,1 1 0,-1 0 0,0 0-1,0 0 1,-1 0 0,1 0 0,-1 0 0,0-1 0,0 1-1,0 0 1,-2 4 0,2-7-1,1-1 1,-1 1-1,0 0 0,1 0 1,-1-1-1,0 1 0,0-1 1,0 1-1,0-1 0,0 1 1,0-1-1,0 1 1,0-1-1,1 0 0,-1 1 1,-1-1-1,1 0 0,-1 0 1,0 1-3,-3 0-3,0 0 0,1 0-1,-1-1 1,0 0-1,0 0 1,0 0 0,1 0-1,-1-1 1,0 1 0,-9-4-1,4 1-21,-1-1 0,1 0 0,0-1 0,-10-6 0,18 9 18,-1 0 0,1 0 1,0 1-1,0-1 0,0-1 1,0 1-1,1 0 0,-1 0 1,0-1-1,1 1 0,0-1 1,-1 1-1,1-1 0,0 0 1,0 1-1,1-1 0,-2-5 1,2 8 6,0-1 1,0 0-1,0 1 1,1-1 0,-1 0-1,0 1 1,0-1 0,1 0-1,-1 1 1,0-1-1,0 0 1,1 1 0,-1-1-1,1 1 1,-1-1-1,1 1 1,-1-1 0,1 1-1,-1-1 1,1 0 0,2-1-6,1-1 3,0-1 1,0 1 0,0 0 0,0 1-1,1-1 1,0 1 0,-1 0 0,1 0 0,0 0-1,0 0 1,0 1 0,0 0 0,10-1-1,7 1 0,0 0 0,22 3 0,-32-1 3,76 5-5,147 23-81,-211-23 82,-18-4-4,1-1-1,0 1 0,0-1 1,0-1-1,0 1 0,9-2 1,9 0-441,0-1 1,45-11-1,-4-4-5921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8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6728,'0'5'2,"0"-4"3,0 0 1,0 1-1,0-1 0,0 0 1,1 1-1,-1-1 0,0 0 1,1 0-1,-1 1 1,1-1-1,-1 0 0,1 0 1,0 0-1,-1 0 0,1 0 1,0 0-1,0 0 0,1 1 1,6 8 30,-3-8 72,6-3-53,0-1 0,0-1 0,0 0 0,-1 0 0,1-1 1,-1-1-1,11-6 0,4-2 156,35-24-1,-47 26-61,0 0-1,0 0 0,19-24 1,-30 31-100,0 1 0,0-1 0,-1 0 0,1 0 0,-1 0 0,0-1 0,-1 1 0,1 0 0,0 0 0,-1 0 0,0-1 0,0 1-1,-1 0 1,1 0 0,-1-1 0,0 1 0,0 0 0,-1-5 0,0 5 126,-2-2 34,3 6-195,1-1-1,-1 1 1,1 0-1,-1-1 1,1 1-1,-1 0 1,0-1-1,1 1 1,-1 0-1,1 0 1,-1 0-1,0-1 0,1 1 1,-1 0-1,0 0 1,1 0-1,-1 0 1,0 0-1,1 0 1,-1 0-1,1 0 1,-1 1-1,0-1 1,1 0-1,-1 0 1,0 0-1,0 1 1,-12 6 8,8-4 5,0 1 0,0 0 0,0 0 0,0 0 0,1 1 0,0-1 0,-1 1 0,2 0 0,-1 1 0,-5 8 0,5-6-8,-5 11 56,-24 114 29,29-101-57,-2 138 15,9-88-4,-1-54-49,-1-1-4,5 41 21,30 131 19,-25-133-42,-4-5-3,-8-12 0,1-41-1,-1-1 0,0 1 0,0-1 1,-1 0-1,0 1 0,0-1 0,-1 0 0,0 0 1,0-1-1,0 1 0,-7 9 0,8-15 1,1 0-1,0 0 0,0 0 0,-1 0 1,1 0-1,0-1 0,-1 1 0,1 0 1,-1-1-1,1 1 0,-1-1 1,1 0-1,-1 1 0,1-1 0,-1 0 1,1 0-1,-1 0 0,1 0 0,-1 0 1,1 0-1,-1 0 0,1-1 1,-1 1-1,1-1 0,-1 1 0,1-1 1,-1 1-1,1-1 0,-1 0 0,-1-1 1,-23-15 0,21 12 0,2 0 0,-12-14 1,14 13 2,1 2-1,0 3 0,0-1-1,-1 1 0,1-1 1,0 1-1,0-1 0,0 1 0,0-1 1,0 1-1,0-1 0,1 1 1,-1-1-1,1 1 0,-1-1 1,1 1-1,-1-1 0,1 1 0,0-1 1,-1 1-1,1 0 0,1-2 1,0 1 0,0 0 0,1 0 0,-1 0 0,0 0 0,1 1 0,-1-1 0,1 1 0,0-1 0,5-1 0,2 0 1,1 0 0,0 1 1,0 0-1,18 0 0,33 2 0,10 3 2,5 0-3,-32-2-12,0-3 0,89-14 0,-54-4-1276,2-3-5134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9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0 233 7088,'88'26'28,"-79"-24"17,0 0 0,0 0 1,0-1-1,0-1 0,0 1 1,0-1-1,0-1 0,0 0 1,0 0-1,0 0 0,0-1 1,0-1-1,0 0 0,10-5 1,-7 3 39,-1 0 0,0-1 0,-1-1 0,1 0 0,-2 0 0,1-1 0,-1 0 0,0-1 0,0 0 0,-1-1 0,0 1 1,-1-1-1,0-1 0,7-14 0,-11 18-18,0 1 0,-1 0-1,0-1 1,0 0 0,-1 1 0,0-1 0,0 0 0,0 0 0,-1 1 0,0-1 0,-1-9 0,1-4 215,0 18-134,-3 3 4,1 0-135,0-1 1,0 1-1,0 0 1,0 0-1,0 0 1,1 1-1,-1-1 0,0 0 1,0 1-1,1-1 1,-1 1-1,1 0 1,0-1-1,-1 1 1,1 0-1,-1 2 0,-14 30 19,13-28-21,0-1 7,1 1 1,0 0-1,0-1 0,0 1 1,0 0-1,1 0 1,-1 9-1,-1 5 5,-1 0-10,2-8 7,0 0-1,0 0 1,1 21-1,1 137 80,2-131-63,26 274 37,-9-222-74,22 151-11,-28-173-16,-7-53 6,-2-3-58,0-1 1,-1 0-1,3 21 1,-10-35 28,-5-3 18,-1-2 0,1 1 0,0-1-1,1-1 1,0 0 0,0 0 0,-13-18 0,20 25-18,6 5-66,4 4 107,14 12-2,0-1-1,40 23 1,2-13 7,6-7-7,83 13 1,-132-30 6,-14-2-2,-1-2-1,1 1 1,0-1 0,8 0 0,-14-1-56,2 0-32,0 1-1,0-1 1,0 0 0,0 0 0,0-1-1,0 0 1,0 1 0,0-1-1,0 0 1,0-1 0,0 1 0,3-3-1,16-8-6054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9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13000,'0'0'0,"9"36"-88,-2 28 88,-2 10-824,-7 1 824,-2-10-2016,-4-22 2016,1-1-7080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1:18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0 297 2248,'2'4'7,"7"13"3,-6-13 38,4-3 80,0 1-1,0 0 1,-1 0-1,1 0 1,0 1-1,-1 0 1,10 5-1,0 4 74,0-1 0,-1 2 0,0 0-1,18 21 1,-27-28-155,0 1 0,1-1 0,-1 0 0,1-1 0,1 0 0,-1 0 0,13 6 0,-12-7-16,9 3 124,96 22 72,-76-22-101,1-1 0,48 0 1,-57-4-93,12 0 107,233 2 56,-205-5-55,131-3 4,35-2-91,-121 3 66,221-6 0,38-3-75,-210 6 63,722-21 48,-696 21-48,307-9 4,26-4-73,-304 11 42,914-38 38,-903 37-38,902-30 36,-910 32-42,843-24 32,-860 25-47,282-8 0,-22-2-39,-290 9 26,231-10-1,-26-1-28,-239 11 22,178-10 0,-25 0-27,-187 11 15,129-7 4,-27 1-21,-190 11-5,-1 0 1,18-5 0,10-3-233,0-2 0,0-2 1,84-37-1,-14-6-4407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1:18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4936,'24'11'12,"-11"-5"22,0-1-1,24 6 0,134 24 155,-127-29 193,217 18 158,-201-20-158,300 12 160,-267-14-147,181 2-1,38 0-269,-172-3 103,248-3-1,24-3-151,-231 3 72,317-7-1,40-1-86,-309 6 95,379 1 4,26 6-94,-369-1 102,1128-2 69,-1105 1-55,1171 36 71,-1170-22-105,1145 100 53,-1153-90-80,1198 86-1234,-689-56-5172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2:26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1 857 728,'4'4'72,"11"12"32,-12-12 128,12-9 801,-13 4-943,1-1 0,0 1 0,-1-1 0,1 0 0,-1 0 1,1 0-1,-1 0 0,0 0 0,0 0 0,0-1 0,0 1 0,0-1 0,0 1 0,-1-1 0,0 0 0,2-3 0,1-1 59,0 1 1,0 0-1,9-11 0,11-4 143,1 1 1,44-27-1,-40 28-133,35-22 133,88-63 432,-139 94-689,-9 8-13,-1-1-1,0 0 1,1 0 0,-1 0 0,0 0-1,-1-1 1,1 1 0,0-1-1,2-5 1,3-7 62,0 1 0,-1-2 0,-1 1 0,-1 0 0,0-1 0,3-19 0,-6 21-55,-1 8 11,0 1 0,0-1 0,-1 0-1,-2-13 1,2 0 30,0 9-8,0 0 1,0 1-1,-1-1 1,-1 1 0,1-1-1,-2 1 1,0 0 0,0-1-1,-1 1 1,-5-10 0,-6-3 59,-2 2 0,0 0 1,-21-20-1,31 35-80,0 0 0,-1 1 0,0 0 0,1 0 0,-1 1-1,-1 0 1,1 0 0,-1 1 0,1 0 0,-1 0 0,0 1 0,0 1 0,-10-2 0,14 3-23,0 0 0,0 0 0,0 0 0,0 1 0,0-1-1,0 1 1,0 0 0,0 1 0,0-1 0,1 1 0,-9 4 0,8-3-4,2-2-7,1 0 0,0 1 0,0-1 0,0 1 0,0-1 0,0 1 0,1 0 0,-1 0-1,0 0 1,1 0 0,-1 0 0,1 0 0,0 0 0,0 0 0,0 1 0,0-1 0,0 0-1,0 1 1,0-1 0,1 1 0,-1 2 0,1-2 1,1 7 59,1-7-53,0 3-3,1 0 0,0 0 0,0-1 0,1 1 1,0-1-1,0 0 0,0 0 0,0 0 0,1-1 0,0 0 0,8 6 0,77 59 73,-73-55-70,1-1 0,1-1 0,0 0 0,33 13 0,-3-2 8,184 86 30,-139-63-42,16 15-2,-106-59-8,0 0 0,0 0 0,0 0 0,-1 0 0,1 1 0,-1 0 0,1 0 1,-1 0-1,0 0 0,4 6 0,1 1 0,-5-6 0,0 0-1,0 1 0,0-1 0,-1 0 0,0 1 0,1 0 1,1 7-1,-3-9 0,0 1 0,-1-1 0,1 0 0,-1 1 0,0-1 0,0 1 0,0-1 0,-1 0 0,1 1 0,-2 5 0,-1-2 0,1 0 0,-1 0 0,-1 0 0,-6 10 0,-71 110-7,52-80 7,-62 112-11,90-157 11,0 0 0,0 0-1,1-1 1,-1 1-1,0 0 1,1 0-1,-1 0 1,1 0 0,-1 0-1,1 0 1,0 0-1,0 0 1,0 0-1,1 3 1,-1 1 0,1-4 0,-1 0 0,0 0 0,0 0 0,1 0 0,0 0 0,-1 0 0,1 0 0,0 0 0,1 3 0,-1-4 0,0 1 0,0-1 0,0 0 0,0 0 0,1 1 0,-1-1 0,0 0 0,0 0 0,1 0 0,-1-1 0,0 1 0,3 1 0,25 3 0,6-8 0,6-6 0,2-9 0,-32 13 0,-1-1 0,15-12 0,-13 7-199,0 0 1,-1-2 0,0 1 0,-1-1 0,12-19-1,13-20-5747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2:26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25 2248,'-18'-19'107,"15"16"-77,0 0-3,20 21-15,12 13-12,-24-27 0,20 27 0,-6-5 0,2 7 1,-10-9 9,-2 2 0,0-1-1,-1 1 1,4 30 0,-5-22 4,1-2 100,13 72 148,-17-67 124,-1 55 0,-3-77-347,-3 21 279,-23 112 536,23-132-812,-8 29 317,-45 126-159,42-129-3640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2:27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1 526 1888,'1'22'26,"6"32"1,-4-39-24,-3-12 6,1 1 0,0-1 1,0 0-1,0 0 0,1 0 0,-1 0 1,1 0-1,-1 0 0,1-1 0,0 1 0,0 0 1,0-1-1,0 1 0,5 3 0,0-1 9,-1-1-1,1 0 0,12 6 0,-15-7-8,-1-2 8,0 0 1,-1 0-1,1-1 0,0 1 1,0 0-1,0-1 1,0 0-1,0 0 0,0 0 1,0 0-1,0 0 1,0 0-1,-1-1 0,1 0 1,5-1-1,-4 1 14,1-1 12,-1 0 0,1 0 0,-1 0 0,1 0 0,-1-1 1,0 0-1,0 0 0,0 0 0,0 0 0,0-1 0,4-5 0,-3 4 23,2-2 52,-1-1-1,-1 1 1,1-1 0,-1 0-1,-1-1 1,1 1 0,4-15-1,-4 11-1,11-28 725,-1 0 0,9-45 0,-20 72-757,-2 10-21,-1 0-1,-1 0 1,1-1 0,0 1-1,-1 0 1,0-1-1,0 1 1,0-4 0,-1-15 285,-1 0 1,-2 0 0,-8-34-1,9 46-204,0 0-1,0 0 1,-1 0-1,-1 1 0,1-1 1,-1 1-1,-1 0 0,0 0 1,0 1-1,-1 0 1,0 0-1,-15-13 0,18 17 16,-2-1-19,5 4-41,11-14 30,-4 13-122,0 0 0,0 0 0,0 1 0,1 0 0,-1 0 0,0 0 0,1 1 0,-1 0 0,0 0 0,1 1 0,-1-1 0,8 3 0,25 8-3,-9 6-4,-28-15 0,0-1 0,0 1 0,0 0 0,0 1 0,0-1 0,0 0 0,-1 0 0,2 4 0,-2-4 0,0 0 0,0 1 0,0-1 0,0 1 0,-1-1 0,1 1 0,-1-1 0,0 1 0,1 3 0,-2 0 0,1-1 0,-1 0 0,0 0 0,-1 1 0,-1 4 0,-16 32 0,-4-2 0,13-25 1,1-3-3,1 1 0,0 1 0,1 0 1,-5 15-1,11-27 2,0 1 0,1-1 0,-1 1 0,1-1 0,0 1 0,0-1 0,0 1 0,1 3 0,-1-5 0,1 1 0,-1 0 0,1 0 0,0 0 0,-1-1 0,1 1 0,0 0 0,0-1 0,0 1 0,0-1 0,3 3 0,22 15 0,13-3 0,9-2 0,9-8 0,3-7 0,-4-9 0,-8-4 0,-14-4 0,-15-2 0,-17 16-1,0 0 1,-1 0-1,0 0 1,0 0 0,0 0-1,0-1 1,-1 1-1,1 0 1,-1 0 0,0-1-1,-1 1 1,1 0-1,-1-1 1,0 1 0,0 0-1,0 0 1,-2-5-1,-5-13-14,-21-39-1,20 42 9,-18-40-83,18 40 5,1-1 0,0 0 1,-4-24-1,12 42 74,0-1 0,1 1 0,-1 0 0,1-1 0,-1 1 0,1 0 0,0 0 0,0 0 0,0 0 0,0 0 0,0 0 0,1 0 0,-1 0 0,1 0 0,-1 0 0,1 1 0,0-1 0,2-2 0,-2 3-4,8-5-77,-2 5 79,0 0 0,1 0 0,-1 0 0,1 1 1,-1 1-1,0-1 0,1 2 0,-1-1 0,0 1 0,0 0 0,0 0 0,0 1 0,0 0 1,9 5-1,-3-1 7,-10-5 5,1 0 0,-1 0 0,1 1 0,-1-1-1,0 1 1,0 0 0,0 1 0,3 3 0,27 25-6,2 10 6,-8 1 1,-25-37 0,-1-1 0,1 1 0,-1 0 0,2 11 0,-3-12 0,0 0 0,-1 0 0,0 0 0,0 0 0,-1 8 0,-9 21 0,-10-2 0,-10 2 0,-3 0 0,2-4 1,5 1 4,5 1-2,19-28-2,1 0 0,-1 1 0,1-1 0,0 0-1,-2 10 1,3-8 0,0 0-1,0 1 1,0-1-1,3 9 1,-2-8 1,1 1-1,0-1 1,1 0-1,0 1 1,0-1-1,0 0 1,1-1-1,0 1 1,0-1-1,1 0 1,0 0-1,0 0 1,11 10-1,-7-10 2,30 19 29,102 54 131,-124-70-152,-10-5 17,1 0 1,1 0-1,13 4 1,-4-1-10,-1 0 64,0-1 0,1-1 0,-1 0 1,33 4-1,-44-10-22,2-2-1301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4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0 6368,'0'3'6,"-1"-1"0,1 1 1,-1 0-1,0 0 0,0-1 1,0 1-1,0-1 0,0 1 0,-1-1 1,1 0-1,-1 1 0,0-1 1,1 0-1,-1 0 0,0 0 1,0 0-1,0 0 0,-1-1 0,1 1 1,0 0-1,-1-1 0,-2 2 1,-4 0 41,0-1 0,0 1 0,0-1 0,0-1 0,-12 1 0,13-2-21,0 1 1,0 0-1,0 0 1,0 1-1,1 0 1,-1 1 0,-9 3-1,11-2 68,0 0 0,1 1 0,0-1 0,-1 1 0,2 0-1,-1 1 1,0-1 0,1 1 0,0 0 0,0 0 0,-3 8 0,0 2 35,0 0 0,-6 25 0,10-28-29,0 0-1,1 1 1,1-1-1,0 1 1,1 23-1,0-21-48,2 6 176,28 84 87,-20-88-134,0-7-119,0 0 1,0 0-1,22 16 0,-17-21 73,11-2-41,52 1 0,-52-9 14,14-9-484,0-1-1,45-24 1,12-10-5944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2:28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96 829 6640,'1'-2'9,"0"1"0,1-1 0,-1 1 0,0-1 0,0 1 1,1 0-1,-1-1 0,1 1 0,-1 0 0,1 0 0,-1 0 0,1 0 0,0 0 1,-1 1-1,1-1 0,2 0 0,37-10 276,-11 4-143,-7-7-74,-1 0-1,39-33 0,-53 39-33,0-1 1,0 0-1,0 0 0,-1 0 1,-1-1-1,0 0 0,7-13 1,-8 12 3,4-10 209,4-26 137,-3 0 1,6-52-1,-14 81-319,-2 13-4,1-1 1,-1 0-1,0 0 1,0 1 0,-1-1-1,-1-7 1,-5-20 282,0 2-1,-21-53 1,23 69-299,3 10-5,0 0 1,-1 0 0,1 1-1,-1-1 1,0 1-1,-6-8 1,-4-5 65,-2 0 0,0 2 1,0 0-1,-2 1 0,-33-24 0,40 32-80,7 4-15,0 1 1,0-1-1,0 1 1,0 0-1,-1 0 0,1 0 1,0 0-1,0 0 1,-1 1-1,1-1 1,-5 1-1,-4-1 20,0 1 0,-1 0 1,1 0-1,0 1 0,-1 1 1,1 0-1,0 1 0,-18 6 0,4 9-11,19-8 14,5-4-28,1 0 0,0 0 0,0 0 0,0 0 0,1 0 0,0 13 0,5-8 9,0-4-11,1 0 0,0-1 0,1 0 0,-1 0 0,1-1 0,8 5 1,55 29 18,-8-9-20,125 57-11,-139-56 8,-39-25 0,-2 1 0,1 0 0,7 10 0,-8-9 0,-1 0 0,0 1 0,4 10 0,-6-11 0,0 1 0,0 0 0,3 14 0,-6-15 0,1 1 0,-1-1 0,0 1 0,-1 9 0,-7 40 0,-8 3 1,-2-1 4,1-4-2,-8 37 5,23-90-7,0 0 0,0 0 0,1 0 0,-1 0 0,1 0 0,0 0 0,0 1 0,0-1 1,0 0-1,2 6 0,0 2 0,8 29 2,10 1 2,12 0-2,-24-32-1,1 0 0,18 13-1,-17-16 0,1 1 0,-1-2-1,15 7 1,-1-5 0,0 0 1,0-1-1,36 3 0,-33-9-6,6-4 2,0-3 1,33-9-1,-42 5-30,90-61-1453,-56 34-5740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2:28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87 6552,'-20'-14'0,"6"4"-2,6 5-27,-1 0 0,0 1-1,0-1 1,0 2 0,-14-5-1,3 2-103,17 5 88,-1 0 12,-1 0 0,1 0 0,0 0 0,-1 1 0,1-1 0,-1 1 0,-6 1 0,8-1-3,2-1 16,-15-6 233,18 5-184,0 1 0,0-1 0,0 1 0,0 0 1,1 0-1,-1 0 0,0 0 0,1 0 0,-1 0 0,1 1 0,-1-1 0,1 1 0,-1-1 0,5 1 0,45 5 454,-43-4-338,-1 0-17,-1 0-1,1 0 1,-1 1-1,10 4 0,-13-4 132,3 5-6,-8-5-210,0 0-1,0-1 0,0 1 0,-1-1 0,1 1 0,-1-1 1,1 0-1,-1 0 0,1 1 0,-4 0 0,-1 1 60,0 1-1,1-1 1,-1 1-1,1 0 0,0 0 1,0 1-1,1-1 1,-8 10-1,11-13-87,0 1 0,1-1 0,-1 1 0,1-1 0,0 1 1,-1-1-1,1 0 0,0 1 0,0-1 0,0 1 0,0-1 0,0 1 0,0-1 1,0 1-1,1-1 0,-1 3 0,2 0 17,0 0-1,0 0 1,0-1 0,0 1 0,0 0-1,1-1 1,4 6 0,0-1-9,-2-3 7,0 0-1,0 0 0,0 0 0,12 7 0,13 10 50,84 66 185,-100-77-247,-10-7 1,0 0-1,1 0 0,-1 0 1,0 1-1,-1-1 0,7 11 1,1 3 47,14 33 0,-25-50-60,1-1 1,-1 1 0,0 0 0,0-1 0,1 1-1,-1 0 1,0-1 0,0 1 0,0 0 0,0 0-1,0-1 1,0 1 0,0 0 0,0 0-1,0-1 1,-1 2 0,-1 6 13,-1 0 0,1-1 0,-2 1 0,1-1 0,-1 0 0,0 0 0,-1 0 0,0 0 0,0-1 0,0 0 0,-1 0 1,0 0-1,0-1 0,-9 6 0,-42 28 79,-61 29 128,103-56-195,13-9-26,2-3-4,-1 1 0,1-1 0,0 0 0,-1 1 1,1-1-1,0 1 0,0-1 0,0 1 0,-1-1 0,1 1 1,0-1-1,0 1 0,0-1 0,0 1 0,0-1 1,0 1-1,0-1 0,0 1 0,0 0 0,0-1 0,0 1 1,1 0-26,0 0 1,0 0-1,0 0 1,0 0 0,1 0-1,-1 0 1,0 0-1,0-1 1,1 1 0,-1 0-1,0-1 1,1 1-1,-1-1 1,0 0 0,1 1-1,-1-1 1,1 0-1,1 0 1,1 1-888,18 3-5968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2:29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0 294 4664,'12'21'26,"6"14"100,0 12 26,15 37 528,-32-82-652,0 0 1,0 0-1,0 0 1,0 0-1,0-1 1,0 1-1,1 0 0,-1 0 1,1-1-1,-1 1 1,1-1-1,0 0 1,0 1-1,-1-1 1,1 0-1,0 0 1,0 0-1,0 0 0,0-1 1,0 1-1,0 0 1,1-1-1,-1 1 1,0-1-1,0 0 1,0 0-1,0 0 0,1 0 1,-1 0-1,4-1 1,0-1-1,-1 1 1,1-2-1,0 1 1,-1 0-1,0-1 1,1 0-1,-1-1 1,0 1-1,6-7 0,-1 3 3,-3 0 36,0 0-1,0 0 1,9-13 0,15-21 391,48-84 1,-74 113-411,19-44 284,-2-13 59,-21 66-336,-1 0 0,1 0 0,-1 0 0,0 0 0,0 0 0,0 0 0,0 0 0,-1 0 0,1 0 0,-1 1 0,0-1 0,0 0 0,0 0 0,-2-4 0,-21-27 484,21 30-472,-1 1 1,0-1-1,0 1 1,0 0-1,-1 0 1,1 0 0,-1 0-1,0 1 1,0 0-1,0 0 1,-7-2-1,1 1 33,0 1 0,0 1 0,0-1 0,-13 1 0,22 1-82,1 0-1,0 0 1,0 0 0,-1 0-1,1 0 1,0 0-1,0 0 1,-1 0-1,1 0 1,0 1 0,0-1-1,0 0 1,-1 1-1,1-1 1,0 1-1,0 0 1,0-1 0,0 1-1,0 0 1,0-1-1,0 1 1,0 0-1,0 0 1,0 0 0,1 0-1,-1 0 1,0 0-1,0 0 1,1 0-1,-1 0 1,0 3 0,1-2-9,0 0 0,-1 0 1,2 0-1,-1 1 0,0-1 1,0 0-1,1 0 0,-1 0 1,1 0-1,-1 1 1,1-1-1,2 3 0,4 2 65,14 5-23,1-1 0,42 16 0,37 5-10,-75-23-26,96 53 9,-103-48-16,-6-1-4,-1 1 0,-1 0 0,13 21 0,-23-34-4,-1-1 1,1 1-1,-1 0 1,1 0-1,-1 0 1,0 0-1,1 0 1,-1 0-1,0 0 0,0-1 1,0 1-1,1 0 1,-1 0-1,-1 2 1,-3 38 5,1-31-5,0-1-1,0 1 1,-1-1-1,-7 12 1,1-6 1,0 0 0,-13 14-1,-30 28 2,11-20 0,28-25 0,-1 1 1,1 0-1,1 1 1,0 1-1,-16 25 1,28-38-3,0-1-1,0 1 1,1 0 0,-1 0-1,1-1 1,-1 1-1,1 0 1,0 0 0,-1 0-1,1 0 1,0 0 0,0-1-1,1 1 1,-1 0 0,0 0-1,1 0 1,-1 0 0,1-1-1,-1 1 1,1 0 0,0 0-1,0-1 1,1 3 0,-1-3-1,-1 0 1,1 0-1,0 0 1,0 0-1,0 0 1,0 0 0,0 0-1,0-1 1,0 1-1,0 0 1,0-1 0,1 1-1,-1 0 1,0-1-1,0 0 1,0 1-1,1-1 1,-1 0 0,0 1-1,3-1 1,1 1 0,3 1 1,-5-1-2,0 0 1,0-1 0,0 1 0,0-1-1,0 0 1,0 1 0,0-1 0,0-1 0,0 1-1,0 0 1,4-2 0,36-6 11,-29 4-11,-1 0 0,17-7 0,-17 4-215,0 0 1,-1-1-1,1-1 1,-1 0-1,-1-1 1,19-19-1,17-21-7259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2:30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9416,'0'0'377,"2"3"-238,26 38 23,26 54 1,-31-50-143,-4-2-16,-13-25-1,-1 0-1,-1 0 1,0 0-1,1 25 1,-3 63 9,-2-86-12,1-2 8,-1 1 0,-1 0 0,-1 0-1,0-1 1,-9 31 0,3-25 6,3-9 24,0 0 0,1 1 0,-4 25 1,8-37 10,-2 2 7,1-4 7,5-3-10,27-10 36,-1 0 0,0-2 0,-1-2 0,34-22 0,-51 30-45,0-2-1,0 0 1,-1 0-1,0-1 1,-1-1-1,12-14 1,-14 14-18,2 0 28,-1 0-1,0-1 1,-1 0 0,-1 0-1,10-21 1,5-11 60,-20 40-101,4-6 29,-1 0-1,0-1 1,0 0 0,-1 0 0,0-1 0,2-16-1,-6 26 79,-5 26-34,-8 38-38,-4 72-3,17-123-36,-3 24 4,1-1 0,2 1 0,1-1 0,9 50 1,18 119 3,-21-165-10,28 127-1503,-15-89-6024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2:30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0 694 9240,'0'-5'16,"0"0"0,0 0 0,1 0 0,0-1 0,0 1 0,0 1 0,0-1 0,1 0 0,-1 0 0,1 0 0,1 1 0,-1-1 0,0 1 0,1 0 0,0 0 0,0 0 0,1 0 0,-1 0 0,1 0 0,-1 1 0,1 0 0,0 0 0,1 0 0,-1 0 0,0 1 0,10-5 0,0 0 6,0 0 0,0-1 1,18-15-1,-17 13-19,-1 0 10,1-1 0,-2-1 0,19-19 0,-20 19-7,-1 1 8,0-1 0,-1-1 0,-1 0-1,0 0 1,12-24 0,-11 19-2,8-13 74,-4 9-42,-2-2-1,0 1 1,9-28-1,-15 36 16,-1-1 0,0 1 1,-1-1-1,-1 0 0,-1 0 0,1-23 1,-3 37-10,-1-1 1,0 1 0,-1-1 0,1 1 0,0-1-1,-1 1 1,1 0 0,-1 0 0,0 0 0,0 0-1,0 0 1,0 0 0,0 0 0,0 0 0,0 1-1,-1 0 1,1-1 0,0 1 0,-1 0 0,-3-2-1,4 3-26,1-1 0,-1 1-1,1-1 1,-1 1 0,1 0 0,0-1-1,-1 1 1,0 0 0,1 0 0,-1 0-1,1 0 1,-1 0 0,1 0-1,-1 1 1,1-1 0,-1 0 0,1 1-1,0-1 1,-1 1 0,1-1 0,-1 1-1,1 0 1,0 0 0,0 0-1,-1 0 1,1 0 0,0 0 0,0 0-1,0 0 1,0 0 0,0 0-1,0 0 1,0 1 0,0 1 0,-1 0-5,1 0 0,0 0 0,0 0 0,0 0 0,0 0 0,0 1 0,1-1 0,-1 0 0,1 0 0,0 1 0,0-1 0,0 0 1,2 6-1,-1-1-4,-1-6-10,1 0 0,-1 0 0,1 0 0,-1 1 0,1-1 1,0 0-1,0 0 0,0 0 0,0-1 0,0 1 0,1 0 0,-1 0 0,0-1 0,4 4 1,61 63 74,-50-54-61,0-1-1,1-1 1,0 0 0,29 14 0,-27-15-12,62 35 46,-62-36-49,-14-8 0,1 1-1,-1 0 0,0 0 0,0 1 0,-1 0 0,1-1 0,5 8 1,3 3 5,0 1 0,14 22 1,-25-33-7,0-1 0,-1 1 1,1 0-1,-1-1 0,0 1 1,0 0-1,0-1 0,-1 1 1,1 0-1,-1 0 0,0 0 1,0 0-1,0 0 1,-1 0-1,0 5 0,0-6 0,0 4 1,-1-1 1,-1 1 0,1-1 0,-1 0 0,0 0 0,0-1 0,0 1-1,-7 7 1,4-4 0,-5 10 14,0 1 1,-7 21-1,17-37-13,-1 0-1,2 0 0,-1 0 0,0 0 1,1 0-1,0 0 0,0 0 1,0 0-1,0 0 0,1-1 1,-1 1-1,1 0 0,2 7 0,-1-5 3,-1-3-2,1 1-1,-1-1 1,1 0 0,-1 0 0,1 0 0,0 0 0,0 0 0,1 0 0,-1 0 0,1-1 0,-1 1 0,1-1-1,0 0 1,4 3 0,-3-2 2,0 0-1,1 0 0,-1-1 1,1 1-1,-1-1 1,1 0-1,0-1 0,0 1 1,-1-1-1,1 0 1,0 0-1,0 0 0,7-1 1,-6 1-2,-3-1-1,-1 0 0,1 1 0,0-1 0,-1 0 0,1 0 0,0 0 0,-1-1-1,1 1 1,-1-1 0,1 1 0,-1-1 0,5-2 0,4-1 5,32-15-2,-19 5-551,-1-2 0,24-23 1,1-1-7598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2:31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68 9056,'3'-13'0,"1"3"6,-4 8 29,-4 3 4,-1 1-28,0 1 0,0-1 0,0 1 0,0 0 0,1 0 0,-1 1 1,1-1-1,0 1 0,0 0 0,0 0 0,0 0 0,1 1 0,-1-1 0,-4 10 1,5-9-6,-5 12 101,-21 86 38,27-80-57,9 94 35,-2-94-62,-2-13-41,1 3-6,0-1 0,1 1 0,1-1-1,0 0 1,0 0 0,1 0 0,1-1-1,11 13 1,122 134 137,-125-143-145,-11-10-2,1 1 1,-1-1-1,-1 1 1,1 0-1,5 10 1,42 81 35,-45-76 7,-5-10-26,1-1-11,-2 0 0,1 1 0,-1-1 0,0 0 0,-1 0 0,-1 0 0,1 1 0,-1-1 0,-4 14 0,-3 0 33,-19 40-1,16-50 32,7-11-56,-2 3-5,0-1-1,-1 0 0,1-1 0,-1 1 0,0-2 0,0 1 0,0-1 0,0 1 0,-1-2 0,1 1 0,-1-1 1,-9 1-1,-90 6 78,86-13-76,-2-5-433,1-1-1,-40-25 1,4-2-5947</inkml:trace>
  <inkml:trace contextRef="#ctx0" brushRef="#br0" timeOffset="1">94 117 10488,'0'0'0,"6"-9"64,7 9 0,19 10 48,23 2 8,25-4-104,15-28 8,16-39-24,-1 1-7688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26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1105 283 9504,'0'-16'28,"1"9"8,-1 1 1,0-1-1,0 1 1,0-1-1,-1 1 0,0-1 1,-1 1-1,1-1 1,-1 1-1,0 0 1,-5-10-1,-9-7 63,-22-26 1,20 33-20,-14-6-32,-59-29 1,63 42-42,28 9-7,-20-4 3,-33-1 0,42 5-2,-1 0-1,1 1 0,-1 0 0,1 1 0,-16 5 1,10 0-1,1 0-1,0 2 1,0-1 0,1 2 0,0 0 0,1 1 0,-14 14-1,25-23 1,0 0-1,1 1 0,0-1 0,-1 1 1,1 0-1,0 0 0,0 0 0,-2 4 1,4-7 0,-51 95-7,3 22 2,32-63-15,-58 250-10,61-238 4,-34 276-16,41-270-3,-14 279-12,18-288 17,-4 188-15,3-211 22,3-40 33,-5 28-17,-8 30 0,5-36 11,-15 32 0,23-54 6,-1 2-2,0 1-1,0-1 0,0 0 1,-1 0-1,1 0 0,-1 0 1,1 0-1,-1 0 0,-3 3 1,-10 8-196,0-1 0,0-1 0,-1 0 0,-1-1 0,-30 13 0,-26 8-5582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26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0 340 8792,'2'-4'2,"1"0"0,-1 1-1,1-1 1,0 1 0,0-1 0,0 1 0,1 0 0,-1 0 0,1 1 0,-1-1 0,1 1 0,0-1 0,0 1 0,0 0-1,0 1 1,0-1 0,1 1 0,-1 0 0,0 0 0,9-1 0,-4 0 2,12-2 5,0 1-1,-1 1 1,1 1 0,39 3 0,-41-1-4,13 2 23,147 40 27,-140-30 26,-2 0-68,243 93 435,-255-96-421,-14-6 7,-1 1-1,1 0 1,-1 1-1,11 8 1,-14-10 16,-1-1-35,-1 0 0,1 1 1,-1-1-1,0 1 0,0 0 1,-1 0-1,1 1 0,-1 0 1,0-1-1,0 1 0,0 1 0,-1-1 1,4 8-1,-1 10 31,0 0-1,-2 1 1,2 25 0,-7-37-41,1-9-3,0 0-1,0 0 1,0-1-1,0 1 1,1 0-1,-1 0 1,1-1 0,-1 1-1,1 0 1,0-1-1,0 1 1,2 2-1,13 25 18,-14-26-19,1 0 1,0-1 0,0 0-1,0 1 1,1-1 0,-1 0-1,8 4 1,-6-4 0,0-1-1,0 1 1,0-1-1,0-1 1,0 1 0,1-1-1,-1 0 1,6 1-1,5-2 1,-1 1-1,0-2 0,16-2 1,-3-1-1,37-10 0,39-22 1,-61 16 3,0-2-1,46-32 1,-86 52-2,0 0 1,0 0 0,0-1-1,-1 1 1,1 0 0,-1-1-1,4-4 1,21-31 28,39-73-1,-64 107-4,0-1-1,0 1 1,0-1 0,-1 0-1,2-6 1,24-155 206,-27 137 9,-6-10-66,-14-46 1,11 65 104,-8-5-86,-29-33 0,32 46 67,9 9-178,1 0-56,0 1 0,-1-1 1,1 1-1,-1 0 0,1 0 1,-1 0-1,0 0 0,0 1 1,0 0-1,0 0 0,1 0 1,-1 1-1,0 0 0,-1 0 1,-6 1-1,2 1 27,0 1 1,0 0-1,-13 6 0,23-8-48,-1-1-1,0 0 0,1 1 0,-1-1 1,1 1-1,-1-1 0,1 0 1,-1 1-1,1 0 0,-1-1 1,1 1-1,-1-1 0,1 1 0,0 0 1,-1-1-1,1 1 0,0-1 1,-1 1-1,1 0 0,0 0 0,0-1 1,0 1-1,0 0 0,0-1 1,0 1-1,0 0 0,0 0 1,0-1-1,0 1 0,0 0 0,9 17-1128,-8-17 653,11 18-7303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27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8696,'18'-16'36,"0"0"0,2 1 1,20-13-1,-31 22 63,-8 6-81,0-1-1,-1 1 1,1 0 0,0 0 0,0 0 0,0 0 0,0 0 0,0 0-1,-1 0 1,1 0 0,0 0 0,0 1 0,0-1 0,0 0 0,-1 0-1,1 1 1,0-1 0,0 1 0,0-1 0,-1 1 0,1-1 0,0 1-1,-1-1 1,2 2 0,-1-2 13,2 3 3,0 0 0,0 0 0,-1 0 0,1 1 0,-1-1 0,1 1-1,-1 0 1,0-1 0,0 1 0,-1 0 0,1 0 0,-1 0 0,0 0 0,0 0 0,1 6 0,-1 5-2,1 0 0,-2 22 0,-1-27-8,-2 134 392,-2-1-271,18 81-12,-5-185-99,5 2-14,33 68 1,-45-108-20,-1 1-1,1 0 1,0-1-1,0 1 1,0-1-1,1 1 1,-1-1-1,0 0 1,0 1-1,1-1 1,-1 0-1,3 2 1,12 7 0,0-1 0,1-1 0,0 0 0,1-1 0,18 5 0,-33-11-1,0-1-1,0 1 0,0-1 0,0 1 0,0-1 0,1 0 1,5-1-1,160-23-21,-165 23 13,1 0 0,-1 0-1,0 0 1,0-1 0,0 1-1,5-4 1,-9 5 9,28-14-31,27-18 1,20-28 0,-75 60 30,28-28-85,109-143-38,-110 133-3,97-151-49,-104 154 62,60-135-38,-67 137 78,-12 29 64,12-37-41,-2-1 0,8-54 0,-16 68 14,10-61-31,-8 76 65,-1-2 2,-7 11 0,2 3 0,-8 0 1,-8 9 4,11-5-4,1 0-1,0 0 0,0 0 0,1 0 0,-1 1 1,1-1-1,-6 8 0,2-6 0,-33 12 0,26-11 0,-1 1-8,0-1 0,0-1 0,-18 3 0,0-4-8,-38 1 0,55-2 16,5 7 0,9-7-43,1 1 0,0 0 0,0 0 0,1 0 0,-1 0 0,1 0 0,-2 6 0,2-3-723,-7 20-4780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27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939 13 8608,'-5'-11'58,"4"11"-57,0 0-1,1-1 0,-1 1 1,0 0-1,1 0 0,-1 0 1,0-1-1,1 1 0,-1 0 1,0 0-1,1 0 0,-1 0 1,0 0-1,1 0 0,-1 0 0,0 1 1,1-1-1,-1 0 0,0 0 1,0 1-1,-38 13 5,-32 24-3,43-20-2,-37 32 0,28-16 0,-37 42 0,-46 77 0,-2 42 0,-2 39 0,7 29 0,86-180 0,-22 93 0,41-121 0,2 1 1,-4 67-1,12-88 1,2-1 1,2 1-1,9 56 0,-2-52 1,21 57 0,-30-96-2,2 5 2,-1 0-1,1 0 1,0 0-1,1-1 1,-1 1-1,1-1 1,0 0-1,3 5 1,70 83 11,-62-77-12,1-1-1,0-1 1,1-1-1,31 19 1,-33-23 35,0-2 0,1 1 0,0-2 0,1 0 0,-1-1 0,25 4 0,-3-4-667,63-2-1,44-3-4421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74 8160,'0'-12'50,"1"0"1,1 0-1,3-15 1,-3 21-29,-3 6-11,1 0 0,0-1-1,0 1 1,-1 0 0,1-1 0,0 1 0,-1 0 0,1 0 0,-1-1 0,1 1 0,0 0-1,-1 0 1,1 0 0,-1-1 0,1 1 0,0 0 0,-1 0 0,1 0 0,-1 0 0,1 0-1,-1 0 1,1 0 0,-1 0 0,1 0 0,0 0 0,-1 0 0,1 0 0,-1 0 0,0 1-1,-5 1 55,-1 0 0,1 0 1,-1 1-1,1 0 0,0 0 0,0 1 0,0 0 0,1 0 0,-1 0 0,1 1 0,0 0 0,-6 7 0,3-4-44,-15 14 156,0 2 0,-22 31 0,30-36-52,-55 88 106,59-83-111,1 10-45,-10 60 0,19-69-40,8 24 4,-6-45-38,0 1-1,0-1 1,1 1 0,-1-1 0,1 0 0,1 0 0,-1 0 0,4 5 0,-3-6-1,0 0-1,0-1 1,0 1 0,1 0 0,-1-1 0,1 0 0,0 0-1,-1 0 1,1 0 0,0-1 0,0 0 0,0 1-1,0-1 1,0-1 0,9 2 0,3-5-13,4-5 3,0-2 0,35-23 0,-34 17-25,-1-1 0,0-1-1,31-37 1,-38 40 16,-1 1-41,0 0 0,15-22-1,-13 15 36,-4 7 9,30-51-84,-34 55 74,3-4 10,-1 0 1,-1-1 0,0 0-1,7-22 1,-2-17 16,-12 53 0,0 0-1,0 0 0,1 1 1,-1-1-1,0 0 0,0 0 0,0 1 1,0-1-1,-1 0 0,1 0 1,0 1-1,0-1 0,0 0 1,-1 1-1,1-1 0,0 0 1,-1 1-1,0-2 0,1 2 3,0 0 0,-1-1-1,1 1 1,0 0 0,-1 0-1,1 0 1,-1 0 0,1-1-1,0 1 1,-1 0 0,1 0 0,-1 0-1,1 0 1,-1 0 0,1 0-1,0 0 1,-1 0 0,1 0 0,-1 0-1,1 0 1,-1 0 0,0 1-1,-1 0 11,0-1-1,0 1 1,0 0-1,0 1 1,0-1-1,0 0 1,1 1-1,-1-1 1,0 1-1,-1 2 1,-4 3 4,5-4 2,-1-1-1,1 2 1,0-1 0,0 0-1,0 0 1,0 1 0,1-1-1,-3 7 1,-5 17 75,2-1-1,1 1 1,0 1-1,-2 43 1,6-49-74,1-14-6,1 0 1,0 0-1,0 0 1,1 0-1,2 14 1,0-5-326,0 0 0,1-1 0,8 21 0,2-3-6309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28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353 537 4400,'-19'13'15,"1"2"-1,-25 23 1,-13 21-11,-54 85-12,93-115-31,-48 135-3,56-132 35,9-27 6,-13 87-4,11-82 7,2 0 1,-1-1 0,1 1-1,1 0 1,0 0-1,0 0 1,1-1 0,3 12-1,-4-21-1,-1 1 0,0-1-1,0 0 1,0 0 0,0 0 0,0 0-1,0 0 1,0 0 0,0 0 0,0 1-1,0-1 1,0 0 0,0 0 0,0 0-1,1 0 1,-1 0 0,0 0 0,0 0-1,0 0 1,0 0 0,0 0 0,0 0-1,0 0 1,1 0 0,-1 1 0,0-1-1,0 0 1,0 0 0,0 0 0,0 0-1,0 0 1,1 0 0,-1 0 0,0 0-1,0 0 1,0-1 0,0 1 0,0 0-1,0 0 1,1 0 0,-1 0 0,0 0-1,0 0 1,0 0 0,0 0 0,0 0-1,0 0 1,0 0 0,0 0 0,1 0-1,-1-1 1,0 1 0,0 0 0,0 0-1,0 0 1,0 0 0,0 0 0,0 0-1,0 0 1,0-1 0,0 1 0,0 0-1,0 0 1,12-10 17,0-1 0,-1 0 0,14-16 0,-20 20-7,122-152 283,-101 123-159,92-136 120,-97 135-55,77-148 93,-79 150-25,11-11-75,36-41-1,-47 70 103,83-38 121,-80 49-128,-3 5-185,-1 1-1,1 1 1,21 4 0,-23 2 198,-4 3-216,0 0 0,-1 1-1,0 0 1,13 18 0,-13-8 203,-1 16-87,12 67-1,-21-73 55,-1 16-11,-8 75 0,6-114-226,-5 70 204,5-69-188,1 1 0,1-1 0,0 1 0,0-1 1,0 1-1,5 13 0,-4-21-26,0 1 1,-1-2 0,1 1 0,0 0 0,0 0 0,0 0-1,0-1 1,0 1 0,0-1 0,1 0 0,-1 0-1,0 0 1,1 0 0,-1 0 0,1 0 0,-1 0 0,1-1-1,-1 0 1,1 1 0,4-1 0,-5 0 2,14-1 49,93-39 21,-81 25-34,141-93 10,-133 80-49,53-52 4,6-17-9,97-109-46,-192 205 42,0 1 0,1-1 0,-1 1 1,1 0-1,0-1 0,-1 1 0,1 0 0,-1 0 0,1-1 1,-1 1-1,1 0 0,0 0 0,-1 0 0,1 0 0,0 0 1,-1 0-1,1 0 0,-1 0 0,1 0 0,0 0 0,-1 0 0,1 0 1,0 0-1,-1 0 0,1 1 0,-1-1 0,1 0 0,0 0 1,-1 1-1,1-1 0,-1 0 0,1 1 0,0 0 0,9 9 0,-10-10 0,4 11-4,1 36 4,-4 34 1,-3 7 0,3-9 0,6-22 0,-7-55 0,0 0 0,1 0 0,-1 0 0,1 0 0,-1 0 0,1 0 0,0 0 0,0 0 0,0 0 0,0-1 0,0 1 0,0 0 0,1-1 0,1 2 0,-2-2 0,0 0 0,1-1 0,-1 1 0,0-1 0,1 0 0,-1 1 0,1-1 0,-1 0 0,1 0 0,-1 0 0,0 0 0,1 0 0,-1 0 0,1 0 0,-1-1 0,1 1 0,-1 0 0,0-1 0,2 0 0,5-2 0,0 0 0,0-1 0,0 0 0,10-6 0,-6 1 0,0 0 0,-1-1 0,16-16 0,-7 3 0,26-39 0,11-35 0,-48 77 0,0 0 1,8-33-1,-13 36 1,-1 0 1,-1-1-1,-1 1 0,0-1 1,-2 1-1,-4-35 0,-3 25 13,-67-111 7,55 112 6,1 8-15,-1 0 0,-1 2 0,-25-16 0,45 31-7,-1 0 1,1 0 0,0 1 0,-1-1-1,1 1 1,0-1 0,-1 1-1,1-1 1,-1 1 0,1 0 0,-1 0-1,1-1 1,-2 1 0,-10 1 11,0 0 1,0 0-1,0 1 1,0 1-1,-24 8 1,19 1 29,1 5-467,0 2 0,-25 36 0,6-1-6160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2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57 10672,'9'-8'6,"-1"1"41,0 0-1,1 0 1,0 0-1,0 1 1,17-8-1,-26 14-43,0 0 0,0 0 1,1 0-1,-1-1 0,0 1 0,0 0 1,0 0-1,0 0 0,0 0 0,0 0 1,0 0-1,1 0 0,-1 0 0,0 0 1,0 0-1,0 0 0,0 0 0,0 0 1,0 0-1,1 0 0,-1 0 0,0 0 1,0 0-1,0 0 0,0 0 0,0 0 1,0 0-1,1 0 0,-1 0 0,0 1 0,0-1 1,0 0-1,0 0 0,0 0 0,0 0 1,0 0-1,0 0 0,0 0 0,1 0 1,-1 0-1,0 1 0,0-1 0,0 0 1,0 0-1,0 0 0,0 0 0,0 0 1,0 0-1,0 0 0,0 1 0,0-1 1,0 0-1,0 0 0,0 0 0,0 0 0,0 0 1,0 1-1,3 7 44,-1 1 0,0 1 0,-1-1 0,1 18 0,-2-21-34,-2 17 75,-33 124 25,-32 75-1457,38-115-5522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2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1 684 8608,'35'-44'249,"-34"42"39,-1 2-273,0 0-1,0 0 0,-1 0 1,1-1-1,0 1 1,0 0-1,0 0 1,0 0-1,0-1 1,0 1-1,0 0 0,-1 0 1,1-1-1,0 1 1,0 0-1,0 0 1,0 0-1,0-1 1,0 1-1,0 0 1,0 0-1,0-1 0,0 1 1,0 0-1,0 0 1,1-1-1,-1 1 1,0 0-1,0 0 1,0 0-1,0-1 0,0 1 1,0 0-1,0 0 1,1 0-1,-1-1 1,10 2 648,13 11-292,-9 0-340,25 20 257,78 37 32,-113-67-290,-1-1-1,1 1 1,0-1-1,-1 0 1,1 0-1,4 1 1,46 6 100,67 1 0,-80-12-69,185-53 22,-216 54-78,-1-2 0,-1 1 1,11-6-1,185-116 27,-169 96-25,104-116 3,-118 119 5,-2-6 2,28-58 1,-46 88-13,-1 1 0,1-1 0,0 0 0,-1 0 0,1 1 0,-1-1 0,0 0 0,0 0 0,0 1 0,0-1 0,0-2 0,-2-16 14,-1 0 1,-1 0 0,-1 1 0,-7-21-1,0 18 115,-2 5-86,-1 0 0,-1 1 0,-20-16 0,35 31-35,0 0 0,0 1 1,0-1-1,-1 0 0,1 0 1,0 1-1,-1-1 0,1 0 1,-1 1-1,1 0 0,-3-1 1,-11-1 30,-1 0 0,1 1 0,-1 1 0,-27 3 0,20 5 96,-9 7-610,2 3 0,-35 24 0,-2 7-7416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29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1 371 10400,'10'-1'18,"1"-1"0,-1 0 1,0 0-1,0-1 0,20-8 1,-18 6 1,188-48 272,-166 45-262,21-4 110,293-57 32,-257 54-152,183-20 0,115-5-16,53 1-4,38 5 0,497-3-2,-785 34-3,808 11 2,-797-3-2,809 30 2,-817-25-2,739 54 2,-762-50-2,220 23 4,-43-1-1,-225-22-3,146 17 4,4 1 1,-80-6 0,-81-7 0,-65-13 1,-37-5-9,1 0-1,18 5 1,-39-9-71,-1 1 1,0 0 0,-11 0 0,-5-1-944,-39-8-5531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29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11 884 7176,'26'-68'208,"22"-28"48,-34 72-125,-2-1 0,-1 0 0,11-39 0,-13 38-101,0 3 52,8-36-1,-10 30-57,2 0-11,-4 12-6,0 0 1,2-24-1,-4 27-2,0-5 1,0-1-1,-1 0 1,-1 1 0,-3-38-1,0 31 12,-11-39 0,11 55-10,0 1 0,-1-1 0,-1 1-1,0 0 1,0 1 0,0-1-1,-1 1 1,-8-11 0,4 13 33,4 5-32,0 0 0,0 0 0,1 1 0,-1 0 0,0 0 0,0 0 0,0 0 0,-5 2 0,1 4 112,-1 5-77,2 1 0,0 1 1,-9 17-1,10-6 104,-23 174 57,25-145-63,-9 254 58,14-241-79,14 270 44,-9-269-63,22 250 38,-21-262-78,19 168 23,-23-189-57,-3-15-225,-1-1 1,0 1 0,-2-1-1,0 0 1,-7 20 0,-12 20-5883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2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6 501 7800,'-2'-17'0,"-1"-20"0,4 27 0,2-1 1,-1 1 0,2 0-1,-1 0 1,1 0-1,1 0 1,0 1 0,9-14-1,3 2 27,99-90 14,-88 90 6,128-62 30,-122 71 30,157-32 55,-152 38 13,-36 6-165,192-11 268,-105 12-195,-77 3-63,12 16 0,-20-15-20,-1 0 1,0 0 0,-1 0-1,0 1 1,5 8 0,-5-5-1,1 1 0,-1-1 0,3 18 0,0 36 0,-7-28-1,0-27 0,1-1 0,0 1-1,0-1 1,1 1 0,0-1 0,0 1-1,0-1 1,1 0 0,0 1-1,5 10 1,-6-16 1,0 0 0,1 0 0,-1 0-1,0 0 1,1-1 0,-1 1 0,1 0 0,2 2 0,-1-3 0,-1 1 1,1-1-1,0 0 0,0 0 1,-1-1-1,1 1 1,0 0-1,0-1 1,0 1-1,0-1 0,0 0 1,0 0-1,0-1 1,0 1-1,0 0 0,-1-1 1,7-1-1,3-2 6,0 0 0,16-9 0,-22 10-2,9-6 63,-6 1-47,1-1 0,-2-1 0,1 1 0,-1-1 0,7-13 0,-9 5 180,-3-12 37,-2-1 1,0 0 0,-6-45-1,4 69-153,0 0-1,-1 1 1,0-1 0,0 1-1,0 0 1,-1-1-1,1 1 1,-2 0-1,1 0 1,-1 1-1,-4-7 1,8 12-73,-1 0 0,1 0 0,0 0 1,0-1-1,0 1 0,0 0 0,0 0 0,0 0 1,-1 0-1,1 0 0,0 0 0,0 0 0,0 0 0,0 0 1,-1 0-1,1 0 0,0 0 0,0 0 0,0 0 0,0 0 1,0 0-1,-1 0 0,1 0 0,0 0 0,0 1 0,0-1 1,0 0-1,0 0 0,-1 0 0,1 0 0,0 0 0,0 0 1,0 0-1,0 0 0,0 1 0,0-1 0,0 0 0,0 0 1,0 0-1,-1 0 0,1 0 0,0 0 0,0 1 0,0-1 1,0 0-1,0 0 0,0 0 0,0 1 0,-3 7 102,0-1-58,2-5-32,1 0 0,-1 1 0,1-1 0,-1 0 0,1 1 0,0-1 1,-1 0-1,1 1 0,1-1 0,-1 0 0,0 1 0,0-1 0,2 5 1,7 34-614,19 53 1,-2-9-6864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0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 10224,'-16'0'0,"-20"1"1,28 0-1,0 1 0,0 0 0,0 0-1,0 1 1,0 0 0,1 0 0,-1 1 0,1-1 0,0 2 0,0-1 0,-7 7-1,-2 2-1,2 1 0,-23 26 0,26-26 8,0 0 0,0 1-1,-7 16 1,12-21-4,1 4 12,4 2-1,0-1 1,1 1 0,1 0 0,0-1-1,1 1 1,8 30 0,-6-29-7,12 28 82,17 27 13,-30-68-90,0 0 0,0 0 1,0-1-1,0 1 0,0-1 0,1 1 0,0-1 0,-1 0 0,1-1 0,1 1 0,-1-1 0,0 1 0,9 2 0,-7-2-2,8 0 37,24-3-1,-29-1-43,0 0-1,0-1 0,17-6 1,-9 0-216,1-1 1,-1-1-1,0 0 1,-1-1-1,16-14 1,29-23-6161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0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1095 9592,'-7'-16'-191,"9"11"31,16-18 19,26-20 113,94-95 44,-108 106 64,111-142 60,-116 137 81,74-132 110,-84 140-30,32-121 126,-42 119-126,-5-12-87,-7-51 0,1 73 93,1 9-224,-2 1 1,1 0-1,-2 1 1,-16-19-1,10 20 164,3 7-191,0 0 1,0 0-1,-1 1 0,1 0 1,-23 2-1,14 4 158,-8 10-68,-35 23 1,62-37-131,-1 0-1,1 0 1,0 0 0,0 0-1,0 0 1,0 0 0,0 0-1,0 0 1,0 1 0,0-1-1,-1 2 1,-2 7 16,-1-1 0,2 1 0,-1-1 0,1 1 0,1 0 0,0 0 0,-1 19 0,3-27-20,0 0-1,0-1 1,0 1-1,0 0 1,0 0 0,1-1-1,-1 1 1,0-1 0,1 1-1,1 3 1,6 12 23,2-1 0,0 0 0,0 0 0,21 22 0,-8-20 45,122 62 29,-111-67-42,161 53 21,-154-53-47,133 50 18,-171-63-57,-1 1 0,1 0 0,-1 0 0,0 1 1,0-1-1,1 1 0,-1-1 0,4 4 1,9 11 3,0 0 0,-2 0 1,21 33-1,-32-47-5,-1 0-1,0 0 1,-1 0 0,1 0 0,0 0 0,0 0-1,-1 0 1,1 0 0,-1 3 0,7 59 11,-7-46-11,-1 0 1,-6 29-1,1-19 2,-10 29-1,-12 23 0,3-3-2,21-58 0,-6 40 0,9-45 0,1 1 0,0-1 0,4 21 0,-2-21 0,1-1 0,0 1 0,10 21 0,-10-27 0,1 1 0,1-1 0,0-1 0,0 1 0,11 12 0,-13-16 0,0-1 0,1 0 0,-1 0 0,1 0 0,-1-1 0,1 1 0,0-1 0,0 0 0,1 0 0,-1 0 0,8 2 0,-6-3 37,1 0 1,0 0 0,-1-1 0,1 0-1,0 0 1,-1-1 0,1 0 0,-1 0 0,1 0-1,8-4 1,8-3-629,32-18 0,-38 18-362,88-43-7647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1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 12104,'-15'14'49,"0"2"0,-19 25-1,27-32-17,-83 119 252,76-105-259,-3 9 76,-19 58 0,-1 30-80,-12 88-40,44-175-80,3 6-706,3 72 0,6-39-6654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347 837 10848,'-3'0'2,"0"0"0,0 0 0,0 1 0,0-1 0,0 1 0,0 0 0,0 0 0,0 0 0,0 0 0,0 0 0,1 1 0,-1-1 0,-3 3 0,-15 9 19,-98 74 51,115-84-58,0 0 1,0 1-1,0 0 1,1 0-1,-4 5 1,-11 14 28,-20 34 0,24-28-27,-14 34-1,16-26 52,-14 123 15,27-136-68,12 25-1,-12-46-13,1 1 0,-1-1 1,1 0-1,0 0 0,0 0 0,0 0 1,0 0-1,1 0 0,-1-1 0,1 1 0,4 3 1,0-3-1,0 0 0,0 0-1,0-1 1,1 0 0,-1 0 0,0 0 0,1-1 0,0 0 0,-1-1 0,1 1 0,12-2 0,-14 0-1,20-2-5,11-10 0,47-22 0,-82 34 4,0 0 1,0 0-1,-1 0 0,1 0 1,-1 0-1,1 0 1,-1-1-1,1 1 1,-1 0-1,0-1 1,2-1-1,13-20-3,-1 0 1,-1-1-1,11-27 0,-16 22 0,8-121 6,-18 121 13,0 20-6,0-7 2,-1 0 0,-1 0 0,-1 1 1,0-1-1,-1 1 0,0 0 0,-10-17 0,-95-161 303,65 130-1678,-2 1-5568</inkml:trace>
  <inkml:trace contextRef="#ctx0" brushRef="#br0" timeOffset="1">955 0 11480,'9'8'7,"-7"-6"-1,0-1 0,0 1 1,0 0-1,0 0 0,-1 0 0,1 0 0,-1 0 0,1 0 0,-1 1 0,1-1 0,1 5 0,8 22 46,14 49 1,-21-48 74,1 61-1,-7 36-100,-19 137-62,17-214-143,-11 199-1390,11-121-5231</inkml:trace>
  <inkml:trace contextRef="#ctx0" brushRef="#br0" timeOffset="2">1224 1340 5560,'0'0'0,"3"-12"0,3-14 0,1-10 0,-2-5 0,-11 2-8,-18-5 8,-2 2-3688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5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0 670 8880,'8'-21'19,"1"1"0,0 0 0,2 1 0,0 0 0,1 0 0,15-17 0,-25 34 13,0 1 0,0-1-1,0 0 1,0 1 0,0 0 0,0-1-1,1 1 1,-1 0 0,0 0 0,1 0 0,-1 1-1,1-1 1,-1 0 0,1 1 0,3-1-1,-3 1 8,6 2 202,3 7-156,0 0 0,-1 0 0,10 12 0,-9-5 142,-1 9-127,-1 0 1,9 32-1,-15-31 48,-13 247 183,9-269-327,-2 16 9,-1-7-10,1-13-3,0-9 0,3-31-70,1 0 0,2 1 1,14-59-1,-13 78 54,12-39-120,-7 34 95,0 1 1,2 1-1,0 0 1,19-25-1,9 3 35,-33 37 6,1 0 0,1 0 0,-1 1 1,1 1-1,13-9 0,-21 15 0,-1 0 1,0-1-1,1 1 0,-1 0 1,1 0-1,-1 0 1,1-1-1,-1 1 0,1 0 1,-1 0-1,1 0 0,-1 0 1,1 0-1,-1 0 0,1 0 1,-1 0-1,1 0 1,-1 0-1,1 0 0,-1 1 1,1-1-1,13 4 5,0 1 0,0 1 0,17 9 0,-15-2 22,0 6-14,-1 1-1,18 30 1,-25-29 22,14 105 20,-10-33 25,-9-77-75,10 42 22,7 1-2,-20-59-25,1 0 0,-1 1 1,0-1-1,0 0 0,0 0 0,0 1 0,0-1 1,0 0-1,0 0 0,0 0 0,0 1 0,1-1 0,-1 0 1,0 0-1,0 0 0,0 0 0,0 0 0,0 1 1,1-1-1,-1 0 0,0 0 0,0 0 0,0 0 1,1 0-1,-1 0 0,0 0 0,0 0 0,0 1 1,1-1-1,-1 0 0,0 0 0,0 0 0,1 0 0,-1 0 1,25-2 5,-16 0-5,0-1-1,-1 0 0,16-8 1,-12 4-1,1-1 0,-1 0 0,13-11 0,43-49 0,6-10 0,3-1 0,-37 36-1,47-68 0,-68 80-4,21-51 4,-3-19 1,-34 89 0,9-25 3,-3 0 0,9-64 0,-12 15 21,-6 84-19,0 0-1,0 0 1,0 1 0,0-1-1,-1 0 1,1 0 0,-1 0-1,1 0 1,-1 0 0,0 1-1,0-1 1,0 0 0,0 1 0,0-1-1,0 1 1,0-1 0,0 1-1,-1-1 1,1 1 0,-1 0-1,1 0 1,-1 0 0,1-1-1,-4 0 1,5 2-2,-8 0 84,-6 6-47,0 0 1,-20 15-1,21-9 48,-4 11-27,-24 42-1,32-41-6,-17 132 14,25-119-48,11 163 5,-6-159-18,11 67-1,5 32-4,-7-4-2,-10-16 0,-5-90 0,-8 42 0,5-50 0,-14 42 0,9-40-1,-1-1 1,-2-1 0,-26 38-1,23-44-4,10-12-109,-1 0-1,1 0 1,-1-1 0,0 1-1,0-2 1,0 1 0,-1-1-1,1 0 1,-1-1 0,1 1-1,-10-1 1,-35 2-6739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0 10936,'-66'82'-86,"45"-51"-340,-36 78-1,-5 29 319,37-73-5,-97 317-31,100-298 105,-22 126 4,15-3 27,29-207 8,-2 14-1,1 1-1,0-1 0,2 18 1,12 133-6,-5-120 7,17 52 0,-23-90 1,0-1 0,0 1 0,0-1 0,1 0 1,7 12-1,-10-18-1,67 109 6,12-10 2,-75-94-2,0 0-1,1 0 1,-1-1 0,1 0-1,10 7 1,-15-11-6,32 24 16,38 20 1,-27-23-532,45 15 1,-85-35 426,133 52-5532</inkml:trace>
  <inkml:trace contextRef="#ctx0" brushRef="#br0" timeOffset="1">2111 1839 1352,'0'0'0,"17"7"0,23 3 0,2 1-536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5656,'347'-8'-3,"-240"5"-9,532-18-5,-503 15-22,555-22 34,-556 22 186,507-32 131,-522 31 136,431-16 192,-451 19-152,345-10 180,-371 13-280,-26 0-187,214 8 486,-231-4-517,121 8 1052,-156-7-1017,-19 20-1487,-4 3-5338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689 0 7896,'-28'13'1,"2"5"13,2 1 0,0 1 0,1 1 0,-27 34-1,46-51-14,-3 4 7,0 0 0,1 0 0,0 0 0,0 1 0,1 0 0,0 0 0,1 0 0,0 1 0,-5 15 0,9-24-6,-3 17 7,6 29-1,-1-33-5,1-1 0,8 24 0,20 32 4,11 8-3,51 97 15,-37-62 18,-50-92 25,-3 5-30,-1 0 0,-1 27 0,-1-51-22,0 1-1,0-1 0,0 0 1,0 1-1,0-1 0,-1 0 0,1 1 1,-1-1-1,1 0 0,-1 0 1,1 1-1,-2 1 0,-9 12 21,0 0 0,-1-1 0,0 0 0,-18 15 0,6-13 80,-137 58 47,124-61-55,10-5-47,-4 3-6,0-2 0,-1-2 0,-53 6 0,39-10 109,0-2-1,-51-5 1,94 3-16,3 0-129,1 1 1,-1-1 0,0 1 0,1-1-1,-1 1 1,0-1 0,1 0 0,-1 1-1,1-1 1,-1 1 0,1 0 0,-1-1-1,1 1 1,-1-1 0,1 1-1,-1 0 1,1-1 0,-1 1 0,1 0-1,0 0 1,-1-1 0,1 1 0,0 0-1,-1 0 1,1 0 0,0 0 0,-1 0-1,1 0 1,1 0 0,23 0 97,15 4-60,-22 2 65,8 7-36,48 33 1,-54-28 29,14 24-12,-2 2 0,35 63 0,-35-43-69,-21-37 34,30 126 27,2 31 17,-34-156-90,17 34 4,-21-51-18,1 0 0,0 0 1,15 19-1,-17-26 4,0 0-1,0 0 1,0 0 0,0 0-1,1-1 1,0 0 0,0 0 0,0 0-1,0 0 1,7 2 0,1-1-347,0-1 1,0 0 0,16 1 0,46 5-6259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875 101 6008,'-27'-59'542,"26"58"-501,1 0 1,-1-1-1,0 1 0,0 0 0,0 0 0,-1 0 0,1 0 0,0 0 0,0 0 0,0 0 0,-1 0 0,1 0 0,-1 1 0,1-1 0,0 1 0,-3-1 0,-3-2 55,-3-3-29,7 4-21,-1 0-1,1 0 0,-1 1 0,1-1 1,-1 1-1,0 0 0,1 0 0,-1 0 1,-7 0-1,-10-1 74,0 2 0,0 0 0,-37 6 0,28 1 61,-162 62 58,150-51-124,5-2-51,-148 71 99,69-15-63,113-71-96,0 1 1,0 0-1,1 0 0,-1 0 1,0 0-1,1 0 1,0 1-1,-1-1 0,1 1 1,0 0-1,-3 4 1,2 1 1,2-7-4,0 0-1,0 1 0,1-1 1,-1 0-1,1 1 1,-1-1-1,1 1 0,-1-1 1,1 1-1,0-1 0,0 1 1,0-1-1,0 1 1,0-1-1,0 1 0,0-1 1,1 4-1,0-2 1,1 0-1,-1 1 1,1-1-1,0 0 1,0 0 0,0 0-1,0 0 1,5 4-1,41 34 2,-12-17-3,63 31 0,1-10-5,-26-5 7,-60-31 1,-1 0 1,0 1-1,0 1 1,12 13-1,-25-23-1,0-1 0,1 0 1,-1 1-1,0-1 0,1 0 0,-1 1 1,0-1-1,1 1 0,-1-1 0,0 1 0,0-1 1,0 0-1,1 1 0,-1-1 0,0 1 0,0-1 1,0 1-1,0-1 0,0 1 0,0-1 1,0 2-1,0 3 3,-1 0 0,1 0 0,-1 0 0,-1 0 0,1 0 0,-1 0 0,1 0 0,-2 0 0,-2 5 0,-7 2 36,-9 2-20,-2-2 0,-39 17 0,49-23 6,-1-1 0,1-1 0,-20 4 0,9-3-10,2 0-6,-45 6 56,48-8-34,-13 1 18,-39 0 0,70-4-30,4 1 0,18 6-5,1 0 0,0-2 1,25 3-1,-27-5-10,12 5 29,146 69 15,-141-54-2,142 136 22,-144-121-1,142 164 28,-169-193-80,-1-1 0,12 20 0,55 93 36,-6 27-1031,-64-137 757,66 152-5838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282 220 7088,'-16'-39'80,"-6"-21"-66,21 54 62,-1-1 0,1 1 0,1-1-1,-1 0 1,1 0 0,0 1 0,1-1-1,0 0 1,0 1 0,0-1-1,1 0 1,0 1 0,0 0 0,6-12-1,-8 17-40,1 0 0,0 0 0,0 1 0,-1-1 1,1 0-1,0 0 0,0 1 0,0-1 0,0 0 0,0 1 0,0-1 0,0 1 0,0 0 0,0-1 0,0 1 0,0 0 0,0-1 0,0 1 0,1 0 0,-1 0 0,0 0 0,0 0 0,0 0 0,0 0 0,0 0 0,0 1 0,0-1 0,1 0 0,1 1 0,12 3 189,-7-3-166,0 1 0,0 1 1,0-1-1,-1 1 0,1 1 1,13 7-1,0 3 44,-1 2 0,22 20-1,-29-19 74,1 8-57,19 49 0,-29-52-11,-3 11-36,-7 56 0,1-57-17,-2-1-1,-21 60 1,21-73-43,-19 51 82,16-47-79,-25 56 29,30-69-39,-6 14 19,-12 34-1,20-49-17,0 1 0,1 0 0,0 0 0,1 0 0,-1 0 0,2 0 0,0 1 0,1 17 0,8 9-2,0-5 2,3-8-3,9 5-2,12 12 0,27 20-5,-25-26-6,-34-33 11,0 0 0,1 0 0,-1 0 0,0 0 0,1 1 0,-1-1 0,0 0 0,0 1 0,0-1 0,0 1 0,0-1 0,-1 1 0,1-1 0,1 3 0,0 3 0,46 75 0,-32-51 0,-4 2 1,-11-27 1,0 0 0,0 1 0,-1-1 1,0 0-1,0 1 0,0-1 0,-1 1 0,0-1 0,0 0 0,-1 0 0,-3 9 1,1-5 2,-1 0 1,1 0 0,-2-1 0,-10 15 0,10-17 4,-1 0 0,1 0 0,-1-1 0,0 0 0,-1 0 0,1-1 0,-1 0 0,-1 0 1,-8 3-1,6-2 6,-133 74 264,113-66-93,-3-4-494,0-1 0,0-2 1,-60 4-1,-18-4-6946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6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4848,'20'6'20,"-13"-4"6,0 1 0,0-1 0,0 1 0,-1 0 0,7 5 0,56 33 306,-66-39-208,0 0 0,0 0 0,0 0 0,-1 0 0,1 0-1,-1 1 1,1-1 0,-1 1 0,0 0 0,4 5 0,1 4 73,30 43 1024,-19-26-15,22 50 0,-12-15-706,-13-32-267,2-1 0,1-1 0,25 32 0,3-17-1606,2-2-5747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12552,'0'0'0,"0"9"0,-1 18 168,-7 12 0,-1 15 152,-6 8 0,-4 9-312,-2-13 8,1-30-16,1 1-9688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8520,'0'0'992,"10"7"-552,30 22-244,-36-26-92,1 1 1,-1-1 0,1 0-1,0-1 1,0 1-1,0-1 1,0 0 0,6 2-1,7 2 35,-1 0-63,45 13 245,86 19 3,155 37 176,-32-11-304,-215-50-88,235 54 45,-229-56-59,259 37 32,-257-41-52,233 27 24,-242-29-44,216 17 19,-218-20-25,-37-3-50,361 10 301,-273-12-252,-65 1 80,140-10 31,-148 5-124,-11 0-365,0-1 1,0-1-1,-1 0 1,23-15 0,11-10-8130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13000,'29'18'0,"26"23"0,87 83 1,-112-96 6,133 124 3,-129-122 4,51 41-1,13 1-9,58 42-3,-129-97-26,125 53-1546,-65-37-6155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39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11480,'46'56'32,"-20"-27"-35,90 97 258,-40-56-195,-17-14-27,8 16-25,26 44-3,-88-110-6,-1 0 0,0 1 0,0-1 0,-1 1 0,0 0 0,0 0 0,3 12 0,-3-8-4,-2-11 3,-1 1 0,0 0 1,0 0-1,0-1 0,0 1 0,0 0 0,0 0 1,0-1-1,0 1 0,0 0 0,-1 0 0,1-1 1,0 1-1,0 0 0,-1 0 0,1-1 1,0 1-1,-1 0 0,1-1 0,-1 1 0,1-1 1,-1 1-1,1 0 0,-1-1 0,1 1 0,-1-1 1,1 1-1,-1-1 0,0 0 0,-1 1 1,1 0-4,-23 10-19,11-10-69,0-4 64,0 0 0,0-2 0,0 1 0,-20-12 1,14 2-132,-8-14 41,-32-42 0,45 47-107,-35-102-54,44 99 240,1-43 0,4 54 38,1-1 0,1 0 1,5-22-1,3 8 6,1 0 0,2 1 0,1 1 0,19-30-1,-33 57-2,3-4 9,-1 1-1,1 0 1,0 0 0,0 0 0,1 0-1,4-4 1,-8 8-10,81-76 72,12 9-15,-88 64-14,1-1 0,0 1 0,-1 0 0,13-4 0,192-58 288,-206 64-289,0 0 1,0 1-1,1-1 1,-1 1-1,1-1 1,-1 1-1,7 1 1,-11-1-43,34 3 170,34 6 0,34 19-34,-98-27-102,0 1 0,-1-1 0,1 1 0,-1-1 0,1 1 0,-1 0 1,1 0-1,-1 0 0,3 4 0,-6-6-34,19 14 115,-1 1 0,28 30 0,-29-24-80,-1 1 0,17 30-1,-30-47-12,-1-1 0,1 0 0,-1 1 0,0-1-1,-1 1 1,1 0 0,1 8 0,21 113 157,-18 37-1727,-6 3-6372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6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8344,'0'0'0,"12"0"0,18 0 88,20 3 0,17 2 32,14-1 0,16-2-80,3-4 0,-2-13-40,1 1-6152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1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6904,'0'0'2240,"0"5"-2080,2 43 68,-9 85 0,-2-55-140,-20 147 122,27-199-198,-1 51 78,3 193 266,-1-263-344,1-6 6,-1 1 0,1-1 1,0 0-1,0 1 0,0-1 0,0 0 0,0 1 0,1-1 0,-1 0 0,0 1 0,1-1 0,-1 0 0,2 3 0,-10-34-189,1 0 0,2 0 0,-2-34 0,5 50-306,-7-82-5943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11208,'0'0'0,"9"3"0,-2 6 0,-2 4 0,-1 10-208,8 4 208,2-3-312,-10-12 312,1 0-7536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426 356 11032,'20'9'-34,"0"-2"-1,24 6 1,-35-11 15,1 0-1,-1-1 1,1 0-1,-1-1 1,1 0-1,12-1 1,-19 0 0,-1 1 1,1-1-1,0 0 0,-1 0 1,1 0-1,-1 0 1,1 0-1,-1-1 0,0 1 1,0-1-1,1 1 0,-1-1 1,0 0-1,2-3 1,-2 3-15,3-7-279,-3 1 246,-1 0 1,1 0-1,-1 0 1,-1 0-1,1-1 1,-1 1-1,-1 0 0,0-1 1,0 1-1,-2-9 1,-6-19-234,-1 0 1,-29-67 0,32 88 259,5 11 15,1 0 0,-1 1 0,0-1-1,-1 1 1,1-1 0,0 1-1,-1-1 1,-5-4 0,8 8 18,-4-5-24,0 1 1,0 1-1,0-1 1,-1 1 0,1-1-1,-9-3 1,13 7 28,0 0 1,0 0-1,0-1 0,-1 1 1,1 0-1,0 0 1,0 0-1,0 0 1,-1 0-1,1 0 0,0 0 1,0 0-1,0 0 1,-1 0-1,1 0 1,0 0-1,0 0 0,0 0 1,-1 0-1,1 0 1,0 0-1,0 1 1,0-1-1,-1 0 0,1 0 1,0 0-1,0 0 1,0 0-1,-1 0 1,1 0-1,0 1 0,0-1 1,0 0-1,0 0 1,-21 19-20,-11 27 16,-43 80 9,62-96 22,-48 164 18,51-148 22,-26 206 27,32-198-20,2 240 35,4-233-1,15 221 52,-13-229-32,1 202 59,-8-206-47,-25 158 57,18-173-49,-56 108 53,49-119-106,-3-2-443,0 0-1,-37 26 1,4-9-5472</inkml:trace>
  <inkml:trace contextRef="#ctx0" brushRef="#br0" timeOffset="1">298 1514 9416,'0'0'0,"22"2"0,41 8 0,27-1 0,11-4 0,8-5-136,2-8 136,-10-13-552,-18-18 552,1-2-6072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37 9592,'11'-31'-47,"-11"31"-54,0 0 99,0-1 1,0 1 0,0 0 0,0 0 0,0 0-1,0 0 1,0-1 0,0 1 0,0 0 0,0 0-1,0 0 1,0-1 0,0 1 0,0 0-1,0 0 1,0 0 0,-1 0 0,1-1 0,0 1-1,0 0 1,0 0 0,0 0 0,0 0 0,0 0-1,0 0 1,-1-1 0,1 1 0,0 0-1,0 0 1,0 0 0,0 0 0,-1 0 0,1 0-1,0 0 1,0 0 0,0 0 0,0 0 0,-1 0-1,1 0 1,-2 1-3,0 1 0,0-1 0,0 1 0,0 0 0,0 0 0,0 0 1,1 1-1,-1-1 0,1 0 0,-2 3 0,-27 43 4,-17 30 0,-79 113 4,101-148 17,-92 213 14,97-197-14,-63 236 12,72-237-18,-19 218 10,30-224-11,11 62-1,11-17-9,-20-92-3,-1-1 1,0 1-1,1-1 0,0 0 1,4 7-1,18 28 8,43 52-1,-45-72 7,-22-19-15,15 11 9,28 14 1,-33-20-9,-1-1-1,1-1 1,0 1 0,0-2 0,18 4 0,-16-6 0,0 0 0,0-1-1,0 0 1,0-1 0,0 0 0,0-1 0,0 0-1,-1-1 1,16-7 0,-25 11 0,0-1-1,0 0 1,0 0-1,-1 0 1,1 0 0,0-1-1,0 1 1,-1 0-1,1-1 1,2-2 0,24-29-373,-2 0 0,33-54 0,3-12-5248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3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0 642 3680,'6'27'151,"-5"-24"-99,-1 1 0,1-1 1,0 1-1,0-1 0,0 0 1,3 5-1,1-5 295,15 3-32,-9-3-237,-1-1 0,1 0 0,0 0 0,12-1 0,-9 1 26,-2-1-53,1 0 1,0-1 0,0-1 0,-1 0 0,1 0 0,0-1 0,22-7 0,4-6 73,40-20 0,-58 19 9,4-11-37,32-45 0,-44 48 78,9-31 178,-3 0-1,12-61 0,-26 94-281,-3 12 51,0 1-1,-1 0 1,0-1-1,-1-18 1,-5-69 581,1 82-223,-4 0-152,-19-29 1,24 41-276,0 1 1,0-1-1,0 1 0,0-1 1,0 1-1,0 0 0,-1 0 1,1 0-1,-1 1 0,0-1 1,0 1-1,1 0 0,-1 0 1,0 0-1,0 1 0,-5-1 1,4 0 4,-2 1 19,0-1-1,0 1 1,0 0 0,0 0-1,0 1 1,1 0-1,-1 0 1,-9 3 0,8-1-28,5-3-16,0 1 0,0 0-1,0 0 1,0 1 0,0-1 0,1 1 0,-1-1 0,0 1-1,1 0 1,-1 0 0,1 0 0,0 1 0,-4 4 0,3-4-1,1-1-11,1 0-1,0 0 1,1 1 0,-1-1-1,0 0 1,0 0 0,1 1-1,-1-1 1,1 0 0,0 1-1,0-1 1,0 1 0,0-1-1,0 0 1,2 5 0,-2-4 1,3 6 93,4 4-39,-1-3-46,1 0-1,0 0 1,0 0 0,1-1 0,11 11 0,135 111 191,-134-116-213,27 26 36,30 38 7,-73-73-47,1 0 1,-1 0 0,0 0-1,-1 0 1,1 0 0,-1 1 0,-1-1-1,1 1 1,-1 0 0,2 13-1,-2-11-1,0 7 12,-2-9-11,0-1 0,-1 1 0,0-1-1,0 1 1,-1-1 0,0 1 0,0-1 0,0 0 0,-1 1 0,0-2 0,-4 8 0,-5 8 11,1 1 0,2 0 0,-10 30 0,12-14-6,7-23 18,4-4-21,1 0 1,-1-1 0,2 0-1,-1 0 1,9 10 0,0-8 33,15 3-13,54 19 0,-55-28 8,13-4-10,64-6 1,-76-3-6,105-50 8,-110 42-8,89-70 5,-93 67-18,20-28-1,-30 33-5,0-2-1,8-14 1,-10 13-1,11-30 0,-2-20 0,-14 44 0,-1-1 0,-1-41 1,-1 59 0,0 0 0,-1 0 0,0-1 0,-1 1 1,1 0-1,-1 0 0,0 0 0,0 1 0,0-1 0,0 0 0,-1 1 1,0-1-1,-7-7 0,7 9 0,-6-4 14,7 6-14,0 0 1,-1 0-1,1 1 1,0-1-1,-1 1 1,1-1-1,0 1 1,-1 0-1,1 0 1,-1 0-1,1 1 1,0-1-1,-1 0 1,1 1-1,-1 0 1,-1 0-1,0 1 1,1 0-1,0 0 1,-1 0-1,1 0 0,0 1 1,0-1-1,1 1 1,-1 0-1,1-1 1,-1 1-1,1 1 0,-2 2 1,-20 42 1,15-21-4,1 0 0,-5 30 0,11-34-12,1-15 6,1 2 0,0 1 1,1 0 0,0 0-1,1 0 1,0 0 0,0-1-1,1 1 1,6 13 0,-4-12 2,-1-1-26,1 1 0,9 15 0,-13-24 17,1 0 0,0 0 0,0-1 1,0 1-1,1 0 0,-1-1 0,1 1 0,-1-1 0,1 0 0,0 0 0,0 0 1,0 0-1,0 0 0,6 2 0,-5-3-7,-2 0 12,0-1 1,0 1-1,0 0 1,0-1 0,0 1-1,0-1 1,0 0-1,0 0 1,0 0-1,0 0 1,0 0-1,0 0 1,0 0-1,0-1 1,0 1-1,0-1 1,4-1-1,-3-1 5,1 1 0,0-1-1,-1-1 1,1 1 0,-1 0 0,0-1-1,0 0 1,0 1 0,0-1 0,2-5-1,2-22 2,-8-5 2,-7-8 1,-40-80 39,38 98-23,4 11-13,-9-18 15,10 24-143,-8-10 417,-26-16-2030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16 10672,'0'28'-13,"-1"33"-70,-14 67 1,-19 91 60,25-139-1,2 94 0,13-99 18,-2-46-7,30 89-1,-33-114 10,0 0 0,0-1 0,1 1 0,0 0 0,-1-1 0,1 0 0,0 1 0,1-1 0,3 4 0,1 1-1,9 10-6,-16-18 8,1 1 1,-1-1 0,0 0 0,0 0-1,0 0 1,1 0 0,-1 1 0,0-1-1,0 0 1,0 0 0,1 0 0,-1 0-1,0 0 1,0 0 0,1 1 0,-1-1-1,0 0 1,0 0 0,1 0 0,-1 0-1,0 0 1,0 0 0,1 0 0,-1 0 0,0 0-1,1 0 1,-1 0 0,0-1 0,0 1-1,1 0 1,8-2-8,1-1-1,-1-1 1,0 0 0,13-7-1,-7 0-15,23-28 4,6-22 17,30-71 20,-24 43 34,-41 75 52,0 1 0,16-17 0,-18 22 17,-1 1 0,0-1 1,10-16-1,-15 21 88,0 3-189,0 0 1,0-1 0,-1 1 0,1 0 0,0-1 0,0 1-1,0 0 1,0 0 0,0 0 0,0 0 0,0 0 0,0 0-1,-1 0 1,1 0 0,0 0 0,0 0 0,0 1 0,0-1-1,0 0 1,0 1 0,1-1 0,18 10 100,20 16-44,6 5-26,-45-30-48,0 0 0,0 0 0,1-1 0,-1 1 0,0-1 0,0 1 0,0-1 0,1 1 0,-1-1 0,0 0 0,1 0 0,-1 1 0,0-1 0,1 0 0,-1 0 0,3-1 0,3 1 2,32-3 0,-23-2-4,1 0 1,-1-1 0,28-14-1,-26 7-5,67-73-4,-71 63 4,14-40-1,-23 45 7,0 0 0,4-27 0,-7 24 3,0 1 0,-2 0 0,-1-1 0,-6-37 0,1 37 37,-2 5-8,-1 0 1,-16-24 0,19 32-4,0 1 0,0-1 1,0 1-1,-1 1 0,0-1 0,-1 1 0,-12-8 1,9 11 111,7 3-131,0 0 0,0 1 1,-1-1-1,1 1 0,0 0 0,0 1 1,0-1-1,0 1 0,0-1 0,0 1 1,0 0-1,0 1 0,1-1 0,-1 1 1,1 0-1,0-1 0,0 1 0,0 1 1,0-1-1,0 0 0,-2 5 0,-7 28-1510,1 2-6026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4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 7264,'6'9'29,"-5"2"-26,-2-1-1,0 0 6,-1 0-1,0-1 0,-5 17 1,-30 87 30,19-65-3,-26 48-1,2-7 36,29-60-39,-83 161 89,59-125-73,-115 193 131,117-205-137,35-53-40,0 1 0,-1-1 0,1 0 0,0 1 0,-1-1 0,1 0 0,0 1 0,-1-1-1,1 0 1,0 1 0,-1-1 0,1 0 0,-1 0 0,1 1 0,0-1 0,-1 0 0,1 0-1,-1 0 1,1 0 0,-1 0 0,1 1 0,0-1 0,-1 0 0,1 0 0,-1 0 0,1 0 0,-1 0-1,1-1 1,-1 1 0,1 0 0,-1 0 0,1 0 0,-1 0 0,0-1 2,0 1-3,-1-1 0,1 1 1,0-1-1,0 1 0,0-1 0,0 0 1,0 1-1,0-1 0,0 0 0,0 0 1,1 0-1,-1 0 0,0 0 0,-1-1 1,-1-5-27,-1-1 0,1 1 0,0-1 0,1 1 0,0-1 0,0 0 0,1 0 0,-1-9 0,0 2-656,-7-50-3898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4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8520,'15'2'-22,"0"0"0,0 1 0,0 0 1,-1 1-1,28 12 0,60 31-115,-101-47 137,12 7-27,1 0 0,-1 2 0,0-1 0,-1 1 0,0 1 0,0 0 0,15 18 0,-26-26 8,0-2 17,-1 1 1,0-1-1,1 1 0,-1-1 0,0 1 1,1-1-1,-1 1 0,0-1 0,0 1 1,0 0-1,0-1 0,1 1 0,-1-1 1,0 1-1,0 0 0,0-1 1,0 1-1,0 0 0,-1-1 0,1 1 1,0-1-1,0 2 0,-1-1 2,0 0 0,0-1 0,0 1 0,0 0 0,0 0-1,0 0 1,0-1 0,0 1 0,0-1 0,0 1 0,0-1 0,0 1 0,-3 0-1,-5-4 2,7 2-1,-20-9 1,19 9-29,1 0 0,-1-1 0,1 1 0,0-1 0,-1 0 0,1 1 0,0-1 0,0 0 0,0 0 0,1-1 0,-1 1 0,0 0 0,1-1 0,0 1-1,-1-1 1,1 1 0,0-1 0,0 1 0,0-1 0,1 0 0,-1 0 0,1 1 0,-1-1 0,1 0 0,0 0 0,0 0 0,0 1 0,1-1 0,-1 0 0,2-5 0,5-8-4592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4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56 8160,'0'0'649,"-2"2"-529,-5 5-25,5-5-42,3-1-42,-1-1-14,0 0 1,0 0-1,0-1 1,0 1-1,0 0 1,0 0 0,0 0-1,0-1 1,1 1-1,-1 0 1,0 0-1,0 0 1,0-1-1,0 1 1,1 0-1,-1 0 1,0 0-1,0 0 1,1 0 0,-1 0-1,0-1 1,0 1-1,0 0 1,1 0-1,-1 0 1,0 0-1,0 0 1,1 0-1,-1 0 1,0 0 0,0 0-1,1 0 1,-1 0-1,0 0 1,0 0-1,1 0 1,-1 0-1,0 0 1,0 0-1,1 1 1,-1-1 0,0 0-1,0 0 1,0 0-1,1 0 1,-1 0-1,0 1 1,0-1-1,0 0 1,1 0-1,-1 0 1,0 0 0,0 1-1,0-1 1,0 0-1,0 0 1,0 1-1,0-1 1,1 0-1,-1 0 1,0 1-1,0-1 1,0 0-1,0 0 1,0 1 0,0-1-1,0 0 1,11-25-305,-7 14-443,13-23-4410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5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86 6368,'0'0'5,"1"1"1,0-1 0,-1 1-1,1-1 1,0 1-1,0-1 1,-1 0 0,1 1-1,0-1 1,0 0-1,0 0 1,-1 1-1,1-1 1,0 0 0,0 0-1,0 0 1,0 0-1,-1 0 1,1 0 0,0 0-1,0 0 1,0-1-1,0 1 1,-1 0-1,1 0 1,0-1 0,0 1-1,-1 0 1,1-1-1,0 1 1,0-1 0,-1 1-1,1-1 1,0 0-1,28-22 297,-25 19-253,4-1-6,0 0 1,0 0-1,0 1 0,0 0 0,1 0 0,-1 1 0,1 0 0,10-1 0,-7 0 7,3 0 109,0 0-1,0 1 1,31-2 0,-41 4-125,9 3 233,72 38 99,-66-26-132,62 70 79,-70-65-145,-5-1-111,-1 1-1,0-1 1,3 24 0,-10-24 44,0-15-91,0 5 5,-1 0-1,-1 1 1,0-1 0,0 0-1,0-1 1,-1 1-1,0-1 1,-1 1 0,1-1-1,-1 0 1,-1-1-1,-7 8 1,-82 97 70,22-14-13,-20 21-30,88-112-38,-27 30 11,-1-2-1,-58 46 1,33-36-2,-2-5-10,-5 0-5,56-30-5,15-5 2,23-4 2,-22-1 4,85-4-9,82-11-2,66-3-9,-222 19 17,184-4-70,-105 4-31,-96 0 63,1 0 1,-1 0-1,1 0 0,-1 0 0,0-1 0,1 1 0,-1 0 0,0-1 0,1 1 0,-1-1 1,0 1-1,1-1 0,-1 0 0,0 1 0,0-1 0,0 0 0,0 0 0,0 0 0,0 0 1,0 0-1,0 0 0,0 0 0,0 0 0,0 0 0,0-1 0,0 0 0,0 0-397,8-13-5123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6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390 676 8160,'0'-13'24,"1"6"40,-1 0 1,0 0 0,-1 0-1,0 0 1,-2-7 0,2 11-46,1 1 1,-2-1-1,1 1 1,0-1-1,0 1 1,-1 0-1,0-1 1,1 1 0,-1 0-1,0 0 1,0 0-1,0 1 1,0-1-1,0 0 1,-1 1-1,-4-3 1,-26-14 62,32 18-80,0-1-1,-1 1 0,1 0 0,0 0 0,0-1 0,0 1 1,0 0-1,0 0 0,0 0 0,0 0 0,0 0 1,0 0-1,0 1 0,-1-1 0,1 0 0,0 1 0,0-1 1,0 0-1,-1 2 0,-3-1 2,-25 13 1,17-6-3,1 1 0,0 0-1,1 1 1,-10 12 0,6-4-13,-63 119-7,64-102-26,-42 166-20,48-157-15,-13 171-30,21-173 45,31 162-19,-30-200 77,0 1-1,0-1 1,1 0-1,-1 1 1,1-1 0,3 6-1,17 26-23,51 66 1,-51-82 10,90 43-6,-90-57 20,33-3-1,-45-4 7,1 0 0,-1-1-1,0 1 1,18-7 0,-16 3-97,1-1 0,-1-1 1,0 0-1,-1-1 0,1 0 1,-2 0-1,1-1 0,-1-1 1,15-18-1,34-35-4736</inkml:trace>
  <inkml:trace contextRef="#ctx0" brushRef="#br0" timeOffset="1">265 1 7264,'0'0'0,"9"7"0,16 15 48,9 20 0,5 27-32,-10 17 0,-17 11-16,-5-6-128,1-29 128,-2-1-4968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6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10488,'6'5'-23,"67"56"-93,-55-45-93,-1 2 1,-1 1-1,0 0 1,20 33-1,-22-31 171,6 10 18,31 56 0,9 33 16,-37-56 6,-2 0 1,13 80 0,-32-134 7,0 1 0,-1 0 1,1 10-1,-2-21-10,1 130 45,-14-9-23,12-114-10,0 0 0,0 0 1,-1 0-1,-4 10 0,6-17-12,-43 107 65,-13-6-46,56-101-19,-3 5 5,0 0-1,-1 0 1,0 0 0,0 0-1,-5 5 1,-30 28-364,-2-2 1,-60 40-1,-5-5-5214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1273 0 1712,'-50'0'88,"-97"17"279,81-13-102,32-1 3,0 2 0,0 1 0,-34 10 0,57-12-119,0-1 0,-1 2 0,2-1 0,-1 2 0,0-1 1,1 2-1,0-1 0,1 1 0,-1 1 0,1-1 0,-8 11 0,8-10-97,6-5-5,0 0 0,0 0 0,0 1 0,0-1 0,0 1-1,-2 4 1,-78 148 701,46-84-648,8-19 165,8-14-114,-38 51 0,-27 25 69,68-90-80,-61 126 53,66-117-65,11-29-111,-17 51 110,-19 88 0,-6 111 219,28-137-180,-11 66-2,6-59 42,-1-9-79,2 50 0,11-46 33,-3-7-31,-7 105 304,17-196-409,1 37 166,18 151 346,-15-186-510,-1-9 41,1 1-1,5 18 0,4 6 118,1 0-1,27 60 1,-31-82-159,-4-10 15,1 1 0,0-1 0,11 16 0,36 37 180,96 90 0,-13-34-20,-120-105-185,10 7 65,34 20 44,102 49 1,-159-87-124,59 21 20,-19-8 28,123 35 13,-130-40-27,166 28-1510,-91-21-6131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7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7448,'30'62'1,"60"99"79,-80-144-72,-7-12 4,0 1 0,0 0 0,-1 0 0,1 1 0,-1-1 0,0 0 0,0 8 0,23 132 111,-23-113-23,-4 143 38,-1-140-44,-25 162 110,15-108-106,0 4-58,-1 29 194,11-92-216,-6 37 125,1-24-74,-1 0 89,2 1 0,-1 63 0,11-50-1145,0-32-4546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8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71 7624,'-1'-1'28,"0"0"-1,0 1 1,0-1 0,0 0 0,0 0 0,0 0 0,0-1 0,1 1 0,-1 0-1,0 0 1,1 0 0,-1 0 0,0-1 0,1 1 0,0 0 0,-1-1-1,1 1 1,0 0 0,-1-2 0,2 1 16,0 1 0,0-1 0,0 1-1,0-1 1,0 1 0,0-1 0,0 1 0,0 0-1,0-1 1,1 1 0,-1 0 0,1 0 0,2-1-1,0-2-7,1 1-1,-1 0 0,1 1 0,0-1 1,-1 1-1,1 0 0,0 0 0,0 1 1,1-1-1,-1 1 0,0 0 0,0 1 0,8-1 1,19 1 108,-32 0-141,1 1 1,-1-1-1,1 0 1,-1 1 0,1-1-1,-1 1 1,1-1-1,-1 0 1,0 1-1,1-1 1,-1 1-1,1-1 1,-1 1 0,0-1-1,0 1 1,1 0-1,-1-1 1,0 1-1,0-1 1,0 1 0,0 0-1,0-1 1,0 1-1,0 0 1,2 13 9,-2-13 0,0 1 0,-1 0 0,1 0 1,0 0-1,-1 0 0,1 0 0,-1-1 0,0 1 0,1 0 0,-1 0 0,0-1 0,0 1 0,0-1 0,0 1 0,0-1 0,-1 1 0,-1 1 0,1-2 34,2-3-1,0-10-1191,0-2-4628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8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7000,'0'16'200,"1"22"592,6-34-272,-2-1-369,6 1-35,-1 1-1,1-2 1,0 0-1,0 0 1,0-1-1,15 1 1,111 9 320,-120-11-331,1-1 0,19-1 1,-7-1-56,68-1 124,-72 2-127,14-1 39,0-1 0,77-18 0,-51-3-1331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9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5744,'-9'22'0,"-9"22"0,11-25 4,1 1 0,-4 30 0,8-42 3,1-1 0,0 1 1,1-1-1,0 1 0,0 0 1,1-1-1,0 1 0,0-1 1,5 15-1,-5-20 0,-1-1 1,1 1-1,0 0 0,0-1 1,0 1-1,0-1 0,1 1 1,-1-1-1,0 1 0,1-1 1,-1 0-1,0 0 0,1 0 1,0 0-1,2 2 0,4 2 9,2 3-2,-6-5 2,0 1 0,0-2 0,1 1 0,-1 0 0,1-1 0,0 0 0,7 3 0,87 26 158,-77-28 60,31-4 111,96-15 0,-129 12-314,-10 2 21,0 0-1,1-1 1,11-5 0,96-40-728,-53 17-3704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142 260 6456,'45'-127'-24,"-35"104"14,-1 1 3,0 0 0,6-26 0,-14 37 6,-1 11 1,0 0 0,0 0 0,0-1 0,0 1 0,0 0 0,0-1 0,0 1 0,0 0 0,0-1 0,0 1 0,0 0 0,0 0 0,-1-1 0,1 1 0,0 0 0,0 0 1,0-1-1,0 1 0,-1 0 0,1 0 0,0 0 0,0-1 0,-1 1 0,1 0 0,0 0 0,0 0 0,-1 0 0,1-1 0,0 1 0,-1 0 0,-1 1 1,0-1-1,1 1 1,-1 0-1,0 0 1,0 0-1,0 0 1,1 0-1,-1 0 1,1 1-1,-1-1 1,1 1-1,-1-1 1,1 1-1,0-1 1,0 1-1,-1 0 1,0 2-1,0-1 2,-57 86 65,47-70-42,-19 34 35,-27 67 0,50-102-54,5-12-1,0 0 0,1 1 0,0-1 0,0 0 0,1 1 0,-2 11 0,0-2 11,1-2-8,0-1 0,0 1-1,1 0 1,1 0 0,0-1 0,3 23 0,19 66 41,-18-86-35,1-1-1,1 0 0,0-1 1,0 1-1,12 15 0,-18-29-10,0 0-1,1-1 1,-1 1-1,1-1 1,-1 1 0,1 0-1,-1-1 1,1 1-1,0-1 1,-1 1 0,1-1-1,0 0 1,-1 1-1,1-1 1,0 0 0,-1 1-1,2-1 1,18 7 19,1-2 1,36 6 0,-32-12 37,5-5-25,0-2 0,36-14 0,-42 8 133,14-17-33,33-36 1,-53 43 185,46-97 159,-56 97-33,1-12-79,-3 0 1,-1 0 0,1-55-1,-11 36-212,0 34 199,-4-1-192,-1 0 0,-13-21 0,10 30 131,1 4-217,-1 1 1,0 0-1,-1 1 1,-16-7 0,10 11 102,11 2-131,-1 0-27,0 1-1,-1 0 1,1 1-1,-1 0 1,1 0 0,0 1-1,0 1 1,0-1-1,-18 9 1,-28 14 23,-9 9-35,41-20-504,-2-1 0,-31 11 0,8-6-6912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49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 8344,'4'2'1,"25"24"2,-16-13 10,20 20 6,11 12-15,52 70-10,-93-112 2,0 1 0,-1-1 0,0 1 0,1 0-1,2 6 1,65 174-20,-58-142 31,44 172 25,-46-172 89,24 187 86,-31-180 74,-4 177 118,-4-183-118,-58 173 114,61-209-343,-1 0 0,0 0 0,-1 0 1,-6 9-1,10-16-52,-71 104 265,-17-9-163,49-60 138,-193 132-1274,104-81-5572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0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4936,'5'8'32,"4"9"-2,-1 0-1,0 1 1,-1 0 0,-1 0-1,0 1 1,2 22 0,-5-23-17,0 5 29,-1 36 0,1 111 62,-5-81 47,0-60-129,2 0-7,-7 48 93,-21 157 217,27-226-250,-2 2 13,3-10-87,0 0 0,0 0 1,0 0-1,0 0 0,0 0 0,0 0 0,0 0 0,0 0 0,0-1 0,0 1 0,0 0 1,0 0-1,0 0 0,0 0 0,-1 0 0,1 0 0,0 0 0,0 0 0,0 0 1,0 0-1,0 0 0,0 0 0,0 0 0,0 0 0,0 0 0,0 0 0,0 0 1,0 0-1,-1 0 0,1 0 0,0 0 0,0 0 0,0 0 0,0 0 0,0 0 1,0 0-1,0 0 0,0 0 0,0 0 0,0 0 0,0 0 0,-1 0 0,1 0 1,0 0-1,0 0 0,0 0 0,0 0 0,0 0 0,0 0 0,0 0 0,0 0 1,0 0-1,0 0 0,0 0 0,0 0 0,-1 0 0,-1-2 6,0-1 0,0 0 0,0 0 0,0 0 0,0 0 0,0-1 0,-1-4 0,1-1 7,0 0-1,0-1 1,0-13 0,-3-103-685,2 55-2922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1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6008,'41'-53'24,"9"-1"5,-48 52-25,0 0 0,0 1-1,0-1 1,0 1 0,0-1-1,0 1 1,0 0 0,1 0 0,-1 0-1,1 0 1,-1 0 0,1 0 0,3 0-1,5-1 5,1-2 10,-7 2 15,-1 1-1,0 0 1,0 0 0,1 0-1,-1 1 1,1-1 0,-1 1-1,7 1 1,20 1 155,32 6 0,-43-2 139,7 10-99,37 28 0,-63-43-204,1-1 1,-1 2 0,0-1 0,0 0-1,0 0 1,0 0 0,0 0 0,0 1-1,0-1 1,0 0 0,0 1-1,0 1 1,5 13 46,0 1 0,-1-1 0,-1 1 0,0 0 0,1 18-1,-7-8 105,-33 114 57,24-114-144,6-16-56,-3 3-12,1 1-1,-2-2 1,0 1-1,0-1 0,-1-1 1,-14 14-1,19-21-5,-36 31 35,38-34-48,0 0 0,0 0 0,0 0 0,0 0 0,0 0 0,-1-1 0,1 0 0,0 0 0,-1 0 0,1 0 0,-1 0 0,1 0 0,-6-1 0,8 0-1,0 0 0,0-1 0,0 1-1,0-1 1,1 1 0,-1-1-1,0 1 1,0-1 0,0 1 0,1-1-1,-1 0 1,0 1 0,1-1-1,-1 0 1,0 0 0,1 0 0,-1 1-1,1-1 1,-1 0 0,1 0 0,0 0-1,-1-1 1,0-1 0,-8-24-1055,3-4-4218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6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7448,'5'99'408,"-5"57"-47,-1-118-154,-17 287 282,14-212-1504,3 1-4171</inkml:trace>
  <inkml:trace contextRef="#ctx0" brushRef="#br0" timeOffset="1">629 673 8160,'-2'1'57,"0"0"-46,-2 1-1,-1 1 0,1 0 0,0 0 1,0 0-1,0 1 0,1-1 0,-1 1 1,-2 4-1,-68 82 31,3 5-21,6-3-17,-80 89-971,69-97-3872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1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11 197 4848,'-3'16'-76,"1"1"0,0-1 0,0 17 0,1 0-13,4-37 18,56-70-64,-23 34 88,71-60 0,-92 87 48,-9 9 12,-1-1 1,1 1-1,0 0 0,0 1 1,0 0-1,11-5 0,92-35 153,-87 39 148,87 1 150,-87 7-56,4 7-215,0 0 1,28 19-1,-34-14 234,4 13-137,33 51 1,-44-55 56,68 187 745,-80-209-1058,0 0 0,0-1 1,1 1-1,-1-1 1,1 1-1,0-1 0,-1 0 1,1 0-1,0 0 0,0 0 1,0 0-1,0 0 1,4 2-1,-3-2 1,6 2 125,1-3-96,0-1 0,0 1 0,1-2 0,-1 1 0,0-1 0,15-4 0,-3-1 96,0-1 0,28-13 0,84-30 557,-121 44-685,-9 5-11,-1 0-1,0-1 1,1 1-1,-1 1 1,1-1-1,0 0 0,6 1 1,-5-1-2,0 1 0,0 0 0,0 0 0,0 0 0,0 1 0,0 0 0,0 0 0,0 0 0,-1 0 0,1 1 0,0 0 0,-1 0 0,1 0-1,-1 0 1,1 1 0,-1 0 0,6 5 0,-8-5-11,0 1-1,0 0 1,0 0-1,-1 0 0,1 1 1,-1-1-1,0 0 1,0 0-1,0 1 1,-1-1-1,0 1 0,0-1 1,0 0-1,0 1 1,-1-1-1,1 1 1,-1-1-1,0 0 0,0 1 1,-3 5-1,4-10-6,-1 1 0,1 0 0,0-1 0,-1 1 0,1 0-1,0-1 1,-1 1 0,1 0 0,-1-1 0,1 1 0,-1 0 0,1-1 0,-1 1-1,1-1 1,-1 1 0,-1 0 0,-31 22 18,26-19-19,0-1 1,0 0 0,-1-1-1,1 1 1,-8 0 0,6-1-139,0-2 0,0 1 0,0-1 0,0 0 0,0-1 0,0 0 0,0-1 0,1 1 0,-15-6 0,-25-9-6762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2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8880,'7'-19'2,"5"-10"13,9-5 4,12-11-15,-24 37-4,-1 0 1,1 1-1,0 1 1,1-1-1,0 2 1,0-1-1,20-7 1,-29 12 0,1 1 1,-1-1 0,1 1-1,-1-1 1,1 1 0,-1 0-1,1 0 1,0-1 0,-1 1-1,1 0 1,3 1 0,18 2 8,0 1 0,0 1 0,30 11 0,-28-3 71,90 76 36,-94-67-42,61 108 25,-68-100-72,85 221 3,-66-181-135,0-16-39,-32-53 122,1 1 0,0-1-1,0 1 1,0-1 0,0 0 0,1 0 0,-1 0-1,0 0 1,0 0 0,1-1 0,-1 1 0,0-1-1,1 1 1,-1-1 0,0 0 0,1 0 0,-1 0-1,1 0 1,2-1 0,-2 1-7,0 0 11,0 0-1,0 0 1,-1 0-1,1-1 0,0 1 1,-1-1-1,1 0 1,0 1-1,-1-1 1,1-1-1,-1 1 1,4-2-1,6-3-14,0 1 14,40-22-68,110-51-54,-159 77 146,0-1-1,1 1 1,-1 0-1,0 0 1,0 0-1,1 0 1,-1 1-1,1-1 1,-1 1-1,0 0 1,1 0-1,-1 0 1,1 0-1,-1 1 1,0-1-1,5 3 1,-6-3 0,8 5 162,12 14-39,25 28-1,-37-36-25,0 0-1,-1 1 0,-1 0 0,13 23 1,14 23 263,-22-40-255,2-1 1,1 0 0,0 0-1,1-2 1,0 0-1,25 16 1,5-8-51,-29-19 34,2-4-65,-1 0 0,0-2 0,21-4 0,-20-2-23,-2-3-7,0-2 1,28-23-1,-33 19-32,2-11-395,-2 0 0,15-47 0,-2-8-5813</inkml:trace>
  <inkml:trace contextRef="#ctx0" brushRef="#br0" timeOffset="1">1798 384 6456,'-7'-49'0,"-2"-17"0,6 52 10,2 34 104,-1 38 99,-7 106 44,8-123-3,10 166 99,-5-167-106,18 158 85,-19-161-151,-1 119-958,-7-84-4223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2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0 643 10400,'0'0'0,"17"0"0,27-3 16,31-1 8,21 2-24,11-1 0,-1-4 0,-3-10-184,-12-16 184,1 0-7216</inkml:trace>
  <inkml:trace contextRef="#ctx0" brushRef="#br0" timeOffset="1">889 47 7176,'-4'-6'4,"0"1"0,-1-1 1,1 1-1,-10-8 0,12 12-3,0-1-1,1 1 0,-2-1 1,1 1-1,0 0 1,0 0-1,0 0 1,-3-1-1,3 2 1,-1 0 0,1 1 0,-1-1 0,1 0-1,0 1 1,-1 0 0,1-1 0,-1 1 0,1 0 0,0 0-1,0 0 1,0 1 0,0-1 0,0 0 0,0 1 0,0 0 0,0-1-1,0 1 1,-2 3 0,2-3 6,-8 11 81,-36 74 53,37-63 14,-33 149 77,35-132-24,-18 195 93,23-184-67,-2 242 87,4-234-113,-4 213 72,1-226-152,1-17-67,-3 29 32,-19 88 1,-16-11 7,30-119-66,7-14-94,0 0 0,0-1 1,0 1-1,0-1 0,-1 1 0,1-1 0,-1 0 1,1-1-1,-1 1 0,0 0 0,1-1 0,-1 0 1,0 0-1,0 0 0,0-1 0,0 1 0,0-1 1,-6 0-1,-36 0-5761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2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1 877 8968,'22'-4'9,"-16"2"3,-1 1-1,1 1 0,0-1 0,10 1 0,90 9 82,-91-7-48,1 1-1,-1 1 0,0 0 1,26 11-1,-17-5 130,34 9 0,101 9 179,-125-28-146,18-4-700,73-16 0,-33-2-5673</inkml:trace>
  <inkml:trace contextRef="#ctx0" brushRef="#br0" timeOffset="1">1179 158 4936,'0'0'0,"7"-9"0,7-23 0,10-6-8,0-2 8,2 2-3216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1 3416,'-64'50'-1,"44"-30"-6,-16 28-3,-37 62 0,52-70-50,-80 173 17,84-168 190,-33 196 125,47-191 209,19 175 198,-7-186-198,65 131 175,-54-142-288,93 82 147,-111-108-473,0 0 1,0-1-1,1 1 1,-1-1-1,1 1 1,-1-1-1,6 2 1,20 6 109,1-1 1,39 6-1,-44-14 96,-11-2-356,-1-1 1,1 0-1,0 0 0,-1-2 0,23-11 0,9-8-4638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3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6816,'1'3'9,"5"8"15,-1 1-1,-1 1 1,0-1-1,-1 0 1,2 17-1,5 59 141,-8-67-164,2 30 164,9 61-2,-9-81-143,29 155 395,-31-181-394,-1 0-1,2 1 1,-1-1 0,0 0 0,1 0-1,4 6 1,2 3-898,3 7-3775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6552,'1'1'-2,"1"1"0,-1 0 0,1 1 0,-1-1 0,0 0 0,0 0 0,0 1 0,0-1 0,0 0 0,0 1 0,-1-1 0,1 1 0,-1-1 0,0 1 0,1-1 0,-2 4 0,-5 44-55,2-30 44,-6 44-26,-13 117-53,9-96 55,-8 40-697,10-61-2772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5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481 426 6192,'1'5'-56,"-1"1"26,0-3 10,0 0 0,0 0 0,0 0 0,0-1 0,1 1 0,-1 0 0,1 0-1,0-1 1,2 6 0,-2-6 40,0 0 1,0 0-1,0 0 0,0 0 1,0 0-1,1 0 0,-1-1 1,1 1-1,-1-1 0,1 1 0,-1-1 1,1 1-1,0-1 0,0 0 1,0 0-1,0 0 0,0 0 1,0 0-1,0 0 0,0 0 0,0-1 1,0 1-1,1-1 0,-1 1 1,0-1-1,0 0 0,0 0 1,1 0-1,-1 0 0,0-1 1,4 0-1,2-1 78,0-1-1,0 0 1,0-1 0,-1 0-1,15-9 1,-19 11-103,37-26 98,-25 13 135,-13 13-209,7-9 50,1-2 0,-2 1 1,0-1-1,0-1 0,-1 0 1,8-21-1,-8 17-18,13-36 387,22-88 1,-39 130-359,0 5 5,-1 1 1,-1-1-1,1 0 1,-1 0-1,0 0 1,-1 0-1,1 1 1,-2-1-1,0-11 1,1 18-79,0-1 0,0 1 0,0-1 0,-1 1 0,1 0 0,0-1 0,0 1 0,0 0 0,-1-1 0,1 1 1,0 0-1,0-1 0,-1 1 0,1 0 0,0-1 0,-1 1 0,1 0 0,0 0 0,-1 0 0,1-1 0,0 1 0,-1 0 1,1 0-1,0 0 0,-1 0 0,1-1 0,-1 1 0,1 0 0,0 0 0,-1 0 0,1 0 0,-1 0 0,1 0 0,0 0 0,-2 1 1,-15 8 201,-8 17-73,25-26-144,-3 4 31,0 0 0,0-1 0,0 1 1,0 0-1,1 0 0,0 1 0,0-1 1,-2 5-1,-3 9 8,-2 0-13,4-9-1,1 0 0,0 1 0,1-1 1,-4 17-1,-55 229 107,56-229-121,-13 45 6,1-7-3,1 13-3,4 6 2,0 7-3,-3-2-2,-5-8 1,-3-12 4,2-10-2,-3-11 2,-5-6-2,-5-9 2,-1-4-3,-4-2-2,-8-2 0,40-21 0,-12 7-2,0-1 0,0-1 0,-1-1 0,-39 8 0,57-15 1,-1 1-1,1-1 0,-1-1 1,1 1-1,-1 0 0,1-1 1,-1 0-1,1 0 0,-5-1 0,2 0-5,4 1-5,0-1-1,0 1 0,0 0 1,0-1-1,0 1 1,0-1-1,0 0 0,1 1 1,-1-1-1,1 0 0,-1 0 1,1 0-1,0 0 1,0 0-1,0-1 0,-2-3 1,-26-63-494,28 68 341,1 0 128,0 0-1,1 0 1,-1 0-1,0 0 1,0 0-1,0 0 1,1 1 0,-1-1-1,1 0 1,-1 0-1,1 0 1,-1 0-1,1 0 1,10-3-11,0 1 0,0 0 1,0 0-1,1 1 0,18-1 0,-16 2 38,84-9-30,-8 2 36,147-23 77,-156 9 110,-65 17-172,156-56 711,-127 36-642,-44 24-68,1 0 1,-1 1-1,0-1 0,0 0 1,1 0-1,-1 0 0,0 0 1,0-1-1,0 1 0,0 0 1,1-2-1,8-14-223,0-1-1,-1 0 1,0-1-1,9-35 1,7-27-5989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6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7984,'1'8'15,"1"0"1,1-1 0,-1 1-1,5 6 1,7 23 42,9 32 198,59 126 490,-45-125-658,-23-38 126,43 148 86,-51-143-79,-4 136 86,-2-169-281,0-1-1,-1 1 1,1 0 0,-1-1 0,0 1 0,-1 3 0,-3 10 54,0 0-33,0-1-1,-1 1 1,-1-1 0,-1 0-1,0 0 1,-15 21 0,-11 9 114,-3-1 1,-50 48 0,74-85-134,13-8-28,-4 2 5,0-1 1,0 0-1,0 1 0,-1-1 1,-5 0-1,7-1-5,0 0 1,1 0 0,-1-1-1,0 1 1,1-1-1,-1 0 1,0 0-1,1 0 1,-1 0-1,1 0 1,-1 0-1,-2-3 1,-8-5-103,1-1 0,1-1 0,0 0 0,-16-20 0,14 15-732,-36-41-5886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6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85 9688,'3'4'-7,"-1"-1"-1,0 0 1,0 1 0,0-1 0,-1 1 0,1-1 0,-1 1 0,0 0-1,0 0 1,0 0 0,0 0 0,-1 0 0,1 7 0,-1-5-3,1 7 3,-1 0-1,0 1 0,-1-1 1,-1 0-1,0 0 0,-7 22 1,5-18-6,-3 13-78,3-5 20,-2-1 0,-1-1 0,-19 46 0,-7 8-1168,18-43-3947</inkml:trace>
  <inkml:trace contextRef="#ctx0" brushRef="#br0" timeOffset="1">417 1 9144,'2'0'-1,"-1"0"1,1 1-1,0-1 1,0 1 0,-1-1-1,1 1 1,0 0-1,-1 0 1,1-1-1,-1 1 1,1 0 0,-1 1-1,1-1 1,-1 0-1,0 0 1,1 0-1,-1 1 1,0-1 0,0 1-1,1 1 1,11 31-37,-10-26 15,2 12-117,6 129-24,-11-113 158,-5 59 4,-5 22 1,2-61-508,-25 89 0,7-53-4572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7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8968,'1'-6'49,"8"-19"186,-9 24-221,1 1 1,0-1 0,-1 0-1,1 0 1,0 1 0,-1-1-1,1 0 1,0 1 0,0-1 0,0 1-1,0-1 1,-1 1 0,1-1-1,0 1 1,0 0 0,0-1-1,0 1 1,0 0 0,0 0-1,0 0 1,2 0 0,16 0-10,-18 0 8,1 0-7,0 0 0,0 1-1,0-1 1,0 0 0,0 1 0,0-1 0,0 1-1,0 0 1,-1 0 0,1 0 0,0 0 0,0 0 0,-1 0-1,3 2 1,4 2 7,-1-1-113,-1 0 0,1 1 0,-1-1 0,0 1-1,0 0 1,0 1 0,-1-1 0,0 1 0,0 0 0,8 13 0,-3 0-5580</inkml:trace>
  <inkml:trace contextRef="#ctx0" brushRef="#br0" timeOffset="1">523 195 10672,'0'0'0,"9"0"0,18 0 32,2 1 0,-10 4-32,-2-1 8,-2 2-8,-6-4-224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10488,'0'-2'16,"0"-4"4,0 5 72,1 2-79,1-1-13,-1 1 0,1-1 1,-1 1-1,1-1 0,-1 1 0,0 0 0,0 0 0,1 0 1,-1 0-1,0 0 0,0 0 0,0 0 0,0 0 0,0 0 1,1 2-1,7 9-7,16 18-43,29 44 0,-52-70 37,1 4-5,-1-4-4,3 4-2,-4-6 1,1-1-17,4 1 29,-5-2 581,-35-18-164,16 3-1736,-2-1-5370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1:57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659 0 10400,'15'24'0,"-12"-19"1,1 0 0,-1 1 0,0 0 0,-1 0 0,1 0 1,1 8-1,25 110 12,-28-93 15,-10 29 5,-16 61 1,23-114-6,0-1 0,0 1 0,-1-1 0,-6 10 0,-57 105 112,-22 18-87,79-125-10,0-1-1,-16 17 1,-101 108 89,-42 11-1321,163-146 1093,-172 147-6464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02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0 886 7352,'0'0'112,"3"4"-19,7 10 121,2 0 0,0-1 0,0-1 0,1 0 0,0-1 0,16 10 0,22 21-11,-19-15-133,-6-2-28,-5-4 2,36 27-1,-50-44-41,0 0-1,0-1 1,0 0 0,0 0-1,1 0 1,-1-1 0,1 0 0,9 1-1,-8-1 1,1-1 4,0 1-1,0-2 1,0 1-1,0-1 1,0-1-1,18-2 1,-13 1 1,2-2 34,-1-4-17,1 0-1,22-16 1,-27 12 56,-7 5-51,0 0-1,0 0 1,0-1 0,-1 0 0,-1 0 0,1 0-1,-2 0 1,1 0 0,-1-1 0,0 1 0,0-1 0,0-12-1,-2 9-6,0 7-6,-1 0 0,1 0-1,-1 0 1,0 1-1,0-1 1,0 0 0,-1 1-1,-2-8 1,-39-81 147,31 76-62,-5 1-57,0 2 0,-32-22 0,29 28-16,-32-3 4,45 10-31,0 1 0,-1-1 0,1 1 1,0 1-1,-1-1 0,-7 3 0,8-1-1,0 1 1,0 0-1,0 1 0,0-1 0,1 1 1,0 1-1,0-1 0,0 1 1,0 0-1,1 0 0,0 1 0,0-1 1,-5 10-1,-3 7-13,-32 113-10,40-105-9,-3 128-8,11-127 7,33 118-14,-35-146 43,0 0 0,0 0 0,0 0-1,1 1 1,-1-1 0,1-1 0,2 4 0,19 27-19,53 54 0,-74-85 20,1 1 0,-1-1-1,1 0 1,0 0 0,-1 0-1,1 0 1,5 2 0,27 11-10,0-2 1,50 13-1,-81-26 10,-1 1 0,0 0 0,1-1 0,-1 0 0,1 0-1,-1 0 1,7-1 0,14-1-8,35-8 1,-35 3 6,31-14 1,-50 20 1,-1-1 0,0 0 0,0 0 0,-1-1 0,1 1 1,4-3-1,144-131-16,-121 102 13,114-138 2,-119 135-3,30-65-1,0-36 6,19-116 2,-74 252-1,9-41 7,12-178 5,-22 179 9,-10-136 18,10 170-28,0 0 1,-1 0 0,-1 0-1,1 0 1,-6-14 0,1 5-2,-9-26 12,14 42-17,1 1 0,0-1-1,0 0 1,-1 0 0,1 1-1,0-1 1,-1 0 0,1 1-1,-1-1 1,1 0 0,-1 1-1,1-1 1,-1 0 0,1 1-1,-2-1 1,0-1 15,1 1-15,0 0-1,0 0 1,-1-1 0,1 1 0,0 0-1,-1 0 1,1 1 0,-1-1 0,0 0-1,1 0 1,-1 1 0,1-1 0,-1 1-1,0-1 1,0 1 0,1 0 0,-1 0-1,0 0 1,1 0 0,-1 0 0,0 0-1,0 0 1,1 0 0,-1 1 0,0-1-1,1 1 1,-1-1 0,0 1-1,1 0 1,-1-1 0,1 1 0,-1 0-1,1 0 1,0 0 0,-2 2 0,-13 15 28,1 1 1,-23 38 0,24-28-7,-17 55-1,3 24-19,12 10-2,13-82-4,4 45 0,4-31-2,3-2 1,21 72-1,-16-82-5,12 13-1,41 61 0,-46-89-19,8 3 6,43 28 1,-51-46-13,8-2 11,55 2 1,-59-10-19,96-29-9,-96 21 16,-10 3 16,-1 1 5,-1 0-1,0-1 1,0-1 0,-1 1 0,0-2 0,0 0 0,18-19 0,5-15-117,56-91 0,-53 60 24,17-43-140,-52 114 185,-1 3 53,0 0 0,0 0 0,0 0 0,0 1 0,0-1-1,0 0 1,0 1 0,0-1 0,1 1 0,-1-1 0,-1 1 0,1-1 0,0 1 0,0-1 0,0 1 0,0 0-1,0 0 1,0 0 0,0 1 0,13 23-34,-13-23 41,6 11-9,14 42-56,22 77-11,-35-107 46,1 0-1,0-1 1,2 0-1,1 0 1,21 31 0,-31-52 24,3 5 4,22 35-76,-2 2 0,28 68 0,-52-110 72,0 0 0,-1 1 0,1-1 0,0 0 0,-1 0 0,0 1 0,0-1 0,0 0 0,0 1 0,0-1 0,-1 0 0,0 0 0,1 1 0,-1-1 0,-2 6 0,1-6 1,1-1 2,0 0 1,-1 0-1,1 0 1,-1 0-1,1 0 1,-1-1-1,0 1 1,0 0-1,0-1 1,0 0-1,0 1 1,0-1 0,0 0-1,0 0 1,0 0-1,0 0 1,-1-1-1,1 1 1,0-1-1,-1 1 1,1-1-1,0 0 1,-4 0-1,3 1 0,1-1 2,0 0 0,0 0-1,0 0 1,0 0 0,0 0-1,0 0 1,0 0-1,0 0 1,0-1 0,0 1-1,0-1 1,0 0-1,0 1 1,0-1 0,-2-2-1,-4-1 1,-2 1-1,7 2 1,1 0-1,-1 0 1,0 0-1,1 0 1,-1-1-1,1 1 1,0-1-1,-1 1 1,1-1-1,0 0 1,-3-4-1,-2 0 0,2 0-1,-1-1 1,1 0-1,0 0 1,0-1-1,1 1 1,0-1-1,1 0 1,-1 0 0,-2-13-1,5 17 1,1 0 0,-1 0 0,1 0 0,0 0 0,0 0 0,0 0 0,1 0 0,0-1 0,-1 1 0,1 0 0,1 1 0,-1-1 0,1 0 0,-1 0 0,4-4 0,-1 0 0,-3 5 0,1 1 1,-1-1-1,1 1 1,-1 0-1,1 0 0,0-1 1,0 1-1,0 1 1,0-1-1,0 0 0,0 0 1,0 1-1,4-3 1,84-46-10,-82 46 9,0 0 0,0 1 1,1 0-1,-1 0 0,14-2 0,3 0 0,0-2 0,-7 2-1,-1 1 0,25-2 0,78-5-1,-112 11 2,0 0-1,-1 1 0,1 0 0,0 0 1,-1 0-1,1 1 0,-1 1 0,0-1 1,11 6-1,-8-3-5,-4-3-2,-1 1 0,0 0 0,0 0 0,-1 0 0,1 1 0,0-1 0,-1 1 0,0 1 0,0-1 0,0 0 0,6 11 0,-6-9-7,4 5-80,-1 1-1,9 21 1,4 4-143,-19-35 222,1 0-1,-1 0 1,1 0-1,-1 0 0,1 0 1,0 0-1,0-1 1,0 1-1,0-1 0,0 1 1,0-1-1,1 0 0,-1 0 1,0 0-1,1 0 1,-1 0-1,1 0 0,3 0 1,3 2-7,-7-2 10,1-1 0,0 1 1,0 0-1,0-1 0,0 0 1,-1 0-1,1 0 0,0 0 1,0 0-1,0 0 0,3-2 1,89-19-161,-85 18 161,0-1-1,0-1 1,0 1-1,-1-1 0,1-1 1,-1 0-1,-1 0 0,1-1 1,10-10-1,-12 10 8,6-9-13,11-26 4,-21 35 15,0-1-1,0 0 1,-1 0-1,3-15 1,-4 13 0,-1 1 0,-1-1 0,1 0 0,-2 0 1,1 0-1,-1 1 0,-1-1 0,-4-11 0,-2 4 8,-2 4-1,-2 0-1,1 1 1,-27-19 0,38 30-3,0 0 0,-1 0 1,1 0-1,0 1 0,0-1 0,-1 1 1,1-1-1,0 1 0,-1-1 1,1 1-1,-1 0 0,1-1 0,-3 1 1,-14 0 14,0 0 1,0 1-1,0 0 1,-34 9-1,50-10-5,-1 1 0,0 0 0,1 0 0,-1 0 0,1 0 1,0 0-1,-1 1 0,-3 2 0,-21 17 48,1 1-1,-35 38 1,43-34 106,-59 115 71,67-112-78,4 4-84,2 1 0,0 47 0,4-77-54,0 0 0,1 0 0,-1 0 0,1-1 0,0 1 0,1 4 0,61 144 204,-44-124-86,7-1-76,2-1 0,44 33 0,-41-42 36,21 7 22,81 24 1,-32-18-1159,-59-19-4738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03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51 633 9056,'5'0'-18,"16"3"-90,-16 2-14,32 54-9,-29-40 159,2 18 2,7 64 0,-16-66 78,-1-11-44,1 9 16,-2 0-1,-1 1 1,-11 52 0,-30 74 400,23-86-232,20-73-245,0-1 0,0 0-1,0 1 1,0-1 0,0 0 0,0 1 0,0-1 0,0 0 0,0 0 0,0 1 0,-1-1 0,1 0 0,0 1 0,0-1 0,0 0 0,0 1 0,-1-1 0,1 0-1,0 0 1,0 1 0,0-1 0,-1 0 0,1 0 0,0 1 0,0-1 0,-1 0 0,1 0 0,0 0 0,-1 0 0,1 1 0,0-1 0,0 0 0,-1 0-1,1 0 1,0 0 0,-1 0 0,1 0 0,0 0 0,-1 0 0,1 0 0,0 0 0,-1 0 0,1 0 0,0 0 0,-1 0 0,1 0 0,0 0 0,-1 0-1,1-1 1,-1 1 0,1 0 8,-2-1-6,0 0-1,1 0 1,-1 0 0,1 0 0,-1-1 0,1 1-1,0 0 1,-1-1 0,1 1 0,0-1 0,0 1 0,0-1-1,0 0 1,-1-3 0,-11-31 41,7 19-39,3 8-4,1 0 0,0 0 0,0 0 0,1 0 1,0-11-1,-12-174 14,12 148-9,18-325 36,-5 261-39,-5 65 10,42-161 22,-37 172 37,36-61 60,-37 76-35,0 1 1,2 0-1,21-24 1,-34 41-87,1 1 0,0-1 1,-1 1-1,1 0 1,0-1-1,-1 1 1,1 0-1,0 0 0,-1 0 1,1 0-1,0-1 1,0 1-1,-1 0 0,1 0 1,0 0-1,-1 0 1,1 0-1,0 1 0,0-1 1,-1 0-1,1 0 1,0 0-1,-1 1 0,1-1 1,0 0-1,-1 1 1,1-1-1,0 0 0,0 2 1,1-1 24,22 15 38,-23-15-68,-1-1 1,1 1-1,0-1 1,-1 1-1,1-1 1,-1 1-1,1 0 1,-1-1-1,1 1 1,-1 0-1,1-1 1,-1 1-1,0 0 1,1 0-1,-1-1 1,0 1-1,0 0 0,1 1 1,4 20 46,-1 0 1,-1 0-1,1 40 0,-7-27 59,-37 156 31,28-154-97,3-12-25,-4 12-4,-2 0 0,-28 47 0,10-26 0,-3 3-15,22-36-5,10-18-3,1 0 0,-2 1 0,1-2 0,-1 1 1,-9 10-1,14-17-35,-1 1-12,1-1-1,0 1 1,-1-1-1,1 0 1,-1 1-1,1-1 1,-1 1-1,1-1 1,-1 0-1,0 1 1,1-1-1,-1 0 1,1 0-1,-1 1 1,0-1-1,1 0 1,-1 0-1,0 0 1,1 0 0,-1 0-1,0 0 1,1 0-1,-1 0 1,0 0-1,1 0 1,-1 0-1,-1-1 1,-7-2-7229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0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0 352 8072,'13'9'0,"7"14"0,6 8 0,3 6 0,3 1 0,4-2 0,-29-32 0,-1 1 0,1-1 0,-1 0 0,12 4 0,-13-6 0,1 0 0,-1 0 0,1-1 0,0 1 0,0-2 0,8 2 0,-5-3 1,0 0 0,0-1 0,0 0 0,-1 0 0,1-1 0,-1 0 0,1 0 0,-1-1-1,0 0 1,9-7 0,-3 2 17,-1 0 0,0-1-1,-1-1 1,0 0 0,-1-1 0,10-13-1,-9 11 9,100-123 550,-26 48-327,-77 81-203,1 0 0,0 1-1,0 0 1,0 0 0,1 1 0,0 0-1,21-7 1,-20 9-19,-3 0 7,0 1 0,0 0-1,0 1 1,0 0 0,1 0-1,-1 1 1,1 0 0,13 1-1,-15 0-6,1 0 44,0 1 0,1 0 0,-1 1 1,0-1-1,0 2 0,0-1 0,0 1 1,13 7-1,0 2 135,37 27 0,-50-32-150,41 27 223,-47-33-248,0 0 1,0 1-1,0-1 1,0 0 0,0 0-1,0 0 1,0-1 0,0 1-1,0-1 1,0 0-1,0 1 1,0-1 0,0-1-1,0 1 1,1 0-1,4-2 1,15-3 67,-2-1-1,1-1 1,32-14 0,49-28 55,84-58 209,-168 97-329,1 1-1,0 1 1,25-6 0,-28 14 47,4 5-45,0 2 1,28 12-1,-29-7-1,76 75 14,-79-66-35,-9-10-9,5 7-2,-1 1 1,-1 1 0,0-1 0,7 22 0,0 4 2,-3-4-4,-12-32-2,-2-6-1,0 0 0,0 1 1,1-1-1,-1 0 0,1 0 0,3 5 0,-3-28-45,-5-22-1506,-2-6-6188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04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8344,'32'-17'-3,"-20"14"-9,-2 4 8,0 1-1,0 0 1,0 1 0,0-1-1,0 2 1,11 5-1,-2 3-100,14 19 37,31 39 0,-44-40-5,25 64-1,1 44 60,21 139 15,-57-226 6,43 215-909,-24-128-3644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04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0 668 7448,'47'-47'144,"73"-108"2017,-120 154-2142,0 1-1,0-1 1,1 1-1,-1 0 1,0-1 0,1 1-1,-1 0 1,0-1-1,1 1 1,-1 0-1,1-1 1,-1 1 0,1 0-1,-1 0 1,1 0-1,-1 0 1,0-1 0,1 1-1,-1 0 1,1 0-1,-1 0 1,1 0-1,-1 0 1,1 0 0,-1 0-1,1 0 1,-1 0-1,1 0 1,-1 0 0,1 1-1,-1-1 1,1 0-1,-1 0 1,1 1-1,15 15 547,-13-12-605,8 7 118,-6-5-1,0 0 1,0 1 0,-1-1 0,1 1 0,4 11 0,62 117 426,-30-61-71,-28-53-373,0 1-23,-7-13-4,-1 0 0,2 0 0,-1 0 0,14 13 0,10 8 45,33 26 0,-43-45-57,36 5 4,-46-15-24,0 0 0,0 0 0,0-1 0,0 0 0,11-2 0,-7-2-3,0 1 0,0-2 0,0 0 0,0 0 0,-1-1 0,22-14 0,-15 4-63,69-84-35,-72 75-33,69-130-63,-70 120 16,-6 11 99,2-5 19,-1 0 0,-2-1 0,12-59 1,-18 72 27,1-6 10,-1-1 1,-1 1-1,0-1 0,-5-44 1,-4 11-9,-19-68 1,26 123 31,-1-1 0,0 1 0,0 0-1,0 0 1,0-1 0,0 1 0,0 0 0,-1 0 0,-1-3 0,2 5 0,1 0 0,-1 0 0,1 0 0,-1 0 0,1 0 0,-1 0 0,1 0 0,-1 0 0,1 0 0,0 0 0,-1 0 0,1 0 0,-1 0 0,1 0 0,-1 0 0,1 0 0,-1 0 0,1 1 0,0-1 0,-1 0 0,1 0 0,-1 1 0,1-1 0,0 0 0,-1 1 0,1-1 0,0 0 0,-1 1 0,1-1 0,0 0 0,0 1 0,-1-1 0,1 0 0,0 1 0,0-1 0,-1 1 0,-4 5-1,3-4 1,1 1-1,-1-1 1,0 1-1,1-1 1,0 1-1,-1-1 1,1 1-1,0 0 1,0-1-1,1 1 1,-1 0-1,0 4 1,-22 117-3,22-90-2,15 190 2,-7-173-3,59 196-5,-51-203-1,0-7 4,54 160-41,-68-193-28,25 112-1252,-18-71-5457</inkml:trace>
  <inkml:trace contextRef="#ctx0" brushRef="#br0" timeOffset="1">946 781 10400,'0'0'0,"34"-4"0,50-5 48,25-8 8,12-12-56,22-21-192,16-28 192,-1-1-7256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0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9 7176,'-6'-2'-15,"-1"0"1,1 0-1,-1 1 1,1 0-1,-1 1 0,0 0 1,1 0-1,-1 0 1,1 0-1,-1 1 1,0 0-1,-6 3 0,0 4 70,-12 19-17,-29 41 0,36-39-10,-74 162 49,75-144 118,-20 89 4,8 19-90,21-89 239,-8 271 161,17-270-75,26 256 138,-21-261-312,14 213 85,-20-227-178,-30 153 47,29-197-206,0-1 1,1 0-1,-1 0 0,0-1 0,0 1 0,-1 0 0,1 0 1,-3 3-1,-4 7-176,-1-1 0,0 0 0,-1 0 0,-1-1 1,0 0-1,-21 15 0,-23 13-6145</inkml:trace>
  <inkml:trace contextRef="#ctx0" brushRef="#br0" timeOffset="1">0 1327 11656,'0'0'0,"22"-5"0,36-4 16,46-4 0,39-2-16,8-3 0,-5-7 0,-7-12-24,-15-21 24,0 4-8272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0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287 529 11296,'-59'58'80,"56"-56"-30,1 0 0,0 0 0,0 1 0,1-1 0,-1 1 1,0-1-1,-1 5 0,-84 186 501,71-141-231,-58 250 116,63-239-175,-12 251 75,23-301-307,0 0 1,3 21-1,51 258 84,-51-281-108,0 0 0,8 20 0,14 26-551,3-1 0,36 56 1,6-8-7755</inkml:trace>
  <inkml:trace contextRef="#ctx0" brushRef="#br0" timeOffset="1">374 0 10760,'-2'13'0,"0"0"0,1 0 0,1 24 0,1-22 13,1 9 55,26 124 36,0-38 69,-20-81-160,8 43 24,1 66-1325,-13-64-5312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0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12464,'2'1'1,"0"0"1,0 0 0,0 0-1,0 0 1,0 0-1,0 0 1,0 1 0,0-1-1,-1 1 1,1-1 0,0 1-1,-1-1 1,1 1 0,-1 0-1,0 0 1,0 0-1,0 0 1,0 0 0,0 0-1,0 0 1,1 2 0,22 58 2,-16-35-4,6 39 0,-3 53 1,-14 19 4,-14 14-3,-14 126-1486,19-151-5936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7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615 618 10760,'-18'14'-11,"0"-1"0,0 0 0,-1-1-1,-1-1 1,0-1 0,-26 9 0,28-11 6,-42 16-16,36-15-50,-32 17-1,3 2-151,-76 52 1,81-38 151,32-23-141,5 2 119,0 0-1,-16 45 1,27-64 78,-1 0 0,1 0-1,-1 0 1,1 0 0,0 0 0,0 0 0,-1 0-1,1 0 1,1 3 0,1 11-25,1 0 0,1 0 0,0-1 0,12 27 0,-4-24-72,3-4 64,1 0-1,33 23 1,-30-30-31,17 0 32,41 0-1,-53-9 23,-1-6 18,-1-1 1,0-1-1,30-19 0,-28 9 2,36-47 4,9-30 1,-10-8 0,-14 4 0,-11-2 0,-9-10 0,-6-2 0,-5 4 1,-2 13 4,-1 16-2,-3 13 2,-4 10-2,-6-12 5,2 70-7,0 0-1,0 1 1,0-1-1,0 1 0,0-1 1,0 0-1,0 1 1,0-1-1,0 1 1,0-1-1,-1 0 1,1 1-1,0-1 1,0 1-1,-1-1 1,1 1-1,0-1 1,-1 1-1,1-1 1,0 1-1,-1-1 1,1 1-1,-1 0 1,0-1-1,0 0 1,0 1 0,1 0-1,-1-1 0,1 1 0,0 0 0,-1 0 0,1 0 0,-1 0 0,1 0 0,-1 0 0,1 0 1,-1 0-1,1 0 0,-1 0 0,1 0 0,0 0 0,-1 0 0,1 0 0,-1 0 0,1 0 1,-1 0-1,1 1 0,-1-1 0,1 0 0,-1 1 0,-14 14 5,-1 13-3,13-18-4,-1 1 0,1-1 1,1 0-1,0 1 0,0 0 1,1-1-1,1 1 0,0 0 1,1 17-1,3 1-5,0-1 0,12 37 0,12 30-27,68 185-44,-93-273-32,0 0 0,-1 0-1,0 1 1,0-1-1,-1 1 1,0-1 0,0 1-1,-1 14 1,0-21 61,0 30-4871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0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1213 12912,'-1'-3'6,"0"0"0,0 0 0,-1 1 0,1-1 0,-1 1 0,1-1 0,-1 1 0,0-1 0,0 1 0,0 0 0,0 0 0,0 0 0,0 0 0,-1 0 0,1 1 1,-1-1-1,1 1 0,-1 0 0,0-1 0,0 1 0,1 0 0,-5 0 0,-3-2 30,-1 0 0,1 1-1,-19-1 1,12 5-21,-90 38 6,83-25-26,-97 93 0,99-81-15,-60 124-20,71-120-40,-9 119-36,21-124 16,5-1 53,1-1 1,11 28 0,-18-51 40,0 0 0,1 0-1,0 0 1,-1 0 0,1 0 0,0 0-1,-1 0 1,1 0 0,0 0 0,0 0-1,0 0 1,0-1 0,0 1 0,2 1 0,18 12-26,2-2 0,0 0 0,27 9 0,-46-19 19,0-1-1,0 0 1,0 0 0,0 0 0,8 0 0,24 0-19,-1-1 0,60-9 0,-91 9 27,-1-1 0,1 0 1,0 0-1,-1 0 0,0 0 0,7-4 1,26-16-17,59-43 0,-72 41 16,69-110 5,-89 129 1,-1 0 0,0 0 0,0-1 0,0 1 1,1-7-1,11-44 7,9-75 1,-22 92 38,-21-133 34,11 142 47,-46-87 65,43 100-19,1 8-115,0 0 0,-1 0 1,-23-11-1,20 17 89,-10 6-63,1 1 0,0 2-1,1 0 1,-28 13 0,-7 3-1698,0 1-6567</inkml:trace>
  <inkml:trace contextRef="#ctx0" brushRef="#br0" timeOffset="1">977 0 11568,'0'0'0,"0"17"144,-4 40 0,-13 68 0,-5 8 8,-4-36-152,-4-16-32,2-17 32,1 1-8616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0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67 12376,'5'16'8,"0"0"0,-1 0 1,-1 0-1,0 1 0,0 20 1,-2 0-3,-4 44 0,-9 6-4,-37 93-6,23-107-26,17-53 26,-12 27-1469,1-7-5880</inkml:trace>
  <inkml:trace contextRef="#ctx0" brushRef="#br0" timeOffset="1">646 1 12280,'3'2'2,"0"1"1,-1 0-1,1-1 0,-1 1 1,0 0-1,0 0 1,0 1-1,0-1 1,-1 0-1,0 1 1,3 6-1,13 46 1,-5-13-3,20 86 9,-17-50 3,-3 21-9,-4 14-3,-6 15 0,-6 3 0,-9-9 0,-30 104-2,33-187-4,-61 148-5,54-156-1,7-17 7,0 1 2,0-1-1,-1 0 1,0-1 0,-1 0-1,-1-1 1,0-1-1,-19 15 1,27-24 10,-75 50-69,71-47 42,0-1 0,-1 0 0,0-1 0,0 0 0,0 0 0,-1-1 0,-14 2 0,25-5 17,0 0-1,0 0 1,-1 0 0,1 0-1,0 0 1,-1 0-1,1 0 1,0 0-1,-1 0 1,1 0-1,0 0 1,-1 0 0,1 0-1,0 0 1,-1 0-1,1 0 1,0 0-1,-1 0 1,1-1-1,0 1 1,-1 0 0,1 0-1,0 0 1,0 0-1,-1-1 1,1 1-1,0 0 1,0 0 0,0-1-1,-1 1 1,-3-6-167,0 1 0,1-1 1,-1 0-1,1 0 1,0-1-1,1 1 0,0 0 1,-2-9-1,-8-29-6823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0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771 1 9952,'0'0'0,"24"16"16,0 8 8,4 20-24,-12 4-40,-19-1 40,2 2-6984</inkml:trace>
  <inkml:trace contextRef="#ctx0" brushRef="#br0" timeOffset="1">704 1116 11744,'0'0'0,"-24"43"0,-47 81 0,-24 18-200,-8-1 200,-21-15-528,-18-16 528,-3 2-7784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2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1888,'0'0'17,"2"7"-5,16 54 12,-15-32-20,-3 5 2,-3 2-5,-5 29-165,3-37-656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1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3416,'0'0'1608,"1"4"-1448,4 251 517,-6-189-640,7 109 260,-1-90-123,8 142 25,-11-177-79,8 195 46,-8-195-52,12 233 40,-10-219-59,18 289 41,-17-277-49,19 337 34,-19-325-34,22 372 33,-20-367-40,25 379 22,-25-377-67,23 389 14,-25-386-35,13 386 4,-14-389-4,9 387 6,-11-385 0,11 376 10,-9-382 4,17 350 15,-16-357-1,20 324 24,-20-330-25,18 282 14,-17-294-33,27 236 19,-27-247-7,15 204 17,-17-210-9,23 215 144,-9-75 183,-13-152-256,9 81 680,-15-117-754,1 1-1,0 0 1,0-1 0,1 1-1,-1-1 1,0 1-1,0-1 1,1 1-1,-1-1 1,1 1 0,-1-1-1,1 1 1,0-1-1,1 2 1,3 8 357,0-8-214,-1-1-160,1-1 0,0 1 0,0-1 0,0 0 0,0 0 0,0-1 0,0 0-1,0 1 1,0-2 0,0 1 0,0 0 0,0-1 0,0 0 0,0 0 0,0-1 0,-1 1 0,1-1 0,0 0 0,-1-1 0,1 1 0,6-5 0,165-100 502,-19 17-239,-129 72-260,8-6 110,150-132 58,-147 121-79,189-137 44,-178 138-64,205-142 38,-202 138-43,242-167 45,-230 162-32,259-165 49,-259 166-43,272-202 44,-266 191-44,313-197 40,-302 200-59,341-222 36,-336 216-70,345-204 27,-347 209-41,339-219 15,-340 213-27,337-210 17,-336 216-24,352-222 15,-347 216-22,370-230 14,-366 231-15,389-217 8,-384 218-7,400-226 14,-399 227-15,400-192 8,-402 203-8,385-161 8,-390 163-7,350-170 15,-359 168-9,303-149 10,-314 154-9,289-177 17,-290 170-11,298-164 15,-297 171-2,257-139 17,-269 143-24,233-146 16,-237 145-15,201-119 24,-211 127-11,177-88 19,-182 94-27,-22 10-27,29-17 12,0-1 0,48-40 0,52-52 33,-120 98-24,-16 13-26,17-13 5,2 1-1,0 1 1,38-17-1,-28 18 1,23-11 41,79-50-1,32-29 114,-165 104-155,-1 0-1,2 0 0,12-4 1,18-8 17,131-68 112,-169 84-132,2-3 6,-2 1-2,6-4 2,-5 6-4,5 1-1,5-2 13,-10 1-25,-1 1-1,0 0 1,0 1-1,1-1 1,-1 1 0,1 0-1,6 0 1,-7-1 1,5-4-4,-2 2-2,-32-10-6,-25-10-2099,-5-3-8427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14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66 4936,'0'0'0,"-12"-28"16,0 10 8,3 8-24,-1 1-3256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1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833 159 6280,'0'0'0,"0"0"0,0 0 1,0 0-1,1 0 0,-1 0 0,0 0 1,0 0-1,0 1 0,0-1 0,0 0 1,0 0-1,1 0 0,-1 0 0,0 0 0,0 1 1,0-1-1,0 0 0,0 0 0,0 0 1,0 0-1,0 1 0,0-1 0,0 0 1,0 0-1,0 0 0,0 0 0,0 1 1,0-1-1,0 0 0,0 0 0,0 0 1,0 0-1,0 1 0,0-1 0,0 0 1,0 0-1,0 0 0,0 0 0,-1 0 1,1 1-1,0-1 0,0 0 0,0 0 1,0 0-1,0 0 0,0 0 0,0 0 1,-1 1-1,-8 14 11,-11 10 28,20-25-36,-18 24 123,1 1 0,-22 41 0,27-44-71,-7 9 239,-95 138 123,89-132-90,-103 177 117,103-168-183,-106 167 91,105-177-185,12-18-96,-3 5-12,-2 0 1,0-2-1,-2 0 0,-30 25 1,-20 4 132,70-49-179,0 0 1,-1 0-1,1-1 1,0 1-1,-1 0 1,1-1-1,-1 1 1,1-1-1,-1 1 1,1-1-1,-1 0 1,0 0-1,1 0 1,-1 0-1,1 0 1,-1 0-1,0 0 1,1 0-1,-4-1 1,4 0-4,0 1-9,1 0 0,0 0 0,0 0 0,0 0 0,-1-1 0,1 1 0,0 0 0,0 0 0,0 0 0,0-1 0,-1 1 0,1 0 0,0 0 0,0-1 0,0 1 1,0 0-1,0 0 0,0-1 0,0 1 0,0 0 0,0 0 0,0-1 0,0 1 0,0 0 0,0 0 0,0-1 0,0 1 0,0 0 0,0 0 0,0-1 0,0 1 0,0 0 0,0 0 0,0-1 1,0 1-1,1 0 0,-1-1 0,2-37 22,10-49 1,-9 68-22,5-27 6,39-237-1163,-20 126-4691</inkml:trace>
  <inkml:trace contextRef="#ctx0" brushRef="#br0" timeOffset="1">214 0 8072,'13'35'29,"5"7"-25,46 130 24,-47-130 79,99 183 47,-87-177-19,128 219 52,-125-211-87,104 189 21,-117-204-114,42 148-1039,-37-97-4168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14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459 645 5920,'-45'-21'4,"32"15"3,-1 0 0,1-2 1,-23-16-1,-109-94 44,120 90 10,-82-112 80,91 113 173,3-1-72,-18-53 1,30 64 304,3 9-451,1-1 1,0 1 0,0 0-1,1 0 1,0 0 0,0 0-1,11-13 1,-14 20-55,0 0 0,0 0 0,0 0 0,0 0 0,0 0-1,0 0 1,0 0 0,0 0 0,1 0 0,-1 1 0,0-1 0,1 0 0,1 0 0,39-14 356,74-15 0,-73 26 63,228 10 163,-209-2-297,289 19-1295,-161-12-5832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15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0 510 8432,'42'14'40,"33"9"192,116 20 104,-143-36-16,258 9 105,-233-17-217,132-13 4,26-10-148,-127 10 44,486-86 41,-459 77-74,593-91 30,-571 94-50,615-63 24,-609 67-38,691-67 26,-669 67-6,764-50 30,-753 57-31,778-12 26,-780 21-12,730 18 32,-743-14-12,684 13 35,-697-16-42,614-11 33,-629 6-40,570-16 30,-583 16-36,495-1 27,-517 6-34,406 0 25,-429-1-31,348-1 131,-146-6 48,-60 14 167,-198 1-173,-32-7-180,6 0 835,-9 5-770,0-4 857,2 21-784,-1-20-185,0 0 1,-1 1 0,0-1-1,1 0 1,-1 0-1,-1 0 1,1 0-1,0 1 1,-1 2 0,-3 6 5,2-1 1,0 0 0,0 1 0,1 0 0,0-1 0,1 1-1,2 17 1,-2-28-12,0 0-1,0 0 1,1-1-1,-1 1 1,0 0-1,0 0 1,0 0-1,1-1 1,-1 1-1,0 0 0,1 0 1,-1-1-1,1 1 1,-1 0-1,1-1 1,-1 1-1,1 0 1,0-1-1,-1 1 1,1-1-1,-1 1 1,2 0-1,16 13 52,-10-7-32,-5-3-2,-1 3 4,0-4 1,3 1 0,-4-3 41,-15-12-41,12 9-23,1 0 0,-1 1 1,0-1-1,1 0 0,-1 1 1,1-1-1,0 0 0,0 0 1,0 0-1,0 0 0,0-1 0,-1-3 1,-3-6 1,-18-45-1951,-1-5-7805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1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5 10224,'0'0'0,"-12"-5"-192,-22 10 192,-26 7-376,-24 9 376,1 0-6768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8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69 117 12280,'0'0'0,"3"28"0,5 31 0,-8 23-16,-15 24 16,-5 5-320,-1-25 320,-3-3-8480</inkml:trace>
  <inkml:trace contextRef="#ctx0" brushRef="#br0" timeOffset="1">272 38 9592,'0'0'0,"20"-24"8,-2 10 0,-2 17 16,-2 25 0,-7 32-24,-16 16 0,-25 11 0,1-1-6768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1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473 146 6552,'134'15'-127,"-77"-10"51,91-6 0,-110-1 80,15 1 63,248-10 61,-237 6 113,271-25 123,-267 23-16,270-39 128,-275 37-209,-26 4-151,246-28 305,-237 29-306,135-7 153,43 18 160,-219-6-402,-1 1 0,1-1 0,-1 1 0,1 0 0,-1 0 1,1 1-1,-1-1 0,0 1 0,0 0 0,0 0 0,-1 1 0,1-1 1,-1 1-1,0 0 0,0-1 0,0 1 0,3 6 0,-3-5-19,-1-3 10,-1 1 0,0 0 0,1 0 0,-2 0 0,1-1 0,0 1 0,0 0 1,-1 0-1,0 0 0,1 0 0,-1 0 0,0 0 0,-1 1 0,1-1 0,-1 4 0,-14 43 104,11-39-110,-39 114 324,23-73-280,14-35-21,0-1 0,-1 0 0,-15 25 1,21-39-32,-4 7 9,-1-2 1,0 1-1,0-1 1,0 1-1,-1-2 1,-8 8-1,4-5-1,-1 4 21,-1-2 0,-1 0 0,-15 10 0,3-3-1,-72 49 12,-124 88 3,168-119-32,-277 183 3,308-204-14,-34 30 1,57-45-4,-226 195 6,-12 36-6,140-124-5,98-107 5,-250 300-1,5 24-2,245-324 3,-93 123-13,-125 142-1,-30-10-1319,2-16-5320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2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3864,'0'0'1768,"5"3"-1502,0 1-222,-4-3-25,1 0 0,0 1 0,-1-1-1,1 0 1,0 0 0,0 0 0,0-1 0,0 1-1,0 0 1,0-1 0,0 1 0,0-1-1,0 0 1,3 1 0,120 15 293,-90-14-111,180 2 79,-163-4-113,265-7 65,-241 5-72,134-7 0,26-3-96,-132 5 96,478-34 60,-452 31-79,582-39 59,-562 40-72,603-18 55,-602 23-62,633-10 55,-624 13-48,611 9 59,-621-5-47,600 21 66,-601-19-11,556 9 85,-575-13-73,472-8 77,-491 5-104,413-12 73,-423 11-65,401-2 79,-401 6-87,378 7 69,-390-4-81,329 27 76,-341-25-57,276 18 71,-285-19-83,283 30 77,-283-27-64,281 28 236,-300-30-324,158 14 152,-14-12 144,-187-8-329,2-2 5,-7 1-49,-5-2-6,-15-11-430,0 2 0,-22-10 0,35 19-103,-57-30-8417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2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5384,'30'11'613,"-24"-10"-423,0 1 0,-1 0-1,1 0 1,-1 1 0,9 4 0,-14-6-177,18 9 212,0 2 0,-1 1-1,-1 0 1,28 28 0,-10-2-75,47 51 116,-33-44-227,-25-28 41,126 79 32,-113-78-32,164 73 32,-156-73-31,192 87 39,-185-80-32,206 136 36,-204-126-56,237 137 36,-226-136-16,261 181 31,-258-169-78,290 197 18,-279-196-39,131 81 0,55 33-16,255 137-6,-422-246-3,402 244 1,-399-236-8,398 236 0,-396-238-1,419 266-6,-415-258 6,425 277-5,-426-280 12,417 246-4,-419-250 5,152 95 4,47 43 1,-8-5 0,-9-9 0,-18-10 0,-20-8 0,-9 2 0,-7 5 0,173 108-2,-332-237-3,289 179 2,-293-180-2,90 60 4,13 15 1,-10-12 0,-6-11 0,-76-45 4,129 111 0,-12-14 10,-156-123 21,14 7-22,286 170 317,-130-108 40,-108-59-251,-30-9-42,119 41 29,-173-63-103,0-1 0,34 4 0,-34-9-146,1 0-1,-1 0 1,0-2 0,0 0 0,-1-1-1,1-1 1,-1 0 0,31-15 0,48-21-6337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2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3952,'3'-5'80,"-1"0"-147,0 0 134,0 0 1,0 0 0,1 1-1,0-1 1,-1 1 0,1 0-1,1 0 1,-1 0 0,1 0-1,-1 0 1,1 1 0,0-1-1,6-2 1,75-19 167,-62 19-175,0 2 1,1 1-1,-1 1 1,34 2-1,-41 0-36,14 2 104,159 34 177,-133-24-217,-30-6-70,-7-2 18,0-1 1,23 2-1,120 8 100,-90-10 89,-47-3-190,-2 1-14,29-3 138,-50 2-141,34-3 497,0-2 0,59-15 0,-92 19-270,3 1-6,17-5 313,-11 3-72,-12 2-476,0 1 0,0-1 0,0 1 0,0 0 0,0-1 0,0 1 0,0-1 0,-1 1 0,1-1 0,0 1 0,0 0 0,-1-1 0,1 1 0,0-1 0,0 1 0,-1-1 0,1 1 0,-1-1 0,1 1 0,-1-1 0,1 0 0,-1 1 0,-15 25 12,1 0 0,2 1 0,1 0 1,-17 56-1,8-11 3,-14 70-2,1-6-4,0 0-10,-40 165 5,59-240-1,-58 250 2,59-248-1,-52 283 9,54-271-3,-45 315 3,47-312-9,-13 112 4,-4 32-9,2-2-3,2 4 0,4 11 0,6 13 0,4 8 0,5 8 0,-2 235-2,4-411-3,-8 317 2,9-331-2,2 100 4,5 24 1,1-3 0,-2 3 0,-2-9 0,4-11 1,6 142 7,-11-262 0,6 228 11,-7-233 1,19 340 84,-8-293-90,-7-62 20,25 150 15,-11-66 44,-4-19-11,-14-98-80,5 36 70,3 0-1,1-1 0,24 61 1,-3-33 88,50 79 1,-81-147-121,0 0 0,1 0 0,-1 0 1,0 1-1,0-1 0,1 0 0,-1 0 0,0 0 0,0 1 0,0-1 1,1 0-1,-1 0 0,0 1 0,0-1 0,0 0 0,0 0 0,0 1 1,0-1-1,0 0 0,1 0 0,-1 1 0,0-1 0,0 0 0,0 1 0,0-1 1,0 0-1,0 0 0,0 1 0,0-1 0,-1 0 0,1 1 0,0-1 1,0 0-1,0 0 0,0 1 0,-16-10 536,-19-23-2125,-4-6-6284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9:54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1535 2968,'0'0'4193,"4"-4"-3833,8-6-162,0 2 0,1-1 0,0 2 0,15-7 0,59-23 348,57-8 90,-82 27-567,-35 9-13,0 1 1,0 1-1,39-3 0,-31 5 5,201-32 92,-117 17-106,73 2-1,-152 15-12,168-14 12,-164 12-12,188-10 11,-184 13-17,192-12 16,-192 10-17,201-18 9,-197 17-15,206-10 15,-206 13-9,216-4 7,-214 6-19,204 0 10,-208-1-11,207-9 3,-206 7-10,76-2-1,24-1-3,2-1 2,10-7-2,130-13 5,-241 20-1,80-11-1,27-8-3,177-33 12,-72 12-6,-210 37-2,218-48 3,-218 46 5,217-43 12,-215 45-6,226-42 14,-225 42-15,236-36 8,-233 38-8,246-33 6,-244 32-11,252-35 12,-253 35-7,251-32 8,-248 33-7,266-31 14,-265 31-14,250-38 15,-253 37-9,263-36 9,-254 36-15,110-10 4,32-4-18,-3 0-2,-7-1-3,170-11-4,-304 30-3,278-13 2,-280 16-3,97-1-1,28 2 6,4 1 1,11 0 0,0 0 0,-3 1 1,-11 1 4,-6 2-2,160-2 5,-284-1-1,240 9 2,-244-7-2,91 9-1,31 6-4,-2-2-2,-7-5 1,-1 1 4,4-2-2,154 6 5,-269-14-1,220 2 2,-226-5-1,228-2 8,-224 2-8,218 5 8,-222-2-8,86 4 4,39 3-8,0-5 1,-3-3-2,-1-3 2,3 1-3,3 0-2,3-2 0,-2 1 0,-1 2 0,9 3 0,15 3 0,3 1 0,-1-2 0,-6 0 0,0-1 0,196 7 1,-320-8 6,310 12 2,-309-12-2,115 3-1,40 1-3,204 2 6,-356-8 5,328-5 6,-328 2 1,336-19 12,-333 17-19,123-8-1,38-3-9,-6-2 1,-9-3-2,-4 4 2,-7 6-2,-2 0 2,2-2-2,-9-5 2,-11-6-2,154-19 5,-287 36 0,285-18 12,-278 20 7,292-21 14,-294 19 6,277-22 21,-279 24-7,278-12 28,-279 13-34,259-6 26,-265 8-27,236 2 19,-242 1-26,224 13 82,-238-15-88,101 6 85,-62 4-30,-80-10-95,-1 0 0,0 0 0,0 0 0,0 0 0,0 0 1,0 0-1,1 0 0,-1 0 0,0 0 0,0 1 0,0-1 1,0 0-1,1 0 0,-1 0 0,0 0 0,0 0 0,0-1 0,1 1 1,-1 0-1,0 0 0,0 0 0,0 0 0,0 0 0,1 0 1,-1 0-1,0 0 0,0 0 0,0 0 0,0 0 0,0 0 1,1-1-1,-1 1 0,0 0 0,0 0 0,0 0 0,0 0 0,0 0 1,0-1-1,0 1 0,0 0 0,0 0 0,1 0 0,-1 0 1,0-1-1,0 1 0,0 0 0,0 0 0,0 0 0,0 0 1,0-1-1,0 1 0,0 0 0,0 0 0,0 0 0,0 0 0,0-1 1,0 1-1,-1 0 0,1 0 0,0-1 0,-6-10 15,-26-33-1538,-8-6-6138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9:5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1199 2336,'-12'-2'6,"-23"-4"161,-46 0 0,77 6-19,1-1 0,0 1 1,0-1-1,0 0 0,0 1 1,-5-4-1,-16-1 2882,27 3-2850,4 0-125,0 0 1,0 0 0,0 0-1,0 1 1,0 0 0,0 1-1,10 0 1,59 4 158,-43-1-107,-11-1-84,37 1 121,286-10 253,-303 6-323,186-4 24,-178 4-43,224 1 25,-215 0-32,245-11 23,-241 9-31,275-14 16,-264 12-15,332-15 20,-319 15-26,369-16 22,-361 15-3,403-19 20,-394 20-19,436-20 29,-430 19-17,455-19 26,-450 19-26,465-16 27,-462 17-19,493-17 36,-484 16-30,520-22 39,-516 22-32,526-28 41,-527 27-35,507-17 32,-510 19-51,514-17 29,-508 16-56,556-15 20,-551 16-40,544-27 15,-547 23-22,549-30 12,-545 31-18,567-31 10,-564 31-10,555-22 10,-560 24-11,554-19 4,-551 19-3,561-19 12,-561 20-7,543-18 9,-549 18-2,537-27 10,-536 26-9,543-10 16,-544 13-17,515-7 13,-524 8 0,494 0 17,-497 0-9,486-9 25,-486 8-19,493-6 20,-493 6-19,481-11 25,-484 8-33,469-31 17,-471 27-24,450-38 13,-456 37-25,430-42 16,-435 42-17,411-48 10,-416 46-10,389-48 11,-397 48-3,349-38 20,-360 42-14,286-26 23,-301 29-17,257-13 25,-263 15 8,221-12 33,-230 12-25,196 5 33,-201 1-67,60 7-1,0 7-42,51 21-43,-155-37-109,-2 0 88,0-1 1,0 1-1,0-1 1,0 1-1,1-1 0,-1 0 1,0 1-1,0-1 1,1 0-1,-1 0 1,0 0-1,1 0 0,-1 0 1,0 0-1,0-1 1,1 1-1,-1 0 1,0 0-1,0-1 1,1 1-1,-1-1 0,0 1 1,0-1-1,0 0 1,0 0-1,2-1 1,3-8-7588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9:5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 1076 5472,'-64'-10'88,"38"4"83,1 0 0,-28-11 0,4-6 204,-103-45 606,120 53-816,-46-14 0,64 24-138,0 0 23,0 1 0,-1 0-1,1 1 1,-1 0 0,-18 0-1,-8-1 107,-50-10 100,43 5-72,0 3 0,-55-1 0,70 8-101,0 1 1,-54 12-1,69-8-7,13-5-59,0 1 1,0-1 0,0 0 0,0-1-1,0 1 1,0-1 0,-8-1 0,9 3 19,-5 3-1,8-5-34,1 0-1,0 1 1,0-1-1,0 0 1,-1 1-1,1-1 1,0 1-1,0-1 1,0 0-1,0 1 1,0-1-1,0 1 1,0-1-1,0 1 1,0-1-1,0 0 1,0 1-1,0-1 1,0 1 0,0-1-1,0 0 1,1 1-1,-1-1 1,0 1-1,0-1 1,0 0-1,1 1 1,-1-1-1,0 0 1,0 1-1,1-1 1,-1 0-1,0 0 1,1 1-1,5 3 5,0 0-1,0-1 0,0 0 0,0 0 0,0 0 0,0-1 1,13 3-1,41 9 23,223 19 30,-75-25-29,-166-8-27,7 1 6,204 0 9,-201-1-3,229 3 3,-220-2-10,99 3-1,46-3-3,220 2 6,-343-2 5,358-1 11,-349-1 22,385-7 25,-375 6 8,449-15 33,-433 12-26,495-26 35,-490 25-28,502-26 35,-497 26-42,535-34 31,-523 30-43,597-51 33,-586 48-40,603-45 32,-601 49-33,630-33 25,-626 34-31,621-31 30,-622 31-31,636-29 21,-633 30-34,625-19 19,-628 21-11,636-16 25,-630 17-33,654-10 15,-652 12-28,636-13 11,-642 11-18,637-17 7,-635 18-20,613-13 4,-622 12-4,623-15 3,-619 15-9,593-24 9,-603 22-2,574-30 12,-575 28-6,574-35 15,-578 34-8,531-29 15,-541 31-23,509-38 8,-512 35-7,517-32 16,-516 35-3,488-24 11,-498 25-17,447-16 16,-454 18-17,442-13 10,-445 13-9,404-6 16,-413 9-17,374-2 7,-382 2-19,336-3 10,-349 4-11,269 8 4,-286-6-4,11 1-5,160 11 7,-148-5-4,-16 4-9,-42-4 383,-23-4-772,-10 1-1161,-8 0-6186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9:59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1018 4312,'-66'-19'120,"-66"-7"373,68 20-226,48 5-198,-97-9 803,112 10-440,1 0-429,0 0 1,0 1-1,0-1 1,0 0-1,0 1 0,0-1 1,0 0-1,0 1 0,0-1 1,0 1-1,0-1 0,0 0 1,0 1-1,1-1 0,-1 0 1,0 0-1,0 1 1,0-1-1,0 0 0,1 1 1,-1-1-1,0 0 0,0 0 1,1 1-1,-1-1 0,0 0 1,1 0-1,-1 0 0,0 1 1,0-1-1,1 0 0,-1 0 1,0 0-1,1 0 1,-1 0-1,0 0 0,1 0 1,-1 0-1,1 0 0,-1 0 1,0 0-1,1 0 0,-1 0 1,0 0-1,1 0 0,-1 0 1,0 0-1,1 0 1,0 0-1,13 0 56,342 33 461,-252-29-475,-58-3 63,208 3 47,-198-3-55,232 7 45,-227-5-18,269 8 39,-258-9-92,308 8 26,-300-8-39,327 8 30,-322-7-31,354 12 22,-348-12-28,376 7 20,-370-9-20,411 2 23,-403-4-10,423-3 27,-422 4-20,432 0 35,-427 0-1,451-9 55,-447 6-22,477-10 60,-469 9-66,502-11 56,-500 12-71,492-21 36,-494 18-95,495-29 23,-491 27-56,530-24 13,-522 25-27,547-26 3,-548 26-9,531-38 9,-533 34-3,529-50 4,-528 48-3,545-47 10,-541 50-10,534-36 13,-538 39-1,535-29 10,-534 28-10,548-23 11,-547 26-3,530-19 20,-533 19-14,518-21 23,-520 22-17,528-18 18,-527 19-18,506-3 22,-514 5-2,473-9 30,-478 7-9,458-17 40,-464 16-40,420-15 39,-430 14-46,407-22 34,-408 20-54,400-31 30,-403 30-31,374-32 21,-380 32-34,355-37 18,-361 35-18,321-42 14,-328 42-33,310-42 15,-311 42-22,309-33 15,-311 36-9,297-29 9,-301 30-15,256 5 16,-266 4-3,248 11 12,-250-12-11,-27 0-18,234 15 53,-19 2-21,-172-13-37,-12 1-9,-64-7-12,8 0-214,-1 1-1,0 1 1,0-1 0,0 1 0,0 0 0,8 4 0,0 2-7630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9:5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1 285 3144,'4'2'7,"19"5"80,36 6-1,-55-13-95,42 7 138,1-2 0,56-2 1,74-9 48,-146 5-166,53-7 56,87-16 26,-134 17 19,175-45 52,-166 40-18,188-53 61,-186 51-48,206-49 68,-201 53-48,-12 2-77,217-28 331,-26 22-43,-189 13-71,-11 1-152,28-1 109,76 10-1,82 22 595,-122-11-638,94 13-832,-171-30-4467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01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1117 1176,'-6'1'81,"-18"3"85,16-3 315,0 1 119,8-1-561,0-1 1,-1 0-1,1 0 1,0 0-1,0 0 1,-1 1-1,1-1 1,0 0-1,-1 0 1,1 0-1,0 0 0,-1 0 1,1 0-1,0 0 1,-1 0-1,1 0 1,0 0-1,-1 0 1,1 0-1,0 0 1,-1 0-1,1 0 0,0 0 1,-1 0-1,1-1 1,0 1-1,-1 0 1,1 0-1,0 0 1,-1 0-1,1-1 1,0 1-1,-8-5 141,-24 3 2484,39-7-2122,2 4-479,1 0 1,-1 1 0,1 0 0,0 0-1,0 1 1,1 0 0,18-2-1,-17 3-36,122-21 314,-51 12-201,117-19 9,-156 23-74,209-24 30,-196 24-50,241-32 32,-236 31-6,279-27 39,-265 29-32,342-18 33,-327 19-67,396-22 15,-385 20-42,424-29 10,-418 29-10,431-18 10,-432 21-10,447-10 10,-438 12-9,478-12 19,-470 11-6,519-7 22,-512 8-23,533-13 14,-529 11-20,559-24 14,-553 21-7,587-30 19,-580 28-32,594-39 15,-592 38-22,624-52 15,-617 49-9,613-53 14,-617 53 6,625-53 25,-622 53 8,612-45 46,-615 48 28,627-33 63,-624 35-50,593-38 74,-603 37-34,598-31 79,-594 33-91,582-22 81,-590 24-89,554-15 65,-558 17-111,545-4 62,-549 6-62,513 1 56,-521 0-82,486-9 45,-493 8-73,462-1 34,-464 2-34,473 2 31,-471-2-43,465 0 36,-468 0-30,467-4 35,-468 3-49,439 1 25,-448 0-32,409-4 21,-417 4-33,362 0 23,-374 1-31,331 9 14,-335-8-20,317 5 8,-321-5-28,109 2-1,27 2-9,-15 1 1,-23 6-2,-113-8 0,228 13 9,82-6 10,-237-8-11,-97-2-6,53 1 16,138 23 1,-185-18-10,3-1-8,30 3 3,-68-8-7,24-2 0,-24 0 0,29 0 0,-7-4-1804,-19 1-7216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0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1 163 5832,'21'-44'1,"-2"10"4,2 1-2,-16 28-1,1 0 1,0 0-1,0 1 0,0-1 0,0 1 0,1 0 1,-1 1-1,12-5 0,-1 4 65,-11 3-45,2-1-6,1 1-1,-1 0 1,1 1-1,-1 0 1,1 1-1,0-1 1,-1 1-1,0 1 1,1 0 0,12 4-1,17 9 115,-2 1 0,66 40-1,-55-21-79,-31-18 70,-2 6-66,-1 1-1,16 40 1,-22-36 34,15 138 32,-13-70-37,-5-74-73,-1 3-2,-1-7 9,10 34 0,-9-36-6,2 4-4,0 0 0,2 0 0,0-1 0,12 23 0,-4-16-5,-2-11-4,-9-10-3,4 3 0,-6-6-15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8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0 10040,'0'0'0,"-8"29"0,-16 49 128,-7 26 8,-8 11-88,-6 1 8,-7-11-56,13-25-24,20-35 24,-1 2-7312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03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3768,'0'0'836,"4"3"-664,2 2-139,-1 0 1,0 0 0,1 1-1,-2 0 1,1-1-1,-1 2 1,1-1 0,-2 0-1,1 1 1,-1 0-1,0 0 1,0 0 0,-1 0-1,2 10 1,5 21 34,-2 0 1,2 39-1,-9-7-9,0 96 62,1-95-74,0-47-33,-1-1 12,1 0 0,1 0-1,7 33 1,-6-50 2,2 2 9,-4-6-30,0 0-1,1 0 0,-1 0 0,1 0 1,0-1-1,0 1 0,0-1 0,-1 1 1,1-1-1,0 0 0,1 0 0,-1 0 1,0 0-1,0 0 0,0 0 0,1 0 1,-1-1-1,0 1 0,1-1 0,-1 0 1,0 1-1,1-1 0,-1 0 0,1-1 1,-1 1-1,0 0 0,4-1 0,5-2 16,-1 0 0,1-1 0,0 0 1,12-7-1,-9 4-5,97-40 102,-97 41-101,0 1 0,1 0 0,-1 0 0,27-4 0,-33 9 3,1 0-1,0 0 1,-1 0-1,1 1 1,-1 0-1,1 1 1,-1 0-1,1 0 1,-1 1-1,0 0 1,0 1-1,0-1 1,8 7-1,0-2 53,29 10-1,-23-12-49,0 0 0,0-2-1,33 3 1,33-7-790,-37-2-3179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0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6192,'2'2'8,"0"2"1,1 0 1,-1 0-1,0 0 1,0 0-1,-1 0 1,1 0-1,-1 1 1,0-1 0,0 1-1,0-1 1,-1 1-1,1 8 1,1 5 11,5 53 15,-5-18-32,6 8 1,4 0-3,4-7-2,2-8 1,-14-37 1,1-1 0,0 0 0,1 1 0,9 10-1,-12-17 2,0 0-1,-1-1 0,1 1 0,0-1 0,0 1 1,0-1-1,0 0 0,0 0 0,1 0 0,-1-1 1,0 1-1,0-1 0,1 0 0,-1 1 0,0-2 1,0 1-1,5-1 0,-4 1 2,2 0 2,-1-1 0,1 0 0,-1 0 0,1-1 0,-1 1-1,1-1 1,-1 0 0,0 0 0,0-1 0,0 0-1,0 0 1,5-4 0,-4 3 4,6-7 51,45-64 35,-51 65-71,0-1 0,-1 0 0,0 0 0,0 0 0,-1-1 0,-1 1 0,3-17 0,-2 14-4,-3 9-1,0 1 0,0-1 0,0 1 0,0-1 0,-1 1 0,1-1 0,-1 1 0,0-1-1,-1-6 1,-1-3 8,2 3-8,0 8-10,0 0 0,0 0 0,-1 1 0,1-1 0,-1 0 0,1 1 0,-1-1 0,0 0 0,0 1 0,0-1 0,0 1 0,0-1 0,-3-2 0,-4-8 52,-1 2-1,-1-1 1,0 1-1,0 1 1,-21-16-1,24 21-24,0 0-1,-1 0 1,0 0-1,1 1 1,-1 0-1,-1 1 1,1 0-1,-1 0 1,1 1-1,-1 0 1,0 1-1,0-1 1,-11 1-1,14 1 21,2 0-18,-6 0-3,6 0-8,-4 0 0,6 0 87,32-6-57,-25 4-44,0 1-1,0-1 0,0 1 1,1 0-1,6 0 0,-7 1-8,-1 1-1,1-1 0,-1 1 0,1 0 1,-1 0-1,0 1 0,1-1 0,-1 1 0,0 0 1,0 0-1,0 0 0,0 1 0,0 0 1,-1-1-1,1 1 0,-1 0 0,0 1 1,0-1-1,0 0 0,0 1 0,0 0 1,3 8-1,0-4-2,-4-4 0,0 0-1,0 0 0,0 0 0,-1 0 0,1 0 0,-1 0 1,1 6-1,7 32 5,1 17-4,3 3-2,5-4 0,6-9 0,4-8 0,3-12 0,-28-27 0,0 1 0,0-1 0,0 0 0,1-1 0,-1 1 0,7 1 0,-6-2 0,0 0 0,0 0 0,-1-1 0,1 0 0,0 0 0,5 0 0,27-9 0,4-12 0,10-13 0,0-14 0,-1-7 0,-33 34 8,-1-1 0,-1 0 0,0-1 0,17-44 0,-30 64-1,-1 1 0,1 0 0,-1-1 1,0 1-1,1 0 0,-1-1 0,0 1 1,-1 0-1,1-1 0,0 1 0,-1-1 0,1 1 1,-1 0-1,0 0 0,1-1 0,-1 1 1,0 0-1,0 0 0,-1 0 0,1 0 1,0 0-1,-1 0 0,1 0 0,-1 1 0,0-1 1,-1-1-1,-2-1 8,1 0 0,-1 1 1,0 0-1,1 0 0,-2 0 0,1 0 0,0 1 1,-7-3-1,1 4 12,1-1 0,-1 1 0,1 1 1,0 0-1,-1 1 0,1 0 1,-1 0-1,-11 4 0,13-3-3,3-1-5,0 0 0,-1 1 1,1-1-1,0 2 0,0-1 0,1 1 0,-1 0 0,1 0 0,-1 0 1,-7 7-1,11-7-7,-1 5-4,4-5-2,0-2-6,0 0 1,1 0-1,-1 0 0,1 0 0,-1 0 0,1-1 0,-1 1 0,1 0 0,-1-1 0,1 1 0,-1-1 0,1 0 0,0 1 1,1-1-1,4 1 0,-2 0 0,0 1 0,0-1 0,0 0 0,0 0 0,0-1 0,0 1 0,6-1 0,-2-1 0,1 2-9,-3 0-16,1-1-1,-1 0 0,1 0 1,0 0-1,11-3 0,-17 2-35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0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5112,'3'3'56,"16"13"93,24 14 1,-22-15-112,-13-10-23,0 0-1,-1 1 1,0-1 0,0 2-1,-1-1 1,1 1 0,-1 0-1,-1 0 1,9 14 0,-7-10-12,-4-6-2,-1-1 0,0 0 0,0 1 0,0-1 0,0 1 1,-1-1-1,1 7 0,12 40 5,1 21-4,0 4-2,-1-4 0,3-13 0,-5-15 1,9 24 43,-20-66-1,-5-5-2,0-1 0,0 0 1,0 0-1,1-1 0,-1 1 0,1-1 1,1 1-1,-4-7 0,-30-49 46,26 42-46,1-1 0,1 1 0,0-2 0,-6-25-1,9 27-21,-11-43 132,12 40-129,-8-44 101,7 30 8,2 1 1,2-1-1,3-38 0,-2 69-101,0 1 0,1 0 0,-1-1 0,1 1-1,0 0 1,0 0 0,0-1 0,0 1 0,1 0 0,-1 0-1,3-4 1,-3 6-22,0 0 1,0 1-1,1-1 0,-1 0 1,0 0-1,0 0 0,1 1 0,-1-1 1,1 1-1,-1-1 0,0 1 1,1-1-1,-1 1 0,1 0 0,-1 0 1,1 0-1,-1 0 0,1 0 0,-1 0 1,1 0-1,-1 0 0,1 0 1,-1 1-1,1-1 0,-1 1 0,3 0 1,-1 0 2,1 1 0,0-1 0,0 1 0,-1 0 1,1-1-1,-1 2 0,1-1 0,-1 0 0,0 1 0,0-1 1,0 1-1,0 0 0,0 0 0,-1 0 0,0 1 0,1-1 1,-1 0-1,0 1 0,0 0 0,-1-1 0,1 1 0,-1 0 0,0 0 1,0 0-1,0 0 0,-1 0 0,1 0 0,-1 0 0,0 0 1,0 0-1,0 0 0,-1 0 0,1 0 0,-2 5 0,-1-2 10,-1 0-1,1-1 1,-1 1-1,0-1 0,0 0 1,-1 0-1,0 0 1,0 0-1,-1-1 1,1 0-1,-1 0 0,0-1 1,0 1-1,-1-1 1,-9 4-1,7-5 13,1-2-1017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0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63 4848,'-1'7'14,"0"-1"1,0 1-1,-1-1 1,1 1-1,-1-1 1,-1 0-1,-4 10 1,-5 12 34,10-21-43,-26 85 200,-11 119 307,33-135-338,-29 156 273,22-174-245,12-56-142,-2 3 193,5-19-155,4-32 28,14-78 18,13-21 145,-26 118-257,3-13 135,22-55 0,-15 48-13,84-235 515,-100 280-596,-1 2-70,0-1 0,0 1 0,0-1 0,0 1 0,0-1 1,0 1-1,0-1 0,0 1 0,0-1 0,1 1 0,-1-1 0,0 1 1,0-1-1,0 1 0,1 0 0,-1-1 0,0 1 0,1-1 0,-1 1 0,0 0 1,1-1-1,-1 1 0,0 0 0,1-1 0,-1 1 0,1 0 0,-1-1 1,1 1-1,-1 0 0,1 0 0,-1 0 0,1 0 0,-1-1 0,1 1 1,-1 0-1,1 0 0,-1 0 0,1 0 0,-1 0 0,1 0 0,-1 0 1,1 0-1,-1 0 0,1 1 0,-1-1 0,1 0 0,0 0 0,1 1 3,0 0 0,0 0 1,0 0-1,0 0 0,0 0 0,0 0 0,0 1 0,0-1 0,-1 1 0,1-1 0,0 1 0,-1 0 0,2 2 0,8 13 22,-2 1 0,15 36 0,-13-25-12,26 45-1,49 63 13,-58-83-11,-11-20-4,60 130 78,-76-163-90,-1 1 0,1 0 0,-1-1-1,1 1 1,0-1 0,0 1 0,0-1-1,0 1 1,0-1 0,0 0 0,0 1 0,0-1-1,0 0 1,2 1 0,18 19 107,-18-18-46,4 1 6,-3-3-3,2-1-10,-5-5-31,-5-66-1150,-1 24-4615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05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5384,'0'1'-3,"0"0"1,0 0 0,0 0-1,0 0 1,0 0-1,0 0 1,1 0-1,-1 0 1,0 0 0,1 0-1,-1 0 1,0 0-1,1 0 1,-1 0-1,1 0 1,0-1 0,-1 1-1,1 0 1,-1 0-1,1-1 1,0 1-1,0 0 1,0-1 0,-1 1-1,1-1 1,1 1-1,30 6-85,-27-6 83,43 2-3,89-6 36,-137 3-28,140-11 234,-67 4-56,86-9 35,-156 16-191,1 0 0,-1 0-1,0-1 1,0 0 0,0 1-1,1-1 1,-1-1 0,3 0-1,11-5 45,1-1 1,20-13-1,-18 6-289,0 0 0,19-21 1,39-37-3318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2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2696,'0'0'0,"-1"12"0,-7 18 0,0 20-16,1 20 16,5 5-56,4 4 56,2-8-128,4-17 128,0 0-1392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2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3592,'-9'13'0,"6"-8"2,1-1-1,-1 1 0,1-1 0,0 1 1,0 0-1,-2 7 0,-22 88 23,21-74 3,1 0 1,1 1-1,1 28 0,2-33-18,-1 45 54,2-48-53,-1 1-4,0-14-2,0 1 1,0-1 0,1 1-1,0-1 1,3 10-1,2 6-191,16 39 0,-2-18-1840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3504,'-10'73'81,"-2"43"23,9-78 70,4 71 0,1-76-27,4 148 428,-5-164-548,0-10 10,0 0-1,0 0 1,0 0 0,5 14-1,46 128 315,-51-146-344,3 2 3,7 8-2,-2 3-2,1 12-5,-3-1 14,-1 0 0,4 52 1,-6-41 2,8 126 212,-10-148-211,8 38 140,14 65 19,-21-101-186,1 0 0,1 0 0,1-1 0,15 33 0,-11-28-442,15 38-3030</inkml:trace>
  <inkml:trace contextRef="#ctx0" brushRef="#br0" timeOffset="1">256 1687 5208,'-9'255'213,"9"-220"-202,0-24 32,0 33 79,1-1-1,12 73 1,12 28-646,-11-70-2816</inkml:trace>
  <inkml:trace contextRef="#ctx0" brushRef="#br0" timeOffset="2">347 2796 5384,'0'0'0,"0"15"0,0 24 64,0 17 0,3 11 48,3 10 8,9 12-120,1 3 0,2-5 0,-1-1-3832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2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4312,'-11'83'65,"7"-22"113,3 73 0,9-53 18,2 52 0,-2 49-545,-3-99-2611</inkml:trace>
  <inkml:trace contextRef="#ctx0" brushRef="#br0" timeOffset="1">19 1196 4576,'-10'92'73,"1"136"285,9-202-338,1-8 51,4 36 0,20 101 87,-17-114-198,24 68 0,-24-84-319,16 49-2681</inkml:trace>
  <inkml:trace contextRef="#ctx0" brushRef="#br0" timeOffset="2">153 2267 5744,'0'18'2,"-3"19"17,2-25 0,-12 103 35,10-50 79,3-41-112,0 58 251,7 126 518,-4-111-523,11 33-908,-5-67-3679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2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6640,'-3'14'83,"2"0"-1,-1 0 1,2 1 0,0-1-1,0 0 1,2 0 0,3 19 0,0 10 92,4 48 260,14 71-10,-4-47 75,0-14-177,16 121 213,-21-130-479,-4-38-25,2 0-25,26 115-311,-30-140-280,3-1 1,16 35-1,-15-38-4489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8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12 11120,'2'-2'-7,"3"-6"0,-4 6-19,-6 6-1,-1 2 20,-21 13-126,12-12 72,0 0-1,-26 7 1,26-13-212,9-2 121,0 0 1,0-1-1,0 0 1,0 0-1,0 0 1,1-1-1,-1 1 1,1-1 0,-8-7-1,-19-12-5781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27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7176,'-1'14'11,"3"23"82,16 66 48,10 91 276,-25-164-378,2 15 148,28 180 66,-24-181-105,55 168 60,-48-172-81,73 121 46,-71-138-66,4-1-31,41 31 1,-62-53-71,-1 1-1,1-1 1,0 1-1,-1-1 1,1 0-1,-1 1 1,1-1 0,0 0-1,-1 1 1,1-1-1,0 0 1,-1 0-1,1 0 1,0 0 0,0 1-1,-1-1 1,1 0-1,0 0 1,-1 0-1,1 0 1,0-1-1,1 1 1,8-2 15,-1-1 0,1-1 1,0 1-1,-1-1 0,0-1 0,0 0 0,14-9 0,-4-5 33,81-126 14,-80 108-48,28-63 0,3-30-16,-31 62-6,18-122 1,-34 146-12,-3 20 5,1 0 0,-1 0 0,-1-1 0,-2 1 0,0-1 0,-9-37 0,-15-21-43,25 82 47,0-1 1,0 1-1,-1-1 0,1 1 1,0 0-1,0-1 0,-1 1 0,1 0 1,-1 0-1,1 0 0,-1 0 1,1 0-1,-1 0 0,0 1 1,1-1-1,-1 0 0,0 1 1,0-1-1,1 1 0,-1 0 0,0 0 1,0 0-1,0 0 0,1 0 1,-1 0-1,0 0 0,0 0 1,-3 1-1,3 0-1,-10 4-7,-20 21 4,23-16 8,1-1-1,1 1 1,-10 17 0,6-6 0,-14 38 0,-6 40 0,11-2 0,11-11 0,10-21 0,7-24 0,4-16 0,-11-24 0,0 0 0,0 0 0,0 0 0,0 0 0,0 0 0,0 0 0,0-1 0,0 1 0,0 0 0,1 0 0,-1-1 0,0 1 0,0-1 0,1 1 0,0-1 0,1 0 0,0 1 0,0-1 0,0-1 0,0 1 0,0 0 0,0-1 0,0 1 0,6-3 0,0 0 0,-1-1 0,1 0 0,11-7 0,-7 3 0,-1-1 0,19-17 0,-13 8 0,24-32 0,-28 32 0,-1-1 0,13-27 0,-15 24 0,14-46 0,-4-22 0,-17 63 0,1-31 1,-6 35 1,0 0 1,-1 0-1,-8-35 0,9 53 1,0 0 0,0 1-1,-1-1 1,1 0-1,-1 1 1,0-1-1,-1 1 1,-3-7 0,-2-2 0,1 1 0,4 7 1,1 0 0,-1 0 0,-1 1 0,1-1 0,-8-7 0,6 7 0,-2-4 9,0 1 0,0 1 1,-1-1-1,0 2 0,-14-11 1,20 16 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28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1 652 5024,'25'-10'0,"-19"10"0,-3 1 0,-2-1 0,-1 0 0,1 0 0,0 1 0,-1-1 0,1 0 0,-1 0 0,1 1 0,-1-1 0,1 0 0,-1 1 0,0-1 0,1 0 0,-1 1 0,1-1 0,-1 1 0,0-1 0,1 1 0,-1-1 0,0 1 0,1-1 0,-1 1 0,0-1 0,0 1 0,0-1 0,1 2 0,3 12 0,-1 0 0,0 0 0,1 21 0,-3-22 3,-1-10-2,22 232 60,-12-36-9,-7-162 15,34 130 33,-27-139 0,47 71 41,-57-98-135,0 0 0,1-1 0,-1 1 0,1 0 0,-1-1 0,1 1 0,0 0 0,-1-1 0,1 1 0,0 0 0,-1-1 0,1 1 0,0-1 0,0 1 0,-1-1 0,1 0 0,1 1 0,6 2 14,0-1 0,0 0 0,0-1 0,1 0 0,-1 0 0,0 0 0,13-2 0,-20 1-11,0 0 0,1 0 0,-1 0 0,0-1 0,0 1 0,0 0 0,0-1 1,1 1-1,-1-1 0,0 1 0,0-1 0,0 0 0,1 0 0,14-11 35,-1-1 1,0-1 0,22-25-1,-24 16 91,0-16-37,11-54 0,-21 64 49,-3 12-86,0-14 12,-1 0 0,-2 0 0,-9-43 0,-24-95 138,27 136-71,-7-4-42,-31-58 1,44 90-70,0 0-1,0 1 1,0-1-1,-1 1 1,1-1-1,-1 1 1,0 0-1,-7-5 0,-2-1 9,-23-19 22,33 27-38,-1-1-1,1 1 1,-1 0 0,0 1-1,0-1 1,1 1 0,-1-1 0,0 1-1,0 0 1,0 1 0,0-1-1,-1 1 1,1-1 0,0 1-1,-7 1 1,6-1-3,1 1-4,0 0 0,1 0 0,-1 0 0,0 0-1,0 1 1,1-1 0,-1 1 0,1 0 0,-1 0-1,1 0 1,0 1 0,0-1 0,0 1 0,0 0-1,0 0 1,0 0 0,1 0 0,0 0 0,-4 6-1,5-8-19,19-5-177,-6 1 84,-1-1 0,21-8 0,13-8-276,82-49 0,-113 60 344,32-28-131,-29 22 95,-1 2-19,0-1 0,22-25 0,-37 38 84,-1 1 0,0-1 1,1 0-1,-1 1 0,1-1 1,0 0-1,-1 1 0,1-1 1,-1 0-1,1 1 0,0-1 0,0 1 1,-1-1-1,1 1 0,0 0 1,0-1-1,1 1 0,0-1-1,-2 1 3,1 0 0,-1 0 0,1 0 0,0 0 0,-1 0 0,1 0 0,0 0-1,-1 0 1,1 0 0,-1 0 0,1 0 0,0 0 0,-1 1 0,1-1 0,-1 0 0,1 0-1,0 1 1,-1-1 0,1 1 0,-1-1 0,1 1 0,17 22 0,5 25 1,25 95 7,-23-52 9,20 78 5,-29-113-15,-2-11 4,-2 1 1,-2 0 0,-3 1-1,3 55 1,-11-38 15,1-63-26,0 0 1,0-1 0,0 1-1,0-1 1,0 1 0,0 0-1,0-1 1,0 1 0,0 0-1,0-1 1,0 1 0,0 0-1,0-1 1,-1 1-1,1-1 1,0 1 0,-1 0-1,1-1 1,0 1 0,-1-1-1,1 1 1,0-1 0,-1 1-1,1-1 1,-1 1 0,1-1-1,-1 0 1,1 1 0,-1-1-1,0 0 1,1 1-1,-1-1 1,1 0 0,-1 0-1,0 0 1,1 1 0,-1-1-1,0 0 1,0 0 0,-1 0 2,0-1 1,0 0-1,0 1 1,0-1-1,0 0 1,0 0-1,0 0 0,0 0 1,-3-3-1,-3-1 2,4 3 0,1 0 0,0 0 0,0 0 0,1-1 0,-1 0 0,0 1 0,-3-6 0,-10-12 31,2-1 0,0 0 1,1-1-1,-17-40 0,21 42-25,2 4 15,2 1 0,-6-23 1,-29-140 72,35 138 0,-2-155 41,10 157-34,30-151 42,-23 151-41,60-146 39,-53 153-86,-9 17-38,-1 1-12,1 1 0,1 0-1,0 0 1,0 0-1,1 1 1,0 1 0,1-1-1,14-9 1,2 3 10,29-14 0,-41 28-6,-6 4-11,-1 0-1,1 0 0,-1 1 1,1 0-1,-1 1 1,11 5-1,-18-8-3,0 0 1,0 1-1,-1-1 0,1 0 1,0 1-1,-1-1 1,1 1-1,0 0 0,-1-1 1,1 1-1,-1-1 0,1 1 1,-1 0-1,1 0 0,-1-1 1,1 1-1,-1 0 0,1 1 1,7 17 1,-1 1-1,-1 0 1,-1 0 0,3 22 0,-7-9 6,-25 149 9,15-146-3,4-18-8,-44 140 21,47-152-23,-4 12 2,0-1 1,-1 0 0,-1 0 0,-16 26-1,22-41-995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2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0 422 8608,'12'8'-2,"-8"-5"-8,0-1 0,0 1 0,-1 0 0,1 0 1,-1 1-1,3 3 0,53 72-78,-41-49 9,-1 1 1,21 52-1,-28-58 63,4 8-36,-8-17 37,10 25-1,-2 0-1,11 60 0,-10-23 10,-4 13 7,-9-75 3,0 12 6,0 1 0,-2-1 0,-4 39 0,3-61 8,-3 35-16,3-38 8,1 0 0,-1 0 1,0-1-1,0 1 1,0 0-1,0-1 0,0 1 1,0-1-1,-1 0 1,1 1-1,-1-1 0,0 0 1,-3 4-1,4-6-4,1 1 0,-1-1 0,1 0 0,-1 1 0,1-1 0,-1 0 0,0 0 0,1 0 0,-1 0 0,1 0 0,-1 1 0,1-1 0,-1 0 0,0 0 0,1-1 0,-1 1 0,1 0 0,-1 0 0,0 0 0,1 0 0,-1 0 0,1 0 0,-1-1 0,1 1 0,-1 0 0,1-1 0,-1 1 0,-14-16 52,-4-16-33,19 32-18,-8-16 30,1-1 0,0 1 1,1-1-1,-7-31 1,10 32-25,-5-19 30,1 0-1,-2-42 0,6 45-29,0-3 42,0-176 18,5 164-32,14-179 16,-10 186-16,-2 12-21,36-163 42,-35 172-49,1-4-3,0-1 0,2 1 1,15-31-1,-15 39-1,1 0 0,14-18 0,-13 26 0,-3 5-6,-1 0 1,1 0-1,0 1 0,0 0 0,0 0 1,12 0-1,-6 5 6,-13-4-8,4 2 1,-1 1 0,1-1 0,0 1 0,-1 0 0,0-1 1,1 1-1,-1 1 0,0-1 0,-1 0 0,1 1 0,0 0 0,-1-1 0,0 1 0,0 0 0,0 0 0,-1 0 0,1 1 0,-1-1 1,0 0-1,1 6 0,7 46 5,-8-31-4,0 32-1,-12 38 4,-12 9-2,-9 8 2,-10 6-2,32-92-2,-2 9-2,-2-1 1,-2 0 0,-30 48 0,16-35-1,5-9 1,19-30 0,-17 19 0,23-27 0,0 0 0,0 0 0,0 0 0,0 0 0,1 0 1,-1 0-1,0 0 0,0 0 0,0 1 0,0-1 0,0 0 1,0 0-1,1 0 0,-1 0 0,0 0 0,0 0 0,0 0 0,0 0 1,0 0-1,0 1 0,0-1 0,0 0 0,1 0 0,-1 0 1,0 0-1,0 0 0,0 1 0,0-1 0,0 0 0,0 0 0,0 0 1,0 0-1,0 0 0,0 1 0,0-1 0,0 0 0,0 0 0,0 0 1,0 0-1,0 0 0,0 1 0,0-1 0,0 0 0,0 0 1,-1 0-1,1 0 0,0 0 0,0 1 0,0-1 0,0 0 0,0 0 1,0 0-1,19-6 16,88-39 25,-94 40-38,27-11 48,1 1 0,1 2 0,85-14 0,-85 29 33,-41-2-80,0 1 1,-1-1 0,1 1 0,0-1 0,0 1-1,0-1 1,-1 1 0,1 0 0,0 0 0,-1-1-1,1 1 1,0 0 0,-1 0 0,1 0-1,-1 0 1,0 0 0,1 0 0,-1 0 0,0 0-1,1 0 1,-1 0 0,0 0 0,0 1 0,1 0 6,0 7 0,0-1 1,0 1-1,-1 0 0,0-1 0,0 1 0,-1-1 0,0 1 0,-1-1 0,0 0 1,0 1-1,0-1 0,-5 9 0,2-2-4,-2 5 16,-1 0 1,-1-1-1,0 0 0,-13 19 0,12-22-15,-53 85 71,30-55-44,8-10-9,-18 23-15,41-57-23,1-5-28,0 1 0,0-1 0,0 1 0,1-1-1,-1 0 1,1 0 0,-1 1 0,1-6 0,-1-5-804,-7-30-5136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2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9240,'8'6'-1,"-3"-3"-2,-1 1-1,0-1 1,0 1 0,0 0-1,4 5 1,-5-5 1,68 79-30,-56-60-40,58 120-17,-61-110 50,41 134-4,-45-132 38,20 152 6,-26-148 13,0-6-3,-1 144 59,-2-156-25,-1-1-1,-1 1 1,0-1 0,-2 0-1,-9 24 1,7-25-1112,3-2-4359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31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2784,'6'14'1,"-4"-10"6,-1 0 0,1 0 0,-1 0 0,0 1 0,0-1 0,0 1 0,0 5 0,17 126 84,-11-74 97,17 167 149,2 33-63,-20-208-21,21 203 88,-21-209-154,34 187 78,-31-191-57,38 140 86,-36-156-101,-8-23-145,1 4-6,0 0 1,1-1-1,0 1 0,0-1 1,1 0-1,0 0 0,1-1 1,-1 0-1,1 0 0,1 0 1,-1-1-1,11 6 0,-15-10-26,0-1-1,1 0 1,-1 0 0,1 0-1,-1 0 1,1-1-1,0 1 1,-1-1-1,1 0 1,0 0-1,-1 0 1,1 0-1,-1-1 1,1 0-1,0 1 1,-1-1-1,1-1 1,-1 1-1,0 0 1,1-1-1,-1 0 1,4-2-1,1 0-2,8-7 107,2-11-58,-1 0-1,18-30 1,-24 26 145,25-142 89,-31 130-56,28-278 444,-29 285-655,1-52 170,-3-23 17,-1 104-206,-1 1 1,0 0-1,0-1 1,0 1 0,0-1-1,0 1 1,0-1-1,-1 1 1,1 0-1,0-1 1,-1 1 0,1-1-1,-1 1 1,1 0-1,-1 0 1,0-1 0,1 1-1,-1 0 1,0 0-1,0 0 1,0 0-1,0 0 1,0 0 0,0 0-1,0 0 1,-2-1-1,2 2-9,1 0 1,0 0 0,0 0-1,0 0 1,0-1-1,0 1 1,0 0 0,0 0-1,-1 0 1,1 0-1,0 0 1,0 0-1,0 0 1,0 0 0,0 0-1,-1 0 1,1 0-1,0 0 1,0 0 0,0 0-1,0 0 1,0 0-1,0 0 1,-1 0 0,1 0-1,0 0 1,0 1-1,0-1 1,0 0-1,0 0 1,0 0 0,-1 0-1,1 0 1,0 0-1,0 0 1,0 0 0,0 0-1,0 1 1,0-1-1,0 0 1,0 0 0,0 0-1,0 0 1,0 0-1,0 0 1,0 0-1,-1 1 1,-22 29 84,2 22-12,-21 73 2,39-117-68,1 0 0,0 0-1,0 0 1,0 1 0,0 11 0,1-1-2,-2-2-1,2-11 1,0-1 0,1 0 0,-1 1-1,1-1 1,0 0 0,2 10 0,-1-7 5,0 0 0,1 0 0,0-1 0,3 9 0,-4-13-5,0 0 0,0 0 0,1-1 0,-1 1 1,1-1-1,-1 1 0,1-1 0,0 1 0,0-1 0,0 0 0,1 0 1,-1 0-1,0 0 0,1 0 0,4 2 0,0-4 41,8-3-25,-1-1 0,20-9 0,-19 4 33,1-5-34,-2-1-1,0 0 1,12-18 0,-15 12 39,25-112 24,-29 92-19,3-75 0,-9 90-54,0-3 26,-1 0 1,-6-47-1,5 67-32,0 0 3,0 1 1,-1 0-1,1 0 0,-2 0 0,1 1 0,-1-1 0,0 0 0,-7-10 0,6 12-3,-1-4 10,5 9-13,-1 0 0,1-1-1,-1 1 1,0 0-1,1 0 1,-1 0-1,0-1 1,0 1-1,0 0 1,0 0 0,0 0-1,0 0 1,0 1-1,-2-2 1,-36-30 24,39 32-26,0 0 0,0 0 0,0 0 0,0 0 0,0 0 0,-1 0-1,1 0 1,0 0 0,0 0 0,0 0 0,0 0 0,0 0 0,0-1 0,0 1 0,0 0 0,0 0 0,0 0 0,0 0 0,0 0 0,0 0-1,0 0 1,0 0 0,0-1 0,0 1 0,0 0 0,0 0 0,0 0 0,0 0 0,0 0 0,0 0 0,0 0 0,0 0 0,0-1-1,0 1 1,0 0 0,0 0 0,0 0 0,0 0 0,0 0 0,0 0 0,0 0 0,0 0 0,0 0 0,0-1 0,0 1 0,0 0-1,0 0 1,1 0 0,-1 0 0,0 0 0,0 0 0,0 0 0,13-14-28,1 1 0,0 0-1,1 1 1,0 0 0,1 1 0,24-12 0,39-11-236,-78 34 256,0-1 0,0 1 0,0 0 0,0-1 0,0 1 0,1 0 1,-1 0-1,0 0 0,0 0 0,0 0 0,0 0 0,0 0 0,0 1 0,0-1 0,0 0 1,0 1-1,1-1 0,-1 0 0,0 1 0,0-1 0,-1 1 0,1 0 0,0-1 1,0 1-1,0 0 0,0 0 0,0-1 0,-1 1 0,1 0 0,0 0 0,-1 0 0,1 0 1,0 1-1,3 11-7,-1 0 0,-1 0 0,2 26 0,-4-30 9,1 1 0,-1-1 0,-1 1 0,0-1 1,-2 14-1,-2 4 1,-16 92-7,-3 66 2,22-150 4,2 109-4,0-138 10,0 1-1,1-1 0,0 1 1,0-1-1,0 1 0,1-1 1,0 0-1,0 1 0,4 5 1,-2-4-2,-4-7 2,0-1 0,0 0 0,0 1 0,0-1-1,0 0 1,0 0 0,0 1 0,1-1 0,-1 0 0,0 1-1,0-1 1,0 0 0,1 0 0,-1 0 0,0 1-1,0-1 1,1 0 0,-1 0 0,0 0 0,1 1 0,-1-1-1,0 0 1,1 0 0,-1 0 0,0 0 0,1 0-1,-1 0 1,1 0 0,30 6-1,-23-6 1,1-1 0,-1 1 0,1-1 0,11-3 0,-12 2 0,1-1 0,-1 0 0,0 0 0,0-1 0,11-6 0,-10 4 0,0-1 0,0 0 1,0-1-1,12-13 0,-7 1 2,0 0-1,-1-1 1,-1 0-1,16-41 1,-17 30 5,-5 14-3,2-8 2,0-1 0,-2 0-1,-1 0 1,2-38 0,-2-99 33,-7 131 1,-28-129 16,19 132-16,-3 2-22,-1 1 1,-21-27 0,21 41 22,9 9-27,0 0-7,-1 0 0,1 0 0,-1 1 0,0 0-1,0 0 1,0 1 0,-1 0 0,1 0 0,-1 1-1,1 0 1,-15-1 0,10 2 10,1-1-9,0 1 0,0 1 0,1 0 0,-1 0-1,0 1 1,0 0 0,-12 5 0,14-3 10,1-1-7,0 0 0,0 0 1,-1-1-1,1 0 1,0 0-1,-15 0 0,12-2-12,11-2-3,0 1-1,0 0 1,0 0 0,1-1 0,-1 1-1,0 0 1,1 0 0,-1-1-1,1 1 1,0 0 0,-1 0 0,1 0-1,1-1 1,7-11-36,1 2 0,1 0 0,0 0 0,24-18 0,-15 13 17,-7 5-42,1 1-1,1 0 1,21-11-1,-15 9 35,-1 1-67,1 0-1,0 2 1,0 0-1,31-8 1,-48 16 89,1 0 0,-1 0 0,1 1 0,0-1 0,0 1 0,-1 0 0,1 0 0,0 1 0,0-1 0,-1 1 0,1 0 1,-1 0-1,1 1 0,-1 0 0,1-1 0,-1 1 0,5 3 0,-1 4-50,32 67-18,-33-54 17,18 145-27,-21-127 15,-1-10 36,26 177-105,-18-146 95,-2-6-42,2 0 0,3-1-1,34 85 1,-38-119 18,-1-1-34,11 30-1,-19-48 80,-1-4-7,0-8 50,0 0 1,-1 0-1,0 0 0,0 0 1,-1 0-1,-1 0 0,0 1 1,0-1-1,-1 1 0,0 0 1,-11-18-1,14 26 49,0 0-1,-5-6-43,4 6 25,-24-5 415,18 7-358,4-1 6,-3 0-3,4-1-15,-3-5-2,5 5-15,-10-5 98,5-10 21,6 16-35,3-11 120,-1 6-271,1 0-1,-1 0 1,0-1-1,-1 1 1,1-1 0,-1 1-1,-1-1 1,1-7-1,-6-55 40,2 39-28,-2-42 19,4 13 20,13-102 1,-9 136-53,-1 13 5,0-1 0,1 1 0,8-23 1,39-91 41,-37 105-20,9-9-11,27-27 1,-36 44-17,0 0 0,1 1 0,1 1 0,-1 1 0,29-16 0,-7 9 5,12 1-8,-3 7 1,-41 9-4,0 0-1,0 0 0,0 0 1,0 0-1,0 0 1,7 3-1,-8-2 1,0 0-1,0 0 1,-1 0-1,1 1 1,0-1-1,0 1 1,-1 0-1,1-1 1,2 4-1,-2-1 1,1 0-1,-1 0 1,1 1-1,-1-1 1,4 9-1,-4-6 1,0-1 0,-1 0 0,0 0 0,0 1-1,1 6 1,-3-5 0,1 0-1,-1-1 0,0 1 0,-1 13 1,-2-9-1,1 1 0,-8 18 0,-15 29 0,-11 4 0,-9 2 0,-3-8 0,1-12 0,-16 9 0,45-41 0,4-11 0,12-3 0,-4-1 0,-3-21 0,-19-48-1212,9 27-4848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3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6368,'9'19'16,"1"8"33,34 67 32,-25-52 3,0 1 17,19 62 0,22 82 84,-45-145-58,84 194 146,-59-149-2,48 159 1,-84-232-180,-1 0 57,1 1-1,0-1 1,10 20-1,-15-50 132,-6-29-141,-3 1-1,-1 1 1,-3 0-1,-1 1 1,-27-52-1,-10-20 7,44 96-134,-1-5 16,0 0 1,1 0-1,-6-34 0,1-2 31,11 50-47,-48-177 55,31 137-62,6 19-1,-1 1 6,-13-41 0,15 20 1,8 22 7,-1-36 1,4 52-5,1 0 0,0 0-1,1 0 1,1 0 0,5-22 0,-5 31-7,0 0 1,0 0 0,0 0 0,0 0 0,1 0-1,-1 0 1,1 1 0,-1-1 0,1 1-1,0-1 1,0 1 0,6-3 0,-5 2 1,3-1 1,0 0 1,1 0 0,-1 0 0,1 1-1,0 0 1,0 1 0,0 0-1,0 0 1,13-1 0,-10 1-1,12-2 32,0 1 0,31 0-1,-31 3-27,-17-1-4,0 1 1,0 0-1,0 0 1,0 1-1,0 0 1,0 0-1,0 0 0,0 1 1,-1 0-1,1 0 1,5 3-1,-7-3-3,7 6 35,-3 0-29,-1 2 0,0-1 0,-1 1 0,9 15 0,-11-7 15,-2 11-14,-1 0 1,-1 0-1,-2 0 1,-9 47 0,7-57-11,2-7 1,-1-1 0,-1 1 0,-5 12 1,-18 32 13,-41 64 1,31-59-16,6-6-3,7-10 0,12-26-2,7-11 0,1-1 0,0 1 1,0 0-1,-2 9 0,5-15-10,4-1 9,0 0 0,0 0-1,0 0 1,1 0 0,-1-1 0,0 0 0,0 1 0,1-1-1,-1 0 1,0 0 0,5-1 0,-1 0 2,51 1-17,-49 0 16,11-1-10,32 3 0,-44-1 6,0 1 1,0-1-1,-1 1 0,1 0 0,-1 1 1,1 0-1,-1 0 0,11 7 0,-13-6 4,0 0-1,0 0 1,-1 1-1,1-1 0,-1 1 1,0 0-1,-1 1 1,1-1-1,-1 1 0,0-1 1,0 1-1,-1 0 1,0 0-1,0 0 0,0 0 1,-1 0-1,0 1 1,1 11-1,0-6 2,-2-8-1,1 0 0,-1 0 0,0 1 0,0-1 0,-1 0 1,1 0-1,-2 7 0,-2 5 0,0-1-1,-1 1 1,-1-1-1,-1 0 1,0-1-1,-10 16 1,8-16-7,0-1 1,-1 0-1,-1-1 1,0 0-1,0-1 1,-1 0 0,-1-1-1,-16 12 1,22-19-4,1 0 1,0-1-1,-1 1 0,0-1 1,0 0-1,1-1 1,-1 0-1,0 0 1,0 0-1,0-1 1,-10 0-1,5-1-54,0-1 0,1 0 0,-1-1 0,1 0 0,-16-6 0,11 0-1139,1 0-4715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33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31 456 4936,'0'0'-48,"0"-2"-264,2-36 285,1 11 71,-2 10-58,3-21 206,13-63 0,-14 88-159,18-47 244,-20 57-267,3-8 107,0 0 1,1 0-1,0 0 1,0 1 0,1 0-1,1 0 1,0 1-1,0-1 1,1 1-1,17-15 1,-22 21-46,2-1-1,-1 1 1,0 1 0,0-1 0,1 1 0,0-1 0,-1 1-1,1 0 1,0 1 0,0-1 0,0 1 0,0 0-1,0 0 1,10 1 0,-13 0-50,-1 0-1,0 0 0,0 1 1,0-1-1,0 1 1,0-1-1,-1 1 1,1-1-1,0 1 1,0 0-1,0-1 0,0 1 1,-1 0-1,1 0 1,0-1-1,0 1 1,-1 0-1,2 2 1,1 1 30,12 19 35,-10-9 114,-3 10-109,-1 0 0,-3 36 0,-2-32 56,3-25-138,-9 39 79,-2 0 1,-24 54 0,-68 130 108,70-144-147,-31 79 25,53-123-72,9-28-2,-2 25 4,4-27 1,5-5 1,24-2 13,-1-1 1,1-1-1,45-8 1,-53 6-18,178-16 426,-48 8 362,-145 11-631,3-1 30,-8 0-178,0 1 0,0-1 1,0 0-1,0 1 0,0-1 1,0 1-1,0-1 0,0 0 1,0 1-1,0-1 0,0 1 1,0-1-1,0 0 0,-1 1 1,1-1-1,0 1 0,0-1 1,-1 1-1,1-1 0,-1 1 1,0-2-1,-15-21-1337,-3-2-5429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35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63 5024,'0'-5'145,"0"-35"351,0 38-159,0 2-291,0-1 0,0 0 1,0 1-1,0-1 0,1 0 0,-1 1 1,0-1-1,0 0 0,0 1 0,1-1 1,-1 1-1,0-1 0,1 1 0,-1-1 1,1 0-1,-1 1 0,0-1 0,1 1 1,-1-1-1,1 1 0,0 0 0,-1-1 1,1 1-1,-1 0 0,1-1 0,0 1 1,-1 0-1,1 0 0,-1-1 1,2 1-1,-1 0-43,-1 0 1,0 0-1,0 0 1,0 0-1,0 0 1,0 0-1,0 0 1,1 0-1,-1 0 0,0 0 1,0 0-1,0 0 1,0 0-1,0 0 1,1 0-1,-1 0 1,0 0-1,0 0 1,0 0-1,0 0 1,0 0-1,0 0 1,1 0-1,-1 0 0,0 0 1,0 0-1,0 0 1,0 0-1,0 1 1,0-1-1,0 0 1,0 0-1,0 0 1,1 0-1,-1 0 1,0 0-1,0 0 1,0 1-1,0-1 0,0 0 1,0 0-1,0 0 1,0 0-1,0 0 1,0 0-1,0 1 1,0-1-1,0 0 1,0 0-1,3 5 16,0 0-1,-1 0 1,1 0 0,-1 0-1,0 0 1,0 1 0,-1-1-1,0 0 1,0 1 0,0-1-1,0 1 1,-1 0 0,0-1-1,-1 7 1,-5 120 124,1-78-47,-12 59-1,6-57-21,-18 118 26,25-137-33,0-8-28,-1 3-1,2 1 1,1 1-1,4 40 1,10 21 118,-9-78-104,1-1 1,0 1 0,1-1 0,10 20-1,-13-32-25,0-1 0,0 0 0,1 0-1,-1 0 1,1 0 0,0 0 0,0-1 0,0 1-1,0-1 1,0 0 0,1 1 0,-1-2-1,1 1 1,-1 0 0,1-1 0,0 1 0,-1-1-1,1 0 1,0-1 0,0 1 0,0-1-1,0 1 1,5-1 0,-4 0 8,0-1 0,1 1-1,-1-1 1,0 0 0,0 0 0,0 0-1,0-1 1,9-4 0,16-5 158,130-49 311,-142 53-481,28-17 135,120-94 270,-96 63-282,-11 13-29,64-48 172,-98 69-225,-9 7-17,1 0-1,0 2 1,32-19 0,-39 26-28,-8 4-9,17-11 18,-11 7-16,-14 7-18,3-1 3,0 1 0,0-1 1,1 1-1,-1 0 0,0 0 0,1 0 0,-1 0 0,1 0 1,-4 5-1,-5 5 0,-3 0 1,5-4-3,1 0 0,0 0 0,-10 13 0,8-9-3,-5 5 0,1 1 1,1 1-1,0 0 0,-16 34 1,24-41-5,-1-2 5,1 0-1,0 1 0,1 0 1,0 0-1,1 0 0,0 0 0,-2 22 1,5-22-6,0 0 0,0 0 0,4 18 0,-4-28 9,1 0-1,-1 0 1,1 0 0,-1 1 0,1-1 0,-1 0 0,1 0 0,0 0 0,0 0 0,-1 0-1,1 0 1,0 0 0,0-1 0,0 1 0,0 0 0,0 0 0,0-1 0,0 1 0,0-1-1,2 2 1,2 0-5,2 2 0,0 0-1,0-1 0,0 0 0,1-1 1,-1 1-1,1-1 0,0-1 1,0 0-1,-1 0 0,1 0 0,0-1 1,10 0-1,-2 0 5,-5 0-4,-1 0 0,1-1 0,-1 0 0,0-1 0,1 0 0,-1 0 0,14-6 0,-15 5 4,4-4-9,18-22-1,-21 17 13,0-1 1,9-14-1,-10 11 1,0 0 0,9-23 0,-11 17 0,10-39 1,-12 38 3,0-1 0,-2 0-1,-1 1 1,-1-1 0,-2-36 0,-11-49 16,12 103-16,-2 0 0,1 0 0,-1 0 0,1 0-1,-2 0 1,1 1 0,-1-1 0,0 1 0,0-1 0,-5-5 0,4 4-1,3 6-2,0 0 1,0 0-1,0-1 0,0 1 0,0 0 0,0 0 0,0 0 0,0 0 0,0 0 0,0 0 0,0 1 1,-1-1-1,1 0 0,0 1 0,-1-1 0,1 0 0,-1 1 0,1 0 0,0-1 0,-1 1 1,1 0-1,-1 0 0,1 0 0,-1 0 0,1 0 0,-1 0 0,1 0 0,-1 0 0,1 0 0,-1 1 1,1-1-1,0 1 0,-1-1 0,1 1 0,0 0 0,-1-1 0,1 1 0,0 0 0,0 0 1,0 0-1,-1 0 0,1 0 0,0 0 0,0 0 0,1 0 0,-2 2 0,-14 20 1,14-18-3,0 1 1,0-1 0,1 1 0,-1-1 0,1 1 0,1 0-1,-1 11 1,3-6-6,6 5 2,0-1 0,15 20 0,-10-22-16,74 46-15,-67-50-18,-14-8 39,8 3-3,0 0 0,0-2 0,0 1-1,0-2 1,1 0 0,-1-1 0,1 0 0,14-3 0,103-16-107,-125 19 95,0-2 1,0 1 0,0-1 0,0 0 0,12-5 0,-3 0 3,-1 2 10,-11 4 4,-1 0-1,1 0 1,-1 0-1,0-1 1,1 1 0,-1-1-1,0 0 1,0 0-1,3-3 1,19-16-105,27-30 0,-32 30 59,-17 19 18,-3 2 37,0-1 0,1 1 0,-1 0 1,1 0-1,-1 0 0,1-1 0,-1 1 0,0 0 0,1 0 0,-1-1 0,0 1 1,1 0-1,-1-1 0,0 1 0,1 0 0,-1-1 0,0 1 0,0-1 0,1 1 1,-1 0-1,0-1 0,0 1 0,0-1 0,0 1 0,1-1 0,-1 1 0,0-1 1,0 1-1,0 0 0,0-1 0,0 0 0,-4-2-24,-3 11 7,3 0 15,-3 4 1,1 1 0,0-1 0,-5 21 0,-23 97-8,31-117 5,0 0 0,1 1 0,-1 25 1,3-17 1,1 42-1,3-42-8,-2-15 8,0 0 2,0-1 0,1 1 0,-1-1 1,1 0-1,1 0 0,-1 0 1,1 0-1,0 0 0,0-1 1,0 0-1,1 0 0,10 9 1,-6-8-5,0 0 0,0-1 1,18 8-1,-23-12 5,0-1 0,0 0 0,0 1 0,0-2 0,0 1 0,0 0 0,-1-1 0,1 0 0,0 1 0,0-2 0,0 1 0,-1 0 0,1-1 1,3-1-1,-2 0-1,7-4-10,5-8 7,-2-1 0,15-18 0,-20 15 1,7-36 4,-13 36 1,3-37 0,-7-17 0,-8 8 0,6 51 3,-1-1-1,-1 1 1,0-1 0,-1 2 0,-1-1 0,0 0 0,-1 1 0,0 0 0,-1 1 0,-16-21 0,7 9 15,15 22-4,-8-5 24,92 5-28,-11-1-10,13-1 0,-3-1 0,-12 1 0,-17 1 0,-8 3 0,1 0 0,-31 2-1,-1 0 1,1 0-1,-1 1 1,22 9-1,-21-3-12,-5 0 9,-1 0 1,-1 1-1,0 1 0,0-1 1,5 14-1,-6-2-21,1 144-7,-8-125 0,-15 174-12,11-172-9,-23 171-27,24-172 1,0-4 35,-15 131-72,12-132 39,-20 59 1,23-81 64,3-13-7,2-4-5,0-15 23,-5-20 1,-2-88 2,-2-28 27,2 72 5,-4-109 14,10 150 0,15-163 25,-9 163-19,36-142 23,-32 151-10,12-13-20,30-43 0,-32 64 28,105-74 34,-98 82-35,92-34 23,-99 46-49,-8 4-34,0 0-1,0 1 1,1 1-1,21 7 1,-32-9-12,-1-1 0,0 1 0,0-1 0,0 1 0,0-1 0,0 1 0,0 0 0,0-1 0,0 1 1,0 0-1,-1 0 0,2 1 0,3 4 2,0 1-1,-1 0 1,0-1 0,0 1 0,-1 1 0,0-1 0,0 0-1,3 14 1,-7-3 10,0-12-12,-1 5 1,-1 0-1,0 1 0,-1-1 1,0-1-1,0 1 1,-1 0-1,-1-1 0,-12 19 1,-20 22 3,-11 13-3,1 3 2,4 2-3,6-6-2,8-13 0,-15 6-2,39-50-4,-4 0-12,10-7 11,-1-1-1,0 1 0,1 0 0,-1 0 1,0-1-1,1 1 0,0 0 1,-1-1-1,1 1 0,0 0 0,-1-1 1,1 1-1,0-3 0,1-26-1282,2-1-5110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3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 4216,'-3'1'25,"-9"7"5,1 0 0,0 2 0,0-1 0,0 1 1,-13 18-1,20-23-37,-17 19 60,2 2 0,-30 52 0,36-57-40,-8 13 40,-98 136 20,95-137-25,-82 135 23,88-133-30,-42 134 23,54-139-16,5 12-11,2 42 0,-1-83-34,0 0 1,1 1 0,-1-1 0,0 0 0,0 1-1,1-1 1,-1 1 0,1-1 0,-1 0 0,1 0-1,-1 1 1,1-1 0,1 2 0,5 6 6,1 0 0,-1-1-1,2 0 1,-1 0 0,1-1 0,0 0 0,17 10 0,-2-8 63,121 28 52,-112-32 62,137 6 90,-135-11-9,-19-1-162,29-1 82,0-2 0,50-11 1,15-6 208,-107 21-365,0-1-1,0 0 1,0 0-1,0 0 1,0 0-1,0 0 1,0 0-1,0-1 1,0 1-1,0-1 1,-1 0-1,1 0 1,-1 0-1,1 0 1,-1-1-1,0 1 1,0 0-1,3-6 1,-3 5 0,-2 3-23,1-1 1,-1 1 0,0 0-1,1-1 1,-1 1-1,0-1 1,0 1 0,1-1-1,-1 1 1,0-1 0,0 1-1,0-1 1,0 1-1,0-1 1,0 1 0,0-1-1,0 1 1,0-1 0,0 1-1,0-1 1,0 1-1,0-2 1,-3-14-125,0 0 0,-1 0 0,-1 1 1,-1-1-1,-7-15 0,-17-40-4685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39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801 0 3592,'-35'11'0,"-25"11"0,-20 6 0,-15 10 0,-136 57 8,57-20 80,101-43 12,72-31-85,0-1 0,0 1 0,0-1 0,0 1 1,0-1-1,0 1 0,0 0 0,0 0 0,0-1 0,0 1 0,0 0 1,0 0-1,1 0 0,-1 0 0,0 0 0,1 0 0,-1 0 0,1 0 0,-1 0 1,1 0-1,-1 1 0,1-1 0,0 0 0,0 0 0,-1 0 0,1 0 1,0 1-1,0-1 0,0 0 0,0 0 0,1 0 0,-1 1 0,0 1 1,1-1 13,0 0 1,0 0 0,1 1 0,-1-1 0,0 0-1,1 0 1,-1 0 0,1 0 0,0-1 0,-1 1-1,1 0 1,0-1 0,0 1 0,0-1 0,0 0-1,4 2 1,18 5 207,1-1-1,-1-1 1,50 5-1,-30-5-153,-37-4-27,1-1 0,0 2-1,-1-1 1,1 1 0,-1 0-1,0 1 1,1 0 0,-2 0-1,1 0 1,6 6-1,-6-5-12,4 7 185,-4 3-142,0 1 0,-1 0 0,4 16 0,-9-12 241,-5 14-101,-8 36 0,3-49 75,-9 8-93,-36 43 0,34-55 40,11-10-179,-7 5-18,0-1 0,0-1 0,-1 0 0,0-2 0,-30 12 0,30-14-21,2 0-17,-1 0-1,0-1 1,0-1-1,-22 3 1,37-7-13,1 1 0,-1-1-1,0 0 1,1 0 0,-1 0-1,0 0 1,1 0 0,-1 0 0,0 0-1,1 0 1,-1 0 0,1 0 0,-1-1-1,0 1 1,1 0 0,-1 0 0,1-1-1,-1 1 1,0 0 0,1-1 0,-1 1-1,1 0 1,-1-1 0,1 1 0,-1-1-1,1 1 1,0-1 0,-1 1-1,1-1 1,-1 1 0,1-1 0,0-1-1,0 1 0,-1 0 0,1-1 0,1 1 0,-1-1 0,0 1 0,0 0 0,0-1 1,1 1-1,-1 0 0,1-1 0,-1 1 0,2-2 0,20-33-11,-21 36 13,4-7-5,1 0 1,1 0-1,-1 0 1,1 1-1,0 0 0,0 1 1,13-8-1,-12 8 2,-4 2 1,0 0-1,1 0 0,-1 1 1,1 0-1,-1-1 0,9-1 1,-2 0-1,-6 2 2,0 1 0,1-1-1,-1 1 1,0 0 0,9 0 0,-10 1 0,1 0 0,-1 1 0,0-1 0,0 1 0,1 0 0,-1 0 0,5 2 0,-3 0 0,-1 0 0,1 0 0,0 0 0,7 7 0,1 3 2,-1 1 0,0 0 0,-1 1 1,10 16-1,2 2 1,-14-18-1,-4-7 4,-1-1 0,1 0 0,12 11 0,63 61 28,-77-74-20,1 0-1,0 0 0,0-1 0,1 0 1,-1 0-1,12 6 0,3 1 1,-2 2-4,-8-7 12,0 0 0,0 0 0,20 8 1,-5-3-113,74 31 456,-90-38-488,1-1-1,0-1 1,0 0-1,0 0 1,1-1 0,-1 0-1,0-1 1,19-1-1,10-5-5603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9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95 6816,'20'-13'-2,"-12"7"-6,0 2 1,0-1-1,0 1 0,15-4 1,16-7-83,1 1 1,64-11 0,-95 26 109,0 4-11,-1 0 0,0 1 0,-1-1 0,11 12 0,-17-17-2,0 1 1,0 0-1,-1 0 0,1-1 0,0 1 0,-1 0 1,1 0-1,-1 0 0,1 0 0,-1 0 0,1 0 1,-1 0-1,0 0 0,1 1 0,1 12 22,0 0 1,0 0-1,-2 0 0,1 0 1,-4 27-1,2-38 1,1 1-1,-1-1 1,0 0-1,0 0 1,0 1-1,-3 4 1,-21 41 117,-32 48 0,34-66 87,-101 149 91,100-142-98,2-6-101,-7 12 56,-42 84-1,15 3 72,53-123-218,0 0 0,1 0 0,-1 0-1,2 0 1,-1 0 0,1 1 0,0-1-1,1 1 1,0 9 0,1-10-13,2 4 99,3-6-93,-1 1 0,1-1 0,1-1 0,-1 1 0,9 5 0,1-6 59,22-2-27,44-2 1,-53-5 26,109-40 31,-115 31-43,70-70 34,-78 63-35,-7 7-42,1-1-16,0 0 0,-1-1 0,-1 0 0,-1 0 0,0-1 0,4-17 0,19-111 138,-29 141-100,-2 6-1,-1 6-31,-1 1-1,1-1 1,0 1-1,1 0 1,0 0 0,1 0-1,0 14 1,-1-9-11,-1 19 62,1 62 0,3-79-62,0 20 48,9 63-1,-3-48-24,-4-24-70,1 10-569,12 51 1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41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54 5208,'21'4'84,"0"0"1,0-2-1,39 1 0,-49-4 142,0 0-1,19-5 1,-8 1 9,-9 3 130,0-2 0,-1 1 0,1-2 1,12-5-1,-16 5-147,1 1 0,0 1 1,0 0-1,0 0 1,16-2-1,-21 4-50,3-1 39,-4 1 2,6-1-4,-7 2 622,-5 0-803,-6 0-3,-5 0 1,8-1-16,-1 1 1,1 0-1,-1 1 0,1-1 0,-1 1 0,1 0 0,0 0 1,-7 3-1,10-4 15,-1 1 1,1 0 0,0 0 0,-1 0 0,1 0 0,-1 1-1,1-1 1,0 1 0,0-1 0,0 1 0,0 0 0,0-1 0,0 1 0,-2 3 0,4-5-12,-8 8 63,5-6-62,1 0 0,-1 1 0,1-1 0,0 1-1,-1-1 1,1 1 0,1 0 0,-1 0 0,0 0 0,1 0 0,-1 0-1,1 1 1,0-1 0,0 0 0,0 1 0,0 4 0,-9 85 13,0 40-15,-11 86 15,15-149-12,3 1-8,7-12 1,6-10-2,12 17 5,-21-64-7,0 0-1,-1-1 1,1 1-1,0-1 1,0 0 0,0 1-1,0-1 1,1 0 0,-1 1-1,0-1 1,0 0 0,1 0-1,-1 0 1,1 0-1,-1 0 1,1 0 0,-1-1-1,1 1 1,-1 0 0,1-1-1,0 1 1,-1-1 0,1 0-1,2 1 1,-2-1 0,1 0 1,-1 0 0,1 0-1,-1-1 1,1 1-1,-1-1 1,0 1 0,1-1-1,-1 0 1,0 0-1,1 0 1,-1 0 0,0-1-1,0 1 1,0 0-1,0-1 1,0 0 0,0 1-1,1-3 1,-1 2 1,1-1 0,0 0 0,0 0 0,0 0 1,0-1-1,-1 1 0,1-1 0,-1 0 0,0 0 1,0 0-1,-1 0 0,1 0 0,-1 0 1,0 0-1,0 0 0,0-1 0,-1 1 1,1 0-1,-1-9 0,0 12-2,0 0-1,0 1 1,0-1-1,-1 0 1,1 0 0,0 0-1,0 1 1,0-1 0,-1 0-1,1 1 1,0-1-1,-1 0 1,1 0 0,-1 1-1,1-1 1,-1 1 0,1-1-1,-2-1 1,0 0 0,-13-9 2,11 7-2,-2 0 1,-27 2 3,26 1-3,3 0-2,1 1 1,-1 0-1,1 0 1,-1 0-1,1 0 1,0 1 0,-1-1-1,-5 3 1,-9 2-1,1 9 0,13-7-1,-1 1 1,2-1 0,-1 1 0,1 0 0,-3 15 0,4-19-1,-1 10 0,0 0 0,1 0 0,0 1 0,2-1 0,0 26 0,1-22-1,-1 10 0,2 0 0,10 50 0,-7-54 0,9 52-5,-7-46 4,2 40 0,13 152-6,-22-155 9,-4-8 0,-3-7 0,6-43 3,-1 0-1,0 0 1,0-1 0,0 1 0,-1-1 0,-1 1 0,0-1 0,0 0 0,-5 8 0,3-8 0,4-5 1,1-1 0,-1 1 0,0-1 0,-1 0 0,1 0 0,0 0 0,-1 0 0,1 0 0,-4 2 0,-7 3 11,0 0 1,0 0 0,-1-1 0,0-1 0,-1 0 0,1-1 0,-1 0-1,-28 2 1,22-3-8,5-1 9,1-1 0,-28-1 0,-137-4-1438,76 2-5959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43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88 7896,'0'0'145,"0"-5"-20,0-12-54,0 13 156,19 16 646,-15-8-830,-1 0 1,0 0-1,-1 1 0,1-1 1,-1 1-1,0 0 0,0 0 1,0 0-1,-1 0 0,0 0 0,0 0 1,0 0-1,0 6 0,0 10 22,-2 35 0,1-40-60,-1 11 58,0 13-9,-1 0 1,-12 65-1,-19 34 44,4-19-4,27-112-79,-15 48 82,16-54-8,3-7-34,24-62 148,22-91 0,-33 70-89,7-133 128,-14 151-179,-7 43-36,-1 8 9,5-32 0,-5 46-24,1 0-1,0 0 1,1 0-1,-1 0 1,1 0-1,0 1 1,0-1-1,1 0 1,-1 1-1,1 0 1,6-8-1,-8 11 23,4-1 6,-5 2-39,0-1 1,1 1-1,-1 0 1,0 0-1,0 0 0,0-1 1,1 1-1,-1 0 1,0 0-1,0 0 1,1 0-1,-1 0 1,0 0-1,0-1 0,1 1 1,-1 0-1,0 0 1,0 0-1,1 0 1,-1 0-1,0 0 1,1 0-1,-1 0 1,0 0-1,0 0 0,1 0 1,-1 0-1,0 1 1,0-1-1,1 0 1,-1 0-1,0 0 1,0 0-1,1 0 0,-1 0 1,0 1-1,0-1 1,0 0-1,1 0 1,-1 0-1,0 1 1,0-1-1,0 0 1,1 1-1,6 7 6,0 1 1,-1 0-1,0 1 0,0 0 0,-1 0 1,-1 0-1,1 1 0,3 15 1,18 101 22,-2-8-2,-20-99-26,-1-11 0,-1-1 1,1 1-1,7 16 1,8 14 19,24 36 0,15 3 15,-37-61-1,-14-14-30,-5-2 15,0 1 8,0-1-28,-1-1-1,0 0 1,1 0-1,-1 0 1,0 1 0,0-1-1,0 0 1,1 0-1,-1 1 1,0-1 0,0 0-1,0 0 1,1 1 0,-1-1-1,0 0 1,0 1-1,0-1 1,0 0 0,0 1-1,0-1 1,0 0-1,0 0 1,0 1 0,0-1-1,0 0 1,0 1 0,0-1-1,0 0 1,0 1-1,0 0 1,-6 0-177,0-1-1,0 1 1,0-1 0,1 0-1,-9-1 1,11 1-223,-31-2-6881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4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7984,'12'0'-2,"-1"0"0,1 0 0,0-1 0,0-1 0,14-3 0,26-4-17,160-15-29,-136 15 47,163-20 51,-144 20-19,28-8-923,-62 5-3721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44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7896,'4'0'-30,"0"0"0,0 1-1,0 0 1,0 0 0,0 0 0,0 0 0,0 1 0,0 0 0,-1 0 0,1 0 0,-1 0 0,4 3-1,0 0-67,-1 0-1,0 1 0,10 11 0,-14-15 97,0 0-1,0 1 1,0-1 0,-1 0-1,1 1 1,-1-1 0,0 1-1,0 0 1,1 2 0,1 5-2,10 28 3,-8-14 41,0 1-1,-2 0 1,1 27 0,0 1 105,-3-38-118,2 12 123,-2 0-1,0 0 0,-4 28 0,0-24 31,3-28-72,-2 7 139,-3-16-217,2-1 0,-1 1-1,1-1 1,0 0 0,0 0 0,1 0 0,0 0 0,0-1 0,-1-13 0,2-8 41,2-40-1,1 4 35,-1 25-30,11-77 1,-9 100-70,-2 11-2,0-1 1,0 1-1,1-1 1,0 1-1,4-7 1,1-4 11,0 1 1,16-26-1,-21 37-13,1 1 1,0 0-1,0 1 0,0-1 1,0 0-1,1 1 0,-1 0 1,1-1-1,0 1 0,0 1 1,0-1-1,0 1 0,0-1 0,1 1 1,-1 1-1,7-3 0,-7 4 2,-1 0 0,1 0-1,0 1 1,-1-1-1,1 1 1,-1 0 0,1 0-1,-1 0 1,0 0 0,1 1-1,-1-1 1,0 1-1,0 0 1,3 2 0,2 1 3,-1 0 0,-1 0 0,1 0 1,-1 1-1,0 0 0,0 0 0,-1 1 1,1-1-1,-1 1 0,5 10 0,-4-6-3,-4-6 1,1 0-1,-1 0 1,0 0 0,0 1-1,1 8 1,0-3 6,-1 1 1,-1 0-1,0 0 1,0-1-1,-2 1 1,1 0-1,-1 0 1,-3 13-1,1-13-6,-11 27 28,11-31-28,-18 41 51,18-44-48,0 0 1,0 0 0,0-1 0,0 1 0,-1-1 0,1 0 0,-1 0 0,-7 5 0,-68 40 154,77-48-136,-8 0 139,16-4-148,0 0 1,1 1 0,-1-1 0,0 1 0,1 1-1,-1-1 1,1 1 0,-1 0 0,1 1-1,0-1 1,11 2 0,-15-1 8,-1 0 4,8 0-20,-7 0 45,-3 3-30,0 2-17,0 1 1,0-1-1,0 1 1,-1-1-1,0 0 0,-2 6 1,-1 11 8,3-17-10,-1 0 0,0-1 0,0 1 0,0 0 0,0-1 0,-1 1 0,0-1 0,1 0 0,-2 0 0,1 0 0,0 0 0,-6 4 0,-2 5 1,6-7 0,0 0 0,0-1 0,-1 1 1,1-1-1,-1 0 0,0 0 0,-1-1 0,1 0 1,-1 0-1,0-1 0,1 1 0,-9 1 1,-10 7 22,-7 3 1,22-14-204,0-2-980,-7 1-5350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4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7984,'8'51'0,"10"103"48,-15-98 112,-7 62 1,-4-86-1057,0-16-3977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4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94 4488,'1'3'177,"17"87"936,-6-28-534,-10-23-334,0-20-114,-1 0 0,-1-1 0,-1 1 0,0 0 1,-2 0-1,0-1 0,-1 1 0,-9 25 0,11-40 15,-3 4-4,4-6 136,-10-7-54,8 2-210,1 0 1,0-1 0,0 1 0,0-1-1,1 1 1,-1-1 0,1 1 0,0-1-1,0 0 1,0 0 0,1 0-1,-1 0 1,1-7 0,-1 4-9,-6-113 100,6 90-88,3-18-13,7 6 0,5 4-3,16-21-2,-27 51-1,0 1 2,19-22 0,-18 24 6,0 1 0,1 0 0,-1 1 0,1-1 0,-1 1 0,1 0 1,0 0-1,0 0 0,1 1 0,-1 0 0,0 0 0,1 0 0,-1 1 0,1 0 0,0 0 0,-1 0 0,1 0 0,0 1 0,0 0 0,-1 0 0,1 1 1,0 0-1,-1 0 0,1 0 0,0 1 0,-1-1 0,0 1 0,1 1 0,7 3 0,-6 0 21,-1 0 0,1 0 0,-1 0 0,0 1 0,-1 0 0,0 0 0,0 0 0,0 1 0,-1 0 0,5 12 0,-5-11-13,-2-6-6,-1 0 0,-1 0 0,1 0 0,0 1 0,-1-1 0,1 0 1,-1 1-1,0-1 0,0 0 0,0 1 0,-1-1 0,1 0 0,-2 5 0,2-8-8,-1 8 5,-1 1 0,0-1-1,0 0 1,-1 0 0,0 0 0,-1 0 0,1-1 0,-1 1 0,-1-1 0,1 0 0,-1 0 0,-1-1 0,1 1 0,-1-1-1,-11 9 1,9-8-3,1-1 1,0-1 0,0 1-1,-1-1 1,0-1 0,0 1 0,0-1 0,0-1 0,-1 1 0,-8 1 0,15-4-4,1 0 0,1-1 0,-1 1 0,0-1 0,1 0 0,-1 0 0,0 1 0,1-1 0,-1 0 0,0 0 0,0 0 0,1 1 0,-1-1 0,0 0 0,0 0 0,1 0 0,-1 0 0,0 0 0,0-1 0,1 1 0,-1 0 0,0 0 0,1 0 0,-1-1 0,0 1 0,0 0 0,1-1 0,-1 1 0,1-1 0,-1 1 0,-1-1 0,-8-6 0,0-7 0,11 8 0,-1 5 0,3-11 0,10 3 0,15-1 0,5 1 0,0 2 1,-28 6 3,1 1 0,-1-1 0,1 1 0,-1 0 0,1 0 0,-1 1 0,1 0 0,-1 0 0,1 0-1,-1 0 1,0 1 0,0 0 0,0 0 0,0 0 0,0 1 0,6 4 0,-8-5 0,0 1 0,0 0 0,0 0 0,-1 0 0,1 0 0,-1 1 0,0-1-1,0 1 1,0-1 0,0 1 0,-1 0 0,1 0 0,-1-1 0,0 1 0,0 0 0,-1 0 0,1 0 0,-1 0 0,0 0 0,0 1-1,-1 6 1,1-1 0,-1-5-2,0 1-1,1-1 1,-2 1 0,1-1 0,-4 9 0,-8 23 10,-1 1-8,-1-5 1,-2-4-3,-4-5-2,2-7 0,10-11-4,1-1 0,-1 0-1,0 0 1,0-1 0,-1 0 0,1 0 0,-1-1 0,0 0 0,-12 1 0,8-3-2,0 0-1,1-1 1,-1-1 0,0 0-1,1-1 1,-16-3-1,5-1-10,11 3 11,0 0-1,-1 1 0,-18-1 0,30 3-16,1-1 0,0 1 0,0 0-1,-1-1 1,1 1 0,0-1 0,0 0-1,0 1 1,0-1 0,-1 0 0,1 1 0,0-1-1,0 0 1,0 0 0,1 0 0,-1 0-1,0 0 1,0 0 0,0 0 0,1 0-1,-1 0 1,1-1 0,-1 1 0,1 0-1,-1 0 1,0-2 0,0-1-499,-8-18-5191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4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3416,'7'-24'225,"-3"15"-133,0 0 0,0 0-1,1 1 1,0-1 0,1 1-1,0 0 1,12-13 0,-16 20-40,0 0 0,0-1 0,0 1 0,0 0 1,0 0-1,1 0 0,-1 0 0,0 1 1,1-1-1,-1 0 0,0 1 0,1 0 1,-1 0-1,1-1 0,-1 1 0,1 1 1,-1-1-1,0 0 0,1 1 0,-1-1 0,0 1 1,1 0-1,-1-1 0,0 1 0,4 2 1,3 2 131,-1-1 0,0 1 1,0 1-1,9 7 0,-15-11-123,0 0-1,0 1 1,0-1-1,0 1 0,0 0 1,0 0-1,-1-1 1,1 1-1,-1 0 0,0 0 1,0 1-1,0-1 1,-1 0-1,1 0 0,-1 0 1,1 6-1,0 10 114,0-1 1,-1 1-1,-1-1 1,-4 21-1,-8 8 197,9-35-246,0 1 1,1 0-1,-2 14 0,5-24-98,0 0 0,0-1 0,1 1 0,-1 0 0,1-1 0,-1 1 0,1 0 0,0-1 0,0 1 0,0-1 1,0 1-1,0-1 0,0 0 0,1 1 0,2 2 0,-3-4-10,0 1 1,1-1 0,-1 0-1,0 0 1,1 1 0,-1-1-1,1 0 1,0 0 0,-1 0-1,1-1 1,0 1 0,-1 0-1,1-1 1,0 1 0,0-1-1,0 1 1,0-1 0,-1 0-1,1 0 1,0 0 0,0 0-1,0 0 1,0 0 0,0 0-1,1-1 1,4 0-70,-1-1 1,0 0-1,-1 0 1,1 0-1,0-1 1,-1 0-1,1 0 1,-1 0-1,0 0 0,0-1 1,0 0-1,0 0 1,-1-1-1,0 1 1,0-1-1,0 0 1,6-10-1,-2-2-6201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47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6 8608,'0'0'0,"0"-1"0,0 1 1,-1 0-1,1-1 0,0 1 1,0 0-1,-1-1 0,1 1 1,0 0-1,-1-1 0,1 1 0,0 0 1,0 0-1,-1-1 0,1 1 1,-1 0-1,1 0 0,0 0 1,-1 0-1,1-1 0,0 1 1,-1 0-1,1 0 0,-1 0 0,1 0 1,-1 0-1,1 0 0,0 0 1,-1 0-1,1 0 0,-1 0 1,1 0-1,0 0 0,-1 1 1,1-1-1,-1 0 0,1 0 1,0 0-1,-1 0 0,1 1 0,-27 8 322,16-6-323,-29 5 138,22-6-80,0 2-1,0 0 1,0 1 0,1 1 0,-18 8-1,12-1 74,-30 21-1,50-31-108,0 0 0,0 0 0,0 1 0,0-1 0,1 1 0,-1 0 0,1 0 0,0 0 0,0 0 0,-2 8 0,1-6-1,-3 9 19,0 0 0,0 0 1,1 1-1,-3 17 0,8-32-37,-2 12 22,0 0 0,1 0 0,1 1 0,0-1 0,1 0-1,2 13 1,-1-7-11,-2-7 6,2 0-1,0 0 0,0 0 0,1 0 1,0 0-1,10 21 0,-9-24-10,-1-2 4,1 0 0,0 0-1,0 0 1,0 0 0,1-1 0,0 1-1,1-1 1,-1 0 0,9 6-1,-7-6-2,8 4 32,-9-7-29,3 1-4,0 0 1,1-1-1,-1 0 0,1 0 1,0-1-1,0 0 1,0-1-1,0 0 1,17-1-1,195-26 141,-199 23-142,-15 2-3,0 0 0,-1-1 0,1 0 0,-1 0 0,1 0 0,6-5 0,4-1-318,0 0 1,-1-2-1,27-19 0,0-7-6112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53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1264,'0'0'144,"6"1"-31,15 2-73,-20-3-31,0 0-1,1 0 1,-1 0-1,0 0 1,0 0-1,1-1 1,-1 1-1,0 0 1,0-1-1,1 1 1,-1-1-1,0 1 0,0-1 1,0 1-1,0-1 1,0 0-1,0 0 1,0 1-1,0-1 1,0 0-1,1-1 1,10-8 219,116-70 1359,-124 79-1499,0-1 0,1 1 1,-1-1-1,1 1 0,-1 1 1,1-1-1,-1 1 0,1-1 1,0 1-1,-1 1 0,1-1 1,-1 0-1,1 1 0,8 2 1,-11-1-51,0-1 0,0 1 0,0-1 0,0 1 1,0 0-1,0 0 0,0 0 0,0 0 0,0 0 0,-1 0 1,1 0-1,-1 1 0,1 2 0,0-3 9,3 6 51,0 0 0,-1 0 1,1 0-1,3 14 0,-3-11-53,-3-4 6,1 0-1,-1 0 1,-1 1-1,1-1 1,-1 1 0,0-1-1,-1 14 1,0-9-17,2 68 264,-3-25-128,-6 72-1,-2-38 6,-2 21-71,9-83-76,-3 74 69,5-90-77,1-1 0,0 1 1,0 0-1,1-1 1,1 1-1,-1-1 0,9 19 1,-9-26-14,-1 0 0,1-1 0,-1 1 0,1-1-1,0 0 1,0 1 0,0-1 0,0 0 0,0 0 0,1 0 0,-1-1 0,1 1 0,-1 0 0,1-1 0,0 0 0,-1 1 0,1-1 0,3 1 0,-1-2 6,0 1 1,0 0-1,0-1 1,0 0-1,0 0 1,0 0-1,0-1 0,0 0 1,7-1-1,-4-1 3,28-11 110,-26 11-89,-5 1-1,-1 1 1,1-1 0,-1 0-1,0 0 1,1 0 0,-1-1 0,0 1-1,-1-1 1,1 0 0,0 0 0,-1-1-1,0 1 1,1 0 0,-1-1-1,-1 0 1,1 0 0,-1 0 0,4-7-1,-5 8 111,7-7 52,-3 5-17,-4 6 269,-8 15-420,0 0 1,-1 0-1,-1-1 0,-20 26 1,7-9-25,-5 14-3,3 7 1,4 7-3,5-4-2,3-10 0,3-3 0,1 0 0,-9 29 18,17-71 4,0 0-1,0-1 0,-1 1 0,1 0 0,-1-1 0,1 1 0,0-1-1,-1 1 1,1-1 0,-1 0 0,1 1 0,-1-1 0,0 1 0,1-1 0,-1 0 0,1 0 0,-1 1 0,0-1 0,1 0 0,-1 0 0,1 0 0,-2 1 0,0-2 4,1 0-1,-1 1 1,1-1-1,0 0 1,-1 0 0,1 0-1,0 0 1,-1 0-1,1 0 1,0-1 0,0 1-1,0 0 1,0-1-1,0 1 1,0 0 0,0-1-1,1 1 1,-1-1-1,0 1 1,0-4 0,0 0 39,-1-1-1,1 1 1,0 0 0,0-11 0,1 15 129,0-1-107,0-6-9,0 6 414,0 3-485,0 0 0,0 0 1,0 0-1,0 1 0,1-1 1,-1 0-1,0 0 0,0 0 1,1 0-1,-1 0 0,1 0 1,0 2-1,6 18 40,-4 9 8,1 51 212,-4-79-254,-1 1 1,1 0 0,-1-1 0,0 1-1,0-1 1,0 1 0,0-1 0,0 0-1,-1 0 1,1 1 0,-1-1-1,1 0 1,-1 0 0,0 0 0,0 0-1,0-1 1,0 1 0,-4 2 0,-4 3 26,0-1 1,-22 11 0,28-16-31,-21 10 14,-13 11 3,25-14-551,-1 0 0,-24 10 0,6-6-7175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53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10 212 5296,'-2'2'-7,"-4"4"5,5-5-1,14-14 28,-8 9 0,1 1-1,0-1 0,0 1 1,1 0-1,-1 1 1,0-1-1,1 1 0,0 0 1,-1 1-1,13-2 1,5 2 365,46 3 1,-18 1-30,-7 3-56,1 1-1,45 14 1,-55-12-281,84 13 418,-100-19-349,59 3 86,-76-6-164,1-1 0,0 1 0,-1-1 1,1 1-1,-1-1 0,1-1 0,-1 1 1,0 0-1,1-1 0,-1 1 0,0-1 1,0 0-1,0 0 0,4-4 0,-3 2 2,22-20 163,-18 16-155,-7 6-12,0 0-1,0 0 1,0 0 0,0 0-1,-1 0 1,1-1-1,-1 1 1,1 0-1,-1 0 1,0 0-1,0 0 1,1-1-1,-2 1 1,1 0-1,0 0 1,0 0-1,-1-1 1,1 1 0,-2-4-1,-1 0 9,1 0-1,-1 0 0,0 0 1,0 0-1,0 1 1,-1-1-1,0 1 1,0 0-1,0 0 0,-1 1 1,0-1-1,1 1 1,-2 0-1,1 0 1,0 0-1,-1 1 1,-9-4-1,-18-8 75,-46-14 0,68 25-63,-1 1 0,1 0 0,-1 1 0,0 1 0,1-1 0,-1 2 0,0 0-1,-20 2 1,27 0 42,-2 1 14,5-1 0,-2 4 0,4-1 0,2 0-71,1 0 0,-1-1 1,1 1-1,0-1 0,0 0 1,1 0-1,-1 0 0,1 0 1,7 6-1,38 22 70,-6-9 50,-27-15-88,27 20-1,-35-22-41,-1 0 0,0 0 0,0 1-1,0 0 1,-1 1 0,0 0 0,-1-1 0,0 2-1,0-1 1,-1 1 0,0-1 0,0 1 0,3 14-1,-3-7 13,-2 0-1,0 0 1,-1 1-1,0-1 1,-1 0-1,-1 1 1,-6 30-1,-21 71-1241,25-106-5363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9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8520,'3'3'9,"19"20"1,-10-12 6,0 1 0,-1 0 0,9 14-1,5 15 19,-17-19 106,18 137 56,-23-121-56,1 267 401,-3-274-516,0 32 177,-1-56-170,-6 63 156,6-66-172,-1 0 0,1 0-1,-1-1 1,0 1 0,0 0 0,0 0 0,-1 0-1,1 0 1,-1-1 0,0 1 0,0-1 0,0 0-1,-1 1 1,-4 4 0,6-8-9,0 0 0,0 0 0,1 0 0,-1 0 0,0 0 1,0 0-1,1-1 0,-1 1 0,0 0 0,0-1 0,1 1 0,-1 0 0,0-1 0,1 1 0,-1-1 0,0 1 1,1-1-1,-1 1 0,1-1 0,-1 0 0,1 1 0,-1-2 0,0 1 3,-3-5 8,0 0 0,0 0 0,1-1-1,0 0 1,0 1 0,0-1 0,1 0-1,0 0 1,1-1 0,-2-10-1,0 2-8,1 4 11,0-1-1,1 0 1,0 0-1,1 1 0,3-23 1,-2 23-11,1-8 10,1 1 0,1 0-1,1 0 1,7-20 0,-5 17-11,2-7 19,2 0-1,18-37 1,-17 39-20,1 4 21,44-62 19,-48 73-39,0 1 1,1-1 0,1 2-1,-1-1 1,19-12 0,-17 19 11,4 4-14,0 0 1,0 1 0,24 5-1,-38-5-4,-1-1-1,1 0 0,0 1 0,-1-1 0,1 1 1,-1 0-1,1-1 0,-1 1 0,1 0 0,2 2 1,-4-3-2,9 6 3,0 0 0,-1 1 1,10 10-1,-12-10-2,0-1-1,-1 2 1,0-1-1,-1 1 1,1-1-1,3 13 1,-3-7 0,-1 1 1,0-1-1,3 26 0,-4-16 0,-2 44 0,-2-49-3,0-1 0,-1 1 1,0 0-1,-2-1 1,0 0-1,-1 0 0,-1 0 1,-9 19-1,9-24-109,-20 50 320,22-54-460,1 1-1,1-1 1,0 1 0,0 0 0,-1 13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0:5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1 478 7088,'73'-31'-136,"-72"31"136,0-1 0,0 1 0,1-1 0,-1 1 0,0 0 0,0 0 0,0-1 0,0 1 0,0 0 0,1 0 0,-1 0 0,0 0 0,0 1 0,0-1 0,0 0 0,0 0 0,1 1 0,-1-1 0,0 0 0,0 1 0,0-1 0,0 1 0,0 0 0,0-1 0,0 1 0,0 0 0,0 0 0,-1-1 0,2 2 0,-1-1 1,3 3 1,-1-1-1,0 1 0,1 0 1,-1 0-1,-1 0 1,1 0-1,0 0 0,-1 1 1,0-1-1,0 1 1,1 4-1,0-2 5,8 21 51,-1-1-1,-1 2 1,-1 0 0,-2 0-1,5 49 1,-10-72-59,2 18 84,0 2 25,0 0 0,-2 0 1,-3 47-1,0-37 54,2-34-26,0-1-123,-1-1-1,1 0 0,0 1 1,0-1-1,0 0 1,0 1-1,-1-1 0,1 0 1,0 1-1,0-1 1,0 0-1,-1 0 1,1 1-1,0-1 0,-1 0 1,1 0-1,0 0 1,-1 1-1,1-1 1,0 0-1,-1 0 0,1 0 1,0 0-1,-1 0 1,1 0-1,0 0 1,-1 0-1,1 0 0,0 0 1,-1 0-1,1 0 1,-1 0-1,1 0 1,0 0-1,-1 0 0,1 0 1,-1 0-1,-12-12 140,-3-12-89,9 9 31,1 0 1,0-1 0,0 1 0,2-1-1,0 0 1,1-1 0,-2-21 0,3 22-15,-1-3-52,-3-32 126,3-80 15,3 91-103,3 1 1,10-58-1,-8 72-50,2-7 46,5-10-10,2 1-1,1 0 1,23-40 0,-32 71-43,-1 3 6,1-1-1,-1 1 0,14-12 0,28-29 47,-44 46-55,1-1-1,-1 1 1,0 0 0,1 0 0,-1 0-1,1 1 1,0-1 0,0 1-1,-1 0 1,1 0 0,0 0 0,0 1-1,8-1 1,-6 1-2,-2-1 0,0 1 0,1 0-1,-1 0 1,0 0 0,1 0 0,-1 1-1,0 0 1,1 0 0,-1 0-1,0 0 1,0 1 0,0 0-1,7 3 1,-9-4-2,0 0 0,0 0 0,0 0 1,0 1-1,0-1 0,0 0 0,0 1 1,0-1-1,-1 1 0,1 0 0,-1-1 0,1 1 1,-1 0-1,2 2 0,2 4 2,17 26 1,-6 8 1,-4 8-3,-5 9-2,-7 6 0,-7-1 0,-6-3 0,-4-10 0,-1-12 0,-1-5 0,-2-1 0,15-23-1,2-4 2,0-1-1,0 1 0,-1-1 0,1 0 1,-11 7-1,-4 5 5,-2-5-2,15-8-1,-1 0-1,-23 0 4,4-3 3,24-1 8,2-2-1,2-1-12,-1 0 0,1 0 0,0 1 0,0-1 0,0 1 0,0-1 0,0 1 1,0 0-1,1 0 0,-1 0 0,1 0 0,-1 0 0,1 0 0,0 1 0,4-2 0,46-20 40,-44 21-39,1-1 1,-1 1 0,0 1 0,1 0 0,-1 0-1,1 1 1,0 0 0,-1 1 0,1 0 0,-1 0-1,0 1 1,1 0 0,-1 1 0,0 0-1,0 0 1,10 6 0,-16-7 0,0 0-1,1 0 1,-1 0 0,0 1-1,0 0 1,0 0-1,-1 0 1,1 0 0,-1 0-1,1 0 1,-1 0 0,0 1-1,0-1 1,-1 1-1,1 0 1,-1-1 0,0 1-1,1 6 1,2 14-1,-6 5 1,-5 5-3,-5-1-2,-6-3 0,-8 2 0,-9 5 0,3-2 0,5-9 0,-6-2 0,-14 2 0,-10-1 0,-4-6 1,-1-5 4,6-5-3,47-9-188,1 1 1,0-1 0,0-1-1,-1 1 1,1-1 0,-14-4-1,-5-1-6300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09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1 728,'0'0'1795,"-3"4"-1509,-86 110 498,70-87-688,-60 78 194,68-92-271,4-5 18,0-1 0,-1 0-1,-10 8 1,-128 100 431,132-104-380,1 1 0,1 0 0,-1 0 0,-16 23 0,19-20-25,0-1 0,-16 33 1,22-38-46,2-2-9,2 17 1,0-20-107,0 1 1,0 0-1,1-1 0,0 1 1,1 5-1,3 7-2803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0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1 5208,'-21'12'-9,"1"1"0,-31 24 0,46-33 6,1 1 0,-1-1-1,0 1 1,1 0 0,0 1-1,0-1 1,1 0 0,-5 9-1,-15 25 22,-62 65 181,49-65 2,31-34-191,-86 97 1124,82-93-1069,7-7 69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11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392 547 3952,'0'0'-48,"-1"-2"17,-5-3 78,4 4 224,1-1-21,-5-4 49,3 4-164,0-1 0,-1 1 1,1 0-1,-1 0 0,1 0 1,-1 0-1,0 1 0,0-1 0,0 1 1,1 0-1,-7-1 0,2 1 7,0 0 0,0 0 0,0 1 0,-12 1 0,10 0-95,-24 6 258,20-2-230,1 0 0,-1 1 0,1 0 0,0 1 0,0 1 0,1 0 0,0 0 0,0 1-1,1 1 1,0 0 0,1 1 0,0 0 0,1 0 0,-10 15 0,13-16-67,3-6-4,1 0 0,0-1 0,0 1 0,0 0 0,1 0 0,-2 6 0,-16 40 28,18-48-31,1-1 0,-1 1 0,0-1-1,1 0 1,0 1 0,-1-1 0,1 1 0,0-1 0,0 1-1,0-1 1,0 1 0,0 0 0,0 1 0,1 5 0,-1 24 1,1-23-2,2 11 0,1 4 0,-2-13-2,4 12-11,-5-22 13,-1 0 0,1 0-1,-1-1 1,1 1-1,-1-1 1,1 1-1,0 0 1,-1-1-1,1 1 1,0-1 0,-1 0-1,1 1 1,0-1-1,0 1 1,-1-1-1,1 0 1,0 0 0,0 1-1,0-1 1,-1 0-1,1 0 1,0 0-1,0 0 1,1 0-1,-1 0 1,0-1 0,0 1-1,0-1 1,0 0 0,0 1-1,0-1 1,0 0 0,0 1-1,0-1 1,-1 0 0,1 0-1,0 0 1,0 0 0,-1 0-1,1 0 1,-1 0 0,1 0-1,0-1 1,2-2 0,18-33 0,5-13 0,0-9 0,0-4 0,-2-10 0,29-94-2,-24 84-4,-16 51 6,25-70-24,-32 83 10,4-8-11,0 1 1,20-34-1,8-18-166,-35 73 134,4-3 1,-5 23-47,-5 32 36,-8 47 1,-1 7 6,9-72 53,1-6-18,2 39 1,20 176-76,-17-216 97,-1-12-2,0 1 1,0-1 0,4 11 0,6 20-10,0-5 12,-9-25 3,-2-8 0,0-1 0,0 1 0,0 0 1,1 0-1,-1-1 0,0 1 0,1-1 0,0 1 0,0-1 0,0 1 1,0-1-1,0 0 0,3 2 0,-5-4 0,1 1 0,0-1 1,0 1-1,0-1 0,0 1 0,0-1 0,0 0 1,0 1-1,0-1 0,0 0 0,0 0 0,0 0 0,0 0 1,0 0-1,0 0 0,0 0 0,0 0 0,0 0 0,0 0 1,0 0-1,0-1 0,0 1 0,0 0 0,1-2 1,17-8 3,-18 9-3,4-3 8,1 0-1,-1-1 0,0 1 0,0-1 0,-1-1 0,0 1 0,7-12 0,-5 8 0,9-13 54,22-47 0,-19 35-28,30-54 5,-36 68-35,-4 9-3,2 8-2,-8 4-9,0-1 0,0 0 0,0 0 0,-1 1 1,1-1-1,0 1 0,0 0 0,0 0 0,0 0 0,0 0 1,-1 0-1,1 0 0,0 0 0,-1 0 0,1 0 1,-1 1-1,0-1 0,1 1 0,-1-1 0,0 1 0,0 0 1,0-1-1,0 1 0,0 0 0,0 0 0,0 0 0,-1-1 1,2 5-1,1-5-85,0 1 76,0-1 0,0 0 0,0 0-1,0-1 1,0 1 0,0-1 0,0 1-1,0-1 1,0 0 0,0 0 0,0 0-1,0 0 1,0-1 0,0 1 0,0-1 0,-1 0-1,1 0 1,5-2 0,-2 0-4,-1 0 1,1 0 0,-1-1-1,1 0 1,-1 0-1,0 0 1,8-10 0,-11 11 15,0 0 0,0 0 1,0 0-1,0 0 0,-1-1 0,1 1 1,-1 0-1,0-1 0,0 1 1,0-1-1,-1 0 0,1 1 1,-1-1-1,0 0 0,0 1 0,-1-8 1,0 2-1,-1 0 1,-1 0 0,0 1-1,-7-16 1,-4 0 4,12 18 1,1 4 0,0 0 0,0 1 0,0 0 0,0-1 0,0 1 0,0-1 0,0 1 0,0 0 0,0 0 0,-1 0 0,1-1 0,0 1 0,-1 0 0,-1-1 0,2 1 0,-4-3-1,-12 2 3,0 7 3,-5 10-3,1 14-2,0 14 0,4 5 0,8-2 0,6-3 0,3-3 0,4-5 0,1-7 0,6-2 0,5 4 0,8-4 0,8-8 0,8-5 0,10-4 1,-26-8-218,0-1 1,45-5-1,-64 5 71,60-7-3867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11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13 5560,'-2'-1'121,"-6"-4"34,6 4-97,-1 0-1,1 0 1,-1 0 0,1 0 0,-1 1 0,0-1 0,1 1 0,-1-1-1,0 1 1,1 0 0,-1 0 0,0 0 0,0 1 0,1-1-1,-5 2 1,-33 11 154,36-11-223,-5 3 53,0 0-1,0 0 0,0 1 1,1 0-1,-1 0 0,-11 13 0,9-8-16,-2-1 15,2 0 0,-1 1-1,1 0 1,1 1 0,0 0 0,-14 25 0,19-31-18,-3 6 1,-3 4 29,-16 27-1,25-38-40,0 0-1,-1-1 0,2 1 0,-1 0 0,0 0 0,1 0 0,0 0 0,0 1 0,1-1 0,0 0 0,-1 0 0,2 6 0,0-6-6,0-1-1,1 1 1,-1-1-1,1 0 1,0 0-1,0 0 1,0 0-1,1 0 1,3 5-1,-3-6-2,0 0-1,0 0 1,0 0-1,1 0 1,-1 0 0,5 1-1,-1-1-84,0 0 0,0 0 0,1-1 0,-1-1-1,0 1 1,1-1 0,0 0 0,-1-1 0,16 0 0,-22 0 26,53 0-4468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13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33 342 3320,'0'0'35,"-2"-2"-6,-1 0-20,0 0 0,1 0 0,0-1 0,0 1 0,0-1 0,0 0 0,0 1 0,0-1 0,0 0 0,1 0 0,0 0 0,-1 0 0,1 0 0,1-1 1,-1 1-1,0 0 0,0-5 0,1 2 24,-1-1 1,1 1-1,0-1 0,1 0 1,0 1-1,0-1 1,0 1-1,1-1 1,4-9-1,3-4 81,2 0 0,0 1 0,2 0 0,19-23 0,-25 34-73,-3 3 15,0 1 1,0 1 0,0-1-1,1 0 1,8-4 0,0-1 83,-1 2 0,1 0 0,0 0 0,1 2 0,0-1 0,0 2 0,15-4 0,-26 8-107,1 0 1,-1 0 0,1 0-1,-1 1 1,0 0-1,0-1 1,1 1 0,-1 0-1,0 0 1,0 1-1,0-1 1,0 1 0,0 0-1,0-1 1,0 1-1,-1 0 1,4 3 0,1 3-10,1-1 0,-1 1 0,7 11 0,-10-14-17,6 9 23,-1 2 1,0-1-1,0 1 1,-2 0-1,0 1 0,5 20 1,-9-27-19,-1-5-4,0 0 0,0 0 1,0-1-1,1 1 0,0-1 0,-1 0 0,1 1 0,1-1 0,-1-1 0,1 1 1,-1 0-1,1-1 0,0 0 0,1 0 0,-1 0 0,0 0 0,1-1 1,-1 1-1,11 2 0,-11-2-4,2-2-1,31-1-2,13-2-1,-44 2 0,20-5 0,8-13 0,-30 16 0,-3 1 0,0 1 0,0-1 0,-1 0 0,1 1 0,0 0 0,0-1 0,0 1 0,0-1 0,0 1 0,0 0 0,0-1 0,0 1 0,0 0 0,0 0 0,0 0 0,0 0 0,0 0 0,1 0 0,18 3 0,71-3 0,-61-1 0,-26 1 0,36 8 0,-17-4 0,-5-4 0,-11-3-1,1 0 0,-1 0-1,-1-1 1,1 0 0,0 0 0,-1 0 0,0-1 0,11-10 0,-15 13 0,2-3-6,-1 0 1,1-1-1,-1 1 0,0-1 0,0 0 1,-1 0-1,0 0 0,0 0 0,0 0 0,1-8 1,-1 6 1,-1 1-20,0 0-1,-1 0 1,1 0-1,-1 0 0,-1 0 1,1 1-1,-1-1 0,0 0 1,-1 0-1,-2-9 0,0 0-33,2 13 30,1 1 0,-1 0 0,0-1 0,0 1 0,0 0 0,0 0 1,0 0-1,0 0 0,0 0 0,0 0 0,-1 1 0,1-1 0,-1 1 0,0 0 0,1-1 0,-1 1 0,-3-1 0,-1 0 10,5 0-13,-1 1 0,0 0 0,0 0-1,0 0 1,0 1 0,0-1 0,0 1 0,0 0 0,0 0-1,-1 0 1,-5 1 0,-36 8-269,15-2 40,23-6 165,3 0 39,-4 2 14,6-2 22,-15 13-2,15-13 38,1 1-6,-4 4 6,3-5 17,4 1-16,3 4 0,-4-5 556,-5 2-471,-3 1-63,-1 0-1,-1 0 1,1 0-1,-1-1 1,1-1 0,-1 0-1,-12 2 1,-18 5 169,38-8-139,-2-1-44,1 1 1,-1 0-1,1-1 0,-1 1 0,1 0 1,0 1-1,-4 1 0,-13 7 133,14-10-96,3 0-45,0 1 0,0-1 1,0 0-1,0 1 0,0 0 0,0-1 0,1 1 0,-1 0 1,0 0-1,0 0 0,1 0 0,-1 0 0,0 1 0,1-1 1,-3 2-1,-4 3 36,6-4-15,-7 7 32,3-7-66,3 0 2,-4 4-3,4 3-2,4 97 0,-1-64 0,0 5 0,1-2 0,5-6 0,7 1 0,11 8 0,-18-38 0,0 0 0,15 16 0,-15-20 0,0 0 0,0-1 0,0 0 0,12 7 0,-8-7-1,1 0 0,1 0 1,-1-1-1,1-1 0,-1 0 1,1 0-1,0-1 0,0-1 1,0 0-1,0-1 0,21-2 1,21-8-806,-2-2-3220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1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297 232 4400,'-1'-2'0,"-1"1"1,1-1 0,-1 1-1,1 0 1,-1 0-1,0 0 1,0 0 0,0 0-1,0 0 1,0 0-1,0 0 1,0 1 0,0-1-1,0 1 1,0-1-1,0 1 1,0 0 0,0 0-1,0 0 1,-3 0-1,-6 1 4,-11-2 0,13 1-1,0 0 0,-1 0 0,-13 2 1,0 4-2,1 0 0,-25 10 1,-15 11-16,60-26-14,-3 5-2,-3 2-47,7-7 72,1 0 1,0 0-1,0 0 1,0 0 0,0 0-1,0-1 1,0 1-1,0 0 1,0 0 0,0 0-1,0 0 1,0 0-1,0 0 1,1 0-1,-1-1 1,0 1 0,1 0-1,-1 0 1,1 0-1,-1-1 1,1 1 0,-1 0-1,1 0 1,-1-1-1,2 2 1,26 21-38,24 6 27,-44-25 12,0-1 1,0 0-1,15 5 1,-8-4 0,40 8 1,-29-7 3,2 0 20,0 1 0,41 15 0,-65-20-2,-1 1 0,1 0 1,0 0-1,-1 1 0,1-1 1,-1 1-1,0 0 0,0 0 1,0 0-1,0 0 0,0 0 1,-1 1-1,0-1 0,4 7 1,-3-3 2,-1-1 0,0 1 0,0-1 0,0 1 0,-1 0 1,0 0-1,0-1 0,0 11 0,-1-11 0,0 0 0,0 0 0,-1 0 0,0 0 1,0 0-1,0-1 0,-1 1 0,1 0 0,-1-1 0,-1 1 0,1-1 0,-1 0 0,0 0 0,0 0 0,0 0 0,-1 0 0,0-1 0,0 0 0,-6 6 1,9-9-17,-1 0 0,1 0 1,0 0-1,-1 0 0,1 0 1,0 0-1,-1 0 0,1-1 1,-1 1-1,0 0 0,1-1 1,-1 0-1,1 1 0,-1-1 1,0 0-1,1 0 1,-1 0-1,0 0 0,1 0 1,-1 0-1,0 0 0,1-1 1,-1 1-1,1 0 0,-1-1 1,-2-1-1,2 1 2,0-1 1,0 0-1,0 0 0,0 0 1,0 0-1,0 0 0,0 0 0,0 0 1,1-1-1,-1 1 0,1-1 1,0 1-1,0-1 0,-2-5 0,2 3-3,0 0 0,0-1 0,1 1 0,-1-1 0,1 1-1,1 0 1,-1-1 0,1 1 0,-1 0 0,2-1-1,-1 1 1,0 0 0,1 0 0,3-6 0,-1 3-3,0-1 0,1 1 0,0-1 1,0 1-1,1 1 0,9-11 0,-11 15 0,0 0-1,1 0 1,-1 0-1,1 0 0,0 1 1,0 0-1,-1 0 0,8-2 1,-3 1 1,2-2 22,1 0 0,18-4-1,-19 5-12,-5 3 1,1 0 1,-1 0 0,0 1-1,0 0 1,0 0-1,0 0 1,1 1-1,7 1 1,-3 0 1,6-2 34,0 1-1,0 1 1,0 0 0,0 2-1,-1 0 1,1 0 0,25 12-1,-36-13-35,0 0-1,0 0 0,0-1 1,0 0-1,0 0 0,1-1 1,-1 0-1,0 0 0,1 0 1,-1-1-1,1 0 0,8-1 1,0-2 5,0 0 1,0 0 0,19-9-1,-28 10-15,0 0 3,-1 0-1,0-1 1,1 0 0,-1 0 0,0 0 0,0-1 0,-1 0-1,1 0 1,-1 0 0,8-9 0,-8 8-5,-1 2-1,0 0-1,0 0 0,0 0 1,-1-1-1,0 1 1,0-1-1,3-5 1,0-3-1,15-29 1,-13 22-7,9-31 1,-15 43-2,1 1 1,-1-1 0,0 1-1,-1-1 1,0 1 0,0-1-1,0 1 1,-2-11-1,1 14-2,-1 0 0,1 0 0,0 0 0,-1 0 0,0 0 0,1 1 1,-1-1-1,0 1 0,0-1 0,-1 1 0,1 0 0,-4-3 0,2 2-3,-5-2-48,3 4 47,0 0 0,-1 1 0,1-1 0,-1 1 0,0 0 0,1 1 0,0 0 0,-1 0 0,-12 4 0,-1 1-11,-28 13-1,37-13 13,-1 0-1,1 0 1,1 1 0,-18 15-1,16-12 8,-1 0 0,1 1 1,0 1-1,1 0 0,0 1 1,1 0-1,0 0 0,-12 25 1,9-10 3,12-20 1,0 1 1,0-1 0,1 1-1,0-1 1,0 1 0,1-1-1,0 0 1,1 1 0,0-1 0,4 11-1,-6-17-1,2 2 3,0 0 0,0 0 0,1 0-1,-1 0 1,1 0 0,0 0 0,0-1-1,0 1 1,0-1 0,1 0 0,-1 0-1,1 0 1,4 2 0,-2-1 1,2 3 12,0-1 0,0-1 0,0 0-1,1 0 1,0-1 0,0 1 0,15 3 0,-8-4 9,-1-2 0,1 0 0,-1 0 0,20-2 0,-4-1 7,-1-2 1,0-2-1,42-10 0,-24-4-25,1-2-2,4-3-3,-21 10 1,11-4-16,56-34 0,-84 43 11,-9 5-3,0 0 1,0 0-1,-1-1 1,1 0 0,-1 0-1,5-6 1,19-19-34,-2-1 0,31-46 0,-49 63 33,-4 6 1,-1 1-1,0-1 0,-1 0 0,4-11 0,9-22-10,-2 3 13,-11 32 7,-1 0 0,0-1 0,0 1 0,1-13 0,-3 17-2,0-1-1,0 1 1,0 0-1,0 0 1,-1-1 0,1 1-1,-1 0 1,1 0-1,-1-1 1,0 1 0,0 0-1,0 0 1,0 0-1,0 0 1,-3-3-1,3 4 7,-1 0-1,0 0 0,0-1 0,0 1 1,0 0-1,0 1 0,0-1 0,0 0 0,-1 1 1,1-1-1,0 1 0,0-1 0,0 1 0,-1 0 1,-2 0-1,3 0 7,-3 0 8,0-1 0,0 1 0,1 1 0,-1-1 0,0 0 1,0 1-1,1 0 0,-1 0 0,0 1 0,1-1 0,-9 5 0,0-1 72,6-2-52,0 0 0,0 0 0,0 1-1,1 0 1,-1 0 0,1 1 0,0 0 0,0 0-1,-8 9 1,7-6-22,-12 22 105,16-25-111,1 0-1,0-1 1,0 1 0,0 0 0,0 0 0,1 0 0,0 0-1,0 0 1,0 1 0,1-1 0,0 0 0,0 0 0,0 0-1,0 1 1,2 5 0,0-2-6,-1-6-4,0 1 0,0-1 0,0 0 0,0 0 0,1 0 0,-1 0 0,1 0 0,0 0 0,2 2 0,2 4 5,1 0-1,0 0 1,1 0 0,0-1 0,0-1 0,1 1 0,0-1 0,0-1 0,14 8-1,30 10-2,1-4-2,-6-2-2,99 38 48,-123-43-38,-19-7 34,-3-2-37,-1 1 0,0 0 0,0 0 0,-1 0 0,1-1 0,-1 1 0,0 0 0,0 0 0,-1 0 0,0 0 0,1 0 0,-2-1 0,1 1 0,0 0 0,-4 5 0,-1 5 25,-2-1 0,0-1 0,0 1 1,-17 17-1,-45 60 71,56-76-52,6-8-174,-1-1 0,0 0 1,0 0-1,-1-1 0,0 0 1,1-1-1,-12 4 0,-28 6-4986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1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4936,'0'0'2657,"-2"9"-2532,2 2-105,0-5-4,-1-1-1,1 0 1,-1 1 0,0-1-1,-1 1 1,-2 7 0,-66 178 278,63-175-280,-21 35 55,-52 67 95,62-88-100,17-28-37,-7 10-962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16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0 4488,'-35'102'121,"20"-58"27,-35 71-1,43-99-102,-3 5-6,0 0 0,-1-1 0,-19 25 0,5-9 33,-39 54 463,54-77-384,-1 0 0,2 1 1,0 0-1,1 1 0,-8 19 1,15-30-52,1 3-776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17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8248,'0'0'24,"1"11"144,1 17-10,0-1 1,-2 1-1,-1-1 0,-8 45 1,5-24 120,3-31-158,0-1 0,-5 19 0,5-30-67,-2 3-12,2-9-39,0 1-1,0 0 0,0 0 0,1 0 0,-1-1 0,0 1 1,0 0-1,1-1 0,-1 1 0,0 0 0,0-1 0,1 1 1,-1-1-1,0 1 0,0-2 0,-11-11-1171,0-2-4691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9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6104,'4'-2'1,"0"1"1,0-1 0,0 1-1,0 0 1,0 0 0,0 0-1,0 0 1,1 1 0,-1 0-1,0 0 1,0 0 0,5 1-1,-4 0 0,0 0-1,1 1 1,-1-1-1,0 1 1,0 0 0,6 4-1,7 7 3,1 1-1,-2 1 1,29 31 0,-41-41-2,16 20 26,78 115 13,-83-109 1,39 157 42,-50-143 58,-11 189 76,-1-187-3,-49 186 83,41-189-89,-61 153 89,61-165-82,-61 100 68,62-112-182,5-10-242,-1-1-1,0 0 1,0-1 0,-1 0-1,-21 11 1,-14 5-4732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17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7448,'0'0'0,"17"9"0,-2 0 0,-3-1 0,10 1-32,15 6 32,-1-2-5088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1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0 5384,'0'0'64,"10"11"793,-11 24-289,-8 57 0,-2-48-425,7-31-106,1 1 1,-1 0 0,-1-1-1,0 1 1,-1-1 0,-8 13 0,-9 8-22,18-27-19,-1 1 1,0-1 0,-8 7-1,14-14 0,-8-2 0,8 1 3,0 0 0,0 0 0,-1 0 0,1-1 0,0 1 0,0 0 0,0 0 0,0 0 0,1-1 0,-1 1 0,0 0 0,0 0 0,1 0 0,-1 0 0,1 0 0,-1 0 0,1-1 0,0 0 0,15-24 0,12-4 1,79-46 27,-78 56-13,25-16 22,-45 31-23,0 0 0,0 1 0,0 0 0,0 0 0,1 1 1,0 1-1,0 0 0,12-2 0,-17 4-5,0 1 0,0-1 0,0 1 0,0 0 0,0 1 0,0-1 0,-1 1 0,1 0 0,0 0 1,-1 0-1,1 0 0,-1 1 0,0 0 0,7 5 0,-6-2 6,1 0 1,-1 0-1,0 1 1,0-1-1,-1 1 0,0 0 1,0 1-1,4 10 1,0 4 6,-2 1 0,0 0 0,-2 1 0,0-1 1,0 35-1,-3-31-9,3-3-10,-4-23 7,1 1 0,-1-1 1,0 1-1,1-1 0,0 1 1,-1-1-1,1 0 0,0 1 1,0-1-1,0 0 0,0 0 1,0 0-1,0 0 0,0 1 0,0-1 1,0-1-1,0 1 0,0 0 1,1 0-1,-1 0 0,0-1 1,3 2-1,0-1-127,0-1 0,0 1-1,0-1 1,1 0 0,-1 0 0,6-1 0,-4 1-288,28-2-4495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18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11 6368,'0'0'-23,"5"-5"15,-5 5 5,0 0 1,0 0-1,1 0 1,-1 0 0,0 0-1,0 0 1,0 0-1,0-1 1,0 1-1,0 0 1,0 0-1,0 0 1,1 0-1,-1 0 1,0 0-1,0 0 1,0 0-1,0 0 1,0 0-1,0 0 1,0-1-1,0 1 1,0 0 0,0 0-1,0 0 1,0 0-1,0 0 1,0 0-1,0 0 1,1-1-1,-1 1 1,0 0-1,0 0 1,0 0-1,0 0 1,0 0-1,-1 0 1,1 0-1,0-1 1,0 1 0,0 0-1,0 0 1,0 0-1,0 0 1,0 0-1,0 0 1,0 0-1,0-1 1,0 1-1,0 0 1,0 0-1,0 0 1,0 0-1,-1 0 1,1 0-1,0 0 1,0 0-1,0 0 1,0 0 0,0 0-1,0 0 1,0-1-1,-5 2 17,0 0-1,0 0 0,0 1 1,1-1-1,-1 1 1,0 0-1,1 0 0,0 0 1,-1 1-1,1-1 1,0 1-1,0 0 0,1 1 1,-7 6-1,-9 10 127,-23 31 0,27-31-112,-31 40 82,38-49-89,-12 15 93,2 0 0,1 2 0,-22 46 0,38-73-105,1 1-1,0-1 1,-1 1-1,1-1 1,0 1-1,0-1 1,0 1 0,0-1-1,0 1 1,0-1-1,0 1 1,1-1-1,-1 0 1,1 1-1,-1-1 1,1 1-1,-1-1 1,1 0 0,0 1-1,-1-1 1,1 0-1,0 0 1,0 0-1,0 1 1,0-1-1,0 0 1,0 0 0,2 1-1,0 0 2,0 0 1,1 0-1,-1 0 0,1 0 0,-1-1 1,1 0-1,-1 1 0,1-1 0,6 1 1,32-3-875,1 0-3516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18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4760,'4'1'11,"0"1"1,0-1 0,1 0-1,-1-1 1,1 1 0,-1-1-1,1 1 1,-1-2-1,1 1 1,-1 0 0,0-1-1,1 0 1,-1 0-1,1 0 1,7-3 0,3-1-5,48-9 25,-22 6-24,-26 6-1,0 0 0,0 2-1,25 1 1,-39-1-4,0 1-1,0-1 1,0 0 0,0 1 0,0 0-1,0-1 1,0 1 0,0 0 0,0-1-1,0 1 1,0 0 0,-1 0 0,1 0-1,0 0 1,-1 0 0,1 0-1,0 0 1,0 1 0,4 5 70,2 4 14,-1 1 0,9 18-1,3 8 323,-17-36-294,3 2 25,-4-3-133,0-1 1,0 1-1,1-1 0,-1 0 0,0 1 0,0-1 1,0 0-1,0 1 0,0-1 0,1 1 0,-1-1 0,0 0 1,0 1-1,1-1 0,-1 0 0,0 0 0,1 1 1,-1-1-1,0 0 0,1 0 0,-1 1 0,0-1 0,1 0 1,-1 0-1,0 0 0,1 0 0,-1 1 0,1-1 0,-1 0 1,1 0-1,2 1 10,1-1 1,-1 1-1,0-1 1,1 0 0,-1 1-1,1-2 1,-1 1-1,0 0 1,1-1-1,-1 1 1,4-2-1,2-2 10,0 0-1,-1 0 0,0-1 1,0 0-1,0 0 0,0-1 0,-1 0 1,11-12-1,-5 6 34,-1 1 0,28-18 1,-30 23-38,-4 1 13,-1 2 0,1-1 0,0 0 0,0 1 0,0 0 0,1 1 0,-1-1 0,1 1 0,-1 1 1,1-1-1,13 0 0,-16 2-30,-1 0 0,1 0 1,0 1-1,-1 0 1,1 0-1,-1 0 0,1 0 1,-1 0-1,1 1 0,4 3 1,2 0 1,-1-1 1,1 0-1,13 4 1,-17-6-11,0 0 0,0 0 0,0 0 0,1-1 1,-1 0-1,0-1 0,1 1 0,-1-1 0,1 0 0,-1-1 1,0 0-1,1 0 0,-1 0 0,9-3 0,-11 2 0,-1 1-2,0 0 0,-1 0-1,1-1 1,0 1-1,-1-1 1,1 1 0,-1-1-1,1 0 1,-1 0-1,0 0 1,0-1 0,0 1-1,0-1 1,0 1-1,0-1 1,-1 1-1,1-1 1,-1 0 0,0 0-1,0 0 1,0 0-1,0 1 1,1-7 0,-1 0-2,0 0 0,-1 1 0,1-1-1,-2 1 1,1-1 0,-3-11 0,-4 4 0,5 12 6,-9-8 0,-6 3 0,-9 5 0,-2 4 0,-1 10 1,15-1 3,1 1-1,0 1 1,1 0-1,0 0 1,-19 24-1,13-10-1,11-6-2,6-17 0,1-1 0,0 0 0,0 1 0,0-1 0,0 1 0,0-1 0,0 1 0,0-1 0,1 1 0,-1-1 0,1 3 0,2 0 0,0 1-1,0-1 1,0 0 0,1 1 0,0-2 0,-1 1-1,1 0 1,7 4 0,-6-4-2,1 1-25,1-1 1,0 1 0,0-1-1,0 0 1,1-1 0,-1 0-1,1 0 1,0 0 0,0-1-1,11 1 1,1 2-551,37 10-3576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2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33 5112,'0'-28'-58,"0"28"57,0 0 1,0 0-1,0 0 0,0 0 0,0-1 0,0 1 0,0 0 1,0 0-1,0 0 0,0 0 0,0 0 0,0 0 0,0-1 1,0 1-1,0 0 0,0 0 0,0 0 0,0 0 0,0 0 1,0 0-1,0-1 0,0 1 0,0 0 0,0 0 0,0 0 1,0 0-1,0 0 0,0 0 0,0 0 0,0-1 0,0 1 1,-1 0-1,1 0 0,0 0 0,0 0 0,0 0 0,0 0 1,0 0-1,0 0 0,0 0 0,-1 0 0,1 0 0,0-1 1,0 1-1,0 0 0,0 0 0,0 0 0,0 0 0,-1 0 1,1 0-1,0 0 0,0 0 0,0 0 0,0 0 0,0 0 1,0 0-1,-1 0 0,1 0 0,0 1 0,0-1 0,0 0 1,0 0-1,0 0 0,0 0 0,0 0 0,-1 0 1,-5 4 1,3-2 3,1 0 0,-1 0-1,1 0 1,-1 0 0,1 0-1,0 1 1,0-1 0,-2 4-1,-117 158 244,63-77 161,53-82-350,3-3-39,0 1 0,-1 0 0,1 0 0,0 0 0,1 0 0,-1 0-1,0 0 1,1 0 0,0 1 0,0-1 0,-2 7 0,3-6 49,-1 4-1,1-7-62,1-1-1,-1 0 1,1 1 0,0-1-1,-1 1 1,1-1 0,0 0-1,0 0 1,-1 1 0,1-1-1,0 0 1,0 0 0,-1 0 0,1 0-1,0 0 1,0 0 0,0 0-1,-1 0 1,1 0 0,1-1-1,10 0 30,-1-1-1,0-1 1,0 0-1,0-1 1,0 0-1,-1 0 0,19-12 1,2-4 157,45-37 0,-55 41-106,1 1 0,1 0 0,32-14 0,-45 25-70,36-10 78,-11 5-30,-5 1-43,0 1-1,36-4 0,-64 11-18,0-1 0,1 1 1,-1 0-1,0 0 0,0 1 0,0-1 0,0 0 0,0 1 1,3 0-1,3 2 0,18 5 2,-19-5-1,1 1 0,-1 0-1,0 0 1,0 1 0,0 0 0,-1 0 0,0 1-1,0 0 1,0 0 0,-1 0 0,8 11-1,12 26 1,7 25-2,-27-56-19,0 0 0,-1 0 1,0 0-1,-1 1 0,-1-1 1,0 1-1,-1 0 0,0 17 1,2-30 11,10-2 6,5-12 1,10-12 1,92-76 35,-75 69-9,-40 30-24,2-2 3,0 1 1,0 0 0,1 0-1,7-3 1,-12 6-4,0 0 1,-1 1-1,1-1 0,0 1 1,0-1-1,0 1 0,0 0 1,0 0-1,0 0 0,0 0 1,0 0-1,0 1 0,0 0 1,0-1-1,-1 1 0,1 0 0,5 3 1,1 2 2,-1 0 1,0 0-1,0 1 0,0 1 1,-1-1-1,0 1 1,-1 0-1,0 1 1,0-1-1,5 12 0,1 8 0,3-4-1,3 3 8,-9-19-11,13-3-2,3-10 0,4-7 0,-6-6 0,-5-2 0,-12 14 0,17-34 0,-23 40 0,12-23 0,-7 5 0,-3 14 0,-1-2 0,-8-18 1,-1 10 4,-2 8-2,3 5 4,3 0 1,-3 1 0,4-1 1,-3-3 6,3 2 1,-4-1 1,4 2 6,-3-2 1,3 1 1,-2-1 4,4 3-2,-13 1 48,-7 25 149,19-25-163,2 7 48,-2-14-106,1 4 12,-27 2-47,20-6 4,7 5 26,1-1 1,-1 1 0,0-1-1,1 0 1,-1 1 0,1-1-1,0 0 1,0 1 0,0-1-1,0 0 1,0 1 0,0-1-1,0 0 1,0-1 0,5-20 7,-5 23-2,1-1 0,-1 0 0,0 1-1,0-1 1,1 0 0,-1 0 0,0 1-1,0-1 1,0 0 0,0 0-1,0 0 1,0 1 0,0-1 0,0 0-1,0 0 1,-1 1 0,1-1 0,0 0-1,0 0 1,-1 1 0,1-1 0,0 0-1,-1 1 1,0-2 0,0 1 2,-1 1 0,0-1 0,1 1 0,-1-1 0,1 1 0,-1 0 0,0-1 0,1 1 0,-1 0 0,-2 1 0,-16-3 20,0 1-9,-2-1-5,-34-8 0,52 8-10,-3 0 1,-13 6-1,15-3-2,4-1 0,0 0 0,-1 0 0,1 1 0,0-1 0,0 1 0,-1-1 0,1 1 0,0-1 0,0 1 0,0 0 0,-1-1 0,1 1 0,0 0 0,0 0 0,-1 2 0,-2-1 0,-14 14 0,15-13 0,-3 9 0,1-2 0,1-6 0,1 1 0,-5 25 0,3 4 0,1 14 0,0 112-8,4-144 7,0-9 0,1 0 0,-1 0-1,1 0 1,2 9 0,2 2-2,0-1-1,0 1 1,2-1 0,0 0-1,17 28 1,-23-44 2,0 1 0,0-1 0,0 0 0,0 0 0,1 1 0,-1-1 0,0 0 0,1 0 0,-1 0-1,0 0 1,1-1 0,-1 1 0,1 0 0,0 0 0,-1-1 0,3 1 0,4 2-1,1 2 1,-6-4 0,0 1 1,-1-1-1,1 0 0,0 0 1,0 0-1,0 0 0,0-1 0,0 1 1,1-1-1,-1 0 0,4 0 1,4 0-5,1-1 0,-1 0 0,1-1 0,-1-1 0,0 0 0,1 0 0,-2-1 0,1 0 0,0-1 0,-1 0 0,11-8 0,-6 4-1,-7 4-9,1-1-1,-1 0 0,11-11 1,68-60-989,-39 33-3696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20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49 106 3768,'0'-1'0,"1"-1"1,-1 1-1,1-1 1,-1 1-1,0-1 1,1 1-1,-1-1 1,0 1-1,0-1 1,0 1-1,0-1 1,0 1-1,0-1 1,-1 1-1,1-1 1,0 1-1,-1-1 1,1 1-1,-1-1 1,0 1-1,1-1 1,-1 1-1,0 0 1,0 0-1,0-1 1,0 1-1,0 0 1,-2-1-1,3 1 1,-18-45 137,17 44-91,-5-2-20,-2-5 417,8 9-428,0 0 0,0 0 0,0 0 0,-1 0 0,1 0 0,0 0 0,0 0 0,0-1 0,0 1 0,0 0 0,0 0 0,0 0 0,0 0 0,-1 0 0,1 0 0,0 0 0,0 0 0,0 0 0,0 0 0,0 0 0,0 0 0,0 0 0,-1 0 0,1 0 0,0 0 0,0 0 0,0 0 0,0 0 0,0 0 0,0 0 0,-1 0 0,1 0 0,0 0 0,0 0 0,0 0 0,0 0 0,0 0 0,0 1 1,0-1-1,0 0 0,-1 0 0,1 0 0,0 0 0,0 0 0,0 0 0,0 0 0,0 0 0,0 0 0,0 1 0,0-1 0,0 0 0,0 0 0,0 0 0,0 0 0,0 0 0,0 0 0,0 1 0,0-1 0,0 0 0,0 0 0,0 0 0,0 0 0,0 0 0,0 0 0,0 1 0,6 12 326,13 18-437,-16-26 193,37 55 282,-24-37-166,16 30-1,-26-41-177,19 46 209,19 69 36,-39-100-107,-3 8-395,-3-1 1,-6 51-1,-5-2-4125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23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689 117 4216,'4'-4'56,"12"-11"19,-10 9 74,2-4 28,-5 6-101,-1 0 0,0 1 1,0-1-1,0 0 0,0 0 0,-1-1 0,1 1 0,-1 0 0,0 0 0,0-6 1,6-19 450,-7 27-341,-1 20-98,0 1 0,-2-1 0,0 1 0,-1-1 0,-8 21 0,12-38-83,-60 162 235,43-123-213,1 3 94,-92 225 50,83-203-70,-102 305 43,102-290-56,-91 328 44,95-334-25,7-24-52,-75 236 146,83-269-178,-31 84 112,28-78-66,-1-1 1,-19 31-1,29-53-66,0 0-1,0 1 0,0-1 1,0 0-1,0 0 0,0 0 1,0 0-1,-1 0 1,1 0-1,0 0 0,0 1 1,0-1-1,0 0 0,0 0 1,-1 0-1,1 0 0,0 0 1,0 0-1,0 0 0,0 0 1,-1 0-1,1 0 0,0 0 1,0 0-1,0 0 0,0 0 1,-1 0-1,1 0 0,0 0 1,0 0-1,0 0 0,0 0 1,-1 0-1,1 0 0,0 0 1,0 0-1,0-1 1,0 1-1,-1 0 0,1 0 1,0 0-1,0 0 0,0 0 1,0 0-1,0 0 0,0-1 1,0 1-1,0 0 0,-1 0 1,1 0-1,0-1 0,-4-6 23,2 1-15,1 4-6,1-1-1,-1 1 1,1-1-1,0 1 1,0-1-1,0 1 1,0-1 0,0 0-1,0 1 1,1-1-1,-1 1 1,2-3-1,32-173-972,-7 61-4111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2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3592,'-9'9'0,"0"0"0,1 1 0,1 0 0,0 0 0,-10 18 0,8-13-1,-32 51-5,29-43 5,-33 59 2,-51 74 13,76-124 19,-83 159 26,84-147 34,-80 185 70,79-183 90,-74 198 107,75-194-79,-76 189 115,76-195-128,-70 139 108,75-151-128,5-11-122,-44 121 379,33-73-128,19-62-129,1 1 33,0-8-274,0 1-1,0-1 0,0 0 0,0 0 0,0 0 0,0 0 0,0 1 1,0-1-1,0 0 0,0 0 0,0 0 0,0 1 0,0-1 1,0 0-1,0 0 0,1 0 0,-1 0 0,0 1 0,0-1 0,0 0 1,0 0-1,0 0 0,0 0 0,0 0 0,1 1 0,-1-1 0,0 0 1,0 0-1,0 0 0,0 0 0,1 0 0,-1 0 0,0 0 0,0 0 1,0 0-1,0 0 0,1 0 0,-1 0 0,0 0 0,0 0 1,0 0-1,1 0 0,-1 0 0,0 0 0,0 0 0,0 0 0,0 0 1,1 0-1,-1 0 0,0 0 0,0 0 0,0 0 0,1 0 0,-1 0 1,0 0-1,0-1 0,0 1 0,0 0 0,10-7-4,-9 7 27,43-58 106,-22 28-998,22-26-3917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2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94 7448,'-3'-2'-8,"2"2"5,0-1 1,0 1 0,0 0-1,-1-1 1,1 1 0,0 0-1,0 0 1,0-1 0,-1 1-1,1 0 1,0 0 0,0 1-1,-1-1 1,1 0 0,0 0-1,0 1 1,-1-1 0,1 0-1,-2 2 1,-27 17-7,23-11 56,0-1 0,0 1 1,0 0-1,1 0 0,1 1 1,-1 0-1,-4 10 0,9-14-17,1-1-1,-1 1 0,1-1 0,-1 1 0,1-1 1,1 1-1,-1-1 0,1 1 0,1 5 0,-1-3 2,-1 0 25,1 0 1,0 0-1,0 0 0,0 0 0,1 0 0,0 0 1,1 0-1,0 0 0,0-1 0,0 0 1,7 11-1,34 40 304,-42-55-240,8 5 50,-9-6-149,-1 0 1,1-1-1,-1 1 0,1 0 0,0-1 1,0 1-1,-1-1 0,1 1 1,0-1-1,0 1 0,0-1 0,-1 1 1,1-1-1,0 0 0,0 1 1,0-1-1,0 0 0,0 0 1,0 0-1,0 0 0,0 0 0,1 0 1,0-1-12,1 1 0,-1-1 1,0 0-1,0 0 0,0-1 1,-1 1-1,1 0 0,0-1 1,0 1-1,-1-1 0,1 0 1,-1 1-1,1-1 0,-1 0 1,0 0-1,1 0 0,-1 0 1,0 0-1,0 0 0,-1 0 1,1 0-1,0-3 0,1-4-2,0 1 0,-1-1 0,0 0 0,0 1 0,-2-17 0,-1-16 17,-2-2-18,2 30-5,0-46 3,2 49-6,0 0 0,-1-1 0,0 1 0,-3-11 0,3 16 0,0 1 0,-1 0 0,0 0 0,0-1 0,0 1 0,-1 0 0,1 1 0,-1-1 0,0 0 1,0 1-1,-5-5 0,3 2 2,-7-6-7,6 9 5,0 0 1,0 1-1,0 0 0,-11-2 1,-7 1 0,-3 6 0,19-3 0,0 2 0,-22 11 0,18-6-1196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2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7624,'0'0'-23,"1"15"63,4 11-2,3 19 60,-7-44-96,3 14 63,1 0 0,0 0-1,1-1 1,1 0 0,0 0 0,15 21 0,-7-14 91,-14-19-48,1 0 4,-1-1-104,-1 0 0,1-1-1,0 1 1,0 0 0,0-1 0,0 1-1,0-1 1,-1 1 0,1-1 0,0 1-1,0-1 1,0 1 0,0-1 0,0 0-1,0 0 1,0 0 0,0 1 0,1-1-1,-1 0 1,0 0 0,0-1 0,0 1-1,0 0 1,1 0 0,2-1 6,-1-1 0,0 1-1,1-1 1,-1 1 0,0-1 0,0 0 0,4-3 0,3-3 9,0-1 1,13-16 0,-21 24-23,4-8 25,1 0 0,-1 0 0,0 0 0,-1-1 0,0 1 0,0-1 1,3-14-1,-3 13-4,11-38 212,-11 35-174,-1 1 0,11-21 1,-4 14 13,-3 7 2,-2 0 1,1-1 0,-2 0-1,8-25 1,-13 37-36,1 6-42,7 105-495,-8-108 343,20 21-487,-12-19 617,1-1 0,-1 0 0,0-1 1,1 0-1,-1 0 0,1-1 0,-1 0 0,1 0 1,-1-1-1,1 0 0,-1-1 0,0 0 0,0 0 1,1-1-1,-1 0 0,-1 0 0,1-1 1,0 0-1,-1 0 0,0 0 0,12-11 0,16-15 21,-31 24 2,10-13 0,-15 14 0,0 3 0,-2-7 1,2 8 0,1 0 1,-1 0-1,0 0 0,0 0 0,1 0 0,-1 0 1,0 0-1,0 0 0,0 1 0,0-1 0,0 0 1,-1 1-1,1-1 0,0 1 0,0-1 1,0 1-1,0-1 0,-1 1 0,1 0 0,0-1 1,0 1-1,-1 0 0,1 0 0,0 0 1,0 0-1,-3 1 0,1-1 5,0 0-1,0 1 1,0-1 0,0 1-1,0 0 1,0 0-1,0 0 1,0 0 0,-4 3-1,-3 4 5,1 1 0,0 0 0,1 0 0,-13 17 0,-7 22-6,6 10-4,5 14 0,11-42-2,1 2 0,1-1 0,2 0 1,1 1-1,5 50 0,-3-78 1,0-1-1,0 1 1,1-1-1,0 1 1,-1-1-1,1 0 1,0 0-1,0 0 1,1 0-1,-1 0 1,1 0-1,-1-1 1,6 4-1,-4-2 0,-2-2 2,-1 0-1,1 0 1,0 0-1,0-1 1,0 1-1,0-1 1,0 0-1,0 1 1,1-1-1,1 1 1,5 2-1,21 7 1,-25-10 1,0 0-1,0-1 1,0 1 0,1-1 0,-1 0 0,0-1-1,0 1 1,0-1 0,0 0 0,0 0 0,0-1 0,9-3-1,-6 1 4,0 0-1,0 0 0,-1-1 0,0 0 0,10-8 0,-8 0 24,27-74 7,-33 80-30,-1 0 0,1-1 1,-2 1-1,1-1 0,-1 0 0,0-8 0,1-8 1,10-71 8,-1 31-1,8 0-8,-11 43-1,2 0-1,15-26 1,-22 43-2,0-1 1,1 1-1,-1-1 1,1 1-1,0 0 0,1 1 1,-1-1-1,0 1 0,1 0 1,6-4-1,-3 3 1,-2 0 2,0 0 0,1 0 0,0 1 0,-1 0 0,1 0 0,0 1 0,0 0 0,0 0 0,0 1 0,14-2 0,11 7-2,-1 3-2,-8 3 0,-3 2 0,-4 7 0,-13-15 0,-1 0 0,0 0 0,0 1 0,0 0 0,1 7 0,4 40 0,-4 9 0,-3 1 0,-2 0 0,-2-3 0,4-13 0,4-16 0,7 3-2,-11-32 2,1 0 0,0 0 0,-1-1-1,1 1 1,0 0 0,0-1 0,0 1-1,-1-1 1,1 1 0,0-1-1,0 0 1,0 1 0,0-1 0,0 0-1,0 1 1,0-1 0,0 0 0,0 0-1,0 0 1,0 0 0,0 0-1,0 0 1,1 0 0,1 0 0,39-3-1003,3-1-4010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10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15 13360,'0'0'0,"20"-9"0,-2 3 8,0 14-8,-6 1 0,0-3 0</inkml:trace>
  <inkml:trace contextRef="#ctx0" brushRef="#br0" timeOffset="1">423 775 10760,'0'0'0,"-12"33"0,-21 59 0,-23 34-272,-22 35 272,-2-25-736,-2-35 736,0 2-6840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26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193 532 5832,'-2'-1'41,"-5"-3"16,4 3 45,-3 1 4,3 4-19,-11 26-4,-2-1-47,-10 28-10,-23 80 1,23-51-23,5-9 1,8-22-2,6-18 2,7-17-2,1-18-2,-1-1-1,1 1 1,-1-1 0,1 1 0,0-1-1,0 0 1,0 1 0,-1-1-1,1 0 1,1 0 0,-1 0-1,0 1 1,0-1 0,0 0-1,0-1 1,1 1 0,-1 0-1,0 0 1,1 0 0,-1-1-1,1 1 1,-1-1 0,1 1-1,-1-1 1,1 0 0,-1 1-1,1-1 1,0 0 0,2 0 0,3 0 2,0-1 0,0 1 1,0-1-1,10-3 0,-13 3-3,6-2 8,-1 0 0,1 0 0,-1-1 0,0 0 0,0-1 0,0 0 0,0 0 0,-1-1-1,9-7 1,-10 7 3,9-9 69,-14 12-65,8-8 16,-1 0 0,0-1 0,-1-1 0,0 1 0,-1-1 0,10-24 0,58-179 414,-54 175-192,-20 39-54,0 6-120,0 3-64,1 0 0,-2 0 0,1 0 0,-1 13 0,0 4 15,8 134 30,-1-123-57,2-11-3,2-6 0,-9-16 0,0 0 0,1 1 0,-1-1 0,1 0 0,0-1 0,0 1 0,0 0 0,0-1 0,0 1 0,0-1 1,3 1-1,-4-1 0,9 0 8,2-3-2,1-1 1,23-9-1,-24 4 14,8-14-4,25-32 1,-41 47-3,0 1-1,-1-1 1,1-1-1,-2 1 1,6-13-1,1-4-1,34-69 87,-19 27-8,28-106 1,-49 153-87,8-61 23,5-197 121,-18 277-148,1 0 0,0-1 0,0 1 0,0 0 0,0 0 0,0 0 0,0 0-1,-1 0 1,1 0 0,0 0 0,0 0 0,0 0 0,0-1 0,0 1 0,-1 0-1,1 0 1,0 0 0,0 0 0,0 0 0,0 0 0,-1 0 0,1 0 0,0 0 0,0 0-1,0 0 1,0 0 0,-1 0 0,1 0 0,0 0 0,0 1 0,0-1 0,0 0-1,0 0 1,-1 0 0,1 0 0,0 0 0,0 0 0,0 0 0,0 0 0,0 1 0,0-1-1,-1 0 1,1 0 0,0 0 0,0 0 0,0 0 0,0 0 0,0 1 0,-9 7 7,-11 32 22,-29 75-2,11-13 18,9-6-40,7 8-6,5 9 0,2-4 0,5-14 0,5-25 0,6-30 0,6-19 0,5-7 0,-9-12 0,-1-1 0,1 0 0,-1 0 0,1-1 0,-1 1 0,1 0 0,0-1 0,3 1 0,2-1 0,0 1 0,-1-1 1,1-1-1,9-1 0,-7-1 1,0 0 0,-1-1-1,1 0 1,-1-1 0,0 0 0,0 0 0,-1-1-1,1 0 1,7-7 0,2-7 6,81-118 3,-79 105 4,120-247 52,-106 192-55,-22 52 16,-6 16-16,6-19 4,-2-1 0,8-63 0,-13 68-4,10-92 63,-15 124-18,-3 7-36,-3 3-16,1 1 0,0 1 0,1-1 0,0 1 1,-5 15-1,8-21-4,-12 34 13,3 1-1,-8 47 1,15-66-11,-12 72 22,10-56-21,-9 73 1,7 0 1,10 2-3,5-4-2,2-14 0,-1-22 0,-1-24 0,-6-36-180,1-1 0,0 0 0,0 0 1,1 0-1,5 8 0,6 11-5213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2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7536,'1'0'0,"-1"0"0,1 0 0,-1 0 0,1 0 0,-1 0 0,1 0 0,0 1 0,-1-1 0,1 0 0,-1 0 0,1 0 0,-1 1 0,1-1 0,-1 0 0,1 1 0,-1-1 0,1 0 0,-1 1 0,1-1 0,0 1 0,0 1 0,1 1 0,0 0 0,0-1 0,-1 1 0,1 0 0,-1 0 0,1 3 0,0 4 0,0-1 0,-1 1 1,0 0-1,0 0 0,-2 16 1,0-18 3,1 8 12,-1-1 0,0 1 0,-2-1 0,1 1 0,-2-1-1,-6 17 1,5-14 27,-24 133 327,28-146-339,-2 6-951,0-2-3753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27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9328,'0'0'16,"1"18"0,2 18-8,-1 10 8,1 5-16,0 2-384,-2-8 384,2 1-6272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27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4312,'3'2'23,"1"1"-1,-1-1 1,0 1 0,0 0 0,0 0 0,-1 0-1,1 0 1,-1 1 0,0-1 0,0 1 0,0-1-1,0 1 1,0 0 0,-1 0 0,0-1 0,2 8-1,9 19 160,10 25 655,-22-53-682,0-1-147,0-1-1,0 0 1,0 1-1,0-1 1,0 0-1,0 1 1,0-1-1,0 0 1,0 0-1,0 1 0,0-1 1,0 0-1,0 1 1,0-1-1,1 0 1,-1 1-1,0-1 1,0 0-1,0 0 1,0 1-1,1-1 1,-1 0-1,0 0 1,0 0-1,1 1 1,-1-1-1,0 0 1,0 0-1,1 0 1,-1 1-1,0-1 1,0 0-1,1 0 1,-1 0-1,0 0 1,1 0-1,-1 0 1,13 2 200,-8-4-190,0 0-1,-1-1 1,1 1-1,-1-1 1,0 0-1,0 0 1,7-8-1,-8 8-3,0 0 0,0 1 0,0-1 0,0 1 0,0-1 0,1 1 0,-1 0 0,1 0 0,-1 1 0,6-3 0,-7 4 87,-2 0-93,0-1-1,0 1 1,0 0-1,0 0 0,1 0 1,-1-1-1,0 1 1,0 0-1,0 0 1,1-1-1,-1 1 1,0 0-1,0 0 1,0 0-1,1 0 1,-1 0-1,0-1 1,1 1-1,-1 0 0,0 0 1,0 0-1,1 0 1,-1 0-1,0 0 1,0 0-1,1 0 1,-1 0-1,0 0 1,1 0-1,-1 0 1,0 0-1,0 0 0,1 0 1,-1 0-1,0 0 1,1 0-1,-1 1 1,0-1-1,0 0 1,1 0-1,12 5 158,-6 0-114,1 0 0,-1 1 0,0 0 0,-1 0 0,1 0 0,-1 1 1,8 11-1,35 63 232,-30-48-119,25 28 82,-44-61-245,1 1 0,-1-1-1,0 1 1,1-1-1,-1 1 1,1-1-1,-1 1 1,1-1-1,-1 0 1,1 1-1,-1-1 1,1 0-1,-1 1 1,1-1-1,-1 0 1,1 0-1,-1 1 1,1-1-1,0 0 1,0 0-1,4-1-26,0 0-1,0 0 1,0-1 0,0 0 0,-1 0-1,1 0 1,-1 0 0,1-1-1,-1 0 1,5-3 0,5-4-642,34-20-4152</inkml:trace>
  <inkml:trace contextRef="#ctx0" brushRef="#br0" timeOffset="1">784 9 7352,'0'-1'0,"0"1"0,0-1 0,0 1 0,0 0 0,0-1 0,-1 1 0,1 0 0,0-1 0,0 1 0,0 0 0,0-1 0,-1 1 0,1 0 0,0-1 0,0 1 0,-1 0 0,1-1 0,0 1 0,-1 0 0,1 0 0,0-1 0,-1 1 0,1 0 0,0 0 0,-1 0 0,1 0 1,0 0-1,-1-1 0,1 1 0,-1 0 0,1 0 0,0 0 0,-1 0 0,1 0 0,-1 0 0,-6 2-5,7-2 3,-1 1 0,0-1 1,0 0-1,1 1 0,-1-1 1,0 0-1,0 1 0,1-1 1,-1 1-1,0-1 0,1 1 1,-1 0-1,1-1 0,-1 1 1,1-1-1,-1 1 0,1 0 0,-1 0 1,1-1-1,-1 2 0,-1 1-2,-24 36 0,20-27 4,-17 28 0,-1 10 0,4 5 1,12-26 4,1 1 0,2 0 0,1 0 0,0 38 0,4-63 0,0-1-1,0 1 0,1 0 0,0-1 0,0 1 0,2 4 0,-1-1 1,0-3 15,3 1 2,-4-5-4,11 9-853,0 0-3418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1:2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0 462 4400,'0'22'3,"0"-20"30,2-3 3,5-1 5,-6 2-36,0 0 0,0-1 0,0 0 0,0 1 1,0-1-1,0 1 0,0-1 0,0 0 0,0 0 0,0 0 0,0 1 0,-1-1 0,1 0 0,1-2 0,3-2 6,1-2 9,5-4 49,1 0-1,0 1 1,1 1-1,24-15 1,-35 23-44,1 1 0,-1-1 0,0 1 0,0 0 0,1 0 0,-1 0 0,0 0 0,0 0 0,1 1 1,-1-1-1,0 1 0,0-1 0,0 1 0,1 0 0,-1 0 0,0 0 0,0 0 0,0 0 0,0 0 0,-1 1 1,1-1-1,0 0 0,0 1 0,1 1 0,6 7 120,0 0 1,14 19-1,-15-19-87,56 75 796,-63-84-834,-1 0-1,1 0 0,-1 0 0,1 0 0,0 0 0,0 0 0,0 0 0,-1-1 0,1 1 0,0 0 0,0-1 0,0 1 0,0-1 0,0 1 0,0-1 0,0 1 0,0-1 0,0 0 0,0 1 0,1-1 1,0 0-1,24-8 211,-17 5-177,4-2-28,-7 3 6,0 0 1,-1 0 0,1-1-1,-1 1 1,9-7 0,-7 5 25,2-1-28,-1 1-1,0-2 1,-1 1-1,1-1 0,-1 0 1,0-1-1,-1 0 1,9-11-1,2-7 41,-8 11-24,0 0 0,1 1 0,0 0-1,1 0 1,0 2 0,18-15 0,-17 19-24,-12 6-21,1 1 1,0 0-1,-1 0 1,1 0-1,-1 0 1,1-1-1,-1 1 0,1 0 1,-1 0-1,1 0 1,0 0-1,-1 0 1,1 1-1,-1-1 0,1 0 1,-1 0-1,1 0 1,-1 0-1,1 1 1,-1-1-1,1 0 0,3 2 1,1 2 0,7 20-1,-1 9-3,-7-19-4,-4-13 7,1 0-1,-1 0 1,1-1-1,-1 1 0,1 0 1,0-1-1,-1 1 1,1-1-1,-1 1 1,1-1-1,0 1 0,0-1 1,-1 1-1,1-1 1,0 0-1,0 1 0,-1-1 1,1 0-1,0 0 1,0 1-1,0-1 0,0 0 1,1 0-1,15 0 0,-16 0 0,1 0 1,0 0-1,0 0 0,0 0 0,0 0 0,0-1 0,0 1 1,0-1-1,0 1 0,0-1 0,0 0 0,-1 0 0,1 0 1,2-2-1,5-2-1,3 0 1,-9 4 0,1 0 0,-1-1 0,1 0 1,-1 0-1,0 0 0,0 0 0,0 0 0,0-1 1,4-4-1,1-1-2,-1 0 1,0 0-1,0-1 1,-1 0-1,0 0 1,0-1-1,-1 0 1,4-10-1,-5-10 2,-6 5 1,2 24 0,-1 0 0,1-1 0,-1 1 0,1 0 0,-1-1 0,0 1 0,0 0 0,0 0 0,1-1 0,-1 1 0,-2-1 0,1 1 0,1 0 0,-1 0 0,1 0 0,-1 0 0,1 0 0,-1 0 0,0 1 0,1-1 0,-1 1 0,-2-1 0,-26 1 0,23 1 0,0 0 0,1 1 0,-1 0 0,-7 3 0,5-1 0,1 0 0,0 1 1,-14 10-1,3 1 3,1 2-1,-28 34 1,33-32 4,-14 31-1,1 6-3,10-11 2,15-44-4,1 0-1,-1 0 0,1 1 0,-1-1 0,1 0 1,0 0-1,0 0 0,0 1 0,0-1 0,1 0 1,-1 0-1,1 3 0,0-3 1,0 1-1,1-1 0,-1 0 1,1 0-1,-1 0 1,1 0-1,0 0 1,0 0-1,0-1 1,0 1-1,3 2 0,4 2 1,0-1-1,1 1 0,10 3 1,-9-5-1,0 0 0,1-1 0,16 3 0,-15-4 0,1-1 0,-1 0 0,16-2 0,-15 0 0,0-1 0,27-7 0,-28 5 0,0-1 0,21-10 0,-13 2-2,0 0 1,-1-2 0,-1 0-1,0-1 1,25-28 0,-32 30-2,23-29-25,59-97-156,-66 92 40,-27 46 112,-4 18-23,0 1 51,1-1-1,1 1 0,0 0 0,2-1 1,0 1-1,0 0 0,2-1 0,4 20 1,-5-25 2,2 6-2,0 1 0,0 0-1,2-1 1,0 0 0,1-1-1,10 18 1,-2-10-3,3 10 6,-7 5 1,-10-33 0,0 0 0,-1 0 0,0 0 0,-1 9 0,-9 20 0,-4-9 0,-2-9 0,16-17 0,-1 1 0,1-1 0,-1 1 0,0-1 0,1 1 0,-1-1 0,0 0 0,1 1 0,-1-1 0,0 0 0,1 1 0,-1-1 0,0 0 0,0 0 0,1 0 0,-1 0 0,-1 0 0,1 0 0,1 0-1,-1 0 1,0-1 0,1 1 0,-1-1 0,0 1-1,1-1 1,-1 1 0,0-1 0,1 1 0,-1-1-1,1 0 1,-1 1 0,1-1 0,-1 0 0,1 1-1,0-1 1,-1 0 0,1 0 0,0 1 0,0-1-1,-1 0 1,1 0 0,0 0 0,0 1 0,0-1-1,0 0 1,0 0 0,0-1 0,5-35-10,0 19 3,1-1 1,1 1 0,1 1 0,0-1-1,2 1 1,0 1 0,1-1 0,0 2-1,19-20 1,123-114-49,-138 136 53,-8 7-3,0 1 1,-1 0-1,2 0 1,9-4-1,-9 3-1,-3 2 5,0 1-1,0-1 0,1 1 1,0 1-1,-1-1 0,10-2 1,3-1 1,2 4 0,2 7 0,4 7 0,3 10 0,0 12 0,-4 0 0,-15-19-3,1 0 0,20 20-1,-28-33 3,0 0 0,0-1 0,1 1 0,-1-1 0,0 0 0,0 0 0,1 0 0,-1 0 0,1 0 0,-1-1 0,1 0 0,-1 1 0,6-2 0,-5 2-1,5-1 1,0 0-1,0 0 1,0-1-1,-1 0 1,1 0-1,0-1 1,-1 0-1,0-1 1,11-4-1,-9 3 0,8-4-10,-10 4 8,0 0 3,0-1-1,-1 0 0,1 0 0,-1 0 0,-1-1 0,1 0 0,-1 0 1,0-1-1,0 1 0,6-10 0,-2-1-3,-1 0 0,0 0 0,-1-1 0,-1 0 0,-1 0 0,8-34 0,-14 50 5,0 0 0,1 0-1,-1 1 1,0-1 0,0 0-1,0 0 1,0 0-1,-1 0 1,1 1 0,0-1-1,-1 0 1,1 0-1,-1 1 1,0-1 0,-1-2-1,-1-2 1,2 2 0,-1 1 0,0-1 0,0 1 0,0 0 0,-1 0 0,-4-5 0,3 4 0,0 1 0,0-1 0,0 1 0,-1 0 0,-6-3 0,5 3 0,0 1 0,0-1 1,-1 1-1,-10-2 0,-1 3 3,1 0-1,0 1 1,-28 3-1,43-3-1,-18 5 19,9-2-9,0 0-4,-1 1 1,2 0-1,-1 1 1,0 0 0,1 1-1,0 0 1,-18 14 0,-51 57 46,66-60-20,8-7-23,-1-1-6,0 1 0,1 0-1,0 0 1,1 1-1,0-1 1,1 1-1,-4 19 1,2 8 1,6-7-4,6-12-2,7-2 0,-8-14 0,1 0 0,0 0 0,-1 0-1,1-1 1,0 1 0,9 0 0,-11-2-1,13 1-4,21-5 4,42-8-1,-53 3-4,-22 6 4,21-8-1,-1-1 1,0-1-1,-1-1 0,33-24 0,133-105-20,-133 86 14,-51 49 7,81-83-12,-68 62 14,-14 20 0,12-26 0,-14 21 0,-4 3 0,0 10 0,-1 0 0,1-1 0,0 1 0,0 0 0,0 0 0,0 0 0,-1 0 0,1 0 0,0-1 0,0 1 0,0 0 0,-1 0 0,1 0 0,0 0 0,0 0 0,0 0 0,-1 0 0,1 0 1,0 0-1,0 0 0,0 0 0,-1 0 0,1 0 0,0 0 0,0 0 0,-1 0 0,1 0 0,0 0 0,0 0 0,0 0 0,-1 0 0,1 0 0,-1 1 1,1 0-1,-1 0 1,1-1 0,-1 1-1,1 0 1,-1 0 0,1 0-1,-1 0 1,1 0 0,0 0-1,0 0 1,-1-1 0,1 1-1,0 0 1,0 0 0,0 0-1,0 0 1,0 0 0,0 0-1,0 0 1,0 0 0,1 0-1,-1 0 1,0 0 0,1 1-1,9 29 24,-7-24-21,6 20 29,8 46 1,-15-66-31,-1 2 10,0 1 0,0 0 0,0 0 1,-1 0-1,-1 0 0,0 0 0,-4 17 0,3-15-1,-23 98 119,17-81-116,-3 14 56,-32 79-1,33-97-55,9-21-3,-1 1 0,0-1 0,0 0 1,-1 0-1,-3 6 0,-11 13-193,-1-1 0,-1 0 0,-1-2 0,-32 27 0,-27 15-4764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5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8092 2160,'0'0'216,"2"-5"-143,3-3-9,0 0 0,1 1 0,0-1-1,1 1 1,-1 1 0,10-9 0,37-28 162,75-79 0,-10-10 130,47-22-96,-94 90-216,47-37-9,-27 29-9,12-12-15,63-74 5,-98 90-9,20-9-5,88-63 8,-143 113 3,133-121 6,-134 117-6,123-121 8,-123 123 6,150-105 9,-145 107-16,138-124 8,-141 119-7,129-136 15,-130 134-9,149-137 9,-144 138-15,141-142 15,-145 138-9,141-139 9,-138 142-15,153-128 15,-152 129-9,138-145 12,-145 140-6,125-139 18,-124 144 2,138-122 26,-135 124-5,130-129 44,-133 128-4,123-128 50,-122 130-57,142-107 35,-139 110-68,133-115 28,-137 112-27,122-124 29,-124 123-57,123-120 15,-122 123-27,122-107 16,-125 106-30,95-133 12,-101 129-19,-13 21-12,174-231 41,-98 147-24,28-50-1,-92 115-4,143-241 38,-100 171 0,27-47 9,-72 115 6,93-151 29,-88 146-15,101-144 40,-100 146-27,89-151 31,-93 149-58,77-150 21,-79 154-48,-11 21-27,17-28 9,1 1 0,36-41 1,113-121 38,-107 129-50,-25 22-5,5-4-3,-29 34 4,1 2 1,1 0-1,1 1 0,28-18 0,-38 28-4,27-12 37,91-26 109,-82 32-81,60-6 127,71-5 363,-174 24-535,4-1-3,-7 2-8,-1 0-11,0-1 0,0 1 0,0-1 0,1 1 0,-1-1 0,0 1 0,0-1 0,0 1 0,0-1 0,0 0 0,0 0 0,0 0 0,4-3 1,-2 3-2,29-20 0,-26 14 0,12-16 0,10-26 0,-23 43-1,12-25 3,-11 7 4,-5 20 1,0 0 1,0-1-1,0 1 0,0 0 1,0 0-1,1 0 1,0 0-1,0 0 1,4-6-1,-5 9 25,-1 0-24,0 1 0,0 0 0,0-1 0,0 1 0,0 0 0,0-1 0,0 1 0,0-1 0,0 1 0,0 0 0,0-1 0,0 1 0,0 0 0,0-1 0,1 1 0,-1 0 0,0-1 0,0 1 0,0 0 0,1-1 0,-1 1 0,0 0 0,0 0 0,1-1 0,1 5-3,0 0-1,0 0 1,-1 1 0,0-1 0,1 1-1,-1-1 1,-1 1 0,1-1-1,0 5 1,0 6 0,6 31-1,0 2 1,-5-2-3,-2 5-2,1 10 0,7 98-2,13 104-35,-12-31 13,-9-182-8,0 204-8,0-201 7,-6 236-11,3-226 25,-20 255 0,18-254 14,-6 97 4,-3 36 2,-9 172 8,19-304 5,-23 237 8,22-245 13,-18 233 21,20-231-9,-11 243 17,12-241-23,-5 243 20,5-241-26,-15 266 17,13-261-24,-22 274 19,20-275-7,-14 251 16,18-256-15,-8 245 18,8-248-38,1-7-8,0 211 21,6-145-21,0 17-9,2-12 1,3-19-2,-3-35 22,-2 115-1,-12-141 7,4-35-14,2 0 0,-1 0 0,1 1 0,0 13 0,-1-20-13,1 0 0,0-1 0,-1 1 0,0-1 0,1 1-1,-1-1 1,0 0 0,0 1 0,0-1 0,0 0 0,0 0 0,-4 1-1,0 1 3,-2 3-6,-1-1 1,0 0-1,0 0 0,0-1 0,-17 5 0,1-2-6,-6 3-2,1 1 0,-46 25 0,10 4-24,-75 47-163,124-77 181,-39 18-154,-83 28-32,-85 13-240,68-15 346,-96 36 21,52-26 62,160-51 6,-61 24 4,-24 12 1,-8 8 0,-6 1 0,-3 0 0,0-5 0,-120 22 1,214-63 6,-177 38 5,180-42 8,-192 29 9,189-31-1,-11 1-12,-266 33 72,207-20-76,70-10 15,-324 97 70,263-66-86,66-24 10,39-16-19,-250 92 59,-67-3 44,223-73-86,59-12 42,-276 13 215,194-13-121,-68-2 3,150-2-43,-270 12 196,281-12-299,6-1 18,-43-6 1,-110-13 38,139 15-34,-246-57 92,175 31-78,-62-6 3,133 31-25,10 2-19,-235-17 60,239 20-66,-59 5 9,47-2-5,-188 13 24,132-17-26,53-1-1,16 1 0,-1 0 0,0 2 0,-25 3 0,-17 4 8,19-4 21,-78 19 1,67-7 3,-17 3-1219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2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6368,'0'0'1385,"1"6"-1306,22 116 65,-9-57-123,9 99 62,15 16-23,-24-116-32,-9-38-17,12 56 92,-16-80 96,-11 1-1104,0-1-4055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5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1 628 4848,'3'-8'176,"38"-104"1073,-41 109-1144,2 1-1,-1-1 1,0 1-1,0-1 1,1 1-1,-1 0 1,1 0-1,2-3 1,0 1-15,-3 2 423,2 1-298,9-1-133,-1 1 0,1 0 0,0 1 0,0 0 0,0 0 0,15 4 0,35 1 52,23-10-17,109-17-5,-147 16-65,215-31 22,-205 29-1,260-45 41,-246 40 5,320-48 51,-308 50-17,348-40 67,-346 41-54,302-22 62,-317 30-102,265 0 52,-271 3-59,234 0 40,-245-1-59,-12 0-41,184-5 123,-221 5-174,54-2 168,108-19 0,-165 20-163,-1 1 0,1 0 0,-1 0 0,1 0 0,-1 0 0,1 0 0,-1-1 0,1 1 0,-1 0 0,1 0 0,-1-1 0,1 1 0,-1 0 0,0-1 0,1 1 0,-1-1 0,1 1 0,-1-1 0,0 1 1,1 0-1,-1-1 0,0 1 0,0-1 0,1 1 0,-1-1 0,0 1 0,0-1 0,0 0 0,0 1 0,0-1 0,1 0 0,-2 0 3,1 0 0,0 0 0,-1 0-1,1 0 1,0 0 0,-1 0 0,1 0 0,-1 1 0,0-1 0,1 0 0,-1 0 0,0 0 0,1 1-1,-1-1 1,0 0 0,0 0 0,0 1 0,-1-1 0,-72-38 212,47 28-152,0 1 1,-1 1-1,0 2 1,-40-5-1,41 7-39,-18-1 116,-213-8 65,201 14-59,-258 2 58,248 0-72,-298 3 48,287-4-88,-336 8 38,331-8-43,-322 0 42,327-1-42,-304 0 37,308 0-65,-287 11 21,295-9-48,-241 5 40,116 0-23,172-7-41,5-1-1,0 1-1,0 0 1,0 1 0,-20 4-1,34-5-13,0 0-1,0 0 1,0 0 0,0 0-1,0 0 1,-1 0-1,1 0 1,0 0 0,0 0-1,0 0 1,0 0-1,0 0 1,0 0 0,-1 0-1,1 0 1,0 0 0,0 0-1,0 0 1,0 0-1,0 0 1,0 0 0,-1 0-1,1 0 1,0 0-1,0 0 1,0 0 0,0 0-1,0 0 1,0 1-1,0-1 1,0 0 0,0 0-1,-1 0 1,1 0-1,0 0 1,0 0 0,0 0-1,0 1 1,0-1-1,0 0 1,0 0 0,0 0-1,0 0 1,0 0-1,0 0 1,0 1 0,0-1-1,0 0 1,0 0 0,0 0-1,0 0 1,0 0-1,0 0 1,0 1 0,0-1-1,0 0 1,0 0-1,0 0 1,0 0 0,1 0-1,-1 0 1,0 0-1,0 0 1,0 1 0,0-1-1,0 0 1,0 0-1,0 0 1,1 0 0,13 6 15,16 2-11,-30-8-3,33 6 12,0-2 1,36 0-1,-49-3-9,251 6 49,-214-5-39,263 4 13,-250-5-1,299 0 13,-289-1 1,341-4 23,-333 3-16,368-7 25,-365 7-19,365-2 27,-367 3 7,322-5 44,-341 4-24,250-2 163,-102 0 130,-214 3-313,-12-1 4,-1-2-77,-33-5 78,-128-8 11,123 14-56,-232 5 18,215 0-46,-107 3 0,-53 2-14,-25 2-1,-20 6-4,-245 18-2,421-28-4,-363 26-1,373-27-12,-273 17-2,294-19 6,30-1 8,-259 10-34,76-11-15,205-2 53,7 1 0,1 0 0,0 0-1,-1 0 1,1 0 0,0 0 0,-1 0-1,1 1 1,0-1 0,0 1 0,-3 1-1,4-2-1,5 2 0,11 3 2,-1-1 0,1 0 0,25 2 0,-27-5 1,19 2-4,168 7 2,-153-8-4,238-1-3,-222-1-2,255-4 0,-256 3 0,95-4 4,37-2 6,-104 3 3,202 0 16,-263 5-7,227 16 58,-233-14-64,195 31 255,-217-33-254,0-1 0,0 1 0,0-1 0,0 1 0,0-1 0,-1 1 0,1 0 1,0-1-1,0 1 0,0 0 0,-1 0 0,1-1 0,0 1 0,-1 0 0,1 0 0,0 0 0,-1 0 0,1 0 0,-1 0 0,0 0 0,1 0 0,-1 0 0,0 0 0,0 0 0,1 0 0,-1 0 0,0 0 0,0 1 0,0-1 0,0 0 1,-1 1-1,1 0 4,-4 6 39,-2-1-337,-1-1 0,-1 0-1,1 0 1,-1-1 0,0 0 0,-16 7 0,-27 14-10144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0 9952,'-1'0'0,"1"0"1,-1 0-1,0 0 1,0 1-1,0-1 1,1 0-1,-1 0 1,0 0-1,0 1 1,1-1-1,-1 0 1,0 1-1,1-1 1,-1 1-1,0-1 1,1 1-1,-1-1 1,1 1-1,-1-1 1,0 1-1,1-1 1,0 1-1,-1 0 0,1-1 1,-1 1-1,1 0 1,0-1-1,-1 1 1,1 0-1,0 0 1,-1 1-1,-2 9 17,-47 91 79,-20 54-11,55-121 22,-57 146 30,66-165-223,2-4-104,0 0-1,-1-1 1,0 1-1,-1-1 0,-11 17 1,9-18-5910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2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 8520,'45'-4'1,"-42"3"-1,-1 1 1,1 0-1,-1-1 0,1 1 1,-1 0-1,1 0 1,0 1-1,-1-1 1,1 1-1,-1-1 1,1 1-1,-1 0 0,0 0 1,1 0-1,3 2 1,13 5 19,0 0 1,-1 1 0,0 1-1,-1 1 1,0 1-1,-1 0 1,0 1-1,26 28 1,49 69 120,-73-83-27,-14-19-89,13 22 25,-1 1 0,-2 1 0,12 38 0,-25-64-118,6 14-238,-2 1 0,5 27-1,-6-14-5099</inkml:trace>
  <inkml:trace contextRef="#ctx0" brushRef="#br0" timeOffset="1">1 102 11120,'0'0'0,"15"-2"0,19-6 0,28 4 0,33 5 0,20 10-264,31 6 264,2-1-1040,-6-2 1040,1-1-6888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35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62 2784,'-4'-3'32,"-7"-7"62,1 1-1,-23-15 1,30 22-25,0 0 0,0 0 0,0 1 0,0-1 0,0 1 0,0 0 0,0 0 1,-1 0-1,1 0 0,0 1 0,-1-1 0,1 1 0,0 0 0,-1 0 0,1 0 0,0 0 0,-1 0 0,1 1 0,-5 1 1,6-1-92,-1 0 95,1-1 0,0 1 0,0 0-1,0 0 1,0 0 0,0 1 0,0-1-1,1 0 1,-4 4 0,4-4-40,1 0 0,-1 1 0,1-1 0,-1 0 0,1 0 0,0 1 0,-1-1 0,1 0 0,0 1 0,0-1 0,0 1 0,0-1 0,0 0 0,0 1 1,0-1-1,1 0 0,-1 1 0,0-1 0,1 0 0,-1 0 0,2 3 0,18 45 320,-15-37-305,50 143 852,-37-79-449,-11-51-344,2 11 263,-1 0-1,-2 1 1,3 61-1,-5 0 899,-11-114-1016,8-19-1499,1-6-5099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3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582 1 2784,'0'0'49,"0"0"-47,0 0 1,0 0-1,0 0 0,0 0 0,0 0 0,1 0 1,-1 0-1,0 0 0,0 0 0,0 0 0,0 0 0,0 0 1,0 0-1,0 0 0,0 0 0,1 0 0,-1 0 1,0 0-1,0 0 0,0 0 0,0 0 0,0 0 0,0 0 1,0 0-1,1 0 0,-1 0 0,0 0 0,0 0 1,0 0-1,0 0 0,0 0 0,0 0 0,0 0 0,0 0 1,1 0-1,-1 0 0,0 0 0,0 0 0,0 0 1,0 1-1,0-1 0,0 0 0,0 0 0,0 0 0,0 0 1,0 0-1,0 0 0,0 0 0,0 0 0,0 1 1,0-1-1,0 0 0,0 0 0,0 0 0,-6 7 6,6-6-7,-1 0-1,1-1 1,-1 1-1,0 0 1,0-1-1,1 1 0,-1-1 1,0 1-1,0-1 1,0 1-1,0-1 1,1 1-1,-1-1 1,0 0-1,-2 1 1,1-1 7,1 1 1,-1-1 0,0 1 0,1-1-1,-1 1 1,1 0 0,-1 0-1,1 0 1,-1 0 0,1 0 0,-3 2-1,-59 64 136,37-34 82,-37 60 0,45-65-164,-1 3 231,-4 6-98,-59 100 322,11-21 413,71-116-930,-1 1 0,1 0 0,-1-1 0,0 1-1,0-1 1,1 1 0,-1-1 0,0 1 0,0-1-1,1 0 1,-1 1 0,0-1 0,0 0 0,0 0-1,0 1 1,0-1 0,1 0 0,-1 0 0,0 0-1,0 0 1,0 0 0,-1-1 0,-1 1-367,-9 0-2960</inkml:trace>
  <inkml:trace contextRef="#ctx0" brushRef="#br0" timeOffset="1">0 361 7800,'18'1'3,"-1"0"0,0 2 0,0 0 0,0 0 0,29 12 0,63 33 32,-94-41-30,134 71 112,-121-63-104,1-1 47,9 0-492,61 13 0,-32-13-4248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2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79 4040,'4'-5'49,"8"-13"191,29-30 0,-39 46-33,0-4 1840,-11 25-1253,-29 47-410,-44 87 1,62-115-130,-97 178 96,91-170-151,-128 199 217,37-56-153,64-98-1343,33-57-4747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7264,'0'6'24,"0"0"0,1 0 1,-1 0-1,1 0 1,0 0-1,1-1 0,0 1 1,0 0-1,0-1 0,4 8 1,13 32 132,29 95 10,-18-44-15,28 70-63,66 134 62,-87-195-127,5 3-964,-20-62-3840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8520,'4'2'48,"7"4"-11,-3-1-3,1-1 1,0 0-1,-1-1 1,19 5-1,120 30 163,-108-31-42,199 23 50,-185-25-131,212 18 24,-217-19-44,-37-4-126,154 4-916,-96-7-4632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150 129 5024,'-21'3'1,"16"0"2,2-1 0,-13-2-2,11 0 66,-5 0 263,-18-14-23,25 12-245,0 0 1,0-1-1,0 1 1,1-1-1,0 0 1,-1 1-1,1-1 0,0 0 1,0-1-1,1 1 1,-1 0-1,0 0 1,1-1-1,0 1 1,0-1-1,0 1 1,0-1-1,1-3 0,-2 2 43,1 0-1,-1 0 0,1 0 0,-1 0 1,-4-6-1,-1-2-880,2 1-3604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702 0 6104,'0'2'-7,"0"4"11,0-5 65,0 1-61,0-1 0,-1 1 0,1 0 0,-1-1-1,1 1 1,-1-1 0,0 1 0,1-1-1,-1 1 1,0-1 0,-1 2 0,-4 6 5,-29 46 95,-61 58 108,39-50-80,1 4-88,34-35 80,-91 161 56,91-154-56,11-18-73,-11 18 28,-2-1 0,-50 62 0,65-89-51,-128 142 448,137-153-478,-1 0-1,1 0 0,0 0 1,0 0-1,0 0 1,-1 0-1,1 1 1,0-1-1,0 0 1,-1 0-1,1 0 1,0 0-1,0 0 1,-1 0-1,1 0 1,0 0-1,0 0 1,-1 0-1,1 0 0,0 0 1,0 0-1,-1 0 1,1-1-1,0 1 1,0 0-1,0 0 1,-1 0-1,1 0 1,0 0-1,0 0 1,0-1-1,-1 1 1,1 0-1,0 0 1,0 0-1,0 0 0,0-1 1,-1 1-1,1 0 1,0 0-1,0-1 1,0 1-1,0 0 1,0 0-1,0 0 1,0-1-1,0 1 1,0 0-1,0-19-930,2-2-3751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10400,'7'-3'11,"1"0"1,0 1 0,0 0 0,-1 0-1,1 1 1,0 0 0,0 1 0,0-1-1,0 1 1,0 1 0,0 0 0,0 0-1,10 2 1,-8-1-7,15 6 83,114 63 55,-110-50 17,116 103 61,-115-95-74,130 139 46,-127-133-105,-9-9-46,22 24 13,74 61 0,-57-59-16,-49-42-37,0-1 1,23 13 0,-34-20-57,0-1 0,0 1 1,0-1-1,0 0 0,0 0 0,1 0 1,-1 0-1,0-1 0,0 1 1,1-1-1,-1 0 0,0 0 1,1 0-1,-1 0 0,0 0 1,1-1-1,-1 0 0,0 0 1,0 0-1,0 0 0,1 0 0,-1 0 1,0-1-1,-1 1 0,6-4 1,23-16-6927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5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11 248 9328,'-2'3'1,"1"1"1,-1-1-1,1 1 0,0 0 1,0-1-1,0 1 1,0 0-1,1-1 1,0 1-1,-1 0 0,1 0 1,1 0-1,-1-1 1,2 8-1,0-5-1,0 0 1,0-1-1,1 1 1,0-1-1,6 8 1,6 5 0,0-1 0,2 0 0,26 19 0,-41-34 1,1 0 1,-1 0 0,1 0-1,-1-1 1,1 1 0,0-1-1,5 2 1,186 55 37,-147-50 8,201 24 32,-197-28 7,223-8-1121,-124-6-4652</inkml:trace>
  <inkml:trace contextRef="#ctx0" brushRef="#br0" timeOffset="1">2076 31 12728,'-1'-6'20,"1"5"-15,-1 0 0,1-1 0,0 1-1,0 0 1,0 0 0,0 0 0,0-1 0,0 1 0,0 0-1,0 0 1,0-1 0,1 1 0,-1 0 0,0 0-1,1 0 1,-1-1 0,1 1 0,0-1 0,-8 21 13,3-6-25,-2 0 0,0 0 1,-8 13-1,11-20 0,-88 145-120,68-115-266,-110 186-195,106-174 9,7-12 258,-17 31-310,-38 95-1,16 16-1261,38-87-3127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6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69 7536,'-1'-3'0,"6"-30"1,2 12 4,-7 20-4,0 0-1,1 1 0,-1-1 0,0 0 0,0 1 0,1-1 0,-1 1 0,0-1 1,1 1-1,-1-1 0,1 1 0,-1-1 0,1 1 0,-1-1 0,1 1 0,-1 0 1,1-1-1,-1 1 0,1 0 0,1-1 0,1 1 2,1 1-1,-1-1 1,0 1-1,1 0 0,-1 0 1,0 1-1,0-1 1,1 1-1,-1-1 1,0 1-1,0 0 1,-1 0-1,5 4 1,-3-3 13,10 10 133,10 15-31,24 38-1,-35-40 139,51 151 118,-51-136-59,85 293 215,-64-241-1616,0-2-4419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55 10848,'-28'-48'45,"29"48"-43,-1-1 1,0 1-1,1-1 1,-1 1-1,0 0 0,1-1 1,-1 1-1,1 0 1,-1-1-1,0 1 0,1 0 1,-1 0-1,1-1 0,-1 1 1,1 0-1,-1 0 1,1 0-1,-1 0 0,1-1 1,-1 1-1,1 0 1,-1 0-1,1 0 0,0 0 1,-1 0-3,20-1 6,-1 1-1,1 1 1,-1 0-1,0 1 1,29 8-1,-28-6 1,97 20 69,29 4 34,66-14-1343,-96-14-5412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36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7984,'0'0'0,"7"12"0,4 2 8,2 5-8,3 7 0,-7 15 0,-5-3-104,-1-14 104,0-2-5440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11 3144,'-4'-10'1018,"3"9"-978,1 1 1,-1 0-1,0 0 1,1 0-1,-1 0 1,1 0-1,-1 0 1,0 0-1,1 0 1,-1 0-1,1 0 1,-1 1-1,0-1 1,1 0-1,-1 0 1,1 0-1,-1 1 1,1-1-1,-1 0 1,1 1-1,-1-1 1,1 0 0,-1 1-1,1-1 1,-1 1-1,1-1 1,0 1-1,-1-1 1,1 1-1,-83 74 616,-43 48-364,96-93-145,-135 137 53,130-132-79,-6 5-40,-97 99 78,124-124-119,-6 8 24,-42 35 0,54-53-57,7-7-6,3-8-2,-1 10 1,11-30-822,2-3-3284</inkml:trace>
  <inkml:trace contextRef="#ctx0" brushRef="#br0" timeOffset="1">41 58 6456,'1'4'-7,"17"57"-17,9 0 23,64 92 3,-68-122 13,109 121 12,-104-123-6,-9-11-10,12 13 2,-1 1-1,41 57 0,17 51-729,-50-70-2983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55 551 6904,'-54'-52'42,"54"51"-38,0 1-1,0 0 1,0-1-1,0 1 1,0-1-1,0 1 1,0-1-1,0 1 1,0-1-1,0 1 1,0 0-1,0-1 1,0 1-1,1-1 1,-1 1-1,0-1 0,0 1 1,0 0-1,1-1 1,-1 1-1,0 0 1,0-1-1,1 1 1,-1 0-1,0-1 1,1 1-1,-1 0 1,0-1-1,1 1 1,0 0-1,-1-1 3,4-1 25,-1 0 0,1 0 0,0 0 0,-1 0 0,1 0-1,0 1 1,0 0 0,0 0 0,0 0 0,0 0 0,0 0 0,6 1 0,45 1 52,-43 0-50,221 10 579,-183-9-378,236 4 82,-225-5-135,269-6-1022,-152-3-4479</inkml:trace>
  <inkml:trace contextRef="#ctx0" brushRef="#br0" timeOffset="1">2421 0 10312,'-5'2'32,"-14"7"-6,2-1 2,0 1 1,-16 11 0,-86 67 67,94-63-15,-89 131 40,94-120-27,-59 146 20,67-143-100,-18 64-1,-1 26-10,18-74 86,-41 203-1501,49-221-5041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7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 8248,'1'3'-9,"0"-1"1,0 1-1,1-1 1,-1 0-1,1 1 0,0-1 1,-1 0-1,1 0 1,0 0-1,0 0 1,3 2-1,28 17 0,13 5 9,13 6 0,150 91 88,-150-79-56,-37-24 89,3 10-400,-1 2 1,24 40-1,-3 9-4654</inkml:trace>
  <inkml:trace contextRef="#ctx0" brushRef="#br0" timeOffset="1">22 191 10312,'-4'-8'20,"0"-1"-1,1 1 1,0-1 0,1 0 0,0 0 0,0 1 0,1-2 0,0 1-1,1-14 1,0 23-13,0 0-1,0-1 1,0 1-1,0-1 1,0 1-1,0-1 0,1 1 1,-1-1-1,0 1 1,0 0-1,0-1 1,0 1-1,1-1 1,-1 1-1,0 0 0,1-1 1,-1 1-1,0 0 1,0-1-1,1 1 1,-1 0-1,1 0 1,0-1-1,5-3 17,0 0-1,1 1 1,0 0-1,-1 0 1,1 0-1,1 1 1,-1 0-1,14-2 1,3 3 38,152 15 31,-134-9-25,184 31 25,-180-29-31,206 21-1318,-117-17-5423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8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25 10672,'0'-4'59,"5"-17"243,-15 28 121,3-3-392,-15 21 155,-60 94 1,61-85-167,-35 62 0,-15 37-15,-45 145-2,98-226-22,-71 189-1402,45-120-5599</inkml:trace>
  <inkml:trace contextRef="#ctx0" brushRef="#br0" timeOffset="1">0 338 10136,'6'-2'-7,"0"-1"1,0 1-1,0 1 1,1-1-1,-1 1 1,0 0-1,1 0 1,-1 1 0,1 0-1,-1 0 1,0 1-1,1-1 1,11 4-1,-2 1-1,-1 1 0,-1 1-1,1 0 1,18 12 0,29 20-4,-36-19-28,115 108-12,-136-123 48,-1 0 0,1 0 0,-1 0 1,5 7-1,108 178-16,-97-150 8,63 168-1148,-42-101-4593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8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10136,'8'-5'2,"0"0"0,0 1 1,0 0-1,0 0 0,0 1 1,1 0-1,0 0 1,-1 1-1,15-2 0,-14 3 5,17-1 67,153 15 35,-135-6-2,204 39 43,-197-37-35,205 22-1251,-128-20-5257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8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822 1 9688,'-10'0'16,"0"1"0,0 1 1,0 0-1,1 0 0,-1 1 1,0 0-1,1 1 0,0 0 1,-15 9-1,6-4 34,-4 4 137,-97 92 69,94-78-96,-94 125 48,96-121-128,13-19-55,-124 137 110,109-125-97,-77 73 90,74-77-118,25-19-104,-1 1 0,1-2 1,-1 1-1,0 0 0,1-1 0,-1 0 1,0 0-1,1 0 0,-1 0 1,0 0-1,0-1 0,1 0 0,-7-2 1,-19-3-6467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9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8520,'0'-9'-6,"0"7"-19,3 5 4,188 212 133,-167-186-51,99 125 30,-100-123-31,82 118 17,-87-121-50,20 40-1,-5 8-19,-21-46-5,17 30 0,-28-59 0,-1 0 0,0-1 0,0 1-1,1 0 1,-1-1 0,0 1 0,1-1 0,-1 1-1,1 0 1,-1-1 0,1 1 0,-1-1 0,1 1 0,-1-1-1,1 0 1,-1 1 0,1-1 0,0 1 0,-1-1-1,1 0 1,0 1 0,1-1 0,1-8-1107,-3-4-4061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0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8520,'0'-2'-3,"1"0"1,-1 1 0,0-1 0,1 0-1,-1 1 1,1-1 0,0 0-1,0 1 1,-1-1 0,1 1 0,0 0-1,0-1 1,1 1 0,-1 0 0,0-1-1,0 1 1,1 0 0,-1 0-1,0 0 1,1 0 0,-1 0 0,1 1-1,2-2 1,7-3-20,-1 1 0,19-4 0,-28 8 21,16-6-4,-8 3 1,1 1-1,-1 0 0,1 0 0,13 0 0,151-12-10,-135 12 30,288-2 257,-231 7-237,-58-2 26,0 0-23,128-2 27,-60-9-1069,-62 3-4136</inkml:trace>
  <inkml:trace contextRef="#ctx0" brushRef="#br0" timeOffset="1">2251 262 10848,'-18'-7'-124,"12"8"81,3 0 40,-3 1 5,-1 1 0,1-1-1,0 1 1,0 1-1,0-1 1,0 1-1,0 0 1,1 0 0,0 1-1,-5 5 1,-89 90 79,78-74 87,13-15-109,-18 25 71,2 1-1,-26 52 1,45-78-80,-10 20 50,-1-1 1,-1 0-1,-24 30 1,40-59-140,-1 1-1,1 0 1,-1-1-1,0 1 1,0-1 0,0 1-1,0-1 1,0 0-1,0 0 1,0 0 0,0 0-1,-1 0 1,1-1 0,-3 1-1,0 1-718,-12 2-6282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29 7536,'4'-2'-15,"18"-9"7,17 1 8,-14 7 3,-1 1 0,26 1 0,-36 2 2,-1 0-1,1 1 0,-1 1 1,0 0-1,0 1 0,17 6 0,-14-4 1,5 3 22,-16-6-21,5 3 0,0 0 0,0 0 0,-1 1 0,1 0 0,-2 0 0,1 1-1,-1 0 1,0 1 0,11 16 0,57 97 39,-66-106-25,-2 1-1,9 22 0,-7-13-10,0-3-3,13 41 28,-22-61-81,5 18-360,7 35 0,-9-25-4093</inkml:trace>
  <inkml:trace contextRef="#ctx0" brushRef="#br0" timeOffset="1">2 198 8696,'-1'-19'0,"1"17"0,1-1 0,0 1 0,0 0 0,0 0 0,0 0 0,0 0 1,0 1-1,0-1 0,1 0 0,-1 0 0,1 1 0,-1-1 0,1 1 0,-1-1 1,1 1-1,0 0 0,0-1 0,2 0 0,-2 1 2,12-5 19,15 1 14,57-3-1,-46 8 112,0 2 0,42 7 0,-59-6-93,88 14 511,40 3-136,60-13-1312,-100-7-5369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704 6 7712,'0'0'0,"-1"-1"-3,-1 1 1,1-1 0,-1 0-1,1 1 1,-1-1 0,1 1-1,-1 0 1,1-1-1,-1 1 1,1 0 0,-1 0-1,-1 0 1,-17 112 22,9-52 26,3-15-12,-18 60 1,-25 78 31,40-145-12,4-16-30,-8 30 24,-27 58 0,40-106-101,-5 14-222,-2-1-1,-17 27 1,4-14-4398</inkml:trace>
  <inkml:trace contextRef="#ctx0" brushRef="#br0" timeOffset="1">1 218 8792,'0'-1'4,"0"1"0,0-1 1,0 1-1,0-1 0,0 1 1,0-1-1,1 1 0,-1-1 0,0 1 1,0 0-1,0-1 0,1 1 1,-1-1-1,0 1 0,1 0 1,-1-1-1,0 1 0,1 0 0,-1-1 1,0 1-1,1-1 0,2 2 15,0-1-1,0 0 1,-1 1-1,1 0 1,0 0-1,-1 0 0,1 0 1,0 0-1,3 3 1,4 0-12,43 18 227,88 28 31,-105-38-17,164 63 107,-162-57-94,133 93 78,-141-87-238,92 99-1270,-67-63-5311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36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8072,'1'-1'0,"0"1"0,-1-1 0,1 1 0,-1-1 0,1 1 0,0 0 0,-1-1 0,1 1 0,0 0 0,-1 0 0,1-1 0,0 1 0,0 0 0,-1 0 0,1 0 0,0 0 0,0 0 0,-1 0 0,1 0 0,0 0 0,0 0 0,-1 0 0,1 1 0,0-1 0,-1 0 0,1 0 0,0 1 0,0-1 0,2 2 0,27 11 10,-1 1-1,-1 2 1,48 34 0,-49-32-8,-22-15-1,0 0 1,-1 0-1,1 0 0,-1 0 1,0 1-1,0 0 0,0 0 0,4 7 1,2 2-1,-3-5 0,-1 0-1,-1 0 1,1 1 0,4 11-1,-5-8 1,0 1 1,-1-1-1,4 22 0,2 59 2,-5 10 2,-1 0-3,-1 2-2,2 6 0,2 3 0,5 2 0,-8-86 0,-2-10 1,1 1 0,0 0 0,2-1 0,0 0 1,2 0-1,9 20 0,69 115 149,-83-151-58,-2-3-68,1 1 0,0-1-1,0 1 1,-1-1 0,1 1 0,0-1 0,0 0-1,0 0 1,1 1 0,-1-1 0,0 0-1,0 0 1,1 0 0,-1 0 0,0-1 0,1 1-1,-1 0 1,1 0 0,-1-1 0,1 1 0,0-1-1,2 1 1,-2-1 6,0 0-1,-1 0 0,1 0 1,0 0-1,0 0 1,0 0-1,-1-1 1,1 1-1,0-1 1,0 1-1,-1-1 0,1 1 1,-1-1-1,1 0 1,0 0-1,-1 0 1,1 0-1,-1 0 1,0 0-1,1-1 1,-1 1-1,0 0 0,0-1 1,2-2-1,22-35 164,-23 35-199,4-10 166,-5 10-129,1-3-7,0 0 0,-1 0 0,0 0 0,0-1 0,-1 1 0,0 0 0,0-1 0,-1 1 0,0 0 1,0 0-1,0-1 0,-4-6 0,-35-125 145,29 107-81,4 14-52,0-2-16,-2-1 0,0 1 0,-1 1 0,-2 0 0,1 0 0,-18-19 0,-85-76 56,88 94-49,12 11-18,-8-7-1,-2 1-1,0 1 1,0 2 0,-28-11 0,-100-30 26,148 52-4,5 0-28,0 0 0,0 0 1,0 0-1,0 0 1,0 0-1,0 0 0,0 0 1,0 1-1,0-1 1,0 0-1,0 1 0,0-1 1,0 1-1,2-1 1,43-11 25,70-18 0,112-27 40,-55 5-27,-61 20-1344,-60 20-5323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10848,'0'-2'4,"0"-1"1,0 0 0,0 0-1,0 0 1,1 0-1,-1 1 1,1-1 0,-1 0-1,1 0 1,0 1-1,0-1 1,0 0 0,1 1-1,2-5 1,-3 5 3,8-6 100,5 2-75,0 0-1,0 1 1,0 1-1,25-5 1,-10 6 107,150-3 32,-137 4-152,223-10-1360,-112 3-5480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820 0 10672,'1'0'9,"-2"2"17,-8 5 60,-18 13 117,18-13-142,-40 37 20,30-25-69,-48 50-2,-5 23-10,-2 26 0,-66 133-32,69-128-1308,40-71-5200</inkml:trace>
  <inkml:trace contextRef="#ctx0" brushRef="#br0" timeOffset="1">1 201 9240,'0'-2'5,"0"0"0,0 0 1,0 0-1,0 0 1,0 0-1,1 0 0,-1 0 1,1 0-1,0 0 0,-1 0 1,1 1-1,0-1 1,0 0-1,0 0 0,0 1 1,1-1-1,-1 0 1,0 1-1,1-1 0,-1 1 1,1 0-1,1-2 0,1 2 8,-1 0-1,0 0 0,1 0 0,-1 0 0,1 1 0,-1 0 0,1-1 0,-1 1 1,1 0-1,-1 1 0,1-1 0,5 2 0,5-1 9,-9 0 2,0-1 1,0 1-1,1 0 0,-1 1 1,0-1-1,0 1 1,7 4-1,95 50 209,-86-37-24,13 21-74,31 50 0,-47-58-67,14 33-83,-4-7-355,3 0 0,43 60 1,-37-68-5870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10312,'1'-2'7,"0"1"0,0-1 0,0 1 0,0-1 0,0 1 1,1-1-1,-1 1 0,1 0 0,-1 0 0,1 0 0,0 0 1,-1 0-1,1 0 0,0 0 0,0 0 0,-1 1 0,1-1 0,0 1 1,0-1-1,0 1 0,4 0 0,-3-1 8,10 1 125,101 25 332,44 11-143,-120-29-202,195 5-1359,-100-12-5688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54 240 7984,'-37'-49'14,"28"28"-12,7 9 25,0 1 1,0-1 0,1 0-1,1 1 1,0-1 0,0 0-1,3-13 1,-2 22-1,-1 1 0,1-1-1,0 1 1,0-1 0,1 1 0,-1-1-1,0 1 1,1 0 0,-1 0 0,1 0-1,3-3 1,-2 1 12,-2 3-22,0 1 0,0-1 0,-1 1 0,1-1 1,0 1-1,0 0 0,0-1 0,0 1 0,0 0 0,0 0 0,0-1 0,0 1 0,0 0 1,0 0-1,0 0 0,0 0 0,-1 0 0,1 1 0,0-1 0,0 0 0,0 0 0,0 1 1,1-1-1,14 6 32,-10-3 13,-1-1 0,1 1 0,0 0 0,-1 0 0,0 0 0,8 6 0,18 14 151,58 27-5,-72-41-178,1-2 0,0-1 0,0 0 1,0-1-1,32 5 0,-30-7-18,39 8 42,62 2 1,-96-11-49,12 0 15,185 6 11,-170-7-24,231 2 11,-222-4 1,278-1 10,-262 3 4,358 11 15,-339-9-2,408 5 21,-401-8-7,429 3 31,-423-4-25,435-13 27,-434 9-20,448-21 32,-448 21-12,412-24 38,-425 23-31,342-20 47,-361 21-41,291-12 149,-351 16-221,200-15 186,-203 15-162,109-7 287,-148 0-133,11 4-197,6 1-3,0 1 0,1 0 0,-1 1 0,0 0 0,-11-1 0,-125-5 69,-116 7 76,147 0-125,-42 3-26,-160 6-17,254-7-36,-249 1-45,244-5-82,-298-16-89,283 14-4,-344-20-130,336 19 17,-372-8-148,367 13 142,-368 20-139,372-13 191,-323 42-125,337-38 172,-280 42-97,291-43 190,-249 38-214,85-16 182,113-13 166,85-15 36,21-5 19,-12 1 2,11-3 6,9 2 4,5-1 4,15-7 7,32-9 0,-46 17-12,45-13 111,71-10 1,-84 17-79,9 0 174,242-17 102,-220 22-15,309-6 122,-295 8-143,349 11 85,-346-6-218,321 29 46,-329-28-105,331-3-1205,-191-10-5023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5217 183 5560,'-6'-3'138,"-17"-8"266,-1 4-192,0 0-1,-1 2 0,-32-4 0,10 3-102,-93-12 41,-86-2 285,47 0-219,141 15-88,-174-19 65,166 20-19,-184-12 71,182 13-57,-215-15 79,206 15-87,-226-1 61,227 6-113,-236 16 49,232-14-83,-248 23 28,247-22-67,-410 42 104,330-33-145,85-8 20,24-3-21,-242 33 46,33 5-26,194-31-25,-68 16 4,-13 10-8,11 7 1,11 6-2,2 8 2,-1-1-3,6 0-2,15-1 0,10 0 0,15-8 0,12-3 0,3 1 0,3 4 0,31-36 0,-15 29 0,-2 21 0,3 7 0,5 2 0,4-2 0,8-7 0,7-53 0,1 0 0,-1 0 0,4 15 0,-2-18 0,0 1 0,1 0 0,0-1 0,5 10 0,-4-9 0,1 0 0,0-1 1,9 10-1,61 52 9,-56-56 5,116 50 6,-100-50 0,177 61 9,-163-58-2,221 62 11,-212-64-3,244 37 17,-238-43-25,285 26 10,-272-28-9,323 14 19,-317-18-7,338 3 14,-337-6-19,323-21 21,-329 13-9,308-55 21,-310 49-8,296-62 20,-301 61-39,243-67 26,-257 67-6,213-60 32,-220 63-19,161-48 32,-174 49-12,122-62 40,-132 56-20,81-74 44,-93 72-43,2-12-34,16-53 1,-29 60 19,-5-12-29,-10-53 0,3 65 16,6 20-72,-9-22 32,-1 1-1,-1 0 1,-23-32 0,-50-81 69,-26-50 139,90 159-148,-113-101 49,103 109-43,-137-66 36,131 74-76,-188-36 23,172 45-50,-254 7 14,235 4-33,-138 17 4,-29 9-21,131-17 9,-188 27 0,-78 11-1722,-5-2-6824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1974 206 2608,'3'-27'298,"5"-29"0,0 12 42,-8 41-286,0 1 0,1-1 1,-2 1-1,1 0 0,0-1 0,0 1 1,-1 0-1,1-1 0,-1 1 0,0 0 1,0-1-1,1 1 0,-2 0 0,1 0 0,0 0 1,0 0-1,-1 0 0,1 0 0,-1 0 1,1 1-1,-1-1 0,0 0 0,0 1 1,0 0-1,0-1 0,0 1 0,0 0 1,0 0-1,0 0 0,0 0 0,-3-1 1,-6-1 16,1-1 1,-1 2 0,0 0 0,-17-2-1,25 4-83,-20-2 88,0 1-1,-1 2 1,1 0-1,-24 5 0,28-3-46,-91 15 213,7-1-124,-162 11 80,139-19-115,-181 38 178,220-24-223,52-13 63,-146 52 47,145-46-40,-17 19-29,-59 48-1,83-52 36,-95 144 40,104-139-59,-66 139 30,74-140-90,-21 151 13,33-147-40,8 61 4,11 17-9,9-1-3,9 0 0,54 107-2,-88-215 1,1-1 0,0 0-1,6 11 1,-10-18 1,20 29-1,24 30 1,-23-37-1,32 28 0,-53-50 1,32 23-6,49 26-1,-51-32 6,35 13 1,-38-20 0,40 9 0,-45-14 0,0-1 1,28 1-1,-10-6 3,0-1 0,70-15 0,-71 8 12,162-50 24,-193 57-19,0-1 0,-1 0 1,11-6-1,-18 9-20,103-60 85,2-19-35,-105 79-50,43-35 161,183-146 78,-180 145-39,165-146 80,-175 148-80,99-138 77,-132 168-240,0-1 1,0 0-1,0 1 0,3-12 1,3-12 26,0-1 0,-2 0 0,4-36 0,-11 64-52,1-1 0,-1 0 1,0 0-1,0 0 0,0 0 1,-1 1-1,1-1 0,0 0 0,-1 0 1,1 0-1,-1 1 0,-1-3 1,-9-20 45,-1 1 0,-1 1 1,-21-28-1,11 28 149,-131-91 69,118 90-135,-150-78 44,150 83-130,-16-2-696,-66-17-1,33 16-6124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7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9952,'1'-5'312,"3"-12"20,-3 13 81,3 10-48,11 19-251,-9-6 86,14 151 66,-19-119-131,-4 271 48,1-248-102,-12 331 31,11-322-64,2-25-25,2 319 41,0-334-53,13 157 16,-6-171-25,-8-29-2,0 0 0,0 0 0,0 1 0,0-1 0,0 0 0,0 0 0,0 1 0,0-1 0,0 0 0,0 0 0,0 0 0,0 1 0,0-1 0,0 0 0,0 0 0,0 0 0,0 1 0,0-1 0,1 0 0,-1 0 0,0 0 0,0 1 0,0-1 0,0 0 0,1 0 0,-1 0 0,0 0 0,0 0 0,0 1 0,1-1 0,-1 0 0,0 0 0,0 0 0,0 0 0,1 0 0,-1 0 0,0 0 0,0 0 0,1 0 0,-1 0 0,0 0 0,0 0 0,1 0 0,-1 0 0,0 0 0,0 0 0,0 0 0,1 0 0,-1 0 0,0 0 0,0 0 0,0-1 0,1 1 0,-1 0 0,0 0 0,0 0 0,0 0 0,1 0 0,-1-1 0,2-2 0,-1-1-1,1 1 1,-1-1 0,0 1 0,0-1 0,0 0 0,0 1 0,-1-1 0,1-4 0,0-33 2,-2 36-1,-3-130 22,-1 21 56,1-115 17,5 181 25,10-208 56,-7 204-42,0 5-59,2-27 13,17-80 1,16-32 4,-31 152-59,42-112 14,-38 123-34,44-52 9,-55 73-23,1 0 0,0 0 0,0 0 0,-1 0-1,1 0 1,0 1 0,0-1 0,1 1 0,-1 0 0,0-1 0,0 1 0,3-1 0,4-1 0,-6 1 0,0 1-1,1-1 0,-1 1 1,1 0-1,-1 0 1,7 0-1,-6 1 1,-1 0-1,1 0 1,-1 0 0,1 1 0,-1 0-1,7 1 1,-4 0-1,-1 0 1,0 0-1,0 0 0,-1 1 0,8 4 1,-7-3-1,0 1 0,0-1 0,-1 1 0,1 0 0,-1 0 0,4 6 0,1 3 0,-1 1 0,8 20 0,17 49 0,5 13 0,2 8 0,2 6 0,0 5 0,4-3 0,3-9 0,1-17 0,-2-16 0,-4-17 0,-5-14 0,-8-8 0,0 7-4,-29-37-16,-6 0 0,-14 5-1620,-4 2-6540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7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10936,'100'-32'3,"-93"30"0,25-8 32,202-41 22,-171 40-2,314-29 56,-296 35 90,317-9 67,-327 12-161,219-27-1387,-156 8-5760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8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32 4848,'0'0'0,"-9"4"0,-18 9 232,-5 8 8,5 7-240,7-2 0,7-12 0,-2 1-3512</inkml:trace>
  <inkml:trace contextRef="#ctx0" brushRef="#br0" timeOffset="1">1 98 5296,'0'0'0,"9"-10"-8,0 1 8,3-8-16,3-13 16,0-2-3480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5296,'5'2'30,"-1"0"1,1 0-1,-1 0 1,1 1 0,-1-1-1,0 1 1,7 6-1,17 12 219,-26-20-219,0 0 0,-1 1 0,1-1 1,-1 1-1,1 0 0,-1-1 0,0 1 0,0 0 0,0 0 0,0 0 0,0 0 0,0 0 0,0 0 1,0 0-1,0 2 0,-1-2-13,0-1 1,0 1 0,1-1 0,-1 1-1,1-1 1,-1 1 0,1-1-1,0 1 1,-1-1 0,1 0 0,0 0-1,0 1 1,0-1 0,0 0-1,0 0 1,0 0 0,0 0 0,1 0-1,-1 0 1,0 0 0,0 0 0,1-1-1,-1 1 1,1 0 0,-1-1-1,3 1 1,16-1-759,2-3-3099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36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0 3768,'0'1'21,"0"-1"0,0 1 0,0-1 0,0 0 0,0 1 0,0-1 0,0 1 0,-1-1 1,1 1-1,0-1 0,0 1 0,0-1 0,0 0 0,0 1 0,-1-1 0,1 1 0,0-1 0,0 0 0,-1 1 0,1-1 0,0 0 1,-1 1-1,1-1 0,0 0 0,-1 0 0,1 1 0,-1-1 0,1 0 0,0 0 0,-1 0 0,1 1 0,-1-1 0,1 0 0,-1 0 1,1 0-1,0 0 0,-2 0 0,-21-3 529,-6-1-109,-29 14-8,48-4-146,1 3-186,1 0-1,0 0 1,0 1 0,1 0-1,0 0 1,-8 19 0,-23 61 167,31-65-80,-9 117 77,17-110-90,26 147 73,-18-144-80,60 115 68,-68-147-220,1-1 1,-1 1-1,1-1 0,0 0 1,0 1-1,0-1 0,0 0 0,2 2 1,-4-4-17,12 10 49,0 0 0,20 13-1,-16-15-29,-1 0 0,21 6-1,-6-6 116,157 27-1042,-83-19-4432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8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9240,'4'11'-1,"-1"0"0,-1 1 1,0-1-1,1 15 0,1 21-2,13 118 12,-14-123 45,26 211 28,-21-196 13,34 253 56,-33-249 10,-4-22-81,4 25 27,2 1-1,20 64 1,-26-112-38,4 15 11,2-1 1,0-1-1,18 32 1,-23-47 2,-2-7-43,-1 1 1,2-1 0,-1 0-1,1 0 1,1 0-1,-1-1 1,13 13 0,-18-21-34,0 0 0,1 1 0,-1-1 0,1 0 0,-1 0 0,0 0 0,0 1 0,0-1 0,0 0 0,1 0 0,-1 0 0,0 0 0,0 0 0,0 0 0,-1 1 0,1-1 0,0 0 0,0 0 0,-1-1 0,0-7 2,-13-38 43,-31-97 8,35 109-33,-16-62-1,1-32-20,-6-118-8,29 204-3,-1-64 4,8-19 1,6 12 0,4 23 1,-10 74 2,0 0-1,1 1 1,0-1 0,16-27-1,-11 30 32,12-2-6,30-18 0,-34 27 52,101-7 38,-93 16-4,115 22 30,-114-16-103,111 54 15,-113-46-48,-26-16-8,19 16 6,19 21 0,-26-22-5,0 0-1,-1 1 1,10 17 0,-9-8-2,0 1 1,-2 0-1,-1 0 1,6 33-1,-14-56-1,0 0 1,-1 0-1,1 0 0,-1 0 1,0 0-1,0 0 0,0 4 1,-3 14-5,0-1 1,-1 0 0,-13 35-1,5-36-20,-78 66-17,82-77 25,-1-1 1,-1 0-1,1-1 1,-16 7-1,2-1 6,2 1 4,8-6-8,0 0 0,-23 10 0,-124 36-33,133-43 49,15-4 2,11-1 12,2-2-13,0 0 1,1 0-1,0 0 1,-1 0-1,1 0 1,0 0-1,0 0 1,1-1-1,-1 1 1,0-1-1,1 1 1,5 3-1,-5-5 1,13 10 25,113 47 11,96 35 52,-187-73-50,115 91 17,-151-110-54,-1 0 0,0 0-1,0 0 1,1 0 0,-1 0 0,0 0 0,0 1 0,0-1-1,0 0 1,-1 1 0,1-1 0,0 1 0,0-1-1,-1 1 1,1-1 0,0 3 0,-1-4-3,2 9 9,1-1-1,-1 1 1,-1-1 0,0 1-1,1 15 1,-4-13-5,1-1 0,-2 1 1,1 0-1,-8 16 0,10-27-4,0 3 4,-1-1 1,0 0-1,0 1 0,0-1 0,0 0 0,-1 0 0,1 0 0,0 0 0,-1 0 0,0-1 0,1 1 1,-5 3-1,6-5-4,-82 75 53,-27 6-29,99-74-2,-1 0 0,-21 10 1,-282 119 67,294-129-63,-29 7 0,-313 60-1443,171-45-5984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4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0 2784,'-18'17'-1,"1"-2"31,1 2 1,1-1-1,-18 25 0,12-10-3,-2-3-22,15-19-39,-1-1 0,0-1 0,0 0 0,-12 7 0,16-11-84,-31 21-1322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46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1602 4440 1352,'-27'26'2,"-17"21"12,-104 133 67,132-160-75,5-8 5,-1 1 0,-18 15 0,-163 130 138,171-141-140,-37 35 49,-94 121 107,139-155-156,-17 20 121,10-15 35,-1-1 0,0-1-1,-2-1 1,-39 26 0,56-41-100,-1 0 1,1-1-1,-1 0 0,0 0 1,-1-1-1,1 0 0,0-1 1,-1 0-1,0 0 0,1-1 1,-1 0-1,0 0 0,0-1 1,0 0-1,-10-2 0,18 1-59,0 1 0,0 0-1,0-1 1,0 1-1,0-1 1,0 1 0,0-1-1,0 0 1,0 1 0,0-1-1,1 0 1,-1 0 0,0 0-1,0 1 1,1-1 0,-1 0-1,0 0 1,1 0 0,-1 0-1,1-1 1,-3-2 9,-1-3-5,2 5-6,1 0 0,-1 0 1,1 0-1,0-1 0,0 1 0,0 0 1,0-1-1,0 1 0,1-1 0,-1 1 1,0-4-1,-6-41 35,-1-57-1,4 29-34,-1-4 2,3-3-5,2-14-1,2-22 0,3-10 0,4-3 1,10-136 13,-16 215 19,9-204 22,-11 204 19,4-228 42,-4 221-8,-5-232 51,2 234-39,-11-241 53,10 237-25,-27-240 68,22 244-48,-34-219 72,34 222-72,-35-209 76,35 212-57,-37-204 83,36 205-36,-39-194 87,38 197-113,-33-179 83,37 181-111,-40-305 306,31 249-443,8 62 44,-35-157 90,-14 22 2,44 152-139,7 16-34,-8-12 1,1 6-2,2 2-1039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4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1176,'0'0'0,"47"-6"0,76-9 48,13-3 8,-10-2-8,2 3 0,5 4-16,-8-2 0,-2-2-32,2 1-600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47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28 630 6816,'-4'-4'-7,"-15"-12"-98,19 15 97,-1 1-1,1-1 1,0 1-1,-1-1 1,1 1-1,-1-1 1,1 1-1,0-1 1,-1 0 0,1 1-1,0-1 1,0 0-1,0 1 1,0-1-1,-1 0 1,1 1-1,0-1 1,0 0-1,0 1 1,0-1-1,0 0 1,0 1-1,1-1 1,-1 0-1,0 1 1,0-1-1,0 0 1,1 1 0,-1-1-1,0 1 1,1-2-1,14-14-87,27-22 0,-7 5 104,-21 19-2,0 1 1,1 0-1,26-18 1,-25 21 2,7-7 35,2 1 0,48-22 1,-51 27-26,6-2 82,120-37 48,-117 43-35,256-30 307,-186 29-378,-57 3 38,187-17 34,-180 18-54,229-11 26,-220 12-47,241-14 10,-242 14-36,93-5-1,41-3-9,13-1 1,6-1-3,214-17-9,-115 7 4,-250 18-2,234-19 2,-241 20-2,74-5 4,16 1 1,-6 3 0,-10 3 0,91 11-2,-183-4-3,113 29 1,-139-31-55,0 0 1,-1-1-1,1 0 0,0 0 1,1-1-1,-1 0 0,0-1 1,0 0-1,0-1 0,0 0 0,15-3 1,-19 2-139,53-8-4203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54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0 7352,'0'0'220,"-4"5"16,-8 8-76,0 1-50,0 0-1,-14 24 1,-47 97 133,34-44-130,22-52-85,-1-1-1,-29 46 1,-88 113 21,46-75-1069,50-70-4073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55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7800,'-11'0'0,"11"1"0,-1-1 0,1 1 0,-1-1 0,1 1 0,-1-1 0,1 1 0,-1-1 0,1 1 0,0-1 0,-1 1 0,1 0 0,0-1 0,-1 1 0,1 0 0,0-1 0,0 1 0,0 0 0,-1-1 0,1 1 0,0 1 0,0 8 0,1-1 0,-1 1 0,2 0 0,-1 0 0,6 17 0,-3-13 1,8 46 10,23 82 9,34 96 37,-66-230-91,-1 1-1,2-1 1,7 15-1,-5-10-720,6 11-3785</inkml:trace>
  <inkml:trace contextRef="#ctx0" brushRef="#br0" timeOffset="1">162 141 7352,'-7'-20'0,"1"2"4,6 12-2,0 6-1,0-1-1,0 1 0,-1 0 0,1-1 0,0 1 0,0-1 0,0 1 0,0 0 0,0-1 1,0 1-1,0-1 0,0 1 0,0 0 0,0-1 0,0 1 0,0-1 0,0 1 0,0 0 1,0-1-1,0 1 0,1-1 0,-1 1 0,0 0 0,0-1 0,0 1 0,1 0 1,-1-1-1,0 1 0,0 0 0,1-1 0,-1 1 0,0 0 0,1 0 0,-1-1 0,0 1 1,1 0-1,-1 0 0,0 0 0,1-1 0,-1 1 0,1 0 0,-1 0 0,0 0 0,1 0 1,-1 0-1,1 0 0,-1 0 0,1 0 0,-1 0 0,0 0 0,1 0 0,-1 0 0,1 0 1,-1 0-1,0 0 0,1 0 0,-1 1 0,0-1 0,1 0 0,-1 0 0,1 0 0,-1 1 1,0-1-1,1 0 0,0 1 0,8 2 30,0 1-1,0 0 1,-1 1-1,1 0 1,-1 0-1,0 1 1,0 0-1,-1 0 1,12 13-1,-10-10-4,68 70 461,-24-22-97,-24-26-213,114 124 424,-107-102-548,-33-50-40,-1 0-1,0 0 1,0 1 0,0-1-1,0 1 1,0 0 0,-1-1-1,0 1 1,2 7 0,-1 0 4,4 19-1114,-3-3-4462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55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9416,'8'-5'16,"1"0"0,0 1 1,0 0-1,0 0 0,0 1 0,1 0 1,-1 1-1,1 0 0,16-1 1,-14 2 2,25-5 54,43-12-1,11-4 89,105-9 144,-63 11-1356,-70 8-5035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56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812 1 8344,'-16'19'-4,"-9"12"105,-28 65 43,32-49 78,-17 61 0,24-67-205,-1-2 18,-61 151 0,60-158-94,-72 108-1050,42-74-4111</inkml:trace>
  <inkml:trace contextRef="#ctx0" brushRef="#br0" timeOffset="1">1 665 8520,'52'9'-87,"52"9"-4,-76-13 66,-1 2 1,0 2-1,31 13 0,-41-15 20,8 4-1,31 24-1,-41-25 7,-1 1-1,15 15 1,-15-10-190,0 0 1,-1 0-1,-1 1 0,16 30 1,4 11-4551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5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1 437 10312,'1'18'42,"1"1"1,1 0 0,8 30 0,23 58 251,-22-71-226,-6-12-48,-4-14 8,1 0 0,1 0 0,7 15 0,44 82 97,-35-77-5,-8-21-102,-6-6-2,-5-3-94,0 1 1,1 0 0,-1-1 0,0 0-1,1 1 1,-1-1 0,1 0 0,-1 1-1,1-1 1,-1 0 0,0 0 0,1 0-1,-1-1 1,1 1 0,-1 0 0,2-1-1,21-3-6568</inkml:trace>
  <inkml:trace contextRef="#ctx0" brushRef="#br0" timeOffset="1">1364 0 9328,'-4'31'-42,"-13"52"1,-2-8 44,8-38 37,-51 187 21,48-177 6,6-21-149,-33 100-289,-75 165 0,68-196-5309</inkml:trace>
  <inkml:trace contextRef="#ctx0" brushRef="#br0" timeOffset="2">764 582 8608,'0'-2'4,"0"0"-1,0 1 1,0-1 0,0 0 0,0 1-1,0-1 1,1 1 0,-1-1 0,0 1-1,1-1 1,-1 0 0,1 1 0,0-1 0,-1 1-1,1 0 1,0-1 0,0 1 0,0 0-1,0-1 1,0 1 0,0 0 0,2-2 0,-1 3 0,0-1 1,1 0 0,-1 1 0,0 0-1,0-1 1,0 1 0,0 0 0,0 0 0,1 0-1,-1 0 1,0 1 0,0-1 0,0 0-1,0 1 1,0 0 0,4 1 0,4 1 1,30 15 29,-14-1-13,37 29 0,-45-27 5,64 99 17,-68-89 16,15 49 0,0 18-48,11 47-1066,-25-91-4212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0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0 947 5560,'80'-29'-1,"-40"14"-3,39-20 1,86-52-11,-133 68-11,117-72-2,-123 78 21,33-9-1,-51 20 7,1 0 0,0 1-1,-1 0 1,1 0 0,11 1 0,-9 2 0,0 0 0,1 0 0,-1 1 1,0 0-1,-1 1 0,17 7 0,-13-1 8,1 6 8,-1 0 0,-1 0-1,0 2 1,-1-1 0,12 27 0,-19-33-6,10 33 77,17 67 317,-31-108-296,0 2 21,-1-3-113,-1-3 164,-5-17-898,0-3-2962</inkml:trace>
  <inkml:trace contextRef="#ctx0" brushRef="#br0" timeOffset="1">905 0 5920,'0'0'0,"13"11"40,7 5 8,7 18 56,2 12 0,1 19-104,1 3 8,2-6-8,-1 0-4192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37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6728,'2'2'8,"5"4"16,-5-5 185,-1-2-50,5-5 10,-2 2 6,3-3 2,-7 6-153,1 1 0,0-1 0,0 0-1,0 1 1,0-1 0,0 0 0,0 1 0,0-1-1,0 1 1,0-1 0,0 1 0,0 0 0,0 0-1,0-1 1,0 1 0,1 0 0,-1 0 0,0 0 0,0 0-1,0 0 1,0 0 0,0 0 0,2 1 0,27 13 244,-22-9-204,1 1-28,1 0 1,-1 1-1,0 0 1,0 1-1,-1 0 1,0 0-1,-1 1 0,1-1 1,-2 2-1,1-1 1,-1 1-1,-1 0 0,0 0 1,0 1-1,3 13 1,-6-18-18,4 13 15,0 0 1,-2 1 0,-1 0-1,3 31 1,7 162 177,-11-132-136,0 18 97,-2-99-170,1 0-1,-1 0 1,0 1-1,0-1 1,0 0 0,0 0-1,0 1 1,0-1-1,0 0 1,0 0 0,0 1-1,0-1 1,0 0-1,0 1 1,0-1 0,0 0-1,0 0 1,0 1-1,0-1 1,0 0 0,0 0-1,-1 1 1,1-1-1,0 0 1,0 0 0,0 1-1,0-1 1,0 0-1,-1 0 1,1 0 0,0 1-1,0-1 1,0 0-1,-1 0 1,1 0 0,0 0-1,0 0 1,-1 1-1,1-1 1,0 0 0,-1 0-1,-8-10 50,-9-26 12,1-18-13,-21-96 46,33 133-93,3 11-2,1 0-1,-1-1 1,1 1 0,0-1-1,0-6 1,0-32 4,2 34-5,0 0-1,5-19 1,3-1-3,0 0 0,3 2 0,19-40 0,-24 55 1,-5 10-1,0 0-1,0 0 1,0 0 0,0 1-1,1 0 1,0-1 0,-1 1-1,1 0 1,5-4 0,15-12-14,29-20 0,-33 31-24,20-2 10,47-6 0,-57 15-29,12 4 22,54 12-1,-70-6-7,-3 4 28,0 1-1,30 25 1,-37-21 4,13 34-1,-24-40 14,1 0-1,-2 1 0,4 18 1,-2 19 7,-3-1 0,-7 90 0,0-52 21,5-74-25,-1 28 54,-9 67 0,9-104-23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5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1 195 10488,'0'0'0,"21"-9"0,15-3 0,27-4 32,20-4 0,25-1-32,15-9 0,6-14 0,2 1-7440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3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441 243 9776,'-7'10'5,"6"-8"22,1-2-5,0 1 0,0-1 0,0 0 0,0 1 0,1-1 0,-1 1 0,0-1 1,0 0-1,0 1 0,0-1 0,-1 0 0,1 1 0,0-1 0,0 1 0,0-1 0,0 0 1,0 1-1,0-1 0,-1 0 0,1 1 0,0-1 0,0 0 0,-1 1 0,-3 0 2,0 0-1,0 0 0,0 0 0,0 1 1,0 0-1,0-1 0,0 1 0,0 1 1,1-1-1,-1 1 0,-4 4 0,4-4-10,-7 5 11,1 1 0,1 1 0,0-1 0,0 2 0,1-1-1,-9 14 1,8-11-12,-5 7 24,1 1 0,-18 38 0,19-34-29,6-15-1,1 1 1,0 0-1,1 0 1,1 0-1,0 0 1,0 1-1,-2 18 1,4-21-5,1 8 13,3-3-9,0 0 1,1 0-1,6 14 0,-10-27-5,0-1 0,1 1-1,-1 0 1,0-1 0,1 1-1,-1-1 1,0 1 0,1-1-1,-1 1 1,1-1 0,-1 1-1,1-1 1,-1 1 0,1-1-1,-1 0 1,1 1 0,-1-1-1,1 0 1,1 1 0,8 4 2,1-1 0,0-1 0,0 0 0,1 0 0,11 0 0,-1-4 12,20-10-2,47-20 1,-59 17 6,121-77 13,-122 70 14,4-12-9,44-56 0,-75 87-28,-1 0 0,1-1 0,-1 1 0,0 0 0,0 0 0,0-1 0,0 1 0,0-1 0,1-3 0,4-26 37,-2-1 1,2-61-1,-6 90-30,0 1-1,0-1 0,-1 0 0,0 0 0,1 1 0,-3-7 1,-11-25 34,-1 2 1,-25-44-1,38 75-41,1-1-1,-1 1 0,1 0 1,-1 0-1,0 0 0,0 0 1,0 0-1,0 0 0,-3-2 1,-9-6 21,0 1 0,-22-12 0,19 14-23,0 0 1,-22-4-1,39 11-8,-2-1 3,-1 0 0,1 1 0,-1-1 0,1 1 0,-1 0 0,1-1 1,-1 1-1,1 0 0,-1 1 0,-4 0 0,-15 1 13,-42 12 1,39-5-11,-36 17 0,61-26-6,-36 22 28,-173 143-1427,91-62-5787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2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44 3592,'-1'0'81,"-5"-2"13,5 0 27,4-4 4,-1 3-9,3-4-2,-4 5-20,-1 1-50,-1-1 0,1 1 0,-1 0 0,0 0 0,1-1-1,-1 1 1,0 0 0,0 0 0,0 0 0,0 0 0,0 0 0,0 0-1,0 1 1,0-1 0,0 0 0,0 0 0,-1 1 0,1-1 0,0 1 0,0-1-1,-1 1 1,1-1 0,0 1 0,-1 0 0,1 0 0,0 0 0,-1 0-1,1 0 1,-1 0 0,-1 0 0,-4 0 64,0 0 0,0 1 0,0 0 0,0 0 0,-7 2 0,4-1-61,7-2-21,0 1 1,0 0 0,0 0-1,1 0 1,-1 0 0,0 0-1,1 1 1,-1-1 0,1 1-1,-1-1 1,-2 3 0,-12 11 89,-1 0 1,-19 25-1,23-19 71,-50 121 65,53-109-112,-40 140 46,44-142-91,4-7-61,1 0-1,1 0 1,2 29 0,-1-52-28,0 1 1,1-1 0,-1 1-1,0-1 1,0 0 0,1 1-1,-1-1 1,1 0 0,0 1-1,-1-1 1,2 2 0,8 10 20,0 1 0,0-2 1,15 14-1,-10-16 41,79 21 29,-72-28-43,-13-3-35,6 1 0,0-2 0,1 1 0,-1-2 0,0 0 0,0-1 0,19-6 0,3-3 48,-1-1 1,-1-3 0,49-27-1,-38 7-32,-31 19 53,-2-3-40,-2 0 0,15-38 0,-22 36 119,-3 14-114,0-3-17,-1 0 0,0 1 0,-1-1 0,0 0 0,0 1 0,-1-1 0,-1 1 0,0-1 0,0 1 0,-6-12 0,0 4 96,0 0-1,-1 1 1,-1 0-1,0 1 1,-23-24-1,24 31-86,8 6-7,-1 1 0,-1-1 0,1 1 0,0-1-1,-1 1 1,1 0 0,-1 1 0,-6-4 0,-8-3 86,-1-1 182,0 1-1,0 1 1,-32-8-1,39 13 77,29 3-1761,8-1-6234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26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6456,'0'0'1729,"-1"15"-1114,15 53 61,-9-39-294,10 36 0,-13-59-315,0 0 0,0 1 1,-1-1-1,0 1 0,0-1 1,-1 1-1,0 0 0,-1 9 1,-1-1 102,-1 0 1,-6 18 0,-7 31 120,-29 171 182,18-52-186,25-166-319,1-3-306,-1 0 0,-1 0 0,-4 16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2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404 214 10848,'1'-3'-24,"-1"1"1,0-1 0,0 1 0,-1 0 0,1-1-1,0 1 1,-1-1 0,0 1 0,1 0-1,-1-1 1,0 1 0,0 0 0,0 0 0,0 0-1,-1 0 1,1 0 0,-1 0 0,1 0-1,-1 0 1,0 0 0,1 1 0,-1-1-1,0 1 1,0-1 0,0 1 0,0 0 0,-1 0-1,1 0 1,0 0 0,-3-1 0,-20-3 23,16 6 0,0 1 1,0 0-1,0 0 1,1 1-1,-1 0 1,1 0-1,-11 7 1,16-9 0,-14 8 9,1 0 1,0 1-1,0 0 0,1 2 0,-16 14 1,26-21-8,-9 8 13,0 1 1,1 1-1,1 0 0,-21 32 0,22-30-10,-1 5 22,4 4-14,1-1 0,-8 45-1,15-68-11,0 1-1,0-1 1,-1 0-1,2 1 1,-1-1-1,0 1 1,0-1-1,2 4 1,5 20 3,2 0 1,17 36 0,-25-60-5,0 0-1,0-1 1,0 1-1,0 0 1,0-1 0,0 1-1,1-1 1,-1 0-1,0 1 1,3 1 0,5 5 1,1-1 0,17 11 0,-21-15-1,0 0-1,1 0 0,0-1 0,0 0 0,-1 0 0,1 0 1,9 0-1,-4-2 0,0 0 0,0-1 1,-1-1-1,1 0 0,0 0 0,0-1 1,-1 0-1,18-9 0,-5 0 15,103-76 17,-101 67 15,-7 5-21,5-3 1,-2-2 1,0 0-1,26-33 1,-33 33 22,22-40 1,-36 60-44,-1 0 0,0 0-1,1 0 1,-1 1 0,0-1 0,1 0-1,-1 0 1,0 0 0,0 0 0,0 0-1,0 0 1,0 0 0,0 0 0,0 0-1,0-1 1,-4-23 74,-12-48-1,3 34 64,-21-42-1,20 48-111,-30-65 285,44 98-310,0-1-1,-1 1 1,1 0 0,0-1-1,0 1 1,0-1-1,-1 1 1,1 0-1,0-1 1,0 1 0,-1 0-1,1 0 1,0-1-1,-1 1 1,1 0-1,0 0 1,-1-1 0,1 1-1,-1 0 1,1 0-1,0 0 1,-1 0 0,1 0-1,-1-1 1,1 1-1,0 0 1,-1 0-1,1 0 1,-1 0 0,1 0-1,-1 0 1,1 0-1,0 1 1,-1-1-1,1 0 1,-1 0 0,1 0-1,0 0 1,-1 0-1,1 1 1,-1-1-1,1 0 1,-1 1 0,1-1 10,-2 1-6,0 1 0,1-1 0,-1 1 0,1-1 0,-1 1 0,1 0-1,0 0 1,-1-1 0,1 1 0,0 0 0,0 0 0,0 0 0,0 4 0,-9 34 87,4 18-66,6-32 29,22 132-1449,-6-70-5945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2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6104,'0'0'0,"9"0"0,18-1 0,1-4-24,-5 2 24,-2 2-4080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28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45 253 7800,'0'1'-48,"0"5"-26,0-4-99,0-3 25,0 1 152,0-1-1,0 0 0,0 1 0,0-1 0,0 0 0,0 1 0,-1-1 0,1 0 0,0 1 0,0-1 0,-1 1 0,1-1 0,0 0 0,-1 1 0,1-1 0,0 1 0,-1-1 1,0 0-1,-8-11 325,4 4-212,1 1 0,1-1 0,-1 0 0,1 1 0,0-2 0,1 1 0,0 0 0,0 0 0,1-1 0,0 1 1,1-1-1,-1 1 0,2-1 0,-1 1 0,1-1 0,0 1 0,3-10 0,-1 8-113,10-29 803,-13 36-768,1 1-1,0 0 0,1 0 1,-1 0-1,0 0 0,0 0 1,1 0-1,0 0 0,-1 0 1,1 1-1,0-1 0,0 0 1,3-1-1,-5 3-24,1-1-1,0 1 1,0 0 0,0 0-1,0 0 1,0 0 0,0 0-1,0 0 1,0 0 0,-1 0 0,1 0-1,0 0 1,0 1 0,0-1-1,0 0 1,0 0 0,-1 1-1,1-1 1,0 1 0,0-1-1,0 1 1,-1-1 0,1 1-1,0 0 1,12 13-5,-12-14 7,1 2-2,0 0 0,0 1 0,-1-1 0,1 0 0,-1 1 0,1-1 0,-1 1 0,0-1 1,0 1-1,0 0 0,1 5 0,2 4 10,2 3-8,-3-8 0,-1 0 1,1 0-1,-2 0 0,1 0 0,0 10 1,17 111 82,4 75 60,-14-151-114,24 82 1,-33-134-45,0 1 1,0-1-1,1 0 0,-1 0 0,0 0 1,0 1-1,0-1 0,1 0 0,-1 0 1,0 0-1,0 1 0,1-1 0,-1 0 1,0 0-1,0 0 0,1 0 1,-1 0-1,0 0 0,1 0 0,-1 0 1,0 0-1,0 1 0,1-1 0,-1 0 1,0 0-1,1-1 0,-1 1 1,0 0-1,1 0 0,-1 0 0,0 0 1,0 0-1,1 0 0,-1 0 0,0 0 1,0 0-1,1-1 0,-1 1 1,0 0-1,1 0 0,9-8 2,19-22-1440,2-5-5762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2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457 422 9240,'-2'-6'16,"0"0"1,0 1 0,-1-1-1,1 1 1,-2 0-1,1 0 1,0 0 0,-1 1-1,0-1 1,0 1 0,-6-5-1,-7-9 42,16 17-50,0 1-1,1-1 1,-1 1 0,0 0 0,0 0-1,0-1 1,1 1 0,-1 0-1,0 0 1,0 0 0,0 0-1,0 0 1,1 0 0,-1 0 0,0 0-1,0 0 1,0 1 0,0-1-1,-1 1 1,-2 0 11,-26 5 20,16 0 69,0 4-70,0 1 0,1 1-1,0 0 1,1 0 0,0 1 0,2 1-1,-1 0 1,-8 16 0,-4 18-5,21-45-21,0 1 0,0 0-1,0 0 1,1 0 0,0 0 0,0 0-1,0 0 1,0 1 0,1-1-1,-1 5 1,1 4 6,0 28 7,4-27 29,1-4-40,2 0 0,-1 0 1,2-1-1,9 11 1,-3-12 26,0-5-29,1-1 1,-1 0-1,1-1 0,16 0 0,-11-6 22,89-49 11,-77 34-26,-1-2 1,32-28-1,-44 33-14,3-5 16,-22 22-21,12-15 8,-1-1 1,9-17-1,-10 14 0,11-36 0,-20 52-2,0 0 0,0 0 1,0 0-1,-1-1 0,1 1 0,-1 0 0,0 0 0,0-4 0,0 7-6,1-24 29,-4-34 1,0 38-15,-12-36 0,15 53-3,-1 0 0,-1 0-1,1 0 1,0-1 0,-1 1-1,1 1 1,-3-4 0,-14-19 34,0 2 0,-41-40 0,36 47 89,-5 3-46,-51-19 1,77 32-86,1-1 1,-1 1 0,1-1 0,-1 1-1,0 0 1,1 0 0,-1 0-1,1 0 1,-1 0 0,1 0 0,-1 0-1,-1 1 1,-24 5 16,2 2 1,-1 1-1,-30 15 0,25-6 13,-22 25-706,-61 63 0,24-14-6248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29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0 414 6280,'0'0'0,"20"-6"0,39-14 0,5-6-8,-1-2 8,-7 4-32,-8 5 32,-9 4-144,-9 6 144,-1 0-4096</inkml:trace>
  <inkml:trace contextRef="#ctx0" brushRef="#br0" timeOffset="1">427 205 5472,'0'0'-16,"-1"2"-104,-1-1 120,1 0 1,0 0-1,0 0 1,-1 1-1,1-1 1,0 0-1,1 1 1,-1-1-1,0 1 1,-1 1-1,-5 28 155,-5 119 538,13-105-582,2-29 190,2-6-231,0 0 1,0 0-1,1-1 0,0 1 0,8 8 0,-2-9 205,4-3-180,0 0 0,1-2 0,19 4 0,-15-8 132,106-26 89,-99 16-96,-12 3-124,3 0-25,0-1-1,-1-1 1,0-1-1,0-1 1,30-24 0,-38 28 7,1-2-37,-1 1 0,0-1 0,-1 0 0,0-1 0,0 0 0,-1-1 0,0 0 0,-1 0 0,8-17 0,-10 18 30,2-4-15,-1 0-1,0 0 0,-1-1 0,0 0 0,-1 0 1,-1 0-1,2-27 0,-1-55 285,-4 94-305,0-1 1,-1 1-1,1 0 0,-1-1 1,0 1-1,1 0 0,-1 0 1,-1 0-1,1 0 0,0 0 0,-1 0 1,0 0-1,0 0 0,0 0 1,0 1-1,-2-3 0,1 1 10,-6-2 209,-1 5-185,0 0 1,-1 0-1,1 1 1,-16 1 0,11 5 150,0 4-148,1 0 0,1 2 0,-16 16 0,26-25-51,0 0-1,0 0 1,0 0 0,1 1 0,0-1 0,0 1 0,0 0 0,0-1 0,-2 7 0,-1 3 10,-11 26-1467,0-1-5864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29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7264,'-9'323'505,"-13"-88"278,8-51-522,8-66 32,3-21-135,-4-8-1125,2-51-4506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37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 7896,'1'1'-327,"4"5"55,-4-4 199,49 3 114,-31-2 79,35 1 0,225-18 725,-93-10-153,-151 19-534,45-6 102,79-11-1087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29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22 126 8160,'1'-15'42,"-1"-1"0,-1 1 0,0 0 1,-1 0-1,-6-23 0,7 36 185,-1-5 38,-1 4 134,3 6-337,-1 2-6,0-1 1,0 1-1,0 1 1,1-1-1,0 7 1,0 17 335,0 106 60,1 135 239,-2-231-600,1 16 24,8 77 0,8-17 33,-15-112-141,-1 0 1,1 0-1,0 0 0,-1-1 1,1 1-1,0 0 1,1 0-1,-1-1 0,0 1 1,1-1-1,0 1 0,-1-1 1,1 0-1,0 1 1,0-1-1,1 0 0,-1 0 1,0-1-1,3 3 0,-4-3-5,7 1 12,-1-4-188,-1 1 0,1-1 0,-1 0 0,1 0 1,-1 0-1,0-1 0,8-4 0,22-13-6859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31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11656,'0'0'41,"0"-1"-29,0 1 1,0 0-1,0-1 0,0 1 1,1-1-1,-1 1 0,0 0 1,0-1-1,1 1 1,-1-1-1,0 1 0,0 0 1,1-1-1,-1 1 0,0 0 1,1 0-1,-1-1 0,0 1 1,1 0-1,-1 0 1,1-1-1,-1 1 0,0 0 1,1 0-1,-1 0 0,1 0 1,-1 0-1,1 0 0,-1 0 1,0 0-1,1 0 0,-1 0 1,1 0-1,-1 0 1,1 0-1,0 0 0,5 5 131,1 1-1,-1-1 0,0 1 1,9 13-1,-8-9-97,-4-6-13,1 1 0,-2 0 1,1 0-1,0 0 0,2 10 0,34 102 161,-32-86-106,10 155 27,-15-143-60,4 184 15,-4-182-41,0 19-9,0 20 3,3-1 1,21 104 0,-14-140-17,-11-43-6,0 1 1,1-1-1,0 1 0,0-1 0,4 7 1,-6-10-2,1 0 1,0 0 0,-1-1-1,1 1 1,0 0-1,-1-1 1,1 1 0,0-1-1,0 1 1,-1-1 0,1 1-1,0-1 1,0 1 0,0-1-1,0 0 1,0 0 0,0 1-1,0-1 1,0 0 0,0 0-1,0 0 1,-1 0 0,3 0-1,0-1-1,0 1 0,-1-1 0,1 0 0,-1 0 0,1-1 0,-1 1 0,0 0 0,1-1 0,-1 1 0,4-4 0,86-84-1655,-37 31-6503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31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294 340 4128,'7'-6'27,"-5"5"213,-1-1-59,4-4 8,-4 5 161,-2-1-200,-4-5-7,4 5 75,-1 1-132,-4-6-6,3 5 1,-4-1 10,4 2 18,-3-2 19,2 0 40,-3-3 23,-1-1-1,0 1 1,0-1 0,-1 1-1,-14-7 1,21 12-169,-1 1 0,1-1 0,-1 1 0,1 0 0,-1 0 0,1 0 0,0 0 0,-1 1 0,1-1 0,-1 0 1,1 1-1,-1 0 0,1 0 0,0 0 0,0 0 0,-3 1 0,2-1 7,-4 2 0,1 1 0,0 0 0,-1 0 1,1 0-1,1 0 0,-1 1 0,1 0 0,0 0 0,0 1 0,-8 10 0,8-9-6,-5 5 9,1 0 1,1 1-1,0 0 0,1 0 1,0 1-1,-7 22 1,10-26-22,-1 3 5,1 0 0,1 0 0,0 0-1,1 0 1,0 0 0,1 0 0,1 25-1,0-23-5,3 10 45,7 8-14,19 46-1,-17-60 14,-8-14-40,1 2-5,0 0 0,1 0-1,0-1 1,0 0 0,1 0 0,0 0-1,0-1 1,0 0 0,0 0 0,1-1-1,0 0 1,14 5 0,14 2 27,40 6 0,-56-16 5,-3-4-26,0-1 1,0-1-1,22-9 0,-37 14-12,-1-1 0,0 1 0,1-1 0,-1 0 0,0 0 0,0 0 0,1 0-1,-1 0 1,0 0 0,0 0 0,1-1 0,9-13 7,0-1 1,-1 0-1,0 0 1,8-22-1,-16 32-2,14-31 33,-3 0 0,-1-1 0,7-41 0,8-66 95,-25 115-8,-8-125 60,5 142-123,-1-1 0,0 0 0,-4-14 0,1 6-25,1 5 39,1 0 0,-2 1 0,-8-21 0,13 36-75,0 0 0,-1 1-1,1-1 1,0 1 0,-1-1 0,1 0 0,0 1 0,-1-1-1,1 1 1,-1-1 0,1 1 0,0-1 0,-1 1-1,1-1 1,-1 1 0,0-1 0,1 1 0,-1 0 0,1-1-1,-1 1 1,0 0 0,1 0 0,-1-1 0,0 1-1,1 0 1,-1 0 0,0 0 0,1 0 0,-1 0 0,0 0-1,1 0 1,-1 0 0,0 0 0,1 0 0,-1 0-1,-1 1 1,-2 1 19,1 0-1,-1 0 1,1 1-1,0 0 1,-6 4-1,2 0-30,-46 44 47,28-24 41,-111 147-1272,63-72-5248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32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11120,'3'1'25,"1"0"1,-1 0-1,0 1 1,0-1 0,1 1-1,-1 0 1,0-1-1,-1 1 1,1 1 0,0-1-1,-1 0 1,1 1-1,-1-1 1,0 1 0,1 0-1,-1 0 1,-1 0-1,1 0 1,0 0 0,-1 0-1,1 0 1,-1 0-1,1 7 1,1 3 116,-1 1 1,0 0-1,-2-1 1,0 27-1,-7 41-36,2-44 95,-22 160 67,22-158-161,2-13-58,-1 7-16,2 0 1,1 1 0,4 41 0,16 42 24,-13-102-43,-4-13-73,-1 0-1,1 0 1,-1-1 0,1 1 0,0-1-1,0 0 1,0 1 0,0-1-1,0 0 1,0 0 0,0 0 0,0 0-1,0 0 1,0-1 0,1 1 0,-1-1-1,0 1 1,0-1 0,1 0 0,-1 0-1,0 0 1,1 0 0,-1 0-1,0-1 1,0 1 0,4-2 0,32-4-7922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3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479 141 5656,'-7'6'0,"4"-4"1,-1 1 0,1 0 0,-1-1 0,0 0 0,-6 3 0,1 0 1,-81 44 10,64-34-1,1 1 0,1 2 0,-26 22 0,37-29-7,-9 11 17,-78 115 30,84-107 50,6-10-42,-1 1-3,1 0-1,0 1 0,2 0 1,-6 25-1,12-35-3,0 0-1,1 0 1,1 0-1,0 17 0,0-29-41,0 1 0,0-1 0,0 1-1,0-1 1,1 1 0,-1 0-1,0-1 1,0 1 0,0-1-1,1 1 1,-1-1 0,0 1 0,0-1-1,1 1 1,-1-1 0,1 1-1,-1-1 1,0 1 0,1-1-1,-1 0 1,1 1 0,8 6 39,0-1 1,0 0-1,1 0 1,0-1 0,15 5-1,-3-6 158,128-17 82,-114 5-81,148-61 84,-150 50-104,108-92 81,-120 87-74,69-104 108,-79 102 18,-2-5-93,10-63 0,-21 71 100,-7-9-97,-20-54-1,16 65 84,-9-5-97,-28-27 0,34 43 78,-3 5-159,0 1-1,-32-4 1,32 9 104,-23 10 9,1 1-1,-49 22 1,85-32-234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33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9952,'9'1'-40,"-1"-1"0,0 1 1,1 1-1,-1-1 1,0 2-1,13 4 0,-19-6 13,-1-1 0,0 1 0,0 0 0,0 0 0,0 0 0,0-1 0,0 1 0,0 0 0,0 1 0,0-1 0,0 0 0,0 0 0,-1 0 0,1 0 0,0 1 0,-1-1 0,1 0 0,-1 1 0,1 1 0,1 2-39,2 4 35,-3-6 35,1 0-1,-1 0 1,0 1 0,0-1-1,0 0 1,-1 1-1,1-1 1,-1 0-1,0 1 1,0-1-1,0 4 1,-3 114 122,-14 54 480,12-133-520,-1-2 329,-44 142-1184,21-94-5591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3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5920,'0'0'0,"17"21"-176,10 3-464,13 6 640,1 1-3352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38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2968,'0'0'0,"-12"12"-152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3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 8248,'0'0'0,"-9"-3"0,0 3-808,18 9 216,18 7 592,-1 7-672,4-5 672,-2 2-4152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39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0 904,'0'0'0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38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0 204 6816,'14'15'0,"-12"-13"-1,0 1 1,0-1-1,0 0 0,0 0 1,0 0-1,1-1 0,-1 1 1,1 0-1,3 1 0,86 39-3,-68-37-9,116 4-5,-117-8 13,40-6-1,-33 2 4,80-12 1,111-33 2,-182 36 6,53-22 4,90-47 0,-103 32-779,-3-1-3078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9:15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85 3864,'-3'4'33,"-3"2"40,0 0 0,0 0-1,-1-1 1,0 0 0,1 0 0,-2 0-1,1-1 1,-12 5 0,-65 23 612,82-31-618,2-1-60,-1 0-1,1 1 1,0-1 0,-1 0-1,1 1 1,0-1 0,0 0 0,-1 1-1,1-1 1,0 1 0,0-1-1,0 1 1,-1-1 0,1 1 0,0-1-1,0 1 1,0-1 0,0 1-1,0-1 1,0 0 0,0 1 0,0-1-1,0 1 1,0-1 0,0 2-1,14 4 15,0 0-1,0 0 0,1-1 1,-1-1-1,22 3 0,4 3 6,33 9-4,47 9-4,-85-22-5,-1-1-1,61 1 0,-66-5-10,9 0 6,173 3 8,-165-4-8,210-10 9,-200 6-3,248-27 3,-238 24-9,303-35 8,-289 31-8,340-34 9,-335 39-3,332-17 3,-338 21-10,294 1 5,-302 1 8,272-3 18,-276 3 36,255 14 35,-262-10-2,214 14 50,-222-16-10,200 0 57,-203-3-63,182-23 58,-190 16-79,-1-4-352,-1-2 1,67-34-1,-19 1-3961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9:16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6368,'10'-5'28,"-1"1"-1,1 0 1,0 0 0,0 1 0,0 0-1,21-2 1,-17 2 4,5-1 17,35-5 0,-22 6-33,74-11-4,4 5-12,1 4 0,3 2 0,8 1 0,7 5 0,6 8 0,2 5 0,1-1 1,7-2 4,14-4-2,171-9 9,-263-3 15,291-21 19,-283 19 29,322-19 41,-314 20-8,344-16 51,-340 17-39,343-2 45,-347 5-58,317 15 26,-326-8-106,275 38 6,-285-35-26,270 26-903,-156-21-3624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41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8344,'0'0'49,"-1"7"-4,-5 39 174,0 47 33,-4 113 173,8-160-350,-8 218 28,6-204-62,-32 293 20,27-268-27,-11 160-1,4 30-22,10-154 10,-20 546 14,22-529-15,-1 552 6,7-551-11,28 580 16,-21-576 9,51 545 13,-46-555-25,46 526 15,-51-527-22,7 544 27,-17-542 39,-22 498 45,15-515 9,-46 437 70,42-449-31,-38 391 73,42-405-66,-31 309 66,34-332-106,-6 223 49,14-243-95,37 146 36,-39-191-131,0 0 0,0 0 0,0 0 0,0 0 0,1 0 0,-1 0 0,1 0 0,2 2 0,3 5-145,1 0 1,0 0-1,0-1 1,1 0 0,0-1-1,1 0 1,0 0-1,0-1 1,17 8 0,37 18-7102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42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140 516 4664,'0'0'33,"4"-1"-1,3-1-6,0 0-1,1-1 1,-1 1-1,0-2 1,0 1-1,-1-1 1,10-6-1,35-32 41,-48 39-61,6-6 68,0 0 1,11-14 0,-11 11-59,-3 5 1,0-1 0,-1 0 0,0 0 0,-1-1 0,7-16 0,-4 11 0,1-2 53,-1-1 0,10-29 0,-16 42-56,0 2 18,0-1 0,0 0 0,0 1 1,-1-1-1,1 0 0,-1 0 0,0 0 0,0 0 1,0-4-1,-1-7 17,4-44 356,4-36 1153,-7 92-1129,0 2-387,-1-1 0,1 1-1,-1 0 1,0-1 0,1 1-1,-1-1 1,1 1 0,0-1 0,-1 1-1,1-1 1,-1 1 0,1-1-1,0 0 1,0 1 0,-1-1 0,1 1-1,0-1 1,0 0 0,-1 1-1,1-1 1,0 0 0,0 1 0,0-1-1,0 0 1,0 1 0,0-2-1,-2-7 549,-6 20-372,-2 15-107,0 1-1,2 0 1,1 1 0,1-1-1,-2 31 1,6-39-95,-1 39 55,13 137 59,-9-171-125,7 43 14,32 149 12,-30-159-28,-3-8-2,-2-3 0,-4-6-8,-9 77 1,2-40-4,5-72 10,1 1 0,-1-1 0,-1 0 0,1 0-1,-1 0 1,0 0 0,0 0 0,0 0 0,-1 0 0,1-1-1,-1 1 1,-5 5 0,3-4-1,-1 2-2,-1 1 1,0-2-1,0 1 0,-1-1 1,0 0-1,0-1 0,-1 1 1,1-2-1,-1 1 0,-1-1 1,-11 4-1,12-4 3,6-4 0,0 1 0,0-1 0,0 0 1,0 0-1,1 0 0,-1-1 0,0 1 0,0-1 0,-4 1 1,-9 1-6,0 0 1,0-1 0,0-1-1,0-1 1,0 0 0,0-1-1,0 0 1,-18-6 0,26 5-3,3 0 1,-3-3 4,5 4-3,-3-4-2,3 5 1,-4 1 4,3 0-2,-2 2 4,6-2 1,0 1 0,0 0 0,0-1 0,0 1 0,-1 0 0,1 0 0,0-1 0,0 1 0,0 0 0,1-1 0,-1 1 0,0 0 0,0-1 0,0 1 0,0 0 0,1-1 0,-1 2 0,14 14 0,17 7 0,16 5 0,16-2 0,10-2 0,3-4 1,-1-4 16,78 6 1,-147-21-10,1-1 0,-1 0 0,0 0 0,0 0 0,0-1 0,11-2 1,-16 3-9,0-1 3,0 1 1,1 0-1,-1-1 0,0 1 0,0-1 1,1 1-1,-1-1 0,0 0 0,0 0 1,0 1-1,0-1 0,0 0 0,0 0 1,0 0-1,1-2 0,2-2 5,20-22-1312,0 0-5249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43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28 1080,'0'0'1480,"-4"-3"-893,0 0-499,0 0 0,-1 0 0,0 1 0,1-1 0,-1 1 0,0 0 0,0 1 0,0-1 0,-1 1 0,1 0 0,0 0 0,0 1 0,-11 0 0,-16 6 110,-49 16 1,67-17-176,1 0 0,0 2-1,1-1 1,-1 2 0,1-1 0,1 2 0,-19 16 0,18-14-14,6-5 15,0 0 0,0 1 0,-9 13 0,4-3 33,0 1 1,1 0 0,1 1-1,1 0 1,-10 33-1,15-40-36,2-8-6,0-1 0,0 1-1,0-1 1,1 1 0,0-1-1,-1 1 1,1 0 0,1-1-1,-1 1 1,2 5 0,-1-2 22,1 1 1,0 0 0,1-1-1,-1 1 1,2-1 0,-1 0-1,1 0 1,0 0-1,0-1 1,1 1 0,0-1-1,0 0 1,9 8-1,-2-3-9,-8-7-4,0 0-1,1 0 1,0-1 0,0 1 0,0-1 0,10 5 0,78 33 171,-90-39-172,1-1-1,-1 0 1,1 1 0,-1-1 0,1-1-1,0 1 1,0-1 0,-1 1 0,1-1-1,6-1 1,3 1 13,24-2 16,-34 2-38,-1 0 0,0-1-1,1 1 1,-1-1-1,0 1 1,1-1 0,-1 0-1,0 1 1,0-1-1,0 0 1,0-1 0,0 1-1,0 0 1,2-2-1,5-4 17,22-15 24,-20 11 101,7-17-12,-1 0 0,-1 0 0,18-51 0,-27 61-111,-2 3 47,0 0-1,4-26 0,-5 18 49,0-1 0,-2 0-1,0 0 1,-2 0 0,-3-37 0,2 58-104,0 1 0,0 0 0,0 0 0,0-1 0,-1 1 0,1 0 0,-1 0 0,1 0 0,-1 1 0,1-1 0,-1 0 0,0 1 0,0-1 0,0 1 0,0-1 0,0 1-1,0 0 1,0 0 0,-4-1 0,3 0 7,2 2-13,-1-1-1,1 0 1,-1 1-1,1-1 1,-1 1-1,1 0 1,-1-1-1,1 1 1,-1 0-1,1 0 1,-1 0-1,1 0 1,-1 0-1,1 0 1,-1 1-1,0-1 1,1 0-1,-3 2 1,-1-1 23,-3 2-6,1 0 0,0 0 0,1 0 1,-1 1-1,0 0 0,1 0 0,0 1 1,0 0-1,0 0 0,1 0 0,0 1 1,0 0-1,0 0 0,1 0 0,-6 10 1,-30 40-1115,21-32-5040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4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96 332 5296,'-1'0'-1,"1"0"0,-1 0 1,1 0-1,-1-1 0,1 1 1,-1 0-1,1 0 0,-1 1 1,1-1-1,-1 0 0,1 0 1,-1 0-1,1 0 0,-1 0 0,1 0 1,-1 1-1,1-1 0,-1 0 1,1 0-1,0 1 0,-1-1 1,1 0-1,-1 1 0,1-1 1,0 0-1,-1 1 0,1-1 0,0 1 1,-1-1-1,1 0 0,0 1 1,-1 0-1,1 0-2,1 1-1,-1-1 1,0 0-1,0 0 1,1 0-1,-1 0 1,0 0-1,1 0 1,-1 1-1,1-1 1,-1 0-1,1 0 1,1 1-1,1 2-4,0 0 0,1 0-1,-1-1 1,1 1 0,0-1 0,7 5 0,-8-7 33,0 0 0,0 0 1,0 0-1,0-1 0,0 1 1,0-1-1,1 0 0,-1 1 1,0-1-1,0-1 0,0 1 1,1 0-1,-1-1 0,0 0 1,0 0-1,0 0 0,0 0 1,0 0-1,0-1 1,4-2-1,3-2 85,1-1 0,-2 0 0,1-1 0,8-9 0,15-18 30,-22 18 287,10-29 316,22-76 0,-27 55 277,-6 30-162,-10 36-637,0-5 40,0 3-233,0 4 306,-2 40-190,-9 48 1,8-69-132,-20 123 149,9-60-98,-13 155 6,22-150-68,-19 203-41,20-244 12,4-45 21,1-1 5,-1-1 0,0 0 0,0 1 0,0-1 1,0 0-1,1 1 0,-1-1 0,0 1 0,0-1 1,0 1-1,0-1 0,0 0 0,0 1 0,0-1 1,0 1-1,-1-1 0,1 0 0,0 1 0,0-1 1,0 1-1,0-1 0,0 0 0,-1 1 0,1-1 0,0 0 1,0 1-1,-1-1 0,1 0 0,0 1 0,0-1 1,-1 0-1,1 1 0,0-1 0,-1 0 0,1 0 1,-1 0-1,1 1 0,-10 1-4,0 0 0,1-1 1,-1 0-1,-13 0 0,-32-3-20,-91 4-151,147-2 169,2-2 7,-1 1 0,1 0 0,-1 0 0,1 0-1,-1 0 1,1 0 0,0 1 0,-1-1 0,1 1 0,0 0 0,4 0 0,10-1 0,52-12 1,-10 0 3,86-16 8,38-2 8,-145 25 7,40-7-9,196-25 81,-265 36-111,-11 0-88,-13-3-699,13 4 358,-30-8-6332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4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42 214 6552,'2'6'112,"8"16"101,2 0 0,23 36 1,-3-20 74,-18-21-157,-10-11-97,0-1 0,0 0 1,0 0-1,1 0 0,0 0 1,0-1-1,0 0 1,0 0-1,1 0 0,-1-1 1,1 0-1,0 0 0,7 2 1,-8-4-20,1 0 1,0-1-1,0 0 0,-1 0 1,1 0-1,0-1 1,-1 0-1,1 0 0,0 0 1,-1-1-1,1 0 1,-1 0-1,0 0 1,7-5-1,2-1 6,0-1 0,22-19 0,-21 14 8,0 0 0,-1-1 0,19-26 0,-18 22-17,39-54 103,-41 55-90,-6 8 60,0 0 0,-1 0 0,1-1 0,-2 1 0,0-2 0,0 1 0,-1 0 0,-1-1 0,1 0 0,-2 1 0,2-20 0,-4 30-71,0 0-1,0-1 0,0 1 0,-1 0 0,1-1 0,0 1 1,-1 0-1,1-1 0,-1 1 0,0 0 0,1 0 0,-1 0 1,0 0-1,0 0 0,0 0 0,1 0 0,-1 0 0,0 0 1,0 0-1,-1 0 0,1 0 0,0 1 0,0-1 0,0 0 1,0 1-1,-1-1 0,1 1 0,0-1 0,-1 1 0,1 0 1,0 0-1,-1-1 0,-1 1 0,-3 0 4,1-1 0,0 1-1,0 0 1,-1 1 0,-7 1-1,4 3 58,-3 5-42,1 1 0,-15 18 0,18-13 9,-1 14-13,-8 54 0,15-54-20,2 55 4,3 22-9,7 116-11,-8-57-3,-4-81-12,0-60 19,1 2 2,1-13-6,-1 1 1,-5 25-1,-18 57-13,23-94 18,0 0 1,1-1-1,-1 1 1,0-1-1,0 1 1,-1-1-1,1 0 1,-1 1-1,1-1 1,-1 0-1,1 0 1,-1 0-1,-3 2 1,-2 3-3,0 2 2,6-7 1,-1 0 1,0 0 0,1 0-1,-1 0 1,0 0 0,0 0-1,0 0 1,0-1 0,-1 1 0,1-1-1,0 0 1,-5 2 0,-17 6-9,-1-1 0,0-1 0,0-2 0,0 0 0,-41 1 0,53-5-2,0-1 1,-1 0 0,1-1 0,0-1-1,0 0 1,-25-7 0,8 1-34,29 8 44,1 0 0,0 0 1,-1-1-1,1 1 1,0 0-1,-1 0 0,1 0 1,0 0-1,-1-1 0,1 1 1,0 0-1,-1 0 1,1 0-1,0-1 0,-1 1 1,1 0-1,0-1 1,0 1-1,0 0 0,-1-1 1,1 1-1,0 0 0,0-1 1,0 1-1,0 0 1,0-1-1,-1 1 0,1 0 1,0-1-1,0 1 0,0 0 1,0-1-1,0 1 1,0-1-1,0 1 0,1-1 1,-1 0-1,0 0 0,1 1 0,-1-1 1,1 0-1,-1 0 0,1 0 0,-1 1 0,1-1 1,-1 0-1,1 1 0,0-1 0,-1 1 1,1-1-1,0 0 0,0 1 0,-1-1 0,1 1 1,0 0-1,1-1 0,82-24-10,-46 16 9,1 3 0,45-3 0,-61 7 0,63-3-4,-53 4 6,0-1 0,47 2-8,-5 3 1,5 4 6,-15-4-11,72-4 0,-132 1-73,0-1 0,0 1 1,1-1-1,-1 0 0,0 0 0,0-1 1,0 1-1,-1-1 0,1 0 1,0-1-1,-1 1 0,1-1 0,-1 0 1,8-6-1,15-12-5828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46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277 251 7264,'0'0'0,"18"-24"0,-3 5-888,-7 7 888,-1 0-4304</inkml:trace>
  <inkml:trace contextRef="#ctx0" brushRef="#br0" timeOffset="1">160 372 1888,'-52'123'40,"-17"33"16,58-127 25,1 7-7,-8 55 0,19-70 153,3-4-145,1 1 0,1-1 0,10 21 0,-16-37-65,1 0 1,-1 0 0,1 0-1,-1 0 1,1 0-1,0 0 1,-1 0 0,1 0-1,0 0 1,0-1-1,0 1 1,-1 0-1,1-1 1,0 1 0,2 0-1,5 4 35,1-1 0,0 0-1,0-1 1,0 0 0,0 0-1,1-1 1,13 2 0,-3-6 302,0-6-222,1 0 0,-1-2-1,23-13 1,-22 5 348,82-92 176,-82 82-256,72-141 138,-79 131-243,31-166 125,-41 165-113,-9-128 117,0 140-143,0 15-216,0-1 1,0 1-1,-1 0 0,-1 0 1,-15-20-1,21 31-49,0 1-1,1-1 1,-1 0-1,0 0 1,1 1-1,-1-1 1,0 0-1,0 1 1,0-1-1,0 1 1,0-1-1,0 1 1,0-1-1,0 1 1,-1-1-1,-7-1 22,0 1-1,0-1 1,0 2-1,0-1 1,0 1 0,0 0-1,0 1 1,-10 2-1,18-3-22,-1 1-1,0-1 0,0 1 1,0-1-1,1 1 0,-1 0 1,0 0-1,1 0 0,-4 2 1,-106 84 159,88-63-105,-87 144-1099,52-69-4555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4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0 478 7624,'14'10'6,"-5"-2"20,1-1-1,-1 0 1,1 0-1,1-1 1,-1-1-1,1 0 1,0 0-1,0-1 1,18 5-1,-27-9-7,0 1 1,1-1-1,-1 0 1,0 0-1,1 0 0,-1 0 1,0-1-1,1 1 1,-1 0-1,0-1 0,1 0 1,-1 0-1,4-1 0,4-2 18,2 0-12,-7 3-3,-1-1-1,1 0 1,0 0-1,0 0 0,-1-1 1,9-5-1,7-7 51,-1-1 0,-1 0 0,0-2 0,27-34 0,-30 35-56,-8 8 9,-1 1-1,1-1 1,8-17-1,-12 21-7,14-25 50,-2 0 1,23-59 0,-34 77-31,59-152 688,-63 162-556,-1 3-151,0-1 0,-1 1-1,1-1 1,0 1 0,0 0 0,-1-1-1,1 1 1,0 0 0,0 0 0,0 0-1,0 0 1,0 0 0,0 0 0,0 0 0,0 0-1,0 0 1,1 0 0,-1 1 0,0 1-1,-15 31 117,13-28-133,-5 12 23,2-4 29,1 0 0,-8 30 0,-29 117 108,35-129-120,-14 150 9,18-143-42,-10 162-1,12-161-11,22 317-99,-16-310 36,-2-1 0,-3 1 0,-9 91 0,8-132 64,1-3-3,0 0 1,-1 0-1,1 0 1,-1-1-1,1 1 0,-1 0 1,0 0-1,0-1 1,0 1-1,0 0 0,0-1 1,-1 1-1,1-1 1,-1 0-1,0 1 0,0-1 1,0 0-1,0 0 1,-4 3-1,1-3 4,0 0-1,-1-1 1,0 0 0,1 0 0,-1 0-1,0 0 1,1-1 0,-1 0 0,0 0-1,1-1 1,-1 1 0,0-1 0,1-1-1,-1 1 1,1-1 0,-1 0-1,1 0 1,0 0 0,-10-7 0,-2 0 0,2 2 1,2-2 0,-1 1 0,1-1 0,0-1 0,1-1 1,-20-21-1,17 15 2,4-1 0,12 12 0,0 4 0,3-12 1,-3 12 0,0 0 0,1 0 0,-1 1 0,0-1 0,1 0 0,-1 1 0,1-1 0,-1 1 0,1-1 0,0 1 0,-1 0 0,1 0 0,0-1 0,0 1 0,0 1 0,0-1 0,0 0 0,0 0 0,0 1 0,0-1 0,0 1 0,4-1 0,24 1 8,40 3 0,109 22 20,-143-19-26,6 1 11,-25-4-10,195 41 24,-43-1 4,-126-31-19,-17-3-30,-26-9 14,0 0 0,0 0-1,1 0 1,-1 0 0,0 0 0,0 0-1,0 0 1,0 0 0,1 0 0,-1 0-1,0 0 1,0 1 0,0-1 0,0 0-1,0 0 1,1 0 0,-1 0 0,0 0-1,0 0 1,0 1 0,0-1-1,0 0 1,0 0 0,0 0 0,0 0-1,1 1 1,-1-1 0,0 0 0,0 0-1,0 0 1,0 1 0,0-1 0,0 0-1,0 0 1,0 0 0,0 0 0,0 1-1,0-1 1,0 0 0,-1 0-1,-9 4-1066,-6 5-5050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4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344 204 5832,'12'10'39,"-10"-7"-16,0-1 1,1 1 0,-1-1-1,1 0 1,-1 0-1,1 0 1,0 0 0,0-1-1,0 1 1,0-1-1,0 1 1,0-1 0,6 1-1,-3-2 185,-4 0 464,-16 0-477,8 1-171,0 0 0,0 0 0,0 0 0,0 1 0,0 0 0,0 0 0,1 0 0,-7 4 0,3-2-6,-5 2 9,-1 1 0,1 0-1,0 1 1,1 1 0,-18 14-1,17-13-12,-12 9 32,2 2 1,-36 36-1,46-43-35,-4 7 44,-3 12-15,-19 40 0,34-54 7,5-5-34,1-1-1,0 1 1,1-1 0,4 21 0,-5-32-10,1-1 0,-1 0 1,0 0-1,1 1 0,-1-1 1,1 0-1,0 0 0,-1 1 1,1-1-1,0 0 0,2 2 1,9 10 7,1-1 1,0 0-1,1-1 1,24 15-1,-36-24-5,1-1 0,0 1 0,0-1-1,-1 0 1,1 0 0,0 0 0,4 1 0,39 6 25,65 5 0,-108-13-26,1 0 0,0 0 0,0 0-1,0 0 1,-1-1 0,7-1 0,25-8 15,0-2 1,43-21-1,-53 16 87,10-13 5,-2 0 1,-1-3 0,36-47-1,-38 26-46,-21 30 114,-1-20-50,3-56 0,-13 69 90,0 18-143,-1-9 2,-2 0 0,0 0 0,-1 1 0,-1-1 1,-15-30-1,17 41-5,-1-4 18,-1 1 0,-11-18 0,15 27-47,0 0-1,-1 1 1,1-1 0,-1 1 0,0 0-1,0 0 1,-1 0 0,1 1 0,-1-1-1,0 1 1,0 0 0,-6-3 0,11 8-39,-1-1 0,1 0 0,0 0 1,0 0-1,0 0 0,0 0 0,0 0 1,0 0-1,0 0 0,1 0 0,-1 0 1,0 1-1,0-1 0,1 0 0,0 1 1,19 21-1327,4 1-5320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38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5024,'-1'3'12,"0"0"0,0-1 0,0 1 0,0 0 0,0 0 0,-1 0 0,1-1 0,-3 5 0,2-5-1,0 0 1,0 1 0,1-1 0,0 1 0,-1 0-1,1-1 1,0 1 0,0 0 0,1 0-1,-1 0 1,0 0 0,1-1 0,0 1 0,0 0-1,0 0 1,0 0 0,0 3 0,1-4-8,1-1 0,-1 1 1,0 0-1,1-1 0,-1 0 1,1 1-1,0-1 0,-1 0 1,1 0-1,0 0 0,0 0 1,0 0-1,0 0 0,0-1 1,-1 1-1,4 0 0,5 3 11,1-1 0,-1-1-1,0 0 1,1 0-1,0-1 1,21 0 0,104-4 74,-63-3 62,82-10-22,-25 1-710,-75 8-2759</inkml:trace>
  <inkml:trace contextRef="#ctx0" brushRef="#br0" timeOffset="1">231 322 4576,'-6'15'0,"-7"18"1,10-20-1,1 0 0,0 1 0,0-1 0,1 1 0,1-1-1,0 1 1,1-1 0,0 1 0,6 20 0,-6-30 7,0 0 1,1 1-1,0-1 1,-1 0-1,1-1 0,1 1 1,-1 0-1,0-1 1,1 1-1,0-1 1,0 0-1,6 6 1,-4-5 12,8 5 127,96 23 77,-82-26-107,1-1 0,53 2 0,-48-5-560,42 2-2657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47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6368,'5'3'-3,"0"0"0,0 1 1,-1-1-1,1 1 0,-1 0 1,0 0-1,0 1 0,4 6 1,-6-7 0,-1-1-1,1 1 1,-1 0 0,0 0-1,0 0 1,-1 0 0,1 0 0,-1 0-1,0 0 1,0 1 0,0-1-1,0 0 1,-2 6 0,1-7 5,-2 19-47,0 0 1,1 41 0,3-54 21,1 0-1,-1 0 1,2 0-1,-1 0 1,1 0-1,1 0 1,7 14-1,-10-22 18,0 1-1,0-1 1,1 0-1,-1 1 1,0-1 0,1 0-1,-1 1 1,1-1-1,-1 0 1,1 0-1,-1 0 1,1-1 0,0 1-1,0 0 1,-1-1-1,1 1 1,0-1-1,0 1 1,0-1 0,0 0-1,-1 0 1,1 0-1,0 0 1,0 0-1,0 0 1,2-1-1,15-8 4,-13 4 7,-1 0-1,0 0 1,0-1 0,-1 0 0,1 0 0,-1 0 0,6-13-1,1 0 14,-3 6-36,7-13 217,0-1 0,-1-1 0,-2 0 0,15-51 0,-22 52 281,0-1 0,-2 0 0,-1-35 0,-3 32 83,0 28-223,1 3-321,0 0 1,-1 0 0,1 0-1,0 0 1,0 0 0,-1-1-1,1 1 1,0 0 0,-1 0-1,1 0 1,0 0 0,-1 0-1,1 0 1,0 0 0,-1 0 0,1 0-1,0 1 1,-1-1 0,1 0-1,0 0 1,-1 0 0,1 0-1,0 0 1,-1 0 0,1 1-1,0-1 1,0 0 0,-1 0-1,1 1 1,0-1 0,0 0-1,0 0 1,-1 1 0,1-1-1,0 0 1,0 1 0,-7 71 500,4 56-298,12 131 108,1 26-177,-9-258-148,-1-4 4,-4 34 1,-3 12 9,-6 1-14,-1-16 0,1-17-3,11-34-3,0 0 0,0-1 0,-1 1 0,1 0 0,0-1 0,-1 0 0,1 1 0,-1-1 0,0 0 1,0-1-1,0 1 0,0 0 0,0-1 0,0 0 0,0 1 0,-1-1 0,1 0 0,0-1 0,-1 1 1,1-1-1,-1 1 0,1-1 0,0 0 0,-7-1 0,6 0-6,0 0 1,0 0-1,0 0 1,0-1-1,0 1 0,0-1 1,0 0-1,1 0 0,-1-1 1,1 1-1,-1-1 1,1 0-1,0 1 0,0-1 1,-5-7-1,-1-2-22,0-1 1,-12-23-1,20 28-3,3-2 25,1 0 0,1 1-1,0 0 1,6-13 0,2 9-6,13-7 4,35-21 0,-38 31 3,112-26-4,-103 32 5,133 0 2,-131 7-3,122 31-4,-128-24 4,-21-7 4,11 5-2,1 1 0,-2 1 1,0 0-1,0 1 0,18 17 1,26 29-24,-58-55-13,1 1 0,-1-1 0,1 0 0,0 0-1,0 0 1,0 0 0,0-1 0,0 1 0,0-1 0,0 0 0,0 0 0,1 0 0,-1 0 0,0 0-1,5 0 1,1 0-747,20 5-5813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48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67 7624,'35'-59'-335,"-34"56"302,-5 2-1,-1 0 32,0 0-1,0 0 1,0 0-1,-1 1 0,1 0 1,0 0-1,0 1 0,0-1 1,0 1-1,0 0 0,0 1 1,0-1-1,0 1 0,-9 5 1,3-3 0,-6 5-10,-78 68 1,92-75 10,0 1 1,1 0-1,-1 0 0,1 0 0,0 0 0,-3 4 0,-85 165-9,75-132 5,-35 146 2,47-154-3,4-11 4,1 1 0,1-1 0,1 0 0,7 22 0,-11-41 2,1-1-1,-1 1 1,1-1-1,0 1 1,-1-1-1,1 1 1,0-1-1,0 0 0,0 1 1,0-1-1,2 2 1,36 32-7,-32-30 7,-1-1 0,1 0 0,0 0-1,0-1 1,0 0 0,11 3 0,-1-3 0,1-1 0,-1-1 1,0 0-1,1-1 0,-1-1 0,0-1 1,18-4-1,-32 6 0,32-8 15,138-55 20,-143 46 26,-4-4-26,0-1-1,31-34 1,-55 53-19,0 1 0,-1 0 0,1-1 0,0 0 0,-1 1 0,1-1 0,0-3 0,12-33 94,15-67 0,-26 74 197,-11-128 137,2 132-63,-2 5-202,-1 1-1,-22-38 1,18 47 189,-1 6-244,0 0-1,0 1 1,-23-8 0,18 13 117,-15 6-89,-41 12 0,53-9-105,1 5-454,0 0 0,-30 26 1,7-2-5974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4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93 609 4664,'8'7'20,"0"-1"0,0 1 0,1-1 0,-1-1 1,1 1-1,0-2 0,1 1 0,17 5 0,18 2 7,-24-9 54,4-4-41,-1-1 0,33-8 0,-36 3 48,-7 0-43,-2 2-27,0 0 1,-1-1-1,0-1 1,0 0-1,0 0 0,-1-1 1,10-10-1,57-66 92,-71 78-82,-1 0 1,0 0 0,-1 0 0,1-1 0,-2 0 0,5-9 0,2-4 2,1 1-8,-6 11 16,-1 0 0,0 0 0,0-1 0,-1 1 0,3-10 0,6-27 241,-1-1 0,6-73 0,-15 103-230,-2 10 3,0 0 0,0 0 1,0 1-1,-1-1 0,0 0 0,-1-6 1,-12-43 364,13 53-389,0 0-1,0 1 1,0-1-1,-1 1 1,1-1-1,0 1 0,-1-1 1,1 1-1,-1 0 1,0 0-1,1-1 0,-1 1 1,0 1-1,0-1 1,0 0-1,0 0 1,0 1-1,1-1 0,-4 0 1,2 0 8,2 1-21,0 0 0,0 0 1,0 0-1,0 0 0,0 0 0,-1 0 1,1 0-1,0 0 0,0 0 1,0 0-1,0 1 0,0-1 0,0 0 1,-1 1-1,1-1 0,0 1 0,0-1 1,0 1-1,0 0 0,1-1 1,-2 2-1,-1 0 26,-2 2-16,0-1 1,1 1-1,0 0 1,0 1-1,0-1 1,1 1-1,-1 0 1,1 0-1,0 0 0,0 0 1,1 0-1,0 1 1,0-1-1,0 1 1,0 0-1,0 9 1,-2-3-15,-4 20 70,1 0 0,-3 40 0,7-51-65,-11 139 134,12-131-141,2 2 24,9 135 7,1-41-28,-3-24-11,-12 171-17,-3-166-2,5-78 13,-12 97-21,11-102 12,-1-1 0,0-1 0,-2 1 0,-11 24 0,16-43 12,1 0 0,-1-1-1,0 1 1,0 0-1,0-1 1,0 0 0,-1 1-1,1-1 1,-1 0-1,1 0 1,-1 0 0,0 0-1,0-1 1,1 1-1,-1-1 1,0 0 0,-1 0-1,1 0 1,0 0-1,0 0 1,0 0 0,-1-1-1,-5 0 1,-2 0 1,1 0-1,-1-1 1,0-1-1,-18-4 1,23 5-1,-23-6-2,0-1 0,0-2-1,-43-20 1,5 2 2,28 10 1,10 1 0,10 1 0,12 2 0,11-1 0,14-4 0,25-7 0,37-7 1,-27 18 4,106-15-1,-115 25 10,198-5 8,-192 10 13,208 10 22,-206-6-3,182 24 26,-192-24 0,0-4-434,0-2 1,77-14 0,-13-6-5427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50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1 345 7088,'0'0'656,"3"6"-216,19 43 761,-21-47-1178,0-1 0,1 0 0,-1 0 0,1 0 0,-1 1 0,1-1 1,0-1-1,-1 1 0,1 0 0,0 0 0,0-1 0,0 1 0,-1-1 0,1 1 0,0-1 0,0 0 0,0 0 0,0 0 0,2 0 0,0-1-3,0 0 0,-1 0-1,1 0 1,-1 0-1,1-1 1,-1 1 0,1-1-1,-1 0 1,0 0-1,0 0 1,0 0 0,5-6-1,-4 5 0,5-4 9,0 0 1,-1-1 0,0 0-1,0 0 1,-1-1 0,10-13-1,-5 6 29,3-9 38,21-40-1,0-3 117,-15 33-15,2 2-1,34-39 1,-55 70 121,-2 43-97,-1 39-145,-3 55-33,7-57-19,-1-45-19,3 64 0,0-8 1,0-14-3,-1-10-2,1-4 0,3-6 0,0-7 0,-5-34 0,6 45 0,-7-33 0,-5-6 0,-6-4 0,-9 2 1,9-12 1,-1 0 1,-1-1-1,1 1 1,-1-2-1,-20 7 0,-48 7 9,76-18-11,-19 5 26,13-3-11,0-1 1,0 0 0,0 0 0,-14-2-1,21 1 31,2 0-43,0-1 1,0 1-1,1-1 1,-1 1 0,0-1-1,0 1 1,0-1-1,1 1 1,-1-1-1,0 1 1,0-1 0,1 1-1,-1-1 1,0 1-1,1-1 1,-1 1 0,1 0-1,-1-1 1,0 1-1,1 0 1,-1-1 0,1 1-1,-1 0 1,1 0-1,-1-1 1,1 1-1,-1 0 1,2 0 0,3-3 8,12-5 13,1 1 0,0 0 0,30-7 0,94-20 40,-111 29-17,-15 4-28,5-2-7,-1 2 0,1 0 0,0 2 1,0 0-1,-1 1 0,23 5 0,129 31 47,-135-29-33,-15-4-15,178 54 57,-171-48-45,99 32 16,-51-26-24,-77-17-16,1 0 1,-1 0-1,1 0 0,-1 0 0,1 0 1,-1 0-1,1 0 0,0 0 1,-1 0-1,1 0 0,-1 0 1,1 0-1,-1 0 0,1 0 0,-1-1 1,1 1-1,-1 0 0,1 0 1,-1-1-1,1 1 0,0-1 1,7-4-193,0-1 1,-1-1 0,0 1 0,0-1 0,0 0 0,-1-1-1,6-9 1,22-31-7495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5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335 142 7624,'0'0'89,"-2"-10"1007,1 8-1082,-1 1-1,0-1 1,0 1 0,0 0-1,1 0 1,-1 0-1,0 0 1,-4-2 0,-29 0 71,19 3-61,0 1 0,1 1 0,-24 5 0,22 1 24,1 6-32,0 1 1,1 1-1,-17 22 0,18-14-2,-49 112 3,54-107-10,0 41-1,8-57-5,1 0-1,1-1 1,0 1 0,4 14-1,-1-13 1,0 0 0,2 0 0,0 0 1,0-1-1,1 1 0,14 18 0,-20-31 0,0 1-1,0-1 1,0 1 0,0-1-1,0 0 1,0 0 0,1 0-1,-1 0 1,0 0 0,1 0-1,1 1 1,24 12 4,-1-1 1,35 11-1,-58-23-4,0 0 0,0-1 0,0 1-1,0-1 1,0 1 0,0-1 0,4 0 0,33-2 5,69-13 0,-80 5 15,9-10 3,53-39 0,-71 39 63,0-9-19,28-54 0,-41 58 93,3-118 71,-13 112-65,-42-113 61,32 120-88,-2 2-75,-1 1 0,-27-28 1,26 38 75,-3 3-80,-1 1 1,-36-7-1,37 13-14,4 3-38,0 0 1,0 1 0,0 1-1,0 1 1,1 0 0,0 1-1,-27 14 1,4 12-1327,2 1-5283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5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82 233 6728,'-2'0'33,"-4"0"8,5 0 14,-9 14 16,-22 24 66,30-35-129,0-1 4,-5 8-8,6-9 7,0 0 0,1 0 0,-1 0 0,0 0 0,0 0 0,1 0-1,-1 0 1,0 0 0,1 0 0,-1 0 0,1 0 0,0 0 0,-1 1 0,1-1 0,0 0-1,-1 3 1,16-12 236,26-25 58,-32 25-277,-5 5 8,-1 0 0,0-1 0,1 1-1,-1-1 1,0 1 0,3-8 0,20-28 359,23-53-1,-45 84-381,0 1 92,-1-1-1,1 0 1,-2 0 0,1 0-1,-1-1 1,0 1 0,0-1-1,-1-9 1,-1 9 182,0 6-30,0-3-13,0 118 280,0 48-375,0-122-74,-10 185 30,7-176-50,-15 291 154,12-217-147,16 146 110,-10-266-170,0 0-1,0 0 0,1-1 0,-1 1-1,0-1 1,0 1 0,0-1 0,0 1-1,0 0 1,0-1 0,0 1 0,0-1-1,0 1 1,0-1 0,-1 1 0,1 0-1,0-1 1,0 1 0,0-1 0,-1 1 0,1 0-1,-10-2 3,-8-15 2,-9-14-3,10 10-4,-7-8-11,1-1 0,-33-54 1,60 93 4,13 12 8,-11-17 0,0 0 0,0 0 0,0-1 0,12 6 0,-2-2 0,1-1 0,20 6 0,-11-6 0,38 6 0,39-3 0,-4-10 0,-10-10 0,-52 2-472,-1-1 0,58-24 0,-14 1-6608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5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4488,'0'0'0,"12"-10"0,24-16 0,8-4-216,-4 1 216,4 1-2728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5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0 4216,'-61'34'-39,"-41"31"-17,80-46-56,-85 103-6,90-92 171,-46 133 79,57-130 209,2 108 175,8-119-8,3-8-366,1 0-1,0 0 1,0-1 0,12 14-1,-20-26-105,1 0 0,0 0 0,0 0 0,0 0 0,0-1 0,1 1-1,-1 0 1,0 0 0,0-1 0,0 1 0,1 0 0,1 0 0,19 6 122,0 0 0,0-2 1,24 3-1,-19-8 210,115-22 160,-116 14-120,-4-2-262,-2 0-1,1-2 1,23-17 0,-43 28-110,1 0 1,-1 0 0,0 0-1,1-1 1,-1 1 0,0 0-1,0-1 1,0 1 0,0-1-1,0 1 1,0-3 0,12-25 164,-1-2 0,9-36 1,-17 37 179,-3-115 152,-4 120-178,-6-4-110,-19-42-1,27 68-204,0 0 0,0 0 0,-1 0-1,0 1 1,1-1 0,-1 0-1,0 1 1,0 0 0,0-1 0,0 1-1,-1 0 1,-4-3 0,-1-1 30,-19-11 27,15 15 98,-53 15 53,53-6-200,3 3-349,1-1 0,0 2 0,1-1 0,-8 15 0,-7 16-7539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2:5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23 199 8432,'1'2'33,"1"9"0,-27 65-86,24-71 14,1-1 1,0 0-1,1 1 0,-1-1 0,1 0 1,0 0-1,0 0 0,0 1 0,0-1 1,1 0-1,-1 0 0,1-1 1,0 1-1,1 0 0,-1-1 0,0 1 1,1-1-1,5 6 0,-7-8-94,16 5-41,-16-5 168,0-1-1,1 0 1,-1 1-1,0-1 1,1 0-1,-1 0 1,1 0-1,-1 0 0,0 0 1,1 0-1,-1-1 1,1 1-1,-1 0 1,0-1-1,1 1 1,1-2-1,5 0-8,4-1 6,-8 3 6,0-1 0,1 0-1,-1-1 1,0 1 0,1-1 0,-1 0-1,4-2 1,29-16-12,-2-6 14,-24 15 30,0 0 0,-2-1 1,1 0-1,-1-1 0,-1 0 0,-1 0 0,11-25 0,-12 25 0,-5 9 13,1 0 1,-1-1-1,1 1 0,-1 0 0,0-1 1,-1 1-1,1-6 0,0-59 604,-3 6 1037,2 61-843,0 3-805,-1-1-1,0 1 0,1 0 0,-1-1 1,0 1-1,1 0 0,-1-1 0,1 1 1,-1 0-1,1 0 0,-1 0 0,1 0 1,0 0-1,-1-1 0,1 1 0,0 0 0,0 0 1,-1 1-1,1 1-14,-2 14 12,1 13 208,-9 97 19,7-99-204,-1-1 0,-2 1 0,-9 29 0,-7 23 25,-27 121-2,40-158-44,-10 58-1,-2 1-26,13-70-8,3-10-4,1 0 1,0 0 0,2 0-1,0 25 1,20 124-87,-13-143 47,-2 1-1,-1-1 0,-1 44 1,-2-69 40,0 1 0,0-1 0,0 0 0,0 1 0,-1-1 0,0 0 0,1 0 0,-1 0 0,0 0 0,0 0 0,-1-1 0,-2 4 0,2-2-3,-2 0 4,1 0 0,-1 0 0,0 0 0,0-1 0,-1 1 0,1-1 0,-1 0 0,1-1 0,-1 0 0,0 1 0,0-2 1,0 1-1,-6 0 0,1-2 3,2-3 1,9 3-1,0 0 0,0 0 0,0 0 0,0 0 0,0 0 1,0 0-1,0 0 0,1 0 0,-1 0 0,0 0 0,0 0 0,0 0 0,0 0 0,0 0 1,0 0-1,0 0 0,0 0 0,0 0 0,0 0 0,0 0 0,1-1 0,-1 1 0,0 0 1,0 0-1,0 0 0,0 0 0,0 0 0,0 0 0,0 0 0,0 0 0,0 0 0,0 0 1,0 0-1,0 0 0,0-1 0,0 1 0,0 0 0,0 0 0,0 0 0,0 0 0,0 0 0,0 0 1,0 0-1,0 0 0,0 0 0,0 0 0,0-1 0,0 1 0,0 0 0,0 0 0,0 0 1,0 0-1,0 0 0,0 0 0,0 0 0,0 0 0,0 0 0,0 0 0,0 0 0,-1 0 1,1-1-1,15-9 5,27-14 0,-39 22-3,19-6 18,127-21 9,-113 26-1,160 3 19,-158 2-6,154 13 24,-154-12-10,133-3 21,-169 0-74,0 0 0,0 0 0,0 0 0,0-1-1,0 1 1,0 0 0,0-1 0,0 0 0,-1 1 0,1-1 0,0 0 0,0 0 0,2-1 0,4-3 2,0 0 1,1-1-1,-2 1 0,1-1 1,10-11-1,-8 3-379,0-1-1,0 1 0,12-30 1,27-52-7165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7000,'42'-2'108,"-22"0"2,0 1-1,34 3 1,-35 0-81,46 10 345,105 37 43,-164-47-375,0 0-1,0 1 1,-1 0-1,9 4 1,172 120 245,-145-93-127,186 167 57,-219-194-192,-1 0 1,1 1-1,-1 0 0,7 11 1,83 121 100,-19 19-55,-78-159-71,4 8 32,-1-1 1,0 1-1,0 0 1,-1 0-1,0 0 0,2 16 1,-4-24-33,21 192 226,-28 9-131,7-201-95,0 7 28,-1 1-1,0 0 1,0-1-1,-1 1 1,1-1-1,-2 1 1,1-1-1,-6 12 1,8-19-28,-23 55 126,-46 79 0,29-74-92,-52 61 0,83-111-17,1 1 1,-1-2-1,-1 1 0,-18 14 1,28-24-18,-174 130 86,-47-11-1334,-2-12-5078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3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435 253 8344,'13'-15'-2,"-4"6"6,-1-1 0,0 0 0,10-18 0,-1-12-1,-13 28 7,-1-1 0,-1 0 0,2-21 0,-4 31 10,-1-1 0,1 1 0,-1 0 0,1 0 0,-1-1 0,0 1 0,0 0 0,-1 0 0,1 0 0,-1 0 0,1 0 0,-1 0 0,0 1 0,0-1 0,0 1 0,0-1 1,-1 1-1,1 0 0,-4-3 0,5 4-1,-10-4 208,0 4-163,0 0 0,-1 1 0,1 0 0,-15 3 0,9 3 177,-84 53 92,63-32-126,-41 38 0,55-43-182,-33 29 97,40-33-104,-25 26-1,31-28-3,-5 24-1,15-36-13,0-1 0,0 0 1,1 1-1,0-1 0,0 1 0,0-1 1,0 1-1,0-1 0,1 0 0,-1 1 0,2 3 1,1-1-2,1 1 1,0-1 0,0 0 0,0 0 0,1 0 0,0-1-1,0 1 1,1-1 0,-1 0 0,9 5 0,-9-6-2,14 7-17,16 2 8,39 10-1,-51-20-14,20-6 9,42-8 0,-59 3 12,-16 5 6,9-4 1,-1-1 0,0 0 1,0-1-1,-1-1 0,25-18 1,-6-3 69,-1-1 0,51-59 0,-84 88-48,0 0 0,1-1 0,-2 1 0,1-1 0,0 0 0,-1 1 0,1-1 0,-1 0 0,0 0 0,-1 0 0,1 0 0,-1 0 0,1 0 0,-1-4 0,0 3 6,0 1 0,-1 0-1,1 0 0,-1 0 1,1 0-1,-1 0 1,0 0-1,0 0 0,-1 1 1,1-1-1,-1 0 0,0 1 1,0-1-1,0 1 1,-3-4-1,2 4 2,0-1 2,0 0 0,-1 0 0,1 1-1,-1 0 1,0-1 0,0 2 0,0-1-1,0 0 1,-1 1 0,1 0 0,-1 0 0,-7-3-1,5 3 1,-11-5 106,-1 1 0,-27-5 0,0 0-97,45 11-78,0-1 0,-1 1 1,1-1-1,-1 1 0,1-1 1,0 0-1,-1 0 0,1 1 1,0-1-1,0 0 0,-1 0 1,1 0-1,0 0 0,0-1 1,0 1-1,0 0 0,-1-2 1,0-1-834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3592,'-64'53'16,"41"-29"0,-26 35 0,37-39 65,-29 101 90,37-91 170,-1 172 149,7-155-116,28 191 123,-21-191-282,45 209 84,-43-204-119,-1-14-86,6 27 63,10 97 1,-24-144-101,2 11-11,-2 0 0,-1 0 0,-1 0 0,-5 36 0,4-54-91,0-2-66,0 1-1,-1-1 0,0 0 0,0 0 0,-7 16 0,-3-1-3908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1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0 289 8696,'10'-9'10,"1"1"-1,19-14 1,13 1-7,-23 12-10,0 1 1,0 1 0,1 1-1,36-6 1,119-25-68,-136 28-131,-23 5 121,185-52-497,-70 4-679,-69 24-2920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0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61 268 3768,'0'2'8,"-30"71"60,29-69-32,0 1 1,-1 0-1,1-1 0,-1 1 1,-4 5-1,-9 21 778,15-30-401,-1 1 7,1-2-407,0 1 0,0-1 0,0 0 0,0 0 1,-1 0-1,1 0 0,0 0 0,0 0 0,0 0 0,0 0 0,0 0 0,0 0 0,0 1 0,0-1 0,0 0 0,0 0 0,0 0 0,0 0 0,-1 0 0,1 0 0,0 1 0,0-1 0,0 0 0,0 0 1,0 0-1,0 0 0,0 0 0,0 0 0,0 1 0,0-1 0,0 0 0,0 0 0,0 0 0,1 0 0,-1 0 0,0 0 0,0 1 0,0-1 0,0 0 0,0 0 0,0 0 0,0 0 0,0 0 1,0 0-1,0 0 0,0 0 0,1 0 0,-1 1 0,0-1 0,0 0 0,0 0 0,0 0 0,0 0 0,0 0 0,0 0 0,1 0 0,-1 0 0,0 0 0,0 0 0,0 0 0,0 0 0,7-3 87,-1-1 0,1 0 0,-1 0-1,-1-1 1,1 1 0,0-1 0,8-11-1,36-48 305,-41 52-318,40-57 173,85-93 190,-99 131-415,-33 29-25,0 0 0,1 0 0,-1 1 0,1-1 1,-1 0-1,1 1 0,0-1 0,-1 1 0,1 0 0,0 0 0,3-1 1,5-1 6,18-7 0,-18 10-1,0 3-8,1 1-1,-1 1 1,18 9 0,-17-3 13,-8-6-15,4 4-1,-1 0 0,0 1 0,-1-1 0,0 1 0,-1 1 0,0-1 0,-1 1 0,5 13 0,33 171 55,-34-127-30,5-6 12,-11-56-33,0 1 0,0 0-1,1-1 1,0 1 0,0-1-1,0 0 1,9 10 0,-11-15-4,0 0 0,0 0-1,0 0 1,0 0 0,1 0 0,-1 0 0,0 0 0,0-1 0,1 1 0,-1 0 0,1-1 0,-1 1 0,0-1 0,1 0-1,-1 1 1,1-1 0,1 0 0,4 1 6,2 2-3,-7-2-3,0-1 1,1 1-1,0-1 1,-1 1-1,1-1 0,-1 0 1,1 1-1,-1-2 0,1 1 1,0 0-1,-1 0 0,5-2 1,15-3 35,0-1 1,0-1-1,0-1 1,26-14-1,-35 13 3,0 0 0,0-1 0,-1 0 0,18-20 0,-18 17 9,-8 8-46,22-20 205,-24 24-161,0 1-43,0 0 1,-1 1 0,1-1-1,0 1 1,-1 0-1,1-1 1,0 1 0,-1 0-1,1 0 1,-1 0 0,0 0-1,1 0 1,-1 0-1,0 0 1,1 1 0,1 1-1,17 27 11,-15-23-8,-1-1-10,2 3 15,0 0-1,9 19 1,-15-26-7,0-2-7,0 1 0,0-1 0,0 1 0,0-1 0,0 0 0,0 1 0,0-1 0,0 1 0,1-1 0,-1 0 0,0 1 0,0-1 0,0 0 0,0 1 0,0-1 0,1 0 1,-1 1-1,0-1 0,0 0 0,1 1 0,-1-1 0,0 0 0,1 0 0,-1 1 0,0-1 0,0 0 0,1 0 0,-1 0 0,1 1 0,-1-1 0,0 0 0,1 0 0,-1 0 0,1 0 0,15-8-1182,4-1-4739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0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10 112 2872,'0'0'0,"3"-24"0,1 6-16,1 2 16,-7 4-96,-8-9 96,1 0-1592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29 9056,'-24'9'-24,"18"-7"-8,-1 0 0,1 1 0,0 0 1,1 1-1,-10 5 0,-87 72-263,82-59-131,-63 113-93,71-107 487,-31 110 4,39-113 56,6 105 52,-1-128-59,-1 1 0,0-1-1,0 0 1,1 1 0,-1-1 0,1 0 0,0 0-1,0 0 1,2 4 0,12 20 60,1-1-1,1 0 1,25 26 0,-38-47-13,-1 0 0,1 0 1,1-1-1,7 6 0,36 21 169,69 30-1,-113-58-194,0 0 1,0-1-1,0 1 0,0-1 0,1 0 0,4 0 0,-9-1-42,24 3 149,35 1 1,-42-5-112,0 0 1,22-5 0,-37 5-14,0 1 1,1-1-1,-1 1 1,0-1-1,1 0 0,-1 0 1,0 0-1,0 0 1,0 0-1,2-2 1,23-16 98,-1-1 1,39-40-1,-45 34 64,52-115 92,-70 138-255,-1 1-1,0-1 1,0 0 0,-1 0-1,1 1 1,-1-1 0,1 0-1,-1 0 1,0-3 0,0-48 148,-10-69 0,1 83 82,-67-147 108,59 156-102,-9-4-71,-44-43 0,51 64 118,6 9-236,1 0 0,-2 1 1,1 0-1,0 2 0,-22-3 0,34 5-49,-1-1-1,1 1 1,-1 0 0,1 1-1,-1-1 1,1 0-1,0 0 1,-1 1-1,1-1 1,-1 0-1,1 1 1,-2 0 0,-6 4 25,-1 0 0,1 1 0,0 0 0,1 1 0,0-1 1,0 1-1,-10 12 0,17-18-38,1 0 1,-1 0-1,0 0 1,0 0-1,1 0 1,-1 0-1,0 0 1,1 0-1,-1 1 1,1-1-1,0 0 1,-1 1-1,1-1 1,0 0-1,0 2 1,-2 22 41,2 0 1,0 0-1,8 48 0,2-40-38,8 7-587,2-2 1,39 57-1,4-5-8093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1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1 751 9776,'36'-10'-3,"-1"2"-36,-18 5 17,-13 2 8,3 0 15,0 0 0,0-1 0,0 0 0,0 0 0,-1 0 0,1-1 0,-1 0 1,1 0-1,-1-1 0,0 0 0,0 0 0,7-7 0,3-7 35,21-33 0,-28 32 84,31-106 34,-9 21-47,-2 18-96,2 13-11,-3 17 0,-6 10 0,-4 7 0,-14 30-4,-2 3 11,0 0 1,0 0-1,1 1 1,0 0 0,1-1-1,-1 1 1,1 0-1,8-9 1,-12 14-2,1 0 1,-1-1-1,1 1 0,-1 0 1,1 0-1,-1-1 1,1 1-1,-1 0 0,1 0 1,-1 0-1,1 0 1,-1 0-1,1 0 1,-1 0-1,1 0 0,0 0 1,-1 0-1,1 0 1,-1 0-1,1 0 1,-1 0-1,1 0 0,-1 0 1,1 1-1,-1-1 1,1 0-1,-1 0 1,1 1-1,-1-1 0,1 0 1,-1 1-1,1-1 1,-1 0-1,0 1 0,1-1 1,-1 1-1,1 0 1,0 1 11,0 0-1,0 0 1,1 0 0,-1 0 0,-1 1-1,1-1 1,0 0 0,0 3 0,1 4-1,1 31 99,-3 145 169,-2-111-258,2 167 133,-9 28-25,8-193-122,3-45 15,20 107 13,-14-115-27,-3-14-163,0 1 0,1-1 0,0 0 0,0-1-1,1 1 1,0-1 0,1 0 0,10 7 0,28 21-6637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1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676 1 6552,'-25'11'16,"14"-6"34,0 1 0,0 0 0,-15 12 0,-99 80 206,98-71-56,-116 153 44,114-138-223,-113 160 12,118-162-18,-64 165 10,86-199-22,0-1-1,1 1 1,-1 0-1,1 0 1,0 6-1,1-12-2,-3 29 9,1 44 1,4-49-4,11 47 1,-13-68-2,1 0-1,0 0 1,0 0 0,0 0-1,0-1 1,0 1 0,0 0-1,1 0 1,3 4 0,-5-7-5,11 17 15,1 0 1,19 21-1,-12-20-3,37 27-1,-56-45-11,4 3 10,-1 0 0,2-1-1,-1 1 1,0-1 0,0 0-1,9 3 1,208 59 91,-215-62-90,-1-1 0,1-1-1,-1 1 1,1-1 0,-1 0-1,11-1 1,18-1 28,59-13 1,-51 2-496,66-28 0,40-21-4184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1007 114 10672,'-27'-51'6,"21"43"-2,3 4 17,-1 0 0,1 0-1,-1 1 1,1 0 0,-1-1-1,0 1 1,-1 0 0,1 1-1,0-1 1,-1 1 0,-6-3 0,1 2 23,1 0 1,-1 1-1,-14-3 1,9 4 15,0 0 0,-1 1 0,1 1 1,0 0-1,0 1 0,-20 6 0,18-5-12,-25 5 155,0 1 1,-49 19-1,82-26-113,0 1 1,1 0-1,0 1 1,-14 7 0,7-1-24,9-8-33,0 1 0,0 1 0,1-1 0,-1 1 0,1 0 1,0 0-1,0 1 0,0-1 0,1 1 0,-1 0 0,1 0 0,-6 11 1,10-7 45,3-2-64,1 0 1,0 0 0,0 0 0,1-1 0,0 0-1,0 0 1,0 0 0,1 0 0,0-1 0,9 7-1,2 0 3,1-1-1,24 12 1,-19-11 9,1-2 0,48 14 0,17 5 1,-80-26-23,4 1-1,0 1-1,1 0 1,-2 1-1,1 1 0,-1 0 1,0 0-1,0 1 1,-1 1-1,0 0 1,0 1-1,11 13 1,-21-22-5,0 0 0,0 1 1,0-1-1,0 1 0,0-1 0,0 1 1,0 0-1,0-1 0,-1 1 0,1 0 1,0-1-1,-1 1 0,0 0 0,1 0 0,-1-1 1,0 3-1,-1-1 0,1 0 1,-1-1-1,0 1 0,-1-1 1,1 1-1,0-1 1,-1 1-1,1-1 0,-1 0 1,0 0-1,1 0 0,-1 0 1,-4 3-1,-42 36 0,21-23-5,-140 73 0,128-75-14,-159 59-5,159-60-9,-2 0 10,-137 52-57,163-61 73,-65 29-72,69-30 56,1 0 1,0 0-1,1 1 0,-1 1 0,-13 12 0,23-19 22,0 0-1,0 0 0,0 0 1,-1 0-1,1 1 0,0-1 1,0 0-1,0 0 0,0 0 1,0 0-1,0 1 0,0-1 1,-1 0-1,1 0 0,0 0 1,0 1-1,0-1 0,0 0 1,0 0-1,0 0 0,0 1 1,0-1-1,0 0 0,0 0 1,0 0-1,0 1 0,0-1 1,0 0-1,0 0 0,1 0 1,-1 1-1,0-1 0,0 0 1,0 0-1,0 0 0,0 0 1,0 1-1,0-1 0,1 0 1,3 8-11,1-1-1,0 1 1,0-1 0,0-1 0,1 1 0,9 7 0,-11-11 7,9 11-19,2-1 0,0-1 0,31 19 0,23 16-37,-30-14 31,36 38 0,-56-45-23,4 20 13,25 67 1,-38-77-34,9 57 4,24 111-141,-16-117-1274,3-2-5849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3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13176,'0'0'20,"2"2"8,39 21 212,151 84 384,-93-42-258,-65-41-220,18 15 24,-52-39-167,1 0 0,-1 0-1,0 1 1,0-1 0,0 0-1,1 0 1,-1 0 0,0 0-1,0 0 1,0 1 0,0-1-1,1 0 1,-1 0 0,0 0-1,0 0 1,0 1 0,0-1-1,0 0 1,0 0 0,0 0-1,1 1 1,-1-1 0,0 0-1,0 0 1,0 1 0,0-1-1,0 0 1,0 0 0,0 1-1,0-1 1,0 0 0,0 0-1,0 0 1,-1 1 0,0 4 10,0 0 1,-1 0 0,1 0 0,-1-1 0,0 1 0,-1 0 0,1-1 0,-1 1 0,0-1 0,0 0 0,-1 0 0,1 0 0,-8 5 0,2 0 1,-1-2 1,-1 1-1,0-1 1,0-1-1,-17 8 1,15-9 0,-1 0 0,1 0 1,-1-1-1,0-1 1,-16 2-1,20-2 10,12 0 52,18 6 36,-13-7-136,57 18 88,84 21 2,-117-30-8,12 8-18,47 30 1,-71-33 25,-5 3-35,1 0 0,12 26 0,-26-44-29,-1 0 0,1 0 0,-1 0 1,1 0-1,-1 0 0,0 0 1,1 0-1,-1 0 0,0 1 0,0-1 1,0 0-1,0 0 0,0 2 1,-2 13 8,0 0 1,-1-1 0,-1 1 0,0-1-1,-7 15 1,-4-4 41,-108 112 24,93-113-39,-46 29 0,54-39-36,-40 20 0,59-33 3,-1 0 1,0 0 0,0-1 0,0 1 0,0-1 0,0 0 0,0-1 0,0 1 0,0 0 0,0-1 0,0 0 0,-9-1 0,9 0-180,1-1 1,-1 1 0,0-1 0,0 0-1,1 0 1,-1 0 0,1-1 0,0 1-1,0-1 1,0 0 0,-5-5 0,-31-33-9589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5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234 111 9240,'8'-44'873,"-7"43"-506,3-6 546,1 14-607,-3-3-260,0-1 0,0 0 0,0 1 0,-1 0 0,0-1 0,1 1 1,-1 0-1,0 0 0,0 6 0,19 118 272,-6 11 0,-3-18-145,39 170 227,-25-175-265,35 91 163,-56-189-118,-4-18-177,0 0 1,0 0-1,0 0 1,0 0-1,0 0 1,0 1-1,0-1 1,0 0-1,0 0 1,-1 0-1,1 0 1,0 0-1,0 0 1,0 0-1,0 1 1,0-1-1,0 0 1,0 0-1,0 0 1,0 0-1,0 0 1,0 0-1,0 0 1,0 0-1,-1 0 1,1 0-1,0 0 0,0 0 1,0 1-1,0-1 1,0 0-1,0 0 1,0 0-1,0 0 1,-1 0-1,1 0 1,0 0-1,0 0 1,0 0-1,0 0 1,0 0-1,0 0 1,-1 0-1,1 0 1,0 0-1,0 0 1,0 0-1,0 0 1,0-1-1,0 1 1,0 0-1,0 0 1,-1 0-1,1 0 1,0 0-1,0 0 1,0 0-1,0 0 1,-3-3 27,0-1 0,0 1 1,0-1-1,0 1 1,1-1-1,-4-6 1,-6-17 38,-17-50 1,-9-77 160,23 78-115,-20-119 14,29 153-35,-8-87 5,-23-182 168,26 233-156,11 77-111,0 1 1,0 0-1,0-1 0,0 1 1,0-1-1,0 1 0,0 0 1,0-1-1,0 1 0,-1 0 1,1-1-1,0 1 0,0-1 1,0 1-1,0 0 0,0-1 1,-1 1-1,1 0 0,0-1 1,0 1-1,-1 0 0,1 0 1,0-1-1,0 1 0,-1 0 1,1 0-1,0-1 0,-1 1 1,1 0-1,0 0 0,-1 0 1,1 0-1,0 0 0,-1-1 1,1 1-1,0 0 1,-1 0-1,1 0 0,-1 0 1,1 0-1,0 0 0,-1 0 1,1 0-1,-1 0 0,1 0 1,0 0-1,-1 1 0,1-1 1,0 0-1,-1 0 0,1 0 1,0 0-1,-1 1 0,1-1 1,0 0-1,-1 0 0,1 0 1,0 1-1,-1-1 0,-20 26 31,-8 20-23,16-18 6,-53 191 9,62-206-22,2 0 0,-2 18 1,-9 127 3,14 42-4,18-4-2,12-18 0,40 97-6,-54-212 5,-10-40 3,62 211-60,-67-228 26,0 2-1,-5-19 18,1 0 1,0 0 0,-1-14-1,1 2 9,-6-31-1,-28-131-4,27 142 6,-40-215 2,41 203-2,4 20 3,-18-227-4,21 228 4,-1-23-1,7-84 0,9 43-1,-10 80 1,0 0 0,0 1 0,2-1 0,8-18 0,-13 35 3,-1 1 0,1 0 0,-1-1 0,0 1-1,1 0 1,-1-1 0,1 1 0,-1 0 0,0 0-1,1-1 1,-1 1 0,1 0 0,-1 0 0,1 0 0,-1 0-1,1 0 1,-1 0 0,1 0 0,-1 0 0,1 0 0,-1 0-1,1 0 1,-1 0 0,1 0 0,-1 0 0,1 0 0,-1 0-1,1 0 1,-1 1 0,1-1 0,-1 0 0,1 0 0,-1 1-1,0-1 1,1 0 0,-1 1 0,1-1 0,-1 1 0,1-1 0,1 2 0,0 0 0,0 0 0,0 0 0,0 0 0,0 0 0,0 0 0,-1 0 0,1 1 0,-1-1 0,2 5 0,3 10-1,-1 0 1,-1 1 0,-1-1 0,0 1 0,0 25 0,-3-33-1,2 30-5,-6 223-5,2-202-1,-4 254-1,6-254-6,8 266-30,-6-115-57,0-185 60,-5-28 5,2 1 41,1 0-1,-1 0 1,1 0-1,0 0 1,-1 0-1,1 0 1,0 0-1,-1 0 1,1 0 0,0 0-1,-1 0 1,1 0-1,0 0 1,-1 0-1,1 0 1,0 0 0,-1 0-1,1-1 1,0 1-1,-1 0 1,1 0-1,0 0 1,0-1-1,-1 1 1,1 0 0,0 0-1,0-1 1,-1 1-1,1 0 1,0 0-1,0-1 1,0 1-1,0 0 1,-1-1 0,1 1-1,0 0 1,0-1-1,0 1 1,0 0-1,0-1 1,0 1-1,0 0 1,0-1 0,0 1-1,0 0 1,0-1-1,0 1 1,0-1-1,0 1 1,-7-130-18,7 120 17,0-33-4,0-74 4,2-27 1,15-152 1,-12 240 7,30-235 40,-7 70 205,-28 235-246,-2 42 28,-24 165-2,16-163-25,-22 100 4,-16 35-9,-4-2-3,3-14 0,-16 96-1867,41-160-7466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39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10 4760,'12'-5'8,"-7"3"1,3 0 15,-4 2-8,0-1-1,0 1 1,0 0-1,1 1 1,-1-1-1,0 1 0,0-1 1,7 4-1,-4-3 16,11 1 84,0 1 1,-1 0-1,1 2 1,-1 0-1,18 7 1,-13-4 38,-1 1 1,0 1-1,0 1 1,-1 1-1,28 21 0,-34-20-104,-7-7 3,0 0 1,0 1-1,-1 0 1,0 0 0,7 12-1,10 16 152,19 41-1,-34-53 250,-3 8-136,1 63 1,-6-91-260,0-1-1,0 1 1,-1 0-1,1 0 1,-1 0-1,1 0 1,-3 3-1,-11 31 265,-38 64 1,30-70 77,-137 142 140,118-135-266,-205 159-1252,110-97-5583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5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2 545 12104,'-1'-29'5,"0"20"4,1 0 0,0 0-1,1 0 1,2-12 0,13-52 63,-15 71-60,0 0 1,0-1-1,0 1 1,0 0-1,0 0 1,1 0-1,-1 1 1,1-1-1,-1 0 0,1 0 1,0 1-1,0-1 1,-1 1-1,1 0 1,4-2-1,-2 0 14,-4 3-23,0 0 0,0 0 0,0 0 0,0 0 0,1-1 0,-1 1 0,0 0 0,0 0 0,0 0 0,0 0-1,0 0 1,0 0 0,1 0 0,-1 0 0,0 0 0,0 0 0,0 0 0,0 0 0,0 0 0,1 0 0,-1 0 0,0 0 0,0 0 0,0 0-1,0 0 1,0 0 0,1 0 0,-1 0 0,0 0 0,0 0 0,0 0 0,0 0 0,0 0 0,1 1 0,-1-1 0,0 0 0,0 0 0,0 0-1,0 0 1,0 0 0,0 0 0,0 0 0,0 1 0,0-1 0,1 0 0,7 8 39,0 0 0,-1 0 0,11 17 1,-13-19-31,9 16 20,0 0 0,-1 1-1,-2 0 1,10 28 0,-11-26-20,3 12 36,40 195 21,-45-183-35,-1-2-15,25 149 26,-7-64-7,-20-119-36,-4-13-2,-1 0 0,0 0 0,1 0 0,-1 0 0,0-1 0,1 1 0,-1 0 0,0 0 0,1 0 0,-1 0 0,0 0 0,1 0 0,-1-1 0,0 1 0,1 0 0,-1 0 0,0 0 0,0-1 0,1 1 0,-1 0 0,0-1 0,0 1 0,0 0 0,1 0 0,-1-1 0,0 1 0,0 0 0,0-1 0,0 1 0,0 0 0,0-1 0,0 1 0,0 0 0,0-1 0,0 1 0,0 0 0,0-1 0,3-38 0,-5-36 0,-2-36 0,-1-36 0,3-14 0,-1 2 0,4 6 0,6 13 0,19-119 14,-22 235-8,-3 21 15,-2 6 4,-4 38 30,1 79 0,4-93-43,0 21 48,16 217 22,-12-209-28,23 250 20,-19-244-20,-5-43-41,53 267 71,-2-95-13,-30-113-34,-21-71-9,2 0 11,-5-7-39,0 0 1,0 0 0,0 0-1,0-1 1,0 1 0,0 0 0,0 0-1,0 0 1,0 0 0,0 0-1,0 0 1,0 0 0,0 0 0,0 0-1,0 0 1,0 0 0,0-1-1,0 1 1,0 0 0,0 0 0,0 0-1,0 0 1,0 0 0,0 0-1,0 0 1,0 0 0,0 0 0,0 0-1,0 0 1,0 0 0,0 0-1,0 0 1,0 0 0,1 0 0,-1 0-1,0 0 1,0 0 0,0 0-1,0 0 1,0 0 0,0 0 0,0 0-1,0 0 1,0 0 0,0 0-1,0 0 1,1 0 0,-1 0 0,0 0-1,0 0 1,0 0 0,0 0-1,0 0 1,0 0 0,0 0 0,2-7 4,0 1 0,-1-1 0,1 0 0,-1 0 0,-1 0 0,0 0 0,0-9 0,0 2 0,-6-184 63,4 183-64,-2-30 23,-23-208 9,21 199-15,0 4-7,-18-207 20,21 216-23,-5-149 33,10 89 36,-6 106-40,-9 12-23,8-1 30,-15 139 11,17-112-44,-3 78-1,2 37-10,2-101-4,0 15-7,11 105 1,19 30-119,-27-203 61,0-8 4,2-11 39,0-1 0,-1 0 0,0 0 0,-2 0 0,-2-29 0,2 25 14,-7-174-79,0 100 54,-9-138-1,13 188 28,-2-62-1,2-6 7,3 63 3,1 24 15,-5-41 1,1 59 5,0 10-3,1 12 62,-2 136 25,4-139-96,-1 42 115,-15 290 51,10-264-44,-47 369 46,38-363-80,-30 91 0,31-137-967,-38 72 0,51-111 807,-69 138-9006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2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5656,'0'0'105,"-2"5"-10,-5 14 120,0 0 0,-5 32 0,-6 16 482,18-65-543,-3 6 318,3-8-425,-1 1 0,1-1-1,0 1 1,-1-1 0,1 1 0,0-1 0,0 1-1,0-1 1,0 1 0,0-1 0,-1 1 0,1-1-1,0 1 1,0 0 0,0-1 0,0 1 0,0-1-1,1 1 1,-1-1 0,0 1 0,0-1 0,0 1-1,0 0 1,1-1 0,-1 1 0,1 0 0,5 11 243,-3-7-225,0 0-1,-1 0 1,0 1 0,0-1 0,0 0-1,0 1 1,0 9 0,18 126 401,-17-106-171,4 159 112,-5-154-166,13 160 87,-4-80 12,-1-26-152,4 7 345,-14-100-275,0 1-202,0 4-3,21-6 30,28-3-35,90-3-4,-17 0-4,-5-2-27,-89 6-6,105-6 18,-119 8-15,3 1 4,1-2 0,25-2 0,-31-2-11,-10 2 26,1 1-1,-1-1 1,0 1 0,0-1 0,0 0 0,0 0 0,0 0 0,-1 0 0,1 0 0,-1 0 0,2-6 0,4-39-511,-3 22-983,6-35-6495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0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90 10400,'-1'28'-184,"-5"15"77,-10 43 86,-31 126 25,36-169 17,-51 185 27,48-182 39,-62 214 202,20-90 319,56-168-568,-1 0-1,1 0 1,-1 0 0,0 0 0,0 0-1,0 0 1,0-1 0,0 1-1,0 0 1,-1 0 0,1-1 0,-1 1-1,-2 2 1,3-5-15,0 0 1,0 0-1,0 0 0,0 0 1,0 0-1,1-1 0,-1 1 1,0 0-1,1 0 0,-1 0 1,1-1-1,-1 1 0,1 0 0,-1-2 1,1 3-26,-4-9 33,3 6-9,0 0 0,-1 0 0,1 0 0,1-1 0,-1 1-1,0 0 1,1-1 0,0 1 0,0-5 0,-5-131 252,6 102-89,20-161 75,-13 156-68,47-178 71,-42 175-98,61-166 62,-57 174-82,65-102 39,-66 121-131,59-41 21,-60 52-49,76-9 7,-71 16-20,34 11-1,-39-7-12,0 1 0,21 9 0,-22-7-1,0 1 0,25 17 0,-25-14 0,-1 1 0,0 0 0,13 16 0,-5 1-1,-2 1 1,-1 1 0,28 64-1,-29-57-4,-6-12 6,60 124-10,-55-120-1,2-1 0,1 0 0,41 46 0,67 44-45,-114-106 52,-6-7-9,0 0 0,1-1 0,13 8 1,-12-7-140,4 3-203,1-1-1,0 0 1,0-1 0,19 7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0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1 332 9592,'37'-14'0,"27"-10"1,114-29 16,-137 42 37,205-39 28,-192 42 13,209-30 52,-217 32-7,185-11 189,-206 17-286,74-5 204,-89 4-182,1 0 0,-1-1 1,0 0-1,0-1 0,0 0 0,0-1 1,15-8-1,-22 10-98,0 0 0,-1 0 0,1-1 1,0 1-1,-1-1 0,0 1 0,0-1 0,1 0 0,-2 0 0,1 0 1,0 0-1,-1 0 0,3-6 0,-1 2-700,9-21-6007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263 381 9776,'11'-24'17,"-7"17"10,0-1 0,-1 0 1,0 0-1,2-10 0,21-99 158,-25 93-51,-3 3-78,-1-1 0,-12-37 0,15 58-53,0 0 0,-1 0 0,1 0 0,-1-1 0,1 1 0,-1 0 0,0 0 0,1 0 0,-1 0 0,0 0 1,0 1-1,-1-3 0,-7-4 5,-1-1 1,0 1-1,0 0 0,-1 1 1,-12-5-1,6 7 7,-10 5-3,-31 5 0,43-1-4,-17 18 4,27-18-12,0 0 1,1 0-1,0 0 1,0 1-1,-6 10 1,3 3-2,0-1 1,1 1 0,-8 39-1,12-33-5,8 116-6,-1-109-7,35 156-4,-29-147-3,51 164-10,-50-165 16,29 150-6,-37-155 21,-13 124 2,9-157 3,-1 1-1,1-1 1,0 1-1,-1-1 0,0 0 1,1 1-1,-1-1 1,-2 3-1,3-5-1,-1 3-49,0 1 1,-1-1-1,1 0 0,-1 0 0,0 0 1,0 0-1,0 0 0,0-1 0,0 1 1,-1-1-1,1 1 0,-1-1 0,1 0 1,-1 0-1,0 0 0,0 0 0,0 0 1,0-1-1,0 0 0,-1 1 0,1-1 1,0 0-1,-5 0 0,-32 7-6042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9592,'31'-6'3,"28"0"27,83 5 18,-60 4 39,114 0 82,186-7 63,-331 7-215,-37-1-14,21 6 1,-10 4 1,-5 9-3,-15-13-1,-1-1 0,1 1-1,-2 1 1,1-1 0,-1 0 0,0 1 0,-1 0 0,0 0 0,1 11 0,4 31 11,-4-18 4,11 41 0,-13-72-9,0 0 1,0 0-1,0 0 1,0 0-1,0 0 1,1-1-1,-1 1 0,0 0 1,1-1-1,0 1 1,-1-1-1,1 0 1,0 1-1,0-1 0,-1 0 1,1 0-1,0 0 1,0 0-1,0-1 1,1 1-1,-1 0 0,0-1 1,0 0-1,0 1 1,0-1-1,0 0 1,3 0-1,0-4 61,-4 3-59,4-4 12,-1-1 0,0 1-1,0-1 1,0 0 0,-1-1-1,0 1 1,0 0 0,-1-1-1,3-9 1,24-99 148,-24 90-70,-1-1-1,-1 0 1,-1 0 0,-2-27-1,0 40-32,0-23 99,-1 0 0,-9-45 0,9 78-1,-4 21-113,0-1-46,-1 37-1445,0 8-5780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2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1 369 8248,'25'-11'0,"23"-15"1,-35 18 1,-2 0 0,22-19-1,-21 15 0,0-1 0,14-21 0,-15 19 7,-2 3 3,0-1 1,-1 1 0,-1-2 0,0 1 0,9-26 0,10-60 181,-26 98-190,0 1 1,0-1-1,0 1 1,0-1-1,0 1 0,0-1 1,0 1-1,0 0 0,0-1 1,1 1-1,-1-1 0,0 1 1,0-1-1,0 1 1,1-1-1,-1 1 0,0 0 1,0-1-1,1 1 0,-1 0 1,0-1-1,1 1 0,-1 0 1,1-1-1,-1 1 1,0 0-1,1 0 0,-1-1 1,1 1-1,-1 0 0,1 0 1,-1 0-1,1 0 0,-1 0 1,0 0-1,1 0 1,-1-1-1,1 1 0,-1 0 1,1 1-1,-1-1 0,1 0 1,-1 0-1,1 0 1,-1 0-1,1 0 0,20 14 57,-18-11-58,8 4 7,-7-4-3,0 0 0,-1 0 1,1 0-1,0 0 1,-1 1-1,0 0 1,5 6-1,62 100 55,-62-95-40,0 0 0,8 25 0,-6-13-10,27 69 5,-17-36-10,-5 4-3,17 104 58,-31-164-55,0 0 0,0-1-1,1 1 1,0-1 0,0 1-1,0-1 1,0 0 0,0 0-1,1 0 1,-1 0 0,1 0-1,4 3 1,-3-2 2,-4-3-6,1-1 0,-1 1 0,1-1 1,-1 1-1,1-1 0,-1 0 0,1 1 1,-1-1-1,1 1 0,-1-1 0,1 0 0,0 0 1,-1 1-1,1-1 0,0 0 0,-1 0 1,2 0-1,9 2-148,1 0 0,-1-1-1,0 0 1,1-1 0,-1-1 0,14-2 0,34-6-5207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574 0 7896,'-81'34'49,"35"-16"-10,-127 45 73,137-49 8,-113 64 32,128-63-112,-17 22 0,34-34-39,1 1 0,0 0 0,0 0 0,0 0 0,1 1 0,0-1 0,-3 8 0,3-6-1,1 1 0,1-1-1,-1 1 1,1-1 0,0 1 0,0-1 0,1 1 0,0 0 0,0-1 0,1 0-1,2 8 1,-2-9-1,-2-3 0,1 0-1,-1 0 1,1 0 0,0-1-1,0 1 1,0 0 0,0 0-1,0-1 1,2 3 0,15 18-7,2 0 0,41 34 0,-33-38-31,139 66-5,-63-38 24,-51-22 20,-49-21 2,1-1-1,0 1 0,-1 0 1,0 0-1,0 0 1,0 0-1,0 1 1,0-1-1,-1 1 0,1 0 1,-1 1-1,3 5 1,-2-4 4,-3-6-4,-1 0 0,0 1 0,0-1-1,0 0 1,1 0 0,-1 1-1,0-1 1,0 0 0,0 0 0,0 1-1,1-1 1,-1 0 0,0 1 0,0-1-1,0 0 1,0 1 0,0-1-1,0 0 1,0 0 0,0 1 0,0-1-1,0 0 1,0 1 0,0-1-1,0 0 1,0 1 0,0-1 0,0 0-1,-1 1 1,1-1 0,-2 4 4,0 0 0,-1 0 0,1 0 0,-1-1 0,0 1 0,0-1 0,0 0 0,0 0 0,-1 0 0,1 0 0,-1-1 0,-5 4 0,-9 0 68,-107 8 27,97-16-33,10-2-223,0-1-1,1-1 0,0-1 1,0 0-1,-26-16 1,-19-16-4945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2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6816,'53'22'-2,"-51"-21"2,-1 0-1,1-1 1,-1 1-1,0 0 0,1 0 1,-1 0-1,0 0 1,1 0-1,-1 0 0,2 2 1,15 19-5,0 0 1,-2 2 0,17 29-1,-18-19-40,53 167 6,-57-154 93,36 221 43,-40-211 71,27 254 344,-30-277-376,28 172 320,-8-91-136,-21-104-152,2 4 11,-4-13-135,0-9-20,-1-42 9,-5 24-30,-9-36 1,-60-167-19,48 131 7,3-29 7,3-103 6,20 192 23,25-121 35,-15 131 58,2 5-55,1-1 0,28-34 1,-40 56-47,0 0 0,0 0 0,0-1 0,0 1 0,1 0 0,-1 0 0,0 0 1,1 1-1,-1-1 0,1 0 0,1-1 0,9-2 24,-1 0-1,1 1 1,0 1 0,0 0-1,0 0 1,1 1 0,12 0-1,-22 1-12,-1 1-1,1-1 1,-1 0-1,0 1 1,1-1-1,-1 1 1,0 0 0,4 1-1,29 14 151,53 33-1,-86-47-165,0-1 0,1 1 0,-1 0 0,0 0-1,0-1 1,0 1 0,-1 0 0,3 4 0,5 4 29,-1 1 1,12 23-1,-16-25-35,-1 1 0,0 0 0,4 19 0,-6-28-5,-1 1-1,0 0 1,0 0 0,1-1-1,-1 1 1,0 0 0,0 0 0,-1-1-1,1 1 1,0 0 0,0-1-1,-2 4 1,-9 27 18,-1 0 0,-22 42-1,15-46-7,-16 11-7,-39 34 0,51-58-12,2-4-1,-1-1 0,-33 9 1,54-18 1,1-1 1,-1 0 0,0 0-1,1 1 1,-1-1 0,1 0-1,-1 0 1,1 0 0,-1 0-1,1 0 1,-1 0 0,1 0-1,-1 0 1,0 0 0,1 0-1,-1 0 1,1 0 0,-1-1-1,1 1 1,-1 0 0,1 0-1,-1-1 1,0 1 0,-1-1-2,1 0 1,-1-1-1,0 1 0,1 0 1,-1-1-1,1 1 1,0-1-1,0 1 1,-1-1-1,1 0 0,0 1 1,0-1-1,0 0 1,1 0-1,-2-2 1,-4-36-1286,3-11-5043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3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641 133 8968,'-7'10'2,"-1"0"0,0 0-1,0 0 1,-1-1 0,0-1 0,-1 1 0,-13 8 0,12-9 0,-83 64 18,-8 3-17,-80 80-1,155-126 13,12-10-6,-6 6 3,1 1-1,2 0 0,-18 34 1,27-42 5,-13 36 0,22-54-16,0 0-1,0 0 0,-1 0 0,1 0 1,0 1-1,0-1 0,0 0 1,0 0-1,0 0 0,0 1 0,0-1 1,0 0-1,0 0 0,0 0 1,0 0-1,0 1 0,0-1 0,0 0 1,0 0-1,0 0 0,0 1 0,0-1 1,0 0-1,0 0 0,0 0 1,0 1-1,0-1 0,0 0 0,0 0 1,1 0-1,-1 0 0,0 1 1,0-1-1,0 0 0,0 0 0,0 0 1,0 0-1,1 0 0,-1 1 0,0-1 1,0 0-1,0 0 0,1 0 1,-1 0-1,0 0 0,0 0 0,1 0 1,5 3 1,0-1-1,1 0 1,-1 0 0,1 0 0,-1-1-1,1 0 1,0 0 0,13-1 0,-11 0-1,19-1 7,52-14 4,-55 7-11,1-1 0,27-13 0,-30 11-2,0 0 0,-1-2 0,-1 0 0,0-2 1,-1 0-1,0-1 0,31-33 0,12-15 0,11-1 2,99-57 183,-168 119 63,3 0 78,-2 7 119,2 5-292,-1 0 0,0 1-1,0 0 1,-1 0 0,8 19 0,39 77 340,-41-84-191,1-5-202,0-1 1,2 0-1,19 16 0,-33-31-90,0 0-1,-1 0 1,1-1-1,0 1 1,0-1-1,0 1 1,0 0-1,0-1 1,0 0-1,0 1 1,0-1 0,0 0-1,0 1 1,0-1-1,0 0 1,0 0-1,2 0 1,12 0-176,-1-1 0,1 0 0,-1-1 0,1 0 0,-1-1 0,0-1 0,21-8 0,45-20-7433</inkml:trace>
  <inkml:trace contextRef="#ctx0" brushRef="#br0" timeOffset="1">1780 40 11568,'3'-8'11,"3"-23"42,-23 59 5,-2 37 12,-14 59-1,28-98-42,1 37-1,4-45-24,1 0 0,4 19 0,-1-16-3,2 0 0,0 0 1,10 22-1,-15-42 0,-1 0 0,1 0 0,-1-1 0,1 1 1,-1 0-1,1 0 0,-1 0 0,1 0 0,0 0 0,-1-1 0,1 1 0,0 0 0,0-1 1,1 2-1,9 5-202,-1-1 0,2 0 1,-1 0-1,1-1 0,0-1 1,23 6-1,32 7-6810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45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1036 2872,'0'0'2032,"0"-3"-1775,0-5-155,1 1 0,0 0 0,0 0 0,1 0 0,0 0 0,0 0 0,1 0 0,0 1 0,0-1 0,0 1 0,8-11 0,14-30 513,-11 17-310,-2-1 1,-1 0 0,-1-1-1,10-64 1,-8 33-36,13-82 324,-22 124-555,-2 13 3,0-1-1,0 1 1,-1 0 0,0-1-1,-3-15 1,-17-112 238,13 110-113,3 12-96,0 0-33,-1 0 0,0 0 0,-1 1 1,0 0-1,-1 0 0,0 1 0,-13-15 0,2 6 61,-24-21 0,40 40-82,-1 0-1,0 0 0,0 0 0,0 0 1,-1 0-1,1 1 0,0 0 0,0 0 1,-1 0-1,1 0 0,-1 0 0,1 1 0,-1-1 1,1 1-1,-8 0 0,7 0 0,-7 3 79,-1 5-50,0 0 0,-20 18 0,21-12 36,6-6-52,-1 3-11,0 0 1,0 1-1,1 0 1,0 0-1,1 1 0,1-1 1,-3 15-1,-14 111 73,12 35 38,8-134-117,-1 0 35,4 173 15,-2-170-27,0-21-21,17 179 44,12 45 31,-18-164-66,-10-56-9,-1-4 14,2 0 0,0 0 0,10 30 1,-5-77 7,3-23 24,46-134 90,-50 161-142,-4 12 6,1 0 1,0 1-1,10-19 1,-9 19 1,1-3-8,0 2 0,0-1 0,1 1 0,0 0 0,1 0 0,0 1 0,15-13 0,15-11 12,7-2-15,1 9 0,4 9-3,-3 7-2,-6 7 0,7 10 0,12 14 0,-5 7 0,-47-23 0,0 0 0,-1 1 0,12 12 0,-13-12 0,-1 0 0,0 1 0,-1-1 0,6 12 0,-5-8 0,0 1 0,-1 0 0,3 11 0,-4-6 0,0 0 0,1 18 0,-3 37 0,-9-3 0,-6-11 0,-5-9 0,15-42 0,0 1 0,0-1 0,-9 10 0,-15 9 0,25-23 0,-1 0 0,1-1 0,0 1 0,-1-1 0,1 0 0,0 0 0,-7 1 0,6-1 0,-1-1 0,1 0 0,-1 0 0,0 0 0,1-1 0,-7-1 0,3 0 0,1 0 0,-1-1 1,-11-6-1,-8-7 7,0-2 0,2-1 0,0-1 0,1 0 1,-25-30-1,41 41-1,0 0 1,1 0-1,0 0 1,0-1-1,1 0 0,-9-18 1,2 2 8,-18-33 1,29 55-17,0 0 0,0 0 1,0 0-1,1 0 1,-1 0-1,0-7 1,2 10-4,1-1 0,0 1 0,0 0 0,0-1 0,0 1 1,0 0-1,0 0 0,0 0 0,0 0 0,1 0 0,-1 0 1,0 0-1,1 0 0,-1 0 0,1 1 0,2-2 0,-2 1-10,0 0 0,0 0-1,1 0 1,-1 0-1,0 1 1,0-1 0,1 1-1,-1-1 1,0 1-1,1 0 1,-1 0 0,5 1-1,4-1-11,-1 0-11,47 2-339,84 22-1028,-77-8 792,-28-6-22,51 24 0,-72-26 584,24 12-87,-18-12 104,1-2 0,0 0 0,1-1 0,29 3 0,2-9 29,-32-2 4,0-1 1,42-14-1,-44 9 8,67-53 16,-84 60-16,1-1 0,-1 0 1,0 0-1,0 0 0,0 0 0,0-1 0,0 1 0,-1-1 1,4-7-1,1-1 3,-1 2 0,-3 5 5,-1 0 0,1 0 0,-1 0-1,0 0 1,3-11 0,1-5 35,-1 0 1,-1 0-1,-1-1 1,1-35-1,-4 44-37,0 9-3,0 0 1,0 0-1,-1 1 0,1-1 0,-1 0 1,0 0-1,0 0 0,-1 1 0,-1-6 1,0 1 33,-1-1 1,0 0-1,0 1 1,0 0-1,-1 0 1,-1 0-1,1 0 1,-14-13-1,15 19 82,-2 1 21,5 2-138,1-1 0,-1 0 0,0 0 0,1 1 0,-1-1 0,0 1 0,1-1 0,-1 0 0,1 1 0,-1-1 0,0 1 0,1 0 0,-1-1 0,1 1 0,-1-1 0,1 1 0,0 0 0,-1-1 0,1 1 0,0 0 0,-1-1 0,1 1 1,0 0-1,0 0 0,0-1 0,0 1 0,-1 0 0,1 0 0,0-1 0,0 1 0,0 0 0,1 0 0,-1-1 0,0 1 0,0 0 0,0 0 0,1 0 0,9 14 76,-2-5-43,1 1 1,17 16-1,92 82 250,-103-96-279,-7-6 11,0 1 0,-1 0 0,8 11 0,49 66 83,-54-67-47,-6-8-36,1 2-10,0 0 0,-1 1 0,-1 0 0,0 0 0,0 0-1,-1 0 1,0 16 0,-13 201 215,9-204-197,2 29 29,4-48-27,7 1-22,0 0 1,1-1-1,13 6 0,-13-8-3,0 0 0,1-1 0,-1 0 0,1-1 0,0-1 0,0 0 0,26 1 0,-25-3-6,15 0 10,45-8-1,-46 3-12,38-13 1,-21 1-4,79-43 0,-95 42-17,105-89-13,-110 83-40,-9 8 31,3-3-11,-1 0 1,0-1-1,26-44 0,-6-9-165,-31 60 158,-1 1-1,0-2 1,-1 1-1,4-21 0,-8 26 15,-2-3 1,1 9 24,-1 1 12,-10 3 7,10 1 1,0 0 0,0 0 0,0-1 0,1 1 0,-1 0 0,1 1 0,0-1 0,0 0 0,0 0 0,0 1 0,-1 3 0,1-3 1,-1 3 2,0 1 1,1-1-1,-1 0 1,1 0-1,1 1 0,0-1 1,0 0-1,1 11 1,6 9 20,-6-26-21,-1 0 0,1 0 0,0 1 0,0-1 0,0 0 0,-1 0-1,1 0 1,0 0 0,0 0 0,0 0 0,0 0 0,1 0-1,-1 0 1,0-1 0,0 1 0,0 0 0,1-1 0,-1 1 0,0-1-1,1 1 1,-1-1 0,0 0 0,1 0 0,1 1 0,4-2 2,0 1 0,0-1 1,-1-1-1,1 1 0,-1-1 1,1 0-1,-1-1 0,0 0 0,9-5 1,-5 3-3,0-2 0,-1 0 0,0 0 0,9-9 0,-7 1 18,-3-2-9,0-1 0,7-32 0,-13 32 15,-17-79 9,7 78-15,-1 3-12,-2 1 1,0 1-1,-20-22 0,13 24 25,-6 0-18,-1 1 0,-40-10 0,38 17 24,-5 6-21,0 1 0,-39 8 0,68-10-13,0 0 0,0 0 0,1 0 0,-1 0 0,0 0 0,1 0 0,-4 3 0,-21 14 19,1 1 0,-30 31 0,38-28 36,-47 102 32,57-97-18,-6 122 38,17-118-18,4-1-50,2-1 1,20 48-1,-28-75-35,0 0 0,1 1-1,-1-1 1,0 0 0,1 0 0,0 0-1,-1 0 1,4 2 0,15 13 22,0-2-1,1 0 1,42 21 0,-30-24 49,145 22 24,-143-32-91,48-7-1,11-8-10,-40 1-7,95-34 1,7-6-2,-128 42-15,-21 7 10,11-5-9,1 0-1,-1-1 1,-1-1-1,0-1 1,25-20-1,-28 19 0,6-3-49,23-24 1,-37 33 52,0-1 0,0 0 1,-1 0-1,1-1 1,-2 0-1,1 0 1,-1 0-1,4-11 1,-6 11 10,0 1 1,-1-1 0,0 1 0,0-1-1,0 1 1,-1-1 0,-1 1 0,1-1-1,-1 1 1,-3-12 0,-8-8 3,10 24 2,0 0 0,0 1 1,0-1-1,0 1 0,0 0 1,-1-1-1,1 1 0,-1 0 1,1 1-1,-1-1 0,0 0 1,0 1-1,0-1 0,0 1 0,0 0 1,0 0-1,0 0 0,0 0 1,0 1-1,0-1 0,-1 1 1,1 0-1,0 0 0,0 0 1,-1 0-1,1 1 0,0-1 1,0 1-1,0 0 0,0 0 1,0 0-1,-4 2 0,-8 3 10,1 2 0,0-1 0,1 2 0,-23 17 0,30-22-9,-8 10 18,-44 78 6,50-70-12,1 17-6,0 52 1,6-84-6,1 1 0,0 0-1,1 0 1,0-1 0,3 15 0,0-5 0,6 23 1,-4-28 4,4 0-3,0-1 1,22 18-1,-17-22 2,-5-4-6,1 0 1,-1-1-1,1-1 1,-1 0-1,17 0 1,-26-1-2,0-1 1,0 1-1,0 0 1,0 0-1,0 0 1,0 0-1,0-1 1,0 1-1,0-1 1,0 1-1,0-1 1,0 1-1,1-1 1,7-6 4,0-1 0,0 0 0,-1 0 0,0 0 0,0-1 0,-1-1 1,0 1-1,-1-1 0,0 0 0,0 0 0,-1-1 0,5-15 0,-3 9 1,-3 4 4,0 0 0,0-1 0,2-18 0,5-26 49,-3 0 0,2-77 0,-6 89-7,-4 43-25,1 3-26,0 0 1,0 0 0,-1 0 0,1 0 0,0 0 0,0 0 0,-1 0 0,1 1-1,0-1 1,-1 0 0,1 0 0,0 1 0,-1-1 0,1 1 0,0-1-1,-1 0 1,1 1 0,-1-1 0,1 1 0,-1-1 0,1 1 0,-1 0-1,1 0 1,6 18-4,-4-5 6,20 53-2,47 113-4,-53-145-4,10 5-1,52 61 0,-57-82-18,6-2 2,48 21-1,-75-37 18,0-1 0,0 1 0,0-1 0,0 0-1,0 1 1,0-1 0,0 0 0,0 0 0,0 0-1,0 0 1,0 0 0,0 0 0,0 0 0,1 0-1,-1 0 1,1-1 0,14-3-22,-1-1 1,-1-1-1,1 0 1,-1-1-1,14-9 1,-26 15 2,1-1 1,-1 0 0,0 1-1,0-1 1,0 0 0,0 0 0,0 0-1,1-3 1,20-25-514,-2-2 0,29-56-1,-6-7-6247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0 806 8160,'4'-2'0,"34"-24"88,-19 10-32,18-15 342,-1-1-1,43-48 1,-59 53 118,-18 25-249,-2 3-241,1-1 0,0 1 1,0-1-1,-1 1 0,1-1 0,-1 1 1,1-1-1,0 1 0,-1 0 1,1 0-1,-1-1 0,0 1 0,1 0 1,-1 0-1,0-1 0,1 1 1,-1 0-1,0 0 0,0 0 1,1 1-1,5 23 213,-5-19-226,1 8 20,-1-8 1,1 0 0,-1 0 0,1 0 1,4 10-1,21 51 138,-20-57-112,10 2-22,35 18 0,-34-24-18,31 1 0,-42-7-19,1 0-1,0 0 1,-1-1 0,1 0 0,10-2 0,-4-2 0,-1-1-1,1 0 1,-1-1-1,0-1 1,0 0-1,12-11 1,-6 2-13,64-94-3,-69 86-10,36-110-3,-44 109 15,-4 2 7,-2 0 0,-2-42 0,-4 47 1,-16-17 4,20 33 1,-1 0 0,0 1 0,1-1 0,-1 0 0,0 1 0,-1 0 0,1-1 0,0 1 0,-5-2 0,3 3 0,-1 0 0,1 0 0,-1 0 0,1 0 0,-1 1 0,1 0 0,-1 0 0,1 0 0,-1 1 0,1 0 0,-1 0 1,1 1-1,-8 2 0,11-3 0,0-1 1,0 1-1,0 0 1,0-1 0,0 1-1,0 0 1,0 0 0,0 1-1,1-1 1,-3 2 0,-129 113 9,104-83 5,-109 166 12,133-192-22,1 1 0,0 0 0,-4 12 0,-31 91 15,17-1-14,22-110-6,0 4 2,-1-1-1,1 1 0,-1-1 1,1 0-1,0 1 0,0-1 1,1 1-1,-1-1 0,1 1 1,1 4-1,-2-8-1,5 25 6,2-1 0,11 27 1,-6-25-4,28 43 0,-38-66-1,0 0-1,0 0 0,0 0 0,1 0 0,-1 0 1,1 0-1,-1-1 0,1 1 0,0-1 0,4 3 1,17 12 4,50 28 1,-43-30-5,52 14 0,-83-29-2,5 2 1,0 0 0,0-1 0,1 1 0,-1-1 0,1-1 0,-1 1 0,10-1 0,132-3 11,19-19-11,-152 19-2,0 1 0,-1-2-1,17-5 1,159-58 0,3-15-9,-168 71-13,26-15 0,120-74-24,-21 0 22,-137 91-2,-1 1 0,20-20 1,223-237-90,-209 208 16,-19 22 57,150-224-97,-90 122 75,-70 112 6,-8 19 52,-4 3-1,-4 3 8,1 0 0,-1 0 0,0 0 0,0 0 0,1-1 0,-1 1 0,0 0-1,1 0 1,-1 0 0,0 0 0,1 0 0,-1 0 0,0 0 0,0 0 0,1 0-1,-1 0 1,0 0 0,1 0 0,-1 0 0,0 0 0,1 0 0,-1 0 0,0 0-1,1 0 1,-1 0 0,0 0 0,0 1 0,1-1 0,-1 0 0,0 0 0,0 0 0,1 0-1,-1 1 1,0-1 0,0 0 0,1 0 0,-1 1 0,0-1 0,0 0 0,0 0-1,0 1 1,1-1 0,-1 0 0,0 1 0,0-1 0,0 0 0,0 1 0,0-1-1,0 0 1,0 0 0,0 1 0,0-1 0,0 0 0,0 1 0,0-1 0,1 14 0,-1-1 0,0 1 0,-1-1 0,0 1 0,-6 20 0,4-19 2,-2 23 12,-37 234 10,30-204 16,-79 325 22,65-306 13,-147 356 41,168-430-95,-1-1 1,0 0-1,-1 0 0,-14 18 1,-109 140 84,-47 0-1447,-6-11-5472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4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10136,'33'-56'651,"-29"52"-520,-1-1 1,1 1-1,0-1 1,1 1-1,-1 1 1,1-1-1,0 1 1,6-4-1,-5 3-41,0 2 0,1-1 0,-1 1-1,0-1 1,1 2 0,0-1-1,-1 1 1,1 0 0,0 0 0,0 1-1,-1 0 1,12 1 0,-9 4 118,-2 3-154,0 1 0,-1 0 0,0 0 0,9 19 1,-8-7 25,16 128 24,-22-111-64,-11 203 12,5-187-31,-9 80 4,-5 17-18,0-10-2,0-5-3,6-25-2,5-34 0,9-19 0,7-12 0,7-7 0,4-7 0,5-6 0,5-7 1,-21-16 1,0 0 0,0-1 0,1 0 0,-1-1 0,0 0 0,1 0 0,-1-1-1,15-1 1,-1-1 8,33-7-1,-41 5 8,1-1 0,-1 0 1,18-9-1,-23 9 13,0 1 0,0 0 0,0 1 0,1 0 0,0 0 1,0 1-1,-1 0 0,20-1 0,-26 3-147,30 1 535,-32 0-474,1-1 0,-1 0 0,0 0 0,0 1 1,0-1-1,0 0 0,0 1 0,0-1 0,0 1 0,0 0 1,0-1-1,0 1 0,0 0 0,0-1 0,0 1 1,-1 0-1,1 0 0,0 0 0,-1 0 0,1 0 1,0 0-1,-1 0 0,1 0 0,-1 0 0,1 0 0,-1 0 1,0 0-1,0 0 0,1 0 0,-1 0 0,0 3 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132 489 10584,'-4'4'-2,"0"1"1,0 0-1,0 0 1,1 0 0,0 0-1,0 0 1,0 1-1,0-1 1,1 1 0,-3 11-1,2-7-2,-3 5-1,2 0 0,0 1 0,1 0 0,1 0 0,0 0 1,1 27-1,1-24 4,0 15 8,17 171 9,-10-162 25,-1-17-16,7 36 42,23 68 0,-30-111-16,-3-5-4,1 0 1,1 0 0,0 0-1,9 16 1,-13-30-40,-1 2 4,1-1 0,0 1 0,0-1 0,0 0 0,0 1 0,0-1 0,0 0 0,0 0 0,0 0 0,1 0 0,-1 0 0,0 0 0,1 0 0,-1 0 0,3 1 0,-4-2-11,0 0 0,0 0 0,0 0 0,0 0 0,0 0 0,1 0 0,-1 0 0,0 0 0,0 0 0,0 0 0,0 0 0,0 0 0,0 0 0,1 0 0,-1 0 0,0-1 0,0 1 0,0 0-1,0 0 1,0 0 0,0 0 0,1 0 0,-1 0 0,0 0 0,0 0 0,0 0 0,0-1 0,0 1 0,0 0 0,0 0 0,0 0 0,0 0 0,0 0 0,0 0 0,0-1 0,0 1 0,0 0 0,0 0 0,0 0 0,0 0 0,0 0 0,0-1 0,0 1 0,0 0 0,0 0 0,0 0 0,0-1 0,3-8 8,-1-1 0,0 0 0,0-1 1,-1 1-1,-1-15 0,0 19-7,0-79 15,-2 53-14,-4-99 0,1-12-3,8 10 0,10-1 0,11-6 0,-7 78 1,47-111 0,-62 168 2,0 0-1,1 0 1,0 0-1,0 0 1,4-5-1,11-15 7,22-23 1,-22 31-2,30-23 0,-48 40-8,27-16 60,8 2-14,69-18 1,-101 32-35,-1-1 0,1 1 0,-1-1 0,1 1 0,-1 0 0,1 0 0,-1 0 0,3 1 0,7 1 11,-1 0-1,1 1 1,-1 0 0,0 1-1,0 0 1,14 8 0,-24-11-17,0-1 1,-1 1 0,1-1 0,0 1-1,0-1 1,-1 1 0,1 0 0,0-1-1,-1 1 1,1 0 0,-1 0 0,1-1-1,-1 1 1,1 0 0,-1 0-1,1 0 1,-1 1 0,6 14 27,-1 0 1,-1 0-1,-1 1 1,3 26-1,-6-40-21,0 0 1,0 0-1,0 1 1,0-1-1,-1 0 1,1 0-1,-2 5 1,-65 185 129,47-152-102,10-24-26,-14 27 12,-3-2 0,-50 64 0,-87 93 90,164-198-116,-1-1-1,1 1 1,0-1 0,-1 1-1,1 0 1,0-1-1,0 1 1,0 0 0,0-1-1,-1 1 1,1 0-1,0-1 1,0 1-1,0 0 1,0 0 0,1-1-1,-1 1 1,0 0-1,0-1 1,0 1 0,1 0-1,-1-1 1,0 1-1,0-1 1,1 1-1,-1 0 1,1-1 0,-1 1-1,0-1 1,1 1-1,-1-1 1,1 1 0,-1-1-1,1 1 1,0-1-1,0 1 1,22 13 4,-21-13-5,12 5 8,4-2 0,-1 0-1,1-1 1,0-1 0,36-1 0,16 2 33,-60-2-23,-1 0-1,1 1 1,-1 0 0,0 1 0,1-1-1,10 7 1,-19-9-16,-1 0-1,0 0 1,0 0 0,0 0-1,0 0 1,1 0 0,-1 0 0,0 1-1,0-1 1,0 0 0,0 0-1,1 0 1,-1 0 0,0 0-1,0 1 1,0-1 0,0 0 0,0 0-1,0 0 1,0 1 0,1-1-1,-1 0 1,0 0 0,0 0-1,0 1 1,0-1 0,0 0 0,0 0-1,0 1 1,0-1 0,0 0-1,0 0 1,0 0 0,0 1-1,0-1 1,-1 0 0,1 0 0,0 0-1,0 1 1,-2 10 13,0-1 1,-1 1-1,0 0 0,-1-1 1,-7 16-1,7-18-6,-11 17 65,-16 15-21,-58 55 0,58-71 41,-253 143 208,177-118-203,11-10-1659,60-26-6673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5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572 640 10488,'14'-25'7,"-10"19"3,0 0-1,-1-1 0,0 0 1,0 0-1,3-12 1,33-140 75,-34 123 23,-3-134 65,-6 141 22,-2 8-142,-1 1 0,-2 1-1,0 0 1,-11-19 0,19 36-43,0 1 0,0 0 0,0-1-1,0 1 1,0 0 0,0 0 0,0 0 0,0 0 0,0 0-1,-1 0 1,1 0 0,-3-1 0,-10-5 26,-1 0-1,0 2 1,0 0 0,-28-6 0,20 11 65,-100 27 36,121-26-132,0 0 0,0-1 0,-1 1 0,1 0 0,0 0 0,0 0 0,0 1 0,0-1 0,0 0 0,-2 3 0,-19 17 21,0 2 0,-40 51-1,61-70-19,-1 0-1,1 0 1,-1 0 0,1 0-1,-3 9 1,-52 190 36,50-156-28,-3 224 3,12-214-10,9 85-1,7 17-3,-1-49 1,11 109 15,-22-13 1,-9-174 0,-1-16-15,-1 0 0,0 0 0,-1 0 0,-14 26 0,19-42-5,1 1 1,0-1-1,-1 1 0,1 0 0,0-1 1,-1 1-1,1-1 0,0 1 0,-1-1 1,1 1-1,-1-1 0,1 0 1,-1 1-1,1-1 0,-1 0 0,1 1 1,-1-1-1,0 0 0,1 0 1,-1 1-1,1-1 0,-1 0 0,0 0 1,-4 1-92,0-1 1,0 1-1,0-1 1,0-1-1,0 1 1,0-1-1,0 1 1,0-1-1,0-1 1,0 1-1,0-1 1,1 0-1,-1 0 1,1 0-1,-8-6 1,-39-20-7190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6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10672,'1'-1'0,"4"-4"6,1 1 1,1-1-1,-1 1 1,1 0 0,-1 1-1,1-1 1,0 1-1,0 1 1,0-1 0,1 1-1,-1 1 1,1-1-1,-1 1 1,1 0-1,-1 1 1,15 1 0,117 20 67,-54-2 163,-53-10-200,50 12 21,-52-11 96,-12-4-90,3 2-27,0 1 0,-1 0 0,0 1 0,32 23 0,-43-27-18,5 4 0,0 1-1,0 1 1,-1 0-1,21 25 1,66 92 52,-89-116-71,-2-5 1,-7-7 87,1-2-23,27-11 181,0-1 0,-1-2-1,32-21 1,-37 22-227,-7 4 101,0-1 1,0-1 0,24-24 0,-32 28-84,1-1 29,0-1-1,-1 0 1,-1-1 0,0 1 0,11-19 0,-12 18-43,-3 3-5,1-1-1,-1 1 1,0-1-1,-1 0 1,0 0-1,-1 0 1,0-1-1,2-9 1,-2 6-10,-1 9-5,0 0 1,-1 0 0,1 0 0,-1 0 0,1 0 0,-1 0 0,0 0 0,-2-8 0,0-1 1,2 7-5,-1 1 1,0-1 0,0 0 0,-1 1 0,-2-7 0,2 8 0,0 0-1,0 0 1,0 0 0,-1 0 0,0 0-1,-5-5 1,3 4 0,0 1-1,0 0 0,0 0 0,-10-6 1,-5 1-3,0 1 1,0 0 0,-1 2-1,0 0 1,-22-3 0,24 7-2,0 1 1,0 0 0,-36 4-1,52-3 3,0 1-1,-1 0 0,1 0 1,0 0-1,-1 1 1,1-1-1,0 1 0,0 0 1,0 0-1,0 0 0,1 0 1,-1 0-1,0 1 1,1-1-1,0 1 0,-3 3 1,0-1-4,-24 23 13,-41 45-1866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6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18 759 7984,'-9'4'0,"0"2"18,74-55 405,28-24-152,-71 53-30,88-104 100,-89 95-107,-21 29-230,32-46 259,44-87-1,-54 92-140,84-187 708,-106 228-830,11-21 196,-10 21-186,-1-1 0,1 1 0,0-1 0,-1 1 0,1-1 0,0 1-1,-1 0 1,1 0 0,0-1 0,0 1 0,-1 0 0,1 0 0,0 0 0,0 0-1,0 0 1,-1 0 0,1 0 0,0 0 0,0 0 0,-1 0 0,1 0 0,0 1 0,0-1-1,-1 0 1,1 0 0,0 1 0,0-1 0,-1 0 0,1 1 0,0 0 0,11 5 73,-2 0-43,0 0-1,-1 0 0,0 1 0,14 13 1,60 64 108,-67-62-47,56 125 36,-61-113-82,-6-18-34,6 23 12,-2 1 0,6 53 0,2 19 39,-13-89-55,2 0 0,0 0 0,12 27 0,-9-36 10,3-3-16,0 0 0,28 17 0,-40-27-11,1-1 1,0 0-1,0 1 0,0-1 1,-1 1-1,1-1 0,0 0 1,0 0-1,0 1 0,0-1 1,0 0-1,-1 0 1,1 0-1,0 0 0,0 0 1,0 0-1,0 0 0,1 0 1,14-3-213,-1-1 0,0 0 1,0 0-1,0-2 1,-1 0-1,24-13 0,38-22-7234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7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18 10672,'-14'-7'14,"11"6"-3,0-1 0,1 1 0,-1 0 1,0 0-1,0 0 0,0 0 0,0 1 0,0-1 1,0 1-1,-5 0 0,-121-1 180,95 3 50,-148 23 92,149-17-138,17-3-130,-15 4 6,0 1 0,-51 26 1,13 6-31,68-42-41,0 1 1,1-1-1,-1 1 1,0-1-1,1 1 1,-1 0-1,0-1 0,1 1 1,-1 0-1,1 0 1,-1-1-1,1 1 1,-1 0-1,1 0 0,0 0 1,0 0-1,-1-1 1,1 1-1,0 0 1,0 0-1,0 0 0,0 0 1,0 0-1,0 0 1,0 0-1,0 0 1,0 1-1,0 0 1,1-1-1,-1 1 1,0 0-1,1-1 0,-1 0 0,1 1 0,-1-1 0,1 1 1,0-1-1,0 0 0,-1 1 0,1-1 0,0 0 0,0 0 1,0 1-1,2 0 0,3 3 1,0 0 0,1-1 0,-1 0 0,1 0-1,7 3 1,72 25 2,28 0 2,13 1-3,69 29-1,-194-61 0,1 0 0,-1 0 0,1 0 0,-1 1-1,0-1 1,1 1 0,-1-1 0,2 3 0,15 14 6,-1 0-1,28 39 1,-45-55-4,1 0-1,-1 0 1,0 0 0,0-1-1,0 1 1,-1 0 0,1 0-1,0 0 1,0 3 0,1 9 4,0 0 0,0 0 0,-1 0 0,-1 0 0,-1 15 0,1-28-3,0 0 0,-1 1 0,1-1 0,0 0-1,0 0 1,-1 0 0,1 0 0,-1 0 0,1 0-1,-1 1 1,1-1 0,-1 0 0,-1 1 0,-5 7 9,-1 0 0,0-1 0,-1 0 0,0 0 0,-16 10 0,7-11 61,-11-3-24,-41 0 0,69-3-47,0-1 1,0 0 0,0 0 0,0 0 0,0-1 0,-1 1-1,1 0 1,0 0 0,0-1 0,0 1 0,0 0 0,0-1-1,0 1 1,0-1 0,-1-1 0,-6-3 5,1-1 1,-1-1-1,2 1 0,-1-1 1,1 0-1,0-1 0,0 0 1,-5-9-1,10 15-6,0 0-1,0 0 1,0 0 0,0 0-1,1 0 1,-1 0 0,1 0-1,-1 0 1,1-3 0,-4-34-497,3 0 1,3-53 0,6-12-7067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8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8968,'21'3'5,"-17"-3"-2,-1 1 0,0-1 0,0 1 0,1 0 1,-1 0-1,0 0 0,0 0 0,0 0 0,0 1 1,5 3-1,17 11 22,39 34 0,-43-31 10,-2 2-1,0 1 0,23 36 0,-28-38 5,89 140 524,-94-143-519,8 15 204,15 35-87,86 168 583,-116-230-729,0-1-1,1 1 1,0-1-1,0 0 1,0 0 0,0 0-1,1-1 1,-1 1-1,1-1 1,0 0-1,0 0 1,0 0-1,1 0 1,8 3-1,-11-5-9,-2 0-3,1-1 0,-1 0 0,1 0 0,-1 1 1,0-1-1,1 0 0,-1 0 0,1 0 0,-1 0 0,1 0 0,-1 1 0,1-1 1,-1 0-1,1 0 0,-1 0 0,1 0 0,-1 0 0,1-1 0,-1 1 0,1 0 1,0 0-1,25-10 44,-21 7-44,-1 0-1,0-1 1,0 1-1,-1-1 1,1 1-1,4-8 1,-3 4-1,-1 0 0,1 0 0,-2 0 0,6-16 0,-4 9 0,-1-2-1,3-21 1,-3-34-1,-8 5 0,3 50 4,-1 6 1,1 1 1,-1-1-1,0 1 1,-1 0-1,0 0 1,0 0-1,-9-14 1,11 19 59,-2 9 0,0-1-49,2-3-9,0 0 1,0 0 0,0 1 0,0-1 0,0 0 0,1 1 0,-1-1 0,0 1 0,1-1 0,-1 1-1,1-1 1,0 1 0,-1-1 0,1 1 0,0-1 0,0 1 0,0-1 0,0 4 0,-4 126 181,6-96-1,18 155 84,-14-153-65,-5-32-182,11 53 183,26 80 0,-6-48 8,-32-89-213,0-1 0,0 1 0,0-1 0,0 0 0,0 1 0,1-1 0,-1 0 1,0 1-1,0-1 0,0 0 0,1 1 0,-1-1 0,0 0 0,0 0 0,1 1 0,-1-1 0,0 0 0,0 0 0,1 1 0,-1-1 0,0 0 1,1 0-1,-1 0 0,0 0 0,1 1 0,-1-1 0,1 0 0,-1 0 0,0 0 0,1 0 0,-1 0 0,0 0 0,1 0 0,-1 0 1,1 0-1,-1 0 0,0 0 0,1 0 0,-1-1 0,0 1 0,1 0 0,-1 0 0,0 0 0,1 0 0,-1-1 0,0 1 0,1 0 0,-1 0 1,0 0-1,1-1 0,-1 1 0,0 0 0,0-1 0,0 1 0,1-1 0,-1 1 5,18-25-1583,1-5-6391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8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11744,'1'2'120,"80"162"928,-5 5-698,-62-132-116,2 6-88,41 113 93,-48-125-178,21 65-34,-24-84 34,-6-12-68,0 0 0,0 0 0,0 0 0,0 0 0,0 0-1,0 0 1,0 0 0,1 0 0,-1 0 0,0 0 0,0 0 0,0 0 0,0 0 0,0 0 0,0 0 0,0 0 0,0 0-1,0 0 1,0 0 0,0 0 0,0 0 0,1 0 0,-1 0 0,0 0 0,0 0 0,0 0 0,0 0 0,0 0 0,0 0-1,0 0 1,0 0 0,0 0 0,0 0 0,0 0 0,0 0 0,0 0 0,0 0 0,1 0 0,-1 0 0,0 0 0,0-1-1,0 1 1,0 0 0,0 0 0,0 0 0,0 0 0,0 0 0,0 0 0,0 0 0,0 0 0,0 0 0,0 0 0,0 0 0,0 0-1,0-1 1,0 1 0,0 0 0,0 0 0,0 0 0,0 0 0,0 0 0,0 0 0,0 0 0,0 0 0,0-26-1249,-1 12 1087,3-40-536,8-53 66,-8 89 557,1-1 0,1 1-1,1 0 1,10-27 0,-10 31 66,-3 7 16,1 0 0,1 0 0,-1 0 0,1 1 0,0-1-1,0 1 1,1 0 0,0 0 0,11-10 0,-9 10 5,4-2 50,4 3-13,0 1 0,28-5-1,-26 11 233,9 7-67,43 22 0,-49-17 227,-16-10-354,10 8 47,-1 1 0,0 0 0,-1 1 0,-1 1 0,0-1 0,13 25 0,-20-31-45,6 8 59,0 1 1,-2 0 0,0 1 0,-1 0 0,-1 0-1,-1 0 1,5 33 0,-9-51-137,-1 0 0,1 0 0,0 0-1,-1 0 1,1-1 0,-1 1 0,1 0 0,-1 0 0,1 0 0,-1 0 0,1-1 0,-1 1-1,0 0 1,1-1 0,-1 1 0,1 0 0,-1-1 0,1 1 0,-1 0 0,0-1 0,1 1-1,-1-1 1,1 0 0,18-29 6,24-47 1,-11 18-9,-23 42-6,20-25-18,-3 10 1,-22 28 19,0 1 0,0-1 1,1 1-1,-1 0 0,7-4 1,-6 5 0,1 0 0,-1 0 0,0 1 1,1 0-1,-1 0 0,0 0 0,1 1 1,-1 0-1,1 0 0,6 1 0,2 2 15,1 4-2,0-1 0,0 2 0,-1 0 0,0 1 0,21 16 1,102 83 195,-137-107-209,1-1 1,-1 0-1,0 0 0,1 0 1,-1 1-1,0-1 0,1 0 1,-1 0-1,1 0 0,-1 0 1,0 1-1,1-1 0,-1 0 1,0 0-1,1 0 0,-1 0 1,1 0-1,-1 0 0,0 0 1,1 0-1,-1 0 0,1 0 1,0-1-1,8-1 2,0-1 0,1 0 0,-1-1 0,-1 0-1,1 0 1,9-7 0,-16 10-2,-1 0-1,1 0 0,-1 0 1,1 0-1,-1 0 1,1-1-1,-1 1 0,0 0 1,0-1-1,2-2 1,12-19-7,-1-1 0,21-51 1,-27 43-53,-2-32-818,-3-69 1,-4 23-7564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202 161 8968,'-36'-70'65,"0"1"64,35 67-103,0 1 1,1-1-1,-1 1 0,0 0 0,0 0 0,-1-1 0,1 1 0,0 0 0,0 0 0,0 0 0,-1 0 0,1 0 0,-1 0 0,1 0 0,-1 1 1,1-1-1,-1 1 0,1-1 0,-1 1 0,1-1 0,-1 1 0,0 0 0,1-1 0,-1 1 0,0 0 0,1 0 0,-3 1 0,4-1-16,-8 5 424,-1 6-316,1 1 0,0 0 0,1 1 0,-6 13 0,5 0 237,-19 168 134,25-148-194,11 169 108,-2-178-182,-4-22-150,2 4-25,1 1 0,1-1 1,0 0-1,1 0 0,1-1 0,1 0 0,15 19 0,-4-9 49,34 32-1,-54-59-88,0 0-1,0 0 0,0 0 1,-1 0-1,1-1 0,0 1 1,1 0-1,-1-1 0,0 1 1,0-1-1,0 0 0,0 1 1,2-1-1,8 3 10,0-2-1,0 1 1,1-2 0,-1 1-1,1-1 1,12-3 0,-2-3 26,-15 3-29,8-3-1,-1 0-1,-1-1 1,1 0 0,-1-2 0,0 1 0,22-21 0,127-103 93,-146 121-99,-4 3 6,0 1 1,24-11-1,-9 5 46,0 1 1,1 1 0,41-10-1,-61 24 57,4 8-59,0 0 1,16 20-1,-27-30-41,0 1 0,0-1 0,0 0 0,0 1 0,0-1 0,0 1 0,0-1 0,-1 1 0,1 0 0,0 1 0,4 17 27,-1 0 1,-1 0-1,-1 0 1,0 23 0,-5-13 78,-36 133 41,29-133-73,-48 92 29,45-104-82,-7-1-10,-31 24-1,36-35-10,-21-2-1,32-4-13,0 0 1,1 0-1,-1-1 1,0 1-1,0-1 1,0 0-1,1 0 0,-7-3 1,6 2-1,0 0 1,0-1 0,1 1-1,-1-1 1,1 0-1,-1 0 1,1 0 0,-4-6-1,2 2 0,0 0 1,0-1-1,1 1 0,0-1 0,-3-10 1,0-7-211,1 0 1,1 0 0,1 0 0,2 0-1,0-31 1,1 41-362,-3-104-8562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45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201 369 6640,'1'-36'2,"-1"24"3,0 1-1,-1 0 1,0 0 0,-3-13-1,-5-25 46,-2 0 1,-33-90-1,43 137-32,0 0 0,1 1 0,-1-1 0,-1 0 1,1 0-1,0 0 0,0 1 0,-1-1 0,1 0 0,-1 1 0,1 0 1,-4-3-1,4 4-14,0-1 1,0 1-1,0-1 1,0 1-1,1 0 1,-1 0-1,0-1 0,0 1 1,0 0-1,0 0 1,0 0-1,0 0 1,0 0-1,0 1 1,0-1-1,-1 0 1,-4 6 195,6-6-194,-6 9 61,1 0 1,0 0-1,1 1 1,0-1-1,1 1 0,-1 0 1,0 11-1,-30 135 286,29-118-138,-10 171 84,14-166-119,2-17-104,0 42 75,14 87-1,-12-137-129,21 130 190,-18-116-139,2-1-1,20 55 1,-26-82-60,0 0 1,0 0 0,0 0-1,1 0 1,0-1 0,0 1 0,0-1-1,0 1 1,0-1 0,1 0-1,-1 0 1,1 0 0,6 3-1,-5-3 0,-5-3-9,0 0 0,1 1 0,-1-1 0,1 0 0,-1 0 1,1 1-1,-1-1 0,1 0 0,-1 0 0,1 0 0,-1 0 0,1 0 0,-1 0 0,1 1 0,-1-1 0,1 0 1,-1 0-1,1-1 0,-1 1 0,1 0 0,0 0 0,11-3-185,-1 0-1,0 0 1,1-1-1,-1-1 1,18-9-1,24-15-5723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9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44 9328,'6'3'3,"-3"-1"20,0 0-1,0-1 1,0 1 0,0 1-1,-1-1 1,1 0 0,-1 0 0,1 1-1,-1 0 1,0-1 0,0 1 0,0 0-1,1 3 1,2 3 57,1 1 1,-2 0-1,1 0 0,2 11 0,-6-5 295,-25 109 117,15-92-305,-51 145 61,18-65-8,35-90-221,2-8 15,0 1 0,-3 26 0,4-23 6,2 0-1,0 30 1,2-49-37,0 1 1,0 0 0,0-1 0,0 1 0,0 0-1,0-1 1,1 1 0,-1-1 0,0 1 0,0 0 0,0-1-1,1 1 1,-1-1 0,0 1 0,1-1 0,-1 1-1,1-1 1,-1 1 0,0-1 0,1 1 0,15 14 33,-1-1-1,26 17 1,-40-30-30,1 1 0,-1-1-1,1-1 1,-1 1 0,1 0-1,0 0 1,-1 0 0,1-1-1,0 1 1,3 0 0,14 2 13,1-1 0,-1-1 0,0 0 0,23-3 0,-19-5 40,-4-4-36,0 0 0,0-2 1,21-19-1,-38 31-10,0-1 0,-1 1 1,1-1-1,-1 0 0,1 0 0,-1 0 1,0 0-1,3-4 0,49-121 177,-46 99-31,-1-129 65,-9 124-57,-36-130 73,26 133-67,3 12-88,-22-29 1,19 31-53,-28-24 0,38 38-10,0-1 0,0 1 0,0-1 0,0 1 0,0 0 0,-5-2 0,-25-11 53,-1 2 0,-55-14 0,54 23 43,18 3-76,-4-1-13,-1 2 0,0 0 1,1 1-1,-1 2 0,-40 9 1,-46 15 57,107-26-89,1-1 1,-1 0-1,1 0 1,-1 1-1,1-1 1,-1 0-1,1 0 1,-1 0-1,1 0 0,-1 0 1,1 1-1,-1-1 1,0 0-1,1 0 1,-1-1-1,1 1 1,-1 0-1,1 0 1,-1 0-1,1 0 1,-1 0-1,1-1 0,-1 1 1,1 0-1,-1 0 1,1-1-1,-1 1 1,1 0-1,-1-1 1,1 1-1,-1 0 1,1-1-1,1-9 5,-1 10-5,4-7-440,1 1-1,0-1 1,9-8 0,22-26-8380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39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10848,'5'36'-3,"1"37"-9,4 127-4,-8-150-17,9 214 5,-7-209 89,15 236 52,-16-234 62,13 231 297,0-110-40,-15-171-519,0 1-110,-1 0 0,1 0 0,-1 1 0,-1-1 0,-2 11 0,-1 5-7023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40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1096 4 12104,'-3'-1'33,"-1"0"-29,0 1 0,0-1 0,0 1 0,1 0 0,-1 0 1,0 0-1,0 0 0,0 1 0,0 0 0,-4 1 0,4-1 3,-14 5 60,-106 70 22,93-54-42,-139 107 13,137-100-39,-91 118 12,108-117-19,16-30-14,-9 22 6,-9 33 1,14-39-6,1 1 0,1 0-1,0 0 1,1 18 0,2-19 0,0 0 0,1 1 0,1-1 0,6 22 0,-3-20 0,1 0-1,0-1 0,17 26 1,-10-21-1,1-1 0,17 20 0,39 33 0,-45-48 0,-2 1 1,21 30-1,-44-56 0,0 0 1,-1 0-1,1 0 1,0 0-1,-1 0 0,1 0 1,-1 0-1,0 0 0,1 0 1,-1 0-1,0 0 1,1 0-1,-1 1 0,0-1 1,0 0-1,0 2 1,-1 13 1,-1 0 1,0 0 0,-2-1-1,1 1 1,-13 29 0,15-42 1,0 0 0,0 0 0,-1 0 0,1-1 0,-1 1 0,0-1 1,0 1-1,0-1 0,-4 5 0,-18 18 19,-31 27-1,-48 22 9,99-71-18,-1 0 1,0 0-1,0 0 1,0-1-1,-1 1 1,1-1-1,-8 2 1,13-4-14,-38 12 56,-62 10 0,44-15-813,-69-3 1,-59-2-6924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5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1045 8248,'9'0'33,"0"1"0,0-1 0,0 1 0,0 1 0,-1 0 0,1 0 0,-1 1 0,1 0 0,9 5 0,-8 3 181,3 13-116,-2-1-1,9 31 1,-12-25 90,22 147 75,-26-135-103,11 196 49,-13-189-121,13 141 36,-15-187-117,1 0 1,-1 0-1,0 1 1,1-1-1,-1 0 0,1 0 1,0 0-1,2 4 1,0 1 2,2-1 0,-1 1-1,1-1 1,0 0 0,0 0 0,0 0 0,1-1 0,11 9 0,-17-14-8,1 1-1,-1-1 1,1 0-1,-1 0 1,1 1-1,-1-1 1,1 0-1,-1 0 1,1 0 0,-1 1-1,1-1 1,0 0-1,-1 0 1,1 0-1,-1 0 1,1 0-1,0 0 1,-1 0-1,1 0 1,-1 0 0,1-1-1,-1 1 1,1 0-1,-1 0 1,1 0-1,0-1 1,-1 1-1,1 0 1,-1-1-1,1 1 1,18-11 11,-1 0 1,0-1-1,0 0 0,-1-1 1,20-22-1,-5 2 75,153-179 49,-143 163-2,206-242 65,-192 226-32,225-270 97,-225 270 30,249-244 132,-245 255-87,2-3-126,168-147 277,-61 70-155,-140 114-169,86-39 42,-114 59-206,0-1 1,0 1-1,0-1 0,0 1 1,0-1-1,1 1 0,-1 0 1,0 0-1,0-1 0,0 1 1,0 0-1,1 0 0,1 1 1,-3-1-4,6 0 9,0 1 0,1 0 1,-1 0-1,8 2 0,-11-1-8,1-1 0,-1 1 0,1 0 0,-1 0-1,0 0 1,1 0 0,-1 1 0,0-1 0,-1 1 0,5 4 0,-4-3 33,-1 0 1,1-1 0,-1 1-1,0 0 1,-1 0 0,1 0-1,-1 0 1,1 1 0,-1-1 0,0 0-1,0 6 1,-2 48-1911,1-55 1668,-4 66-8132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59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0 700 9416,'14'15'9,"-1"1"0,17 26 1,-19-26 4,1 5 40,5 23-18,17 67 1,-27-71 10,6 230 13,-13-205-40,-7 292 6,6-287-12,8 207 4,-2-239-3,1-13-6,1 0 0,20 46 0,-27-70-9,1-1 1,-1 1 0,0-1-1,0 1 1,0-1 0,1 1-1,-1-1 1,0 1 0,1-1-1,-1 1 1,0-1-1,1 0 1,-1 1 0,1-1-1,-1 1 1,1-1 0,-1 0-1,1 1 1,-1-1 0,1 0-1,-1 0 1,1 1 0,-1-1-1,1 0 1,-1 0-1,1 0 1,0 0 0,-1 0-1,1 0 1,0 0 0,12 1 3,0-1 1,-1-1 0,1 0 0,0 0 0,-1-1-1,24-8 1,-34 10-1,1-1 1,-1 0-1,1 0 0,-1 0 0,1-1 0,-1 1 1,0-1-1,1 1 0,-1-1 0,2-2 1,22-17 18,27-29 0,31-49 17,-48 52 115,169-216 113,-161 204 120,206-273 176,-195 260-96,252-312 180,-244 311-240,222-232 161,-234 256-195,163-155 132,-178 171-211,-22 21-201,34-28 138,72-46 1,-28 35-16,-92 50-214,0 1 1,1 0-1,-1 0 1,1-1-1,-1 1 1,0 0-1,1 0 1,-1 0-1,1 0 1,-1-1-1,1 1 0,-1 0 1,1 0-1,-1 0 1,1 0-1,-1 0 1,1 0-1,-1 0 1,1 0-1,-1 0 1,0 0-1,1 1 1,-1-1-1,2 0 1,1 2 4,1 0 0,0 1 0,-1-1 0,1 1 0,-1 0 0,0 0 0,0 0 0,0 0 0,0 0 1,-1 1-1,1-1 0,1 5 0,-3-7-8,-1-1 1,1 1-1,-1 0 1,1 0-1,-1 0 1,0 0-1,1 0 1,-1 0-1,0 0 1,0 0-1,0 0 1,0 0-1,0 0 1,0 0-1,0 2 1,-2 19 2,-1-1 0,-1 1 0,-12 36 0,2-29-15,-20 25-929,-47 55 1,9-24-8420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3:59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1317 10936,'0'9'-13,"-1"0"0,1-1 0,1 1 1,0 0-1,0 0 0,1-1 1,0 1-1,0-1 0,5 11 0,-4-11 3,1 4-15,0 0 0,11 19-1,-4-9 16,23 48 2,7 0 8,4-4 1,-28-44 4,2-2 0,39 36 0,-38-43 36,5-3-5,52 15 0,-75-24-28,0-1 0,0 0 0,0 0 0,0 1 0,0-1 0,-1 0 0,1-1 0,0 1 0,0 0 0,2-1 0,130-34 121,94-48 134,-182 65-15,196-90 117,-191 81-50,239-146 148,-222 130-62,329-207 166,-309 192-166,390-274 120,-382 260-346,415-347-1754,-237 186-7387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00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11296,'7'-7'344,"4"-3"-42,0 0-1,1 1 1,1 0 0,14-8 0,-15 10-125,-10 6 178,-2 1-324,0-1 1,1 1-1,-1 0 0,1 0 1,-1-1-1,1 1 1,-1 0-1,1 0 0,-1-1 1,1 1-1,-1 0 0,1 0 1,0 0-1,-1 0 1,1 0-1,-1 0 0,1 0 1,-1 0-1,1 0 1,0 0-1,-1 0 0,1 0 1,-1 0-1,1 0 0,-1 1 1,1-1-1,0 0 1,2 3-17,0 0 1,1 0-1,-2 0 0,1 0 1,5 7-1,14 37 69,28 76-6,-40-92-43,39 156 13,-39-147-41,17 52-1,-18-63-4,16 34-1,-18-50 0,-1-1 1,2 0-1,15 20 0,-16-24-1,0-1 1,1 1-1,0-1 0,17 11 1,-15-11-1,1-1 0,1-1 0,-1 0 0,13 4 0,-1-3 0,39 7 0,-15-8 0,79-3 1,-94-5 6,-16 1-4,18-3 4,0-1 0,63-21 0,71-28 14,-132 44 7,239-87 135,-169 56-79,79-31 0,-143 56-23,176-80 23,-175 77-57,68-28-1,25 1-20,-71 29-938,105-14 1,-66 18-8382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01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0 474 11568,'8'3'6,"0"1"1,0 0 0,13 9-1,-18-10 0,-1 0-1,0-1 0,0 1 0,0 0 0,0 0 0,0 0 0,2 5 1,1 2-1,3 3 4,-3-5 18,-1 1-1,0-1 1,-1 1 0,4 10 0,39 131 138,-41-133-91,18 61 121,-18-65-171,2 10 3,-3-12 16,0 0-1,0 0 0,1-1 1,8 13-1,42 64 206,-54-86-236,0 0 0,-1 0 0,1 0 0,0 0 0,0-1 0,-1 1 0,1 0 0,0 0 0,0-1 0,0 1 0,0 0 0,0-1 0,1 1 0,13 5 36,1 0 0,-1-1 0,1-1 0,16 3 0,-29-7-27,-1 1 0,1-1-1,-1 0 1,1 0 0,0 0 0,-1-1 0,6 0 0,41-10 92,61-23 0,-72 15 21,193-129 59,-178 110-26,239-153 77,-229 152-24,277-179 105,-273 174-18,222-142 125,-242 158-111,160-70 86,-173 86-326,-22 10-68,0 0 0,1 0 0,-1 1 0,0 0 0,0 1 0,1 1 0,18 3 0,-31-4-13,0 0 0,1 0 0,-1 0 1,1 0-1,-1 0 0,0 0 0,1 0 0,-1 0 1,0 0-1,1 0 0,-1 0 0,0 0 0,1 1 1,-1-1-1,0 0 0,1 0 0,-1 1 0,0-1 0,1 0 1,-1 0-1,0 1 0,0-1 0,1 0 0,-1 0 1,0 1-1,0-1 0,0 0 0,1 1 0,-1-1 1,0 0-1,0 1 0,0-1 0,0 1 0,0-1 1,0 0-1,0 1 0,0-1 0,0 0 0,0 1 0,0-1 1,0 1-1,0 5 1,0 0-1,0 0 1,0 0 0,-1 0 0,0 0-1,-1 0 1,1 0 0,-3 6 0,-24 48-1975,-14 21-7932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54:0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1 711 11568,'19'-5'-7,"-1"2"1,35-2 0,-42 5-7,13-1-27,0 1-1,0 0 1,44 9 0,-52-6 37,33 5 30,82 26 0,-103-26-17,11 5 51,152 71 48,-185-82-78,-1 1 0,1 0 0,-1 0 0,8 7 0,-13-10-31,24 18 79,28 28 1,-32-24-46,23 33 0,-43-55-34,20 33 180,1 12-23,-1 1 1,19 71 0,-7-6 141,-32-111-293,1 1 0,-1-1 0,0 1 0,0-1 1,0 1-1,0-1 0,0 1 0,1-1 0,-1 1 1,0-1-1,0 1 0,1-1 0,-1 1 1,0-1-1,1 0 0,-1 1 0,0-1 0,1 0 1,-1 1-1,0-1 0,1 0 0,-1 1 0,1-1 1,-1 0-1,1 0 0,-1 0 0,1 1 0,0-1 1,13 4 36,0 0 0,1-2 1,-1 1-1,1-2 0,26 0 1,-38-1-24,1 0 0,-1 0 0,0-1 0,0 1 0,1-1 0,-1 0 0,0 1 1,0-2-1,0 1 0,4-2 0,124-55 205,35-36-114,-77 37 216,194-133-1,54-35-194,-181 120 202,277-184-1,23-17-209,-363 244-1791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9:17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0 451 6368,'0'0'689,"5"-3"-484,13-8-146,-16 10-46,0 0-1,0 0 1,1 1-1,-1-1 1,0 1-1,1-1 1,-1 1-1,0 0 1,0 0-1,1 0 1,-1 0-1,0 0 1,1 0-1,2 2 1,-1-2 2,109 0 166,12 3-132,-37 1-24,53 0 20,85-7 5,-173 1 4,248-11 23,-235 9-9,294-21 36,-279 19-17,363-24 30,-349 23-49,407-27 29,-399 28-42,420-16 26,-419 17-27,412-21 18,-415 20-32,390-18 14,-395 21-20,370-15 11,-379 15-17,313-8 15,-328 9-22,240 2 14,-257 0-15,76-3 0,16-7-15,-18-6 0,-18-7-3,-98 20-91,-1-1 0,0-1 0,0 0 1,0-1-1,-1 0 0,1 0 0,-1-1 1,-1-1-1,0 0 0,0-1 0,12-12 0,29-33-5237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46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878 1 7984,'-13'25'11,"-2"0"0,-28 36 0,23-34 2,2-3 8,0-1-1,-2 0 1,-24 21-1,28-29-11,-7 4 38,-118 64 13,110-69-39,-235 62-5,240-69-18,-31 5-77,37-9-22,0-1 0,0-1 1,-30-2-1,36 1 64,12 0-3,2-2 0,7-6 32,2 3 8,1 0 0,-1 0 0,15-5 1,-15 6 8,6-2 14,1 1 0,-1 0 0,1 1 0,0 0 0,26-1-1,-29 3 12,11 0 114,-1 1-1,1 0 1,40 5 0,-43-2-71,-7-1 160,1 1 0,19 4 0,-11-1-128,-2-3-43,-11 0 64,0-1 0,0 2 1,15 4-1,93 37 448,-56-15 81,-44-20-564,43 26 342,-43-24-267,1 1 20,0 0 1,37 15-1,-55-27-186,0 0-1,0 0 0,0 0 0,0 0 1,0 0-1,0 0 0,0 0 0,0 0 1,0 0-1,0 0 0,0 0 0,0-1 1,0 1-1,0 0 0,0-1 0,0 1 1,1-2-1,3 0 5,27-12-1,-19 7-378,-1-1 0,0 0 1,21-18-1,-2-1-7042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9:17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 6368,'134'-24'133,"-120"22"-113,117-13 170,-29 5-116,130-15 1,-178 19-55,95-10 0,53-2-16,223-8-6,-338 23-3,386-4 1,-370 5-9,435-5-7,-425 5 0,472-6-10,-467 6 4,462-3-14,-467 5 0,435 0-16,-442-1 17,400-2-9,-409 3 15,358 0-11,-368-2 25,353-33-725,-210 9-2889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05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0 802 2872,'5'-2'73,"40"-29"125,-28 18-53,25-14-1,-20 16-79,1 2 0,0 1 0,1 0 0,0 2 1,0 1-1,32-3 0,67 2 103,-19 4-39,102-19 186,-121 11-167,241-32 311,-201 27-186,-92 10-251,55-2 153,105-7 21,-151 11-88,175-7 43,-174 9-71,173 0 29,-173 0-41,191-6 29,-186 7-43,185 0 19,-186 0-25,208-7 36,-201 5 23,214-11 46,-214 9-26,227-24 50,-222 21-49,238-32 53,-238 31-67,227-30 40,-230 31-59,235-21 40,-232 23-54,227-18 34,-229 18-54,232-20 31,-230 21-25,220-6 27,-225 9-19,229-16 28,-224 12-62,225-16 16,-229 17-42,232-16 10,-228 16-11,231-22 3,-233 21-9,223-15 8,-223 17-8,243-12 11,-239 12 2,231-11 18,-234 12 1,253-8 16,-247 7-15,247-9 20,-251 10-27,238 5 10,-237-1-24,256 14 6,-253-12-12,253 17 3,-254-15-9,261 32 8,-257-30-8,275 30 8,-271-31-8,278 24 9,-280-25-3,278 23 3,-277-23-10,105 8-1,35 2-3,-6 0 2,-6 2-3,3 0-2,11-4 0,3-2 0,0-2 0,-3-3 0,-6-2 0,187 10 1,-318-12 6,312 11 3,-310-11 4,296 13 7,-302-13 6,276 15 14,-278-13 7,284 22 24,-282-21-24,280 24 23,-281-24-30,287 12 22,-284-15-22,304 0 26,-298-4-6,329-14 32,-325 11-19,323-16 30,-328 17-23,320-12 43,-318 11-17,328-20 39,-325 19-52,354-23 35,-346 23-42,369-19 34,-367 19-33,380-23 39,-376 22-47,402-21 30,-399 22-36,392-11 27,-395 13-34,394-12 27,-391 11-19,402-20 33,-401 19-40,413-15 29,-411 16-42,410-19 26,-412 17-26,398-18 26,-398 20-27,414-17 20,-412 16-20,403-15 18,-407 17-31,384-4 20,-388 6-26,362-5 17,-368 4-24,336 7 15,-341-2-22,334 5 12,-335-6-19,321 7 4,-327-7-3,303 5 10,-307-6-10,-3 1-5,254 0 19,-10-9-11,-252 4-3,229-7 10,-235 8-10,222-8 10,-224 8-11,10-2-9,292-13 42,-232 21-38,-119-3-5,1-1 0,0 0 0,-1 0 0,1 0 0,0-1 0,6-1 0,9-2 7,0-1-1,38-14 1,-41 9-383,0 0 0,0-1-1,24-19 1,-40 28 253,90-67-7954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1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4128,'4'6'16,"57"163"187,-13-23 226,26 49-14,-41-104-293,57 134 61,-81-205-178,18 29 7,-14-31-310,27 32-1,-10-18-2761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1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41 2520,'-43'-25'-23,"19"16"23,17 7 8,0 1-1,1 0 1,-1 0-1,0 0 0,0 1 1,0 0-1,-13 2 1,16-2 3,1 1-1,-1 0 1,1 0 0,0 0 0,-1 0-1,1 1 1,0-1 0,0 1 0,0 0 0,0 0-1,0 0 1,0 0 0,1 1 0,-1-1-1,-4 6 1,6-5 11,0 0 0,-1 1 0,1-1 0,0 1 0,1-1 0,-1 1 0,1-1 0,-1 1 0,1-1 0,0 1 0,0-1 0,1 7 0,0-5 3,0 13 43,0 1-1,1-1 1,8 30 0,-7-35-46,5 21 55,1 0 0,16 35 0,-18-53-64,-4-6 5,0-1-1,1 1 0,1-1 1,10 17-1,-4-9-4,-1 0-5,-6-10-3,1 0-1,0 0 1,0 0 0,0-1-1,8 8 1,101 91 41,-81-82-45,-4-8-1,-9-8 0,-15-6 2,-4-1-1,1 0 1,0 1-1,0-1 0,-1 0 0,1 0 1,0 0-1,0 0 0,-1 0 1,1 0-1,0-1 0,0 1 0,-1-1 1,1 1-1,0-1 0,-1 0 1,1 1-1,2-3 0,-2 2 6,1-1-1,-1 0 0,1 0 1,-1 0-1,0 0 0,0-1 1,0 1-1,0-1 0,0 1 1,-1-1-1,1 0 0,-1 1 1,1-1-1,0-4 0,10-38 43,-10 39-49,0-6 27,-1 0-1,0 0 1,-1-1-1,-1-15 1,0 15 26,1 0 0,1 0 0,1-12 1,-2 23 62,2 0-59,6-5-5,-1 7-15,6 6-26,0 0-1,-1 1 0,1 1 1,-1 0-1,-1 1 0,1 0 1,11 13-1,-6-8-6,78 55-481,-79-55-2030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117 119 7176,'-1'3'6,"1"0"-4,0 0 0,-1-1 0,0 1 0,1 0 0,-1 0 0,0-1 0,-1 1 0,1 0-1,0-1 1,-1 1 0,-2 3 0,-15 12 1,11-12-3,-29 31 0,30-31 0,-1 1 0,-6 22 1,9-16 4,2-2-3,10-5-1,-5-5 7,-1-2 8,4-5 11,3-3 22,0 1 1,1 0-1,0 0 0,0 1 1,1 1-1,15-9 1,-5 3 79,22-17 0,69-56 352,-50 43-308,-58 40-187,-1 0 0,0 0 0,0 0 0,0-1 0,0 1 0,0 0-1,0-1 1,1-4 0,3-2-816,9-12-4123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6192,'0'1'11,"1"0"1,-1-1-1,1 1 1,-1 0-1,1-1 1,-1 1-1,0 0 0,1-1 1,-1 1-1,0 0 1,1 0-1,-1-1 1,0 1-1,0 0 1,0 0-1,0 0 1,0 1-1,3 27 191,-1-21-170,0 0 1,1 0-1,0 0 0,0 0 1,1-1-1,5 8 1,-3-4-13,0-1 1,-1 1-1,-1 1 1,5 14-1,-5-12-9,0-1-1,0 1 1,1-1 0,1 0-1,10 16 1,-14-25-7,0 0 0,0 0-1,0 1 1,0-1 0,-1 1-1,1-1 1,-1 1 0,0 0 0,0 7-1,2 9 12,5 1-3,-5-15 13,-1 0-1,1 0 0,1 15 0,-2-19 23,3 5 8,-4-6 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3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6008,'0'0'0,"9"0"-48,1-1-208,4-2 256,1 1-3800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3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0 633 3952,'2'0'-7,"5"0"7,2 0 10,-6 0-1,0 0 1,0 1 0,0-1-1,0 1 1,0 0 0,-1 0-1,1 0 1,0 1 0,0-1-1,-1 0 1,1 1 0,2 2-1,32 30 127,42 63 26,-64-76-133,-5-7-23,20 20 22,-12-18-10,-5-5-9,0 0 0,-1 1 1,-1 0-1,15 20 0,-10-7-1,-8-13 12,-12-23 46,-9-17 4,10 22-35,1-1 0,0 0-1,0 1 1,1-1 0,0 0-1,0 0 1,0 0 0,1 0-1,0 0 1,0 0 0,2-9 0,0 3-14,-2 9 23,0-1 0,1 0 1,-1 0-1,1 1 1,0-1-1,1 1 1,-1-1-1,1 1 1,0-1-1,0 1 1,0 0-1,6-7 1,-6 8-18,1 1 1,-1-1-1,1 1 1,0 0-1,0 0 1,0 0 0,0 0-1,0 0 1,0 1-1,0-1 1,1 1-1,-1 0 1,7-1-1,-2 1-1,1 0-1,-1 1 0,0 0 0,1 1 1,-1 0-1,0 0 0,0 1 0,1 0 1,-1 0-1,0 1 0,-1 0 0,15 7 0,0 3-10,-14-8-7,-1 0-1,1-1 0,0 0 0,1 0 0,-1-1 0,0 0 0,1-1 0,11 3 0,-2-8-4,7-13-3,7-16 0,-2-11 0,-25 34 0,0 0 0,-1 0 0,4-12 0,-5 7 0,1 1 0,1-19 0,-3-40 0,-2 49 2,-2 0 1,0 0 0,-2 0-1,0 1 1,-15-43 0,-27-81 25,41 129 9,-1 0-1,-9-19 1,6 17-21,-23-46 167,-3 5 384,35 60-562,0 0 0,0 0 0,0-1 1,0 1-1,0 0 0,0 0 0,-1 0 0,1 0 1,0-1-1,0 1 0,0 0 0,0 0 1,0 0-1,-1 0 0,1 0 0,0 0 0,0 0 1,0 0-1,0 0 0,-1-1 0,1 1 0,0 0 1,0 0-1,0 0 0,-1 0 0,1 0 1,0 0-1,0 0 0,0 0 0,-1 0 0,1 0 1,0 0-1,0 1 0,0-1 0,0 0 0,-1 0 1,1 0-1,0 0 0,0 0 0,0 0 0,0 0 1,-1 0-1,1 1 0,0-1 0,0 0 1,0 0-1,0 0 0,0 0 0,0 0 0,-1 1 1,1-1-1,0 0 0,0 0 0,0 0 0,0 0 1,0 1-1,0-1 0,0 0 0,0 0 1,-5 12-13,5-12 34,-1 7-1,0 0-1,1 0 1,0 0-1,0 0 1,1 0-1,0 0 1,0 0-1,5 14 1,-4-12-11,31 159 135,-19-102-130,7 5-15,5-10 0,5-13-3,3-9-2,1-6 0,1-4-5,39 24 0,-73-52-53,0 0 0,0 0 0,0 0-1,0 0 1,0 0 0,0 0 0,0 0-1,0-1 1,0 1 0,0-1-1,0 1 1,1-1 0,-1 0 0,0 0-1,0 0 1,3-1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4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1 446 4848,'0'0'40,"20"-2"147,38-24-145,11-4-39,12-8-3,3-6 0,-7 2 0,-18 5 0,-7-4 63,83-84-1,-95 86-531,-18 18-2491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144 149 2608,'-3'1'69,"0"0"1,0 0-1,0 0 1,0-1-1,0 1 0,0-1 1,0 0-1,0 1 1,0-1-1,0-1 1,0 1-1,0 0 0,-3-2 1,-35-12 998,38 12-986,0 0 1,0-1-1,0 1 1,1-1-1,-1 0 1,1 1-1,-1-1 1,1 0-1,0 0 1,1-1-1,-1 1 1,-2-6-1,0 0 136,1 5-139,0 0-1,1 0 0,0 0 0,0-1 0,0 1 0,0-1 0,1 1 1,0-1-1,0 0 0,0 0 0,1 1 0,-1-1 0,1 0 0,1-6 0,-1 10 77,3-10-583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46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2 8968,'2'-1'-16,"-1"1"0,1 0 0,0-1 0,-1 1 1,1 0-1,0 0 0,0 0 0,-1 0 0,1 0 0,0 1 0,-1-1 1,1 0-1,0 1 0,2 1 0,-1 0-22,-1 0-1,1 1 1,-1-1-1,1 1 1,-1 0-1,0 0 1,3 5-1,26 43-38,-8-12 56,1-1 17,-9-5 4,-6 4 1,-8-34 1,-1 0-1,0 0 1,1 0-1,-1 0 1,-1 0-1,1 0 1,0 0-1,-1 0 1,0 0-1,0 0 0,0-1 1,0 1-1,0 0 1,0 0-1,-1-1 1,1 1-1,-1 0 1,0-1-1,1 0 1,-1 1-1,-1-1 1,-2 3-1,1-2 2,0-1-1,-1 0 1,1 0-1,-1 0 1,1 0-1,-1-1 1,0 1-1,1-1 1,-1 0-1,0-1 1,0 1-1,0-1 1,-6 0-1,-22-3 1,-1-3 2,-3-6 0,30 7-4,4 3 0,-16 0 3,17 2-971</inkml:trace>
  <inkml:trace contextRef="#ctx0" brushRef="#br0" timeOffset="1">673 666 10224,'0'0'0,"0"20"0,0 37 96,-12 23 0,-21 8 120,-35 19 8,-42 22-224,-22-1 0,-29-1 0,5 0-7664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3320,'4'0'2,"0"-1"-12,12-11 234,94-86 128,-106 93-341,28-24 90,-30 27-83,0 0 0,1 0 0,-1 0-1,1 0 1,0 1 0,-1-1 0,1 1 0,0-1 0,0 1 0,0 0 0,4 0 0,-6 1 95,-1 2 0,0 0-93,0 0 0,0 1 0,-1-1 0,1 0 0,0 0 0,-1 0 0,0 0 0,0 0 0,1 0 0,-1 0 0,0 0 0,-1 0 0,1 0 0,0-1 0,0 1 0,-1 0 0,1-1 0,-1 1 0,-2 1 0,0 0 21,0-1-1,0 1 0,0-1 1,0 0-1,-1 0 0,1 0 1,-8 1-1,8-3 20,-4-2 9,4-4-10,0-11-194,0 1 0,1-1 0,0-17 0,-2-23-2845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0 753 4760,'13'-4'0,"-4"1"5,-4 2 22,5-2 13,0 0 70,8-3 212,32-5 0,-43 10-274,-1 0 1,1 1-1,0 0 1,-1 1-1,1-1 1,0 1-1,-1 0 1,10 3-1,-9-1-26,0-1-1,0 1 0,0 1 0,0-1 0,0 1 0,-1 1 0,0-1 0,1 1 0,-2 0 0,1 0 0,-1 1 0,9 10 0,10 18 140,3-1 0,54 53 1,-77-83-148,0 0 0,1-1 0,-1 1-1,1-1 1,0 0 0,-1 0 0,1 0 0,0-1 0,7 1 0,-4 0-1,-2 0 6,1-1 1,-1 0-1,0 0 0,0-1 1,1 1-1,6-2 1,-2 1-6,-9 0-7,0 0 1,0 0-1,0-1 0,1 1 0,-1 0 0,0-1 0,0 0 0,0 1 0,0-1 0,0 0 0,0 0 0,0 0 0,2-1 0,6-4 8,47-25 77,-3-5 4,-47 31-75,0-1-1,0 0 1,-1 0 0,0-1 0,0 0-1,8-12 1,-6 6-10,-3 5-4,-1 0 1,0 0-1,-1 0 1,0-1 0,3-8-1,-3 8 6,1-4-4,0 1 0,-1-1 0,0 0 1,-1 0-1,0 0 0,-1 0 1,-1-21-1,-18-130 252,17 146-97,3 22-33,9 35 3,-7-22-143,31 94 46,-19-78-35,-12-24-2,-3-6 0,0-1 0,0 1 0,1-1 0,-1 1 0,1-1 0,0 0 0,0 0 0,-1 0 0,1 0 0,1 0 0,-1 0 0,0 0 0,3 1 0,6 5 0,-10-8 0,-1 1 0,1-1 0,-1 0 0,0 1 0,1-1 0,-1 0 0,1 0 0,-1 1 0,1-1 0,-1 0 0,1 0 0,-1 0 0,1 0 0,0 0 0,-1 0 0,1 0 0,-1 0 0,1 0 0,-1 0 0,1 0 0,-1 0 0,1 0 0,-1 0 0,1 0 0,-1 0 0,1-1 0,-1 1 0,1 0 0,0-1 0,1-5 0,10-12 0,-10 14 0,14-36 0,-4 5 0,-3-2 0,6-23 0,-7 17 0,-7 37 0,7-16 0,-3 11 0,5 1 0,3 2 0,-4-2 0,-7 8-2,0 0 1,0-1 0,0 1-1,1 0 1,-1 1-1,1-1 1,0 0 0,-1 1-1,1 0 1,0-1-1,0 1 1,0 0 0,0 0-1,0 1 1,0-1 0,0 1-1,0-1 1,0 1-1,4 0 1,-1 0-2,-2 1 1,-3-1 0,0 0 0,0 0 0,0 1 0,0-1 0,0 0 0,-1 0 0,1 0 0,0 0 0,0 0 0,0 0 0,0 0 0,0-1-1,-1 1 1,1 0 0,0 0 0,0-1 0,0 1 0,-1 0 0,1-1 0,0 1 0,0-1 0,0 0 0,54-22-200,-53 21 173,0-4 4,-3 3 1,-4-6 0,3 5 1,-2-6 6,2 6 2,-1-2 4,-1-3-3,3 6 10,0 0 1,0 1-1,-1-1 0,1 1 1,-1 0-1,1-1 1,-1 1-1,0 0 0,0 0 1,0 0-1,0 0 0,0 0 1,-3-2-1,3 3-8,-9-7-4,9 8 20,0-1-1,0 1 1,0 0-1,-1 0 1,1 0-1,0 0 1,0 0-1,0 1 1,0-1-1,0 0 1,0 1-1,0 0 1,0 0-1,0-1 1,0 1-1,0 0 1,0 0-1,1 1 1,-1-1-1,0 0 1,1 1-1,-3 2 1,1-2-6,0 1 12,0 0 1,0 1 0,0-1 0,0 1-1,0-1 1,1 1 0,0 0 0,-1 0-1,2 0 1,-1 0 0,-2 7-1,-6 37 15,10-46-25,-1 0 1,1 1 0,0-1 0,0 0 0,-1 1 0,2-1 0,-1 1 0,0-1 1,0 1-1,1-1 0,0 3 0,1 4 0,6 19 1,9-4-2,7-3 0,-9-9-2,0-2-1,2 0 1,-1 0 0,1-2 0,0 0 0,1-1 0,29 8-1,-9-8-8,-27-6 9,26 2 1,0 0 1,2 2 0,-30-3 3,-1 1 0,1-1 0,-1 1 1,0 1-1,0 0 0,0 0 0,-1 0 0,1 1 1,-1 0-1,0 0 0,-1 1 0,1 0 0,-1 0 1,10 13-1,-12-12 6,-1 0 0,1 1 1,-1-1-1,-1 1 0,1-1 1,-2 1-1,1 0 0,-1 0 1,0 0-1,0 0 0,-1 0 1,0 8-1,-1-9 39,1-5-35,0 1-1,0 0 1,0-1 0,-1 1 0,0 0-1,1-1 1,-1 1 0,0-1-1,0 1 1,0-1 0,0 1 0,-1-1-1,1 0 1,-1 0 0,1 0-1,-4 3 1,4-3 171,0-6-81,0-11-52,0-1 1,1 0 0,1 1-1,3-18 1,15-64 29,-11 61-46,9-45-8,-5 27-8,4-7-14,-2 9 0,-4 11-3,-8 29-2,-1 5 0,0 1 0,1-1 0,0 1 0,0-1 0,6-10 0,8-24 1,-7 28 4,6 10-3,-1 7-2,33 22 0,-37-20 0,31 14 0,-35-17 0,19 5 0,-19-6-2,18 1-6,-22-3 7,-1 0 0,1 0 0,-1-1 1,1 1-1,-1-1 0,1 0 0,-1 1 0,1-1 0,-1 0 0,1 0 0,-1 0 0,0 0 0,1 0 0,-1 0 0,0 0 0,0 0 0,0-1 0,0 1 0,0 0 0,0-1 0,0 1 0,-1 0 0,1-1 0,0 1 0,0-4 0,9-35-6,-10 37 7,1-3-1,0 0 0,-1 0 0,0 0 0,-1 0 0,1 0 0,-1 0 0,0 0 0,0 0 0,-1 0 0,0 0 0,0 1-1,0-1 1,-4-5 0,4 7 0,-7-9-4,-8-2 4,-29-20-1,31 28-3,-9 2 4,-29-4-1,39 11-3,6 1 4,0 0 1,0 0-1,1 1 0,-1 0 1,1 1-1,0 0 0,0 0 1,1 0-1,-1 1 0,1 0 1,1 0-1,-1 0 0,-7 12 1,5-6-1,3-4 0,1-1 0,0 1-1,0 0 1,-4 10 0,-11 29 0,1 2 1,16-42 0,0 0 0,1 0 0,0 0 0,0 9 0,1-10 0,0-1 0,1 0 0,0 0 0,0 0 0,2 8 0,14 22 0,7-2 0,10-2 0,7-5 1,10-7 4,6-5-2,2-7 2,-6-9-3,-4-8-2,-3-6 0,-6-4 0,-4-2 1,-6 0 4,-5-1-2,-20 15-93,0 0 0,0-1-1,-1 1 1,0-1 0,-1 0 0,5-17-1,-5 17-336,13-45-4899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65 4488,'0'-1'6,"0"1"0,0-1-1,0 1 1,0-1 0,0 1 0,0-1 0,0 0 0,0 1-1,0-1 1,0 1 0,0-1 0,-1 1 0,1-1 0,0 1 0,0-1-1,-1 1 1,1 0 0,0-1 0,0 1 0,-1-1 0,1 1-1,0-1 1,-1 1 0,1 0 0,-1-1 0,1 1 0,-1 0-1,1 0 1,0-1 0,-1 1 0,1 0 0,-1 0 0,0-1 0,-1 1 147,-11-7 360,13 6-502,0 1-1,0-1 1,0 0-1,0 1 1,-1-1-1,1 1 1,0-1-1,-1 1 1,1-1-1,0 0 0,-1 1 1,1-1-1,-1 1 1,1 0-1,-1-1 1,1 1-1,-1-1 1,1 1-1,-1 0 1,1-1-1,-1 1 1,0 0-1,1-1 1,-1 1-1,1 0 1,-1 0-1,0 0 1,-1 0 4,1 0 0,0 0 0,0 1-1,0-1 1,0 0 0,0 1 0,0-1 0,0 1 0,0 0 0,0-1 0,0 1 0,0 0 0,-2 1 0,-3 4 25,0 0 1,1 1-1,-6 9 0,8-11-55,-1 0 27,1 0 0,-1 1 0,1 0 0,0 0-1,1 0 1,0 0 0,0 0 0,0 0 0,-1 7-1,2-7-3,0-1 0,1 0 1,-1 1 0,1-1-1,0 0 1,0 1-1,1-1 1,0 0 0,0 0-1,0 0 1,3 9-1,-1-5-1,-2-6-1,0 1 0,1 0-1,-1-1 1,1 1 0,0-1-1,0 1 1,0-1 0,0 0-1,5 6 1,-1-2 0,-5-6-3,0 0 1,0 1 0,0-1-1,0 0 1,0 0 0,1 0-1,-1 1 1,0-1 0,1 0-1,-1-1 1,1 1 0,-1 0-1,1 0 1,-1-1 0,1 1-1,-1-1 1,1 1 0,0-1-1,-1 0 1,1 1 0,0-1-1,2 0 1,2-3 20,7-8-9,0 0 0,0 0 0,-1-1 0,19-26-1,-28 34-8,-1 1 0,1 0 0,-1-1-1,0 1 1,0-1 0,0 0-1,-1 1 1,1-1 0,-1 0-1,0 0 1,0 0 0,-1 0-1,1 0 1,-1-6 0,1 1 1,-1 5-1,0 0 0,0 0 0,0 0 0,-1 0 0,0 0 1,0 0-1,-1-5 0,-1-2 18,-1 0 0,0 1 0,0-1 1,-1 1-1,-1 1 0,-11-19 0,15 26 80,0 2-40,-4-4 4,9 23 44,-1-13-98,0 0 1,0-1-1,0 1 0,1-1 1,0 0-1,0 1 0,0-1 1,1-1-1,0 1 0,0 0 1,8 6-1,3 2 10,0-2 1,21 13 0,-24-17-2,-7-4-79,-1 0 0,1 0 0,0-1 0,-1 0 0,1 0 0,0 0 0,0 0 0,1-1 0,-1 0-1,0 0 1,0-1 0,10 1 0,-3-1-4257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8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5296,'-20'4'0,"18"-3"0,-36 19 0,28-14 5,0 0 0,0 1 0,1 0 1,0 0-1,0 1 0,1 0 0,-12 15 0,19-21-1,-1 1-1,1 0 1,0 0 0,0 0-1,0 0 1,0 0 0,0 0-1,0 0 1,1 0-1,0 0 1,0 1 0,-1-1-1,2 0 1,-1 0 0,0 0-1,1 0 1,1 6-1,2 7 51,13 31-1,-11-31-36,-2-2-9,-3-8 5,1-1-1,-1 0 1,2 0-1,-1 0 1,5 8-1,13 23 53,1-1 1,32 39-1,-43-63-55,32 31 55,-21-20-24,-1 0 1,-1 2 0,24 39-1,-34-48-33,-5-9 0,0 1 1,-1 0 0,0 0-1,3 10 1,8 20 28,-3 0 0,9 44 0,-20-77-28,1 0 1,-1 1 0,0-1 0,0 1-1,0-1 1,-1 1 0,1-1-1,-1 1 1,0-1 0,-1 1-1,1-1 1,-1 0 0,1 0-1,-4 6 1,-2 2 53,6-11-56,1-1 1,-1 1-1,1 0 1,-1 0-1,1-1 0,-1 1 1,0 0-1,1-1 1,-1 1-1,0-1 1,1 1-1,-1-1 0,0 1 1,0-1-1,1 1 1,-1-1-1,0 0 1,0 1-1,0-1 1,0 0-1,1 0 0,-1 0 1,0 1-1,0-1 1,0 0-1,0 0 1,0 0-1,0-1 0,1 1 1,-1 0-1,0 0 1,-1-1-1,-25-14-269,22 11-192,-11-7-3339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8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14 361 3144,'-8'1'1,"5"2"5,0 7-4,4-6 4,0-2-7,0-1 1,0 0 0,1 0 0,-1 0 0,0 0-1,0 0 1,1-1 0,-1 1 0,1 0-1,-1-1 1,0 1 0,1-1 0,-1 1 0,1-1-1,-1 1 1,1-1 0,0 0 0,-1 0 0,1 0-1,-1 0 1,1 0 0,-1 0 0,1 0-1,-1-1 1,1 1 0,1-1 0,4-1-1,69-12-14,-16 1 14,3-3 1,-8-2 0,119-59 25,-152 67-21,-19 8 2,0 1 0,0-1 0,0 0 1,0 0-1,0 0 0,-1-1 0,1 1 0,-1 0 0,1-1 0,-1 0 0,0 0 0,0 1 0,0-1 0,2-6 0,3-3 59,-3 6-52,2-4 31,0 0 0,-1 0 0,0-1 0,0 1 0,4-19 1,-2-20-400,0-3-1505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9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1624,'1'5'0,"17"33"1,56 88 81,-48-68 70,-18-40-58,0 0-1,1 0 1,1-1 0,0 0 0,14 15-1,-21-28-69,13 7 227,-15-10-210,1-1-30,-1 0 0,0 0 0,0 0 0,0 0-1,1 0 1,-1-1 0,0 1 0,0 0 0,0 0 0,0-1 0,1 1-1,-1-1 1,0 1 0,0-1 0,0 0 0,0 1 0,1-3-1,3 1 14,35-23-296,6-4-1188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9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2 1888,'-53'-1'123,"48"1"-102,1 1 1,0 0-1,-1 0 1,1 0-1,0 1 0,0-1 1,0 1-1,0 0 1,-5 4-1,-5 5 46,0 1 0,1 0 0,1 1 0,-18 23 0,15-18-16,1 1 0,1 1 1,1 0-1,-14 31 0,24-46-37,0-1 1,1 1-1,0 0 1,0 0-1,0 0 1,0 0-1,1 0 1,0 0-1,0 0 1,0 0-1,1 0 1,0 0-1,0 0 1,2 6-1,-2-7 9,1 1-1,0 0 1,0-1-1,0 0 1,0 0-1,1 1 1,0-1-1,0-1 0,0 1 1,0 0-1,1-1 1,-1 0-1,1 0 1,0 0-1,0 0 1,0 0-1,0-1 1,1 0-1,5 3 1,-3-4 15,0-1 0,0 1 0,1-1 1,12-2-1,-11 1-41,-7 1 11,0 0 1,0 0 0,0-1 0,0 1 0,0-1 0,0 0 0,0 1 0,0-1 0,-1 0 0,1 0-1,0 0 1,0-1 0,-1 1 0,3-2 0,5-3 11,3-1-5,-6 4 10,-1-1-1,0 1 0,0-1 1,0 0-1,8-9 0,47-51 158,-56 59-152,0-1 1,-1 1 0,0-1 0,0 0-1,-1 0 1,0 0 0,0 0 0,0 0-1,-1-1 1,2-9 0,-2 6 4,12-77 393,-12 83-389,0 0 0,-1 0 1,0 0-1,0 0 0,0 0 1,0 0-1,-1 0 0,0-5 1,0 3-5,0 3 274,2 9-199,1 14-68,1 1 1,1-1-1,1 0 0,12 32 1,-9-41-23,2-2-14,1-1 0,0 0 1,13 7-1,-9-10 1,14-1-341,42 0 0,-11-4-3046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1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131 124 4760,'3'-3'0,"3"-16"0,-1 5 0,4-18 0,-9 5 0,0 26 4,0 0 0,0 0 0,0-1 0,0 1 0,0 0 0,0 0 0,-1 0 0,1 0-1,0 0 1,-1 0 0,1 0 0,-1 0 0,1 0 0,-1 0 0,1 0 0,-1 0 0,0 0 0,0 0 0,1 0 0,-1 0 0,0 1 0,0-1 0,0 0 0,0 1 0,0-1 0,0 0 0,0 1 0,0-1 0,0 1 0,0 0 0,0-1-1,0 1 1,0 0 0,0 0 0,-1 0 0,1-1 0,0 1 0,0 0 0,0 1 0,0-1 0,0 0 0,0 0 0,-1 0 0,1 1 0,0-1 0,-2 1 0,-2 2 46,-1 0 0,1 0 0,0 0 0,0 0-1,0 1 1,0 0 0,-5 5 0,-14 19 28,15-13 115,7-8-143,-5 8-3,2-1 0,0 1-1,1 0 1,0 1 0,2-1-1,-2 18 1,1 11 57,2 1 0,9 77 0,-7-113-96,1 0-1,1 0 0,0 0 1,0 0-1,1 0 1,0-1-1,0 1 0,1-1 1,0 0-1,7 8 0,-11-15-5,0 0-1,0-1 0,-1 1 0,1 0 1,0 0-1,0-1 0,0 1 0,0 0 1,0-1-1,-1 1 0,1-1 0,0 1 1,0-1-1,1 0 0,-1 1 0,0-1 1,0 0-1,1 0 0,2 1 2,13-1 1,-3-7 1,-3-8-2,0-7 1,14-38 0,-23 53-3,5-11 5,-2-1-1,0 0 0,-1-1 0,-1 1 0,1-28 0,-3 32-1,-1-10 24,-7-30 196,-19-78 0,35 140 16,0 9-176,-1-1-1,-1 1 1,10 27-1,-9-20-48,68 132 177,-57-120-134,-15-26-50,60 114 87,-52-97-78,-1 0-1,-1 0 1,7 34-1,-16-51-14,1 0 1,-2 1-1,1-1 0,-1 1 0,-1-1 1,0 0-1,0 1 0,-1-1 1,-4 14-1,2-10-1,-3 8 6,-19 29-1,17-34-5,-21 24 0,-16 7-1,0-11 0,3-10 0,2-11 0,6-8 0,5-7 0,23-1-101,1-1 0,1 0 0,-1 0 0,0-1 0,0 1 0,1-1 0,0 0-1,-8-6 1,-15-11-4445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0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6104,'0'2'-32,"0"23"0,1-21 36,0 1 1,0-1-1,0 0 0,0 0 1,1 1-1,-1-1 1,1 0-1,0 0 0,0-1 1,1 1-1,3 5 1,33 31 80,-29-30-67,24 27 138,-1 0 0,-2 2 0,36 62 0,-58-83-92,0 0 0,-2 1 1,0 0-1,7 38 0,-7-29 3,7 22 21,-9-32-60,-1-5 6,0 0-1,0 0 1,2 0 0,-1 0-1,2-1 1,11 18 0,-14-24-21,-1-2 10,0 1-1,0-1 1,0 0 0,1-1-1,-1 1 1,1-1 0,7 6-1,-10-9-17,-1 0 0,1 0-1,0-1 1,-1 1-1,1 0 1,0 0-1,-1 0 1,1 0 0,0-1-1,-1 1 1,1 0-1,-1-1 1,1 1-1,-1-1 1,1 1 0,-1 0-1,1-1 1,-1 1-1,1-1 1,0 0-1,1-1 7,13-14-904,2-4-3627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35 1440,'0'0'40,"1"-4"-7,2-12-9,-3 12 64,-1 0 25,1 4-100,0 0 0,0-1 1,0 1-1,0 0 0,0 0 0,0-1 1,0 1-1,0 0 0,0 0 0,0-1 0,0 1 1,0 0-1,0 0 0,0-1 0,0 1 1,-1 0-1,1 0 0,0 0 0,0-1 0,0 1 1,0 0-1,0 0 0,-1 0 0,1-1 1,0 1-1,0 0 0,0 0 0,-1 0 0,1 0 1,0 0-1,0 0 0,-1-1 0,1 1 1,0 0-1,0 0 0,0 0 0,-1 0 0,1 0 1,0 0-1,0 0 0,-1 0 0,-5 4 33,1 0-1,0 0 1,0 0 0,0 1-1,0 0 1,1-1-1,0 2 1,0-1 0,0 1-1,0-1 1,1 1-1,-5 11 1,-1 4 7,-11 41-1,20-59-50,-16 52 150,-12 80-1,24-97-90,0 47-1,7-64 28,0-8-42,0-2-22,-1-1 1,2 1-1,-1-1 0,2 1 0,-1-1 1,1-1-1,13 18 0,35 46 142,-49-68-122,-1 0 1,1-1 0,0 0 0,0 0 0,0 0 0,9 5 0,0 1 10,-12-9-43,0-1 0,-1 1-1,1-1 1,0 1 0,0-1 0,-1 0 0,1 0-1,0 1 1,0-1 0,0 0 0,-1 0 0,1 0 0,0 0-1,0 0 1,0 0 0,0 0 0,-1 0 0,1 0 0,0 0-1,0-1 1,0 1 0,0 0 0,-1-1 0,2 0-1,1 0 21,4-2 2,0 0 0,-1-1 0,1 0 0,-1 0 1,0 0-1,0-1 0,0 0 0,-1 0 1,1-1-1,-1 0 0,-1 0 0,7-10 1,-5 8-28,6-8-1,-1 0 0,0-1 0,8-19 0,-9 17-404,12-23-2495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1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0 325 3952,'71'126'451,"-70"-124"-278,-1-2-159,0 0 0,0 0-1,0 1 1,0-1 0,0 0 0,0 0 0,0 0 0,0 0-1,0 1 1,0-1 0,0 0 0,0 0 0,0 0 0,0 0-1,0 0 1,0 1 0,0-1 0,0 0 0,0 0 0,0 0-1,0 0 1,0 1 0,0-1 0,0 0 0,1 0 0,-1 0-1,0 0 1,0 0 0,0 0 0,0 1 0,0-1 0,0 0 0,0 0-1,1 0 1,-1 0 0,0 0 0,0 0 0,0 0 0,0 0-1,0 0 1,1 0 0,-1 0 0,0 0 0,0 0 0,0 1-1,0-1 1,0 0 0,1 0 0,-1 0 0,0 0 0,0-1-1,0 1 1,0 0 0,1 0 0,-1 0 0,0 0 0,0 0-1,0 0 1,0 0 0,0 0 0,1 0 0,-1 0 0,0 0-1,0 0 1,0-1 0,38-79 473,-30 63-432,76-158 622,-72 154-639,24-39 249,-32 54-248,37-50 260,-38 52-280,1 0 0,-1 0 0,1 1 0,0-1 1,0 1-1,1 0 0,-1 0 0,1 0 0,-1 0 1,1 1-1,7-3 0,-9 5-13,1 0-1,-1 0 1,0 0 0,0 1 0,0-1-1,1 1 1,-1 0 0,0 0-1,0 0 1,0 0 0,-1 1-1,1-1 1,0 1 0,0-1-1,-1 1 1,1 0 0,-1 0-1,3 3 1,-2-3-2,6 10 4,9 30 4,-1 23-9,17 51-5,-24-100-4,-6-9 2,0-3 2,-1 1 0,1 0 1,0-1-1,0 0 0,0 0 0,1 0 0,-1-1 1,1 1-1,0-1 0,0 0 0,0 0 0,1-1 1,-1 0-1,9 3 0,18 1-10,0-2 1,1-1-1,54-3 0,-66 0 10,-12 0-1,0-1 0,1 0 0,-1 0 0,13-4 0,26-8-5,-37 9 8,-1 1-1,20-12 1,-12 4 2,-1-1 0,-1-1 0,0-1 0,0 0 0,-1-1 0,15-20 0,-22 25 2,-6 7 1,0 0 0,1 0 0,-1-1 0,-1 1 0,1 0 0,0-1 0,-1 1 1,3-8-1,-1 1 2,11-33 98,-13 40-73,-1 1 0,1-1 0,-1 0-1,0 0 1,0 0 0,0 1 0,0-1 0,0 0-1,-1 0 1,1 0 0,-1 1 0,1-1 0,-1 0-1,-2-4 1,2 6-16,0-1 0,-1 1-1,1-1 1,0 1 0,-1 0 0,1 0 0,-1-1-1,1 1 1,-1 0 0,0 0 0,1 0 0,-1 1-1,0-1 1,1 0 0,-1 1 0,0-1-1,0 1 1,0-1 0,0 1 0,-2 0 0,-33 3 52,30-2-56,-10 5 115,-13 11-43,-48 39 0,55-34-4,-96 119 22,96-110-68,-70 117 7,80-119-33,-13 45 4,18-47-11,-6 37 1,11-41-2,0 43 0,4-48 0,0-1 0,6 28 0,-3-32 0,0 0-1,0-1 1,1 1 0,1-1 0,0 0 0,1-1 0,11 16-1,-17-26 1,0 0 0,0 0-1,-1 0 1,1 0-1,0 0 1,0 0 0,0 0-1,1 0 1,-1 0 0,0 0-1,0-1 1,0 1-1,2 0 1,16 7-1,1-2 0,-1 0 0,38 6 0,-29-13-11,11-7-349,-1-1-1,54-22 1,5-7-5012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59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5384,'0'0'0,"9"7"0,3 1-128,0-2-3336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105 120 2336,'0'-1'0,"-1"0"0,1 0 0,0 0 0,0 0 0,0-1 0,1 1 0,-1 0 0,0 0 0,0 0 0,1 0 0,-1 0 0,1 0 0,-1-1 0,1 1 0,-1 0 0,1 0 0,0-1 0,0 1 0,-1 1 0,1-1 0,-1 0 0,1 0 0,-1 0 0,0 0 0,1 0 0,-1 0 0,0 0 0,0 0 1,0 0-1,0 0 0,0 0 0,0 0 0,0 0 0,0 0 0,0 1 0,0-1 0,-1-1 0,-2-9 2,2 9 3,0 1 0,1-1 0,-1 1 0,0-1 0,1 1 0,0-1-1,-1 1 1,1-1 0,0 0 0,0 1 0,-1-1 0,1 1 0,1-3 0,-1 5-3,0-1-1,0 1 1,0-1-1,0 1 1,0 0 0,-1-1-1,1 1 1,0 0 0,0-1-1,0 1 1,-1-1 0,1 1-1,0 0 1,-1-1 0,1 1-1,0-1 1,-1 1-1,0 0 1,-9 15 39,-3 11-20,-1-1 40,-16 49 0,24-59-53,4-12 0,1 1-1,-1 0 0,1-1 0,0 1 1,1 0-1,-1 0 0,1 0 0,0 0 1,0 5-1,0-2 15,-1-1-13,1 0 0,0 0 0,1 0 0,0 0 0,0 0 0,0 0 0,1 0 0,0-1 0,0 1-1,1 0 1,3 7 0,-1-7 9,-1 0 0,1 0 0,1-1 0,-1 1 0,1-1 0,0 0 0,0-1 0,1 1 0,9 5 0,-9-8 1,0 1-1,0-2 1,0 1-1,0-1 1,1 0-1,-1 0 1,1-1-1,8 1 1,-14-2-7,0-1 0,0 1 0,0-1 0,0 1 0,0-1 0,0 0 0,0 0 0,0 0 1,0 0-1,0 0 0,-1 0 0,1-1 0,-1 1 0,1-1 0,-1 1 0,1-1 0,-1 1 0,2-4 0,12-18 57,14-29 0,-24 42-28,0-1 0,-1 0 0,0 0 0,-1 0 0,-1-1 0,0 0 0,0 1 0,-1-1 0,0-14 0,-1 18-14,0 2 26,1 0 0,-1 0 0,-1 0 0,1 0 0,-1 0 0,0 1 0,-3-11 1,0 0 8,-9-27 35,6 28 144,-1 5-143,-1 1-1,0 0 0,0 0 1,-1 1-1,0 0 0,0 1 1,-22-11-1,27 15-63,0 1 0,-1 0 1,1 0-1,0 1 0,-1 0 0,1 0 1,-1 0-1,0 0 0,1 1 0,-1 0 1,1 0-1,-9 2 0,10-1-69,-1 0 0,1 1-1,0-1 1,0 1 0,0 0-1,0 1 1,0-1 0,0 1 0,0-1-1,1 1 1,0 0 0,-1 1-1,1-1 1,-5 7 0,-8 13-3445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3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4312,'2'2'25,"1"2"-9,-1-1 0,0 0-1,1 1 1,-1 0 0,-1 0-1,1-1 1,0 1 0,-1 0-1,2 8 1,6 45 7,-6-36-15,4 33-4,-4 20 1,0 4 5,2-1-3,6 20-6,3-6-1,0-15 0,1-15 0,0-14 0,-14-42 2,1 3-43,1 0 0,0-1 1,0 1-1,0-1 0,1 0 0,0 0 0,1 0 0,-1-1 0,1 1 0,0-1 0,1 0 0,9 8 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1712,'0'0'0,"0"12"0,0 0-808</inkml:trace>
  <inkml:trace contextRef="#ctx0" brushRef="#br0" timeOffset="1">30 58 1176,'0'0'0,"21"8"0,0-7 0,6-1 0,0 0-408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34 108 1624,'25'-22'0,"-19"14"0,2-4 0,-6 9 37,0 0 0,-1 0 1,0 0-1,1 0 0,-1-1 0,-1 1 1,1 0-1,0 0 0,-1-1 0,1 1 1,-1 0-1,0-1 0,0 1 1,-1 0-1,1-1 0,-2-4 0,2 6 314,0 2-317,-1 0 1,1-1 0,0 1-1,-1 0 1,1 0-1,0-1 1,-1 1 0,1 0-1,0 0 1,-1 0-1,1-1 1,0 1-1,-1 0 1,1 0 0,-1 0-1,1 0 1,0 0-1,-1 0 1,1 0 0,0 0-1,-1 0 1,1 0-1,-1 0 1,1 0-1,0 0 1,-1 0 0,1 1-1,-1-1 1,1 0-1,-1 0 1,0 6 70,0-1 1,0 0 0,0 1-1,1-1 1,0 0-1,0 1 1,0-1 0,1 0-1,0 6 1,12 55 285,-10-54-347,8 39 106,-3 97 71,-8-86-195,2-26-13,-2 0-9,-4-7 1,-4-7-3,-2-6-2,-3-7 0,11-8-2,1-1 0,0 0 0,-1 0 1,1 0-1,-1 0 0,1 0 0,0 0 0,-1 0 0,1-1 1,0 1-1,-1 0 0,1-1 0,0 1 0,-1-1 0,1 1 1,0-1-1,0 0 0,-1 1 0,1-1 0,0 0 1,0 0-1,0 0 0,0 0 0,0 0 0,0 0 0,1 0 1,-1 0-1,-1-2 0,-23-38-82,21 34 70,3 5-2,1 1 0,-1 0 0,1 0-1,-1-1 1,1 1 0,0 0 0,-1-1 0,1 1-1,0 0 1,0-1 0,0 1 0,0-1 0,0 1 0,0 0-1,0-1 1,1 1 0,-1 0 0,0-1 0,1 1-1,0-2 1,2-10-582,-1 11 543,6-3 0,15-16-34,24-20 34,-39 34 47,13-10-25,0 1 0,26-16-1,7 8-2,-34 14 21,-7 3 4,0 1 0,27-8 0,20 0 10,-48 12 84,-8 2-125,-1-1 1,0 1-1,0-1 0,0 0 0,0 1 1,0-2-1,0 1 0,0 0 0,0-1 1,3-2-1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1 429 3416,'11'-5'0,"-2"2"1,55-20 310,-49 16-188,-1 0 1,0-1 0,-1-1-1,20-16 1,3-2 45,-26 20-106,-1-1 1,0 0 0,-1-1 0,0 0 0,-1 0 0,0-1 0,0 0 0,6-11 0,-7 11-50,-3 3 32,1-1 0,-1 1 0,-1-1 0,1 0 0,-1 1 0,-1-1 1,1 0-1,-1 0 0,0-11 0,3-18 99,-3 34-111,0-1 0,-1 0 0,1 0-1,-1 1 1,0-1 0,0 0-1,0 1 1,-2-7 0,-1-38 402,3 46-413,0 5 2,3 0-23,-4 22 3,-4 5 0,1 12-3,1 6-2,-4 2 0,1-3 0,2-5 0,4-2 0,0 3 0,3-1 0,0 1 0,-1 1 0,1 8 0,8 60-735,-3-55-2938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4848,'-1'2'-63,"-4"5"13,32 0 10,-22-4 38,0 0 1,1 0 0,-1 0 0,0 1-1,-1 0 1,1 0 0,-1 1 0,0-1 0,0 1-1,0 0 1,4 7 0,-8-12 1,23 39 1,-13-15 2,-2 1-1,0 0 1,4 32 0,-10-50-2,4 28 26,17 151 13,-20-148 0,0 161 17,-6-159-10,-36 164 17,26-164-24,-17 23-292,-46 74 0,11-33-2508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5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2336,'6'0'40,"32"0"17,-37 0-46,0 1-1,0-1 0,-1 0 1,1 0-1,0 1 1,0-1-1,0 0 1,0 1-1,0-1 0,0 1 1,-1-1-1,1 1 1,0-1-1,1 2 0,4 3 14,2-1-9,-5-2-7,0-1 1,-1 1-1,1-1 1,-1 1-1,1 0 0,-1 0 1,0 0-1,0 0 0,1 1 1,1 3-1,32 42 78,-1 3 0,34 69 1,-67-117-89,44 76 102,-3-15-41,-32-47-35,1-2 1,0 1-1,2-2 1,-1 0-1,2 0 1,0-2-1,19 14 1,-32-25 35,0-4-38,-1 1 0,1-1 0,-1 0 0,0 0 0,0 0 0,0 0 1,0 0-1,-1 0 0,1 0 0,-1 0 0,0 0 0,0 0 0,0 0 0,0 0 0,0 0 0,-1 0 0,1 0 1,-2-3-1,1-1 13,-2-16 106,-1 0 0,-11-38 1,-1 4 203,-23-96 56,34 134-117,-6-41 1,8 33-201,-8-58 326,9 74-324,0 1 23,1-1 0,0 1 1,0-1-1,1 1 0,1 0 0,-1-1 0,2 1 0,0 0 0,0-1 0,4-11 0,-5 21-116,1 0 0,-1 1 0,0-1 0,0 0 0,1 1 0,-1-1 0,0 0 0,1 1-1,-1 0 1,1-1 0,-1 1 0,1 0 0,-1 0 0,0 0 0,1 0 0,-1 0-1,1 0 1,1 0 0,-1 1-411,12-1-3995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6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82 168 4848,'0'0'332,"-2"1"-231,-2 0-90,0 1 0,1-1 0,-1 1-1,1 0 1,-1 0 0,1 0 0,0 0-1,0 1 1,0-1 0,0 1 0,0 0 0,0 0-1,1 0 1,-1 0 0,1 0 0,0 1-1,0-1 1,1 1 0,-1-1 0,0 1 0,1 0-1,0-1 1,-1 5 0,-7 28-7,6-19-7,1 0 0,0 1 0,2-1 0,2 33 0,8 84-13,-9-125 6,-1 1 1,1-1-1,1 0 0,0 1 1,5 12-1,-1-2 2,-1-3 0,-3-8-6,1 0 0,1 0 0,0 0 0,5 9 0,15 24-53,-22-38 52,1 1 0,0-1 0,1 0 0,-1 0 0,1 0 0,-1-1 0,1 0 0,8 6 0,-10-9 7,0-1 1,0 1 0,0-1 0,0 1 0,0-1 0,0 0 0,-1 0 0,1 0 0,0 0 0,0 0 0,-1 0 0,1 0 0,-1 0 0,3-3 0,3-5-6,14-31 0,6-31 10,-24 59 3,5-11 6,-1 0-1,-1-1 1,-1 0-1,-2 0 1,2-37-1,-13-178 318,8 232-259,-1 0 0,1 0 0,1 0 1,1-11-1,-2 14-39,1 1 130,0 3-140,1 0 0,-1 1 0,0-1-1,1 1 1,-1-1 0,0 1 0,0 0 0,1-1 0,-1 1-1,0 0 1,0 0 0,2 1 0,-1 0 12,6 6 120,7 23 4,0 1 1,12 40-1,-5-13-92,3 2 107,9 16-125,-18-45-28,-1-7-10,-15-25-3,0 1 0,1-1 0,-1 0 0,0 1 0,0-1 0,0 0 0,0 1 0,1-1 0,-1 0 0,0 0 0,0 1 0,0-1 0,1 0 0,-1 0 0,0 1 0,0-1 0,1 0 0,-1 0 0,0 0 0,1 1 0,-1-1 0,0 0 0,1 0 0,-1 0 0,0 0 0,1 0 0,-1 0 0,0 0 0,1 0 0,-1 0 0,0 0 0,1 0 0,-1 0 0,0 0 0,1 0 0,0 0 0,0-3 2,1 0 0,0-1 0,-1 1 0,0-1 0,0 1 0,0-1 0,0 1 1,0-1-1,-1 0 0,0 1 0,1-1 0,-1 0 0,-1-5 0,-1-47 41,0 30-36,-1 4 50,1-1 0,1 1 0,1 0 0,1-1 0,1 1 0,6-26 0,10 1 138,-17 46-148,6 2-40,0 1 1,0 0-1,0 0 0,0 1 1,0 0-1,-1 0 1,0 0-1,1 1 1,-1 0-1,0 1 0,-1-1 1,1 1-1,-1 0 1,0 0-1,6 9 0,14 18-5,-5-5-2,-1-12 0,-4-5 0,-4-5 0,-10-5 0,-1 0 0,1 0 0,0 0 0,0 0 0,0-1 0,-1 1 0,1 0 0,0 0 0,0 0 0,0-1 0,-1 1 0,1 0 0,0-1 0,-1 1 0,1 0 0,1-2 0,2-2 0,0-1 0,0 0 0,0 0 0,0 0-1,-1 0 1,5-9 0,-3 5-1,-2 4 1,1 0-1,-1 0 0,0 0 0,-1 0 0,1-1 0,1-7 0,0-1 1,9-36 0,-7-1 0,-3-2 1,-3 33 3,0 13 1,1 0-1,-1 0 1,1 0 0,0 0-1,1 0 1,-1 0 0,4-8-1,-4 15-1,0 0 0,-1 0-1,1 1 1,0-1-1,-1 0 1,1 0-1,0 0 1,-1 1-1,1-1 1,0 0-1,-1 1 1,1-1 0,-1 1-1,1-1 1,-1 1-1,1-1 1,-1 1-1,1-1 1,-1 1-1,1-1 1,0 2-1,36 66 48,-7-24-45,6-5 0,0-6-3,61 50-40,-95-82-27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2784,'0'0'0,"19"12"0,8 5 0,9 1 0,0 1-1608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7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198 640 7448,'-3'1'-136,"-26"15"-157,19-12 181,0 1-1,0 1 1,1 0-1,-18 14 1,17-10 155,0 0 1,1 0-1,1 0 0,-1 1 1,2 1-1,-1-1 0,-5 15 1,7-13-16,3-8 11,1 0 0,0 0-1,1 0 1,-1 0 0,1 1 0,-1 7 0,-1 2 58,1 0 1,1 0 0,0 20-1,1-29-58,1 1 0,0-1 0,0 0 0,0 0-1,1 1 1,0-1 0,0 0 0,0-1-1,1 1 1,0 0 0,0-1 0,0 1-1,6 5 1,-5-5-24,-3-4-9,0 0 0,1-1 0,-1 1 0,1 0 0,0-1 0,-1 0 0,1 1 0,0-1 0,0 0 0,0 0 0,0 0 0,3 1 0,-4-2-5,0 1 0,0-1 0,0 0 0,0 0 0,0 0 0,1 0-1,-1 0 1,0 0 0,0 0 0,0 0 0,0 0 0,0-1 0,1 1-1,-1 0 1,0-1 0,0 1 0,0 0 0,0-1 0,0 0 0,1 0-1,1-1 2,28-16 0,4-11-2,-29 22 0,0 0 0,-1 0 0,8-12 0,-4-1 4,0 0 0,-1-1 0,-1 0 1,-1 0-1,-1-1 0,3-35 0,-6 41-1,0-36 29,-2-10 9,1 56 6,2-2 10,-3 7-56,0 1 0,0 0 0,0 0 0,0 0 0,0 0 0,0 0 0,0 0 0,1 0 0,-1 0 0,0 0 0,0 0-1,0 0 1,0-1 0,0 1 0,0 0 0,0 0 0,0 0 0,0 0 0,0 0 0,0 0 0,0 0 0,1 0 0,-1 0 0,0 0 0,0 0 0,0 0 0,0 0 0,0 0 0,0 0 0,0 0 0,0 0-1,0 0 1,1 0 0,-1 0 0,0 0 0,0 0 0,0 0 0,0 0 0,0 0 0,0 0 0,0 0 0,0 0 0,0 0 0,1 0 0,-1 0 0,0 0 0,0 0 0,0 0 0,0 1 0,0-1-1,0 0 1,0 0 0,0 0 0,0 0 0,0 0 0,0 0 0,0 0 0,0 0 0,0 0 0,0 0 0,0 1 0,0-1 0,0 0 0,0 0 0,0 0 0,7 6 15,-1 0 0,0 0 1,0 0-1,-1 1 0,1 0 1,-2 0-1,6 9 1,-3-4 0,0-1 0,1 0 0,0 0 1,16 14-1,20 8 28,-39-29-43,0-1 1,0 0 0,1-1-1,-1 1 1,1-1-1,0 0 1,-1-1-1,8 2 1,-11-3-3,1 0 1,0 0-1,0 0 1,0 0-1,0-1 0,-1 0 1,1 1-1,0-1 1,2-1-1,1-1 1,-1 1 0,0-1 0,0 0 0,-1-1 0,9-6-1,-1-2 1,-1 1-1,13-19 1,-14 15-1,-1 0-1,-1-1 1,0 0 0,-2 0 0,1-1 0,4-23-1,-7 12-4,-3-26-3,-3 0 0,-10-63 0,7 93 7,-11-50-6,-2 4 6,-8-8 1,3 19 0,5 26 0,18 33 0,0-1 0,-1 1 0,1-1 0,0 1 0,-1-1 0,1 1 0,0-1 0,-1 1 0,1 0 0,-1-1 0,1 1 0,-1 0 0,1-1 0,-1 1 0,1 0 0,-1-1 0,1 1 0,-1 0 0,1 0 0,-1 0 0,0 0 0,1 0 0,-1 0 0,1-1 0,-1 1 0,1 1 0,-1-1 0,0 0 0,0 0 0,0 1 0,0-1 0,0 1 0,0 0 0,0 0 0,0 0 0,0 0 0,0 0 0,0 0 0,0 1 1,0-1-1,1 0 0,-1 0 0,1 0 0,-1 1 0,0 1 0,-9 42 5,4 19-3,6 12-2,9 1 0,-6-61 0,-1 1-1,1 0 0,1-1 0,0 0 0,1 0 0,1 0 0,9 19 0,12 22 0,33 70-27,-54-119 8,4 5-4,-10-12 23,0-1-1,1 1 1,-1-1 0,0 1 0,1-1-1,-1 0 1,1 1 0,-1-1 0,1 0 0,-1 1-1,1-1 1,-1 0 0,1 1 0,-1-1-1,1 0 1,-1 0 0,1 0 0,-1 0 0,1 1-1,0-1 1,-1 0 0,1 0 0,-1 0-1,1 0 1,-1 0 0,1 0 0,0-1 0,-1 1-1,1 0 1,-1 0 0,1 0 0,-1 0-1,1-1 1,-1 1 0,1 0 0,0-1 0,17-17-26,71-103-31,-64 87 52,-8 16 6,-12 15 0,0 0 0,0 0 0,1 1-1,-1 0 1,1 0 0,0 0 0,10-1 0,-12 2-1,13 0-5,0 4 3,1 1 0,0 0 1,18 8-1,-35-11 2,1-1 0,-1 1 0,0 0 0,1-1 0,-1 1-1,0 0 1,1 0 0,-1 0 0,0 0 0,0 0 0,1 2 0,15 17-6,-1 0 0,22 37-1,-28-33-18,-4-7 14,1 1 5,-1 0-1,0 1 1,-2 0 0,0 0 0,1 27 0,-3-32 1,-1-3 4,0 0-1,-1 1 1,0-1 0,0 0 0,-1 0 0,-1 1-1,-5 19 1,-5 1 1,-5-4 1,15-26 1,-1 1 1,1-1-1,-1 0 1,1 0-1,-1 0 0,0 0 1,0-1-1,0 1 1,0-1-1,-6 2 1,8-2-1,-1-1 0,0 0 0,0 1 0,1-1 0,-1 0 0,0 0-1,0-1 1,0 1 0,1 0 0,-1 0 0,0-1 0,0 1 0,1-1 0,-1 0 0,0 1 0,1-1 0,-1 0 0,1 0 0,-1 0 0,1 0 0,-1 0 0,1-1 0,0 1 0,-3-3 0,-7-9 15,0 0 0,1-1 0,1-1 0,0 1 0,-12-30 0,0-21-986,1-2-3916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01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75 3952,'3'-36'-15,"-3"34"14,1 1 0,-1-1 0,0 0 0,0 1 0,0-1 0,0 0 0,0 1 0,0-1 0,0 0 0,0 1 0,-1-1 0,1 0 1,-1 1-1,1-1 0,-1 1 0,0-1 0,-1-2 0,1 2 306,1 2-281,0 0-1,0 0 1,0-1-1,0 1 0,0 0 1,0 0-1,0 0 1,0 0-1,0-1 1,0 1-1,0 0 1,0 0-1,0 0 1,0 0-1,0-1 0,0 1 1,1 0-1,-1 0 1,0 0-1,0 0 1,0 0-1,0-1 1,0 1-1,0 0 1,1 0-1,-1 0 0,0 0 1,0 0-1,0 0 1,0 0-1,0 0 1,1 0-1,-1-1 1,0 1-1,0 0 1,0 0-1,0 0 0,1 0 1,-1 0-1,0 0 1,0 0-1,0 0 1,0 0-1,1 0 1,-1 0-1,0 0 1,0 0-1,0 1 0,0-1 1,1 0-1,-1 0 1,0 0-1,0 0 1,14 9 292,6 8-300,-2 1 165,0 1 0,-1 0 0,-1 1 0,23 38 0,-35-50-179,0-1 0,-1 1 0,0 0 0,0 0 0,-1 1 0,0-1 0,0 1 0,-1-1 0,0 14 0,0-7-455,4 38-3587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8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2696,'5'3'2,"-1"0"0,1 1 0,-1 0 0,1 0 0,-1 0 0,0 1-1,-1-1 1,1 1 0,-1 0 0,4 6 0,-1 0 2,-3-6 2,0 0 1,-1 0-1,0 1 1,0-1-1,3 12 1,33 115 34,-30-106-32,6 35-1,-8-33-5,12 73 0,-1-9-3,5-8 0,4-10 0,5-11 0,-20-43 3,0 1 0,2-2-1,0 0 1,2 0 0,0-1 0,24 22 0,-37-38 1,1 0 1,-1 0 0,1-1-1,0 1 1,-1 0-1,1-1 1,0 0-1,0 0 1,0 0-1,0 0 1,6 1-1,-6-2 2,-2 0-2,0 0 0,0 0-1,0 0 1,0 0 0,0 0 0,0-1 0,0 1-1,-1 0 1,1-1 0,0 1 0,0-1 0,0 1 0,0-1-1,-1 1 1,1-1 0,0 1 0,-1-1 0,1 0 0,1-1-1,1-1 8,8-7 10,1-2 1,-2 0-1,1 0 1,-2-1 0,1 0-1,-2-1 1,0 0 0,7-15-1,10-32 3,-18 45-15,40-114 26,-33 74-31,-1 8 2,-4 16-5,-6 24-2,-3 6 1,1 0-1,0 0 0,0 0 1,0 0-1,0 0 1,0 0-1,0 0 0,1 0 1,-1 0-1,1 0 1,-1 0-1,1 1 1,0-1-1,-1 1 0,1-1 1,3-1-1,-4 3 0,0-1 0,0 1 0,1-1 0,-1 1 0,0 0-1,0 0 1,0 0 0,0 0 0,0 0 0,0 0 0,1 0 0,-1 0-1,0 0 1,0 0 0,0 0 0,0 1 0,0-1 0,2 1 0,14 7-1,-16-7 0,6 2-5,-1 1-1,1 0 1,-1 0 0,0 1 0,0 0 0,-1 0-1,1 0 1,5 8 0,12 10-15,-22-21 9,13 2-10,-6-11 22,-6 2 4,1 1 0,-1 0-1,0-1 1,-1 1 0,1-1 0,-1 1 0,0-1-1,0 0 1,0 1 0,-1-1 0,0-6 0,-4-46 68,3 52-50,0 0 1,0 0-1,-1 0 0,0 0 0,0 0 0,0 1 0,-1-1 0,1 1 0,-1 0 1,0 0-1,0 0 0,-1 0 0,-3-4 0,2 3 10,-6-3 170,2 4-142,-1 1 1,1 0-1,-1 0 0,-14-2 0,10 7 188,-1 4-160,1 1-1,0 0 1,0 1 0,0 1-1,1 0 1,1 0 0,0 1-1,-12 12 1,13-10-51,-39 48 189,-41 60 24,75-96-114,-38 91 49,49-92-97,2 92 22,8-94-82,1-8-21,1 1 1,1-1 0,0-1-1,14 18 1,-8-20 0,25 7-1,-32-15-5,-1-1-1,0 0 1,0 0-1,0-1 0,1 0 1,10-1-1,-7 0 1,0-1 0,0 0 0,-1-1 0,14-5 0,50-28 2,4-11 2,-4-1-3,-19 9-2,-20 14 0,-21 16 118,22-22-916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2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1007 2608,'-4'-11'43,"0"0"0,1-1 0,0 1 0,1-1 0,-1-21-1,2-54 385,2 64-331,-1-1 229,0 2-144,0-1-1,-2 1 1,0 0-1,-9-33 1,-30-157 980,24 113-721,-36-193 975,52 284-1385,-7-17 330,7 25-345,0-1 1,0 1-1,1 0 0,-1 0 0,0-1 0,0 1 0,0 0 0,0 0 0,0 0 0,0 0 0,0 0 0,0 0 0,0 0 0,0 0 0,1 0 0,-1 1 0,0-1 0,0 0 0,0 1 0,-1 0 0,0 0 3,-1 0 0,0 1-1,1 0 1,-1 0-1,1 0 1,0 0-1,0 0 1,0 0-1,0 0 1,0 1-1,0-1 1,0 1 0,1-1-1,-2 4 1,-14 37 34,14-35-40,1-2 9,0 0 0,0-1 0,0 1 0,1 0 0,-1 0 0,2 0 0,-2 9 0,1 6 5,-3 1-11,2-14-4,1 1 1,0 0-1,0 0 1,1-1-1,1 15 1,13 114 56,-7-112-47,17 32 4,-17-43-22,1 0-1,12 16 0,21 20 3,-2 1-3,75 94-25,-103-132 20,25 23-43,-5-9-48,41 27 0,-61-47 87,-3-1-2,0-2-1,0 1 0,0-1 1,1 0-1,0-1 0,0 0 0,9 2 1,-16-4 8,-1-1 1,1 0 0,-1 0 0,1 0-1,-1 0 1,1 0 0,-1 0 0,1 0-1,-1 0 1,1-1 0,-1 1 0,1-1-1,-1 1 1,1-1 0,-1 0 0,0 1-1,1-1 1,-1 0 0,0 0-1,0 0 1,1 0 0,-1 0 0,0 0-1,0 0 1,1-2 0,9-8 7,-10 11-7,14-13 10,0-1-1,17-19 1,-7-1-7,18-21-1019,-25 34-4064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3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41 5832,'-36'-39'76,"34"37"397,-4 9-349,1-1-1,-1 1 1,1 0-1,0 1 1,-5 10-1,4-6-55,-2 0 0,-16 22 0,20-31-58,-8 5-2,0-8 0,8-1 0,-4 1 0,6-1 0,3-5-846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9:3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1 2336,'0'0'848,"-5"4"-615,-41 24 273,44-27-372,-22 20 650,18-16-633,3-3 33,-4 2 13,4-1 22,-3 4 3,4-5-163,0 0-1,0 0 1,0 0-1,0-1 1,-1 1-1,1-1 1,0 0-1,-1 1 1,1-1-1,-1 0 0,-2 0 1,3 0-19,0 0-1,0-1 1,0 1 0,0 0 0,0 0-1,1 0 1,-1 0 0,0 0 0,0 1-1,1-1 1,-1 0 0,1 1 0,-1-1-1,1 1 1,-3 3 0,-5 18 402,6-18-259,-8 5-7,7-6-130,1 0 0,-1 1 0,1-1-1,0 1 1,1 0 0,-1 0 0,1 0 0,0 0 0,0 0-1,0 0 1,-1 11 0,-4 8 52,-56 211 650,57-220-673,1 0 1,-15 24-1,14-28-12,0 0-1,1 0 1,1 0-1,-1 1 1,2 0-1,-5 20 1,6-13 73,0 1 0,2 38 1,1-49-97,0-1 1,1 1 0,0 0 0,0-1 0,1 1 0,0-1 0,0 0 0,1 0-1,5 8 1,1-1 0,-1 1-1,0 1 1,-1 0 0,-1 0-1,-1 0 1,5 20-1,-9-29-34,1 0-1,0 1 1,0-1-1,1-1 1,0 1-1,1 0 1,5 7-1,34 38 13,-43-51-17,9 7 18,-1-1 0,1 0 0,1 0 0,0-1-1,0 0 1,0-1 0,14 6 0,-9-4 51,0 0 0,18 13 0,-27-17-38,-1 1-1,2-1 0,-1-1 0,0 1 0,1-1 0,0 0 1,13 2-1,3-1 83,30 2 0,-30-4-16,40 7 0,-19 4-30,72 11 133,56 10 6,-161-31-193,-5-2 9,0 0 1,0 1-1,0 0 0,0 1 0,-1 0 0,1 0 0,9 6 1,-15-8-35,1 0 0,-1 0 0,0 0-1,0 0 1,0 0 0,0 0 0,0 0 0,0 0 0,0 1 0,0-1 0,-1 0 0,1 1 0,0-1 0,-1 0 0,1 1 0,-1-1 0,0 1 0,1-1 0,-1 1 0,0-1 0,0 1 0,0 2 0,3 11-1126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7:48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523 144 904,'2'-5'1,"5"-7"55,0 0 0,1 0 0,0 0 0,0 1 0,1 1 0,1-1 0,0 1 0,0 1 0,20-14 0,-27 19 111,2-6-3,-4 8 372,-1 3-523,-1 1 1,1-1-1,-1 1 0,0-1 0,0 1 1,0-1-1,0 1 0,0-1 1,0 0-1,0 0 0,0 1 1,-2 0-1,-1 2 9,-10 12 18,4-6-6,1 0 1,0 1 0,1 0-1,0 0 1,1 1 0,-6 13-1,-43 143 192,48-147-217,-7 32 20,11-34-21,-49 174 31,5-36-48,45-145 6,1 1 0,0 0 1,-1 24-1,-2 36 0,4-69 33,0-1-1,-1 0 0,1 0 0,-1 0 1,0 0-1,0 0 0,0 0 0,0-1 1,0 1-1,-1-1 0,1 1 0,-1-1 1,1 0-1,-1 0 0,0 0 1,0 0-1,0 0 0,0-1 0,0 1 1,-6 1-1,-11-3 122,1 0 0,-1-1 0,1-1 0,0 0 0,-28-9 0,18 3 45,1-1 0,-49-23 1,75 31-164,-10-1 46,12 14-76,-1-12-3,1 0 0,0 0 0,0 1 0,0-1 0,0 0 0,0 0 1,0 1-1,0-1 0,0 0 0,0 0 0,0 1 0,0-1 0,0 0 0,0 0 0,0 1 0,0-1 0,1 0 0,-1 0 0,0 0 0,0 1 1,0-1-1,0 0 0,0 0 0,0 0 0,1 1 0,-1-1 0,0 0 0,0 0 0,0 0 0,1 0 0,-1 1 0,0-1 0,1 0 0,17 18 5,-10-8-104,0 0 0,8 16 0,-12-19-185,16 25-2656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7:49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4936,'15'18'0,"12"16"1,6 2 5,0-11-4,-20-16 7,0-1-1,20 10 0,-27-16 25,-1 0 1,0 0-1,1-1 0,0 0 0,-1 0 1,1 0-1,0 0 0,-1-1 0,10-1 1,55-11 460,-68 12-461,-1-1 0,1 1-1,0-1 1,-1 1 0,1-1 0,0 0 0,-1 0-1,1 0 1,-1 0 0,1 0 0,1-2-1,5-3 28,34-20 235,156-96 365,-81 42-312,-109 76-322,6-6 45,1 0 0,-1 0 0,-1-1 0,0-1 0,19-22 0,-31 32-56,0 0 0,0 0 0,0 0 0,0-1 0,-1 1 0,1 0 0,-1-1 0,1 1 0,-1 0 0,0-1 0,0 1 0,0-1 0,0-2 0,1-17 88,0 20-29,-7-14 94,2 12-121,-10-16 98,14 19-141,0 0-1,-1 1 1,1-1 0,0 1 0,-1-1 0,1 1 0,-1-1-1,1 1 1,0-1 0,-1 1 0,0 0 0,1-1-1,-1 1 1,1-1 0,-1 1 0,1 0 0,-1 0 0,0-1-1,1 1 1,-1 0 0,1 0 0,-1 0 0,0 0 0,1 0-1,-1 0 1,0 0 0,-19 6 49,-7 14-23,24-17-26,0 0 1,0 1-1,1 0 0,-1-1 0,1 1 0,0 0 0,0 0 0,-2 8 0,1-5-2,-11 28 10,8-18-11,-16 38 2,-3 12 2,-6 14-2,-1 6 2,1-2-2,2-7 2,1-10-3,2-4-2,5 3 1,-19 119 20,27-126-11,9-40-7,2-1 13,-10 28-1,12-45-1,0-1-10,0 0 0,0-1 0,-1 1 0,1-1 1,0 1-1,0-1 0,0 1 0,0 0 0,-1-1 0,1 1 1,0-1-1,-1 1 0,1-1 0,0 1 0,-1-1 1,1 0-1,0 1 0,-1-1 0,1 1 0,-1-1 0,1 0 1,-1 1-1,-4-1 17,3 0-10,0-1 0,0 1 0,0 0 0,0-1-1,0 1 1,0-1 0,0 0 0,0 0 0,0 0 0,0 0-1,1 0 1,-1 0 0,0 0 0,-2-3 0,-10-4 36,9 5-23,-1 1 0,1-1-1,1-1 1,-1 1 0,0-1 0,1 0 0,0 0-1,0 0 1,-6-8 0,5 5-1,0 0 0,0 0 0,0 1 0,-1-1 1,0 1-1,0 1 0,-1-1 0,0 1 0,0 0 0,0 0 0,0 1 0,-1 0 0,-10-4 0,13 7-13,1 0 0,-1 0-1,0 0 1,1 0 0,-1 1-1,0 0 1,1 0 0,-1 0-1,0 1 1,1-1 0,-1 1-1,0 0 1,1 0 0,-1 1-1,1-1 1,0 1 0,-1 0-1,1 0 1,0 1 0,0-1-1,0 1 1,1 0 0,-1 0-1,1 0 1,-5 5 0,5-4-4,-1 0-1,1 1 1,0-1 0,0 0 0,0 1 0,1 0 0,0 0-1,-1 0 1,2 0 0,-1 0 0,1 0 0,-2 10 0,4-7 2,8 2-2,-6-7-5,3 0 0,28-3-1,0-2 0,12-1 0,4 0 0,-1-1 0,1 3 0,6 0 0,6 1 0,8-2 1,102 1 14,-151 1-15,184 3 34,-177-4-6,-25 1-23,0 0 0,-1 0 0,1 0 0,0 0 0,0 0 1,0 1-1,0-1 0,0 1 0,0 0 0,4 1 0,-7-2-4,0 0 0,0 0-1,0 0 1,1 0 0,-1 0-1,0 0 1,0 0 0,0 0-1,0 0 1,1 0 0,-1 0-1,0 0 1,0 1 0,0-1-1,0 0 1,0 0 0,1 0-1,-1 0 1,0 0 0,0 0-1,0 0 1,0 0 0,0 0-1,0 1 1,1-1 0,-1 0-1,0 0 1,0 0 0,0 0-1,0 0 1,0 1 0,0-1-1,0 0 1,0 0 0,0 0-1,0 0 1,0 1 0,0-1-1,0 0 1,0 0 0,0 0-1,0 0 1,0 0 0,0 1-1,0-1 1,0 0 0,0 0-1,0 0 1,0 0 0,0 1-1,0-1 1,0 0 0,0 0-1,-1 0 1,-7 6 7,5-4 5,-28 23-1235,11-9-4964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7:50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100 269 2072,'0'0'1321,"1"2"-1175,4 6-96,-4-6 58,13 3 132,-8-4-208,0 0-1,0 0 1,0-1-1,0 0 0,0 0 1,0 0-1,-1-1 1,1 0-1,11-3 1,-3 0 1,-1-1 0,0-1 0,24-13 0,-27 13-33,22-12 94,44-35 0,-73 51-80,-1 0-1,0-1 1,0 0 0,0 1-1,0-1 1,0 0 0,0 0-1,-1 0 1,1 0 0,-1 0-1,0 0 1,0 0 0,0-5-1,3-42 156,-2 20-96,-1 29-50,-1-1-1,0 0 0,0 0 1,0 0-1,0 0 1,0 0-1,-1 0 1,1 1-1,0-1 0,-1 0 1,1 0-1,-1 0 1,0 1-1,-1-3 1,-3-13 300,5 15-47,-1 4-251,-1-1 0,1 1 0,0 0 0,0 0 0,0-1 0,0 1 0,0 0 0,0 0 0,1 0 0,-1 0 0,0 0 1,1 0-1,-1 3 0,1 33 115,0 7-27,-29 115 113,26-150-211,-11 57 56,-25 130 76,27-145-113,2 6-18,7 60 8,3-110-21,-1-4 2,-1 2-2,0-4 2,-4 0-2,3-1 9,-1-1 1,1 1-1,-1-1 0,0 1 0,1-1 1,-1 0-1,0-1 0,-4 0 1,-28 1 219,1 7 20,-62 22 0,80-21-175,15-7-68,-1 1 0,1-1 0,-1 0 0,0 0-1,1 0 1,-1-1 0,0 1 0,-5 0 0,5 0 10,-5-1-5,6 0-4,-1-1-3,-1-2 9,11-3-7,23-8-9,-4 4 0,32-6 0,-43 14 0,36-8 0,3 1 0,2 2 0,-33 7 5,36 3 1,-35-1 4,0-1-1,45-4 1,-60 2-6,105-8 137,-104 9-88,0 0 0,0 1 0,-1 0 1,1 1-1,14 4 0,-22-5-12,15 24 95,-17-24-156,1 0 0,-1 0 0,0 0 0,1 0 0,-1 0 0,1 0 0,-1 0 0,1 0 0,-1 0 0,1 0 0,0 0 0,-1-1 0,1 1 0,0 0 0,0-1 0,-1 1 0,1 0 0,0-1 0,0 1 0,0-1 0,0 1 0,0-1 0,0 1-1,0-1 1,0 0 0,0 0 0,0 1 0,0-1 0,0 0 0,0 0 0,2 0 0,-1 0-340,10 0-4800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7:52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138 173 1888,'-1'0'7,"-5"0"1,4 0 74,0-1 6,-5-2 22,4 2 27,-3-2 11,5 2-121,1-1 0,-1 1 0,0 0 0,1 0 0,-1 0 0,1-1 0,-1 1 0,1 0 1,0-1-1,0 1 0,0 0 0,-1-1 0,1 1 0,0 0 0,0-1 0,1 1 0,-1 0 0,0-1 0,1-1 0,1-8 120,0-4 62,1 1 1,8-28-1,-9 38-181,-1 1-1,1-1 0,0 0 0,0 1 1,0 0-1,1-1 0,-1 1 1,1 0-1,0 0 0,0 0 1,0 0-1,0 1 0,0-1 1,0 1-1,5-2 0,-3 2 41,3 1 14,-7 1-76,1 0 1,-1 0 0,0 0 0,1 0-1,-1 0 1,1 0 0,-1 0 0,0 1-1,1-1 1,-1 0 0,0 1 0,1-1-1,-1 1 1,0 0 0,0-1 0,1 1-1,-1 0 1,0 0 0,0 0 0,0 0 0,0 0-1,0 0 1,0 0 0,0 0 0,0 0-1,-1 0 1,1 0 0,0 1 0,0 0-1,1 4 5,0-1 1,0 1-1,-1 0 0,0 0 0,1 6 0,-1-9-8,7 55 23,0 36-15,-7-78-16,0-1-1,-2 1 1,1-1 0,-2 1-1,0-1 1,-1 0 0,0 1-1,-1-1 1,-10 22 0,-2 11-13,6-15 10,-2 4 7,-8 31 2,8-35 5,-5 0-4,12-23 0,-16 21 4,19-27-4,-14 9 4,13-11 1,-3 3 13,0 0 1,0 0-1,1 0 1,0 0-1,-6 9 1,9-13 33,-1-1 18,-1 0 0,1 0 0,-1 0 0,1 1-1,-1-1 1,1 1 0,-7 2 0,1 9 33,9-12-102,0 1-1,0-1 0,0 1 0,0-1 1,0 1-1,0-1 0,0 0 0,0 1 1,0-1-1,1 1 0,-1-1 0,0 0 1,0 1-1,0-1 0,1 1 0,-1-1 1,0 0-1,0 1 0,1-1 0,-1 0 1,0 1-1,0-1 0,1 0 0,-1 0 1,0 1-1,1-1 0,-1 0 0,1 0 1,-1 0-1,0 1 0,1-1 1,-1 0-1,1 0 0,-1 0 0,0 0 1,1 0-1,-1 0 0,1 0 0,-1 0 1,1 0-1,-1 0 0,0 0 0,1 0 1,-1 0-1,1 0 0,160 4 211,-98-5 140,97 12 0,-145-8-232,-1 0 1,0 1-1,0 0 1,-1 1-1,0 1 1,1 0-1,-2 1 1,17 11-1,-19-11-234,0-1-1,0 0 0,0-1 1,13 5-1,-11-6-4459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7:53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17 433 2336,'0'0'69,"-2"2"63,-6 7 43,5-4 65,0 3 23,3-6 317,15-4-398,0 0 0,0-1 0,0-1 0,0 0 0,-1-1 1,0 0-1,17-9 0,-20 9-146,-7 3 16,0 0 0,1 0 0,-1 0 1,0-1-1,6-5 0,0 0 56,0-1-1,-1 0 1,0 0 0,-1 0-1,0-1 1,0-1 0,7-12-1,10-37 200,19-55 396,-29 58-470,-11 48-144,-2 4-45,0 0 1,0 0 0,-1 1 0,1-1-1,-1 0 1,0 0 0,-1 0 0,1 0-1,-1-6 1,0 9 99,1-8 332,0 13-475,0 0 0,0-1-1,0 1 1,-1 0 0,1 0 0,0-1-1,-1 1 1,0 0 0,0 5 0,0 1 0,0 32 1,0 10-2,1 8 0,5 120-15,-3-112 6,1 82-22,-4-82 14,2-49 11,0 22-18,-3 74-1,-2-99 24,-1-2 2,2-11 4,0 1 0,-1 0 0,0-1 0,1 0 0,-1 0 0,0 1 1,0-2-1,0 1 0,0 0 0,0-1 0,-5 3 0,0-1-2,3 1 5,2-2-5,-22-1 2,-5 5 2,26-5-7,-22-5 1,-2 1 7,25 2-5,1 1 1,-1-1-1,1 0 0,-1 1 0,1-1 1,0 0-1,-1 0 0,1-1 0,0 1 1,0-1-1,-1 1 0,-2-4 0,2 3 8,1 0-1,-1 0 0,0 0 1,0 0-1,1 0 0,-1 1 0,0 0 1,0-1-1,-5 0 0,4 1 0,0 0 0,-1 1 0,1-1-1,0 1 1,-1 0 0,1 1-1,0-1 1,-1 1 0,1-1-1,0 1 1,0 0 0,0 1 0,0-1-1,0 1 1,0 0 0,0 0-1,0 0 1,0 0 0,1 1 0,-6 4-1,1-2 14,7-4 4,0 0-25,1 0 1,0-1-1,-1 1 0,1-1 1,0 1-1,0 0 0,-1-1 1,1 1-1,0-1 1,0 1-1,0 0 0,0-1 1,0 1-1,0 0 1,0-1-1,0 1 0,0 0 1,0-1-1,0 1 1,0 0-1,0-1 0,1 1 1,-1 0-1,0-1 1,0 1-1,1-1 0,-1 1 1,0-1-1,1 1 1,-1-1-1,1 1 0,-1-1 1,1 1-1,-1-1 0,1 1 1,-1-1-1,1 0 1,0 1-1,2 1-1,0 0 1,0 0-1,0-1 0,0 1 1,0-1-1,6 2 0,4-4 0,-9 0-2,3 1 0,0-1 1,0 1-1,0-1 0,0 0 0,0-1 0,8-3 0,26-5-6,5 0 6,4 1 1,2 1 0,2 0 0,-27 4 1,18-3 19,86-3 0,-122 10-18,9 0 71,0 0 1,27 5 0,-12 11 243,-32-16-265,5-1-1179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7:5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 1440,'5'7'-1,"-4"-5"-6,0-1-8,5 8 1821,0-10-1736,-1-1 1,0 0 0,0-1 0,0 1-1,0-1 1,-1 0 0,1 0 0,6-7 0,-2 4-56,1-2 72,0-1 0,-1 0 1,0 0-1,0-1 1,8-12-1,-12 17-39,1-4 23,0-1 0,0 1 0,-1-1 1,0 0-1,4-13 0,9-17 146,-17 38-83,1-4-51,11-9 1141,-11 13-1059,1 9 4,-3-7-162,1 1 1,-1-1-1,0 1 0,1-1 0,-1 0 0,0 1 0,1-1 0,-1 1 0,0-1 0,0 1 1,1-1-1,-1 1 0,0-1 0,0 1 0,0-1 0,0 1 0,0 0 0,1-1 1,-1 1-1,0 0 0,0 96 371,-1-31-259,-5 181 129,11-145-155,-3-11-42,-1-66-23,2 1 0,0-1 0,10 31 0,-10-48-22,-3-7-4,1 1 1,-1 0-1,1-1 1,-1 1 0,0 0-1,0 0 1,1-1 0,-1 1-1,0 0 1,-1 0 0,1 0-1,0-1 1,0 1 0,-1 2-1,0-3 0,-1 1 0,1-1 0,0 1 0,0-1 0,0 0 0,-1 0 0,1 0 0,-1 0 1,1 0-1,-1 0 0,1 0 0,-1 0 0,1 0 0,-1-1 0,0 1 0,-3 0 0,4-1-1,-6 3 12,0-1-1,-1 1 1,1-2-1,-1 1 1,-15 0-1,20-3 1,0 0 0,0 0 0,0-1 0,0 1 0,0-1 0,0 1-1,0-1 1,0 0 0,1 0 0,-1-1 0,-4-4 0,7 7-13,-2-2 41,0 0 4,-1-1-3,0 0-1,1 0 0,-1 0 1,1 0-1,0 0 0,0-1 1,-3-5-1,5 7 47,2-1 4,1-1-63,0-1-1,0 1 1,0 0-1,1 0 1,0 0-1,0 0 1,0 1-1,0-1 1,1 1 0,-1 0-1,1 0 1,0 1-1,0-1 1,0 1-1,0 0 1,7-1-1,-3 0-12,-5 3-6,-1-1 0,1 0-1,0 1 1,0 0 0,-1 0-1,1 0 1,7 1 0,171 13 139,-146-13-105,-27-1-38,0 0 1,0 1-1,0 0 1,0 1-1,15 4 1,-5 1 3,-8-3 1,-1 0 0,1-1 0,0 0 0,0-1 0,0-1-1,22 2 1,2-3-9,46-8-4,-64 3-3,94-49-1144,-45 18-4591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1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5832,'0'0'1678,"6"8"-1099,84 147 714,-54-83-971,-19-35-103,-3 0 1,18 71-1,-16-16 3,14 122 198,-23-198-299,-7-16-121,0 0 0,0 1 1,1-1-1,-1 0 1,0 0-1,0 0 0,0 1 1,0-1-1,1 0 1,-1 0-1,0 0 0,0 0 1,0 1-1,0-1 1,1 0-1,-1 0 0,0 0 1,0 0-1,1 0 1,-1 0-1,0 0 0,0 0 1,1 0-1,-1 0 0,0 0 1,0 0-1,1 1 1,-1-2-1,0 1 0,0 0 1,1 0-1,-1 0 1,0 0-1,0 0 0,1 0 1,-1 0-1,0 0 1,0 0-1,0 0 0,1 0 1,-1-1-1,0 1 0,0 0 1,0 0-1,1 0 1,-1 0-1,0-1 0,0 1 1,0 0-1,0 0 1,1-1-1,3-8-260,0-1-1,0 1 1,-1-1 0,3-19 0,4-21-6320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7:5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52 188 3952,'0'0'209,"1"-11"673,34-72 191,-32 77-1032,1 0-1,-1 0 1,1 0 0,1 1 0,-1-1 0,1 1-1,0 0 1,0 0 0,0 1 0,1 0-1,-1-1 1,1 2 0,8-5 0,-6 5-11,0-1 1,1 1-1,-1 1 0,1 0 1,0 0-1,0 1 1,0 0-1,-1 0 0,1 1 1,10 1-1,-15-1-16,1 0 0,0 0-1,0 1 1,-1-1 0,1 1-1,0 1 1,-1-1 0,1 1 0,-1-1-1,1 1 1,-1 1 0,0-1-1,5 4 1,-8-5-9,-1 0 1,1-1-1,-1 1 0,0 0 0,1 0 1,-1 0-1,0-1 0,0 1 0,1 0 1,-1 0-1,0 0 0,0 0 0,0 0 1,0 0-1,0-1 0,0 1 0,0 0 1,0 0-1,-1 0 0,1 0 0,0 0 1,-1 1-1,0 0 7,-2 7 21,0 0-1,-2 0 0,1 0 0,-10 13 1,8-13-35,-30 51 80,-28 53-13,30-47-53,23-42-11,-23 51 1,4-10-2,2-13 0,-15 18 1,24-41 7,18-28 151,5-4-119,2-2-33,19-12 83,13 0 1,0 2 1,0 2-1,58-12 0,-72 20-35,1 1-1,26-1 0,-31 3-35,-1 1 49,0 1 1,0 1-1,0 0 1,31 7-1,6 1 144,-47-11-198,-7 1-9,0 1 0,-1-1 1,1 1-1,0-1 0,-1 1 0,1 0 1,0 0-1,-1 0 0,1 0 0,0 0 1,-1 0-1,1 0 0,0 1 0,-1-1 1,1 1-1,3 0 0,21 4-1071,-14-5-4295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7:57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25 5472,'0'0'-119,"-8"-10"-65,12 10 185,-1-1 0,0 1 1,1-1-1,-1 1 0,1 0 0,5 1 0,12 0 5,23-7 28,17 0 351,88 4-1,-137 3-189,-1 1-1,23 6 0,-20-4 1,8 4 241,-20-7-419,-1 0 1,0 0-1,0 0 1,0 0-1,0 0 1,0 0-1,0 0 1,0 0-1,0 0 1,0 1-1,0-1 1,0 0-1,-1 1 0,1-1 1,-1 0-1,1 1 1,-1-1-1,1 1 1,-1-1-1,0 1 1,0-1-1,0 1 1,0-1-1,0 1 1,0-1-1,-1 3 1,-6 35 117,6-36-132,-1 8 43,-1-1-1,-1 0 0,1 0 1,-1 0-1,-1 0 0,0 0 1,-1-1-1,1 0 0,-15 16 1,2 0-19,13-17-16,-1 0 0,0 0 0,-12 12-1,17-19-9,0 0-1,0 1 0,0-1 0,0 0 0,0 0 0,-1 0 0,1 0 0,0 0 0,-1 0 0,1 0 0,-1 0 0,1 0 1,-1-1-1,-2 1 0,-1 0 0,3 1 0,0-1 0,-1 0 0,1 0 0,-1 0 0,1-1 0,-1 1 0,1-1 0,-1 1 0,1-1 0,-1 0 0,-3 0 0,-3 1-2,8 0-4,-1 0-1,-4 4 4,5-4-3,4-1 1,-2 0 3,22 10 1,24 9 1,-25-11 1,-13-6 1,-1 1 0,0 0 0,0 1 0,0-1 0,-1 1 0,1 1 0,-1 0 0,7 5-1,-12-6 5,1-1-1,-1 1 0,0 0 0,0 0 0,0 0 0,-1 0 1,0 0-1,0 1 0,0-1 0,0 0 0,0 1 1,-1-1-1,0 0 0,0 1 0,0-1 0,-1 6 0,0-5-1,0 0 0,-1-1 1,1 1-1,-1-1 0,0 1 0,0-1 0,0 0 0,-1 0 0,0 0 0,1 0 0,-2 0 0,1-1 0,-5 5 0,7-6-2,-25 25 3,17-17-2,1-4-2,-11 6 1,13-8-2,-25 9 0,20-9-2,6-2-1,0 0 1,0 0-1,0-1 1,0 1 0,-1-1-1,1-1 1,-1 1-1,-8-1 1,12-12-982,2 0-3896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7:5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1 169 4040,'0'0'496,"1"-11"480,3 4-885,1 0 0,0 0 0,1 1 1,0 0-1,-1 0 0,2 0 0,-1 1 0,1 0 0,8-5 1,68-37 274,-72 41-351,3-1 95,0 0 0,26-7 0,-31 11-81,-2 1 10,-1 0 1,1 1-1,0-1 1,0 1-1,0 1 1,0-1-1,11 2 1,8-1 121,-17 0-85,1 1 0,0 0 0,17 3-1,-22-2-45,-1-1 0,0 0 0,0 1-1,0 0 1,0 0 0,0 0-1,0 0 1,-1 1 0,1-1-1,-1 1 1,0 0 0,6 6-1,-6-5-20,0 0 0,-1 0-1,0 0 1,0 0 0,0 1 0,0-1-1,-1 1 1,0-1 0,0 1-1,0-1 1,0 1 0,-1 0-1,1-1 1,-1 1 0,-1 0 0,1-1-1,-2 8 1,-1 2 1,-1 1 1,0-1-1,-10 22 1,8-21-10,-21 57 26,7-6-23,3-3 1,-1-14-3,-12 19-2,26-61 0,1 6 0,-3 9 1,6-21 0,0 0-1,0-1 1,1 1-1,-1-1 1,0 1-1,0 0 1,0-1-1,1 1 1,-1-1 0,0 1-1,1-1 1,-1 1-1,1-1 1,-1 1-1,0-1 1,1 1-1,-1-1 1,1 0-1,-1 1 1,1-1-1,-1 0 1,1 1 0,1-1-1,10 6 7,-12-6-5,10 4 15,0 0 1,0-1 0,0-1 0,0 0-1,17 2 1,26 0 64,64-2 0,-96-3-72,36-4 79,-35 3-63,66-9 113,-75 8-83,-1 0 0,1 0 0,0-2 0,-1 1 0,14-8 0,-18 7-32,-1 0 1,1 0-1,-1-1 1,-1 0-1,1 0 1,-1-1-1,6-7 1,32-53-322,-28 40-549,18-25-4780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7:58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1 502 2520,'0'0'33,"0"0"12,0 1-1,0-1 1,-1 1-1,1-1 1,0 1 0,0-1-1,0 1 1,0-1-1,1 1 1,-1 0-1,0-1 1,0 1 0,0-1-1,0 1 1,0-1-1,1 1 1,-1-1-1,1 1 1,6 4 247,-5-4-220,0 0-1,1 0 1,-1 0 0,1 0-1,0 0 1,-1-1 0,1 1-1,0-1 1,-1 0 0,1 0-1,0 0 1,-1 0-1,1 0 1,0-1 0,-1 1-1,1-1 1,-1 0 0,1 1-1,2-3 1,43-19 216,-43 19-260,4-3 86,1 1 1,-1-2-1,0 0 0,0 0 1,-1 0-1,15-17 0,-6 1 95,21-37-1,-23 36-66,88-168 1122,-89 169-1070,-4 7 7,-1 0 0,-1-1 0,12-33 0,-19 48-94,0 1-85,1 0 1,-1 0-1,0 1 1,1-1-1,-1 1 0,0-1 1,1 1-1,-1 0 1,1-1-1,-1 1 0,1 0 1,-1 0-1,0 0 1,3 0-1,-2 1-20,0 1 1,-1-1-1,1 0 1,0 1-1,-1-1 1,1 1-1,0-1 1,-1 1-1,0 0 1,1 0-1,-1 0 1,0 0-1,0-1 0,0 2 1,0 1-1,9 28 7,-9-26-9,1-1 2,-1 0-1,0 1 1,0-1 0,0 0-1,-1 1 1,0 6 0,0 7-1,3 47 2,-3 7 2,-3 4-3,1-2-2,-1-11 0,-1-9 0,-1-7 0,3-6 0,-1-1 0,3-3 0,0 39 0,0-65-1,0-2-1,0 0 0,-1 0 0,-1 10-1,1-16 3,0-1-1,0 1 1,0-1-1,0 1 1,-1-1-1,1 0 1,-1 0-1,0 0 1,0 0-1,0 0 1,-1 0-1,-3 4 1,0-2-2,-1-1 1,1 0-1,-1 0 0,-9 4 1,14-7 1,-32 14 0,26-15 0,-27 5 0,26-6 0,-1-1 0,-20 0 0,22 1-6,1 0-1,-1-1 1,1 0 0,-1 0 0,1-1 0,0 0 0,0 0 0,0-1 0,0 0-1,0 0 1,1 0 0,0-1 0,0 0 0,-7-8 0,-22-18-44,35 31 50,0 0 1,0 0-1,0 0 0,1 0 0,-1 0 0,0 0 0,0 1 0,0-1 0,0-1 0,0 1 0,0 0 0,0 0 0,0 0 0,0 0 0,0 0 0,1 0 0,-1 0 1,0 0-1,0 0 0,0 0 0,0 0 0,0 0 0,0 0 0,0 0 0,0 0 0,0 0 0,0 0 0,0 0 0,0 0 0,0 0 0,0 0 0,1-1 1,-1 1-1,0 0 0,0 0 0,0 0 0,0 0 0,0 0 0,0 0 0,0 0 0,0 0 0,0 0 0,0 0 0,0-1 0,0 1 0,0 0 0,0 0 0,0 0 1,0 0-1,0 0 0,0 0 0,0 0 0,0 0 0,0 0 0,0 0 0,-1 0 0,1-1 0,0 1 0,0 0 0,0 0 0,0 0 0,18-4 8,-1 1-1,1 1 1,0 0-1,0 2 1,29 1-1,-8 0 3,46-1 10,-33-1-7,-8-1 9,1 2 1,77 10-1,-105-7-20,5 2 46,0-2-1,1 0 1,31-2-1,-41-1-11,-1-1 1,0 0-1,0-1 1,0 0-1,0-1 0,17-7 1,17-15-1196,2-3-4714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7:5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1264,'0'0'108,"5"0"-39,21 0 362,-1-1 0,1-1 0,32-6 0,-48 4-325,0 0 1,0-1-1,-1 0 0,1 0 0,-1-1 0,-1 0 0,1-1 1,-1 0-1,9-9 0,-11 11-37,23-20 159,-9 9 82,33-34 0,-6-14 652,-44 60-723,1-3-11,-3 5 131,-1 0-235,-2-5-20,1 7-101,1-1 0,0 1 0,0 0 0,0 0 1,0-1-1,-1 1 0,1 0 0,0 0 0,0 0 0,0-1 0,-1 1 1,1 0-1,0 0 0,0 0 0,-1 0 0,1 0 0,0 0 1,-1-1-1,1 1 0,0 0 0,0 0 0,-1 0 0,1 0 0,0 0 1,-1 0-1,1 0 0,0 0 0,0 0 0,-1 0 0,1 0 0,0 0 1,-1 1-1,1-1 0,0 0 0,0 0 0,-1 0 0,1 0 1,0 0-1,0 0 0,-1 1 0,1-1 0,0 0 0,-1 1 0,-10 7 2,11-8 4,-3 3 1,1 1-1,-1-1 1,1 1 0,0 0 0,0 0 0,0 0-1,1 0 1,-1 0 0,1 0 0,0 0 0,0 0-1,1 1 1,-1 5 0,0 5 1,1 0 1,1 15-1,0-23-9,12 256 113,-21-19-73,7-235-36,-1-1 0,0 0-1,0 0 1,-6 16 0,3-12-3,3-5 5,-1-1 0,0 0 0,0 0 0,-1 0 0,0 0-1,0-1 1,0 0 0,-1 1 0,1-2 0,-1 1 0,-1 0-1,1-1 1,-1 0 0,1 0 0,-13 5 0,12-7 6,0 0 0,-1 0 0,0-1 0,1 0-1,-1 0 1,0-1 0,1 0 0,-1 0 0,0 0 0,-8-2 0,-4-2-2,-4-4-9,-2 1-5,23 6-4,0 0-18,-5-5 8,6 4 0,1 2 0,0-1 15,0 0 0,0 0 0,0 1 0,0-1 0,1 0 0,-1 0 0,0 1 0,1-1 0,-1 0 0,0 1 1,1-1-1,-1 1 0,1-1 0,-1 0 0,1 1 0,-1-1 0,1 1 0,0-1 0,-1 1 0,1-1 0,-1 1 0,1 0 0,0-1 0,0 1 0,-1 0 0,1 0 0,1-1 0,23-3-11,-20 3 12,37-1-1,4 1 1,-4 1 0,38 5 8,-47-2 32,45-2 0,-3-3 12,-47-1-47,-5-3-310,30-11 0,-47 15 2,42-15-4297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0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2696,'0'-2'16,"2"-4"-4,1-2-7,0 1 0,0 0 1,1 0-1,0 0 0,0 0 0,1 0 0,-1 1 1,2 0-1,-1 0 0,0 0 0,12-8 0,2 1 71,1 0-1,0 1 1,23-9-1,-24 12 33,0 2 0,0 0 0,1 1 0,25-4 0,10 7 120,-37 3-180,-5-1 61,0 1 0,0 0 1,0 1-1,0 1 0,0 0 0,0 0 0,15 6 0,-24-7-69,-1 1 1,1 0-1,0 0 0,0 0 1,-1 0-1,0 0 0,1 1 1,-1-1-1,0 1 0,0 0 1,0 0-1,0 0 0,-1 0 1,0 1-1,1-1 0,-1 1 0,0-1 1,0 1-1,-1 0 0,1 0 1,-1-1-1,0 1 0,0 0 1,0 1-1,-1-1 0,1 0 1,-1 0-1,0 0 0,0 5 0,-5 40 190,-20 110 232,15-93-315,-24 56 141,34-120-241,0 0-39,0-1 1,0 1-1,1-1 0,-1 1 1,1 0-1,-1-1 0,1 1 1,0-1-1,-1 0 0,1 1 1,0-1-1,0 0 1,0 1-1,0-1 0,0 0 1,0 0-1,1 0 0,-1 0 1,0 0-1,0 0 0,1 0 1,-1 0-1,1-1 1,-1 1-1,1 0 0,-1-1 1,1 1-1,-1-1 0,3 1 1,8 1 16,-1 0 1,0-1-1,15 1 1,-18-2-26,6 0 7,1-2-1,0 0 1,-1 0 0,1-1-1,14-6 1,-5-1-60,0-1 1,-1 0-1,24-18 1,-29 18-547,19-11-3761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1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4040,'0'0'472,"4"-2"-465,27-10-12,-17 6-6,1 1 1,0 0-1,15-2 1,-10 1-3,21-3 148,-38 9-91,-1 0 0,1 0-1,-1 0 1,0 0 0,1 0 0,-1 1 0,0-1 0,1 1 0,-1-1 0,0 1 0,0 0-1,0 0 1,0 0 0,1 0 0,-1 1 0,2 1 0,-1 0 26,0 0 1,0 1-1,0-1 0,-1 1 1,1 0-1,-1 0 0,0 0 1,0 0-1,0 0 1,0 1-1,-1-1 0,0 0 1,0 1-1,0-1 0,0 7 1,1 10 145,-2-1 0,-3 26 0,3-36-169,0-4 43,0-3-61,0-1-1,-1 1 1,1 0-1,0 0 0,-1 0 1,0 0-1,1-1 1,-1 1-1,-1 0 1,1-1-1,0 1 1,-2 2-1,1-2 7,0 0 0,0-1 0,0 1 0,0-1 0,0 0 0,-1 0 0,1 1 0,-1-1 0,-3 2 0,-11 10 68,15-13-49,2 0-46,-1 0-1,1-1 1,-1 1 0,1 0 0,0-1 0,-1 1 0,1 0-1,0 0 1,-1-1 0,1 1 0,0 0 0,0 0 0,0 0 0,0-1-1,0 1 1,0 1 0,1-1-8,-1 0 1,1 0-1,0 0 1,0 0-1,0 0 1,0 0-1,0-1 0,0 1 1,0 0-1,0-1 1,0 1-1,0 0 0,0-1 1,0 1-1,0-1 1,1 0-1,-1 1 0,2-1 1,3 1 0,51 14 6,-44-13-6,82 19 26,-93-21-25,0 1-1,0 0 1,0 0-1,0 0 1,0 0-1,0 0 1,0 0-1,0 0 1,0 1-1,-1-1 1,1 1-1,-1-1 1,1 1-1,-1-1 1,1 1-1,-1 0 1,0 0-1,0 0 1,0 0-1,0 0 1,0 0-1,-1 0 1,1 0-1,0 0 1,-1 0-1,0 0 1,1 0-1,-1 0 1,0 1-1,0 1 1,0 2 6,0 0 0,-1-1 0,0 1 0,0 0 0,0-1 0,0 1 0,-1-1 0,0 1 0,0-1 0,-5 9 0,-2-3 9,-1-1-1,0 0 1,0-1 0,-18 13 0,-1 5 3,0 2-3,25-25-14,4-3-2,-1 0-1,0 0 1,1 0-1,-1 0 1,0 0-1,0 0 1,0-1 0,0 1-1,0 0 1,0-1-1,0 1 1,0-1-1,0 1 1,-2 0-1,-15 5 4,9-2-7,7-3-9,1-1 7,1 0 0,-1 0 0,1 1 0,-1-1-1,1 0 1,-1 0 0,1 0 0,-1 0 0,1 0 0,-1 0 0,1 0 0,-1 0-1,1 0 1,-1 0 0,0 0 0,1 0 0,-1 0 0,0 0 0,0-10-981,-2-2-3900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2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 5384,'5'-1'-5,"-5"1"3,1 0-1,0 0 1,-1 0-1,1 0 1,0 0-1,-1 0 0,1 0 1,0 0-1,-1 0 1,1 0-1,0 0 1,-1 0-1,1 0 0,0 0 1,-1 1-1,1-1 1,-1 0-1,1 0 1,0 1-1,-1-1 0,1 0 1,-1 1-1,1-1 1,-1 1-1,1-1 1,-1 1-1,0-1 0,2 2 1,-2 2-3,0-1 1,0 1 0,0 0-1,-1 0 1,1 0 0,-1 0-1,0 0 1,0-1-1,0 1 1,-1 0 0,1-1-1,-3 5 1,-84 168 128,82-165-55,0 0-1,-1-1 1,-14 17 0,13-18 3,0 1 0,0 1 1,-6 11-1,-1 8 202,2 0 1,-15 46-1,-15 76 765,29-102-828,-8 31 245,22-79-368,-1 0 22,1-2-104,0 0 0,0 0 0,0 1 0,0-1 0,0 0 0,0 1 0,-1-1 0,1 0 1,0 1-1,0-1 0,0 0 0,0 1 0,0-1 0,0 0 0,0 1 0,0-1 0,1 0 1,-1 1-1,0-1 0,0 0 0,0 1 0,0-1 0,0 0 0,0 0 0,1 1 0,-1-1 1,0 0-1,0 1 0,8-1 17,-1 0 0,0 0 1,1 0-1,-1-1 0,0 0 0,1-1 1,12-4-1,-11 4-12,183-39 253,-175 37-256,34-11 36,133-49 132,-82 32 76,-100 32-185,2-2 11,2-3 62,-2-11 59,-7 2-171,-4 2-25,2 6-2,-3-2-3,0 0 1,-1 1-1,0-1 1,0 2-1,-14-9 1,19 13 1,-15-12-9,-1 2 1,-23-11-1,44 21 4,20-2 4,-13 7 1,-5 0 0,24 9 0,2 9 0,-3 8 0,-4 14 0,-5 12 0,-4 6 0,-1-2 0,0-9 0,0-7 0,-9-30 0,14 31 0,-17-40 0,3 2 0,13 7 1,-13-9 1,-2-3-2,0-1 0,0 1 1,0 0-1,1 0 0,-1 0 0,0-1 1,0 1-1,1-1 0,-1 1 1,0-1-1,0 1 0,1-1 1,-1 0-1,1 0 0,1 0 1,1 3-1,27-2 0,37-1-1204,-26 0-4816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78 5920,'0'0'16,"1"0"-3,5-3-9,-4 2 207,0 1-86,5 0 16,-6 0-117,1 0-1,0-1 1,-1 1-1,1 0 1,0-1-1,-1 1 0,1-1 1,-1 1-1,1-1 1,0 0-1,2-1 1,6-3 17,0 1-14,24-6 178,161-34 678,-189 43-853,1 0 0,0 0 0,0 0 0,0 1 0,0 0 0,0 1 0,0-1 1,-1 1-1,1 1 0,0-1 0,0 1 0,-1 0 0,7 4 0,-7-3-8,-1 0 0,0 0 0,0 0 0,-1 1 0,1 0 0,-1 0 0,0 0 0,0 1 0,0-1 0,0 1 0,-1 0 0,0 0 0,0 0 0,0 1 0,2 5 0,-5-8-15,1 0 0,0 0 1,-1 0-1,0 0 0,0 0 0,0 0 0,0 0 0,0-1 0,0 1 1,-1 0-1,1 0 0,-1 0 0,0 0 0,0-1 0,0 1 1,0 0-1,-1-1 0,-2 6 0,-1 0 4,-2 6 9,-2 1-1,0-1 1,-16 19-1,18-25-14,4-5 0,0 0 0,0 0 0,0 0 0,0 0-1,-1-1 1,-6 4 0,-17 11 27,-7 1-25,3-3-7,4-6 0,-23 2 0,37-8 0,1-2 1,11-1 0,1 0 0,0 0-1,-1 0 1,1 0 0,0 0 0,-1 0-1,1 0 1,0 0 0,-1 0 0,1 0-1,0 1 1,0-1 0,-1 0 0,1 0-1,0 0 1,0 1 0,-1-1 0,1 0-1,0 0 1,0 1 0,0-1 0,-1 0-1,1 0 1,0 1 0,0-1 0,0 0-1,0 1 1,0-1 0,0 0 0,0 1-1,0-1 1,-1 0 0,1 1-1,0-1 1,0 0 0,0 1 0,0-1-1,1 0 1,-1 1 0,0-1 0,26-4 14,-1 2 0,1 0 1,0 2-1,0 0 0,30 5 1,-47-4-8,1 1 1,-1 0 0,0 0-1,0 0 1,0 1 0,-1 1-1,1 0 1,-1 0 0,0 0-1,0 1 1,0 0 0,0 1-1,9 9 1,-13-10-3,0-1 1,0 1-1,-1 1 0,0-1 0,0 0 1,0 1-1,-1-1 0,0 1 0,0 0 1,0 0-1,-1 0 0,0 0 0,0 0 1,0 0-1,-1 11 0,1-3 4,-2-6-8,-7 28 2,1-8 1,-3-1-3,-6-1-2,-8-5 0,-7-4 0,-5-1 0,-5-2 0,-6-2 0,31-10-5,-1 0 0,1-1 0,-1-1 0,1 0 0,-18-3 0,-74-17-40,102 19 8,0 0-1,0 1 1,0-1 0,0 1-1,0 1 1,0-1 0,0 1 0,0 0-1,-8 2 1,-2 1-761,-24 3-4508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6368,'1'1'120,"5"6"1646,-2-8-1726,0 0 0,0 0 0,0 0 0,0 0 0,0-1 0,-1 0 0,1 0 0,0 0-1,-1 0 1,0 0 0,1-1 0,-1 1 0,4-5 0,19-14 108,-1 7-7,-1 0-1,37-15 0,-49 25-119,24-6 113,-26 7-87,1 1 0,0 1 0,0-1 0,0 2 0,0-1 0,0 2 0,16 1 0,6 10-12,-20-4 25,-3 2-39,-1 1 0,1 0 0,-2 0 0,0 1 0,0 0 0,-1 0 0,-1 1 0,7 17 0,7 35 31,6 18-1,-24-77-47,0 0 0,-1 0-1,0 0 1,0 1 0,-1-1 0,0 0 0,0 1 0,0-1 0,-1 0 0,-2 12 0,1-10-2,2-4-1,-1 0 1,0 1-1,0-1 1,0 0-1,-1 0 1,1 0-1,-5 7 1,0 2-1,-20 34 1,-3 1-2,-5-2 0,-47 36-17,44-45-4,23-23-14,1 1-1,-17 22 1,29-35-4,-7 6-18,0-2-3,20-8 32,4-5 29,1 1 0,30-7 0,-6 4 4,-25 5-3,153-46 53,-153 46-30,0-1-1,0 2 1,0 0-1,1 1 1,-1 1-1,1 0 1,28 3-1,-30 2-20,-4-2 1,0-1-1211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1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68 144 8696,'-59'-37'-7,"52"24"19,6 12 11,1 0 0,0 0-1,-1 0 1,1-1 0,0 1 0,0 0 0,0 0 0,0 0-1,0 0 1,0 0 0,0 0 0,1 0 0,-1 0-1,0 0 1,1 0 0,-1 0 0,0 0 0,1 0-1,-1 0 1,1 0 0,0 0 0,-1 0 0,1 1-1,0-1 1,1-1 0,18-17 342,-18 18-395,4-3 115,0 0-1,0 0 1,1 0 0,-1 1-1,1 0 1,0 1 0,0 0-1,10-3 1,-7 3-20,2-2 12,-1 1 1,1 1-1,0 0 0,-1 1 1,1 0-1,0 1 1,17 1-1,-19 0-40,5-1 51,0 2 0,0 0 1,25 6-1,-28-5-60,-8-1-7,1-1 1,-1 1 0,0-1-1,0 1 1,0 1-1,0-1 1,0 0-1,0 1 1,0 0-1,-1 0 1,0 0-1,1 0 1,-1 1-1,4 5 1,-4-5-8,0 0 0,0 0 0,0 0 1,0 0-1,-1 1 0,1 0 0,-1-1 1,0 1-1,-1 0 0,1 0 0,-1 0 1,0 0-1,0 0 0,-1 0 0,1 1 1,-1-1-1,0 0 0,-2 7 0,1 1 2,1-8-4,-1 0 0,0-1-1,0 1 1,-1 0 0,1-1 0,-1 1 0,0-1 0,-3 7 0,0 0 33,2-2-27,-1-1 0,0 1 0,-1-1 0,1 0 1,-2-1-1,1 1 0,-1-1 0,-7 7 0,-82 91 341,93-102-279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0 283 4936,'14'0'1,"-3"0"7,-9 0 8,9 0 49,-1-1-1,0-1 0,1 0 1,-1 0-1,0-1 1,0 0-1,0 0 0,-1-1 1,1-1-1,-1 0 1,0 0-1,13-10 0,14-16 107,94-84 370,-122 108-401,-1-1 0,0 1-1,-1-2 1,0 1 0,0-1-1,-1 0 1,5-9 0,-10 16 252,0 0-196,0-4-8,0 5-15,-8 19 98,4 52-165,8 100 1,0-97-104,0-2-3,1-7 0,-3-7 0,-4-2 0,-3-3 0,-4-1 1,-4 0 4,-1 6-2,-25 71 42,25-86-3,13-41-26,-7 4 4,8-5-18,0 1-1,-1-1 1,1 0-1,0 1 1,-1-1-1,1 1 1,-1-1-1,1 0 1,-1 0-1,1 1 1,-1-1-1,1 0 1,-1 0-1,1 1 1,-1-1-1,1 0 1,-1 0 0,1 0-1,-1 0 1,0 0-1,1 0 1,-1 0-1,1 0 1,-1 0-1,0 0 1,-2-1 3,0 1-1,0-1 1,0 0 0,0 0 0,0-1 0,0 1 0,0-1 0,0 1 0,1-1 0,-1 0-1,-3-3 1,-51-35 29,41 29-48,1 2 1,-2 0 0,1 1-1,-1 0 1,-28-7 0,43 14-26,-1 0-1,0 0 1,0 1 0,0-1 0,0 1 0,0 0 0,0 0-1,-3 0 1,6 0 29,0 0 0,-1 0-1,1 0 1,0 1 0,0-1 0,-1 0-1,1 0 1,0 0 0,0 0 0,-1 0-1,1 0 1,0 1 0,0-1 0,0 0-1,0 0 1,-1 0 0,1 1 0,0-1-1,0 0 1,0 0 0,0 0 0,0 1-1,-1-1 1,1 0 0,0 0 0,0 1-1,0-1 1,0 0 0,0 0 0,0 1-1,0-1 1,0 0 0,0 1 0,0-1-1,0 0 1,0 1 0,12 18-264,-8-15 247,1 0 0,-1 0-1,1 0 1,0 0-1,0-1 1,1 1 0,-1-1-1,7 2 1,-2-1 12,32 7-53,9-1 20,20 0 39,173 32 59,-220-38-44,44 3 59,192 12 367,-250-18-366,0 0 1,-1-1 0,1 0 0,17-2-1,-27 2-64,0 0 0,0 0-1,0 0 1,1 0-1,-1 0 1,0 0-1,0 0 1,0 0 0,0 0-1,0 0 1,0 0-1,0 0 1,0 0-1,1 0 1,-1 0-1,0 0 1,0 0 0,0 0-1,0 0 1,0 0-1,0-1 1,0 1-1,0 0 1,0 0 0,0 0-1,0 0 1,1 0-1,-1 0 1,0 0-1,0 0 1,0 0 0,0-1-1,0 1 1,0 0-1,0 0 1,0 0-1,0 0 1,0 0 0,0 0-1,0 0 1,0-1-1,0 1 1,0 0-1,0 0 1,0 0 0,0 0-1,0 0 1,0 0-1,0 0 1,0 0-1,-1-1 1,1 1-1,0 0 1,0 0 0,0 0-1,0 0 1,-1-6-40,-1 0 0,1 0 0,-1 1 0,0-1 0,-1 0 0,0 1 0,1 0 0,-8-10 0,2 2-568,-24-38-4574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5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0 380 1976,'2'0'200,"5"0"28,-4 0 113,3 2 22,-2 0-250,0-1-1,-1 1 1,1-1 0,0-1 0,0 1 0,0 0-1,0-1 1,0 0 0,0 0 0,0 0-1,8-1 1,8-4 114,0 0 0,0-1-1,0-1 1,-1-1-1,20-11 1,11-6 193,-29 12-182,-1-1 1,-1-1-1,26-24 0,-33 28-196,16-22 242,55-95 708,-78 122-880,-2 3-44,-1 0-1,0 0 1,0 0-1,0-1 1,0 1 0,0-1-1,-1 1 1,1-1-1,-1 1 1,1-8 0,0 8 45,3-3-8,-4 5 53,0 2-154,1 1-1,-1-1 1,0 1 0,0 0 0,0-1 0,0 1 0,0 0 0,0 0 0,0 0-1,-1 0 1,1 0 0,-1 0 0,1 0 0,-1 0 0,0 0 0,0 0 0,0 3-1,2 15 8,2 27-5,1 18-4,-10 137-25,3-180 22,-1 34-23,6 148-74,2-138 44,-4-51 26,2 65-127,-3-78 139,-5 0 2,2 0 12,-19-3 1,15 1 1,-32-10 0,33 8 0,-4 0 0,-28-12 0,33 13 0,4 0 0,0 1 0,-1 0 0,1-1 0,0 1 0,0-1 0,0 1 0,-1-1 0,1 0 0,0 1 0,0-1 0,0 0 0,0 0 0,0 0 0,0 0 0,0 0 0,0 0 0,1 0 0,-1 0 0,0-1 0,-9-12 0,12 9 0,-2 3 0,0 2 0,0-1 0,0 0 0,0 0 0,1 0 1,-1 0-1,0 1 0,0-1 0,0 0 0,1 0 0,-1 0 1,0 1-1,1-1 0,-1 0 0,1 1 0,-1-1 0,1 0 1,-1 1-1,1-1 0,-1 0 0,1 1 0,0-1 1,-1 1-1,1-1 0,0 1 0,-1 0 0,1-1 0,0 1 1,1-1-1,1 0 1,7-4 3,0 0-1,0 1 0,0 0 1,1 0-1,0 1 0,-1 1 1,15-2-1,-12 2-2,35-4 34,96-1-1,-109 7-29,-6-1 16,0 1 0,0 1 0,40 7 0,-56-6-17,34 5 41,0-2-1,58-2 0,-97-3-33,67-6 58,-66 4-59,-1 1-1,1-1 0,-1-1 0,1 0 0,-1 0 0,0 0 0,8-6 0,-15 8-7,1 0 0,-1 1 0,0-1 0,0 0-1,0 0 1,0-1 0,0 1 0,0 0 0,0 0-1,0 0 1,0-1 0,1-2 0,1-3 1,18-33-1162,1-4-4647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3416,'0'0'0,"-3"14"-8,-2-5 8,1 1-2080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6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3416,'3'-3'-31,"166"-170"-182,-162 165 303,1 1-1,-1 0 1,1 1-1,0-1 1,1 1 0,0 1-1,0 0 1,0 0-1,0 1 1,1 0 0,0 0-1,-1 1 1,12-1 0,-16 3 12,0 1 1,1 0-1,-1 0 1,1 1 0,-1-1-1,1 1 1,-1 0-1,0 1 1,1-1 0,-1 1-1,9 5 1,-2-1 9,0 1 0,16 13 1,-25-18-110,2 2 45,1 1 0,-1 0-1,0 0 1,-1 0-1,1 1 1,-1-1 0,0 1-1,5 10 1,-4-8-15,-3-3-5,1 0 1,-1 0-1,0 0 1,0 0 0,0 1-1,-1-1 1,0 1-1,0-1 1,0 1-1,-1 7 1,1-6-6,-1-1-4,-1 1-1,1-1 1,-1 0 0,0 0-1,-1 0 1,0-1-1,0 1 1,0 0-1,0 0 1,-1-1 0,0 0-1,-5 8 1,4-6-1,-49 82 171,15-29-83,-78 138 99,76-130-154,34-57-37,-3 4 7,0 0 1,1 0 0,-6 18 0,14-30 5,0 3 5,0-5-30,0-1 1,0 1-1,1-1 1,-1 1-1,1-1 1,-1 1-1,0-1 1,1 1-1,-1-1 1,1 1-1,-1-1 1,1 0-1,0 1 1,-1-1-1,1 0 1,-1 1-1,1-1 1,-1 0-1,1 0 1,0 0-1,-1 1 1,1-1-1,0 0 1,0 0-1,13 1 6,-5 0 7,0 0-1,-1-1 1,1-1-1,0 0 0,0 0 1,0-1-1,0 0 0,11-4 1,119-41 165,-78 22-96,-33 15-134,1 1-1,0 1 1,0 2 0,1 0 0,0 2-1,0 2 1,0 0 0,44 5 0,-33 2-5050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6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99 6104,'15'-14'38,"-1"-1"0,29-19 0,-36 29-22,1 0-1,-1 0 0,1 1 1,0 0-1,1 1 0,-1 0 1,13-3-1,-16 5-5,1 2-1,-1-1 0,1 1 1,-1-1-1,0 1 1,0 1-1,0-1 1,1 1-1,-1 0 0,0 0 1,-1 1-1,1-1 1,6 5-1,-4-2 16,-1 1-1,1 0 1,-1 0-1,0 1 1,-1-1-1,1 1 1,-1 0-1,-1 1 0,1-1 1,4 11-1,-8-13 3,1 0 0,-1 0-1,0-1 1,0 1-1,0 0 1,0 0 0,-1 0-1,0 0 1,0 0-1,0 0 1,-1 0 0,0 0-1,0 0 1,0-1-1,0 1 1,-1 0-1,0 0 1,0-1 0,-3 5-1,1-1 26,-1-1-1,0 1 1,0-1 0,-1 0-1,0-1 1,0 1-1,-1-1 1,-13 10-1,18-15 43,-15 9 208,17-10-294,-1 0 0,1 0 0,-1 0 0,1 0 0,-1 0 0,1 0 0,-1 1 0,1-1 0,0 0 0,-1 0 0,1 0 0,-1 1 0,1-1 0,0 0 0,-1 0 0,1 1 0,-1-1 0,1 0 0,0 1 0,0-1 0,-1 0 0,1 1 0,0-1 0,0 1 0,-1-1 0,1 0 0,0 1 0,0-1 0,0 1 0,0-1-1,-1 1 1,1-1 0,0 1 0,0-1 0,0 1 0,0-1 0,0 1 0,0-1 0,0 0 0,0 1 0,1-1 0,-1 1 0,0 0 0,0 0-3,1 0 0,-1-1 1,0 1-1,1 0 0,-1 0 0,0-1 0,1 1 0,-1 0 1,1 0-1,0-1 0,-1 1 0,1-1 0,-1 1 1,1-1-1,0 1 0,-1-1 0,2 1 0,1 2 7,108 96 231,-104-90-223,0 0 1,-1 0-1,0 1 1,0 0-1,-1 0 1,-1 0-1,1 1 0,-2-1 1,4 14-1,-7-23-19,3 12 21,0-1-1,-1 1 1,-1 1 0,0-1-1,-1 22 1,0-12-12,-1-21-7,1 1-1,-1 0 0,1-1 0,-1 1 0,0-1 0,1 1 0,-1-1 0,-1 1 0,1-1 1,0 0-1,-1 0 0,1 1 0,-1-1 0,1 0 0,-1 0 0,0 0 0,0-1 1,0 1-1,0 0 0,0-1 0,-3 2 0,-18 11 23,-48 21 1,50-26-5,-1-1 0,0-2 0,-27 6 0,22-7 4,-10 3 32,-53 3-1,73-11-50,8-1-1114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7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1888,'0'0'80,"6"12"-80,-1 0-1000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7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3952,'0'0'-87,"1"0"-145,6-3 254,-5 2 28,-1 0-45,-1 1-1,0-1 1,1 1-1,-1 0 0,0-1 1,1 1-1,-1-1 1,1 1-1,-1 0 0,1-1 1,-1 1-1,1 0 1,-1 0-1,1-1 1,-1 1-1,1 0 0,-1 0 1,1 0-1,-1 0 1,1 0-1,0 0 1,-1-1-1,1 1 0,0 1 1,15-7 571,-9-2-829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2160,'0'2'9,"2"4"5,-1-5 22,0-2 33,5-4 34,-3 3 91,3-3 46,-2 2 72,3-3 30,-6 4 416,1 1-346,4-2 3,-4 3 347,-1-2-404,4-4-13,-4 5 278,0 1-272,0 0-341,-1 0 0,1 0 0,-1 0 1,1 0-1,-1 0 0,0 0 0,1 0 0,-1 0 1,1 0-1,-1 1 0,1-1 0,-1 0 0,0 0 1,1 0-1,-1 1 0,0-1 0,1 0 0,-1 1 1,0-1-1,1 0 0,-1 1 0,0-1 0,1 0 1,-1 1-1,0-1 0,0 0 0,0 1 0,1-1 1,-1 1-1,0-1 0,0 0 0,0 1 0,0-1 1,0 1-1,0-1 0,0 1 0,0-1 0,0 1 1,0-1-1,0 1 0,-4 37 405,-16 63 1,9-47-239,8-39-151,-3 37 147,4-22-54,2 0 1,6 57-1,-4-75-104,-1-7 0,0 0 0,0-1 0,1 0 0,0 1 1,3 7-1,1 1 17,-1 0 19,1 1 0,1-1 0,13 20 0,-17-30-31,0-1 1,1 0 0,-1 0 0,1 0 0,-1 0-1,1 0 1,0-1 0,0 1 0,0-1-1,-1 0 1,1 0 0,0-1 0,7 1 0,47 1 172,19-9 47,-75 6-227,1 1 0,0-1 0,-1-1 0,1 1 0,0 0 0,-1 0 0,0-1 0,1 0 0,-1 1 0,0-1 1,0 0-1,0 0 0,2-3 0,-1 2 2,2-2 4,0 0 0,0 0 0,-1-1-1,0 0 1,0 0 0,0 0 0,-1 0-1,5-11 1,-5 10-6,1-2 3,0 0 0,0 0 1,-1 0-1,-1 0 1,1 0-1,-2-1 0,2-15 1,2-14 40,4-91 120,-5 100-136,-3 28-26,-1 2-14,0-1 1,0 1 0,0 0-1,0 0 1,0-1-1,0 1 1,0 0-1,0 0 1,0-1-1,0 1 1,0 0-1,0 0 1,0-1-1,0 1 1,0 0-1,0 0 1,0-1-1,0 1 1,0 0-1,0 0 1,0-1-1,0 1 1,0 0-1,-1 0 1,1-1-1,0 1 1,0 0-1,0 0 1,-1-1-1,-7 12 7,-2 20-6,1 28-2,1 28 0,6-58-1,-22 154-5,-8 49-10,24-148 8,5-33 7,1-4 1,2-17 0,0-29 0,0 0 0,1 1 0,-1-1 0,0 0 0,0 0 0,1 0 0,-1 0 0,0 1 0,1-1 0,0 0 0,-1 0 0,1 0 0,1 1 0,-1-1 0,0 0 0,0 0 0,0 0 0,0 0 0,0-1 0,1 1 0,-1-1 0,0 1 0,0 0 0,1-1 0,2 1 0,0-1 0,0 0-1,-1 0 1,1 0 0,0-1 0,0 1 0,0-1 0,0 0 0,-1 0 0,8-3-1,-7 2 0,-1 1-1,-1 1 1,1-1-1,-1 0 0,0 0 1,0-1-1,0 1 0,1 0 1,-1-1-1,0 1 0,-1-1 1,1 0-1,0 1 0,2-4 1,3-3-3,25-31-1337,2-4-5352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2872,'-2'0'41,"-3"-1"115,-9 11 15,13-8-139,-1 0 1,1 0-1,0 0 1,0 1-1,0-1 0,0 0 1,0 0-1,0 1 1,1-1-1,-1 0 1,1 1-1,-1-1 1,1 3-1,-7 27 186,6-30-210,0 1 15,0-1 0,0 0 0,0 1 0,0-1 0,1 1 0,-1-1 0,1 0 0,0 1 0,-1 0 0,1-1 0,0 1 0,1-1 0,-1 1 0,0-1 0,1 1 0,0 2 0,2 0 10,0 0 0,0 0 0,0 0 1,1-1-1,0 1 0,0-1 1,0 0-1,7 5 0,44 31 256,-16-13-79,-22-15-174,-10-8 14,0 2-1,0-1 0,-1 1 0,0 0 0,7 9 0,20 23 476,49 78 0,-73-102-465,-6-9 19,0 0 0,-1 0 1,1 1-1,-1-1 0,2 9 0,-2-8 10,0-1 1,0 1-1,-1-1 0,0 1 1,0 0-1,-1-1 0,1 1 1,-1 0-1,0-1 0,-1 1 1,1 0-1,-1-1 0,-1 1 1,1-1-1,-1 1 0,0-1 1,-3 7-1,2-4 102,1-5-149,0 0 0,0 0 0,0 0 0,0-1 0,-1 1 0,1-1 0,-1 1 1,-2 1-1,-16 16 552,19-18-462,1-2-25,-6 0-1259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09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 6008,'0'-27'-264,"2"26"257,4-3 7,-3 2 8,3-1 12,-1 1 7,1 0-1,-1 1 0,0-1 1,1 1-1,0 0 0,-1 1 1,9-1-1,16-1 74,29-8 41,180-40 516,-222 46-523,151-34 474,28-18 152,-136 38-399,-36 10-221,1-1 26,0 2 0,1 0-1,0 2 1,0 1 0,33-1 0,5 5-1209,-33 0-4810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1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9776,'12'13'34,"-1"1"0,0 0 0,-1 0 0,0 1 0,13 27 0,20 44 282,-42-83-300,78 180 537,-74-170-461,7 18 121,29 51 1,30 26 538,-70-106-632,1 0 25,-2-2-141,0 0 0,0 0 0,1 1 0,-1-1 0,0 0 0,0 0 0,0 0 1,0 0-1,0 1 0,0-1 0,0 0 0,0 0 0,0 0 0,0 0 0,0 0 1,0 1-1,1-1 0,-1 0 0,0 0 0,0 0 0,0 0 0,0 0 0,0 0 1,1 0-1,-1 0 0,0 1 0,0-1 0,0 0 0,0 0 0,0 0 0,1 0 1,-1 0-1,0 0 0,0 0 0,0 0 0,0 0 0,1 0 0,-1 0 0,0 0 1,0 0-1,0 0 0,0 0 0,1 0 0,-1 0 0,0-1 0,0-10 31,0 0-1,-1 0 1,0 0-1,-1 0 1,0 1-1,-5-15 0,-6-33 49,10 39-72,1 11 2,1 0-1,1 0 0,-1 0 1,1 0-1,2-13 1,2-15 36,1 0 1,1 1-1,3-1 1,16-45 0,5 25-12,-27 50-13,0 0 0,1 0 0,-1 0-1,2 0 1,-1 1 0,1 0 0,5-6-1,4-2 5,-2 0-10,-8 8 2,1-1 0,1 2 0,-1-1-1,1 0 1,9-5 0,-12 8-108,36-21 459,-36 21-519,0 0 0,1 1 1,-1-1-1,1 1 1,-1 0-1,1 0 0,0 1 1,-1-1-1,1 1 0,0 0 1,5 0-1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10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3 2336,'3'3'456,"14"-5"1665,-14 3-1848,12-5 1917,-13 20-1897,-8 22-184,-2-1 1,-1 0-1,-26 65 0,23-70-97,-25 95 60,21-68-54,8-24-1,-3-1-1,-1 0 1,-1 0 0,-21 36 0,33-68 4,1-1-15,0-1 0,0 0-1,0 1 1,0-1 0,-1 0 0,1 0-1,0 1 1,0-1 0,0 0 0,0 1-1,0-1 1,1 0 0,-1 1-1,0-1 1,0 0 0,0 1 0,0-1-1,0 0 1,0 1 0,0-1 0,1 0-1,-1 0 1,0 1 0,0-1 0,0 0-1,0 0 1,1 1 0,-1-1 0,0 0-1,0 0 1,1 0 0,-1 1 0,0-1-1,1 0 1,-1 0 0,0 0 0,0 0-1,1 0 1,-1 0 0,0 0 0,1 0-1,-1 1 1,0-1 0,1 0 0,-1 0-1,0 0 1,1-1 0,26-1 28,-11-1 72,12-2-7,-2-2 1,1 0-1,27-13 0,-39 14-76,26-16 148,63-59 231,-94 72-357,0 0 0,0-2 0,-1 1 0,0-1 0,-1 0 0,9-17 0,-14 23-23,0-1 0,0 1 0,0-1-1,-1 0 1,2-7 0,18-61 23,-21 72-49,0-1 0,0 1 0,0-1-1,-1 1 1,1-1 0,-1 1 0,0-1 0,0 0 0,0 1 0,0-1-1,0 1 1,-1-1 0,1 1 0,-1-1 0,1 1 0,-1-1 0,-2-4-1,2 6-21,-5-8-5,-1-5-12,7 14 43,0 0 0,0 0 0,0-1 0,0 1 0,0 0 0,0 0-1,0-1 1,-1 1 0,1 0 0,0 0 0,0-1 0,0 1 0,0 0 0,-1 0 0,1 0-1,0-1 1,0 1 0,-1 0 0,1 0 0,0 0 0,0 0 0,-1 0 0,1 0-1,0-1 1,0 1 0,-1 0 0,1 0 0,0 0 0,-1 0 0,1 0 0,0 0-1,0 0 1,-1 0 0,1 0 0,0 0 0,-1 0 0,1 0 0,0 1 0,0-1-1,-1 0 1,1 0 0,0 0 0,0 0 0,-1 0 0,1 1 0,0-1 0,0 0-1,-1 0 1,1 0 0,0 0 0,0 1 0,0-1 0,0 0 0,-1 0 0,1 1-1,0-1 1,0 0 0,0 0 0,0 1 0,0-1 0,0 0 0,0 1 0,0-1-1,-1 0 1,1 0 0,0 1 0,0-1 0,-6 20-6,3 18 6,5 12 0,4 3 0,6 2 0,6-1 0,1-7 0,-1-12 0,-15-31 0,1 0 0,-1 0 0,1 0 0,7 6 0,21 11 1,83 41 66,-98-54-446,-14-8-421,5 2-5113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11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28 5112,'26'-7'307,"0"0"1,0 2-1,0 1 1,1 1-1,0 2 0,28 1 1,-52 0-288,-1 1-1,0-1 1,1 1 0,-1-1 0,0 1-1,0 0 1,0 0 0,1 0 0,-1 0-1,0 0 1,0 1 0,-1-1 0,1 1-1,0-1 1,0 1 0,-1-1 0,1 1-1,-1 0 1,1 0 0,-1 0 0,0 0-1,1 0 1,-1 0 0,0 0 0,-1 1-1,1-1 1,0 0 0,-1 0 0,1 1-1,-1-1 1,0 0 0,1 1 0,-1-1-1,0 0 1,-1 1 0,1-1 0,-1 3-1,0 1 8,-1-1 0,1 0-1,-1 0 1,-1 0 0,1 0-1,-1-1 1,0 1-1,0 0 1,0-1 0,-5 5-1,-42 39 177,35-36-137,-32 16 91,47-28-157,0 0 0,0 0 0,0 0 1,0 0-1,0 0 0,0 0 0,0 0 0,1 0 0,-1 0 0,0 0 1,0 0-1,0 0 0,0 0 0,0 0 0,0 0 0,0 0 0,0 0 0,0 0 1,0 0-1,0 0 0,0 0 0,0 0 0,0 0 0,0 0 0,0 0 1,0 1-1,0-1 0,0 0 0,0 0 0,0 0 0,0 0 0,0 0 0,0 0 1,0 0-1,0 0 0,0 0 0,0 0 0,0 0 0,0 0 0,0 0 1,0 0-1,0 0 0,0 1 0,0-1 0,0 0 0,0 0 0,0 0 0,0 0 1,0 0-1,0 0 0,0 0 0,0 0 0,0 0 0,0 0 0,0 0 1,0 0-1,0 0 0,-1 0 0,1 0 0,0 0 0,0 0 0,0 0 0,0 0 1,0 0-1,0 0 0,0 0 0,0 0 0,0 0 0,0 0 0,1 1 0,-1 0 1,1 0-1,0 0 0,0 0 0,0 0 0,0 0 0,0-1 0,0 1 0,1 0 0,-1-1 0,0 1 0,0-1 0,0 1 1,1-1-1,-1 1 0,0-1 0,0 0 0,3 0 0,2 1 0,30 12 0,14-3 0,-17-4 0,-2 1 0,-24-5 2,0 0 0,0 0 1,0 1-1,0 0 1,0 0-1,0 1 0,-1 0 1,0 0-1,0 1 1,0-1-1,0 1 0,-1 1 1,10 10-1,-13-12 3,1 1 1,-1-1-1,-1 0 1,1 1-1,0-1 1,-1 1-1,0 0 0,0-1 1,0 1-1,-1 0 1,0 0-1,0-1 1,0 1-1,-1 9 0,-1-5 0,2-6-2,-1 0 0,1 0 0,-1 0-1,0 0 1,0 0 0,0 0 0,-1 0 0,-1 3 0,-1 1 3,0 0 1,-1-1-1,1 1 0,-1-1 0,0 0 1,-1-1-1,0 1 0,0-1 0,0 0 1,0 0-1,-1-1 0,-8 5 0,3-3 0,6-3 3,0 0 1,0-1-1,0 1 1,-12 2 0,-20 7 24,5-2 9,-52 12 0,-2-1-10,78-21-29,8 0-4,0-1-1,0 1 1,0-1 0,0 1 0,0-1-1,0 0 1,0 0 0,0 1 0,0-1-1,0 0 1,1 0 0,-1 0-1,0 0 1,1 0 0,-1 0 0,0-2-1,-2-1 1,-17-26-1068,-2-4-4272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1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0 327 6368,'21'-7'-21,"-14"6"6,0-1 1,-1-1 0,1 1-1,-1-1 1,1 0 0,-1 0-1,10-8 1,-4 0 35,0-1 1,-1 0 0,0 0-1,-1-1 1,15-25 0,-9 13 301,31-35 1,-33 46-49,1 1 0,0 1 0,24-15 0,-18 14 78,34-14-1,-52 27-316,-1-1-1,1 0 0,0 1 1,-1 0-1,1-1 0,0 1 0,0 0 1,-1 1-1,1-1 0,0 0 1,-1 1-1,1-1 0,0 1 0,-1 0 1,1 0-1,-1 0 0,3 2 1,0-1-4,0 1 0,0 1 1,0-1-1,8 8 1,-10-7-10,0-1 1,-1 1 0,1 0-1,-1 0 1,0 0-1,0 1 1,0-1 0,0 0-1,-1 1 1,0 0 0,0-1-1,1 7 1,-1-5-1,1 5 18,0 0 0,-1 0 0,-1 1 0,0-1 0,-2 17 0,1-15-23,-1 3 12,-1 1-1,-1-1 1,0 0-1,-1-1 0,0 1 1,-2-1-1,0 0 1,0 0-1,-19 25 1,21-32-29,-8 13 25,-1 0 0,-31 34 0,30-38-14,-18 22 1,-3 8-10,11-17-12,13-16-5,-17 25-1,28-37-11,2 0-4,-1-1 26,0-1 0,0 0 1,0 0-1,0 0 1,0 1-1,0-1 1,0 0-1,0 0 0,0 1 1,0-1-1,0 0 1,0 0-1,0 0 0,0 1 1,0-1-1,0 0 1,1 0-1,-1 0 1,0 1-1,0-1 0,0 0 1,0 0-1,0 0 1,1 0-1,-1 1 1,0-1-1,0 0 0,0 0 1,0 0-1,1 0 1,-1 0-1,0 0 0,0 1 1,0-1-1,1 0 1,-1 0-1,0 0 1,0 0-1,0 0 0,1 0 1,-1 0-1,0 0 1,14 0-16,-1-1 0,0 0 0,0-1 0,17-4 0,48-6-21,90 2 16,-61 6 23,-29 2 70,-76 2-97,0 0 0,-1 0 0,1-1 0,0 1 0,-1 0 0,1-1 1,-1 1-1,1-1 0,-1 0 0,1 1 0,-1-1 0,1 0 0,-1 0 0,0 0 0,1 0 0,-1 0 0,0 0 0,0 0 0,0 0 0,2-2 1,0-1-575,13-12-5431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1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5384,'9'9'101,"0"-1"1,1 0 0,0-1-1,1 0 1,13 7 0,-18-12-52,0 0-1,-1 0 1,2 0 0,-1-1-1,0 0 1,0 0 0,0 0-1,0-1 1,1 0 0,-1 0-1,0-1 1,12-2 0,1-2 8,-1-2 0,-1 0 1,1-1-1,-1-1 0,-1 0 1,1-1-1,24-20 0,13-14 140,39-36 359,-51 43-314,-33 30-142,2-3 72,1 0 0,18-11 0,-26 19 15,4 0-14,-6 2-35,8-3-4,-10 2-131,1 1 0,-1 0 0,0 0 0,1-1 0,-1 1 0,1 0 0,-1 0 0,0 0 0,1 0 0,-1-1 0,1 1 0,-1 0 0,1 0 0,-1 0 0,1 0 0,-1 0 0,1 0 0,-1 0 0,1 0 0,-1 0 0,1 1 0,-1-1 0,0 0 0,1 0 0,-1 0 0,1 0 0,-1 1 0,1-1 0,-1 0 0,0 0 0,1 1 0,-1-1 0,0 0 0,1 1 0,-1-1 0,0 0 0,1 1 0,-1-1 0,0 1 0,0-1 0,1 0 0,-1 1 0,0 0 0,3 4 7,-1 0 0,0 0 1,0 0-1,-1 1 0,1-1 1,-1 0-1,0 1 1,-1-1-1,1 1 0,-1-1 1,-1 8-1,-1 10 23,-6 29 0,8-49-30,-14 63 29,-24 122 27,26-126-56,2-5 1,1-2-3,4-25-4,0-4-3,2 0 0,0 1-1,2 41 1,5-24-36,-4-42 25,0-2 14,0 1 0,0-1 0,0 1 0,0-1 1,0 1-1,-1-1 0,1 0 0,0 1 0,0-1 0,0 1 0,-1-1 1,1 1-1,0-1 0,-1 0 0,1 1 0,-1-1 0,1 0 1,0 1-1,-1-1 0,1 0 0,-1 0 0,1 1 0,0-1 1,-1 0-1,1 0 0,-2 0 0,-13 8-35,3-6 23,0 0-1,0-1 1,0 0-1,0-1 1,0 0 0,-20-4-1,-11 1-4,30 2 16,0-2-1,1 1 1,-14-5-1,14 3-1,-1 0 1,1 2-1,-1 0 0,-16-1 1,20 4-32,8-1 27,0 0 0,0 0-1,0 1 1,0-1-1,0 0 1,0 0 0,0 0-1,-1-1 1,1 1 0,0 0-1,0 0 1,0-1 0,0 1-1,0 0 1,0-1 0,0 1-1,0-1 1,0 1-1,0-1 1,0 0 0,-1 0-1,1 0-24,42-5-28,11-1 60,15 1 2,7 4 0,146-2 21,-147 1 63,115-6 340,-111 4-137,38-6 221,-110 7-447,0-7-161,0 1 0,0-1 0,-1 0 0,4-15 1,-3 11-575,14-48-5586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16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7712,'0'0'0,"9"23"-824,0 1-3864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8:1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3592,'0'0'0,"8"16"128,-1-1 0,0-1-128,-12 12 0,-19 22 0,0-1-2408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9:46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6728,'0'0'0,"0"27"0,-3 14-32,-4 29 32,-5 2-496,-5-5 496,1 2-4176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19:46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8160,'0'0'0,"-3"32"0,6-2-24,13 1 24,4-5-72,-4-6 72,1 1-5568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2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1233 9952,'13'63'177,"31"145"1150,-41-174-881,0 48 1,-2-77-339,1 1-1491</inkml:trace>
  <inkml:trace contextRef="#ctx0" brushRef="#br0" timeOffset="1">135 0 11656,'0'0'0,"6"20"0,6 25 8,17 40 72,-2 6 0,-3-13-56,0-5 0,5 5-24,1-1-8424</inkml:trace>
  <inkml:trace contextRef="#ctx0" brushRef="#br0" timeOffset="2">543 881 8792,'23'38'214,"-9"-14"-55,-9-16-87,-1-1 1,0 1-1,-1 0 0,1 0 1,3 16-1,-4-14 23,0 3 117,0 0-1,0 0 1,-1 0-1,-1 1 0,0-1 1,-1 15-1,-1-16-95,0 24 301,-1-1-1,-8 35 0,6-40-311,-10 84 735,0-6-371,12-93-338,-10 107 378,9-67-241,2-52-200,18 5-1779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2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11832,'86'21'-7,"-23"-9"6,26 1 1,113 2 2,-161-14 12,-9-1-5,168 7 46,-176-5-48,25 2 119,1-2 0,57-5 0,-94 0-1570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3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0 116 8072,'0'0'0,"5"-13"0,2-2-64,8-3 64,2-4-8,0 3 8,-7 2-64,-10 5 64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3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0 171 9952,'8'-16'49,"-7"14"478,20 68 166,-13-50-661,-5-9 17,0 0 0,0 0-1,-1 0 1,3 13 0,23 108 219,-6 16 51,-11-70-147,-3-13 125,0 85 0,-8-143-210,-2-11-15,-2-1-60,3 5-4,0 0 1,-1 1-1,2-1 1,-1 0-1,0 0 1,1 0-1,-1 0 0,1-6 1,-2-102 82,12-50 40,-7 137-120,-1 5 22,0-1 0,7-20-1,-3 13-16,11-46 5,-9 45 26,47-105 15,-42 111-28,4 1-20,0 2 1,26-23 0,-27 32 5,-9 8-17,1 1 0,-1-1 0,1 1 0,0 0 0,-1 1 1,1-1-1,12 1 0,-19 1-3,-1 0 1,1 0-1,0 0 0,-1 0 1,1 1-1,0-1 0,0 0 1,-1 0-1,1 0 0,0 1 1,-1-1-1,1 0 0,-1 1 1,1-1-1,0 1 0,-1-1 1,1 1-1,-1-1 0,1 1 1,36 32 5,21 32-3,3 19 2,-3 12-2,-8 8 2,-15 3-2,-8-7 2,-8-21-2,-7-20 2,-9-20-2,-3-30-2,0-5 0,0 0 0,-1 0 0,0 0-1,0 0 1,0 0 0,0-1-1,-1 1 1,-2 4 0,-6-21-1634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3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1 9952,'21'42'26,"17"41"148,27 98 86,-53-138 41,38 185 119,-42-183-153,16 189 78,-21-187-217,14 181 103,-13-57-115,-5-145-111,1-26-29,0 0 0,0 1 0,0-1 0,0 1 0,0-1 0,0 0 0,0 1 0,0-1 0,0 0 0,0 1-1,-1-1 1,1 1 0,0-1 0,0 0 0,0 1 0,-1-1 0,1 0 0,0 0 0,0 1 0,-1-1 0,1 0 0,0 0 0,-1 1 0,1-1 0,0 0 0,-1 0 0,1 1 0,0-1 0,-1 0 0,1 0 0,0 0 0,-1 0 0,1 0-1,-1 0 1,1 0 0,0 0 0,-1 0 0,1 0 0,0 0 0,-1 0 0,1 0 0,-1 0 0,1 0 0,0 0 0,-1 0 0,1 0 0,0 0 0,-1-1 0,1 1 0,-1 0 0,1 0 0,0 0 0,0-1 0,-1 1 0,1 0-1,0-1 1,-1 1 0,1 0 0,0-1 0</inkml:trace>
  <inkml:trace contextRef="#ctx0" brushRef="#br0" timeOffset="1">1 788 10400,'166'-23'16,"-96"13"-10,17-3-4,112-29 7,-28-9 3,-137 37-24,23-15-605,56-38 1,-24 8-5504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2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768 70 5832,'-3'-9'-7,"-1"1"-1,0 0 1,0 0 0,0 1 0,-1-1-1,-9-9 1,6 13-85,-8 3 65,0 1 0,1 1 0,-17 3 0,9 1 15,-41 19 4,39-12 7,-35 23 1,-39 37 0,-6 25 1,69-55 1,2 1 0,2 2 0,-31 60 0,40-58 6,-50 171 11,72-212-16,-1-1 1,1 0-1,1 1 1,-1 0 0,1 5-1,2 44 16,12 76 1,-13-127-14,0 0-1,0 0 1,0 0 0,0 0-1,1 0 1,3 7 0,-5-11-6,11 22 20,23 33 0,-18-34-12,27 27 1,-43-48-9,3 4 8,1-1 0,-1 0-1,1 1 1,0-1 0,5 3 0,62 37 38,-58-36-43,1-1-1,1-1 0,26 8 1,-23-10-96,1-1 0,-1 0-1,1-2 1,0 0 0,0-1 0,32-6 0,30-5-3167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4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809 103 8248,'1'-4'0,"-6"-26"0,4 26-1,0 1 0,0-1 1,0 1-1,0-1 0,0 1 1,-1 0-1,0-1 0,0 1 1,0 0-1,0 0 0,0 0 1,0 1-1,-1-1 0,0 0 1,1 1-1,-1 0 0,0 0 1,0-1-1,0 2 0,0-1 1,-6-2-1,-17 0 30,13 6 125,-84 43 124,73-27 196,-22 28-139,-49 64 0,67-67 179,-94 205 192,102-193-251,-46 243 164,59-235-279,-1 253 106,11-256-251,-1-34-127,29 270 272,-19-231-237,18 112 10,-20-33-1710,-10-77-6623</inkml:trace>
  <inkml:trace contextRef="#ctx0" brushRef="#br0" timeOffset="1">0 1276 12640,'0'0'0,"24"-4"0,50-8 0,37-5 0,37-6 0,-4-8 0,-10-4 0,-22-18-280,-6-30 280,-3 0-8792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4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92 418 9952,'-15'23'20,"12"-18"-5,-1 0 0,1 0 1,1 0-1,-1 0 0,-3 9 1,-30 107 190,31-88 269,-9 183 197,14-162-185,12 232 147,-7-237-379,33 203 94,-27-198-154,-4-25-117,4 18-7,2 0-1,2-1 0,27 57 1,29 45-1592,-38-81-6719</inkml:trace>
  <inkml:trace contextRef="#ctx0" brushRef="#br0" timeOffset="1">245 1 10488,'-5'10'26,"0"0"0,0 1 1,1-1-1,0 1 0,1 0 1,0 1-1,1-1 0,0 0 0,1 1 1,0-1-1,1 14 0,1 16 161,10 65 0,-8-85-156,-1-3 27,2 0 1,7 23 0,18 50-1255,-17-60-5624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5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12640,'0'0'0,"3"9"0,0 18 88,2 27 8,-1 39 72,-4 26 0,-4 32-168,-4-2-16,4-13 16,-1-1-9384</inkml:trace>
  <inkml:trace contextRef="#ctx0" brushRef="#br0" timeOffset="1">529 1262 13448,'-52'102'388,"-32"69"665,33-57-880,7-18-155,30-66-620,-2-1 0,-29 43 0,10-28-8424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12376,'0'0'0,"11"6"0,10 14 40,1 4 0,-2-1-40,-1-7 0,5-5 0,1-2-8864</inkml:trace>
  <inkml:trace contextRef="#ctx0" brushRef="#br0" timeOffset="1">657 633 10936,'0'0'0,"-10"-5"0,-2-11-8,-8-20 8,0-7-136,4 1 136,-1 1-7616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5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1 135 10400,'179'-92'-1016,"-179"92"1012,50-26 286,-43 23-150,0 0 1,0 1-1,0 0 1,0 0-1,0 0 1,11-1-1,-16 3 255,7 3 193,-5-1-222,-4 12-187,-1-5-125,1-6-22,0 0 1,-1 0-1,1 1 1,-1-1-1,0 0 1,0 0-1,0 0 1,0 0-1,-2 3 1,1 2 56,0-3-55,0 1 0,0-1-1,0 0 1,0 0 0,-1 0 0,0 0-1,0-1 1,0 1 0,-1-1-1,1 1 1,-1-1 0,-6 5 0,-31 16 192,36-22-168,0-1 0,0 0-1,-1 0 1,1 0 0,0 0-1,-1-1 1,1 0-1,-6 1 1,8-19-1507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6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 11480,'0'0'1568,"12"0"-811,-9 1-727,0 0-1,0 0 1,0 0 0,-1 0-1,1 0 1,-1 1 0,1 0 0,-1-1-1,1 1 1,1 2 0,19 12 119,-23-16-147,1 1 1,0 0-1,-1-1 0,1 1 1,-1 0-1,1-1 0,-1 1 1,0 0-1,1 0 0,-1-1 0,0 1 1,1 0-1,-1 0 0,0-1 1,0 1-1,0 0 0,0 0 1,0 0-1,0 0 0,0-1 1,0 1-1,0 0 0,0 0 1,0 0-1,0 0 0,-1-1 1,1 1-1,0 0 0,-1 0 1,1-1-1,-1 1 0,1 0 1,0-1-1,-1 1 0,1 0 1,-1-1-1,0 1 0,1 0 1,-1-1-1,0 1 0,1-1 1,-1 0-1,0 1 0,1-1 1,-1 1-1,0-1 0,0 0 1,0 0-1,1 1 0,-2-1 1,1 0 1,-1 0 1,1 0 0,0 0 0,0-1-1,-1 1 1,1 0 0,0-1-1,0 1 1,0-1 0,-1 1 0,1-1-1,0 0 1,0 1 0,0-1 0,0 0-1,0 0 1,0 0 0,0 0 0,1 0-1,-1 0 1,0 0 0,0 0-1,1 0 1,-1 0 0,1 0 0,-1 0-1,0-3 1,-1-3-299,0 0 1,1 0-1,-2-14 0,2 15-342,-3-34-7997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6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667 1369 9952,'0'0'161,"2"-2"-22,-2 2-125,1-1 1,-1 1 0,0-1-1,1 1 1,-1 0 0,0-1-1,0 1 1,1-1-1,-1 1 1,0-1 0,0 1-1,0-1 1,0 1 0,0-1-1,0 1 1,0-1 0,1 1-1,-1-1 1,-1 1 0,1-1-1,0 1 1,0-1 0,0 1-1,0-1 1,0 1-1,0-1 1,0 1 0,-1-1-1,-13-12 320,-29-7 111,41 19-431,-9-4 23,7 3-22,1 0-1,-1 1 1,1 0-1,-1 0 1,1 0-1,-1 0 0,0 0 1,1 1-1,-1-1 1,-4 1-1,-99 0 154,82 5-80,-117 49 35,115-37-62,-96 95 27,103-87-40,-44 83 32,55-90-63,0 0 0,1 1-1,1 0 1,-8 35 0,15-53-16,0 0 1,0-1-1,-1 1 1,1 0-1,0 0 0,0-1 1,0 1-1,0 0 1,0 0-1,1-1 0,-1 1 1,0 0-1,0 0 1,0-1-1,1 1 0,-1 0 1,0-1-1,1 1 1,0 1-1,8 12 12,0 0 0,1-1 0,24 25 0,-32-36-5,0 0 1,0-1-1,0 1 0,0-1 1,0 1-1,0-1 0,5 2 1,15 6 13,1 0 0,0-2 1,42 7-1,-62-13-16,0-1 0,0 0 0,1 0 0,-1 0 0,0 0 0,1 0 0,4-2 0,173-47 73,-177 48-68,1-1 1,-1 0-1,0 0 1,0 0 0,0 0-1,7-6 1,156-137 109,-162 139-102,1 1 0,-1-1-1,-1-1 1,5-6 0,120-214 107,-107 176-52,60-236 23,-69 226-49,27-230 21,-37 237-35,-8-202 10,0 209-23,2 26-12,-2-10-1,-1 1 0,-1 0-1,-2 1 1,-20-47 0,21 55 3,2 5-3,-1 0 1,0 0 0,-1 1 0,-11-17 0,15 27-3,-1-1 1,0 1 0,0 0-1,0 1 1,-10-8 0,14 11-5,1 1 1,-1-1-1,0 1 1,1-1-1,-1 1 1,0 0-1,1-1 1,-1 1-1,0 0 1,0 0-1,1 0 1,-1-1 0,0 1-1,0 0 1,1 0-1,-1 0 1,0 0-1,0 0 1,1 0-1,-1 0 1,0 1-1,0-1 1,1 0-1,-1 0 1,0 1 0,0-1-1,1 0 1,-1 1-1,0-1 1,1 1-1,-1-1 1,1 1-1,-1-1 1,0 1-1,1-1 1,-1 1-1,1-1 1,-1 1-1,1 0 1,0-1 0,-1 1-1,1 0 1,0-1-1,-1 1 1,1 0-1,0 0 1,0-1-1,0 1 1,-1 0-1,1 1 1,5 98 50,0-70-19,37 151 11,-30-141-18,63 170 7,-58-166-19,67 196 10,-70-191-11,33 164 4,-43-177-4,-2 45-1,-3-54-11,-6 33 0,-8 6 3,14-62-5,0 0 1,0-1-1,-1 1 0,1 0 0,-1-1 0,0 1 0,0-1 0,-4 5 1,6-8-1,0 0 0,0 0 0,0 0 0,-1 1 0,1-1 0,0 0 0,0 0 0,-1 0 0,1 0 0,0 1 0,-1-1 0,1 0 0,0 0 0,-1 0 0,1 0 0,0 0 0,0 0 0,-1 0 0,1 0 0,0 0 0,-1 0 0,1 0 0,0 0 0,-1 0 0,1 0 0,0 0 0,0 0 0,-1-1 0,1 1 0,-9-12 0,-4-47-1690,1-8-6756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6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12552,'10'30'4,"-8"-20"-2,6 39 0,-5 0-2,-5 72 1,-2-80 6,-9 66-1,-3 19-4,-16 89-1494,17-122-5968</inkml:trace>
  <inkml:trace contextRef="#ctx0" brushRef="#br0" timeOffset="1">272 606 12104,'0'0'0,"9"14"64,-1 2 0,-1 8 40,-5 19 8,-4 26-112,-8 10-48,-7-4 48,1 1-8824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7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 11032,'0'0'0,"-6"18"0,-8 30 24,-5 35 0,-4 42-24,-1 20 0,0 14 0,3-11-120,-1-23 120,1-1-7744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7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11296,'8'27'1,"-6"-16"21,0-1 0,-1 1 0,0-1 0,-1 1 0,0-1 0,0 1 0,-3 12 0,-6 95 173,6 5 25,4-63-172,-1 18-1426,0-49-5708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1 6008,'-2'33'0,"-4"28"0,-10 23 0,-12 12 0,6-38 3,-30 58 0,35-80-1,-29 67 12,-57 118-672,73-162-2722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8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42 10400,'-2'-4'12,"0"1"1,0 0 0,-1 1-1,1-1 1,-1 0-1,1 1 1,-1-1 0,0 1-1,0 0 1,0 0-1,0 0 1,0 1 0,-1-1-1,1 1 1,-1-1-1,1 1 1,-1 0 0,1 0-1,-1 1 1,0-1 0,1 1-1,-1 0 1,-4 0-1,0 2 30,0 0 0,0 0-1,0 1 1,0 0 0,0 0 0,1 1-1,-1 0 1,1 1 0,0-1-1,1 1 1,-1 1 0,-7 7 0,2-2-19,-5 6 198,-69 105 90,72-91-110,-43 145 86,51-140-87,4-5-110,2 1 0,7 52 0,-7-82-77,0-1 0,1 1 0,-1 0-1,1 0 1,-1-1 0,1 1 0,-1-1-1,1 1 1,0 0 0,0-1 0,1 2 0,14 17 53,0-2 1,30 29 0,-44-46-58,0 1 0,0-1 0,0 1 0,0-1 0,0 0 0,0 0 0,0 0 0,3 1 0,54 19 76,-49-19-82,0 0 0,0-1 0,0 0 0,1 0 0,11-1 0,-8-2-179,1-1 0,-1-1 0,0 1 0,0-2 0,0 0 1,0-1-1,-1 0 0,20-14 0,38-20-7737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8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70 9864,'-12'-21'0,"-11"-13"44,21 32-44,1 1 0,-1-1 1,0 1-1,1-1 1,-1 1-1,0 0 0,0-1 1,0 1-1,-2-1 1,2 2-1,-1 0 0,1 0 0,0 0 0,0 0 0,-1 1 0,1-1 0,0 0 0,0 1 0,0 0 1,-1-1-1,1 1 0,0 0 0,0 0 0,0 0 0,1 0 0,-1 1 0,0-1 0,0 0 0,0 1 0,1 0 0,-3 2 1,1-1 1,-7 10 18,-44 94 14,43-78 20,-31 151 22,37-143-16,-2 109 24,10-125-24,31 62 20,-33-82-78,-1 0 0,0-1 0,1 1 0,-1 0 1,1 0-1,-1 0 0,1-1 0,0 1 0,-1 0 0,1-1 1,0 1-1,0 0 0,-1-1 0,1 1 0,0-1 0,0 1 1,0-1-1,1 1 0,17 7 13,1 0 1,0-1-1,42 8 0,-32-14 19,11-4-11,60-14 0,-78 8 11,76-58 12,-82 50-12,-2-7-17,-2 0-1,19-45 1,-25 41 37,-5 15-28,2-14 28,0-1-1,-2 1 0,-4-56 1,-13-34 166,14 111-183,0 1 1,0 1 0,0-1-1,-1 0 1,0 0 0,0 0-1,0 1 1,-1-1 0,0 1-1,0 0 1,0 0-1,-5-6 1,4 6 3,-4-1 193,3 4-274,0 1 0,0 0 1,0 0-1,0 0 0,0 1 1,0-1-1,0 1 0,0 1 1,0-1-1,0 0 0,0 1 0,1 0 1,-1 1-1,1-1 0,-1 1 1,1-1-1,0 1 0,0 0 1,0 1-1,-5 6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8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0 482 11568,'5'6'11,"-1"0"0,1 1-1,-1-1 1,-1 1 0,1 0 0,-1 0 0,0 0 0,-1 0 0,0 1 0,0-1 0,0 1 0,0 12 0,1 15 99,-3 50 0,-1-57-76,0 76 98,0-96-122,0 72 106,1-65-81,1 0 1,0 0-1,6 24 1,-7-38-35,0 0 0,0-1 0,1 1 0,-1 0 0,0-1 0,1 1 0,-1 0 0,0-1 0,1 1 1,-1 0-1,1-1 0,-1 1 0,1-1 0,0 1 0,-1-1 0,1 1 0,-1-1 0,1 1 0,0-1 1,0 1-1,-1-1 0,1 0 0,0 0 0,-1 1 0,1-1 0,0 0 0,0 0 0,0 0 0,-1 0 1,1 0-1,0 0 0,0 0 0,0 0 0,-1 0 0,1 0 0,1-1 0,2 0-4,-1 0 1,1 0-1,0-1 0,-1 0 0,1 1 1,4-5-1,3 0-1,-7 3-2,0 0-1,1 0 0,-2 0 0,1 0 1,0-1-1,0 1 0,-1-1 1,3-4-1,3-2-14,1-1 9,0-1 0,-1 0 0,0-1 1,-1 1-1,0-2 0,8-18 0,-10 17 5,17-39 33,53-90 0,-66 131 129,-10 13-136,0 0 1,1 0 0,-1 0-1,1-1 1,-1 1 0,1 0-1,-1 0 1,1 0-1,-1 0 1,1 0 0,-1 0-1,1 0 1,-1 0 0,0 0-1,1 0 1,-1 0 0,1 0-1,-1 1 1,1-1 0,-1 0-1,1 0 1,1 6 307,-5 159 671,3-160-974,0 0-1,0 1 0,1-1 1,0 0-1,0 1 1,0-1-1,1 0 1,0 0-1,-1 0 0,5 7 1,-4-9-15,-2-3-6,0 1 0,1-1 0,-1 1 0,1-1 0,-1 1 0,1-1 0,-1 1-1,1-1 1,-1 0 0,1 1 0,-1-1 0,1 0 0,0 1 0,-1-1 0,1 0 0,0 0 0,-1 0 0,1 1 0,0-1 0,-1 0 0,1 0 0,0 0 0,-1 0 0,1 0 0,0 0 0,-1-1 0,1 1 0,1 0-1,-1 0 6,1-1-7,1 1 0,-1-1 0,0 0 0,1 0 1,-1 1-1,0-1 0,0-1 0,0 1 0,2-1 0,5-6 0,0 0 0,-1 0 0,0-1 0,-1 0 0,12-18 0,-16 22-2,95-140-36,-63 101-16,82-79-1,-88 96 41,-28 26 13,-1 1 0,1-1 0,-1 1 0,1-1 0,0 1 0,-1-1-1,1 1 1,0-1 0,-1 1 0,1-1 0,0 1 0,0 0 0,-1 0 0,1-1 0,0 1 0,0 0 0,-1 0 0,1 0 0,0 0 0,0 0 0,1 0 0,0 1 0,1 0 0,0 1 0,0-1 0,-1 1 0,1-1 0,-1 1 0,0 0 0,4 4 0,7 4 1,-8-6 3,1 1-1,-1 0 0,0 0 1,0 1-1,-1-1 1,7 10-1,100 160 116,-90-141-83,-8-10-27,-7-14-1,0 0 1,0 0-1,1-1 1,10 12 0,48 49 32,-65-69-41,1-1 1,-1 0-1,1 1 0,-1-1 1,1 1-1,-1-1 0,1 0 1,-1 1-1,1-1 1,-1 0-1,1 0 0,-1 1 1,1-1-1,0 0 0,-1 0 1,1 0-1,-1 0 0,1 0 1,0 0-1,-1 1 1,2-2-1,39 0 12,-28-1-11,1-1-1,-1-1 1,17-6 0,-8-1-2,-1-1 1,0 0 0,-1-2-1,36-30 1,-34 21-5,67-102 1,-76 99-8,34-120-3,-40 114-11,-4-135-12,-6 134 12,-22-102-12,18 116 13,3 12 21,-1-1 0,1 1 0,-2 0 0,1 0 0,-1 1 0,-10-9 0,16 14 3,-1 1 1,1 0-1,0-1 1,-1 1-1,1 0 1,-1-1-1,1 1 1,0 0-1,-1 0 1,1-1-1,-1 1 1,1 0-1,-1 0 1,1 0-1,-1 0 1,1 0-1,-1 0 1,1 0-1,-1 0 1,1 0-1,-1 0 1,1 0-1,-1 0 1,-4 1-1,0 0 0,1 0 0,-1 1 0,1 0 0,-1 0 0,1 0 0,-1 0 0,1 1 0,0-1 0,-6 6 0,0 6-4,-8 35 4,12-26 1,-4 40 0,5 40 0,12 3 0,-2-73 0,12 40 0,16 29 1,0-5 4,-9-5-3,-21-76-249,-1 0 0,0 0 1,-1 0-1,-1 1 0,0-1 1,-4 22-1,-3 14-8386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9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0 429 13360,'71'-19'64,"58"-10"21,-9 7 134,28-7-210,31-27-38,-150 43-111,4-7-448,-1-2 0,34-30 0,0-6-7392</inkml:trace>
  <inkml:trace contextRef="#ctx0" brushRef="#br0" timeOffset="1">851 1 12104,'16'39'22,"27"50"0,55 103 59,-83-157 107,48 165 109,-56-158 38,-7 170 150,0-206-406,-1 1 0,0-1 0,0 1 0,-3 8 0,-1 2 54,-4 15 24,-2 1 1,-1-1-1,-1-1 0,-27 45 1,-113 174 1007,114-187-1098,28-46-68,-1-1-1,-18 20 1,30-36 0,0 0 0,0 0 0,0 0 0,0 0 0,0 1 0,0-1 0,0 0 1,0 0-1,0 0 0,0 0 0,-1 0 0,1 1 0,0-1 0,0 0 0,0 0 0,0 0 0,0 0 0,0 0 1,0 0-1,-1 0 0,1 0 0,0 1 0,0-1 0,0 0 0,0 0 0,0 0 0,-1 0 0,1 0 0,0 0 0,0 0 1,0 0-1,0 0 0,-1 0 0,1 0 0,0 0 0,0 0 0,0 0 0,0 0 0,-1 0 0,1 0 0,0 0 1,0 0-1,0 0 0,0-1 0,0 1 0,0 0 0,-1 0 0,1 0 0,0 0 0,0 0 0,0 0 0,0 0 0,0 0 1,0-1-1,0 1 0,-1 0 0,-1-3-50,-1 0 0,1-1 0,0 1 0,0-1 0,0 1 0,0-1 1,1 0-1,-1 0 0,1 0 0,0 1 0,0-1 0,0 0 0,0-9 0,-1-5-1209,-10-45-8320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49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0 13176,'0'0'14,"0"3"92,1 5-73,0-1 1,0 1 0,0-1 0,5 11-1,6 33-137,-6-9-1571</inkml:trace>
  <inkml:trace contextRef="#ctx0" brushRef="#br0" timeOffset="1">731 1051 13536,'0'38'0,"3"38"0,-18 93-16,9-135-64,-56 157-31,61-186 101,-1 0-1,-1 0 1,1 0 0,0 0 0,-1-1-1,-4 6 1,-15 21-24,-27 30 0,-43 27-22,92-88 56,-8 7-53,1-1 0,-1 0 0,-12 7 0,-250 127-1700,115-71-5767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9:50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519 130 8520,'-4'-6'328,"1"2"-303,-12-22 483,14 24-400,0 1 0,0-1 0,0 0-1,1 0 1,-1 1 0,1-1 0,0 0-1,-1 0 1,1 0 0,0 0-1,0 0 1,0 0 0,0 0 0,0 0-1,1-3 1,4-7 332,-4 8-358,0 1 0,0-1 0,0 1-1,1 0 1,-1-1 0,1 1 0,0 0 0,0 0 0,5-5 0,-6 7-63,0 0 1,0 1 0,0-1-1,0 1 1,0-1 0,0 1-1,0-1 1,0 1 0,0 0 0,0-1-1,0 1 1,0 0 0,0 0-1,1 0 1,1 0 0,3 0 25,13-2 30,-1 0 0,1 1 1,-1 1-1,1 1 0,21 4 1,26 14 29,-65-19-103,-1 0 1,1 1 0,0-1-1,-1 0 1,1 0-1,-1 1 1,1-1-1,-1 0 1,1 1-1,-1-1 1,1 1-1,-1-1 1,1 1-1,-1-1 1,1 1-1,-1-1 1,0 1-1,1 0 1,4 7 5,-1 0 1,-1 1-1,0-1 1,0 1-1,0 0 1,-1-1-1,2 16 1,-5 0 19,-6 14-7,-17 53 1,13-66-2,-108 152 33,105-161-51,7-8 0,1 1 1,0-1-1,-6 12 1,6-10 6,0 0 0,1 1 0,0 0 1,1 0-1,0 0 0,1 1 0,-3 20 0,4-21-4,2-7 0,-1-1-1,1 0 1,0 1-1,0-1 1,0 0-1,1 1 1,-1-1-1,1 0 1,-1 0-1,3 6 1,-1-3 3,1 0 0,0 0 0,-1 0 0,2 0 0,-1 0 0,1 0 0,8 8 0,0-7 40,-5-5-32,7 3 3,1-1-1,0 0 1,-1-2 0,2 1-1,21-1 1,-6-1 12,0-1 1,0-2 0,-1-1-1,1-2 1,48-12-1,-75 15-23,1 0-1,-1 0 1,0-1-1,1 1 1,-1-1-1,0 0 0,-1 0 1,1 0-1,0 0 1,4-7-1,-3 5 1,-4 4-5,0 0 0,0 1 0,-1-1 0,1 0 0,0 0 0,0 0 0,-1 0 0,1 0-1,0 0 1,-1 0 0,1 0 0,-1 0 0,1 0 0,-1 0 0,0 0 0,1 0 0,-1 0 0,0-1 0,0 1 0,0 0 0,0 0 0,0 0 0,0 0 0,0-1 0,0 1 0,0 0 0,-1 0 0,1 0 0,0 0 0,-1 0 0,1 0 0,-1 0 0,1 0 0,-1 0 0,0 0 0,1 0 0,-1 0 0,0 0 0,0 0 0,1 0 0,-1 0 0,0 1 0,0-1 0,0 0 0,0 1 0,0-1 0,-2 0 0,-3-2 5,1 1 0,-1-1 0,1 1 0,-1 0-1,-10-1 1,13 2 0,0 1 0,0-1-1,0 1 1,0 0 0,0 0 0,0 1-1,0-1 1,0 1 0,0-1-1,0 1 1,1 0 0,-1 0 0,0 0-1,0 0 1,0 1 0,1-1-1,-1 1 1,1 0 0,-1-1 0,1 1-1,0 0 1,0 1 0,0-1-1,0 0 1,0 0 0,-2 4 0,0 2 19,-1 1 0,2 0 0,-1 0 0,1 0 0,-4 17 0,7-25-27,0 1 5,0 0 0,-1-1-1,1 1 1,0 0 0,0-1 0,0 1 0,1-1-1,-1 1 1,0 0 0,0-1 0,1 1 0,-1 0-1,1-1 1,0 1 0,-1-1 0,2 3 0,3 5 6,-1 2-2,17 35 48,46 78 87,-35-62-112,-2 11-4,-29-68-25,0-1 0,0 1 0,-1 0 0,0-1 0,0 1 0,0 0 0,0-1 0,-1 1 1,1 0-1,-1-1 0,-1 1 0,1-1 0,-4 9 0,3-7 0,-5 8 12,-56 58 10,45-59-11,-17 5-5,-41 13 0,68-28-5,0 0 0,-1-1 0,1 0 0,0 0 0,-17 1-1,2-2 1,-54 5 0,-74-10 3,126 3-6,-14-4 6,-70-22-1,-39-23-1836,-5-5-7330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0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93 5112,'7'-5'136,"48"-34"526,-53 37-612,-1 1 0,1-1 0,-1 1-1,1-1 1,-1 0 0,0 1 0,0-1-1,0 0 1,0 0 0,0 0 0,1-3-1,-1 2 12,0 2 220,0 0-234,-1 1 0,0 0 0,1-1 0,-1 1 0,1-1-1,-1 1 1,0 0 0,1-1 0,-1 1 0,0-1 0,0 1 0,1-1 0,-1 1-1,0-1 1,0 1 0,0-1 0,1 1 0,-1-1 0,0 1 0,0-1 0,0 0 0,0 1-17,0-1 1,0 1 0,0 0 0,0-1 0,1 1 0,-1 0 0,0 0 0,0-1 0,0 1 0,0 0 0,0-1 0,0 1 0,0 0 0,0 0 0,0-1-1,0 1 1,0 0 0,0-1 0,0 1 0,-1 0 0,1 0 0,0-1 0,0 1 0,0 0 0,0 0 0,0-1 0,0 1 0,-1 0 0,1 0 0,0-1-1,0 1 1,0 0 0,-1 0 0,1 0 0,0 0 0,-1-1 0,-81 15 664,61-12-531,0 1-1,0 1 0,0 1 1,-35 13-1,-68 36 686,110-49-805,9-3 11,-1 0 0,1 1 0,0 0 0,0 0 0,-5 4 0,-8 6 69,1 0 0,1 1 0,0 1 0,1 0 1,0 2-1,-16 23 0,19-22-83,3-5 20,1 1 0,0 0-1,-6 16 1,-6 11 52,-29 62 125,41-84-188,0 0 0,2 1 0,-6 25 0,12-31 71,3 0-71,1 0 0,0-1 0,1 0 0,1 0 0,0 0 0,1-1 0,11 16 0,-12-19-30,-3-6-8,-1 0 0,0-1 0,1 1 0,-1-1 0,1 1 0,0-1 0,0 0 0,0 0 0,0 0 0,4 1 0,19 12 103,0-2 0,1-1 0,50 14 0,-68-24-62,-1 0 1,1-1-1,0 0 0,0-1 1,0 0-1,-1 0 0,1-1 1,0 0-1,0 0 0,-1-1 1,1 0-1,15-7 0,-20 7-31,0 0 1,0-1-1,0 1 0,-1-1 0,1 0 0,-1 0 0,1 0 1,-1-1-1,0 1 0,-1-1 0,1 0 0,2-4 0,-1 2-4,1 0-69,-1-1 1,0 0-1,0-1 1,-1 1-1,0-1 1,0 1 0,2-10-1,0 1-1293,9-27-8096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01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8344,'79'-31'6,"-46"23"-3,223-23-708,-236 28 475,-7 1 167,0-1-1,-1 0 0,1 0 0,-1-1 1,14-7-1,-15 7 66,-9 3 241,-6 17-23,3-14-191,1-1 1,0 0-1,-1 0 0,1 0 0,-1 1 1,0-1-1,1 0 0,-1 0 1,0 0-1,1 0 0,-1 0 0,0 0 1,0-1-1,0 1 0,-2 1 0,-3 4 43,-2 2-22,5-6-1,1 1 1,0-1-1,-1 1 0,1 0 1,0 0-1,0 0 1,1 0-1,-1 0 1,-1 3-1,2-4-11,-9 18 205,1 0-1,1 0 1,-11 42-1,12-38-83,-3 12 123,1 0 0,2 0 0,2 0-1,-2 44 1,12-27 107,-5-48-356,1-1 0,0 0 0,1 0 0,-1 0 1,1 0-1,0 0 0,0 0 0,0 0 0,0 0 0,1-1 0,3 5 1,2-3 107,9 0-61,-1 0 1,1-1-1,0-1 1,1 0-1,33 0 1,-34-3-56,-11 0 3,1-1 0,0 1 0,0-1-1,0 0 1,0-1 0,10-3 0,69-24 196,-80 26-189,0 0 0,0 0 0,0-1 0,0 0 0,-1 0 0,0-1 0,0 1 0,0-1 0,8-11 0,-6 8-1,-4 4-6,1 0 0,-1-1 0,0 0 1,-1 1-1,1-1 0,-1 0 1,0 0-1,0 0 0,0-1 0,-1 1 1,0 0-1,1-11 0,-1 10 1,0 3-3,-1 0 0,0 1 0,1-1 0,-1 1 0,0-1 0,0 0 0,-1 1 0,1-1 0,0 1 0,-1-1 1,-1-4-1,-1-5 21,1-1-18,-7-25 203,-4 7 67,-28-52-1,16 42-48,20 30-186,2 5 6,0 1-1,0-1 1,-1 0-1,1 1 0,-1 0 1,0-1-1,-1 2 0,1-1 1,-1 0-1,0 1 0,0 0 1,0 0-1,-1 1 0,1-1 1,-1 1-1,0 0 0,-11-3 1,9 3-2035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02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9952,'9'6'87,"15"8"99,-21-11-139,1 6-9,-2-4-25,1-1 1,1 0-1,-1 0 0,0 0 0,1 0 0,6 5 0,1 2 5,-7-7-16,4 3 10,-1 1 1,0-1 0,-1 1 0,0 1 0,0-1 0,0 1-1,-1 0 1,6 16 0,-5-11-6,8 38 49,23 170 256,-36-216-279,0 0 0,0 0 0,1-1 0,0 1 0,0-1 0,1 0 0,-1 1 0,1-1 0,0 0 0,1-1 0,6 9 0,-7-11-7,0-1 0,0 0 1,0 0-1,0 0 1,0 0-1,0 0 0,0-1 1,0 0-1,1 1 1,-1-1-1,4 0 0,-3 0 7,8-2 134,8-6-51,35-19 1,-39 14 51,4-8-49,29-41-1,-39 42 36,-3-11-31,0 0 0,-2-1 0,2-63 0,-7 78-100,0 11-3,0 0 0,-1 1 0,1-1 0,-1 0 0,-1 0 0,-2-8 1,2 7 37,0-1-8,0 0 0,-1 0 1,0 0-1,0 1 0,-7-11 1,10 18-50,0 0 1,-1 0 0,1-1-1,0 1 1,0 0 0,0 0-1,0 0 1,0 0 0,0 0 0,0 0-1,0 0 1,0 0 0,0 0-1,0 0 1,0 0 0,0 0-1,0 0 1,0 0 0,0 0 0,0 0-1,-1 0 1,1 0 0,0 0-1,0-1 1,0 1 0,0 0-1,0 0 1,0 0 0,0 0-1,0 0 1,0 0 0,0 0 0,0 0-1,-1 0 1,1 0 0,0 1-1,0-1 1,0 0 0,0 0-1,0 0 1,0 0 0,0 0 0,0 0-1,0 0 1,0 0 0,0 0-1,0 0 1,0 0 0,-1 0-1,1 0 1,0 0 0,0 0 0,0 0-1,0 0 1,0 0 0,0 1-1,0-1 1,0 0 0,0 0-1,0 0 1,0 0 0,0 0 0,0 0-1,0 0 1,0 0 0,-15 19 93,3 20 35,-1 76 3,13-87-59,4 14-2,17 77 1,-1-34 15,-20-84-85,0 1-1,1 0 1,-1 0-1,1-1 1,-1 1 0,1-1-1,0 1 1,-1-1 0,1 1-1,0-1 1,0 1-1,0-1 1,0 1 0,2 0-1,7 0-8,-8-3 4,0 1-3,-1 0 1,1-1 0,0 1-1,-1 0 1,1-1 0,-1 0-1,1 1 1,-1-1 0,0 0-1,1 0 1,-1 0 0,1 0-1,-1 0 1,2-2 0,4-2-5,27-20-1713,2-4-6858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02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1 165 8880,'20'-41'1,"-19"37"-2,1 0 0,0 0 1,1 0-1,-1 0 0,1 0 1,2-3-1,-1 2-2,1 0 19,0 1 0,1 0 0,-1 0 0,1 0 0,0 1 0,0 0 0,0 0 0,0 0 0,1 1 0,-1 0 0,9-2 0,-10 3-5,-3 0 43,0 0 0,1 1 0,-1-1 1,0 1-1,1 0 0,-1 0 0,1 0 0,-1 0 1,0 0-1,4 1 0,7 0 36,2-1-27,-10-1 13,0 1 0,0 1 0,0-1 0,1 1 0,-1 0 0,0 0 0,9 3 0,88 33 617,-100-36-653,0 0-1,-1 0 1,1 0-1,0 0 1,-1 0-1,1 0 1,-1 0-1,1 0 1,-1 1-1,2 1 1,20 25 250,33 50 0,-44-51-22,-9-20-215,5 17 22,0-1 0,-2 1 0,0 0 1,-2 1-1,2 31 0,-5-47-38,1 20 24,-2 0-1,0 0 1,-7 44 0,5-58-38,-11 62 87,11-65-87,-1-1 0,0 1-1,-1-1 1,-8 17 0,11-27-20,0-1 1,0 1 0,0 0 0,-1 0 0,1-1 0,0 1 0,-1 0 0,1-1 0,-1 0 0,1 1-1,0-1 1,-1 0 0,1 1 0,-1-1 0,1 0 0,-1 0 0,1 0 0,-1-1 0,1 1-1,-1 0 1,1 0 0,-3-2 0,4 2 0,-8-4 23,-1-4-15,0-1 0,0 0 0,1 0 0,0-1 0,-8-14 0,-40-71 34,47 73-11,-16-100 22,24 95-2,20-118 32,-11 117-6,56-102 48,-48 109 5,6-1-42,31-25 0,-48 43-70,0 1 1,1 0-1,0 0 1,-1 1 0,1 0-1,0 0 1,0 0 0,0 0-1,0 1 1,0 0 0,8 0-1,-5 0 0,7 2 85,6 5-35,33 14 1,-54-19-66,0-1-1,0 1 1,0 0 0,0-1 0,0 1-1,0 0 1,0 0 0,0-1 0,0 1 0,0 0-1,0 0 1,0 1 0,17 22 54,27 51 1,-35-48-2,20 130 18,-28-125-43,-2-16-21,0 14 2,-1 0 0,-1 0 1,-8 35-1,8-55-7,-4 22 11,-16 45 0,7-24 4,15-48-17,0-5-7,0 1 0,0-1 0,0 0 0,0 0 0,0 0 0,0 0 0,0 0 0,0 1 1,0-1-1,0 0 0,0 0 0,1 0 0,-1 0 0,0 0 0,0 0 0,0 0 0,0 0 1,0 1-1,0-1 0,0 0 0,0 0 0,1 0 0,-1 0 0,0 0 0,0 0 1,0 0-1,0 0 0,0 0 0,1 0 0,-1 0 0,0 0 0,0 0 0,0 0 0,0 0 1,0 0-1,0 0 0,1 0 0,-1 0 0,0 0 0,0 0 0,0 0 0,0 0 0,0 0 1,1 0-1,-1 0 0,0 0 0,0 0 0,0 0 0,0-1 0,0 1 0,0 0 1,0 0-1,0 0 0,1 0 0,-1 0 0,0 0 0,0-1 0,6-6-84,0 0-1,-1 0 1,1-1-1,-2 1 1,1-1-1,-1-1 1,4-8-1,0-1-1100,24-46-8128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2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8 437 6192,'-4'-13'0,"4"11"1,-1 1 1,1-1-1,-1 1 0,1-1 1,-1 1-1,1-1 0,0 0 1,0 1-1,0-1 1,0 1-1,0-1 0,0 1 1,0-3-1,1 4 1,0-1-1,-1 1 1,1 0 0,0 0-1,-1 0 1,1-1-1,0 1 1,-1 0 0,1 0-1,0 0 1,-1 0 0,1 0-1,0 0 1,-1 0-1,1 0 1,0 0 0,-1 0-1,1 1 1,0-1 0,0 0-1,3 1 3,117 24 88,33 6 15,-79-24-99,147 6-100,-216-13 63,1-1 0,0 1 0,-1-1 0,1 0 0,-1 0 0,0-1 0,1 0 0,-1 0 0,0-1 0,0 0 0,11-6 0,-1-2 19,-1 0 0,17-15 0,-32 26 10,13-12 58,1 0-1,1 1 0,0 1 1,17-9-1,-29 18-26,0 0 0,0 1 0,0-1 0,0 1 0,0-1 0,0 1 0,0 0 0,0 0 0,0 1 0,0-1 0,0 1 0,0-1 0,0 1 0,5 2 0,-4-2 13,3 1 23,0 1 0,-1 0 0,1 0-1,-1 0 1,0 1 0,0-1-1,0 2 1,6 4 0,-5-3-14,-5-5-15,1 1 1,0 1-1,0-1 0,-1 0 1,1 1-1,-1-1 1,0 1-1,0 0 0,0-1 1,0 1-1,2 4 1,2 5 26,-1-3-25,19 39 222,52 101 359,-46-100-481,-3-5-17,-24-40-62,3-1 8,-1-8-34,17-30-2,26-61 0,13-44 22,-50 111-50,-2 7 15,16-32 1,60-104 28,-67 129-2,7-4-581,48-50 0,-22 34-5086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03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9864,'0'4'0,"9"14"105,-5-11-84,-2 1-1,1 0 1,-1-1-1,0 1 1,0 0-1,-1 0 1,1 10-1,0 70 164,-2-42-167,6 36 49,8 64-2,-10-112-28,11 173 56,-16 96 176,1-284-227,0-11 33,0 1 1,1-1-1,0 0 0,0 0 0,3 12 0,-4-17 101,-2 3 9,0-9 7,-29-70-1431,11 21-5920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03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19 242 9416,'-17'-20'54,"17"20"-45,0-1 0,0 1-1,-1 0 1,1 0-1,0-1 1,0 1-1,0 0 1,0-1-1,0 1 1,0 0 0,0-1-1,-1 1 1,1 0-1,0-1 1,0 1-1,0 0 1,0-1 0,1 1-1,-1 0 1,0-1-1,0 1 1,0 0-1,0-1 1,0 1-1,0 0 1,0-1 0,1 1-1,-1 0 1,0-1-1,0 1 1,0 0-1,1 0 1,-1-1 0,0 1-1,0 0 1,1 0-1,-1-1 1,17-6 331,29 2-18,0 2 1,70 5 0,-77 2-126,0 1-1,67 20 1,-22 5-10,143 44 242,-218-72-408,0 0 0,0-1 0,0 1 0,0-2 0,1 1 0,-1-1 0,12-2 0,-8 1-7,-9 1-5,-1 0 1,1 0-1,0 0 1,0-1-1,-1 1 1,1-1 0,0 0-1,-1 0 1,1 0-1,4-3 1,3-1 5,-4 3-12,-1-1 0,0 0 1,13-8-1,-6 0-5,0 0-1,-1-1 1,-1 0 0,1-1 0,-2 0-1,17-27 1,-20 28-2,-4 8-7,0 0 0,-1-1 0,0 1 0,0-1 1,0 0-1,1-6 0,1-1-35,2-4-253,-1-1 0,-1 1-1,-1-1 1,0 0 0,1-31 0,-4 46 147,9 20 6,4 12 174,-1 1 0,-2 1-1,-1 0 1,-2 0-1,-1 0 1,3 49 0,-8-49 13,-10 235 94,6-172-86,-16 132 95,19-224-135,0 1 0,-1-1 0,1 0 0,-1 1-1,0-1 1,0 1 0,-1-1 0,1 0 0,-1 0 0,1 0 0,-1 0 0,-3 4 0,4-6-5,-1 2 104,1-5-56,-1 0-48,1-1-1,0 1 1,-1-1-1,1 1 1,0-1 0,0 1-1,0-1 1,1 0 0,-1 1-1,1-1 1,-1 0-1,1 0 1,0 1 0,0-1-1,1-5 1,-1-6 9,1-10-453,2 1 0,5-28 0,4-3-6240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04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14 313 7000,'-3'11'29,"0"-1"-1,1 1 1,0-1 0,-1 15 0,3-23-16,1-1 1,-1 0-1,1 1 0,0-1 1,-1 1-1,1-1 0,0 0 1,0 0-1,0 1 1,0-1-1,0 0 0,0 0 1,0 0-1,0 0 0,1 0 1,-1 0-1,0 0 1,1-1-1,-1 1 0,0 0 1,1-1-1,-1 1 0,1-1 1,-1 1-1,1-1 1,-1 0-1,1 0 0,-1 0 1,3 0-1,95 7 166,70-13 230,-148 4-356,16-2 281,158-26 139,-156 23-105,65-13-26,173-34 1172,-249 48-1157,0-2-1,42-16 1,-60 19-264,0 0 0,0 0 1,0-1-1,-1 0 0,0 0 0,0-1 0,-1 0 0,0-1 0,0 0 1,0 0-1,6-11 0,-6 9-67,-6 8-14,0 0 0,0-1 0,0 0-1,-1 0 1,1 1 0,-1-1 0,1 0 0,-1 0-1,0 0 1,1-6 0,0 0-227,0-1 0,-1 1 0,0 0 0,0-1 0,-1 1 0,-2-11 0,-2-19-7945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04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 8880,'3'4'22,"1"-1"-1,0 1 1,-1 0 0,0 0 0,0 1 0,2 4 0,7 11 97,1 1 92,-2 0 0,0 1 0,-2 1 0,10 34 1,-14-41-155,-3-6 21,0 1 0,-1-1 0,1 21 0,1 120 247,-7 23-79,0-98-161,3 168 90,1-219-169,3 32 29,-1-38-22,0 7 15,1 0 0,10 42 0,-10-62-14,3 3 0,-6-9-13,1 0-1,-1 0 1,1 1-1,-1-1 1,1 0-1,0 0 1,-1 0-1,1 0 1,-1 0-1,1 0 1,-1 0-1,1 0 1,-1-1-1,1 1 1,-1 0-1,1 0 1,-1 0-1,1 0 1,-1-1-1,1 1 0,-1 0 1,0-1-1,1 1 1,-1 0-1,1-1 1,-1 1-1,0 0 1,1-1-1,-1 1 1,0-1-1,1 1 1,-1-1-1,3-6-1,-1 0 1,0 0-1,0-1 0,-1 1 0,0 0 0,0-1 0,0-10 1,0-30-1368,-1 1-5472</inkml:trace>
  <inkml:trace contextRef="#ctx0" brushRef="#br0" timeOffset="1">0 693 8344,'23'-6'51,"0"0"0,1 2 0,-1 1 1,47 0-1,93 7 194,-125-3-57,24 1-187,19 1-222,137-13 0,-161 0-5459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0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4936,'-26'48'1230,"25"-46"-1073,0 1 0,0-1 0,1 0 0,-1 1 0,0-1 0,1 0-1,0 1 1,-1-1 0,1 1 0,0-1 0,1 5 0,-2 8 160,-4 18 732,0 63 0,5-73-736,0 0 0,-2-1 0,-7 39 0,2-25 91,3 0 0,1 1 1,2 48-1,2-57-216,0 28 220,18 108 0,-15-131-298,-2-15-3,0 0 1,6 20-1,1-14 272,20 37-1,-28-60-365,0 1 0,1-1 0,-1 1 0,0-1-1,0 1 1,1-1 0,-1 0 0,1 1 0,0-1-1,-1 0 1,1 0 0,0 0 0,-1 0 0,1 0 0,2 0-1,4 2 17,2 3-8,-4-3 6,1 0 1,-1-1 0,1 1 0,13 2 0,158 24 383,-173-28-401,22 4 198,-24-4-174,1 0 0,0 0 0,-1 0 1,1-1-1,0 0 0,-1 1 0,1-1 0,0-1 1,0 1-1,-1 0 0,1-1 0,0 0 1,-1 0-1,4-1 0,-5 1 170,-6 0-125,-39-13 1,41 14-79,1-1-1,0 1 1,0-1 0,-1 1-1,1-1 1,0 1 0,0-1 0,0 0-1,0 1 1,0-1 0,0 0 0,0 0-1,0 0 1,0 0 0,0 0 0,0 0-1,1 0 1,-1 0 0,0 0-1,1-1 1,-1 1 0,1 0 0,-1 0-1,0-2 1,1 1 1,-2-3-352,1 1 0,1-1 0,-1 1 1,1-1-1,0-8 0,0-27-10156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05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12552,'20'-8'-46,"-18"8"-19,0-1 4,6-2 50,-6 2 18,0 2 2,5 1 775,-5-4-601,6-6 10,-4 6 7,3 0 3,-2 1-164,0 1 0,-1-1 0,1 1 0,0 0 0,-1 1 0,1-1 0,0 1 0,-1 0 0,1 0 0,-1 0 0,1 1 0,-1-1 0,0 1 0,1 0 0,6 5 0,-10-6-33,1 0 0,-1 0 1,1 0-1,-1 0 0,1 0 1,-1 1-1,1-1 0,-1 0 1,0 1-1,0-1 1,0 1-1,0-1 0,0 1 1,0 0-1,0-1 0,0 4 1,1 0 5,1 1-10,-1 1 0,-1-1 0,1 0 0,-1 1 1,0 7-1,-1-2-221,0 0 0,-1 0-1,-1 0 1,0 0 0,0-1 0,-1 1 0,-6 14 0,-9 30-8581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06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737 1 11208,'-1'26'0,"-2"30"0,-20 141-6,14-148-19,-79 225-2,62-216 21,-55 86-1,-14-3 3,86-127-3,-24 25 1,-205 191-1318,107-119-5216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2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112 179 6192,'0'0'2037,"-4"-3"-1842,-10-7-22,9 8 23,-3 2 16,6 0 267,0 0-218,-5 0 6,5 0-15,-12 1 386,13-1-607,0 0 0,-1 0 1,1 0-1,0 1 1,0-1-1,0 0 0,0 0 1,-1 1-1,1-1 1,0 0-1,0 1 0,0-1 1,0 1-1,0 0 1,0-1-1,0 1 0,0 0 1,0 0-1,1-1 1,-1 1-1,0 0 1,0 0-1,1 0 0,-1 0 1,0 0-1,1 0 1,-1 1-1,-3 6 24,0 1 0,0-1 0,1 1 0,0 0-1,1-1 1,0 1 0,0 0 0,1 0 0,0 1 0,1-1 0,0 13 0,0-9-36,5 24 91,-3-25-54,0-1-6,0-1 1,1 0 0,0 1 0,7 15-1,-8-23-23,2 3 2,-3-4-3,1 4 70,-4-19-54,-1-2-20,0 1 0,1 0 0,1-1-1,1-21 1,8-69 88,-5 73-67,1-16 215,-3-92 1,-3 135-151,-1-3 27,3 6 1,-4 7 3,4-5-136,0 0 0,-1 0 1,1 1-1,0-1 0,0 0 0,-1 0 0,1 1 1,0-1-1,0 0 0,-1 0 0,1 1 1,0-1-1,0 0 0,0 1 0,-1-1 1,1 0-1,0 1 0,0-1 0,0 0 1,0 1-1,0-1 0,0 0 0,0 1 1,0-1-1,0 1 0,0-1 0,0 0 0,0 1 1,0-1-1,0 0 0,0 1 0,0-1 1,1 1-1,6 75 189,-5-57-164,7 137 111,-8-71-106,6 163 54,0-80 106,-6-157-171,-1-7 13,0 1 0,1 0 0,0 0 1,0-1-1,2 9 0,-2-11 139,0-106-150,-2 56-1819,1-28-7618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22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 7800,'2'2'26,"13"4"105,-13-5 337,11 20 717,-13-20-1157,0 1-1,0-1 1,0 0 0,-1 1-1,1-1 1,0 0-1,0 1 1,-1-1-1,1 0 1,-1 0-1,1 1 1,-1-1-1,0 0 1,1 0-1,-1 0 1,0 0 0,0 0-1,-1 1 1,-24 20 278,14-16-215,-1 1 0,0-2 0,-1 0 0,0 0 1,0-1-1,0-1 0,-23 3 0,8-4 232,-13-3 882,97 3-2622,-16 0-6183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23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18 6456,'0'-2'121,"-2"-4"16,1 5 45,1 0-142,0 1 0,0 0 0,0-1 1,0 1-1,0 0 0,0-1 0,0 1 0,0-1 1,0 1-1,0 0 0,-1 0 0,1-1 0,0 1 1,0 0-1,0-1 0,-1 1 0,1 0 1,0 0-1,-1-1 0,1 1 0,0 0 0,0 0 1,-1-1-1,1 1 0,0 0 0,-1 0 0,1 0 1,0 0-1,-1 0 0,1 0 0,0-1 0,-1 1 1,1 0-1,-1 0 0,1 0 0,0 0 0,-1 0 1,1 0-1,0 0 0,-1 0 0,1 1 1,0-1-1,-1 0 0,1 0 0,0 0 0,-1 0 1,1 0-1,0 1 0,-1-1 0,0 0 0,-17 13 2352,17-12-2353,0 0 0,1 1 0,-1-1 0,0 1 0,1-1 0,0 1 0,-1-1 0,1 1 0,0-1 0,0 1 0,0-1 0,0 1 0,0-1 0,0 1-1,0-1 1,0 1 0,1-1 0,0 3 0,14 38 255,-4-13-89,-1 7-16,-1 0 1,-2 1-1,4 70 0,-12-79-48,-1 0 0,-9 50 0,7-59-102,3-10 24,-1 0 1,0 1-1,0-1 1,-7 17-1,0-4-14,-1 3-22,-8 32 176,-11 70 17,25-105-159,1 0 1,1 1-1,1-1 1,3 27-1,-2-34-38,2 13 98,7 41 0,-5-47-92,-4-15 7,1 1-1,1-1 1,-1 0 0,1 0 0,1 0 0,4 9-1,-6-12-21,1-2 6,-1 0 0,0 0 0,1 0 0,-1 0 0,1-1 0,0 1 0,-1 0 0,1-1 0,0 1 0,0-1 0,0 0 0,0 1 0,0-1 0,1 0 0,-1 0 0,0 0 0,3 0 0,31 5 87,-35-6-99,1 0 0,-1 0 0,1 0 0,-1 0 0,0-1 1,1 1-1,-1 0 0,1-1 0,-1 1 0,0-1 0,1 1 1,-1-1-1,0 0 0,0 0 0,1 1 0,-1-1 1,2-2-1,2-1 11,24-20 11,-18 10 31,-8 10-48,1-3-4,0-1 0,0 1-1,0-1 1,-1 0 0,-1 0 0,1 0 0,-1 0-1,-1 0 1,1 0 0,-1-1 0,-1-13 0,-2-39 21,-10-69 1,-3 71-28,-1 9-3,-2 8 0,-25-38-4,29 58-6,1-2-1,-12-30 1,23 49-3,0-3-3,2 6 1,0 2-10,0-1 24,0 1 1,0-1-1,0 1 0,0-1 0,0 1 1,1-1-1,-1 1 0,0 0 0,0-1 1,0 1-1,1-1 0,-1 1 0,0-1 1,0 1-1,1 0 0,-1-1 0,0 1 1,1 0-1,-1-1 0,0 1 0,1 0 1,131-15-16,35-6 8,-149 20 7,24-6-5,-25 3 6,4-1-5,0 1 0,0 0 1,36 0-1,-57 4 5,0 0 0,0 0 0,0 0 0,0 0 0,0 0 0,0 0 0,0 0 0,0 0-1,0 0 1,0 0 0,0 0 0,0 0 0,-1 0 0,1 0 0,0 0 0,0-1 0,0 1 0,0 0 0,0 0-1,0 0 1,0 0 0,0 0 0,0 0 0,0 0 0,0 0 0,0 0 0,0 0 0,0 0 0,0 0 0,0-1 0,0 1-1,0 0 1,0 0 0,0 0 0,0 0 0,0 0 0,0 0 0,0 0 0,0 0 0,0 0 0,0 0 0,0 0 0,0-1-1,0 1 1,0 0 0,0 0 0,0 0 0,0 0 0,0 0 0,1 0 0,-1 0 0,0 0 0,0 0 0,0 0 0,0 0-1,0 0 1,0 0 0,0 0 0,0 0 0,0 0 0,0 0 0,0 0 0,-10-18-1948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3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1 7896,'2'2'-23,"2"3"6,1 0-1,-1-1 1,1 1-1,0-1 1,0-1-1,0 1 1,0 0-1,1-1 1,-1 0 0,13 4-1,109 53-47,-95-44 63,-12-4-3,34 31 4,-33-23 1,25 31 0,-27-26 0,24 38 0,-29-38 0,19 47 1,-23-42 1,-1-1 0,-2 1 0,-1 1 0,2 32-1,-8-59 1,0-1 0,0 1 0,0 0 0,0-1 0,0 1-1,-1 0 1,-1 5 0,2-9-2,-6 30 9,-13 33 1,-25 38 0,40-93-1,0 0 0,0-1-1,-8 10 1,-137 162 46,145-175-47,-1 1 0,1-1 0,-1 0 0,-10 6 0,-164 87 45,141-83-25,-56 11 4,-15-3-25,84-18-235,-1 0 1,0-2 0,-38-1-1,16-3-4318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2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285 144 9144,'20'-22'311,"-11"13"-34,0 0 0,-1-1-1,0 0 1,0 0 0,-1-1 0,9-20 0,-15 30-266,-1 1 1,0-1-1,1 0 0,-1 0 0,0 0 1,0 0-1,0 0 0,0 0 0,0 0 1,0 0-1,0 0 0,0 0 1,0 0-1,0 0 0,0 0 0,-1 0 1,1 1-1,0-1 0,-1 0 0,1 0 1,-1 0-1,1 0 0,-1 1 1,1-1-1,-2-1 0,1 1 0,-1 0 1,1 0-1,-1 0 0,0 1 0,1-1 1,-1 0-1,0 1 0,1-1 0,-1 1 1,0 0-1,0-1 0,-2 1 1,-6 0 5,1 1 1,-1-1-1,-15 5 1,21-4-11,-4 0 2,0 1 0,1 1 0,0 0 0,-1 0 0,1 0 0,0 1 0,1 0 0,-10 7 0,7-5-4,-4 2 4,0 2 0,1-1-1,0 1 1,-17 20 0,20-22-4,-3 6 5,1-1-1,0 1 1,1 1 0,1 0 0,-9 17 0,10-17-5,-2 8 23,2 11-5,-8 62 1,17-70 16,5 1-10,19 53 0,-16-64 31,24 19 66,59 49 1,-41-44-7,-39-32-95,2 0-1,-1-1 1,1 0 0,0-1-1,0-1 1,1 0 0,27 5-1,-24-7-18,-7-2-3,0 1 1,-1-2 0,20-1 0,118-10-1531,-69 2-6180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24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3232,'0'0'264,"12"-12"924,-10 6-1114,1 1 0,-2-1 0,1 0 0,-1 0 0,1-7 0,-2 12-71,0 1 0,0-1 0,0 1 0,0-1 0,0 1 0,-1-1 0,1 1 0,0-1 0,0 1 0,0-1 0,-1 1 0,1-1 0,0 1 0,0 0 0,-1-1 0,1 1 0,0-1 0,-1 1 0,1 0 0,-1-1 0,1 1 0,0 0 0,-1-1 0,1 1 1,-1 0-1,1 0 0,-1 0 0,1-1 0,-1 1 0,1 0 0,-1 0 0,1 0 0,-1 0 0,-3 0 1639,8-1-1283,8-2-139,0 1 1,-1 1 0,1 0-1,0 1 1,22 2 0,69 14 516,-91-14-638,124 31 1014,-121-28-1062,-7-2 34,0 0 0,0 0 0,15 9 0,46 26 296,-64-35-323,1 1 0,-1 1 0,0-1 0,0 1 0,0 0 0,-1 0 0,1 1 0,-1-1 0,4 9-1,-2-5-8,40 61 439,-42-62-428,0 1 0,0-1 0,-1 0 0,0 1 0,0 0 0,-1-1 0,0 1 0,-1 0 0,0 11 0,0-11 0,5 106 413,-6-113-460,0 0 0,0 0 0,0 0-1,0 0 1,-1 0 0,1 0 0,-1 0-1,1 0 1,-1 0 0,0 0 0,1-1 0,-1 1-1,0 0 1,0 0 0,0-1 0,0 1-1,-1 0 1,1-1 0,0 1 0,-3 1 0,3-3-6,0 1 0,-1-1 0,1 1 1,0-1-1,0 0 0,-1 1 0,1-1 1,0 0-1,-1 0 0,1 0 0,0 0 1,-1 0-1,1 0 0,0-1 0,-1 1 1,1 0-1,0-1 0,0 1 0,0-1 1,-1 1-1,1-1 0,0 1 1,0-1-1,0 0 0,0 0 0,0 0 1,0 1-1,0-1 0,0 0 0,-1-2 1,-10-12 31,1 0 0,0 0 0,2-1 0,0-1 0,-9-20 0,13 26-31,-8-27 43,6 4-11,1 0 0,-2-38 0,7 56-35,2-27 22,3 11 3,14-51 0,-9 61-26,-7 17-2,2-2 1,19-6-1,-6 4-2,1 5 0,-4 3-2,1 2 1,0-1-1,-1 2 1,1 0 0,20 6-1,-23-6 1,-5 0 0,0 1-1,0-1 0,-1 1 1,1 0-1,0 1 0,-1 0 1,0 0-1,8 6 1,-6-4-1,16 8-1,13 17 0,-33-27 7,-1 0 1,0 0 0,0 0 0,-1 0-1,1 0 1,-1 0 0,0 1 0,0-1-1,0 1 1,-1-1 0,0 1 0,1 0-1,-2 0 1,1 0 0,0-1 0,-1 1-1,-1 7 1,1 5 20,-2-1 0,-1 1 0,-4 17 0,7-34-25,-7 42 110,-1 2-8,1-24-51,4-16-36,1 0 0,1 1 0,-1 0 0,0-1 0,1 1 0,0 0 0,0-1 0,1 1 1,-1 0-1,1 0 0,0 0 0,0 0 0,1 0 0,-1-1 0,1 1 0,0 0 0,3 8 1,-2-10-11,-1 0 1,1-1 0,0 1-1,0-1 1,0 1 0,0-1 0,1 0-1,-1 0 1,0 0 0,1 0-1,4 3 1,29 12 6,-28-13-10,5 2 6,0 0-1,0-1 0,1-1 1,14 3-1,-12-3-4,6 2 20,-1-2 0,2 0-1,25 0 1,-6-1-12,-30-2-1863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27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1280 1 6280,'0'0'1938,"4"3"-1740,12 11-18,-12-10 157,-4-3-141,0 6 9,-1-3-146,1-1-1,-1 0 0,1 0 1,-1 0-1,0 0 0,0 0 1,-1 0-1,1 0 0,-1 0 0,1 0 1,-1 0-1,0-1 0,0 1 1,0-1-1,0 1 0,0-1 1,-1 0-1,1 0 0,-6 3 0,-1 1 10,0 0-1,-1-1 0,-14 6 1,22-10-60,-13 5 109,0-1 0,0-1-1,-25 4 1,22-5-60,-12 4 176,-1-1-1,0-1 0,-43 0 1,43-3-112,-172 13 599,96 3-465,-57 0-15,56-10 86,13-2-123,52 0 2,-1 2 0,-78 25 0,110-30-245,-3 2 507,16-4-452,-1 0 1,1 0-1,0 0 0,-1-1 1,1 1-1,0 0 1,0 0-1,0-1 0,0 1 1,0-1-1,-1 1 1,1-1-1,0 1 0,0-1 1,0 0-1,1 1 1,-1-1-1,0 0 0,0 0 1,1 1-1,51 13 76,31 1 26,127 8-1,-122-17-16,-67-3-86,82 15 54,154 35 68,-155-30-72,37 12 40,-121-30-70,1 0 1,-1 1 0,-1 1-1,1 1 1,27 16-1,-40-19-5,1-1-1,-1 1 0,0 0 0,0 0 0,0 1 0,-1 0 0,0 0 0,0 0 0,0 0 1,-1 1-1,7 12 0,-6-9-18,-4-7 32,0-2-32,4 5-2035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28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 48 9240,'-3'-1'25,"-15"-6"308,-2 2 1,-36-7-1,-14-2 618,55 11-791,0 1 0,0 0 0,0 1 0,-1 0 0,-16 2 0,3-1-32,14 0-25,-1 0 0,1 1 0,0 1 0,-1 0 0,1 1 0,-16 5 0,-83 27 433,83-21-479,27-12-36,1 0 0,0 0 0,0 0-1,0 0 1,1 1 0,-1-1 0,0 1 0,1-1-1,0 1 1,-1 0 0,1 0 0,0 0 0,-2 7-1,1-5 4,1-1 0,0 0 0,1 0 0,-1 0 0,1 0 1,0 1-1,0-1 0,0 0 0,1 0 0,-1 6 0,1-3-4,0-3-5,0 0-1,0 1 1,1-1 0,0 1-1,0-1 1,0 0-1,0 0 1,1 1-1,0-1 1,0 0 0,0-1-1,0 1 1,4 5-1,-3-4 1,4 5 10,-1-1 1,1 1-1,1-1 1,0-1 0,16 15-1,-12-13-11,8 9 35,1-1 1,1-2 0,0 0 0,45 24 0,-52-32-42,26 10 43,28 1 6,-55-19-9,11-5-14,0-1 1,0-1-1,-1-1 0,27-13 1,-35 14-26,-9 4 2,0-1 1,0 1 0,0-1 0,6-6 0,13-9 38,0-2-1,-2-1 1,30-34 0,-52 54-44,0-1 0,0 0 0,0 0 0,-1 0 0,1 0 1,-1 0-1,0 0 0,0-1 0,0 1 0,0 0 0,0-1 0,-1 1 1,1-1-1,-1 1 0,0-6 0,0 5 0,-1 1 1,1 0 1,0 0 0,-1 0 0,0 0 0,0-1-1,0 1 1,0 0 0,0 0 0,-1 1 0,1-1-1,-1 0 1,0 0 0,0 1 0,0-1 0,0 1 0,0-1-1,0 1 1,-1 0 0,-2-2 0,-3-1 3,1 0 1,-1 0 0,0 1 0,-9-4-1,11 6 2,-1 0 1,1 0-1,-1 1 0,0-1 0,-10 1 0,0-1-2,11 0 6,-1 1 0,1 0 1,-1 1-1,1 0 0,-1 0 1,0 0-1,1 1 0,-13 2 1,7 0 16,10-3-11,0 0-14,0 0-1,0 0 1,-1 0 0,1 0-1,0 0 1,0 0 0,0-1 0,0 1-1,0-1 1,0 1 0,0-1-1,0 0 1,0 0 0,-2-1 0,-4-1 5,4 1-4,3 2-10,0-1 0,0 0 0,0 1 1,0-1-1,0 0 0,1 1 0,-1-1 1,0 0-1,0 0 0,1 1 1,-1-1-1,1 0 0,-1 0 0,1 0 1,-1 0-1,1 0 0,-1 0 0,1 0 1,0 0-1,-1 0 0,1 0 1,0 0-1,0 0 0,0-1 0,0 1 1,0-1-1,0-3 1,-1-30-1949,1-4-7792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29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8432,'3'5'209,"1"-1"223,21 9-75,-24-12-10,34 23 676,-30-21-966,-1 0 0,1 1 1,0-1-1,-1 1 0,0 0 1,0 0-1,0 0 0,0 1 1,4 6-1,-3-4 40,1 0 0,0 0 0,8 7 0,-12-12-67,0-1 0,0 1-1,0-1 1,0 0 0,0 0 0,0 0 0,1 0-1,2 1 1,18 8 198,62 30 484,3 0-129,-64-26-300,-14-8-194,0 0 1,0 0 0,0 1 0,-1 0-1,10 9 1,19 27 122,-24-26-66,-1 0 0,19 34 1,-27-41-128,7 23 115,-8-19-68,0 1-1,-1 0 1,-1 0 0,0 19-1,-2-26-31,0-1-1,0 1 0,-1 0 0,0-1 1,-1 1-1,0-1 0,0 1 1,-1-1-1,1 0 0,-2 0 1,-6 13-1,-6 1 52,-1-1 1,-1-1-1,-30 25 0,32-31-25,0 0 1,1 1-1,1 1 0,-18 24 0,6 0 18,-49 132 265,62-139-286,6-11-22,1 0 0,-6 36 0,12-50-201,-1-2-68,0 0-1,0 0 1,1 1-1,0-1 0,0 0 1,1 0-1,1 9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30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46 3144,'0'0'120,"1"-4"-7,3-12-61,-3 12 1303,-1 3-1282,-1 1 0,1-1 0,-1 0 0,0 0 1,1 0-1,-1 1 0,0-1 0,1 0 0,-1 1 0,0-1 1,0 1-1,1-1 0,-1 1 0,-1-1 0,-20-3 352,1 0 0,-1 2-1,1 1 1,-41 2 0,27 0-140,15-1 64,1 2 0,-23 5-1,25-4-110,5-1-58,0 2 0,0-1 0,0 2 0,1-1 0,0 2 0,0-1 0,-16 12 0,20-13-46,3-1-83,0 0 1,0 0 0,0 0 0,1 0 0,-1 1 0,1-1-1,0 1 1,0 0 0,0 0 0,1 0 0,-1 0 0,1 0-1,0 1 1,0-1 0,1 1 0,-1-1 0,1 1-1,-1 5 1,0 6 34,1 0 1,1 1-1,2 28 0,-1-22-51,0-11 1,1-1 1,0 0-1,0 0 1,7 20-1,-4-18-18,-1 3 33,0-1 1,1 0 0,1 1 0,1-2 0,0 1-1,1-1 1,1 0 0,0-1 0,0 0-1,2 0 1,-1-1 0,2 0 0,0-1 0,0-1-1,1 1 1,0-2 0,0 0 0,26 12 0,13 2 110,2-3 1,82 19 0,-108-34-154,9-4-1698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31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42 7984,'0'-21'234,"0"19"4,-1 0 45,0 0-1,-1 0 1,1 0 0,0 0 0,-1 0 0,0 0 0,-3-2-1,-2 4-198,0 0-1,0 1 1,0 0-1,0 0 1,0 0-1,0 1 1,0 0-1,0 1 1,-8 4-1,10-5-41,1 0 0,-1 0 1,1 0-1,0 1 0,0 0 0,0 0 1,1 0-1,-1 0 0,1 1 0,-1-1 0,1 1 1,0 0-1,0 0 0,1 0 0,-1 0 1,1 1-1,0-1 0,0 0 0,1 1 0,-3 7 1,-1 35 117,4-38-139,-1 9 44,1 0-1,1 0 0,1 0 1,1 0-1,0 0 0,8 29 1,-3-25 20,2 0 0,1-1 1,13 23-1,-20-41-76,0-1 0,0 1 0,0-1 0,0 0 0,0 0-1,1 0 1,-1 0 0,0 0 0,1-1 0,0 0 0,-1 1 0,1-1 0,0-1 0,4 2 0,2-1 19,0 0 1,1 0-1,14-1 1,-18-1-11,1 0 0,-1-1-1,0 0 1,0 0 0,0-1 0,0 0 0,-1 0-1,1-1 1,-1 1 0,0-1 0,8-7 0,-4 3 5,0-1 1,0-1-1,-1 0 1,-1 0-1,9-12 1,-13 17 2,0-1 1,-1 1 0,0-1-1,1 0 1,-2 0 0,1 0-1,-1 0 1,0-1 0,0 1-1,-1-1 1,0 1 0,0-1-1,0 1 1,-1-1 0,0 0-1,0 1 1,-1-1 0,0 0-1,0 1 1,0-1 0,-1 1-1,0 0 1,0-1 0,-4-7-1,3 9 1,1-1-1,-1 1 1,0-1-1,0 1 1,0 0-1,-1 0 1,1 0 0,-1 1-1,-1-1 1,-6-5-1,-12-13 59,19 19-73,0 0-1,0 0 1,0 0-1,0 1 1,0-1-1,-1 1 1,1 0 0,-1 1-1,0-1 1,-7-2-1,-15-3 28,-1 1 0,-29-4 1,42 7-28,-4-4-8,17 8-105,0 0 0,0-1 1,-1 1-1,1 0 1,0 0-1,0 1 1,-1-1-1,1 0 1,0 1-1,-3 0 0,2 0-628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32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6640,'0'0'129,"12"-9"1607,-6 9-1680,-5 0 8,45 38 340,-29-27-328,-7-6 30,-1 2 1,0-1 0,1 1 0,-2 1-1,11 10 1,-3 3 139,-1 0 1,0 1-1,18 37 0,-29-51-199,-1 0 33,0-1 0,-1 1-1,4 14 1,-2 4 182,0-1 1,0 50 0,-7-24-10,-16 36 160,10-52-219,7-19-60,0-7 63,-6-26-66,3 2-94,1 1-1,1-1 0,0 0 1,1 0-1,1 0 1,1-23-1,0 25-27,0 8 5,0 0-1,0 1 1,1-1 0,0 0-1,2-8 1,6-19 84,23-59 1,-25 77-90,16-27 57,-11 25-36,0 1 0,1 0 0,0 0 0,2 1 1,16-13-1,-19 19-21,-5 3 1,-1 1 0,1 0 0,0 0 1,12-4-1,-4 2 6,0 0 0,1 1 1,-1 0-1,1 1 0,0 1 1,1 1-1,-1 0 0,0 1 0,24 2 1,-35 0-15,1-1-1,-1 2 1,1-1 0,-1 1 0,0 0 0,0 0 0,1 0 0,-2 1 0,1-1 0,0 1 0,0 0 0,-1 1 0,0-1 0,0 1 0,0 0 0,0 0 0,0 0-1,-1 1 1,0-1 0,0 1 0,5 9 0,19 40 0,-6 8-2,-10-2 0,-4 85-8,-9-110 8,-7 19 0,-1-6 1,8-27 3,1-10 13,0 0-1,-1 0 1,-4 14 0,5-24 8,-8 8-1634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33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9328,'-8'7'33,"7"-5"622,32 16 274,-12-6-673,0-1 1,2-2-1,35 13 0,5 3 335,-55-22-504,-1 1-1,0-1 1,0 1-1,0 1 1,0-1-1,6 9 1,0-2 92,-6-5-117,-1-1 0,1 1 0,-2 0 0,1 0-1,0 0 1,-1 1 0,0-1 0,-1 1 0,1 0 0,-1-1 0,-1 1-1,2 8 1,1 13 181,0 46 0,-3-44-143,5 45 157,-5 151 502,-4-84-351,3-129-389,4 36 99,4-4 53,25 78-1,-29-113-141,1-2 0,0 1 0,0 0 0,1-1 0,0 0 0,0 0-1,1-1 1,0 0 0,1 0 0,10 7 0,-11-7-23,2-1 20,0 1-1,1-1 1,0 0-1,0-1 1,0 0-1,0-1 0,1 0 1,0-1-1,20 4 1,-1-3 48,0 0-1,40-2 1,-60-3-56,0 1 0,1-1 0,-1-1 1,0 1-1,0-2 0,11-3 0,-15 3-19,0-1 1,0 0-1,0 0 0,-1 0 1,0-1-1,1 1 1,-2-1-1,9-10 0,14-26-2114,-2-1-8465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33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0 309 9504,'25'-20'501,"1"3"-1,56-30 1,-20 18-163,-27 12-84,0 3 0,0 0 0,43-8 0,-59 17-142,11-3 184,32-3 0,-1 5-55,135-18 295,-13 7-239,-176 18-276,7-7-9,-6 2-6,1-1-428,-1 0 1,-1 0-1,10-9 0,5-5-8044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4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3504,'0'0'40,"3"13"121,0-8-120,0 0-1,0 0 1,1 0-1,0 0 1,0 0-1,0-1 1,1 0-1,8 7 0,45 24 158,-18-12-81,-26-14-99,-4-2 6,0 0-1,-1 0 0,12 12 1,83 76 73,-80-74-50,-8-8-24,9 7 3,0-1 0,2-1 1,44 22-1,189 69 293,-246-105-212,0 0 0,0-2 1,0 1-1,1-2 0,28 0 1,-37-1-59,-4 0 172,1-1 67,1-1-355,-6 1 1053,-4-1-953,5 2-20,-1 0 0,0-1 0,0 1 0,0 0 0,1 0-1,-1 0 1,0 0 0,0 0 0,0 1 0,1-1 0,-1 0 0,0 1 0,0 0 0,1-1 0,-4 2 0,-84 41 219,61-26-146,1 2 1,1 0-1,-25 25 1,29-24-61,-9 8 74,-122 138 28,125-131-87,2-2-16,-91 107 22,76-95-28,8-5-14,25-28-2,6-8-2,-1 0-1,0 0 1,0 0-1,0-1 1,0 1-1,-5 3 1,-2 2-975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34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4488,'13'25'-90,"17"52"0,-15-35 31,5 2 10,-15-33 53,1 0-1,-2 1 1,1 0-1,-2 0 1,3 13-1,-4-14 9,0 31 163,-2 125 917,-1-142-711,0 0 0,-2-1 0,-8 30 0,-5 41 963,15-80-936,-2-1 0,0 1 0,-8 24 0,10-38-87,1-1-304,0-1 1,0 1-1,0-1 0,0 0 1,0 1-1,0-1 0,0 1 1,0-1-1,0 0 1,0 1-1,-1-1 0,1 1 1,0-1-1,0 1 0,-1-1 1,1 1-1,0-1 0,-1 1 1,1-1-1,-1 1 0,1-1 1,-1 0-1,0 0 2,0 0 0,-1 0 0,1-1 0,0 1 0,0 0 0,1-1 0,-1 1 0,0-1 0,0 0 1,1 1-1,-1-1 0,0-1 0,-21-77-1087,10 33-5552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34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35 138 8608,'48'3'8,"-33"4"-7,-7-2 7,2-1 60,0 1 1,-1 1-1,0 0 1,0 1-1,0-1 0,11 12 1,-19-16-41,1-1 0,-1 1 0,0 0 1,1 0-1,-1 0 0,0 0 1,0 0-1,0 0 0,-1 0 0,1 1 1,0-1-1,-1 0 0,1 0 0,-1 1 1,0-1-1,0 0 0,0 1 0,0-1 1,0 0-1,-1 0 0,1 1 0,-1-1 1,1 0-1,-1 0 0,0 0 0,0 1 1,0-1-1,0 0 0,0 0 0,0 0 1,0 0-1,-1-1 0,1 1 1,-1 0-1,-2 2 0,-2 1 47,1 1 0,-2-1 0,1-1 0,-1 1 0,1-1 0,-1 0 0,0 0 1,-1-1-1,-12 5 0,11-5 21,5-2-32,1 1 0,0-1-1,-1 0 1,1 0 0,-1-1 0,1 1 0,-1-1 0,1 0-1,-1 0 1,1 0 0,-1 0 0,1 0 0,-1-1 0,1 0-1,-1 0 1,1 0 0,-5-1 0,7 1-29,-1 0 1,1 0 0,0 0-1,0 0 1,0 0-1,-1 0 1,1 0-1,0 0 1,0-1-1,1 1 1,-1 0-1,0-1 1,0 1-1,0 0 1,1-1-1,-1 1 1,1-1-1,-1 1 1,1-1-1,0-1 1,-3-29 382,3 27-373,1 1 0,0 0 0,0 0 0,0 0-1,0 0 1,1 0 0,-1 0 0,1 1 0,0-1 0,1 0 0,-1 1 0,0 0 0,5-5 0,-7 7-34,76-88 503,-13 16-2325,-22 21-6749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35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8160,'0'-1'7,"0"0"0,0 0 0,0 0-1,0 1 1,0-1 0,0 0 0,0 0 0,1 0 0,-1 0 0,0 1 0,0-1 0,1 0 0,-1 0 0,1 1 0,-1-1 0,0 0 0,1 0 0,0 1-1,-1-1 1,1 1 0,-1-1 0,1 0 0,0 1 0,-1-1 0,1 1 0,0-1 0,-1 1 0,1 0 0,0-1 0,0 1 0,-1 0 0,1 0 0,0-1-1,0 1 1,0 0 0,0 0 0,-1 0 0,1 0 0,0 0 0,0 0 0,0 0 0,0 0 0,0 0 0,-1 0 0,1 1 0,0-1 0,1 1 0,5 1 125,1 0 0,-1 1 1,15 7-1,-14-5-30,4 0 4,-1 0 0,1 2 0,-2-1 0,1 1 0,-1 1 0,13 11 0,-12-10-47,4 7 208,6 11-55,-1 1 0,-2 0 0,21 42 0,-34-57-175,-2-6 2,0 0 0,-1 1 0,0-1 0,1 12 0,1-3 17,-1-2 19,0 1 0,0-1-1,-2 1 1,0-1 0,0 1 0,-1 0 0,-4 24-1,-15 22 268,17-58-281,-6 3 3,4-5 7,-4-4 2,7 3-64,0-1 1,0 0-1,0 1 1,0-1-1,0 0 1,0 1-1,0-1 1,0 0-1,0 0 0,0 0 1,1 0-1,-1 0 1,0 0-1,1 0 1,-1 0-1,1 0 1,-1 0-1,1 0 0,-1 0 1,1 0-1,0-1 1,0 1-1,0 0 1,-1 0-1,1 0 0,0-2 1,5-38 106,-3 30-71,46-190 207,-41 181-238,0 1 0,1-1 1,21-33-1,-20 37-11,20-31 14,-19 32-14,15-22 0,-19 27-3,-1 2 0,23-15 0,-25 20-1,1 0 0,0 0 0,0 1 0,0-1 0,0 1 0,0 0 0,0 0 0,9-2 1,3 7 0,8 9 0,9 15 0,-1 11 0,-5 12 0,-8 6 0,-9 2 1,-7-34 3,-2 1 1,-2 45-1,0-57 2,-1 1-1,-1-1 1,0 0-1,-1 0 1,0 0-1,-10 20 1,5-18 10,0 0 0,-1-1 1,0-1-1,-1 1 0,-18 16 1,-14 16 52,39-42-65,-5 12 66,8-14 5,3-13-1688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35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71 7264,'-1'-1'80,"-5"-3"4,4 5 17,3 5 47,1-3 151,2 5 43,-3-6 28,0-1-304,0 1 1,0-1-1,0 0 1,0 0 0,0 0-1,0-1 1,0 1-1,0 0 1,1 0 0,-1-1-1,0 1 1,0 0-1,1-1 1,-1 0-1,1 1 1,2 0 0,11 4 194,2 3-110,19 9 194,-1 1-1,46 33 0,-66-41-281,-3-3 41,-1 0 1,0 1 0,0 1 0,-1 0 0,0 0 0,-1 0 0,0 2 0,12 16 0,-15-14-21,-1-1 0,0 1 1,-1 0-1,0 0 1,-1 0-1,2 24 0,-5-3 122,-5 40 1,-1 15 239,6-87-359,6 7 156,-6-8-235,0-1 0,1 1-1,-1-1 1,0 1 0,1 0 0,-1-1 0,0 1 0,1-1 0,-1 0 0,0 1 0,1-1 0,-1 1 0,1-1 0,-1 0 0,1 1 0,-1-1 0,1 0-1,-1 1 1,1-1 0,0 0 0,-1 0 0,1 1 0,-1-1 0,1 0 0,0 0 0,3 0 11,-1 0 1,1-1-1,-1 1 1,1-1-1,-1 0 1,1 0-1,-1 0 1,0 0-1,1-1 1,4-2-1,-1 0-21,6-1 17,-7 3 2,0 0-1,-1-1 1,1 0 0,-1 0 0,5-4 0,11-8 24,-1 0 0,-1-1 0,-1-2 0,28-31 0,-33 33-34,-5 6 2,0-1 1,11-18-1,84-175 36,-77 142-43,-15 36-9,-7 20 3,-1 0 0,0 0 0,0-1 0,-1 1 1,0-1-1,0 1 0,0-1 0,-1 0 0,0 0 0,0 0 0,-1 1 0,0-1 0,0 0 0,-2-12 0,2 15-17,2-4 4,-2 6 2,0 4 12,-1 0 0,0 0 0,1 0 0,-1 0-1,0 0 1,0 0 0,0-1 0,-1 1 0,-1 3 0,-3 2 2,-4 14-4,2 0 1,0 1-1,0 0 1,2 0-1,-4 31 1,2-15-1,-11 46-4,-3 121-14,16-131 15,12 77-1,-1-101 9,-4-40 4,0-1 0,0 1 0,1-1 0,0 1 0,1-1 0,0 0 1,1 0-1,5 10 0,-9-18-2,1-1 1,-1 1-1,1-1 1,0 1 0,-1-1-1,1 1 1,-1-1-1,1 1 1,0-1-1,-1 0 1,1 1-1,0-1 1,-1 0-1,1 0 1,0 1-1,0-1 1,-1 0-1,1 0 1,0 0-1,0 0 1,-1 0 0,1 0-1,0 0 1,0 0-1,-1 0 1,1 0-1,0-1 1,0 1-1,-1 0 1,1 0-1,0-1 1,-1 1-1,1 0 1,0-1-1,-1 1 1,1-1 0,-1 1-1,2-2 1,7-6 8,14-11 4,27-32-1,46-57-1780,-44 46-7100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36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91 9864,'0'-79'88,"0"75"-48,2-2 40,-1 4 376,-1 7-207,-1 26-50,2 53 215,0-70-387,5 23 148,-5-34-157,6 24 121,12 33 0,-16-52-118,0-1-1,0 1 1,1-1 0,1 0-1,-1 0 1,1 0-1,0 0 1,1-1 0,8 8-1,-11-11-12,1-1 1,-1 0-1,1 0 0,0-1 0,0 1 0,0-1 1,0 1-1,0-1 0,0-1 0,0 1 0,0 0 1,0-1-1,9 0 0,11 1 22,0-1-1,0-2 1,31-5 0,-43 6-23,-9 0-2,0 1 0,0-1-1,0 1 1,0-1 0,-1 0 0,1 0 0,0 0 0,-1-1-1,1 1 1,-1-1 0,4-2 0,10-8 29,-1 0-1,-1-1 1,0 0-1,-1-1 1,16-22-1,-21 25-19,-6 8 0,1 0 0,-1 0 1,0-1-1,0 1 0,-1 0 1,1-1-1,-1 1 1,2-7-1,-3 9-9,5-15 90,0 1 0,2-23 0,-6 33-61,-1 0 1,1 1 0,-1-1 0,0 0 0,-1 0 0,1 0-1,-1 0 1,0 1 0,0-1 0,0 0 0,-1 1 0,0-1-1,-4-7 1,4 9-11,0 1-1,-1-1 0,0 1 0,1-1 1,-1 1-1,0 0 0,0 0 0,0 1 1,0-1-1,0 0 0,-1 1 1,1 0-1,0 0 0,-1 0 0,1 0 1,-1 0-1,1 1 0,-1 0 0,-6 0 1,-5 0 28,1 1 1,-29 5-1,34-5-49,-6 2 20,-1 2 1,0-1 0,1 2-1,0 0 1,0 1 0,1 0-1,0 1 1,-15 11 0,-17 17-9,15-10-9,-5 7-3,5 4 2,6 4-3,2-1-2,2-4 0,2 0 0,4-3 0,6 0 0,3-2 1,7-14 3,0 0 0,1 1-1,0-1 1,2 0 0,0 0 0,13 32 0,-14-38 5,2-1 0,-1 0 0,1 0 0,1 0 1,8 11-1,-8-11 2,3 2 59,1-1-1,0 0 1,1 0 0,0-1-1,21 15 1,-29-22-48,7 3 54,0 0 1,0-1-1,0 0 0,0-1 0,1 0 0,-1 0 1,1-1-1,0-1 0,20 3 0,0-2 181,60-3-1,-86 0-218,0-1 1,1 1 0,-1-1-1,0 0 1,0-1-1,0 1 1,0-1 0,-1 0-1,8-4 1,5-2 119,-7 4-99,0-1 1,-1-1-1,1 1 1,-1-2-1,-1 1 1,1-1-1,12-13 1,7-22 54,27-68-2109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37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10760,'0'3'217,"2"4"-41,0 0 0,0 0 0,0 0 0,1 0 0,0-1 0,0 1 0,1-1 0,0 0 1,0 0-1,6 6 0,-2-1-50,-7-9 34,0 0 0,-1-1-134,1-1 1,-1 0 0,0 0 0,0 0-1,1 1 1,-1-1 0,0 0 0,0 0 0,0 0-1,0 1 1,1-1 0,-1 0 0,0 1 0,0-1-1,0 0 1,0 0 0,0 1 0,0-1-1,0 0 1,0 1 0,0-1 0,0 0 0,0 0-1,0 1 1,0-1 0,0 0 0,0 1-1,0-1 1,0 0 0,0 0 0,0 1 0,-1-1-1,1 0 1,0 0 0,0 1 0,-11-6 225,9 3-221,-1 0 0,1 0 0,-1 0 0,1-1 1,0 1-1,0-1 0,0 1 0,0-1 0,-2-5 1,1 3 72,2 3-52,-1 0-1,1 0 1,0 0 0,1-1 0,-1 1 0,0 0 0,1 0-1,-1-5 1,0 5 171,2 0-176,-1 1 3,0-1 1,0 1-1,0 0 1,0 0-1,1 0 1,-1-1-1,0 1 0,1 0 1,-1 0-1,1 0 1,0 0-1,1-2 1,-1 1 108,8-3 110,-9 5-261,0 0 0,0 0 0,1 0-1,-1 0 1,0 0 0,0-1 0,0 1-1,0 0 1,0 0 0,1 0 0,-1 0 0,0 0-1,0 0 1,0 0 0,0-1 0,1 1-1,-1 0 1,0 0 0,0 0 0,0 0-1,1 0 1,-1 0 0,0 0 0,0 0 0,0 0-1,1 0 1,-1 0 0,0 0 0,0 0-1,0 0 1,1 0 0,-1 1 0,0-1-1,0 0 1,0 0 0,0 0 0,1 0 0,-1 0-1,0 0 1,0 0 0,0 1 0,0-1-1,0 0 1,1 0 0,-1 0 0,0 0-1,0 0 1,0 1 0,0-1 0,-8 33-2059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37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 1 12824,'9'30'0,"6"35"0,-6-2 0,0 69 1,-10-90 7,-34 170 16,33-206-15,0 1 1,0-1-1,0 1 0,-6 9 1,8-16-10,-56 110 46,-20 8-32,69-108-9,0-1 0,0 0 0,-10 10 0,17-19-5,-111 111 20,-37 11-1522,147-121 1461,-154 119-7692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1:3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51 2608,'-3'5'192,"-1"1"-135,-19 25 165,22-30 212,-1 1 5,-8 8 333,-16-1 656,25-9-1052,0 0-337,0 0 0,0 0 0,1 0 0,-1-1 0,0 1 0,1 0 0,-1-1 0,0 1 0,1 0 0,-1-1 0,0 1 0,1-1 0,-1 1 0,1-1 0,-1 0 1,1 1-1,-1-1 0,1 1 0,0-1 0,-1 0 0,1 0 0,-10-20 357,6 9-158,0 6-193,-2-6 208,-1 1 1,0 0 0,-13-16 0,16 25-55,-6 0-18,7 2-41,2 2-28,1 1-101,-1-1 0,1 0-1,-1 0 1,1 1 0,0-1 0,-1 1 0,1-1-1,1 0 1,-1 1 0,0-1 0,1 0 0,-1 1-1,1-1 1,-1 0 0,1 1 0,0-1 0,0 0-1,0 0 1,0 0 0,1 0 0,-1 0 0,0 0-1,1 0 1,0 0 0,-1-1 0,1 1 0,2 1-1,5 5-5,0-2 0,1 1 0,20 9 0,-26-14 2,19 10 5,0-2 0,0-1 0,1-1-1,33 6 1,2-3 8,-31-7-5,3 1 88,61 1 0,-88-5-4,2 1 16,-5 2 18,-2-1-110,0 0-1,0 1 1,0-1-1,-1 0 1,1 0-1,-1 0 1,0 0 0,0 0-1,0-1 1,0 1-1,0 0 1,-1-1-1,-2 3 1,0-1 1,0-1 0,1 0 1,-1 0-1,0-1 0,-1 0 1,1 0-1,0 0 0,-1 0 0,-8 1 1,7-2-11,-16 4 65,0-1 1,0-1-1,0-2 0,0 0 0,-27-3 0,-13-5 593,73 22-609,-7-10-50,1 1 0,0-1 0,0 0 1,1-1-1,-1 1 0,9 5 1,-4-3-8,-1 0 0,14 16 1,-9-6-1,-1 0 1,0 1-1,-1 0 1,-1 1-1,-1 0 0,7 22 1,-12-28-5,8 47 15,-8-28-12,0 4 29,12 52 1,-16-88-34,0 1-1,0-1 1,0 0-1,0 1 1,0-1-1,0 0 1,1 0-1,-1 1 1,0-1 0,0 0-1,0 0 1,0 1-1,1-1 1,-1 0-1,0 0 1,0 1-1,0-1 1,1 0-1,-1 0 1,0 0-1,0 0 1,1 1-1,-1-1 1,0 0-1,0 0 1,1 0-1,-1 0 1,10 3 5,-1 0 0,0 0 0,1-1-1,16 1 1,-6-5 28,20-11-10,48-23 0,-58 17 16,152-138-1530,-82 57-6196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1:41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 2608,'0'0'1129,"4"1"-730,12 4-18,-13-3-300,1-1 0,0 1 0,-1-1 0,1 1 0,-1 0 0,0 0 0,4 3 0,-1-1 72,-1 0 1,1 0-1,0-1 0,8 4 1,-12-7 43,-2 4-32,0 0-120,0 0-1,-1 0 1,1 0-1,-1 0 1,0 0-1,0 0 1,0 0-1,-1 0 1,1 0-1,-1-1 1,0 1-1,0-1 1,-1 1-1,1-1 1,0 0-1,-1 0 1,0 0-1,-5 4 1,7-5 135,0-2-164,1 0 1,0 1 0,0-1-1,-1 0 1,1 0-1,0 0 1,0 1 0,0-1-1,-1 0 1,1 1 0,0-1-1,0 0 1,0 0-1,0 1 1,0-1 0,-1 0-1,1 1 1,0-1-1,0 0 1,0 1 0,0-1-1,0 0 1,0 1-1,0-1 1,0 0 0,0 1-1,0-1 1,0 0 0,1 0-1,-1 1 1,0-1-1,0 0 1,0 1 0,0-1-1,0 0 1,1 0-1,-1 1 1,0-1 0,0 0-1,0 0 1,1 1-1,18-5 439,-13 3-533,56-19 308,129-48 211,-172 61-424,25-12 70,-33 13-58,6-2 28,0-2 0,21-15 0,-37 25-52,-1 0 0,0-1 0,1 1 0,-1 0 0,0-1 0,0 1 0,1-1 0,-1 1-1,0-1 1,0 1 0,0-1 0,1 1 0,-1-1 0,0 1 0,0-1 0,0 1 0,0-1 0,0 1 0,0-1 0,0 1 0,0-1 0,0 1 0,0-1 0,-1 1-1,1 0 1,0-1 0,0 1 0,0-1 0,0 1 0,-1-1 0,1 1 0,0-1 0,-1 1 0,1 0 0,0-1 0,-1 1 0,1 0 0,0-1 0,-1 1 0,1 0-1,-1-1 1,0 0 2,0 1-1,0-1 1,1 0-1,-1 1 1,0-1-1,0 1 1,0-1-1,0 1 1,1 0-1,-1-1 1,0 1-1,0 0 1,0 0 0,0 0-1,0-1 1,0 1-1,0 0 1,0 0-1,0 0 1,-2 1-1,1 0 8,0 0 1,1 0-1,-1 0 0,0 0 1,0 1-1,0-1 1,1 0-1,-1 1 0,1 0 1,-1-1-1,1 1 0,-1 0 1,1 0-1,0 0 0,0 0 1,0 0-1,0 0 1,0 0-1,1 0 0,-1 0 1,1 0-1,-1 0 0,1 1 1,0-1-1,0 0 0,0 0 1,0 0-1,0 1 1,0-1-1,0 0 0,2 4 1,2 6 48,0 0 0,1 0-1,0-1 1,12 19 0,0 1 30,-14-23-61,0 1-1,0-1 1,-1 1 0,0-1 0,0 1 0,-1 0 0,-1 0-1,1 0 1,-2 11 0,1-9 14,0-7-28,-1-1 1,0 1 0,1-1 0,-1 1-1,-1-1 1,1 1 0,0-1 0,-1 0-1,0 0 1,1 0 0,-1 0-1,-1 0 1,1 0 0,0 0 0,-1-1-1,-3 4 1,-13 16 116,18-20-107,-3 13-1309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1:41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715 1 8696,'0'0'2416,"10"0"-1704,-3 0-562,-3 0-94,-1 0 0,0 1 0,0 0 0,0-1-1,0 1 1,0 0 0,0 0 0,0 1 0,0-1 0,0 1-1,0-1 1,-1 1 0,5 3 0,28 31 137,-26-25-92,0-3-77,-7-6-6,0 0 1,1 1 0,-1 0 0,0-1-1,0 1 1,0 0 0,2 5 0,8 18 112,13 41-1,-11-28-27,5 9 30,-11-33-71,0-1 0,0 0 0,1-1-1,14 16 1,-18-24-43,1 0-1,0 0 0,1 0 1,-1-1-1,1 0 1,-1 0-1,1 0 0,1-1 1,11 4-1,-18-7-14,1 0 1,0 1-1,0-1 0,0 0 1,0 0-1,0 0 0,-1 0 0,1 0 1,0 0-1,0-1 0,0 1 0,0-1 1,-1 1-1,4-2 0,3-1 6,4 0-4,-8 2-3,0 1 1,-1-2-1,1 1 0,0 0 1,-1-1-1,1 0 0,-1 0 1,1 0-1,3-3 1,66-45 36,-66 44-31,-1 0 1,1 0 0,-1-1-1,0 1 1,-1-1 0,1-1 0,-1 1-1,4-10 1,-2 6-1,2-3 30,-4 7-13,-1 1 0,0 0 0,0-1 0,0 0 0,-1 0-1,0 0 1,-1 0 0,1-1 0,-1 1 0,0-1 0,-1 1 0,1-14 0,-3 18 46,-2-3-2,2 4 64,0 3-82,-5 2-6,4-1-4,0 4-5,1 0-26,0 0-1,0 0 1,1 0 0,0 0 0,1 12-1,0 2 6,-1-16-14,-1 0 1,1 1-1,-1-1 1,0 0-1,0 0 1,-1 1-1,1-1 1,-1 0-1,0 0 0,0 0 1,0-1-1,-1 1 1,-3 4-1,0-1 1,0-1-1,-1 0 0,1-1 1,-1 1-1,0-1 0,-11 5 1,-14 7 3,-11 3-3,-4 1 2,0 3-2,-2 4 2,-5 1-2,21-16 2,-1-1 1,0-2-1,-55 9 0,12-3 6,17-7 1,-16-1-8,-102 1 1,140-8-10,-180 1-1854,98-2-7427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4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57 3768,'-75'120'88,"6"-3"-24,58-93 16,-28 98 35,36-98-22,5 4-50,1 0 0,7 30 0,-1-38 45,4-3-55,1 0-1,0-1 0,21 17 1,-33-32-26,-1 0 1,0 0 0,1 0 0,0 0-1,-1 0 1,1 0 0,-1 0 0,1 0 0,0-1-1,0 1 1,2 0 0,22 4 25,1-1-1,0-1 1,29 0 0,-24-8 61,132-54 60,-134 42 19,94-76 97,-106 73 45,-4-4-160,-1 0-1,15-40 1,-27 62-110,0-1 1,0 1-1,-1 0 0,1-1 1,-1 1-1,0-1 0,0 1 1,0-4-1,-3-40 240,-10-52 1,3 69 95,-12-13-116,-32-44-1,53 84-238,-1 0 0,1 1-1,0-1 1,-1 0 0,1 1-1,-1 0 1,1-1 0,-1 1-1,1 0 1,-1 0-1,0 0 1,-3-2 0,-12-6 85,0 1 0,-22-8 0,14 9-52,-36-5 1,57 11-28,0 0 1,0 1-1,0-1 1,0 1-1,0 0 1,0 0-1,-5 2 1,-37 5-299,0 2 1,-76 27 0,3 6-5275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4:24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9 453 2696,'-1'8'-40,"-2"3"27,2-4 10,0 0 1,0 0-1,0 0 1,1 0-1,0 0 1,0-1-1,1 1 1,-1 0-1,2 0 1,-1 0-1,1 0 1,0-1-1,6 13 1,-6-15 5,0 0-1,0 0 1,1 0-1,0 0 1,-1 0 0,2-1-1,-1 1 1,0-1 0,1 0-1,-1 0 1,1 0-1,0 0 1,0-1 0,0 0-1,8 4 1,4 0 15,0-1 0,30 7 0,-39-11-15,6 2 6,47 6 83,165 7 261,-130-10-279,-58-3 100,195 22 105,-178-19 42,236 12 162,-228-16-23,264 6 182,-256-7-187,317-1 180,-304-2-214,339-15 159,-341 12-232,287-23 141,-301 22-155,241-28 126,-252 28-160,182-19 112,-195 19-151,278-60 431,-219 42-537,-3-4-19,-91 25-115,1 0 1,-1 0 0,-1-1 0,1 0 0,0 0-1,-1 0 1,7-7 0,-3 4-4,-5 2 10,1 1 1,-1-1 0,0 0-1,-1 0 1,8-8 0,-7 6-13,-4 5-6,-1-1 1,1 0 0,0 1 0,-1-1-1,1 0 1,-1 0 0,0 0 0,0 0-1,0 0 1,0 0 0,-1 0-1,1-5 1,0 3-1,-1 3-5,0 1 1,0-1-1,1 0 1,-1 0-1,0 0 1,-1 0-1,1 1 1,0-1-1,0 0 1,-1 0-1,1 0 1,-1 1-1,0-1 1,1 0-1,-3-2 1,0-3 6,-1-3-4,3 6-4,-1 1 0,1-1-1,-1 1 1,0-1 0,0 1 0,0-1 0,-1 1 0,-2-3 0,-57-59 29,46 53-25,-34-15 4,-26 0-9,-15 1-3,-13-2 0,-2 3 0,3 2 1,-57 0 7,101 17-1,-4-2-1,-142-16 84,202 24-58,11 5-6,1 1-21,-4-2 3,0-1 0,1 0 0,0 0 0,0 0 1,9 2-1,127 47 49,-105-41-10,181 40 25,-170-41 8,203 30 36,-201-33-15,222 30 194,-66-4 50,-75-13 160,-129-20-411,2 4 19,-4-4-110,1 0-1,-1 0 1,0 0-1,1 0 0,-1 0 1,0 1-1,0-1 1,1 0-1,-1 0 0,0 0 1,0 0-1,1 1 1,-1-1-1,0 0 1,0 0-1,1 1 0,-1-1 1,0 0-1,0 0 1,0 1-1,0-1 0,0 0 1,1 0-1,-1 1 1,0-1-1,0 0 1,0 1-1,0-1 0,0 0 1,0 1-1,0-1 1,0 0-1,0 0 0,0 1 1,0-1-1,0 0 1,0 1-1,0 0 1,-61 51 165,-42 49-86,-100 110 100,4-17-128,152-154-60,-231 182-1750,119-101-6984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4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681 831 1352,'0'0'201,"-2"-5"-17,-6-12 32,5 11-144,0 0 0,0 0 0,0 0 0,-1 0 0,0 0 0,0 1 0,-1 0 0,0 0 0,0 0 0,0 0 0,0 1 0,-1 0-1,1 0 1,-1 0 0,0 1 0,0 0 0,-1 0 0,1 0 0,-1 1 0,1 0 0,-12-2 0,0 4-13,0 0 0,0 2 1,1 0-1,-1 0 0,1 2 0,-1 0 1,1 1-1,-16 7 0,27-10-35,1 1 0,0-1 0,0 1 0,0 0 0,0 0 0,1 0-1,-9 8 1,-2 2 5,0-1-8,-34 33 126,-53 60 20,82-82-87,-7 18-27,-26 54-1,42-65-4,-22 114 20,32-120-40,4 6-7,9 41 0,-5-56-7,-3-9-11,1-1 1,0 1-1,0-1 0,0 0 0,1-1 0,0 1 0,11 6 1,-1-8 9,9-3-4,46-7-1,-50 0-1,31-20 0,-38 18-7,-2 0 1,23-20 0,-13 4 1,0-1 0,-1-1 0,19-34 0,-23 30 6,58-125 19,-62 126 34,28-139 49,-36 131 43,-1 15-78,2-30 107,1-100 1,-7 130-78,0-11 7,-1 1 0,-2 0 0,-9-46 0,-41-140 681,28 145-530,18 54-128,1 5 26,1 1-1,-7-31 1,12 43-27,-4 4-1,0 0-113,0 0 0,0 1 0,1-1 0,-1 1 0,1 0 1,0 0-1,-1 0 0,1 1 0,1-1 0,-1 1 0,0 0 0,1 0 0,0 0 0,-4 8 0,2-3-14,-1 1 17,1 0-1,0 0 1,1 1 0,0-1 0,0 1 0,2-1 0,-2 16-1,1-11-6,-2 12 37,1 0-1,2 31 0,0 8-14,-3 120 2,4-144-33,0 62-1,0 17-4,5-4-2,2-7 0,-4-64-2,-2-17-6,1-1 1,2 1-1,9 36 1,-8-49-211,0-1 1,0 0 0,2 0-1,7 14 1,8 8-5056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0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12 633 5208,'44'-69'24,"86"-161"88,-119 210-93,-6 12 1,-5 18 53,-11 32-16,-13 60 7,21-93-49,1 0-1,1 0 0,-1 0 1,1 0-1,1 12 0,0 3 0,-3 0-6,2-13 1,1 1 0,0-1 0,2 21 0,2-7 5,0-1 0,13 37-1,-6-43 1,23 21-1,-29-33-12,1-1-1,0-1 1,0 1 0,0-1-1,11 6 1,-13-8 0,0-1-1,0 1 1,0-1-1,0 0 1,0 0-1,1 0 1,-1 0-1,1-1 1,-1 0-1,5 0 0,-3 0 1,0-2-1,1 1 0,-1-1 0,0 0 0,0 0 0,0 0 1,6-4-1,2-2 0,0 0 0,15-13 0,-11 6 0,21-21 0,-23 18 0,-1-1 1,-1 0-1,-1-2 1,13-25-1,-25 43 2,1 0 0,-1 0-1,0 0 1,0 0 0,0 0-1,0 0 1,0-4 0,3-15 4,2-37 1,-11-31 6,5 84-2,-1 1 0,0 0-1,0-1 1,-4-9 0,-66-155 73,52 141 17,7 12-40,0 0-10,-1 1 0,0 0 0,-1 1 0,0 0 0,-26-19 0,-32-16 233,71 49-265,-1 1 1,1-1-1,-1 0 1,1 0 0,-1 1-1,1-1 1,-1 0-1,1 1 1,-1 0-1,0-1 1,1 1-1,-1 0 1,0 0-1,0 0 1,1 0-1,-1 0 1,0 0 0,1 0-1,-3 1 1,-2 0 29,-29 8 32,20-1 107,2 5-136,0 0 0,0 1 0,1 1 0,-10 16 0,9-4 95,-67 181-895,34-82-3872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0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5744,'0'0'9,"-1"0"-7,1 0 0,-1 0-1,1 0 1,0 0 0,-1 0 0,1 1-1,-1-1 1,1 0 0,-1 0 0,1 1-1,0-1 1,-1 0 0,1 0 0,-1 1-1,1-1 1,0 1 0,-1-1-1,1 0 1,0 1 0,0-1 0,-1 1-1,1 0 1,0 12 17,-1-6-14,1 1 1,0-1-1,0 1 0,1-1 0,0 0 0,0 1 1,1-1-1,-1 0 0,2 0 0,-1 0 0,1 0 1,4 8-1,6 0 1,-1 0 0,2-1 0,0 0 0,29 21 0,5-1 20,-31-22-17,-2 1 0,0 1 0,0 0 0,18 25 0,-30-34-5,-1-1-1,1 1 0,-1 0 1,-1-1-1,1 1 1,-1 0-1,1 0 1,-1 0-1,-1 0 1,1 0-1,-1 0 0,0 0 1,0 0-1,-1 8 1,-1-5 2,0 0 0,-1 0 0,1 0 1,-1 0-1,-1 0 0,0 0 0,-5 8 0,2-4 0,4-6 0,0-1-1,-1 0 1,1-1 0,-1 1 0,0-1 0,-8 7 0,-15 13 28,-2-2-1,-1-1 1,-48 25 0,2-8-1,10-7 0,64-30-31,1 0-1,-1-1 0,1 1 1,-1-1-1,0 0 0,1 0 1,-1 1-1,0-1 0,1 0 1,-1 0-1,0-1 0,1 1 1,-1 0-1,0 0 0,1-1 1,-1 1-1,1-1 0,-1 0 1,1 1-1,-1-1 0,1 0 1,-1 0-1,1 0 0,-2-1 1,1 0-1,-1-1 0,1 1 0,-1-1 0,1 0 1,0 0-1,0 0 0,0 0 0,-2-6 0,2 5 0,1 0-1,0 0 1,0 0-1,0 0 0,0 0 1,1-4-1,-1 3 1,2 0 0,-1 1-1,0-1 1,1 0 0,0 1 0,2-5-1,14-28 2,4 4-2,0 6 1,-6 12 6,-12 12 1,-3 9-2,2 1-4,0 24 7,-4 92 15,8 15-7,1-111-3,-4-15-11,2-1 0,0 0 1,8 13-1,-7-15-2,0-1 1,1 0-1,14 13 0,-19-20 1,-1 1 0,1 0-1,0-1 1,0 1 0,0-1-1,1 0 1,3 2 0,118 43 16,-95-41-3,133 4 12,-127-11-6,172-25-738,-94 8-3023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2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93 203 2072,'0'0'168,"0"-5"-101,0 2-40,0 0 1,0 0 0,1 0-1,-1 1 1,1-1 0,0 0 0,0 0-1,0 0 1,1 1 0,-1-1-1,0 0 1,1 1 0,0 0-1,0-1 1,-1 1 0,1 0 0,5-4-1,73-65 232,-77 69-246,-1 0-1,0 0 1,1 0-1,-1 0 1,1 1 0,0-1-1,0 1 1,-1 0 0,1 0-1,4-1 1,5-2 8,36-16 67,-17 11-15,1 0 0,56-6 0,-84 15-64,0-1 1,0 1 0,0 0-1,-1 1 1,1-1 0,0 1 0,0 0-1,-1 0 1,1 0 0,0 0-1,3 2 1,-3-1-1,-3-1-4,1 0 0,-1-1-1,0 1 1,-1 0 0,1 0 0,0 0 0,0 0 0,0 0-1,0 0 1,-1 0 0,1 0 0,0 0 0,-1 0 0,1 0-1,-1 1 1,1-1 0,-1 0 0,1 2 0,2 18 3,-3-20 0,0 3 3,1-1 0,-1 0 0,0 1 0,0-1 0,0 0 0,0 1 0,0-1-1,-1 0 1,-1 5 0,-1 8 7,-11 59 83,-16 75 2,9-36 43,16-89-134,-3 49 48,7-61-39,-1 0-11,2 0 0,-1 0 1,2 0-1,-1 0 0,2 0 0,3 18 0,4-12-7,3-11-3,0-8 0,-9 0-1,-1-1 0,1 0 0,0 0 0,-1 0 0,0-1 0,1 1 0,-1-1 0,0 1 0,0-1 0,0 1 0,0-1 0,0 0 0,0 0 0,0 0 0,-1-1 0,1 1 0,-1 0 0,2-3 1,-1-1-3,1 0 0,-1 0 1,-1 0-1,1 0 1,-1 0-1,0 0 1,-1-8-1,2-21 2,-4 29 1,0 0 0,1 1 7,-6-13 50,4 16 15,-4-1 21,6 3-80,0 0-1,0 1 0,0-1 0,0 0 1,0 0-1,0 1 0,0-1 1,0 0-1,1 1 0,-1-1 1,0 1-1,0 0 0,0-1 1,0 1-1,1-1 0,-1 1 0,0 0 1,1 0-1,-1-1 0,0 3 1,-1-2 8,-4 5 3,3-4-9,1 1-1,0-1 0,0 0 1,0 1-1,0-1 0,0 1 1,1 0-1,-1 0 0,1-1 1,0 1-1,-2 5 0,-6 19 98,1 1-1,1 0 0,-5 47 0,9-55-91,1 38 75,3 149 102,-1-132-154,0 20 65,0-93-40,-7 1 15,6-2-80,1-1 0,-1 1 0,1-1 0,-1 0 0,0 1 0,1-1 0,-1 0 0,1 1 0,-1-1 0,0 0 0,1 0 0,-1 1 0,0-1 0,1 0 0,-1 0 0,0 0 0,1 0 1,-1 0-1,0 0 0,1 0 0,-1 0 0,0-1 0,1 1 0,-2 0 0,-17-6 157,1-1 0,1 0 0,-1-1 0,-28-18 0,7 8 232,36 17-351,0 0 0,-1 0 0,0 0 1,1 0-1,-1 1 0,0 0 0,1-1 1,-1 1-1,0 1 0,1-1 0,-6 1 0,-32 17 226,18-9-640,-42 10 1,13-7-4468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3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2424,'-1'0'97,"-5"0"31,4 0 371,2 25 124,0-16-529,0 0 1,0 0 0,-1-1 0,-4 18-1,-3 10 183,-19 117 63,5-29 273,0-12-278,-1 23 216,20-117-412,1-1 0,1 1 0,1 0 0,2 33-1,-1-50-127,-1 0-1,0 0 0,1 0 1,-1 0-1,1 0 0,0 1 1,-1-2-1,1 1 0,0 0 1,0 0-1,-1 0 0,1 0 1,0 0-1,0-1 0,0 1 1,0 0-1,0-1 0,0 1 1,0-1-1,0 1 0,0-1 1,0 1-1,0-1 0,1 0 1,-1 1-1,0-1 1,0 0-1,0 0 0,0 0 1,1 0-1,-1 0 0,0 0 1,0 0-1,0-1 0,2 0 1,4 0 5,-1 0 0,1-1 0,-1 0 0,7-4 0,-11 5-14,5-2 20,0-1 0,0 0 0,0 0 1,0-1-1,-1 0 0,9-8 0,-8 7-8,-1 0 9,0 0 0,0 0 0,-1-1-1,1 0 1,-2 0 0,9-15 0,-7 11-8,-2 4 19,0-1-1,-1 1 1,0 0-1,0-1 1,-1 0-1,0 0 1,-1 0 0,1 0-1,-1 0 1,-1 0-1,0-12 1,0 19 7,1 13 63,-1-10-98,3 8 12,-1-1 0,2 0 1,-1 1-1,1-1 1,0 0-1,9 12 1,-7-11-13,-4-6-4,1-1 1,-1 0-1,1 0 1,-1 0 0,1 0-1,0 0 1,0 0 0,0-1-1,4 3 1,1 1 0,1-1 0,-1 0 0,1 0 1,0-1-1,1 0 0,-1 0 0,1-1 1,-1-1-1,1 0 0,0 0 0,17 1 0,15-7 1,-24 0 10,76-40 6,-76 32 0,-7 4-10,-2 1-4,0 1 0,-1-2 0,0 1 0,0-1 0,0 0 0,-1 0 0,-1-1 0,11-17 0,-4-2 18,14-41 0,-24 48 16,-5-17-12,-10-45 0,5 58 13,-46-85 23,51 107-56,0-1 0,0 1 0,0-1 1,0 1-1,-1 0 0,0 0 0,1 0 0,-1 0 0,-6-4 0,-1-2 4,1 1 13,0 0 1,-1 1-1,0 0 0,0 1 0,-15-8 0,24 13-22,0 1 0,0 0-1,0-1 1,0 1 0,0-1 0,0 1-1,0 0 1,0 0 0,0 0 0,0-1 0,0 1-1,0 0 1,0 0 0,0 0 0,0 1-1,-2-1 1,-1 1 3,2-1-5,0 0-1,1 1 1,-1-1-1,1 1 1,-1-1-1,1 1 0,-1 0 1,1-1-1,-1 1 1,1 0-1,-3 2 1,-3 4-1,0 1 0,0 0 0,0 1-1,1 0 1,-6 11 0,7-12-1,-5 12-4,-4 19-536,-13 55 1,10-18-4860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7712,'2'-2'-2,"1"1"0,-1-1 0,1 1 1,0-1-1,0 1 0,0 0 0,-1 0 1,1 0-1,0 0 0,6 0 0,-7 1 2,0 0-1,0 0 0,-1 1 0,1-1 0,0 1 1,0-1-1,0 1 0,-1-1 0,1 1 0,0 0 1,-1 0-1,1 0 0,-1 0 0,1 0 0,-1 0 1,1 1-1,-1-1 0,2 3 0,4 4 20,-1 2 1,0-1-1,0 1 0,-1-1 0,0 2 1,-1-1-1,0 0 0,4 22 1,-4-17-7,5 19 74,-1 1 1,4 58-1,-8-61-56,1 6 117,-2-16-82,3 22 19,2-2-1,15 49 1,-20-78-33,0-2-30,0-1-1,0 1 1,1-1 0,0 0 0,1 0 0,0-1-1,1 1 1,7 8 0,29 26 101,-40-43-117,0 0 0,-1 0 0,1 0 0,0-1 0,0 1 0,0 0 1,0-1-1,-1 0 0,1 1 0,0-1 0,0 0 0,0 0 0,0 0 0,0 0 0,0 0 1,0-1-1,0 1 0,0-1 0,-1 1 0,1-1 0,0 1 0,3-3 0,-3 2 3,2-1-1,1 0 0,-1-1 0,1 1 0,-1-1 0,0 0 0,-1-1 0,1 1 0,0 0 0,-1-1 0,0 0 0,0 0 0,4-6-1,-3 5 3,3-5 7,-1 1 0,0-1 0,0 0 0,-1-1 0,0 1 0,4-17-1,-5 17-6,36-127 188,-37 127-157,-2 6-22,0-1 0,1 0 0,0 0 0,0 1 0,0-1 0,0 1 1,1-1-1,-1 1 0,1 0 0,0 0 0,1 0 0,3-3 0,-6 6 36,2 7 1,1 5-22,0 1 0,5 21 0,3 20 97,21 69 13,-30-110-116,1 0 1,1 0-1,0 0 0,0-1 1,1 1-1,15 19 0,-14-20-11,-4-7-6,0 0 1,0-1 0,0 1 0,0 0 0,1-1-1,-1 0 1,1 0 0,0 0 0,0 0-1,0 0 1,0-1 0,1 0 0,-1 0 0,1 0-1,5 1 1,-7-2-6,9 0 48,-3-3-47,-1-1 1,1 0 0,-1 0 0,0-1-1,0 0 1,0-1 0,-1 0-1,1 0 1,-1 0 0,0-1 0,-1 0-1,1 0 1,5-8 0,-2 2-6,-5 7 0,-1 0-1,0 0 0,-1 0 1,0-1-1,1 0 0,3-11 1,67-196 20,-67 187-21,11-34 8,-14 45-4,-2 6 2,0 0-1,1 1 1,0-1-1,1 1 0,0-1 1,9-12-1,-12 20 12,0 8 3,5 101 38,-4-38 47,7 78 8,-1-82 27,23 92 0,-30-153-123,0-1-1,0 0 1,0 1-1,0-1 1,0 1-1,-1 6 1,0-7-11,0-2 14,-5-8 4,-17-26-1415,-5-5-5590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4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9592,'0'0'0,"3"9"0,4 20 8,2 13 0,3 12-8,6 11 0,0 2 0,6-5-208,3-16 208,0 3-6576</inkml:trace>
  <inkml:trace contextRef="#ctx0" brushRef="#br0" timeOffset="1">521 418 9328,'7'19'0,"5"23"0,1 24 0,-7 22 0,-5 175 117,-1-177-34,0 71-1034,0-135-4722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184 183 7264,'5'6'-6,"22"28"-26,-19-22-26,71 105-237,-56-86 278,-18-24 26,0-1 0,1 0 0,11 9 0,-15-13-4,1 0-1,-1-1 0,1 1 0,-1-1 0,1 0 0,0 1 0,-1-1 0,1 0 0,0-1 0,0 1 0,0-1 0,0 1 0,3-1 0,-4 0 6,1-1 1,-1 0-1,0 0 0,1 0 1,-1 0-1,0-1 0,0 1 0,0 0 1,0-1-1,0 0 0,0 1 1,0-1-1,0 0 0,2-3 0,-3 3 0,2-2-2,0 0 1,0 0-1,-1 0 0,0 0 1,0-1-1,0 1 0,-1-1 1,1 1-1,-1-1 0,0 0 1,0 1-1,0-8 0,0 6-3,0-1 0,0 1 0,0 0-1,0-1 1,-1-10 0,-1 1-2,-2-42 0,0 29-5,-2 0 1,-1 0-1,-2 1 0,-12-33 1,18 57 1,1 1 0,-1-1 0,0 1 0,0-1 0,-1 1 0,-3-5 0,3 6 0,1 1 0,-1-1 0,0 1 0,1-1 0,-1 1 0,0 0 1,0 0-1,0 0 0,0 0 0,0 1 0,0-1 0,0 1 0,0 0 0,0 0 0,0 0 0,-4 1 1,4-1-1,2 0 1,1 0 0,-1 0 0,0 0-1,0 0 1,0 0 0,1 0 0,-1 1-1,0-1 1,0 0 0,0 0 0,1 1-1,-1-1 1,0 1 0,1-1 0,-1 1-1,0-1 1,0 1 0,-18 15 8,1 1 0,-32 36 1,31-26 50,-80 139 44,80-129 56,-57 157 74,66-156-19,-9 142 85,19-176-276,0-1-1,0 0 1,0 0-1,1 1 1,-1-1-1,1 0 1,1 5-1,6 14 45,1-1-1,0 0 1,25 37 0,-32-55-43,-1-1 0,1 0 0,0 0 0,-1-1 0,1 1 0,0 0 0,5 2 0,25 17 113,41 20 1,-51-35 48,4-3-129,-1-2 0,1 0 0,0-2 0,0-1 0,35-8 0,7-12-1198,-1 0-4620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6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28 2160,'7'-26'564,"-7"26"-558,0 0 0,0 0 1,0 0-1,0 0 0,0 0 0,0 0 0,0 0 1,0 0-1,0 0 0,0 0 0,-1 0 0,1 0 1,0 0-1,0 0 0,0 0 0,0 0 0,0 0 1,0 0-1,0 0 0,0 0 0,0 0 0,0 0 1,0 0-1,0 0 0,-1 0 0,1 0 0,0 0 1,0 0-1,0 0 0,0 0 0,0 0 0,0 0 1,0 0-1,0 0 0,0 0 0,0 0 0,0 0 1,0 0-1,-1 0 0,1 0 0,0 0 0,0 0 1,0 0-1,0 0 0,0 0 0,0 0 0,0 0 1,0 0-1,0 0 0,0-1 0,0 1 0,0 0 1,0 0-1,0 0 0,0 0 0,0 0 0,0 0 1,0 0-1,0 0 0,-6 2 44,1 1 0,-1 0 0,1 0-1,0 0 1,0 1 0,1 0 0,-9 7 0,9-6-24,-22 21 100,1 1 0,-37 52 1,43-53-72,-9 11 239,-127 189 116,125-175-157,-94 223 94,105-219-133,-37 197 114,52-207-1,7 14-101,14 78 0,-16-133-189,0-1 1,0 1-1,0-1 1,0 0-1,0 1 1,1-1-1,3 6 1,16 24 100,2 0-1,33 34 1,-53-63-93,0-1-1,1 0 1,-1 0 0,1-1-1,5 4 1,165 88-625,-74-49-3953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09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51 458 7536,'-37'-30'106,"35"29"-92,2 1-3,-1 0 0,1 0 0,0 0 0,-1 0 0,1 0 0,0 0 0,-1 0 0,1 0 0,-1 0-1,1 0 1,0 0 0,-1 0 0,1 0 0,0 0 0,-1 0 0,1-1 0,-1 1 0,1 0 0,0 0 0,-1 0 0,1-1 0,0 1 0,0 0 0,-1 0 0,1-1 0,0 1 0,-1 0 0,1 0 0,0-1 0,0 1 0,0 0 0,-1-1 0,1 1 0,0 0 0,0-1 0,0 1 0,0 0 0,0-1 0,0 1 0,0-1 0,0 1 0,0 0 0,0-1 0,0 1 0,0 0 0,0-1-1,0 1 1,0-1 0,0 1 0,0 0 0,0-1 0,0 1 0,0 0 0,1-1 0,-1 1 0,0 0 0,0-1 0,0 1 0,1 0 0,-1-1 0,0 1 0,1 0 0,11-16 296,-8 13-261,-1 1-1,0 0 0,1 0 0,-1 0 0,1 0 0,-1 0 1,1 1-1,4-2 0,8-2 15,1-3-18,51-14 252,123-30 43,-147 42-123,183-36 80,-182 38-100,184-33 67,-182 31-114,-33 7-110,234-66 255,70-18 131,-232 74-379,-55 11 56,84 11 37,-114-9-132,0 0-1,0 0 1,0 0-1,-1 0 1,1 1 0,0-1-1,0 0 1,0 1 0,0-1-1,0 1 1,-1-1 0,1 1-1,0-1 1,0 1-1,-1-1 1,1 1 0,0 0-1,0 1 1,13 15 26,0 1 1,-2 0-1,19 36 0,-29-50-18,0 0-1,0 1 1,-1-1-1,0 1 1,2 5-1,29 194 96,-30-155-40,-10 244 32,4-226-33,-20 293 23,19-287-36,-22 267 19,23-277-25,-20 251 27,19-252-15,-23 266 69,24-293-104,-10 173 37,12-144-42,1-17-15,0-43-122,1-1-28,0-1 0,0 1 0,0 0 1,-1 0-1,1 0 0,-1 0 0,0-1 0,1 1 0,-3 4 1,-2 2-7716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5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2470 6904,'315'27'893,"-49"-21"-541,-211-5-244,231-1 39,-225-1-86,259-12 24,-252 9-50,297-25 17,-291 19-25,283-72 18,-337 77-11,27-12 0,264-123 75,-299 134-71,1-1 0,17-12 0,201-164 122,-224 177-136,0 0 0,0-1 0,-1 0 0,7-9 0,156-240 144,-163 246-138,-1 0 0,0 0 1,6-18-1,40-126 95,-18-6-70,-31 150-25,-1 0-1,0 1 1,0-1-1,-1-15 1,-11-132 122,-22 2-91,30 143-22,0 2-1,-1-1 0,-8-19 1,-64-126 114,-16-2-90,87 150-40,0 0-1,0 0 1,-1 1 0,0-1 0,0 2 0,-8-8 0,14 14-23,-145-131 160,-28 15-103,173 116-57,-15-9 32,1 1 0,-2 0 0,-16-6 0,-176-69 100,-4 13-89,192 64-17,-1 1 1,-23-4 0,44 9-27,-211-32 80,5 18-55,188 14-9,0 0 0,-27 3 0,45-3-16,-195 25 52,6 19-36,178-41-11,-1 0-1,2 1 1,-1 0 0,0 0-1,-10 7 1,-171 97 27,1 34-23,191-142-9,-76 66 15,-111 116 4,-26 52-14,38-9 0,49-29-3,102-150-2,-34 91 0,43-92 0,-15 84 0,24-89 0,-1 72 0,7-86 0,2 0 0,8 48 0,-4-50 0,1-1 0,18 46 0,-14-47 0,1 1 0,0-2 0,21 27 0,-18-29 0,2 0 0,0-2 0,36 31 0,-24-27 0,2-1 0,47 24 0,-24-19 0,57 19 0,69 7 0,6-17 0,-2-15 0,173-20-1368,-180-7-5472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2248,'74'-22'711,"-66"20"-607,0-1 0,-1 1 0,1 0 0,0 1 0,13-1 0,-18 1-45,0 1 0,1 0 0,-1 1 1,0-1-1,0 0 0,0 1 0,0 0 0,0 0 1,0 0-1,0 0 0,0 0 0,0 0 0,-1 1 1,1 0-1,0-1 0,3 4 0,-3 0-6,1-1-1,-1 0 1,-1 1 0,1-1-1,-1 1 1,0 0 0,0 0-1,0 0 1,-1 0-1,2 6 1,-1-3-2,1 4 15,0-1 0,-1 0 0,-1 1 0,1-1 0,-2 1 0,-1 21 0,1-17-29,-4 86 290,0-33-180,3-44-100,-3 59 128,3-72-106,-1 0-1,0-1 1,-1 1-1,0-1 1,-9 20-1,11-29-55,-1 0 1,1 1-1,-1-1 0,0 0 1,0 0-1,0 0 0,0-1 1,-1 1-1,1 0 0,0-1 0,-1 1 1,1-1-1,-1 0 0,1 0 1,-1 0-1,0 0 0,1 0 1,-1-1-1,0 1 0,0-1 1,1 0-1,-1 1 0,0-1 0,0-1 1,0 1-1,1 0 0,-1-1 1,0 1-1,0-1 0,1 0 1,-1 0-1,1 0 0,-1 0 1,1 0-1,-1-1 0,1 1 0,-1-1 1,1 0-1,0 1 0,0-1 1,0 0-1,0 0 0,0-1 1,1 1-1,-1 0 0,1 0 0,-3-6 1,0 1-7,3 4-1,0-1 1,-1 1-1,1-1 0,0 0 0,1 0 1,-1 1-1,0-8 0,0-17 35,1 0 0,0 1 0,9-51 0,-6 59-31,-1 9 13,0-1-1,1 1 1,5-13-1,-1 2 31,1 0-1,1 0 0,1 1 1,1 1-1,17-24 1,-22 35-30,0 2 16,0 1 1,0-1-1,0 1 0,8-5 1,11-9 180,0 1 1,42-20-1,-58 33-136,1 0 1,0 1-1,0 0 0,1 1 0,-1 0 0,1 1 1,0 0-1,-1 1 0,1 0 0,0 0 0,14 2 1,-21 0-54,0 0 1,0 0-1,0 1 1,0-1-1,-1 1 1,1 0-1,0 0 0,-1 0 1,0 0-1,6 5 1,-4-3-4,-1 0-7,1-1 0,-2 1 0,1 0-1,0 0 1,-1 0 0,1 0-1,-1 0 1,0 1 0,-1 0 0,1-1-1,2 9 1,-2-6-2,1 2 10,0 1 0,-1 0 0,-1 0 0,1 1 0,-2-1 0,2 21 0,-2-17-13,2 10 51,0 2-33,1-1 0,1 0 1,8 25-1,-5-19-5,-4-11-10,1-1 0,1 1 0,0-1 0,2-1 0,14 28 0,-18-40-8,0 0 0,0 0 1,0-1-1,1 1 1,0-1-1,0 0 0,0-1 1,1 1-1,-1-1 1,1 0-1,0-1 0,7 4 1,-11-6 9,0 0 4,8 5-1365,2 0-5386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 7624,'13'-4'17,"-11"3"71,5-2-31,-7 3-40,0 0 0,0 0 0,0 0 0,0 0 0,0 0 0,0 0 1,0 0-1,0 0 0,1-1 0,-1 1 0,0 0 0,0 0 0,0 0 1,0 0-1,0 0 0,1 0 0,-1 0 0,0 0 0,0 0 0,0 0 0,0 0 1,0 0-1,1 0 0,-1 0 0,0 0 0,0 0 0,0 0 0,0 0 0,0 0 1,0 0-1,1 1 0,-1-1 0,0 0 0,0 0 0,0 0 0,0 0 1,0 0-1,0 0 0,0 0 0,1 0 0,-1 0 0,0 1 0,0-1 0,0 0 1,0 0-1,0 0 0,0 0 0,0 1 0,-13 68 462,-1 53-239,9-67-47,4 74 0,2-80-59,24 267 634,-21-287-691,0-2 31,-1 0 0,-1 0 0,-1 1 0,-6 48 0,-16 27-1380,7-38-5401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9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9 275 5744,'0'1'1,"0"-1"1,0 0-1,0 0 1,0 1 0,0-1-1,0 0 1,0 0-1,0 1 1,-1-1-1,1 0 1,0 0 0,0 0-1,0 1 1,0-1-1,-1 0 1,1 0-1,0 0 1,0 0-1,0 1 1,-1-1 0,1 0-1,0 0 1,0 0-1,-1 0 1,1 0-1,0 0 1,0 0-1,-1 0 1,1 1 0,0-1-1,0 0 1,-1 0-1,1 0 1,0 0-1,-1-1 1,1 1-1,0 0 1,0 0 0,-1 0-1,1 0 1,0 0-1,0 0 1,-1 0-1,4-15 81,12-22 17,-14 35-103,7-14 98,1 0 1,0 0-1,1 1 0,1 1 0,0 0 1,1 0-1,21-18 0,-31 31-96,9-9 103,0 1 0,1 0 0,0 1 0,1 0 0,0 1 0,0 0 0,0 1 0,25-7 0,-32 11-68,1 0 0,0 0 0,0 0 0,0 1 0,0 0 0,0 1 0,0 0 0,0 0 0,0 0 0,13 3 0,-19-3-27,0 1 0,0 0 0,0-1 0,0 1 0,0-1 0,0 1 0,0 0 0,-1 0 0,1 0 0,0-1-1,0 1 1,-1 0 0,1 0 0,0 0 0,-1 0 0,1 0 0,-1 0 0,1 0 0,0 2 0,0 1 8,3 5 2,-1 1-1,0-1 1,0 1-1,-1 0 1,-1-1-1,0 1 1,0 0-1,0 0 1,-1 0-1,-3 17 0,0-2-1,-2 0 0,-9 29-1,11-42-4,-1-1 0,0 0 0,-1 0-1,0 0 1,0 0 0,-9 11 0,13-21-8,-2 5 7,-1-1-1,0 0 1,0-1 0,0 1 0,0-1 0,-10 8-1,11-10-3,-1 1 2,0-1 1,1-1-1,-1 1 0,0 0 0,0-1 0,0 0 0,0 0 0,-1 0 0,1 0 0,0-1 0,-6 0 0,3 1 0,3-1-2,1 0-1,-1 0 1,1 0 0,0 0-1,-1-1 1,1 0 0,0 0-1,-1 0 1,1 0 0,0 0-1,0 0 1,0-1 0,0 1-1,0-1 1,0 0 0,0 0-1,-3-4 1,3 4-2,-5-8 5,2-2-206,1 0 1,1 0 0,0 0-1,-3-17 1,-3-21-4802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9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8520,'16'-11'39,"2"0"1,-1 2 0,1 0-1,1 1 1,-1 0-1,26-5 1,33-15 124,-7-9 309,10-3-139,-29 23-125,92-20 422,-106 32-1766,-17 5-5178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3:59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0 243 7712,'99'-30'188,"64"-8"248,70-11-15,-137 25-217,155-25 199,-158 32-367,35-7-1118,-63 13-4404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00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71 6904,'-8'-3'64,"1"0"0,-1 1 0,0 0 0,0 1 0,0-1 0,0 2 0,0-1 0,0 1 0,-1 0 0,1 1 0,0 0 0,0 0 0,0 0 0,0 1 0,0 1 0,-14 5 0,15-4-18,0-1 1,0 1-1,1 1 1,-1-1 0,1 1-1,0 0 1,0 0-1,1 1 1,-10 12 0,3-2 47,-18 35-1,28-48-94,-3 7 36,0 1 0,1 0 0,1-1 0,-1 2 0,2-1 0,-1 0 0,2 0 1,-1 19-1,1-16-9,-1-5 13,1 0 0,1 0 0,0-1-1,0 1 1,3 16 0,0-3-5,-2 1-12,-1-15-2,1 0 0,0-1 0,0 1 0,1 0 0,0 0 1,4 9-1,-2-3 32,-1-3-29,0 0-1,0 0 1,1-1 0,1 0-1,0 1 1,0-2-1,13 18 1,-2-8 37,27 23 0,-38-39-45,0 0-1,0 0 1,0 0 0,1-1 0,-1 1-1,1-1 1,-1-1 0,1 1-1,0-1 1,0 0 0,-1 0-1,8-1 1,-4 1 2,0 0 15,1 0-1,0-1 1,-1 0 0,1 0 0,17-4-1,-18 2-13,-5 1-4,0 0-1,0 0 1,0 0-1,0-1 1,0 1 0,0-1-1,0 0 1,0 0-1,-1-1 1,1 1 0,-1-1-1,0 0 1,0 0-1,3-3 1,-3 3-1,3-3 17,-1-1 0,0 0 0,0 0 1,-1 0-1,1-1 0,5-14 0,-5 9-13,2 1 7,-2-2 1,1 1-1,-2 0 0,0-1 0,0 0 0,1-15 0,-3 18-14,2-14 27,-1 0-1,-1-48 1,-2 59-31,0-3 7,-1-1 0,0 0 0,-2 1 0,-5-20 1,5 24-11,1 4 3,-1-1 0,0 1 0,0 0 1,-1 1-1,-9-17 0,5 10-3,5 10 1,0 0 0,0 0 0,-1 0 0,0 1 0,0-1 0,0 1 0,0 0 0,0 0 0,-1 0 0,0 1 0,-10-6 0,4 3 2,-1 1 1,0 0-1,-14-3 0,22 7-5,-106-24 92,96 23-81,7 0 3,0 0 0,0 0 0,0-1 0,-7-3 0,0 0-2,-4 2-10,12 9-4,5-4 2,-14 12-1335,2 1-5332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0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10 6904,'83'-9'28,"-82"9"-25,1 0 0,0-1-1,0 1 1,0 1 0,0-1 0,0 0 0,0 0 0,0 1 0,-1-1-1,1 1 1,0-1 0,0 1 0,2 1 0,5 2 3,2-2 0,-7-1-1,-1 0 1,1 0 0,-1 0-1,1 1 1,-1-1-1,0 1 1,0 0 0,0 0-1,4 3 1,65 54 76,-58-42 52,40 90 78,-47-81 49,7 137 116,-15-125-83,0-13-164,-2 36 133,-17 87 0,-47 147 525,59-261-755,-16 50 203,19-66-150,-2 6-2,-1 0 0,-1-1 0,-22 42 1,26-55-12,2-3-41,0-1 0,-1 1 0,0-1 0,0 0 0,0 0 0,-1 0 0,0 0 0,-10 8 0,2-5 34,1-1 0,-1 0 1,-1 0-1,1-2 0,-24 9 0,34-15-61,1 1 0,-1-1 0,0 0-1,1 0 1,-1 0 0,1 0 0,-1-1-1,1 1 1,-1-1 0,0 1 0,1-1-1,0 0 1,-1 0 0,1 0 0,-1 0-1,-3-3 1,3 2-2,-3-5 11,-1-5-280,2 0-1,-1-1 1,2 0 0,-6-19 0,-5-24-6467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0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64 125 6552,'2'-3'-1,"1"1"1,0 0 0,-1 0-1,1 0 1,0 0 0,0 0-1,4-1 1,21-11-5,13-7-2,10-4 6,-4 6 1,-13 7 0,10-3 120,-42 15 48,-3 2-107,1 1 1,-1-1-1,0 1 0,-1-1 1,1 0-1,0 0 0,-1 0 1,1 0-1,-1 0 0,0 0 1,-3 3-1,-1 2-48,-28 32 358,32-37-363,-8 9 138,-1 0 0,-1 0 0,1-1 0,-2-1 0,1 0 0,-1 0 0,-18 8 0,25-15-128,-5 3 161,0-1 1,0 0-1,-21 4 0,29-7-136,0-1 1,-1 1 0,1-1 0,-1 0 0,1 0 0,-1-1 0,1 1-1,0-1 1,-1 1 0,1-1 0,0 0 0,-1 0 0,1-1-1,0 1 1,0-1 0,0 1 0,0-1 0,-4-3 0,6 3 36,-11-5-1263,0-1-5210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0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1365 1 8160,'8'75'96,"-6"-23"222,-4 0-1,-7 59 1,-5-42-118,5-37 408,-75 180 219,80-202-712,0-1 0,-1-1 0,-11 17 0,-88 120 345,-34 17-300,127-149-92,0-1 0,-1-1 0,0 0 1,-17 11-1,-207 152 277,-82 18-1623,305-185 1120,-331 192-7368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146 183 3592,'-3'-5'57,"-6"-12"154,0 1-1,1-2 1,1 1-1,1-1 1,1 0-1,0 0 1,-3-26-1,8 41-22,-4-6 138,3 11-194,1 7-1,29 369 632,-28-377-763,1 45 128,-4 220 231,-4 55 243,-1-215-331,7-85-137,0-8-45,-1 0 1,0 0-1,-1 0 1,0 0-1,-6 20 1,7-32-80,0-1 0,1 0 0,-1 0 0,0 1 1,0-1-1,1 0 0,-1 0 0,0 0 0,0 0 0,1 0 0,-1 0 1,0 0-1,0 0 0,1-1 0,-1 1 0,0 0 0,1 0 1,-1-1-1,0 1 0,0 0 0,1-1 0,-2 1 0,2-1-3,-3-1 5,-1 0 0,1 0 0,0 0 0,0-1 0,-1 1 0,2-1 0,-1 0 0,0 0 0,1 0 0,-1 0 0,1-1 0,0 1 0,0-1 0,0 1 0,-1-5 0,-8-39-1086,0-3-4372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6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0 904,'0'0'0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7176,'1'-2'1,"1"1"-1,-1-1 1,1 0 0,0 1-1,-1-1 1,1 1 0,0-1 0,0 1-1,0 0 1,0 0 0,4-2-1,-5 3 2,1 0-1,-1 0 0,0 0 0,0 0 0,1 0 0,-1 0 0,0 0 0,0 0 0,0 1 0,1-1 1,-1 0-1,0 1 0,1 0 0,8 2 4,36 7 40,-28-7-21,0 0-1,0 2 1,0 0 0,-1 1-1,0 0 1,29 17 0,-25-11-2,-8-6 29,0 2-1,-1 0 1,0 0-1,0 1 1,21 20-1,-32-27-33,0-1-1,1 1 1,-1 0 0,0 0 0,0 0-1,0 0 1,-1-1 0,1 1-1,0 0 1,-1 0 0,1 0-1,-1 1 1,0-1 0,0 0-1,0 0 1,0 0 0,0 0 0,0 0-1,0 0 1,-1 0 0,1 0-1,-1 0 1,1 0 0,-2 3-1,-3 3 33,1 0 0,-1-1 0,0 1 0,-11 11-1,12-15-25,-26 30 151,-61 55 0,86-85-163,-34 20 71,37-23-75,-29 16 81,-36 27 0,64-42-80,-9 5-1048,0 1-4233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1 579 3768,'33'-5'0,"-27"2"0,-1-2 0,13-9 0,16-24 22,-22 25 45,0 0 1,27-22 0,-32 29-51,-1 1 24,-1 1 0,1 0-1,12-7 1,-16 10-24,0 0 0,0 1-1,0-1 1,0 0 0,0 1-1,0-1 1,1 1 0,-1 0-1,0 0 1,0 0 0,0 0-1,1 0 1,-1 0 0,0 0-1,0 1 1,1-1 0,2 2-1,4 2 42,-1 0 0,0 0 0,0 1 0,0 0 0,-1 0-1,1 1 1,-1 0 0,-1 0 0,1 1 0,-1 0 0,0 0 0,-1 0 0,0 1 0,0-1-1,0 1 1,5 15 0,-1 2 118,-2 0-1,0 0 1,3 36 0,1 67 197,-9-75 73,-3 6-260,1-56-152,-1 0-1,1 0 0,-1-1 1,1 1-1,-1-1 1,0 1-1,0 0 0,0-1 1,0 0-1,-1 1 0,1-1 1,-1 0-1,1 1 1,-3 1-1,2-1 1,1-3-20,0 1 0,0 0 0,1-1 0,-1 1-1,0-1 1,0 1 0,0-1 0,0 0 0,0 1 0,0-1 0,0 0 0,0 1 0,0-1 0,0 0 0,0 0 0,0 0 0,0 0 0,0 0 0,0 0 0,0 0-1,0 0 1,0-1 0,-1 1 0,0-1 18,-21-6 39,23 7-63,-1 0 1,1-1-1,-1 1 1,1 0-1,-1 0 0,1-1 1,-1 1-1,1 0 1,-1-1-1,1 1 0,-1-1 1,1 1-1,0-1 1,-1 1-1,1 0 0,0-1 1,-1 1-1,1-1 1,0 0-1,-5-10 27,1 1-1,0 0 1,1-1 0,0 0-1,1 0 1,-1-16 0,3 0 145,3-8-74,1 0 0,2 0 0,13-45 0,34-105 128,-41 147-99,-5 19-83,74-181 199,-11 65-103,-68 131-139,0 0 1,0 1-1,0-1 1,1 1 0,-1-1-1,1 1 1,0 0-1,0-1 1,0 2-1,5-5 1,1 0 5,18-11 1,-16 16 5,15 8 4,-23-4-24,1-1 0,0 1 0,0 0-1,-1 0 1,1 1 0,3 2 0,2 4-149,-1 0 0,0 0 0,-1 1 0,1 0 1,-2 0-1,8 14 0,-13-21-8,29 51-5797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2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8160,'35'-2'14,"-33"2"-8,1-1 1,0 1-1,-1-1 0,1 1 1,0 0-1,-1 0 1,1 0-1,0 1 0,-1-1 1,1 1-1,0-1 1,-1 1-1,1 0 0,-1 0 1,1 0-1,-1 0 1,0 1-1,1-1 0,-1 1 1,0-1-1,0 1 1,3 2-1,28 30 186,-29-24 15,-2-4-134,1 6 4,-1-1 0,0 1 0,0 0 0,-1 0 1,-1 23-1,-14 171 665,12-183-711,-8 42 100,-4 16-3,14-81-144,0 1 0,0 0 0,0 0 0,0 0 0,0-1 0,0 1 0,0 0 0,-1 0 0,1 0 0,0-1 0,0 1 0,-1 0 0,1-1 0,-1 1 0,1 0 0,-1-1 0,1 1 0,-1 0 0,1-1 0,-1 1 0,1-1 0,-1 1 0,0-1 0,1 1 0,-1-1 0,0 0 0,1 1 0,-1-1 0,0 0 0,0 1 0,1-1 0,-1 0 0,0 0 0,0 0 0,0 0 0,1 0 0,-1 0 0,0 0 0,0 0 0,-1 0 0,-1 0-458,-14 0-5612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2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8520,'2'-2'-55,"-2"2"53,1-1 0,0 1 0,-1-1-1,1 1 1,0-1 0,0 1 0,-1 0 0,1-1 0,0 1 0,0 0-1,-1 0 1,1 0 0,0-1 0,0 1 0,0 0 0,0 0 0,-1 0-1,1 0 1,0 0 0,0 0 0,0 1 0,0-1 0,-1 0 0,2 1-1,1 0 0,-1 0-1,0 0 0,1 1 0,-1-1 0,0 1 1,0 0-1,0 0 0,1 1 0,5 6-4,-1 0-1,9 17 0,-13-22 8,11 18-52,4 5-19,-1 1-1,22 52 1,-20-33-467,18 70 0,-12-20-4007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3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7896,'6'7'-8,"0"0"0,-1 0 0,0 1 0,0-1 1,-1 1-1,0 1 0,-1-1 0,0 0 0,0 1 0,3 13 0,-1 6-44,3 47 0,-7-58 49,20 182 286,1 35 604,-22-232-856,0 0 0,0-1 0,1 1 1,-1 0-1,1 0 0,-1 0 0,1 0 0,0-1 1,0 1-1,0 0 0,0-1 0,0 1 1,0 0-1,0-1 0,0 0 0,3 3 0,-1-2 0,-3-2-22,1 0-1,-1 0 1,1 0 0,0 0-1,-1 0 1,1 0 0,0 0-1,-1 0 1,1 0 0,-1 0-1,1-1 1,-1 1 0,1 0-1,0-1 1,-1 1 0,1 0-1,-1-1 1,1 1 0,-1 0-1,1-1 1,-1 1 0,0-1-1,1 1 1,-1-1 0,0 1-1,1-1 1,-1 1 0,0-1-1,1 0 1,2-4 8,9-28 66,-4 5-39,40-128 41,-21 91-78,2 9-2,1 15-3,-4 15-2,-24 25 0,-1 0 0,0 0 0,0 0 0,0 1 0,1-1 0,-1 0 0,0 1 0,1-1 0,-1 1 0,0-1 0,1 1 0,-1 0 0,3-1 0,-2 1 0,-1 0 0,1 1 0,0-1 0,0 1 0,0-1 0,-1 1 0,1 0 0,0 0 0,-1-1 0,1 1 0,2 2 0,26 26 0,3 15 0,2 9 0,2 5 0,3-3 0,-32-46 0,0-1-1,1 1 1,0-2 0,0 0 0,1 0 0,15 9-1,-11-12-4,-5-5 4,1 1 0,-1-1 0,1-1 0,-1 1 1,14-6-1,-9-1-18,-11 5 15,7-6-4,0 0 0,-1-1 1,-1 0-1,1 0 1,-2 0-1,1-1 0,7-16 1,44-84-51,-49 88 12,22-96-17,-29 93 31,-3 13 22,1-14 0,-2 1 0,0-1 0,-8-37 1,4 37 3,-30-145-12,22 135 19,-2 6 10,6 57 35,5-13-41,1-4 6,1 0-1,0-1 1,-1 19-1,-7 121 46,8-78 18,6 106 3,24 131 15,-20-206-71,-1-12-1170,-4-52-4711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0 841 7984,'2'-7'4,"-1"-1"1,1 1 0,0 0-1,1 0 1,0 0-1,0 0 1,0 1-1,1-1 1,0 1 0,0 0-1,1 0 1,0 0-1,0 1 1,0-1 0,12-8-1,37-17 43,2 3 0,67-24 0,-95 41-7,-1-1 0,-1-1 0,41-27 0,-54 32-32,11-11 27,80-88 13,-86 84-41,53-112-2,-61 107-18,-1-5-19,-2-1 1,-2 0 0,3-60-1,-10 86-34,-2-5-10,2 9 17,2 4 59,0 0-1,-1-1 0,1 1 0,0 0 0,0 0 0,0 0 0,0 0 1,-1 0-1,1 0 0,0-1 0,0 1 0,0 0 0,-1 0 0,1 0 0,0 0 0,0 0 0,-1 0 0,1 0 0,0 0 0,0 0 0,0 0 0,-1 0 0,1 0 0,0 0 1,0 0-1,-1 0 0,1 0 0,0 0 0,0 0 0,0 1 0,-1-1 0,1 0 0,0 0 0,0 0 0,0 0 0,0 0 0,-1 0 0,1 1 0,0-1 0,0 0 1,0 0-1,0 0 0,0 0 0,-1 1 0,-4 9 0,-1 1 0,2-1 0,0 1 0,0 0 0,-3 14 0,3-11 3,-11 36 27,-15 93 0,27-119-15,-3 17 87,-14 172 58,17-169 2,1 191 74,3-185-55,10 343 424,-12-277-538,-1-71 88,-23 160 51,17-170-97,-49 103 35,44-117-103,-3-3-429,-1-1 0,-30 25 0,3-8-5684</inkml:trace>
  <inkml:trace contextRef="#ctx0" brushRef="#br0" timeOffset="1">397 957 7624,'17'-19'-9,"-14"15"1,0 0 1,1-1-1,0 2 0,0-1 1,8-5-1,56-37-73,-53 41-79,-2 3 140,-1 2 0,1 0 0,0 0 0,0 1 0,-1 0 0,1 1 0,-1 1 0,1 0 0,22 9 0,43 23 36,153 41 94,-147-61-928,2 0-3322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3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7624,'-1'24'6,"-2"1"-1,-1 0 1,0-1 0,-11 32 0,7-28 10,0 10 52,-31 202 28,33-186-48,-14 216 31,18-217 1,2 209 28,3-213-47,0-19-31,0 6-2,1 1 0,2-1 1,19 62-1,29 30 38,-52-124-63,0 0 0,1 1 0,-1-1 0,1 0 0,0 0 0,0 0-1,0 0 1,1-1 0,3 4 0,4 2 2,17 16-4,-17-20-14,-6-5-77,-1 1 0,1-1 0,0-1 0,0 1 0,-1-1 0,1 0 0,0 0 0,-1 0 0,1 0 0,6-4 0,21-10-4776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4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89 7896,'-4'-4'-21,"3"3"16,0 0-1,0 0 0,0 0 0,0-1 0,0 1 1,0 0-1,1 0 0,-1-1 0,1 1 1,-1 0-1,1-1 0,-1 1 0,0-3 0,1 2 4,0 6 8,17 133 161,-15-109-100,-9 157 87,3-111-82,3 8-1013,1-3-3832</inkml:trace>
  <inkml:trace contextRef="#ctx0" brushRef="#br0" timeOffset="1">255 33 8344,'23'-29'0,"-23"28"0,1 1 0,-1 0 0,0 0 0,0 0 0,0 0 0,0-1 0,1 1-1,-1 0 1,0 0 0,0 0 0,0 0 0,0 0 0,1 0 0,-1-1 0,0 1 0,0 0 0,1 0 0,-1 0-1,0 0 1,0 0 0,0 0 0,1 0 0,-1 0 0,0 0 0,0 0 0,1 0 0,-1 0 0,0 0 0,0 0-1,1 0 1,-1 0 0,0 0 0,0 0 0,0 1 0,1-1 0,-1 0 0,0 0 0,3 1-7,1 5-39,4 21 18,6 32 0,-13-51 25,4 22-9,8 168 0,-13-151 0,-7 236-941,2-122-3767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4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271 129 6728,'-1'-24'-2,"0"0"1,-9-42 0,3 52 168,7 14-164,0 0 0,0 0 0,-1 0 0,1 0 0,0 0-1,0 0 1,-1 0 0,1 0 0,0 0 0,0-1 0,-1 1 0,1 0 0,0 0 0,0 0 0,-1 0 0,1 1-1,0-1 1,0 0 0,-1 0 0,1 0 0,0 0 0,0 0 0,-1 0 0,1 0 0,0 0 0,0 0-1,0 1 1,-1-1 0,1 0 0,0 0 0,0 0 0,0 1 0,-16 23 74,8-9-64,3-6 20,0 0 0,1 0-1,-5 17 1,-46 139 116,44-127-41,-42 168 41,44-165-75,5-22-50,-34 195 80,17-62-967,14-83-3650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5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7264,'0'0'0,"10"-24"32,0 4 0,2 7 64,0 8 0,3 11-96,9 17 0,15 16 0,-2 2-5160</inkml:trace>
  <inkml:trace contextRef="#ctx0" brushRef="#br0" timeOffset="1">532 432 10312,'0'0'0,"18"-4"48,1-7 8,-1-6-56,-6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7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4664,'0'0'-79,"4"0"-170,54 0 49,60 0 329,-110 0-115,2-3-5,-2 2 2,-5 1 11,3 0 13,-4 0 17,0 1-30,0 0 1,-1 0 0,1 0-1,0 0 1,0 0-1,0 1 1,-1-1-1,1 1 1,-1-1-1,2 3 1,14 11 224,-15-14-214,-2 1-24,1 0-1,0 0 1,0 0 0,0 0 0,0 1 0,1-1 0,-1-1-1,1 1 1,-1 0 0,1 0 0,-1 0 0,1-1-1,4 3 1,5 8 37,-4-5-22,8 11 61,-14-15-52,1-1 1,0 1 0,0 0-1,0-1 1,1 1-1,-1-1 1,1 0-1,-1 0 1,1 0-1,0 0 1,-1 0-1,1-1 1,0 1-1,0-1 1,0 0 0,1 1-1,-1-2 1,0 1-1,0 0 1,1-1-1,2 1 1,2 0 99,-6-1 23,9-8 203,-10 3-308,-1-1 0,0 1 1,-1-1-1,1 0 0,-1 1 1,0-1-1,-1 1 0,1-1 0,-1 1 1,0 0-1,-1 0 0,1 0 1,-1 0-1,-6-9 0,2 4 18,0 1-1,0 0 1,-1 0-1,-1 1 1,1 0 0,-1 1-1,0-1 1,-16-8-1,23 16-46,1-1 0,-1 0-1,0 1 1,1-1-1,-1 1 1,0 0 0,0-1-1,1 1 1,-1 0-1,0 0 1,0 0 0,-1 1-1,-2-1 9,3 0 57,-9 29 178,10-23-242,1 1 1,0-1-1,0 1 0,1-1 0,0 1 1,1 7-1,6 32 46,3 100 6,-9-108-15,-2 176 25,-1-170-18,1 290 159,0-229-156,1-83-42,0 1 30,-2 43 0,11-204-1166,-3 33-4512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539 934 8072,'2'-4'1,"0"-1"-1,-1 1 1,1 0 0,-1 0 0,0 0-1,0-6 1,-5-3 5,1 9 1,3 3-1,-1 0-1,0 0 0,1 0 0,-1 0 1,0 0-1,1 0 0,-1 0 0,0 1 0,0-1 1,0 0-1,0 0 0,0 1 0,0-1 0,0 1 1,0-1-1,0 1 0,-1-1 0,-4-2 8,0 0 5,0 0-1,0 0 1,0 1 0,0-1-1,0 1 1,-1 0 0,1 1-1,0 0 1,-1 0 0,0 0-1,1 1 1,-1 0 0,1 0-1,-1 1 1,-8 1 0,-2 3 10,2 1 0,-1 1 0,1 0 0,0 1 0,0 1 0,1 0 1,0 1-1,0 0 0,1 2 0,1-1 0,-21 25 0,-66 83 72,81-92-33,-55 121 23,64-117-36,-9 121 18,20-125-31,3-7-24,2 0-1,-1-1 1,16 29 0,-21-46-13,0-1 1,-1 0 0,1 0-1,0 0 1,0 0-1,-1 0 1,1 0 0,0 0-1,0 0 1,0 0-1,0 0 1,2 0 0,7 5 8,1 0 0,-1-1 1,1 0-1,0-1 0,13 3 1,-7-7 26,2-5-22,0-1 0,31-16 0,-31 8 17,6-14-4,40-61-1,-49 59 44,53-134 35,-58 129-1,25-158 47,-32 151-54,7-176 36,-11 173-83,-8-180 14,6 181-47,1 24-14,-2-205 25,4 145-26,0 5-3,-2 1 12,-4 144-8,-3 2 2,-2 27-3,3 29-3,2 12 2,1 12-3,4-5-2,6-16 0,-2-68-1,5 125-10,-9-186-18,0 0 0,0 0 0,0 0 0,0-1 1,1 1-1,-1 0 0,1 0 0,-1 0 0,1 0 1,0-1-1,-1 1 0,1 0 0,0-1 0,2 3 1,0 0-818,4 9-5320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7176,'1'2'-7,"1"2"14,-1 0-1,0 0 0,0-1 1,0 1-1,0 0 1,-1 0-1,0 0 0,1 0 1,-1 0-1,-1 0 1,1 0-1,0 0 0,-2 5 1,0 8-4,-7 81 103,-8 89-1,13-148-58,-2 161-859,6-97-3528</inkml:trace>
  <inkml:trace contextRef="#ctx0" brushRef="#br0" timeOffset="1">293 121 10488,'0'0'16,"9"3"8,-1 11 8,-1 28 0,1 37-32,-11 25-400,-12 15 400,1 2-7168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6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10224,'7'14'-2,"8"25"-36,9 56 2,-21-75 43,0 0 0,-1 1 1,-1-1-1,-1 1 0,-4 28 1,2-28-4,1 3 16,-7 38 0,3-34-14,-11 58 0,-15 35-1208,19-71-4804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6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0 9056,'-3'13'3,"-1"-1"0,0 1-1,-11 18 1,6-11 0,-27 57-1,-13 28-2,-9 25 0,-3 12 0,4-3 1,30-62 4,-18 87 1,39-125 14,1 124 5,9-139-17,-1-15-125,0 0 1,1 0-1,0-1 1,1 1-1,0-1 1,0 0-1,1-1 0,11 14 1,19 14-5204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7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4936,'21'-31'10,"-16"24"0,0 0 1,0 0-1,-1-1 1,0 0 0,4-11-1,51-126 89,-21 37 108,-6 20-2,-25 71-111,-2 3 23,1 0 1,-2-1-1,6-24 1,-10 36 55,-4 9-28,-1 0-121,2-2-3,0 0 1,1-1-1,-1 1 1,1 0-1,0 0 0,-2 6 1,-45 113 136,21-36-29,20-57-111,-13 53 7,15-52 30,2 0-15,2-1 0,1 1-1,1 0 1,8 56 0,-8-85-35,1 0 0,0 1 0,0-1 0,0 0 0,0 0 0,0-1 0,0 1 0,0 0 0,1 0 0,-1 0 0,1-1 0,-1 1 0,1-1 0,0 1 0,-1-1 0,1 0 0,4 3 0,-4-3 1,6 0 34,2-5-28,0 0 0,-1-1 0,0 1 0,14-11 0,-8 2 48,56-75 28,-59 67-7,-9 15-60,9-22 27,0 0 1,-2 0-1,7-31 1,-11 32-33,5-19 176,2 0 0,38-88 0,-36 101-42,-14 31-76,16-4 35,-4 8-1118,0 1-4051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5024,'35'-10'0,"-30"9"1,0 0-1,0 1 1,0-1 0,0 1 0,0 0-1,5 1 1,-9-1 2,0 0-1,0 1 1,0-1 0,0 1-1,0-1 1,0 1 0,0-1-1,-1 1 1,1 0 0,0 0-1,0-1 1,-1 1-1,1 0 1,-1 0 0,1 0-1,-1-1 1,1 1 0,-1 0-1,1 2 1,2 1 4,2 2 1,-4-5-3,0 1 1,0 0-1,1-1 1,-1 1-1,0 0 1,0 0-1,-1-1 0,1 1 1,0 0-1,0 0 1,-1 0-1,0 0 1,1 0-1,-1 0 0,0 3 1,4 33 48,-1 52 0,-5-45 23,-1-1-1,-10 45 1,2-24 58,5-29-90,-3 9 100,3 1-1,-3 79 1,9-124-136,0 0-1,0 0 1,0 0 0,0 0 0,0 0 0,0 0 0,0 0 0,1 0-1,-1 0 1,0 0 0,1 0 0,-1 0 0,0 0 0,1 0-1,-1 0 1,1 0 0,0 0 0,-1 0 0,1 0 0,0 0 0,-1-1-1,1 1 1,0 0 0,0-1 0,0 1 0,0 0 0,0-1-1,-1 1 1,1-1 0,0 1 0,0-1 0,0 0 0,1 1-1,-1-1 1,0 0 0,0 0 0,0 0 0,0 0 0,0 0 0,0 0-1,0 0 1,0 0 0,0 0 0,0 0 0,0 0 0,0-1-1,0 1 1,2-1 0,3-2 9,0 0 0,0 0 0,0 0 0,0-1 0,5-4 0,-9 7-22,12-10 53,0 0 1,-1-1-1,19-22 0,-19 20-27,9-10 54,-1-1 0,23-36 0,-33 45-55,-1 2 41,0 0 0,13-27 0,-11 17-35,34-66 188,-2 6 21,-38 75-48,4-2 37,-10 10-222,0 1 0,0 0 0,0 0 0,0 0 0,0 0 0,0 0 0,0 0 0,0 0 0,0 0 0,0 0 0,0-1 0,1 1 0,-1 0-1,0 0 1,0 0 0,0 0 0,0 0 0,0 0 0,0 0 0,0 0 0,0 0 0,1 0 0,-1 0 0,0 0 0,0 0 0,0 0 0,0 0 0,0 0-1,0 0 1,0 0 0,1 0 0,-1 0 0,0 0 0,0 0 0,0 0 0,0 0 0,0 0 0,0 0 0,0 0 0,0 0 0,1 0 0,-1 0 0,0 0-1,0 0 1,0 0 0,0 0 0,0 0 0,0 1 0,0-1 0,0 0 0,0 0 0,0 0 0,1 0 0,-1 0 0,0 0 0,0 0 0,0 0 0,0 0-1,0 1 1,0-1 0,0 0 0,0 0 0,0 0 0,0 0 0,0 0 0,0 0 0,0 0 0,0 1 0,0-1 0,2 3 12,0 1 0,0-1 0,-1 1 0,1-1 0,-1 1 0,0 0 0,0 0 0,0 0 0,-1 0 0,1-1 1,-1 1-1,0 0 0,0 8 0,0 23 151,1 14-56,7 103 259,-7-149-364,-1 0 1,1-1 0,0 1 0,0 0-1,-1-1 1,2 1 0,-1-1 0,0 1-1,0-1 1,1 0 0,0 1 0,-1-1-1,1 0 1,4 3 0,-4-2-3,6 0 4,-2-2-8,0-1 1,-1 1 0,1-2 0,0 1-1,0-1 1,0 1 0,-1-2 0,1 1-1,0-1 1,-1 1 0,11-6 0,0-2-14,-1 0 1,0-1 0,21-18 0,-28 21 12,132-103-164,-125 99 157,21-11-58,-30 19 54,0 0 1,0 1 0,0 0-1,1 0 1,8-1 0,-8 6-8,-3 1 17,0 1 0,-1 0 0,1 1 0,-1-1 0,0 0 0,0 1 0,0 0 0,-1 0 0,0 0 0,0 0 0,1 6 0,10 34 1,2 9 1,-1-8 0,-1-9 0,6-6 0,-17-29 0,1 0 0,0 0 0,0 0 0,1 0 1,-1 0-1,1-1 0,3 3 0,1-2 1,0-1 0,-1 1 0,2-1 0,-1-1 0,0 1-1,0-1 1,0-1 0,15 0 0,-2-3 6,35-16-1,24-14-3,4-14 2,-57 29-4,27-24 0,-35 24-1,32-35 0,-34 31 0,22-35 0,6-27 0,-10 4 1,-32 70 1,3-3 2,-2-1-1,1 1 1,-2-1 0,0 0-1,0 0 1,-1 0-1,-1-21 1,-1 29-7,-2-63 56,1 60-39,0 0 0,0 0 1,-1 0-1,0 0 0,-1 0 0,-4-8 0,3 10 53,-4-2 15,7 9-75,1 0 0,-1 0 0,0 0 0,0 0-1,0 0 1,0 0 0,0 0 0,0 0 0,0 0 0,1 0-1,-1 0 1,0 0 0,0 1 0,0-1 0,0 0-1,1 1 1,-1-1 0,0 0 0,0 1 0,1-1 0,-1 1-1,0 0 1,1-1 0,-2 1 0,2 0 2,-5 2 7,1 1-1,0 0 1,1 0-1,-1 0 0,1 1 1,-1-1-1,1 1 1,1 0-1,-4 6 0,-12 41 21,14-40-31,-3 14 20,0 1 0,2 0 0,-4 53 0,7-53-18,-1 11 14,-13 277 39,15-287-58,2 56 7,0-15-3,-3 8-4,0-17-2,-1-26 0,2-33-19,1 0 0,0 0 1,0 0-1,-1 0 0,1-1 1,-1 1-1,1 0 0,-1 0 1,1-1-1,-1 1 0,1 0 1,-1-1-1,1 1 0,-1 0 1,0-1-1,1 1 0,-1-1 1,0 1-1,0-1 0,1 1 1,-1-1-1,0 0 0,0 1 1,0-1-1,0 0 0,1 0 1,-1 0-1,0 0 0,0 1 1,0-1-1,0 0 0,0 0 1,0-1-1,1 1 0,-2 0 1,-1 0-470,-17 0-5312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7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9328,'43'5'18,"-30"-3"-7,0-1 1,0 1-1,19-2 1,3-4 62,-1 0 0,56-17 0,-71 16-62,-13 4-9,-1 0 0,1-1-1,-1 0 1,0 0 0,0 0-1,1-1 1,7-5 0,34-22 10,9-13-9,61-43-1127,-60 47-4523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8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294 474 6280,'5'-9'30,"1"0"1,1 0 0,0 0-1,13-12 1,-19 21-5,0 0-1,0 0 0,0 0 1,0 0-1,0 0 1,-1 0-1,1 0 1,0 0-1,0 1 0,0-1 1,0 0-1,0 1 1,0-1-1,0 0 1,0 1-1,0-1 0,-1 1 1,1 0-1,0-1 1,0 1-1,-1 0 1,1-1-1,0 1 0,-1 0 1,1 0-1,0 1 1,33 62 351,-26-43-90,25 121 110,-30-107-129,-5 163 97,-1-158-171,-24 154 66,19-156-119,-52 162 52,45-160-98,-68 138 36,66-150-71,6-10-33,2-3-14,-1 0 0,0-1 0,-1 0 0,-1-1 0,-23 22 0,-30 11 27,63-45-39,0 0-1,0 0 1,0 0-1,0-1 1,0 1 0,-1-1-1,1 0 1,0 1 0,0-1-1,0 0 1,-1 0-1,1-1 1,0 1 0,0 0-1,0-1 1,0 1-1,0-1 1,-1 0 0,1 1-1,0-1 1,-2-2-1,2 3 0,-2-6-5,2-4-230,0 0-1,1 0 1,0 0-1,1-12 1,0-21-5645</inkml:trace>
  <inkml:trace contextRef="#ctx0" brushRef="#br0" timeOffset="1">921 0 6728,'0'0'0,"9"0"0,18 3 0,7 11-56,2 12 56,-4 22-184,-11 27 184,-11 13-544,-17 4 544,-1 3-3984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18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0 10224,'8'66'-8,"-7"-16"9,-6-13 2,-14 53 0,18-87-4,-8 28-4,-68 173-7,57-159-41,-3-1-362,-3-1-1,-47 60 1,3-17-5491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4216,'0'0'104,"5"2"-17,-3-2-54,0 1-1,-1-1 1,1 1 0,0 0 0,-1 0 0,1 0 0,0 0 0,-1 0 0,1 0 0,-1 0 0,1 0 0,-1 1 0,0-1 0,0 1 0,1-1 0,-1 1 0,0-1 0,0 1 0,0-1 0,-1 1 0,1 0 0,0 0 0,-1-1 0,1 1 0,-1 0 0,1 0 0,-1 0 0,0 0 0,0 3 0,0 5-101,0 1 1,-1 0 0,-1-1-1,1 1 1,-2-1-1,-5 18 1,-4 2-2993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7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7800,'0'0'24,"6"10"32,6 13-24,-2 13-32,-1 6-8,2 1 8,-2 2-5448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0 5024,'0'0'0,"0"9"0,0 17 0,-3 7-8,-2 16 8,-10 8-64,-9 15 64,-16 27-136,-19 26 136,0 3-3136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 7448,'0'0'0,"-7"12"-72,-7 6-104,-17 20 176,-19 11-512,-15 12 512,2-2-4536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1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85 710 2968,'18'12'0,"15"13"0,4 5 0,-8-2 0,-12-4 0,-10 0 1,-7-21 0,1 0 0,-1-1-1,0 1 1,-1 0 0,1-1-1,0 1 1,-2 4 0,-12 20 1,-10 3 4,-6 2-4,21-23-27,1-1 1,-1 0-1,0 0 0,0-1 0,-1-1 0,0 1 0,0-1 0,-1-1 1,0 0-1,-17 5 0,-3-1-1455</inkml:trace>
  <inkml:trace contextRef="#ctx0" brushRef="#br0" timeOffset="1">588 1 5208,'13'4'-20,"0"1"1,0 0-1,-1 1 1,1 1-1,-2 0 1,1 0-1,-1 1 0,0 1 1,-1 0-1,0 0 1,12 16-1,4 14-17,-17-22-83,0 20 17,5 38-1,-11-49-76,0-1 1,-2 0-1,-4 40 0,0-18-117,-9 99-75,-7 52-438,12-110-457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1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3416,'0'0'0,"8"-24"0,-1 7-128,-1 10 128,24-10-368,35-17 368,-2-3-1712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2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1 479 1080,'20'24'0,"-18"-21"0,1-1 0,-1 0 0,1 0 0,-1 0 0,1-1 0,5 3 0,-6-3 0,0 0 0,1 0 0,-1-1 0,1 1 0,-1-1 0,0 1 0,1-1 0,-1 0 0,1 0 0,2-1 0,4 0 0,0-1 0,-1 0 0,12-5 0,46-22 0,-43 17 9,-2-2 0,1 0-1,-2-1 1,0-1 0,-1-1 0,0 0 0,24-32 0,-39 43 22,0 1 1,-1-1 0,0-1 0,0 1 0,-1 0-1,1-1 1,-1 1 0,-1-1 0,1 0 0,0-8-1,-1 5 25,0-8 284,-5-5-99,-15-44-1,10 50 128,-54-56 146,49 62-180,-4 2-181,0 1 0,-21-5 0,24 12 108,7 3-216,-1 0 0,1 0 0,0 1 1,0 0-1,0 0 0,0 1 0,1 0 0,-1 0 0,1 1 0,0 0 0,0 0 0,1 1 0,0 0 0,0 0 0,-8 10 1,14-15-52,-1 0 1,1 0-1,-1-1 1,1 1-1,0 0 1,0 0-1,-1 0 1,1 0 0,0 0-1,0 0 1,0 0-1,0 0 1,0 0-1,0 0 1,0 0-1,0 0 1,1 0 0,-1 0-1,0 0 1,0 0-1,1 0 1,-1 0-1,1 0 1,-1-1-1,1 1 1,-1 0 0,1 0-1,0 0 1,-1-1-1,1 1 1,0 0-1,-1-1 1,1 1-1,0-1 1,0 1 0,0-1-1,0 1 1,-1-1-1,3 1 1,-1 1-224,15 10-2591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4040,'2'-2'17,"-1"1"-16,-1 0 0,1 1 0,0-1 0,0 1 0,-1-1 0,1 1 1,0-1-1,0 1 0,0-1 0,0 1 0,0 0 0,-1-1 0,1 1 0,0 0 0,0 0 0,0 0 0,0 0 0,0 0 0,0 0 0,0 0 0,0 0 0,0 0 0,0 0 0,0 1 0,-1-1 0,1 0 0,0 1 1,0-1-1,0 0 0,0 1 0,0-1 0,-1 1 0,1-1 0,0 1 0,-1 0 0,1-1 0,0 1 0,-1 0 0,1-1 0,0 1 0,0 1 0,12 18 26,-1 0 0,19 43 1,-30-61-23,9 25 28,0-1 0,-2 1 0,8 40 0,10 72 30,-12-35 10,-3-8-57,2 7-9,-13-98-8,1 0 0,-1 0 0,0 0 0,-1 0 0,1 0 0,-1 0 1,0-1-1,0 1 0,-1 0 0,1 0 0,-5 7 0,4-7-3,1-4 1,0 0-1,0 1 1,0-1 0,-1 0-1,1 0 1,0 0 0,0 0 0,-1 0-1,1 0 1,-1 0 0,1-1-1,-1 1 1,1 0 0,-1-1-1,0 1 1,1-1 0,-1 0 0,1 1-1,-1-1 1,0 0 0,1 0-1,-1 0 1,0 0 0,1-1 0,-1 1-1,-3-1 1,4 1-5,-1 0-2,0-1 1,1 1-1,-1 0 1,0-1-1,0 1 1,1-1-1,-1 0 1,1 1-1,-1-1 1,0 0-1,1 0 1,-1 0-1,1 0 1,0 0-1,-2-2 1,-4-3-13,-21-16 2,17 10 8,10 9 12,-5-6-1,1-1 1,0 1 0,0-1 0,1 0 0,0 0 0,1 0 0,0 0 0,1 0 0,-2-12 0,-12-114 17,15 107 30,4-13 5,1 1 0,2 1 1,2-1-1,14-41 0,10 11-12,-16 43 68,83-111 47,-77 115-55,81-66 37,-96 85-117,0 1-1,1-1 1,0 1 0,0 1-1,0-1 1,0 2-1,0-1 1,1 1 0,14-2-1,-13 2-8,8 2 29,-9 4-33,1-1 1,0 1-1,-1 1 1,0 0-1,0 0 0,11 8 1,-19-12-7,0 0 1,0 0-1,0 0 1,0-1-1,-1 1 1,1 0 0,0 0-1,0 0 1,-1 0-1,1 0 1,-1 1-1,1-1 1,0 1-1,5 15 8,-1-1-1,-1 1 0,4 34 1,-9-27 4,-1-14-9,-1 11 1,-2 0 0,0 0 0,-1-1 0,-2 1-1,-10 22 1,10-26 6,-2 5 2,-1-1 0,0-1 0,-27 37 0,4-10 14,6-6 52,-40 43 0,65-80-120,2-2 9,-1 0 0,1 0 0,-1 0 0,1 0 0,-1 0 1,0-1-1,0 1 0,0-1 0,0 1 0,0-1 0,0 0 0,0 0 0,0 0 0,0 0 0,-1 0 0,-3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3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659 1 2248,'0'2'1,"-1"-1"0,1 1 0,0 0 1,-1 0-1,1 0 0,-1 0 0,1 0 0,-1 0 0,0 0 1,0-1-1,0 1 0,0 0 0,0-1 0,0 1 0,-1-1 1,1 1-1,0-1 0,-1 1 0,1-1 0,-1 0 0,-2 2 1,-13 12 29,-13 15 1,-13 15-25,-66 69-8,-56 55-17,134-137 6,-40 52 4,-1 18 7,-13 54 6,78-135 23,5-6-12,0-1 0,1 0-1,1 26 1,0-39-9,0 0 0,0 0 0,0-1 0,0 1 0,0 0 0,1 0 0,-1-1 0,0 1 0,1 0 1,-1-1-1,0 1 0,1 0 0,-1-1 0,0 1 0,1 0 0,0 0 0,9 9 38,-1-1-1,1-1 1,20 14 0,-11-15 129,110 13 81,-96-17-107,1-3 1,59-5-1,-68 2-102,70-6 380,-74 6-390,29 0 299,-44 3-309,45 3 402,-48-3-390,0 0-1,0 1 0,0-1 1,0 1-1,-1 0 1,1 0-1,0 0 1,0 0-1,0 1 1,-1-1-1,1 1 0,-1-1 1,1 1-1,3 4 1,-6-5-24,0 0 0,0 0 0,0 0 0,0 0 0,0 0 1,0 0-1,-1 0 0,1 0 0,0 0 0,-1 0 0,1 0 0,-1 0 0,1 0 1,-1-1-1,1 1 0,-1 0 0,0 0 0,0 0 0,1-1 0,-2 2 0,0 0 16,-33 36 140,-105 102 90,78-80-192,38-40-37,0 0 0,-2-1 0,0-2 1,-30 16-1,54-32-23,1 0 0,-1 0-1,1-1 1,-1 1 0,1 0 0,-1-1 0,1 1 0,-1-1 0,0 0-1,1 0 1,-1 1 0,0-1 0,1 0 0,-1 0 0,0 0 0,1-1 0,-1 1-1,0 0 1,-2-1 0,4 0 0,0 0 1,-1 1-1,1-1 0,0 0 1,0 0-1,0 1 1,-1-1-1,1 0 0,0 1 1,0-1-1,0 0 0,0 0 1,0 1-1,1-1 0,-1 0 1,0 0-1,0 1 0,1-2 1,-1 1 5,3-13 7,1 1-1,0 0 1,1 0 0,1 0-1,13-22 1,-1 0-711,15-36-3270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2248,'6'21'36,"0"0"0,-2 0 0,0 0-1,0 41 1,-5-13 23,-11 65-1,-33 174 354,25-162-200,14-85-159,-14 103 208,17-111-144,2-1 1,1 1-1,6 36 1,-5-58-80,2 15 118,1-1 0,14 45 1,-17-67-63,14 4-398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1624,'0'0'0,"10"-5"0,2 1 0,8-4 0,-4 1-744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57 2520,'36'-10'1,"0"3"-25,-3 0-19,86-22-83,-118 28 135,0 1 0,0-1-1,0 1 1,1 0 0,-1 0 0,0-1 0,0 1 0,0 0-1,0 0 1,0 0 0,0 0 0,0 0 0,0 0-1,0 0 1,0 1 0,0-1 0,2 1 0,-3-1 4,1 1 1,-1-1 0,0 0-1,0 1 1,0-1-1,0 1 1,1-1-1,-1 1 1,0-1 0,0 1-1,0-1 1,0 1-1,0-1 1,0 0 0,0 1-1,0-1 1,0 1-1,0-1 1,-1 1-1,1-1 1,0 1 0,0-1-1,0 1 1,0-1-1,-1 0 1,1 1 0,-1 0-1,-4 7 270,0 1 0,-13 13 0,9-11-111,-19 29 292,-12 33-8,34-56-175,2 1-168,1 0-1,1 1 1,1-1-1,0 0 1,2 1-1,0-1 1,4 26-1,10 1-19,-7-30 121,-4-10-135,-2 0-53,1-1-1,0-1 1,0 1 0,0 0-1,0-1 1,1 0 0,-1 1-1,1-1 1,0-1 0,0 1-1,0 0 1,1-1 0,-1 0-1,7 2 1,-1-2 15,-1 0 0,1-1 1,-1 0-1,1-1 0,-1 0 1,1-1-1,-1 1 0,0-2 1,16-3-1,4-8-5,-18 4 52,7-14-14,22-35 0,-30 36 114,-5 11-103,-1 2-47,-1 0 0,1 0 0,-1-1 0,-1 0 0,0 1 0,0-1 0,-1 0 0,0 0 0,-1 0 0,-1-11 0,-1 5 55,-2 0 1,0 1-1,-1-1 1,0 1-1,-1 0 1,-1 1-1,-9-15 1,9 18-57,5 7-10,0 1 1,0 0 0,0 0-1,-1 0 1,0 0-1,1 0 1,-1 1-1,-6-5 1,1 0 67,-1 0-1,-1 1 1,0 0 0,-15-8-1,21 13-66,1-1 0,-1 1 0,0 0 0,1 0 0,-1 0-1,0 0 1,0 1 0,0 0 0,1-1 0,-1 1 0,0 1 0,0-1 0,0 1-1,0-1 1,1 1 0,-1 0 0,0 0 0,1 1 0,-5 1 0,-13 11 164,-34 29 1,37-28-145,-16 17 83,31-29-116,1 0 1,-1 0 0,1 0 0,0 1-1,0-1 1,0 1 0,0-1 0,0 1-1,1 0 1,-2 7 0,3-9 32,1 1 18,1 4-80,-2-7 24,1 0 0,-1 0 1,1 0-1,0 0 1,-1 0-1,1 1 1,-1-1-1,1 0 0,-1 0 1,1-1-1,-1 1 1,1 0-1,0 0 1,-1 0-1,1 0 0,-1 0 1,1-1-1,-1 1 1,1 0-1,0-1 1,6-2 34,-4 1-10,3-3-6,0 0-20,-1 0 0,-1 0 0,1-1 0,-1 1 1,1-1-1,-2 0 0,7-13 0,-4 8-1,5-11-3,-10 17-3,-1 0-1,2-9 1,-2 14-2,0-1 0,0 0 0,0 1 0,0-1 0,0 1 0,0-1 0,0 1 0,0-1 0,0 1 0,0-1 0,0 0 0,0 1 0,0-1 0,-1 1 0,1-1 0,0 1 0,0-1 0,-1 1 0,1-1 0,0 1 0,0-1 0,-1 1 0,1 0 0,-1-1 0,1 1 0,0-1 0,-1 1 0,-8 0 0,9 0 0,-2 1 0,-1 0 0,1 0 0,0 0 0,0 0 0,0 0 0,0 0 0,0 1 0,0-1 0,1 1 0,-3 1 0,-29 38 0,-7 24 0,18-19-2,-27 81 1,38-90-12,1-8 4,1 0-3,0 0 1,2 0-1,-5 45 1,10-39-10,2 40-1,1-72 16,-1 1 0,1 0 0,-1-1 0,1 1 0,0-1 0,0 1 0,1-1 0,-1 1 0,1-1 0,0 0 0,-1 0 0,2 1 0,-1-1 0,0-1 0,0 1 0,1 0 0,5 4 0,-6-5 1,8 2-48,5-2 41,1-1 1,0-1 0,-1 0-1,1-1 1,-1-1 0,1 0-1,-1-1 1,0-1 0,17-6-1,-17 1 7,18-22 4,-23 21 1,-2 0 0,14-22 0,-14 16 0,0 0 0,-2-1 0,0 0 0,0 0 1,-2-1-1,4-21 0,-6 10 8,-2 6-1,0-13 7,-1-1-1,-8-47 1,6 65-4,-11-64 39,11 73-26,0-1 1,0 1 0,-1-1-1,0 1 1,-1 1-1,-9-15 1,14 23-18,-1 0 0,0-1 0,0 1 0,0 0 0,0 0 1,0 0-1,-1 0 0,1 0 0,0 1 0,0-1 0,-1 0 0,1 0 0,0 1 0,-1-1 0,1 1 1,0-1-1,-1 1 0,1 0 0,-1-1 0,1 1 0,-1 0 0,1 0 0,-1 0 0,1 0 0,-1 0 0,1 1 1,-1-1-1,1 0 0,-1 1 0,1-1 0,0 1 0,-1-1 0,1 1 0,0 0 0,-1-1 0,1 1 1,0 0-1,0 0 0,0 0 0,-1 0 0,0 2 0,-40 41-1349,15-13-5523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8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11384,'2'0'-1,"1"-1"1,0 1 0,0 0 0,0 1 0,-1-1 0,1 0-1,0 1 1,0-1 0,-1 1 0,1 0 0,0 0 0,-1 0-1,1 1 1,-1-1 0,0 0 0,1 1 0,-1 0 0,0-1-1,3 4 1,0 0-6,3 1-8,0 1 0,0 0 0,-1 0-1,0 1 1,0 0 0,10 16 0,-10-14 9,3 7-1,-6-7 3,1 2 0,0 0 1,-1-1 0,0 2 0,-1-1 0,0 0 0,-1 1-1,0-1 1,-1 13 0,2 125-14,-6-55-43,1-70 51,-10 87-94,-10 126-905,35-260 851,19-34 95,-1 0 21,7-16 32,43-70 9,-65 118 7,63-64 15,-64 78 18,2 4-19,0 2-1,0 0 1,17-2 0,-33 5-12,0 1 0,1 0 0,-1 0 0,0 0 0,0 0 0,0 0 0,0 0 0,0 1 0,0-1 1,0 0-1,0 0 0,0 1 0,0-1 0,0 1 0,1 0 0,9 5 20,-2 0-1,1 1 1,-1 0-1,0 1 1,-1 0-1,1 0 1,7 11-1,-15-17-6,1 0 1,-1 1-1,1-1 0,-1 0 1,0 0-1,0 1 0,2 4 1,35 135 230,-25-64 17,-9-47-228,10 64 109,9-8-24,-23-85-125,1 0 1,0 0-1,0-1 1,0 1 0,0 0-1,0-1 1,0 1-1,0-1 1,0 1 0,1-1-1,-1 0 1,1 1-1,-1-1 1,1 0-1,-1 0 1,1 0 0,0 0-1,0 0 1,-1-1-1,1 1 1,0 0 0,0-1-1,0 1 1,0-1-1,0 0 1,1 1-1,-1-1-1,8-3 13,69-46 6,-60 33-27,67-86-12,-72 78-27,42-120-24,-19 33-125,-1 13 105,-31 81 61,-1 3 13,1-1 0,1 1 0,14-26 0,-20 39 15,0 0 0,1 1 0,-1-1 0,1 1 0,-1-1 0,0 0 0,1 1-1,-1-1 1,1 1 0,0-1 0,-1 1 0,1 0 0,-1-1 0,1 1 0,0 0 0,-1-1 0,1 1 0,1 0 0,-1 0 0,1 0 0,0 0 0,0 0 0,-1 1 0,1-1 0,0 1 0,-1-1 0,1 1 0,0 0 0,-1-1 0,1 1 0,1 1 0,1 1 0,1 0 0,0 1 0,-1-1 0,0 1 0,0 0 0,6 7 0,-5-3 0,1 0 0,-1 1 0,-1-1 0,1 1 0,4 16 0,0 5 0,7 46 0,1 48 0,-5 5 0,-1 99-6,-8-165 4,9 147-21,-10-117 12,-2-91 10,0 0 0,0-1 0,0 1 0,0 0 0,-1-1 0,1 1 0,-1 0 0,1-1 0,-1 1 1,1-1-1,-1 1 0,-1 2 0,1-4 0,1 1 1,-1-1 0,1 1 0,-1-1 0,1 1 0,-1-1-1,1 0 1,-1 0 0,1 1 0,-1-1 0,1 0 0,-1 0-1,1 1 1,-1-1 0,0 0 0,1 0 0,-1 0 0,1 0-1,-2 0 1,-3-5-5,-9-26 4,-8-29 1,2-26 0,6-18 0,10 53 3,2 0 0,8-86 0,14-72 16,-13 165 2,-2 17-9,2-10 1,1 0 0,2 0 0,21-48 0,11-8 34,-40 89-41,0 0 0,1 1 1,-1 0-1,1 0 0,-1 0 1,1 0-1,0 0 0,0 0 0,0 1 1,1-1-1,-1 1 0,1 0 1,3-2-1,-1 1 2,5 0 32,2 3-27,0 1 0,0 0 1,18 4-1,-30-4-11,0-1-1,0 0 1,-1 0-1,1 0 1,0 1-1,0-1 1,-1 0-1,1 1 1,0-1 0,-1 1-1,1-1 1,0 1-1,-1-1 1,1 1-1,0-1 1,-1 1-1,1 1 1,4 3 1,-2 1 1,1 0-1,-1 0 1,0 1-1,0-1 1,0 1-1,-1-1 1,0 1-1,0 0 0,-1 0 1,1 10-1,-4 8 11,-41 130 3,30-123-10,-22 38-1,-6-6-4,32-52-3,0 0 1,-1-1 0,-1 0 0,-13 10-1,23-20 1,-1 0-1,1 1 0,-1-1 0,1 0 1,-1 0-1,0 0 0,1-1 0,-1 1 1,0 0-1,0-1 0,1 1 1,-1-1-1,0 1 0,0-1 0,0 0 1,0 0-1,0 0 0,1 0 0,-5 0 1,6-1-4,-1 0 0,1 0 1,-1 0-1,1 0 1,0 0-1,0 1 0,-1-1 1,1 0-1,0 0 1,0 0-1,0 0 0,0 0 1,0 0-1,0 0 1,0 0-1,0 0 0,0 0 1,1-1-1,-1 1-1,0-8-4,1 6-2,-1 0-1,0 0 0,1 0 1,0 0-1,-1 0 1,1 0-1,0 0 0,1 0 1,1-4-1,67-135-1405,-19 47-5103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4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96 992,'0'0'0,"1"-27"0,2 1-264</inkml:trace>
  <inkml:trace contextRef="#ctx0" brushRef="#br0" timeOffset="1">1 1 816,'0'0'0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5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0 1352,'2'3'0,"-8"37"0,-2 7 0,-5 16 0,-37 185 197,30-141 86,-15 77 40,27-143-29,-42 175 130,39-173-96,-35 165 140,38-167-120,-26 168 151,28-169-118,-19 119 139,23-151-419,1 1-1,0-1 1,1 0 0,0 17-1,1-7-23,-1 1 95,5 36-1,-5-51-127,1 1 0,0-1 0,0 1 0,1-1-1,-1 1 1,1-1 0,0 0 0,0 0 0,0 0 0,1 0 0,0 0 0,-1-1 0,7 6-1,-7-8 0,-1 1 0,1-2 0,0 1 0,0 0 0,0 0 0,0 0 0,1-1-1,-1 0 1,0 1 0,0-1 0,0 0 0,0 0 0,1 0 0,-1 0 0,0 0-1,0 0 1,0-1 0,0 1 0,0-1 0,0 0 0,0 1 0,0-1 0,4-2-1,3-1 49,-1-1 0,0 0 0,10-8 0,-15 11-88,16-15 238,-1 0 0,0-1 0,-1-1 0,14-21 0,-20 27-236,4-6 7,-2-1 0,0 0 0,13-28 0,-11 20-868,23-43-4944</inkml:trace>
  <inkml:trace contextRef="#ctx0" brushRef="#br0" timeOffset="1">0 560 2248,'35'-11'-5,"22"-10"163,4-9 138,75-51-1,-85 43-71,-16 10-45,-17 12 113,27-18 0,-43 32-79,10-10-191,-10 9-264,13-11-2138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627 502 7000,'-30'12'0,"16"-8"-1,1-1 0,-1 0-1,1-1 1,-16 0 0,-19 3-1,34-4 0,10 0 0,0-1 0,0 1-1,0-1 1,0 1 0,0 0 0,0 1 0,1-1 0,-1 1 0,-6 3 0,-31 17-45,1 2-1,-40 31 0,59-40 39,10-7-13,0 0 0,1 1-1,-12 13 1,-75 80-76,81-80 53,-1 13 18,-19 53 1,31-63 6,5 1 11,1 0 1,6 27-1,-7-53 9,0 1 0,0 0 0,0 0-1,0 0 1,1 0 0,-1 0-1,0 0 1,1 0 0,-1 0-1,1 0 1,-1-1 0,1 1-1,-1 0 1,1 0 0,0-1-1,0 2 1,32 28-1,-27-26 1,0 0 0,0-1 0,1 0 0,0 0 0,-1 0 0,10 2 0,-2-3 0,0 0 0,0-1 0,0 0 1,0-1-1,0-1 0,25-5 0,-16-1 7,16-12 1,40-28 0,-58 29 32,-11 6-9,0 2-5,0 0 0,-1-1 0,-1 0 0,0-1 0,-1 0 0,0 0 1,8-18-1,20-74 214,-33 98-187,-1 0 0,1 1-1,-1-1 1,0 0 0,-1 0 0,1 0 0,-1-8 0,0-5 10,1 2-21,0 9 35,-1-1-1,0 1 0,-2-16 0,0 11 76,0 3-27,1-1 0,0 1 0,1-1-1,2-20 1,-2 31-120,0 0 0,0 0 0,0 0 1,0 0-1,0 0 0,0-1 0,0 1 0,0 0 0,0 0 0,0 0 0,0 0 0,0 0 0,1 0 1,-1-1-1,0 1 0,0 0 0,0 0 0,0 0 0,0 0 0,0 0 0,0 0 0,1 0 1,-1 0-1,0 0 0,0 0 0,0-1 0,0 1 0,0 0 0,1 0 0,-1 0 0,0 0 1,0 0-1,0 0 0,0 0 0,0 0 0,1 0 0,-1 0 0,0 0 0,0 0 0,0 0 1,0 0-1,0 1 0,1-1 0,-1 0 0,0 0 0,0 0 0,0 0 0,0 0 0,0 0 0,0 0 1,0 0-1,1 0 0,5 5 39,23 51 101,-23-45-138,-5-7-6,1-1 1,0 0-1,0 0 0,0 0 0,0 0 0,1 0 0,-1 0 1,1-1-1,-1 1 0,5 2 0,30 25 11,13 1-9,-39-26-7,-1 0 0,1-1 1,0 0-1,0-1 0,1 0 1,-1-1-1,1 0 0,-1-1 0,1 0 1,-1-1-1,1 0 0,22-4 1,-28 2-4,0 0 0,-1 0-1,1-1 1,0 1 0,-1-1 0,1 0 0,-1-1 0,0 0 0,0 1 0,8-10 0,-7 7 2,6-9-8,9-35-1,-14 29 13,4-38 0,-10 56 1,5-43 5,-1 0 0,-1-57 1,-13-181 234,11 154 36,-2 126-143,0 10-86,0 11-37,0 0 1,-1 0 0,-2 0 0,-5 23-1,3-11-2,-6 46-5,-1 107-10,12-181 7,-2 37-33,2-10 36,-3 121-93,4-104 26,8 60 0,-6-86-16,1 0 0,10 25 0,-10-32 55,-3-8 5,0-1 0,0 1 0,0-1 0,1 0 0,0 0 0,-1 1 1,1-1-1,1 0 0,-1 0 0,0-1 0,1 1 0,-1 0 0,6 3 1,-8-6 17,2 1-9,0 0 0,0 0 0,0 0 0,0 0 0,0-1 0,0 1 0,0-1 0,1 1 0,-1-1 0,0 0 0,0 0 0,0 0 1,1 0-1,-1 0 0,4-1 0,-3 1-1,-1-1 5,0 1 1,0 0-1,1-1 0,-1 1 0,0-1 1,0 1-1,0-1 0,0 0 0,0 0 0,0 0 1,0 0-1,3-3 0,5-3-5,49-28-36,9-12-977,-39 25-3935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6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3320,'23'-9'96,"-18"7"-62,0-1 0,0 0 0,-1-1 0,8-5 1,-6 4 8,0 0-1,1 0 1,0 1 0,11-6 0,91-39 192,-25 17 125,-65 25-331,29-7 147,39 1-518,-41 9-2245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8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1 481 9056,'84'-53'-263,"-36"25"254,-36 23 9,0 0 0,0 1 0,1 0 1,-1 0-1,19-1 0,-17 6 7,-2 3-2,0 1 1,0 1 0,17 10-1,-18-4 69,-6-5-60,-1 0 0,1 0 0,-2 1 0,1 0 0,-1 0 0,0 0 0,0 0 0,-1 0 0,-1 0 0,1 1 0,0 13 0,1 40 54,6 65 2,-7-110-65,-2-12-2,1 1 0,0-1 0,0 0 0,0 0 0,0 0 0,1 0 1,3 6-1,0 3 6,1-1-1,1 1 1,0-1 0,1 0 0,10 12 0,3-9-6,0-7-3,-6-7 1,-11-2 0,-1 0 1,0-1-1,0 0 0,0 0 0,0 0 0,0 0 1,0 0-1,0 0 0,0-1 0,-1 1 1,1-1-1,4-4 0,61-55 16,-53 43-2,5-13 0,21-49-1,-33 55 21,32-197 150,-39 205-172,0-37 84,-7-2 15,6 56-105,0-1 0,0 0 0,0 0 1,0 0-1,0 1 0,-1-1 0,1 0 1,0 0-1,0 0 0,-1 1 0,1-1 1,0 0-1,-1 1 0,1-1 0,-1 0 1,1 1-1,-1-1 0,1 0 1,-1 1-1,1-1 0,-1 1 0,0-1 1,1 1-1,-1-1 0,0 1 0,0 0 1,1-1-1,-1 1 0,0 0 0,0 0 1,1-1-1,-1 1 0,0 0 0,0 0 1,0 0-1,1 0 0,-2 0 0,1 0 0,0 1 0,-1-1 0,1 1 0,0 0 0,0 0 0,0-1 0,0 1 0,0 0 0,0 0 0,0 0 0,1 0 0,-1 0 0,0 0 0,0 0 0,1 0 0,-1 0 0,1 0 0,-1 0 0,1 1 0,-1 1 0,-2 6 5,1 0 0,1 0 0,0 0 0,0 0 0,1 0 0,1 14 0,-1 35-6,1-30-6,2-22 0,-1-1-2,-2-3-4,2-2-1,5 0 6,4-7 1,-4 2 21,0-1 0,-1 0 1,0-1-1,0 0 0,0 0 1,-1 0-1,0 0 0,0-1 1,-1 0-1,0 0 0,0 0 1,-1 0-1,0-1 0,-1 0 1,0 1-1,0-1 0,-1 0 1,0 0-1,0 0 0,-1-13 1,0 18 8,0 3-4,-2 1-22,2 0-3,0 0 0,-1 0 0,1 0 0,0 0 0,0 0 0,0 0 0,0 0 0,0-1 0,-1 1-1,1 0 1,0 0 0,0 0 0,0 0 0,0 0 0,-1 0 0,1 0 0,0 0 0,0 0 0,0 0 0,0 0-1,-1 0 1,1 0 0,0 0 0,0 0 0,0 0 0,-1 0 0,1 0 0,0 1 0,0-1 0,0 0-1,0 0 1,0 0 0,-1 0 0,1 0 0,0 0 0,0 0 0,0 0 0,0 1 0,0-1 0,0 0-1,0 0 1,-1 0 0,1 0 0,0 0 0,0 1 0,0-1 0,0 0 0,0 0 0,0 0 0,0 0 0,0 1-1,0-1 1,0 0 0,0 0 0,0 0 0,0 1 0,0-1 0,0 0 0,0 0 0,0 0 0,0 0-1,0 1 1,0-1 0,0 0 0,0 0 0,1 0 0,-1 1 7,1 4 4,8 32-5,-2 15-3,-3-36-6,1-1 1,0 0 0,1 0-1,0-1 1,9 15 0,-10-21-5,0 1 1,0-1 0,1 0-1,0-1 1,1 0 0,11 11-1,-15-17 0,0 1 0,0 0 1,0-1-1,0 0 0,0 0 0,0 0 0,0 0 0,1 0 0,3 0 0,-1 0-3,-2-1 2,-1 0-1,1 1 0,0-1 0,-1-1 1,1 1-1,-1 0 0,1-1 1,0 0-1,-1 0 0,1 0 1,5-3-1,-3 2 2,-2 1 3,1-1 0,0 0 0,0 0 1,-1-1-1,1 1 0,-1-1 0,0 0 1,0 0-1,0 0 0,0-1 0,0 1 1,-1-1-1,0 0 0,0 0 0,4-7 1,13-26 2,-4-12 0,-14 37 0,-1 1 0,1-21 0,-2 23 0,0-1 0,-1 1 0,-3-11 0,3 15 0,-1 0 0,1 0 0,-1 1 1,0-1-1,-4-6 0,-16-14 5,-4 8-2,23 16-2,-1 0 0,0 0 0,0 0 0,1 1 0,-1-1 0,0 1 0,0 0 0,0 0 0,0 1 0,1-1 0,-1 1 0,0 0 0,0 0 0,1 0 0,-1 0 0,0 1 0,1-1 0,-1 1 0,1 0 0,-5 3 0,-26 17 1,-1 10-2,2 12 1,4 10 4,8 7-3,16-41-4,2 0 1,0 0 0,1 0 0,1 1 0,1-1 0,1 1-1,1-1 1,5 28 0,-5-41-2,1 0 0,-1-1 0,1 0 0,0 1 0,1-1 0,-1 0 0,1-1 0,0 1 0,1-1 0,0 0 0,-1 0 0,1 0 0,1 0 0,-1-1 0,1 0 0,8 5 0,-6-4 1,25 11-14,-23-12 11,0-1 0,-1-1 0,1 1 0,0-2 1,0 1-1,0-1 0,15-1 0,-7-3 0,0-1-1,24-8 1,7-7 4,-2-9 1,-39 22 0,0 0 0,-1-1 1,12-12-1,-10 6 2,-1 0-1,0-1 1,-1 0-1,0 0 1,7-26-1,-3 9 11,-2 0 0,8-53 0,-10 47 7,0-2 33,2-1 1,21-59-1,-29 96-18,0 2-27,0 0 1,0 0-1,0 0 1,0 0-1,0 0 1,0 0 0,1 0-1,-1 0 1,0 0-1,0 0 1,3 0-1,7-3 1,0 1 0,0 0 0,1 1-1,21-2 1,-32 4-8,1 0 1,1 0 0,-1-1 0,1 1 0,-1 0-1,1 1 1,-1-1 0,1 0 0,-1 1 0,1-1 0,-1 1 0,1 0 0,2 1 0,4 2 0,-4-2 0,1 0-1,-1 0 1,0 1-1,7 4 1,-7-2-1,0-1 0,0 1 0,-1 0 0,1 0 0,-1 0 0,-1 0 0,1 1 0,-1-1 0,0 1 0,0 0 0,0 0 0,-1 0 0,0 1 0,0-1 0,-1 0 0,2 9 0,-1 5-4,0 0 0,-2 0 0,-2 34 0,-1-31 3,-1 28-7,4-42 4,-1-1 2,1-1 0,-1 1 1,2-1-1,-1 1 0,1-1 0,1 1 0,-1-1 0,1 1 0,0-1 1,5 9-1,-4-9-3,1 1 0,1-1 1,-1 0-1,7 6 1,-8-10-1,-1 0 1,1 0 0,0-1 0,0 1-1,0-1 1,1 0 0,-1 0 0,0 0-1,1 0 1,-1 0 0,1-1 0,0 0-1,0 1 1,5 0 0,-5-2-1,1 0 0,-1 1 0,1-1 0,-1-1 0,1 1 0,-1-1 0,1 1 0,-1-1 0,1-1 0,-1 1 1,0-1-1,0 1 0,5-4 0,5-1 1,-7 3-1,1-1 0,-1 0 1,0 0-1,8-7 0,-4 3-4,0 1 4,-1 0 1,1-1-1,-2 0 0,1-1 0,-1 0 1,-1 0-1,14-21 0,-20 27 3,11-15-3,-1-1 0,-1-1 0,-1 1 0,-1-2 0,7-22 0,-14 38 4,9-25-4,-2-1 0,0 0 0,-2 0-1,-2-1 1,3-45 0,-8 28 4,0 49 1,0-6 0,-2 6 0,-9 25 0,1 16 0,3 15 0,5 7 0,7 7 0,0-45-1,1-1 1,1 1 0,10 24-1,-16-45 1,1 1-1,0-1 1,0 0-1,0 0 0,0 0 1,0 0-1,1 0 1,0 0-1,4 4 0,3 2 1,-6-5-4,0-1-1,0 1 1,1-1 0,-1 0 0,1 0 0,0-1 0,1 1-1,7 3 1,-10-7 3,-1 1-1,1-1 0,0 0 1,0 0-1,-1 0 0,1 0 1,0 0-1,0-1 0,-1 1 0,1-1 1,0 0-1,-1 0 0,1 0 1,0 0-1,-1 0 0,0-1 1,1 1-1,-1-1 0,0 1 1,3-3-1,0 0 1,5-5-4,14-24 4,6-24 1,-23 37 2,-1 1-1,0-1 1,-1 0 0,-2-1 0,0 1 0,-1-1 0,-1-33-1,-1 36 1,-1 10 1,1 0 0,-1 0 0,0-1 1,-5-12-1,-4-12 17,-1 1 0,-21-42 0,27 61-17,4 11-1,0-1 0,0 0 1,-1 1-1,1-1 0,-1 0 0,0 1 1,1 0-1,-1-1 0,0 1 0,-4-3 1,-4-5 6,-1 2 0,-17-12 1,26 19-8,-1 0 1,0 0 0,0 0 0,0 1 0,0-1 0,0 1-1,0 0 1,0 0 0,-1 0 0,1 0 0,0 0-1,0 1 1,0-1 0,0 1 0,0 0 0,0 0 0,1 0-1,-5 2 1,3-2 1,-3 3 3,0 0-1,0 0 1,0 0 0,0 1-1,1 0 1,0 0 0,0 1-1,0-1 1,1 1 0,-1 1-1,-4 7 1,-1 5-3,8-2 1,8-3-3,-3-10-4,1-1 0,0 1 0,-1-1 0,1 0 0,0 0 0,1 0 0,-1 0 0,0 0 0,1-1 0,-1 1 0,6 2 0,48 18-36,-44-18 33,36 15-1263,2 3-5045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3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54 123 5296,'0'-1'40,"0"-7"1412,0 8-1442,0 0 0,-1-1 0,1 1 1,0 0-1,0 0 0,0 0 0,-1 0 1,1-1-1,0 1 0,0 0 0,-1 0 0,1 0 1,0 0-1,-1 0 0,1 0 0,0 0 0,0 0 1,-1 0-1,1 0 0,0-1 0,-1 2 1,1-1-1,0 0 0,-1 0 0,1 0 0,0 0 1,0 0-1,-1 0 0,1 0 0,0 0 1,0 0-1,-1 0 0,1 1 0,-15 4 126,15-5-79,-9 3 105,5-3-20,-4-3-13,6 0-25,-1-4-3,1 5-2,0-2 6,3 1 13,4-4 2,-1 1-18,1 0 1,-1 0-1,1 1 1,7-6-1,-11 9-88,1 1 0,-1 0 1,0 0-1,1 0 0,0 0 0,-1 1 0,1-1 0,-1 0 0,1 1 0,0-1 1,-1 1-1,1-1 0,0 1 0,0 0 0,-1 0 0,1 0 0,0 0 0,0 0 1,-1 0-1,1 0 0,0 0 0,3 2 0,-2-1-11,0 0 1,0 1-1,0-1 0,1 1 1,-2 0-1,1 0 0,0 0 1,0 0-1,-1 1 0,1-1 1,2 4-1,3 16 1,-6-16-2,0 2 1,-7 18-1,3-20-3,-5 14 3,6-11 6,1-8 7,13-3 66,8-16-141,37-42-1,-34 34-810,38-40-4682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44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1800,'0'0'48,"7"1"-8,26 6 52,0-2 1,1-1-1,37-1 0,-54-3-72,34-4 175,74-17 13,121-28 112,-173 32-252,185-35 319,-129 43 342,-129 12-582,-1 12-14,-9-4-58,1-1-1,-1 0 1,-1 0 0,0 0-1,-22 13 1,-146 69 348,92-50-292,80-39-105,1 1-1,0 0 1,0 0-1,-7 6 1,8-6-12,4-3-5,0 0-1,0 0 1,0 0 0,0 0 0,0 0-1,0 1 1,0-1 0,1 0-1,-1 1 1,0-1 0,1 0 0,-1 1-1,1-1 1,-1 1 0,1 1 0,-3 6 11,-2 2-7,-6 29 86,1 19 47,-2 63 1,11-101-132,2 38 86,2-33-61,-1-7-6,0 0 0,-1 0 0,-1 0 0,-1 1 0,0-1 0,-2 0 0,-5 25 0,1-26-4,-1-1 0,0-1 1,-2 1-1,-11 16 0,17-28-25,0 1 1,0-1 0,-1 0-1,1 0 1,-1 0 0,0-1-1,0 0 1,-1 0 0,0 0-1,1-1 1,-1 1 0,0-1-1,0-1 1,-1 1-1,1-1 1,-7 1 0,8-2 6,0 0 1,-1-1-1,1 0 1,0 0-1,0-1 0,0 1 1,0-1-1,0 0 1,0-1-1,0 1 1,-7-4-1,2-1 29,0-1 0,0 1 0,-17-17 0,16 13-4,7 6-2,-6-6 1,9 9-33,1 0 0,-1 0 0,1-1 0,-1 1 0,1 0 0,-1-1 0,1 1 0,0 0 0,0-1 0,0 1 0,0 0 0,0-1 0,0 1 0,0 0 0,0-1 0,0 1 0,1 0 0,-1 0-1,1-1 1,-1 1 0,1 0 0,-1 0 0,1-1 0,0 1 0,-1 0 0,1 0 0,0 0 0,0 0 0,0 0 0,1-1 0,14-11 20,26-16 1,-24 21 17,-7 4-22,7-2 1,-1 1 0,1 0 1,1 1-1,35-3 0,178-3 183,-144 7-118,77-7 82,-98 12-127,125 12 32,-161-11-66,9 0-3,-34-2-1,-1-1-1,1 0 1,-1 0 0,1 0-1,-1-1 1,1 0 0,0 0-1,-1 0 1,0-1-1,1 0 1,-1 0 0,7-3-1,-8 3 0,-1 1 0,1-1 0,0 0 0,-1 0 0,1 0 0,-1 0-1,0 0 1,0-1 0,0 0 0,3-3 0,0 0 1,-2 2 3,0 0 0,0-1 0,0 0-1,-1 1 1,1-1 0,-1-1-1,-1 1 1,1 0 0,-1-1-1,0 1 1,0-1 0,0 0-1,-1 1 1,1-11 0,1-6 21,-1 0 0,-2-23 1,0 39-17,-1 0 0,0 0 0,-1-1 0,1 1 0,-1 0 0,0 0 0,-1 1 1,0-1-1,1 0 0,-2 1 0,1-1 0,-1 1 0,-7-9 0,0 6 57,4 5-54,0 1 0,-1 0 1,1 0-1,-1 1 0,1 0 1,-1 0-1,1 0 0,-1 1 1,0 1-1,1-1 0,-1 1 1,1 0-1,-1 1 0,1 0 1,-1 0-1,-7 3 0,-29 18 10,27-11 24,-8 13-17,1 0 0,1 2 1,-36 53-1,33-28-19,19-31 10,3 6-10,1 1 0,0 33 0,8-36 4,4-3-9,1 0 1,1 0-1,17 25 0,-10-29 8,0-6-10,1 0 0,1-1 1,29 12-1,-47-22-3,1-1 0,-1 1-1,0 0 1,0-1 0,1 1-1,-1-1 1,1 0 0,3 0 0,58-2 5,-51 0-5,-1 0-1,1-1 1,-1 0 0,13-5-1,-12 2 2,0 1-1,0-2 0,0 0 1,-1 0-1,0-1 1,0-1-1,-1 0 1,0 0-1,-1-1 1,11-14-1,-11 13 1,41-46 19,-46 50-16,0 0-1,0-1 1,0 1 0,-1-1 0,0 0-1,5-15 1,-9 22 0,1-1 0,-1 0 0,1 0 1,-1 1-1,0-1 0,0 0 0,0 0 0,0 0 0,0 0 0,-1 1 0,1-1 1,0 0-1,-1 0 0,0 0 0,0-2 0,-2-4 6,1 0 22,-1 0 0,1 0 0,-2 1 0,1-1 0,-1 1 0,0-1 0,0 1 0,-1 0 0,-10-11 0,9 12 88,4 4-25,-2 9 1,4-7-95,0 1 0,-1-1 0,1 0-1,0 1 1,-1-1 0,1 0-1,0 1 1,0-1 0,0 1 0,-1-1-1,1 0 1,0 1 0,0-1-1,0 1 1,0-1 0,-1 1-1,1-1 1,0 1 0,0-1 0,0 0-1,0 1 1,0-1 0,0 1-1,0-1 1,1 1 0,-1-1 0,0 1-1,0-1 1,0 0 0,0 1-1,1 0 1,53 118 162,-18-43-140,-8-7-21,-1 6-7,20 83 0,-39-104 2,-8-33-4,-1-9 2,0-3 3,1 0 0,-2 0 0,1-1-1,-1 1 1,-1 0 0,0-1 0,0 1-1,-8 13 1,6-11 0,-2-1-1,1 0 1,-2 0 0,1-1-1,-1 0 1,-1 0 0,1-1-1,-1 0 1,-1 0 0,0-1-1,-10 6 1,15-9 0,-2 1 1,-32 9 0,31-12 6,0-1 1,-1 1 0,1-1-1,0-1 1,-13 0-1,12 0 4,8 0-2,-1 0 4,-5-2-8,-4-6-1192,1 2-4785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4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6904,'45'-15'-90,"52"-9"1,-45 12 45,-32 6 43,32-5-15,-28 6 18,53-7-100,-69 11 33,0 0 0,0 1 0,0 1 1,0-1-1,1 1 0,-1 1 0,15 3 0,-18-2 28,0-1 0,1 1 0,-1 0 0,0 0 0,0 1 0,-1-1 0,1 1 0,-1 0 0,0 0 0,0 1 0,6 8 0,-4-5 28,2 6-91,-8-14 98,7 18-30,-1-1 1,-1 1-1,-1 0 0,4 36 1,-4-16 8,19 179-9,-21-200 40,-1-13 1,0 1 0,0-1 0,-1 0 0,0 0 0,0 0 0,0 0 0,0 0 0,0 0 0,-1 0 0,0 0 0,-2 6 0,2-10 7,0 0 0,0 1 0,0-1-1,0 0 1,0 0 0,0 0 0,0 0 0,0 0-1,0 0 1,0 0 0,0-1 0,0 1 0,-2-1-1,1 0 13,-1 1-1,1-1 1,0-1-1,0 1 0,0 0 1,0 0-1,0-1 1,0 1-1,0-1 0,0 0 1,0 0-1,1 1 0,-3-4 1,-14-24 30,14 23-28,-1-3 19,1 1-1,-1-1 1,2 0-1,-1-1 1,1 1-1,1 0 0,-1-1 1,2 0-1,-2-18 1,2 16-3,-1-11 70,0 0 1,2-1-1,1 1 0,5-30 0,-3 30-61,1-9 193,1 7-113,1-6-28,1 1-1,1 0 0,16-37 0,-21 58-88,50-113 331,-41 97-265,1 0 0,2 1 0,17-24 0,-31 47-78,-1 0-1,1 1 1,-1-1 0,1 0 0,0 0 0,0 1-1,-1-1 1,1 0 0,0 1 0,0-1 0,0 1-1,0-1 1,1 0 0,8-2 13,-1 0-1,1 0 0,0 1 1,0 0-1,14 0 1,-23 2-17,0 0 1,0 0 0,0 0-1,0 0 1,0 0 0,0 0-1,0 1 1,0-1 0,0 0-1,0 1 1,0-1 0,-1 0-1,1 1 1,2 0 0,-3-1-3,6 3 4,0 1 0,0-1 1,0 1-1,-1 0 0,1 0 0,-1 0 0,0 1 0,0 0 0,-1 0 0,1 0 0,-1 1 0,-1 0 0,1-1 0,-1 1 0,4 7 0,18 42 15,2 13-15,16 75-10,-22-67-3,7 15-8,-11-26 6,38 134-52,-54-197 57,0 0-2,-1-2 8,0 1 0,0-1 0,0 0 0,0 0-1,0 0 1,0 0 0,0 0 0,0 0 0,0 1 0,0-1 0,0 0 0,0 0 0,0 0-1,0 0 1,0 0 0,0 1 0,0-1 0,0 0 0,0 0 0,0 0 0,0 0-1,0 0 1,0 0 0,0 0 0,0 1 0,1-1 0,-1 0 0,0 0 0,0 0 0,0 0-1,0 0 1,0 0 0,0 0 0,0 0 0,1 0 0,-1 0 0,0 0 0,0 0 0,0 1-1,0-1 1,0 0 0,0 0 0,1 0 0,-1 0 0,0 0 0,0 0 0,0 0-1,0 0 1,0 0 0,0 0 0,1-1 0,-1 1 0,0 0 0,0 0 0,0 0 0,0 0-1,0 0 1,0 0 0,1 0 0,41-131-1056,-18 62-4137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45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5296,'24'-41'1,"-14"24"51,-1 0 0,14-36 0,-23 51 56,-2-11 253,0 14-341,0 1 0,0 0 0,0 1-1,0-1 1,0 0 0,0 1 0,1-1-1,-1 1 1,1-1 0,-1 1 0,1 0-1,0-1 1,0 1 0,1 0-1,-2 4 1,-5 52 154,7-49-137,-3 6-19,3-9-1,-1 0 0,1-1 0,-1 1 0,2-1 0,0 11 0,18 108 98,-11-97-54,54 112 24,-45-115-51,69 75 7,-83-96-39,1 0 0,-1 0-1,1-1 1,0 1 0,-1-1-1,2 0 1,-1 0 0,0 0-1,5 2 1,3 1 1,23 9 2,-31-14-2,0 0 0,0 0-1,1-1 1,-1 0 0,0 0-1,1 0 1,-1 0-1,0 0 1,0-1 0,1 0-1,-1 0 1,0 0-1,0 0 1,7-4 0,-5 3 1,8-5 30,0-6-22,1 0 0,-2-1 1,12-16-1,-23 29-8,-1 0 1,0-1-1,0 1 1,-1-1-1,1 1 0,0-1 1,0 0-1,-1 1 0,1-1 1,0-2-1,4-23 23,0 0-1,0-36 1,-7 38 61,0 15-53,0-2-10,0 0 1,-1 0-1,-1 0 0,0 0 1,-1 1-1,0-1 0,0 1 0,-11-15 1,-94-115 551,67 94-346,5 11 6,35 33-218,0 1 0,1 0 1,-1 0-1,0 0 0,0 1 0,0-1 0,-1 1 1,1 0-1,0 0 0,-1 0 0,1 0 0,0 0 1,-1 1-1,-4-1 0,7 1-8,0 1-1,-1-1 0,1 0 1,0 1-1,0-1 1,-1 1-1,1-1 1,0 1-1,0-1 1,0 1-1,0 0 0,-1 0 1,1-1-1,0 1 1,0 0-1,1 0 1,-3 2-1,0 1 15,-2 0-10,1 0-1,0 0 1,0 0-1,0 1 0,1-1 1,-1 1-1,1 0 1,0 0-1,1 0 0,-1 0 1,1 1-1,0-1 1,0 1-1,-1 9 0,3-13-26,0-1-1,0 0 0,0 0 0,0 0 0,0 1 1,0-1-1,1 0 0,-1 0 0,0 0 1,1 0-1,-1 0 0,1 0 0,-1 0 1,1 0-1,0 0 0,-1 0 0,1 0 0,0 0 1,0 0-1,0 0 0,-1 0 0,1-1 1,0 1-1,0 0 0,0-1 0,0 1 0,2 0 1,0 1-709,9 7-4699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45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1 247 6192,'2'-4'15,"3"-14"55,-5 16 2,21-5 47,-13 6-109,0 0 0,1 1 0,-1 1 0,0-1 0,0 1 0,0 1 0,0-1-1,0 1 1,0 1 0,-1-1 0,9 5 0,-7-3-5,27 9 49,2 1-16,52 28-1,50 37 14,-112-60-30,-16-10-13,8 7 0,0 1 0,-1 1-1,0 1 1,27 36 0,-6-2 5,-2 0-9,-28-40-1,24 43 1,-22-36-4,-12-20 0,-8-14 5,1-1 0,-6-20-1,10 25 1,-3-39 49,3-93 287,3 126-316,0 10 10,1 1 1,-1-1 0,1 0 0,0 1 0,0-1-1,5-9 1,3-12 97,2 1 0,1 0 0,1 1 0,1 0 0,21-27-1,-23 37-91,-3 4 43,1 0-1,21-18 0,11-7 176,85-57-1,-86 72-219,-25 17 28,3 3-43,-1 1 0,1 0 0,0 2 1,0 0-1,36 9 0,-43-7-21,-8-3-3,1 1 0,-1 0-1,0 0 1,0 0-1,0 0 1,0 1-1,5 3 1,16 13-50,-1 1 0,0 1 0,-2 1 1,22 26-1,-12-9-124,49 46 1,-70-76 155,1 1 0,1-2 0,0 0-1,0 0 1,0-1 0,1-1 0,0 0 0,0-1 0,1 0-1,22 3 1,-32-7 17,6 1-4,-1 0 0,1-1 1,0 0-1,0-1 0,-1 0 0,1-1 1,0 0-1,-1-1 0,1 0 0,14-5 1,5-5 4,-6-2 0,-7 0 1,-14 11 1,-1-1 1,1-1-1,-1 1 0,0 0 0,0 0 1,-1-1-1,1 1 0,-1-1 1,0 0-1,0 1 0,0-1 0,-1 0 1,0 0-1,0-5 0,-1-4 5,0 1 0,-1 0 0,-3-14-1,1 15 8,1 0 0,-2 0-1,0 0 1,0 0-1,-13-19 1,11 20-6,-4-4 33,0 4-25,0 1 0,0 1 0,-21-13 0,31 21-13,0 1 0,1 0-1,-1-1 1,0 1 0,0 0 0,1-1-1,-1 1 1,0 0 0,0 0 0,0 0-1,1 0 1,-1 0 0,0-1-1,0 2 1,0-1 0,-1 0 0,-12 2 8,0 1 1,0 1-1,0 0 1,-20 9-1,26-9-9,0-1 1,1 1-1,0 0 1,0 1-1,0 0 1,-7 6-1,-4 4 1,-46 41 0,31-24-5,1 1 0,3 2 0,-39 56 0,34-30-1,23-33-10,-25 126-7,33-122 0,5 8 6,12 64 0,-5-80-6,8 3 6,33 41 0,-33-54-6,16 3 7,46 16 0,-53-27 7,44 1-1,-43-6 6,30-4 1,26-7 0,-2-7 0,-60 10 0,30-13 0,-33 12 0,28-19 1,-30 14-169,0 0 0,0 0 0,-2-2 0,1 0 0,12-19 0,20-26-4905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8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1 365 6280,'18'-9'0,"19"-7"16,32-6 4,-57 22 1,-5 3-13,0 0 0,0 0 0,0 1-1,-1 0 1,0 0 0,8 7 0,-13-11 0,0 1 1,0 0 0,-1 0-1,1 0 1,0-1-1,-1 1 1,1 0-1,-1 0 1,1 0 0,-1 0-1,1 0 1,-1 0-1,1 2 1,10 32 76,9 55 0,-16-57 50,-3 154 61,-1-152-48,16 107 61,-15-140-194,-1 0 0,0 0 0,1 0 0,0 0 0,-1 0-1,1 0 1,0 0 0,2 3 0,4 6 13,1-1-1,0 0 1,1-1 0,0 1 0,13 9-1,-21-18-24,0 0-1,0-1 0,-1 1 1,1-1-1,0 1 0,0-1 1,1 1-1,-1-1 0,0 0 1,0 1-1,0-1 0,0 0 0,0 0 1,2 0-1,48 3 37,-36-5-36,0 0 0,25-7 0,0-4 0,53-26-1,-78 32-3,0-2-1,0 0 1,-1-1-1,0 0 1,21-21-1,-22 19-3,-1 1-6,-1 0 0,0-1 0,-1-1-1,0 0 1,-1 0 0,8-16 0,-9 16 7,11-21 16,23-56 0,-26 52 39,-15 38-42,-1-1 0,0 1 0,1 0-1,-1-1 1,1 1 0,-1-1 0,0 1 0,1 0 0,-1 0 0,1-1-1,-1 1 1,1 0 0,-1 0 0,0 0 0,1-1 0,-1 1-1,1 0 1,-1 0 0,1 0 0,-1 0 0,1 0 0,0 0-1,-1 0 1,1 0 0,-1 0 0,1 0 0,-1 0 0,1 0 0,-1 1-1,1-1 1,-1 0 0,1 1 0,10 4 28,-9-4-3,0 0 0,1 0 0,-1 0-1,0 1 1,0-1 0,-1 1 0,1-1-1,0 1 1,0 0 0,2 3-1,4 4 23,4 4-24,21 19 156,-14-18-87,39 23-1,-40-32-6,2-4-53,0-1 0,33-5-1,-52 5-35,0 0-1,1 0 0,-1-1 0,0 1 0,1 0 1,-1-1-1,0 0 0,1 1 0,-1-1 0,0 0 1,0 1-1,2-3 0,25-20 35,39-42 1,-49 41 0,51-105 12,-60 103-31,4-30 12,9-108 1,-21 142-30,-2-42 28,-4-14 9,5 76-36,0 1 1,0 0-1,0 0 0,0 0 1,0 0-1,-1 0 1,1 0-1,0 0 0,-1-1 1,1 1-1,-1 0 0,1 0 1,-1 0-1,1 1 0,-1-1 1,-1-2-1,-9 1 21,7 8 48,-24 77 31,21-56-58,1 0 0,2 1 0,-3 47 0,5-55-34,1 15 41,15 166 16,-8-157-36,29 178 14,-15-105-1240,-11-64-4808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48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1 618 8160,'7'10'8,"-5"-8"32,-1 5 29,1-1 0,0 1 0,1-1 0,4 10 0,-4-9-76,9 25 235,2 0 0,30 48 0,-30-56-206,15 26 165,20 45-25,7 47-18,-25-41 36,-23-77-166,7 38 56,-7-25 21,2 43-1,-10-78-16,-1-3-71,1 1 0,-1 0-1,0 0 1,1-1 0,-1 1 0,1 0 0,-1-1 0,1 1 0,-1 0 0,1-1 0,-1 1 0,1-1 0,-1 1 0,1-1 0,-1 1 0,1-1-1,0 1 1,-1-1 0,1 1 0,0-1 0,0 0 0,-1 1 0,1-1 0,0 1 0,0-1 0,0 0 0,0 1 0,0-1 0,0-1 0,-1-15 2,1 17-2,1-32 45,9-55-1,-7 64-36,3-10 44,-2 10-27,3-14 3,2 0 0,1 1 0,15-35 0,95-200 290,-106 241-304,24-40 124,14-14 5,-50 82-139,-1 0-1,1 0 1,0 0-1,0 0 1,0 1 0,-1-1-1,2 1 1,-1-1-1,0 1 1,0 0-1,0 0 1,0 0-1,1 0 1,-1 0-1,1 0 1,-1 1-1,0-1 1,4 1 0,-2-1-1,-4 1-5,1 0 0,-1 0 0,0 0 0,1 0 0,-1 0 0,0 0 0,1 0 0,-1 0 0,0 0 0,1 0 0,-1 0 0,1 0 0,-1 0 0,0 0 0,1 0 0,-1 0 0,0 0 0,0 1 0,1-1 0,-1 0 1,0 0-1,1 0 0,-1 1 0,0-1 0,1 0 0,7 7 4,-1 0 1,0 1 0,0-1 0,-1 1 0,8 11-1,-5-1 9,48 187 16,-39-135-28,47 126-25,-63-190 14,0 0 0,1-1 0,0 0 0,0 1 0,0-1 0,1 0 0,4 5 0,-2-3-2,-6-7 10,0 0-1,0 1 1,0-1 0,0 0-1,1 0 1,-1 0-1,0 0 1,0 1 0,0-1-1,1 0 1,-1 0-1,0 0 1,0 0 0,1 0-1,-1 0 1,0 1-1,0-1 1,0 0-1,1 0 1,-1 0 0,0 0-1,0 0 1,1 0-1,-1 0 1,0 0 0,0 0-1,1 0 1,-1 0-1,0 0 1,0 0-1,1-1 1,-1 1 0,8 0-12,0-1 0,0-1 0,0 1 0,-1-1 0,1-1 0,-1 1 0,1-1 0,-1-1 0,0 1 0,8-7 0,102-59-88,-102 60 44,-1 0 1,20-17-1,-14 9 33,55-46-121,-23 19 56,73-65-245,-113 97 311,37-41-140,-41 45 121,1-2 2,0 1 0,-1-1 0,0-1 0,-1 0 0,0 0 0,7-14 0,-14 20-6,0-3-9,0 6 7,-2 3 13,0-1 33,1 1-1,-1 0 0,1 0 1,-1 0-1,1 0 0,0 0 0,0 0 1,0 0-1,-1 1 0,1-1 0,0 0 1,0 1-1,1-1 0,-1 0 1,0 1-1,0-1 0,1 1 0,-1 0 1,1-1-1,-1 1 0,1-1 1,0 1-1,-1 0 0,1-1 0,0 1 1,0 0-1,0-1 0,0 1 1,1 2-1,0 7-11,1-1 0,-1 0 0,6 17 0,-4-15 9,-3-9 2,1-1 0,-1 1 0,1 0-1,0 0 1,0 0 0,0-1-1,0 1 1,1-1 0,-1 1 0,1-1-1,2 3 1,3 5-10,2 0 1,-1-1-1,1 0 0,1 0 0,0-1 1,0 0-1,0-1 0,18 9 0,-15-9 8,24 8-44,-31-13 44,10 4-24,1-1 0,-1 0 0,1-2 0,17 2 0,-32-5 27,-1 0-1,0 0 1,0 0-1,0-1 0,1 1 1,-1-1-1,0 1 1,0-1-1,0 1 1,0-1-1,0 1 0,0-1 1,0 0-1,0 0 1,0 0-1,0 1 0,-1-1 1,1 0-1,0 0 1,0 0-1,-1 0 1,1-2-1,10-22 4,-11 25-1,8-43 1,-8 28 1,0 0 0,-1 0 0,0 0 0,-6-19-1,1 16 13,-9-5-2,-33-39 0,31 47 28,-82-40 16,79 49-16,6 4-30,0 2 0,1 0 0,-1 0 0,-24 5 0,37-4-9,0-1 1,-1 0-1,1 1 0,0-1 0,-1 1 0,1-1 0,0 1 0,0 0 0,-1-1 0,1 1 1,-2 2-1,-36 30 12,27-21-12,2 1 0,-13 16 0,0 9-3,-23 51 1,37-65-11,-17 89-4,25-92-17,20 88-17,-11-87 4,2-5 29,2 0 1,-1-1 0,26 27-1,-35-42 13,-1 1 0,0-1 0,1 0-1,0 0 1,-1 0 0,1 0 0,0 0-1,-1 0 1,1 0 0,2 0 0,31 11-28,62 10 1,-66-21-1,20-8 14,63-17 0,-80 11 6,53-24 4,22-14 7,8-6 1,1-1 1,73-60 8,-163 95 6,-15 10-6,2-2-1,-1 0 0,0-1 0,-1 0 0,0-1-1,-2-1 1,13-24 0,19-60 51,-40 86 1,-4 4-39,0 1 1,-1 0 0,-4-19-1,0 21 54,4 8-68,1 0 0,-1 0 0,0 0 0,0 0 0,0 0 0,1 0 0,-1 0 0,0 1 0,0-1 0,0 1 0,0 0 0,0-1 0,0 1 0,0 0 0,0 0 0,0 0 0,-4 1 0,2 0 4,1 0-1,0 0 1,-1 1 0,1-1 0,0 1 0,0 0 0,0 0 0,0 0-1,0 0 1,0 1 0,-4 4 0,-3 3 1,6-6-3,0 1 1,-1 0-1,2 0 1,-1 0 0,1 0-1,-5 9 1,2-4 8,-4 7-1,0 1 0,1 0 1,1 1-1,-10 35 0,2 5 16,6 3-26,7-40-9,2 30 1,1-47 0,0 0 0,1 0 0,0 0 0,-1 1 1,2-1-1,-1 0 0,0 0 0,1 0 0,0-1 1,5 10-1,-5-12-19,-2-2 18,0 0 1,0 1-1,1-1 0,-1 0 1,0 1-1,1-1 1,-1 0-1,0 0 0,1 1 1,-1-1-1,0 0 1,1 0-1,-1 0 0,0 1 1,1-1-1,-1 0 1,1 0-1,-1 0 0,1 0 1,-1 0-1,0 0 1,1 0-1,-1 0 0,1 0 1,-1 0-1,0 0 1,1 0-1,-1 0 0,1 0 1,-1 0-1,0-1 1,1 1-1,-1 0 0,1 0 1,-1 0-1,0-1 1,1 1-1,-1 0 0,1-1 1,13-25-6,3-25 6,-5 4 8,-3 0 1,4-66-1,-12 102 17,0 0-1,1 0 1,4-16 0,-5 25-21,-1 0 0,0 1 0,1-1 1,-1 1-1,1 0 0,0-1 0,-1 1 1,1-1-1,0 1 0,0 0 0,0 0 1,0-1-1,0 1 0,0 0 0,0 0 1,1 0-1,-1 0 0,0 0 0,0 0 1,1 1-1,-1-1 0,1 0 0,-1 1 1,0-1-1,1 1 0,-1-1 0,3 1 1,2 4 37,3 9-20,-1 1 0,10 25 1,-18-39-22,13 32 34,-2-1-1,11 57 1,-16-65-28,1 14 15,6 70 4,-3 46-19,-5 179-22,-4-285 5,1 15-24,-6 64 1,3-108-6,-5 50 38,5-59-30,-1-1 0,1 0-1,-2 0 1,1 0 0,-1-1 0,0 1 0,-5 7 0,-1-7-15,4-12-53,-2-20-13,7 23 117,-3-12-20,-3-43-52,4-76 5,4 103 38,31-149-2,-22 137 22,27-67 4,26-27 1,11 5 0,7 12 1,-45 67 2,96-123 9,-119 156-10,8-11 9,2 0 0,45-42-1,-64 68 4,2-1 0,-5 3-4,-1-1-4,5-5-3,-18 30 10,3-8-12,0 1-1,1 0 0,-7 20 0,8-18-2,-5 11-22,-16 48-1,20-48-26,-38 158-220,41-166 256,3-15-8,1 1 0,-1 1 0,1-1 0,1 0 0,0 14 0,6 82-129,-5-98 131,0 1 1,0 0-1,0-1 0,1 1 0,0-1 1,0 1-1,0-1 0,1 0 0,0 0 1,0 0-1,6 8 0,-5-7 6,-4-6 13,0 0-1,0 0 1,1 1 0,-1-1 0,0 0-1,0 1 1,0-1 0,1 0-1,-1 0 1,0 1 0,1-1 0,-1 0-1,0 0 1,0 0 0,1 1-1,-1-1 1,0 0 0,1 0 0,-1 0-1,0 0 1,1 0 0,-1 0-1,0 0 1,1 1 0,-1-1-1,0 0 1,1 0 0,-1 0 0,0 0-1,1-1 1,0 1 0,7-1-10,0 0-1,-1-1 1,1 0 0,0 0 0,0-1 0,-1 0 0,14-8-1,-2-2-33,150-140-69,-151 135 111,29-33-5,-9 2 2,-31 38 7,-1 0-1,0-1 1,6-15 0,-6 13 1,-2 1 0,0-1-1,0 1 1,-2-1 0,1 0 0,-2 0 0,0 0 0,-2-28 0,-6-35 12,7 77-11,0-1 0,0 0 0,0 0 0,-1 0 0,1 1 0,0-1-1,0 0 1,-1 0 0,1 1 0,0-1 0,-1 0 0,1 1 0,-1-1 0,1 0 0,-1 1 0,1-1 0,-1 0-1,1 1 1,-1-1 0,0 1 0,1-1 0,-1 1 0,0 0 0,1-1 0,-1 1 0,0 0 0,0-1 0,1 1 0,-1 0-1,0 0 1,0 0 0,0 0 0,1-1 0,-1 1 0,0 0 0,0 1 0,0-1 0,1 0 0,-1 0 0,0 0-1,0 0 1,1 0 0,-1 1 0,0-1 0,0 0 0,1 1 0,-1-1 0,0 1 0,1-1 0,-1 1 0,0-1-1,1 1 1,-1-1 0,1 1 0,-1-1 0,1 1 0,-1 0 0,1-1 0,-1 2 0,-47 81 60,44-75-51,0 0 0,0 1-1,0-1 1,1 1 0,-3 16-1,1-5 0,2-6-7,0 1 0,-1 29 0,4-33-2,1-1-1,0 1 1,1 0-1,0-1 1,0 0-1,1 1 1,1-1-1,0 0 1,8 15-1,2-6-5,7-1 2,1-1 1,31 18-1,-32-26-29,-3-4 18,1-1 1,36 3-1,-39-10-25,81-45-8,-78 36 36,-1 0-1,0-2 1,0 0-1,27-30 0,-30 29 8,6-10-15,72-125 0,-78 117 14,14-52 4,-2-16 2,-14 34 18,-4 0 0,1-69 0,-12 42 43,3 74-35,0 2 10,-1 0-1,-3-25 0,3 42-33,0 0 0,0 1 0,0-1 0,0 1 0,0-1 0,0 0 0,0 1 0,0-1 0,-1 0-1,1 1 1,0-1 0,0 1 0,0-1 0,-1 0 0,1 1 0,0-1 0,-1 1 0,1-1 0,0 1 0,-1-1 0,1 1 0,-1-1 0,1 1 0,-1 0 0,1-1 0,-1 1 0,1 0 0,-1-1 0,1 1 0,-1 0 0,0-1 0,-1 1 4,1 1 0,0-1 0,0 1 0,0-1 0,0 1 0,0 0 0,0-1 1,0 1-1,0 0 0,0 0 0,0 0 0,1-1 0,-1 1 0,-1 2 0,-23 37 72,24-39-90,-9 20 33,1 0 0,-13 44-1,15-43-17,-14 52 20,15-46-21,-17 79 1,-7 120-3,28-185-27,2 151-26,2-161-47,7 18-44,1-1 0,29 81 0,-32-111 117,-4-13-2,-1 0-1,1 0 0,0 0 0,1 0 1,0 0-1,7 8 0,-5-4-49,-3-5 46,1 1-1,0-1 1,0 1-1,0-1 1,0 0 0,1-1-1,6 6 1,0-3-108,-10-7 96,1 0 1,-1 0-1,1 0 1,-1 0-1,1 0 0,-1 0 1,1 0-1,-1 0 1,1-1-1,-1 1 1,0-1-1,1 1 0,-1-1 1,1 0-1,-1 0 1,0 1-1,0-1 1,1 0-1,1-2 0,-3 3-144,11-9-3932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4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0 338 4760,'85'-54'48,"32"-18"-87,111-48-273,-203 108 293,33-18-82,23-12 0,-77 40 92,1 1 0,-1 0-1,1 0 1,0 0 0,0 1 0,0-1 0,0 1 0,-1 0 0,1 0-1,0 1 1,0-1 0,0 1 0,7 3 0,-5-3 4,-4 0 4,1-1 1,-1 1-1,0 0 1,0 0-1,0 0 1,1 0-1,-1 0 1,0 1-1,0-1 1,-1 1-1,4 2 1,3 3-1,-4-4 1,0 0 0,0 1 1,0 0-1,8 8 0,-8-4 3,1 0-1,-1 1 1,0-1-1,-1 1 1,0 0-1,6 17 1,-6-11 20,0 1 0,-1-1 0,-1 1 1,1 17-1,-1-10 2,1 13 208,-2 50 1,0-29 62,3 12 30,0 99 510,-4-161-689,-1 1 19,0-7-97,-1-3-8,-4-8-222,0-1 0,0 1 0,-5-16 0,-6-14-3659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48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5472,'3'-1'0,"-1"0"1,0-1 0,-1 1 1,1 1-1,0-1 0,0 0 0,-1 0 0,1 0 0,0 1 1,0-1-1,0 1 0,0 0 0,0 0 0,0-1 0,0 1 1,0 0-1,0 1 0,0-1 0,0 0 0,0 0 0,0 1 1,0-1-1,-1 1 0,1 0 0,0 0 0,2 0 0,2 3 3,-4-3 1,0 1 1,1-1-1,-1 1 0,0 0 1,0-1-1,0 1 1,-1 0-1,1 0 0,3 4 1,2 5 17,-1-1 0,0 1 0,0 0 0,-1 0 0,6 17 0,11 53 61,-19-65-55,-1-1-1,0 1 0,-1 1 0,-1-1 1,-2 16-1,1-18-14,0 14 67,-8 42 0,1-19 15,-15 64 416,11-134-286,10 8-241,-1-1 0,2 0 0,0 1-1,0-1 1,2-13 0,-1 15-442,0-14-3669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49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6552,'17'16'-11,"-1"0"1,0 1-1,-1 0 1,-1 1 0,16 27-1,-22-32 7,7 10-3,-1 2 0,15 35-1,-20-39 3,32 77-49,-6-12 35,-18-52 13,2-1 0,1 0 0,28 35 0,-8-27 5,-5-9 1,-10-12 0,-20-16 0,-4-3 0,0 0 0,1 0 0,-1 0 0,1 0 0,-1-1 0,1 1 0,-1 0 0,1-1 1,-1 1-1,1-1 0,0 0 0,-1 1 0,1-1 0,2 0 0,-3 0 2,0 0 0,-1 0-1,1 0 1,0 0 0,-1 0 0,1 0-1,0 0 1,0-1 0,-1 1 0,1 0-1,-1 0 1,1-1 0,0 1 0,-1 0-1,1-1 1,0 1 0,-1-1 0,1 1-1,-1-1 1,1 1 0,-1-1 0,0 1-1,1-1 1,-1 1 0,1-1 0,-1 0-1,0 1 1,1-1 0,-1 0 0,0 1-1,0-1 1,0 0 0,1 1 0,-1-1 0,0 0-1,0 1 1,0-1 0,0 0 0,0 0-1,-1 0 1,3-5-2,8-42 159,14-179 589,-20 176-722,0 18 288,26-113 122,-29 139-361,1 0 1,0-1-1,1 1 1,-1 0-1,1 1 1,5-10-1,2 0 3,-3 1-27,-4 8 26,1-1 0,0 1 0,10-12 0,-10 13-30,1-2 48,1 1 1,0 0 0,7-8-1,-11 13-69,1-1-1,-1 1 1,1 0 0,0 1-1,-1-1 1,1 0-1,0 1 1,0-1 0,0 1-1,0 0 1,0 0-1,1 0 1,-1 1 0,0-1-1,4 0 1,5 2-9,0 1 0,-1 0 0,1 1 1,-1 0-1,0 1 0,0 0 0,0 1 0,0 0 1,-1 0-1,0 1 0,14 11 0,17 20 57,-36-31-67,1-1 1,0 1-1,0-1 0,13 8 0,-14-11-7,-2 0 3,1 0-1,-1-1 1,1 0 0,0 1-1,-1-1 1,1-1-1,0 1 1,0 0 0,0-1-1,5 0 1,-6 0 0,-1 0-1,1-1 1,0 1-1,0-1 1,0 0-1,-1 1 1,1-1-1,0-1 1,-1 1-1,1 0 1,-1 0-1,1-1 1,-1 0-1,0 1 1,0-1 0,1 0-1,2-4 1,2-2 7,0 0 0,9-16 1,-13 20-9,-1-1 7,1 0-1,-1-1 1,1 1 0,-2-1 0,1 1 0,-1-1 0,1 0 0,-2 0 0,2-10 0,-2 8 0,1-2 17,0 0-1,-1 1 0,-1-1 0,-2-16 1,2 17-13,0 5-1,0 0-1,0 0 1,0 0-1,-1 1 1,1-1-1,-1 0 1,0 1-1,0-1 1,0 1-1,-1 0 1,1 0-1,-1 0 1,-4-4-1,3 3 2,-6-3 48,5 5-52,0 1 0,0 0 0,0 0 0,0 0 0,0 1 0,0-1 0,-1 1 0,1 1 0,0-1 0,0 1-1,0-1 1,0 1 0,0 1 0,0-1 0,0 1 0,0 0 0,0 0 0,1 0 0,-1 1 0,-7 5 0,1-1-1,5-2-3,0 0 1,-1 0 0,2 0 0,-1 1 0,-5 7 0,-68 67 28,64-63-20,-17 34-1,23-34-12,1 1 0,-7 20 0,2 11-3,-10 71 0,19-87-17,3 116-6,4-122-15,20 57-25,-18-69 40,0-1 0,1 1 1,1-2-1,11 20 1,-10-22 12,-6-7 2,1 0 1,0-1-1,0 1 1,0-1-1,0 0 1,1 0-1,-1 0 1,1 0-1,4 2 1,58 33-87,-52-35 64,10-3 22,1-1 1,-1-1-1,0-1 1,33-9-1,-41 9 9,-11 2 0,0 0 0,0 0 0,-1-1 0,1 0 1,0 1-1,-1-2 0,7-3 0,31-18 0,14-13 2,-27 17 20,-1-2 0,40-38 0,-26 20 3,-12 17-1274,-18 16-4996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4:49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22 6552,'-1'-1'24,"-1"-6"10,0 5 44,-4-3 11,5 3 6,-10-2-741</inkml:trace>
  <inkml:trace contextRef="#ctx0" brushRef="#br0" timeOffset="1">233 91 4936,'-3'13'47,"-1"-1"1,-1 1-1,0-2 0,-1 1 1,0 0-1,0-1 0,-12 15 1,17-25 1,0 0 1,0-1 0,0 1 0,0 0 0,0 0 0,0-1 0,-1 1 0,1 0 0,0-1 0,0 1 0,0-1 0,-1 0 0,1 1 0,0-1 0,0 0 0,-1 0 0,1 0-1,0 0 1,-1 0 0,1 0 0,0 0 0,0 0 0,-1-1 0,1 1 0,0 0 0,0-1 0,-1 1 0,1-1 0,-2 0 0,-1-1 86,0 0 1,1 0 0,-1-1-1,1 1 1,0-1-1,-5-3 1,7 3-78,0 1 0,0 0 0,0 0 0,1-1 0,-1 1 0,1-1 0,-1 1 0,1 0 0,0-1 0,-1 1 0,1-1 0,1 1 0,-1-1 0,0 1 0,1-1 0,-1 1 0,1 0 0,0-1 0,1-3 0,1-3-907,1-12-4485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28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7984,'0'0'88,"5"5"-15,16 14-10,-13-8 178,5 26 81,-2 2 1,9 52-1,-18-77-254,-1 1 0,0-1 0,-1 0 0,-3 28 0,-2 14 56,-4 88 5,0 80 90,8-164-150,-3 185 42,4-193-30,4 221 36,-3-215-42,7 257 33,-7-247-40,6 292 32,-7-284-33,0 318 27,0-314-20,-10 345 27,6-337-33,-12 367 32,13-360-33,-15 390 25,14-384-31,-19 414 26,20-412-46,-5 402 19,8-404-33,12 403 7,-7-402-19,24 402 9,-23-403-16,26 411 8,-26-406-8,15 427 8,-18-427-9,7 419 2,-9-421-1,-1 409 11,0-411 1,-7 405 9,6-409-2,-3 366 11,4-372-4,0 361 20,0-363 21,7 358 45,-6-360 8,1 347 60,-2-349-40,2 324 67,-2-334-54,9 270 70,-6-282-70,7 232 70,-9-243-71,-1-19-83,-4 194 214,-24 50-1667,20-228-7504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5:55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5 9776,'-38'-3'-110,"30"2"45,6 0-167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5:55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7624,'5'3'65,"12"9"53,0 1 0,-2 0 0,0 1 1,20 24-1,-18-13 19,-2 2 0,0-1 1,-2 2-1,15 46 0,-19-49-119,9 25 69,16 74-1,-26-89-70,2 5 51,69 258 151,-71-268-207,-3-10 14,1-1 0,8 18 0,94 224 191,-105-254-205,0 0 0,1 0 0,0 0-1,6 6 1,-10-12-9,0-1 0,1 0-1,-1 0 1,0 0-1,0 1 1,1-1 0,-1 0-1,0 0 1,1 0 0,-1 0-1,0 0 1,1 0-1,-1 0 1,0 0 0,1 0-1,-1 0 1,0 0 0,1 0-1,-1 0 1,0 0-1,1 0 1,-1 0 0,0 0-1,1 0 1,-1 0-1,0 0 1,1-1 0,-1 1-1,0 0 1,0 0 0,1 0-1,-1-1 1,1 1-1,7-8 9,-8 7-8,5-3 4,-4 2-4,1-1 1,0 1 0,-1 0 0,1 0-1,-1-1 1,0 1 0,0-1 0,1 0-1,-2 1 1,1-1 0,1-3 0,24-99-1135,-12 40-4688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5:56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7176,'0'22'0,"0"22"0,0 2-4,1-13-1,-7 60 0,5-86 39,-5 10-69,-14 20 392,42-37-78,-4-2-206,0 1 1,0 1-1,1 1 0,30 4 1,-42-4-39,0 0 1,-1 0-1,1 1 1,0 0-1,-1 0 1,10 5 0,4 2 1,40 15 31,-36-10 127,-11-4-129,0 1 1,15 17-1,-12-9-26,18 29 1,-34-48-41,17 32 207,55 148 83,-62-142-76,26 154 80,-30-153-99,-1 10-100,29 216 459,-30-237-522,-2-15 26,1 0 0,0 0-1,9 23 1,-12-36-56,11 31 157,17 34 0,-23-55-80,0-1 0,1 1 1,-1-1-1,2-1 0,-1 1 1,1-1-1,1 0 1,-1-1-1,11 9 0,-17-16-68,0 1-1,-1-1 0,1 0 1,0 1-1,-1-1 1,1 0-1,0 0 0,-1 1 1,1-1-1,0 0 0,0 0 1,-1 0-1,1 0 0,0 0 1,-1 0-1,1 0 1,0 0-1,0 0 0,-1 0 1,1 0-1,0-1 0,0 1 1,-1 0-1,1 0 0,0-1 1,-1 1-1,1 0 1,-1-1-1,1 1 0,0-1 1,-1 1-1,1-1 0,-1 1 1,1-2-1,12-19 64,-12 18-61,1 0 5,-1 1 0,0-1 0,0 1 0,0-1 0,0 1 0,0-1 0,0 1 0,-1-1 0,0 0-1,1 1 1,-1-1 0,0 0 0,0-2 0,0-6 17,1-2-10,-1 6-2,0 1-1,0 0 1,-1-1-1,0 1 1,0 0-1,-2-8 1,-33-122 157,24 105-73,-67-116 33,60 123-80,-95-73 17,88 81-50,10 8-14,-7-4 1,0 2 1,-1 0 0,-48-12 0,46 17 9,11 2-5,0 1 1,0-2 0,0 0 0,-28-13-1,53 9 15,-4 3-31,-4 3-2,1 1 1,-1-1-1,0 1 1,0 0-1,1 0 1,-1 0-1,1 0 1,-1 0 0,1 0-1,3 0 1,126-36 18,50-1 30,-89 21-32,135-23-1,-182 32-9,63-16 4,6-7-8,76-23-1681,-104 30-6743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5:56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13 11384,'0'0'8,"1"0"-4,-1 0 0,0-1 1,0 1-1,0-1 0,0 1 1,0-1-1,0 1 1,0 0-1,0-1 0,0 1 1,0-1-1,0 1 0,0 0 1,0-1-1,0 1 0,0-1 1,-1 1-1,1 0 0,0-1 1,0 1-1,0-1 1,-1 1-1,1 0 0,0-1 1,-1 1-1,-16-2 96,12 2-97,1 0 0,0 0 1,0 0-1,-1 0 0,1 0 1,0 1-1,-6 2 1,-88 27 14,75-18-3,-92 78 18,112-87-25,1-1 0,-1 1 0,0 0 0,1 0-1,0 0 1,-4 6 0,-89 174 73,78-140-26,-47 172 25,56-174-33,2 159 17,6-194-58,1-1 1,-1 0 0,1 0-1,0 1 1,3 6 0,27 79 33,14-5-27,-43-82-10,0-1 1,1 1-1,-1-1 1,1 1-1,-1-1 1,1 0-1,5 4 1,-8-7-4,21 19 16,40 29 0,-33-31-11,42 19-1,-70-36-4,6 3 3,1 0 0,0 0-1,-1-1 1,10 2 0,212 38 9,-220-41-16,-1-1 0,0 1 0,1-1 1,9-2-1,238-40-1463,-114 9-5779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59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10 284 6640,'-5'-46'169,"3"38"-112,1-1 1,0 0 0,0 1 0,1-1 0,1-12 0,0 19-37,-1 1 0,1 0 0,0 0 0,0 0 0,-1 0 0,1 0 0,0 0 0,0 0 0,0 0 0,0 0 0,0 0-1,0 1 1,0-1 0,0 0 0,1 1 0,-1-1 0,0 0 0,0 1 0,0 0 0,1-1 0,-1 1 0,0 0 0,1 0 0,1-1 0,2 0-40,7-3 52,35-5 146,93-11 17,33 1 42,-94 13-185,12-2-13,8-4-31,-62 7-7,6 0-3,42-11 0,-15-3 0,-40 12 2,-30 6 0,0 1 0,1 0 0,-1-1 1,0 1-1,0 0 0,1-1 0,-1 1 0,0-1 0,0 1 0,0 0 0,1-1 1,-1 1-1,0-1 0,0 1 0,0-1 0,0 1 0,0-1 0,0 1 0,0 0 1,0-1-1,0 1 0,0-1 0,0 1 0,0-1 0,-1 1 0,1-1 0,0 1 1,0 0-1,0-1 0,0 1 0,-1-1 0,1 1 0,0 0 0,0-1 0,-1 1 1,1 0-1,-1-1 0,-15-6 12,14 7-9,1-1 0,-1 1 0,1 0 0,0 1 0,-1-1 0,1 0 0,-1 0 0,1 1 0,-1-1 0,1 0 0,0 1 1,-1 0-1,1-1 0,0 1 0,-1 0 0,1-1 0,0 1 0,0 0 0,0 0 0,0 0 0,-1 0 0,2 0 0,-1 1 0,0-1 0,-1 2 0,1-2 0,0 0 0,1 0-1,-1 0 0,0 0 0,1 1 1,-1-1-1,1 0 0,0 0 1,-1 1-1,1-1 0,0 0 0,0 1 1,0-1-1,0 0 0,0 1 0,0-1 1,0 0-1,0 1 0,0-1 0,1 2 1,0 2 4,0 4-2,-1-6-3,0 0 0,1 0-1,-1 0 1,1 0 0,0 0 0,0 0 0,0 0-1,0-1 1,1 1 0,-1 0 0,3 3 0,49 93 33,-17-33 0,-20-36-28,23 54 0,-14-20-2,-19-47-5,8 33 0,-13-42-1,0 0-1,0 0 1,-1 0 0,0 0 0,-1 0 0,0 0 0,0 0 0,-1 0 0,0 0 0,-5 13-1,6-18 1,0 0-1,0 0 1,-1 0-1,1 0 1,-1 0-1,0-1 1,0 1-1,0-1 1,0 1-1,0-1 1,-4 4 0,-3 2-1,1 2 0,4-6-1,1-1-1,0 1 1,-1-1 0,0 0 0,0 0 0,-7 4 0,-5 4-6,-43 26-8,53-34 11,-1 1 0,1-2 0,-1 1-1,0-1 1,0 0 0,0-1 0,0 1-1,-12 0 1,-21-4-1024,21-1-3991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5:5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10 380 8792,'-10'-6'91,"14"-1"114,21-5 137,-23 11-338,12-5 3,38-12 105,123-21 23,-130 32-55,215-31 36,-202 32-16,273-14 37,-256 17-50,330-13 41,-320 13-8,361-11 53,-357 13-25,330-4 65,-342 4-59,312-9 183,-120 0-154,-221 9-62,185 4 151,-66-11 16,-151 6-277,26-7 50,-15 1-25,0-2-1,-1-1 1,31-18 0,1-10-1520,5-3-5976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5:57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9 7264,'2'-1'7,"0"0"0,0-1 0,1 1 0,-1 1 0,1-1 0,-1 0 0,1 0 0,4 0 0,-5 2-1,-1-1 0,1 0 0,-1 1 0,1-1 0,0 1 1,-1-1-1,1 1 0,-1 0 0,0 0 0,1 0 0,-1 0 0,0 0 0,1 0 1,-1 0-1,0 0 0,0 0 0,2 3 0,29 33 53,44 50-1,91 107 213,12 6-87,-140-155-17,126 195 71,-160-232-189,0 1 0,0 0-1,4 14 1,-9-23-49,44 125 199,-17-1-125,-26-117-45,0-1 0,0 0 0,-1 1 0,0-1 0,0 11 0,-3 21 57,-7 40 1,2-43-62,-15 40 1,21-69-15,0-1 1,0 1 0,0-1-1,-1 0 1,0 0-1,-5 6 1,-67 96 73,-18-3-62,51-65 4,-191 129 6,227-163-32,-1-1 0,1-1 0,-1 1 0,0-1 1,-11 3-1,-122 38 5,-34-10-1118,-5-8-4454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5:58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490 195 8880,'6'-19'82,"6"-33"450,-13 49-483,1 1 1,-1-1-1,0 1 0,0 0 0,0-1 0,0 1 0,-1 0 0,1 0 0,-1 0 1,1 0-1,-1 0 0,0 0 0,0 0 0,0 0 0,-2-1 0,3 2 4,-6-6 20,0 1 0,0 1-1,-1-1 1,1 1 0,-1 1 0,-1-1-1,-9-3 1,6 2-36,2 1-3,0 0-1,0 1 1,-1 0 0,1 1 0,-1 0 0,0 0 0,-20-1 0,21 3-19,-3 0 12,-1 0-1,0 1 1,1 0-1,-1 1 1,-25 6-1,20-4-13,14-2-2,-1-1-1,0 1 0,1 0 1,-1 0-1,1 1 0,-1 0 1,1 0-1,-6 3 1,-4 2 2,-25 12 3,36-16-13,1-1 0,-1 0 1,1 0-1,0 1 0,0 0 0,0 0 1,0 0-1,0 0 0,0 0 0,1 0 1,0 1-1,0-1 0,0 1 0,0 0 1,0 0-1,1 0 0,-2 6 0,2-7-1,0 10 5,1-13-7,1 4 1,0 1 0,1-1 0,-1 0 0,1 0 0,3 5 0,-1-3 0,0-1-1,0 0 0,1 0 0,0 0 0,5 4 1,31 23-5,84 49 0,-110-73 2,38 18-19,-34-18 15,0 1 0,-1 2 0,0-1 0,-1 2 0,0 1-1,17 16 1,-29-20 1,-5 18 4,-1-22 1,0 1 0,0-1 0,-1 1 0,0-1 0,-3 7 0,0-3 0,0-1 0,-12 17 0,-21 15 1,28-31 2,-1 1-1,0-2 1,-15 10-1,-62 24 10,46-23-11,30-14-1,-27 17-2,39-22 2,0 0 0,0 0 0,0 0 0,0 0 0,0 0 0,0 0 0,0 0-1,0 0 1,0 0 0,0 0 0,0 0 0,1 1 0,-1-1 0,0 0 0,0 0 0,0 0-1,0 0 1,0 0 0,0 0 0,0 0 0,0 0 0,0 0 0,0 0 0,0 0 0,0 0-1,0 1 1,0-1 0,0 0 0,0 0 0,0 0 0,0 0 0,0 0 0,0 0 0,0 0 0,0 0-1,0 0 1,0 0 0,0 1 0,0-1 0,0 0 0,0 0 0,0 0 0,0 0 0,0 0-1,0 0 1,0 0 0,-1 0 0,1 0 0,5 2 0,-1-1 0,0-1 0,0 1-1,1 0 1,-1-1 0,1 0 0,7-1 0,23 1-7,11 1 6,9 7 1,-4 8 0,-45-13 0,0 0 0,0 0 0,-1 1 1,1 0-1,8 7 0,-10-7 1,1 1-1,-1 0 1,0 0 0,-1 0-1,1 0 1,-1 1 0,3 5-1,0 4 1,-1 0 0,7 27 0,-4-2 4,-1 0 0,4 72 0,-10-83-3,1 37 8,13 72 0,1-81-7,-5-36 4,-4-11-5,1 0 0,15 15 0,-17-20-1,0 0-1,0 0 0,1-1 1,0 1-1,0-1 0,0-1 1,10 4-1,-8-4 6,-1-1-1,1 0 1,-1 0 0,1-1-1,0 0 1,0-1 0,-1 0-1,11-1 1,5-2-714,39-11 0,33-10-6152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5:59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1271 8968,'-13'-7'1,"11"5"6,3-1 11,-1-1-1,1 1 1,0-1 0,0 1 0,1 0 0,-1 0 0,1 0-1,-1-1 1,1 2 0,0-1 0,0 0 0,1 0 0,-1 1-1,0-1 1,1 1 0,0-1 0,2-1 0,1-1 6,92-79 347,-74 64-331,0-3 141,92-126 70,-97 113-111,51-161 45,-60 157-97,17-155 33,-25 157-67,-14-155 19,8 158-26,-22-93 15,19 112-27,3 11-27,-1-1-1,0 1 1,0 0 0,0 1-1,0-1 1,-1 1 0,-12-7-1,18 11-3,-1-1-1,1 1 0,-1 0 0,1-1 0,-1 1 0,0 0 1,1 0-1,-1 0 0,1-1 0,-1 1 0,0 0 1,1 0-1,-1 0 0,0 0 0,1 0 0,-1 0 1,0 0-1,1 1 0,-1-1 0,1 0 0,-1 0 0,0 1 1,-11 3 11,1 1 0,0 0 0,0 1 0,1 0 0,0 0 0,-11 9 0,20-13-5,-1-1-1,0 1 1,0 0 0,1 0-1,-1-1 1,0 1-1,1 0 1,-2 4 0,-19 35 50,-22 56 0,34-62 21,-10 155 42,22-151-22,30 166 42,-20-164-63,63 127 25,-59-143-58,9 4-18,28 26 0,-39-45-15,22 4-1,-30-13-13,0 1 1,1-1 0,-1-1-1,13 1 1,-14-1-1,1-1 0,0 0 0,-1 0 0,0 0 0,9-3 0,-8 2 0,-1-1 0,0 0 0,1 0 1,7-6-1,9-10 6,27-29 0,0 0 3,-34 33-7,34-24 14,-28 25-10,1 2 0,41-18 0,-61 30-4,0-1-1,0 0 0,0 1 1,0-1-1,0 1 0,0 0 1,0 0-1,0 0 0,3 0 1,6 1 0,1 0 1,0 1 0,0 0-1,-1 1 1,1 1 0,19 8-1,-30-12-1,1 1 0,-1 0 0,0 0 0,0-1 0,1 1 0,-1 0 0,0 0 0,0 0 1,0 0-1,0 0 0,0 0 0,1 3 0,29 44 12,-27-39-12,0 0-1,0 1 1,-1 0 0,0-1-1,1 12 1,-2-7 0,-1-1 1,-1 0-1,-1 25 0,-1-21 0,-1 0-1,-9 31 1,6-29-1,-2 0 0,-14 26 0,7-19 0,-22 27 0,19-29 0,-25 24 0,26-32 0,-30 23 0,34-30 0,1-1 0,-24 11 0,30-16 0,0-1 0,0 1 0,0-2 0,0 1 0,0-1 0,-11 1 0,12-2-1,0 0 1,-1-1 0,1 0 0,0 0-1,1 0 1,-1-1 0,0 0 0,0 0-1,0 0 1,1 0 0,-1-1 0,1 1-1,0-1 1,0 0 0,-4-5 0,-4-6-19,2-10 8,1 0 0,-8-33 0,15 34-69,4 4-226,0 0 1,1 1 0,1-1-1,9-23 1,9-17-6848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0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0 265 7264,'53'30'48,"80"51"264,-119-72-294,-9-6-1,0 0 0,0 0 0,1-1 0,-1 0 0,10 3 0,2 0 27,-1-1 0,1 0 0,0-2 0,0 0 0,1-1 0,27-2 0,-31 0-29,-8 0-7,-1 1 1,0-1 0,0 0-1,0-1 1,1 1-1,-1-1 1,5-3 0,6-1 8,-1-1 0,0-1 0,-1 0 0,0-1 1,0 0-1,-1-1 0,14-14 0,-19 15-12,-4 4-1,0 0 1,0-1-1,-1 1 0,1-1 0,3-9 1,18-42 18,27-53 155,-50 107-142,0 1-15,0-1 0,0 0 0,0 0 0,0 0 0,-1 1 0,1-2-1,-1 1 1,2-3 0,5 21 235,13 72-1,-17-71-215,2 8 11,0 0 0,2-1 0,16 35 0,2-23-31,-13-23 20,0-3-21,1-2-1,-1 0 1,1-1 0,0 0 0,0-1 0,1-1 0,27 5-1,-26-6-10,-8-2 4,0 0-1,0-1 1,1 0-1,9-1 1,143-19 153,-146 18-156,23-10 50,12-10 16,-48 21-68,-1 0-1,0 0 1,0 1 0,1-1 0,-1 0 0,0 0 0,0 0 0,0 0 0,0-1 0,0 1 0,0 0-1,-1 0 1,1-1 0,0 1 0,1-3 0,1-3 9,3-1-4,-5 6-5,1-1 1,0 1-1,-1 0 1,0-1 0,0 1-1,1-1 1,-2 1-1,1-1 1,0 0-1,0-3 1,1 0 11,-1-1 0,-1 1-1,1-1 1,-1 1 0,0-1 0,0 1-1,-1 0 1,0-1 0,0 1 0,-1-1-1,1 1 1,-1 0 0,-3-6 0,0 1-4,2 5 5,1 1 0,-1-1 1,0 1-1,-1 0 1,-4-5-1,3 2 21,-1 0-21,0 0 0,0 1 0,0-1-1,-1 1 1,0 1 0,0 0-1,-1 0 1,1 0 0,-11-5 0,-13-5 68,0 1 0,-1 2 1,-47-13-1,25 17-41,34 8 74,3 5-79,0 0 1,1 1-1,-30 12 0,45-16-32,-1 0-1,1 0 1,-1 0-1,1 0 1,-1 0-1,1 0 1,0 0-1,-1 1 1,-1 2-1,1-3-1,-8 11 12,0 0 0,0 0 0,1 0 0,1 1 0,0 1 0,1 0 0,-8 21 0,-31 101 39,40-107-39,-1 41 0,7-51-19,0 0 1,3 21 0,-1-27-1,1 0 1,0 0-1,7 17 0,-6-19 0,0-1-1,1 0 0,1-1 0,10 16 1,-7-16-2,0 0 1,0 0 0,1-1 0,0-1-1,1 0 1,0 0 0,0-1 0,0 0-1,1-1 1,13 5 0,-21-9-2,1 1 0,-1-1 0,0 0 0,0 0 0,8 0 0,174 5-17,-148-12-27,154-40-54,-154 34-119,155-49-110,-154 48-31,-2 2 154,8-2-27,76-33 0,-103 38 160,62-30-157,-67 31 190,0-1 0,0 0 0,-1-1 0,16-15 0,-16 11 19,-4-4 17,-5 3 4,-7 3 1,2 9 1,0-1 0,-1 1 0,0 0 0,1 0 0,-1 0 0,0 0 0,0 1 0,0-1 0,0 1 0,0-1 0,-1 1 0,1 0 0,0 0 0,-1 1 0,1-1 0,0 1 0,-6-1 0,0 1 3,-1 0 0,1 1 0,-1 0 0,-9 2 0,3 3 30,-3 4-17,1 1 0,1 0 0,0 2 0,1 0 1,0 0-1,-18 21 0,4 10-9,22-25-1,-3 35 4,10-41-11,0 1-1,1-1 1,2 20 0,0-22-1,-1 0 0,2 0 0,0 0 0,7 16 0,-7-19 0,1-1 0,0 1 0,0-1 0,1 0 0,0-1 0,7 8 0,-8-10 0,1 0 0,0 0 0,0 0 0,0 0 0,0-1 0,1 1 0,7 2 0,-6-3 0,0-1 0,1 1 0,-1-2 0,1 1 0,12 0 0,-9-2 0,0 0 0,0 0 0,15-4 0,-9 1 0,30-10 1,-19 1 3,-1-1-1,0-1 1,-1-1-1,-1-1 1,25-20-1,-34 23-1,-5 5 6,-1-1 0,14-16 0,-15 17-106,2-3-73,-1 1 0,0-2 1,0 1-1,-1-1 0,13-23 0,-18 20-5722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8 520 9504,'-7'2'113,"15"3"18,-1-4-83,1 0 1,0-1 0,-1 0-1,1 0 1,-1-1 0,0 0-1,1 0 1,-1-1-1,13-4 1,-7 2-26,88-25 339,-80 22-328,2-3 114,84-61 60,-87 52-81,-9 7-74,3-3-19,-1 0 0,-1-1 0,0 0 0,-1-1 0,13-26 0,-11 12 33,14-45-1,-26 73-51,0 1 0,0-1-1,-1 0 1,1 1-1,-1-1 1,0 0 0,0 1-1,0-1 1,0 0-1,0 1 1,0-1 0,-1 0-1,0-3 1,-2-3 14,-5-18 20,1 17 78,-10-1-39,-29-15 0,29 21 33,8 3-76,-4 0-3,0 1-1,0-1 0,0 2 1,0 0-1,0 1 0,-25 4 1,-44 14 201,73-16-200,0 0 0,0 1 0,0 0 0,0 0 0,0 1 0,1 0 1,-12 9-1,16-6 98,2 0-105,1 0 1,1-1-1,0 1 0,0 0 1,0 0-1,1 0 0,0 0 1,1 0-1,4 13 1,0-4 15,1 0 0,0-1 0,2 0 0,11 18 0,99 149 281,-116-178-325,0 0 0,0 0 0,-1 0 0,0 0 0,0 0 0,0 0 0,0 1 0,-1-1 0,2 11 0,-2-6-2,1-4 1,-1 1 0,-1-1 0,1 1 0,-1-1 0,0 1 0,-2 11 0,0 27 12,5-14-11,8 34 1,-4-45-2,20 28-1,-19-38-5,0 0 0,1 0-1,13 11 1,-1-5 0,0 0 1,1-2-1,25 13 0,-45-26-2,0 0 1,0 0-1,0 0 0,1 0 1,-1 0-1,0-1 0,1 1 0,3 0 1,33 2-10,67-1 1,-72-8-44,185-62-1719,-96 23-6768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1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619 739 7624,'-29'-3'5,"-3"1"7,-186-23 188,195 24-33,-92 21 65,94-11-72,-7 6-28,-33 25-1,50-32-91,0 1-1,1-1 0,0 2 0,1-1 0,0 2 0,-11 15 0,18-23-22,0 1 1,0 0-1,1-1 1,0 1-1,0 0 1,0 0-1,0 0 0,1 0 1,-1 0-1,1 0 1,0 0-1,0 0 1,1 0-1,-1 0 0,2 5 1,-1-3 3,4 6 86,4 0-71,1 0 0,0-1 1,19 16-1,-11-17 52,84 29 40,-94-36-106,-1 0 1,1-1-1,0-1 0,0 1 1,0-1-1,10 0 0,5 1 2,0 1-8,-7-2 17,0 1 1,26-3-1,27-2 172,107-20 1,-158 19-179,-3 0 40,-1 0 1,18-8-1,88-42 586,-118 53-162,-2 1-483,0-1-1,1 1 1,-1 0-1,0 0 1,1 0 0,-1 0-1,0 0 1,1 0-1,-1 0 1,0 0 0,1 0-1,-1 0 1,0 0-1,1 0 1,-1 1 0,0-1-1,1 0 1,-1 0-1,0 0 1,1 0 0,-1 1-1,0-1 1,1 0-1,-1 0 1,0 0 0,0 1-1,1-1 1,-1 0-1,0 0 1,0 1 0,0-1-1,1 0 1,-1 1-1,0-1 1,0 0 0,0 1-1,0-1 1,0 0-1,0 1 1,33 98 280,17 39-137,-37-110-70,5 0-45,1-1 1,25 26-1,-43-51-32,0-1-1,1 0 1,-1 1-1,1-1 1,-1 0-1,1 0 1,-1 0-1,1 0 0,2 1 1,9 3 5,0 0 0,0-1 0,0-1 0,0 0 0,18 1 1,-30-4-8,0 0 1,0 0 0,1 0 0,-1 0 0,0 0 0,0 0 0,0 0-1,1 0 1,-1-1 0,0 1 0,0-1 0,0 1 0,3-2 0,7-5 4,0 0 0,0-1 0,0-1 1,-1 0-1,0 0 0,15-19 0,-10 2 7,22-55-1,9-35-9,21-115-1,-58 187-23,21-184-12,-26 182-8,1 2 18,8-168-20,-14 123 28,-4-5 12,-6-9 3,11 103-1,0 0 0,0-1 1,0 1-1,0 0 0,0 0 0,0 0 0,0-1 1,0 1-1,0 0 0,0 0 0,0 0 0,0 0 1,-1-1-1,1 1 0,0 0 0,0 0 0,0 0 0,0 0 1,0 0-1,0-1 0,0 1 0,-1 0 0,1 0 1,0 0-1,0 0 0,0 0 0,0 0 0,0 0 1,-1 0-1,1 0 0,0-1 0,0 1 0,0 0 1,0 0-1,-1 0 0,1 0 0,0 0 0,0 0 1,0 0-1,-1 0 0,1 0 0,0 0 0,0 0 1,0 0-1,0 1 0,-1-1 0,1 0 0,0 0 1,0 0-1,0 0 0,0 0 0,-1 0 0,1 0 1,0 0-1,0 1 0,-9 6 2,9-7-2,-21 27 6,12-9 14,-35 113 9,36-97-1,-25 176 17,28-161-10,-14 197 18,18-199-19,1-35-27,13 232 51,-9-201-42,12 107 15,-7-96-18,0-9-10,1-17-3,-10-28 0,0 0 0,0 1 0,0-1 0,0 1 0,0-1 0,0 0 0,1 1 0,-1-1 0,0 1 0,0-1 0,0 0 0,1 1 0,-1-1 0,0 0 0,0 1 0,1-1 0,-1 0 0,0 0 0,0 1 0,1-1 0,-1 0 0,0 0 0,1 1 0,-1-1 0,0 0 0,1 0 0,-1 0 0,1 1 0,-1-1 0,0 0 0,1 0 0,0 0 0,1-2 0,0 1 0,0-1 0,0 1 0,0-1 0,0 0 0,0 0 0,0 0 0,-1 0 0,3-3 0,31-48-1564,4-7-6256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1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1031 1 10136,'-5'13'18,"0"1"1,-1-1-1,-12 20 1,11-21-9,-8 10 50,-39 39 0,29-37-54,-44 31 0,13-19-16,-103 49 0,117-69-90,-188 51-1204,104-37-4616</inkml:trace>
  <inkml:trace contextRef="#ctx0" brushRef="#br0" timeOffset="1">0 485 6456,'164'2'28,"-124"0"-8,182 18 49,-178-14 159,178 43 147,-180-36 106,134 63 204,-149-60-171,0 2-264,9 6 480,0 1 0,54 52 0,-90-77-722,0 0 0,0 0 1,1 0-1,-1 0 1,0 1-1,1-1 0,-1 0 1,0 0-1,1 0 1,-1 0-1,0 0 0,1 0 1,-1 0-1,0 0 1,1 0-1,-1 0 1,0 0-1,1 0 0,-1 0 1,0 0-1,1 0 1,-1 0-1,0 0 0,1 0 1,-1-1-1,0 1 1,0 0-1,1 0 0,-1 0 1,0-1-1,1 1 1,-1 0-1,0 0 0,0-1 1,0 1-1,1 0 1,-1 0-1,0-1 0,0 1 1,0 0-1,1-1 1,-1 1-1,5-12 44,0 1 0,5-22 0,-3 12-39,14-46-1399,0-4-5614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2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 11120,'0'0'0,"15"3"24,0 6 0,-6 7 8,-1 10 8,-8 12-40,0-7 0,4-22 0</inkml:trace>
  <inkml:trace contextRef="#ctx0" brushRef="#br0" timeOffset="1">426 740 12280,'0'0'0,"-5"32"0,-10 53 136,-21 22 8,-30 5-144,-23-10-16,-19-14 16,1 0-8928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3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93 4488,'54'-19'384,"-52"18"-56,-12 0-88,0 0 1,0 0 0,0-1-1,-16-6 1,-10-2 30,21 6-236,-31-3 128,-12 3-36,-71-8 115,80 1-129,37 8-72,1 0 1,-1 1-1,-23-1 1,31 3-26,-1 1 1,0-1 0,1 1-1,-1 1 1,1-1 0,-1 0-1,1 1 1,-1 0 0,1 0-1,-5 4 1,2-2 2,-2 0 8,1 1 0,-1 0 0,1 1 0,0-1 0,1 1 0,-1 1 0,-8 9 0,14-13-20,-6 10 80,5-6-59,-1 2-10,1-1-1,0 1 0,0 0 0,1 1 0,0-1 0,1 0 0,0 0 0,0 1 1,2 17-1,17 109 93,-11-106-36,49 115 24,-41-118-43,78 91 26,-70-97-27,116 72 20,-107-77-20,137 60 20,-136-64-20,111 22 14,-120-33-47,-2-4-277,0 0-1,0-2 1,31-10 0,8-7-5024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00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91 5560,'-65'-29'98,"62"28"-4,3 1-88,0 0 0,0 0 1,0 0-1,-1 0 0,1 1 1,0-1-1,0 0 0,-1 0 1,1 0-1,0 0 0,0 0 1,0 0-1,-1 0 0,1 0 1,0 0-1,0 0 0,0 0 1,-1 0-1,1-1 0,0 1 1,0 0-1,0 0 0,-1 0 1,1 0-1,0 0 0,0 0 1,0 0-1,-1-1 0,1 1 1,0 0-1,0 0 0,0 0 1,0 0-1,0-1 0,-1 1 1,1 0-1,0 0 0,0 0 1,0 0-1,0-1 0,0 1 1,0 0-1,0 0 0,0-1 1,0 1-1,0 0 0,0 0 1,0 0-1,0-1 0,0 1 0,0 0 1,0 0-1,0 0 0,0-1 1,0 1-1,0 0 0,0 0 1,0-1-1,0 1 0,1 0 1,-1 0-1,0 0 0,0-1 1,13-10 132,-3 6-120,1 0 0,0 1 0,0 0 0,0 1 0,0 0 0,1 1 1,-1 0-1,1 1 0,19 1 0,-15-1-9,113 0 165,-32 3-15,108-6 10,-158 2-35,207-4 64,-198 6-38,263 2 67,-249-1-80,320 9 63,-304-7-71,379 15 53,-366-14-66,423 20 46,-413-19-66,451 19 41,-445-18-47,479 43 43,-474-37-56,494 46 36,-487-47-56,530 39 31,-522-40-38,542 41 23,-541-40-57,531 44 11,-532-46-4,561 30 15,-552-31-1,582 33 27,-581-32-14,566 39 32,-567-38-18,606 39 37,-598-39-25,590 42 38,-595-43-18,611 35 39,-604-36-51,601 24 45,-605-27-32,619 18 52,-614-18-33,600 14 51,-606-16-43,592 11 52,-593-12-86,568 7 39,-580-7-73,509 3 26,-520-5-25,491 0 27,-495 0-54,468-4 19,-475 3-33,429-11 13,-443 9 1,370-7 24,-382 9-11,319-12 20,-331 10-19,282-12 28,-291 11-23,277-20 84,-297 21-109,179-20 58,-191 19-76,16-2 63,1-2-1,92-26 1,-142 33-77,0 0 1,0 0 0,0 0-1,-1 0 1,1-1 0,0 1-1,-1-1 1,1 1-1,-1-1 1,1 1 0,-1-1-1,1 0 1,-1 0 0,0 0-1,0 1 1,0-1 0,0 0-1,-1 0 1,1-1 0,0 1-1,-1 0 1,0 0 0,1 0-1,-1-3 1,1-2-2,-1-5 25,-5 2-21,0 0 0,0 0 0,0 0 0,-2 0 0,-10-13 0,15 21-4,1 1 0,-1-1 1,1 0-1,-1 1 0,0 0 1,0-1-1,0 1 1,-3-2-1,-56-30 23,32 20-21,-34-8-1,-44-9 2,-7 4-3,-132-16-3,236 40 0,-47-5-4,-261-25-7,247 27-40,-338-22-31,310 22-43,-473-23-65,445 23-1,-212-6 4,-90-1-1391,-7 0-6127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4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20 780 9056,'-3'-1'17,"-13"7"96,18-4 6,9 1-91,0 0 0,0-1 1,0 0-1,11 0 0,-5 0 4,20 1 75,0-1 0,1-2 0,48-6 0,-62 4-67,21-5 175,43-19-696,89-38 1,-29 2-5640</inkml:trace>
  <inkml:trace contextRef="#ctx0" brushRef="#br0" timeOffset="1">1196 0 11296,'-5'102'857,"2"20"-422,6 143 482,-11 43-789,4-212-1537,1-8-6871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4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1040 63 8520,'-35'-2'82,"0"-2"0,1-1 1,-56-15-1,52 11 17,-39-5-1,57 11-78,10 1 13,-1 0-1,0 1 1,1 0-1,-20 2 1,2 0-9,-55 0 1,48 1 9,10 0-21,-9 0-4,-1 2 0,1 2-1,-46 12 1,9 5-3,56-17-5,-1 1-1,-22 16 1,26-15-1,0 0 0,1 1 0,-10 11 0,11-10 0,1 0 0,1 1 0,-9 14 0,10-13 0,0 1 0,1-1 0,-4 15 0,6-15 0,1-1 0,0 1 0,-1 19 0,3-17 0,2 0 0,-1 1 0,2-1 0,0 0 1,1 0-1,5 18 0,1-13 7,57 75 7,-56-83-3,0-1 0,1 0 0,0 0 0,0-1-1,1 0 1,0-1 0,14 7 0,-13-7 2,12 6 56,1 0 0,40 13 0,-46-19-40,15 5 139,56 14 1,-66-20-150,0-2 35,-16-4-38,0 0-8,1 0-1,-1 0 0,0-1 0,0 0 1,0-1-1,0 0 0,0 0 1,0-1-1,0 0 0,0-1 0,14-6 1,75-44-1174,-47 23-4860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4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1 686 10136,'0'2'2,"0"0"1,0 0-1,0 0 0,0 0 1,0 0-1,0 0 1,1 0-1,-1 0 0,1 0 1,-1 0-1,1-1 1,0 1-1,0 0 0,0 0 1,0 0-1,0-1 1,0 1-1,1-1 1,-1 1-1,2 1 0,18 11 10,-6-11 22,26-4-5,53-10 0,-56 3 66,181-47 50,-170 41-11,219-73 60,-214 65-19,218-124-1287,-131 60-5521</inkml:trace>
  <inkml:trace contextRef="#ctx0" brushRef="#br0" timeOffset="1">1427 23 9688,'-2'-4'3,"-3"-8"15,5 12-16,0 0-1,0-1 0,0 1 1,0 0-1,0 0 1,0 0-1,0-1 1,0 1-1,0 0 1,0 0-1,0-1 1,0 1-1,0 0 1,0 0-1,0 0 1,1-1-1,-1 1 0,0 0 1,0 0-1,0 0 1,0-1-1,1 1 1,-1 0-1,0 0 1,0 0-1,0 0 1,0 0-1,1-1 1,-1 1-1,0 0 1,0 0-1,1 0 1,-1 0-1,0 0 0,0 0 1,1 0-1,-1 0 1,0 0-1,0 0 1,0 0-1,1 0 1,-1 0-1,0 0 1,0 0-1,1 0 1,-1 0-1,0 0 1,0 0-1,1 0 0,-1 1 1,0-1-1,0 0 1,0 0-1,1 0 1,-1 0-1,0 1 1,17 7 119,-13-6-126,7 2 22,-8-3 9,0 0 0,1 1 0,-1-1 0,0 1 0,0 0 0,0-1 0,0 1 0,4 5 0,12 9 118,29 33 1,-39-32 142,-4 2-187,-1 0 0,0 0 1,1 21-1,-5-38-71,0-1 0,0 1-1,0 0 1,0 0 0,-1 0 0,1-1 0,0 1-1,-1 0 1,-1 3 0,-8 18 104,-1 0 0,-25 39 0,17-39 108,-94 96 91,94-99-165,-23 28 0,26-28-121,-31 43 15,31-38 53,-38 92 54,49-96-8,3 6-46,4 47 0,-2-73-99,0 1 0,0-1 0,0 1 0,1-1 0,-1 0 0,0 1 0,1-1 0,0 0 0,-1 1 0,1-1 0,1 2 0,8 12 47,0-1 1,2 0 0,20 19-1,-13-22 113,19 2-54,59 12 1,-64-21 19,135 6 43,-137-11-137,114-21-1759,-73 5-7128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5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6 11384,'-5'-1'33,"-1"-1"0,0 1 0,0 0 0,0 1 0,1-1 0,-1 1 0,0 0 0,0 1 0,0 0 0,-8 1 0,-57 16 37,52-12-62,8-3 6,-1 1 0,0 0 0,1 0 0,-1 2-1,1-1 1,1 2 0,-15 9 0,16-9-6,4-5-1,1 1 1,0 0 0,0 0 0,0 0-1,1 0 1,-1 1 0,1 0 0,-4 4-1,-3 5 4,-2-1-5,9-10-1,0 1 0,0 1 0,0-1 0,0 0 0,1 0 0,-1 1 0,1 0 0,0-1 0,-2 6 0,-5 11 22,1 0 1,0 0-1,2 0 1,0 1-1,-3 27 1,10-5-1,3-25 54,41 79 42,-31-77-22,-11-16-85,9 11 24,1 0 0,1-1 0,0 0 0,0-1 0,31 21 0,88 55 123,-104-72-23,1 0-96,90 45 212,-101-54-136,2 0-1,-1 0 0,1-2 1,38 6-1,-57-11-113,0-1-1,0 0 1,1 1 0,-1-1 0,0 0 0,1 0-1,-1 0 1,0-1 0,1 1 0,-1-1 0,0 1-1,1-1 1,-1 0 0,0 0 0,0 0 0,0 0-1,0 0 1,0 0 0,0 0 0,0-1 0,0 1-1,2-3 1,-2 1-5,0 0 1,0 1-1,-1-1 0,1 0 0,-1 0 0,0 0 1,0 0-1,2-5 0,-1-5-281,-1 0-1,0 0 1,-1 0 0,0 0 0,-3-17 0,3 30 274,-4-54-8460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5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57 230 9592,'-12'-2'58,"-25"-5"313,30 4-174,19 2-69,-1 1-76,29-2 423,98-11 77,47-12 334,-140 18-813,0 0 207,193-41 76,-190 36-255,201-55-1550,-122 32-6431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6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10 11296,'0'0'56,"0"-1"-45,0 0 0,1 0 0,-1 1 0,1-1 0,-1 1 0,1-1 0,-1 0 0,1 1 0,-1-1 0,1 1 0,0 0 0,-1-1 0,1 1 0,-1-1 1,1 1-1,1-1 0,14 14 429,-1 0 1,-1 0-1,0 2 1,0 0-1,-2 0 1,0 1-1,11 20 1,2 10 258,30 84 0,-41-81-591,-11-31 67,-4-6-132,0 0 1,-1 0-1,-1 0 1,-4 17-1,-1-17-30,-11 5-18,0-1 0,-1 0-1,-30 16 1,34-22-34,11-6-32,-2-1 0,1 1 1,0-1-1,-1 0 0,1-1 0,-1 1 1,0-1-1,0-1 0,-13 3 1,20-3 54,1-1 1,-1 1 0,0 0 0,1 0-1,-1 0 1,1-1 0,-1 1 0,1 0 0,-1 0-1,1-1 1,0 1 0,-1 0 0,1-1-1,0 1 1,-1-1 0,2 1 0,3 3 4,28 10-23,9 2 14,16 6 16,-39-12 5,0 0 1,-1 2 0,-1 0 0,19 17 0,-19-11 45,-11-6-38,-1-1 0,0 1 0,0-1 0,-1 1 0,-1 1 0,0-1 0,2 15 0,-5-25-4,0-1 1,0 1 0,1-1 0,-2 1 0,1 0-1,0-1 1,0 1 0,0-1 0,-1 1 0,1 0-1,-1-1 1,1 1 0,-2 1 0,-10 21 24,-1-1 0,-1 0 0,-20 25 0,32-45-18,0 0 1,-1 0 0,0-1-1,1 1 1,-1-1-1,-5 4 1,-148 83 115,120-75-42,-183 51-1979,96-35-8093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6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 7984,'1'-2'841,"1"-1"-685,0 0 0,0 0 0,1 0 1,-1 0-1,1 1 0,-1-1 0,1 1 0,0-1 0,0 1 0,0 0 0,5-3 1,40-16 341,-34 16-294,33-14 28,-33 15-184,0 0 0,1 0 0,0 1 0,-1 1 0,1 1 0,0 0 0,26 2 0,-39 0-43,0 0 1,0 0-1,0 0 0,0 0 1,0 0-1,-1 0 0,1 0 1,0 0-1,-1 1 1,1-1-1,-1 1 0,1 0 1,-1-1-1,1 1 0,-1 0 1,0 0-1,0-1 0,1 3 1,-1-1 0,1-1-2,-1 1 0,0 0 0,0-1-1,0 1 1,0 0 0,0 0 0,0 0 0,-1 0 0,1 0 0,-1 0 0,0 0 0,0 0-1,0 0 1,-1 4 0,0 13 14,1-12-12,0 8 2,0 0-1,1 1 1,1-1-1,5 25 1,10-4-3,-8-23 9,64 55 4,-54-56-3,-10-7-6,3 1-1,1 0 0,-1-1 0,1 0 0,0-1-1,1 0 1,-1-1 0,17 2 0,76 7 65,-87-14 22,28-12 216,87-36 1,-105 36-118,-27 12 93,-2 4-160,-1-1-115,1 1 1,-1 0-1,0-1 1,0 1 0,1-1-1,-2 1 1,1-1-1,-2 4 1,0-2 4,1 1 1,-1 0-1,1 0 0,0 0 1,-1 7-1,-17 89 98,19-94-100,0-1 1,0 1 0,1-1-1,0 1 1,0 0 0,3 10-1,-1 3 2,0-2-7,-2-8 3,1-1 0,1 0 0,4 17 0,3 8 12,25 113 63,-30-126-83,-2-9 1,-1-1 1,0 1-1,0 22 1,-4 13 10,-1-1 1,-17 79 0,16-106-16,4-13-1,-1 0 0,0 0 0,0 0 0,0-1 0,-1 1 0,0-1 0,-4 7 1,-3 4 11,-1-1 1,-1 0-1,0-1 1,-1-1-1,-28 24 1,29-28-7,7-5 5,0-1 0,0 0 0,0 0 0,-1 0 0,-7 3 0,-157 55 277,92-36-2106,3 1-7103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7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649 356 5832,'40'-32'64,"86"-102"654,-103 107-707,10-10 341,59-65 345,-87 98-603,3-2 27,-5 2 38,1-4 13,-4 8-169,0 0 0,0 0 1,0 0-1,0 0 1,0 0-1,0 0 0,0 0 1,0 0-1,0 0 0,-1 0 1,1 0-1,0 1 0,0-1 1,0 0-1,0 0 0,0 0 1,0 0-1,0 0 1,0 0-1,0 0 0,0 0 1,-1 0-1,1 0 0,0 0 1,0 0-1,0 0 0,0-1 1,0 1-1,0 0 0,0 0 1,0 0-1,0 0 1,0 0-1,0 0 0,0 0 1,-1 0-1,1 0 0,0 0 1,0 0-1,0 0 0,0 0 1,0 0-1,0 0 0,0 0 1,0 0-1,0-1 1,0 1-1,0 0 0,0 0 1,0 0-1,0 0 0,0 0 1,0 0-1,0 0 0,0 0 1,-82 19 341,-40 16-158,14 4 109,38-11-171,56-23-83,1 1-17,-1-1-1,0-1 1,0 0 0,0-1 0,-26 3 0,20-5 3,-181 6 185,153-7-128,47 0-77,-1 0 0,1 0 0,-1 1 0,1-1 0,0 1 0,-1-1-1,1 1 1,0-1 0,-1 1 0,1 0 0,0 0 0,0-1 0,-1 1-1,1 0 1,0 0 0,-1 2 0,-4 2 12,-3 0-7,6-3-3,0 0 0,1 0 1,-1 0-1,0 1 0,1-1 0,-1 0 1,1 1-1,-3 4 0,-14 21 46,1 0-1,2 1 1,1 1 0,-18 50 0,25-55-35,1 1 1,1-1 0,-4 32-1,8-39-15,-2 9 7,2 0 0,1 0 0,3 45 0,0-49-9,2 7 17,9 11-3,26 57 0,-38-95-15,0-1 0,1 1 0,-1-1 0,1 0 0,-1 1 0,1-1 0,0 0 0,3 2 0,20 19 10,2-2 1,45 28 0,-41-35 33,143 33 33,-138-42 40,143 8 56,-143-14-15,146-23 47,-178 23-200,1 0 0,0 0-1,-1 0 1,1-1 0,6-2 0,21-12-336,-1-1 0,0-1 0,30-25 0,17-18-6512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7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0 251 11832,'39'5'0,"57"0"0,-71-5 18,11 0 76,168-12 30,-162 6-64,170-39 13,-170 31-66,31-21-727,70-45 0,-31 12-6520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8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11744,'-1'11'111,"0"0"0,-1 1 0,-1-1 0,0 0 0,0 0 0,-8 16 0,-39 76 1337,10-22-661,9 5-637,19-49 145,-43 155 109,46-156-176,-17 118 69,24-128-203,12 83 27,-10-108-117,0 1 0,1-1 0,-1 0-1,0 1 1,1-1 0,-1 0 0,0 1 0,1-1 0,0 0 0,-1 0 0,2 3 0,6 6 5,0-1 1,0 0 0,1 0 0,0 0-1,11 7 1,-19-15-9,0 0 0,0 0 1,0 0-1,1-1 0,-1 1 0,0-1 0,1 1 0,-1-1 0,0 1 0,1-1 1,-1 0-1,3 1 0,55 6 17,-36-6-16,39-4 0,-37 0-5,0-1 0,0-2 0,-1 0 0,0-1-1,0-1 1,24-12 0,192-85-102,-162 70 42,-12 4 6,-61 28 17,-11 6-40,1 0 71,-2 1 5,0 0 0,1 0 0,0 0 0,0 1 0,0 0 0,0 0 0,1 0 0,0 1 0,-9 11 1,-18 29-11,22-29 13,-14 32 0,18-35 1,2 0 0,-1 1 0,-2 18 0,4-13 0,2 1 0,0 23 0,0-25-2,2 1 1,1 0 0,0-1 0,1 1 0,2-1 0,8 26 0,-7-23-115,-2-7-253,0 0 0,1 0 0,1 0-1,9 18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01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44 936 2696,'-5'-4'-3,"0"-1"68,0 1 0,0 0 0,0 1-1,-11-6 1,14 8 391,4 0-233,18-6-84,0 1 0,1 0 0,0 1 0,0 2 0,1 0 0,-1 1 0,29 1 0,57-4 93,98-13-9,-157 14-69,237-23 67,-221 22-66,300-24 61,-281 22-89,397-20 57,-374 22-23,460-19 74,-446 19-55,513-23 68,-500 22-88,569-30 70,-555 28-35,632-35 81,-617 34-89,673-25 69,-668 29-96,667-31 64,-666 29-64,688-27 57,-684 28-90,682-28 41,-685 28-88,666-12 28,-669 16-48,687-2 18,-681 4-43,666-1 17,-674 0-25,653-8 14,-653 5 7,671-42 28,-666 34-9,675-54 18,-673 52-58,259-16-1,90-7-20,525-75-1217,-524 44-4842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8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661 94 9688,'-22'-2'-3,"1"0"-6,-1 0-1,-26 3 1,-16 3 49,-112-5 65,106-7-147,-112-30-744,174 36 365,-12-6-31,-5-19-240,23 23 587,2 4 104,0 0 0,0 0 0,0 0 0,0 0 0,0-1 0,0 1 0,0 0 0,0 0 0,0 0 0,0 0 0,0-1 0,0 1 0,0 0-1,0 0 1,0 0 0,0 0 0,0 0 0,0-1 0,0 1 0,0 0 0,0 0 0,0 0 0,1 0 0,-1 0 0,0 0 0,0-1 0,0 1 0,0 0 0,0 0 0,0 0 0,0 0 0,1 0 0,-1 0 0,0 0 0,0 0 0,0 0 0,0 0 0,1 0 0,-1 0 0,0 0 0,0 0 0,0 0 0,0 0 0,0 0 0,1 0 0,-1 0 0,0 0 0,0 0 0,0 0 0,0 0 0,1 0 0,-1 0 0,0 0 0,0 0 0,0 0 0,0 0 0,0 0 0,0 0 0,1 1 0,-1-1 0,0 0 0,0 0-1,0 0 1,0 0 0,0 0 0,10 6 5,-4 1 36,0 0 1,-1 0-1,0 1 1,-1 0-1,0 0 1,0 1-1,5 13 1,-8-19 19,0 0 1,-1 0-1,1 0 1,0 0-1,-1 1 1,0-1-1,1 0 1,-1 0-1,-1 0 1,1 4-1,-2 8 41,1 55 521,-8 67 3,1 47 328,8-154-658,17 111 108,-10-117-183,52 79 74,-44-85-139,67 58 60,-63-62-95,87 37 42,-81-43-67,114 9 37,-110-17-64,109-24 21,-114 15-75,2-5-516,-1-1 0,37-29 0,-6-2-7104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9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40 422 9952,'-21'0'1,"6"0"12,12 0 29,10-2-2,30-9-32,99-28-4,3-11 38,-6 1 49,112-28-3,-194 63-81,237-56-14,-239 58-4,124-34-162,22-4-258,-192 49 405,-8 1-1,-16 3 51,0 1-1,1 1 1,-1 0 0,-22 11-1,29-11 60,0 1-1,1 1 1,0 0-1,0 0 1,1 1 0,-20 18-1,25-16 345,1 10-134,-8 35 0,13-35 82,4 11-118,14 59-1,-7-64 38,-3-10-166,2 4-35,1-1 0,1 0-1,0-1 1,28 34 0,139 136 715,-147-156-648,-29-30-79,-2-2-78,0 1 0,0-1 0,-1 0 0,1 0 0,0 0 0,0 1 0,0-1 0,0 0 0,0 0 1,0 0-1,0 0 0,0 1 0,0-1 0,0 0 0,0 0 0,-1 0 0,1 0 0,0 1 0,0-1 0,0 0 0,0 0 0,0 0 0,-1 0 0,1 0 0,0 0 0,0 0 1,0 0-1,-1 1 0,1-1 0,0 0 0,0 0 0,0 0 0,0 0 0,-1 0 0,1 0 0,0 0 0,0 0 0,0 0 0,-1 0 0,-13-4 110,-19-11-868,24 10-233,-38-17-7585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09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1 387 15416,'0'0'0,"60"-5"0,102-8 88,64-16 0,52-19-88,12-28 8,-4-31-8,-4-2-11224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6:10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1541 1 8968,'-6'0'280,"-32"0"1033,37 2-897,-2 6-60,2 7-53,1-14-294,0 1 1,0-1 0,0 0-1,0 1 1,0-1 0,0 1-1,0-1 1,0 0 0,0 1-1,-1-1 1,0 3 0,-11 27 74,-1 0 1,-2-1 0,-23 37-1,-1-17-56,17-26 46,-156 118 27,129-106-33,-96 71 4,-19 18-53,90-66 1,-134 103 0,-56 46-1499,-5 4-5934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3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190 246 728,'0'0'904,"0"4"-557,0 12-194,0-12 268,-11 7 467,3-3-611,5-5-237,1 0 1,-1 1-1,1-1 0,-1 0 1,1 1-1,0-1 0,0 1 1,0 0-1,-1 4 0,-41 114 308,-10 74 151,46-162-459,-2 6 121,-20 144 66,29-152-86,6-4-74,0 1-1,16 46 1,-21-73-53,1 0 0,0 0 0,0 0 0,0 0 1,0 0-1,0 0 0,1 0 0,2 2 0,10 11 30,1 0 0,0-1 0,22 14 0,-36-27-36,0 0 0,0-1 0,0 1 0,0-1 0,0 1 0,0-1 0,0 1 0,1-1 0,-1 0 0,0 1 0,0-1 0,0 0 0,1 0 0,0 0 0,14 0 27,-1-1 0,0 0 0,0-1 1,22-6-1,-16-1 125,-10 3-91,2-1-24,0 0 0,-1 0 0,0-2 0,0 1 0,-1-1 0,20-22 0,-12 11 16,47-55 187,-58 64-195,0 0 0,-1 0 0,0-1 1,-1 0-1,0-1 0,4-15 0,-8 24-5,-2 0-24,1 0 1,0 1 0,-1-1 0,1 0 0,-1 0-1,0 1 1,-1-1 0,1 0 0,0 0-1,-2-3 1,2 6-21,-1 1 0,1-1-1,-1 1 1,1 0 0,-1-1 0,0 1-1,1-1 1,-1 1 0,1 0 0,-1-1 0,0 1-1,1 0 1,-1 0 0,0-1 0,1 1-1,-1 0 1,0 0 0,0 0 0,1 0-1,-1 0 1,0 0 0,1 0 0,-1 0 0,0 0-1,1 1 1,-1-1 0,0 0 0,0 1-1,-28 9 19,15-1 39,-2 8-32,1 1 1,-21 31-1,26-25 19,-19 130 23,29-123-30,5-1-21,1-1 0,13 37 0,-19-65-19,0 0 1,1 0-1,-1 0 1,0 0-1,1 0 0,-1-1 1,1 1-1,-1 0 1,1 0-1,0 0 1,-1 0-1,1-1 0,0 1 1,-1 0-1,1-1 1,0 1-1,0-1 0,1 2 1,5 2 1,1-1 1,0 1 0,-1-1-1,1 0 1,1-1-1,-1 0 1,0 0 0,0-1-1,12 1 1,-18-2-3,-1 0 1,0 0-1,1 0 0,-1 0 1,0 0-1,0 0 1,1-1-1,-1 1 1,0 0-1,1-1 0,-1 1 1,0-1-1,0 0 1,2-1-1,22-13 12,-1-2-1,36-34 0,-38 27 23,72-120 21,-79 113-8,40-147 35,-48 139 17,9-177 48,-16 172-7,0 8-61,-12-171 199,9 178-195,-1-16 42,-16-70 1,-5 28 50,24 87-173,1 0-1,0-1 1,0 1-1,0 0 1,0-1-1,0 1 1,0 0-1,0-1 1,0 1-1,-1 0 1,1-1-1,0 1 1,0 0-1,0-1 1,-1 1-1,1 0 1,0 0-1,0-1 1,-1 1-1,1 0 1,0 0-1,-1 0 1,1-1-1,0 1 1,-1 0 0,1 0-1,-4-1 8,0 0 0,0 1 0,0-1 0,0 1-1,0 0 1,1 0 0,-1 0 0,0 1 0,0 0 0,0-1 0,-6 3 0,-4 5 49,5 0-48,1 1 1,0 0-1,0 0 1,1 1-1,0 0 1,1 0-1,0 0 1,0 1-1,1 0 1,-6 19-1,10-24-10,0 1-1,0 0 1,0 0-1,1 11 1,0-15-2,0 0 0,0 0 0,1 0 1,0 0-1,-1 0 0,1 0 0,0 0 0,0-1 0,1 1 0,-1 0 1,0-1-1,1 1 0,0-1 0,0 1 0,-1-1 0,2 0 0,-1 0 1,4 3-1,-6-4-1,0-1 0,1 0 0,-1 1 0,1-1 0,-1 0 0,1 1 0,-1-1 1,1 0-1,-1 0 0,1 0 0,-1 0 0,1 1 0,-1-1 0,1 0 0,-1 0 0,1 0 1,0 0-1,-1 0 0,1 0 0,0-1 0,14 0-246,1-1 0,-1 0-1,0-1 1,19-7 0,24-9-5846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30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0 213 6008,'12'-23'8,"8"-9"32,-5 13 30,1 0 1,0 0 0,1 2-1,1 0 1,26-18 0,-38 30-37,1 1 1,-1 0-1,1 1 0,0 0 1,1 0-1,11-3 1,-15 5-21,1 0 1,-1 0 0,0 1 0,1 0 0,-1 0 0,1 0 0,-1 0 0,1 1 0,-1 0 0,1 0 0,-1 0 0,0 0 0,8 4 0,-11-4-12,2-1 1,-1 1 0,0 0 0,0 0 0,0 0 0,0 0 0,0 0 0,0 1 0,0-1 0,0 1-1,0-1 1,0 1 0,-1-1 0,1 1 0,-1 0 0,1 0 0,-1 0 0,0 0 0,0 0 0,0 0 0,0 0 0,0 1 0,0-1 0,-1 0 0,1 0 0,-1 1 0,1-1 0,-1 0 0,0 1 0,0-1 0,0 4 0,-2 8-4,2-14 0,-4 16 210,3-16-202,1 0 0,0 0 1,-1 1-1,1-1 1,0 0-1,-1 0 0,1 0 1,0 0-1,-1 0 1,1 0-1,-1 1 1,1-1-1,0 0 0,-1 0 1,1 0-1,-1 0 1,1-1-1,0 1 0,-1 0 1,1 0-1,0 0 1,-1 0-1,1 0 1,-1 0-1,1-1 0,0 1 1,-1 0-1,1 0 1,0 0-1,-3-2 914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31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751 964 7000,'26'-48'8,"-15"30"8,15-34 0,52-127 37,-65 142 15,23-153 53,-34 152 53,-17-146 67,7 151-74,-2 0-51,-28-60 1,37 92-106,1-1-1,-1 1 0,0 0 1,1 0-1,-1 0 1,0 0-1,0 0 0,1 1 1,-1-1-1,0 0 1,0 0-1,0 0 1,0 1-1,0-1 0,-2 0 1,-14-8 35,-1 1 0,0 1 0,0 0 0,-23-4 0,38 11-32,1-1 0,0 1 0,-1-1 0,1 1 0,-1 0 0,1 0 0,0 0 0,-1 0 0,1 1 0,-3 0 0,-11 1 37,0 2 0,-27 8 0,24-4-33,0 1 1,-17 11-1,36-20-18,-4 2 15,1 0 0,0 0 0,0 1 0,0-1 1,0 1-1,0-1 0,-3 5 0,-35 42 73,-41 63 0,61-71 40,-78 209 57,81-194-50,-55 263 57,63-248-64,-23 326 55,31-313-62,12 342 56,-5-344-43,23 288 47,-23-307-73,-1-23-54,2 35 43,-5 100 0,-2-148-37,-1 1 1,-2-1-1,-1 0 0,-14 46 0,12-53-32,6-19-26,1-1 1,0 0-1,0 0 0,0 0 0,0 0 0,0 1 0,-1-1 1,1 0-1,0 0 0,0 0 0,0 0 0,-1 1 0,1-1 1,0 0-1,0 0 0,-1 0 0,1 0 0,0 0 0,0 0 1,-1 0-1,1 0 0,0 0 0,0 0 0,-1 0 0,1 0 1,0 0-1,0 0 0,-1 0 0,1 0 0,0 0 0,0 0 1,0 0-1,-1 0 0,1 0 0,0-1 0,0 1 0,-1 0 1,1 0-1,0 0 0,0-1 0,-10-5 16,-10-15-6,10 5-5,-44-135-2,44 111-18,-33-177-22,37 171-57,-11-195-48,15 193-32,2-149-49,3 168 122,0 12 75,2 0-1,0 1 1,1 0 0,9-18 0,-15 34 21,0-1 1,1 0-1,-1 0 0,1 0 1,0 0-1,-1 1 1,1-1-1,0 0 0,-1 0 1,1 1-1,0-1 1,0 1-1,-1-1 1,3 0-1,0-1-3,3-2 3,0 1 0,0-1-1,0 1 1,0 1-1,1-1 1,-1 1 0,1 0-1,0 1 1,-1-1 0,1 1-1,0 1 1,9-1 0,40 0-4,17 0 7,88-13 12,-73 1 34,-57 7-39,74-16 0,-4-4-2,-16-2-3,-78 25-2,8-2-4,-1-1 1,0 0-1,0-1 1,-1-1 0,0 0-1,21-17 1,-27 18-16,-3 4 6,-1-1 0,1 1 0,0 0 0,0 0 0,1 0 0,-1 1 1,0-1-1,1 1 0,0 0 0,-1 0 0,9-1 0,-15 27-165,-8 25 74,-22 68 5,25-87 47,-23 158-12,26-149 32,3 133-4,5-148 23,1-13 10,-1-1 1,1-1-1,1 1 1,0-1-1,0 0 1,13 14-1,-19-22 3,1-1 0,-1 1 0,1-1-1,-1 1 1,1-1 0,-1 1 0,1-1-1,0 1 1,-1-1 0,1 0 0,0 1-1,0-1 1,-1 0 0,1 0 0,0 0-1,0 1 1,-1-1 0,1 0 0,0 0 0,0 0-1,1 0 1,48 0-1,-40-1 1,0-1 0,-1 0 0,1-1 0,-1 0 0,15-6 0,-10 1 0,0 0 0,0 0 0,24-21 0,-17 10 0,0-1 1,20-24-1,-13 5 3,-1-1 0,35-69 0,-47 72 11,31-153 8,-42 152 13,-17-152 21,7 156-9,-21-85 18,26 117-59,0-1 0,0 0 0,0 0 0,0 1-1,0-1 1,-1 0 0,1 1 0,-1-1 0,0 1 0,0 0 0,1 0 0,-2 0-1,1 0 1,0 0 0,0 0 0,0 0 0,-1 0 0,1 1 0,-5-2 0,4 1 1,3 2-4,0 0-1,-1 0 0,1-1 0,0 1 0,-1 0 0,1 0 0,0 0 1,-1 0-1,1 0 0,0 0 0,-1 0 0,1 0 0,0 0 1,-1 0-1,1 0 0,0 0 0,-1 0 0,1 0 0,0 0 1,-1 0-1,1 0 0,0 0 0,-1 0 0,1 0 0,0 1 0,-1-1 1,1 0-1,0 0 0,0 0 0,-1 1 0,1-1 0,0 0 1,-1 1-1,-8 6 9,0 0 1,0 1-1,0 0 1,1 1 0,1 0-1,-1 0 1,-7 14-1,13-20-9,-15 27 32,-9 32-13,-17 71 0,41-125-17,0 0 0,1-1-1,-1 14 1,2-21-4,-5 109 19,6-88-18,0 0 0,2 0 1,8 39-1,-7-50-1,0 1 1,1 0-1,0-1 1,1 0-1,0 0 0,0 0 1,1-1-1,0 0 0,1 0 1,0-1-1,0 0 1,1-1-1,16 12 0,-24-17 0,1-1 0,-1-1-1,0 1 1,1 0 0,-1 0-1,0 0 1,1-1 0,-1 1 0,1-1-1,-1 1 1,1-1 0,0 1-1,-1-1 1,1 0 0,-1 0-1,4 0 1,-5 0 0,13 1 0,0-1-1,0-1 1,20-2 0,-19-1-2,0 0 1,0-1 0,15-7-1,-29 12 2,27-15-25,98-92-6,-69 46-15,-31 33 39,61-61-13,37-47 9,-100 107 5,30-44-1,8-11 6,-34 47 1,-12 14 3,2 1 0,30-32 0,-42 49 0,1 0 0,-1 0 0,1 1 0,0-1 0,0 1 0,12-6 0,-18 10-2,0 0 0,0 0 0,0 0 0,1 0-1,-1 0 1,0 0 0,0 0 0,0-1 0,1 1 0,-1 0-1,0 0 1,0 0 0,0 0 0,1 0 0,-1 0 0,0 0-1,0 0 1,0 0 0,1 0 0,-1 0 0,0 0 0,0 1-1,0-1 1,1 0 0,-1 0 0,0 0 0,0 0-1,0 0 1,0 0 0,1 0 0,-1 0 0,0 1 0,0-1-1,0 0 1,0 0 0,0 0 0,1 0 0,-1 0 0,0 1-1,0-1 1,0 0 0,2 3 3,0-1 0,0 0 1,-1 1-1,1-1 0,0 1 0,-1-1 1,0 1-1,2 5 0,-2-1 8,0 1 1,0-1-1,0 0 0,-1 0 1,-1 10-1,-15 135 69,9-115-27,-70 261 75,68-269-124,6-16 0,-1 1-1,1 0 1,-1 21 0,2-19 3,0-1-3,0 0 0,1 1 0,1-1 0,0 1 1,4 28-1,1-25 3,12 34 1,-17-52-8,1 0-1,-1 1 1,1-1-1,0 0 1,-1 1-1,1-1 1,0 0-1,0 0 1,0 0-1,0 0 1,0 0 0,0 0-1,1 0 1,-1 0-1,0 0 1,0 0-1,1-1 1,-1 1-1,0 0 1,1-1-1,1 1 1,1 0 0,-2 0 0,0 0-1,0-1 0,1 0 0,-1 1 0,0-1 1,0 0-1,1 0 0,-1 0 0,0 0 0,0-1 1,1 1-1,2-1 0,10-5-110,0 0 0,0 0 1,-1-2-1,15-9 0,-14 8-613,45-27-5670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32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1 8880,'-34'102'33,"-32"99"4,47-147-42,-35 99 4,-18 41 1,7-4 0,21-16 0,20-11 0,23-9 0,7-92-346,2 0-1,23 81 1,-2-20-4847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32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8520,'98'20'24,"47"19"5,-109-28 5,0 1 0,-1-3 1,1 0 0,49 4-1,110 10 107,-154-20-26,-33-3-108,289 10 422,-268-10-410,50-4 29,76-11-1122,-76 6-4492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33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0 9056,'0'0'0,"5"12"0,-5 10-32,-8 8 32,-5 6-240,-10 2 240,2 0-6112</inkml:trace>
  <inkml:trace contextRef="#ctx0" brushRef="#br0" timeOffset="1">407 703 9416,'0'0'0,"0"16"0,0 29 8,-9 26 8,-18 25-8,-17 27 0,-19 28-8,-14-1-176,-14-19 176,-4-2-6480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04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7712,'0'0'1072,"2"5"-826,39 177 517,-8-37-484,-30-133-260,46 153 206,-46-161-204,5 1 0,-8-5-20,0 0-1,0 0 0,0 0 0,0 0 1,0 0-1,0-1 0,0 1 0,0 0 1,0 0-1,0 0 0,0 0 1,0 0-1,0 0 0,0 0 0,0 0 1,0 0-1,0 0 0,0-1 0,0 1 1,0 0-1,0 0 0,0 0 0,0 0 1,0 0-1,0 0 0,0 0 1,0 0-1,0 0 0,0 0 0,0 0 1,0 0-1,0-1 0,0 1 0,1 0 1,-1 0-1,0 0 0,0 0 0,0 0 1,0 0-1,0 0 0,0 0 1,0 0-1,0 0 0,0 0 0,0 0 1,0 0-1,0 0 0,1 0 0,-1 0 1,0 0-1,0 0 0,0 0 0,0 0 1,0 0-1,0 0 0,0 0 1,0 0-1,0 0 0,0 0 0,1 0 1,-1 0-1,0 0 0,0 0 0,0 0 1,7-58-1205,-1 21-4896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33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4400,'93'46'105,"-27"-19"-13,23 1-73,104 13-24,-193-40 5,38 5-27,154 22-40,-153-24-106,265 22-586,-185-16 454,-100-8 207,18 1-97,65-2 0,-28-8-277,-45 2-728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34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1656 0 8792,'-65'0'24,"38"2"97,-116 30 75,111-20 32,-172 92 67,156-78-214,-184 129 27,188-124-80,-176 122 27,161-113-42,13-10-9,45-29-4,-1 0 1,1-1-1,0 1 0,0 0 1,0 0-1,0 0 0,0 1 1,0-1-1,0 0 0,1 0 0,-1 0 1,0 1-1,0-1 0,1 0 1,-1 1-1,0 1 0,1-2 0,0 0 0,0 0 1,1-1-1,-1 1 0,0 0 0,0 0 0,0 0 0,0 0 0,1 0 0,-1-1 0,0 1 0,1 0 0,-1 0 0,1 0 0,-1-1 0,1 1 0,-1 0 0,1-1 1,0 1-1,-1 0 0,2 0 0,1 1 0,-1-1 0,1 1 0,0-1 0,-1 0 0,1 0 0,0 0 0,0 0 0,4 0 0,40 5 0,11-4 0,10-1 1,-47 1 1,0 0 1,0 1-1,28 8 0,-35-4 12,-11-4-13,0-1 0,-1 1 0,1 0 1,-1 0-1,0 0 0,0 0 0,0 0 1,0 1-1,-1-1 0,1 0 0,-1 1 1,0-1-1,0 1 0,1 4 0,-2-7 0,0 0 0,0-1 0,0 1 0,0 0 0,0 0 0,0 0-1,0 0 1,0 0 0,-1-1 0,1 1 0,0 0 0,-1 0 0,1 0-1,0-1 1,-1 1 0,0 1 0,-19 31 12,-33 43-1,29-49 3,-134 111 12,153-133-23,-1 0 0,-1-1 0,1 0 0,-8 3 0,-212 95 24,181-86-8,20-7-12,-35 10 8,-67 14 0,110-29-9,5-1 0,0 0 0,0-1 0,0 0-1,0-1 1,-16 0 0,56 3 32,10 4-21,78 14 6,-88-13-17,117 63 2,-116-53-1,6 14 1,55 65-1,-69-67 7,28 44 4,5 12-14,33 65 0,-69-125-10,-1-8-239,1-1-1,1-1 1,1-1 0,34 22 0,23 9-5856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35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1084 67 6640,'-13'-9'175,"0"1"1,0 1-1,-1 1 1,0 0-1,0 0 1,-1 1-1,0 1 0,1 1 1,-31-4-1,-3 1 632,46 6-559,2 0-233,0 0-1,-1 0 1,1 1-1,-1-1 1,1 0-1,-1 0 1,1 0-1,0 1 1,-1-1-1,1 0 1,0 0-1,-1 1 1,1-1 0,0 0-1,-1 1 1,1-1-1,0 0 1,-1 1-1,1-1 1,0 0-1,0 1 1,0-1-1,-1 1 1,1-1-1,0 1 1,0-1-1,0 0 1,0 1 0,0-1-1,0 1 1,0-1-1,0 1 1,0-1-1,0 1 1,0-1-1,0 1 1,0 0-1,9 19 162,-5-11-142,21 27 187,102 105 332,-65-82-377,-45-41-98,-1 1-1,0 1 1,-2 1-1,0 0 1,10 24-1,-8 4-21,-13-28 78,-2-12-91,0 9 4,0 1 1,-1 0-1,-1-1 1,-1 1-1,-6 23 1,-5 20 64,-23 110 285,36-166-377,0 1 0,0-1 0,0 1 0,0-1 0,1 1 0,0-1 0,1 1-1,0-1 1,0 0 0,0 0 0,0 1 0,1-2 0,0 1 0,0 0 0,1-1 0,0 1 0,0-1 0,0 0 0,0 0 0,11 8 0,-2-5 21,6-3-25,1-1 1,-1 0-1,1-2 1,0 0-1,38-2 1,27-11 16,-71 9-17,-36 5-7,-23 6-7,-6 6-2,10 3 0,33-13-2,1 0 1,-1 1 0,1 0 0,0 0 0,1 0-1,0 1 1,0 0 0,0 0 0,1 1 0,0-1-1,0 1 1,1 0 0,0 1 0,1-1 0,0 1 0,0-1-1,0 1 1,-1 13 0,2-10-5,-2 6 0,1 0-1,1 0 0,1 0 0,1 27 0,1-21-18,-1 0 1,-1 0-1,-6 42 0,-6-29 9,4-21-30,-18 14 13,-30 26 0,30-37-12,-163 70-14,144-71 14,-218 69-30,207-72-51,-267 28-1506,146-31-5768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42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0 6192,'1'0'-1,"0"0"1,0 0-1,0 0 1,0 0-1,0 1 1,0-1-1,-1 0 1,1 0-1,0 1 1,0-1-1,0 0 1,0 1-1,-1-1 1,1 1-1,0-1 1,0 1-1,-1 0 1,1-1 0,0 1-1,-1 0 1,1-1-1,0 2 1,-1-1-2,1 0 1,-1 0 0,0 0-1,0 0 1,0 0 0,0 0-1,-1-1 1,1 1 0,0 0 0,0 0-1,0 0 1,-1 0 0,1 0-1,-1-1 1,1 1 0,0 0-1,-1 0 1,0 1 0,-4 3-5,1-1 0,0 1 0,-1 0 0,0-1 0,-8 5 0,3-2 5,-28 15-5,-12 2 5,-18 1 1,-9-3 0,-4-7 0,6-3 0,10 0 0,20-4 0,28-2 0,17-6 0,0 0 0,0 0 0,-1 0 0,1 0 0,0 0 0,0 1 0,0-1 0,0 0 0,0 0 0,0 0 0,0 0 0,0 0 0,0 0 0,0 1 0,0-1 0,0 0 0,0 0 0,0 0 0,0 0 0,0 1 0,0-1 0,0 0 0,0 0 0,0 0 0,0 0 0,0 0 0,0 1 0,0-1 0,0 0 0,0 0 0,0 0 0,0 0 0,0 0 0,0 0 0,0 1 0,0-1 0,1 0 0,-1 0 0,0 0 0,0 0 0,0 0 0,0 0 0,0 0 0,1 1 0,18 7 0,-17-7 0,52 17 0,12 5 0,-46-15 0,28 18 0,-34-18 0,-2 2 1,1 0 0,-1 1-1,-1 0 1,0 0-1,11 15 1,-21-25 0,0 0 1,0 1 0,0-1-1,-1 0 1,1 1 0,0-1-1,0 1 1,-1-1 0,1 1-1,-1 0 1,0-1 0,1 3-1,4 27 13,-2 1 1,-1 44-1,-2-72-5,0 0-1,-1-1 1,1 1 0,-1-1 0,0 1-1,-2 6 1,-9 21 24,-2 0-1,-31 52 0,43-80-20,0 0 0,0-1 0,0 1 0,-1-1 0,1 1-1,-1-1 1,-4 4 0,-159 98 117,128-85-75,1-1-23,-18 8 10,-74 25-1,65-29 14,-1-4 0,-1-2 0,-85 10 0,142-25-55,-1 0 42,21-4 15,38-6 8,62 2 1,-88 10-18,-4 4-30,1 0 0,-2 1 1,32 18-1,-49-25-10,1 0-1,0 1 1,0-1 0,0 1-1,-1-1 1,1 1 0,-1-1-1,1 1 1,1 2 0,14 24 25,0 0 0,17 45 0,-26-55 14,-2 1 0,5 20 0,-3-8-24,22 75 83,6 56 7,-27-129-25,66 120 30,-73-149-109,0-1 1,0 0-1,1 0 0,-1 0 1,1 0-1,-1 0 0,4 2 1,11 12 24,32 21 0,-27-24-19,33 14 0,-53-26-7,1-1-1,-1 0 0,1 0 0,-1 0 0,1 0 0,-1-1 0,1 1 0,0-1 0,-1 1 1,1-1-1,5 0 0,18 0 18,-1 0 1,29-4-1,89-30-913,-140 33 829,150-41-4760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43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361 130 5296,'0'0'2920,"1"-4"-2320,-1 2-640,0 0 88,0 1-1,0-1 1,0 1-1,0-1 1,0 1-1,1-1 1,-1 1 0,1-1-1,-1 1 1,1-1-1,0 1 1,-1 0-1,1-1 1,0 1-1,0 0 1,0 0 0,0-1-1,0 1 1,0 0-1,0 0 1,3-1-1,7-5 56,0 0-1,1 0 1,0 2-1,0-1 0,18-4 1,63-14 256,-24 9-163,-1 4-15,-66 11-169,0 0 0,0 0-1,1 1 1,-1-1 0,0 1 0,0 0-1,0-1 1,0 1 0,0 0 0,0 0 0,0 0-1,0 1 1,-1-1 0,1 0 0,0 1-1,-1-1 1,1 1 0,-1-1 0,2 3-1,-1-1 3,2 7 61,-2 10-39,-1 0 0,-4 36 0,-3-13 12,-2 1 0,-16 51 1,15-63-37,-2 9 42,-50 153 19,50-159-25,-14 129 23,26-133-31,25 113 14,-17-119-20,5 1-12,31 43 1,-31-56 5,8-1-16,1-1 1,0-1-1,1-1 1,-1-1-1,29 6 1,-34-9-9,-13-4 1,0 0 0,0 0 0,0 0 0,0-1 0,0 1 0,1-1 0,9-1 0,2 0 17,0-1-1,-1 0 1,1-2 0,0 0 0,-1 0 0,16-8 0,-31 12-20,-1 0 0,0 0 1,0-1-1,0 1 0,1 0 1,-1 0-1,0-1 0,0 1 0,0 0 1,0 0-1,0-1 0,0 1 0,0 0 1,1-1-1,-1 1 0,0 0 1,0-1-1,0 1 0,0 0 0,0-1 1,0 1-1,-1 0 0,1 0 0,0-1 1,0 1-1,0 0 0,0-1 1,0 1-1,0 0 0,0-1 0,-1 1 1,1 0-1,0 0 0,0-1 0,0 1 1,-1 0-1,1 0 0,0 0 1,0-1-1,-1 1 0,1 0 0,0 0 1,-1 0-1,-1-2 4,-1 1 0,1-1 0,-1 1 0,1 0 0,-1 0 0,0 0 0,0 0 0,1 1 0,-1-1 0,0 1 0,0 0 0,0-1 0,0 1 0,1 1-1,-6-1 1,-38 10 17,38-7-20,-10 4 32,-11 10-11,0 1 1,1 1-1,-42 39 0,31-15-14,26-23 10,-1 12-8,-17 63 1,27-64-6,3 50-1,13 20-3,11 63 5,-24-138-1,-4 0-4,-2 0 0,-17 41 0,23-64-2,0-1-1,0 0 1,0 0-1,-1 0 1,1 0 0,0 0-1,-1-1 1,0 1-1,1 0 1,-3 1 0,-41 35 3,-58 39 1,96-73-3,-1 1 0,0-1 0,-11 5 0,-106 42 10,-47 3-1551,-4-2-6167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33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0 10040,'0'0'0,"7"21"0,8 32 0,-9 21-296,-15 14 296,-12 1-1176,-16 2 1176,1-1-5952</inkml:trace>
  <inkml:trace contextRef="#ctx0" brushRef="#br0" timeOffset="1">303 1187 11568,'0'0'0,"-3"26"0,-3 27-248,-5 37 248,-8 16-40,-15 9 40,-21 7-280,-32 22 280,-1-6-7776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34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2336,'9'1'0,"16"3"4,-3 2 0,0 0 2,0 2 1,-1 0-1,35 20 1,44 35 12,43 57 54,-115-95-40,-22-19 15,0-1 0,0 1 1,8 11-1,-14-17-48,81 108 193,0 23-82,-77-123-51,1-1 0,-1 1 1,-1 0-1,1 0 0,3 15 0,10 35 123,10 59 0,-7 78-25,-20-185-97,1 0 0,-1 1 1,-1-1-1,1 0 0,-2 0 0,-3 16 0,5-26-61,-60 237 432,-41 7-261,94-227-87,-1-1 0,-1 0 0,-1 0 0,-15 20 0,-172 221 336,-83 44-951,275-296 497,-293 301-3213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46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0 1976,'0'0'0,"-44"17"0,5-1-8,0 7 8,7-5-56,8-3 56,0-6-80,-3 0 80,2 0-896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48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1 281 816,'12'14'0,"-4"-13"0,-4-2 0,90 8 12,-45-6 0,163 8 69,-126-1 79,-34 1-58,86 10 972,-131-19-811,32 10 909,-32-8-860,-5-1 693,1 2-853,-3-3-146,0 0 1,0 1-1,0-1 0,1 0 0,-1 0 0,0 0 1,0 0-1,0 0 0,1 1 0,-1-1 0,0 0 1,0 0-1,0 0 0,0 1 0,0-1 1,1 0-1,-1 0 0,0 1 0,0-1 0,0 0 1,0 0-1,0 1 0,0-1 0,0 0 0,0 0 1,0 1-1,0-1 0,0 0 0,0 0 1,0 1-1,0-1 0,0 0 0,0 0 0,0 1 1,0-1-1,0 0 0,-1 0 0,1 1 0,0-1 1,0 0-1,-19 6 71,0 0 1,-1-2-1,1-1 0,-30 3 1,10-2 3,-45 6 43,-129 9 126,142-14-163,-34 10 138,103-14-98,18-9 18,31-3-58,86-19 6,38-9 64,-77 20-71,116-37 18,-169 44-16,173-41 44,-172 43-24,156-47 156,-77 16 89,-119 40-231,-17-3-24,7 1-90,4 2-4,1 1 0,-1-1 0,1 1 1,0-1-1,-1 1 0,1 0 0,-1 0 0,1 1 1,-4 0-1,-121 20 40,57-5-12,-95 28-3,-119 57 8,197-69-34,51-19 4,-308 90 42,255-72 43,88-31-64,7 4 4,17 9-20,-9-9 16,96-3 15,64-13 0,-120 7-37,-7 2 21,193-14 10,-190 14-9,199-25 17,-199 21-10,309-47 100,-236 35-70,58-17 120,-177 35-70,-8 0-64,-6-2-42,1 1 0,0 0 0,-1 1-1,0 0 1,1 0 0,-14 2 0,-8-1 33,-127 2 20,-93 12 60,47-4-68,163-9-19,-24 0-11,-207 1 64,175-7-76,60 3 15,-155-2 13,141 1-34,8-1-4,28 0-2,11 3 2,0 0 1,0 0 0,0 1-1,0-1 1,-7 1 0,28-5 18,37-9-2,93-19-2,-108 25-9,64-18 4,26-10-8,8 1 1,7 4-3,-5 5-2,-11 6 0,-12 4 0,-16 4 0,-16 3 0,-22 4 1,19 2 22,-98 16-2,11-9-19,-32 11 15,-229 76 24,236-81-34,-147 33 3,52-18 17,8-5-7,-163 4 61,251-22-76,-57-4 37,64 1-23,-112-9 41,42-7 8,83 16-60,9 1 13,0-1 4,2 0-24,-1 1 0,1 0 0,0 0-1,-1 0 1,1-1 0,0 1 0,0 0-1,-1 0 1,1-1 0,0 1 0,-1 0-1,1-1 1,0 1 0,0 0 0,0-1-1,0 1 1,-1 0 0,1-1 0,0 1-1,0 0 1,0-1 0,0 1 0,0 0-1,0-1 1,0 1 0,0-1 0,0 1-1,0 0 1,0-1 0,0 0 0,8-12 9,18-9-5,-23 20-4,13-9 13,111-44 4,-93 44-3,160-30 9,-153 34-16,181-19 8,-176 22-9,65-5-1,12-1-3,-13 3 2,-19 2-2,-20 5 2,-21 2-2,5 2 5,-51-2 0,-8 2-5,-10 3-1,-28 7 1,-388 118 41,337-105-40,56-18 4,-148 29 8,147-31-8,-154 28 8,75-11-3,39-7-10,-13 2 4,63-15-7,116-25-7,80-17 4,-128 29-3,162-32-5,-162 33-1,183-35 0,-176 34-1,296-48-26,-231 41 30,53-15-7,-141 26 16,-17 2 0,-35 1 0,-20 5 0,-16 6 0,-281 56 17,307-58-10,-249 48 22,186-35-18,87-17-9,-197 32 36,200-33-22,11 0-11,10 1-4,34-4 1,23-6-2,17-8 0,21-3 0,22-3 0,151-31-7,44-7-9,-273 49 15,-42 6 1,-16 3 0,5 0 0,-41-7 0,-18 1 0,-15 7 0,-20 3 0,-19 4 1,-3 4 4,4 4-2,2 4 2,1 3-3,8-3-2,8-4 0,14 0 0,23-2 1,5 4 7,53-17-5,6 2-1,27 8 0,26-1-2,26 0 1,16-1 4,8-3-3,-68-4-4,161 15-11,-178-13 6,145 25-35,-160-27 42,66 18-63,-63-16 36,-1 0 0,1 1 1,-1 0-1,0 0 1,15 10-1,-24-13 20,1-1-1,-1 1 1,1 0-1,-1-1 1,0 1-1,0-1 1,1 1-1,-1 0 1,0-1-1,0 1 1,0 0-1,0-1 1,0 1 0,0 0-1,0-1 1,0 1-1,0 0 1,0 0-1,0-1 1,0 1-1,0 0 1,-1-1-1,1 1 1,0-1-1,0 1 1,-1 1 0,0-1-12,-11 24-1269,-4 0-5045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0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859 1 6816,'0'0'13,"0"0"0,0 0-1,0 0 1,0 0 0,1 0 0,-1 0 0,0 0 0,0 0 0,0 0-1,0 0 1,0 0 0,1 0 0,-1 0 0,0 1 0,0-1 0,0 0-1,0 0 1,0 0 0,0 0 0,0 0 0,1 0 0,-1 1 0,0-1-1,0 0 1,0 0 0,0 0 0,0 0 0,0 1 0,0-1 0,0 0-1,0 0 1,0 0 0,0 0 0,0 1 0,0-1 0,0 0 0,0 0-1,0 0 1,0 0 0,0 1 0,0-1 0,0 0 0,0 0 0,0 0-1,0 0 1,0 0 0,-1 1 0,1-1 0,0 0 0,0 0 0,0 0-1,0 0 1,0 0 0,0 0 0,-1 1 0,1-1 0,0 0 0,-14 10 213,-14 3-181,28-13-40,-89 35 428,48-21-263,-152 62 298,123-50-297,-75 38 199,89-35-243,-27 19-3,67-36-57,3 2-45,0 1-1,1 0 1,1 1 0,0 0 0,1 0 0,1 1 0,-11 28-1,12-26-13,5-11 0,0 0 1,1 0-1,0 1 0,0-1 0,-1 17 1,0 14 19,4 54 1,4-68 19,6 1-23,1 0 0,21 33 0,-16-40 35,98 68 29,-86-71-2,130 56 33,-124-60-39,164 36 39,-156-42-32,164 2 29,-171-12-83,47-16-1,-68 16-32,0-2 1,-1 0-1,1 0 0,14-10 1,-21 10 38,1 0 1,-2 0-1,1-1 1,-1 0-1,0 0 1,0 0-1,8-12 1,-4 1-582,-1 0 1,13-29-1,17-43-5945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1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29 592 9592,'-21'-9'0,"21"9"0,-1-1 0,0 0 0,1 1 0,-1-1 0,1 0 0,-1 1 0,1-1 0,-1 0 0,1 0 0,-1 1 0,1-1 0,-1 0 0,1 0 0,0 0 0,0 0 0,-1 0 0,1 1 0,0-1 0,0 0 0,0-2 0,0 0 0,1 0 0,-1 0 0,1 0 0,0-1 0,0 1 0,0 0 0,0 0 0,3-4 0,7-10 6,0 1-1,1 1 1,24-25 0,-32 36 15,-2 1 3,0 1 1,0 0-1,1 0 0,-1 0 1,0 1-1,1-1 1,-1 0-1,4-1 1,52-25 148,62-20 0,-72 34 241,260-55 180,-235 55-100,324-48 156,-317 52-355,291-38 116,-308 37-151,20-8-916,95-35 0,-58 9-7464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05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6552,'0'0'0,"9"-7"8,8 5 0,7 8 0,10 16 0,10 14-8,-1 9 0,-4 12 0,-1-1-4464</inkml:trace>
  <inkml:trace contextRef="#ctx0" brushRef="#br0" timeOffset="1">600 570 10760,'0'0'0,"9"-5"0,3 7 0,7 7 0,4 19-40,-2 22 40,-5 21-592,-4 15 592,0 0-7120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0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0 465 9864,'0'2'7,"0"1"0,0-1 0,1 0 0,-1 0 0,1 0 0,-1 0 0,1 1 0,0-1 0,-1 0 0,1 0 0,0 0 0,1-1 0,-1 1 0,0 0 0,0 0 0,1 0 0,-1-1 0,1 1 0,-1-1 0,1 1 1,0-1-1,0 0 0,0 0 0,1 2 0,26 10 65,54 18 0,-49-22 89,175 23 52,-160-29-138,218-8 30,-213 0-50,230-44-1263,-133 20-5185</inkml:trace>
  <inkml:trace contextRef="#ctx0" brushRef="#br0" timeOffset="1">1898 0 9864,'2'2'-96,"0"1"85,0-1 0,-1 0 0,1 1 0,-1-1 0,0 1 0,0-1 0,0 1 1,0 0-1,0 0 0,0-1 0,-1 1 0,1 0 0,-1 0 0,0 3 0,3 14-224,5 35-13,0 27 199,-12 114 73,0-155 96,-25 194 78,23-185 77,-63 426-582,49-367-5939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0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 76 10136,'-145'-10'-96,"-19"0"73,104-1 31,57 11-10,-170-37 380,171 36-377,-1 0 35,-1 0 1,1 0-1,-1 0 0,0 0 1,1 1-1,-1-1 0,0 1 1,0 0-1,1 0 0,-1 0 1,0 1-1,0-1 0,1 1 1,-1 0-1,1 0 0,-5 2 1,7-3-24,1 1 0,-1 0 0,1 0 1,-1-1-1,1 1 0,-1 0 1,1 0-1,-1 0 0,1 0 0,0 0 1,0-1-1,-1 1 0,1 0 1,0 0-1,0 0 0,0 0 0,0 0 1,0 1-1,0 3 21,-3 35 104,2-1-1,4 49 0,0-17-34,-2-43-89,0-6 29,-3 35 0,-7 200 161,12-177-187,1-48 17,38 120 11,-29-125-18,74 86 10,-85-110-33,0-1 0,0 0-1,0 0 1,1 0 0,-1 0 0,6 3 0,29 16 14,45 17 1,-55-32 9,129 0 12,-125-12-33,5-6-6,-1-2-1,42-23 1,-74 36-4,0-1 0,0 0 0,0 0 0,0-1-1,0 1 1,-1-1 0,4-2 0,19-26-495,0 0 0,39-69 1,-8-1-6843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1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9144,'22'12'4,"-17"-9"-1,0 0 1,0 0-1,0-1 1,1 0 0,6 2-1,112 32 40,-90-30 18,190 11 20,-172-16-66,227-12 6,-223 4-26,225-55-1090,-137 21-4371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1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1271 67 10760,'-5'-7'1,"5"6"0,0 1 0,0-1 0,-1 1 0,1-1 0,0 1 0,0 0 0,0-1 0,0 1 0,0-1 0,0 1 0,1-1 0,-1 1 0,0-1 0,0 1 0,0-1 0,0 1 0,0 0 0,1-1 0,-1 1 0,0-1 0,0 1 0,1 0 0,-1-1 0,0 1 0,1 0 0,-1-1 0,0 1 0,1 0 0,-1 0 0,0-1 0,1 1 0,-1 0 0,1 0 0,-1-1 0,0 1 0,1 0 0,-1 0 0,1 0 0,-1 0 0,1 0 0,0 0 0,26-8 46,-22 7-49,13-4 10,40-7 144,96-6 21,-120 17-66,131 5 39,-135-2-51,93 25 28,-122-27-122,1 0 1,-1 1 0,1-1-1,-1 1 1,1 0 0,-1-1-1,0 1 1,1 0 0,-1 0-1,0 0 1,2 1 0,4 4 0,-1 1 0,0 0 1,0 1-1,0-1 0,-1 1 1,0 0-1,0 0 1,3 10-1,-8-17-3,1 0 0,-1 0 0,1 1 0,-1-1 1,0 0-1,1 0 0,-1 1 0,0-1 0,0 0 0,0 1 0,0-1 0,0 0 0,0 1 1,-1 0-1,-4 23-14,-1 0 0,-2-1 1,-11 27-1,3-23-197,-91 106-93,83-109 25,-13 10 8,-75 55 1,3-6 56,92-66 149,-16 26-1,30-38 66,0-1-1,0 1 1,1-1-1,-1 1 1,1 0-1,1 0 1,-3 10-1,4-9 4,0 0 0,1 0 0,0 0 0,0 0 0,0-1 0,1 1 0,0 0 0,0-1 0,1 1 0,0-1 0,0 0 0,0 1 0,7 7 0,4 2 105,-8-10-63,4 2 1,0 1-1,1-1 1,0-1 0,0 0 0,0 0 0,1-1 0,0-1 0,21 7 0,87 21 301,-97-30-211,4-5-518,0 0 1,43-11-1,-2-4-6190</inkml:trace>
  <inkml:trace contextRef="#ctx0" brushRef="#br0" timeOffset="1">491 1450 11656,'0'0'389,"-5"3"-274,-31 14-161,-1-2 0,-1-1 0,-43 9 0,52-17-554,-142 7-1372,78-11-4288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2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11 5208,'-12'-6'0,"4"2"28,14 24 252,6 7 39,-1 0 0,-2 0-1,0 1 1,-2 1 0,4 31 0,-8-39-238,-1-2 112,-1 0 0,-1 19 0,6 148 446,-2-144-318,30 159 120,-33-195-398,0-1-1,0 0 0,1 0 0,0 0 0,3 6 1,-5-11-43,13 29 126,17 27 1,29 25-35,-59-81-92,29 30 208,140 101 84,-130-110-105,183 56 65,-214-75-217,0 0 0,0-1 1,16 2-1,100 0 110,3-14-106,-118 10-27,0 0-1,0-1 1,15-5 0,-24 7-12,123-42 46,7-19-994,-115 53 554,131-64-6366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2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51 758 8160,'-51'25'45,"84"-25"95,-15 1-123,-6-1 58,-1 0 1,1 0 0,17-4 0,159-30 295,-144 22-70,214-64 120,-202 58-146,222-72 104,-225 73-158,205-83-1234,-125 43-5407</inkml:trace>
  <inkml:trace contextRef="#ctx0" brushRef="#br0" timeOffset="1">1491 122 9864,'-2'-4'25,"0"0"0,0 0 1,0 0-1,1-1 0,-1 1 0,1-1 1,-1-6-1,2 9-6,0 0 0,0 0 0,0 0 0,0 0 0,1 0 0,-1 0 0,0 0 0,1 0 0,0 0 0,-1 0 0,1 0 0,0 1 0,0-1 1,0 0-1,0 0 0,1 1 0,-1-1 0,2-1 0,1-1 45,-1 1 1,1 0-1,0 0 1,1 0-1,-1 0 1,1 1-1,-1 0 1,1 0-1,0 0 1,8-2-1,0 1 8,0 1 0,17-1 0,-15 2-24,16-1 249,0 0 0,56 6 1,-58-1-210,6 1 300,163 41 127,-157-32-295,-18-4-130,12 4-21,-1 1 1,0 2 0,39 25 0,-23-6 22,-43-30-88,-1 1 0,1 0 0,-1 0 0,6 9 0,-10-12-4,0 0 0,0 0 0,0 0-1,-1 0 1,1 1 0,-1-1 0,0 1 0,0-1 0,0 1 0,1 6 0,-2-8-2,0 0 0,0 0 0,0 0 0,0 0 0,0-1 0,-1 1 0,1 0 0,-1 0 0,1 0 0,-1 0 0,0-1 0,1 1 0,-1 0 0,0-1 0,0 1 0,0-1 0,0 1 0,-1-1 0,1 1 0,0-1 0,-3 2 0,0 0-13,0-1 0,-1 0 0,1 1 0,-1-1 0,1-1 0,-1 1 0,0-1 0,0 0 0,-5 1 0,-51 2-394,59-4 317,8 0-29,12-1 112,1 1 10,1 1-1,23 3 0,68 16 22,-92-13 52,-8 1-51,0 0 0,0 1 0,-1 0 0,17 20 1,-26-28-17,0 0 0,-1 0 1,1-1-1,0 1 1,-1 0-1,1 0 1,-1 0-1,0 0 1,1 0-1,-1 0 0,0 0 1,1 0-1,-1 0 1,0 0-1,0 0 1,0 0-1,0 0 0,0 2 1,-1 12 17,-1 0 0,0-1 0,-1 1 1,-1 0-1,0-1 0,-1 1 0,-8 14 0,11-25-3,0 1 1,-1-1-1,1 0 0,-1 0 0,-5 6 1,8-10-23,-73 83 133,-18 1-96,83-78-23,0 0 0,0 0-1,-11 6 1,-231 123 59,196-112-59,-257 78-1690,139-51-6784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3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67 152 11568,'2'-61'6,"0"51"20,-1 6 25,0 0 0,0 1 1,0-1-1,0 1 0,1-1 1,-1 1-1,1 0 0,0-1 1,0 1-1,0 0 0,1 0 0,-1 0 1,4-2-1,29-22 505,-34 26-523,0 1 0,1-1-1,-1 0 1,0 1 0,1 0-1,-1-1 1,0 1 0,1 0-1,-1-1 1,0 1 0,1 0-1,-1 0 1,1 0 0,-1 0-1,0 1 1,1-1 0,1 1-1,4 0 47,3 0-25,-6-1-19,-1 0 0,1 0 0,-1 1 1,1 0-1,-1 0 0,1 0 0,-1 0 0,7 3 1,3 3 76,1 0 0,19 14 1,-24-10 55,4 15-76,0 0 0,-2 1 0,14 54 0,-9-4-5,-5-26-37,30 83 1,-38-126-50,1 0-1,-1-1 1,10 13 0,-9-15-1,1 0 0,-1-1 0,1 1 0,0-1 0,7 5 0,36 16 0,3-7 0,-10-11 0,-37-7 0,1 0 0,-1 0 0,0 0 0,0-1 0,7-1 0,14-10 0,-23 10 4,1 0 1,-1 1 0,0-1 0,0 0 0,1 0-1,-1-1 1,0 1 0,-1 0 0,1-1 0,0 1-1,-1-1 1,1 0 0,-1 1 0,0-1 0,0 0-1,0 0 1,0 0 0,-1 0 0,1 0 0,-1 1-1,0-1 1,1 0 0,-1 0 0,-1 0 0,0-6 0,-1 0 12,-1 0 1,0 0 0,0 0-1,-1 0 1,-1 0 0,1 1-1,-1 0 1,-7-9 0,10 16 13,1 6-2,-2 10-10,1-1 0,0 1 0,1 1 0,1 21 1,8 177 64,-2-112-71,0-24-1,-1 13-8,-3-5 1,-2-72-4,-2 1-1,1-1 0,-5 15 1,4-22-1,0 1 0,-1-1 0,0 1 0,0-1 0,0 0 0,-7 9 0,4-8 0,-1 0 0,0-1 0,0 0 0,-13 10 0,-36 21 0,-3-9 0,-4-10 0,-2-9 1,-6-8 4,-4-4-2,-61-9-1860,70 3-7463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3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280 304 11480,'26'-15'110,"36"-25"0,-59 38-101,-2 2 17,0-1-1,0 0 1,0 1-1,0-1 1,-1 0-1,1 0 1,0 1-1,0-1 1,0 0 0,-1 0-1,1 0 1,-1 0-1,1 0 1,-1 0-1,1 0 1,-1 0-1,1-1 1,-1 1-11,0 0 1,0 0-1,0 1 1,0-1-1,0 0 1,-1 1-1,1-1 0,0 0 1,0 1-1,-1-1 1,1 0-1,0 1 0,-1-1 1,1 0-1,0 1 1,-1-1-1,1 1 1,-1-1-1,1 1 0,-2-1 1,-2-2 21,0 0 1,0 1-1,0 0 0,-1-1 1,1 2-1,-1-1 0,-7-1 1,-143-36 208,139 34-239,8 3-2,1 0 1,0-1-1,0 0 0,-7-4 1,-18-9 14,2-3-16,25 14-5,0 0 1,0 0-1,0 0 0,-6-10 1,10 13-2,0-1 0,0 1 0,1 0 0,-1-1 0,1 1 0,-1-1 0,1 1 1,0-1-1,0 1 0,0-1 0,1 1 0,-1-1 0,0 1 0,1 0 0,1-5 0,-1 4-2,0-4-21,2-7-2,-2 15 26,-1-1-1,1 0 0,-1 0 0,0 1 1,1-1-1,-1 0 0,0 0 0,1 1 1,-1-1-1,0 0 0,1 1 0,-1-1 1,0 0-1,1 1 0,-1-1 0,0 1 1,0-1-1,0 0 0,1 1 0,-1-1 1,0 1-1,0-1 0,0 1 0,0-1 1,0 0-1,0 1 0,0-1 0,0 2 1,2 5-3,3 31-12,-9 82-3,-12-14-2,0-2 14,6 66 4,11-136-2,1-11 4,-1 4-1,1 1 0,2-1 1,14 50-1,19 23-1,-37-99 3,1-1 0,-1 1-1,1 0 1,-1 0-1,1 0 1,-1 0 0,1 0-1,0 0 1,-1-1 0,1 1-1,0 0 1,0-1 0,0 1-1,1 1 1,16 8-1,0 0-1,34 12 1,-30-17-11,6-4 4,-1-2 1,31-4-1,-57 5 3,1 0-1,-1-1 1,1 1-1,-1-1 1,1 1 0,0-1-1,-1 1 1,0-1-1,1 0 1,-1 0-1,3-1 1,12-11-311,0 0 0,0-1 0,-2 0 0,21-26 0,15-25-7217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3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10400,'-17'3'52,"17"-3"-51,0 0 0,-1 0 1,1 0-1,0 0 0,0 1 0,0-1 1,-1 0-1,1 0 0,0 0 0,0 0 1,0 1-1,0-1 0,-1 0 0,1 0 1,0 0-1,0 1 0,0-1 0,0 0 0,0 0 1,0 1-1,0-1 0,0 0 0,-1 0 1,1 1-1,0-1 0,0 0 0,0 0 1,0 1-1,0-1 0,0 0 0,1 1 1,-1-1-1,1 3 3,1 0 1,0 0-1,0 0 0,0-1 0,0 1 1,1-1-1,-1 1 0,4 2 1,29 25 15,-13-17 61,22 5-16,77 17-1,-79-28 70,193 9 58,-187-17-32,202-35 49,-201 24-121,196-57-1355,-119 31-5619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4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97 9688,'-1'-4'0,"-5"-2"0,-18-16 0,1 0-17,17 15 19,0 0 1,0 1-1,-1 1 0,0-1 1,-10-6-1,17 12 11,-1 1 1,0-1-1,1 0 1,-1 0-1,0 0 0,1 0 1,-1 1-1,1-1 1,-1 0-1,0 1 0,1-1 1,-1 1-1,1-1 1,-1 0-1,1 1 0,-1-1 1,1 1-1,-1-1 1,1 1-1,-1 0 0,1-1 1,0 1-1,-1-1 1,1 1-1,-1 1 1,1-1 10,-6 11 139,1 0 0,0 0 0,1 0 0,1 0 0,0 1-1,-3 19 1,3-9-83,-2 3 183,1 0 1,1 0-1,2 37 0,1-50-190,1 28 377,9 59 0,-6-67-380,4 27 336,-4-40-345,3 23 11,-6-40-57,0 1 0,0-1 0,0 0 0,1 0 0,-1 0 0,1 0 0,-1 0 0,1 0 0,0-1-1,0 1 1,0-1 0,1 1 0,-1-1 0,1 0 0,-1 1 0,1-1 0,0 0 0,3 1 0,-2 0 0,7 0 46,11-4-19,35-5 0,-38 0-15,8-7-1,-1-1 1,0-1 0,0-2 0,23-20 0,-41 30-16,-2 1 13,0 0-1,-1 0 1,10-13 0,14-20 93,-27 36-10,-2 3-97,1 0 1,0 0 0,-1 0 0,1 0 0,-1 1 0,1-1 0,0 0 0,-1 0-1,1 0 1,-1 1 0,1-1 0,0 0 0,-1 1 0,1-1 0,-1 0 0,1 1 0,-1-1-1,1 1 1,-1-1 0,0 1 0,1-1 0,-1 1 0,1-1 0,-1 1 0,0-1-1,0 1 1,1-1 0,-1 2 0,4 21 189,-3-16-206,1 9 35,1 39 170,-5-18-85,-9 44 0,4-59 34,-3-2-587,-2 0 0,0 0 0,-17 20 0,-12 10-9254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05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1033 6192,'35'-34'161,"96"-89"828,-124 117-964,1 0 0,0 0 0,0 1 0,0 0 0,1 0-1,0 1 1,0 1 0,0-1 0,15-2 0,-14 3-10,11-1 59,5 5-36,0 1-1,30 5 1,-35 0 90,83 46 61,-88-44-122,1 0 0,0-1 0,1-1 0,34 9 0,-38-12-43,-7-2 3,1 0-1,-1 0 1,1 0-1,0-1 1,0 0-1,9 0 1,7-1 0,44 4 13,-39-5 54,123-27 34,-124 18-48,89-51 29,-99 45-41,-1-7-32,-1 0-1,21-42 1,-27 37 64,-7 15-61,4-11 9,-2-1 0,0 0 0,-2 0 1,0-43-1,-19-181 434,-5 153-284,-3-48 226,21 134-412,0-13 232,13 118-184,23 133-8,-19-134-46,6 18-3,2-8 2,0-20-3,-18-72-3,1 1 1,1-1 0,0 0 0,1-1 0,0 1 0,14 16-1,-18-24-37,0 0 0,1-1 0,-1 0 0,1 1 0,0-2 0,0 1 0,0 0 0,0-1 0,0 1 0,1-1 0,-1-1 0,9 4 0,-3-2-790,19 8-5752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4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14704,'14'-4'88,"0"1"0,0 1 1,21-1-1,-8 1 63,-20 1-88,0 1 0,0 0 1,0 1-1,0-1 0,0 2 1,0-1-1,0 1 1,-1-1-1,1 2 0,11 5 1,-15-3-56,-3 5-169,0-1-1,-1 0 1,0 0 0,-5 18-1,3-13-928,-9 42-8470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5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468 779 13896,'0'0'261,"-2"1"-33,-14 7 0,-17 12 7,-56 51-18,68-50-169,-98 134 17,95-119-51,-85 141-1820,55-90-7300</inkml:trace>
  <inkml:trace contextRef="#ctx0" brushRef="#br0" timeOffset="1">1857 1 12016,'-3'3'0,"-20"21"3,-21 27 2,31-38-15,-1-1 0,0 0 0,-31 18 0,25-21-189,-97 11-150,111-19 204,-1 0 1,1-1-1,-1 0 0,1 0 1,-1 0-1,-11-2 1,1-1-4,-32-6-1159,2-2-4646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6192,'-3'21'-1,"0"1"0,-7 21-1,-2 1-1,-28 238 352,38-258-73,1 38 0,2-38-201,3 48 65,1-45 248,35 94 151,-28-100-198,73 89 131,-63-88-184,110 79 108,-102-84-168,93 40 103,-105-49-290,1-2-1,0 0 1,1-1 0,-1 0-1,29 1 1,-47-6-38,0 0 0,1 0 0,-1 0 0,0 0 1,0 0-1,1 0 0,-1 0 0,0-1 0,0 1 0,1 0 1,-1-1-1,2 0 0,39-21 42,-35 17-43,1-1 0,-1-1 0,0 1 0,10-13 0,-12 12-98,0-1 0,0 1 0,0-1 0,-1 0 0,-1 0 0,0-1 0,0 1 0,0-1 0,-1 0 0,0 1 0,-1-1 0,1-12 0,5-42-6144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5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0 273 9776,'12'7'0,"1"0"0,0-1 0,0-1 0,21 7 1,-20-8 11,10 1 55,158 18 51,-136-20 76,211-3 42,-202-3-215,86-9 4,35-8-19,162-34-1234,-180 26-4912</inkml:trace>
  <inkml:trace contextRef="#ctx0" brushRef="#br0" timeOffset="1">1804 66 7448,'-11'-20'0,"8"16"-1,-1 1 1,0-1 0,1 1 0,-1 0-1,0 0 1,-1 0 0,1 1-1,0-1 1,-1 1 0,0 0-1,1 1 1,-1-1 0,-5 0-1,-3-1 1,0 0-1,-26 0 0,31 3 5,0 0-1,0 1 1,0 0 0,0 1-1,0-1 1,0 1-1,-13 6 1,10-4 14,0 2 103,8-3-88,0 1 0,0-1 0,1 1 0,-1-1 0,1 1 0,0 0 0,0 0 0,0 0 0,0 1 0,1-1 0,0 0 0,0 0 0,0 1 0,0-1 0,1 1 0,-1-1 0,1 1 0,1-1 0,-1 1 0,0-1 0,1 0 0,2 9 0,10 36 91,-4-28 217,-9-21-340,10 18 114,0-1 1,1 0-1,1 0 0,0-1 0,2-1 0,15 14 0,-13-13 2,30 29 262,55 67 1,-71-62-306,-23-29 81,-4 3-84,-2 0-1,-1 38 1,-6-40 36,-4-3-72,0 0 1,-2-1 0,-16 21-1,11-25 39,-85 41 19,101-55-91,-1 1 0,1 0 0,-1-1 1,1 1-1,0-1 0,-1 0 0,1 1 0,-1-1 0,1 0 1,-1 0-1,0 0 0,-1 0 0,-6-1-121,0 0-1,-1 0 1,1-1 0,0 0 0,0-1-1,1 0 1,-1-1 0,0 0 0,1 0-1,-10-7 1,-39-22-6634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06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1 141 11296,'0'0'0,"15"3"0,24 3 72,18 4 8,29 4 48,5 0 0,6 1-128,-6-15-96,1-20 96,1 2-8232</inkml:trace>
  <inkml:trace contextRef="#ctx0" brushRef="#br0" timeOffset="1">985 0 11928,'0'0'0,"12"11"0,18 10 0,2 12-8,-8 5 8,-8 0-616,-7-14 616,2-1-8000</inkml:trace>
  <inkml:trace contextRef="#ctx0" brushRef="#br0" timeOffset="2">1044 1479 12016,'0'0'0,"-35"54"0,-56 99 0,-48-1-80,-37-25 80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58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5656,'0'0'0,"36"38"0,-9 0-216,-7 5 216,0 0-3600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8:59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5656,'0'0'1556,"4"8"-1360,0 1-166,-1-1 1,0 1 0,-1 0 0,0 0-1,0 0 1,0 11 0,-1 5 55,-2 40 1,-10 34 22,-16 104-1,21-157-41,0-5-30,-18 185 70,20-67-35,4-153-64,0 0 1,0 0-1,0 0 0,1-1 1,0 1-1,0 0 0,0-1 1,4 8-1,0 1 3,11 24 7,-7-26 23,-1-7-27,0 1 0,0-2 0,1 1 1,14 5-1,-9-10 67,4-4-24,0-2-1,-1 0 1,0-2-1,0 1 1,-1-2-1,17-11 1,-20 12-33,-8 5 17,0-1 0,0 0-1,0 0 1,7-7 0,10-13 184,-1 0 1,29-45-1,-15 10 58,-28 43-168,-1 3-25,0-1 0,14-20 0,-17 31-70,-1 0 0,1 0 1,0 0-1,0 0 0,0 0 0,0 1 0,7-5 0,-10 7-18,1-1 0,-1 1-1,0 0 1,0 0 0,0 0 0,1 0-1,-1 0 1,0 0 0,0 0-1,1 0 1,-1 0 0,0 0 0,0 0-1,1 0 1,-1 0 0,0 0-1,0 0 1,1 0 0,-1 0-1,0 0 1,0 0 0,0 0 0,1 0-1,-1 0 1,0 0 0,0 0-1,0 1 1,1-1 0,-1 0 0,0 0-1,0 0 1,4 2 7,-1 0 0,1 1 0,-1-1 1,0 0-1,0 1 0,5 5 0,20 34 20,-26-40-26,54 87 29,-43-73-24,5 0 0,36 23 0,-51-37-7,-1 0 0,1-1 0,0 1 0,-1-1 0,1 0 0,0 0 0,0 0 0,0 0 0,0 0 0,0-1 0,5 1 0,2 0 0,-7-1 0,-1 1-1,1-1 0,-1 0 0,1 0 1,0 0-1,-1 0 0,1 0 0,-1-1 1,1 1-1,3-2 0,-2 0 1,0 0 0,0 0-1,0 0 1,0-1 0,-1 1 0,7-6-1,0-2 1,0-1-1,11-13 1,-12 12-1,-1 0 0,0 0 0,7-17 0,-6 8 0,11-43 0,0-30 0,-11 0 1,-8 81 1,1-17 3,-1 1 0,-1-1 0,-5-35 1,-21-103 86,26 165-71,-5 6 4,1-1-21,2-1-3,1-1 0,-1 1 0,1 0 0,0 0 1,-1-1-1,1 1 0,0 0 0,0 0 0,-1 0 0,1 1 0,0-1 0,0 0 0,0 0 0,0 1 0,0-1 0,1 0 0,-2 2 0,-34 68 20,31-55-26,4-10-127,1 1 1,0-1-1,0 0 1,0 0-1,0 1 0,1-1 1,0 0-1,1 0 1,2 9-1,8 16-6441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9:00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0 263 5920,'18'-45'4,"-9"15"1,0 3 59,0 1 0,2 0 0,26-47 0,-17 40 87,-18 31-31,0 9 0,7 21-72,-7-9 72,-17 145 45,9-120-58,-19 193 34,24-189-73,19 171 27,-9-182-54,4-2-20,2-1-1,20 34 0,-22-51 14,-5-10-25,0 0-1,1-1 1,0 0 0,13 7 0,-11-13 11,-6-1-18,1-1 0,-1 0 0,0 0 1,0-1-1,0 0 0,0 0 0,0 0 1,-1 0-1,1-1 0,-1 1 0,0-1 0,0-1 1,0 1-1,4-6 0,-7 9 2,10-12 20,0-1 1,-1 0-1,-1 0 1,0-1 0,-1 0-1,6-16 1,-7 10 10,-4 10 89,1 0 1,-1 0-1,2 1 0,-1-1 0,2 1 0,-1 0 0,1 1 0,12-15 0,-17 23-95,1-1 0,0 1-1,0 0 1,0 0 0,0 0 0,0 0-1,0 0 1,0 0 0,0 1 0,1-1-1,-1 1 1,0-1 0,3 1 0,-5 0-21,1 0 0,-1 0 0,0 0 0,1 0 0,-1 0 1,0 0-1,1 0 0,-1 0 0,0 0 0,0 0 0,1 0 0,-1 1 1,0-1-1,1 0 0,-1 0 0,0 0 0,0 0 0,1 1 1,-1-1-1,0 0 0,0 0 0,1 1 0,-1-1 0,0 0 0,0 0 1,0 1-1,9 10 58,0 0 0,-2 0 0,1 1 0,-1 0 0,9 23 0,-16-34-61,63 121 146,-48-98-111,-1-6-28,1-1 0,1-1 1,29 23-1,-44-38-11,0 0-1,0-1 1,1 1-1,-1 0 1,0 0-1,0-1 1,1 1-1,-1-1 1,1 1-1,-1-1 1,0 0-1,1 1 1,-1-1-1,2 0 1,-3 0-1,10 1 3,0 0 0,0 0 0,17-2 0,-19 0-3,-1-1 1,1 0-1,0 0 0,-1-1 1,0 0-1,0 0 0,10-6 1,-6 2-1,0 0 0,-1-1 0,0-1 0,13-14 0,-3 0 0,21-32 0,77-137-7,-29 30 4,-27 52-10,-19 37 10,-28 49-2,20-13 4,-34 36 1,0 0 0,0 0 0,0 0 0,0 0 0,1 0 0,-1 1 0,0-1 0,0 0 0,1 1 0,-1-1 0,0 1 0,1 0 0,-1-1 0,0 1 0,1 0 0,-1 0 0,1 0 0,-1 0 0,0 0 0,1 0 0,-1 0 0,1 0 0,-1 0 0,3 2 0,-1 0 0,1 0 0,-1 0 0,0 0 0,0 1 0,-1-1 0,1 1 0,0 0 0,-1 0 0,0 0 0,0 0 0,3 4 0,5 11 0,-1-1 1,7 20-1,3 19 4,13 63 0,-26-84 3,14 147 3,-8-76 17,1-43-24,-5-40 101,-8-23-123,0 0 0,0 0 0,0 1 0,0-1 0,0 0 0,0 0 0,0 0 0,0 1-1,0-1 1,0 0 0,1 0 0,-1 0 0,0 1 0,0-1 0,0 0 0,0 0 0,0 0 0,0 0-1,0 1 1,0-1 0,1 0 0,-1 0 0,0 0 0,0 0 0,0 0 0,0 1 0,1-1-1,-1 0 1,0 0 0,0 0 0,0 0 0,0 0 0,1 0 0,-1 0 0,0 0 0,0 0-1,0 0 1,1 0 0,-1 0 0,0 0 0,0 0 0,0 0 0,1 0 0,-1 0 0,0 0-1,0 0 1,0 0 0,1 0 0,-1 0 0,0 0 0,0 0 0,0 0 0,0-1 0,1 1-1,-1 0 1,0 0 0,0 0 0,0 0 0,0 0 0,0-1 0,1 1 0,-1 0 0,0 0-1,0 0 1,0 0 0,0-1 0,0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9:00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6456,'20'42'3,"15"48"1,-28-70-5,4 14-4,35 166-19,-37-158-89,53 267-852,-41-200 310,1 1-2245</inkml:trace>
  <inkml:trace contextRef="#ctx0" brushRef="#br0" timeOffset="1">356 1327 1976,'0'0'0,"5"9"0,-1 1-56,4-1 56,-8-18 0,0-1-960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9:01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1 215 1800,'16'5'39,"-1"-1"0,1 2 0,-1 0 0,0 1 0,25 15 0,-35-19-32,5 4 47,0 1-1,0 0 1,-1 0-1,-1 1 1,1 0-1,-1 0 0,-1 1 1,1 0-1,6 14 1,-1-3 158,-5-10-155,-7-9 90,2-1 0,-1 0-115,1 0 0,-1-1 0,0 1 0,1-1 0,-1 0 0,1 0 0,-1 0 1,1 0-1,-1 0 0,1 0 0,-1-1 0,0 1 0,4-2 0,38-14 242,-25 8-187,54-20 132,152-54 302,-139 49-289,-65 23-155,-2 1 84,0 0 1,0 2-1,1 0 0,22-5 0,-41 12-135,0 0 0,0 0 0,-1 0 1,1 0-1,0 0 0,0-1 0,-1 1 0,1 0 0,0 0 1,0-1-1,-1 1 0,1 0 0,0-1 0,-1 1 1,1-1-1,-1 1 0,1-1 0,0 1 0,-1-1 0,1 0 1,-1 1-1,1-1 0,-1 0 0,0 1 0,1-2 1,-1 1-6,1-1 0,-1 1 1,0 0-1,0-1 1,0 1-1,0-1 1,0 1-1,-1 0 1,1-1-1,0 1 1,-1 0-1,1-1 1,-1-1-1,-3-4 1,0-1 0,0 0 0,-9-10 1,9 12 11,-2-2 1,1 0 0,-1 1-1,-1 0 1,1 0 0,-1 0 0,-1 0 0,1 1 0,-11-6 0,12 8-16,-12-5 109,-10 1-38,-54-7 0,57 16 17,3 4-69,-1 1 1,1 1 0,-35 17-1,55-23-23,-1 0 0,1 1 0,0-1 0,-1 1 0,1-1-1,0 1 1,0 0 0,-2 3 0,-97 119 173,85-92-47,-45 153 63,55-145-56,7 157 63,-1-193-194,1 0 1,-1 0-1,1 0 1,0 0-1,0 0 1,0 0-1,3 4 1,5 15 52,18 33 0,-16-38-45,27 30 0,-38-48-25,2 3 15,0-1-1,0 1 0,1-1 0,-1 0 0,1 1 0,-1-1 1,6 2-1,138 74 134,-113-67-87,19-3-20,57 1-1,-106-9-38,0 0-1,-1 0 0,1 0 1,-1 0-1,1 0 0,-1-1 1,1 0-1,-1 1 0,1-1 1,2-1-1,-5 2-1,20-8 9,36-19 1,34-36-1028,-87 61 918,91-71-5506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06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53 8160,'-10'16'8,"9"-15"-5,-1 1 1,1-1-1,0 1 1,0 0-1,0 0 1,0 0-1,0 0 1,1 0-1,-1 0 1,0 0-1,1 0 1,0 0 0,-1 3-1,0 5 8,1 1 0,0 0 0,1 0 0,0 0 0,4 18-1,-4-28-9,-1 0 1,0 1-1,1-1 0,-1 0 0,1 1 0,-1-1 0,1 0 0,0 1 0,0-1 0,0 0 0,-1 0 0,1 0 0,2 2 0,20 19 6,0-2 0,47 33 0,-66-51-7,0 1-1,0-1 0,1 0 0,-1 0 0,8 2 0,85 25 0,12-14-21,-109-15 22,49 2-105,222-9-58,-214 2-42,257-40-904,-145 16-3231</inkml:trace>
  <inkml:trace contextRef="#ctx0" brushRef="#br0" timeOffset="1">2313 5 3056,'0'0'0,"24"-2"0,0-1-1816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9:0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0 5656,'-65'130'42,"28"-58"48,8-14-36,-23 65 0,-30 115 38,67-186-31,-50 212 30,55-212-31,-8 196 25,21-203-17,8 13-15,18 61 1,-28-116-42,0 0 1,0 0 0,0 0-1,1-1 1,-1 1 0,1 0-1,2 3 1,13 15 34,0-2 0,38 34 0,-53-51-38,0-1-1,0 1 0,0-1 0,0 0 0,0 0 0,0 0 0,1 0 1,2 1-1,25 7 26,-1-2-1,37 4 1,-39-12 33,112-23 17,-112 16-63,91-45-796,-62 23-3251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9:01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8072,'31'12'-1,"22"12"26,90 52 7,-110-56 8,128 119 5,-132-105-57,36 57 4,4 26 8,-50-72 3,-2 0 1,-1 2-1,10 55 0,-24-93 6,0-1 0,-1 1-1,0 12 1,-7 221 52,-2-196 14,-58 149 41,48-162-9,-87 105 38,102-135-130,0 1-1,0-1 1,0-1 0,0 1-1,-6 4 1,-20 11 23,0-1 0,-42 17-1,44-28-23,3-5-271,0-1 0,0-1 1,-45-9-1,-3-4-4956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9:02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10040,'0'0'-64,"0"1"59,0-1 0,-1 0 0,1 0 0,0 1 0,-1-1 0,1 0 0,0 1 0,0-1 0,-1 0 0,1 1 0,0-1 0,0 0 0,0 1 0,0-1 1,-1 1-1,1-1 0,0 0 0,0 1 0,0-1 0,0 1 0,0-1 0,0 1 0,0-1 0,173 3-54,-42 2 53,-13-1 6,16-1 0,12-5 1,-128 2 1,257 9 19,-185-3-11,167 14 141,-305-23-50,-6 2-43,-111-4 7,-133-7 103,291 11-159,-235 0 118,-50 14 136,280-12-222,-4 3 14,16-4-54,0 0 0,0 0 0,0 0 0,1 0 1,-1 1-1,0-1 0,0 0 0,0 0 0,0 0 1,0 0-1,0 0 0,0 0 0,0 0 0,0 0 1,0 0-1,0 0 0,0 0 0,0 1 0,0-1 1,0 0-1,0 0 0,0 0 0,0 0 0,0 0 1,0 0-1,0 0 0,0 0 0,0 0 0,0 1 0,0-1 1,0 0-1,0 0 0,0 0 0,0 0 0,0 0 1,0 0-1,0 0 0,0 0 0,0 0 0,0 0 1,0 1-1,0-1 0,0 0 0,0 0 0,-1 0 1,1 0-1,0 0 0,4 2 4,-1 1 0,1-1 0,0 0 0,-1 0 0,1-1 0,0 1 1,0-1-1,0 0 0,0 0 0,1 0 0,6 0 0,35 7 53,110 22 4,112 14 52,-127-20-68,-139-24-41,0 0 0,1 0-1,-1 1 1,0-1 0,0 0-1,1 1 1,-1 0-1,0 0 1,0-1 0,0 1-1,0 0 1,0 0 0,3 3-1,-1-1 5,-5-3-9,1 0 0,0 0 0,0 0 0,0 0 0,-1 0 0,1 0 1,0 0-1,0 0 0,0 0 0,0 0 0,-1 0 0,1 0 0,0 0 1,0 1-1,0-1 0,-1 0 0,1 0 0,0 0 0,0 0 0,0 0 1,0 0-1,0 0 0,-1 1 0,1-1 0,0 0 0,0 0 0,0 0 1,0 0-1,0 1 0,0-1 0,0 0 0,0 0 0,0 0 0,0 0 1,0 1-1,-1-1 0,1 0 0,0 0 0,0 0 0,0 1 0,0-1 1,0 0-1,0 0 0,1 0 0,-1 0 0,0 1 0,0-1 0,0 0 1,0 0-1,0 0 0,0 1 0,0-1 0,0 0 0,0 0 0,0 0 0,1 0 1,-1 0-1,0 1 0,0-1 0,0 0 0,0 0 0,0 0 0,1 0 1,-1 0-1,0 0 0,0 0 0,-8-1-46,0 0 0,0-2 0,0 1 0,0-1 0,0 0 0,1 0 0,-1-1 0,-12-8 0,-2 0-873,-51-26-5781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9:04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10488,'0'0'1025,"2"6"-289,2 4-424,4 14 147,10 43 1,7 87 8,-22-118-328,8 154 49,-8-151-82,24 285 159,-18-209-219,-5-71-2,15 56-1,-11-77-40,-8-23-4,1 0 0,-1 0 0,0 0 0,0 0 0,0 0 0,0 0 0,0 0 0,0 0 0,0 0 0,0 1 0,1-1 0,-1 0 0,0 0 0,0 0 0,0 0 0,0 0 0,0 0 0,0 0 0,1 0 0,-1 0 0,0 0 0,0 0 0,0 0 0,0 0 0,0 0 0,0 0 0,1 0 0,-1 0 0,0 0 0,0 0 0,0 0 0,0 0 0,0 0 0,0 0 0,1 0 0,-1 0 0,0-1 0,0 1 0,0 0 0,0 0 0,0 0 0,0 0 0,0 0 0,0 0-1,1 0 1,-1 0 0,0-1 0,0 1 0,0 0 0,0 0 0,0 0 0,0 0 0,0 0 0,0 0 0,0-1 0,0 1 0,0 0 0,5-26-5,-5 25 5,7-56-1768,1-6-7072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9:05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11120,'0'0'16,"11"9"-8,-5 16-8,1 12-272,-4 16 272,0 2-7680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9:05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9864,'3'3'0,"8"13"0,1 4 0,47 91 21,-46-81 86,44 150 58,-48-140 23,21 160 73,-25-159-106,21 188 68,-20-183-63,2 20-59,39 263 182,-38-278-257,0-3-20,-5-1-190,-26-78-1172,-4-7-5344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9:06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0 832 8344,'19'10'0,"-15"-8"-2,-1 0 0,0-1 0,1 1 0,0-1 0,-1 0 0,1 0 0,6 1 0,107 22-26,-84-20-32,167 12-22,-157-14 36,282 8 78,-297-10-17,49-5 298,-32-1 0,0-1 0,0-2 0,79-29 0,-116 34-221,0 0 1,1-1 0,-2 1-1,1-2 1,0 1 0,-1-1-1,0-1 1,8-9 0,-9 10-39,2-3 16,-1 1 0,-1-1 0,1 0 1,-2-1-1,1 1 0,-1-1 0,5-15 0,-5 12-34,2-8 92,4-121 37,-12 54-106,0 62-51,-4-63-1,3 50-12,0 1-24,-8-45 0,4 43-310,0-73-1,11 127 136,6 11 174,14 78-4,-21-84 32,-1 0 0,2 27 1,-3-13 0,5 88 1,1 156 24,0-63 8,-5-170 8,8 278 154,-12-219-83,-5-37-16,-2 52 143,4-99-118,4-19-117,-1 0-1,1 1 1,0-1 0,0 0-1,-1 0 1,1 1 0,0-1 0,0 0-1,-1 0 1,1 0 0,0 1-1,-1-1 1,1 0 0,0 0 0,-1 0-1,1 0 1,-1 0 0,1 0-1,0 1 1,-1-1 0,1 0-1,0 0 1,-1 0 0,1 0 0,-1 0-1,0-1 1,-1 1 5,0-1 1,0 0-1,0-1 1,0 1-1,0 0 1,0-1-1,0 1 0,0-1 1,1 1-1,-4-4 1,-22-28-1367,-3-2-5488</inkml:trace>
  <inkml:trace contextRef="#ctx0" brushRef="#br0" timeOffset="1">800 1181 9056,'15'4'7,"-9"-3"8,-1 0 0,1 0 0,0 0 0,-1-1 0,9 0 0,108-7 126,-89 3 54,155-27 88,-148 23-63,163-44 76,-164 42-136,-12 2-83,167-37 198,-180 43-245,159-37 289,-169 38-310,-1-1-1,1 0 1,-1 0-1,1 0 1,-1 0-1,0-1 1,1 1-1,-1-1 1,0 0-1,-1 0 1,1 0-1,-1 0 1,1 0-1,-1-1 1,0 1-1,0-1 1,0 1-1,-1-1 1,1 0-1,-1 0 1,0 0-1,1-4 1,-2 6-8,1 0 0,-1 0-1,0 0 1,0 1 0,0-1 0,0 0-1,0 0 1,0 0 0,0 0 0,-1 0 0,1 1-1,-1-1 1,1 0 0,-2-2 0,-1-6 0,-10-33-1339,-3-2-5362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9:06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1 10040,'0'0'0,"12"3"0,20 3 8,16 6 0,16 3-8,-8-5 0,-26-4 0,-13-6-64,-8-3 64</inkml:trace>
  <inkml:trace contextRef="#ctx0" brushRef="#br0" timeOffset="1">776 1044 13272,'0'0'0,"-2"39"0,-10 62 0,-18 23 8,-18 5-8,-35 16 0,-37 18 0,-26 0-632,-22-14 632,1 4-9008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9:07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57 564 15600,'-36'-24'-27,"34"22"28,1 1 0,-1-1 0,0 0 0,0 0 0,1 0 0,-1 0 0,1 0-1,0 0 1,0 0 0,-1 0 0,1 0 0,1-1 0,-2-3 0,1 4 133,6 1-1,16-3-5,1 1 1,0 2-1,-1 0 1,24 2-1,-25-1-84,165 4 580,-53 0-252,159 0-18,-228-4-266,93 0 4,23 0-72,52-9-16,-149 5-18,45 1-16,-125 3 21,-1 0 1,1 0-1,-1 0 1,1 0-1,-1 0 1,1 0-1,-1-1 1,1 1-1,-1 0 1,1-1-1,-1 1 1,1-1-1,-1 1 1,0-1-1,3-1 1,-7-4-23,-14 0-122,-126-25-21,101 23 76,-210-35-33,195 34 44,-247-27-27,242 30 60,6 0 23,-220-15-72,224 20 62,-138-11-130,175 9 144,15 3 26,0 0 0,-1 0 1,1 0-1,0 0 0,0 0 0,0-1 0,0 1 0,0 0 1,0 0-1,0 0 0,0 0 0,0 0 0,0 0 1,0 0-1,0 0 0,0 0 0,0 0 0,0-1 1,0 1-1,0 0 0,0 0 0,0 0 0,0 0 1,0 0-1,0 0 0,0 0 0,0 0 0,0 0 1,0 0-1,0 0 0,0-1 0,0 1 0,0 0 0,1 0 1,-1 0-1,0 0 0,0 0 0,0 0 0,0 0 1,0 0-1,0 0 0,0 0 0,0 0 0,0 0 1,0 0-1,0 0 0,0 0 0,1 0 0,-1 0 1,0 0-1,0 0 0,0 0 0,0 0 0,0 0 0,0 0 1,0 0-1,0 0 0,0 0 0,0 0 0,1 0 1,-1 0-1,0 0 0,0 0 0,0 0 0,0 0 1,0 0-1,33-5-84,-22 4 91,71-9-34,-40 5-46,232-26-36,-211 24-2,274-25-35,-269 28 61,263-14-37,-273 15 31,196-16-85,-152 9 99,-94 9 53,-14-2 4,1-1 17,-2-2 4,-22 0-31,-163-15 4,139 17 21,-250-14-4,238 14 4,-266-12-4,266 14 5,-4 1 3,-211-8-4,171 1 5,16-3 1,37 2 0,41 5 0,20 1 0,22-1 0,-27 4 0,92-6 0,29-1 0,10 4 0,2 3 0,-10 2 0,20 1-7,-143-3 6,0 0 0,1 0-1,-1 0 1,1 0 0,-1 0 0,0 0 0,1 0 0,-1 0 0,1 0-1,-1 0 1,0 0 0,1 0 0,-1 0 0,0 0 0,1 0-1,-1 0 1,1 0 0,-1 1 0,0-1 0,1 0 0,-1 0 0,0 0-1,1 1 1,-1-1 0,0 0 0,1 0 0,-1 1 0,0-1 0,1 3-2,0-1 0,0 0 0,0 1 0,-1-1 1,1 0-1,-1 1 0,1-1 0,-1 1 0,0-1 1,0 0-1,0 1 0,0-1 0,-1 1 0,1-1 1,-1 0-1,1 1 0,-1-1 0,0 0 1,0 1-1,-2 2 0,2-1-12,0-3 8,1 0 0,0 0 0,-1 0-1,1-1 1,0 1 0,-1 0 0,1 0 0,-1 0 0,0-1-1,1 1 1,-1 0 0,0-1 0,1 1 0,-1 0-1,0-1 1,0 1 0,1-1 0,-1 1 0,0-1-1,0 0 1,0 1 0,-1-1 0,-22 11-276,0-1 1,-1-2-1,-1-1 1,1 0 0,-1-2-1,-28 2 1,-89 10-8638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2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7800,'0'0'40,"-2"4"-7,-2 4 3,0 0 0,1 1 0,0-1 0,0 1-1,1 0 1,1 0 0,-2 9 0,-1 63 144,4-57-187,0 99 148,2-38-95,22 238 51,-23-318-90,-2-3-16,-1-6-99,-3-8-767,-4-12-4125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06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3232,'1'-1'21,"0"-1"0,0 2 1,1-1-1,-1 0 0,0 0 0,1 0 0,-1 0 1,0 1-1,1-1 0,-1 1 0,1-1 0,-1 1 1,1 0-1,-1-1 0,1 1 0,-1 0 1,4 0-1,33 8 452,-36-8-416,16 6 123,-1 0 0,1 2 0,-1 0 1,-1 0-1,0 2 0,19 14 0,6 13-49,-26-20 149,-14-15-252,12 17 83,-1 1 0,-1 0 0,0 0 1,9 29-1,43 130 511,-60-172-508,2 2 20,-4-7 129,0-7-108,-1-50-1,-1 13 21,2-9 96,11-88-1,-9 123-240,-2 12-3,-1-1 1,2 0 0,-1 1-1,0-1 1,1 0 0,0 1-1,4-7 1,31-55 221,-36 64-234,1 1 0,-1-1-1,0 0 1,0 0 0,1 1-1,-1-1 1,1 1 0,-1-1-1,1 1 1,0 0 0,-1 0-1,1 0 1,0 0 0,0 0-1,2-1 1,4-2 17,-3 2-12,0 0-1,0 1 1,0-1-1,0 1 1,0 0-1,0 0 1,0 0-1,0 1 1,1 0-1,-1 0 1,0 0-1,0 0 1,0 1-1,0 0 1,1 0 0,7 4-1,-3 1 28,-10-5-47,9 7 12,0 1-1,-1 0 0,-1 0 1,0 1-1,0 0 0,10 21 1,14 28 8,5 25-15,-6 4 0,-5-10-2,-6-18 2,-7-22-3,4 1-1150,-9-24-4592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2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6728,'0'0'0,"17"9"0,8 9-40,13 15 40,-2 0-4536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3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389 493 10136,'22'-17'4,"10"-10"-111,28-42-64,-51 52-194,-3-7 219,-1 0 0,3-37-1,-9 36 121,-10-36-1,7 42 24,-11-31 1,11 41 2,0 0 0,0 0 0,-1 0 0,-7-9 0,9 14 0,0 0 0,0 0 0,-1 1 0,0-1 0,1 1 0,-1 0 0,-8-5 0,9 6 0,0 1 0,-1-1 0,1 1 0,-1 0 0,1 0 0,-1 0 0,0 0 0,0 0 0,-7 1 0,7 0 0,-1 0 0,0 1 0,1 0 0,-1 0 0,1 0 1,-1 0-1,1 1 0,-8 3 0,5-1 1,-1 1 0,0 0 0,1 1 0,-13 11 0,8-4 0,0 0-1,-14 22 1,-54 107-2,75-133 0,2-4 0,1-1 0,0 1 0,0 0 0,1 0 0,-2 6 0,-37 212-9,37-171 4,17 234-4,-8-227 5,16 89 4,6 32 1,0-2 0,-4-13 0,-10-17 0,-12-29 1,-2-104-116,-1 0 0,0 0 0,-1 0 0,-1 0 0,0 0-1,-1-1 1,-1 0 0,-8 18 0,-13 24-5098</inkml:trace>
  <inkml:trace contextRef="#ctx0" brushRef="#br0" timeOffset="1">1 901 8520,'13'-3'2,"26"-1"46,-24 3-33,119 0 82,-84 2 64,159-1 68,16-10-140,-177 4-81,71-22 4,13-23-905,-124 47 721,132-55-5168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3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66 8880,'0'-5'-3,"0"0"1,0 1-1,-1-1 1,0 1 0,0-1-1,0 0 1,0 1-1,-1 0 1,0-1-1,0 1 1,-3-6-1,-1 7-23,-4 1 17,0 2 0,1-1 0,-1 1-1,-11 1 1,4 4-57,-6 6 26,1 2 1,-21 16-1,24-11-152,-77 135-96,75-113-24,-85 185-119,86-176 126,-58 220-115,69-215 127,3 69-1,12-16 184,-6-107 110,1 5-44,-1 0 1,1 0 0,0 0-1,1 0 1,1 7 0,70 153-313,-54-136 136,86 81-91,-103-108 290,0-1 0,-1 1 0,1-1-1,0 0 1,-1 0 0,1 0 0,0 0-1,0 0 1,0 0 0,3 1 0,12 3-102,1-1 1,0 0-1,0-1 0,0-1 1,32-1-1,32-4-2157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4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0 566 8160,'121'-33'-600,"14"7"350,16-7-177,-33 4 264,140-28 8,-200 45 103,266-49-8,-256 47 47,287-51-5,-285 53 13,272-44 2,-275 46-3,102-12-1,32 3 6,-20 7 1,-31 4 0,101-2 48,-81 3 157,-164 6-137,2-2 13,-8 2-75,0 0 0,1 0 0,-1 0-1,0 0 1,0 0 0,0 0 0,0 0-1,0 0 1,0 0 0,0 0 0,0 0-1,0 0 1,-1 0 0,1 0-1,0 0 1,-1 0 0,1 0 0,-1 0-1,0-1 1,-15-25-782,-4-1-3157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5920,'44'28'8,"3"4"9,125 82 22,-132-84 2,168 162 36,-165-146 38,182 222 70,-215-256-113,0 1-1,13 23 0,-23-36-71,93 166 213,-18 11-104,-71-169-53,-1 1 0,0 0-1,0 0 1,-1 0-1,2 15 1,3 28 110,0 54 1,-8-69-112,-11 68 1,11-99-29,0 0 1,0 0-1,-1-1 1,1 1-1,-1 0 1,0-1-1,-4 7 1,-59 115 192,-17-4-152,82-123-68,-5 7 24,-1 1 0,0-1 0,0 0 0,-11 9 0,-97 84 96,-9-17-83,72-56 31,-241 87-984,132-62-4097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5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921 1 9056,'-16'2'0,"-16"8"1,-2 6 3,-62 37 0,65-32 4,-54 38 4,-18 21-8,29-23-4,-93 55 0,139-95-3,-17 10-8,-66 51 0,33-6-27,77-70 32,-1 0 1,1 0-1,0 0 0,-1 0 0,1 1 0,0-1 0,0 0 0,0 1 0,1-1 0,-1 1 1,0-1-1,1 1 0,0-1 0,0 1 0,0 0 0,0-1 0,0 1 0,0-1 0,0 1 1,1-1-1,0 1 0,-1-1 0,3 6 0,-2-5-5,6 9-54,0-4 50,1 0 0,-1-1-1,1 0 1,1-1 0,-1 0 0,1 0-1,0 0 1,18 7 0,151 61-167,-163-68 175,-8-3 2,-1 0 0,1 0-1,-1 1 1,6 5 0,12 8-10,-22-16 15,-1 1 0,1-1 0,-1 1-1,1 0 1,-1-1 0,0 1 0,0 0-1,1 0 1,0 3 0,-1-2 0,-1 0 0,0 0 0,1 0 0,-1 0 1,-1 0-1,1 0 0,0 0 0,-1 0 0,1 0 0,-1 0 1,0 0-1,0 0 0,-2 4 0,2-4 3,-7 6 24,7-7-22,-4 2 3,-1 0 0,1 0-1,-1 0 1,1-1 0,-1 0-1,0 0 1,0 0 0,0-1-1,-1 0 1,1 0 0,-1-1-1,-11 2 1,10-2 0,-18 3 39,0 0 1,0-2 0,-1-2 0,1 0 0,0-1 0,-44-9 0,31-2 53,36 10 44,4 1-70,2-1-64,0 1-1,-1-1 0,1 1 1,0 0-1,0 0 1,0 0-1,0 0 1,0 1-1,0-1 1,0 1-1,0-1 1,0 1-1,0 0 0,0 0 1,6 2-1,41 6 38,-36-2-7,-11-4-32,1 1-3,0 0-1,0 0 0,0 0 1,0 0-1,0 0 0,-1 1 1,0 0-1,1 0 0,-1 0 1,-1 0-1,1 0 0,-1 1 1,1-1-1,-1 1 0,2 8 1,14 57 48,10 93 0,-23-131-54,1-3 21,39 108 15,-34-113-9,21 26-1,-22-37-23,-1-2-1,14 14 0,-13-16-165,1-1 0,0 0 0,0 0 0,1-1 0,0 0 0,12 4 0,24 13-5577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6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12 8432,'0'0'1,"0"0"0,0-1 0,0 1 0,0-1 0,0 1-1,0-1 1,0 1 0,0 0 0,0-1 0,0 1 0,0-1 0,0 1 0,0 0 0,0-1 0,-1 1 0,1 0 0,0-1 0,0 1 0,0 0 0,-1-1 0,1 1 0,0 0 0,0-1 0,-1 1 0,1 0 0,0 0 0,-1-1 0,1 1-1,0 0 1,-1 0 0,1-1 0,-1 1 0,1 0 0,0 0 0,-1 0 0,1 0 0,-1 0 0,1 0 0,0 0 0,-1 0 0,1 0 0,-1 0 0,1 0 0,0 0 0,-1 0 0,-27 12 91,-44 36 9,55-32-74,-83 119 11,79-99-3,-81 172 21,85-164-8,-41 197 29,53-193-2,6 19-20,9 79 1,-9-143-48,-1 0 0,1 1 0,0-1 0,-1 0 0,1 0 0,1 0 0,-1 0 0,0 0 0,2 3 0,-3-6-8,9 15 26,0 1 1,17 21 0,-15-25-18,1 0 1,23 18 0,-33-28-3,0 0 1,1-1-1,-1 1 1,1 0-1,0-1 0,-1 0 1,1 1-1,4 0 1,13 5 25,36 9 0,-31-12-24,33 1 0,-58-5-9,35-3 21,14-7-381,-1-2-1,60-25 1,8-8-5200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6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418 352 6904,'9'-21'0,"10"-22"0,-12 26 12,0-1 0,-2 0 1,4-19-1,-8 29 2,1-1 1,-1 0-1,-1-1 0,0 1 1,0 0-1,-1 0 0,-3-17 1,3 25-4,1 0 1,-1 1-1,1-1 0,0 0 1,-1 1-1,1-1 1,-1 1-1,1-1 0,-1 1 1,0-1-1,1 1 0,-1-1 1,1 1-1,-1-1 1,0 1-1,0 0 0,1-1 1,-1 1-1,0 0 1,1 0-1,-1 0 0,0-1 1,0 1-1,1 0 1,-1 0-1,0 0 0,0 0 1,0 0-1,1 1 1,-1-1-1,0 0 0,1 0 1,-1 0-1,0 1 0,0-1 1,0 1-1,0-1 8,-6 1 24,5 0-21,-1 0 0,0 0 0,0 0 0,1 0 0,-1 1 0,1-1 0,-1 1-1,1-1 1,-1 1 0,1 0 0,0 0 0,0 0 0,0 0 0,-2 3 0,-97 92 364,-30 43 246,105-111-586,0 3 114,-7 19-52,-31 64 0,54-84 13,6-10-80,1-1-1,1 1 1,1 39 0,1-59-38,0 0-1,0 0 1,0 0 0,0-1 0,0 1 0,0 0 0,1 0 0,-1 0-1,0-1 1,0 1 0,1 0 0,-1 0 0,0-1 0,1 1 0,-1 0-1,1 0 1,-1-1 0,1 1 0,0-1 0,0 2 0,5 3 4,0 0 0,1-1 0,0 0 0,-1 0 0,1 0 1,1-1-1,-1 0 0,0 0 0,1-1 0,10 2 0,5-3 27,13-8-11,55-18 0,-66 12 11,-20 10-25,11-7 7,-2-1 0,1 0 0,-2-1-1,1-1 1,-2 0 0,0-1 0,17-24 0,55-90 104,-70 102 0,-8 14-73,0 0-18,0-1 1,0 0 0,-1 0-1,-1-1 1,0 0-1,-1 1 1,-1-1-1,2-21 1,-12-86 175,2 98-50,-4-4-46,-28-47 1,24 58 31,-3 1-47,-40-24 0,54 37-85,-1 0-1,0 1 1,0-1-1,1 1 1,-1 0-1,0 0 1,0 0 0,0 1-1,0 0 1,-1-1-1,1 1 1,0 0 0,0 1-1,0-1 1,0 1-1,-6 2 1,7-3-6,-5 3 11,-4 4-2,12-7-11,0 0 1,-1 0 0,1 0 0,0 1-1,-1-1 1,1 0 0,0 0 0,-1 0 0,1 0-1,0 0 1,-1 1 0,1-1 0,0 0-1,0 0 1,-1 0 0,1 1 0,0-1-1,0 0 1,0 0 0,-1 1 0,1-1-1,0 0 1,0 1 0,0-1 0,0 0-1,0 0 1,-1 1 0,1-1 0,0 0-1,0 1 1,0-1 0,0 0 0,0 1 0,0-1-1,0 0 1,0 1 0,0-1 0,0 1-1,8 2-1447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6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6552,'17'-6'0,"19"-5"1,75-13 14,-91 21 3,0 1-1,0 1 1,1 1 0,27 2 0,-30 0-7,5 2 49,-7 2-42,-2 1 1,1 0-1,-1 1 1,0 1-1,15 12 0,-13-3 176,53 101 102,-67-116-250,-1 0 0,1 0-1,-1 0 1,0 1 0,0-1 0,1 6 0,18 147 418,-21-123-96,-53 297 820,52-320-1111,-1-1 0,0 0 0,0-1 0,-5 11 0,2-5-25,4-10 82,-1-10-1,-1 1-112,3 3-14,0 1 1,0-1-1,0 0 1,0 0-1,0 1 0,0-1 1,0 0-1,1 0 0,-1 0 1,1 0-1,-1 0 0,1 0 1,0 0-1,-1 0 0,1-3 1,-2-102 118,5 80-51,33-115 30,-24 114-50,74-109 30,-64 109-11,114-120 32,-107 120-11,98-73 46,-126 100-129,1 0-1,0-1 0,0 1 1,0 0-1,-1 0 0,1 0 1,0 1-1,0-1 0,3 0 1,8-2 15,0 1 0,0 1 0,0 0 0,1 1 0,23 3 0,-36-3-18,1 0-1,-1 0 0,0 1 1,0-1-1,0 0 0,0 1 1,0-1-1,0 1 0,0-1 1,0 1-1,0 0 0,0-1 1,0 1-1,0 0 0,1 1 1,8 8 13,-1 1 0,0 0 0,-1 0 0,-1 1 0,1 0 1,-2 1-1,6 14 0,-3 4 66,20 146 32,-25-140-73,3 163 13,-6-160-40,0-13-12,0 24 5,13 80-1,-4-78 0,0-14-8,-9-39-3,-1 1 0,0-1 0,0 1-1,1 0 1,-1-1 0,0 1 0,1-1 0,-1 1 0,1-1 0,-1 1 0,1-1 0,-1 0-1,1 1 1,-1-1 0,1 1 0,-1-1 0,1 0 0,-1 0 0,1 1 0,-1-1 0,1 0-1,0 0 1,-1 0 0,1 0 0,-1 1 0,1-1 0,0 0 0,-1 0 0,1 0 0,0 0-1,0-1 1,17-8-864,-14 6 241,20-14-6698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7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1 8608,'11'36'16,"11"63"0,-19-83-6,12 56 148,-5-18-57,6 78-1,-2 114 67,-13-193-86,-11 207 36,6-211-43,0-11-37,-22 182 79,24-200-94,-2 5-9,0 0 0,-2 0 0,0 0 1,-13 29-1,13-41-235,1-2-1,-2 1 1,0-1-1,-14 18 1,-5 3-5451</inkml:trace>
  <inkml:trace contextRef="#ctx0" brushRef="#br0" timeOffset="1">19 1118 7800,'-13'-59'32,"12"55"-20,-1-7-7,1 0 0,0 0-1,0-14 1,1 21 12,1 1 0,-1-1 0,1 0 0,-1 1 0,1-1 0,0 0 1,0 1-1,1-1 0,-1 1 0,1 0 0,0-1 0,-1 1 0,2 0 0,-1 0 0,0 0 0,5-5 0,6-2 58,0 0 0,1 1 1,0 1-1,22-10 0,147-67 385,-164 78-439,37-8 106,45-2-1079,-50 12-4441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11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10936,'0'0'1640,"-3"8"-1474,-2 5-234,1 0-1,1 0 0,-3 15 1,1 2-1436,0-2-5876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7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7088,'21'15'32,"3"-1"24,-1 2 48,0 2 0,-2 0 1,28 29-1,-15-4 80,-21-25-63,-2 1 0,-1 0 0,0 1 0,8 27 0,-17-46-109,-1-1 0,0 1 0,1-1 0,-1 1 1,0-1-1,0 1 0,1-1 0,-1 1 0,0-1 0,0 1 0,0 0 0,0-1 0,0 1 0,0-1 0,0 1 0,0 0 0,0-1 0,0 1 0,0-1 0,0 1 0,0-1 0,0 1 0,-1 0 0,1-1 0,0 1 0,0-1 0,-1 1 0,1-1 0,0 1 0,-1-1 0,1 1 0,0-1 0,-1 0 0,1 1 0,-1-1 0,1 0 0,-1 1 0,1-1 0,-1 0 0,1 1 0,-1-1 0,1 0 0,-1 0 0,1 1 0,-2-1 0,-1 0 30,0 0 0,0 0-1,0 0 1,0 0 0,0-1 0,0 1-1,-4-2 1,-26-9 37,32 10-65,-1 1-1,1 0 1,0-1 0,0 1 0,0-1 0,0 0 0,0 1-1,0-1 1,0 0 0,0 1 0,1-1 0,-3-2 0,-9-11-168,0-1 0,1-1 0,1 0 1,1 0-1,-11-25 0,-19-39-5539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8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8968,'16'11'-16,"0"2"0,0 1 0,-2 0 0,0 0 1,0 1-1,-1 1 0,15 25 0,-18-27 11,-5-7 8,-1 1-1,1 0 1,-1 0-1,3 10 1,22 63 79,23 105 0,7 30 146,0 0-3,-46-142-139,2 76 132,-14-148-163,-1 3 16,0-2-67,0-5 56,-2-64 93,2-42-40,1 91-82,1 0 0,0-1 0,2 1-1,0 0 1,1 1 0,7-18 0,-6 18-11,5-10 95,66-123 54,-58 117-35,87-102 51,-86 117-57,59-33 55,-78 50-178,-1 0 0,1 0 0,-1-1 0,0 1 0,1 0 0,-1 0 0,1-1 0,-1 1 0,1 0 0,-1 0 0,1 0 0,-1 0 0,1 0 0,-1 0 0,1 0 1,-1 0-1,1 0 0,-1 0 0,1 0 0,0 0 0,-1 0 0,1 0 0,0 1 0,6 2 18,1 0 0,0 1 0,-1 0-1,0 0 1,0 1 0,11 9 0,-5 2 25,-1 4-32,-2 0 1,-1 1-1,11 33 0,-16-40-9,-1 0 0,0 1 1,1 18-1,-1-5-2,7 63-1,-7-62-5,0 24-9,4-1-1,21 88 1,-21-126-30,-5-12-28,-1 0 0,1 0-1,1 0 1,-1 0 0,0-1 0,0 1 0,1 0 0,-1-1 0,1 0 0,-1 0 0,1 0 0,-1 0 0,1 0 0,0 0 0,0 0 0,-1-1 0,1 0 0,0 1-1,0-1 1,2 0 0,30 0-6838</inkml:trace>
  <inkml:trace contextRef="#ctx0" brushRef="#br0" timeOffset="1">1351 674 7896,'27'-59'8,"-23"50"-5,14-28 4,-17 35-4,0-1 1,1 1-1,-1 0 1,1 0-1,0 0 1,-1 0-1,1 0 1,0 0-1,0 0 1,1 0-1,3-2 1,-1 7 97,1 4-75,-1 0 1,1 1-1,-2-1 1,1 1-1,-1 0 0,-1 0 1,1 1-1,-1-1 1,2 11-1,59 198 417,-58-196-423,-3-11-4,0-1 1,0 0-1,1 0 0,7 11 0,-2-4 5,1 0-1,1-2 1,15 18 0,-25-31-20,0 0 0,-1 0 1,1 0-1,0-1 0,0 1 1,0 0-1,0-1 0,0 1 1,0-1-1,0 1 0,0-1 1,0 1-1,0-1 0,1 1 1,15 2-206,0 0 0,0 0 0,1-2 0,30 0 0,25-3-5016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8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713 866 6192,'17'-25'1,"-12"19"1,0 1-1,-1-1 0,0-1 1,4-7-1,37-90 8,-40 79-2,-1-122 42,-8 116 158,-4 3-99,-1 1 1,-24-50-1,32 75-69,-1-1 0,1 1 0,0 0-1,-1 1 1,1-1 0,-1 0 0,1 0 0,-1 1-1,-2-3 1,-19-13 147,-1 1 1,-44-24-1,40 32 255,-18 2-133,-65 2 0,79 9 100,-14 9-133,-52 24-1,95-36-234,-1 0-1,1-1 0,0 1 0,0 0 1,0 1-1,-3 2 0,-31 32 149,-40 50 0,57-57 19,-58 128 73,69-127-119,1 16-54,-1 56-1,13-74-32,41 103 19,-32-110-65,0-6-15,1 0 1,33 26-1,-47-41-13,1-1 1,0 1-1,0 0 1,0-1-1,-1 1 1,1-1-1,0 0 0,0 1 1,0-1-1,0 0 1,0 0-1,0 1 0,0-1 1,0 0-1,-1 0 1,1 0-1,0 0 1,2 0-1,10 0 4,0 0 0,17-3 0,-13-1-3,0 0 0,0-1 0,17-8 0,64-35 4,8-18-3,-2-12-2,-74 52 0,30-35 1,-36 34 2,32-48-1,15-48 1,-5-1 2,-6 15-2,-8 16 2,-9 17-2,-11 23 2,-9 21-2,-18 25-2,-3 4 1,16-35 0,-16 34-7,3-4-6,-2 7-34,3 3-20,-6-2 57,1 0 0,-1 0 0,1 1 0,-1-1 0,0 0-1,1 0 1,-1 1 0,1-1 0,-1 0 0,0 1 0,1-1 0,-1 0 0,0 1 0,1-1 0,-1 1 0,0-1 0,0 0 0,1 1 0,-1-1 0,0 1 0,0-1 0,0 1 0,0 0 0,2 19-595,-1-16 287,4 6-19,-5-6-26,-5 2-1,-12 18-339,16-22 469,-1 0 4,-1-1 165,-1 2 126,-4 13-774,9-12 609,6 2 12,-1-2 69,1 0 0,0-1 0,0 1-1,0-1 1,8 2 0,24 11 28,-37-16-2,6 6 10,9 10 160,-15-14-24,0-1-162,-2-1-6,0 1-1,0-1 1,0 0 0,0 0 0,0 0 0,0 0 0,0 0-1,0 0 1,0 0 0,-1 0 0,1 0 0,0 0-1,0 1 1,0-1 0,0 0 0,0 0 0,0 0 0,0 0-1,0 0 1,0 0 0,0 0 0,0 1 0,0-1 0,0 0-1,0 0 1,0 0 0,0 0 0,0 0 0,0 0 0,0 1-1,0-1 1,0 0 0,0 0 0,0 0 0,0 0 0,0 0-1,0 0 1,0 0 0,0 1 0,1-1 0,-1 0-1,0 0 1,0 0 0,-2 0 24,2-1-1,1-8-4,0 4 3,-1 0 0,1 1-1,1-1 1,-1 1 0,0-1 0,1 1 0,0-1 0,3-4 0,4-9 39,-9 17-43,1 0 24,-1 0-1,0 0 1,0 0 0,1 0-1,-1 0 1,0 0 0,1 0 0,-1 0-1,1 0 1,0 0 0,-1 0 0,1 0-1,0 1 1,-1-1 0,1 0 0,0 0-1,0 1 1,0-1 0,-1 0 0,1 1-1,0-1 1,0 1 0,0-1-1,0 1 1,0 0 0,0-1 0,0 1-1,0 0 1,0 0 0,0-1 0,1 1-1,1 0 1,-2 0 143,0 2 4,1 1-131,-1 0-1,0 1 1,0-1-1,0 0 0,0 0 1,-1 0-1,1 1 1,-1-1-1,0 0 1,0 0-1,0 1 1,0-1-1,-1 0 1,1 0-1,-1 1 1,-2 4-1,-1 6-348,-1 0-1,-9 15 0,14-29 274,-17 35-4985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7:59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 9144,'31'42'41,"16"27"23,-44-64-47,0-1 0,0 1-1,-1-1 1,1 1 0,-1 0 0,0 0 0,0 0 0,1 7-1,2 6 6,12 42 33,-14-32 132,-6 24-62,-13 59 0,16-106-102,-2 0-1,1 0 0,-1 0 0,1 0 0,-6 9 1,-10 21 43,-24 36 1,-62 67-1135,99-134 967,-111 142-5879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1:43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23 350 5832,'0'0'468,"-2"-5"-248,-1-3-45,-1 0 0,1 0 0,0-1 0,1 1 0,-3-15 0,5 21 296,4 0-395,-1 1 0,1 0 1,0 0-1,0 1 0,0-1 0,4 1 0,42 0 151,25 2-15,145 1 343,36-13 261,-10-7-491,-189 11-97,263-42 95,-247 35-103,320-60 77,-310 59-130,351-42 55,-344 49-108,362-18 38,-360 22-71,365-2 34,-368 5-55,345 9 20,-353-6-39,282 12 26,-299-12-7,-34-1-33,261 21 130,-210-15-104,256 30 391,-310-33-376,11 3 193,45 2 1,-84-11-259,0 1-1,0 0 1,1 0 0,-1 0 0,0 0 0,0 0 0,0 0 0,0 0 0,0 1 0,0-1 0,0 0 0,1 0 0,-1 1 0,0-1 0,0 0 0,-1 2 0,0-2-3,1 1 1,-1 0 0,1-1 0,-1 1 0,0 0 0,1-1 0,-1 0 0,0 1-1,0-1 1,1 0 0,-1 0 0,0 0 0,0 0 0,1-1 0,-3 1 0,-125-7-1692,46 2-6842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1:43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1386 0 9240,'-8'11'-58,"0"-1"0,-11 21 1,10-16-2,-1 1-1,-13 14 1,-1-1 120,-2-1 0,-48 41 0,58-58-42,-48 30 155,-106 61 50,130-76-16,-159 119 83,159-117-110,-167 86 72,164-95-98,-174 73 277,186-80-345,-118 50 658,146-60-538,1 1 35,2-3-235,0 1 0,0-1 0,-1 0-1,1 0 1,0 0 0,0 1-1,-1-1 1,1 0 0,0 0-1,0 1 1,0-1 0,0 0 0,-1 0-1,1 1 1,0-1 0,0 0-1,0 1 1,0-1 0,0 0-1,0 0 1,0 1 0,0-1-1,0 0 1,0 1 0,0-1 0,0 0-1,0 1 1,0-1 0,0 0-1,0 1 1,0-1 0,0 0-1,0 0 1,1 1 0,-1-1 0,0 0-1,0 0 1,1 1 0,18 3 187,-4-1-96,-1-1 0,25 1 0,123-2 163,-122-1-114,177 0 55,-171 1-68,213 16 50,-206-13-64,247 38 129,44 19-50,-245-48-190,-67-12-356,0-2 1,0-1-1,-1-2 0,41-9 1,29-6-8354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1:52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7088,'24'117'113,"2"42"70,-22-121 138,2 181 119,-7-172-193,-23 384 447,21-409-632,1 0 0,1 1 0,3 38 0,-1-48-47,0 5 60,6 33-1,0-14 45,-6-34-87,1-11-7,8-34-1150,2-8-4528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1:53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8880,'0'0'0,"0"-12"0,3-25 8,1 3 0,1 14-8,2 8 0,5 7 0,20 1-104,23-10 104,4-1-6120</inkml:trace>
  <inkml:trace contextRef="#ctx0" brushRef="#br0" timeOffset="1">838 171 10760,'6'26'12,"-1"1"1,-1 0 0,-2 0-1,0 32 1,-2-40 1,-1 23 54,-23 203 33,16-190-26,-18 95 4,-6 36-62,-24 155-1329,32-185-5281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1:53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37 649 6104,'-11'-17'98,"-13"-31"0,23 43 43,1-5 52,0 10-187,0-1 0,0 1-1,0 0 1,0 0 0,0 0-1,0 0 1,0 0-1,0-1 1,0 1 0,0 0-1,0 0 1,0 0-1,0 0 1,0 0 0,0 0-1,0-1 1,0 1-1,1 0 1,-1 0 0,0 0-1,0 0 1,0 0 0,0 0-1,0 0 1,0 0-1,0 0 1,1-1 0,-1 1-1,0 0 1,0 0-1,0 0 1,0 0 0,0 0-1,0 0 1,1 0-1,-1 0 1,0 0 0,0 0-1,0 0 1,0 0 0,0 0-1,1 0 1,-1 0-1,0 0 1,0 0 0,0 0-1,0 0 1,7-1 42,0 0-1,0 1 1,1 0 0,-1 0 0,9 1-1,24 2 227,116 4 31,-117-5-137,173 3 48,-171-6-168,178-34-939,-100 9-3875</inkml:trace>
  <inkml:trace contextRef="#ctx0" brushRef="#br0" timeOffset="1">1272 329 5560,'11'-32'84,"-2"-1"0,8-51 0,-15 66-31,-1 1 0,0 0-1,-2-1 1,0 1 0,-1-1-1,-6-26 1,8 42-10,-1 0 1,1 1-1,0-1 0,-1 1 0,1-1 1,-1 1-1,0-1 0,1 1 1,-1-1-1,0 1 0,0 0 0,0-1 1,0 1-1,0 0 0,0 0 0,0 0 1,0 0-1,0 0 0,-1 0 1,1 0-1,-3-1 0,-1 4 424,2 0-396,1 1 0,-1 0 1,0 0-1,1 0 0,-1 0 0,-2 6 1,-13 40 493,-21 90-9,31-103-296,-24 189 84,27-175-183,2-8-74,-6 189 153,11-150-207,1-5-560,-11 121 1,-1-123-5654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1:53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66 123 7264,'-66'-45'69,"80"41"-16,31 9 58,121 1 30,-119-6 14,229-1 76,-215-1-30,244-21 90,-248 17-70,208-28-997,-135 15-4457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12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1 11568,'0'0'0,"3"12"0,1 18 96,1 27 0,-5 28-40,-12 13 0,-17-1-56,-22 10-96,-24 9 96,-2-3-8352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4216,'0'0'107,"3"-3"106,9-11 39,-9 10 17,1 2 12,-4 2-267,0-1 1,0 1-1,0 0 0,0 0 0,0-1 0,1 1 0,-1 0 1,0 0-1,0 0 0,1-1 0,-1 1 0,0 0 0,0 0 1,1 0-1,-1 0 0,0 0 0,0-1 0,1 1 0,-1 0 1,0 0-1,0 0 0,1 0 0,-1 0 0,0 0 0,1 0 1,-1 0-1,0 0 0,0 0 0,1 0 0,-1 0 0,0 0 0,1 0 1,-1 1-1,4 6 68,-1 1 0,0 0 1,0 1-1,-1-1 0,0 0 1,0 1-1,-1-1 0,0 18 0,1-12-1,1 33 111,-3-16-164,1 0 1,1 0-1,2 0 0,1 0 0,16 52 0,-17-71-4574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7088,'0'0'0,"11"-10"0,1 4-72,0 5 56,0 1-16,4 4 32,1 1-4752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3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5744,'4'-1'-2,"0"1"1,0 0 0,0 0 0,0 1-1,0-1 1,0 1 0,0 0-1,-1 0 1,1 0 0,0 1-1,-1-1 1,1 1 0,0 0-1,-1 0 1,0 0 0,0 0-1,1 1 1,-1-1 0,-1 1-1,1 0 1,0 0 0,2 3-1,-5-5 2,6 7-4,0 0 1,0 1-1,-1 0 0,0 0 1,-1 1-1,0 0 0,0-1 1,-1 1-1,-1 0 0,1 1 1,-2-1-1,2 11 0,0 39 3,5 101 3,13 27 29,-16-154-23,1 1 39,35 119 25,-30-128 9,-4-12-41,3 8 4,1-1 0,1 1 0,22 26 0,-26-37-29,9 12 131,1-1 0,29 29 0,-46-51-135,0 0-1,0 0 1,-1 1-1,1-1 1,0 0-1,0 0 0,-1 0 1,1 0-1,0 0 1,0 0-1,0 0 0,-1 0 1,1 0-1,0-1 1,0 1-1,-1 0 1,1 0-1,0-1 0,-1 1 1,1 0-1,0-1 1,-1 1-1,1 0 0,0-1 1,-1 1-1,1-1 1,-1 0-1,1 1 0,-1-1 1,1 1-1,-1-1 1,1 0-1,-1 1 1,0-1-1,1 0 0,-1-1 1,4-2 14,-1 0 0,0-1-1,0 1 1,0-1 0,0 0 0,-1 1 0,0-1 0,0 0-1,-1-1 1,1 1 0,-1 0 0,0 0 0,1-11 0,-8-21 9,-1 23 40,5 10-59,-2-2-4,0 0-1,-1 0 1,1 1-1,-1-1 1,0 1 0,-1 0-1,1 0 1,-1 1 0,0 0-1,0 0 1,-1 0-1,-10-4 1,-180-66 140,179 68-145,-36-6 20,39 10-18,0-1 0,1-1 0,-1-1 1,1 0-1,0 0 0,-17-10 0,29 13 0,1 2-6,1-1-1,0 0 1,0 0-1,-1 0 1,1 1-1,0-1 1,0 0-1,0 0 1,0 0-1,0 1 1,0-1-1,0 0 1,0 0 0,1 1-1,-1-1 1,0 0-1,0 0 1,1 1-1,0-3 1,52-56 46,46-40-4,-73 75 16,-19 18-43,27-22 47,2 2-1,66-38 1,44-24 201,-40 20-986,-94 61-4359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5472,'9'-16'0,"-2"7"5,-6 8 23,0 1-14,0 0 0,1 0 0,-1 1 0,0-1-1,0 0 1,1 1 0,-1-1 0,0 1 0,0 0 0,0-1 0,0 1-1,0 0 1,0 0 0,0-1 0,0 1 0,0 0 0,0 0 0,0 0-1,0 0 1,-1 0 0,1 0 0,1 2 0,12 34 223,-7-19-189,13 32 124,-13-32-125,-3-6 6,1 1 0,0-1 0,1 0 0,1 0 0,-1-1 0,2 0 0,0 0-1,0 0 1,12 10 0,-18-19-19,2 1-3,-1-1 1,1 0 0,-1 0-1,1 0 1,0 0 0,0-1-1,0 0 1,7 2 0,-10-3-24,0 0-1,-1 0 1,1 0 0,0 0 0,0 0-1,-1 0 1,1 0 0,0 0 0,0 0 0,-1-1-1,1 1 1,0 0 0,0-1 0,-1 1-1,1 0 1,0-1 0,-1 1 0,1-1 0,-1 1-1,1-1 1,0 0 0,2-1 11,4-4 19,1-1-1,-2 0 0,1 0 0,-1 0 0,0-1 1,0 0-1,-1 0 0,0 0 0,0-1 1,-1 0-1,4-12 0,-1 1 78,-1-1 0,-2 1 1,0-1-1,2-23 0,-5-11 366,-1 54-146,-1 1-326,1 0 1,-1 0-1,1 1 0,-1-1 0,1 0 1,0 0-1,-1 1 0,1-1 0,0 0 1,-1 1-1,1-1 0,0 1 0,-1-1 1,1 0-1,0 1 0,0-1 0,-1 1 1,1-1-1,0 1 0,0-1 0,0 0 1,0 1-1,0-1 0,0 1 0,-1-1 1,1 1-1,0-1 0,1 2 0,-1 21 79,13 87 39,31 100-51,-39-189-73,-1-8 3,0-1 0,9 19 0,19 32 14,-13-31 16,-3 1-1,19 51 1,-34-80-35,6 18 33,1 0-1,1 0 1,20 34 0,-26-52 6,3 1 2,-2-3-19,4-1-1196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4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63 6728,'-8'4'4,"1"0"0,0 1 0,0 0 0,0 0 0,0 1 0,1-1 0,0 2 0,0-1 0,1 1 0,-1-1 0,1 2 0,1-1 0,-1 0 0,-2 9 0,4-10 0,1 0 0,1 0 0,-1 0 0,1 0 0,0 0 0,0 1 0,1-1 0,-1 0 0,2 0 0,0 10 0,0-7 1,-1-4 0,0 0-1,1 0 1,0 0-1,0 0 1,1 0-1,-1 0 1,1 0-1,0 0 1,0 0-1,1-1 1,0 1-1,-1-1 1,6 6-1,-5-6 1,0 0 8,0-1-1,0 1 1,0 0 0,1-1 0,-1 0-1,1 0 1,0 0 0,6 3-1,-6-3-2,-3-3-4,0 1 0,0-1 0,0 1 0,0-1 0,0 0 0,0 1-1,0-1 1,0 0 0,0 0 0,0 0 0,0 0 0,0 0 0,1 0 0,-1 0 0,0 0 0,0 0 0,0 0-1,0-1 1,2 0 0,2 0 9,3 0-2,-5 0-3,0 1-1,0-1 1,0 0 0,0 0-1,0 0 1,0 0 0,0-1-1,0 1 1,2-3 0,6-2 26,-1-1-1,0 0 1,0 0 0,-1-1 0,0 0 0,0-1 0,-1 0 0,12-17-1,-2-9 23,-14 20 123,-4 7-136,0 0-1,-1 0 1,1 0 0,-2 0-1,1 0 1,-1 0-1,0 0 1,-1 0 0,0 0-1,0 1 1,-1 0 0,1-1-1,-2 1 1,-5-8-1,3 6-5,5 6-13,-1 0-1,1 0 1,-1 0 0,1 0-1,-1 1 1,0 0 0,0-1 0,0 1-1,0 0 1,-4-2 0,-9-4 160,-30-14 0,39 19-136,-1 0 0,1 1-1,-1 0 1,0 0 0,0 1 0,0 0 0,-10 0-1,16 1-31,0 0-1,0 1 0,0-1 0,0 1 1,0-1-1,0 1 0,0 0 0,0 0 1,1 0-1,-1 0 0,0 0 0,1 0 0,-1 0 1,0 1-1,1-1 0,0 1 0,-1-1 1,1 1-1,-2 2 0,2-3-12,1 0 0,-1 1 0,0-1 0,1 0 0,0 0-1,-1 0 1,1 1 0,0-1 0,-1 0 0,1 1 0,0-1 0,0 0 0,0 1 0,0-1 0,0 0-1,0 1 1,1-1 0,-1 0 0,0 1 0,1-1 0,-1 0 0,1 0 0,-1 1 0,1-1-1,0 0 1,-1 0 0,1 0 0,0 0 0,0 0 0,0 0 0,1 1 0,9 7-388,1 0 0,21 11 1,4 1-5558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5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7624,'6'26'-72,"-2"-1"71,0 0 1,0 42-1,2 8 124,-4-62-106,9 29 141,-6-25-109,-2-7 17,-1 0-1,2-1 0,-1 0 0,1 0 1,0 0-1,1 0 0,0 0 1,1-1-1,-1 0 0,10 10 1,-14-17-58,-1-1 1,1 1-1,0-1 1,-1 1 0,1-1-1,-1 1 1,1-1-1,0 1 1,-1-1 0,1 0-1,0 1 1,-1-1-1,1 0 1,0 1 0,0-1-1,-1 0 1,1 0-1,0 0 1,0 0-1,-1 0 1,1 0 0,0 0-1,0 0 1,0 0-1,-1 0 1,1 0 0,0-1-1,-1 1 1,1 0-1,0 0 1,1-1 0,1-2 1,0 0 1,-1 0-1,1 0 1,-1 0 0,0 0-1,3-4 1,2-3-2,-3 5 2,-1 0 1,0 0-1,0 0 0,0 0 0,3-11 0,2-6 42,-2 0 1,0 0-1,-1-1 0,-1 0 1,1-26-1,-5 34-30,-5-37 154,-11-43 431,16 91-424,1 12-32,0 2-128,-1-4 1,0-1 0,1 0 0,0 1 1,1-1-1,2 7 0,6 19 58,2-1 1,1 0 0,29 48-1,-34-65-72,35 44 37,-2-8-9,7 11-31,30 58-1319,-44-61-5242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5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4936,'2'0'5,"-1"0"-1,0 0 1,1 1 0,-1-1 0,1 0-1,-1 1 1,0-1 0,0 1 0,1-1-1,-1 1 1,0-1 0,0 1 0,0 0 0,1 0-1,-1 0 1,0 0 0,0 0 0,0 0-1,-1 0 1,1 0 0,0 0 0,0 0-1,0 0 1,-1 0 0,1 1 0,0 1-1,2 4 48,-1 1 0,0-1 0,2 15 0,0-1-3,13 49 102,-11-47-135,26 86 222,-26-91-186,0-1-1,2-1 0,0 1 0,13 19 0,-18-31-2,0 0 0,1 0 0,0-1-1,0 1 1,0-1 0,9 7-1,-8-7-18,-4-3-14,1 0-1,-1-1 0,0 1 1,1-1-1,-1 1 1,1-1-1,-1 1 0,1-1 1,-1 0-1,1 0 1,-1 0-1,1 0 0,-1 0 1,1 0-1,-1 0 1,1 0-1,-1-1 0,0 1 1,1-1-1,-1 1 1,1-1-1,-1 1 0,0-1 1,1 0-1,-1 1 1,2-3-1,6-8 36,0 0-1,12-22 1,-14 15 37,-4 9-51,2-4 2,-2-1 0,1 0 0,-2 0 0,0-1 0,0-25 0,-1 19 34,0 8 45,0-1-1,-2 0 1,1 1 0,-2-1 0,0 1 0,0 0 0,-8-22 0,9 33 82,3 20 128,4-4-276,2-1 1,0 0 0,0 0 0,1-1 0,1 0-1,20 20 1,-29-32-53,-1 0 1,0 1-1,1-1 1,-1 0-1,0 0 1,1 0-1,-1 1 0,0-1 1,1 0-1,-1 0 1,0 0-1,1 0 1,-1 0-1,1 0 0,-1 0 1,0 0-1,1 0 1,-1 0-1,1 0 1,-1 0-1,0 0 0,1 0 1,-1 0-1,0-1 1,1 1-1,-1 0 1,1 0-1,0-1 1,15-8 1,4-8-2,2-11 0,-20 23 0,0 1 0,1-1 0,-2 0 0,1 1 0,2-10 0,-3 9 0,-1-1 0,1 1 0,-1 0 0,0 0 0,-1 0 0,0-6 0,-1 3 0,0 1 0,0 0 0,0 0 0,-5-9 0,-20-29 1,5 19 9,0 0 0,-2 2 1,-27-23-1,40 38-6,7 5 9,1 1-1,-1 0 0,0 0 0,0 1 0,-9-5 0,8 5-2,3 0 38,1 3-44,1-1 1,-1 1-1,0-1 1,1 1-1,-1 0 0,1-1 1,-1 1-1,1 0 1,-1-1-1,1 1 0,0 0 1,-1-1-1,1 1 1,0 0-1,0 0 0,-1-1 1,1 1-1,0 0 1,0 0-1,0 0 1,0-1-1,0 1 0,0 0 1,0 0-1,0 0 1,0-1-1,1 1 0,-1 1 1,8 24 54,-7-25-59,19 43-1107,1 1-4486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6008,'-1'0'0,"-1"1"1,1-1 0,0 1-1,0-1 1,0 1 0,0 0-1,0-1 1,0 1 0,0 0-1,0 0 1,1 0 0,-1 0-1,0 0 1,0 0 0,1 0-1,-1 0 1,1 0-1,-1 0 1,1 0 0,-1 0-1,1 0 1,-1 0 0,1 1-1,0-1 1,0 0 0,0 2-1,-6 35 34,6-34-27,-3 16 65,0 0 0,2 1 0,0-1 0,4 38 0,8-28 174,-11-29-238,1 0 0,-1 0 1,1 0-1,0 0 1,-1 0-1,1 0 1,0 0-1,-1 0 1,1 0-1,0-1 1,0 1-1,0 0 0,0 0 1,0-1-1,-1 1 1,1-1-1,0 1 1,1-1-1,-1 1 1,2-1-1,-1-2 37,-1 2-47,0-2 7,1 1 0,-1 0 0,0-1 1,0 1-1,0 0 0,0-1 1,0 1-1,0-1 0,0 0 0,0 1 1,0-1-1,-1 0 0,1 0 0,-1 1 1,0-1-1,1 0 0,-1 0 1,0-3-1,1-3 1,-3-26 36,-2-4-14,-12-74 153,13 96-105,2 12 67,2 7 34,15 45 187,-12-35-329,1 1 17,0 0 0,1 0 0,1 0 0,0 0 1,0-1-1,19 23 0,-1-13-1004,-13-14-3921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6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30 809 5208,'-3'-2'0,"-11"-29"0,11 20-1,0-1 0,0 0 0,2 1 0,-1-1 0,1 0 0,1 0 0,1-12 0,0 16 33,0 1 1,0-1-1,1 1 1,0-1-1,5-11 1,-3 17 180,65 8 101,-49-1-19,5 6-157,-1 0 0,28 19-1,-47-27-76,0 0-1,0 1 1,0 0-1,0 0 0,-1 0 1,1 1-1,5 8 0,1 1 11,1-2-26,-7-7-7,-1 0 0,0 0 0,0 0 0,-1 0 1,1 1-1,3 8 0,0 1 103,0 0 0,-1 0 0,9 33 0,-15-40 77,-6-20-178,-7-28-48,8 2 10,2-8-2,3-11 0,0 15-1,0 9-1,1 1 0,2-1 0,8-37 1,-8 54 2,-2 16 0,0-1 0,-1 1-1,1-1 1,0 1 0,-1-1 0,1 1-1,0-1 1,0 1 0,0 0 0,-1-1 0,1 1-1,0 0 1,0 0 0,0 0 0,0 0-1,0 0 1,0 0 0,-1 0 0,1 0-1,0 0 1,0 0 0,0 0 0,0 0 0,1 1-1,-1-1 1,4 1 2,-1 1-1,1-1 1,0 1-1,0 0 1,-1 0-1,1 1 1,-1-1-1,0 1 1,1 0-1,3 4 1,30 33 5,-28-28-7,23 27 22,-24-28-20,0-1-1,1 0 0,0 0 1,0-1-1,14 9 1,-15-11-2,56 37 11,-59-40-11,0-1 0,0 0 1,0 0-1,1 0 1,0-1-1,-1 0 0,1-1 1,0 1-1,9 0 0,-3-6 14,5-8-7,0-1 0,17-17 0,-20 13 0,19-32 4,-28 37-11,-1 0 0,0 1 0,5-20 0,-5 8 1,-1 0 0,-2 0 0,1-33 0,-6 33 6,1 15-5,-2-8 0,-1 0 1,-1 1-1,-1-1 0,0 1 0,-15-24 1,-13-15 2,-10-11-4,5 7-2,8 13 0,5 16 0,25 28 0,1 0 0,-1 0 0,1 0 0,-1 0 0,0 0 0,1 0 0,-1 0 0,0 0 0,0 1 0,1-1 0,-4 0 0,4 1 0,0 0 0,1 0 0,-1 1 0,0-1 0,1 0 0,-1 0 0,0 0 0,1 1 0,-1-1 0,0 0 1,1 1-1,-1-1 0,0 0 0,1 1 0,-1-1 0,1 1 0,-1-1 0,1 1 0,-1-1 0,1 1 0,-1 0 0,1-1 0,0 1 0,-1-1 0,1 1 1,0 0-1,-1-1 0,1 2 0,-1 1 0,0 0 1,1 0 0,-1 0-1,1 0 1,-1 0 0,1 1-1,0-1 1,1 4 0,2 19 9,1 0 1,1 0-1,2 0 0,13 35 1,-13-43-7,-4-11 2,0 0 0,0 0 0,1 0-1,0-1 1,0 1 0,8 7 0,132 153 158,-82-97-88,24 16 52,-76-74-459,1 1 1,11 20-1,-2 0-4942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9144,'0'0'0,"15"-9"0,21-12 64,24-11 0,26-5-48,2-10 0,-13-6-16,-11-4-16,-13-7 16,0-1-6488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15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681 9 3592,'0'0'2512,"-5"0"-2219,-51-4 197,35 1-349,-41 1 0,-162 21 247,200-17-374,-41 9 56,55-8-48,-1-1-9,0 0 0,1 1-1,0 0 1,-1 1-1,1 0 1,-11 7 0,10-6-3,1 2 0,0-1-1,0 1 1,1 1 0,0 0 0,-13 13 0,9 4-5,11-15 9,3-5-13,0 0 1,0 0 0,0 0 0,1 0-1,0 0 1,0 0 0,0 0-1,1-1 1,-1 1 0,1-1 0,1 1-1,-1-1 1,0 0 0,1-1-1,0 1 1,0 0 0,7 4-1,0 1 1,-5-5-1,-1 0 0,1 0 1,0-1-1,1 0 0,8 4 1,118 55 8,-48-25 19,-53-24-24,-1 1-2,49 17 31,-59-24-17,10 3 4,0 2 0,35 19 0,-53-25-2,-4-3-7,-1 1-1,0 0 1,0 0-1,0 1 1,12 10-1,-19-14-9,0-1 0,-1 1 0,1-1 0,-1 1 0,1-1 0,0 1 0,-1 0 0,1-1 0,-1 1 0,0 0 0,1-1 0,-1 1 0,1 0 0,-1 0 1,0 0-1,0-1 0,1 1 0,-1 0 0,0 0 0,0 0 0,0-1 0,0 1 0,0 0 0,0 0 0,0 0 0,0-1 0,0 1 0,-1 1 0,0 0 2,0 0 0,-1 0-1,0 0 1,1-1 0,-1 1 0,0 0 0,1-1-1,-1 0 1,0 1 0,0-1 0,0 0-1,-1 0 1,-1 1 0,-8 5 2,7-4-2,0-1 0,0 0 0,0 1 0,-1-2 0,1 1 0,-1-1 1,-6 2-1,-129 22 32,19-12 4,6 2-20,47-4-7,2 0-9,-15 5 3,48-11-10,32-5-10,0 2-1,-4 8-955,0 2-3864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7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0 385 6280,'4'-4'113,"58"-67"270,82-92 402,-142 162-758,0-1-1,0 0 1,0 0-1,0 1 1,0-1 0,0 1-1,0 0 1,0-1-1,1 1 1,-1 0-1,0 1 1,1-1 0,3-1-1,-3 2-3,5 2 117,7 8-77,0 0 1,18 16-1,-28-21-34,0-1-1,0 1 0,0 0 0,-1 0 0,0 1 0,6 9 0,3 4 2,37 49 81,-49-65-107,11 15 30,1 0-1,18 18 1,-25-30-28,0 0 0,0-1 1,0 0-1,1 0 1,-1 0-1,1-1 0,0 0 1,1 0-1,-1-1 0,0 0 1,11 3-1,8-5-2,-22-2-3,0 0 0,0 0-1,0 0 1,0-1 0,0 0 0,6-3-1,0-2 1,-1 0-1,17-14 1,-16 10-1,-1 0 0,1-1 0,-2 0 1,0 0-1,12-24 0,-13 16 7,8-84 9,-13 85 2,-2 1-1,0-1 1,-1 1 0,-7-36 0,7 46 7,1 4-8,-1 0 0,0 0 0,0 0 0,0-1 0,-1 1 0,1 0 0,-4-5 0,4 12 22,-1 7-22,0 0-10,1-1-1,1 1 1,-1-1-1,1 1 1,1-1-1,1 11 1,6 24 10,1 0 1,19 52 0,-23-80-16,-2-8 0,0-1 0,0 1-1,1-1 1,5 8 0,10 15 4,1-7-3,-18-21-110,0-1-1,0 1 1,0-1 0,0 1-1,1-1 1,-1 0 0,0 0-1,1 0 1,2 1 0,5 1-5293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6640,'0'-5'17,"3"-20"76,-3 25-91,0 0-1,0 0 0,0 0 1,0 0-1,0 0 0,0 0 1,0 1-1,0-1 0,0 0 1,0 0-1,0 0 0,0 0 1,0 0-1,0 0 0,0 0 0,0 0 1,1 0-1,-1 0 0,0 0 1,0 0-1,0 0 0,0 1 1,0-1-1,0 0 0,0 0 1,0 0-1,0 0 0,0 0 1,1 0-1,-1 0 0,0 0 0,0 0 1,0 0-1,0 0 0,0 0 1,0 0-1,0 0 0,0 0 1,0 0-1,1 0 0,-1 0 1,0 0-1,0 0 0,0 0 1,0 0-1,0-1 0,0 1 1,0 0-1,0 0 0,0 0 0,0 0 1,0 0-1,1 0 0,-1 0 1,0 0-1,0 0 0,0 0 1,0 0-1,0 0 0,0 0 1,0-1-1,0 1 0,0 0 1,0 0-1,0 0 0,0 0 0,0 0 1,5 4 11,0 0 0,0 0 0,-1 0 0,1 1 0,-1 0 0,0 0 0,-1 0 1,1 0-1,-1 1 0,3 6 0,90 156 144,-55-102-82,-7 0-4,-29-56-61,-1 1-1,0-1 1,-1 1 0,0 0-1,2 15 1,-5-26-10,0 1 1,0-1-1,0 0 1,0 1-1,0-1 0,0 1 1,-1-1-1,1 0 0,0 1 1,0-1-1,0 1 0,0-1 1,0 0-1,-1 1 0,1-1 1,0 0-1,0 1 0,0-1 1,-1 0-1,1 1 1,0-1-1,-1 0 0,1 0 1,0 1-1,-1-1 0,1 0 1,0 0-1,-1 0 0,1 1 1,0-1-1,-1 0 0,1 0 1,-1 0-1,0 0 1,1 1-1,-1-1 1,0 0-1,0 0 0,0 0 0,0 0 0,0 0 0,0 0 0,0 0 0,0 0 0,0 0 0,0-1 0,0 1 1,0 0-1,0-1 0,-1 1 0,-3-4 0,0 1 0,0-1-1,0 0 1,1 0 0,-1 0 0,-5-7 0,9 9-1,-1 0 1,0 0-1,0-1 1,0 1-1,0-1 1,0 1-1,1-1 1,0 0-1,-1 1 1,1-1-1,-1-6 1,-3-5-1,-1 0 0,2 6 0,1 1-1,0-1 1,1 0-1,-2-10 1,-9-40-6,-1-23 6,5-3 1,5 3 0,6 6 0,7 10 1,-6 45 3,-2 9 4,1 0-1,1 0 1,0 1-1,5-13 0,-5 20 24,5 0 9,-3 4 7,-1 2-40,0 0 0,-1 0 0,0 0 0,1 1-1,-1-1 1,0 1 0,-1-1 0,1 1 0,-1 0 0,0 0 0,0 0 0,0 0 0,0 1 0,2 7 0,-3-3 8,1 0 0,-1 0 0,-1 0 0,0 0 0,0 0 0,0-1 0,-4 16 0,-13 30 41,12-40-35,0 0 0,-3 19-1,8-32-925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8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369 568 5920,'-15'4'-40,"3"-3"28,0 0 1,0 1-1,1 0 1,-1 0-1,-20 9 0,-19 10 11,34-12 7,1 1 1,1 1-1,-1 1 0,2 0 1,0 0-1,0 2 0,-19 24 1,23-25-4,6-8 1,0 0-1,0 0 1,1 0-1,0 1 1,0-1-1,-3 9 1,0 1 4,-1 1 0,2 0 0,0 0 0,1 0 0,1 0 0,0 1 0,2 0 0,-1 29 0,2-43-1,1 0 1,-1-1 0,1 1-1,-1-1 1,1 1 0,0-1-1,-1 1 1,2-1-1,-1 0 1,0 1 0,0-1-1,3 3 1,-2-2 2,-1-3-4,-1 0 0,1 0 0,0 0 0,0 0 0,-1-1 0,1 1 0,0 0 0,0 0 0,-1-1 0,1 1 1,0-1-1,-1 1 0,1 0 0,0-1 0,-1 1 0,1-1 0,-1 0 0,1 1 0,-1-1 0,1 0 0,0 1 0,9-12 36,0 0 0,-1-1 0,0 0 0,-1 0 0,13-28 0,-12 21-22,6-8 57,-2-2 0,-1 0-1,8-31 1,-15 44-50,1-13 134,4-132 59,-11 128-112,-38-254 180,35 260-277,-10-37 50,-10-30 136,27 107-26,-2-7-155,0 0 0,0 0 0,-1-1-1,0 1 1,0 8 0,0-5 33,-5 107 87,4-87-48,18 123 32,-9-122-72,-4-15-30,0-2-11,1 0 0,0 0 0,0-1 0,1 1 0,1-1 0,0 0 0,0-1 0,1 0 0,11 12 0,19 14 18,3-5-19,-34-27-132,0-1 0,0 1 1,0-2-1,0 1 0,1-1 1,-1 0-1,14 2 0,11 0-4900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9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52 779 6008,'1'-4'0,"-3"-20"0,0 9 0,-7-58-39,9 73 40,0 0 0,0 0 0,0-1-1,0 1 1,0 0 0,0 0 0,0 0-1,0 0 1,0 0 0,0 0 0,0-1 0,-1 1-1,1 0 1,0 0 0,0 0 0,0 0-1,0 0 1,0 0 0,0 0 0,-1 0 0,1 0-1,0 0 1,0 0 0,0 0 0,0 0 0,0 0-1,-1 0 1,1 0 0,0 0 0,0 0-1,0 0 1,0 0 0,0 0 0,-1 0 0,1 0-1,0 0 1,0 0 0,0 0 0,0 0 0,0 0-1,0 0 1,-1 0 0,1 0 0,0 0-1,0 0 1,0 1 0,0-1 0,0 0 0,0 0-1,0 0 1,-7 5 8,4 1 20,0 0-1,0 0 1,0 0-1,1 1 0,0-1 1,0 1-1,1-1 1,0 1-1,-1 9 0,0 2-2,0-7 36,1-1 0,1 1 0,0 16 0,2 4 112,6 36 0,-5-51-79,0 0 1,1-1-1,1 1 1,11 25-1,-15-39-73,0-1 0,0 1 0,0 0 1,0-1-1,0 1 0,0-1 0,0 1 0,1-1 0,-1 1 0,1-1 0,-1 0 0,1 0 0,-1 0 1,1 0-1,0 0 0,3 2 0,-3-3-3,-1 1-11,-1-1 1,1 0 0,-1 0 0,1 0-1,0 0 1,-1 0 0,1 0-1,0 0 1,-1-1 0,1 1-1,-1 0 1,1 0 0,0 0-1,-1-1 1,1 1 0,-1 0-1,1-1 1,-1 1 0,1 0 0,0-1-1,2-1 16,2-2-14,1 1 0,-1-1-1,0 0 1,-1-1 0,1 1-1,-1-1 1,1 0-1,4-8 1,19-37-2,-22 37-6,-1-1 0,4-17-1,1-28 1,-6 3-2,-1 11 0,-2 34 0,-4-33 0,4 35 2,4 8 0,4 8 0,-9-7-2,15 22 2,4 7-2,7 2 0,-18-22-2,1-1 1,-1 0 0,2 0-1,9 6 1,-14-11 0,0-1-1,-1 1 1,1-1 0,0 0-1,0 0 1,0 0 0,1-1-1,-1 0 1,0 0 0,9 1-1,-5-5-23,3-6 15,-1 0 1,19-20-1,-19 15-9,3-15 9,11-31 0,-22 41-2,-5-10 9,0 1-1,-2-1 1,-1 1-1,-14-43 1,-12-11 3,-7-5 0,-3 0 0,15 36 2,2 4 6,-21-54 0,44 97 6,1 18 6,6 61 23,-4-52-38,1 3 8,1 0 0,1 0 0,12 37 0,-10-37-8,18 61 47,-17-60-44,18 52 5,-15-50 21,93 177 71,-79-149-97,-19-41-327,0 0 0,7 33 0,-6-15-4501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3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0 495 6728,'5'-7'69,"-1"0"0,1 1 0,-1 0 0,2 0 0,-1 0 0,1 0 0,0 1 0,10-7 0,6-7 52,35-33 145,-46 41-217,31-29 456,77-57 1,-114 94-483,1 0 0,-1 1 0,1 0 0,0 0 1,0 0-1,0 0 0,0 1 0,0 0 0,0 0 0,0 1 1,0 0-1,0 0 0,0 0 0,0 1 0,8 1 0,-6-1-17,25 9 15,-2 3-2,8 7-14,-2 0 0,-7-8-3,1-4-2,5-6 0,-2-3 0,-8-3 0,-17 2 0,-1 0-1,0 0 0,0-1 0,0 0 0,0 0 1,-1-1-1,1 0 0,10-7 0,-9 4-1,0 1 0,0-2 1,0 1-1,-1-1 0,0 0 0,-1-1 1,0 0-1,10-16 0,-15 20 0,1 0 0,-2 0 0,1 0 0,0-1 0,-1 1 0,0-1-1,0 1 1,-1-1 0,0 1 0,0-1 0,0 1 0,0-1 0,-3-9 0,2 11 0,-1-1 1,1 1-1,-1 0 1,-1 0-1,1-1 1,0 1-1,-1 1 1,0-1-1,0 0 1,0 1-1,-1-1 1,1 1-1,-1 0 1,-5-4-1,5 5 0,1 0 1,-1 1-1,1-1 0,-1 1 1,1 0-1,-1 0 0,0 0 1,0 1-1,1-1 1,-1 1-1,0 0 0,-7 0 1,5 0-2,2 1 1,-1-1 1,1 1-1,-1 0 0,1 0 0,-1 0 1,1 1-1,0 0 0,-1 0 0,1 0 1,0 0-1,-6 5 0,4-3 0,-6 5-4,-48 68-4,49-56 4,-32 103-6,39-98-7,2 12 8,4 42 1,3-60-10,2-4 12,2 0 1,0 0 0,13 16-1,-7-20-18,6-1 10,0-2 0,36 12 0,-51-18-1,0-2 0,1 1 0,-1-1 0,1 0 0,-1 0 1,1 0-1,11-2 0,0 1-2,50-6-1007,0-1-4034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4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341 901 4848,'-34'-59'24,"24"44"-13,-1 1 1,0 0-1,-2 1 0,1 0 1,-2 0-1,1 2 0,-20-14 1,30 24-4,0 0 0,1 0 0,-1 0 1,0 0-1,0 0 0,0 1 0,0-1 1,1 1-1,-1 0 0,0 0 0,0 0 1,0 0-1,0 1 0,0-1 0,0 1 1,-4 1-1,3-1 13,-5 4 159,-4 11-74,0 1 0,1 0 1,1 1-1,0 1 0,1-1 1,2 1-1,-13 36 0,16-33 11,0-1 0,1 0 0,-1 36 0,3-30-81,1-19 4,-1 1 0,2 0 0,-1-1 0,1 1 0,2 14 0,1-5-6,-2-5-14,-1-5 1,1 0 0,1 0 0,0 0 0,4 11 0,-5-10 22,0-4-30,0-1 0,0 1 0,0-1 0,1 1 0,-1-1 0,1 0 0,0 0 0,0 0 0,1 0 0,-1 0 0,1 0 0,5 6 0,-8-10-12,1 0 0,-1 0-1,0 0 1,0 0 0,0 1 0,0-1-1,0 0 1,0 0 0,0 0 0,1 0-1,-1 0 1,0 0 0,0 0 0,0 0 0,0 0-1,0 0 1,1 0 0,-1 0 0,0 0-1,0 0 1,0 0 0,0 0 0,1 0-1,-1 0 1,0 0 0,0 0 0,0 0-1,0 0 1,0 0 0,0 0 0,1 0-1,-1 0 1,0 0 0,0 0 0,0-1 0,0 1-1,0 0 1,0 0 0,1 0 0,-1 0-1,0 0 1,0 0 0,0 0 0,0-1-1,0 1 1,0 0 0,0 0 0,0 0-1,0 0 1,0 0 0,0-1 0,0 1-1,0 0 1,0 0 0,0 0 0,10-12 10,0 0 0,-1 0-1,13-26 1,-19 32-8,13-24 22,-1 0-1,19-60 0,-27 69-18,1-11 21,6-147 11,-16 141-3,-24-175 21,18 168-8,3 14-22,-38-175 75,41 195-97,-15-57 101,-41-108-1,53 168-37,-2-3 14,7 11-79,0 0-1,0 0 1,0 0-1,0 0 1,0 0 0,0 0-1,0 0 1,0 0-1,0 0 1,0 0-1,0 1 1,0-1 0,0 0-1,0 0 1,0 0-1,0 0 1,0 0-1,0 0 1,0 0 0,-1 0-1,1 0 1,0 0-1,0 0 1,0 0-1,0 0 1,0 0 0,0 0-1,0 0 1,0 0-1,0 0 1,0 0 0,0 0-1,0 0 1,-1 0-1,1 0 1,0 0-1,0 0 1,0 0 0,0 0-1,0 0 1,0 0-1,0 0 1,0 0-1,0 0 1,0 0 0,0 0-1,0 0 1,-1 0-1,1 0 1,0 0-1,0 0 1,0 0 0,0 0-1,0-1 1,-2 6 11,0 0 0,1-1 0,0 1 1,0 0-1,0 0 0,0-1 0,1 1 1,-1 0-1,1 0 0,1 0 0,-1 0 1,1 0-1,1 6 0,14 105 111,-12-93-55,39 209 209,16-6-149,-44-179-42,74 234-1053,-38-120-4380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4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37 255 5296,'-35'-78'506,"34"72"-171,1-3 57,1 5-57,4-4-27,-4 7-290,-1 1 1,1 0 0,0 0-1,0-1 1,-1 1 0,1 0-1,0 0 1,0 0-1,-1 0 1,1 0 0,0 0-1,0 0 1,-1 0 0,1 0-1,0 0 1,0 0-1,-1 1 1,1-1 0,0 0-1,0 0 1,-1 1 0,2 0-1,-1-1 20,5 3 2,1 1-1,-1 0 0,-1 0 1,1 0-1,0 1 0,-1-1 1,0 1-1,0 1 0,6 8 1,53 68 160,44 72-12,-86-124-88,-8-10-52,87 111 121,-92-121-128,3 5 4,0-2 0,1 1-1,20 15 1,-32-29-41,-1 1 0,1-1 0,-1 0 0,1 1 0,-1-1 0,1 0-1,0 0 1,-1 1 0,1-1 0,0 0 0,-1 0 0,1 0 0,0 0 0,-1 0 0,1 0 0,0 0 0,-1 0 0,1 0-1,-1 0 1,1 0 0,0 0 0,-1 0 0,1-1 0,0 1 0,-1 0 0,1 0 0,-1-1 0,1 1 0,-1 0 0,1-1-1,0 1 1,-1-1 0,1 0 0,11-16 26,-11 14-25,1 1 5,0-1 0,0 1-1,-1-1 1,1 0 0,-1 0-1,0 0 1,0 0 0,0 0 0,0 0-1,-1 0 1,1-5 0,1-6 6,2-3-2,-2 7 10,-1 0 0,0 0 0,0 0 0,-1-14 0,1-122 125,-3 41 151,-2 9-76,3 75-131,-1-14 48,3-42 1,6 18 170,-7 59-308,0 0 0,0-1 0,0 1 0,0 0 0,1-1 0,-1 1 0,0 0 0,0-1-1,1 1 1,-1 0 0,0-1 0,0 1 0,1 0 0,-1 0 0,0-1 0,1 1 0,-1 0 0,0 0 0,1 0 0,-1-1 0,0 1 0,1 0 0,-1 0 0,0 0 0,1 0-1,-1 0 1,1 0 0,-1 0 0,0 0 0,1 0 0,-1 0 0,1 0 0,-1 0 0,0 0 0,1 0 0,-1 0 0,0 0 0,1 0 0,-1 0 0,1 1 0,-1-1-1,0 0 1,1 0 0,-1 0 0,0 1 0,0-1 0,1 0 0,-1 1 0,21 10 26,15 17-1316,3 1-5180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4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176 549 7448,'0'-1'9,"-1"0"1,1 0-1,0 0 1,-1-1-1,1 1 1,-1 0-1,1 0 1,-1 0-1,0 0 1,1 0-1,-1 0 0,0 0 1,0 0-1,0 0 1,1 0-1,-1 0 1,0 0-1,0 1 1,-1-1-1,1 0 1,0 1-1,0-1 1,0 0-1,0 1 1,0 0-1,-1-1 1,1 1-1,0 0 1,0 0-1,-2-1 0,-39-2 352,41 3-357,-3 0 31,0 0 0,0 0 0,0 0 0,0 1 0,0 0 0,0 0 0,0 0 0,0 0-1,0 1 1,1-1 0,-1 1 0,1 0 0,-1 0 0,1 0 0,0 1 0,0-1 0,-1 1-1,2 0 1,-1-1 0,0 2 0,1-1 0,-1 0 0,1 0 0,0 1 0,0-1-1,0 1 1,1-1 0,-1 1 0,0 4 0,-2 3 1,2-7-17,1-1-1,0 1 1,0-1 0,0 1-1,1 0 1,-1 0 0,1-1-1,0 1 1,0 6 0,1 10 44,0-1 1,1 1-1,2 0 1,0-1-1,7 22 1,-6-30-39,0-1 0,0-1 0,1 1 0,1-1 1,13 16-1,-19-25-23,0 1 0,0-1 0,0 0 0,0 0 0,0 0 0,0 0 0,0 0 1,0 0-1,0 0 0,0 0 0,0 0 0,0 0 0,0-1 0,0 1 0,0 0 0,0-1 0,0 1 1,0-1-1,1 0 0,1-1 2,33-17 2,0-10-6,-6-5 0,-10-3 0,-8-4 0,-8 2 0,-8 4 0,3 25-1,0 6 2,0-1-1,-1 1 0,1-1 0,-1 1 0,0 0 1,-1-1-1,-2-3 0,-3-4 5,7 12-5,1 0 1,-1-1-1,1 1 0,-1 0 0,1 0 0,-1 0 0,1 0 0,0 0 0,-1 0 1,1 0-1,-1-1 0,1 1 0,-1 1 0,1-1 0,-1 0 0,1 0 0,-1 0 0,1 0 1,-1 0-1,1 0 0,0 0 0,-2 1 0,2-1 0,-1 1 1,1-1-1,-1 1 0,1-1 0,-1 0 1,1 1-1,-1-1 0,1 1 0,-1-1 1,1 1-1,0 0 0,-1-1 0,1 1 1,0-1-1,-1 1 0,1 0 0,0-1 1,0 1-1,0 0 0,-1 0 0,6 25 3,7 10 2,7 5-2,1-7 2,1-11-3,-18-20-3,1-1 0,0 1-1,0-1 1,0 0 0,1 0 0,-1-1 0,0 1 0,1-1 0,-1 0 0,1 0 0,-1 0 0,1-1 0,0 0 0,-1 0 0,1 0 0,0 0 0,-1-1 0,1 1-1,-1-1 1,1 0 0,-1-1 0,0 1 0,1-1 0,-1 0 0,0 0 0,0 0 0,0-1 0,0 1 0,4-4 0,3-5-4,1 1 1,-1-2 0,-1 1 0,10-15-1,-12 8-20,-2-12 8,4-43 1,-12 51-23,-30-104-12,14 74-14,-24-53 0,27 72 5,3 3 36,-4-10-78,-2 1-1,-26-42 0,42 77 43,2 4 58,0 0-1,-1 0 1,1 0 0,0 0 0,0 0 0,-1 0 0,1-1 0,0 1 0,0 0-1,-1 0 1,1 0 0,0 0 0,0 0 0,-1 0 0,1 0 0,0 0-1,0 0 1,-1 0 0,1 0 0,0 0 0,0 1 0,-1-1 0,1 0 0,0 0-1,0 0 1,0 0 0,-1 0 0,1 0 0,0 1 0,0-1 0,0 0-1,-1 0 1,1 0 0,0 0 0,0 1 0,0-1 0,0 0 0,0 0 0,-1 1-1,1-1 1,0 0 0,0 0 0,0 0 0,0 1 0,4 72-29,3-16 30,10 26 1,-11-55 0,0-1 2,1-1 0,1 0-1,1 0 1,16 29 0,-19-41 3,0 0-1,1 0 0,1 0 0,0-1 0,1 1-1,0-2 1,13 14 0,-13-16 3,1-1 1,0-1-1,1 1 0,0-2 1,23 13-1,-9-15-3,1-10 1,-22 4-4,0 0-1,1-1 0,-1 0 0,-1 0 0,7-3 1,-6 1-1,1 1 0,-1-1 0,0 0 0,-1 0 0,5-5 0,-3 1 0,1 0 0,-1 0 0,4-10 0,-5 8 0,0-1 0,5-20 0,-2-28 0,-7-2 0,-6 1 0,-1-17 1,7 70 7,3-1 7,-3 8-15,0 0 0,1 0 1,-1 0-1,0 0 0,0-1 1,0 1-1,0 0 0,0 0 0,0 0 1,0 0-1,0 0 0,0 0 1,0 0-1,0 0 0,0 0 1,0 0-1,0 0 0,0 0 0,0-1 1,0 1-1,1 0 0,-1 0 1,0 0-1,0 0 0,0 0 1,0 0-1,0 0 0,0 0 1,0 0-1,0 0 0,0 0 0,1 0 1,-1 0-1,0 0 0,0 0 1,0 0-1,0 0 0,0 0 1,0 0-1,0 0 0,0 0 0,0 0 1,1 0-1,-1 0 0,0 0 1,0 1-1,0-1 0,0 0 1,0 0-1,0 0 0,0 0 1,0 0-1,0 0 0,0 0 0,0 0 1,0 0-1,3 1 2,-1 0 0,0 0 0,0 0 0,0 0 0,0 0 0,0 1 1,0-1-1,0 1 0,2 2 0,18 28 5,-18-26-4,23 36 3,8 10-4,-2-8-2,-8-14 0,-7-12 0,-2-7 0,-2-8 0,-13-3 0,0 1 0,0-1 0,0 0 0,0 0 0,0 1 0,0-1 0,0 0 0,0 0 0,0 0 0,0 0 0,0 0 0,0 0 0,0-1 0,0 1 0,0 0 0,0 0 0,0-1 0,0 1 0,0-1 0,0 1 0,0-1 0,0 1 0,0-1 0,-1 0 0,2 0 0,3-3 0,27-22 0,-4-6 0,-26 28 0,0 0 0,1 0 0,-1-1 0,-1 1 1,1-1-1,1-4 0,-2-1 1,0 1 1,0 0-1,-1-1 0,0 1 1,0 0-1,-1-1 0,-2-9 0,-19-62 37,17 63-13,4 11-19,-9-16 91,9 22 63,2 0-109,0 1-48,-1 0-1,1-1 1,-1 1 0,0 0-1,1 0 1,-1 0 0,1 0-1,-1-1 1,1 1 0,-1 0-1,1 0 1,-1 0 0,1 0-1,-1 0 1,1 0 0,-1 0-1,1 0 1,-1 1-1,1-1 1,-1 0 0,1 0-1,-1 0 1,1 0 0,-1 1-1,1-1 1,2 5 0,-1-3 1,0 1-1,0 0 1,0-1 0,1 0 0,-1 1 0,0-1 0,1 0 0,0 0 0,0 0-1,4 2 1,-6-3-5,0-1 0,0 1 0,0-1 0,0 0 0,0 1 0,-1-1 0,1 0 0,0 1 0,0-1 0,0 0 0,0 0 0,0 0 0,0 0 0,0 0-1,0 0 1,0 0 0,0 0 0,0 0 0,0-1 0,0 1 0,0 0 0,0-1 0,0 1 0,-1 0 0,1-1 0,0 1 0,0-1 0,0 0 0,-1 1 0,1-1 0,0 1-1,-1-1 1,2-1 0,-1 0-1,1 0-1,-1 0 0,0-1 0,0 1 0,-1 0 1,1 0-1,0-1 0,-1 1 0,0 0 0,1-1 1,-1 1-1,0 0 0,0-1 0,0 1 0,-1 0 1,1-1-1,0 1 0,-1 0 0,0-1 0,1 1 1,-1 0-1,0 0 0,0-1 0,0 1 0,-2-3 1,-2-2-4,1 0 0,-1 0 0,-1 1 1,-9-11-1,13 15 4,1 1 0,-1-1 1,0 0-1,0 1 0,0-1 0,0 1 0,0 0 1,0 0-1,-4-2 0,0 0 0,-25-4 1,0 7 1,28 0 0,0 1 0,1 0 0,-1 0 0,0 0 1,0 0-1,0 0 0,-3 2 0,2 0 1,0 1-1,1-1 1,0 0 0,0 1 0,0 0-1,0 0 1,0 0 0,1 0 0,0 0-1,-3 6 1,2 4 6,3 82 2,0-88-7,1 0 0,-1-1 0,2 1 0,-1 0 0,6 14 0,-1-1-1,0-2 1,12 30-1,-12-37 0,0-1 1,0 0-1,9 11 0,-10-16 0,0 0-1,0-1 0,0 0 0,1 0 0,6 5 1,-6-6-1,0 0 0,1-1 0,0 1 0,0-1 0,7 2 0,2-1 0,30 5 0,15-4 0,-53-5 0,0-1 0,1 1 0,13-4 0,-16 2 0,0 0 0,1 0 0,-1-1 0,9-5 0,-7 3 0,-1 0 0,0 0 0,10-10 0,-10 7 0,-1 0-1,0 0 1,0 0 0,-1-1 0,0 1 0,0-1 0,5-16-1,-8 18 0,-1 0-1,1 0 1,-1 0-1,0 0 1,-1-1-1,0 1 1,0 0-1,-1 0 1,1 0-1,-5-14 1,3 12-3,1 2-2,-1 0-1,1 0 0,-2 1 0,1-1 0,-1 1 1,0 0-1,0 0 0,-7-9 0,4 6-6,-16-19-117,11 16-1002,-1-3-4334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42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4848,'0'0'9,"16"-20"724,7 1 6,-21 13-699,-1 4 745,-3 2-770,-5-4-3,5-2-8,2 4 36,0 2-31,1-1 0,-1 1 0,0 0 0,0 0 0,0-1-1,0 1 1,0 0 0,0-1 0,0 1 0,0 0 0,0-1 0,0 1 0,-1 0-1,1 0 1,0-1 0,0 1 0,0 0 0,0-1 0,0 1 0,0 0 0,-1 0 0,1-1-1,0 1 1,0 0 0,0 0 0,-1-1 0,1 1 0,0 0 0,0 0 0,-1 0-1,1 0 1,0-1 0,0 1 0,-1 0 0,1 0 0,0 0 0,0 0 0,-1 0 0,1 0-1,0 0 1,-1 0 0,1 0 0,0 0 0,-1 0 0,1 0 0,0 0 0,0 0-1,-1 0 1,-1 0-53,0 0 508,4 0-458,17 2-43,-20 5-311,-2-2-301,-2 10-3931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43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54 450 6008,'0'9'0,"0"-8"0,0 0 0,0 1 0,-1-1 0,1 0 0,0 0 0,0 0 0,-1 0 0,1 0 0,-1 1 0,1-1 0,-1 0 0,1 0 0,-1 0 0,0 0 0,1 0 0,-1 0 0,0-1 0,0 1 0,-1 1 0,-2 2 0,-2 3 10,3-3 23,0 0-1,-1 0 0,1 0 0,1 0 0,-1 0 1,0 1-1,1 0 0,0-1 0,0 1 0,1 0 1,-1 0-1,1 0 0,-1 6 0,3-7 116,2 2 35,-2-5-165,0-1-1,0 1 1,0 0 0,0 0 0,0-1-1,0 1 1,0-1 0,0 1 0,0-1-1,0 1 1,1-1 0,-1 0 0,0 0 0,0 1-1,0-1 1,2 0 0,0 0 17,7 1 10,-1 0 0,1-1 0,0 0 0,0 0 0,-1-1 0,1 0 0,0-1 0,16-6 0,-10 5-14,5-2 114,1 0-1,35-14 0,-51 17-122,-3 1 8,0 0 1,0-1-1,0 1 1,0-1-1,0 0 1,0 0-1,-1 0 0,1 0 1,-1 0-1,1-1 1,-1 1-1,3-4 1,-2 2 1,-2 2-14,0-1 1,0 1 0,0-1 0,-1 1-1,1-1 1,-1 1 0,1-1-1,-1 1 1,0-1 0,0 0 0,0 1-1,0-1 1,0 1 0,-1-1-1,1 1 1,-1-1 0,0 1-1,-1-4 1,2 3 6,-2 0-4,1-1 0,-1 0 0,1 1 0,-1 0 0,0-1 0,0 1 0,-1 0 0,1 0 0,-1 0 0,1 0 0,-1 0 1,0 1-1,0-1 0,-5-2 0,4 2 1,-1-1 3,-1 0 0,1 1 0,-1 0 0,1 0 0,-1 0 0,0 1 0,0-1 0,0 1 0,-11-1 0,11 1-9,2 2-1,-1-1 0,1 0 1,0 1-1,-1 0 1,1 0-1,-1 0 0,1 0 1,-1 1-1,1-1 0,0 1 1,-7 3-1,6-3-3,3 0-3,0-1-1,0 1 1,1 0 0,-1 0 0,0 0 0,0 0 0,1 0-1,-1 0 1,0 1 0,1-1 0,-1 0 0,1 1 0,0-1-1,-1 1 1,0 2 0,1-3-2,1 1-2,0-1 1,1 1 0,-1-1-1,1 1 1,0-1 0,-1 1-1,1-1 1,0 0 0,0 1-1,0-1 1,0 0 0,0 0-1,0 1 1,0-1 0,2 1-1,-2-1-3,1 0 0,-1 0 0,0 0-1,0 0 1,1 0 0,-1 0 0,1-1 0,-1 1-1,1 0 1,-1-1 0,1 1 0,2 0 0,6 1 1,1 4-1,28 7 15,-6-7-5,0 0 1,66 1-1,-57-11-8,-36 2-3,1 0 0,-1 0 0,1 0 0,7-5 0,32-23 1,-37 23-2,0-1 0,-1 1 0,9-11 0,-12 11 0,0 0 0,-1 1 0,1-1 0,4-13 0,7-33 0,-7-2 0,-6 2 0,-10 7 0,-7 6 0,-3 9 1,11 19 4,5 8-1,-1 0 0,0 1 0,-1-1 0,1 1 0,0-1 0,-1 1 0,0 0 0,0 0 0,0 0 0,-4-3 0,6 6-1,1 0 0,-1 0-1,1 0 1,-1 0 0,1 1-1,-1-1 1,1 0 0,-1 0-1,1 0 1,-1 1 0,1-1-1,-1 0 1,1 1 0,-1-1-1,1 0 1,0 1 0,-1-1-1,1 1 1,-1-1 0,1 0-1,0 1 1,0-1 0,-1 1-1,1-1 1,0 1 0,0-1-1,-1 1 1,1 0 0,-1 6 11,1-1 0,-1 1 1,1 0-1,0-1 0,1 1 1,1 10-1,0-3-12,-1 5 6,8 39 42,31 98 3,-28-122-26,118 236 19,-116-244-44,35 52 6,-4-7-2,2 10-3,-12-13 2,-10-19-3,2 8-5,-27-56 2,0 0 1,0 0-1,1 0 0,-1 0 1,0 0-1,0-1 0,0 1 1,0 0-1,0 0 0,0 0 1,-1 0-1,1 0 0,0 0 1,0-1-1,-1 1 0,1 0 1,0 0-1,-1 0 0,1 0 1,-1-1-1,1 1 0,-1 0 1,1-1-1,-1 1 1,0 0-1,1-1 0,-2 2 1,1-1-2,-25 17-1218,-4 1-4873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16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791 36 7448,'-2'-6'-11,"2"5"7,0 0 0,-1 0 0,0-1 0,1 1 0,-1 0 0,0 0 0,1 0 0,-1 0 0,0 0-1,0 0 1,0 0 0,0 0 0,0 0 0,0 0 0,0 0 0,-3 0 0,3-1-3,-1 1 0,0 0 0,0 0 0,0 0 0,0 0 0,0 0 0,0 0 0,0 0 0,-1 1 0,1-1 0,0 1 0,0 0 0,0-1 0,-1 1 0,1 0 0,0 0 0,0 1 0,-1-1 0,-2 1 0,-8 0-5,-29 3 5,-23 5 7,-90 26 11,125-25 10,-121 53 20,124-49 14,-92 66 32,99-62-7,-56 90 34,65-84-20,5 4-49,1-1 0,-2 45 1,10-47 75,5-2-64,2 0 1,18 34-1,-27-56-48,0 1 0,0-1 0,0 1 0,0-1 0,0 0 0,0 0 0,0 1 0,1-1 0,-1 0 0,0 0 0,2 1 0,18 10 29,1-1 1,0 0-1,26 8 0,-18-14 57,168-6-974,-83-7-4107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43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0 397 7896,'13'-14'51,"-1"-1"1,-1 0-1,-1-1 0,0-1 1,14-32-1,-14 28 14,2 3 162,68-69 83,-74 80-253,1 1 0,-1 0 0,1 1 0,0 0 0,13-7 0,-1 0-5,53-32 212,4-4-1039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4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20 470 6368,'21'5'-80,"-19"-4"-119,0 1 4,114 113 645,-92-87-347,-12-11-6,2-1 0,0 0 0,1-1 0,19 14 0,-23-22-4597</inkml:trace>
  <inkml:trace contextRef="#ctx0" brushRef="#br0" timeOffset="1">1 5 6816,'20'1'124,"-16"1"-7,4 3 32,-3-2-16,2 1 37,-1 0 0,0 0-1,0 1 1,8 8-1,-13-13-145,0 1-1,0 0 1,0 0 0,0 0-1,0 1 1,-1-1-1,1 0 1,0 0 0,-1 0-1,1 0 1,-1 1-1,0-1 1,1 0-1,-1 0 1,0 1 0,0-1-1,1 0 1,-1 1-1,0-1 1,0 0 0,-1 1-1,1-1 1,0 0-1,0 1 1,-1-1-1,1 0 1,0 0 0,-1 1-1,1-1 1,-1 0-1,0 0 1,1 0-1,-2 2 1,1-1 24,0-1-27,1 0 0,-1-1 0,1 1 0,-1 0 0,1-1 0,-1 1 0,0-1 1,1 1-1,-1-1 0,0 1 0,1-1 0,-1 0 0,0 1 0,1-1 0,-1 0 0,0 1 1,0-1-1,0 0 0,1 0 0,-1 0 0,-1 1 0,-2-4 206,2-2-270,0 0-1,0 0 1,0 0 0,1 0 0,0 0 0,0-1 0,0 1 0,1 0-1,-1 0 1,1-1 0,1 1 0,-1 0 0,2-8 0,0-4-6017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4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18 4760,'2'-1'-7,"3"-1"52,-1 0 1,1 0-1,0 0 0,0 1 1,0-1-1,8 0 1,-12 2 147,-1 0-184,0 0 0,0 0 0,0 0 1,0-1-1,0 1 0,1 0 0,-1 0 0,0 0 0,0 0 1,0-1-1,0 1 0,0 0 0,1 0 0,-1 0 0,0 0 1,0 0-1,0 0 0,0-1 0,1 1 0,-1 0 0,0 0 1,0 0-1,0 0 0,1 0 0,-1 0 0,0 0 0,0 0 1,0 0-1,1 0 0,-1 0 0,0 0 0,0 0 0,0 0 1,1 0-1,-1 0 0,0 0 0,0 0 0,0 0 0,1 0 1,-1 1-1,0-1 0,0 0 0,0 0 0,1 0 0,-1 0 1,0 0-1,0 0 0,0 1 0,13 5 268,-12-5-319,1 1 55,0 0 0,-1 0 0,1 0 0,0 0 0,-1 0 0,1 1 0,-1-1 0,0 0 0,0 1 0,0-1 0,0 1-1,-1-1 1,1 1 0,0 0 0,-1-1 0,0 4 0,4 15 76,1-3-56,-2 0 1,0 0-1,-1 1 0,-1-1 1,-1 1-1,0-1 0,-4 21 1,4-37-25,-1 1 0,0 0-1,0-1 1,-1 1 0,1-1 0,0 1 0,-1-1 0,1 1 0,-1-1 0,0 0 0,0 0-1,0 0 1,0 0 0,-5 3 0,4-2 2,3-3-6,-1 1 1,0 0-1,1-1 0,-1 1 1,0-1-1,0 1 0,0 0 1,1-1-1,-1 0 0,0 1 1,0-1-1,0 1 1,0-1-1,0 0 0,0 0 1,0 0-1,0 1 0,0-1 1,0 0-1,0 0 1,0 0-1,0-1 0,1 1 1,-1 0-1,0 0 0,0 0 1,0-1-1,0 1 0,0 0 1,0-1-1,0 1 1,0-1-1,1 1 0,-1-1 1,0 1-1,0-1 0,1 0 1,-1 1-1,0-1 0,1 0 1,-1 0-1,0-1 1,-3-4 26,1 0 1,0-1-1,0 1 1,-3-14-1,5 19-28,-23-115 320,24 114-320,0 1-11,-1 0 0,1 0 1,-1 0-1,1 0 0,-1 0 0,0 0 0,1 0 0,-1 0 0,0 1 1,1-1-1,-1 0 0,0 0 0,0 0 0,0 1 0,0-1 0,0 1 0,0-1 1,0 0-1,0 1 0,0 0 0,0-1 0,0 1 0,0 0 0,-2-1 1,-1 0-494,-16-7-3846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5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1290 1712,'0'0'264,"3"4"-91,34 33 941,-35-36-921,0 1 0,0-1-155,1 0-1,0 0 1,0 0-1,-1 0 1,1 0-1,0 0 1,0-1-1,0 0 1,0 1-1,0-1 1,0 0-1,0 0 1,0-1 0,0 1-1,-1-1 1,6-1-1,46-16 78,-44 14-108,15-5 142,46-23 0,-62 26-116,0 2 49,0-2 0,-1 1 0,0-1 0,-1 0 1,13-13-1,-10 9-16,6-5 176,-1-1 0,24-30 1,-28 32-164,-1 1 55,-1 1 1,-1-1-1,0-1 0,-1 0 0,9-21 0,-10 20-56,1-2 60,-1-1-1,0 0 1,-2 0 0,0 0 0,1-19 0,-2 16-64,2-9 108,-2-1-1,-1 1 1,-3-44 0,0 52-118,-4-65 501,2 60-484,-8-79 314,7 38 40,7-116-1,8 43 313,-9 84-414,-2 55-173,-14 28 3,10-20-151,1 0 0,0 0 0,0 1 0,0 0 0,-1 8 0,-42 123 76,17-53-3,-29 101-2,2 38-11,48-179-24,3-12-22,-2 17 17,-2 90-1,8-126-26,1 10 4,1 0 0,1 0 1,8 43-1,-8-58 0,-1-3-13,0 1 0,0-1 0,1 1 0,0-1 0,0 1 0,1-1 0,0 0 0,0 0 0,0 0 0,1-1 0,4 7 0,31 21 57,-29-31-17,-10-2-47,11 0 11,0 0 0,1-1 1,-1-1-1,0 0 0,0 0 0,0-1 0,11-4 0,0-1 14,-1 0 1,0-2-1,0 0 0,29-21 1,-38 23-18,-8 5 6,-1 0 0,1 0-1,-1 0 1,1-1 0,-1 1 0,5-8 0,0 1 8,24-33 131,-29 39-129,-1 0 0,1 0 0,-1-1 0,0 1 0,-1-1 0,1 1 0,-1-1 0,0 0 0,0 0 0,0-6 0,-4-19 105,3 28-42,-1 2-78,0 0 1,-1-1 0,1 1 0,0 0 0,0 0-1,0 0 1,0 0 0,-1 0 0,1 0-1,0 1 1,0-1 0,0 0 0,0 1 0,-1-1-1,1 0 1,0 1 0,0 0 0,0-1 0,0 1-1,0 0 1,0-1 0,-1 2 0,-14 21-742,11-15-257,-12 21-7371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52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1033 5024,'3'15'242,"6"-20"140,-1-1-304,38-33 292,49-53-1,-70 66-242,-5 8-97,-11 9 64,0 1 1,15-20-1,49-69 238,-61 75-64,35-104 109,-41 99-123,24-217 666,-27 220-876,-1-37 248,4-118 514,-6 144-447,0 33-131,0 5-132,-12 52 32,-18 41-88,24-83-37,2 1 0,0 0 0,-2 15 0,1-1-2,-13 74 1,10-51-4,1-14-4,-3 74-1,14-20-6,-4-88 10,1 0 0,-1 0 1,1 1-1,0-1 0,-1 0 0,2 0 1,-1 0-1,0 0 0,0 0 0,1-1 1,0 1-1,-1 0 0,1-1 1,0 1-1,0-1 0,4 4 0,3 4-17,-6-8 11,7-4 2,13-16 6,-17 13 1,-1-2 0,0 1 0,8-13 0,-7 6-161,-1 0-1,-1 0 1,1 0 0,-2 0 0,0-1 0,-1 1 0,1-23-1,5-38-6284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5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6008,'37'-43'0,"-32"34"0,35-54-87,-21 37 102,-18 24 26,2-2 8,-3 4-43,0 0-1,0-1 1,0 1 0,0 0 0,0 0-1,0 0 1,1-1 0,-1 1 0,0 0-1,0 0 1,0 0 0,0-1-1,0 1 1,0 0 0,1 0 0,-1 0-1,0 0 1,0-1 0,0 1 0,0 0-1,1 0 1,-1 0 0,0 0 0,0 0-1,0 0 1,1 0 0,-1-1-1,0 1 1,0 0 0,0 0 0,1 0-1,-1 0 1,0 0 0,0 0 0,1 0-1,-1 0 1,0 0 0,4 2 22,-1-1 0,0 1 1,0 0-1,0 0 0,0 0 0,-1 0 1,1 1-1,0-1 0,-1 1 1,0 0-1,1-1 0,-1 1 0,0 0 1,2 5-1,23 51 161,-6 2-69,-7-5 7,-12-50-112,-1 0 1,-1-1 0,1 1 0,-1 0-1,0 0 1,0 0 0,-1 0-1,-1 9 1,1-13-4,0 1 0,0-1 0,0 0 0,-1 0 0,1 0 0,0 0-1,-1 0 1,0 0 0,1-1 0,-1 1 0,0 0 0,0-1 0,0 0 0,0 1 0,0-1 0,0 0 0,0 0-1,-3 1 1,-34 9 98,35-11-105,2 1 13,1-1-1,0 0 0,-1 0 0,1 0 0,-1 0 0,1 0 0,-1 0 0,1 0 0,-1 0 0,1-1 0,-1 1 0,1 0 0,0-1 0,-1 0 0,1 1 0,0-1 1,-1 0-1,1 1 0,0-1 0,0 0 0,-1 0 0,1 0 0,0 0 0,0 0 0,0 0 0,0 0 0,1-1 0,-1 1 0,0 0 0,0-1 0,1 1 1,-1 0-1,1-1 0,-1 1 0,1 0 0,-1-1 0,1-1 0,-2-5 30,1-1 0,1 1 0,-1 0-1,2-15 1,-1 16-43,0-3 84,1 0 1,0-1-1,3-12 1,-1 10-46,-3 11-14,1 0-1,-1-1 0,1 1 1,0 0-1,0 0 0,0 0 1,1 0-1,-1 0 0,0 0 0,1 1 1,-1-1-1,1 0 0,-1 1 1,1-1-1,0 1 0,0-1 1,0 1-1,3-2 0,10-8 80,25-22-1194,4-3-4480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5:53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1506 4936,'6'-15'2,"0"1"1,0-1-1,1 1 0,1 0 1,1 1-1,13-17 0,-11 14 18,116-170 505,42-56 262,-148 217-755,22-34 188,-32 44-138,2-4-14,0 0 1,-1-1 0,-2 0-1,15-38 1,-4-9 266,18-103-1,-35 147-299,-2 12 29,0 0 0,-1 0 0,-1-19 0,-3-18 239,-14-82 1,0 60-119,16 67-172,-7-27 114,-1 2 0,-22-49 1,31 77-123,0 0 1,-1-1 0,1 1-1,0 0 1,-1 0 0,1-1-1,-1 1 1,1 0 0,0 0-1,-1 0 1,1 0 0,-1 0-1,1-1 1,-1 1-1,1 0 1,0 0 0,-1 0-1,1 0 1,-1 0 0,1 0-1,-1 0 1,1 1 0,-1-1-1,1 0 1,0 0 0,-1 0-1,1 0 1,-1 0 0,1 1-1,0-1 1,-1 0 0,0 1-1,1-1 9,-7 4 14,1 0 0,0 0 0,1 1 0,-1-1 1,1 1-1,0 0 0,0 1 0,1-1 0,-8 12 0,8-11-19,-5 7 54,1 1 0,0-1 0,-7 19 0,7-14-40,4-8 9,0 0 1,0 0-1,1 0 0,0 0 1,-2 20-1,2-14-21,1-9 1,1 0-1,0 0 1,0 1 0,0 11-1,1 1-2,-2 48-1,5 16-3,9 18-3,21 114-9,-20-144 6,4 10 1,2-7 0,0-7 1,0-13 4,-2-17-3,-3-15-2,-13-22 0,-1 0 0,1-1 0,-1 1 0,1 0 0,-1-1 0,1 1 0,0-1 0,-1 1 0,1 0 1,0-1-1,0 0 0,-1 1 0,1-1 0,0 1 0,1-1 0,2 0 1,-1 0-1,1 0 1,0 0 0,-1-1 0,1 0-1,0 0 1,-1 0 0,1 0-1,-1-1 1,4-1 0,-2 1 0,4-2 3,1-1-1,-1 0 0,-1 0 1,1-1-1,-1 0 1,0-1-1,0 0 0,8-9 1,-7 7 0,2-2 12,0 0 0,0 0 0,-1-2-1,16-24 1,-23 32-8,45-87-638,-41 83-5816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2:5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11208,'0'0'0,"17"23"0,-2-3-1112,-3-7 1112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2:52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795 157 3144,'0'0'81,"-4"-4"38,-1 0-87,-1 0 0,0 0 0,0 0 0,0 1 1,0 0-1,0 0 0,-1 1 0,-8-3 0,1 0-21,-31-6 25,-137-25 47,120 20-53,43 10-23,-24-9 38,-78-13 1,106 26-38,-1 1 1,1 0 0,0 1 0,-25 4 0,36-3-9,0 0 0,-1 0 1,1 0-1,0 1 1,-7 2-1,7-2 1,1 0 0,0 1-1,-1-1 1,1 1 0,0 0 0,-5 5 0,3-1-1,0 0 0,0 0 1,-5 12-1,4-6 0,0 0 0,-4 18 0,-6 42 0,5 4 0,5-3 0,6-58 0,0 1 0,3 16 0,-2-24 0,1 1 0,1-1 1,-1 0-1,6 12 0,2-5 3,0 0 0,1 0-1,1-1 1,0 0 0,1-1-1,1-1 1,24 20 0,-23-21-1,30 22 37,-6-10 20,1-1 1,70 28 0,-89-44-48,-10-2 12,0-2 0,1 1 1,20 2-1,86 11 76,-113-16-96,0 0 0,0 0 0,0-1-1,0 0 1,0 0 0,0 0 0,0-1 0,8-1 0,-1-1 1,-6 2-4,-1 0-1,0-1 1,0 1 0,0-1-1,8-4 1,-8 3-54,-1 0 0,0 0 0,0-1 0,0 0 0,0 1 1,0-1-1,-1 0 0,6-9 0,6-10-2327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2:53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3768,'0'0'0,"-15"3"0,42-2-32,28 5 32,-2-1-2328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16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598 185 6008,'-196'66'68,"114"-42"-32,-38 11 0,113-33-31,-1 0 0,1 0 0,0 1 0,0 0 0,1 0 0,-12 8 0,2-1 0,-1-1-2,12-6-2,0 0 0,0 0 0,0 0 0,0 1 0,0-1 1,1 1-1,-7 8 0,-1 2 1,1-1 0,1 2 1,-12 20-1,17-18 5,4-4-5,0 1 0,1 0-1,1-1 1,2 15 0,3-14 5,2-6-5,-1 0 1,2 0 0,-1 0-1,1-1 1,9 6 0,-2-7 38,6-4-20,1 0 1,25-3-1,-29-4 26,79-45 17,-79 35-23,73-86 44,-82 89 6,-1-1-1,14-23 0,-8 11-47,39-59 285,-49 76-252,17-29 198,28-62 0,-44 83-131,0 1-44,1 0 1,0 0 0,1 0-1,18-23 1,8-4 267,-34 42-357,0 0 0,0 0 1,1 0-1,-1 0 0,0 0 1,0 0-1,1 0 0,-1 0 1,0 0-1,0 0 0,1 1 1,-1-1-1,0 0 0,0 0 1,1 0-1,-1 0 0,0 0 1,0 0-1,0 0 0,1 1 1,-1-1-1,0 0 0,0 0 1,0 0-1,1 1 0,-1-1 1,0 0-1,0 0 0,0 0 1,0 1-1,0-1 1,0 0-1,0 0 0,1 1 1,-1-1-1,0 0 0,0 0 1,0 1-1,5 11 73,-2-3-41,-1-4-6,-1 0 1,1 0-1,-1 0 1,-1 0 0,1 0-1,-1 9 1,-7 282 450,7-295-488,-7 173-1121,4-105-4858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2:5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1 1976,'2'1'8,"6"4"1,-26 1 26,-20 9 1,-85 46 143,111-54-165,7-4 15,-1 0-1,1 1 1,0 0-1,-9 8 1,-15 13 194,-32 38 0,51-51-157,1-1-1,1 1 1,0 1 0,0-1 0,1 2-1,1-1 1,-6 18 0,7-10 32,0 1 0,1 0-1,2 0 1,0 39 0,0-58-39,-3 4-8,4-6-22,-1-2-9,-6-2-440</inkml:trace>
  <inkml:trace contextRef="#ctx0" brushRef="#br0" timeOffset="1">1 128 4576,'29'15'-24,"0"-1"1,59 18-1,-26-10 2,-35-12 20,-12-5-1,1 1 0,21 12 0,-18-8 3,0 1 0,0 0 0,-2 1 0,1 1 0,27 27 0,139 146 296,-173-176-197,36 37 461,-43-45-299,6-4-4,-6-2-26,-1-6-159,-1 0 0,-1 0-1,0 0 1,0-14 0,3-23 107,5-13-913,0-2-3086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2:54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0 208 816,'6'2'3,"-1"0"1,1 0-1,-1 0 1,1-1-1,-1 1 0,1-2 1,0 1-1,0-1 1,0 1-1,-1-2 0,1 1 1,0-1-1,0 1 1,0-2-1,-1 1 0,1-1 1,-1 1-1,1-2 1,5-2-1,-2 0 86,0 0-1,0 0 1,-1-1-1,0 0 1,0-1 0,0 0-1,-1 0 1,0-1-1,-1 0 1,1 0-1,-2 0 1,1-1 0,-1 0-1,0 0 1,-1 0-1,0-1 1,5-18 0,-9 26 12,1 0 0,-1 1 0,0-1 0,1 0 0,-1 1 0,0-1 0,0 0 0,0 0 0,-1 1 0,1-1 0,0 0 0,-1 1 0,1-1 0,-1 1 0,1-1 0,-1 0 0,0 1 0,0-1 0,0 1 0,0-1 0,0 1 0,0 0 0,0 0 0,0-1 0,0 1 0,-1 0 0,1 0 0,0 0 0,-1 0 0,1 0 0,-1 0 0,1 1 0,-1-1 0,0 0 0,1 1 0,-1-1 0,0 1 0,1 0 0,-1-1 0,-2 1 0,3 0-81,0 0 0,0 0-1,0 1 1,0-1 0,0 0 0,0 0 0,0 1 0,0-1 0,1 1 0,-1-1 0,0 1-1,0-1 1,0 1 0,0-1 0,0 1 0,1 0 0,-1-1 0,0 1 0,1 0-1,-1 0 1,0 0 0,1-1 0,-1 3 0,-1-1 23,-2 3 0,2-3-22,0 1-1,1-1 0,-1 0 1,1 1-1,0-1 1,0 1-1,0-1 1,0 1-1,0-1 1,0 1-1,1 0 1,-1 3-1,-4 23 134,1 1-1,2 0 1,1 47 0,9-3 23,-5-45-116,12 165 246,-15-173-286,-2 0-1,0 0 1,-1-1-1,-11 38 1,4-23-12,6-25-2,-5-6 1,7-5-6,-3-3 1,-7-12 1,4 8 2,-1-1 1,1 1-1,-16-12 0,22 19 9,0-3-2,-2-3 14,31 33-12,-20-19-16,8 9-1,32 26 0,-40-36-1,1-1-1,0 0 1,0-1 0,1 0 0,-1 0 0,1-1-1,14 4 1,-12-4 1,-8-2-1,1 0 0,0 0 0,0 0 1,0-1-1,-1 0 0,1 1 0,5-2 0,26-1-28,40-9 0,-61 8-54,3 0-273,0-1 0,30-10-1,-25 4-4587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2:54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0 130 6008,'29'-3'-27,"-1"0"1,0-2-1,44-14 1,-32 9 5,-3 2 40,56-4-1,-46 7 64,103-13 51,-78 9 217,101-1 0,16 8-11,-150 2-119,292-2 484,-229 2-635,-61 0 79,258 9 511,-205 0-327,-78-8-287,183 3 695,-194-4-736,1-1 0,0 0 0,0 0-1,-1-1 1,1 0 0,-1 0 0,1 0 0,-1-1 0,8-4 0,0-1-896,24-10-5248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2:56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0 251 2160,'6'0'185,"1"0"4,0-1 0,0 0 0,0 0 0,0-1 0,0 0 0,0 0 0,7-4 0,14-3 176,-24 8-311,0 0 1,1-1-1,-1 1 0,0-1 0,0 0 1,0 1-1,-1-2 0,1 1 0,0 0 1,-1-1-1,0 0 0,1 0 0,-1 0 1,3-3-1,8-12 162,-7 10-116,-1 0 1,10-18-1,-14 23-41,0 0-1,-1-1 0,0 1 1,0 0-1,0-1 0,0 1 1,0-1-1,-1 0 0,0 1 1,1-1-1,-1 0 0,-1-6 1,-2-56 535,3 65-210,0-1-161,-1-5 5,0 6-201,0 1 1,0-1-1,0 1 0,0 0 0,-1-1 1,1 1-1,0 0 0,0 0 0,0 0 1,0-1-1,0 1 0,-1 1 0,1-1 1,0 0-1,0 0 0,0 0 0,0 1 1,-1-1-1,1 0 0,0 1 0,0-1 1,-1 2-1,-1 2 8,1 1-1,0-1 1,1 1 0,-1 0 0,1 0 0,0 0 0,0 0 0,1 0-1,-1 5 1,3 59 155,0-44-175,8 137 92,-1-84-87,7 55-3,-12-96-6,1 2-1,16 64 0,-15-77-10,4 8 25,-3-1 0,0 2 0,1 47 0,-7-77-19,-1 0 1,-1 0-1,1 0 1,-1 0 0,0 0-1,0 0 1,0-1-1,-1 1 1,0 0-1,1 0 1,-2-1 0,1 0-1,-4 6 1,4-8 0,0 1-1,-1-1 1,0 1 0,0-1 0,0 0 0,0 0-1,0 0 1,0 0 0,0-1 0,0 1 0,-1-1-1,1 0 1,-1 0 0,1 0 0,-1 0 0,1-1-1,-1 1 1,-6-1 0,-1 0 53,0 0 0,0-1 0,-1 0 1,1-1-1,0-1 0,0 1 0,0-2 0,-12-5 0,21 9 106,0-2-89,-4-3-4,5 4-19,1 1-51,0-1 0,1 0 0,-1 1 0,0-1 0,1 1 0,-1-1 0,1 1 0,-1-1 0,0 1 0,1-1 0,-1 1 0,1-1 0,-1 1 0,1 0 0,0-1 0,-1 1 0,1 0 0,-1 0 0,1-1 0,-1 1 0,1 0 0,0 0 0,-1 0 0,2-1 0,17-2 19,-17 3-21,40-3 22,-12 3 10,55 10 1,-37 3-13,89 10 52,-50-12 6,-81-10-1326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2:56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1 342 8160,'14'0'95,"0"-1"-1,1 0 1,-1-1 0,0 0 0,0-1 0,0-1 0,0 0 0,-1-1 0,0 0-1,1-1 1,-2-1 0,17-10 0,-20 11-73,4-2 53,1 0 0,-2-1-1,1 0 1,-2-1 0,17-17 0,-26 25-56,0-1 1,-1 0 0,1 0 0,-1 0-1,0 0 1,0 0 0,0 0 0,0 0 0,0 0-1,0-1 1,-1 1 0,0-4 0,4-20 108,-2 20-87,3-18 180,0 0 0,1-39 0,-6 58-130,0 3-15,0-3-6,0 4-3,-7 49 54,2-23-106,-3 37 8,4-13-10,0 11-9,1-1 1,3 1-3,0 99-9,12 58-17,0-139-8,-3-23-21,23 72 1,-30-120 41,0 1 0,0-1 1,-1 1-1,0 0 0,0-1 1,0 1-1,-1 0 0,0 0 1,-1 0-1,1-1 0,-1 1 1,-1 0-1,1-1 0,-1 1 1,-5 11-1,3-7-5,1 1 1,-4 21-1,5-29 11,-7 3 4,8-7 1,1 0 0,0 0 0,-1 1 0,1-1 0,-1 0 0,1 0 0,-1 0 0,1 0 0,0 0 0,-1 0 0,1 0 0,-1 0 0,1 0 0,-1 0 0,1 0 0,0 0 0,-1 0 0,1 0 0,-1-1 0,1 1 0,0 0 0,-1 0 0,1 0 0,0-1 0,-1 1 0,0 0 0,-8-15 1,3 4 7,3 8 7,-2-3 2,4 4-10,-1 1 0,1-1 0,0 1 0,0-1 0,0 0-1,0 0 1,0 0 0,0 0 0,0 1 0,0-1 0,1 0 0,-1 0 0,1 0 0,-1-3 0,2 2-5,-1 1 0,1-1 1,0 1-1,0-1 1,0 1-1,0 0 0,0 0 1,0 0-1,1-1 1,-1 1-1,1 0 1,-1 0-1,1 1 0,0-1 1,0 0-1,0 1 1,0-1-1,0 1 1,3-2-1,18-9 3,7 5-3,6 3-2,5 3 0,8 0 0,6-3 0,6 1 0,1 2 0,-1 0 0,-8-2 0,-14-2 0,-14-2 0,-19 6 0,-2-2 0,22-16-2,-25 18 1,0 0 1,0 0-1,0 0 0,0 0 0,0-1 0,0 1 1,0 0-1,0-1 0,0 1 0,-1 0 0,1-1 0,-1 1 1,2-4-1,1-4-1,16-26-1323,0-2-5295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2:57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47 370 5832,'-2'1'-1,"-1"-1"0,1 1 0,0 0 0,0 0 0,0 0 0,1 0 0,-1 0 0,0 0 1,0 1-1,1-1 0,-1 0 0,0 1 0,1 0 0,-1-1 0,1 1 0,0 0 0,0 0 0,0-1 0,0 1 0,-2 4 1,-7 9-11,9-13-14,4 3 0,-3-4 23,0 0 0,1-1 0,-1 1 0,0 0 0,0-1 0,0 1 1,0-1-1,1 1 0,-1 0 0,0-1 0,1 1 0,-1-1 0,0 1 0,1-1 0,-1 1 0,0-1 0,1 1 1,-1-1-1,1 1 0,0-1 0,2 1-5,0 0-1,1 0 1,-1 0 0,0-1-1,1 1 1,-1-1 0,0 0-1,1 0 1,-1 0 0,0-1 0,0 1-1,1-1 1,5-2 0,5-1-12,-1-1 0,22-11 0,-18 6 14,-1 1 0,0-2 0,-1 0 0,19-17 0,-11-3 5,-13 16 18,-1-1 0,-1 0 1,0-1-1,-1 0 0,-1 0 1,8-34-1,-12 35 97,0 1 1,-1 0 0,-2-19-1,1 14 509,3-42 1067,-3 68-1523,6 250 171,-9-190-334,1-1 0,4 3-3,1 10-2,2 14 0,-4-53-1,11 111-5,-5-103 6,12 130-16,-20-147 7,-8 56 1,8-85 8,1-1 0,0 1 0,0-1 0,0 1 0,0-1 0,0 1 0,-1-1 0,1 1 0,0-1 0,0 1 0,-1-1 0,1 1 0,0-1 0,-1 1 0,1-1 0,0 0 0,-1 1 0,1-1 0,-1 0 0,1 1 0,-1-1 0,1 0 0,-1 1 0,1-1 0,-1 0 0,1 0 0,-1 0 0,1 0 0,-1 1 0,1-1 0,-1 0 0,1 0 0,-1 0 0,1 0 0,-1 0 0,1 0 0,-1 0 0,0-1 0,1 1 0,-1 0 0,1 0 0,-1 0 0,1 0 0,-1-1 0,-20-4 0,16 1 0,2 1 0,-1 2 1,1-1 0,0 0 0,-1 0 0,1 0 0,0 0 0,0 0 0,1-1 0,-1 0 0,0 1 0,1-1 0,0 0 0,-1 0 0,1 0 0,0 0 0,-1-4 0,0 1 0,2 4 38,1 2-38,0 0 0,-1-1 1,1 1-1,0 0 0,0 0 0,0-1 1,0 1-1,-1 0 0,1 0 1,0-1-1,0 1 0,0 0 1,0-1-1,0 1 0,0 0 0,0-1 1,0 1-1,0 0 0,0-1 1,0 1-1,0 0 0,0-1 1,0 1-1,0 0 0,0 0 0,0-1 1,0 1-1,1 0 0,-1-1 1,0 1-1,0 0 0,0 0 0,0-1 1,1 1-1,5 0 1,-1 0 0,0 1 0,1 0 0,-1 0 0,0 0 1,0 1-1,9 3 0,32 10 17,7-2 18,83 8-1,-112-19-32,64 1 7,0-3 1,18 0-9,96 1-1067,-103 2-4256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2:58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48 199 1712,'-1'2'50,"0"-1"0,0 1 0,0-1 0,1 1 0,-1-1 0,0 1 0,1 0 0,0-1 1,-1 1-1,1 0 0,0-1 0,0 1 0,0 0 0,0-1 0,0 1 0,0 0 0,0-1 0,0 1 0,2 2 0,-2-2 117,0-2-147,0 1 0,1 0 1,-1 0-1,0-1 0,0 1 1,0 0-1,1 0 0,-1-1 0,0 1 1,1 0-1,-1-1 0,0 1 0,1 0 1,-1-1-1,1 1 0,-1-1 0,1 1 1,0-1-1,-1 1 0,1-1 0,-1 1 1,1-1-1,0 0 0,0 1 1,-1-1-1,1 0 0,1 1 0,0-1 23,1 1-1,-1-1 1,1 0-1,-1 0 0,1 0 1,-1 0-1,1-1 1,4 0-1,6-3 85,0-1 0,18-8 0,-24 9-80,0 0 52,0 0-1,-1 0 0,1-1 0,-1 0 1,0 0-1,0-1 0,-1 0 1,0 0-1,0 0 0,0 0 1,-1-1-1,0 0 0,0 0 1,4-11-1,-7 15-22,-1-1 1,0 0 0,0 1-1,0-1 1,0 0-1,-1 1 1,1-1-1,-1 0 1,0 1-1,0-1 1,-1 1 0,-1-5-1,-4-11 189,-17-38 1160,24 55-1289,-2 5-105,2 0-1,-1 0 1,0 1-1,1-1 1,-1 0-1,1 0 1,0 4-1,13 67 17,-5-14-43,0 11-4,4 4 0,-1-4 0,-2-4 0,-1 2 0,-3 2 0,-1-2 0,2 1 0,-3 11-1,-3-41 22,12 78-1,-10-108-15,7 51 83,-9-59-61,0-1-16,0 0-1,0 1 1,0-1 0,-1 1 0,1-1 0,0 1 0,-1-1-1,1 1 1,-1-1 0,1 0 0,-1 1 0,0-1 0,1 0 0,-2 2-1,-1-1-5,0-1 0,1 0 0,-1 0 0,0 0 0,1-1-1,-1 1 1,0 0 0,0-1 0,1 0 0,-1 0 0,0 0-1,0 0 1,0 0 0,1 0 0,-7-2 0,-3 0 0,-15-3 15,-44-18 4,61 20-21,-33-18 1,-30-24 14,71 45-4,1-3-1,0 1-10,1-1 0,-1 1 0,1 0 0,0 0 1,0 0-1,0-1 0,0 1 0,0 0 0,0 0 0,1 0 0,-1-1 0,1 1 0,0 0 0,-1 0 0,1 0 1,0 0-1,0 0 0,0 0 0,0 0 0,1 0 0,-1 1 0,0-1 0,1 0 0,0 1 0,2-3 0,-1 0 0,8-5 38,3 1-18,1 0 0,0 1-1,0 1 1,33-8 0,56-7 30,-94 20-38,0-1 0,0 1-1,0 1 1,14 1 0,0 0-3,-1-2-4,37 4 35,-29-1-23,-11-2 3,1 1 0,-1 1 0,0 1 0,0 1 1,39 13-1,-55-15-9,-2-1-4,1 0 0,-1 1 0,1-1 1,-1 0-1,1-1 0,0 1 0,-1 0 0,6-1 0,-17 6 19,8-5-26,1 0 0,-1 0 0,0-1 1,0 1-1,1 0 0,-1-1 0,0 1 1,0-1-1,0 1 0,0-1 0,0 1 1,0-1-1,0 1 0,0-1 0,0 0 1,-2 1-1,3-1-3,0 0 0,0 0 0,0 0 0,0 0 0,0 0 0,-1 0 0,1 0 0,0 0 1,0-1-1,0 1 0,0 0 0,0 0 0,-1 0 0,1 0 0,0 0 0,0 0 0,0 0 0,0 0 0,0 0 0,0 0 0,-1 0 0,1 0 0,0-1 0,0 1 0,0 0 0,0 0 0,0 0 1,0 0-1,0 0 0,0 0 0,0-1 0,0 1 0,-1 0 0,1 0 0,0 0 0,0 0 0,0 0 0,0-1 0,0 1 0,0 0 0,0 0 0,0 0 0,0 0 0,0 0 0,0-1 0,0 1 1,0 0-1,1 0 0,-1 0 0,10-24-1187,4-5-4746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2:59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1 546 7712,'0'-2'-10,"1"-1"0,0 1 0,0-1 0,0 1 0,0-1 0,1 1 0,-1 0 1,1-1-1,-1 1 0,1 0 0,0 0 0,-1 0 0,1 0 0,4-2 0,37-26-209,-28 21 187,26-17 33,-9 4 39,-1-1-1,-1-1 1,49-51 0,-19 1 198,-14 14-28,-26 38-115,0 1 1,1 0-1,1 2 1,34-24-1,-42 34-74,-9 6-7,0 1-1,0-1 1,0 1 0,0-1 0,0 2-1,1-1 1,8-1 0,2-1 31,0 1 0,0 0 0,0 2 0,0 0 0,1 1 1,17 1-1,-24 1-27,-8-2-9,1 0 0,-1 0 1,0 1-1,1-1 1,-1 1-1,0 0 0,1 0 1,-1 0-1,0 0 1,0 0-1,0 0 0,0 0 1,3 3-1,6 6 36,-1 0 0,0 1 1,-1 0-1,0 0 0,-1 1 0,0 0 0,-1 1 1,0 0-1,9 26 0,-11-20 63,-2 12-29,-1 1 1,-1-1-1,-7 60 0,3-77-65,-14 49 78,-52 131 142,32-104-132,5-26-26,-75 109 1,83-144-60,15-21-14,-13 14 0,-16 7-3,31-25 5,-16 12 42,23-16-46,-1 1 0,1-1 0,0 0-1,0 0 1,0 0 0,0 0-1,0 0 1,-1 0 0,1 0-1,0 1 1,0-1 0,0 0 0,0 0-1,0 0 1,0 0 0,0 1-1,0-1 1,0 0 0,0 0 0,0 0-1,0 0 1,0 1 0,0-1-1,0 0 1,0 0 0,0 0 0,0 1-1,0-1 1,0 0 0,0 0-1,0 0 1,0 0 0,0 1-1,0-1 1,0 0 0,0 0 0,0 0-1,0 0 1,0 0 0,1 1-1,15 1 24,77-15 72,108 8 83,-116 5-102,97 20 170,-160-20-237,18 3 101,5 6 25,-41-8-112,1 1-1,-1-1 1,0 1 0,1 0-1,-1 0 1,0 0 0,0 0 0,7 6-1,-10-6 52,0 1 21,-1-3-93,0 0-1,1 1 1,-1-1-1,0 0 1,0 0-1,0 1 1,0-1-1,0 0 1,1 0 0,-1 1-1,0-1 1,0 0-1,0 0 1,0 1-1,0-1 1,0 0-1,0 0 1,0 1-1,0-1 1,0 0 0,0 0-1,0 1 1,0-1-1,0 0 1,0 0-1,0 1 1,-1-1-1,1 0 1,0 0-1,0 1 1,0-1 0,0 0-1,-1 1 1,-7 5 7,6-5 4,1 0-1,1-1-13,0 0 0,0 0 0,0 0 0,0-1 0,0 1 0,0 0 0,1 0 0,-1 0 0,0 0 0,0 0 1,0 0-1,0 0 0,0 0 0,0-1 0,0 1 0,0 0 0,0 0 0,0 0 0,0 0 0,0 0 0,0 0 0,0 0 0,0-1 0,0 1 0,0 0 0,0 0 0,0 0 0,0 0 0,0 0 0,0 0 1,0-1-1,0 1 0,0 0 0,0 0 0,0 0 0,0 0 0,0 0 0,0 0 0,0 0 0,0-1 0,0 1 0,-1 0 0,1 0 0,0 0 0,0 0 0,0 0 0,0 0 0,0 0 0,0 0 0,0 0 1,0 0-1,-1 0 0,1 0 0,0 0 0,0 0 0,0 0 0,0-1 0,0 1 0,0 0 0,0 0 0,-1 0 0,1 0 0,0 0 0,0 1 0,0-1 0,0 0 0,7-12 0,18-22-1416,5-3-5664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00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25 7088,'0'0'0,"-9"0"8,-2-3 0,2 1-8,-15-4 8,-24 0-8,-3-1-4856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00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1 247 5112,'0'-8'9,"1"1"1,0 0-1,0 0 1,1-1-1,0 1 1,0 0-1,0 0 0,1 1 1,0-1-1,1 0 1,-1 1-1,1 0 1,6-7-1,0 1 30,1 0-1,0 1 1,24-19 0,-18 19 35,16-4 44,0 1 0,0 2 0,64-15 0,-82 27 170,-8 2-220,-1 0-1,1 0 0,0 0 1,-1 1-1,0-1 0,1 2 1,-1-1-1,0 1 1,-1 0-1,1 0 0,-1 0 1,0 1-1,0 0 0,9 10 1,-8-6-16,-4-7-27,-1 0-1,1 1 1,-1-1-1,1 1 1,-1-1-1,0 1 1,0 0-1,0-1 1,0 1 0,0 0-1,-1 0 1,1 0-1,-1 4 1,2 18 130,-1 0 0,-1 1 0,-2-1 1,-5 35-1,-9 9 38,11-48-141,-4 16 47,-2 0 0,-2-1 0,-18 38 0,-10 35 47,22-53-45,14-46-77,-8 21 60,12-30-78,1 1-1,0-1 0,-1 0 0,1 0 0,0 0 0,0 0 1,0 0-1,0 1 0,0-1 0,1 0 0,-1 0 0,0 0 0,0 0 1,1 0-1,-1 0 0,1 1 0,-1-1 0,1 0 0,-1 0 1,1 0-1,-1 0 0,1-1 0,0 1 0,0 0 0,0 0 1,1 1-1,9 4 21,0-1 1,1 0 0,-1-1-1,16 4 1,-16-5-14,0 1-8,-7-2-2,0-1 1,0 0 0,1 0 0,-1 0-1,0 0 1,5-1 0,30 6 26,43 11 0,-31-1-18,-7-8 0,-26-5 5,-1 0-1,1 1 1,-1 0 0,20 9 0,-19-7 16,-1 0 1,1-1-1,23 3 0,-36-8-55,-1 0 0,0-1-1,0 1 1,0-1 0,1 0 0,-1 0-1,0 0 1,0-1 0,0 1-1,0-1 1,-1 0 0,1 0 0,0-1-1,-1 1 1,1-1 0,-1 1-1,0-1 1,5-6 0,0 2-644,19-16-5267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17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7712,'1'1'6,"-1"1"0,1-1 1,-1 0-1,1 0 0,0 0 0,0 0 1,-1 0-1,1 0 0,0-1 1,0 1-1,0 0 0,0 0 0,0-1 1,0 1-1,0 0 0,0-1 1,2 1-1,26 8 212,-3-2-85,-13-2-86,9 3 31,-1 1 1,0 0 0,39 25-1,-36-17-54,-1 0 1,0 1-1,37 41 0,-29-13-14,-22-26 11,-9-18-19,6 16 8,-2 0 0,0 0 0,-1 1 0,-1-1 1,0 31-1,-5 78 55,2-115-50,0-1 0,-4 19 0,5-29-10,-1 0 0,0 0-1,0 0 1,0 0 0,0 0-1,0 0 1,0 0 0,0-1-1,0 1 1,0 0 0,0-1-1,-1 1 1,1-1-1,0 1 1,0-1 0,-1 0-1,1 1 1,0-1 0,0 0-1,-1 0 1,1 0 0,0 0-1,-1 0 1,1 0 0,0 0-1,0-1 1,-1 1-1,1 0 1,0-1 0,0 1-1,0-1 1,-2 0 0,-12-7 31,0-2 0,1 0 1,0 0-1,1-1 0,0-1 0,1 0 1,0-1-1,-10-14 0,15 16 1,1 1 0,0-1 0,0 0-1,1 0 1,1 0 0,-5-20 0,4 15-5,2 8 2,1 0 1,0 0 0,0 0-1,1 0 1,0 0-1,0 0 1,1-1 0,0 1-1,1 0 1,1-10-1,-2 15-21,1-3 25,1-1 0,-1 1-1,1-1 1,0 1 0,1 0 0,-1 0-1,1 0 1,0 0 0,7-9 0,-5 9-8,-3 3-9,0 0 0,1 0 0,-1 0 0,1 1-1,0-1 1,0 1 0,0 0 0,0-1 0,0 1 0,1 1 0,-1-1-1,1 0 1,-1 1 0,1 0 0,-1 0 0,1 0 0,5-1 0,-4 1-1,9 1 88,-2 3-72,0 0 1,0 1-1,23 11 0,-20-4 19,64 79 21,-64-67-49,22 42-1,2 20-20,-30-61-9,1-3-3,-2 2 0,0-1 0,-2 1 1,7 42-1,-11-52-16,0 4-9,0 1 0,0-1 0,-2 1 1,-2 22-1,-4 19-164,6-58 156,0 0 0,0 0-1,0 0 1,0 0 0,1 1 0,-1-1-1,0 0 1,0 0 0,1 0 0,-1 0-1,1 0 1,-1 0 0,1 0 0,-1 0-1,1 0 1,0 0 0,-1 0 0,1-1-1,0 1 1,0 0 0,0 0 0,0-1-1,0 1 1,1 1 0,2 0-737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00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4 145 6904,'-1'-3'20,"0"0"1,0 0-1,1-1 1,0 1-1,-1 0 1,1-1-1,0 1 1,1 0-1,-1-1 1,0 1-1,1 0 1,0 0-1,0-1 1,0 1-1,3-6 1,-4 8-9,1 0 1,0 0-1,0 0 0,0-1 1,0 1-1,0 0 0,0 0 1,0 0-1,0 0 0,0 1 1,0-1-1,0 0 0,1 0 1,-1 1-1,0-1 1,2 0-1,4-3 18,2-3-10,-5 5 1,0-1 1,0 0-1,0 1 0,1 0 0,-1 0 1,7-2-1,19-6 90,1 1 0,1 2 0,41-6 0,-60 12-87,53-1 148,-25 3-4,0 1 0,67 13 0,-91-11-143,-12-3-8,0 0 0,0 1-1,0-1 1,0 1 0,-1 0 0,1 0-1,-1 1 1,8 4 0,6 6 40,1 2 0,19 19 0,-27-19 44,-4 1-65,0 0 0,-1 1 0,4 19 0,-10-18 52,-5-3-63,0 0 0,-1 0 0,-1 0 0,-13 20 0,4-15 50,-158 136 152,99-96-167,-118 99 53,124-101-81,50-45-19,-5 5 13,-42 37-1,66-54-24,0 0-1,1-1 1,-1 1-1,0 0 1,0-1-1,1 1 1,-1-1-1,0 1 1,1-1-1,-1 1 1,1-1-1,-1 1 1,1-1-1,-1 1 1,1-1-1,-1 0 1,1 1-1,-1-1 1,1 0 0,-1 1-1,1-1 1,0 0-1,-1 0 1,2 1-1,-2-1 0,29 8 3,21-4 2,18-8-2,120-22 36,-12 7 3,-49 11 65,-97 6-95,55 0 139,-22 4 139,68 11 0,-125-12-149,2 2 28,-7-2-159,-1-1 0,0 1 0,0-1 0,0 1 0,0 0 0,1-1 0,-1 1 0,0-1 0,0 1 0,0 0 0,0-1 0,0 1 0,0 0 0,-1-1 0,1 1 0,0-1 0,0 1 0,0 0 0,0-1 0,-1 1 0,1-1 0,0 1 0,-1-1 0,1 1 0,0-1 0,-1 1 0,-2 1 5,0 0 0,0 0 1,0-1-1,0 0 0,0 1 1,-1-1-1,1 0 0,0 0 1,-1-1-1,1 1 0,0-1 1,-1 0-1,-5 0 0,-36 1-1409,-2-1-5666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01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92 2696,'-11'-5'0,"3"3"1,6 1 15,2 1-13,0 0-1,-1 0 1,1 0 0,-1-1-1,1 1 1,0 0 0,-1 0-1,1-1 1,0 1-1,-1 0 1,1 0 0,0-1-1,0 1 1,-1 0-1,1-1 1,0 1 0,0-1-1,-1 1 1,1 0-1,0-1 1,0 1 0,0 0-1,0-1 1,0 1-1,0-1 1,-1 1 0,1-1-1,0 1 1,0 0-1,0-1 1,0 1 0,1-1-1,9-13 109,-6 11-80,0 0 1,0 0-1,1 0 1,-1 0-1,6-1 1,-1 0-7,-3 2 15,-1 0-1,1 1 0,-1-1 0,1 1 1,8 0-1,155-20 736,-149 18-736,-12 2 21,1 0-1,0 1 1,0-1-1,11 3 1,165 21 1196,-164-19-1185,-12-3 44,-1 0 0,1 1 1,-1 1-1,9 3 1,53 21 529,-67-25-579,0-1-1,-1 0 1,1 1 0,-1 0-1,0 0 1,1-1-1,-1 2 1,0-1 0,0 0-1,0 0 1,0 0-1,-1 1 1,3 4 0,-1-2 3,-3 1 178,-3-1-193,0 1 1,-1-1-1,0 0 0,0 0 1,0 0-1,-1 0 0,1-1 1,-1 0-1,-10 7 1,2-3 5,-1 0 0,-1-1 1,-26 10-1,-125 38 189,107-35-194,31-9-25,9-3 4,0-1 0,-1-1-1,0 0 1,-24 2 0,44-7-31,-1-1 0,1 1 0,-1-1 0,1 1 0,0 0 1,-1-1-1,1 1 0,0-1 0,-1 1 0,1 0 0,0-1 0,0 1 1,-1 0-1,1-1 0,0 1 0,0 0 0,0-1 0,0 1 0,0 0 1,0-1-1,0 1 0,0 0 0,0-1 0,0 1 0,1 0 0,-1-1 1,0 2-1,3 2 7,0 1 1,0-1 0,0 1-1,1-1 1,-1 0 0,1 0-1,0-1 1,0 1 0,0-1-1,9 5 1,-3 0-2,30 14 57,-1-3 39,59 40 0,-85-50-94,-8-6 0,-1 0 0,0 1 0,1 0 0,-2 0-1,1 0 1,4 6 0,1 0 2,36 46 100,-40-49-94,0 0 0,0 1-1,-1 0 1,0 0 0,6 17 0,-10-24-15,1 1 1,-1-1-1,0 1 0,0-1 1,0 1-1,1-1 1,-1 1-1,-1 0 1,1-1-1,0 1 1,0-1-1,-1 1 1,1-1-1,0 1 0,-1-1 1,-1 3-1,0 3 7,0 1-3,1-5-5,1-1 0,-1 1 0,0-1 1,1 1-1,-1-1 0,-1 0 0,1 1 1,0-1-1,0 0 0,-1 0 0,1 0 0,-3 2 1,-5 6 7,0 0 0,-1-1 0,0 0 0,-1 0 0,0-1 0,-13 6 1,-65 32 18,64-35-13,-2-2 0,-44 11 0,45-13-14,14-4 3,0 0 0,-1 0 0,-18 1 0,6-1-3,-47 7 1,17-3 1,23-5-3,31-2-3,0 0 0,0 0 0,0 1 0,1-1 0,-1 0 0,0-1 0,0 1 0,1 0 0,-1 0 0,0 0 0,0 0 0,1-1 0,-1 1 0,0 0 0,0 0 0,1-1 0,-1 1 0,0-1 0,1 1 0,-1-1 1,1 1-1,-1-1 0,0 1 0,1-1 0,-1 1 0,1-1 0,0 0 0,-1 1 0,1-1 0,-1 0 0,1 0 0,0 1 0,0-1 0,-1 0 0,1 1 0,0-1 0,0 0 0,0 0 0,0 0 0,0 1 0,0-1 0,0 0 0,0 0 0,0 1 0,0-1 1,0 0-1,1 0 0,-1 1 0,0-2 0,6-9-215,0 1 1,1 0-1,0 0 0,1 1 1,9-10-1,22-23-6010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02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39 7536,'0'0'-119,"-2"0"-226,-6 0 147,6 0 141,0 0 42,36-6 30,69-12 32,-70 12 76,-1 2 0,1 1 0,46 2 1,-74 1-97,3 0-13,21 0 189,38 5 0,-57-4-113,-1 0 0,0 1 1,0 1-1,0-1 0,0 1 0,0 1 1,-1 0-1,1 0 0,12 9 0,-20-12-75,1 1 0,-1-1 0,0 1-1,0-1 1,0 1 0,0 0 0,0-1 0,0 1-1,0 0 1,-1 0 0,1 0 0,-1 0-1,1 0 1,-1 0 0,0 0 0,0 0 0,0 0-1,0-1 1,0 1 0,0 0 0,0 0-1,-1 0 1,1 0 0,-1 0 0,1 0-1,-1 0 1,0-1 0,0 1 0,-1 2 0,-4 7 41,0 1 0,0-1 0,-10 11 1,14-19-42,-5 8 6,5-7-8,0-1 0,-1 0 0,1 1 0,-1-1 0,0 0 1,0-1-1,0 1 0,-6 4 0,-23 16 127,-48 24 0,67-40-135,-61 34 201,56-24-79,15-12-114,1-4 27,5 2 0,0 0-34,1 0 1,0 0-1,0 0 0,0 0 1,0-1-1,1 1 1,-1-1-1,8 2 0,44 12 17,-21-6-10,-21-6-11,-9-3 1,0 1 0,0 0-1,1 0 1,-1 0 0,6 5 0,-2-2 4,0 0 0,0 1 0,0 1 0,-1-1 0,0 2 1,0-1-1,0 1 0,-1 0 0,-1 0 0,8 11 0,-13-16-2,-1-1-1,1 1 1,0 0-1,-1-1 1,1 1-1,-1 0 0,0 0 1,0-1-1,0 1 1,0 0-1,0 0 1,-1-1-1,1 1 1,-1 0-1,0-1 0,0 1 1,0 0-1,-2 3 1,2-3 1,-2 3 5,1-1 0,-1 0 1,0 0-1,0 0 0,-1 0 0,1-1 0,-1 1 0,0-1 1,-8 7-1,8-8-4,-3 2 2,0 0 1,1 0 0,-2-1-1,1 0 1,0-1 0,-1 1-1,1-2 1,-15 5 0,10-4-3,9-2-1,-30 11 27,0-1 1,-52 8-1,-119 27 49,196-44-74,0 0-1,0-1 0,-1 0 0,1-1 1,-10-1-1,-47-12 54,54 10-48,11 3-13,0 0 1,-1-1 0,1 1-1,0 0 1,0 0 0,-1-1 0,1 1-1,0 0 1,0 0 0,0-1-1,0 1 1,0 0 0,-1-1-1,1 1 1,0 0 0,0 0 0,0-1-1,0 1 1,0 0 0,0-1-1,0 1 1,0 0 0,0-1-1,0 1 1,0 0 0,0-1-1,0 1 1,1 0 0,-1-1 0,0 1-1,0 0 1,0 0 0,0-1-1,0 1 1,1-1 0,5-11 3,23-24-1305,5-4-5219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02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683 195 5296,'-6'4'20,"-11"11"88,16-14-4,-16-40 544,16 34-615,1 1 1,0-1 0,0 0-1,0 1 1,0-1-1,1 0 1,0 1-1,0-1 1,0 1 0,1-1-1,-1 1 1,1 0-1,0-1 1,0 1 0,1 0-1,-1 0 1,1 1-1,3-5 1,0 2 8,-1 0 0,1 1 1,0 0-1,1 0 0,-1 0 1,1 1-1,0 0 0,0 0 0,0 1 1,1 0-1,14-5 0,21-2 256,77-9 0,-46 17-79,11 2-14,-82 0-191,1 1-1,-1-1 1,0 0 0,0 1-1,0 0 1,0 0 0,0 0-1,0 0 1,-1 0 0,1 0-1,0 1 1,0 0 0,-1-1-1,1 1 1,-1 0-1,0 0 1,3 3 0,-2-3-1,-2 1-4,1-1 1,-1 1 0,1-1 0,-1 1-1,0 0 1,0 0 0,0 0-1,0 0 1,-1-1 0,1 1 0,-1 0-1,0 0 1,1 0 0,-1 0-1,-1 0 1,1 0 0,-1 5 0,1-5 0,-1 6 4,-1 1-1,0-1 1,0 0 0,0 0-1,-1 0 1,-1 0 0,-7 14-1,5-11-5,-4 7 27,-8 4-15,0 0-1,-2-2 0,0 0 1,-41 31-1,45-40-14,8-6 0,0 0 0,-1-1 1,1 0-1,-16 5 0,-1 1 10,0-1 1,-1-1-1,0-1 0,0-2 1,-37 5-1,56-9-13,-16-6 19,22 4-17,0 0 0,0-1 0,1 1 0,-1-1 0,0 1 0,0-1 0,0 0 0,0 1 0,1-1 0,-1 0 0,0 1 0,0-1 0,1 0 0,-1 0 0,1 0 0,-1 1 0,1-1 0,-1 0 0,1 0 0,-1 0 0,1 0 0,0 0 0,0 0 0,-1 0 0,1 0 0,0 0 0,0 0 0,0 0 0,0 0 0,0 0 0,0 0 0,0 0 0,1 0 0,-1 0 0,0 0 0,1-2 0,11-29 64,-11 30-74,2-3 20,0 0-1,0 0 1,0 1-1,1-1 1,0 1-1,0-1 1,0 1-1,0 1 1,1-1-1,-1 0 1,9-4-1,-6 4 0,7-2 54,3 3-39,1 0 0,-1 1 0,1 1 0,0 1 1,-1 0-1,24 4 0,-26-2-20,-9-1-1,-1 0 0,1 1 0,0-1 1,-1 1-1,8 3 0,-5-1 3,1 0-1,-1 0 1,0 1 0,0 0 0,-1 0 0,0 1 0,0 0 0,0 0-1,11 13 1,-13-10-4,0 0-1,0 0 0,-1 0 0,0 0 1,-1 1-1,0-1 0,0 1 0,-1 0 1,0 0-1,-1 0 0,0 0 0,0 0 1,-2 0-1,0 10 0,1-18-4,0 0 0,0-1 0,-1 1 0,1 0 0,0 0-1,-1-1 1,1 1 0,-1 0 0,0-1 0,0 1 0,0-1 0,-1 2 0,-1 3 0,-17 19 2,15-21-2,1 0 0,-1 0 0,0 0 0,-9 4 0,-37 13 2,-15-5 2,-10-3-3,-8-4-2,-2-5 0,-8-4 0,-7-4 1,-120-10-9,65-2-1181,78 6-4711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1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1624,'60'19'88,"-32"-10"41,0 0 1,50 27-1,-64-28-104,-7-5 18,-1 1-1,0 1 0,1-1 0,8 10 0,0-1 35,-1 2 1,0 0-1,-1 0 0,-1 1 1,11 19-1,-16-23-58,-5-8-4,1 0 0,-1 1-1,-1-1 1,1 1-1,0-1 1,-1 1-1,1 9 1,16 165 244,-16-110-134,-1-51-104,2 49 158,-3-60-153,0 0 1,0 0-1,-1-1 1,0 1-1,0 0 1,-1-1-1,-3 10 1,4-15-4,1 1 0,-1-1 0,1 0 0,-1 0 0,0 0 1,1 0-1,-1 0 0,0 0 0,0 0 0,0 0 0,1 0 0,-1 0 0,0-1 0,0 1 1,0 0-1,-1-1 0,1 1 0,0 0 0,0-1 0,0 1 0,0-1 0,-1 0 0,1 1 1,-1-1-1,0 0-1,0 0 0,0-1 0,0 1 0,1-1 0,-1 1 0,0-1 0,1 0 0,-1 0 0,0 1-1,1-1 1,-1 0 0,1-1 0,0 1 0,-3-2 0,-3-5 20,0 0-1,0 0 0,1-1 0,-6-10 1,9 15-33,-3-5 44,0 0 1,1 0 0,0-1 0,1 1-1,0-1 1,0 0 0,-4-20 0,6 22-26,0-3 19,0 1 0,1 0 0,0 0 0,0-1 0,1 1 0,0-1 0,4-20 0,-3 23-24,4-10 97,7-5-49,1 0 0,1 0 0,1 1 1,33-36-1,-35 43-56,-4 6 5,0 1-1,0 0 1,15-11-1,8-3 21,2 0-1,0 3 1,68-30 0,-32 28-30,-43 16 5,-3 3-7,0 1 0,44 4 0,-49 3 0,-13-3-3,-1-1-4,0 1 1,0-1 0,0 1 0,0 0 0,-1 1 0,0-1-1,1 1 1,-1 0 0,0 0 0,-1 0 0,1 0 0,-1 1-1,0-1 1,5 10 0,-2 7 16,0-1-1,-2 1 1,0 0 0,1 39-1,-5 0 39,2 0 132,8 64 0,-7-115-138,1-9 32,7-19 49,30-57-895,-15 29-3456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1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4760,'40'18'0,"2"1"0,11 7 1,2 5 5,-2 8-5,-2 4-1,3 4 0,3-3 0,-42-34 0,0-1 0,17 7 0,-16-9 0,1-1 0,21 5 0,-17-7 0,36 4 0,-35-7 0,33-2 0,-37-1 0,32-7 0,-36 6-1,-1-1 0,0 0 0,0-1 0,0 0 0,-1-1 0,1 0 0,18-14 0,-17 7 1,-6-5 0,-8 16 0,0-1 0,0 1 0,0-1 0,0 1 1,0-1-1,0 1 0,0 0 0,-2-4 0,0 0 1,-1 0 0,0 0 0,-1 1 0,1-1 0,-1 1 0,0 0 0,-1 0 0,1 0 0,-1 1-1,-7-6 1,9 7 1,-15-9 25,12 8-16,-7-2 4,1-1-1,-1 2 1,0 0 0,0 0 0,0 1 0,0 1-1,-1 0 1,-17-1 0,-191-6 449,201 10-437,14-1 8,-1 2 1,1-1-1,-1 1 1,1 0-1,-11 3 1,-7 2 80,-35 15 1,47-12 11,3 1-84,1 1 1,0 0-1,-9 16 0,13-11 50,5 5-57,0 0 0,2 0 0,0 0 0,1 0 0,1 0 0,12 34-1,8 3-14,-10-36 18,8 1-23,1-1 0,31 24 1,-51-45-16,-1 1 0,0 0 0,1-1 1,0 0-1,-1 1 0,1-1 0,0 0 1,3 0-1,176 38 23,-141-36-17,166-18 8,-166 6-8,176-73 8,-173 61-8,159-95 9,-169 92-3,-10 6-6,11-7 5,-2-3 1,33-33-1,1-12 35,-64 69-34,-1 1 1,0-1-1,1 0 0,-1 1 1,0-1-1,-1 0 0,1 0 1,-1 0-1,0-1 0,0 1 1,0 0-1,0-5 0,0 2 9,-2-3 105,-7-4-35,-19-25-1,16 29 43,6 6-87,0 1-29,1 0 1,-1 0 0,0 0 0,0 0-1,0 1 1,0 0 0,0 0 0,-1 0 0,1 1-1,-1 0 1,1 0 0,-1 0 0,1 1-1,-9-1 1,-1 3 27,1 0-1,-1 0 1,0 1 0,0 1-1,1 1 1,0 0 0,0 1-1,0 0 1,-12 8 0,24-12-40,1-1 1,0 0 0,0 0 0,0 0-1,1 0 1,-1 1 0,0-1 0,0 0-1,1 1 1,-1-1 0,1 1-1,-1-1 1,1 1 0,-1-1 0,1 1-1,0-1 1,0 1 0,0-1-1,0 1 1,0-1 0,0 1 0,0-1-1,1 1 1,-1-1 0,0 1 0,1-1-1,-1 1 1,1-1 0,1 3-1,-2-3 4,7 8 64,30 16 7,1-1 1,60 29-1,-91-50-86,72 36 50,-7 0-39,-55-29-4,31 25-1,-37-25-1,-1 0-1,0 0 0,10 14 1,-12-12-1,0 0 0,8 18 0,3 17 0,-17-42 0,-1 0 0,0 0 0,0 0 0,0 0 0,0 5 0,-1-8 0,0 0 0,0 0 0,-1-1 0,1 1 0,0 0 0,-1 0 0,1-1 0,-1 1 0,0 0 0,1-1 0,-1 1 0,-1 2 0,0-2 0,0 0 0,0 0 0,0 0 0,0-1 0,0 1 0,0 0 0,0-1 0,-4 2 0,-29 11 0,18-10 3,-1-1 0,0-1 0,0-1-1,-31-1 1,14-8-1,6-6-2,27 12 0,-1 0 0,1-1 0,-1 1 0,1 0 0,0-1 0,0 0 0,-4-5 0,2-2-42,0-1 1,0 1 0,1-1 0,0 0-1,1 0 1,-1-14 0,1 10-714,-7-49-4465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2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8072,'46'107'33,"20"48"22,-53-119 25,45 185 26,-48-172-52,37 184 26,-38-190 0,46 175 40,-43-175 1,-11-39-108,69 209 294,-62-192-230,4 12 65,27 56-1,-36-83-100,1 3 8,0 0 0,1 0 0,6 8 0,-10-15-25,0 0 0,1 1 1,0-1-1,-1 0 0,1-1 1,0 1-1,0 0 1,0 0-1,0-1 0,0 1 1,1-1-1,-1 0 0,0 1 1,1-1-1,-1 0 1,1-1-1,-1 1 0,1 0 1,4 0-1,-5-6 3,-2-5-26,-1 1 0,0-1 0,0 0 0,-1 1 1,0 0-1,0-1 0,-5-8 0,-61-162-164,33 108-18,24 51 87,0 1 0,-1 0 0,-1 1 0,-1 1 1,0 0-1,-25-24 0,37 41 54,0-2-8,2 3 47,-1 0 0,1 0 0,0 0 0,0 0 0,0-1 0,0 1 0,-1 0 0,1 0 0,0 0 0,0 0 0,0 0 0,0-1 0,-1 1 0,1 0 0,0 0 0,0 0 0,0 0 0,0-1 1,0 1-1,0 0 0,0 0 0,-1 0 0,1-1 0,0 1 0,0 0 0,0 0 0,0 0 0,0-1 0,0 1 0,0 0 0,0 0 0,0-1 0,0 1 0,0 0 0,0 0 0,0 0 0,1-1 0,-1 1 0,0 0 0,0 0 0,0 0 0,0-1 0,0 1 0,0 0 0,0 0 0,1 0 0,-1 0 1,0 0-1,0-1 0,0 1 0,0 0 0,1 0 0,-1 0 0,4-4-2,-3 3 2,0 0 0,0 0 0,0 0 0,1 0 0,-1 0 0,0 0 0,1 1 0,-1-1 0,1 0 0,-1 1 1,1-1-1,-1 1 0,1-1 0,-1 1 0,1 0 0,1 0 0,169-14-51,-138 13 51,103-12-234,-132 12 195,-3 0 34,0 1 1,0-1-1,0 1 0,0 0 1,1 0-1,-1 0 1,0 0-1,0 0 0,0 0 1,1 0-1,-1 1 0,3 0 1,-4 0 6,1-1 1,-1 1-1,0 0 1,1-1 0,-1 1-1,0 0 1,0 0-1,1 0 1,-1 0-1,0 0 1,0 0 0,0 0-1,0 0 1,0 0-1,0 0 1,-1 1-1,1-1 1,0 0 0,-1 1-1,2 1 1,9 35 53,-8-23-39,9 27 96,18 148 526,-30-190-634,0 0 1,0 1-1,1-1 0,-1 0 0,0 0 0,1 0 0,-1 0 0,0 0 0,1 0 0,-1 0 0,0 0 0,1 0 0,-1 0 0,0 0 0,1 0 1,-1 0-1,0 0 0,1 0 0,-1-1 0,0 1 0,1 0 0,-1 0 0,0 0 0,1 0 0,-1-1 0,0 1 0,0 0 0,1 0 1,-1-1-1,0 1 0,0 0 0,0 0 0,1-1 0,-1 1 0,0-1 0,16-19-1121,2-3-4543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3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8072,'28'36'-23,"5"-1"23,-9-8 10,-2 1 1,26 43-1,32 62 20,-27-37 37,-7-7-44,-16-31-10,1 8-10,-1 7-3,-2 8 0,-19-56 0,3 12-3,-1 2 1,7 40 0,28 172-30,-45-245 31,-1-5 1,0 0-1,0 0 1,0-1-1,0 1 1,0 0-1,0 0 1,0 0 0,1 0-1,-1-1 1,0 1-1,0 0 1,1 0-1,-1 0 1,1-1 0,0 2-1,-1-2 1,0 1 0,1-1 0,-1 0 0,0 0 0,0 0 0,0 0 0,0 1 0,1-1 0,-1 0 0,0 0 0,0 0 0,0 0 0,1 0 0,-1 0 0,0 0 0,0 0 0,1 1 0,-1-1 0,0 0 0,0 0 0,1 0 0,-1 0 0,0 0 0,0 0 0,0 0 0,1 0 0,-1-1 0,0 1 0,0 0 0,1 0 0,-1 0 0,4-4 1,-1 1 0,0-1 0,0 0 0,0-1 0,0 1 0,-1 0 0,0-1 0,3-8 0,-2 6 2,12-20 36,-2-1 1,11-32-1,-15 35 39,36-95 93,-41 109-93,0 0 0,1 0 1,6-10-1,-2 5-31,-4 5 34,1 0 0,0 1 0,1 0 0,1 1 0,-1-1 1,18-15-1,-22 23-57,1 0 1,-1 0 0,0 1-1,1 0 1,-1 0-1,0 0 1,1 0 0,0 0-1,-1 0 1,1 1-1,-1 0 1,1 0 0,0 0-1,-1 0 1,5 1-1,-3 0 1,-3-1-11,0 0-1,1 0 0,-1 0 0,0 1 1,1-1-1,-1 1 0,0-1 0,0 1 1,1 0-1,-1 0 0,0 0 1,0 0-1,0 1 0,2 1 0,5 2 15,2 1-12,-6-3-7,0 0 0,0 1 0,0-1 0,0 1 1,7 7-1,61 47 40,-56-49-41,31 8 4,-31-12-11,34 3 1,-1-6-3,51-3 0,-71-4-5,2-3-4,0-1 0,-1-1 0,45-23 0,-30 12-3,17-7-36,72-44 0,-108 54 48,-6 2 1,-20 15 0,0 0 0,0 0 0,0 0 0,0 0 1,0 0-1,0 0 0,0 0 0,0-1 0,-1 1 1,1 0-1,0-1 0,-1 1 0,1 0 0,-1-1 1,0 1-1,1-1 0,-1 1 0,0-1 0,0 1 1,0-1-1,0 1 0,0-1 0,0 1 0,0-1 1,-1 1-1,1-1 0,0 1 0,-1 0 0,1-1 1,-1 1-1,0-2 0,-2-1 2,0-1 0,0 1 0,-1-1 0,1 1 0,-9-7 0,9 8 0,-9-5 18,7 6-13,2 0-5,-1 0 1,0 0 0,1 1-1,-1-1 1,0 1-1,0 0 1,0 0-1,-1 0 1,1 1 0,0-1-1,0 1 1,0 0-1,0 0 1,-1 1-1,1-1 1,0 1 0,0 0-1,-5 2 1,-21 11 15,-27 18 1,39-19-4,0 0-1,0 1 0,-24 26 1,29-27-10,-2 5 15,-13 31 0,22-36-19,1 0 1,-6 20 0,9-24-1,0-1 1,1 1-1,-1 16 0,2-22 0,0 1-1,0-1 0,0 1 0,1-1 0,0 1 0,0-1 0,0 1 1,2 4-1,-2-7-1,0 1 1,0 0-1,1 0 1,-1 0 0,1-1-1,-1 1 1,1-1-1,0 1 1,0-1-1,0 0 1,0 0 0,-1 1-1,1-1 1,1-1-1,-1 1 1,0 0-1,0 0 1,0-1 0,0 1-1,1-1 1,-1 0-1,0 0 1,0 0-1,1 0 1,-1 0 0,0 0-1,0 0 1,0-1-1,3 0 1,6-2-4,1 0 0,-2 0 0,21-10-1,-23 9 7,-2 2-8,1-1 0,0 0 0,-1-1 0,0 1 1,10-8-1,-2 0 1,35-27 1,-37 27 2,1-1 5,0 0 0,1 2-1,0-1 1,1 2 0,26-13-1,2 9 5,-24 11 20,4 4-15,1 0 1,26 8-1,-48-10-10,-1 0 0,0 1-1,0-1 1,1 0 0,-1 1 0,0-1-1,0 1 1,0 0 0,0-1 0,0 1 0,0 0-1,0 0 1,0 0 0,1 1 0,10 11 3,-1 0 1,-1 1-1,0 0 1,-1 0-1,8 19 1,-8-5 2,3 51 4,-7 27-8,-11 7 1,-10 7-3,-8-3-2,14-85 0,-15 38 0,13-45-1,-1-1 1,-1 0 0,-26 34-1,25-44-4,4-9 5,0 0-1,0 0 1,0-1-1,0-1 1,-19 4-1,12-8-5,-25-9-1,38 8 7,0 0 0,1 0 0,-1 0-1,1-1 1,-1 1 0,1-1 0,-6-5 0,3 0 0,1 0 1,0 0-1,0-1 1,1 0-1,0 0 0,1 0 1,-6-18-1,8 21 3,-3-8 8,0-1 0,2 0 1,-1 0-1,2-1 0,0 1 0,1-30 0,1 27 3,3-11 81,10-19-20,20-49-1,-17 68 80,113-141 55,-95 132-82,154-143 30,-148 149-130,193-113-1351,-106 77-5456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4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471 345 8520,'0'2'1,"0"-1"0,0 1 1,0-1-1,0 0 0,0 1 0,0-1 1,0 1-1,0-1 0,0 0 0,-1 1 1,1-1-1,-1 0 0,1 1 1,-1-1-1,1 0 0,-1 0 0,0 1 1,-1 1-1,-23 17 39,11-10-30,-33 26-4,-4 7-71,3 2 0,-80 94 0,109-109-108,-66 148-79,72-140 32,-19 129-83,31-165 286,1 1-1,0-1 1,0 0-1,0 1 1,0-1-1,0 0 1,0 0-1,0 1 1,1-1 0,0 3-1,3 7-19,0 1 1,1-1-1,1 0 0,0 0 0,0-1 1,16 20-1,-21-30 23,0 1 1,0-1 0,0 0-1,0 0 1,1 0 0,-1 0-1,1 0 1,-1 0 0,0 0-1,1 0 1,2 0 0,22 9-61,0 0 1,33 6 0,-35-15-67,37-10 0,-46 6 130,1-1 1,27-12 0,-13 0 12,0-2 0,48-36 0,-54 32 44,83-112 43,-91 105 84,37-113 88,-48 114 12,-4-99 111,-1 121-329,0 0-1,-1 1 1,0-1 0,0 1-1,0-1 1,0 1 0,-1-1-1,-3-5 1,-2-5 16,3 2-22,1 6 14,0 0 0,-1 0 0,0 0 0,-5-6 0,-23-42 269,32 56-327,-1-1 1,1 0-1,0 1 0,0-1 1,-1 1-1,1-1 0,-1 0 1,1 1-1,0-1 0,-1 1 1,1-1-1,-1 1 0,1 0 1,-1-1-1,1 1 0,-1-1 1,0 1-1,1 0 0,-1-1 1,0 1-1,1 0 0,-1 0 1,1 0-1,-1-1 0,0 1 1,1 0-1,-1 0 0,0 0 0,1 0 1,-1 0-1,0 0 0,0 0 1,1 1-1,-1-1 0,1 0 1,-1 0-1,0 0 0,0 1 1,1 2 14,5 3-16,-1-1 0,1 0-1,0 0 1,1-1 0,8 6-1,-9-6-4,9 6-5,0-1 1,1-1-1,0-1 1,0 0-1,31 9 0,-29-10-11,13 1-97,142 7-65,-136-14-28,153-8-86,-151 4 73,130-34-57,-141 27 183,6-12 33,44-37 1,-59 38 27,16-36 4,-26 41 26,-1-1 1,7-22-1,-8 14 3,-1 0 0,3-49 1,-8 66 4,0 0 0,0 1 0,-1-1 0,0 0 0,-1 0 0,0 1 0,0-1 0,-5-10 0,2 7 4,3 5 15,0-1 1,-1 1 0,0 0 0,0 0-1,-9-12 1,11 18-23,1 1 2,-1-1 1,1 1-1,-1 0 0,1-1 1,-1 1-1,1 0 0,-1-1 1,0 1-1,1 0 1,-1 0-1,0 0 0,1 0 1,-1 0-1,1-1 0,-1 1 1,0 0-1,1 0 0,-1 1 1,0-1-1,1 0 0,-1 0 1,0 0-1,1 0 0,-1 0 1,1 1-1,-1-1 0,0 0 1,1 1-1,-2 0 0,1-1 8,-3 2 1,0 0 1,1 0-1,-1 1 0,1-1 0,-1 1 0,1 0 0,0 0 0,0 0 0,0 0 0,0 0 0,1 1 0,-4 5 0,0 1 2,1 1 0,-7 18 0,8-17-8,-3 12 59,-13 152 23,19-132-36,8 197 18,-3-190-32,14 226 13,-14-219-26,22 225 9,-20-229-16,8 201 8,-14-209-7,-28 282 68,12-244-78,8-53 17,-35 89 17,42-116-41,0-1 0,0 1 0,-1-1-1,1 0 1,-1 0 0,0 0 0,0 0-1,0 0 1,0 0 0,0 0 0,-1-1-1,1 1 1,-1-1 0,0 0-1,1 0 1,-1 0 0,0 0 0,0 0-1,-1 0 1,1-1 0,-7 2 0,10-2-4,0-1 2,-1 0 0,1 0 0,-1 0 1,0 1-1,1-1 0,-1 0 0,1 0 0,-1 0 0,1 0 0,-1 0 0,0 0 1,1 0-1,-1 0 0,1 0 0,-1 0 0,1-1 0,-1 1 0,0 0 0,1 0 0,-1 0 1,0-1-1,-16-8 14,0 0 0,0 0 0,-18-16 0,16 7 24,-1-11-378,1-1 0,-25-52 0,5-3-4968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4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 7712,'48'10'-31,"-7"-6"10,31-4 17,27-2 4,24-2 0,13-2 0,8-4 1,6-4 4,4-6-2,147-42-876,-156 25-3527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0:10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1888,'-4'4'144,"-14"13"21,12-11 87,0 0 22,3-2-20,-3 7-12,5-9-222,0-1 1,0 0 0,0 0 0,0 0 0,0 0 0,0 0-1,0 0 1,0 0 0,0 0 0,-1 0 0,1 0 0,0-1-1,-1 1 1,1-1 0,0 1 0,-1-1 0,1 1 0,-1-1-1,1 0 1,-1 1 0,1-1 0,-1 0 0,1 0 0,-1 0-1,1 0 1,-1-1 0,1 1 0,0 0 0,-1-1 0,1 1-1,-1-1 1,1 1 0,0-1 0,-1 1 0,-1-3 0,-3 0 28,0 0 0,0-1 1,0 1-1,1-2 1,-7-5-1,10 9-1,-4-6 91,4 5 399,6 11-261,66 101 649,-58-94-841,-7-9-43,0-1 0,-1 1 0,0 0 0,-1 0 0,5 15 0,-7-22-36,-1 1 0,0 0 0,1-1 0,-1 1-1,0 0 1,0 0 0,0-1 0,0 1 0,0 0-1,1 0 1,-1 0 0,-1-1 0,1 1 0,0 0-1,0 0 1,0 1 0,-12 17 202,10-15-125,-4 2-2,2-1-39,1 1-1,-1 0 0,1 0 1,0 0-1,1 0 1,0 1-1,0-1 1,0 1-1,1-1 1,0 1-1,-1 12 0,2-17-32,0 1 0,1-1-1,-1 1 1,0-1 0,1 1-1,-1-1 1,1 1-1,0-1 1,0 0 0,0 0-1,0 1 1,3 3 0,10 24 45,-4 10-12,-1 0 0,-3 1 0,2 42 0,-6-47 19,0 100 31,-4-120-79,-9 31 1,-3 18 5,9-31-13,0 12-3,-23 171 45,21-129 90,5-58-54,-5 29 1,3-47-21,0 0-1,0-1 1,-1 1 0,0-1 0,-1-1-1,0 1 1,-1-1 0,0 0 0,-11 11-1,-20 34 429,-4 7 320,40-60-684,1 0-87,0-1 0,0 1 0,0 0 0,0 0 0,1-1 0,-1 1 0,0 0 0,1 0 0,-1 0 0,1 0 0,0 0 0,0 0 0,-1 0 0,1 2 0,0 2 20,0-4 118,7-17-103,-3 1-23,37-117 123,-39 122-176,1-2 21,0 0 0,-1-1-1,-1 0 1,1-11 0,5-44 34,32-166 73,-24 146-95,23-117 27,-29 120-41,6-121 33,-15 187-49,-2-29 15,-16-90 38,17 118-39,2 12-14,1-13 1,-3 18-4,1 0 1,1 0-1,-1 0 1,0 1-1,0-1 1,1 0-1,-1 1 1,1-1-1,-1 0 0,1 1 1,0-1-1,0 0 1,-1 1-1,3-3 1,-2-11 0,0 12 4,2-3-2,1 36 18,-13 14-3,-3 43 3,2 95 0,10-63 6,5-4-7,1 57 7,-4-135-7,20 157 8,-15-155-8,61 255 69,-50-206-70,-11-51 42,28 252 194,-26-201-174,-6 123 190,-11-106 289,10-160-255,14-164 280,-13 62-295,-3 123-261,0-100 224,3 3-99,-6-54-6,2 146-47,-9-167 40,7 165-66,-22-256 173,20 185-169,-3-159 65,4 182-119,3 66-16,-10-165 30,10 175-38,-1-36 5,2 13-13,0 103-35,-1 79-24,-11 80-122,12-216 183,-16 299-166,3-183 122,3 78 3,10-161 20,0-31 22,1 286-62,-2-277 63,-9 70-19,-14 152-18,14-181 39,7-44 1,-3 49 0,5-64 0,-6 40 15,5-36-13,1-3 14,1 4 11,-7-23 57,4 2-54,0 0 0,1 0 1,-1-18-1,-5-39 81,-12-58-7,18 111-57,0 1 1,0-29 0,2 13-25,-6-83 91,-10-66-4,12 142-37,-9-162 27,13 160-40,8-262 136,-7 271-186,7-55 34,12-79 6,-15 136-28,0 10-14,6-25 7,2 0 0,2 1 1,22-44-1,-24 63-13,-5 13-4,-3 11-3,1 2 3,-1 2 0,0-1 1,0 0-1,-1 1 0,1 0 0,0 0 1,-1 0-1,0 1 0,0-1 1,0 1-1,0 0 0,4 6 0,8 10-11,14 24 0,-25-36 15,5 12-29,33 108-14,-35-96 11,-1 0 1,4 47-1,-1 11-32,-4-52 47,29 223-136,-26-156 131,-6-64-34,20 272-127,-13-189 107,4 176-72,-11-202 109,-2-82 26,-2 93-19,0-98 24,-4 42-16,4-49 21,0 1 0,0 0-1,0-1 1,-1 1 0,0 0 0,0-1-1,0 0 1,0 0 0,-5 7 0,-2-6 1,8-5 0,0 0 0,1 0 0,-1 0 0,1 0 0,-1 0 0,1-1 0,-1 1 0,1 0 0,-1-1 0,0 1 0,1 0 0,0-1 0,-1 1 0,1 0 0,-1-1 0,1 1 0,-1-1 0,1 1 0,-1-2 0,-11-21 0,-26-60 48,-41-137 1,60 131-30,12 52 42,-48-268 193,39 216-222,10 53 48,-11-154 34,15 154-28,2 15-45,-1-4-9,2 0 0,0 0 0,2 0 0,9-38-1,3 8 48,3 1-1,32-68 0,-6 39-61,-25 48 3,87-168-2085,-47 90-8381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17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0 689 5296,'20'-13'0,"25"-13"0,-22 12-3,0-1 0,-2-1 0,0-2 0,24-24 0,-39 37 3,161-164-32,-126 116 31,-30 36 4,0 0 0,-2-1 0,0 0 0,-1 0 0,-1-1 0,6-22 0,-11 30 2,5-39 41,-6 46-42,0-7 23,0-1-1,-2-23 1,1 31-10,-1 1-1,1-1 1,-1 1 0,0 0-1,0 0 1,0-1-1,-3-3 1,4 6-5,-1 0 0,0 0 0,0 0 1,1 0-1,-1 0 0,0 0 0,0 0 0,0 0 0,0 1 0,0-1 1,0 0-1,0 0 0,0 1 0,-1-1 0,1 1 0,0-1 0,0 1 1,0-1-1,-3 1 0,3 0-2,0 0 0,0 1 1,0-1-1,0 1 0,0-1 1,0 1-1,0-1 0,0 1 1,0 0-1,0-1 0,0 1 0,0 0 1,0 0-1,1 0 0,-1 0 1,-1 0-1,-3 5 15,-24 20 23,17-11 93,-45 86 71,48-76-24,-22 141 91,27-126-38,-2 174 114,6-170-55,2 174 118,-3-176-124,-23 273 592,9-216-627,-1-20-20,15-76-250,0 0 0,0 0 0,0 0 1,0 0-1,0 0 0,-1 0 0,1-1 0,-1 1 1,0 0-1,1-1 0,-1 0 0,-3 3 0,0 1-768,-10 10-5141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5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600 266 5656,'3'-40'0,"-3"34"0,-1 0 0,1-1 0,-1 1 0,-2-8 0,-15-28 1,11 29 0,-2 0 0,0 0 0,0 1 0,-16-16 0,9 16-6,-30-14 4,33 21 1,1 0 0,-1 1 0,-15-3 0,12 4 0,1 1 0,-28 0 0,31 2 0,0 1 0,0 0 0,1 1 0,-15 4 0,17-3 0,0 0 0,1 1 0,0-1 0,0 2 0,-14 9 0,12-7 0,1 1 0,0 0 0,1 0 0,-12 16 0,4 1 0,0 2 1,2 0-1,1 0 1,-11 34-1,13-21 15,-19 181 16,29-172 9,25 210 20,-14-207 0,69 193 26,-60-199-11,84 181 44,-84-183 2,-6-14-53,7 18 29,-1 1 0,13 58 0,-26-86-8,-1-3-33,0 1 0,-1 0-1,-1-1 1,-1 1 0,1 28 0,-5-26 68,-6 38 0,7-58-117,1-1 1,0 1 0,0-1-1,0 1 1,0-1-1,0 1 1,-1-1 0,1 1-1,0-1 1,0 1 0,-1-1-1,1 1 1,0-1-1,-1 1 1,1-1 0,0 0-1,-1 1 1,1-1 0,-1 0-1,0 1 1,-5 3 15,1-1 1,-2 0-1,1-1 1,0 1 0,0-1-1,-1 0 1,1-1-1,-11 2 1,-2-5 77,-2-4-296,1-1-1,0-1 1,-35-21 0,-10-9-4345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5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20 506 5656,'-2'-21'0,"-5"-18"0,2-4-16,0-66 1,5 106 17,0-1 1,0 1-1,0 0 0,1-1 0,0 1 1,0 0-1,0 0 0,0-1 0,0 1 1,0 0-1,3-4 0,-2 4 3,-1 1 0,0 1 0,-1 0 1,1 0-1,0 0 0,0 0 0,0 0 0,0 1 0,0-1 0,0 0 0,0 0 1,1 1-1,-1-1 0,0 0 0,0 1 0,0-1 0,3 0 0,3-1 8,2-4-3,-6 4 1,0 0 0,1 1-1,-1-1 1,1 1 0,-1 0 0,1 0-1,-1 0 1,5-1 0,94-12 98,-80 16-42,3 2-38,-2 2 0,1 0 0,0 2 0,26 12 0,12 5 22,106 46 63,-151-62-106,-2-1 9,0 1-1,23 16 1,142 112 116,-170-128-112,-1 0-1,-1 0 1,0 0-1,0 1 1,0 0 0,5 12-1,-12-21-19,0 1 33,8 1 77,-9-3-107,0 0-1,1 0 0,-1 1 1,0-1-1,1 0 1,-1 0-1,0 0 0,1 0 1,-1 0-1,1 0 0,-1 0 1,0 0-1,1 0 1,-1 0-1,0 0 0,1 0 1,-1 0-1,1 0 0,-1 0 1,0 0-1,1 0 0,-1-1 1,0 1-1,1 0 1,-1 0-1,0 0 0,1-1 1,-1 1-1,0 0 0,1-1 1,31-16 132,56-41 1,-46 26 0,-1-2 1,57-60-1,-84 78-113,-6 7 17,0-1 0,-1 0 0,11-21 0,32-58 158,-48 85-177,0-1 1,0 1-1,-1 0 0,1-1 1,-1 0-1,0 1 1,0-1-1,-1 0 1,1 1-1,-1-1 0,0 0 1,-1 0-1,1 1 1,-1-1-1,-1-5 0,1 4 4,0 1 0,0 0 0,-1-1 1,0 1-1,0 0 0,0 0 0,-1 0 1,0 0-1,0 1 0,0-1 0,0 1 1,-1 0-1,1 0 0,-9-7 1,9 8-9,-3-2 9,0 1 0,0-1 0,0 1-1,-1 0 1,1 1 0,-1 0-1,0 0 1,0 0 0,0 1-1,-10-2 1,7 1-1,-10 0 109,7 2-71,4 0-42,-1 1 1,1 0-1,-1 0 0,0 1 0,1 0 1,-1 1-1,1 0 0,0 1 0,-10 3 1,-70 38 111,73-32-60,-4 9-27,-24 33 0,35-36-13,-5 30-1,11-33-30,1-1-1,-1 22 1,3-19 0,5 32-1,9 12 0,-9-46-4,1 0 0,0 0 1,10 15-1,-13-23 0,1-1 1,0-1-1,1 1 1,-1 0-1,1-1 0,0 0 1,1 0-1,9 7 0,-12-11-25,0 0 0,0 0-1,0 0 1,-1-1 0,1 1-1,0-1 1,0 0 0,0 1-1,0-1 1,0-1-1,0 1 1,0 0 0,0-1-1,0 0 1,-1 1 0,6-3-1,0 1-707,25-6-5011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6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10 856 6104,'9'-2'60,"-6"1"-41,0 0-1,0 0 1,0 0 0,0 0 0,0 0 0,-1-1-1,1 0 1,0 1 0,3-3 0,13-9 18,0-1 0,-1 0 0,0-1 0,30-33 0,-40 35 11,2-17-6,8-39 0,-15 59-4,-1-1 0,0 0 1,-1 0-1,0-18 0,-1 3-9,2 1-5,-1 11 48,-1 0 0,0 0-1,-3-18 1,-2-11 163,-1 0 0,-3 1 0,-15-48 0,18 74-180,4 10 1,-1 0-1,0 0 1,0 0 0,-1 1 0,1-1-1,-9-8 1,-6-13 151,-27-34 261,39 54-330,0-1 1,-1 1 0,0 1-1,-1-1 1,-14-9 0,21 16-119,1-1 0,-1 1 0,0-1 1,1 1-1,-1 0 0,0-1 0,1 1 0,-1 0 1,0 0-1,1 0 0,-1 0 0,0-1 0,1 1 1,-1 0-1,0 0 0,1 0 0,-1 0 0,-1 1 1,2-1-14,-1 0 0,1 0 0,0 1 0,-1-1 0,1 0 0,0 1 1,-1-1-1,1 0 0,0 1 0,0-1 0,0 0 0,-1 1 1,1-1-1,0 0 0,0 1 0,0-1 0,0 1 0,0-1 1,0 0-1,0 1 0,0-1 0,0 1 0,0 0 0,0 1 16,0 1 0,0 0 0,1 0 0,0-1 0,-1 1-1,1 0 1,0-1 0,2 5 0,0 0-1,-2-5-13,0 0 0,0 0 0,0 0 0,0 0 0,0 0 0,0 0 0,1 0-1,-1 0 1,1-1 0,-1 1 0,1-1 0,0 1 0,-1-1 0,3 2 0,3 2 33,3 4-14,0-2 1,1 1 0,0-2 0,0 1 0,19 7 0,-21-10-5,3 0-9,-1 1 0,0 0 0,0 1-1,-1 0 1,0 1 0,16 14 0,69 74 83,-77-71-92,-16-19-7,0 1 1,0-1 0,0 1 0,0 0-1,-1 0 1,0-1 0,0 1 0,-1 0-1,0 0 1,0 0 0,-1 9 0,-1 5-4,-9 31 0,10-48 4,-6 24-8,3-13 2,0 0 0,1 0 0,0 0 0,1 1 0,1-1 0,0 1 0,2 23 0,0-35 5,0 1-1,0-1 1,0 0-1,1 0 1,-1 0-1,1 0 1,0 0-1,-1-1 1,1 1-1,1 0 1,-1-1-1,0 1 1,4 2-1,-2-2 0,4 3-4,19 1-1,-22-6 7,0-1 0,0 0-1,-1 0 1,1 0 0,0 0 0,4-2 0,9-3-214,-1-1 0,1 0 0,-1-1 0,24-15 0,-36 19-56,62-33-6430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1616 6552,'24'-12'6,"-17"9"1,-1 0 0,0 0 0,0-1 0,0 0 0,8-8 0,10-9 23,37-44 0,-46 42 31,44-119 60,-51 108 94,26-144 90,-29 140-90,-3-181 92,-4 170-87,-21-180 89,16 187-82,-48-157 85,41 162-111,-60-124 79,59 136-112,-58-65 68,60 80-89,7 8-125,-1 0 0,1 0 0,0 0 0,0 1 0,-1-1 0,1 1 0,0 1 0,-11 0 0,17 0-17,-1 0 0,0 0 0,1 0-1,-1 0 1,1 0 0,-1 0 0,0 0 0,1 1-1,-1-1 1,1 0 0,-1 1 0,1-1-1,-1 0 1,1 0 0,-1 1 0,1-1 0,-1 1-1,1-1 1,-1 1 0,1-1 0,0 1-1,-1-1 1,1 1 0,-11 14 27,1 0 1,1 1-1,0 0 0,-9 25 0,9-9 63,-24 162 30,30-151-90,10 191 13,-2-186-40,17 65 4,11 10-9,-24-98-3,1-1 0,16 29 0,-15-34 0,1-1 0,21 25 0,-28-38 0,5 9-1,2-1 0,0-1 0,0 0 0,1 0 0,0-1 0,1-1 0,25 14 0,35 13-13,-61-35-12,11-4 13,0 0 1,0-2 0,-1-1 0,32-11-1,-42 13 11,-10 2 2,0 0-1,0 0 0,0 0 0,0 0 0,0 0 1,0-1-1,0 0 0,-1 1 0,1-1 0,3-3 1,25-19-7,14-12 6,-1 3 1,-9 8 1,-22 15-4,-9 6 8,0 1 1,1-1-1,0 1 1,-1 0-1,1 0 1,0 1-1,0-1 1,1 1-1,8-2 1,-13 4-4,0 0 1,0 0-1,1 0 1,-1 0-1,0 0 0,1 1 1,-1-1-1,0 1 0,0-1 1,0 1-1,1-1 1,-1 1-1,0-1 0,0 1 1,0 0-1,0 0 0,0 0 1,0 0-1,1 1 1,2 2 2,4 1 0,-6-3-3,1 0 0,-1 0 0,0 0 1,1 0-1,-1 0 0,0 0 1,0 1-1,-1-1 0,1 1 0,2 5 1,26 50 21,14 24-3,-14-43-17,1-11 1,-3-11-3,-2-12-2,-22-5 0,0-1 0,0 1 0,0-1 0,0 0 0,7-2 0,28-18 0,11-17 0,-3-5 0,-42 37 0,0 1 0,0-1 0,-1-1 0,8-11 0,-9 10 0,-1-1 0,1 0 0,-1 1 0,-1-1 0,0 0 1,0 0-1,0 0 0,-3-17 0,-1 5 8,-41-106 9,-15-4 13,46 105-24,10 17 7,-2 0 0,1 1-1,-1 0 1,-7-11 0,1 5-3,-16-20 3,26 32-10,-1 0 0,0 0 0,0 0 0,0 0 0,0 1 0,0-1 0,0 1-1,0 0 1,0-1 0,0 1 0,-1 0 0,1 0 0,-1 1 0,1-1 0,-1 0 0,1 1 0,-1 0 0,1-1 0,-1 1 0,1 0 0,-1 0-1,-2 1 1,3-1-1,2 0-1,-1 0-1,1 0 1,0 0-1,-1 0 1,1 0 0,0 0-1,-1 0 1,1 0-1,-1 0 1,1 0-1,0 0 1,0 1-1,-1-1 1,1 0-1,0 0 1,-1 0-1,1 1 1,0-1-1,-1 0 1,1 0 0,0 1-1,0-1 1,0 0-1,-1 1 1,-16 20 12,15-16-12,0-1-1,0 0 1,0 1 0,0 0-1,-1 8 1,2-9 0,1 1-1,-1-1 1,1 0 0,0 0-1,0 0 1,1 0 0,1 8-1,-1-7 1,1-1-1,0 1 0,0-1 0,0 1 0,0-1 0,4 6 1,23 22-1,-24-27 0,1 0 0,0 0 0,1-1 0,6 4 0,-4-3 0,0-1 0,1-1 0,14 5 0,47 4 0,-62-10 0,24 2-2,-1-1 0,1-2 1,47-3-1,-6-4 1,5-3 1,114-34-10,-192 43 10,4-1 0,0 0-1,0 0 1,0 1-1,1 0 0,-1 0 1,0 0-1,0 0 1,0 1-1,1 0 0,7 3 1,-5-2-2,-6-2 2,0 1 0,0 1-1,0-1 1,0 0 0,0 0-1,0 1 1,0-1 0,0 1-1,-1-1 1,1 1 0,-1 0 0,1 0-1,-1-1 1,0 1 0,0 0-1,0 0 1,0 1 0,0-1-1,0 0 1,0 0 0,-1 0-1,1 1 1,-1-1 0,1 3-1,-1-3 0,0 11-11,-9 18-11,-1 0 0,-2-1 0,-29 52 0,34-67 24,-4 6-36,1 1 1,-8 27-1,15-40 26,2-4-1,-1-1 0,1 1 1,0 0-1,1 0 0,-1-1 0,1 1 0,0 0 1,0 0-1,0 0 0,0 0 0,2 5 0,-1-5 3,-1-3 2,1-1 1,-1 1 0,1 0 0,0-1 0,-1 1-1,1-1 1,0 1 0,0-1 0,0 0-1,0 1 1,0-1 0,0 0 0,0 0 0,0 0-1,1 0 1,-1 1 0,0-2 0,1 1-1,-1 0 1,0 0 0,1 0 0,-1-1-1,1 1 1,0-1 0,-1 1 0,1-1 0,-1 1-1,1-1 1,0 0 0,-1 0 0,1 0-1,1 0 1,6 0-3,-1-1 0,0 0 0,0 0 0,10-3 0,-12 3 8,6-2-9,1 0 0,0-1-1,-1-1 1,0 0 0,0 0 0,19-13-1,-18 10 5,5-1-7,-1-2 0,0 0 0,22-21 0,-31 26 9,3-7-3,12-25 4,-17 25 1,-1 0 0,7-21 0,-9 20 0,0-1 0,2-26 0,-5 27 0,0-1 0,-1 1 1,-3-16-1,0 14 1,0 0 1,-2 1-1,0-1 0,0 1 1,-2 1-1,-12-21 0,3 15 14,-14-5-1,-41-27 0,50 43 14,13 6-14,2 0-7,-1 0 0,0 1 0,1 0 0,-1 1 0,0 0 0,0 0 0,0 0 0,0 1-1,0 0 1,0 1 0,0 0 0,-10 2 0,2 4 17,0-1 0,-22 14 0,27-9-17,1 5-6,0 1 1,-8 23 0,17-36-4,-1 1 0,1-1 0,0 1 0,0 0 0,0-1 0,1 1 0,0 0 0,0 0 0,0-1 0,0 1 0,1 0 0,0 0 0,0-1 0,0 1 0,0-1 0,1 1 0,2 4 0,-4-8-1,0-1 0,0 1 0,0-1-1,1 1 1,-1-1 0,0 1 0,0-1 0,1 1 0,-1-1 0,0 0 0,1 1-1,-1-1 1,1 1 0,-1-1 0,0 0 0,1 1 0,-1-1 0,1 0 0,-1 0-1,1 1 1,-1-1 0,2 0 0,9 5-185,1-1 0,-1-1-1,1 0 1,0-1 0,0 0 0,15 0 0,39 3-5992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7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5472,'21'-15'-4,"-5"4"2,0 1 0,17-8-1,-32 18 7,0-1 0,0 1 0,0-1 0,0 1 0,0-1 0,0 1 0,0 0-1,0 0 1,0 0 0,0-1 0,0 1 0,0 0 0,0 0 0,1 1 0,-1-1 0,0 0 0,0 0-1,0 0 1,0 1 0,0-1 0,0 1 0,0-1 0,0 1 0,0-1 0,0 1 0,1 1 0,0-1 8,0 1 1,0 0-1,-1 0 1,1 1-1,-1-1 1,0 0-1,0 0 1,1 1 0,-1-1-1,-1 0 1,2 5-1,0 1 9,3 32 64,-3-23 28,6 119 124,2 73 375,1-40-383,0-52 5,-2-28-97,-5-69-78,-1-8-20,-1 1 0,0-1 0,0 15 0,-2-26-35,0-1 0,0 1 0,0-1 0,0 1 0,0-1 1,0 1-1,0 0 0,0-1 0,0 1 0,0-1 0,0 1 0,0-1 1,-1 1-1,1-1 0,0 1 0,0-1 0,-1 1 0,1-1 0,0 1 1,-1-1-1,1 1 0,0-1 0,-1 1 0,1-1 0,0 0 0,-1 1 1,1-1-1,-1 0 0,0 1 0,0-1 3,0 0 0,0 0 0,0 0 0,0 0 0,0 0 0,0-1 0,0 1 0,0 0 0,0-1 0,0 1 0,0-1 0,0 1-1,0-1 1,0 1 0,1-1 0,-2 0 0,-3-3 23,0-1-1,0 1 0,1-1 1,-1 0-1,1-1 0,-6-9 1,-8-20 66,1-2 0,-20-63 0,31 81-80,-8-46 113,10 34-48,1 0 0,2-1 0,0 1 0,6-38 0,7 12-29,-3 34 83,7-3-71,2 1 0,27-31 0,-43 54-50,0 0 0,0 0 1,0 0-1,0 0 0,0 1 0,0-1 1,1 1-1,3-2 0,27-12 47,0 2 1,46-12-1,-47 20 66,123 6 43,-151-1-156,-1 1-1,0-1 0,0 1 1,0-1-1,0 1 0,6 2 1,11 6 17,-1 1 0,1 0 0,21 17 0,-28-13 29,-8-5-48,0 0 1,-1 0 0,0 0-1,0 1 1,4 18 0,-9-14 8,-4 4-5,-15 31 0,11-37-8,-22 15 4,-15 3-8,33-24-2,0 0 0,-19 6-1,-37 3 2,39-11 0,-45 0-1,66-4-4,0 0 0,0-1 0,0 0 0,0 0 0,0-1 0,1 0 0,-1-1 0,-16-6 0,25 8-2,-1 0 0,0 1 0,0-1 0,1 1 0,-1-1 0,0 0 0,1 1 0,-1-1 0,1 0 0,-1 0 0,1 0 0,-1 1 0,1-1 0,0 0 0,-1 0 0,1 0 0,0 0 0,0 0 0,0 0 0,-1 0 0,1 0 0,0-1 0,4-20-612,-4 19 0,5-21-5344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8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446 50 7000,'109'-19'17,"-35"9"2,16 0-14,-9 3 0,-18 3-3,-20 4-2,-41 0 0,0 0 0,-1 0 0,1 0 0,-1 1 0,1-1 0,-1 0 0,1 1 0,0-1 0,-1 0 0,0 1 0,3 1 0,-4-2 0,0 1 0,0-1 0,1 1 0,-1-1 0,0 1 0,0-1 0,0 1 0,0-1 0,0 0 0,0 1 0,0-1 0,0 1 0,0-1 0,0 1 0,-1-1 0,1 1 0,0-1 0,0 1 0,0-1 0,0 1 0,-1-1 0,1 0 0,0 1 0,-1-1 0,1 1 0,0-1 0,-1 0 0,1 1 0,0-1 0,-1 0 0,1 1 0,-1-1 0,-4 6-1,1-2 0,1 0 0,-1-1 0,0 1 0,0-1 0,-9 5 0,-78 55-4,78-54-2,0 1 1,1 0-1,1 1 1,0 0 0,0 0-1,-16 24 1,19-24 1,-6 11-21,-1 14 9,-13 48 0,24-60 12,1 36 4,3-45 1,1-1 1,6 28-1,-4-30 1,0 1 0,1-1 0,10 21 0,33 46 26,33 57 9,-66-107 24,37 105 38,-51-132-84,1 0-1,0 0 1,-1 0-1,1 1 1,-1-1-1,0 0 1,0 0-1,1 0 1,-2 3-1,0 7 13,0-1-1,-2 0 1,1 1-1,-1-1 1,-1 0-1,0-1 1,-8 15-1,11-23-8,1-1 0,-1 1 0,-1-1 0,1 1 1,0-1-1,0 1 0,0-1 0,-1 0 0,1 0 0,-3 2 0,-28 18 108,-55 28 1,55-38-25,-163 33 40,150-39-67,-221 4-948,118-9-3932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28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2355 12552,'16'-33'-3,"-13"25"1,0 0-1,1 0 1,0 1 0,1 0 0,5-8 0,77-99-18,-26 36-10,-42 52 26,58-80 2,16-6 2,21-5 0,126-105 0,-201 187 1,25-19 6,116-82-1,15 8 2,-195 128-8,81-52 35,319-207 22,-324 210-2,99-61 4,-15 18-37,-100 60 32,249-122 99,-285 142-118,1 1-10,-1-1-1,-1-2 1,0 0 0,38-33 0,-42 29 11,31-40 0,-49 57-34,0 0 1,-1 0-1,1 0 1,-1 0 0,1 0-1,-1 0 1,1 1-1,-1-1 1,0 0-1,1 0 1,-1 0 0,0 0-1,0 0 1,0-1-1,0 0 1,0-12-221,-1-1 1,0 1-1,-1 0 0,-1 0 0,0 1 1,-7-20-1,-14-39-7675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36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1 461 2248,'0'0'344,"6"-1"-171,5-3-92,0 0 0,0-1 0,0 0 1,14-10-1,-5 3 24,0 0 1,1 2 0,0 1-1,1 0 1,42-10 0,-19 5-36,-33 11-37,0 0 1,-1 1 0,1 0 0,0 1 0,13 0 0,-10 0-12,22-2 84,37 3 0,-4 1 7,99-1 19,116 0 248,-42 8-202,-189-6-45,246 8 52,-236-8-57,277 5 52,-268-5-72,319 10 51,-308-10-39,371 6 56,-358-7-16,417 3 58,-405-4-84,486-7 51,-467 4-57,564-16 57,-545 14-51,605-34 63,-597 29-9,668-29 80,-650 32-81,740-39 66,-725 35-105,763-39 53,-757 41-107,796-29 28,-789 32-67,824-28 24,-816 27-39,855-23 13,-849 25-25,858-3 15,-858 6-23,862-7 12,-861 8 9,869 4 28,-869-2 6,854 7 42,-858-7-2,850 2 62,-851-2-3,824 12 76,-833-9-36,788 7 82,-796-9-96,751 5 81,-763-6-74,685-5 73,-699 3-120,655 1 56,-664 1-95,607-2 50,-622-1-71,535 4 37,-553-1-50,437 2 29,-464-3-55,341 6 27,-362-4-40,273 13 21,-290-11-35,207 13 7,-224-17-34,-3-1-802,78-14 0,-51 0-7191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37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1 421 5024,'6'5'113,"-3"-3"-75,0 1-4,1-1 0,0 1 0,0-1 0,0 0 0,0 0 0,0 0 1,0 0-1,0-1 0,1 0 0,-1 0 0,1 0 0,-1 0 0,6-1 0,-4 0 1,0 0 0,1 0 1,-1-1-1,0 0 0,0 0 1,0-1-1,0 0 0,-1 0 1,1 0-1,0-1 0,-1 1 0,1-2 1,5-3-1,-3 1-8,-1 0 0,0-1-1,0 1 1,-1-1 0,12-16-1,-15 19-15,-1 1 0,1-1 0,-1 0 0,0 0 0,0 0-1,0-1 1,-1 1 0,2-6 0,3-8 5,20-48 61,6-13 7,-29 73-63,-1 0-1,0-1 1,0 1-1,-1-1 1,0 1-1,1-12 0,-1 5-2,0 6 21,0 1 0,-1-1 0,0 1 0,0 0-1,-1-1 1,-2-10 0,0-9 149,3 24-14,0-5-9,1 4 582,4 11-595,-2-3-109,-1-1 0,0 1 0,0-1-1,0 1 1,1 7 0,25 88 158,6 57 1,-29-125-185,15 93 116,-3-4-87,7 59-12,-8-53 0,-12-97-31,-1-6 2,-1 37 0,-2-7 6,-2-1 0,-17 90 0,14-127-3,-1-1-1,0 0 0,-1-1 1,-1 0-1,0 0 0,-1 0 1,-1-1-1,0 0 0,-15 14 1,24-26-8,-6 7 15,3-3 1,-1 0 0,1 0 0,-1 0 1,0-1-1,0 0 0,0 0 0,0 0 1,-1-1-1,0 0 0,0 0 0,1 0 1,-2 0-1,1-1 0,-8 2 0,10-4 42,-4 0-2,6 0 0,1 0-54,1 0 0,0 0 1,0 0-1,0 1 1,-1-1-1,1 0 0,0 0 1,0 0-1,0 0 0,-1-1 1,1 1-1,0 0 1,0 0-1,0 0 0,-1 0 1,1 0-1,0 0 0,0 0 1,0 0-1,0 0 1,-1 0-1,1 0 0,0-1 1,0 1-1,0 0 0,0 0 1,0 0-1,-1 0 1,1 0-1,0-1 0,0 1 1,0 0-1,0 0 0,0 0 1,0-1-1,0 1 0,0 0 1,0 0-1,0 0 1,0 0-1,0-1 0,0 1 1,0 0-1,0 0 0,0 0 1,0-1-1,0 1 1,0 0-1,7-12 33,7-4-26,-6 9 0,-1 1-1,1 0 1,0 0 0,0 1 0,0 0 0,1 1-1,0 0 1,0 0 0,17-4 0,-14 4-1,23-8 23,1 2 1,53-8-1,-56 12-24,3-1 21,255-25 91,-263 30-113,-10 1 2,1 0 1,22 3 0,26 2 11,5 4-15,-36-1-617,40 13 0,-28-5-5541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38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1 415 6368,'2'-18'-31,"0"0"1,9-30-1,-7 31 7,-3 14 14,0-1 1,0 0-1,0 1 1,0-1-1,0 1 1,1-1-1,0 1 0,0-1 1,0 1-1,2-4 1,5-5-6,30-41 4,-18 31 17,1 0 1,48-36-1,-44 41 55,106-48 47,-107 57 40,4 2-35,48-2 1,-76 8-100,-1 0-1,1 0 1,0 0 0,0 0 0,0 0 0,0 0 0,0 0-1,0 0 1,0 1 0,0-1 0,0 0 0,0 1 0,0-1-1,0 1 1,0 0 0,6 3 21,-1 0 0,-1 1 0,1 0 1,-1 0-1,0 0 0,0 1 0,0 0 0,5 9 0,-4 3 193,4 89 88,-12-83-128,-9 11-57,-22 54 1,19-65 28,-144 164 281,81-108-337,-35 38 79,103-109-145,3-2-12,-1 0 0,1 0 1,0 0-1,-7 13 0,12-19-22,1 0 0,-1 0 1,1 0-1,0-1 0,-1 1 0,1 0 0,0 0 0,0 0 1,0 0-1,0 0 0,0 0 0,0 0 0,0 0 0,0 0 1,0-1-1,0 1 0,1 0 0,-1 0 0,0 0 1,1 0-1,-1 0 0,0-1 0,1 1 0,-1 0 0,1 0 1,-1 0-1,1-1 0,0 1 0,-1 0 0,1-1 0,0 1 1,-1-1-1,1 1 0,0-1 0,0 1 0,-1-1 1,1 1-1,0-1 0,0 0 0,0 1 0,1-1 0,37 11 63,-36-11-76,13 3 34,0-1 0,0-1 0,0-1 0,31-2 0,-33 0-16,102-11 75,-48 3-47,81-11 6,-24 11-2,-30 4-30,-90 5-11,214-24 0,-144 7-1152,-3-2-4608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17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7896,'9'-18'0,"-5"15"0,-1 0 0,1 0 0,-1 0 0,1 0 1,0 1-1,0 0 0,0 0 0,1 0 0,-1 0 0,5-1 1,-5 2 1,0-1 2,1 0 0,0 0 1,0 1-1,0 0 0,0 0 1,0 0-1,10 0 0,5 0 2,2-2-2,46-2 36,197-9 36,-140 7-63,56 6-930,-92 2-3743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38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188 142 5744,'0'0'24,"12"-6"102,-7-3-105,1 1 0,1 1 0,-1-1 0,1 1-1,0 0 1,1 1 0,-1 0 0,1 0-1,1 0 1,-1 1 0,1 0 0,0 1-1,15-5 1,18-3 101,85-13 0,-109 22-105,-11 2 12,-1 0-1,0 1 1,1 0-1,-1 0 1,12 1-1,-1 2 43,0 0 0,21 8 0,-34-10-41,-1 1-1,1 0 0,-1 0 0,1 1 0,-1-1 0,0 0 1,0 1-1,0 0 0,-1 0 0,1 0 0,-1 0 0,1 0 1,-1 1-1,2 4 0,-1-3 5,0 5 160,-2-3-154,-2 0 0,1-1 1,-1 1-1,0 0 1,0-1-1,-1 1 0,1-1 1,-2 1-1,1-1 0,-1 0 1,0 0-1,0 0 0,0 0 1,-7 7-1,5-5-11,4-7-17,0 1-1,-1 0 1,1 0-1,0-1 0,-1 1 1,1-1-1,-1 1 1,0-1-1,0 0 1,1 1-1,-1-1 0,0 0 1,0 0-1,0 0 1,-3 0-1,-31 11 131,-1-3-1,0-1 1,-42 4-1,74-11-143,-30 2 249,-14 6 237,47-8-315,20 6 150,6-2-215,1-1-8,39 14 0,60 27 68,-101-32-64,-1 5-59,0 1 1,22 27 0,-42-45-39,-1 1 0,0-1-1,1 1 1,-1 0 0,0 0 0,0-1 0,-1 1-1,1 0 1,1 4 0,7 28 18,8 56-1,-17-64-6,-7 2-9,0-1 1,-16 38 0,22-63-5,1 0-1,-1-1 1,0 1 0,0 0-1,0-1 1,0 1 0,-1-1-1,1 1 1,0-1 0,-1 1-1,-1 0 1,-25 21 4,-2-2 1,-32 18-1,30-25 2,-57 17-1,-23 3-4,-113 15-1288,117-30-5140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39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11 10488,'-2'-1'9,"-4"-4"11,6 3 23,6 0 19,-5 2-52,0 0 0,0 0 0,0 0 0,-1 0 0,1 0 0,0 0 0,0 0 0,0 0 0,0 0 0,0 0 0,-1 0 0,1 1 0,0-1 0,0 0 0,0 0 0,-1 1 0,1-1 0,0 1 0,-1-1 0,1 1 0,0-1 0,-1 1 0,1-1 0,0 1 0,-1 0-1,1-1 1,-1 1 0,1 0 0,-1-1 0,0 1 0,1 1 0,9 25 199,-8 6-55,-1 0 0,-1 0 0,-8 51 0,8-83-152,-8 62 166,4-34-67,1 1-1,1 0 1,2-1 0,0 1 0,8 39 0,-7-65-91,0-1-1,1 0 1,-1 0 0,1 0 0,0 0 0,0 0-1,0 0 1,1-1 0,-1 1 0,1-1-1,-1 1 1,1-1 0,0 0 0,5 3-1,-4-2 4,-2-1-5,0 0 0,1-1 0,-1 1 0,0-1 0,1 1 0,-1-1 0,1 0 0,0 0 0,-1 0 0,1 0 0,0 0 1,3 0-1,6 1 7,1 3-6,-8-4-1,-1 0-1,1 1 0,0-2 0,-1 1 1,1 0-1,0-1 0,8 0 1,45-1 71,73-11 0,-46-4-21,135-39 63,-128 27-90,-29 9-11,4-3-16,-58 18-6,0 1 0,-1-1 1,1 0-1,-1-1 1,0 0-1,0 0 0,-1-1 1,1 0-1,-1-1 1,-1 1-1,1-1 0,-1 0 1,0-1-1,8-13 1,-14 18-5,1 1 1,-1 0-1,0-1 1,-1 1-1,1-1 1,0 1 0,-1 0-1,1-1 1,-1 1-1,1 0 1,-1 0-1,0-1 1,0 1-1,-2-3 1,2 3-3,-15-33-96,16 34 101,-1 1 0,1 0-1,0-1 1,-1 1 0,1 0 0,-1-1-1,1 1 1,0 0 0,-1 0 0,1-1-1,-1 1 1,1 0 0,-1 0 0,1 0-1,-1 0 1,1-1 0,-1 1 0,1 0-1,-1 0 1,1 0 0,-1 0 0,1 0-1,-1 0 1,1 0 0,-1 1 0,1-1-1,-1 0 1,1 0 0,-1 0 0,1 0-1,-1 1 1,-10 3-1,6-1-2,1-1 1,0 1-1,0 0 0,0 0 0,0 0 0,0 1 1,0-1-1,1 1 0,-6 8 0,4-6 2,0 0 0,1 1 1,-1-1-1,1 1 0,0 0 1,1 0-1,0 0 1,0 1-1,0-1 1,-1 9-1,1-5 1,-1 8-10,3 104-6,4-87 12,1-1 0,15 63 0,-4-34-1,53 202-23,-40-179 6,3 10-1509,-18-51-6012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40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19 9328,'3'-3'49,"5"-11"171,-7 12-97,-5 4 0,3-2-118,0 0-1,0 1 1,0-1-1,0 0 1,0 0 0,0 1-1,0-1 1,1 0-1,-1 1 1,0-1-1,0 1 1,0-1 0,0 1-1,0 0 1,-2 2 6,-16 16 44,-33 42 1,51-59-55,-1 1 0,0 0 0,1 0-1,0 0 1,-1 0 0,1 0 0,0 0-1,0 4 1,1-3 0,-1 0 0,1-1-1,0 1 1,1-1 0,-1 1 0,2 6-1,13 31 2,-11-32-2,2-1 0,-1 1 0,10 11 0,-4-8 0,0 0 0,14 10 0,33 22 0,8 4 1,-38-30 2,-14-9 0,-1 0 0,0 1 0,0 1-1,-1 0 1,0 0 0,10 15 0,-10-10 6,-2 0-1,17 33 1,-23-33 45,-5-6-40,1-1 1,-1 0-1,0 0 0,-1 0 1,-4 11-1,6-20-8,0 1 0,0 0 0,0-1 0,-1 1 0,1-1 0,0 1 0,-1-1 0,1 1 0,-1 0 0,1-1 0,0 0 0,-1 1 0,1-1 0,-1 1 0,1-1 0,-1 0 0,0 1 0,0 0 0,-25 13 76,-35 14 0,31-16 21,0-2 1,-40 7-1,53-13-85,4-1-62,0-1 1,0 0-1,0-1 1,-1 0 0,1-1-1,0 0 1,-14-3-1,6 1-762,-39-3-5660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40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8696,'21'0'70,"0"1"0,0 1 0,28 7 0,38 5 122,188 15-66,-183-20-122,-54-5 11,174 6 9,-166-9-17,28 1-3,201 3 14,-164-8-1108,-1-2-4370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40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798 94 7088,'41'-64'345,"-40"62"-97,-1 0-225,-1 1 1,1 0-1,-1-1 0,0 1 1,0 0-1,1 0 0,-1 0 1,0-1-1,0 1 0,0 0 1,0 0-1,-2 0 0,3 0 7,-7-4 125,-2 3-115,1 1 1,0 0-1,-1 0 0,1 0 1,-1 1-1,1 0 0,-1 1 1,-9 2-1,-3 0 16,-34 11 0,35-4 5,-33 23 4,35-19-57,-26 25-1,-70 96-1,112-132-7,-140 178-23,120-149-21,-8 26 18,-24 64 1,52-116 22,0 0 0,0 0 1,1 1-1,-2 8 0,-7 177-15,10-188 19,0-1-1,1 1 0,-1-1 1,1 1-1,0-1 0,-1 1 1,4 5-1,2 9 1,1 0-1,12 20 1,-13-28 0,1-1 0,0 0 0,0 0 0,0-1 0,1 0 0,11 9 0,-4-7 0,0-1 0,1 0 0,0-1 0,0-1 1,1 0-1,0-1 0,25 5 0,-12-6 7,118-3 3,-120-5 5,11-7 6,44-17 1,-63 16 79,-9 2-63,-1-1 1,0 0-1,0 0 1,15-24-1,-24 33-15,0 0 1,-1 0-1,1 0 0,0 0 1,-1 0-1,1-1 0,-1 1 1,0 0-1,0 0 0,1-1 1,-1 1-1,0 0 0,0-3 1,-1-15 74,0 0 0,-1-1 0,-1 1 0,-6-22 0,-2 16 396,-9-4-150,-40-49 0,58 76-284,0 0 0,0 0 0,0 1 0,0-1 0,0 0 1,0 1-1,-5-3 0,-17-8 163,-2 2 0,-39-13 0,63 23-186,1-1-1,-1 1 0,0-1 0,0 1 0,1 0 1,-1 0-1,0 0 0,0 0 0,0 0 1,1 0-1,-5 2 0,-14 3 83,0 2 1,0 0-1,0 1 1,-29 17-1,22-3 235,-126 129 95,122-115-322,-108 166-1678,72-91-6962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41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24 205 11656,'-17'-12'-123,"15"8"14,-2-6 7,5 4 77,2-1 26,0 0 0,1 0 0,0 1 0,0 0 0,0 0 0,1 0 0,0 0 0,0 1 0,0-1 0,1 2 0,0-1 0,7-4 0,30-15 18,-22 17 68,192-37 413,-186 38-473,-15 3 25,1 0 0,0 1 0,16 0 1,105 1 173,-107 5-92,13 9-44,45 22 1,-83-34-79,1 0 0,-1 0 0,0 1 0,0-1 0,0 0 0,0 1 0,0 0 0,3 3 0,20 24 64,41 64 0,-52-62 12,33 143 37,-41-138-50,11 256 173,-22-214-223,1-50 30,-2 0-13,-13 32 0,15-48-28,0-1 1,-1 0-1,0 0 1,-1-1-1,-1 0 1,-11 15-1,10-21 0,0-3-218,0-1 1,0-1-1,0 1 1,0-1-1,0-1 1,1 0-1,-10-2 1,-32-10-8017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41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0 499 9776,'27'-12'14,"-17"7"8,-1 1 1,1 1 0,16-4 0,140-36 125,-124 33 40,183-42 75,-179 42-103,198-39 50,-196 40-116,294-56-5,-225 42-250,160-33-755,-259 51 864,52-17-236,10-7-7,-78 28 281,0 1 0,-1-1 1,1 1-1,-1-1 0,1 0 0,-1 0 0,1 1 1,-1-1-1,1 0 0,-1 0 0,0-1 0,0 1 1,2-1-1,1-2-13,6-11 6,-9 14 27,-1-1 1,0 0-1,1 0 0,-1 1 1,0-1-1,0 0 1,0 1-1,0-1 1,-1 0-1,1 1 0,0-1 1,-1 0-1,1 1 1,-1-1-1,0 0 1,1 1-1,-1-1 0,0 1 1,0-1-1,0 1 1,0 0-1,0-1 1,0 1-1,0 0 0,-1 0 1,1 0-1,-2-2 1,0 1 18,-1 0-1,1 0 1,-1 0 0,1 0 0,-1 0 0,0 1 0,1-1 0,-1 1-1,0 0 1,0 1 0,0-1 0,0 1 0,-4-1 0,-21 3 182,-36 8 0,42-3 188,-100 65 149,100-53-216,13-9-210,-2 0-49,1 1-1,0 1 1,1 0 0,0 1-1,1 0 1,0 0 0,1 1-1,-8 17 1,-29 94 296,41-101-251,5-1-65,1 0-1,9 39 1,-11-59-43,1-1 0,0 0 1,0 0-1,0 0 0,0 0 0,0 0 0,0 0 0,2 3 0,92 108 69,38 8-24,-76-73-41,5 3 2,2 1-9,-15-9-3,-43-36 0,0 0 0,-1 0 0,7 11 0,-10-14 0,0 0 0,0-1 0,0 1 0,-1 0 0,2 8 0,-2-11 0,-1 0 0,0 1 0,0-1 0,0 0 0,0 1 0,0-1 0,0 1 0,0-1 0,-1 0 0,1 1 0,0-1 0,-1 0 0,1 1 0,-2 0 0,1 1 0,0-1 0,-1-1 0,0 1 0,1 0 0,-1 0 0,0-1 0,0 1 0,-3 2 0,-31 15 0,28-16 0,0 0 0,0-1 0,-16 4 0,13-5 0,0-1 0,-21 0 0,-20-7 0,4-7 0,43 12 0,0-1 0,-1 0 0,1-1 0,0 1 0,0-1 0,1 0 0,-1 0 0,1-1 1,0 1-1,0-1 0,-4-7 0,7 11 0,1 0 1,-1 0 0,1 1-1,-1-1 1,1 0-1,0 0 1,-1 0-1,1 0 1,0 0-1,-1 0 1,1 0-1,0 0 1,0 0-1,0-1 1,0-16 4,1 1-1,1-1 1,6-30 0,2 23 16,73-124 18,-61 117 1,196-236 125,-146 189-142,-42 48 37,-10 11-36,27-26 9,70-54-1,29 1-1597,-70 55-6375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3:42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552 212 9776,'5'4'152,"-12"-9"214,-17-15 457,18 15-636,-31-21-112,25 20-64,-35-18 0,-6 7-6,-2 8-2,38 8-1,0 0 0,0 2 0,-29 4 0,30 1 5,-5 9-2,-34 31 0,40-28 10,-6 14 7,2 1 1,1 0-1,1 1 1,-17 54-1,33-85-17,0-1 0,1 1 0,0 0 0,0 0 0,0-1 0,0 1 0,0 0 0,0 0 0,1-1 0,-1 1 0,1 0-1,0-1 1,0 1 0,0-1 0,0 1 0,0-1 0,1 1 0,-1-1 0,1 0 0,-1 0 0,1 0 0,3 4 0,-2-4 2,7 6 47,-1-4-38,1-1 0,-1 0 0,1-1 0,-1 0 1,1 0-1,0-1 0,0 0 0,0-1 0,0 0 1,-1-1-1,1 0 0,17-4 0,33-10 12,-34 5 47,14-11-18,42-31-1,-62 33 39,-12 10-62,3-3-9,-1-1-1,0 0 1,-1-1 0,0 0 0,-1 0 0,0-1 0,8-23 0,-10 21 22,2-5-2,0-1 0,-1 1 0,4-32 1,-10 46-2,3-16 116,0-43 0,2 88 21,-3-9-165,5 36 85,13 128 6,-16-129-52,15 237 16,-18-220-36,1 267 10,-5-265-24,-16 244 5,12-259-17,4-37-140,-3 15-240,0-1-1,-2 0 0,-16 44 0,-1-13-7813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10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2520,'0'0'1668,"-1"7"-1528,-32 187 272,5-46-117,25-126-225,-48 235 442,47-243-463,2-7-10,-1-1 0,1 1 0,1-1 0,0 1 0,0 0 0,0 0 0,0 0 0,1 0 0,2 13 0,-2-14-21,2 6 201,-1-12-213,-1 0 0,1 1 0,-1-1-1,1 0 1,-1 0 0,1 0 0,-1 0-1,1 0 1,-1 0 0,1 0 0,0 0-1,-1 0 1,1 0 0,-1 0 0,1 0-1,-1 0 1,1 0 0,-1-1 0,1 1-1,-1 0 1,0 0 0,1-1 0,-1 1-1,1 0 1,-1 0 0,1-1 0,-1 1 0,0-1-1,1 1 1,-1-1 0,27-21 31,-9 7-26,0 0 0,1 1-1,22-12 1,5 1-11,2 5 0,-45 18 0,19-7-3,1 1 1,0 1 0,42-7-1,-56 13 2,-5 2-2,28 11 1,0-1 2,-8-1 1,-11-7 4,3 3 3,17 25 34,-30-29-33,3-4 4,-5 0-10,1 0-1,-1 0 0,0 1 0,0-1 0,0 0 0,0 0 0,0 0 0,0 0 0,0-1 1,0 1-1,0-2 0,2-5 1,1-13 7,-13-31 2,2 28-7,-5 0-2,8 17-1,-21-29 4,6 10 2,15 23-3,-10-9-2,4 5 4,6 5-1,-5 0-4,8 2-2,1 1 0,-1 0 0,1 0 0,-1 0 0,1 0 0,-1-1 0,1 1 0,-1 0 0,1 0 0,-1 0 0,1 0 0,-1 0 0,1 0 0,-1 0 0,1 0 0,-1 0 0,1 1 0,-1-1 0,1 0 0,0 0 0,-1 0 0,1 0 0,-1 1 0,1-1 0,-1 0 0,1 1 0,0-1 0,-1 0 0,1 1 0,-1-1 0,1 0 0,0 1 0,0-1 0,-1 0 0,1 1 0,0-1 0,0 1 0,-1-1 0,1 1 0,0-1 0,0 1 0,0-1 0,0 1 0,0-1 0,-1 1 0,1 1 0,-5 9-1,1 1 0,0-1 0,1 0-1,0 1 1,1 0 0,0 0 0,0 13 0,1-18 0,1 3 0,0 1-1,0 0 0,1 0 0,0-1 0,1 1 0,0-1 0,5 16 0,-3-15 0,8 34-18,-1-9 1,8 55-1,-16-71 18,3 37-21,-9 142-90,1-178 107,-1 21-67,2-36-2,1 1-66,0-1 0,1 1 1,-1-1-1,3 8 0,0-2-3425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11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23 5472,'6'-3'-38,"1"1"0,-1 0 0,0 0 1,1 0-1,11 0 0,24-7-127,-34 8 158,1 6 11,-6 0 23,-3 15 9,0 0 0,-1 0 1,-2 0-1,0 0 0,-11 38 1,8-30 2,-42 174 202,32-138-114,-12 68 580,28-130-567,1 0-27,0-1-99,1 0-1,-1 0 1,0 0-1,0 0 1,0 0 0,1-1-1,-1 1 1,0 0-1,1-1 1,-1 1-1,1-1 1,-1 0-1,1 1 1,-1-1 0,1 0-1,-1 0 1,2 0-1,32-6 57,-14 2 24,111-23 266,-78 16-224,-12-1-52,-5 1 65,56-9 1,-73 16-119,0 0 1,0-1 0,25-12-1,-42 16-37,0-2 0,-1 1-1,1 0 1,-1 0 0,1-1-1,-1 1 1,0-1 0,0 0-1,0 0 1,0 0 0,0 0-1,-1 0 1,0 0-1,1 0 1,-1 0 0,1-5-1,-2 6-5,0 0 0,0 0 0,0 0 0,0 0 0,0 0 0,0 0 0,-1 0 0,1 0-1,-1 1 1,1-1 0,-1 0 0,-1-3 0,-1-3-81,-1-1 36,0 1 0,-1-1 0,-9-14 0,12 21 45,0-1 1,0 0-1,0 0 0,0 1 1,-1-1-1,1 1 0,-1 0 1,1 0-1,-1 0 0,0 0 1,0 0-1,0 0 0,0 1 1,-6-3-1,7 4 0,0 2 4,-3 1 5,1 1 1,0 0-1,0 0 0,1 0 0,-1 0 1,1 1-1,0 0 0,0-1 0,0 1 1,1 0-1,-1 1 0,-1 5 0,-1 5 1,1 0 0,-3 20-1,4-15-3,-1 39-1,1-2-9,-7 67 4,0-38-7,6-61 11,1 0 0,1 0 0,3 37 0,-1-62 7,0 0 0,0-1 0,0 1 0,1-1-1,-1 1 1,0-1 0,0 1 0,1-1 0,-1 1-1,0-1 1,1 0 0,-1 1 0,0-1 0,1 1-1,-1-1 1,1 0 0,-1 1 0,1-1 0,-1 0 0,0 0-1,1 1 1,-1-1 0,1 0 0,0 0 0,-1 0-1,1 1 1,-1-1 0,1 0 0,-1 0 0,1 0-1,-1 0 1,1 0 0,-1 0 0,1 0 0,0 0-1,1 0-1,26-4-813,4-2-3244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18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703 69 8432,'0'-3'4,"-1"0"1,0 0-1,0 0 0,0 0 1,0 0-1,-1 0 1,1 0-1,-1 1 1,0-1-1,0 0 0,0 1 1,0 0-1,0-1 1,0 1-1,-1 0 0,1 0 1,-1 0-1,1 0 1,-1 1-1,0-1 1,0 1-1,0-1 0,0 1 1,0 0-1,0 0 1,-4 0-1,-4-2 17,-1 1-1,1 0 1,0 0-1,-1 2 1,-18 0-1,14 3-6,-12 10-6,-40 24 1,52-28-5,0 1 0,-23 21 0,15-10-3,-4 3 1,-34 35-1,38-31 2,-40 60-1,-15 55 0,56-87-3,1 1 1,-20 91-1,41-143 1,0-1-1,0 1 0,0-1 1,1 1-1,-1 0 0,1-1 1,1 7-1,-1-11 1,12 104-1,16 2-2,-26-101 2,-1 0-1,1 0 1,0-1-1,0 1 1,0-1-1,1 1 1,3 4-1,65 89-6,16-9 4,-81-83 2,0 0-1,1-1 1,-1 0-1,10 5 1,224 121-9,-189-110 6,236 70-1000,-131-45-4015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1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 6008,'0'0'-87,"0"2"-706,0 4 792,0 0 1,0 0-1,-1 0 0,0 0 1,0 0-1,0 0 0,-1 0 1,-3 9-1,1-5 6,-33 96 184,14-44 32,17-42-198,-11 29 233,-64 100 377,74-137-564,-20 39 198,22-41-190,-11 22 382,-20 31 0,34-59-287,-1 4-7,3-7-151,0 0-1,0 0 1,0 0 0,0 0 0,0 0-1,0 0 1,1 0 0,-1 0-1,0 0 1,0 0 0,1 0-1,-1 0 1,1 0 0,-1 0-1,1 0 1,-1 0 0,1 0 0,-1 0-1,1-1 1,0 1 0,0 1-1,14 11 8,-14-12-7,2 1 9,1 1 1,0-1-1,1 1 0,-1-1 0,0 0 1,1-1-1,-1 1 0,1-1 0,0 0 1,-1 0-1,1 0 0,0-1 0,8 0 0,2 0 4,0-1-1,20-5 1,-26 5-23,15-3 3,111-24 92,-63 11-91,-26 6-9,114-29-6,-92 16-9,-20 3 1,33-14-9,-69 28 22,-13 6 2,1 1 0,0-1 0,0 1 0,0-1 0,0 0 0,-1 1 0,1-1 0,0 1 0,0-1 1,-1 1-1,1-1 0,0 1 0,-1-1 0,1 1 0,-1-1 0,1 1 0,-1 0 0,1-1 0,-1 1 0,1 0 0,-1-1 0,1 1 0,-1 0 0,1 0 0,-1-1 0,1 1 0,-2 0 0,-26-17 0,23 13 0,-24-11 0,-63-31-8,84 42 7,-5-1-4,-22 2 3,32 3 4,0-1 0,0 1 1,0 0-1,0 0 0,0 0 1,0 1-1,0-1 0,0 1 1,0-1-1,0 1 0,0 0 1,1 0-1,-1 0 0,0 1 1,0-1-1,1 1 0,-1-1 1,1 1-1,0 0 0,-1 0 1,1 0-1,0 0 0,0 0 1,0 1-1,0-1 0,1 1 1,-4 4-1,1 2 14,1 0-1,0 0 1,1 1-1,-1-1 1,2 1-1,-1-1 1,1 1-1,1-1 1,0 1-1,1 14 1,1-7-5,9 55 63,24 98 15,-26-132-35,44 145 16,-44-149-35,-1 1-389,-3-1 0,3 63-1,-8-13-5191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18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1 728,'2'4'24,"48"168"753,-28-103-473,55 320 1180,-73-365-1809,1-6-1355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1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4936,'0'8'-25,"0"1"0,-1-1 0,0 1 0,-4 9 0,-6 24 14,-12 84 45,18-89-24,-5 17 51,9-52-62,-2 15 86,0 1 1,2-1-1,0 1 1,0-1 0,5 35-1,-3-47-37,0 1 1,1-2-1,-1 1 0,1 0 1,0 0-1,0 0 0,1-1 1,-1 1-1,1-1 0,0 0 1,1 0-1,-1 0 0,0 0 1,1 0-1,0-1 0,0 0 1,0 0-1,1 0 0,4 3 1,-9-6-34,1 0 0,0 1 0,0-1 0,-1 0 0,1 1 0,0-1 0,0 0 0,0 0 0,0 0 0,-1 0 0,1 0 0,0 0 0,0 0 0,0 0 0,-1 0 0,1 0 0,0 0 0,0-1 0,0 1 0,-1 0-1,2-1 1,17-13 142,-19 14-138,17-16 108,-1-1 1,-1 0-1,17-25 0,-29 37-82,0 1-1,0-2 0,-1 1 0,0 0 0,0 0 0,0-1 0,-1 1 0,0-1 0,0 1 1,0-1-1,-1 1 0,1-10 0,-3 3 32,0-1 0,0 0 0,-1 1 0,-6-17 0,-30-103 365,33 108-414,3 12 18,0-1 0,-1 1 1,-8-18-1,11 28 122,1 5-121,-1 2-31,1 0 0,0 1 0,0-1 0,1 0 0,0 0 0,0 1 0,0-1 0,2 5 0,19 46-194,-11-30-707,-3-6-4574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19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7536,'10'7'-7,"0"1"0,0 1 0,-1-1 0,-1 2 0,1-1 0,-1 1 0,8 14 0,-5-5-4,0 0-1,11 30 0,-19-41 31,0 0 1,0 0-1,-1 0 0,0 0 1,1 12-1,1 4-2,14 70 150,-16-84-216,12 66-140,31 92-1,-30-124-4583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1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5920,'38'43'0,"40"59"1,-74-97 1,-1 0 0,0 0 0,0 0 1,0 0-1,-1 1 0,0-1 0,3 10 0,0 3 1,14 54 0,2 75-667,-14-74-2656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20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6552,'0'-2'6,"3"209"458,-4-180-343,0-7-70,1 1 1,1-1-1,1 1 0,6 29 1,47 153 508,-55-201-519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20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4760,'46'-9'-9,"77"-8"107,-99 14-62,53-3 196,-53 8-111,42 9 0,-64-11-97,0 0 0,-1 1 0,1-1 0,-1 1 0,1-1 0,-1 1 0,1 0 0,-1-1 0,1 1 0,-1 0 0,1 0 0,-1 0 0,0 0 0,0 0 0,1 1 0,-1-1 0,0 0 0,0 0 0,0 1 0,1 1 1,-2 0 1,1-1 0,0 1 0,-1 0 0,1-1 0,-1 1 0,0 0 0,0-1 1,0 1-1,0 0 0,-1 0 0,0 2 0,0 4-7,-7 23 105,-68 170 246,61-167-232,-20 56 58,15-37-54,19-52-120,1 1 0,-1-1 0,1 0 0,0 0-1,0 1 1,0-1 0,0 0 0,0 1 0,0-1-1,0 0 1,1 1 0,-1-1 0,1 0-1,1 3 1,-2-5-12,0 1 0,1 0-1,-1 0 1,0 0-1,1 0 1,-1 0 0,1 0-1,-1-1 1,1 1 0,0 0-1,-1 0 1,1-1-1,0 1 1,-1 0 0,1-1-1,0 1 1,0-1 0,0 1-1,0-1 1,-1 1-1,1-1 1,0 0 0,0 1-1,0-1 1,0 0 0,0 0-1,0 1 1,0-1-1,0 0 1,0 0 0,0 0-1,0 0 1,0-1 0,0 1-1,1 0 1,11-5 51,0 0 0,0 0 0,0-1 0,15-10 0,146-92 223,-99 56-1249,5-2-3915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2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2872,'0'0'696,"1"4"-423,40 247 1178,-36-229-1322,-2 0-1,2 43 1,-2-6 66,-3-52-156,1 16 33,2 0 0,0-1 0,11 37 0,10 29-540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22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6 155 5384,'-1'0'2,"1"0"-1,0 0 1,0 0 0,0 0 0,-1-1-1,1 1 1,0 0 0,0 0 0,-1 0 0,1 0-1,0 0 1,0-1 0,0 1 0,-1 0-1,1 0 1,0 0 0,0-1 0,0 1-1,0 0 1,0 0 0,-1-1 0,1 1 0,0 0-1,0 0 1,0-1 0,0 1 0,0 0-1,0 0 1,0-1 0,0 1 0,0 0 0,0 0-1,0-1 1,0 1 0,0 0 0,0 0-1,0-1 1,0 1 0,1 0 0,9-8 157,23-3 112,-21 7-200,0 0 1,-1-1-1,1 0 0,-1-1 0,0-1 0,-1 0 0,19-15 1,-21 16-41,2-3-10,21-12 128,-21 16-80,-1-1 10,1 0-1,0 1 1,14-5 0,-20 11 9,4 4-10,-6 0-4,-2 7-39,0 1 0,-1 0 1,-1-1-1,0 1 0,-1-1 0,-1 1 1,1-1-1,-9 16 0,-19 38 149,29-63-148,-3 5 0,3-4-9,-1 2-6,3-5-9,1 1 0,3 4-10,-4-6-2,0 1 0,0-1 0,0 0 0,1 1 0,-1-1 0,0 0 0,0 1 0,0-1 0,1 0 0,-1 0 0,0 1 0,0-1 0,1 0 0,-1 0 1,0 1-1,0-1 0,1 0 0,-1 0 0,0 0 0,1 1 0,-1-1 0,0 0 0,1 0 0,-1 0 0,1 0 0,-1 0 0,0 0 0,1 0 0,-1 0 0,0 0 0,1 0 0,14 1 0,5 2 0,3 2 0,-20-3 0,0 0-1,0 0 1,0 0 0,-1 0 0,1 0 0,0 1 0,-1-1-1,1 1 1,-1 0 0,0-1 0,0 1 0,0 0 0,0 1-1,-1-1 1,1 0 0,-1 0 0,1 1 0,0 4-1,1 4 0,-1 0 0,0 1-1,1 15 1,-3-22 0,1 10 0,-1-1 0,-1 0 0,0 0 0,-1 0 0,-6 27 0,4-28-1,1 1 1,0 0-1,-1 0 1,-1 0-1,-1 0 0,-10 20 1,7-17-4,6-10 1,-4 6-11,0 0 1,0 0 0,-2-1 0,1 0 0,-2-1 0,-11 13 0,-3-4-938,15-13-3481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2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8520,'-1'2'-87,"-3"4"-16,3-5 75,0 1 0,0-1 0,1 1 0,-1-1 0,0 1 0,1 0-1,-1-1 1,1 1 0,0 0 0,-1 2 0,0 6-16,-7 30 11,-45 374 441,35-272 34,17-140-475,1 1 0,-1-1 1,1 1-1,0-1 0,0 1 0,0-1 0,0 1 0,1-1 0,0 4 0,0-2-624,1 8-4463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18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7352,'8'6'75,"1"-1"0,-1 2 1,0-1-1,0 1 0,-1 0 1,0 1-1,10 13 0,63 108 191,-43-80-253,-7-9-1,9 17-9,-2 5-3,-7 1 0,-6-7 0,-4-7 0,19 27-952,-19-43-3808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22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3592,'-26'122'-172,"9"-49"65,3 6 74,6-26 20,-2 3 10,0-4 14,3-21 41,1 0-1,2 1 1,0 33-1,4-58 65,0-6 24,5 3 29,-5-4-162,0 0 0,0 1-1,1-1 1,-1 0 0,0 1-1,1-1 1,-1 0 0,0 0-1,1 0 1,-1 1 0,0-1-1,1 0 1,-1 0 0,0 0-1,1 0 1,-1 1 0,0-1-1,1 0 1,-1 0 0,1 0-1,-1 0 1,0 0 0,1 0-1,-1 0 1,1 0 0,-1 0-1,0 0 1,1 0 0,-1-1-1,1 1 1,-1 0 0,0 0-1,1 0 1,-1 0 0,0-1 0,1 1-1,-1 0 1,1-1 0,15-8 123,-1-1 1,25-21 0,11-6 54,1 9-105,19-9-555,-39 18-2178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23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1888,'7'24'47,"-7"-23"-38,0 1 0,-1-1 0,1 1 0,-1-1 0,1 1 0,-1-1 1,0 1-1,0-1 0,1 0 0,-1 1 0,0-1 0,0 0 1,0 0-1,-1 0 0,1 0 0,0 0 0,0 0 0,0 0 0,-2 1 1,-2 2 45,-36 44 787,38-45-592,-5 3 9,6-4-217,1 0 0,0-1 0,0 1-1,0 0 1,0 0 0,0-1 0,0 1 0,1 0 0,-1 0 0,0 0 0,1 0 0,0 0 0,-1 0-1,1 0 1,0 4 0,0-4 4,0 12 39,0 0 0,1 1 1,1-1-1,4 21 0,16 48 79,-22-81-166,5 17 65,1-1 0,0 0 0,1 0 1,14 23-1,3 2-550,-15-26-2386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23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9688,'4'1'-9,"-1"0"1,1 0 0,-1 1 0,0-1 0,0 1-1,0 0 1,0 0 0,0 0 0,0 0-1,0 1 1,-1-1 0,1 1 0,-1 0 0,1-1-1,-1 1 1,0 0 0,0 0 0,1 5-1,4 6-66,-1 0 0,8 25 0,-9-22 47,17 49 17,-14-39 9,15 52 1,-13-38 4,-2 0 0,3 47 0,22 113-1042,-23-157-4387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24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4400,'0'0'0,"19"-6"8,-2 0 8,-2 5-16,-6 1 0,3 9-8,-8 3 8,2-3-2832</inkml:trace>
  <inkml:trace contextRef="#ctx0" brushRef="#br0" timeOffset="1">88 224 3416,'2'3'0,"1"37"1,-3-30 2,10 33 1,-5-29 69,1-1-1,0 0 1,1-1 0,0 1-1,1-1 1,12 13 0,-5-4 31,-6-9 62,-1 1 0,-1 0 0,0 1 0,-1 0 1,0 0-1,-1 0 0,-1 1 0,5 27 0,-7-28-3666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24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7712,'20'-19'0,"-14"15"0,0-1 0,-1 1 1,1-1 0,0 1-1,0 1 1,11-6 0,-4 3 1,31-15 0,9-3-2,11-2 0,107-57-886,-74 31-3540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2:2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0 2784,'0'0'544,"-3"2"-417,-17 8 32,0-2 0,-33 10 0,-17 7 37,63-22-157,0 2 1,0-1 0,0 1-1,0 0 1,1 0-1,-9 10 1,8-9-8,-1 3 38,-1 1-1,2 0 1,-1 0 0,1 0-1,-10 22 1,9-17-21,-2 3 58,0 1-1,2 0 1,0 0 0,-8 35-1,11-35-55,-50 151 527,43-142-363,-80 117-691,36-68-3217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16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1 6456,'0'0'569,"-3"6"-464,-9 19-74,9-12 17,-7 84 20,-15 62-10,21-139-53,-3 13 15,-17 49 0,-9 16-15,-35 96 19,64-181-12,-3 10 9,0-1 0,-2 0 0,-19 34 0,25-51-24,-23 35 134,24-38-116,0 0 1,1 0 0,-1 0-1,0-1 1,0 1 0,0 0 0,0-1-1,0 1 1,0-1 0,0 0 0,0 0-1,-1 1 1,1-2 0,-1 1 0,1 0-1,0 0 1,-4 0 0,4-2 11,0 1 1,-1 0-1,1-1 1,0 0 0,0 1-1,0-1 1,1 0-1,-1 0 1,0 0-1,0 0 1,0-1-1,1 1 1,-1 0 0,1-1-1,-3-2 1,-5-4 231,-4-6 61,0 0 1,-16-24-1,27 36-113,-1-9 193,45 42-168,-10-4-167,56 41-36,-45-44-29,-24-18-5,15-2 0,48-3-1,-56-5-40,19-12 12,53-25 0,-70 23-25,100-99-12,-106 90 46,71-108 1,-79 108 31,1-11 3,14-57 0,-26 67 51,-2 14-29,0-8 4,-1 0 0,-1 0 0,-1 0 0,-1 0 0,-6-24 0,5 28 41,-2-11 44,-2 0 0,-18-44 0,-6 3 200,30 68-294,0 0 0,0 0 0,1 1 0,-1-1 0,-1 0-1,1 1 1,0-1 0,0 1 0,0-1 0,-1 1 0,1 0 0,-1 0-1,1 0 1,-1 1 0,1-1 0,-1 1 0,0-1 0,1 1 0,-1 0-1,-3 0 1,2 0 15,-8 1 199,5 3-195,-1 1-1,1 0 1,0 0 0,0 0 0,1 1-1,-9 10 1,5 0 82,2 11-42,-10 56 0,17-57-19,5 3-40,0 1 1,10 28-1,-5-39-12,23 20 4,-25-31-18,1 0 0,1 0 0,10 6 0,-8-7-4,0-1 1,0 0 0,1-1 0,0 0-1,0-1 1,0-1 0,0 1-1,1-2 1,22 2 0,-27-3-13,0-1 0,0 0-1,0-1 1,0 1 0,-1-1 0,1-1 0,0 0-1,-1 0 1,1 0 0,-1-1 0,0 0 0,0-1-1,0 0 1,10-7 0,9-18-85,-20 20 77,3 2 21,-8 7 2,-1-1 0,1 1 0,-1 0 0,1 0 0,0 0 0,-1 0 0,1 0 0,0 0 0,-1 0 0,1 0 0,0 1 0,-1-1 0,1 0 1,-1 0-1,1 0 0,0 1 0,-1-1 0,1 0 0,0 1 0,10 13 5,20 50-3,-5-24-2,-22-35-2,0 1-1,1-1 1,-1 0 0,1 0 0,0 0 0,0-1 0,7 6 0,-11-10 1,1 1 0,-1 0 1,1-1-1,-1 1 0,0-1 0,1 1 0,0-1 1,-1 0-1,1 0 0,-1 1 0,1-1 1,-1 0-1,1 0 0,-1-1 0,4 1 0,-3-1 1,0 0-1,0 0 1,1 0-1,-1-1 0,0 1 1,0 0-1,0-1 0,0 1 1,0-1-1,-1 0 1,1 0-1,3-3 0,1-2-1,-4 4-1,0 0 1,0 0-1,0-1 0,0 1 1,0 0-1,-1-1 1,1 1-1,1-7 1,2-8-14,0-1-1,-1 1 1,-1-1-1,-1 0 1,-1-33-1,-5-34-53,7-18-21,-1 86 66,0 0 1,1 1-1,0-1 0,9-22 0,-5 29-47,0 6 49,1-1-1,0 1 1,0 0 0,0 1-1,1-1 1,-1 2 0,1-1-1,0 1 1,0 1 0,0-1-1,14 0 1,-9 1 7,-9 1 1,0 0 0,0 1 0,0 0 0,0 0 0,0 1 0,0-1 0,8 3 0,10 1-37,1 2 0,-1 0 0,0 2 0,0 0 0,30 17 0,-35-16 36,-11-5-2,-1 0-1,1 0 1,-1 0-1,0 1 1,0 0-1,8 9 1,63 70-132,-67-66 44,20 71-40,-29-82 130,1-1-1,-1 1 1,-1-1-1,1 1 1,-1 0-1,0-1 1,-1 1-1,1-1 1,-1 1-1,-4 11 1,3-8 0,-1 5-23,-1 0 1,0 0-1,-7 16 1,-6 15-49,-19 59-3,32-83 44,4-9 35,0-1 0,0 1 1,2-1-1,-1 1 0,7 21 1,1-18-29,54 57-6,-48-61 25,36 15-8,89 33 1,-139-60 26,-1 0 1,0 0-1,1 0 1,-1 0-1,0 0 1,1 0-1,-1 0 1,0 0-1,1 1 1,-1-1-1,0 0 0,0 0 1,1 0-1,-1 1 1,0-1-1,0 0 1,1 0-1,-1 1 1,0-1-1,0 0 0,0 1 1,1-1-1,-1 0 1,0 1-1,0-1 1,0 0-1,0 1 1,0-1-1,0 0 1,0 1-1,0-1 0,1 1 1,-9 9-6,-24 7-2,29-16 8,0 0-1,0 0 1,0 0-1,0-1 1,0 1-1,0-1 1,0 1-1,0-1 1,0 0-1,0 0 1,0-1-1,0 1 1,0-1-1,0 1 1,0-1-1,0 0 1,1 0-1,-4-2 1,5 2 0,0 1 0,0-1 0,0 0 0,0 0 0,0 0 0,0 0 0,0 0 0,0 0 0,1 0 0,-1 0 0,0 0 0,1 0 0,-1-2 0,-1-1 0,1-1 0,1 1 0,-1-1 0,0 1 0,1-8 0,5-44 0,1 31 0,1 2 0,0-1 1,18-35-1,-11 35 8,78-88 12,-70 92 7,20-9-7,48-24 1,-59 41 26,124-26 11,-127 36-43,34 8 4,-53-5-18,0 1-1,0 1 1,0 0 0,-1 0 0,12 6 0,-13-5 0,1 1 0,-1 0 0,1 0 0,-1 1-1,8 9 1,-8-7 0,0 0-1,-1 0 0,0 1 0,8 15 1,-7-8-1,0 0 0,8 28 0,3 48 0,-7-1 0,-6-13 0,-8 33-2,3-108 2,0 0-1,0 0 0,0 1 1,-1-1-1,0 0 1,1 0-1,-1 0 0,0 0 1,-3 5-1,0 0 1,4-6 0,-1 0 0,0 0 0,0 1 0,0-1 0,-1-1 0,1 1 0,0 0 0,-1 0 0,-2 3 0,2-4 0,1 0 0,-1-1 0,1 1 0,-1 0 0,0 0 0,0-1 0,1 1 0,-1-1 0,0 1 0,-3-1 0,-20-1 0,20 0 0,1-1 0,0 1 0,0-1 0,0 0 0,-6-4 0,-25-23 0,28 21 0,0 0 0,0-1 0,-7-11 0,8 8 0,0 0 0,0 0 0,-4-14 0,6 11 0,0-1 0,0 1 0,-1-18 0,4 10 0,0 1 0,3-29 0,2 23 0,10-44 0,-6 42 0,15-36 1,-2 22 3,46-72 0,-47 90 3,89-81 2,-86 92-2,-6 8-5,1 0-1,1 2 1,-1 0 0,26-3 0,-42 8-1,0 0 0,0 0-1,0 0 1,0 0 0,0 0 0,0 0 0,0 1-1,0-1 1,2 1 0,47 17 11,-44-15-11,-1 1-1,1 0 1,-1 0-1,0 1 1,0-1-1,6 8 1,-7-7 0,0 1 0,-1 0-1,0 0 1,0 0 0,0 0 0,3 7-1,-5-7 1,0 0-1,0-1 0,0 1 0,-1 0 0,0 0 0,1 12 1,-3-10-1,0 1-1,0-1 1,-1 0 0,0 0 0,0 0 0,-1 0 0,0 0 0,0 0 0,-1-1-1,-5 8 1,3-6 0,0 0-1,0-1 0,-1 0 1,-1 0-1,1-1 0,-1 0 1,0 0-1,-1-1 0,-9 6 1,7-5-2,-6 4-2,0 0 0,0-1 0,-30 12 0,38-18 2,3-1-5,-1-1 0,1 1 0,-1-1-1,0 0 1,0-1 0,0 0 0,-13 1 0,15-1-3,5-1 3,-1-1 1,0 1-1,0 0 0,1 0 1,-1 0-1,0-1 1,1 1-1,-1 0 0,0 0 1,1-1-1,-1 1 0,1-1 1,-1 1-1,1-1 0,-1 1 1,1-1-1,-1 1 1,1-1-1,-1 1 0,1-1 1,-1 1-1,1-1 0,0 0 1,-1 1-1,1-1 0,0 0 1,0 1-1,-1-1 0,1 0 1,0-1-1,0 1-7,-3-29-1169,3-3-4623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17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6904,'6'22'1,"-3"-15"0,-1 0 1,-1 0-1,1 0 0,0 13 1,8 119 7,0 115 63,-10-37 0,0-173-24,-1-11-22,7 173 67,-3-175-70,23 202 58,-19-188-84,-6-45 2,0 0 0,0 0 0,0 0 0,0 0 0,0 0 0,0 0 0,0-1 0,-1 1-1,1 0 1,0 0 0,0-1 0,0 1 0,0-1 0,-1 1 0,1-1 0,0 1 0,1-2 0,-2 2 0,29-19-835,2-2-3337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17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24 5832,'76'-22'25,"-75"22"-21,0 0 0,-1 0 0,1-1 0,0 1 0,-1 0 0,1 0 0,0 0 0,-1 0 0,1 0 0,0 0 0,0 0 0,-1 0 0,1 0 0,0 0 0,-1 1 0,1-1 0,0 0 1,-1 0-1,1 1 0,0-1 0,-1 0 0,1 1 0,0-1 0,-1 1 0,1-1 0,-1 1 0,1-1 0,-1 1 0,1-1 0,-1 1 0,0-1 0,1 1 0,-1 0 0,0-1 0,1 1 0,-1 0 0,0-1 0,1 2 0,-1 1 15,1-1 1,-1 0-1,0 1 1,0-1 0,0 1-1,-1-1 1,1 1-1,0-1 1,-2 5-1,0 0 2,2-5-10,-1 0 0,1 1 0,-1-1 0,0 0 0,0 0 1,1 0-1,-2 0 0,1 0 0,0 0 0,0-1 0,-1 1 0,1 0 0,-3 2 0,-6 6 45,-1 0-1,0-1 1,-1 0-1,0 0 1,-15 7 0,-58 27 95,-47 10 19,95-37-164,-2 6-4,30-16-4,0 0-1,0 1 1,1 0 0,-8 8-1,13-13 2,1 1 1,0 0-1,-1 0 0,1-1 0,0 1 0,1 1 0,-1-1 0,1 0 0,-1 0 0,1 1 0,0-1 0,0 1 0,0-1 0,1 1 0,-1 3 0,1-6 0,0 0 0,1 0 0,-1 0 0,0 0 0,0 0 0,1 0 0,-1 0 0,1 0 0,-1 0 0,1 0 0,-1 0 0,1 0 0,0 0 0,0 0-1,-1 0 1,1-1 0,0 1 0,0 0 0,0 0 0,0-1 0,-1 1 0,3 0 0,-1 1-2,4 1 2,-1 0 1,1-1-1,0 1 0,0-1 0,-1 0 0,1-1 0,1 1 0,-1-1 0,0 0 0,7 0 0,43-2 1,8-11 0,5-12 0,-48 14 28,0-1 0,-1 0 0,0-2 1,-1 0-1,0-1 0,28-28 0,-37 31-4,-7 8 8,1-1 1,-1 0-1,0 0 0,0-1 1,0 1-1,-1-1 0,3-4 1,19-47 232,-12 26 118,21-36 1,-30 61-103,2-1 47,-4 4-56,-2 34 42,0-16-242,0-1 0,1 1-1,1-1 1,0 1-1,7 28 1,22 32 39,-21-64-71,-3-7-33,0 0 0,1-1 0,0 0 0,0 0 0,0-1 0,0 0 0,0 0 0,1 0 0,-1-1 0,1 0 1,0-1-1,10 1 0,-12-2-5,0 0 1,0 0-1,0-1 1,0 0-1,0 0 1,0 0-1,0-1 1,0 0-1,8-4 1,29-17 1,-5-1 1,-11 2-3,-19 16-2,2-5 0,12-15 0,-21 24-1,0 1 1,0-1-1,0 1 1,0 0-1,0-1 1,0 1-1,0 0 1,1 0-1,-1 0 1,0 0-1,1 0 1,-1 0-1,1 0 1,-1 0-1,1 0 1,-1 1-1,1-1 1,0 1-1,-1-1 1,1 1-1,0 0 1,0 0-1,-1-1 1,1 1-1,0 0 1,-1 0-1,1 1 1,3 0-1,-1 1-9,1 0 0,0 0 0,-1 1 1,0 0-1,0 0 0,0 0 0,0 1 0,0-1 0,4 6 0,26 41-65,-28-40 30,0 0-1,1-1 1,0 1-1,14 13 1,-16-19 26,-1-1 1,1 0-1,-1 0 1,1 0 0,0-1-1,0 0 1,0 0-1,0 0 1,1-1-1,5 2 1,-8-3 10,-1 0 0,1 0 1,-1 0-1,1-1 0,-1 1 0,1-1 1,-1 1-1,1-1 0,-1 0 0,0 0 0,1 0 1,-1 0-1,0-1 0,0 1 0,0-1 0,0 1 1,0-1-1,3-3 0,-1 2 3,-1 0-1,0 0 1,1-1 0,-1 0-1,-1 0 1,1 1 0,-1-1-1,4-9 1,38-65-12,-36 67 16,-5 7 2,-1-1-1,1 1 0,-1-1 0,1 0 1,-1 0-1,1-7 0,0 0 14,-2 23 8,2 8-9,-2 1 1,0 0-1,-1 0 0,-1 0 1,-1 0-1,-1 0 1,-5 19-1,-2 25 19,-1 35-16,7-56 25,-7 176 24,9-177-11,-13 165 19,12-167-26,-2 27-12,-22 219 27,23-254-50,1-5-8,5-15-1189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18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1170 1 6552,'-15'38'21,"8"-27"86,-8 5-37,-28 21 1,27-29-3,-18 0-39,0-2 0,0-1 0,-44 1 0,60-6-27,-39-3 15,10-2-4,-2-1-10,29 1 12,1 0 1,-1-1 0,1-1-1,1-1 1,-1-1 0,1 0-1,-22-16 1,14 9 5,18 12 53,1-1-1,-1 2 1,0-1-1,-1 1 1,1 0 0,-13-3-1,18 6-50,1 0 0,-1-1 0,1 1 0,-1 0 0,1 0 0,-1 1 0,1-1 0,-1 0 0,1 1 0,-1 0 0,1-1-1,0 1 1,-1 0 0,1 0 0,0 0 0,0 0 0,0 1 0,0-1 0,0 1 0,0-1 0,0 1 0,0 0 0,0 0 0,1-1 0,-1 1 0,1 0 0,-2 4 0,-9 16 142,1 2 0,-16 48-1,23-59-144,-3 23 98,6-21-75,0 1 0,1-1 0,1 1-1,4 23 1,-3-29-34,1-1 1,1 0-1,-1-1 0,6 10 0,3-3-5,-3-9-10,-6-4 0,0 0-1,0-1 1,0 1-1,0-1 1,0 0-1,1 0 1,-1 0-1,7 1 1,34-6-78,-1-1 64,-32 3 20,41-4 0,-15 7 0,3 8 1,3 7 4,3 6-2,-2 9 2,1 12-2,-2 8 2,-4 4-3,-9-1-2,-26-46 0,0 1 0,-1-1 0,3 13 0,-5-16 0,0 1 0,0-1 0,-1 1 0,0 0 0,0 8 0,-1-10 0,0 0 0,0 0 0,0 0 0,0 0 1,0 0-1,-1 0 0,-3 6 0,1-4 1,-1 0 1,0-1-1,0 1 0,-1-1 0,0 0 1,1-1-1,-2 1 0,1-1 0,0 0 0,-1-1 1,-8 4-1,-14 5 7,-34 11 1,39-16-9,-4 3 5,-1-2 1,-51 8-1,64-13-2,-27 4 24,-80 3 0,75-8-13,-189-5 16,182-6-28,-7-8-1078,40 11-4304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1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9592,'91'0'-107,"-88"0"95,1-1-1,0 1 1,-1 1 0,1-1-1,-1 0 1,1 1 0,-1 0-1,1 0 1,-1 0 0,1 0-1,-1 0 1,4 3 0,2 0-8,-4-1 18,0 0 0,0 0 0,-1 0 0,1 0 0,-1 1 0,1 0 0,5 6 0,-3-2 3,-1 1 0,-1-1 0,1 1 0,5 14 0,-2-2 0,11 36 0,-6 7-543,9 73 1,-8-28-4872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19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1 620 7800,'13'13'0,"0"-1"0,-8-9 0,10 2 0,-12-5-1,0 0 0,-1-1 0,1 1 0,0-1 0,0 1 0,-1-1 1,1 0-1,0 0 0,-1 0 0,1 0 0,-1-1 0,1 1 0,-1-1 0,0 1 0,1-1 1,-1 0-1,3-3 0,67-67-17,-27 20 7,-30 32 9,31-41 1,-33 41 10,-1-1-1,-1 0 1,0 0 0,6-24 0,-12 33-2,-2 1 1,0-1-1,0-1 1,-1 1-1,-1 0 0,0 0 1,0-1-1,-3-21 0,2 33 1,0-1 0,0 0 0,-1 0 0,1 0 0,-1 0 0,1 1 0,-1-1 0,0 0 0,0 1 0,0-1 0,0 1-1,0-1 1,0 1 0,0-1 0,0 1 0,-3-3 0,-1-1 11,2 2-2,0-1 1,-1 1-1,1 0 1,-1 0-1,0 0 1,1 0 0,-1 1-1,-1 0 1,1 0-1,0 0 1,0 0-1,-9-2 1,3 1 2,7 2-8,1 0 0,-1 0 1,0 1-1,0-1 0,0 1 1,0 0-1,0 0 0,0 0 1,0 0-1,0 0 0,0 0 0,-4 2 1,-3 0 32,0 0 0,0 1 0,0 0 1,1 1-1,-1 0 0,1 0 0,0 1 1,0 0-1,1 0 0,-1 1 0,-13 13 0,21-18-35,1 0 0,0-1 0,-1 1 0,1 0 0,0 0 0,0-1 0,0 1 0,-1 0 1,1 0-1,0 0 0,0-1 0,0 1 0,0 0 0,0 0 0,1 0 0,-1-1 0,0 1 0,0 0 0,0 0 0,1 0 0,-1-1 0,0 1 0,1 0 0,-1-1 0,0 1 0,1 0 0,0 0 0,0 1 16,2 2 0,0 1 0,0-1 0,0 0 0,1 0 1,0 0-1,-1-1 0,1 1 0,0-1 0,1 0 0,-1 0 0,7 3 0,3 1-2,-1-1-1,17 5 0,-17-7-11,84 27 194,-7-4-64,149 65 230,-237-91-360,1 0 1,0 0-1,-1 0 1,1 0-1,-1 1 1,0-1 0,1 1-1,-1 0 1,0 0-1,0 0 1,0 0-1,0 0 1,2 3-1,2 3 13,13 18 12,-16-15 51,-4-2-62,0 0 1,-1 0-1,0 0 0,0 0 0,-1 0 1,0-1-1,-5 11 0,-29 49 79,37-67-105,-9 14 57,2 0 0,0 0 1,0 1-1,-6 25 0,13-39-2,0-2-52,1 0 1,0 0-1,-1 0 1,1 0-1,-1 0 1,1 0-1,0 0 1,-1 0-1,1 0 0,-1 1 1,1-1-1,-1 0 1,1 0-1,-1 1 1,1-1-1,-1 0 1,1 1-1,-1-1 0,1 1 1,0 0-1,0-1-1,-1 1 0,1 0 0,0-1 0,-1 1 0,1-1 0,0 1 0,0-1 0,-1 0 0,1 1 0,0-1 0,0 0 0,0 0 0,0 1 0,-1-1-1,1 0 1,0 0 0,0 0 0,0 0 0,0 0 0,0 0 0,0 0 0,-1-1 0,1 1 0,0 0 0,0 0 0,0-1 0,1 0 0,103-25 64,-76 16-12,130-67 20,-127 57-20,-31 19-52,45-32 50,76-75-1,-83 70-27,140-146 61,-174 176-83,-8 6-2,-7 7 0,-14 19 0,19-17-4,-1 1 0,2 0 0,-1 0 1,1 0-1,0 0 0,0 1 1,1-1-1,0 1 0,1 0 0,0 0 1,0 0-1,1 0 0,0 16 1,7 19-15,0-27-48,0-7 49,1 0 0,0-1 1,1 0-1,0 0 0,9 8 1,-1-9-84,-11-6 71,4 1 7,0 0 1,1-1-1,-1 0 0,0 0 1,1-1-1,-1-1 0,1 1 0,13-2 1,45-9-94,-59 4 63,-7 4 47,4-4-2,-1 0 0,1-1 0,-1 1 0,-1-1 1,1-1-1,-1 1 0,0 0 0,-1-1 0,5-13 1,5-25-8,-12 40 14,0 1 0,-1 0-1,0 0 1,0-1 0,0 1-1,0 0 1,-2-7 0,0 6 0,0 0 0,0 0 0,0 0 0,-1 0 0,-6-11 0,-30-34 1,-114-100 86,97 102-30,50 43-39,1 1-13,1 1 0,-1 0 0,0 0 0,0 1 0,0-1 0,0 1 0,0 0 0,-11-4 0,15 7-79,-1 0 0,1 0 0,-1 0 0,1-1 0,-1 1 0,1 0 0,-1 1 0,1-1 0,-1 0 0,1 0 0,-1 1 0,1-1 0,-1 1 0,1-1 0,-1 1 0,1 0 0,-3 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19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7088,'16'-6'64,"0"1"1,30-6-1,-13 3 53,-29 7-60,0 0-1,-1 1 1,1-1-1,0 1 1,0 0-1,0 0 0,0 0 1,3 1-1,-1-1-8,-3 1-18,0 0 1,0 0-1,0 0 0,0 1 0,-1-1 0,1 1 0,-1-1 0,1 1 0,-1 0 0,0 0 0,1 0 0,-1 0 0,0 0 0,0 0 1,2 4-1,-2-3 10,-1-2-16,1 1 0,-1 0 0,0-1 0,1 1 0,-1 0 1,0-1-1,0 1 0,0 0 0,-1 0 0,1 0 0,0 0 0,-1 0 0,1 0 1,-1 0-1,1 2 0,0 6 30,3 2-17,-3-7-5,1-1 0,-2 1 0,1 0 0,0 0 0,-1 0 0,0-1 0,0 8 0,-9 144 648,6-138-651,2 26 109,1-27-99,2 0 0,0 0 0,1-1 1,1 1-1,1-1 0,11 27 0,-11-32-30,-3-7-5,1 1 0,-1-1-1,1 0 1,0 0 0,0 0 0,0-1-1,7 6 1,31 30 28,-40-38-32,-1-1 1,1 1-1,0-1 1,-1 0-1,1 1 1,-1-1-1,1 0 0,0 0 1,-1 1-1,1-1 1,0 0-1,-1 0 1,1 0-1,0 0 0,-1 0 1,1 0-1,0 0 1,0 0-1,-1 0 1,1 0-1,0 0 0,-1-1 1,1 1-1,0 0 1,-1 0-1,1-1 1,0 0-1,2 0 1,5-2 6,0-1 0,-1-1 0,1 0 0,-1 0 0,0 0 0,7-7 0,38-41 74,-30 30-48,1-2 115,-3-1 259,-19 24-243,-1 2-145,0-1 0,0 1 1,0-1-1,1 1 0,-1-1 1,0 1-1,0-1 1,0 1-1,1-1 0,-1 1 1,0 0-1,1-1 0,-1 1 1,0-1-1,1 1 0,-1 0 1,1-1-1,-1 1 1,0 0-1,1-1 0,-1 1 1,2 0-1,13-2 45,-1 1-1,1 0 1,0 2-1,25 3 1,5-1 1,-27-1-56,-11-2 0,1 1-1,-1-1 1,1-1 0,13-1 0,16-5 31,1-1 0,62-21 0,-86 23-34,-10 5 1,0 0 1,0-1-1,0 0 0,-1 0 0,1 0 0,-1 0 1,7-6-1,-2 2 18,0-1 0,0-1 0,0 0 0,-1 0-1,0 0 1,-1-1 0,0 0 0,6-11 0,-8 10-12,-2 6 0,0 0 0,-1 0 0,0 0 0,0-1 0,0 1 0,1-9 0,-1 6 5,-1 0 1,1 0-1,-1 0 0,-1 0 0,1 0 1,-1 0-1,-1 0 0,1 0 1,-1 1-1,0-1 0,-1 0 0,1 1 1,-7-10-1,7 12-11,-1 1 0,0 0 0,0 0 0,0-1 0,-1 2 0,1-1 0,-1 0-1,1 1 1,-1 0 0,0 0 0,0 0 0,0 0 0,0 0 0,0 1 0,0 0 0,0 0 0,-1 0 0,1 0 0,0 1 0,-1-1 0,1 1 0,-1 0 0,-5 1 0,-27 4 46,45-4-52,0-1 0,0 0 0,12-2 0,47-13-25,98-24-1,-126 29-15,0 1 14,19-5-17,60-24 0,41-15-165,-154 51 168,1-3-7,-26 0-21,10 5 63,7-1 1,0 1 1,-1 0-1,1 0 0,0 0 1,-1 1-1,1-1 0,0 1 1,0 0-1,-1 0 0,-4 2 1,-85 36-48,89-37 42,0 0 0,0 0 1,0 0-1,0 1 0,0-1 0,1 1 0,-1 0 0,1 0 1,-5 6-1,-1 1-3,-17 19-15,20-16-59,5-2 65,1-1-1,0 1 1,1-1 0,-1 1 0,4 11 0,3-4-92,-1-8 65,2 3 15,0 0 0,1-1 0,0 1 0,1-2 0,0 1 0,14 10 0,67 61-119,-85-78 140,0 1 0,-1-1 1,0 1-1,0 0 0,0 1 0,-1-1 0,0 1 1,0 0-1,-1 0 0,0 0 0,0 0 1,2 10-1,-3-13 8,-2-3 3,0 0 0,1 0 0,-1-1-1,0 1 1,0 0 0,0 0 0,0 0 0,0 0 0,0 0 0,0 0 0,0 0 0,0 0 0,0 0 0,0 0 0,0-1 0,-1 1 0,0 2 0,-2 8-4,-1-1 0,-8 18 0,7-19 5,0-1 0,0 1-1,-1-1 1,-1-1-1,1 1 1,-10 7 0,0-2 0,-1-1 0,0 0-1,-1-2 1,-20 10 0,-58 21 2,89-38-2,-45 14 7,-254 54-1351,138-38-5416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32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429 159 7624,'0'-96'1876,"0"94"-1416,-2 10-374,-12 39-11,-23 73-7,26-88-46,-1 0-1,-28 52 1,30-64-19,-5 5 5,-24 33 4,-8 4-8,4-5 1,4-11-3,5-9-2,5-8 0,22-22 0,5-5 0,0 0 0,0 0 0,0 0 0,0-1 0,0 1 0,-1-1 0,1 1 0,0-1 0,-1 0 0,1 0 0,-5 1 0,-3 2 1,9-4 6,-5 1-3,4-1 5,5 1 44,8 2-34,-1 0 1,1 0-1,-1 1 0,0 0 0,0 1 0,15 10 0,60 44 76,-66-45-74,75 57 23,49 28-11,-115-83-25,41 15 4,-50-24-11,0-1 0,27 4 0,-17-6-1,1-2 0,-1-1 1,45-5-1,-44-2 7,42-22-1,-57 21-5,1-1-1,-1 0 0,21-17 1,-25 15-1,0 1 0,-1-1 0,0-1 0,15-21 0,-12 12 0,-1-1 1,15-35-1,-4-5 7,17-75 1,-34 101 32,5-148 29,-12 144 39,-1 15-50,-1-13 9,-2 0 0,-1 0 1,-12-40-1,17 74-63,-28-86 228,25 77-178,-1 0 0,-1 0 1,0 0-1,0 1 1,-15-20-1,20 31-49,1 0 0,0-1 0,0 1-1,0 0 1,-1 0 0,1-1 0,0 1-1,0 0 1,0 0 0,-1 0 0,1-1-1,0 1 1,-1 0 0,1 0 0,0 0-1,0 0 1,-1 0 0,1 0 0,0 0 0,-1 0-1,1-1 1,0 1 0,0 0 0,-1 0-1,1 0 1,0 0 0,-1 1 0,-6-1 21,0 1 0,1 1 0,-1 0 1,0 0-1,1 0 0,-8 4 1,13-6-19,0 0 0,0 1 0,0-1 0,1 1 0,-1-1 0,0 1 0,0 0 0,0-1 0,1 1 1,-1 0-1,0 0 0,1-1 0,-1 1 0,0 2 0,-15 22 47,1 0-1,-11 29 1,18-25 12,-6 133 15,16-128-68,7 50-1,8 9-10,36 67-5,-50-149 0,2 1 0,0-1-1,0 0 1,7 11 0,0-2 0,19 31-7,-19-36-30,3-1 16,27 17-1,-39-30 21,-1 1 0,1-1 0,-1 0 0,1-1 0,0 1-1,-1 0 1,1-1 0,0 0 0,-1 1 0,1-1 0,0 0-1,0-1 1,-1 1 0,1 0 0,0-1 0,-1 1 0,1-1-1,3-1 1,-3 1-1,-1 0 1,1 1 0,-1-1 0,0 0 0,0 0 0,0 0 1,0 0-1,-1 0 0,1-1 0,0 1 0,0-1 0,-1 1 0,1-1 0,-1 1 0,1-1 0,1-2 0,2-3-3,2 0 3,-2 1 1,0-1 1,0 0-1,-1 0 0,7-13 0,12-24 1,-1-1 1,6-24 28,-27 69-26,-1-1 1,0 1 0,1-1 0,-1 0-1,0 1 1,1-1 0,-1 1 0,1-1-1,-1 1 1,1-1 0,-1 1 0,1-1-1,-1 1 1,1 0 0,0-1 0,-1 1-1,1 0 1,0-1 0,-1 1 0,1 0-1,0 0 1,-1 0 0,1 0 0,0 0-1,-1 0 1,1-1 0,0 1 0,-1 1-1,1-1 1,0 0 0,-1 0 0,1 0-1,0 0 1,-1 0 0,1 1 0,0-1-1,-1 0 1,1 1 0,0-1 0,-1 0-1,1 1 1,-1-1 0,1 1 0,-1-1-1,1 1 1,-1-1 0,1 2 0,6 7 12,-1 1 0,0-1 0,-1 2 0,0-1 0,0 0 0,4 21 0,52 153 76,-59-179-91,0 0 1,0 0 0,1 0 0,0-1-1,-1 1 1,5 3 0,-6-7-1,0 0 1,0 1-1,0-1 0,1 0 0,-1-1 1,0 1-1,1 0 0,-1 0 1,0-1-1,1 1 0,-1 0 0,1-1 1,-1 0-1,1 1 0,-1-1 1,1 0-1,2 1 0,-2-2 0,0 1 0,0 0 1,0 0-1,0-1 0,0 0 0,0 1 0,0-1 0,0 0 0,0 0 0,0 0 0,-1 0 0,1 0 0,0 0 1,2-3-1,1-1 0,0 0 0,-1-1 0,0 1 0,0-1 0,0 0 0,3-7 0,27-67 0,39-138-40,-27 37-30,-38 142-76,36-178-142,-21 110 162,-23 103 116,1 1-1,0 0 1,-1 0-1,1 0 1,1 0-1,-1 0 1,0 0-1,1 0 1,-1 0-1,1 1 1,0-1-1,0 0 1,3-1-1,-3 1 2,-1 2 6,-1 1 0,1-1-1,0 1 1,0 0 0,-1-1 0,1 1-1,0 0 1,0 0 0,0 0-1,-1-1 1,1 1 0,0 0 0,0 0-1,0 0 1,-1 0 0,1 0-1,0 0 1,0 1 0,0-1 0,-1 0-1,1 0 1,0 1 0,0-1-1,-1 0 1,2 1 0,0 0-5,1 0-1,1 1 1,0 0-1,-1 0 0,0 0 1,1 0-1,-1 1 0,0 0 1,0-1-1,0 1 0,0 0 1,-1 0-1,4 5 0,18 37-23,-19-35 21,3 8-43,0 1 1,-1 1-1,8 32 0,-11-37 20,-1-3-35,0 1 1,-1 0-1,-1 0 1,0 0-1,-1 0 1,-1 19 0,0-19 19,-1 2-91,0 1 1,-1-1-1,0 0 0,-1 0 1,-1 0-1,-9 19 1,-3 11-303,15-42 389,0 3-1,0 0 0,0 0 0,1 0 0,-1 10 0,1-14 44,1 0 0,0 0 0,0 1 0,0-1 1,1 0-1,-1 0 0,0 1 0,1-1 0,0 0 0,-1 0 0,1 0 0,0 0 0,0 0 0,0 0 0,0 0 0,1 0 1,-1 0-1,0-1 0,4 4 0,8 6-10,0-1 0,1 0 1,19 10-1,70 44 1,-43-22 13,-37-24 6,48 36 0,-58-42 0,-1 0 0,0 0 0,-1 2 1,0-1-1,15 26 0,-23-32 2,1 1 0,-1-1-1,0 0 1,0 1 0,-1-1-1,0 1 1,0 0 0,0 15 0,-1-12 1,-2 1 18,-2-7-16,0 1 1,-1 0-1,1-1 0,-1 0 1,-1 0-1,-7 8 0,1-7 29,-3-3-20,0-1 0,1 0 0,-1-1 0,0 0 0,0-1 0,-23-3 0,7-4-2,20 2 23,5-1-27,0-1 0,1 0-1,0 1 1,0-1 0,0-1 0,-3-9 0,7 16-5,0 0-1,-1 0 1,1 0 0,0 0 0,0 0 0,-1 0 0,1 0 0,0-1-1,0 1 1,0 0 0,0 0 0,1 0 0,-1-2 0,5-15 11,0-1 0,1 1 0,15-31 0,-7 25 26,75-98 16,-69 98-15,93-82 31,-111 104-59,1 0-1,0 0 1,-1 0-1,1 0 1,0 1-1,5-3 1,21-7 32,1 1 1,39-8-1,-44 18 82,-2 4-83,-1 2 0,0 0 1,27 13-1,-47-18-33,0-1-1,0 1 1,-1 0 0,1 0-1,0 0 1,-1 1 0,1-1-1,-1 0 1,1 1 0,-1-1-1,2 3 1,16 21 48,-1 2-1,28 51 1,-34-45 29,-6-12-48,3 9-2,-2-1-1,-1 2 1,5 60 0,-9-73-8,-1-2-15,0 1 0,-1 0 0,0 0 0,-1-1 0,-1 1 1,-5 18-1,1-17 6,0-1-1,-14 27 1,10-33 14,3-6-28,0-1 1,0 0-1,0-1 1,-1 0-1,0 0 1,-12 3-1,5-7 21,2-4-19,0 0 0,1-1 0,0-1-1,1 0 1,-1 0 0,1-1 0,1-1 0,-1 0 0,2 0-1,-18-21 1,-7-21 2,23 27 16,-23-122 9,31 112-15,3-150 14,4 147-15,49-138 6,-51 171-23,-1-1-1,1 1 1,0 0-1,1 0 1,4-5-1,98-116 27,-103 123-25,0 0 1,0 0-1,0 0 0,1 0 0,-1 0 0,1 0 0,4-1 1,5-3 1,0 0 1,1 1 0,0 1-1,0 0 1,1 1 0,19-2-1,-32 5-3,0 0-1,1 0 0,-1 0 1,0 0-1,1 0 1,-1 0-1,0 0 0,0 1 1,1-1-1,-1 0 1,0 1-1,0-1 0,2 1 1,9 6 4,-1 0 1,0 0-1,0 1 1,-1 1-1,11 10 1,-9-1 20,35 103 12,-41-93-32,2 120 8,-10-118-9,-9 42-1,-6 9-3,-4-14 2,-3-19-2,16-36 0,-1 0-1,-13 14 1,22-26-3,-1 1 1,1-1-1,-1 1 1,1-1-1,-1 1 1,1-1-1,-1 1 1,1-1-1,-1 0 1,1 1-1,-1-1 1,1 0-1,-1 0 1,0 1-1,1-1 1,-1 0-1,1 0 1,-1 0-1,0 0 1,1 1-1,-1-1 1,0 0-1,0-1 1,-1 1 0,1 0-1,1 0 1,-1 0-1,1 0 0,-1 0 0,1 0 0,-1 0 0,1 0 0,-1 0 0,1 0 0,-1 0 0,1 0 0,0-1 1,-1 1-1,1 0 0,-1 0 0,1-1 0,0 1 0,-1 0 0,1-1 0,-1 1 0,1 0 0,0-1 1,-1 1-1,1 0 0,0-1 0,0 1 0,-1-1 0,-2-7-39,1 1 0,0 0-1,0 0 1,1-1 0,0 1 0,0-1-1,0 1 1,2-14 0,-2-6-963,-3-49-5804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33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9328,'6'3'-1,"0"1"0,0 0 1,0 0-1,0 1 0,-1 0 0,1 0 1,-1 0-1,0 0 0,-1 1 0,5 6 1,18 33-15,-18-21-58,8 51-1,-8 37 60,-8 10 14,-6 0 0,-2-3 0,-1-5 1,4-67 2,1-12 1,1 0 0,6 66 0,-4-92-2,3 16 2,0 0-1,2-1 1,7 24 0,-9-40 0,8 42 8,-5-33-7,1-13-1,-6-5-6,0 1 1,0 0-1,0-1 1,0 1-1,-1-1 0,1 1 1,0-1-1,0 0 0,-1 1 1,1-1-1,0 0 0,-1 1 1,1-1-1,0 0 0,0-1 1,48-82-1087,-15 24-4232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33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217 277 6280,'63'-38'-7,"-48"29"33,-5 2-11,0 0-1,1 1 1,0 0 0,0 1-1,0 1 1,1 0-1,0 0 1,17-3-1,-27 7 308,-7 2-16,-175 67 1321,158-61-1596,11-5-2,0 2 0,0-1 0,-10 7 0,-12 6 22,1 2 1,-33 25-1,47-23-44,13-4-2,5-17-5,0 1 1,0-1-1,0 1 0,0 0 0,1-1 0,-1 1 0,0-1 0,0 1 0,0-1 0,0 1 0,1-1 0,-1 1 0,0-1 0,0 1 0,1-1 0,-1 1 0,0-1 0,1 0 0,-1 1 1,1-1-1,-1 1 0,1-1 0,3 2 0,0-1 0,0 1 0,0-1 0,0 0 0,0-1 0,1 1 0,-1-1 0,0 0 0,0 0 0,5 0-1,-2-1 0,-1 2 1,0-1-1,0 0 0,0 0 0,0-1 0,0 1 0,11-4 0,-2 0 1,4-1 0,30-12 0,-27 8 0,27-17 0,-30 14 0,25-20 1,-23 14 18,-1-2 1,0 0-1,-2-2 0,0 0 1,21-36-1,-31 45-2,13-31 193,13-48 635,-25 107-385,10 25-205,-12-22-163,5 11 54,30 56 0,-39-79-142,1-1 1,1 0 0,-1 0 0,1 0-1,0 0 1,0-1 0,0 0-1,0 0 1,1 0 0,8 3 0,-10-5-5,0-1 1,1 1-1,-1-1 1,0-1 0,1 1-1,5 0 1,-1-2-2,0 1 1,1-2 0,-1 0 0,0 0 0,0 0 0,16-8-1,-18 7 1,0 0-1,0-1 0,-1 0 1,1 0-1,-1-1 0,0 0 1,0 0-1,-1 0 1,1-1-1,8-11 0,-10 12 0,1-2 0,-1 1-1,1-1 0,-1 0 1,-1-1-1,1 1 0,-1-1 1,-1 0-1,3-10 0,-1 6 0,0-1-9,-2 6 8,1 1 0,-1-1 1,-1 0-1,1 0 0,0-10 0,-3 41 2,-2 26 1,2 12 0,6-1 0,-3-54 0,-1 0 0,1 0 0,1 1 0,-1-2 0,6 11 0,-5-11 0,1 0 0,1 0 0,-1-1 0,1 1 0,6 4 0,-6-5 0,0-1 0,0 1 0,1-1 0,8 5 0,-10-8 0,0 1 0,0 0 0,0-1 0,0 0 0,0 0 0,8 1 0,-7-2 0,-1 0 0,1 0 0,-1 0 0,1-1 0,6-1 0,26-11 0,1-8 0,-2-3 0,-5-1 0,-7-3 1,-17 20 8,-5 7-2,0-1 0,0 0 0,0 0 0,-1 0-1,1-1 1,-1 1 0,0 0 0,1 0 0,-1-1 0,0 1-1,-1-1 1,1 1 0,0-1 0,-1 1 0,1-4 0,-10 19 241,3-5-227,-12 28 183,-30 100 32,37-99-88,-42 174 53,43-165-106,-78 328 170,65-274-242,14-63 25,-67 198 117,76-234-161,-1 1 1,1-1-1,-1 0 0,1 0 0,-1 1 0,1-1 1,-1 0-1,0 0 0,0 0 0,0 0 0,0 0 1,0 0-1,0 0 0,0 0 0,0 0 0,0 0 1,0 0-1,0-1 0,-3 2 0,3-2-2,-1-17 38,1 9-38,0 5-1,1 0 0,0 0 0,0 0 0,0 0 0,0 1-1,1-1 1,-1 0 0,1 0 0,0 0 0,2-5 0,48-143-1564,-15 54-6290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3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5 572 9504,'-1'16'0,"-2"-5"-8,3-9-31,2-2 1,-2 0 38,0 0 1,1 0-1,-1 0 0,0 0 1,1 0-1,-1 0 1,0 0-1,1 0 0,-1 0 1,0 0-1,1 0 1,-1 0-1,0 0 0,1 0 1,-1 0-1,1 0 1,-1 0-1,0 0 1,1-1-1,-1 1 0,0 0 1,0 0-1,1 0 1,-1-1-1,0 1 0,1 0 1,-1 0-1,0-1 1,0 1-1,1 0 0,-1 0 1,0-1-1,0 1 1,0-1-1,11-20 20,-3 5 13,-1 0 1,5-18-1,53-185 458,-59 199-452,-1 5 77,1 0 0,9-18 1,-11 25-97,7-16 267,0 1 0,2 1 0,25-36 0,-35 55-212,0 1 1,0-1-1,0 0 1,0 1 0,1 0-1,-1 0 1,7-3-1,-3 2-17,-6 2-36,0 1 0,0-1-1,0 1 1,0-1 0,0 1 0,1 0-1,-1 0 1,0-1 0,0 1-1,0 0 1,1 0 0,-1 0-1,0 0 1,0 1 0,0-1 0,1 0-1,-1 0 1,1 1 0,4 1 32,1-2-18,-5 0-22,1 1-1,-1-1 0,0 0 1,0 1-1,0-1 1,0 1-1,0 0 0,0 0 1,0-1-1,0 1 1,0 1-1,0-1 1,2 2-1,6 4 32,1 1 0,-1 1-1,-1-1 1,0 1 0,0 1 0,-1 0 0,10 15 0,-13-17-36,-2-3-1,-1 0 0,1 1 0,-1 0 0,2 9 0,-1-6 3,8 29 15,24 51 1,-35-88-26,0 0-1,1 0 1,-1 0 0,1 0-1,-1-1 1,1 1 0,-1 0-1,1 0 1,0 0 0,-1-1 0,1 1-1,0 0 1,-1-1 0,1 1-1,0-1 1,1 1 0,1 1 0,-2-1-1,-1-1 1,1 0-1,0 1 0,-1-1 0,1 0 0,0 1 0,0-1 1,-1 0-1,1 0 0,0 1 0,0-1 0,0 0 0,-1 0 0,1 0 1,0 0-1,1 0 0,3-2 1,1 0 0,-1 0-1,1 0 1,-1 0 0,0-1 0,0 0 0,0 0-1,5-5 1,-4 4 0,19-13 4,-1 0 0,25-24 0,-10 7 3,180-144 45,-216 176-55,0-1 5,0 1 0,1-1 0,-1 1 0,1 0-1,0-1 1,-1 2 0,1-1 0,0 0 0,0 1-1,0 0 1,6-1 0,-9 2-3,1 0 0,-1 0 1,1 0-1,0 0 0,-1 1 1,1-1-1,-1 1 0,1-1 0,-1 1 1,1-1-1,-1 1 0,0 0 1,3 2-1,-1-1 1,-1 0-1,0 0 1,1 1-1,-1 0 1,0-1-1,-1 1 1,1 0 0,1 3-1,14 40 2,-4 16-2,-3 17 0,-2-32-1,14 52 0,-13-77-4,1-5 4,0 0-1,24 28 1,-31-42-1,0 0 1,0 0-1,1 0 0,0 0 1,-1 0-1,1-1 0,0 0 0,0 0 1,0 0-1,1 0 0,-1-1 1,6 2-1,-3-1-1,1-3-17,2-5 13,0 0 1,-1 0 0,15-14-1,-21 18 7,0-1-1,0 0 1,0 0-1,-1 1 1,1-2-1,-1 1 0,0 0 1,0 0-1,0-1 1,3-6-1,1-3 1,-2 3 0,0-1 0,0 0 1,3-14-1,-5 11 2,0 1 0,-1-1 1,-1 1-1,0-1 0,-1 0 1,-2-15-1,1 21 10,0-1-1,-1 0 1,0 0-1,0 1 1,-1 0 0,0 0-1,-1 0 1,0 0-1,-6-8 1,4 6 7,2 2 11,-1 1 0,1 0 0,-1 1 0,-1-1 0,1 1 0,-1 1 0,0-1 0,-12-6-1,13 7-8,0 2 8,0-1 0,0 1 0,0 0 0,-1 0 0,1 1 0,-1 0 0,1 0 0,-1 0 0,-10 0 0,11 1-16,5 0-8,-1 1 0,0 0 0,0 0 1,0-1-1,0 1 0,0 0 0,0 1 0,0-1 0,0 0 1,0 0-1,0 1 0,0 0 0,0-1 0,1 1 0,-1 0 1,-2 1-1,-2 1 7,3-2-11,0 1 1,0-1-1,0 1 0,0 0 1,0 0-1,1 0 0,-3 2 1,0 1-162,1 0 0,0 0 0,1 1 0,0-1 0,0 1 0,0 0 0,-4 11 0,6-14-272,-14 33-8128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34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 9240,'20'-5'1,"-13"3"2,0 0 0,-1 0 0,1-1 0,7-4 0,110-56 742,-119 60-664,-2 2-14,-1-1 1,1 0 0,0 1-1,0 0 1,0 0 0,0 0-1,1 0 1,-1 0 0,0 1-1,0-1 1,0 1 0,1 0-1,2 0 1,-3 0-43,0 1 0,0 0 0,-1 0 0,1 0 0,-1 0 0,1 0 0,0 1 0,-1-1 0,0 1 1,1 0-1,-1 0 0,0-1 0,0 1 0,0 1 0,0-1 0,-1 0 0,1 0 0,2 6 0,10 31-1350,-2 3-5495</inkml:trace>
  <inkml:trace contextRef="#ctx0" brushRef="#br0" timeOffset="1">455 395 8520,'21'-11'273,"-1"-1"1,-1 0 0,0-2-1,-1 0 1,0-1 0,-1-1-1,16-20 1,-30 33-216,0 0-1,0 0 1,0 1 0,1-1-1,-1 1 1,1-1 0,0 1-1,0 0 1,4-1-1,-1 0-14,3 0 117,0 4-118,0 0 1,0 0 0,-1 1-1,19 6 1,-14 1 65,11 16-3,36 51 0,-23-28-34,1-4-55,-23-30-2,27 9-1,-36-20-12,1-1-1,0 0 1,-1 0 0,1-1-1,11 1 1,-9-2 0,0 0 0,0-1 0,0 0 0,14-3 0,-13 1 0,0 0-1,1-1 0,19-11 1,-16 6-1,0-1 1,-1-1 0,-1-1 0,0 1-1,0-2 1,11-14 0,-10 4 27,-3-6 3,16-58 1,-27 86-24,0-1 0,1 1 0,-1 0 0,0-1 0,0 1 0,0-1 0,0 1 0,0 0 0,0-1 0,0 1 0,-1 0 0,1-1 0,0 1 0,-2-2 0,-3-10 18,0 0 1,-2 1-1,0 0 1,0 0-1,-1 0 0,-13-13 1,20 23-4,-1 0 0,0 0 0,0 0 0,-1 0 1,1 1-1,0-1 0,-1 1 0,-2-2 0,-37-16 132,-84-25-1,106 39-1523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38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1 489 3144,'5'3'96,"-4"-3"-100,4 3 56,0-1 0,0 0-1,0 0 1,1 0 0,-1-1-1,0 0 1,1 0 0,-1 0 0,10 0-1,60-16 720,-69 13-718,-1 0 0,1-1 0,-1 0 0,1 0 0,-1 0 0,0 0 0,0-1-1,8-8 1,-5 5-13,2 0 28,1-2 0,-1 1 0,0-1-1,10-13 1,13-15 130,64-58 17,-72 75-94,132-68 52,-122 74-59,131-30 50,-133 40-24,4 4-44,71 10 1,-105-9-81,-1-1 0,1 1 0,0 0 0,0 0 0,-1 0 0,1 0 0,3 2 0,18 12 27,-1 1 1,0 2-1,20 19 0,-24-14 31,76 130 79,-33-56-76,-57-90-69,1 0 1,0-1-1,0 0 0,1 0 0,0 0 0,0-1 0,0 0 0,12 6 0,-8-5-2,4 1 21,60 7 15,-60-15 13,69-27 34,-65 18 6,17-15 35,0-3 0,35-34-1,-58 49-107,-3 3 25,-1-1-1,12-17 1,92-141 377,-112 168-419,-1 1 0,0-1 0,1 1 0,-1-1 0,1 1 0,-1 0 0,1-1 0,-1 1 0,1 0 0,0-1 0,-1 1 0,1 0 0,-1-1 0,1 1 0,0 0 0,-1 0 0,1 0 0,0 0 1,-1 0-1,1 0 0,-1 0 0,1 0 0,0 0 0,-1 0 0,1 0 0,0 0 0,-1 0 0,1 0 0,0 0 0,-1 1 0,1-1 0,-1 0 0,1 1 0,-1-1 0,2 1 0,10 9 12,-8-7-2,0 1-1,0-1 0,-1 1 0,1 0 1,-1 1-1,0-1 0,-1 0 0,1 1 0,-1 0 1,3 7-1,14 27 31,6 3-12,11 6-25,-27-39-6,0 0 0,16 13-1,-17-16 0,0-1-1,0 0 1,1 0 0,9 4-1,-9-6 1,0 0 0,0-1 0,1 0 0,13 2 0,-8-3 0,0 0 0,21-3 0,-21 1 1,-1-2 0,26-6-1,-26 4 0,1 0 0,26-15 0,-25 10 1,-1-1 0,0-1 0,0 0 0,-1-1 0,14-17 0,-15 11 25,-5-4-13,0 0 0,7-38 0,-14 40 41,-4 1-28,-1 0 0,-9-34 0,12 53-23,1 0-1,0 0 1,-1 0-1,1 0 0,-1 1 1,1-1-1,-1 0 1,0 0-1,1 0 1,-1 0-1,0 0 0,0 1 1,1-1-1,-1 0 1,-1 0-1,-14-10 19,0 1-1,-1 0 1,-31-12 0,23 16 59,-10 5-22,-61 6-1,94-5-51,-1 1 0,1-1 0,0 1 0,0-1-1,0 1 1,0 0 0,0-1 0,0 1-1,0 0 1,-2 2 0,-27 18 27,1 1 0,-30 28-1,37-22 2,-32 53 4,-6 24-30,49-79-6,-15 45-1,24-62-1,0 0-1,1 0 0,1 0 0,-1 1 0,1 17 1,2-21-1,0 1-1,1-1 1,-1 0 0,1 0 0,0 0 0,1-1 0,0 1-1,-1 0 1,2-1 0,-1 0 0,1 0 0,0 0 0,0 0-1,0 0 1,0-1 0,8 6 0,-11-9-1,0 0 0,1 0 0,-1 0 0,1 0 0,-1 0 0,1 0 0,-1 0 0,1 0 0,-1 0 0,1-1 0,3 1 0,27 8-5,0-3 0,45 5 1,-42-13-35,171-29-18,-163 20 13,156-72-14,-164 61 13,-24 14 32,14-10-1,0-1 0,-2-1 0,-1-1 0,0-1 0,19-26 0,-5 2-29,40-69 0,-19 24-46,-58 110 40,-15 44 14,-17 99-3,27-126 7,1-5 13,-2 14-24,-1 90 0,20 149-221,-7-231 81,-4-50 110,-3-6-1,-3-4 60,1 0-1,0 0 0,0-1 0,0 1 0,1-1 1,1 0-1,-1 0 0,0-10 0,0 8 12,-6-22 13,1-1-1,2-1 0,-4-56 1,10 75-4,-1 8 13,1-1 0,1 1 0,-1-1 0,3-9 0,21-84 112,-19 89-91,-1-1 0,2 1 0,0 0 0,0 0 0,1 0 0,1 1 0,13-16 0,-13 16-12,8-5 133,0 6-106,0-1 0,1 2 0,21-8 0,-22 13 52,-7 4-79,0 0 1,0 0-1,0 1 0,11 2 1,-15-2-18,0 1 0,-1-1 0,1 1 0,-1 0 0,1 0 0,-1 0 0,0 0 0,0 1 0,0-1 0,0 1 0,5 5 0,-2-2-1,-5-4-6,0 1 0,0-1 0,0 0 0,0 1 0,0-1 0,-1 1 0,1-1 0,-1 1 0,1 0 0,-1 0 0,0 0 0,1 5 0,2 7 8,-1 0 1,0 0 0,0 16-1,-3-29-10,0 1 0,0-1 0,0 0 0,0 1 0,-1-1 0,1 1 0,-1-1 0,1 1 0,-1-1 0,0 0 0,0 1-1,0-1 1,0 0 0,-2 3 0,-2 4 3,1-2-4,0-1 0,0 1 0,-1-1 0,-6 7 0,-29 23 4,-3-10-2,0-5 2,41-20-7,-2 0 0,1 0 0,0 0 0,0 0 0,0 0 0,0-1 0,0 1 0,-1-1 0,1 0 0,0 0 0,-6-1 0,8 1-2,1-1 0,-1 0 0,1 0 1,-1 1-1,1-1 0,0 0 0,-1 0 0,1 0 0,0 0 0,-1 0 0,1 1 0,0-1 0,0 0 0,0 0 0,0 0 0,0 0 0,0 0 0,0 0 0,0-1 0,0 0-3,-1-6-3,1 6 4,-1 0 0,1 0 0,0 0 1,0 0-1,0 0 0,0 0 0,1-1 0,-1 1 0,0 0 0,1 0 0,0 0 0,-1 0 0,1 0 1,0 0-1,1-2 0,11-20-55,31-45 0,-28 47-14,1 1 0,2 0-1,31-27 1,-14 14-78,74-79-127,-57 60 172,-53 53 107,0 0 0,1-1 1,-1 1-1,0 0 1,0 0-1,0 0 0,1-1 1,-1 1-1,0 0 1,0 0-1,1 0 0,-1 0 1,0-1-1,0 1 0,1 0 1,-1 0-1,0 0 1,0 0-1,1 0 0,-1 0 1,0 0-1,1 0 0,-1 0 1,0 0-1,0 0 1,1 0-1,-1 0 0,0 0 1,1 0-1,20 8-14,-16-5 15,-1 0 0,0 1-1,1 0 1,-2-1-1,6 7 1,4 9 2,-1 0 1,-1 1-1,-1 0 1,13 38-1,-11-28 0,11 24 5,-12-35 20,1-3-16,2 1 1,19 16-1,-19-24 4,13 1-3,36 8 0,-42-16-4,35-5 4,-41 1-11,0-1 1,22-8-1,-20 4 1,1-1-1,-1 0 1,0-2-1,16-11 1,-29 19-1,1-1 1,-1 0-1,-1 0 0,1 0 1,0-1-1,-1 1 0,0-1 0,5-7 1,1-1-1,1 1 2,-7 8 1,0 0 0,-1 0 0,1 0 0,-1 0 0,0 0 0,0-1 0,0 1 0,-1-1 0,3-7 0,3-10 16,-2-1 0,4-28 0,-9 31 47,-2 6-42,-1 0 0,-1 0 0,-9-24 0,12 37-20,1-1 0,0 0 0,0 1 0,-1-1 0,1 1 0,-1-1 0,1 1 0,0-1 0,-1 1 0,1-1 0,-1 1 0,1-1 0,-1 1 0,1 0 0,-1-1 0,0 1 0,1 0 0,-1-1 0,0 1 0,-9-4 15,1 1 0,-1 1 0,0-1 0,0 1 1,0 1-1,-14 0 0,22 0-9,0 1 0,0 1-1,0-1 1,0 0 0,0 0 0,0 1 0,0-1-1,0 1 1,-2 1 0,-39 15 67,-49 30 0,62-27 30,-102 102 39,111-96-86,-3 9-20,-21 47 1,39-62-21,6-11-17,0-1 0,0 1 1,1-1-1,1 1 0,-1-1 0,1 0 0,6 16 0,-8-23-3,0-1 0,1 1-1,-1 0 1,0-1 0,1 1-1,-1 0 1,1-1-1,-1 1 1,1-1 0,-1 1-1,1-1 1,-1 1 0,1-1-1,-1 1 1,1-1 0,0 0-1,-1 1 1,1-1-1,0 0 1,-1 1 0,1-1-1,1 0 1,-2 0-1,10 4 5,0 0-1,1 0 1,11 1 0,-2-2-4,2 0 1,27-2 0,12-4-397,-1-2 0,63-15 0,10-4-5565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39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607 565 7264,'3'-2'-1,"7"-3"5,0-1 0,0 0-1,-1-1 1,0 0 0,9-8-1,-20 14 3,0 0-1,0 0 0,1 1 1,-1-1-1,0 0 1,0 0-1,0 1 1,0 0-1,0-1 1,-3 1-1,-34-3 8,18 5 21,-113 43 14,103-28-7,-116 97 24,120-88-11,-41 39-7,-96 98 115,162-161-157,0 0 0,1 0 0,-1 0 0,0 1 0,1-1 0,-1 0 0,1 1 0,0-1 0,0 1 0,0-1 0,0 1 0,0-1 0,0 1 0,1 0 0,-1 0 0,1-1 0,0 1 0,0 0 0,0-1 0,0 1 0,0 0 0,1 0 0,0 4 0,-1-7-3,0 0-1,0 0 1,0 1-1,0-1 1,0 0-1,1 1 1,-1-1-1,0 0 1,0 0 0,0 1-1,0-1 1,0 0-1,1 0 1,-1 1-1,0-1 1,0 0-1,0 0 1,1 0 0,-1 1-1,0-1 1,0 0-1,1 0 1,-1 0-1,0 0 1,1 0-1,-1 1 1,0-1-1,0 0 1,1 0 0,-1 0-1,16 5 23,-1-1-1,26 4 1,-22-7 16,83-19 16,-96 17-48,-1 0 1,1-1 0,-1 1 0,1-1-1,-1-1 1,0 1 0,9-7-1,2-1 3,1 2-4,-9 4 4,-1 0 1,1 0 0,-1-1-1,10-8 1,2-2 28,0-1 1,-1-1-1,0-1 0,19-26 0,-29 30 56,-1 0 0,-1-1 0,8-23 0,-13 36 79,-1 18 78,4 45 173,-2-46-396,3 0 84,2-3-85,0-1 1,1 0-1,1-1 1,15 15 0,-7-14 30,8-1-35,1-2-1,39 8 1,-36-14-11,49-6-1,-56 1-12,0-1 1,31-10-1,-16 0 0,-1-2 0,0-2 0,46-31 0,-76 45-4,0 0 1,-1 0-1,1 0 0,6-7 1,132-150-18,-122 127 1,59-119 0,-70 124 13,7-45-1,-8-18 6,-9-72 3,-1 155 3,-1 1 0,1-1-1,-1 1 1,-4-16 0,1 9-2,-4-18 8,8 33-10,0-1 1,0 1-1,0-1 1,0 1-1,0 0 1,-1-1-1,1 1 1,0 0-1,0-1 1,0 1-1,0 0 1,-1-1-1,1 1 1,0 0-1,0 0 0,-1-1 1,1 1-1,0 0 1,0-1-1,-1 1 1,1 0-1,0 0 1,-1 0-1,1 0 1,0-1-1,-1 1 1,1 0-1,0 0 1,-1 0-1,1 0 1,0 0-1,-1 0 1,1 0-1,-1 0 1,1 0-1,0 0 1,-1 0-1,1 0 1,0 0-1,-1 0 1,1 0-1,-1 0 1,1 0-1,0 0 1,-1 1-1,1-1 1,0 0-1,0 0 1,-1 0-1,1 1 1,-1-1 2,-4 5 9,1-1 0,0 1 1,0 0-1,0 0 0,1 1 1,-1-1-1,1 1 0,1 0 1,-1-1-1,-2 10 0,-2 1-2,-14 49 40,-20 91-2,33-120-41,-7 62 4,0 29-8,8-2 1,4-18-3,4-48 181,1-34-541,-2 0 0,-1 0 0,-7 44 1,3-48-5803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39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7352,'0'0'0,"15"12"24,25 20 0,50 28 8,23-3 8,13-23-40,2-1-5128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31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1080 1 9416,'-7'2'54,"1"0"0,-1 1 1,1 0-1,-1 0 0,1 1 1,-11 8-1,-31 36 452,43-42-487,-22 24 168,-41 64-1,20-15-112,-46 58-12,73-108-27,-97 110 18,-60 64 70,62-79-68,94-106-15,-4-1-14,-47 23 0,72-40-25,0 1 1,-1-1-1,1 1 1,0-1-1,0 0 1,0 1-1,-1-1 1,1 0 0,0 0-1,-1 0 1,1 0-1,-2 0 1,-7-1 1,1 0 1,-1-1 0,1-1 0,0 1 0,-1-1 0,-13-8-1,22 11-2,0-1 0,0 1 0,0-1 0,0 0 0,0 1 0,0-1 0,0 0 0,0 0 0,0 0 0,1 0 0,-1 0 0,0 0 0,0-1 0,-8-14-264,0 0 1,1 0-1,1-1 1,-9-32 0,-3-24-6378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40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319 139 7000,'24'-15'5,"-18"11"1,0 0-1,-1 0 1,1 0-1,-1-1 1,1 0-1,-1 0 1,5-7-1,-9 11-4,-1 1 1,0 0-1,0 0 0,0 0 0,0 0 1,0-1-1,0 1 0,0 0 0,0 0 0,1 0 1,-1 0-1,0-1 0,0 1 0,0 0 1,0 0-1,0 0 0,0-1 0,0 1 1,0 0-1,0 0 0,0 0 0,0-1 0,0 1 1,0 0-1,0 0 0,0 0 0,-1-1 1,1 1-1,0 0 0,0 0 0,0 0 1,0 0-1,0-1 0,0 1 0,0 0 0,-1 0 1,1 0-1,0 0 0,-5-7 13,0 1-1,-1 0 1,0 1-1,0-1 1,0 1-1,-10-6 1,-2 2 146,0 4-102,0 1 1,-1 0 0,-35-1-1,31 7 156,-7 7-66,-45 19 1,59-18 58,1 4-77,-23 27 1,33-30-63,5-5-58,0-1-1,0 0 0,0 0 1,0 1-1,1-1 1,0 0-1,0 0 1,0 0-1,1 0 1,0 0-1,0 0 1,0 0-1,1 0 1,-1-1-1,1 1 1,0-1-1,0 0 0,1 0 1,3 4-1,4 3-1,-5-4 0,1-1 1,0 0-1,0 0 0,16 9 1,108 69 36,-53-31 8,-59-39-46,2 1-1,-7-5 10,-1 1 1,20 21-1,-16-15 2,0 2 0,14 20 0,-31-39-16,1 1 0,-1-1-1,1 1 1,-1-1 0,0 1-1,0-1 1,1 1 0,-1-1-1,0 1 1,0-1 0,0 1-1,1-1 1,-1 1-1,0 0 1,0-1 0,0 1-1,0-1 1,0 1 0,0-1-1,0 2 1,-1 2 2,0-1 1,-1 1-1,1 0 1,0-1-1,-1 1 0,0 0 1,0-1-1,0 0 1,0 0-1,-1 0 0,1 0 1,-1 0-1,0 0 1,0 0-1,0-1 0,0 1 1,0-1-1,0 0 1,-1 0-1,1 0 0,-7 2 1,-7 3 7,0-1 0,-34 8 0,49-14-13,-6 3 9,0-2-1,0 1 1,-1-1 0,1 0 0,-14-1-1,0 1 0,-43 1 0,12-4-2,15-4-3,32 3-62,0 0 1,0 0 0,0 0-1,0-1 1,1 0-1,0 0 1,0 0 0,0-1-1,-6-6 1,6 6-433,-30-29-4934</inkml:trace>
  <inkml:trace contextRef="#ctx0" brushRef="#br0" timeOffset="5.95">232 13 7264,'11'6'-1,"-1"0"1,1-1-1,1 0 1,-1 0-1,1-1 1,12 2-1,-9-2-7,8 1-25,0 0 0,1-2 0,37 2 1,-36-4 16,162 7-142,-149-7 148,4-1-23,170-2-13,-172 0 20,240-8-36,-216 12 60,-47-1 2,47 7 0,-51-6-155,1 1 0,-1 1 1,0 0-1,25 12 0,-14-4-3671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40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2784,'1'19'0,"6"41"4,-2 24 0,-5-37 9,-12 77 1,5-58-8,3 61 10,4-78-1,0 84 25,0-59-251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40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6728,'0'1'0,"0"0"0,0-1 0,-1 1 0,1 0 0,0 0 0,0 0 0,0-1 0,1 1 0,-1 0 0,0 0 0,0-1 0,0 1 0,1 0 0,-1 0 0,0-1 0,1 1 0,-1 0 0,0-1 0,1 1 0,-1 0 0,1-1 0,-1 1 0,1-1 0,-1 1 0,1-1 0,0 1 0,0 0 0,2 1 0,2 2-1,1 0 0,0 0 0,-1-1 0,1 0 0,0 0 0,0 0 0,1-1 0,11 3 0,45 6 0,-48-9-3,42 5-28,64 2 0,-97-9 16,13 1-89,152-9-46,-151 5 6,178-21-104,-190 22 215,18-1-25,45-10 0,-84 11 99,2-1 46,-6 2 156,-4 5-9,-6 6-14,-2-1 0,1 0-1,-1-1 1,-1 0 0,0-1-1,0 0 1,0 0 0,-18 5-1,-27 16 587,57-28-790,-1 1 0,0-1-1,0 0 1,0 0-1,0 1 1,1-1 0,-1 0-1,0 0 1,0 0-1,0 0 1,0 0 0,0 0-1,0 0 1,1 0-1,-1-1 1,0 1 0,0 0-1,0 0 1,0-1-1,1 1 1,-1 0 0,0-1-1,0 1 1,1-1-1,-1 1 1,0-1-1,1 0 1,-1 1 0,0-1-1,1 1 1,-1-1-1,1 0 1,-1 0 0,1 1-1,0-1 1,-1 0-1,0-1 1,-3-20-530,-2-32 1,1 2-5266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41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8344,'10'-7'0,"-2"3"-3,-3 6-9,2 5 22,0 0-1,-1 1 1,-1 0-1,1 1 1,-1-1-1,7 18 1,19 50 79,-30-73-92,8 21 96,-2 1 0,8 42 0,8 36 99,68 170 283,-59-175-383,29 131 22,-46-163-108,-6-12-6,-6-13 0,-6-14 0,-3-9 0,6-17 0,-1-1 0,1 1 0,-1-1 0,0 1 0,1-1 0,-1 1 0,0-1 0,1 0 0,-1 1 0,0-1 0,0 0 0,1 1 0,-1-1 0,0 0 0,0 0 0,1 0 0,-2 0 0,1 0 0,0 0 0,0 0 0,0-1 0,0 1 0,0-1 0,0 1 1,0-1-1,0 1 0,0-1 0,0 1 0,0-1 0,0 0 0,1 0 0,-1 1 1,0-1-1,0 0 0,1 0 0,-1 0 0,1 0 0,-1 0 0,1 0 0,-1 0 1,1 0-1,0 0 0,-1 0 0,1-1 0,-8-34 11,6 24-9,1 8 1,0 0-1,1 1 1,-1-1-1,1 0 1,0 0-1,0 0 1,1 0-1,-1 1 1,2-6-1,4-26 42,2 1 1,23-62-1,-13 61-21,-9 24 44,4 1-46,-1 2 0,2 0 0,-1 0 0,1 2 0,0-1 0,1 2 0,0 0 0,22-5 0,14 6-4,-33 7 17,0 4-20,-1 0 1,31 20 0,-34-13 5,17 29 0,-22-28-18,11 28 0,26 94-9,-33-93 2,-11-38-14,1 0-4,-2-5-18,0-17-10,10-77-50,-8 73 85,0 1 0,1-1 0,9-25 1,-6 22 9,-4 12 0,0 1-1,1-1 1,1 1 0,0 0 0,0 0 0,9-13 0,-8 14 3,4-3-3,23-13-1,-24 20 7,1 0-1,0 0 1,11-3 0,-9 4 0,0 1 0,21-4 0,-22 6 0,0 1 0,1 0 1,13 1-1,-13 1 1,-1 0 0,1 1 0,-1 1 1,0 0-1,0 0 0,14 8 0,-11-1 6,20 23-1,5 10-3,-26-28 0,42 48-2,-48-58-3,-1 0 1,1-1-1,-1 0 1,1 0-1,1 0 1,-1-1 0,12 5-1,-18-8-1,1 0-1,0-1 1,0 1 0,0-1-1,0 1 1,0-1 0,0 0-1,0 0 1,0 0 0,0 0-1,0 0 1,0 0 0,0 0-1,0-1 1,3 0 0,4-1-4,4 1 0,-8 0-3,0 0 0,0 0 1,-1 0-1,1 0 0,0-1 0,-1 0 0,8-4 1,-2 2-19,3-1 6,0-1 1,0-1-1,-1 0 0,0-1 0,21-16 0,2-5-28,84-76-31,-101 83 76,-13 13 4,9-13 1,-13 19 0,0 1 0,0-1 0,0 0 0,-1 0 0,1 0 0,-1 0 0,0 0 1,0-1-1,0 1 0,-1 0 0,0-5 0,1 7 1,-1 0-1,1 0 1,-1 0-1,1 0 1,-1 0-1,1 0 1,-1 0-1,1 0 1,-1 0 0,0 0-1,0 0 1,1 0-1,-1 0 1,0 1-1,0-1 1,0 0-1,0 1 1,0-1-1,0 1 1,0-1 0,-2 0-1,0-1 1,-22-7 5,11 9 15,-6 4-9,1 1-1,-33 14 1,37-13-5,1 2 0,0 0 1,1 1-1,0 0 1,0 1-1,-17 17 0,18-15-4,-6 7 12,11-11-11,-2 4-2,-1 0-1,2 0 1,0 1-1,0 0 1,1 0-1,1 1 1,-8 24-1,-11 72-5,24-103 2,1-1 1,0 0-1,0 1 0,0-1 0,1 0 1,0 0-1,0 1 0,0-1 1,1 0-1,0 0 0,0 0 0,4 7 1,-3-7-2,-2-5 2,-1 0 0,0-1 0,0 1 0,1-1 0,-1 1 0,0 0 0,1-1 0,-1 1 1,1-1-1,-1 1 0,1-1 0,-1 1 0,1-1 0,-1 1 0,1-1 0,-1 0 0,1 1 0,-1-1 0,1 0 1,0 1-1,0-1 0,15 7-4,0-2 0,0 0 0,1 0 0,0-2 0,17 2 0,1-3-20,156-16-12,-150 8-23,170-46-32,-167 37-7,174-80-40,-177 73 14,-13 6 63,22-13-48,72-54 1,-19-8-35,-99 88 137,0-1 0,-1 0 0,1 0 0,0 0 0,-1 0 0,0-1 0,0 1 0,-1-1 0,3-5 0,1-5-3,-2 7 8,0 0 1,-1 0-1,0 0 0,2-13 1,-4 11 1,0 0 0,-1 0 0,0 0 1,0 0-1,-1 0 0,-4-15 0,0 12 7,1 7 0,0-1-1,-1 1 1,1 0 0,-2 1 0,1-1 0,0 1 0,-1 0 0,0 0-1,0 1 1,-1-1 0,1 1 0,-1 1 0,-10-5 0,12 7 4,-1 1 1,1-1-1,0 1 1,-1 0-1,1 1 1,0-1-1,-1 1 1,1 0-1,0 1 1,0-1-1,0 1 1,0 0-1,0 0 1,0 0-1,-7 6 1,11-7-5,0-1-1,0 1 1,0 0 0,0 0 0,0 0-1,0 0 1,1 0 0,-1 0 0,0 0 0,1 0-1,-1 0 1,1 0 0,-1 0 0,1 0-1,0 0 1,-1 0 0,1 1 0,0-1 0,0 0-1,0 0 1,0 3 0,-1 0 10,1 2-10,0 1 0,1-1 0,-1 1-1,1-1 1,1 0 0,-1 1-1,1-1 1,0 0 0,0 0 0,1 0-1,0 0 1,0 0 0,0-1 0,1 1-1,0-1 1,6 7 0,-3-3-6,5 7 7,1-1-1,1 0 1,0 0-1,30 22 0,-29-26-5,73 64 18,-11-3-16,-61-55-2,-1 1 0,0 1-1,-2 1 1,0 0 0,15 32 0,-27-50-1,0 0 1,0-1-1,-1 1 1,1 0-1,0 0 1,-1 0-1,0 0 1,1 0 0,-1 0-1,0 0 1,0 0-1,0 2 1,0 7 2,0 0 0,-1-1 0,-1 1 0,-2 11 0,0-11-2,0-1-1,0 0 1,-1 0 0,-6 9 0,11-19-2,-1 2 2,-1 0 0,1 0 1,0 0-1,-1 0 0,1 0 0,-1-1 1,0 1-1,0 0 0,0-1 0,1 1 1,-5 1-1,-182 111 35,180-109-30,0-1 0,-1 0 0,-12 3 0,21-7-7,-124 36 32,-30-14-1101,-1-5-4311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5:42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1291 1 9952,'0'9'49,"-3"37"-4,1-31-42,-2-1 1,-6 21-1,-6 3-6,-32 57 0,30-71-22,-8 0 4,-1-1-1,-49 31 1,44-37-171,-141 52-89,138-58 1,14-5 153,-16 4-49,0-1-1,-75 8 1,-161-2-460,176-9 505,69-4 78,0 1 1,0 2-1,-51 15 0,76-18 53,1-1 0,-1 1-1,0 1 1,1-1 0,0 0 0,0 0-1,0 1 1,0 0 0,0-1-1,0 1 1,0 0 0,1 0-1,-1 0 1,1 0 0,0 0-1,-1 5 1,1-4 0,-1 0 1,1-1 0,-1 1 1,1 0-1,0 0 0,0 0 0,1 0 0,-1 0 0,1 0 1,0 6-1,0 7 0,-2 2 2,1-6 7,1-1 0,0 0 0,3 19 0,13 125 49,-11-108 10,-1 74 1,-5-94-56,-6 163 136,1-112-73,-14 244 120,15-197-145,-4 69 0,8-156-25,-4 27-10,0-1 15,3 1 0,7 74 0,25 75 79,-26-194-104,12 37 50,-15-53-54,5 15 24,0 0 0,1-1 1,1 0-1,1 0 0,1 0 1,0-1-1,2-1 1,20 25-1,91 80 182,-106-106-169,-1 1-1,-1 0 1,0 1-1,17 28 1,-18-25-3,19 27 54,-21-31-44,0 1 0,9 22 0,-17-33-36,-1 1 0,0-1 0,0 1 0,-1 0 0,0 0 0,0 0-1,-1 0 1,0 0 0,-1 10 0,-5 5 13,2-15-21,-9 21 1,9-21-2,-16 21 3,18-28-5,0 0 0,0 0 0,1 0 1,-1 0-1,0-1 0,1 1 0,-1 0 1,1 0-1,-1 0 0,1 0 0,-1 0 1,1 0-1,0 0 0,0 1 1,-1-1-1,1 0 0,0 0 0,0 0 1,0 0-1,0 0 0,0 0 0,1 2 1,-1-2-1,1 0 1,0-1-1,-1 1 1,1-1-1,0 1 1,0 0-1,-1-1 1,1 1-1,0-1 1,0 0-1,0 1 1,0-1-1,0 0 1,-1 1-1,1-1 1,0 0-1,0 0 1,0 0-1,1 0 1,85 4 9,-37-5 5,76-13 0,-97 10-11,16 0 16,213-8 8,-201 12-7,256-4 14,-248 4-14,239 3 12,-245-1-18,241 12 5,-289-13-23,0-1-1,0 0 1,15-2 0,19-3-4,48-11 0,-47 2-529,56-23 0,-97 35 438,145-57-5742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08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4664,'0'0'0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10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1503 13 2968,'0'0'145,"-5"0"-19,-42-8 112,39 6-131,0 1 0,1 0 0,-1 0 0,0 1 0,0 0 0,0 1 0,-13 2 0,-56 15 465,67-16-548,-59 17 280,-55 14-5,-86 11 183,193-41-439,-156 27 102,137-24-90,-152 19 20,68-14-35,31-3-35,16 1 0,17 1-3,33-6-7,-41 2 0,63-6 5,0 0-1,0 0 0,-1 0 1,1 1-1,0-1 0,0 0 0,0 1 1,0-1-1,0 1 0,0-1 0,1 1 1,-1-1-1,0 1 0,0 0 0,0-1 1,0 1-1,1 0 0,-1 0 1,0 0-1,1-1 0,-1 1 0,0 0 1,1 0-1,-1 0 0,1 0 0,0 0 1,-1 0-1,1 0 0,0 0 0,0 0 1,-1 0-1,1 1 0,0-1 1,0 0-1,0 0 0,0 0 0,0 0 1,1 0-1,-1 2 0,4 24 0,4 10 1,4 10 0,2 7 0,-1 3 1,20 113 27,-27-152-26,4 26 16,-6-6 2,-1 1-1,-3 54 1,-9-8 9,-18 132 46,14-138-46,6-31-8,-18 118 85,-9-18 14,25-90-64,8-46-45,-1 0 28,1 0-1,0 0 0,1 0 1,0 0-1,1 0 0,3 20 1,-1-22 72,0 0-1,1-1 1,8 18 0,-11-25-76,1 1 1,-1 0-1,1 0 1,0-1-1,0 1 1,1-1-1,-1 0 0,0 1 1,1-1-1,-1 0 1,1-1-1,0 1 1,0 0-1,-1-1 1,1 1-1,0-1 1,7 2-1,10-1 161,1 0 1,40-3-1,-11 0 6,17 5-2,137 3 253,-107-11-298,68-4-10,94 7 109,-230 2-213,199 7 69,-180-7-36,202 3 27,-198-3-34,213 9 21,-212-8-47,229 8 19,-222-8-33,248 5 7,-245-5-19,243 6 10,-244-6-11,269 16 3,-262-14-9,286 20 9,-285-19-2,279 21 12,-279-20-6,297 25 16,-291-25-2,314 23 20,-311-23-15,315 22 13,-316-23-25,298 17 20,-302-16-1,315 40 22,-310-35-1,312 40 27,-316-42-54,268 33 20,-280-34-26,244 29 18,-249-30-18,-37-5-24,270 16 58,-53-15-21,-192-4-1,159-13 17,-167 9-23,154-35 24,-153 29-11,152-62 20,-155 55-19,118-72 29,-126 69-17,121-101 25,-117 92-31,141-158 30,-138 144-30,123-179 27,-131 179-40,91-181 24,-97 180-24,-15 34-37,108-217 89,-96 196-87,15-29 36,-3 0 1,36-107-1,-54 130-29,3-9 34,18-98 0,-30 132-49,3 1-3,-6 11-2,0 1 0,0-1 0,1 1 0,-1-1 0,0 1 0,0-1 0,0 1 0,0-1 0,0 1 0,0-1 0,0 0 0,0 1 0,-1-1 0,1 1 0,0-1 0,0 1 0,0-1 0,-1 1 0,1-2 0,-14-6 0,-10 2 0,-11 0 0,-8 2 0,-5 0 0,-5 2 0,-7 3 0,-9-2 0,-9-5 0,-16-1 0,-23 1 0,-132 0-2,199 6-3,-239-4 1,224 3-9,-269-13-10,265 10-9,-293-20-11,286 20-3,-326-14-20,318 14 21,-345-18-12,342 17 17,-352-18-16,351 19 16,-337-15-15,342 16 22,-314-19-11,320 18 24,-303-17-8,303 18 9,-312-11-5,310 13-9,-298-3-17,306 3 4,-260 1-16,266 2 36,-256 12-16,260-12-4,-398 22-113,330-13 138,78-7-39,-348 40-108,287-28 148,67-10-40,-306 52-167,258-43 196,56-10-54,-152 16-28,152-17 34,-329 41-97,310-38 168,-6 3 7,35-4 1,-31 11 0,32-8 52,-38 6 1,53-13-38,9-2 26,1 3 4,1-2-49,0 0 6,-1 0 1,1-1-1,0 1 1,0-1-1,0 1 1,0 0-1,0-1 1,0 1-1,0 0 1,0-1-1,0 1 1,0 0-1,0-1 1,0 1-1,0-1 0,0 1 1,1 0-1,-1-1 1,0 1-1,0-1 1,1 1-1,-1-1 1,0 1-1,1 0 1,-1-1-1,1 0 1,-1 1-1,1-1 1,-1 1-1,1-1 1,-1 1-1,1-1 1,-1 0-1,1 1 1,-1-1-1,1 0 1,0 0-1,-1 0 1,1 1-1,0-1 1,23 11-1366,2 2-5490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12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6368,'0'0'488,"4"-1"-282,12 0-122,-16 1-73,1 0 0,-1 1 0,1-1-1,-1 0 1,0 0 0,1 0-1,-1 0 1,0 0 0,1 1-1,-1-1 1,0 0 0,1 0-1,-1 1 1,0-1 0,1 0-1,-1 1 1,0-1 0,0 0-1,1 1 1,-1-1 0,0 0 0,0 1-1,0-1 1,1 0 0,-1 1-1,0-1 1,0 1 0,0-1-1,0 0 1,0 1 0,0-1-1,0 1 1,0-1 0,0 1-1,0-1 1,0 2 31,5 40 229,-2 0-1,-3 72 1,-2-68-234,2 189 390,0 75 129,0-180-296,-6 193 611,6-315-834,0 9 82,0 0 0,1 1 0,4 17 0,-5-33-31,0 5 3,-2-8 11,-3-13-347,2 3-779,-9-20-5709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13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7984,'-2'1'1,"0"1"1,-1-1-1,1 1 1,0 0-1,0 0 1,0 0-1,0 0 1,1 0-1,-1 0 1,0 0-1,1 0 1,0 1-1,-1-1 1,1 1-1,0-1 1,0 1-1,0-1 1,1 1-1,-1 0 1,1-1-1,-1 1 1,1 0-1,0 0 1,0 4-1,0 3 1,0-7 0,0 1 0,0-1 0,1 0 0,-1 1 0,1-1 0,-1 1 0,1-1 0,2 4 0,4 10 5,1 0 1,0-1-1,1 0 0,1-1 1,1 0-1,0 0 0,24 23 1,7 3 27,51 53 6,71 98 49,-114-136-11,-1-10 16,-46-45-83,1 1-1,-1 0 1,0-1 0,1 0 0,-1 0-1,0 0 1,1 0 0,-1 0 0,1-1 0,0 1-1,-1-1 1,1 0 0,-1 0 0,6-1-1,-4 0 6,4 1 5,0-1 0,-1 0-1,1-1 1,-1 0 0,1 0 0,-1-1-1,0 0 1,10-5 0,-8 4-10,8-7 35,82-76 11,-77 63-43,38-45 4,17-22-14,-5 1 0,-17 12-3,-16 17-2,-11 18 0,-22 32 0,25-24 0,-21 24 2,-11 11-1,0 0 0,1 0-1,-1 0 1,0-1 0,0 1-1,0 0 1,0 0 0,0 0-1,1 0 1,-1-1 0,0 1-1,0 0 1,0 0-1,0 0 1,1 0 0,-1 0-1,0-1 1,0 1 0,1 0-1,-1 0 1,0 0 0,0 0-1,0 0 1,1 0 0,-1 0-1,0 0 1,0 0 0,1 0-1,-1 0 1,0 0 0,0 0-1,1 0 1,-1 0 0,0 0-1,0 0 1,0 0-1,1 1 1,-1-1 0,0 0-1,0 0 1,0 0 0,1 0-1,-1 0 1,0 0 0,0 1-1,0-1 1,1 0 0,-1 1 2,0 0 0,0 0 0,0 0 0,0 0 1,0 0-1,0 0 0,0 0 0,0 0 0,0-1 0,0 1 1,0 0-1,-1 0 0,1 0 0,0 0 0,-1 0 1,0 1-1,-1 3 9,-5 9 8,-1 0 0,0 0 1,-1-1-1,-10 13 0,-21 24 74,-68 64 0,91-97-86,10-10-1,-1 0 0,0 0 1,0-1-1,-14 8 0,-25 12 23,-79 31 0,84-44-27,36-12-3,0 1-2,-1-1 0,0 0 0,0 0 1,0-1-1,-10 0 0,16 0-11,1 0 11,-1 0 1,1 0 0,0 0 0,0 1-1,0-1 1,0 0 0,-1 0 0,1 0-1,0 0 1,0 0 0,0 0-1,0 0 1,-1 0 0,1 0 0,0 0-1,0 0 1,0 0 0,-1 0 0,1 0-1,0 0 1,0 0 0,0 0 0,-1 0-1,1 0 1,0 0 0,0 0-1,0 0 1,-1 0 0,1 0 0,0 0-1,0 0 1,0 0 0,-1 0 0,1 0-1,0-1 1,0 1 0,0 0-1,0 0 1,0 0 0,-1 0 0,1 0-1,0-1 1,0 1 0,0 0 0,0 0-1,0-1 1,-6-10-42,5 8 51,-11-29-9,10 26 14,-2-1 1,1 0 0,-1 0-1,0 1 1,0 0-1,0 0 1,-1 0 0,0 0-1,-8-6 1,6 7 6,-1 1 0,-1-1 0,1 2 0,-1-1 0,0 1 1,1 0-1,-2 1 0,-15-3 0,-8 2 75,-39 1-1,70 2-79,-6 0 17,71 6-8,51 5-7,83 4 62,-56 4 161,-139-18-152,-7 2 4,1 2-75,2-4-8,1 0-1,0 1 1,-1-1 0,1 0-1,-1 1 1,0-1-1,1 0 1,-1 0 0,0-1-1,0 1 1,0 0-1,0 0 1,1-1-1,-1 1 1,-2-1 0,-105 23 144,68-18-55,-70 0 1,79-5-76,-1-1 84,-167-38-1303,88 11-5424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0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473 275 4312,'0'0'636,"-4"8"-423,-36 92 19,-41 115 39,-32 26-149,102-218-118,7-14-2,0-1-1,-1 0 1,0 0 0,0 0-1,-9 8 1,-24 31 4,-6-4-4,7-15-2,8-13 0,28-15 1,0 1 0,-1 0 0,1-1 0,0 1 0,-1-1 0,1 0 0,-1 0 0,1 1 0,0-1 0,-1 0 0,1 0 0,-1 0 0,1 0 0,-1-1 0,1 1 0,0 0 0,-1 0 0,1-1 0,0 1 0,-1-1 0,1 0 0,-2 0 0,2 0 1,1 0 0,-1 0 0,0 0-1,1 0 1,-1-1 0,1 1-1,-1 0 1,1 0 0,0 0 0,0-1-1,-1 1 1,1 0 0,0 0-1,0-1 1,0 1 0,0 0 0,0 0-1,0-1 1,1 1 0,-1 0-1,0 0 1,1-1 0,-1 1 0,1 0-1,-1 0 1,1 0 0,-1 0-1,3-2 1,3-8 27,2 0-1,0 0 1,0 1-1,0 1 1,2-1-1,-1 1 1,1 1 0,0 0-1,1 0 1,0 1-1,18-9 1,-26 14 3,1 0-1,-1 0 1,1 1 0,0-1 0,0 1-1,-1 0 1,1 0 0,0 1 0,0-1 0,5 0-1,6 0 20,1-2-18,-12 2-10,1 0 0,0 1 0,0-1 0,-1 1 0,1 0 1,0 0-1,0 1 0,9 1 0,107 25 295,-33-6-121,-16-8-141,-43-10 84,113-13 50,-115 2-76,-13 3-71,5-3-13,1-1 0,-1 0 0,-1-2 0,1 0 1,21-18-1,73-70 82,-92 75 9,5-17-29,35-74 0,-49 78 76,-3-17-40,3-73 0,-15 93 120,0 17-133,1 0-48,-1 0 0,-1 1-1,-1-1 1,0 1-1,-1 0 1,-1 1-1,-13-23 1,12 23 76,0 1-51,0 1 0,0-1 0,-2 1 0,1 1 0,-21-19 0,26 27-43,-1 0 1,1 1-1,-1-1 1,0 1-1,0 0 1,-1 1-1,-10-4 1,16 5-41,0 1 0,-1 0 1,1 0-1,0 0 0,-1 0 0,1 0 1,-1 0-1,1 0 0,0 0 1,-1 0-1,1 0 0,0 0 0,-1 0 1,1 0-1,0 0 0,-1 1 1,1-1-1,0 0 0,-1 0 0,1 0 1,0 0-1,-1 1 0,1-1 1,0 0-1,-1 0 0,1 1 0,0-1 1,-8 7 39,1 1 0,0-1 0,1 1-1,0 1 1,0-1 0,-5 11 0,3-2 7,0 0 0,1 1 0,1 0 0,0 0 0,-5 37 0,9-40-34,-2 16 79,0 149 40,8-144-67,7 12-26,24 59 0,-22-83-7,3-6-26,0-1 0,1 0 0,21 15 0,-18-21 12,-11-7-19,4 1-2,0-1 0,0 0 0,0 0 0,0-1 0,1-1 0,-1 0 0,23-1 0,-19 0 4,-2 0-4,-1-1-1,0-1 0,0 0 1,0 0-1,0-2 0,19-5 1,43-22 20,-65 22-11,-1-3 2,-1-1-1,-1 0 1,0-1 0,-1 0 0,0 0 0,6-21-1,-9 18 26,0 0 1,1-24-1,6-24 231,-11 62-117,0 6-94,-1 0-55,0 1 0,1 0 0,0-1 0,0 1 0,0 0 0,1-1 0,1 8 0,3 19 26,3 21-1,4 12-24,-1-6-3,-1-12-3,-7-32-6,-1-6-5,-1 0 1,1 0 0,-2 0 0,1 8-1,-1-17 2,0-1-1,0 0 1,0 0-1,-1 0 1,1 1-1,0-1 1,-1 0-1,1 0 1,-1 1-1,-1-4 1,-7-25-57,5 14 31,0-3 5,1 0 0,0 1 0,0-31 1,3-91-68,3 111 23,32-108-23,-25 114 29,47-61-28,-54 80 85,0 0 0,0 1 0,1 0 0,0 0 0,-1 0 0,1 0 0,1 0 0,-1 1 0,0-1 0,0 1-1,1 1 1,-1-1 0,1 0 0,0 1 0,5-1 0,-5 1-2,10 1-74,64 21-26,-74-19 101,0 1-1,0-1 0,0 1 1,0 0-1,0 0 0,-1 1 0,1-1 1,-1 1-1,0 0 0,0 0 1,-1 0-1,1 1 0,4 6 1,-6-7 2,4 10-45,-2 5 19,-1 1 0,-1 0 0,-1 0 0,0 0 0,-4 30 0,-8 13-50,9-48 52,1 0 0,1 0 1,0 0-1,0 0 0,2 0 1,0 0-1,4 17 0,1-25-34,1-1 30,0-1 18,0 0 0,1 0 1,-1-1-1,1 0 0,0 0 0,18 4 1,94 19-69,-98-22 76,0-1 0,0-2 0,1 0 1,23-3-1,1 1 2,14 1 7,0 4 1,-18 5 0,-43-10 0,1 1 0,0-1 0,-1 1 0,1 0 0,0-1 0,-1 1 0,1 0 0,-1 0 1,1 0-1,-1 0 0,0 1 0,0-1 0,3 2 0,-4-2 0,0 1 0,1-1 1,-1 0-1,0 0 0,0 0 0,0 0 1,0 0-1,0 0 0,0 0 0,0 0 1,0 0-1,0 0 0,0 0 0,-1 1 0,1-1 1,0 0-1,-1 0 0,1 0 0,-1 0 1,1 0-1,-1-1 0,0 2 0,-4 6 1,0-1 0,0-1-1,-11 11 1,-34 29 4,-9 7-2,-6 4 2,5-5-3,-13 8-5,72-59 1,-1 0 0,0 0 1,1 0-1,-1-1 0,0 1 0,0 0 1,1-1-1,-1 1 0,0-1 0,0 1 0,0-1 1,0 0-1,0 0 0,0 0 0,0 0 1,-1 0-1,-1-1-4,3 1 3,1-1 0,-1 1 0,0-1 0,1 0 0,-1 0 1,1 1-1,0-1 0,-1 0 0,1 0 0,-1 1 0,1-1 0,0 0 0,0 0 0,0 0 0,-1 0 0,1 0 1,0 1-1,0-1 0,0 0 0,1-2 0,-2 1-3,0-5 0,0 5 3,1-1-1,0 1 1,-1 0 0,1 0-1,0-1 1,0 1 0,1 0-1,-1-1 1,0 1-1,1 0 1,-1 0 0,1 0-1,1-4 1,5-14-11,1 2-1,1-1 1,1 1 0,0 0 0,1 1-1,24-29 1,-23 32 10,0 1-5,-1 1 1,18-13 0,150-111-24,-127 100 32,-11 13 0,-39 22 0,1-1 0,-1 1 0,1 0 0,0 1 0,-1-1 0,1 0 1,0 1-1,-1-1 0,6 1 0,-4 1 0,0 0 1,-1 1-1,0-1 1,1 1-1,-1 0 1,0-1-1,0 2 1,0-1-1,0 0 0,0 1 1,0-1-1,0 1 1,-1 0-1,0 0 1,1 0-1,1 3 1,-1-2-1,6 13 8,3 17 2,10 57 0,-4 94 57,-17-153-59,1 8 32,-1-17-22,1 19 8,-1 0 0,-7 47 0,5-65 2,0-12-13,0 1 0,0 0 0,-1-1 0,0 1 0,-1-1 0,-6 16 0,8-28-11,-1 0-1,1-1 1,0 1 0,0 0-1,0-1 1,0 1 0,0-1-1,0 1 1,0-1 0,0 0-1,0 1 1,1-1 0,-2-1-1,1 2-1,-6-5 2,4 3-2,1 1 0,-1-1 1,1 0-1,0 0 0,-1-1 0,1 1 0,0 0 0,-3-5 0,-10-15 11,-20-39 1,26 37 7,-19-119 20,25 110 13,7-138 26,2 138 0,52-124 37,-41 127-9,82-104 55,-97 132-146,0-1 1,0 1 0,0 0-1,0 0 1,1 0 0,-1 0-1,5-2 1,22-13 83,52-22-1,-80 39-90,0-1 0,1 1-1,-1-1 1,0 1-1,1 0 1,-1 0 0,0-1-1,1 1 1,-1 0-1,0 0 1,1 0 0,-1 0-1,2 1 1,13 2 38,0 1 0,0 0 0,27 12 0,-26-4 80,0 7-69,-1 1-1,19 31 1,-26-29 28,-6-4-65,-1 0 0,0 0 1,-1 0-1,-3 28 1,-4-22 18,4-18-32,-5 12 2,0-1 1,-1 1 0,-1-1-1,-1-1 1,-14 21 0,-11 9 8,-2-3-16,34-40-5,1 0 1,-1-1-1,0 1 1,0-1-1,0 0 1,0 1-1,0-1 1,0-1-1,-1 1 1,1 0-1,-1-1 1,1 0-1,-1 0 1,0 0-1,-6 1 1,10-2-2,0 0 0,-1 0 1,1 0-1,-1 0 1,1 0-1,0 0 0,-1 0 1,1 0-1,0 0 1,-1 0-1,1 0 0,0 0 1,-1 0-1,1 0 1,0 0-1,-1-1 0,1 1 1,0 0-1,-1 0 1,1 0-1,0-1 0,0 1 1,-1 0-1,1-1 1,-5-4-10,1 0-1,0 0 1,0 0 0,1-1 0,-1 0 0,-4-11 0,6 1-134,4-7-282,2 0 0,0 0 0,14-39 0,9-21-7266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3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8696,'-2'2'2,"1"-1"1,-1 0-1,1 1 0,0-1 1,-1 1-1,1 0 0,0-1 1,0 1-1,0 0 1,1-1-1,-1 1 0,0 0 1,1 0-1,-1 0 1,1 0-1,-1 0 0,1 0 1,0 2-1,1 1 6,0 1-1,0-1 1,1 0 0,-1 0-1,1 0 1,4 5-1,-2 2-1,-2-7 13,0 0-1,0 0 1,1 0 0,-1 0-1,7 8 1,7 8 38,2-1 0,0 0 1,38 31-1,-7-14-1110,2 1-4267</inkml:trace>
  <inkml:trace contextRef="#ctx0" brushRef="#br0" timeOffset="1">1031 826 10136,'0'0'0,"10"6"0,19 19 8,7 11 0,6 9-8,-6-3-88,-15-11 88,-6-4-552,-12-14 552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0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9240,'20'49'0,"-5"5"0,-6 18 0,-1 122 6,-8-153 28,-4 342 128,3-351-135,2-1-1,1 0 1,1 1-1,8 30 0,-6-42-26,-4-20 0,-1 1 0,0-1-1,0 0 1,1 0 0,-1 0 0,0 0-1,0 0 1,1 1 0,-1-1-1,0 0 1,0 0 0,1 0-1,-1 0 1,0 0 0,0 0-1,1 0 1,-1 0 0,0 0 0,1 0-1,-1 0 1,0 0 0,0 0-1,1 0 1,-1 0 0,0-1-1,0 1 1,1 0 0,-1 0 0,0 0-1,0 0 1,1 0 0,-1-1-1,0 1 1,0 0 0,1 0-1,11-8-1,-12 8 2,9-6-8,28-26-113,76-73-1091,-46 44-4208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197 169 6728,'39'-61'8,"-16"32"44,35-36 1,-56 63 155,5-6 189,-8 5-150,-8 8 1,-20 19 85,2 1-1,-31 37 1,17-19-94,-17 17-33,42-44-137,1-1-22,1 0 0,0 1 0,1 1 0,-15 26 0,27-43-44,1 1 0,0 0 0,-1 0 0,1 0 0,0 0 0,0 0 1,0 0-1,0 0 0,0 0 0,0-1 0,0 1 0,0 0 0,0 0 0,0 0 0,0 0 1,0 0-1,1 0 0,-1 0 0,0 0 0,1 0 0,-1-1 0,0 1 0,1 0 0,-1 0 1,1 0-1,0-1 0,-1 1 0,1 0 0,0-1 0,-1 1 0,1-1 0,0 1 0,1 0 1,2 1 1,-1 0 1,1 0 0,0-1 0,0 1 0,0-1 0,6 1-1,2 1 0,-7-1-2,1-1 1,-1 0 0,0 0 0,1-1 0,-1 0-1,9 0 1,7-1 9,1-1 1,21-5-1,-28 1 34,8-11 25,-1 0 1,0-2 0,32-35-1,-43 43-51,-8 7 8,1 0 1,-1 0 0,0-1 0,0 1-1,5-10 1,2-11 321,13-42-1,-22 65-155,-1 19 268,1-2-341,-1 0-59,1-1 1,1 0 0,5 26 0,23 64 108,-21-85-105,3-4-46,0 0 1,0-1 0,17 15-1,-13-19 13,25 8-1,-34-16-32,-1 0 0,0-1 0,1 1 0,-1-1 1,10 0-1,-5-2-2,1-1 0,-1 0 0,0 0 0,0-1 0,0-1 1,-1 1-1,14-8 0,-5-1-31,-3-1-272,-1-2 1,-1 0 0,0-1-1,12-17 1,13-24-7117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1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8608,'4'-41'4,"1"-14"44,1 76 173,6 40-14,-11-57-201,10 57 306,26 78 0,-14-96-237,-12-31 93,5-2-55,32 16-1,-33-23-17,2-3-51,1-1 1,28-5-1,-30-1 31,-3-3-48,-1 0 1,1 0-1,-2-1 0,0-1 1,0 0-1,-1-1 0,16-26 1,-16 23-19,-7 11-2,0-1 1,0 1-1,0-1 1,-1 0-1,1 0 1,1-10-1,3-8 56,0-1-1,-2-1 1,-1 1 0,2-41-1,-7 60 113,-1-2 49,2 8-201,-1 0 1,0 1-1,0-1 0,1 0 0,-1 1 1,0-1-1,0 0 0,1 1 1,-1-1-1,1 1 0,-1-1 1,0 1-1,1 0 0,-1-1 0,1 1 1,-1-1-1,1 1 0,0 0 1,-1-1-1,0 3 0,-3 4 17,2-3-7,0 0-1,0 1 1,1-1 0,-1 1 0,1-1-1,0 1 1,-1 7 0,-25 120 263,21-107-157,-8 43 91,-6 70 1,4 44-53,13-144-84,1-19-59,-4 33 44,-19 81 0,-27 102 322,51-231-347,1 3 7,0-5-9,2 6 39,7-11-1795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2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641 1 6816,'0'0'9,"12"0"399,-6 0-216,19-1 248,111 6 468,-121-4-886,35 8 128,99 34 433,-130-36-552,29 13 227,32 22 33,-79-42-280,0 0 0,0 1 0,0-1 1,-1 1-1,1-1 0,0 1 0,-1-1 1,1 1-1,0 0 0,-1-1 0,1 1 1,-1 0-1,1-1 0,-1 1 0,1 1 1,7 15 70,0 0 1,10 34 0,-15-28 77,-5 1-88,-1 0 0,-9 38 0,4-43 49,3-12-81,0 1-17,0 0 0,-1-1 1,1 0-1,-2 0 0,1 0 0,-1 0 0,0-1 1,-1-1-1,-14 10 0,-118 55 242,125-64-254,-28 6 48,7-6 7,-60 3 1,93-9-39,1-1 11,2 1-38,0 0 1,0 0-1,0 0 0,-1 0 0,1 0 1,0 0-1,0 0 0,0 0 0,0 0 1,0 0-1,0 0 0,-1 0 1,1 0-1,0 0 0,0 0 0,0 0 1,0 0-1,0 0 0,0-1 0,-1 1 1,1 0-1,0 0 0,0 0 0,0 0 1,0 0-1,0 0 0,0 0 0,0 0 1,-1 0-1,1 0 0,0-1 1,0 1-1,0 0 0,0 0 0,0 0 1,0 0-1,0 0 0,0 0 0,0-1 1,0 1-1,0 0 0,0 0 0,0 0 1,0 0-1,0 0 0,0-1 0,0 1 1,0 0-1,0 0 0,0 0 1,0 0-1,0 0 0,0 0 0,0-1 1,0 1-1,0 0 0,0 0 0,0 0 1,1 0-1,-1 0 0,0 0 0,0-1 1,13-4 26,0 1 0,0 0 0,1 1 0,-1 0 0,24-2 0,62 2 52,-82 4-75,4-2 29,1 2 0,-1 0 0,1 2 0,-1 0 0,21 7 0,-32-8-11,113 27 71,-116-28-77,-1 0 0,0 1-1,0 0 1,0 0 0,0 1-1,0-1 1,8 6 0,1 1 3,25 15 10,-27-13 44,1 6-22,21 35 0,-30-35 28,-4-1-59,-1-1 1,-1 1-1,0 0 1,-4 18 0,4-33-17,1 1 0,-1 0 0,1-1 0,-1 1 0,1-1 0,-1 1 0,0-1 0,0 1 1,1-1-1,-1 0 0,-2 3 0,-14 15 17,0-2 0,-1 1 0,-29 20 0,17-22 26,-161 49 21,182-63-60,0 1-1,0-2 0,-10 2 1,-112 8 24,-53-11-26,-12-18-7,133 8 0,-70-20 0,106 22-160,1-1 1,0-1 0,1-2-1,0 0 1,1-2 0,0 0-1,1-2 1,1-1 0,-28-26-1,-51-50-7806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3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233 182 1888,'0'0'8,"3"-5"1,9-13 83,20-24-1,-12 17 21,-19 22-89,1 0-1,-1 0 1,0-1 0,0 1 0,0 0-1,0-1 1,0 1 0,-1-1 0,1 1-1,-1-1 1,0 1 0,0-1 0,-1 1-1,1-1 1,-1 1 0,-1-6 0,1 7-11,0 0 1,-1 1 0,1-1 0,0 0-1,-1 1 1,0-1 0,1 1 0,-1-1-1,0 1 1,0 0 0,1-1 0,-1 1-1,0 0 1,0 0 0,0 1 0,-3-2-1,4 2 5,-3-1-5,1 0 1,-1 0-1,1 0 1,-1 1 0,1-1-1,-1 1 1,1 0-1,-1 0 1,1 1-1,0-1 1,-1 1-1,1 0 1,-1-1-1,1 1 1,0 1-1,-1-1 1,-3 2-1,3-1 8,-5 2 13,0 0-1,1 1 1,-1 0-1,1 1 1,0-1-1,1 2 1,-1-1-1,-11 14 0,11-12 2,-8 11 159,-4 18-56,-23 57-1,34-63 72,-12 123 86,20-151-270,1 0 0,0 0 1,0 0-1,0 0 0,0 0 1,1-1-1,1 6 0,10 35 114,21 49 0,-19-67 49,78 99 76,-83-113-179,1 0 0,0-1 0,12 11 0,-4-6-34,-3 1-20,-10-11-6,-1 0 0,1-1 0,0 0 0,0 0 1,0 0-1,8 3 0,-8-4-76,0 0 1,0 0 0,0 0-1,1-1 1,-1 0 0,1 0-1,-1-1 1,1 0 0,7 1 0,17 1-3316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4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0 7448,'2'6'37,"-1"-1"0,0 1 0,-1 0 0,0 0 1,0-1-1,0 1 0,0 0 0,-1-1 0,0 1 0,0 0 1,-3 7-1,-2 2 131,0 0 1,-14 23 0,-11 18 63,30-54-223,-79 167 444,73-151-431,4-10 4,0 0 1,1 0-1,0 1 0,0-1 0,0 10 0,-4 106 149,9-99-94,6 6-24,22 50-1,-30-80-51,-1 1-1,1-1 1,0 1-1,0-1 1,0 1-1,0-1 0,0 0 1,0 1-1,0-1 1,1 0-1,1 2 1,11 7 9,1 0 1,1-1 0,-1-1-1,34 13 1,-46-21-9,-1 1 0,1 0 0,0 0-1,0-1 1,-1 1 0,1-1 0,5 0 0,33-2 25,58-10 0,-96 12-27,-1-1 0,1 0 0,-1 1 0,1-1 0,-1 0-1,1 0 1,-1 0 0,5-3 0,21-15 14,-1-2 0,29-26 1,-38 25 21,2-13 36,-1-1 0,-1 0 0,18-59 0,-30 76-54,-4 12 5,0 0 0,-1-1-1,0 1 1,0 0 0,0-1-1,-2-10 1,1-28 151,-3-1 0,-14-73 1,13 103-152,3 11-1,-1 0 0,0 0-1,0 0 1,-1 0 0,1 0 0,-5-5 0,-25-51 172,31 61-189,1 0 1,-1 0-1,1 0 0,-1 0 0,0 0 0,1 1 0,-1-1 0,0 0 0,0 0 0,1 1 0,-1-1 1,0 0-1,0 1 0,0-1 0,0 1 0,0-1 0,0 1 0,0 0 0,0-1 0,0 1 0,0 0 1,0 0-1,0 0 0,-1-1 0,0 1 0,0 1-1,0-1 1,1 0-1,-1 1 0,0 0 1,0-1-1,1 1 1,-1 0-1,0 0 0,1 0 1,-1 0-1,1 0 0,-1 0 1,1 0-1,-1 0 1,0 2-1,-11 11 59,-3 2-9,-25 33 0,9-5-5,-5 4-41,3 2-29,29-41-43,24-37 10,26-39-1374,6-5-5642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4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29 7984,'17'-22'33,"-17"22"-31,0-1 0,1 1-1,-1-1 1,1 1 0,-1-1 0,1 1 0,-1 0-1,1-1 1,-1 1 0,1 0 0,-1-1-1,1 1 1,-1 0 0,1 0 0,0-1 0,-1 1-1,2 0 1,-2 0 1,1 1 0,0-1 0,0 1 0,-1-1 0,1 1 0,0-1 0,-1 1 0,1-1 0,0 1 0,-1 0 1,1-1-1,-1 1 0,1 0 0,-1 0 0,0-1 0,1 1 0,-1 0 0,0 0 0,1 0 0,-1-1 0,0 1 0,0 0 0,0 0 0,1 0 0,-1 0 0,0-1 0,-1 3 0,1 33 87,-1-31-97,1 15 22,-8 48 122,-22 89 34,-14 46 157,38-169-268,-12 146 17,17-145-49,1-4-14,2 96 21,0-106-29,1 0 0,0 0 0,2 0 0,12 35 0,-12-39-1,-2-8-2,1 1 1,-1-1-1,1 0 1,7 11-1,-1-6-1,-7-10 121,-5-4 18,-5-6-1182,-6-5-4558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5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2784,'45'18'1,"-10"-3"5,-10 0-4,-18-9 1,-1 1-1,0 0 1,-1 0-1,0 0 1,0 0-1,0 1 1,-1 0-1,0 0 1,0 0-1,4 17 0,-2-4 7,-1 0-1,-1 1 0,2 21 0,-3 20 67,-1-45 10,0 0 1,1 0-1,1 0 0,10 28 1,-12-43 88,-1-1 5,-1-2-163,0 0 0,0 1 1,1-1-1,-1 1 0,0-1 0,0 0 1,1 1-1,-1-1 0,0 0 0,1 1 1,-1-1-1,0 0 0,1 0 0,-1 1 1,0-1-1,1 0 0,-1 0 0,1 0 1,-1 1-1,1-1 0,-1 0 0,0 0 1,1 0-1,-1 0 0,1 0 0,-1 0 1,1 0-1,-1 0 0,1 0 0,-1 0 1,1 0-1,-1 0 0,0 0 0,1 0 1,-1-1-1,1 1 0,0 0 0,18-16 268,-8 5-130,1 2-114,-7 5 57,0 0 0,0 0 0,0-1 0,7-10 0,3-5 220,-1-1 0,0-1 1,-2 0-1,15-38 0,-23 48-240,7-31 301,-7 13 92,0-34 0,-4 62-323,-1 6-1,-11 36 4,-26 111-21,30-80-121,7-44-519,4 36 1,-2-32-4630</inkml:trace>
  <inkml:trace contextRef="#ctx0" brushRef="#br0" timeOffset="1">588 26 8608,'10'-10'8,"-9"10"-8,0 0 1,0 1 0,-1-1 0,1 1-1,0-1 1,0 1 0,-1-1 0,1 1-1,-1 0 1,1-1 0,0 1 0,-1 0-1,1-1 1,-1 1 0,1 0 0,-1 0-1,1 0 1,0 1 0,13 18 12,-1 1-1,-1 1 1,-1-1-1,-1 2 0,-1 0 1,9 34-1,-14-42-10,11 66 8,7 55-1009,-10-67-4067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5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19 406 6192,'0'-3'32,"-7"-30"52,4 17 30,0 0 0,0 0 1,2 0-1,0-1 0,2-27 0,1 22 139,1 0-1,0 1 0,2-1 1,0 1-1,13-31 1,-17 51-192,-1-1 1,1 1-1,0 0 1,0-1-1,0 1 1,0 0 0,0-1-1,0 1 1,1 0-1,-1 0 1,0 0-1,0 0 1,1 0-1,-1 0 1,1 0-1,2-1 1,-3 2-22,0 0-4,0 0-1,0 1 0,0-1 1,0 0-1,-1 1 1,1-1-1,0 0 0,0 1 1,0-1-1,0 1 0,-1 0 1,1-1-1,0 1 1,-1 0-1,1-1 0,0 1 1,-1 0-1,1 1 0,2 1 47,5 4-25,-5-5-34,0 0 1,-1 1 0,0-1-1,1 1 1,-1 0 0,0-1-1,0 1 1,0 0 0,-1 1-1,2 2 1,-1-3-2,2 5 10,1 1 0,-1-1 0,-1 1 0,0 0 0,0 0 0,0 1 0,-1-1 0,-1 1 1,1 17-1,-1-13 0,1 8-14,-2 0 1,0 0 0,-2 0-1,0 0 1,-6 24 0,4-34-23,3-12 2,1 0 0,-1 0-1,0 0 1,0 0 0,0-1 0,1 1 0,-1 0 0,0-1 0,0 1 0,1-1 0,-1 1 0,0-1 0,1 1 0,-1-1 0,0 1 0,1-1-1,-2-1 1,2 2 0,-1-3-8,0 0 0,0 0 1,0 0-1,0-1 0,1 1 1,-1 0-1,1-1 0,0 1 0,0 0 1,0-1-1,0 1 0,2-6 1,-2 3 13,7-53-93,3 6 30,21-67 1,-26 108 84,-2 2 12,1 1 0,0-1 0,0 1 0,1 0-1,0 1 1,1-1 0,-1 1 0,2 0 0,11-12 0,-17 20-24,-1-1 0,1 1 0,-1 0 0,1-1 0,-1 1 0,1-1 0,0 1 0,-1 0 0,1 0 0,0-1 0,-1 1 0,1 0-1,0 0 1,-1 0 0,1 0 0,0-1 0,-1 1 0,1 0 0,0 0 0,0 1 0,-1-1 0,1 0 0,0 0 0,-1 0 0,1 0 0,0 1 0,-1-1 0,1 0 0,0 0 0,-1 1 0,1-1 0,0 1 0,13 11 23,-14-12-24,5 11 147,4 18-56,6 37 1,-12-49-73,-1 1 1,-1-1-1,-1 1 1,-1-1-1,-3 26 0,2-26-21,-6 43 56,8-30-60,3-18-1471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6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1 416 7448,'56'-51'9,"95"-95"218,-137 132-211,15-18 132,-15 17-122,-5 5 106,-1-1 1,1 1-1,-2-1 1,1-1-1,-2 1 1,10-23-1,-13 28-169,-2 3 9,1-1 0,-1 1-1,0-1 1,0 1 0,0-1-1,0 1 1,-1-1 0,1 0-1,-1 0 1,0 1-1,0-1 1,-1-6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32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672 1604 9504,'79'-29'-127,"-69"24"114,43-19-176,-48 22 157,-2 0 1,1 0 0,0-1 0,0 1 0,-1-1 0,1 0 0,-1 0 0,0 0 0,0-1 0,4-4 0,-7 8 27,0 0 0,0 0 0,0-1-1,0 1 1,0 0 0,0 0 0,0 0 0,0 0 0,0 0-1,0-1 1,0 1 0,0 0 0,0 0 0,0 0-1,0 0 1,0 0 0,0 0 0,0-1 0,0 1 0,0 0-1,0 0 1,0 0 0,0 0 0,0 0 0,0 0 0,0-1-1,0 1 1,0 0 0,0 0 0,-1 0 0,1 0 0,0 0-1,0 0 1,0 0 0,0 0 0,0 0 0,0-1-1,0 1 1,-1 0 0,1 0 0,0 0 0,0 0 0,0 0-1,0 0 1,-1 0 0,-7-5-41,0-1 0,0 1 0,-1 1 1,-18-7-1,20 8 30,-23-8-32,0 1-1,-39-7 1,46 12 40,-4 1-5,-42 0 4,51 5 8,0 1-1,-28 5 1,29-3 2,-1 0-1,1 2 1,0-1 0,1 2 0,0 0-1,0 1 1,0 1 0,-21 16 0,-92 66 22,105-71 16,-71 82 21,83-82 7,5-3-41,2-1 0,0 1 0,-5 25 0,12-28 81,1-8-89,1 0 1,0-1-1,-1 1 0,2-1 0,-1 0 1,1 0-1,-1-1 0,7 5 0,-11-9-6,1 1-1,0-1 0,0 1 0,0-1 0,-1 1 0,1-1 1,0 1-1,0-1 0,0 0 0,0 0 0,0 1 0,-1-1 1,1 0-1,0 0 0,2 0 0,12 0 43,1 0 0,-1-1 0,1-1 0,24-6 0,-15-2 125,104-73 65,-102 58-98,118-155 65,-114 135-32,131-203 69,-132 194-81,107-244 69,-113 234-83,75-258 54,-84 262-87,-6 24-64,41-226 158,-34 125-74,-15 134-133,-1 0 1,0 1-1,0-1 0,0 0 0,0 0 0,0 0 1,-1 0-1,0 0 0,1 0 0,-1 1 0,0-1 1,0 0-1,0 0 0,-1 1 0,1-1 0,-1 1 0,1-1 1,-1 1-1,0 0 0,-3-4 0,3 4 0,1 2-6,1-1 0,0 1 0,0 0 0,-1-1 0,1 1 0,0 0 0,0 0 0,-1 0 1,1-1-1,0 1 0,-1 0 0,1 0 0,0 0 0,-1 0 0,1-1 0,0 1 0,-1 0 0,1 0 0,-1 0 0,1 0 0,0 0 0,-1 0 0,1 0 0,0 0 0,-1 0 0,0 0 0,-10 2 11,0-1 0,0 1 0,0 1 0,1 0-1,-12 5 1,2 5 22,-8 14-19,1 2 0,-31 42 0,36-35-8,-28 64 4,3 28-8,14 9 1,13 6-2,16-9 2,12-17-3,11-18-2,4-20 0,-21-74-1,2 9-3,1 1 1,1-1 0,0-1 0,1 1-1,1-1 1,14 21 0,12 14-33,-33-48 27,0 1 1,0 0 0,-1 0-1,1-1 1,0 1 0,0-1-1,0 1 1,1-1 0,-1 1-1,0-1 1,0 1 0,0-1-1,0 0 1,0 0 0,0 0-1,0 1 1,1-1 0,-1 0-1,0 0 1,0-1 0,0 1-1,0 0 1,1 0 0,-1-1-1,0 1 1,0 0 0,0-1-1,0 1 1,0-1 0,0 1-1,0-1 1,0 0 0,0 1-1,0-1 1,1-1 0,10-11-382,0 0 0,-1-1 0,17-25 0,11-18-6530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6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7000,'2'2'81,"13"17"79,-1 1 0,15 28 0,-23-29 47,0 22-70,2 49 0,-7-51-9,-2 1-1,-11 72 1,10-99-89,-35 154 342,37-165-310,0-14-47,0 4-19,0-1 0,0 1 0,1 0 0,1 0 0,-1 0 1,5-12-1,72-236 55,-44 173-20,-27 65-37,13-21 30,4 8 4,-22 29-33,0 0 0,0 0 1,0 0-1,0 1 0,1-1 1,-1 0-1,1 1 0,-1 0 0,1-1 1,0 1-1,-1 0 0,1 0 1,4 0-1,15 3 7,-22-2-10,1 0-1,-1 0 1,0 0 0,1 0 0,-1 1 0,1-1-1,-1 0 1,0 0 0,1 0 0,-1 1 0,1-1-1,-1 0 1,0 0 0,1 1 0,-1-1 0,0 0-1,0 1 1,1-1 0,-1 0 0,0 1 0,0-1-1,1 0 1,-1 1 0,0 0 0,3 3 3,0 2 0,0-1 0,0 0 0,2 9 0,0 2-3,-1 0 1,1 20 0,-4-28-2,3 16 0,-2-1 0,0 0-1,-2 1 1,0-1 0,-6 35 0,-9 51-1086,7-59-4300</inkml:trace>
  <inkml:trace contextRef="#ctx0" brushRef="#br0" timeOffset="1">385 466 6008,'45'-49'9,"64"-66"123,-98 104-121,20-29 86,-26 32-126,12-16 393,27-49 0,-29 50 188,-12 19-492,-2 2 370,0 2-410,0 1 0,0-1 0,0 1 0,0-1-1,0 1 1,0-1 0,0 1 0,-1-1-1,1 1 1,0-1 0,0 1 0,0 0-1,-1 0 1,1-1 0,-1 1 0,1 0 0,0 0-1,0 1 1,0 0 8,5 10 41,0 1 0,7 24-1,-4-7-4,45 137 58,-49-151-118,3 26 14,-6-27-13,-1-1 0,0 1 1,-2-1-1,1 0 0,-2 1 1,-3 14-1,-7 2-1,4-20 3,0-4 4,0-1 0,0 1 0,-1-2 1,0 1-1,0-1 0,0-1 0,-1 0 1,-15 5-1,-10 1-566,-43 7 1,-2-2-4606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6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0 8072,'-15'17'25,"-23"34"0,2 1 70,-59 81 14,75-101-34,-24 56 4,0 30-62,32-75-15,3 1 0,-8 87-1,18-95-6,7 3 2,1 0 1,18 44-1,-26-79-2,1-1 1,-1 1-1,1-1 0,0 0 0,0 0 1,4 5-1,99 106-46,-102-111 44,-1-1-1,1 0 1,0 0-1,-1 1 1,1-2 0,6 4-1,19 8-246,0-1 1,0-2-1,39 10 0,17-2-4532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7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0 6640,'-1'3'73,"-1"3"-43,-1 1 1,0-1-1,-1 0 0,1 0 0,-1 0 1,0-1-1,-1 1 0,1-1 1,-10 7-1,7-5 4,6-5-19,-1 0-3,-4 4-8,3-4 1,-7-1-3,3 1-2,-13 11 1,8-3 7,1 0-1,0 1 0,1 0 1,1 0-1,-1 1 1,-10 20-1,12-21-5,5-5 1,-1-1 0,1 1 0,1-1-1,-1 1 1,-2 7 0,-11 33 10,-1 10-9,5 5 1,7 2-2,10 0 2,9-7-3,8-6-2,5-9 0,11-4 0,9-5 0,30 20 1,-74-49 1,1 1-1,-1-1 1,0 1 0,0-1-1,0 1 1,-1 0-1,1 0 1,-1 0 0,0 0-1,0 1 1,0-1 0,0 0-1,-1 1 1,1 4-1,-1-3 2,0-6-2,-1 1-1,0-1 1,0 1 0,0-1 0,0 0 0,1 1 0,-1-1-1,0 1 1,0-1 0,0 1 0,0-1 0,0 1-1,0-1 1,0 1 0,-1-1 0,1 1 0,0-1 0,0 0-1,0 1 1,0-1 0,0 1 0,-1-1 0,1 1-1,0-1 1,-1 1 0,-4 6 3,0-1 0,-1 1 0,1-1 0,-2 0 0,1 0 0,-1-1 0,-9 7 0,-4-2 3,-39 8-1,39-14-5,-37 4 0,33-7-168,1-2 1,0 0 0,-1-1-1,-39-10 1,-15-4-3994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7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8792,'29'19'1,"-20"-9"6,6 16-1,16 44 0,-24-42 14,6 133 20,-15-126 41,-18 160 35,16-153-48,1-11-37,-10 184 49,9-34-1136,2-90-4344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8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1 137 8072,'0'-38'0,"0"38"0,0-1 0,0 1 0,0 0 0,0-1 0,0 1 0,0 0 0,0-1 0,0 1 0,0 0 0,0-1 0,0 1 0,0 0 0,0-1 0,0 1 0,0-1 0,1 1 0,-1 0 0,0 0 0,0-1 0,0 1 0,1 0 0,-1-1 0,0 1 0,0 0 0,1 0 0,-1-1 0,0 1 0,1 0 0,-1 0 0,1-1 0,28 0 0,-13 2-4,44 4-111,107 15-38,-53-3-225,32 2 53,-134-18 256,151 7-382,-33-10-137,-127 2 535,-7 0-1,-9 1 38,0 0 0,-22 6 0,-20 12 14,20-4 80,0 2 1,2 1 0,0 2-1,-32 25 1,40-23 206,24-21-11,6 1-190,0 0 1,0-1-1,1 1 0,-1-1 1,1-1-1,-1 1 1,1-1-1,-1 0 1,1 0-1,-1 0 0,8-2 1,-4 0-22,7 1 60,0-2 0,0 0 0,0-1 0,-1-1 0,1 0 0,25-14 0,17-6 276,-55 24-388,-2 0 10,1 0 0,-1 0 0,1 1-1,-1-1 1,0 0 0,1 1 0,-1 0-1,1-1 1,0 1 0,-1 0 0,1 0 0,-1 0-1,1 0 1,-1 0 0,1 0 0,0 0 0,-1 0-1,1 0 1,-1 1 0,1-1 0,-1 1-1,1-1 1,-1 1 0,0 0 0,1 0 0,-1-1-1,0 1 1,1 0 0,-1 0 0,0 0-1,0 0 1,2 2 0,0 3 1,0 0 1,0 0-1,-1 0 1,0 0-1,0 0 0,0 0 1,0 8-1,10 27 74,-10-37-75,-2-3-20,0-1 0,1 1 0,-1-1 0,0 1 0,1-1 0,-1 1 0,1-1-1,0 1 1,-1-1 0,1 1 0,-1-1 0,1 0 0,-1 1 0,1-1 0,0 0 0,-1 1 0,1-1 0,0 0 0,-1 0 0,1 0 0,0 0 0,0 1-1,-1-1 1,1 0 0,0 0 0,-1-1 0,1 1 0,0 0 0,-1 0 0,1 0 0,0 0 0,-1 0 0,1-1 0,0 1 0,-1 0 0,2-1-1,-1 0 3,28-13-1,-3-6-3,25-25 1,-44 38-1,45-45-5,-38 36-2,28-24 0,-8 11-6,11-6 12,-27 19 3,-12 11 5,0-1 1,0 1-1,1 0 1,0 1-1,0 0 1,10-5-1,-17 9-4,0 0-1,0 0 0,0 0 1,0 0-1,0 0 0,0 0 1,1 0-1,-1 0 0,0 0 1,0 0-1,0-1 0,0 1 1,0 0-1,1 0 0,-1 0 1,0 0-1,0 0 0,0 0 1,0 0-1,0 1 0,1-1 1,-1 0-1,0 0 0,0 0 1,0 0-1,0 0 0,0 0 1,0 0-1,1 0 0,-1 0 1,0 0-1,0 0 0,0 0 1,0 0-1,0 1 0,0-1 1,0 0-1,0 0 0,1 0 1,-1 0-1,0 0 0,0 0 1,0 1-1,3 2 10,1 1 1,-1 0-1,0-1 0,-1 1 1,1 1-1,-1-1 0,1 0 1,-1 1-1,-1-1 0,1 1 1,0-1-1,-1 1 0,1 5 1,2 5 12,-1 0 0,-1 1 0,0 0 0,-1-1 0,0 1 0,-2 18 0,0 3 33,2 0-1,7 54 1,-7-91-56,-1 1 0,0-1 0,0 1-1,0-1 1,0 1 0,0-1 0,1 0-1,-1 1 1,0-1 0,0 1 0,1-1-1,-1 0 1,0 1 0,1-1 0,-1 0-1,0 1 1,1-1 0,-1 0 0,1 0-1,-1 1 1,0-1 0,1 0 0,-1 0-1,1 0 1,-1 0 0,1 1 0,-1-1-1,1 0 1,-1 0 0,0 0 0,1 0-1,0 0 1,0 0 1,0 0-2,0 0 1,1 0-1,-1-1 0,0 1 1,1 0-1,-1 0 0,0-1 0,1 1 1,-1-1-1,0 0 0,0 1 1,2-2-1,31-25 5,15-23-2,117-126 18,-119 123-3,-26 25-9,-3 4 46,23-24 1,-27 32-12,-13 14-24,-13 4 12,-3 7-26,-5 9-4,17-15-8,1-1 1,-1 1 0,1 0-1,0 0 1,0 0 0,0 0-1,0 0 1,0 1 0,1-1-1,0 0 1,-1 1-1,1-1 1,1 1 0,-1 0-1,0-1 1,1 1 0,0 0-1,0 6 1,1-3-6,1-1 0,-1 0-1,1 0 1,1 0 0,-1 0 0,1 0-1,0 0 1,1-1 0,-1 1 0,8 8-1,24 27-137,-28-33 135,102 111-513,-105-116 527,-2-1-4,0-1 0,-1 1 0,1 0 0,0-1 0,0 1 0,-1 0 0,1 0 0,-1 0 0,0 0 0,0 0 0,0 1 0,0-1 0,0 0 0,0 0 0,1 6 0,-2-4 3,0 0-1,-1-1 1,1 1 0,-1 0 0,1 0 0,-1 0 0,-1 0 0,1 0 0,0-1 0,-1 1 0,0 0 0,0-1-1,0 0 1,0 1 0,0-1 0,-4 4 0,1-3 1,0 1-1,-1 0 1,0-1 0,-9 6 0,-32 14 0,-4-6 0,42-16 0,-1 0 0,1-1 0,-12 0 0,16-1 0,1 0 0,-1 0 0,1 0 0,-1-1 1,0 0-1,-6-2 0,7 1-47,0 0 0,1-1-1,-1 1 1,1-1 0,-1 1 0,1-1 0,0 0-1,0-1 1,1 1 0,-1 0 0,1-1 0,-1 1-1,1-1 1,0 0 0,-2-6 0,1 4-365,-19-36-5454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38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7984,'11'7'-7,"-1"1"1,0 0-1,-1 1 1,0 0-1,0 0 1,-1 1-1,0 0 1,7 14-1,-6-12-10,6 14-82,65 136-10,-63-125 129,86 153 25,-81-150 62,28 69-1,-10 14-44,-37-116-22,-1 0 0,0 1 0,-1-1 0,1 14 0,1 18 60,-2 48 0,-4-48-69,-12 47 0,15-86-31,0 5 15,-1 0-1,-1 0 0,1 0 0,-1 1 0,0-2 0,0 1 1,-5 8-1,7-13-14,-70 120 113,-43 24-1105,-10 0-4081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45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324 153 6192,'0'0'1081,"4"-3"-745,13-7-36,-17 10-294,0 0 0,0 0 0,0 0 0,0 0 0,0 0 0,1 0 0,-1 0 0,0 0 0,0 0 0,0 0 0,0 0 0,1 0 1,-1 0-1,0 0 0,0 0 0,0 0 0,0 0 0,0 0 0,1 0 0,-1 0 0,0 0 0,0 0 0,0 0 0,0 0 0,0 1 0,1-1 0,-1 0 0,0 0 0,0 0 0,0 0 0,0 0 0,0 0 0,0 0 0,0 1 0,0-1 0,0 0 0,1 0 0,-1 0 0,0 0 0,0 1 0,0-1 0,0 0 1,0 0-1,0 0 0,0 0 0,0 1 0,2 10 14,-2-8 11,2 7-9,2 31 105,-11 91 16,1-100-62,-43 130 34,-22 14 22,55-139-128,0 1 25,4-12-19,-72 142 26,0-42-11,82-122-50,-8 14 123,11-18-94,0 1-1,0-1 1,0 0-1,0 0 1,-1 0-1,1-1 0,0 1 1,0 0-1,0 0 1,0 0-1,0-1 1,0 1-1,0-1 0,0 1 1,-1 0-1,1-1 1,0 1-1,0-1 1,-1 0-1,2-1 0,9-4 4,25-12 94,61-15 16,-76 30-27,9 3-32,0 1 0,0 2 1,-1 1-1,46 11 0,-5 13 52,-47-18-73,1-2 1,-1-1 0,1 0-1,48 5 1,-4-10-26,-39-4 17,9-7-12,71-25 1,-107 33-20,1 0 0,0 0 0,0-1 0,-1 1 0,1-1 0,0 0 0,-1 0 0,4-3 0,-6 5-3,17-15 13,26-29 0,-25 20-6,16-28 0,-16 18 33,43-145 29,-54 142 39,7-152 57,-15 150-11,-24-154 63,17 156-49,-35-117 72,32 132-72,2 8-105,-1 1-1,-1 0 1,-15-15 0,13 22 157,5 5-177,-1 0 0,0 1 0,0 0 0,1 0 0,-1 1 0,-11 3 0,19-4-30,-1 0 1,1 0-1,0 1 0,0-1 1,0 1-1,0-1 0,0 1 1,0-1-1,0 1 0,0 0 1,0 0-1,0-1 0,-1 2 1,-14 15 37,1-1 0,1 2 0,1 0 0,-12 20 1,10-4 108,-37 169 57,46-157-90,2 190 38,5-229-148,-1 1-1,1 0 1,2 12 0,12 39 25,29 72 1,-42-126-39,0-1 1,0 0-1,0 0 1,0 0-1,5 6 1,10 9 3,0 0 0,1-1 1,33 26-1,-50-42-8,1-1 1,-1 0-1,1-1 1,-1 1-1,1 0 1,-1 0 0,1-1-1,0 1 1,-1 0-1,1-1 1,0 0-1,1 1 1,9 1 1,0-1 0,21 1 0,-25-2-1,0-1-1,0 0 0,0-1 1,0 0-1,0 0 1,13-6-1,-6-1 1,0 0 1,-2-1-1,1 0 0,-1-1 1,0 0-1,19-24 0,-13 11 14,124-195 96,-131 199-103,-6 10 12,-1-1 0,0 0 1,7-20-1,37-145 201,-48 172-186,-1 5-32,0 0 1,0 0-1,0 1 1,0-1-1,0 0 1,0 0-1,-1 0 0,1 1 1,0-1-1,-1 0 1,1 0-1,-1 0 1,0 2-1,0 0-1,-1-1 0,1 1 0,0 0 0,0 1 0,0-1 0,1 0 0,-1 4 0,-7 40 17,-4 19-15,10-53-5,-3 23-1,0 0 0,2 54 0,15 140-143,-12-225 26,2-5-14,-2 1 128,0-1 0,1 0-1,-1 0 1,0 0 0,0 1 0,1-1 0,-1 0 0,0 0-1,0 0 1,1 0 0,-1 0 0,0 0 0,1 0 0,-1 0-1,0 1 1,1-1 0,-1 0 0,0 0 0,1-1 0,-1 1 0,0 0-1,0 0 1,1 0 0,-1 0 0,0 0 0,1 0 0,-1 0-1,0 0 1,0 0 0,1-1 0,-1 1 0,0 0 0,1 0-1,-1 0 1,0-1 0,0 1 0,0 0 0,1 0 0,-1-1 0,0 1-1,0 0 1,0 0 0,1-1 0,1-8-77,3-8-26,-1 0 0,-1-1 0,2-27 1,2-87-237,-6 115 268,0 1 0,1 0 0,1 0 0,0 0 1,1 0-1,10-23 0,-10 25 36,7-10-173,67-102-79,-59 101 113,85-88-49,-82 95 135,2 6 51,0 0 1,49-15 0,-46 23-18,-21 4 48,12 0-5,0 1-1,0 0 0,0 1 0,0 1 0,0 1 0,0 1 1,19 7-1,6 4-64,-1 3 1,42 25-1,-36-7-36,-8 2 5,-39-37 104,0 1-1,0 0 1,0 0-1,0 0 1,0 0-1,0 0 1,-1 0-1,1 0 1,-1 0-1,0 1 1,0-1-1,0 0 1,-1 0-1,1 0 1,-1 0-1,1 0 1,-3 5 0,2-4-4,-2 6-5,0-1 0,0 1 0,-1-1-1,0 0 1,-1 0 0,0-1 0,-1 1 0,0-1 0,-7 8 0,-6 11-25,-9 19-21,24-39 48,0 1 1,0 0-1,-4 15 0,8-22 11,0 1 0,0-1 0,0 0 0,0 0 0,0 1 0,0-1 0,0 0 0,0 0 0,1 1 0,-1-1 0,0 0 0,1 0 0,-1 0 0,1 0 0,0 1 0,-1-1-1,1 0 1,1 1 0,2 3-5,0 3 1,18 22-47,68 73-46,-54-52 89,-16-18 5,-4-3 6,-11-4 1,-5 0 0,-4-1 0,-7-7 0,-3-6 0,-2-8 0,15-4 0,0 0 0,0 0-1,0 0 1,0-1 0,1 1 0,-1 0 0,0-1 0,0 1 0,0-1 0,1 1 0,-1-1 0,0 1-1,1-1 1,-1 1 0,0-1 0,1 1 0,-1-1 0,1 0 0,-1 0 0,0 0 0,0-1-1,0 0 1,0-1-1,1 1 1,-1 0-1,1 0 1,-1 0-1,1 0 1,0-1-1,0 1 1,0 0-1,0-5 1,20-102-12,-11 81-8,55-114-11,-48 117-1,75-82-9,-70 89 1,15-5 14,44-21 1,-56 36 13,4 2 7,47-2-1,-58 11 1,22 17 4,-32-15 1,0 0 0,0 1 0,-1 0 0,0 0 0,8 10 0,-4 0 1,-1 0 0,-1 0 0,0 1 0,-1 0 0,-1 0 1,6 27-1,-8-11 39,-9 155 28,1-152 33,0-15-47,1 3-3,-2 0 0,0 0 1,-2 0-1,-16 38 1,-21 29 160,42-88-195,0 0 0,0 1 0,0-1 1,0 0-1,0 0 0,-1-1 0,0 1 1,1 0-1,-1-1 0,0 0 0,0 1 0,0-1 1,-1-1-1,1 1 0,0 0 0,-1-1 1,-4 2-1,5-2-5,-9 0 63,2-4-57,1 0 0,-1-1 0,1 0 0,0 0 0,-11-8 0,8 0 49,-1-6-37,1 0 1,-13-31 0,19 27 29,1-133 17,10 117-49,58-166 17,-45 163-10,94-161 29,-88 162 24,96-139 48,-96 150-8,3 1-65,2 2-1,34-25 1,-39 40 85,-3 5-95,1 2-1,0 0 1,38 0 0,-58 4-39,1 0 0,-1 0 0,0 0 0,0 1 0,0-1 0,0 1 1,1-1-1,-1 1 0,2 1 0,10 4 18,0 1 0,-1 1 1,0 0-1,0 1 0,17 16 0,-29-24-24,0 0 0,0 0 0,1 1-1,-1-1 1,0 1 0,0-1 0,0 1 0,-1-1-1,1 1 1,0-1 0,0 3 0,6 17 22,-2 0 1,0 1 0,3 35-1,-8-55-24,1 0-1,-1 0 1,-1 1-1,1-1 1,0 0-1,0 0 1,-1 1-1,1-1 0,-2 3 1,-9 23 18,0-2 0,-23 38 0,16-43-17,14-16-7,-18 17 0,-2-1 1,-36 27-1,-2-10-27,62-38 21,-1 0 1,1 0-1,-1 0 0,1 0 0,-1 0 0,1 0 0,-1 0 1,1 0-1,-1 0 0,1 0 0,-1 0 0,1 0 0,-1 0 1,1 0-1,-1 0 0,1 0 0,-1 0 0,1-1 0,-1 1 0,1 0 1,-1 0-1,1-1 0,0 1 0,-1 0 0,1-1 0,-1 1 1,1 0-1,0-1 0,-1 1 0,1-1 0,0 1 0,-1 0 1,1-1-1,0 1 0,0-1 0,0 1 0,-1-1 0,1 1 1,0-1-1,0 1 0,0-1 0,0 0 0,0 1 4,1-30-1507,4-3-5911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46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0 9240,'7'14'-4,"8"23"-39,-1 8 8,-9-25 32,3 30 0,-6-9 9,-3 1 1,-5 49 0,0-53 93,-43 168 69,36-164 79,3-8-119,-59 160 222,-4-39-1383,34-77-5041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46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371 207 9416,'19'-19'1,"13"-17"6,-18 20-4,9-10 23,22-33-1,-45 58-15,0-1-1,1 1 0,-1-1 1,0 1-1,1 0 0,-1-1 1,0 1-1,0 0 0,0-1 1,0 1-1,-1-1 0,1 1 0,0 0 1,-1-1-1,1 1 0,0 0 1,-1-1-1,0 1 0,1 0 1,-1 0-1,0-1 0,1 1 1,-1 0-1,0 0 0,0 0 1,0 0-1,-2-1 0,2 1 12,-8-4 139,-2 3-114,0 1 0,-1 0 0,1 1 0,-20 3 0,10 3 148,-111 56 56,104-43-156,-98 94 20,105-88-100,-17 38-1,30-49-12,2 0 0,-9 31 0,11-30-2,1 0 0,1-1 0,0 2 0,2 22 1,-1-37-1,1-1 0,0 0 1,0 1-1,0-1 0,0 1 1,0-1-1,1 1 1,-1-1-1,0 1 0,0-1 1,0 1-1,0-1 0,0 0 1,1 1-1,-1-1 0,0 1 1,0-1-1,1 0 0,-1 1 1,0-1-1,1 0 1,-1 1-1,0-1 0,1 0 1,-1 1-1,0-1 0,1 0 1,0 1-1,13 8-4,0-1-1,1 0 1,0-1 0,22 7-1,-9-7-40,21-2 12,57-1 0,-74-8-26,121-44-18,-126 34 53,35-27 4,-41 25 19,27-27 0,-35 31 5,-1-1 1,-1 0 0,0-1-1,0 0 1,-1 0 0,-1-1 0,-1-1-1,8-16 1,-14 26 10,9-18 98,-1-1 0,-1 0 0,-1-1 0,-1 0 1,-1 0-1,3-43 0,-9 65 152,3 12-44,1 0-184,-3-6-17,1 1 0,-1 0 1,0 0-1,0 0 0,0 0 1,0 0-1,-1 0 0,1 0 1,-1 0-1,0 0 0,0 5 1,4 116 226,-5-112-205,1 0 0,1 0 0,0 0 0,3 14-1,0-6-10,-2-2-13,-1-12-9,0 0 0,0-1 0,0 1 0,1-1 0,0 1 0,0-1 0,4 8 0,10 20 44,-14-30-51,0 0 1,0 0-1,0 0 0,0 0 1,1 0-1,-1 0 0,5 2 1,-4-3-53,0 0 1,0-1 0,0 0-1,1 1 1,-1-2 0,1 1-1,-1 0 1,0 0 0,1-1 0,0 0-1,-1 0 1,1 0 0,-1 0-1,1 0 1,5-2 0,-3 1-652,36-4-6831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47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8792,'4'-29'21,"-3"17"-11,1-1 0,0 1 0,1 1 1,6-19-1,-4 17 12,-4 13-15,-1 0 1,0 0-1,1 0 0,-1 0 0,1 0 0,-1 0 0,1 0 0,-1 0 0,1 0 0,-1 0 0,1 1 0,-1-1 0,0 0 1,1 0-1,-1 0 0,1 1 0,-1-1 0,0 0 0,1 0 0,-1 1 0,1-1 0,-1 0 0,0 1 0,0-1 0,1 0 1,-1 1-1,0-1 0,1 1 0,-1-1 0,0 0 0,0 1 0,6 5 15,-4-4-3,0 1-1,0-1 1,0 1-1,0 0 0,0-1 1,-1 1-1,1 0 1,-1 0-1,2 5 1,37 100 205,12 61 456,-27-102-427,-25-66-242,1 0 0,-1 0 0,1 1 0,-1-1 0,1 0 0,0 0 0,-1 0 0,1 0 0,0 0 0,0 0 0,0 0 0,0 0 0,0-1 1,0 1-1,0 0 0,2 1 0,2 1 14,19 9-3,-16-11-23,0 0 0,-1 0 0,1-1 0,0 0 0,-1-1 0,16-2 0,-21 3 0,3-2-6,0 1 1,1-1 0,-1 1 0,0-1 0,0-1 0,0 1-1,0-1 1,0 0 0,0 0 0,-1-1 0,0 1-1,1-1 1,-1 0 0,4-5 0,-4 5-8,4-4-54,0-1 0,-1 0-1,0 0 1,0 0 0,0-1 0,-2 0-1,1 0 1,-1-1 0,-1 0 0,6-16-1,-9 7-35,-1 19 123,-1 16 85,-4 73 63,-16 46 352,14-95-458,-45 241 816,-26 124 154,56-240-670,20-142-345,4-22-155,-1 0 0,1-1 0,0 1 0,-1-1 0,1 1 0,0-1 0,-1 1 0,1-1 0,2-2 0,16-6-7664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32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0 9864,'0'0'0,"0"29"0,0 38 0,-4 35-16,-13 31 16,-10-3-176,-12-9 176,3-14-712,7-19 712,-1 2-6240</inkml:trace>
  <inkml:trace contextRef="#ctx0" brushRef="#br0" timeOffset="1">538 179 9688,'0'0'0,"14"3"16,-4 27 0,-10 36-16,-22 28-72,-28 19 72,-1 3-6760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47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771 1 10224,'-43'35'0,"20"-13"0,15-13 0,-47 56 0,-6 18 0,-4 13 1,-6 10 4,-7 6-3,-3 0-2,5-4 0,57-80-14,-3 5-34,-2 0 0,-2-1 0,0-1 0,-2-2 0,-34 28 0,59-55-202,5-8 16,6-27-908,2-8-4338</inkml:trace>
  <inkml:trace contextRef="#ctx0" brushRef="#br0" timeOffset="1">155 133 6368,'2'1'-47,"3"2"38,0-1 0,-1 1-1,0 0 1,1 0 0,-1 0-1,0 1 1,0-1 0,-1 1-1,1 0 1,-1 0 0,3 5 0,1 0 5,42 51-73,22 51 6,-60-86 46,29 113-2,-35-108 21,-1 52-1,-11 21 6,-6-12 1,-2-23 1,12-55-167,0-1 0,-1 1 0,-10 21 0,2-9-3187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47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303 523 3504,'0'0'0,"-12"-16"0,-15-14 0,-2-3-2152</inkml:trace>
  <inkml:trace contextRef="#ctx0" brushRef="#br0" timeOffset="1">151 295 3952,'-22'-37'0,"14"24"2,2 0 1,0 0-1,0 0 0,-4-17 1,9 28 98,2 2-97,-1 0 0,0 0 0,1 0 0,-1 0 0,0 0 0,1 0 1,-1 0-1,0 0 0,1 0 0,-1 0 0,0 0 0,1 0 0,-1-1 0,0 1 0,0 0 0,1 0 0,-1 0 0,0 0 0,1-1 0,-1 1 0,0 0 0,0 0 0,1 0 0,-1-1 0,0 1 0,0 0 0,0 0 0,1-1 1,-1 1-1,0-1 9,1 0 0,-1 1 1,1-1-1,-1 1 0,1-1 1,-1 1-1,1 0 0,-1-1 1,1 1-1,0-1 0,-1 1 1,1 0-1,-1 0 0,1-1 1,0 1-1,-1 0 0,1 0 1,0 0-1,0 0 0,-1-1 1,1 1-1,0 0 0,-1 0 1,1 1-1,0-1 0,-1 0 1,2 0-1,103 3 432,-17 1 281,44 0-128,117-13 606,-221 7-1154,-13 1 4,-1-1 0,1-1 1,17-5-1,-12 4 32,-4 2-43,-1-2 0,1 0 0,-1 0 1,0-2-1,20-9 0,-25 9 14,1-1-1,18-15 0,-29 21-48,1 0-1,0 1 0,-1-1 0,1 0 0,-1 0 0,1 1 1,-1-1-1,0 0 0,1 0 0,-1 0 0,0 0 0,0 0 1,1 0-1,-1 1 0,0-1 0,0 0 0,0 0 0,0 0 1,0 0-1,0 0 0,0 0 0,0 0 0,-1 0 1,1 1-1,0-1 0,-1 0 0,1-1 0,-11-14 10,10 16-9,-8-6 52,-10-1-33,-1 2 1,-26-5-1,21 7 2,0 2 0,0 0 0,-28 3 0,26-1-19,-14 0 38,-53 8-1,34-1 2,-101 14 11,79-6 49,55-9-92,1-2-5,-44 14 87,65-17-82,-105 37 166,107-37-165,-2 0-1,-1 1 1,1-1-1,0-1 1,-1 1-1,-7 0 1,11-1 207,4-4-205,1 1 1,-1 0-1,1 1 0,0-1 1,0 0-1,0 1 0,0 0 1,5-2-1,14-6 5,76-34-1180,10-5-4711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57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10 664 2872,'0'0'665,"0"4"-453,-2 12-122,1-12 144,-6 8 262,7-11-461,1 1-1,-1-1 0,0 0 1,1 1-1,-1-1 0,1 0 1,-1 1-1,1-1 0,-1 0 1,1 0-1,0 0 0,0 0 1,-1 1-1,1-1 0,0 0 1,0-1-1,0 1 0,0 0 1,1 0-1,-1 0 0,0 0 1,0-1-1,0 1 1,1-1-1,-1 1 0,2 0 1,2-1 16,1 0 0,-1-1 0,1 0 0,-1 0 0,1 0 0,-1 0 0,8-4 0,24-8 261,0-2 0,52-29 0,-73 34-256,-7 6 48,-1-2 0,0 1 0,14-14 0,54-49 373,-70 63-412,-1 0 0,0 0 0,-1-1 0,1 0 0,-1 0 0,0 0 0,-1-1-1,1 1 1,-1-1 0,3-12 0,-3 13-17,-1-10 273,-2-23 27,-2 0-1,-9-44 1,8 67-297,-11-35 271,9 34-208,-2-1 0,0 1-1,0 1 1,-2-1 0,0 1 0,-1 1-1,0 0 1,-16-18 0,20 28-10,3 3-62,0-1 1,0 0-1,0 0 1,1 0-1,0 0 0,-1 0 1,1 0-1,0-1 1,-2-5-1,20 11-9,-14-2-31,0 1 0,0-1 0,0 1-1,0 0 1,0-1 0,0 1 0,0 0-1,0 0 1,-1 0 0,1 1 0,0-1 0,1 2-1,9 5 3,36 18-1,-21-9-9,0 1 0,-2 1 1,41 39-1,-56-48 4,-7-7-2,0 0 0,0 0 0,0 1 0,-1 0 0,1-1 0,-1 1 1,4 8-1,4 8-18,-2 2 1,0-1 0,-1 1-1,-1 0 1,4 35 0,-7-40 14,-2-11 2,-1 0 0,1 0 0,-1 0-1,-1 0 1,1-1 0,-1 1 0,-1 7 0,-21 81-47,-2 4 12,21-79 36,1-4-4,1 1 1,0 21-1,2 66-12,0-97 18,1 0 1,1 0-1,-1 0 1,1 0-1,0 0 0,0-1 1,0 1-1,1-1 0,0 1 1,0-1-1,1 0 1,6 7-1,-6-6 0,-3-5 2,-1 0-1,1 0 1,0-1-1,-1 1 1,1 0-1,0 0 1,0-1 0,0 1-1,-1 0 1,1-1-1,0 1 1,0-1-1,2 1 1,20 9-3,0-2-1,26 6 1,-25-12-2,115-16 0,-110 6-15,12-13 4,47-31 0,-66 32-24,-10 9 19,0-1 3,0 0 1,0-1-1,-1 0 0,-1-1 1,0 0-1,14-30 1,-17 30-27,-1 3 19,0 1-1,-1-1 1,-1-1-1,0 1 1,0-1 0,-1 0-1,2-16 1,-4 14-44,0-1 0,-3-27 0,1 37 36,0 0 0,0-1 0,0 1 0,0 0-1,-1 0 1,0-1 0,0 1 0,0 1 0,0-1 0,-1 0 0,0 0 0,0 1-1,-6-6 1,9 9 28,-1 0-1,1 0 0,-1 1 0,0-1 0,1 0 0,-1 1 0,0-1 1,0 0-1,0 1 0,1-1 0,-1 1 0,0 0 0,0-1 1,0 1-1,0 0 0,0-1 0,0 1 0,0 0 0,1 0 1,-1 0-1,0 0 0,0 0 0,0 0 0,0 0 0,0 0 1,0 0-1,0 0 0,0 1 0,0-1 0,0 0 0,0 1 1,0-1-1,1 0 0,-1 1 0,0-1 0,0 1 0,0 0 1,1-1-1,-1 1 0,0-1 0,1 1 0,-1 0 0,0 0 0,1-1 1,-1 1-1,1 0 0,-1 1 0,-1 2-3,0 0 1,1 1-1,-1-1 0,1 0 0,0 0 1,0 1-1,1-1 0,-1 0 0,1 1 1,0-1-1,1 6 0,1 0-2,0 0 0,1 0 0,0-1-1,0 1 1,1-1 0,1 1 0,0-1 0,0-1 0,0 1 0,8 7-1,-6-6 6,-6-8 2,1 1 0,-1-1-1,1 0 1,0 0 0,0 0 0,0 0-1,0 0 1,1 0 0,-1-1 0,0 1 0,1-1-1,3 2 1,2 1-7,1 0 0,0-1 0,0 0 0,0 0 1,0-1-1,1 0 0,-1 0 0,0-1 0,1-1 0,-1 0 0,11-1 0,-7 0 5,-10 1 2,1 0-1,-1-1 1,1 1 0,-1-1-1,1 0 1,-1 0-1,0 0 1,1-1 0,-1 1-1,5-4 1,8-3-17,-1-2 0,22-17 0,-30 22 14,0-2 1,0 1-1,0-1 1,-1 0-1,0-1 1,-1 1-1,7-12 1,-8 6-6,-4-8 7,-2-33-1,-2 37 1,-1 6 4,2 2 0,-1-1 0,-1 1 1,0 0-1,0 0 0,-1 0 0,0 1 1,0 0-1,-12-11 0,-18-15 0,-8-1 1,39 31 0,-1 1-1,0 0 1,-1 0 0,1 1 0,-1-1 0,1 1 0,-1 1 0,1-1 0,-14 0-1,8 5-4,6 1 4,0 0 1,0 0-1,1 1 1,-1 0-1,1 0 1,1 1-1,-1-1 1,1 1-1,0 0 1,0 0-1,0 1 0,1-1 1,0 1-1,0-1 1,1 1-1,-2 8 1,-1 0-1,3-7 0,0 0 0,0-1 0,1 1 0,0 0 0,0 8 0,2 96-2,4-89-3,10 14 0,25 43 1,-23-58-8,7-1 6,2 0 1,38 23 0,-61-42 4,0 0 0,0 0 0,1-1 0,-1 1 1,1-1-1,5 1 0,151 30-24,-128-31-19,131-23-18,-129 13-2,137-64-27,-138 56 0,39-23-77,122-90 1,-190 127 154,0 0 0,0 0 0,-1 0 0,0-1 0,1 1 0,-1-1 0,0 0 0,-1 0 0,3-5 0,3-4-6,1 1 7,-7 9 6,1-1 1,-1 1-1,0-1 0,0 0 0,0 0 1,-1 1-1,1-1 0,-1-1 0,1-4 1,15-81-60,-17 87 66,1-1-1,-1 0 1,0 0-1,0 0 1,0 0-1,0 1 1,-1-1-1,0 0 1,0 0-1,-1-4 1,-3-6-1,3 0 1,1 10 1,0-1 0,0 1 0,0-1 0,-1 1 0,1 0 0,-1 0 0,0 0 0,-4-5 0,-6-11 11,-24-28 0,23 38 35,5 5-34,0 1 0,-1 0 0,1 1 1,-1 0-1,0 0 0,0 1 0,0 0 1,0 1-1,-1 0 0,1 0 0,-12 1 0,10 1-6,7-1-5,1 1 0,-1-1 0,0 1 1,1 0-1,-1 0 0,1 0 1,-1 1-1,-5 3 0,1-3 5,3 0-5,0-1 0,1 1 0,-1 1 0,1-1 1,-1 1-1,1-1 0,-5 5 0,4-5-1,4-1 0,0-1-1,0 1 0,0-1 0,0 1 1,0 0-1,0 0 0,0-1 0,0 1 1,0 0-1,0 0 0,0 0 0,0 0 1,0 0-1,1 0 0,-1 0 0,0 1 1,1-1-1,-1 0 0,1 0 0,0 0 0,-1 2 1,0 1-1,-1-1 0,1 0 0,1 0 0,-1 1 0,0-1 1,1 1-1,0-1 0,0 1 0,0 5 0,2-3 33,1 0 1,-1 1-1,1-1 1,0 0-1,1 0 0,-1 0 1,1-1-1,0 1 0,7 5 1,1 3 135,-9-8-124,1 0 1,-1 0-1,-1 0 1,1 0-1,-1 1 0,0-1 1,-1 0-1,1 1 1,-1 0-1,0 12 1,2 6 44,8 44 80,3 82-6,-8-20 42,-2-4-104,0-71 0,18 95 1,-21-146-94,1-1 1,-1 0-1,1 0 0,0 0 1,0 0-1,4 6 1,-2-4 0,-3-3 37,0-4-42,-1 1-1,1 0 1,-1 0 0,1 0 0,-1-1 0,1 1 0,-1 0 0,1-1 0,-1 1-1,1 0 1,-1-1 0,0 1 0,1-1 0,-1 1 0,1 0 0,-1-1 0,0 1-1,0-1 1,1 1 0,-1-1 0,0 1 0,0-1 0,1 0 0,-1 1 0,0-1-1,0 1 1,0-1 0,0 1 0,0-1 0,0 1 0,0-1 0,0-1 0,-1-24-1,0 20 7,-11-157 126,5-1-74,7 130-22,20-123 23,-11 130-17,109-192 111,-105 197-149,27-38 64,33-23 7,-59 74-40,0 4-27,0 1 1,-1 0 0,17-1-1,-30 5-11,1 0 0,-1 0-1,1 0 1,0 0 0,-1 0-1,1 0 1,0 0 0,-1 0-1,1 0 1,0 0 0,-1 0-1,1 0 1,-1 1 0,1-1-1,0 0 1,-1 0 0,1 1-1,-1-1 1,1 1 0,6 4 2,-1 0 1,-1 0-1,1 1 1,-1 0 0,0 0-1,0 0 1,0 0-1,5 12 1,-3 3 3,0 41 4,-7-46-11,-1 1 1,-6 29-1,-14 36 4,-9-1-3,-4 2-2,3 1 0,-22 44-2,42-112-3,6-11-121,-1 0 0,0-1 0,0 0 0,0 0 0,0 0 0,0-1 0,-1 0 0,0 0 1,1 0-1,-13 2 0,-32 6-6794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58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3 5384,'-23'-3'0,"18"4"5,0 0 1,0 0-1,0 1 0,0-1 1,0 1-1,1 0 1,-1 1-1,1-1 0,-6 4 1,-16 9 44,20-13-23,1 0 0,0 1 1,0 0-1,1 0 0,-1 0 1,0 1-1,1-1 0,0 1 1,0 0-1,0 0 0,1 1 1,-1-1-1,1 1 0,0 0 1,0-1-1,0 1 0,1 1 1,0-1-1,0 0 0,0 1 1,-1 7-1,-5 208 710,13-63-171,-4-109-348,-3 0 0,-2 0 1,-12 59-1,16-105-235,-1 0 0,0 0-1,0 0 1,0 0 0,-1-1 0,1 1-1,-1 0 1,1 0 0,-1-1 0,-3 5-1,-1-1-656,-7 14-4159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6:59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1 144 6816,'175'67'-372,"-113"-38"344,-32-10 56,0 0-1,-1 2 1,-1 2 0,27 27-1,8 13 211,-52-53-215,54 55 371,-54-55-206,1 0 0,0-1 1,0 0-1,21 10 0,-25-19-33,54-25 62,-46 14-83,5-12-49,35-50 0,-45 56-50,96-144 121,57-95 349,-164 256-493,-1 0-1,1 0 1,-1 0-1,1 0 0,0 0 1,-1 0-1,1 0 0,-1 0 1,1 0-1,-1 0 1,1 0-1,-1 0 0,1 0 1,-1 0-1,1 0 1,-1 0-1,1 1 0,-1-1 1,1 0-1,-1 0 1,1 1-1,0-1 0,-1 1 1,-19 12 86,1 2 1,0 0-1,-29 33 0,31-31-71,-10 7 133,-166 139-1210,77-67-5156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00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208 803 5296,'0'0'408,"0"5"-208,0 20 129,-1-8-236,1 1 0,1-1 1,0 0-1,1 0 0,5 18 0,-6-32-80,0 0 0,1 0 0,-1 0 0,1-1 1,0 1-1,0 0 0,0-1 0,1 1 0,-1-1 0,0 0 0,1 0 1,-1 0-1,6 3 0,-4-2 0,-2-2-4,0 1 0,0-1-1,0 0 1,0 1 0,0-1-1,0 0 1,1 0 0,-1-1 0,0 1-1,1 0 1,-1-1 0,1 0 0,3 1-1,5 0 10,1 2-6,-8-2-6,0 0 0,0 0 0,0-1 0,0 1 0,0-1 0,0 0 0,0 0 1,0 0-1,0-1 0,4 0 0,97-23 74,-83 15 0,77-53 38,-83 46-3,-3-4-56,-1-1-1,15-36 1,-26 55-42,0 0-1,0 0 1,-1 0 0,1 0-1,-1 0 1,0 0 0,0 0-1,1 0 1,-2-2 0,0-25 63,-1 1 1,-7-29-1,0 37 128,-2 5-130,-2 0-1,0 0 1,-22-19 0,33 33-50,1 0 0,-1-1 0,0 1 0,1 0 0,-1 0 0,0 0 0,0 1 0,0-1 0,-2 0 0,-28-8 168,-55-8 0,85 17-171,0 0 1,0 0-1,0 0 1,0 0-1,0 0 0,-1 0 1,1 0-1,0 1 1,0-1-1,-2 1 1,-9 3 30,0-1 0,0 2 0,1 0 0,0 0 0,0 1 0,0 1 1,1 0-1,0 0 0,0 1 0,-11 12 0,-99 94 268,98-88-136,-70 106 71,82-107-118,7-9-109,1-1 0,1 1 0,0 0 0,1 0 0,2 22 0,-1-36-25,0 0 0,0-1 1,1 1-1,-1 0 0,0-1 0,1 1 1,-1-1-1,1 1 0,0-1 0,0 1 0,1 2 1,12 15 20,1 1 0,0-2 0,20 18 0,-33-35-25,-1 1 1,1-1 0,0 1 0,-1-1-1,1 0 1,0 0 0,0 0 0,0 0-1,0 0 1,4 1 0,-6-2-4,16 6 15,1-1 0,22 4 0,-21-7-12,0-1 0,-1 0-1,33-4 1,21-8-3,85-24 0,-150 34-1,39-13-39,-32 9 17,217-85-225,-160 59 107,121-53-375,-169 73 482,-8 4-43,-1 0 0,21-15 1,-30 19 59,13-8-88,0 0 1,-1-2-1,0 0 0,20-22 1,-36 34 102,1 1 1,-1 0 0,0-1 0,1 0-1,-1 1 1,0-1 0,1 1 0,-1-1-1,0 1 1,0-1 0,0 0 0,0 1-1,0-1 1,1 1 0,-1-1 0,0 0-1,0 1 1,0-1 0,-1 1 0,1-1-1,0 0 1,0 1 0,0-1 0,-1-1-3,1 1 4,0 1 0,0-1 0,0 1 0,0-1 0,0 1 0,-1-1 0,1 1 0,0-1-1,0 1 1,-1 0 0,1-1 0,0 1 0,-1-1 0,1 1 0,0 0 0,-1-1 0,1 1-1,0 0 1,-1-1 0,1 1 0,-1 0 0,1-1 0,-1 1 0,0 0 0,-2 0 0,-1 0 0,1 0 0,-1 0 0,1 1 0,-1-1 1,1 1-1,-1 0 0,1 0 0,0 0 0,0 1 0,-1-1 1,1 1-1,0 0 0,-3 2 0,3-2 2,-17 10 12,0 1 0,1 0 1,-22 22-1,30-26-3,-8 11 70,-74 92 51,77-87 16,-38 120 49,49-116-123,-2 81 19,11-95-65,1-6-21,1-1-1,0 1 1,1-2 0,0 1-1,8 7 1,-14-15-7,0 1 1,-1 0-1,1-1 1,0 1-1,0-1 1,-1 1-1,1-1 1,0 0-1,0 1 1,0-1-1,0 0 1,0 0-1,-1 1 1,1-1-1,0 0 1,2 0-1,46 2 12,-38-3-11,1-1-1,-1 0 1,0-1-1,14-5 1,-10 2-1,-1 0 0,0-1 0,19-12 0,-16 7 0,-1-1 0,23-22 0,23-36 0,-13 1 0,-31 42 25,-1-2 0,-1 0 0,-1-1 0,14-46 0,-25 61 146,1-11 198,7 48-77,-1 27-192,9 16-17,-13-54-62,23 8 4,-23-15-24,0 0 1,0-1-1,0 0 0,0-1 0,11 2 0,-7-2 0,0-1 0,1 0 0,-1-1 0,13-3 0,-7 1 0,0-1-1,-1-1 0,16-7 1,-15 5-1,-1-1 0,0-1 0,16-12 0,-14 8 0,-1-1 0,26-28 0,-15 7-1,-2-1 1,42-77-1,-50 76-4,-4 7 4,3-8-2,-1-2 1,18-70 0,-15 27 1,-2-11 1,-7 6 0,-7 7 0,-3 15 0,-3 25 0,0 29 0,3 12 0,0 0 0,0 0 0,0 0 0,-1 0 0,1 0 0,0 0 0,0 0 0,0-1 0,0 1 0,0 0 0,0 0 0,0 0 0,0 0 0,0 0 0,-1 0 0,1 0 0,0 0 0,0 0 0,0 0 0,0 0 0,0 0 0,0 0 0,0 0 0,-1 0 0,1 0 0,0 0 0,0 0 0,0 0 0,0 0 0,0 0 0,0 0 0,0 0 0,-1 0 0,1 0 0,0 0 0,0 0 0,0 0 0,0 0 0,0 0 0,0 1 0,0-1 0,0 0 0,-1 0 0,1 0 0,0 0 0,0 0 0,0 0 0,0 0 0,0 0 0,0 0 0,0 1 0,0-1 0,0 0 0,0 0 0,0 0 0,-8 22 0,-2 30 0,0 27 1,-5 17 4,0 9-2,3 16 2,7 16-2,2-1 2,3-17-3,10 84-10,-5-91-1414,-5-57-5644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01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0 215 8072,'34'0'21,"-10"1"15,-1-1 1,1-1 0,33-6 0,99-24 21,-119 24-44,67-15-1,30-7-10,89-29-16,-181 47-5,100-24-962,-76 20-3793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01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233 154 8608,'18'-17'106,"-16"16"29,2-16 346,-4-17 826,1 30-1103,1-5-5,0 5-31,3-3-11,-1 3-101,0 0 1,0 0-1,1 1 1,-1 0-1,1 0 0,0 0 1,9-3-1,0-1 48,-6 3-61,-1 0 0,1 1 0,0 1 0,0-1 0,1 1 0,-1 0 0,15 0 0,0 1 84,34 3 0,6 4 43,-61-6-167,90 12 193,-78-9-157,1 0 0,0 1 0,-1 1 0,22 9 0,-34-12-33,0-1 0,0 1-1,0 0 1,0 0-1,0 0 1,-1 0 0,1 0-1,-1 0 1,1 1-1,-1-1 1,0 0 0,0 1-1,0-1 1,0 1 0,0 0-1,-1-1 1,1 1-1,-1-1 1,0 1 0,0 0-1,0 3 1,1-3 0,-3 11 14,-10 23 0,8-29-19,0-1 0,-1 1 0,1-1 0,-7 7 0,-29 26 4,-8 0-3,-5-3-2,3-4 0,4-7 0,5-11 0,10-6 0,12-9 0,4-6 0,5-8 0,5 0 0,9-2 0,12-2 0,14-2 0,16-1 1,-33 17 1,-1 1-1,23-3 1,38 2 1,1 10 2,-3 6-3,-59-9-2,0 1 0,0 1 0,14 7 0,-16-7 0,0 1 0,-1 0 0,14 12 0,-16-11-1,0 1 0,-1-1 1,0 1-1,0 0 1,-1 1-1,0-1 0,0 1 1,6 18-1,-8-8-25,-4-3 14,-1 0 0,0 0 0,-8 25 0,1-26-68,-7 0 40,0 0 0,-36 22 0,28-25-79,-52 16-71,-83 19 0,66-28 81,43-12 28,-89 0 0,122-8 77,8 1 2,-1-1-1,1 0 1,-16-5 0,25 6 2,-64-16-3,54 14 2,1-1 0,0-1 0,0 1 0,0-2 0,-12-7 0,-10-19-1446,1-2-5786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02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11032,'13'13'-2,"-10"-10"-1,0 0 1,-1 0 0,1 1 0,-1-1 0,0 0 0,0 1 0,0 0 0,0-1 0,2 9 0,8 22-17,9 49-1,-18-54-85,2 222-24,-9-142 122,3-19 6,1 23 1,2-43 7,15 101 0,-11-134-5,2-4-1266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02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7088,'15'9'0,"15"7"1,80 20 7,-106-35-8,25 5 7,56 4-1,29-2-4,-86-7-2,174 1 24,30-17 186,-224 13-170,1 1 0,-1-1-1,0-1 1,9-3 0,-13 4 112,0 0 0,1 0-1,0 1 1,-1-1 0,1 1 0,0 1 0,5-1 0,-6 16 152,-4-14-279,0 0 0,0 1 0,1-1 0,-1 0 1,0 1-1,0-1 0,0 0 0,0 1 0,-1-1 0,1 0 1,0 1-1,0-1 0,-2 2 0,0 5 29,-2 40 253,1 0-1,5 51 0,-2-77-280,0-12 21,0 0-1,0 1 1,3 11-1,0-6 34,0 1 1,1-1-1,0 0 1,2 0-1,11 24 1,-16-40-72,1-1 0,-1 0 0,0 1 0,1-1 0,-1 0 0,0 0 0,0 0 0,1 0 0,-1 0 0,0 0 0,0 0 0,0 0 0,1-2 0,25-31-1319,1-4-5310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32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 12824,'0'0'0,"6"28"0,6 51 0,-11 16-64,-14 5 72,-17 9 0,-14 10-8,-1-18-328,-3-19 328,-2-2-8856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9328,'0'0'0,"1"14"0,7 24 24,-1 22 8,-2 20-24,-2 15 8,-2 5-16,5-8-312,-6-13 312,0 2-6344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03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82 250 7264,'3'15'38,"-1"-1"-1,1 21 1,-1-16-18,-2-11 15,0 0-1,0 0 1,-1 1 0,0-1-1,0 0 1,-4 12 0,3-9 13,-4 13 200,-1 1-1,-1-1 1,0 0 0,-16 28 0,1-2 334,18-37-400,9-24 195,20-35-356,-1-5-9,12-24-9,-33 72-3,97-180-16,-93 172 8,10-16-10,0 2 0,3-1 1,32-35-1,26-13-45,-73 70 59,0 1-1,1 0 1,0 0-1,0 0 1,0 1 0,0-1-1,0 1 1,0 0-1,0 1 1,11-3-1,-8 3 2,5 1-2,19 13 4,-27-10 1,0 0 0,-1 1 0,0-1 0,0 1 0,0 0 0,0 0 0,4 7 0,-1 2 0,0 0 1,-1 0-1,-1 1 1,0 0 0,-1 0-1,5 29 1,-6-13 19,4 136 13,-9-132 15,0-10-19,0 1-6,0 1 0,-2-1 0,-1-1 0,-9 26 0,10-36 8,-1 3-2,-1 0 0,-10 21 1,4-20 0,12-18-30,0 0 0,0 1 0,0-1 0,-1 0 0,1 0 0,0 0 0,0 0 0,0 0 0,0 0 1,0 0-1,0 0 0,-1 0 0,1 0 0,0 0 0,0 0 0,0 0 0,0 0 0,0 0 0,0 0 0,0 0 0,-1 0 1,1 0-1,0 0 0,0 0 0,0 0 0,0 0 0,0 0 0,0 0 0,0-1 0,-1 1 0,1 0 0,0 0 1,0 0-1,0 0 0,0 0 0,0 0 0,0 0 0,0 0 0,0 0 0,0-1 0,0 1 0,0 0 0,-1 0 0,1 0 1,0 0-1,0 0 0,0 0 0,0 0 0,0-1 0,0 1 0,0 0 0,0 0 0,0 0 0,0 0 0,0-13-9,1 8 2,0 0 0,1 0 0,0 1 0,-1-1 0,1 1 0,1-1 0,-1 1 0,1-1 0,-1 1 0,7-7 0,-4 6-7,14-25-29,13-16-147,46-38 73,-66 72 118,0 0-1,19-13 1,-21 22 14,-1 4-9,0 1 0,-1-1 0,1 2 0,0-1 0,13 7 0,-7 1 62,0 7-31,-2 0 1,22 34-1,-26-30 90,3 29 33,-3 1 1,6 73-1,-14-22 23,3 46-1133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03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1 621 8608,'23'-64'48,"37"-128"202,-51 176 376,-9 15-616,1 1 0,-1 0 0,0 0 0,0 0 0,0 0 0,1-1 0,-1 1 0,0 0 0,0 0 0,1 0 0,-1 0-1,0 0 1,1 0 0,-1-1 0,0 1 0,0 0 0,1 0 0,-1 0 0,0 0 0,1 0 0,-1 0 0,0 0 0,1 0 0,-1 1 0,0-1 0,0 0 0,1 0-1,-1 0 1,0 0 0,1 0 0,-1 0 0,0 0 0,0 1 0,1-1 0,-1 0 0,0 0 0,0 0 0,0 1 0,1-1 0,-1 0 0,0 0 0,0 1 0,0-1 0,0 0-1,1 0 1,-1 1 0,0-1 0,0 0 0,0 0 0,0 1 0,0-1 0,6 15 178,0 0-1,-2-1 1,6 27 0,-6-23-100,3 16 81,2 0 0,1 0 1,21 46-1,-24-71-102,18 6-1,-18-12-62,0 0 0,0-1-1,14 3 1,-5-3-3,0-1-1,1-1 1,-1 0-1,25-4 1,-19-2-21,2-5 5,0-1 0,30-20 1,-36 16-86,53-83-56,-60 77-23,20-95-34,-30 95 194,-3 9 16,-1 0 1,0 1-1,0-1 0,-2 1 1,-6-16-1,10 27 4,0 0-1,1 0 1,-1 0-1,0-1 1,0 1-1,0 0 1,0 0-1,0 0 1,0 0 0,0 0-1,-2 0 1,-12-9 4,-1 1 1,0 0 0,-32-11-1,46 19 3,0 0-1,0 1 0,0-1 1,0 1-1,-1 0 0,1-1 1,0 1-1,0 0 0,-3 1 1,-19 1 21,0 2 0,0 0 1,-37 13-1,58-16-11,0 0 1,0 1-1,0-1 0,1 1 1,-1-1-1,0 1 0,-3 3 1,-33 28 82,-45 51 0,63-55 34,-59 127 40,70-125-135,7-8-28,0 0 0,2 0 1,3 44-1,-2-66-11,0 1-1,0-1 1,1 1-1,-1-1 1,0 0-1,1 1 1,-1-1-1,1 0 1,-1 1-1,1-1 1,0 0-1,0 0 1,-1 0-1,3 2 1,-3-3-1,6 9 3,1-1 0,0 0 0,10 9 0,-10-12-3,0 0 1,0 0-1,1 0 0,0-1 1,-1 0-1,15 5 1,8-2-2,1 0 1,0-2 0,61 2 0,-82-7-1,34-1-4,184-35 1,-182 22-9,188-72-9,-226 82 16,1 1 0,-1-1-1,11-7 1,161-121-25,-175 128 26,-1 0 0,0-1 0,0 1 0,6-9 0,83-138-22,-82 122 22,4-43 4,-14 57 1,0 0 0,0 1 0,-3-22 0,0 22 0,-1 1 1,0-1-1,-1 0 1,0 1-1,-1 0 1,-10-20 0,4 20 19,3 6-14,0 1 1,0 0 0,0 1-1,-16-8 1,14 12 41,5 3-41,1 0 1,0 0-1,0 0 1,0 0-1,0 1 1,0-1-1,1 1 1,-1 0-1,-3 4 1,2 4 52,3 6-40,2 0 1,0 0 0,2 19-1,3-11 34,45 150 20,-36-133-20,62 173 18,-62-171-31,28 181 20,-40-179-26,-2-46-35,-8 110 39,-14-7-26,22-103-13,0 4 3,-1 0 0,0-1-1,0 1 1,-1-1 0,1 0 0,-1 0 0,0 1-1,1-1 1,-5 4 0,-9 15 8,-1-1-1,-21 23 1,8-18-758,-52 38 1,-36 21-6754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05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1229 95 5832,'20'-68'353,"-19"65"-66,-1 3-223,0-1 0,0 0 0,1 0 1,-1 0-1,0 0 0,0 0 0,-1 0 0,1 0 1,0 0-1,0 0 0,0 0 0,-1 0 1,1 0-1,0 0 0,-1 1 0,1-1 0,-1 0 1,1 0-1,-1 0 0,1 1 0,-1-1 0,1 0 1,-1 0-1,0 1 0,-1-2 0,0 2 2,0-1 0,0 1 0,0 0 0,0 0 0,-1 0 0,1 1 0,0-1 0,0 0-1,0 1 1,-2 0 0,-12 2-91,-31 3 249,-105 18 333,84-18-347,-200-4 352,183-4-310,-54 2-82,70 3-16,-103 20 1,168-21-145,0-1 1,0 1-1,0-1 0,0 1 1,0 0-1,1 1 0,-1-1 1,1 0-1,-1 1 0,1 0 0,0 0 1,0 0-1,-3 5 0,1-3-1,-3 8 25,-24 85 10,17-29-10,10-41-28,-11 66-1,4 9 0,4 5-3,1 14-2,-1 14 0,3 1 0,1-4 0,-1 4 0,-2 13 0,0-8 0,4-23 1,3-91 1,0 23 4,12 90 1,9 9 2,-15-120-1,72 191 36,-70-200-42,-5-14 1,-1-1 0,1 1-1,0-1 1,1 0 0,7 11 0,1-1 3,2 0 1,0-1-1,1 0 1,0-1-1,1-1 1,34 22-1,-32-24-4,-6-5 2,-1 1 0,2-1 1,15 5-1,118 40 14,-68-29 6,-51-16-21,-4 0 0,48 8 21,-10-3 6,106 3 0,-90-19-20,-45 1 25,224-62 100,-234 60-128,-6 2 12,0 1 0,20-2 0,-15 2-4,18-3 91,1 2-1,57 1 1,-97 3-102,1 0 0,-1 1-1,1-1 1,0 0 0,-1 0 0,1 1 0,-1-1 0,1 0 0,-1 1 0,1-1 0,-1 0 0,1 1 0,-1-1 0,1 1 0,-1-1 0,1 1 0,-1-1 0,0 1 0,1-1-1,-1 1 1,0-1 0,0 1 0,1-1 0,-1 1 0,0 0 0,0-1 0,0 1 0,0-1 0,1 1 0,-1 0 0,0-1 0,0 1 0,0 0 0,0-1 0,-1 1 0,1 0-1,-4 23 11,3-21-7,-3 12 14,-1 0 0,0 0 0,-1-1 0,-1 1-1,-9 14 1,8-14-10,-9 16 31,-2-1-1,-29 37 0,32-44-29,5-8 21,0 0-1,-14 13 1,7-9-17,-40 46 60,40-48-40,-24 17 1,31-30 10,4-3-38,0-1 0,-1 0 0,1-1 0,0 0 0,0 0 0,-1-1 1,1 0-1,0 0 0,0 0 0,-8-5 0,-3-2 2,-1-2 1,1-1-1,-19-15 0,-127-121 33,95 73-32,-93-119 32,142 174-42,12 12 4,0 0 0,1 0 0,-12-17 1,-39-70 19,50 74-11,-3-118 12,14 104-6,37-179 14,-28 166-15,67-219 12,-62 212 8,73-245 72,-83 276-87,42-174 94,-49 198-119,14-71 220,9-137 0,-23 203-204,0 1 0,0-1 0,1 0 0,-1 1 0,1-1 0,0 1 0,1 0 1,-1-1-1,1 1 0,3-8 0,3-5 24,14-47-1709,-10 21-6991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06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971 86 9240,'2'-8'6,"8"-29"119,-9 35-118,-1 0 1,0 0 0,0 0-1,0 0 1,0 1 0,0-1 0,0 0-1,-1 0 1,1 0 0,-1 0-1,1 1 1,-1-1 0,0 0-1,0 0 1,1 1 0,-1-1-1,-2-2 1,2 4 7,0-1-1,0 0 0,0 1 1,-1-1-1,1 1 1,0-1-1,0 1 1,-1-1-1,1 1 1,0 0-1,0 0 1,-1 0-1,1-1 1,0 1-1,-1 1 0,1-1 1,-2 0-1,-2 0 19,-5 0-9,6-1-7,0 1-1,0 0 1,0 1 0,1-1 0,-1 1-1,0-1 1,-6 3 0,-201 62 366,170-52-373,-25 7 147,46-16-134,1 2-9,-34 3 48,4-6 2,-84-5 0,52-6-40,73 7-22,-14-2 24,1 0 0,0-1-1,0-1 1,0-2 0,1 0 0,-29-13 0,44 17 14,2 1-15,1 0 0,-1 1 0,0-1-1,0 1 1,0 0 0,0 0 0,0 0 0,0 0 0,-6 0 0,7 0 326,2 2-345,0 0 1,0 0 0,0 0-1,0-1 1,0 1-1,0 0 1,0 0 0,0 0-1,0-1 1,1 1 0,-1 0-1,0 0 1,1 0-1,-1-1 1,0 1 0,2 1-1,9 23 91,13 89 20,-19-78-62,-1 0 0,-2 61-1,-2-39-8,-2 140 6,1-154-31,-7 194 12,6-188-19,-4 207 3,5-206-9,0-4-1,3 190 17,13 65 6,-7-191-20,17 158 12,-23-169-3,-2 61 9,1-84 22,-4 77 23,1-124-53,0-1 17,1 1 0,0-1 1,7 43-1,-6-71-32,1 1-1,-1-1 1,1 1-1,-1-1 1,1 0-1,0 0 1,0 1 0,-1-1-1,1 0 1,0 0-1,0 0 1,0 0-1,1 0 1,-1 0 0,0 0-1,0 0 1,3 1-1,2 2 7,2 3-3,-5-4-2,-1-1-1,1 0 0,0 0 0,0 0 0,0 0 1,0 0-1,1-1 0,-1 1 0,0-1 0,5 1 1,13 4 15,1-1 1,34 4 0,-33-9 25,112-22 18,7-12 37,-24 2-21,110-29 4,-180 47-17,203-57 32,-200 58-32,-40 10-54,249-49 115,-246 50-115,156-18 69,-156 18-67,-6 0 2,1 1 0,0 0 0,0 1 0,-1 0 0,1 0 0,0 1 0,0 0 1,-1 0-1,1 1 0,-1 0 0,1 1 0,-1 0 0,12 6 0,-16-8 32,3 0-6,-5 0-16,-17-1-1699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06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10136,'2'0'13,"0"1"-1,1 0 1,-1 0 0,0 0 0,0 0 0,0 1 0,0-1-1,0 1 1,0-1 0,0 1 0,-1-1 0,1 1 0,-1 0 0,3 3-1,22 31 104,-23-33-126,9 16 13,4 6 0,-12-17-9,-3-6-19,-1 12-80,0-7 19,0-4-19,0 4 1,0-5 8,0-3-195,0-1 257,-1 1 0,1-1 1,-1 1-1,1-1 0,-1 1 0,1-1 0,-1 1 1,0 0-1,0-1 0,-1-1 0,-2-4-723,-8-18-4856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09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1273 215 5744,'-16'2'49,"0"0"0,0 2-1,0-1 1,-29 13 0,-50 26-10,70-29-33,-2 1 1,-44 29-1,-19 21-3,59-38 0,-29 33-1,-32 47 1,-7 17 2,-9 13-2,49-49 4,-66 132 1,96-154 33,-92 267 34,102-266 26,-53 251 55,61-257-8,-17 219 68,26-228-49,15 175 70,-7-185-50,39 138 79,-32-149-52,73 95 84,-64-102-83,111 72 96,-104-79-71,-11-8-136,12 6 10,0-1 1,1-1-1,49 10 0,1-7 249,110 5-1,-73-19-119,-112-1-238,47-1 218,0 3 0,81 13 1,-83 6 396,-48-19-460,3 4-2,-5-6-155,-1 0-1,0 0 1,0 0-1,0 0 0,0 0 1,0 1-1,0-1 1,0 0-1,0 0 1,0 0-1,0 0 0,0 0 1,0 0-1,0 0 1,0 0-1,0 0 1,0 0-1,0 1 1,0-1-1,0 0 0,0 0 1,0 0-1,0 0 1,0 0-1,0 0 1,0 0-1,0 0 0,0 0 1,0 1-1,0-1 1,0 0-1,0 0 1,0 0-1,0 0 0,0 0 1,0 0-1,0 0 1,0 0-1,0 0 1,0 0-1,0 0 1,0 1-1,-1-1 0,1 0 1,0 0-1,0 0 1,0 0-1,0 0 1,0 0-1,0 0 0,0 0 1,0 0-1,0 0 1,0 0-1,-1 0 1,1 0-1,0 0 0,0 0 1,0 0-1,0 0 1,0 0-1,0 0 1,-4 2 23,0 1 1,0-1 0,0 0 0,0-1 0,-1 1 0,1-1-1,-1 0 1,1 0 0,0 0 0,-1 0 0,-8-1-1,1 0 23,1-1 0,-1-1 1,1 1-1,0-2 0,-11-3 0,-83-30 153,82 26-67,-96-65 57,90 53-98,1-1 0,-32-36 0,41 40-71,-136-129 195,126 120-158,-114-126 22,117 120-28,-87-143 18,95 138-31,-47-165 19,57 161-33,-6-204 7,17 193-19,32-237 10,-23 232-11,80-223 3,-67 227-10,42-84-1,16-29-3,1 15 2,-5 23-3,1 23-2,2 18 0,-32 45-1,57-39 0,-79 66-4,7 1 3,55-15 0,-69 29-11,-14 2 7,-1-1 4,0 1-1,0 1 1,0-1 0,0 1-1,0 0 1,0 0 0,-1 0 0,1 1-1,0 0 1,-1 0 0,1 1-1,-1 0 1,0 0 0,5 3 0,-3-1 0,4 4-19,0 0 0,0 0 0,-1 1 0,0 0 0,0 1 0,-1 0 0,-1 0 0,11 20 0,-15-22 1,1-1-14,-1 0 1,0 1-1,-1-1 1,0 1-1,-1 0 1,1 0-1,0 11 1,-3-14-40,0-4 1,0-2 66,1 1 0,-1-1 0,0 1 1,0-1-1,0 1 0,0-1 1,0 1-1,0-1 0,0 0 1,0 1-1,0-1 0,0 1 0,0-1 1,0 1-1,0-1 0,0 1 1,0-1-1,-1 0 0,1 1 0,0-1 1,0 1-1,0-1 0,-1 0 1,1 1-1,0-1 0,0 1 0,-1-1 1,1 0-1,0 1 0,-1-1 1,0 1-1,-97 26-146,21-6 95,8 0 42,38-8-18,-23 18 10,-57 45 0,77-46-3,-127 150-10,128-138 17,-149 223-1,145-203 7,-132 260-5,140-257 13,-31 92 4,6 20 1,43-125 0,-6 59 0,14-68 0,2 64 1,9-28 3,26 111 0,-32-181-2,0 0 0,1 0 0,5 11 0,-8-20-2,47 106 12,11-13-7,-58-93-5,26 32 15,121 101 10,-116-110-10,127 62 12,-155-83-25,0-1 0,0 0 1,0 0-1,0 0 0,0 0 1,0 0-1,1-1 1,3 1-1,15 1 11,41 0-1,-34-4-6,33-8-1,-24 1 22,-12 1-14,12-4 0,0-1 0,-1-2 0,38-21 0,-25 9 35,-1-2 0,-1-2 0,56-49 0,-67 46 35,-37 34-79,1 0 0,-1-1 0,1 1 0,-1-1 0,1 1 1,-1-1-1,0 1 0,1-1 0,-1 0 0,0 1 1,1-1-1,-1 1 0,0-1 0,0 0 0,0 1 0,0-1 1,1 1-1,-1-1 0,0 0 0,0 1 0,0-1 0,0 0 1,0 1-1,-1-1 0,1 0 0,0 1 0,0-1 1,0 0-1,0 1 0,-1-1 0,1 1 0,0-1 0,-1 0 1,1 1-1,0-1 0,-1 1 0,1-1 0,-1 1 1,1-1-1,-1 0 0,-1 0 9,0-1-1,0 1 1,0 0 0,0-1-1,-1 1 1,1 0 0,0 0-1,-5-1 1,1 1 0,-1 0 1,1 0 0,-1 0-1,1 1 1,-1 0-1,1 0 1,-1 1-1,1 0 1,-1 0 0,1 0-1,-1 1 1,-10 4-1,-36 9 74,-82 10 2,88-19-38,-89 1 0,124-7-48,-18-3 12,-2-5-7,0-1 0,-37-18 0,66 26-7,1 0 0,-1-1 0,0 1 0,1-1 0,0 0 0,-1 0 0,-3-4 0,6 6-1,-20-19 6,-19-24 0,16 12-4,-26-44 0,-21-53 3,7-11-3,9-14-2,17-23 0,15-16 0,23-18 0,26-4 0,28 6 0,21 2 0,19 10 0,-55 132-1,3 2 1,3 2 0,55-57-1,-53 72-4,195-146 2,-197 160-3,166-80-4,-173 97 4,1 6 2,1 1 0,42-1 1,-81 7 2,0 1-1,1 0 1,-1 0 0,0 1-1,1-1 1,-1 0 0,0 1-1,5 1 1,2 1 0,0 1-1,-1 0 1,1 1 0,-1 0-1,0 0 1,0 0 0,-1 1-1,10 9 1,-17-15 0,1 1 1,-1-1-1,1 1 1,-1-1-1,1 1 1,-1 0-1,0-1 1,1 1-1,-1-1 0,0 1 1,1 0-1,-1 0 1,0-1-1,0 1 1,0 0-1,1-1 1,-1 1-1,0 0 1,0 0-1,0-1 0,0 2 1,-1 11-2,-1-1-1,0 1 1,0-1 0,-1 1 0,-7 17 0,-2-11-18,-67 56-10,62-64 4,-70 24-22,70-32-31,-5-3-512,0-1 1,-25-5-1,-2-3-7822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41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6456,'0'0'1105,"-6"1"-777,-9 3-238,-1 0-1,0 1 1,1 1 0,0 0-1,0 1 1,-18 12 0,-9 4 10,-99 47 105,125-62-197,-24 14 34,29-16-24,4-3-7,1 1 0,-1 1-1,0-1 1,1 1 0,0 1-1,-9 9 1,15-15-10,-1 1 0,1 0 1,-1-1-1,1 1 0,-1 0 0,1-1 1,0 1-1,-1 0 0,1 0 0,0-1 0,0 1 1,0 0-1,-1 0 0,1-1 0,0 1 0,0 0 1,0 0-1,0 0 0,0-1 0,0 1 0,1 0 1,-1 0-1,0-1 0,0 1 0,0 0 0,1 0 1,-1-1-1,1 1 0,-1 0 0,0-1 1,1 1-1,-1 0 0,1-1 0,-1 1 0,1-1 1,0 1-1,-1 0 0,1-1 0,-1 0 0,1 1 1,0-1-1,0 1 0,6 4 11,2 1 2,0 0 0,0-1-1,1 0 1,0-1 0,18 7 0,165 55 284,-174-59-278,-7-3 14,-1 1 1,1 1-1,12 8 1,44 30 122,-61-35-50,-5-2-86,0 1 0,-1-1 0,0 1 0,0 0-1,-1-1 1,-1 14 0,-3-5 73,-5-1-62,-1-1 0,0 1 0,-20 20 0,12-21 48,5-6-43,-3 3-8,-1-1 1,0-1-1,-1 0 0,-29 9 1,-104 26 102,123-39-127,10-5 0,5-4-3,12 4-2,1 0 0,0 0 0,-1 0 0,1-1 0,0 1 0,0 0 0,-1 0 0,1-1 0,0 1 0,0 0 0,0 0 0,-1-1 0,1 1 0,0 0 0,0-1 0,0 1 0,0 0 0,0-1 0,-1 1 0,1-1 0,0 1 0,0 0 0,0-1 0,0 1 0,0 0 0,0-1 0,0-2 0,1-2 0,18-15 0,-2 4 0,0 8 0,-1 6 0,-1 5 1,-12 0 0,0-1 1,0 1-1,-1-1 0,1 1 0,-1 0 1,1 0-1,-1 0 0,0 1 0,0-1 1,-1 0-1,1 1 0,-1-1 1,1 1-1,-1-1 0,1 8 0,8 51 12,-9-59-14,0 13 6,0 1 1,0-1-1,-4 27 0,-1 25 6,4-5 1,6 6-8,5-15 1,-10-51-5,0 0 1,0 0-1,0 0 0,0-1 0,1 1 0,-1 0 0,1 0 0,0-1 1,3 5-1,-3-5 22,1-1 1,-1 1 0,0-1 0,0 0 0,0 0-1,1 0 1,-1 0 0,0 0 0,1 0 0,-1-1-1,1 0 1,4 1 0,32-2-703,-28 0-194,44-3-5412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41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17 8520,'2'-2'40,"5"-4"9,-6 5-36,1 0 1,-1 0-1,1 1 1,-1-1-1,1 0 1,-1 0-1,1 1 0,-1-1 1,1 1-1,0-1 1,-1 1-1,1 0 0,0-1 1,-1 1-1,3 0 1,-2 0 106,11 2 296,-4 10-345,-7 14 11,-3 12-23,0 55 143,2-81-187,-1-8-5,0 0 0,1 0 1,-1 0-1,1 0 0,0-1 0,0 1 1,1 0-1,1 5 0,24 46 102,-19-47-25,-2-3-45,0-1-23,0 0 1,0-1 0,0 1-1,0-1 1,1-1-1,-1 1 1,1-1-1,0 0 1,0 0-1,7 0 1,84 4 167,-80-9-46,-9 0-78,0 1-28,0-1 0,0 0 0,-1-1 0,1 0 0,-1 0 0,0-1 0,14-10 0,15-15 165,-36 29-185,0 0 0,-1 1-1,1-1 1,-1 0 0,1 0 0,-1 1 0,1-1 0,-1 0 0,1 0 0,-1 0 0,0 0 0,1 1 0,-1-1 0,0 0 0,0 0 0,0 0 0,0 0-1,0 0 1,0 0 0,0 0 0,0 0 0,0 1 0,0-2 0,-5-15-5,4 16 11,1-1-6,-1 0-1,0 0 1,0 1-1,0-1 1,0 0-1,-1 0 1,1 1-1,0-1 1,-1 1-1,1-1 1,-1 1 0,1-1-1,-1 1 1,0 0-1,0 0 1,0 0-1,1 0 1,-1 0-1,0 0 1,0 0-1,0 1 1,-3-1-1,3 0 1,-8 1 119,3 2-105,0 1 1,0-1-1,0 1 0,0 1 1,1-1-1,0 1 1,-1 0-1,1 1 1,-9 8-1,4-3 0,1 1 0,0 0 0,-11 18 0,13-15 25,4 2-37,1-1 0,1 1 0,-1 15 0,6-15 4,6 3-13,1 0-1,1-1 1,1 0-1,1-1 1,21 24-1,12 8-5,-4 0-2,-11-1 0,-26-38 0,0 0 0,-1 0 0,4 14 0,4 41 0,-11-50 0,0 1 0,-1 18 0,-1-24 0,0 0 0,-1 0 0,-6 17 0,6-19 0,-1-1 0,-1 1 0,1-1 0,-9 12 0,4-10 0,1 0 1,-16 13-1,-1-3 20,-1-1-1,-1-1 1,-1-1 0,0-1 0,-47 17 0,4-9 208,53-18-163,1 0 0,0 1 1,-21 10-1,-76 52 204,89-54-75,-3-2-553,-1-2 0,0 0 0,-43 7 0,-20-1-7981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4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38 1264,'-3'-4'184,"-8"-16"39,8 14 154,0-1 852,-6 15-507,3 2-643,2-1 1,-1 1 0,1 0-1,0 0 1,1 0 0,-2 14 0,-1-1 57,-13 36 1,19-58-133,-11 27 92,-1-1 0,-2 0 0,-31 47 0,-118 150 379,101-130-304,27-43-47,-1-9-98,34-39-88,-1 0 1,0 0-1,0 0 0,-1-1 1,1 1-1,0-1 0,-1 0 0,1 1 1,-1-2-1,-4 3 0,-6 2-3312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14:10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1308 372 2696,'6'-4'105,"11"-10"83,1 1-1,1 1 0,0 0 1,1 2-1,0 0 1,1 1-1,-1 1 0,27-6 1,-33 10-152,26-3 177,108-3 287,-70 13-296,-7-3 34,98-12 0,-79-2-189,-53 7 65,281-58 263,-212 45-336,-62 13 53,186-21 32,-183 25-52,201-11 27,-196 12-34,210 2 29,-211 1-15,207 9 32,-205-7-58,214 4 30,-212-6-11,247-4 26,-237 1-40,268-17 22,-265 15-27,283-12 25,-279 13-33,309-12 19,-305 11-11,282-16 26,-291 17-26,250-5 26,-256 8-26,243 1 26,-243 1-26,227 15 25,-231-12-33,246 19 18,-239-19-18,255 19 13,-255-20-39,245 18 12,-249-18-19,238 23 3,-239-21-10,84 14-1,19 6-3,136 28 5,-243-43-1,209 51 3,-212-49 4,220 56 10,-217-56 17,354 87 146,-294-74-158,-70-15 59,-20-4-48,19 4 21,1 3 1,78 35-1,140 91 284,-192-90-307,-44-28 42,187 165 133,-195-170-205,-10-9 3,0 1-1,-1-1 1,14 19 0,49 70 33,-59-76-23,-11-18-19,8 14 5,-2 1-1,0 1 0,-1 0 0,-1-1 1,4 30-1,0 18 6,-1 13-8,-1 0 1,-3 0-3,-6-18-6,-18 116 0,6-102 1,6-45-9,2-9 7,-2 7-2,-1 0 0,-1-1 0,-23 42 0,24-50-3,0-1 5,-1-1 0,0 1 0,-1-2 0,-1 1 0,-19 20 0,-128 111-24,141-132 27,-3 3 1,-36 36-7,41-39 6,-139 137-12,137-137 13,5-5-1,-1 1 0,-18 9 0,-187 100-7,217-120 9,-96 50-7,34-17 6,-6 3 1,3-6 0,-2 0 0,-4-4 0,-8 1 0,-4 1 0,0 1 0,36-11 5,-1-3-1,-72 14 1,39-20-3,-14-3-2,-14-1 1,-5 2 4,-1 7-2,-7-1 2,-12-3-2,80-7 0,-195 24 10,7 11 4,195-31-2,-193 22 13,195-25 0,-321 42 91,256-32-105,67-9 21,-302 33 92,244-26-113,61-7 20,-59 7-1,-16-1-25,3-2-3,-1-1-3,-115 17-6,185-21-15,-335 46-101,254-33 92,75-9-64,-197 45-29,199-42 42,-216 47-20,211-49 53,15-2 23,-225 32-50,19-16 30,195-20 30,-189 11-5,192-13 13,-77-1 4,-30-3 1,82 0 0,-171-12 8,5-17 2,189 22 4,-186-50 8,188 45 12,-197-51 19,194 52 15,-202-42 36,201 45-17,-218-48 31,213 46-44,-224-49 30,224 48-24,-237-63 28,234 60-47,-226-65 24,231 63-51,-214-83 11,216 80-18,-331-130 78,281 109-89,63 25 32,-126-75 29,137 72-2,-5-14-23,-44-56 0,60 62-4,12 17-31,-8-14 5,2 0 0,1 0 1,1-1-1,-9-42 0,-22-176 151,36 161-157,3 48 19,22-244 62,-18 251-92,7-44 36,45-173 57,-31 162-84,-11 51 26,71-119 12,-64 123-31,93-104 12,-54 69-10,-31 36-19,49-53 0,13-1 1,15-3-2,-73 63 0,61-31-1,57-8 1,25 9 2,29 4-3,302-77-1458,-235 55-5824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33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1624,'0'0'0,"-12"5"0,-19 11 0,2 1-744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4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5472,'11'15'0,"14"15"0,4 2 8,49 43 0,31 26 13,-89-81-4,0 0 0,-2 2 1,24 34-1,-28-37-7,1 6 51,21 40 32,-4 1 1,29 85-1,-46-107-81,-14-42-24,-3-6-36,0-4 41,-1 0-1,1 0 1,-2-12-1,-3-19-66,1 16-134,0 0 0,-2 0-1,-12-25 1,5 20-2872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4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8792,'2'3'-79,"5"6"44,-3-4 1,0 1 0,0-1 0,1 0 1,-1 0-1,1-1 0,0 1 0,1-1 0,-1 0 0,1 0 0,0-1 1,8 4-1,20 5 14,15 0 16,67-3 5,-111-8-1,22-1 5,45-3 1,2-2 39,-30 4 75,-1 2-1,83 12 1,-100-5 46,-26-8-159,1 1 0,0-1-1,-1 1 1,1-1 0,-1 1-1,1-1 1,-1 1-1,1-1 1,-1 1 0,1 0-1,-1-1 1,1 1 0,-1 0-1,0-1 1,1 1-1,-1 0 1,0 0 0,0-1-1,1 1 1,-1 0 0,0 0-1,0 0 1,0-1 0,0 1-1,0 0 1,0 0-1,0-1 1,-1 1 0,1 0-1,0 0 1,0-1 0,0 1-1,-1 0 1,1 0-1,0-1 1,-1 2 0,-17 32-241,13-24-570,-8 19-4482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5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 4488,'1'0'81,"7"1"6,-7 0-75,0 0 0,0-1 0,0 1 0,0 0 0,0 0 0,0 0 0,0 0 0,0 0 1,0 0-1,-1 0 0,1 0 0,0 0 0,-1 0 0,1 0 0,0 0 0,-1 0 0,1 1 0,-1-1 0,1 2 0,5 22 48,-6-24-60,3 10 16,-1 1-1,0 0 1,-1 0-1,0 0 1,-1 1-1,0-1 1,-1 0-1,0 0 1,-1 0-1,-5 20 1,-47 94 148,27-77-64,-60 90 186,30-27-781,47-96-2752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6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0 1080,'-8'40'31,"-3"-1"1,0-1-1,-33 71 0,-30 39 134,45-93-71,-140 244 162,163-291-235,1 0-1,-1-1 1,-11 11 0,4-5-12,13-12-11,-1 0 0,0 0 0,1 0 0,-1 0 0,0-1 0,0 1 0,0 0 0,0-1 0,0 1 0,1-1 0,-1 1 0,0-1 0,0 1-1,0-1 1,-1 0 0,1 1 0,0-1 0,0 0 0,0 0 0,0 0 0,0 0 0,-2 0 0,1 0-52,-7 0-713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6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4488,'17'13'0,"10"14"0,11 9 0,5 2 0,-25-20 17,0 2 1,-1 0 0,-1 1-1,19 33 1,-27-40-8,-4-8 10,-1 1-1,1-1 1,-2 1 0,1 0-1,2 10 1,25 119 231,-13-47 11,-16-85-233,8 25 96,-8-27 73,1-23-59,1-29-763,0-6-2556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7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0 3592,'0'0'0,"-9"6"0,-21 14 0,-2 10 0,7 14 0,10 1 0,13-7 0,19-5 0,22-3 0,-2-1-2216</inkml:trace>
  <inkml:trace contextRef="#ctx0" brushRef="#br0" timeOffset="1">459 268 2160,'0'0'0,"19"0"0,35-2 0,15-2 0,5 1 0,-5 0-1144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7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560 7 7896,'-93'114'-526,"55"-66"492,-1 11 34,2 8 0,-85 170 24,110-213-864</inkml:trace>
  <inkml:trace contextRef="#ctx0" brushRef="#br0" timeOffset="1">202 7 4848,'3'-1'-40,"7"-4"-11,-10 5 45,1 0-1,0 0 0,0 0 1,0 0-1,-1 0 1,1 0-1,0 0 0,0 0 1,-1 1-1,1-1 1,0 0-1,0 0 0,-1 1 1,1-1-1,0 0 0,0 1 1,-1-1-1,1 1 1,-1-1-1,1 1 0,0-1 1,-1 1-1,1 1 1,1-1-9,5 6-19,0 0 0,-1 1-1,0 0 1,0 0 0,0 1 0,6 13 0,18 51-45,-25-61 77,2 8-20,0 0 0,-2 0 1,5 35-1,-8-40 16,3 13-8,-1-1 1,-2 1 0,-1 34-1,-2-17-6,2-21-22,0-1-29,-1 0 0,0 0 0,-2 0-1,-1 0 1,-6 24 0,2-25-2069</inkml:trace>
  <inkml:trace contextRef="#ctx0" brushRef="#br0" timeOffset="2">1 74 2424,'0'0'0,"10"10"8,10 0 0,20-1-8,13 0-16,9 1 16,-1-1-1344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8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7984,'0'0'0,"29"-1"0,34-3 0,4 4-296,-4 4 296,-14 3-1064,-21 2 1064,2 0-4488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8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6280,'0'0'0,"11"7"0,13 13 24,7 19 8,-2 26 0,-17 14 8,-20 1-24,-16 13 8,-13 16-24,-1 0-4360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8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1 191 2424,'0'0'73,"12"1"23,68 43 776,78 47 972,-72-38-884,-9-11-416,-76-42-554,0 1-1,-1-1 0,1 0 1,0 1-1,0-1 1,0 0-1,0 0 0,0 0 1,0 0-1,0 0 1,-1 0-1,1 0 1,0 0-1,0 0 0,0 0 1,0 0-1,0-1 1,0 1-1,0 0 0,-1-1 1,1 1-1,0 0 1,0-1-1,1 0 1,-1 0-370,10-5-3573</inkml:trace>
  <inkml:trace contextRef="#ctx0" brushRef="#br0" timeOffset="1">168 1 4936,'0'0'0,"0"21"0,0 11 8,0 11-8,10 1 0,11-11 0,2 1-3232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33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146 873 4760,'-11'-34'0,"7"21"-2,1 0-1,-4-25 1,-7-124-4,15 125-20,15-160 22,-9 159 111,8-10-6,30-64-1,-43 109-47,0 0-1,-1-1 0,1 1 1,1 0-1,-1 0 0,3-3 1,20-18 125,1 0-1,32-22 1,-33 33 290,101-31 180,-102 40-240,-6 4-269,1 0 1,-1 2-1,20 3 0,-38-5-124,1 0-1,0 1 0,-1-1 1,1 0-1,-1 0 0,1 0 1,0 0-1,-1 1 0,1-1 0,-1 0 1,1 1-1,-1-1 0,1 0 1,-1 1-1,1-1 0,-1 0 1,0 1-1,1-1 0,-1 1 0,1-1 1,-1 2-1,3 3 26,0 1-1,0 0 1,-1-1 0,0 1-1,0 0 1,0 0 0,-1 1-1,0-1 1,0 0-1,-1 8 1,0-12-13,0 0-1,0 0 1,0 0 0,0 0-1,-1 0 1,1 1 0,-1-1-1,0 0 1,0 2 0,-23 52 149,-32 56 1,30-69-10,-130 189 55,124-186-108,15-22-74,-140 215 121,139-211-133,-12 20 13,-30 66 1,26-35 4,34-78-43,0-1-1,-1 1 0,1 0 0,0 0 1,0 0-1,0 0 0,0 0 0,0-1 1,0 1-1,0 0 0,0 0 0,0 0 0,0 0 1,0-1-1,1 1 0,-1 0 0,0 0 1,1 0-1,-1-1 0,0 1 0,1 0 1,-1 0-1,1-1 0,-1 1 0,1 0 1,0-1-1,-1 1 0,1 0 0,1 0 1,-1 0 3,3 2 1,0-1 0,-1 0-1,1 0 1,0-1 0,0 1 0,1-1 0,-1 0 0,0 0 0,0 0 0,0-1 0,1 1 0,-1-1 0,0 0 0,1 0-1,7-2 1,33-6 12,-23 0 29,114-64 27,-106 52-14,125-98 28,-125 94-35,-9 7-24,102-90 101,-120 104-123,7-8 49,0 2-1,0-1 0,1 2 1,1-1-1,22-12 1,-28 23 43,0 4-77,-1 1 0,0-1 1,0 1-1,0 0 0,4 9 1,-3 3 77,10 118 43,-14-107-62,6 42-1,-5-56-64,14 63 15,-15-69-12,1-1 1,-1 0-1,1 1 0,1-1 0,5 9 1,0 0-3,14 26 11,-20-40-16,-1 0 0,1 0 0,0 0 0,0-1 0,1 1 0,-1 0 0,1-1-1,0 0 1,0 0 0,0 0 0,0-1 0,8 5 0,-6-5-3,-6-1-9,1-1 1,-1 0-1,0 0 1,1 1 0,-1-1-1,1 0 1,-1 0-1,1 0 1,-1 0 0,0 0-1,1 0 1,-1 0-1,1 1 1,-1-1 0,1 0-1,-1-1 1,1 1-1,-1 0 1,1 0 0,-1 0-1,0 0 1,1 0-1,-1 0 1,1-1 0,13-4-287,-1 0 0,0-1 0,0-1 0,17-12 1,20-14-7076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33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0 1440,'0'4'24,"3"13"9,-2-16-25,-1 0-1,0 0 0,0 0 0,0 0 1,0 0-1,0 0 0,0 0 1,-1 0-1,1 0 0,0 0 1,0 0-1,-1 0 0,1 0 0,0-1 1,-1 1-1,1 0 0,-2 1 1,-4 14 155,3 0-40,-1 1 0,-1-1 1,-10 20-1,-5 21 119,11-7-57,-2 86 306,6-61-83,-25 128 1,22-157-342,-8 49 79,-13 96 266,23-111-256,4 62 10,8 10 163,-4-111-289,1-10 120,44 222 384,-27-130-336,3 61-3,-18-149-69,2 40 9,-6-65-126,1 68 45,-4-46 103,-22 148 62,18-142-81,-39 255 372,39-261-497,-5 46 137,-1 104 17,11-142-49,9 289 272,-2-231-359,-2-58 53,32 177 32,-26-173-52,46 167 20,-44-168-59,38 194 16,-41-187-31,53 337 18,-35-245-35,32 152 12,-23-60-6,-30-186-1,22 184 9,-23-186-3,19 203 7,-19-197 6,20 201 13,-20-202 0,18 220 17,-18-216-10,24 376 118,-21-307-145,-5-75 28,25 350 147,-20-276-170,-5-75 43,6 188 37,-9-191-11,-7 177 40,5-179-20,-14 170 42,11-172-55,-45 282 252,33-194-171,-20 151 359,33-253-513,-11 45 188,-41 120 313,40-114-362,11-58-96,-2 0-1,0 0 1,-2 0 0,-15 27-1,24-47-67,-1 1 0,1-1 0,0 0-1,0 1 1,-1-1 0,1 0-1,0 0 1,-1 1 0,1-1 0,-1 0-1,1 0 1,0 0 0,-1 1 0,1-1-1,-1 0 1,1 0 0,0 0 0,-1 0-1,1 0 1,-1 0 0,1 0 0,-1 0-1,1 0 1,-1 0 0,1 0 0,0 0-1,-1 0 1,1 0 0,-1-1 0,1 1-1,-1 0 1,-11-7 12,12 6-11,-30-29-1583,-2-5-6367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34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0 427 3864,'0'0'55,"4"1"-47,30 9-7,-12-7 15,0 0 1,23 0 0,18 1 37,-19-1 136,46-3 0,-24-5 38,73-6 7,2 4 116,-38 4-96,210-17 261,-206 13-468,-63 5 59,176-3 37,-176 4-64,203-12 24,-194 10-64,208-22 25,-208 19 22,231-25 22,-224 26-82,228-23 17,-232 23 16,228-13 33,-226 17 14,237 1 49,-237 1-15,216 2 66,-221-2-47,216 10 61,-214-9-73,381 9 335,-306-7-438,-77-3 42,207-1 34,-208-2-34,220-14 31,-217 12-43,205-18 36,-210 18-31,206-17 26,-205 16-52,193-27 20,-197 25-20,185-31 18,-186 31-32,328-43 81,-271 33-108,-63 11 22,159-20 17,-159 22-24,275-11 99,-194 10-47,170-6 109,-184 13-113,-75-1-56,8-1 31,0 2 0,0 2 0,65 15 0,-35 7-1282,-36-12-5075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0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222 398 1440,'7'-6'121,"9"-9"56,-1-1-1,-1-1 0,24-35 1,-31 41-127,-4 7 12,-1-1 0,0 1 0,0 0 0,0 0 1,0-1-1,1-7 0,-1 4 64,0-1 1,0 1 0,-1-1-1,0 0 1,0 0-1,-1 1 1,0-1-1,-1 0 1,0 0-1,-2-10 1,0 9-61,-14-30 276,-13-16 30,29 55-348,0 0 1,0-1 0,0 1-1,0 0 1,0 0-1,0 0 1,0-1-1,0 1 1,-1 1 0,1-1-1,0 0 1,-1 0-1,1 0 1,-1 1 0,1-1-1,-1 1 1,1-1-1,-3 0 1,-2-1 35,-4-2-16,7 3-23,0 0 0,0 0 0,0 0 0,0 0 0,-1 0 0,1 1 0,0 0 0,-1-1 0,1 1 0,0 0 0,-1 1 0,-2 0 0,-4-1 69,2 0-55,0 0 0,1 1 0,-1 0 0,0 0-1,0 1 1,1 0 0,-1 0 0,1 1 0,-1 0-1,-11 7 1,7-3 35,1 1 0,1 0 0,-11 11 0,16-14-39,0 1 0,0-1 0,1 1 0,0-1 0,0 1 0,0 1 0,1-1 0,-4 11 0,6-7 90,3-4-95,0 0 1,1-1-1,-1 1 0,1 0 1,0-1-1,0 0 0,1 1 0,0-1 1,-1-1-1,6 6 0,2 0 20,1 0 0,-1-1 0,1-1 0,15 8 0,131 64 268,-152-76-296,1 0 0,-1 0 0,0 1 0,0 0 0,-1 0-1,9 9 1,-9-8-8,-2-3-1,-1 1-1,1-1 0,-1 0 1,0 0-1,0 1 1,-1 0-1,1-1 1,-1 1-1,1 0 1,-1-1-1,1 7 1,-1-4-2,0-1 0,0-1 1,0 1-1,0 0 0,-1-1 0,0 1 0,0-1 0,0 1 0,-1 0 0,1-1 0,-2 6 0,-3 23 38,-6 120 67,10-138-107,0-10 1,1-1-1,0 0 0,0 1 0,0-1 0,0 0 0,1 1 1,1 4-1,10 34 39,-11-40-40,1 1 0,-1-1 1,1 0-1,-1 0 0,1 0 0,0 0 0,0 0 1,1 0-1,-1-1 0,0 1 0,1-1 0,3 4 0,-2-5 1,0 1 0,1 0 0,-1-1-1,0 0 1,0 0 0,1 0-1,-1-1 1,1 1 0,-1-1 0,0 0-1,1 0 1,-1-1 0,1 1-1,4-2 1,3 0 1,-8 1-2,0 0 0,0 0 0,0 0 0,0 0 0,0-1 0,0 1 1,0-1-1,-1 0 0,6-3 0,15-10 17,-1-1 0,-1 0 0,0-2 0,23-23 0,-34 29-15,-5 5 4,0 0 0,-1 0 1,8-13-1,-8 13 1,-2 4-4,-1-1 1,1 1-1,-1-1 1,0 1-1,0-1 1,0 0-1,0 0 0,-1 0 1,0 1-1,1-2 1,-1 1-1,-1 0 1,1 0-1,-1 0 0,1 0 1,-1 0-1,-1-1 1,1 1-1,0 0 1,-1 0-1,-2-7 0,3 10-5,-1 1 0,1-1 0,-1 0 0,0 1 0,1-1-1,-1 0 1,0 1 0,1-1 0,-1 1 0,0 0-1,0-1 1,1 1 0,-1-1 0,0 1 0,0 0 0,0 0-1,0-1 1,1 1 0,-1 0 0,0 0 0,0 0-1,0 0 1,0 0 0,0 0 0,0 0 0,1 0 0,-1 1-1,0-1 1,0 0 0,0 0 0,0 1 0,1-1 0,-1 1-1,0-1 1,0 0 0,1 1 0,-1-1 0,0 1-1,1 0 1,-2 0 0,-1 5 3,-1 1 0,1-1-1,0 0 1,1 1 0,-1 0 0,-1 12-1,3-2 11,25 85 9,-14-80-17,22 30-1,-25-43-5,0 0-1,0-1 0,1 0 0,9 8 1,-2-6-2,0-1 0,1 0 0,0-1-1,31 12 1,-25-16-24,5-4 6,52-6-1,-77 6 14,0 0-1,0-1 1,-1 1-1,1-1 1,0 0-1,0 1 1,-1-1-1,1 0 1,2-1-1,26-19-32,35-30-1,-48 31 15,0-9 16,-2 0-1,13-35 1,-22 37-3,0-36 4,-6 50 8,0 0-1,-1 0 1,-3-16 0,1 18 1,1 1-1,-2-1 1,1 1 0,-2 0 0,1-1-1,-1 2 1,-1-1 0,0 1 0,0 0 0,-1 0-1,-9-10 1,-87-117 182,102 136-179,0-1 0,1 1 0,-1-1 0,0 1 1,0 0-1,0 0 0,1-1 0,-1 1 0,0 0 1,0 0-1,0 0 0,0 0 0,1 0 0,-1 0 0,0 0 1,0 0-1,0 0 0,0 0 0,1 1 0,-1-1 1,0 0-1,0 1 0,-1 0 0,1-1 5,-2 1-5,0 0 0,1 0 0,-1 1 0,1-1 0,-1 1 0,1 0 0,0-1 0,0 1 0,0 0 0,0 0 0,0 1 0,0-1 0,0 0 0,0 0 0,1 1 0,0-1 0,-1 1 0,0 4 0,-1-1 1,2-4-4,0 0 0,0 0 0,0 1 0,1-1 1,-1 0-1,1 0 0,0 1 0,0-1 1,-1 0-1,1 0 0,1 1 0,-1-1 0,0 0 1,1 0-1,0 3 0,6 30 18,8 0-15,-12-29-6,1 0 1,1 0-1,-1 0 0,1-1 1,0 0-1,0 0 1,1 0-1,-1-1 1,1 0-1,0 0 0,0 0 1,1-1-1,-1 0 1,1 0-1,0 0 1,10 2-1,-11-4-11,1 0-1,-1 0 1,0 0-1,1-1 1,-1 1-1,1-2 1,9 0-1,-4 0-1,-8 0-3,0 1-1,0-1 0,0 0 1,0 0-1,0 0 0,0-1 1,0 1-1,0-1 0,-1 0 1,1 0-1,-1 0 0,1-1 1,-1 1-1,0-1 0,5-4 1,21-15-176,-28 21 148,1-1-10,2-2 58,-3 7-59,-5 42 51,3-1 1,5 65-1,1-53 3,-1-35-9,4 1 6,20 40 0,-18-50-7,2-4 8,-1-1 0,1 0 0,16 7 0,-15-11-15,-6-4 18,0 1-1,-1-1 1,1-1 0,-1 1 0,1-1 0,-1 0 0,0-1 0,0 1 0,0-1-1,0 0 1,0-1 0,0 0 0,-1 1 0,9-10 0,21-27 3,-21 21 20,-1 0 0,-1-1 0,-1-1 0,-1 0 0,-1-1 0,-1 0 0,8-32 0,-13 46 59,0-4-98,-2-32 619,-1 42-505,2 8-23,-1 0-61,0-4-4,0 1-1,-1-1 1,1 1-1,0-1 1,0 1 0,0-1-1,1 0 1,-1 0-1,3 3 1,11 16 36,25 25 0,-24-33 4,6 1-25,1-2 0,26 10 0,-28-18 11,-1-5-24,0-1 1,0-1 0,29-8-1,-29 2 4,-1-3 1,-1-2-1,-1 0 1,0-1 0,0-1 0,25-32 0,-35 37-7,-3 5 6,0-1 1,0 0-1,0 0 1,2-7-1,14-39 82,-20 52-87,0-1 1,1 1-1,-1-1 0,0 1 0,0-1 1,0 1-1,0-1 0,0 0 0,0 1 1,0-1-1,0 1 0,-1-1 0,1 1 1,0-1-1,-1 1 0,-1-2 0,0-5 14,-1-1-5,-10-27 111,7 24-67,1 1 1,-1-1-1,-9-11 0,13 20-38,-1-1 0,0 1 0,1 0 0,-2 0 0,1 0 0,0 0 0,0 0 0,-1 1 0,0-1 0,1 1 0,-1 0 0,0 0 0,0 1 0,0-1 0,-5 0 0,-18-1 17,16 5 53,3 2-74,0 1 1,0 0-1,1 0 0,0 0 1,-8 9-1,7-3 34,-5 24-1,11-29-51,1 0 0,0 0-1,0 0 1,1 0 0,0 9 0,0-10-5,1-1 1,0 0 0,0 0-1,0 0 1,1 0 0,-1 0-1,1 0 1,0 0 0,0 0-1,0-1 1,1 1 0,-1-1-1,1 1 1,0-1-1,0 0 1,0 0 0,0 0-1,0-1 1,1 1 0,-1-1-1,1 0 1,0 0 0,0 0-1,5 2 1,0 0-9,-5-2-9,-1-1 1,0 1-1,0-1 0,0 0 0,1 0 0,-1-1 0,1 1 0,4-1 1,4 2-86,-1-1 0,0-1 1,1 0-1,-1-1 0,1 0 1,-1-1-1,15-4 0,14-12-1128,-1-1-4640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1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4760,'62'-16'0,"-57"15"2,0 0 0,0 0 0,0 1 0,0 0 0,0 0 1,0 0-1,0 0 0,-1 1 0,1 0 0,0 0 0,0 1 0,0-1 0,-1 1 1,1 0-1,0 0 0,6 5 0,-8-5 8,-1 0 1,1 0-1,-1 0 1,0 1-1,1 0 0,-1-1 1,-1 1-1,1 0 1,0 0-1,-1 0 0,1 0 1,-1 0-1,2 5 1,-2-3 8,2 2 13,-1 0 1,0 1-1,-1-1 0,1 0 1,-2 1-1,1-1 0,-1 1 1,-1 10-1,1-8 3,-10 180 954,13-121-665,-1-50-237,0-8-7,0 1 0,-1 0 0,-1 0 0,0 0 0,-1 0 1,0 0-1,-1 0 0,0 0 0,-6 18 0,-13 21-790,9-19-3676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9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577 1 3952,'-3'2'61,"1"1"0,-1-1 0,1 0-1,-1 0 1,0 0 0,1 0 0,-1 0 0,0 0 0,0-1 0,0 0 0,-1 1 0,-2 0-1,0-1 53,1 1 0,-1 1 0,1-1-1,0 1 1,-8 5 0,-75 79 589,81-79-610,-1 1 0,2-1-1,-1 2 1,1-1-1,0 1 1,-8 18-1,-8 17 186,-38 64 19,53-98-246,-1 1 0,0-1 0,0-1 0,-1 1 0,-1-2 0,-20 18 0,19-18-23,-72 58 265,78-63-311,1-1-1,-1 0 1,0 0-1,0 0 1,0-1-1,0 0 1,0 0-1,-1 0 1,-8 2-1,3-2-578,-17 6-4102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09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4936,'1'-4'13,"0"1"-1,1 0 1,-1-1 0,1 1 0,0 0 0,0 0 0,0 0-1,4-5 1,-4 7-5,-1 0-1,1 0 1,0 0-1,0 0 1,-1 0-1,1 0 1,0 0-1,0 1 1,0-1-1,0 1 1,0-1-1,0 1 1,0 0-1,-1 0 1,1 0-1,0 0 1,3 0 0,25 5 16,-17 0 30,5 7-14,28 29 0,-33-23 7,53 123 21,-52-107-8,83 250 165,-90-261-212,11 51 70,-14-58-49,-1-5-20,0 1 0,0 0 1,-1 0-1,-1 0 1,0 0-1,-2 22 1,0-26-105,0 0 1,-1-1 0,0 1-1,0 0 1,-1 0 0,-5 10 0,-7 9-3278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0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135 682 4400,'-13'-12'0,"-15"-11"0,-26-18 1,50 38 8,0-1 0,1 1 0,-1-1 0,1 0 0,0 1 0,0-2 0,0 1 0,1 0 0,-1 0-1,1-1 1,0 1 0,-2-9 0,4 13-4,0-1 0,1 1-1,-1-1 1,0 1 0,0-1-1,0 1 1,1-1 0,-1 1-1,0-1 1,0 1 0,1-1-1,-1 1 1,1-1 0,-1 1-1,0 0 1,1-1 0,-1 1-1,1 0 1,-1-1 0,1 1-1,-1 0 1,1 0 0,-1-1-1,1 1 1,0 0 0,1-1 7,10-4 19,0 0 0,0 2 1,1-1-1,-1 1 1,1 1-1,0 0 1,15 1-1,-10-1-16,143-26 228,-96 14-170,263-73 103,-290 75-157,0 4-14,-12 6 1,-6 4-5,-19-1 5,1-1 0,-1 0 0,0 1 0,0-1 1,1 0-1,-1 1 0,0 0 0,0-1 0,0 1 0,0 0 1,0-1-1,0 1 0,0 0 0,0 0 0,0 0 0,0 0 1,0 0-1,-1 0 0,1 0 0,0 0 0,-1 0 0,2 2 0,-2-1-64,0 0 0,0 0 0,1 0 0,-1 0 0,0 0-1,-1 0 1,1 0 0,0 0 0,-1 0 0,1 0 0,-1 0-1,-1 3 1,-5 16-2935</inkml:trace>
  <inkml:trace contextRef="#ctx0" brushRef="#br0" timeOffset="1">1787 1 4760,'4'22'1,"-4"-16"0,-1 0 0,1 0 0,-1-1 0,0 1-1,-1-1 1,1 1 0,-1-1 0,-4 9 0,-5 15 7,-15 36 4,-15 35-9,26-66-4,-5 13-4,-2 0 0,-30 44 0,38-67-5,-60 91-52,30-53-495,26-36-1950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0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135 117 4576,'1'-3'0,"-2"1"0,-11-26 0,10 21 0,-1 2 2,1 1 0,1-1-1,-1 0 1,1 0 0,0 0 0,-1-6-1,2 9 0,0 1-1,0-1 1,0 1 0,0 0-1,1-1 1,-1 1-1,1 0 1,-1-1-1,1 1 1,-1 0-1,1-1 1,0 1 0,-1 0-1,1 0 1,0 0-1,0 0 1,0-1-1,0 1 1,0 1-1,0-1 1,0 0 0,0 0-1,0 0 1,1 0-1,-1 1 1,0-1-1,3 0 1,-1 0 10,-1 0-1,1 0 1,0 1-1,0-1 1,-1 1 0,1 0-1,0 0 1,0 0 0,0 0-1,-1 0 1,1 0 0,0 1-1,0 0 1,-1-1-1,1 1 1,5 2 0,0 1 2,-1 0 1,0 1-1,11 7 1,-11-6 0,9 8 133,70 92 68,-64-74-37,-1 1 1,30 64-1,-41-76-80,35 81 184,-39-83-417,0-1 0,-1 2 0,0-1 1,2 32-1,-6-9-3305</inkml:trace>
  <inkml:trace contextRef="#ctx0" brushRef="#br0" timeOffset="1">270 496 4312,'-66'-60'25,"-122"-144"339,188 203-380,-2-1 170,0 0 1,0 0 0,0 0 0,1-1 0,-1 1 0,1-1 0,-2-4 0,139 7 625,-62-1-433,-39 0-289,0 2-1,48 6 1,-8 4 2,-3 8-48,-42-8-428,48 25 0,-30-10-3744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1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19 100 3056,'20'-9'0,"20"-6"0,5-2-3,-9 2 18,58-14 0,-87 28-10,0 0 1,1 0 0,-1 1 0,9 0 0,-10 0 37,0 0 0,1 0 0,-1-1 0,0 1 0,1-2 0,-1 1 0,0-1 0,9-3 0,-11 4 43,4 1-3,-8 0-82,1 0 0,-1 0 0,0 0 0,0 0 0,0 0 0,0 0 0,0 0 0,0 0 0,0 0 0,0 0 0,0 0 0,1 1 0,-1-1 0,0 0 0,0 0 0,0 0 0,0 0 1,0 0-1,0 0 0,0 0 0,0 0 0,0 0 0,0 0 0,0 0 0,0 0 0,0 0 0,0 0 0,0 1 0,1-1 0,-1 0 0,0 0 0,0 0 0,0 0 0,0 0 0,0 0 0,0 0 0,0 0 0,0 0 0,0 0 0,0 1 0,0-1 0,0 0 0,0 0 0,0 0 0,0 0 0,0 0 1,0 0-1,-1 0 0,1 0 0,0 0 0,0 0 0,0 1 0,0-1 0,0 0 0,0 0 0,0 0 0,0 0 0,0 0 0,0 0 0,0 0 0,0 0 0,0 0 0,0 0 0,-1 0 0,1 0 0,0 0 0,-4 10 20,-1-1 0,1 0 0,-2 0 0,-11 15 0,-9 11 10,-21 39-15,-42 65 0,26-42-2,17-26-12,10-16 4,14-21-5,10-16-413</inkml:trace>
  <inkml:trace contextRef="#ctx0" brushRef="#br0" timeOffset="1">58 147 4848,'2'-5'3,"8"-17"42,-10 22-43,1-1 0,-1 0 0,1 1 0,-1-1 0,1 1 0,-1-1 0,1 1 1,-1-1-1,1 1 0,-1 0 0,1-1 0,-1 1 0,1 0 0,0-1 0,-1 1 1,1 0-1,0 0 0,-1 0 0,1-1 0,0 1 0,-1 0 0,1 0 0,0 0 1,-1 0-1,1 0 0,0 0 0,-1 0 0,1 1 0,0-1 0,-1 0 0,1 0 1,0 0-1,0 1 0,10 5 26,-1 1-1,1 1 1,10 9 0,-8-3 85,5 15-36,29 57 1,-36-57 15,-10-26-86,12 38 34,-3 0-1,8 52 0,0 47-643,-11-69-2490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1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113 173 5560,'-49'-61'-7,"-15"-26"-143,64 86 150,0 1 1,0-1 0,0 0 0,0 0 0,1 1 0,-1-1 0,0 0 0,0 1 0,1-1 0,-1 0 0,0 1-1,1-1 1,-1 0 0,0 1 0,1-1 0,-1 1 0,1-1 0,-1 1 0,1-1 0,-1 1 0,1-1 0,-1 1-1,1-1 1,0 1 0,-1 0 0,1-1 0,0 1 0,0-1 0,-1 1-1,23-7 22,-7 7 72,124 33 62,-100-22 31,196 48 61,-185-47-128,199 48-696,-122-30-3024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34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1 169 8248,'2'-13'8,"1"1"0,0-1 1,6-16-1,0 3 16,-8 24 71,-1 1 19,0 1-111,0 0 1,0 0-1,1 0 1,-1 0 0,0 0-1,0 0 1,0 0 0,0 1-1,0-1 1,0 0-1,0 0 1,0 0 0,1 0-1,-1 0 1,0 0 0,0 0-1,0 0 1,0 0-1,0 0 1,0 0 0,1 0-1,-1 0 1,0 0 0,0 0-1,0 0 1,0 0 0,0 0-1,1 0 1,-1 0-1,0 0 1,0 0 0,0 0-1,0 0 1,0 0 0,0 0-1,1 0 1,-1 0-1,0 0 1,0 0 0,0 0-1,0-1 1,0 1 0,0 0-1,0 0 1,0 0-1,0 0 1,1 0 0,-1 0-1,0 0 1,0 0 0,0-1-1,0 1 1,0 0 0,0 0-1,0 0 1,0 0-1,0 0 1,0-1 0,0 1-1,0 0 1,0 0 0,0 0-1,0 0 1,0 0-1,0-1 1,5 5 16,-2-3-5,-1 0 1,0 1 0,0-1-1,0 1 1,0-1 0,0 1-1,-1 0 1,1 0-1,1 3 1,16 16 84,-1 1 0,-2 1-1,0 1 1,-2 1 0,17 37 0,14 72 37,-38-103-50,-5-21-76,12 73 147,6 158 1,-20-178 46,-9-75-100,-2-9-75,1 0-1,1-1 0,0 0 1,-5-28-1,6 21 5,2-1 0,-4-59 0,8 59-19,-3-49 118,4 53-112,0 0-8,0 13 14,1 1-1,0 0 1,3-19 0,14-82 93,-16 108-107,0 1 0,0 0 1,0 0-1,0 0 0,0-1 0,1 1 1,0 0-1,-1 1 0,2-1 1,3-5-1,1-2 7,18-19 8,-25 29-25,1 0 0,-1 1 0,1-1 0,-1 1 1,1-1-1,-1 1 0,1-1 0,-1 1 0,1-1 0,0 1 0,-1 0 0,1-1 0,0 1 0,-1 0 0,1 0 0,0 0 0,1-1 0,10-1 12,1 1 0,0 0 0,0 0 0,15 2 0,-27 0-14,0-1 1,1 0 0,-1 0 0,0 0 0,1 1-1,-1-1 1,0 1 0,0-1 0,1 1-1,-1-1 1,2 2 0,37 23 23,-34-20-24,1 1 0,-1-1 0,0 1 0,-1 1 0,6 7 0,-2 3-2,0-1 1,-2 1 0,0 0 0,-1 1 0,7 32-1,-13-49 1,6 31-6,13 145-9,-14-56-52,-4-24-19,11 44-1542,-11-125-4792</inkml:trace>
  <inkml:trace contextRef="#ctx0" brushRef="#br0" timeOffset="1">1322 0 6008,'56'74'16,"-32"-43"-12,9 11 34,37 62 1,-42-43-14,-19-35 69,13 111 43,-22-109-9,-24 97 65,23-120-155,0 1 0,-1 0 0,0 0-1,-1-1 1,1 1 0,-1-1 0,-6 9-1,-2 1 8,3 1-14,4-8 18,-1-1 0,1 0-1,-1 0 1,-7 7 0,6-6-20,-8 9 174,-29 28 0,39-41-142,0 0 0,0-1 0,-1 1 0,1-1 0,-1 0 0,0 0 0,0 0 0,0-1-1,0 0 1,0 0 0,-1 0 0,1-1 0,0 0 0,-7 1 0,10-2-58,-1-1 1,1 1-1,0-1 0,0 0 1,0 0-1,0 1 0,-1-1 1,1-1-1,0 1 0,1 0 1,-5-3-1,-1-1-832,-12-7-4331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1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9 329 5112,'0'-7'36,"0"0"1,0 0 0,-1 0-1,1 1 1,-2-1-1,-2-9 1,4 13-5,-1 0 0,1 0 0,-1 0 0,1 0 1,0 0-1,0 0 0,1-1 0,-1 1 0,1 0 0,-1 0 0,1 0 0,0 0 1,1-3-1,0 2 14,5-34 417,-4 23-280,1-1 0,6-20 0,-6 26-147,-3 7-9,0-1-1,0 1 1,1 0 0,-1 0-1,1 0 1,0 0 0,0 1-1,2-4 1,3-4 76,0 1 1,1 0 0,16-15-1,-21 21-72,1 0 0,-1 1 0,1 0 0,-1 0-1,1 0 1,0 0 0,-1 0 0,1 1 0,0-1 0,0 1-1,0 0 1,1 1 0,-1-1 0,0 1 0,0 0 0,5 0-1,-5 0-12,0 1 0,-1 0-1,1 0 1,-1 0 0,1 0-1,-1 0 1,0 1 0,1 0-1,-1-1 1,0 1 0,0 1-1,0-1 1,0 0 0,0 1-1,-1-1 1,1 1 0,-1 0 0,0 0-1,0 0 1,0 0 0,0 0-1,0 0 1,0 1 0,1 4-1,0 3 3,1-1 0,-2 1 0,0 0 0,0-1 0,-1 1 0,0 16 0,6 78 125,-6-80-124,0 10 32,0 1 0,-7 48 0,3-69-43,2-8 1,0 0-1,-1-1 1,0 1-1,-1 0 1,0-1 0,-3 8-1,5-13-9,-79 159 278,77-155-265,0 0 0,1 1-1,-1-1 1,1 0 0,-2 12 0,3-15-11,1 0 0,0 0 0,-1 1 0,1-1 0,0 0 0,1 1 0,-1-1 0,0 0 0,1 0 0,-1 1 0,1-1 0,-1 0 0,1 0 0,0 0 0,0 0 0,0 0 0,0 0 1,1 0-1,-1 0 0,3 3 0,-1-2-1,0-1 1,0 0 0,1 0 0,-1 0-1,0 0 1,1 0 0,-1-1 0,1 0 0,-1 0-1,7 2 1,34 2 3,-32-4-5,7 2 5,0-2-1,1 0 1,19-3-1,-19 1-3,-12 1 1,0 0 1,-1-1-1,1 0 0,8-2 1,0 0-1,32-6 0,-23 5-563,31-2 0,-20 5-5040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1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1 7000,'0'0'57,"-2"10"-5,-6 50 55,-22 68 1,17-82-31,4-9-46,-2-2 1,-25 54 0,-61 143 29,65-144-33,10-35-3,-2-1-18,5-17-2,5-14-3,5-13-12,8-8 7,1 0 0,-1 0-1,0 0 1,1 0-1,-1-1 1,1 1-1,-1 0 1,1 0 0,-1 0-1,1-1 1,-1 1-1,1 0 1,0-1 0,-1 1-1,1 0 1,-1-1-1,1 1 1,0 0-1,-1-1 1,1 1 0,0-1-1,-1 1 1,1-1-1,-1 0 1,1 0-5,-16-22-861,-2-4-3431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2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4760,'17'-21'0,"-13"19"0,12-6 0,3 8 0,5 9 1,5 13 5,2 17-5,3 11-1,-1 8 0,-24-38 0,11 29 0,3 33 0,0-2 0,-1-12 0,-4-15 0,-2-15 0,7-1-516,-16-25-2064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2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86 523 3504,'-73'-48'37,"70"46"-10,-3-1 8,3 2-6,6 10-2,2-3-22,0 1 0,0-1 1,0 0-1,12 11 0,18 9-1,-26-20-2,1-1 0,20 7 0,36 6-1,8-3-1,3-1 0,-28-3-13,-30-5-68,1-2 0,1 0 0,-1-1 1,38 0-1</inkml:trace>
  <inkml:trace contextRef="#ctx0" brushRef="#br0" timeOffset="1">1332 1 3680,'-4'15'0,"-5"15"1,2-10 5,-1-2 0,-1 1-1,-22 32 1,-83 131 69,67-109 3,35-56-54,-9 15 96,-1-1 1,-2-1-1,-38 38 1,62-67-107,-1-1 1,1 0 0,0 1 0,-1-1 0,1 0 0,-1 0-1,1 1 1,0-1 0,-1 0 0,1 0 0,-1 0 0,1 0-1,0 1 1,-1-1 0,1 0 0,-1 0 0,1 0 0,-1 0-1,1 0 1,-1 0 0,1 0 0,0 0 0,-1 0 0,1 0-1,-1-1 1,1 1 0,-1 0 0,1 0 0,0 0 0,-1 0-1,1-1 1,-1 1 0,1 0 0,0 0 0,-1-1 0,1 1-1,0 0 1,-1-1 0,1 1 0,0 0 0,-1-1 0,1 1-1,0 0 1,0-1 0,0 1 0,-1-1 0,1 1 0,0 0-1,0-1 1,0 1 0,0-1 0,0 1 0,0-1 0,0 1-1,0-1 1,-7-36 8,6 29 62,-3-29-651,-1-1-2361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3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3680,'5'2'2,"7"30"5,-11-29-7,11 26 6,7-2-5,11 6-14,43 48-6,17 30 48,-53-73 22,-32-32-36,0-1-1,1 1-1,0-1 1,10 7 0,-14-10-1,1-1 1,-1 0-1,1 0 0,-1 0 0,0 0 1,1 0-1,0 0 0,-1 0 1,1-1-1,-1 0 0,1 1 0,0-1 1,-1 0-1,1 0 0,0 0 1,-1-1-1,5 0 0,-7 1-8,1-1 0,0 1-1,0 0 1,-1-1 0,1 1-1,-1-1 1,1 1 0,0-1 0,-1 0-1,1 1 1,-1-1 0,1 1-1,-1-1 1,1 0 0,-1 0 0,0 1-1,1-1 1,-1 0 0,0 0-1,0 1 1,0-1 0,1 0 0,-1 0-1,0 0 1,0 1 0,0-2-1,-1-25 49,0 24-46,1-7-1,-8-27 28,3 20-8,-1 1 0,-1 0 0,0 1 0,-1 0 0,-1 0 0,0 0 0,-17-19 0,4 12 78,19 20-15,3 2-85,0 0-1,0 0 1,-1 0-1,1-1 1,0 1-1,0 0 1,0 0-1,0-1 1,-1 1-1,1 0 1,0-1-1,0 1 1,0 0-1,0-1 1,0 1-1,0 0 1,0 0-1,0-1 1,0 1-1,0 0 1,0-1-1,0 1 1,0 0-1,0-1 1,0 1-1,0 0 1,0-1-1,1 1 1,-1-1-1,1 0 1,0 0 0,0 0 0,0 0-1,0 0 1,0 0 0,0 1 0,0-1 0,0 0-1,0 1 1,1-1 0,-1 1 0,0-1 0,0 1-1,1-1 1,-1 1 0,0 0 0,0 0 0,1 0-1,-1 0 1,2 0 0,27 2 13,-27-2-15,115 8 108,-116-8-97,-2 0-12,0 1 1,0 0-1,0-1 1,1 1-1,-1-1 1,0 1-1,0-1 0,0 1 1,0-1-1,0 1 1,0 0-1,0-1 1,0 1-1,0-1 1,0 1-1,-1-1 1,1 1-1,0 0 0,0-1 1,0 1-1,-1 0 1,-7 6 4,-1-1-1,0 0 1,0 0 0,-1-1-1,1 0 1,-1-1 0,-18 6-1,-12 0-2,19-7 21,-1-2 1,1 0-1,-35-2 0,48-1 36,10-3 129,15-6 95,-12 8-338,5-4 75,-5 5 0,0-1 0,-1 0 0,1 1 1,0 0-1,0 0 0,11-2 0,11-3-193,1 2-1,49-4 1,1 4-3168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3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37 5832,'0'-2'33,"0"-4"20,0 5 61,2-3 1,1 1-112,-2-10 651,1 12-593,3-5-1,-16 15 34,8-6-91,0-1-1,1 1 1,-1-1 0,1 1 0,-1 0 0,1 0-1,-3 4 1,-86 140 41,48-79-40,-2 2 1,-2-7-3,3-9-2,6-13 0,8-13 0,4-13 0,-9-6-808,21-6-3232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4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246 198 4400,'7'-60'105,"-6"38"25,-2-29 1,0-14 1173,7 95-810,1 31-266,15 171 220,-14-121-336,-1-48-55,0 0 5,0 85-1,-12-96-4,1-53-61,-2 0 3,0-1 1,0-1-1,1 1 0,-1-1 1,1 0-1,-1 0 0,-8-8 0,9 8-2,-1-1-5,1 1 0,0-1 0,0-1-1,0 1 1,0-1 0,1 1 0,-6-9 0,-2-3-1,-2 1-1,6 5-21,0 0 1,0-1-1,-8-15 0,-100-145-296,114 169 323,-1-1 0,2 0-1,-1 0 1,0 0-1,0 0 1,1-1 0,0 1-1,0 0 1,0-1-1,0 1 1,0 0-1,0-5 1,1 4 1,-1 3 3,1-1 0,0 1-1,0-1 1,0 1 0,0-1-1,0 1 1,0-1 0,0 1-1,1-1 1,-1 1 0,0-1-1,1 1 1,-1 0 0,1-1-1,0 1 1,-1 0 0,3-3-1,0-1 1,-2 3 0,0 0 0,1-1 0,-1 1 0,1 0 0,0 0 0,0 0 0,-1 0 0,1 1 0,0-1 0,4-2 0,-1 2 0,0-1 0,-1 2 0,1-1 0,0 0 0,0 1 0,10-2 0,1 1 0,33 1 0,29 8 0,4 7 0,-57-7 0,30 10 0,-33-7 0,29 15 1,-30-12 2,27 20-1,16 22 0,51 51-17,-106-97 16,3 3-18,1-1 0,0 1-1,25 16 1,-36-28 5,-4-3-4,-16-15 15,-23-12 2,-62-40 12,80 57 22,-109-39 26,114 45-18,1 1 0,-23-4-1,15 5-23,5 0-3,-51-8 112,-68-7 244,173 25-1245,5 2-3507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4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1 7088,'-1'0'-15,"-6"0"3,5 0-8,2 1 20,0-1-1,0 1 1,0 0-1,0-1 1,0 1-1,0 0 1,0 0-1,0-1 1,0 1-1,0 0 1,0 0-1,0-1 1,-1 1-1,1 0 1,0-1-1,0 1 1,-1 0-1,0 0 1,-6 10 3,-31 46 48,-29 63 0,-5 31 6,23-45 50,6-17-16,-23 59 159,65-145-196,-1-1 10,2-2-62,0 0 1,0 1-1,0-1 0,0 0 0,0 0 0,0 0 0,0 0 0,0 1 0,0-1 0,0 0 0,0 0 0,0 0 0,0 0 0,0 1 1,0-1-1,-1 0 0,1 0 0,0 0 0,0 0 0,0 0 0,0 0 0,0 1 0,0-1 0,-1 0 0,1 0 0,0 0 0,0 0 1,0 0-1,0 0 0,-1 0 0,1 0 0,0 0 0,0 0 0,0 0 0,0 0 0,-1 0 0,1 0 0,0 0 0,0 0 0,0 0 1,-1 0-1,1 0 0,0 0 0,0 0 0,0 0 0,0 0 0,-1 0 0,1 0 0,0 0 0,0 0 0,0 0 0,0-1 0,0 1 0,-1 0 1,1 0-1,0 0 0,0 0 0,0 0 0,0 0 0,0-1 0,0 1 0,-7-19 9,2 0-1,-3-21 1,8 37-11,-6-30-54,2 0-1,2-1 1,2-38-1,1 29-618,-1-71-3893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5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0 5384,'7'16'0,"-6"-13"0,23 32 0,0 11-5,27 70 1,-48-109 4,4 10-2,-1-1 0,-1 1 1,5 31-1,6 24-5,-8-42 5,2 0-1,18 38 0,-24-58 2,24 42 1,-20-37-1,-14-21-7,0 0 0,-1 0 1,-14-8-1,15 10 9,-52-34-26,-114-83-111,105 80 155,66 40-16,1 1 1,-1-1-1,1 1 1,0-1-1,0 1 1,-1 0 0,1-1-1,0 1 1,0-1-1,0 1 1,-1-1-1,1 1 1,0-1 0,0 0-1,0 1 1,0-1-1,0 1 1,0-1 0,0 1-1,0-1 1,0 1-1,0-1 1,0 1-1,1-1 1,-1 1 0,0-1-1,0 1 1,0-1-1,1 1 1,-1-1-1,0 1 1,1-1 0,-1 1-1,0 0 1,1-1-1,-1 1 1,1-1 0,1-1 11,1 0 1,-1 0-1,1 0 1,0 0-1,0 1 1,0-1 0,0 1-1,0 0 1,0 0-1,4-1 1,40-9 119,25 1-76,-38 7 102,164 0 59,-156 3-112,164 10 37,-169-5-90,120 34 18,-132-28-59,23 21-1,-41-25-12,1 0-1,-1 0 1,9 14 0,-8-11-184,-1 0 1,-1 1 0,8 15-1,-5-5-3463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5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 3320,'-27'44'0,"12"-21"3,-2 2-11,1 0-1,-20 43 0,11 4 8,1 33 5,-8 22 69,11-72 558,20-54-450,-3-5 6,3 4-179,0 0 1,0-1-1,0 1 0,0 0 1,1-1-1,-1 1 0,0-1 1,0 1-1,1-1 0,-1 1 0,0-1 1,0 0-1,1 1 0,-1-1 1,1 0-1,-1 0 0,-7-11 75,2 3-57,0 0 0,1 0 1,1 0-1,-1-1 0,-2-11 0,-4-16 47,2-1 0,-6-63 0,13 85-64,2 9 0,-1 1-1,1-1 1,0 1-1,2-12 1,-1 17-9,-1-7 16,1 1 1,0-1-1,1 0 1,0 1-1,0-1 1,0 1-1,1 0 0,5-10 1,-6 16-9,0 0 0,0 0 0,0 0 0,-1 1 0,1-1 0,0 1 0,0-1 0,0 1 0,0 0 0,0-1 0,0 1 0,0 0 0,0 0 0,0 1 0,0-1 1,3 1-1,-4-1 3,1 0-2,-1 0 0,1 1 0,0-1 0,-1 0 0,1 1 1,-1-1-1,1 1 0,0 0 0,-1-1 0,1 1 0,-1 0 0,1 0 0,-1 0 1,0 0-1,3 2 0,2 2 12,2 0-6,-5-3-5,-1-1 1,1 1-1,-1 0 1,0-1-1,0 1 1,1 1-1,-1-1 1,-1 0-1,1 0 1,3 5-1,7 10 38,-1 0 0,0 1 0,-1 0 0,8 22 0,44 95 96,-24-64 13,-25-49-134,-2-1-8,26 37 70,-29-46-51,0 0-8,0 1 1,2-1 0,-1-1-1,22 20 1,-31-31-26,32 24 86,-30-23-78,1 1 0,-1-1 0,1 1 0,-1-1 0,1 0 0,0 0 0,0 0 0,0 0 0,-1-1 0,1 1 0,0-1 0,6 0 0,-7 0 18,-4-3-1,-2-3-21,0 1 0,0 0 0,0 0 0,-1 0 0,0 1 0,-10-8 0,-33-22-1,-9 0 1,1 5-3,8 8-2,11 9 0,26 8 0,-18-1 0,14 2 1,14 3 0,1 0-1,0 0 0,-1 0 1,1 0-1,-1 0 1,1 0-1,0 0 1,-1 0-1,1 0 0,0 0 1,-1 0-1,1 0 1,0 0-1,0 0 1,-1 0-1,1 0 0,0-1 1,-1 1-1,1 0 1,0 0-1,0 0 0,-1-1 1,1 1-1,0 0 1,0 0-1,-1-1 1,1 1-1,0 0 0,0-1 1,0 1-1,0 0 1,-1 0-1,1-1 1,0 1-1,0 0 0,0-1 1,0 1-1,0 0 1,0-1-1,0 1 1,0 0-1,0-1 0,0 1 1,0 0-1,0-1 1,0 1-1,0 0 1,0-1-1,1 0 0,13-13 15,32-17 13,67-35 5,-13 16-6,-15 8-23,48-27 1,-126 65-33,1 0 0,0 1-1,0 0 1,0 1 0,1-1-1,-1 1 1,0 1-1,1 0 1,0 0 0,-1 1-1,13 0 1,-5 0-418,42 0-3454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34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0 11656,'0'0'0,"-6"38"0,-8 69 0,-10 22 0,-7 4 64,-21 0 0,-23 5-64,-1-23 8,5-47-8,-1 5-8368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6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1 5112,'-5'15'9,"-1"0"-1,-1-1 1,-1 0 0,-11 16-1,3-3 2,-25 41 9,-51 115 41,83-164-56,-14 45 29,21-55-29,-29 95 57,25-82-7,1 0 0,2 1 0,-2 32 0,5-53 64,-2-5-54,-1 0-57,0 0 0,0-1 0,1 1 0,-1 0 0,1-1 0,0 1 0,0-1 0,-2-6 0,-10-20 50,-42-86-661,22 45-2696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6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5208,'1'-5'-3,"0"0"6,0 0 1,0 0 0,0 0-1,0 0 1,1 0-1,0 0 1,0 1 0,5-9-1,16-13 1,-19 22-3,0 1-1,0 0 1,1 1-1,-1-1 1,1 1-1,-1 0 1,1 0-1,0 0 1,-1 0-1,10-1 1,-1 5-8,24 11 0,-25-8 7,-1 0-1,17 13 1,-1 4-1,46 48 1,-56-48-7,61 130-4,-65-116-1,-11-31 11,57 182-22,-53-164 18,2 3-5,10 54 1,-18-77 8,0-3 1,1 1 0,-1-1-1,0 1 1,0-1 0,0 1-1,0-1 1,0 1 0,0 0 0,0-1-1,0 1 1,0-1 0,0 1-1,0-1 1,0 1 0,0-1-1,0 1 1,-1-1 0,1 1 0,0-1-1,0 1 1,0-1 0,-1 1-1,0 0 1,-11 2-1,9-4 1,0 0 0,0 0 0,0 0 0,0-1 0,0 1 0,-5-4 0,-38-27 0,-16-15 0,-10-14 0,-1-5 0,4-5 1,32 28 3,24 28 9,0-1 0,-2 2 0,-28-24 0,41 36 202,8 2-23,20-2-71,46 5 0,-69-3-113,197 21 494,-152-14-389,141 22-710,-94-13-3143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7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71 6816,'8'-4'2,"-5"23"25,-4 2 28,-1-1 1,-5 28-1,3-29-41,0 2 26,-1 0-1,0 0 1,-2-1 0,-10 22-1,9-23-18,-5 14 89,-31 56-1,10-26-3,15-28-64,-10 19 177,-29 76 0,47-105-54,10-23 82,-1-2-234,1-1 0,0 1 0,0 0 0,0-1 0,-1 1 0,1-1 0,0 1 0,0-1-1,0 1 1,0-1 0,0 0 0,0 0 0,0 0 0,0 1 0,0-1 0,0 0 0,0 0 0,1 0 0,-1 0 0,0 0 0,1-1 0,-1 1 0,1 0-1,-1-1 1,-11-34 24,10 30-22,-2-10-6,0 4 4,2 0 0,0 0 0,-1-14 0,-7-126 44,10 150-56,2-239 36,-2 227-34,-1-149 16,1 132-16,4 12 2,-4 18-5,0 1 1,0 0-1,0-1 0,1 1 0,-1 0 0,0-1 0,0 1 0,1 0 0,-1-1 0,0 1 0,0 0 0,1-1 1,-1 1-1,0 0 0,1 0 0,-1 0 0,0-1 0,1 1 0,-1 0 0,0 0 0,1 0 0,-1 0 0,0 0 0,1-1 1,-1 1-1,1 0 0,-1 0 0,0 0 0,1 0 0,0 0 0,0 1 1,1 0-1,-1-1 1,1 1-1,-1 0 0,1 0 1,-1 0-1,1 0 1,-1 0-1,0 0 1,2 2-1,20 27 3,-14-11-1,0 1 0,-2-1 1,9 38-1,-15-54-2,27 122 27,-7-26-8,30 130 58,-51-229-76,0 0-1,0 0 1,0 0 0,0 0-1,0 0 1,0 0-1,0 0 1,0 0 0,-1 0-1,1 0 1,0 0 0,0 0-1,0 0 1,0 0 0,0 0-1,0 0 1,0 0-1,0 0 1,0 0 0,0 1-1,0-1 1,0 0 0,-1 0-1,1 0 1,0 0-1,0 0 1,0 0 0,0 0-1,0 0 1,0 0 0,0 0-1,0 0 1,0 0 0,0 0-1,0 0 1,0 0-1,0 0 1,0 1 0,0-1-1,0 0 1,0 0 0,0 0-1,0 0 1,0 0-1,0 0 1,0 0 0,0 0-1,0 0 1,0 0 0,0 0-1,0 1 1,0-1 0,0 0-1,0 0 1,0 0-1,0 0 1,-9-10 13,-13-19-15,18 24 4,-33-36 9,20 24-11,-34-37 2,1-5 2,4 6-2,-14-19 165,58 71-41,4 4-14,6 3-70,-1 0-1,1 0 1,0-1-1,0 0 1,1-1-1,0 1 1,0-1 0,14 4-1,-9-3-24,20 9 49,0-2 0,55 12-1,-60-16-56,7 1 10,57 14 0,10 0-16,-50-12-4,73 18-7,-15 1-98,-109-30 65,-24 6-96,-23 7 112,-24 10 8,39-14 13,16-6 0,1 1 0,0 0 0,-23 13 0,-14 16-1164,-1 2-4659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605 0 8880,'-1'7'4,"0"-1"0,0 0 0,-1 1 0,0-1 0,0 0 1,0 0-1,-1 0 0,0 0 0,0-1 0,-7 11 0,-8 14 11,-21 47 14,-37 62 4,-17-1 4,73-111-32,7-9 12,-25 29 0,17-24-11,-48 59 23,59-69-24,-14 18 47,-50 50-1,73-80-48,-1 0-1,1-1 0,-1 1 1,1-1-1,-1 1 1,1-1-1,-1 0 1,1 0-1,-1 0 1,1 1-1,-1-1 1,1-1-1,-1 1 0,1 0 1,-1 0-1,1 0 1,-1-1-1,1 1 1,-1-1-1,1 1 1,-1-1-1,1 0 1,-2 0-1,2 0 2,-6-5 17,2-4-16,0 0 0,0 0-1,1 0 1,0-1 0,1 1-1,0-1 1,1 0 0,0 0 0,1 0-1,0-18 1,7-37-1,5-3 1,3 0-3,3 2-2,1 1 0,-9 39-2,0 1 1,1 1-1,2-1 1,0 2-1,2 0 1,30-41-1,-42 63 1,0-1-1,1 1 1,-1 0-1,1-1 1,-1 1-1,1 0 1,0 1-1,0-1 1,-1 0-1,1 1 1,0 0-1,1-1 1,-1 1-1,0 0 1,6 0-1,-7 0 1,6 3-19,-3 3 12,1-1 0,-1 1 0,0 0 0,-1 0 0,1 0 0,-1 1 0,0-1 0,-1 1 0,1 0 1,-1 1-1,4 10 0,1 7-41,-2-1 1,7 42 0,13 174-280,-24-227 273,4 33-274,-37-75-10,23 21 319,-21-29-141,-39-66-879,31 45-3360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8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13 4664,'-36'-13'44,"35"14"-42,1-1 0,0 0 1,-1 0-1,1 0 0,-1 0 0,1 0 1,-1 1-1,1-1 0,0 0 1,-1 0-1,1 1 0,0-1 0,-1 0 1,1 0-1,0 1 0,-1-1 0,1 0 1,0 1-1,0-1 0,-1 1 1,1-1-1,0 0 0,0 1 0,0-1 1,-1 1-1,1-1 0,0 1 0,0-1 1,0 0-1,0 1 0,0-1 0,0 1 1,0-1-1,0 1 0,0-1 1,0 1-1,0 5 11,-1-2 5,1 0-1,0 0 1,0 0-1,1 0 1,-1 0-1,1 0 1,1 4-1,3 9 28,0-1 0,1 1-1,11 19 1,-5-18 96,75 72 53,-67-75-100,-15-11-75,11 6 12,0-1 1,0-1 0,1 0-1,0-1 1,35 10-1,132 29 177,-176-44-199,0-1-2,10-2 1,-15 0-3,-2 1-4,-1-1-1,1 1 0,-1-1 0,1 1 0,-1-1 0,1 1 0,-1-1 0,0 1 0,1-1 0,-1 1 0,0-1 0,0 0 0,1 1 0,-1-1 0,0 0 0,0 1 0,0-1 0,0 1 0,0-1 0,1 0 0,-1 1 0,-1-1 0,1 0 1,0 1-1,0-1 0,0 0 0,0 1 0,0-1 0,0 1 0,-1-1 0,1 0 0,0 1 0,-1-1 0,0-2 0,-2-4 11,0-1 1,0 1-1,0 0 0,-1 0 1,0 0-1,0 1 0,-1 0 1,0-1-1,0 1 1,0 1-1,-1-1 0,0 1 1,0 0-1,-13-8 0,-19-6 32,21 13 105,-86-5 77,80 12-11,-29 8-36,0 3 0,-57 20 0,89-26-158,14-3-3,-1-1 0,0 1 0,0 0 0,1 0 0,-10 7 0,-1 2 25,-1 0 1,2 2-1,-1 0 0,-13 16 1,29-30-41,1 1-1,-1 0 1,0 0 0,1-1 0,-1 1 0,1 0 0,-1 0-1,1 0 1,-1 0 0,1 0 0,0 0 0,0-1-1,-1 1 1,1 0 0,0 0 0,0 0 0,0 0 0,0 0-1,0 0 1,0 0 0,0 0 0,0 0 0,0 0-1,0 0 1,1 2 0,0-2-1,0 0 0,0 0-1,0 1 1,0-1 0,0 0 0,0 0-1,1 0 1,-1 0 0,0 0 0,1 0-1,-1-1 1,0 1 0,1 0 0,1 0-1,31 8 2,-15-7 46,1-1 1,-1 0 0,35-4 0,61-14-404,-66 9-385,46-5-3680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481 1 8160,'0'0'-6,"1"0"0,-1 0 1,1 1-1,-1-1 0,0 0 1,1 0-1,-1 1 1,0-1-1,0 0 0,1 0 1,-1 1-1,0-1 0,1 0 1,-1 1-1,0-1 0,0 1 1,0-1-1,1 0 0,-1 1 1,0-1-1,0 1 0,0-1 1,0 0-1,0 1 0,0-1 1,0 1-1,0-1 0,0 0 1,0 1-1,0-1 1,0 1-1,0-1 0,0 0 1,0 1-1,0-1 0,-1 1 1,1-1-1,0 0 0,0 1 1,0-1-1,-1 0 0,1 1 1,-1 0-1,-15 26-325,13-22 311,-14 21-20,-29 46-15,-23 67 23,36-59 44,20-46-11,-30 72 49,-13 27 127,51-123-109,1-4-10,1 1 0,0-1 0,1 1 0,-1 0 0,2 0-1,-3 12 1,3-18 93,-1-3-26,-1-1-108,0-1-1,0 1 0,0-1 0,1 0 1,-1 0-1,1 0 0,0 0 0,0 0 1,1-1-1,-1 1 0,1-1 0,0 1 1,-1-8-1,0 3-10,-41-132 98,25 82-98,-3-14-4,-21-47-10,40 115 5,0-13-10,16 30-2,10 25 7,4 4 7,11 20 1,-37-58 0,26 38-4,55 63 1,19 17 0,-90-106 0,1-1-1,18 17 0,-9-11 2,51 49-14,69 69-59,-142-138 69,0 1-1,1-1 1,-1 1-1,1 0 1,-1-1-1,1 1 1,-1-1-1,1 0 0,-1 1 1,1-1-1,-1 1 1,1-1-1,-1 0 1,1 1-1,0-1 1,-1 0-1,1 0 0,-1 1 1,1-1-1,0 0 1,-1 0-1,1 0 1,0 0-1,-1 0 1,1 0-1,0 0 0,-1 0 1,1 0-1,0 0 1,-1 0-1,1-1 1,0 1-1,-1 0 1,1 0-1,-1-1 0,1 1 1,0 0-1,-1-1 1,1 1-1,-1-1 1,1 1-1,0-1 1,0-2-27,1 1 1,-1-1 0,0 1 0,0-1-1,0 0 1,0 0 0,-1 1 0,1-5-1,2-3 1,-1-32-225,-3-3-95,-10-54 0,-3 37 240,3 22 57,-3-4 45,-6-43 142,5 10-3,14 73 2,1-2-2,-8 23 60,-9 16-1041,-3 5-3494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19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99 397 6192,'-15'-22'3,"13"14"2,1 0-5,-10-82 632,10 83-428,1 5-15,-26 24 170,13-10-329,9-8-20,1-1-1,-1 1 0,0 0 1,1 0-1,0 1 0,-4 5 1,7-10-10,0 0 0,0 0 0,0 0 0,0 0 0,0 1 1,-1-1-1,1 0 0,0 0 0,0 0 0,0 0 0,0 0 0,0 0 0,0 0 1,0 0-1,0 1 0,0-1 0,0 0 0,0 0 0,0 0 0,0 0 1,0 0-1,0 0 0,0 0 0,0 1 0,0-1 0,0 0 0,0 0 0,0 0 1,0 0-1,0 0 0,0 0 0,0 0 0,0 1 0,0-1 0,0 0 0,1 0 1,-1 0-1,0 0 0,0 0 0,0 0 0,0 0 0,0 0 0,0 0 1,0 0-1,0 1 0,0-1 0,1 0 0,-1 0 0,0 0 0,0 0 0,23-7 2,84-42-4,110-48-7,-173 79-3,227-86-875,-119 46-3499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2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6192,'4'-15'112,"-1"1"0,1-28 0,1-7 73,-4 46-177,1-1-1,0 1 1,0 0-1,1 0 1,-1 0-1,0 0 1,1 0-1,0 0 1,0 1-1,0-1 1,0 1-1,0 0 1,0 0-1,1 0 1,-1 0-1,1 1 1,-1-1-1,5 0 1,24-5 27,0 2 0,1 1 0,-1 1 0,34 2-1,-55 2-12,0-1 0,0 1 0,0 0 0,-1 1 0,1 1 0,-1 0-1,15 5 1,-18-5-10,1 0 17,0 1 0,1 0 0,-1 0-1,-1 1 1,1 0 0,9 8 0,-9-7-4,-6-4-5,1 1 0,0 0 0,-1 0 0,1 0 1,-1 0-1,0 0 0,0 1 0,0-1 0,-1 1 0,1-1 0,-1 1 1,0-1-1,0 1 0,0 0 0,1 6 0,-1-5 7,-1 0 7,1 0-1,-1 0 1,0 0 0,0 0-1,0 0 1,-1 0 0,0-1 0,1 1-1,-2 0 1,-1 5 0,1-1 3,0-4 3,1 1 0,-1-1 0,0 1 0,0-1 0,-1 1 0,0-1 0,0 0 0,0 0 0,0-1 0,-1 1 0,0-1 0,0 1 0,-4 3 0,-7 6 85,-1-1-1,0-1 1,-31 19 0,21-18 3,-1-1 0,0-1 1,-34 8-1,59-18-93,9-1-9,2 0-22,30-1 15,157-14 25,-115 7-9,-60 7-20,0 1 1,0 1-1,0 1 0,-1 0 1,1 2-1,-1 0 1,1 1-1,27 12 0,-45-15-8,0 0 0,0 0-1,0 0 1,-1 0-1,1 0 1,-1 1-1,1-1 1,-1 1 0,0 0-1,0-1 1,0 1-1,-1 0 1,1 0 0,-1 1-1,1-1 1,-1 0-1,0 0 1,1 4-1,-1-2 1,1 9 28,-5 8-15,0 0 0,-1-1 0,-13 38 0,-23 50 4,28-84-16,5-11-4,-2 3-1,1-1 0,-2 0-1,-1-1 1,0 0-1,0-1 1,-19 18 0,-16 9 3,-8-2-4,-5-7-2,-6-6 0,16-10-610,-55 10 1,24-10-5484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3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6280,'7'-3'-217,"-6"2"309,1 0-1,0 1 1,-1-1 0,1 1-1,0-1 1,0 1 0,0 0-1,-1-1 1,5 1 0,-5 0-63,0 1-1,-1-1 1,1 1 0,0-1 0,0 0 0,-1 1 0,1 0 0,0-1 0,0 1-1,-1-1 1,1 1 0,0 0 0,-1-1 0,1 1 0,-1 0 0,1 0 0,-1-1-1,0 1 1,1 0 0,-1 0 0,0 0 0,1 0 0,-1-1 0,0 1 0,0 0-1,0 0 1,0 0 0,0 1 0,10 151 481,-9-118-496,-1 38 273,-1-50-181,3 34 0,-1-36-36,5 49 154,-5-64-156,0 1 1,0-1-1,1 0 0,0 1 1,0-1-1,1 0 0,-1-1 0,1 1 1,5 7-1,-6-12-46,-1 0 0,0 0 0,1 1-1,-1-1 1,1 0 0,0 0 0,-1-1 0,1 1 0,0 0-1,0 0 1,-1-1 0,1 1 0,0-1 0,0 0 0,0 1 0,0-1-1,0 0 1,-1 0 0,1 0 0,0-1 0,0 1 0,0 0-1,0-1 1,0 1 0,-1-1 0,1 1 0,3-3 0,2 0 22,-1 0 1,0 0-1,0 0 1,0-1-1,-1 0 1,1-1-1,8-9 1,56-64 288,-15 4-79,-55 73-252,1 0 1,-1 0 0,1 0-1,-1 0 1,1 0 0,0 1 0,0-1-1,-1 0 1,1 0 0,0 1-1,0-1 1,0 1 0,0-1-1,0 0 1,0 1 0,0 0 0,1-1-1,-1 1-1,0 0-1,0 0 1,0 1-1,0-1 1,0 0-1,0 0 1,0 1-1,0-1 1,0 1-1,0-1 1,0 1-1,-1 0 1,1-1-1,0 1 1,0 0-1,0-1 1,-1 1-1,1 0 1,1 1-1,15 27 2,2 16-2,3 13 0,-1 13 0,-1 10 0,2 0 0,-1-11 0,4 16-1350,-18-57-5396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3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36 10848,'9'-14'-34,"-8"14"32,-1-1 1,1 1-1,-1 0 1,0-1-1,1 1 1,-1-1-1,0 1 1,1-1 0,-1 1-1,0-1 1,1 1-1,-1-1 1,0 1-1,0-1 1,0 0-1,0 1 1,0-1-1,0 1 1,0-1-1,0 0 1,0 1 0,0-1-1,0 1 1,0-1-1,0 0 1,-7-1-5,0 0 0,0 1 1,0 0-1,0 0 1,-1 1-1,1-1 0,0 2 1,0-1-1,-13 3 1,10-2-14,1 0 10,0 1 0,0-1 0,0 2-1,0-1 1,1 1 0,-1 0 0,1 1-1,0 0 1,-9 5 0,1 3-27,-23 21 0,38-31 27,-1-1 1,1 0-1,0 1 1,0-1-1,-1 1 1,1 0-1,0-1 1,0 1-1,1 0 0,-1 0 1,0-1-1,1 1 1,-1 0-1,0 3 1,-1 4-11,-5 16-7,7-14-34,4-2 41,0 1 1,0-1-1,1 0 1,1 0-1,-1 0 1,11 12-1,44 46-52,-46-51 78,42 46-20,-10-11 13,-31-33 4,-2 1-1,21 35 1,-31-46 0,0-1 0,0 1 0,0-1 0,-1 1 0,0 0 0,-1 0 0,0 0 0,0 0 0,-1 0 0,0 11 0,0-9-2,-3 7 13,-1-4-8,2-5-4,0-1 1,0 0 0,-1 0 0,0 1-1,-7 9 1,3-8 0,0 0 0,-1 0 0,0-1-1,0 0 1,-1 0 0,-17 11 0,0-1 1,23-16-4,0-1-1,-1 1 0,1 0 0,0-1 0,-1 0 0,-4 2 1,4-3-45,1 0 1,-1-1 0,0 1 0,0-1-1,0 0 1,1 0 0,-1 0 0,0 0-1,1 0 1,-1-1 0,1 0 0,-1 0-1,1 0 1,0 0 0,-6-5 0,3 2-465,-32-20-5492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35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27 194 5208,'4'0'8,"12"0"9,-12 0 38,4 10 249,-7-2-214,-1-6 341,-1-3-410,1 0 1,-1 0-1,1 0 0,-1 0 0,1-1 1,-1 1-1,1 0 0,0 0 1,-1 0-1,1-1 0,0 1 0,0 0 1,0 0-1,0-1 0,0 1 0,1-2 1,-1 0-16,0-8 98,0 1-1,-1-1 1,1 0-1,-2 1 1,0-1-1,0 1 1,-5-14-1,6 22-70,0 1 1,0-1-1,1 1 0,-1-1 1,1 0-1,0 0 0,-1 1 1,1-1-1,0 0 0,0 0 1,0 1-1,0-1 0,1 0 1,-1 0-1,1-2 0,0-7 283,0 10-297,-1 0-1,1 0 1,-1 0-1,1 0 1,-1 1-1,1-1 1,-1 0-1,1 0 1,0 0-1,-1 1 0,1-1 1,0 0-1,0 1 1,0-1-1,0 1 1,0-1-1,-1 1 1,1-1-1,0 1 1,0 0-1,0-1 0,0 1 1,2 0-1,25-5 128,-22 4-124,-2 0 25,3 0 1,-5 1-31,-6-2-5,-3 0-14,-3-2-5,0 0 0,-1 0 0,0 2-1,0-1 1,1 1 0,-23-1 0,43 3 6,17 0 15,0 0 0,53 9 0,-72-7 21,0 0-1,-1 0 0,1 1 0,-1 0 0,1 0 1,7 5-1,-13-6-21,1 0 0,-1 0 1,0 1-1,0-1 0,0 0 0,0 1 0,0-1 1,0 1-1,-1 0 0,1 0 0,-1-1 0,0 1 1,0 0-1,0 0 0,0 0 0,1 5 0,-1-5-5,-1 1 0,1-1-1,-1 1 1,0-1 0,1 1-1,-2-1 1,1 1 0,0-1-1,-1 1 1,1-1 0,-1 1 0,0-1-1,0 0 1,0 0 0,-1 1-1,-1 2 1,-3 1 2,1 1 0,-2-2 0,1 1 0,-1-1 0,-8 6 0,13-10-9,-50 43-1109,-3 3-4458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3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1 336 9776,'0'0'0,"15"-5"0,22-5 0,46-19 0,48-18 0,35-19-128,30-22 128,2-2-6760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6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 84 816,'-57'-21'461,"-1"1"0,-112-20 0,157 38-352,1 2 1,-1 0 0,1 0-1,-1 1 1,1 0-1,-1 2 1,1-1 0,0 1-1,-20 8 1,30-10-106,-12 6 330,-1 6-179,1 1 0,-24 30-1,33-37-71,0 0 0,0 0 0,1 1 0,0-1 0,-5 13 0,-1 3-7,-1-2-32,6-13 12,1 1-1,0-1 0,1 1 1,-5 18-1,-19 84 245,26-92-119,4 2-98,0 0 0,7 23 0,-2-30 51,1-3-90,1-1 1,0 0 0,17 12-1,-11-15 50,-16-7-93,15 3 25,0 0 0,0 0 0,0-2 0,1 1 1,-1-2-1,19-2 0,96-3 50,-119 5-68,-1 0 0,1 0 0,-1-2 0,15-2 0,-2-1-2,47-9-726,-3-2-2906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6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4400,'0'0'0,"9"1"0,15 7 0,4 4 0,4 1 0,-1 3-2824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7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158 532 5920,'-4'2'-13,"0"0"0,0 0 1,0 0-1,0-1 0,-1 0 0,1 0 0,-1 0 1,1 0-1,0-1 0,-1 0 0,1 0 1,-1 0-1,-7-1 0,-32 0-2,44 1 29,-1 0 0,0 0-1,0 0 1,0 1-1,0-1 1,1 0-1,-1 1 1,0-1 0,0 0-1,0 1 1,1-1-1,-1 1 1,0-1-1,1 1 1,-1 0 0,1-1-1,-1 1 1,0 0-1,1-1 1,-1 1-1,1 0 1,0 0 0,-1-1-1,1 1 1,0 0-1,-1 0 1,1 0-1,0-1 1,0 1-1,0 0 1,-1 0 0,1 0-1,0 0 1,0 0-1,0-1 1,1 1-1,-1 0 1,0 0 0,1 1-1,6 34 331,-4-30-306,1 0 1,-1-1-1,1 1 0,0-1 1,0 1-1,1-1 0,7 6 1,-10-9-27,1-1-1,0 1 1,0-1 0,0 0 0,0 0 0,0 0-1,0 0 1,0 0 0,0-1 0,0 1-1,1-1 1,-1 0 0,0 0 0,4-1 0,-3 1 3,1 1 6,1-1 1,-1-1 0,0 1-1,1-1 1,-1 0 0,0 0-1,1 0 1,-1-1 0,0 0-1,0 0 1,0 0 0,0-1-1,-1 1 1,1-1 0,-1 0-1,1-1 1,-1 1 0,0-1-1,5-6 1,-1 0 61,-7 8-77,0 0-1,-1 0 1,1 1 0,-1-1 0,1 0-1,-1 0 1,0 0 0,0 0 0,0 0-1,0 0 1,0 0 0,0 1 0,0-1-1,-1 0 1,1 0 0,-1 0-1,1 0 1,-1 1 0,0-1 0,0 0-1,0 1 1,-1-3 0,1 3 2,-5-11 11,-1 1 0,0 0 0,-1 0 0,-15-17 0,11 15-12,-60-76 81,50 64-58,3 5-26,15 17-136,-1 0 1,0 0-1,1 0 1,-1 0 0,0 1-1,-6-3 1,-9-2-4469</inkml:trace>
  <inkml:trace contextRef="#ctx0" brushRef="#br0" timeOffset="1">591 1 6192,'3'10'-13,"0"0"0,0 0 1,-1 0-1,-1 0 0,1 1 0,-2-1 0,0 20 1,-11 81-158,6-68 123,2-23 31,1 36-152,19 130-272,-15-170 419,10 29-111,-6-25 75,2 5-10,1-1 0,0 1 0,16 25 0,-23-48 49,0 0 10,-2-2 0,0 1 0,1-1 1,-1 0-1,1 1 0,-1-1 0,1 1 0,-1-1 0,1 0 0,-1 0 0,1 1 1,-1-1-1,1 0 0,-1 0 0,1 0 0,0 1 0,-1-1 0,1 0 0,-1 0 0,1 0 1,-1 0-1,1 0 0,0 0 0,-1 0 0,1 0 0,-1-1 0,1 1 0,0 0 1,-1 0-1,1 0 0,-1 0 0,1-1 0,-1 1 0,1 0 0,-1-1 0,1 1 0,-1 0 1,1-1-1,-1 1 0,1-1 0,0 0-191,11-6-2368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8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146 277 1888,'-12'0'1,"3"0"6,6 0 2,-5 0 13,6 0 111,0-1 63,-5-2 772,29-31 415,-11 16-1121,-6 12-140,-2 1 0,1-1 0,-1 0 0,0 0 0,0-1 0,0 1 0,-1-1 0,0 1 0,2-10 0,-3 5-18,-1-1 0,1 1-1,-2-1 1,0 1 0,0 0 0,-5-20 0,-1-8 224,7 35-247,0-2 11,0 5 16,-2 2-96,-7 8-9,8-2-3,-1-1 0,1 1 0,0 0 0,1 0 0,0 0 0,1 9 0,-1-8-2,1 25-3,2 1 0,8 33 0,-7-40-1,5 26-2,-3-17 7,-2 8 1,-2-4 0,-1-1 0,2-5 0,0-8 0,0-8 0,9 12 0,-8-14 0,-6-5 0,2-9 2,-3 1 6,-15 4-1,-9-2 0,22-4-7,-30 0 0,7-1-9,-49 2-44,75-2 27,-6 6-77,42-18 95,114-33 0,8 11 59,-109 25-18,-26 7 83,-17 1-81,0 1 0,1 0 0,-1-1 0,0 0 0,0 0 0,6-3 0,-5 4 71,3 0-8,-6 0 85,-21 4-407,9-1-445,-20 5-3991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8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4488,'0'0'0,"25"-5"0,-2 1-24,-7-4 24,1 2-2872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49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 2608,'2'-1'-23,"5"-7"-16,-3 4 24,-1 1 1,1 0-1,0 0 1,0 0-1,0 0 0,0 0 1,0 1-1,0 0 1,5-2-1,11-4 142,0 1 1,1 0-1,29-4 1,-27 6-38,-9 1-59,23-3 282,-11 6-90,1 1 0,-1 1 0,48 9 0,-67-8-162,0 1 1,0 0-1,0 0 1,-1 1-1,1 0 1,-1 0-1,0 0 1,0 1-1,-1 0 1,1 0-1,8 11 1,-4-5 4,-7-8-45,0 0-1,-1 0 1,0 0 0,0 0 0,0 0-1,0 1 1,0-1 0,-1 1 0,1-1-1,-1 1 1,0-1 0,1 5-1,-2-5-5,1-1-5,-1-1-1,0 1 1,0-1 0,0 1 0,0-1 0,0 1-1,0-1 1,0 1 0,0-1 0,-1 1 0,1-1 0,0 0-1,-1 1 1,1-1 0,-1 0 0,0 1 0,-1 1-1,-1 3 15,0 0-8,-16 27 92,-78 139 190,37-64 37,52-92-270,-18 32 143,24-45-146,0 1-1,-1-1 0,0 0 0,1 0 1,-1 0-1,0 0 0,0 0 0,-1-1 0,1 1 1,0-1-1,-7 3 0,2-2 104,4-2-34,-4 1-11,6-1-24,2-2-86,0 0-1,0 0 0,1 0 1,-1 0-1,0 0 1,1 1-1,-1-1 0,0 0 1,1 0-1,-1 1 1,1-1-1,-1 0 1,1 0-1,0 1 0,0-2 1,22-10 40,4-1-27,67-15 1,-27 12-19,13 2-3,154-19-10,-212 30 3,-10 2-6,-1-1 0,22 2-1,-20 0 10,8-1-48,0 1 0,0 1 0,0 1-1,0 1 1,-1 1 0,35 11 0,-26-6-112,-27-9 76,-2 4-1,0 0 16,0 0 0,0 0-1,0 0 1,-1 0 0,1 1 0,-1-1-1,0 0 1,0 0 0,-1 0 0,1-1 0,-1 1-1,0 0 1,-4 5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4:50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211 237 6368,'0'0'505,"2"-2"-386,89-64 306,-57 40-282,39-24 1,-23 24-47,77-23 92,-113 42-182,-11 5-3,0 1 0,0 0-1,0-1 1,1 1-1,-1 0 1,0 0-1,1 1 1,-1-1 0,5 0-1,-1 1 4,0 0 0,1 1 0,-1 0 0,1 0-1,-1 0 1,0 1 0,0 0 0,0 0 0,0 1 0,0 0 0,0 0 0,10 7-1,-8-4-2,-7-5-2,1 1 0,-1-1 0,0 1-1,1 0 1,-1 0 0,0 0-1,0 0 1,0 1 0,-1-1-1,3 4 1,4 6 6,-1 1-1,-1-1 0,0 2 1,0-1-1,-1 1 1,5 27-1,-8-33-2,-1 1 1,0-1-1,-1 1 0,0-1 0,-1 0 0,1 1 1,-1-1-1,-1 0 0,0 1 0,0-1 1,-1 0-1,-6 15 0,-5-1 20,-2 0 0,-27 30 0,13-22-21,1-3-4,0-6 0,15-13 17,1-1 1,-1-1-1,-1 0 1,1 0 0,-25 4-1,36-9 21,2 0-27,0-1-1,1 0 1,-1 1-1,0-1 0,1 0 1,-1 0-1,0 0 1,1 0-1,-1 0 0,0 0 1,0 1-1,1-2 1,-1 1-1,0 0 0,1 0 1,-1 0-1,0 0 1,1 0-1,-1-1 0,0 1 1,1 0-1,-1 0 1,0-1-1,1 1 0,-1-1 1,1 1-1,-1 0 1,1-1-1,-1 1 0,1-1 1,-1 1-1,1-1 1,-1 0-1,1 1 0,0-1 1,-1 1-1,1-1 1,-1 0-1,3-4 58,8-3-41,0 0 0,0 1-1,1 1 1,0 0 0,0 0 0,16-5 0,-11 4-26,-11 5 6,0 0 0,0 1-1,0 0 1,0 0 0,0 0 0,0 1-1,0 0 1,0 0 0,0 0-1,0 0 1,6 2 0,-3-1-2,15 2 13,-1 1 1,0 0-1,-1 2 0,1 1 1,26 12-1,-47-19-18,6 3 3,-1 0 0,0 0 0,0 1 0,0 0 0,0 0 0,-1 0 0,1 1 0,-1 0-1,5 6 1,-5-5-1,4 7 5,11 27-1,0 19-3,-8 6 2,-11-52-4,0 1 0,-1 19 0,-1-26 0,0 1 0,0-1 0,-1 0 0,0-1-1,-3 10 1,2-9 0,0-1-1,-1 0 1,1 0-1,-1 0 1,-6 7-1,2-4 2,-1-1 0,-18 14-1,-33 18 1,-89 41-5,116-67-10,-155 53-15,147-55-31,-228 46-1082,110-25-4239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29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1463 23 3768,'53'-21'52,"-51"20"48,23 5 219,-23-4 230,-71 20-152,-40 7-235,46-12 78,-60 8-26,-116 1 318,129-21-312,-72-5 3,95-3 54,54 2-234,1 1-19,-42-4 120,-179-28 305,181 31-212,66 4-218,0-1 0,-1 1 1,1 0-1,0 0 0,0 1 0,0 0 1,-8 3-1,12-3-13,-1 0 0,1 0 1,-1 0-1,1 1 0,0-1 1,-1 1-1,2-1 0,-1 1 1,0 0-1,0 0 0,1 0 1,-1 0-1,1 0 0,-2 6 1,2-5-2,-1 2 0,0 1-1,0 0 1,1 0 0,0 1 0,0-1-1,0 0 1,1 0 0,1 12 0,0-8-3,2 40 10,0-25-11,2 62 1,4 14-2,6 13 0,18 135-7,-9-39 4,-19-166-3,7 39 2,19 159-38,-24-143 36,-5-58-14,-1 165-6,-2-167 20,-3 52-1,-5 8 6,-10 94 9,16-165-8,-2 26 26,1 83 1,4-132-9,0 0 0,1 1 0,0-1 0,1 0 0,-1 0 0,1 0 0,0 0-1,6 10 1,-8-15-14,1 0-1,0 0 0,1 0 1,-1 0-1,0 0 0,0-1 0,0 1 1,0 0-1,1-1 0,-1 1 1,0-1-1,0 1 0,1-1 0,-1 0 1,0 1-1,1-1 0,1 0 1,3 1 3,3 2 0,-5-2-1,-1-1 0,0 1 0,1 0 1,-1-1-1,1 0 0,-1 0 0,1 0 1,6-1-1,7 0 28,90-10 125,63-17 17,-131 22-8,169-19 83,-168 21-31,-16 2-114,12-2 29,0 2 0,50 3 1,-83-1-121,61 7 259,-56-6-228,-1 1-1,1 0 1,0 0 0,-1 0 0,0 1-1,13 6 1,-17-7 42,-5 0 4,-9 11-1345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31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1496 40 5112,'-28'30'1,"-18"7"5,-27 16-4,-18 11 4,-12 3-4,2 2 4,11-3-4,-77 57 8,134-97 4,-132 112 22,159-133-19,0 0 0,1 1-1,-9 10 1,-58 78 50,7 16-16,65-110-50,-5 10 63,0 0 1,-7 19 0,-77 238 216,75-209-67,-49 266 79,53-253-106,-19 291 69,28-293-95,18 226 62,-11-244-102,40 183 50,-33-190-70,75 146 46,-67-158-47,99 99 34,-94-110-60,189 118 240,-196-126-296,-7-6 26,-1 1 0,16 14 0,-14-11 4,0 0 0,0 2 0,-1-1 0,0 1 0,-2 1 0,1 0 0,-1 0 0,14 31 0,5 20 328,-28-63-256,-3 4 569,-9-32-515,6 17-122,0-1 0,0 1 0,-12-17 1,-72-98 171,-38-40 124,107 139-319,-6-12 99,-93-197 55,98 179-63,-69-237 44,75 233-63,-38-236 48,47 236-35,4-256 43,7 250-49,48-239 45,-50 290-121,0 1-1,7-17 1,109-239 96,-90 220-81,-16 28-33,15-24 1,2 2-1,1 1 0,49-49 1,67-55 3,-119 122-4,43-23-1,-52 37-12,0 1 1,33-11-1,-36 16 1,-1 0-1,33-4 1,-40 7-1,1 1-1,0 0 0,0 0 0,16 4 1,-20-3-1,0 1-1,0-1 1,0 1 0,0 0 0,0 1 0,-1-1 0,0 1 0,1 0 0,-1 0 0,0 0 0,0 0 0,0 1-1,-1 0 1,6 6 0,-3 3-6,-5-9 3,0-1 2,0 1 0,0 0 0,0 0-1,0-1 1,-1 1 0,0 0 0,0 0 0,0 0-1,0 0 1,0 0 0,-1 0 0,0-1 0,0 1-1,0 0 1,0 0 0,0-1 0,-4 8 0,-2-3-5,1-1 0,-1 1 0,0-1 0,-1 0 0,0-1 0,0 1 0,0-2 0,-1 1 0,-10 4 0,-28 11-29,39-17 37,2-1-13,0-1 0,0 1 0,0-1 1,-1 0-1,1 0 0,0-1 1,-1 0-1,1 0 0,-1 0 1,1-1-1,-1 0 0,-10-1 1,5-2-2,-1 2 0,1-1 1,-17 1-1,-10 4 11,-1 2 1,35-4 0,0 0 0,0 1 0,1-1 1,-1 1-1,-5 3 0,-3 2 1,2 2 1,-1 0-1,1 0 1,-18 20-1,22-22 0,-14 18 6,-104 165 2,98-140-1,-105 245 8,108-230-9,-30 109-1,-4 54-3,13 6 2,17-11-3,18-25-2,20-28 0,-6-137 0,2 0 0,12 37 0,-11-50 0,1 0 0,1 0 0,15 27 0,-13-31 0,0 0 0,1 0 0,22 22 0,-17-22 0,2 0 0,28 19 0,40 17 0,-4-8 0,-7-5 0,-11-6 0,-54-27-1,0 0 0,0 1 0,-1 0 0,0 0 1,0 1-1,-1 1 0,0-1 0,0 2 0,10 14 1,-3 12 0,-7 9 17,-23-87-3,-2 3 11,-45-110 8,45 111 14,-83-215 23,77 191 4,-89-294 28,92 277-28,-56-324 31,71 377-62,-1-28 1,2-337 76,3 371-80,7-39 0,76-329 68,-60 312-47,112-279 28,-106 293-34,114-191 25,-115 212-33,124-125 11,-120 140-43,43-28 4,0 4-15,-74 50-4,13-9-1,0 0 1,1 1 0,22-8-1,-37 16 1,0 0 0,0 0 0,1 0 0,-1 0 0,0 0 0,1 0-1,-1 0 1,0 0 0,0 0 0,1 0 0,-1 0 0,0 0 0,1 0 0,-1 0 0,0 0 0,1 0-1,-1 0 1,0 0 0,0 0 0,1 0 0,-1 1 0,0-1 0,0 0 0,1 0 0,-1 0-1,0 1 1,0-1 0,1 0 0,-1 0 0,0 0 0,0 1 0,0-1 0,0 0 0,1 1-1,-1-1 1,0 0 0,0 0 0,0 1 0,0 0 0,2 9-2,-9 19 0,-1-15-4,-12 8 2,-1-1 0,-25 21 1,-121 79-28,137-100 18,-38 29-2,-68 47-39,118-85 50,-43 21-12,-111 38-8,108-55 17,23-5 6,1 4 1,9 9 0,1 9 0,3 13 0,3 12 0,3 24 0,1 36 0,-16 166-2,30-225-3,-22 279 1,24-265-8,-11 310 0,14-310-1,1-27 5,9 268-24,22-75 2,-22-194 4,42 149-10,-39-163 16,66 96-7,-77-124 25,1-1 0,1 1 1,-1-1-1,0 1 0,1-1 1,4 4-1,28 18-3,55 29-1,-62-43 0,116 25-4,-116-31 5,38-4 4,7-10 1,-41 2 6,0-1 1,52-23 0,-79 30 13,2-3 10,-7 4-26,1 1 1,-1-1-1,0 1 0,0-1 0,1 1 0,-1-1 1,0 0-1,0 1 0,0-1 0,0 0 0,0 1 0,0-1 1,0 1-1,0-1 0,0 0 0,0 1 0,0-1 1,0 0-1,0 1 0,0-1 0,-1 1 0,1-1 1,-1 0-1,1-1 6,-4-10 24,0 2 0,0-1 0,-1 0 0,0 1 0,-9-13 0,3 4 30,0 0 0,-9-24 0,-44-126 136,51 130-32,-63-180 72,61 171-72,-58-233 69,61 218-83,-32-278 48,39 271-107,5-262 37,5 268-64,37-244 29,-30 250-43,9-23-2,51-126 0,59-74 17,-91 224-65,-37 51-3,1 1 1,-1 0-1,2 0 1,-1 0-1,0 1 1,1-1-1,7-4 0,2-2 1,-6 5-1,0-1-1,1 2 0,8-6 1,-9 7-2,0 1 1,0 0 0,0 1-1,0 0 1,0 0 0,1 1-1,13-1 1,-9 4-13,-5 1 3,-1 1 0,0 0 0,0 0 1,-1 1-1,0-1 0,1 1 0,-1 1 1,-1-1-1,1 1 0,-1 0 0,0 1 1,8 12-1,12 28-103,23 48-330,-47-94 311,-20-6-396,-3-5 460,-1 0 34,-30-9 0,-76-13-1,101 29 29,-44 3-1,50 2 6,-45 9 1,34-2 0,-34 12 0,-48 29 0,-5 19 0,83-44 0,-44 40 0,42-26-1,1 2 1,3 2 0,-50 77-1,53-64-5,-113 258-5,120-248-1,25-66 12,-52 166-8,15-2 4,34-150-1,1 0 1,-2 22 0,7 287-16,4-260 0,55 223-10,-46-237 4,71 180-16,-68-187-4,71 132-16,-72-147 37,72 69-3,-71-82 16,31 11 4,-35-19 7,1 0 1,17 2 0,-7-3 16,1-1 0,0-2 0,0-1 0,-1-1 0,44-5 0,-52 5-6,-25 5 309,-26 6-2168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45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26 7536,'0'0'313,"-1"-5"-48,-5-12-126,4 13 792,0 4-852,0 1 1,-1-1-1,1 1 1,-1 0-1,1-1 1,0 1-1,0 0 1,-1 1-1,1-1 0,0 0 1,0 1-1,0-1 1,0 1-1,1-1 1,-4 4-1,-18 25 42,22-28-106,-1 0 0,1 0 1,0 0-1,0 0 0,0 0 1,1 0-1,-1 1 0,0-1 1,1 0-1,-1 0 1,1 1-1,0-1 0,0 3 1,-1 6 15,-2 2-10,2-7-2,0 0 1,1 0 0,-1 0 0,1 1-1,1 6 1,17 139 275,-9-96-238,-4-31-37,1-1 1,12 28-1,-11-35-24,-7-17 4,0 0-1,0 0 1,0 0-1,0 0 1,0 0 0,0 0-1,0 0 1,0 0-1,0 0 1,0 0 0,0 1-1,0-1 1,0 0 0,0 0-1,0 0 1,0 0-1,0 0 1,0 0 0,0 0-1,0 0 1,0 0-1,0 0 1,0 1 0,0-1-1,0 0 1,0 0-1,0 0 1,0 0 0,0 0-1,-1 0 1,1 0-1,0 0 1,0 0 0,0 0-1,0 0 1,0 0-1,0 0 1,0 0 0,0 0-1,0 0 1,0 0 0,0 0-1,0 1 1,-1-1-1,1 0 1,0 0 0,0 0-1,0 0 1,0 0-1,0 0 1,0 0 0,0 0-1,0 0 1,0-1-1,0 1 1,-1 0 0,1 0-1,0 0 1,0 0-1,0 0 1,-11-9-29,-2-15-1311,-2-4-5333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37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1 1624,'0'0'2232,"-4"4"-1968,-23 19-97,0-2-1,-1-1 1,-55 29-1,76-45-151,-31 17 61,13-9 17,1 1-1,0 2 1,2 0-1,-42 36 1,63-50-85,0 0 0,-1 0-1,1 0 1,0 0 0,0 0 0,1 0 0,-1 1 0,0-1 0,0 0 0,1 0-1,-1 1 1,0-1 0,1 0 0,-1 1 0,1-1 0,0 0 0,-1 1 0,1-1-1,0 1 1,0-1 0,0 1 0,0-1 0,0 1 0,0-1 0,0 0 0,1 1-1,-1-1 1,1 1 0,-1-1 0,1 0 0,-1 1 0,1-1 0,0 0 0,-1 0-1,1 1 1,0-1 0,0 0 0,0 0 0,0 0 0,0 0 0,0 0 0,0 0-1,0 0 1,0-1 0,2 2 0,4 2 10,1 1-1,0-1 1,0-1 0,0 1-1,10 1 1,-15-4-18,21 6 86,32 6-1,10 1 17,-51-11-60,-4-1-20,1 0 1,-1 1 0,0 1-1,0 0 1,0 0 0,-1 1-1,17 10 1,-10-2 49,22 21 0,-36-31-60,-1 1 0,1-1 1,-1 1-1,0-1 0,0 1 1,0 0-1,-1 0 0,0 0 1,1 0-1,-1 0 0,-1 0 1,1 0-1,-1 0 0,1 5 1,-1-3 0,1-4-2,-1 1-1,0-1 0,1 1 1,-1-1-1,0 1 0,-1-1 1,1 1-1,0-1 0,-1 1 0,0-1 1,1 1-1,-3 4 0,-1 3 10,1 0-7,2-6-2,0 0-1,0 0 1,-1 0-1,1 0 1,-1-1-1,0 1 1,-4 5-1,-3 3 29,0 0 0,-1 0 0,0-1 0,-1 0 0,-18 14-1,25-23-20,0 1 0,0-1-1,0 0 1,0 0 0,-1 0-1,-8 2 1,-10 3 228,22-6-114,1-4-89,1 0 1,0 0 0,0 0 0,0 0-1,0 0 1,1 1 0,-1-1-1,1 0 1,0 1 0,-1-1 0,1 1-1,0 0 1,3-3 0,32-23 252,-36 28-283,0 0 1,0 0-1,0-1 1,0 1-1,0 0 1,0 0-1,0 0 1,1 1-1,-1-1 1,0 0 0,0 0-1,0 1 1,0-1-1,0 0 1,0 1-1,0-1 1,0 1-1,0-1 1,0 1-1,0 0 1,0-1-1,-1 1 1,1 0-1,0 0 1,0-1-1,-1 1 1,1 0 0,0 0-1,-1 0 1,1 0-1,-1 0 1,1 0-1,0 2 1,1 11 30,0 0 0,-1 0 1,0 0-1,-1 0 1,0 0-1,-2 0 0,1 0 1,-2 0-1,0 0 0,-5 16 1,-7 14 39,7-23-50,1 0 0,1 1 1,-4 23-1,10-43-31,0 1 0,0-1 0,0 0 0,0 0 0,0 0 0,0 0 0,1 0-1,-1 0 1,1 0 0,-1 0 0,1 0 0,0 0 0,-1 0 0,1-1 0,2 3 0,1 4 3,0 2-2,-3-7-3,0 0 0,1 0 0,0 0 0,0 0 0,0 0 0,0 0 1,0 0-1,4 4 0,19 20 5,13 5-4,-29-27-129,0 0-1,0 0 1,0-1 0,1 0 0,-1-1 0,1 0 0,0-1 0,15 2 0,33 6-5593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7:38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19 6008,'27'-11'-304,"-23"9"295,0 1 0,0 0 0,0 0-1,0 0 1,0 0 0,0 1 0,0 0 0,0 0 0,0 0 0,7 1 0,44 10-6,-32-6 14,-8-1 38,0 1 1,0 0-1,16 8 0,-7-3 63,-18-8-64,-1 0 0,1 1-1,-1-1 1,0 1 0,0 0 0,0 0-1,0 1 1,-1-1 0,1 1 0,-1 0-1,0 0 1,0 1 0,0-1 0,3 7-1,-5-6-3,1 0-1,-1 1 0,-1-1 1,1 1-1,-1 0 0,0 0 1,0-1-1,0 1 1,-1 0-1,0 0 0,0 0 1,-1-1-1,1 1 0,-3 6 1,-9 48 164,-22 46 434,34-104-436,0-1-164,0 0 1,0 0-1,0 0 0,0 0 1,0 0-1,1 0 1,-1 0-1,0 0 0,1 0 1,-1 0-1,1 0 1,-1-1-1,1 1 0,0 1 1,0-1 15,2 0-23,-1 0 1,0-1-1,0 1 0,1 0 0,-1-1 0,1 1 0,-1-1 0,0 0 1,1 0-1,-1 0 0,1 0 0,-1 0 0,1 0 0,-1-1 0,0 1 1,4-2-1,18-5 95,0-1-1,-1-1 1,0-2 0,25-14 0,-33 16-91,25-20 109,-31 23-76,-5 4-31,0-1 0,0 0 0,0-1 0,0 1 0,0-1 0,-1 1 0,1-1 0,-1 0 0,0-1-1,3-5 1,-6 9-13,0 0 0,0 0-1,0 0 1,0 0 0,-1 0-1,1 0 1,0 0 0,-1 0-1,1 0 1,0 0 0,-1 0-1,1 0 1,-1 0 0,0 0-1,1 1 1,-1-1 0,0 0-1,1 0 1,-1 1 0,0-1-1,0 0 1,0 1 0,1-1-1,-1 0 1,0 1 0,0-1-1,-2 1 1,-2-2 17,-1 1 0,1 1 0,-1-1 0,1 1-1,-1 0 1,1 0 0,-1 1 0,1-1 0,-1 1 0,1 0 0,-1 1 0,1-1 0,0 1-1,-9 4 1,12-4-18,0 0 0,-1 1-1,1-1 1,0 0-1,0 1 1,0-1 0,0 1-1,1 0 1,-1 0 0,1 0-1,-1-1 1,1 1-1,0 0 1,0 1 0,1-1-1,-2 5 1,1-4 0,0 2-1,1 0-1,-1-1 0,1 1 1,0 0-1,0-1 1,0 1-1,1 0 0,0 0 1,0-1-1,1 1 1,2 6-1,-2-5-2,4 10 26,0 0-1,1 0 0,1-1 0,14 20 0,-15-24-14,-1-1 0,1 1 0,-2 1 0,6 16 0,-10-24-8,-1 1-1,0 0 1,-1 0 0,1-1-1,-1 1 1,-1 0 0,1-1 0,-1 1-1,1-1 1,-2 1 0,-4 9-1,5-10-5,-2 2 11,-1 1 1,1-1-1,-1 0 1,-1 0-1,-11 12 1,-38 31 17,18-17-20,-19 21-13,-112 87-6,124-112-3,-85 43 4,-49 11-1406,-8 0-5626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4:16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1 322 1976,'6'-3'8,"96"-38"41,50-7 27,-112 39 72,213-37 88,-192 39 32,276-27 100,-265 27-160,309-28 79,-303 28-126,319-23 83,-320 25-17,274-17 97,-290 19-64,231-12 372,-66 6 285,-220 9-729,2 1 32,-20 5 99,-6-3-255,0-2 0,1 0 0,-23-2 0,-12 0-903,-19 4-3374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4:17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5296,'0'0'0,"19"0"0,37 1 0,10 7 8,-4-1-8,-4-1-88,5 2 88,0-1-3432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4:17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0 172 4576,'51'-12'-3,"90"-17"-41,-11 5 10,37-3 27,6 3 7,10 2 0,174-3 11,-294 22 43,-31 2-19,262-3 194,-266 4-155,193 11 220,-159-5-112,86 20 0,-148-25-181,1-1 1,-1 0-1,0 0 0,0 0 1,0 1-1,0-1 0,0 0 0,1 0 1,-1 1-1,0-1 0,0 0 0,0 1 1,0-1-1,0 0 0,0 0 1,0 1-1,0-1 0,0 0 0,0 0 1,0 1-1,0-1 0,0 0 0,0 0 1,0 1-1,0-1 0,-1 0 1,1 1-1,0-1 0,0 0 0,0 0 1,0 0-1,0 1 0,-1-1 1,1 0-1,0 0 0,0 0 0,-1 1 1,-7 10 9,-26 22-627,-4 2-2497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4:18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3592,'15'-6'2,"-11"4"0,0 0 0,1 1 1,-1-1-1,1 1 1,7-1-1,84-13 21,79-5 79,-115 15 30,185-18 71,-188 19-22,264-20 73,-252 19-101,275-13 70,-277 14-30,258-2 90,-265 6-29,17-1-72,156-1 292,-205 3-339,174 12 370,-56 11 46,-129-21-1383,-3 0-3448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4:18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1 355 7000,'0'0'0,"22"-9"0,11 1-136,27-1 136,14 2-48,6 1 48,16-5-584,23 2 584,-1 0-4200</inkml:trace>
  <inkml:trace contextRef="#ctx0" brushRef="#br0" timeOffset="1">1379 175 2872,'171'-26'12,"-121"17"49,231-45 53,-224 43 60,240-34 84,-238 38-45,-11 1-99,34-3 21,87 1 0,23 16 4,-160-4-86,115 34-453,-74-15-1920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4:18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1 159 8696,'8'-2'-23,"117"-25"-2,-86 20-15,71-14 0,41-1 33,184-17 24,-265 33 37,335-22 35,-315 24 39,383 2 65,-375 4-19,384 18 58,-391-14-112,363 26-1111,-218-13-4682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6:51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4 1080,'-11'10'32,"0"0"0,1 1 1,0 0-1,1 1 0,1 0 0,-12 20 0,-12 19 80,5-19 109,19-23-103,0-1 0,1 1 0,1 0 0,-1 1 0,1-1 0,-7 16 0,-5 12 140,13-29-121,0 1 0,1-1 0,0 1 0,1 0 0,0 0 0,0 0 0,-2 16 1,4-22 52,1 3 0,0-3-4,0 3-2,0-4-25,7 9 198,-4-11-337,-1 1 0,1-1 0,0-1 0,-1 1-1,1 0 1,-1-1 0,1 1 0,0-1 0,-1 0 0,1 0-1,-1 0 1,1 0 0,-1 0 0,0 0 0,0-1 0,1 1 0,-1-1-1,0 0 1,0 1 0,0-1 0,3-4 0,-1 2 13,0-1-1,0 1 1,-1-1 0,1 0-1,-1 0 1,0 0 0,0 0 0,0 0-1,2-10 1,0-9 276,15-19 427,36-144 767,-54 173-1310,-3-9 303,0 19-441,1 3-40,0 1-1,0-1 0,-1 0 1,1 0-1,0 0 0,0 0 1,0 0-1,1 0 0,-1 0 1,0 0-1,0 0 0,0 0 1,1 0-1,-1 0 1,0 0-1,1 1 0,-1-1 1,1 0-1,-1 0 0,1 0 1,1-1-1,-1 1-10,-3-1-105,-6-6 61,4 5 0,-3 1 0,3 1 30,0 0 0,-1 1 1,1-1-1,0 1 0,0 0 1,-1 0-1,1 0 0,0 1 0,0-1 1,-1 1-1,1 0 0,0 1 1,0-1-1,0 0 0,0 1 1,0 0-1,1 0 0,-7 4 0,1 1 4,1 0 0,0 0-1,0 1 1,-11 14 0,11-11-9,0 0 1,1 0-1,0 1 0,1 0 1,-7 20-1,7-17 5,-2 5-13,0-1-1,2 1 1,-4 22-1,4-19 8,-23 91-164,27-107 168,1 0 1,0 0 0,0-1 0,0 1-1,1 0 1,0 0 0,0 0-1,0 0 1,1 0 0,2 7 0,-2-6 1,1 1-10,0 1 0,1-1 0,0 0 0,8 17 0,-7-17 11,-1-3 0,0 0 0,1 0-1,0-1 1,0 1 0,0-1 0,11 10-1,-8-7 3,-3-4 1,0 0 0,0 0 0,0 0-1,0 0 1,0-1 0,1 0 0,0 0 0,-1 0 0,1 0-1,8 2 1,-12-4 5,10 1-19,3-4 13,1 0 0,-1-1 1,0 0-1,-1-1 0,1-1 1,21-10-1,2-7 7,-19 8 16,0-1 1,-1-1-1,27-32 0,-38 40 7,-2 0-1,1 0 1,-1 0 0,-1 0-1,0 0 1,0-1-1,0 0 1,-1 0-1,0 1 1,-1-1-1,0 0 1,0 0-1,-1 0 1,0-1-1,-1 1 1,0 0-1,0 0 1,-4-9-1,3 6 4,-1 2 22,0 0 0,0 0 0,-7-12 0,-70-133 621,79 153-648,0 1-1,0-1 1,0 1 0,1-1 0,-1 1-1,-1 0 1,1 0 0,0-1 0,0 1-1,0 0 1,-1 0 0,-1-1-1,-8-7 28,-12-28 426,22 36-406,1 0-65,-1 1 0,1 0 0,0 0 1,0-1-1,0 1 0,-1 0 0,1 0 0,0 0 1,0 0-1,-1-1 0,1 1 0,0 0 0,-1 0 1,1 0-1,0 0 0,0 0 0,-1 0 0,1 0 1,0-1-1,-1 1 0,1 0 0,0 0 0,-1 0 1,1 0-1,0 0 0,0 1 0,-1-1 0,1 0 1,0 0-1,-1 0 0,1 0 0,0 0 0,0 0 1,-1 0-1,1 1 0,0-1 0,0 0 0,-1 0 1,1 0-1,0 0 0,0 1 0,-1-1 0,-3 14 32,14 57-10,-4-20-21,-3 6 1,-5 2-2,1 3 2,1 2-2,5-4 2,3-7-2,4-7 2,6-6-2,-16-36-2,0-1-1,0 1 1,1 0 0,-1-1-1,1 0 1,0 0 0,0 0-1,0 0 1,0 0 0,0 0-1,5 2 1,2-4 7,6-4-4,-1-1 0,1-1 0,20-9 0,-5-1 4,0-1-1,40-28 1,-46 28-4,68-43 42,-67 45-42,-17 9 3,-1 1 0,1-2 0,-1 1 0,12-11 0,-16 12-102,2 0-32,0-1 0,-1 0 1,0 0-1,0 0 0,0-1 0,0 0 0,-1 0 0,5-8 0,5-15-6253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6:5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722 159 4760,'0'0'1136,"-5"-4"-1023,-5-5-40,1 0 1,0-1-1,0 0 0,-12-20 1,16 24 23,-1 0 1,1 0-1,-1 0 0,0 1 1,0 0-1,-1 0 1,1 0-1,-1 1 1,0 0-1,-12-5 0,6 2 57,8 4-47,-1 0 1,0 1-1,0 0 0,0 0 1,-1 0-1,1 0 0,-12 0 1,9 2-15,0 1 0,1 0 0,-1 1 0,0 0 0,1 0 0,-15 7-1,-44 25 338,53-27-396,9-5-5,0 0 0,0 1 0,1 0 0,-1 0 0,1 0 0,-5 5 0,-118 106 448,85-66-346,19-19 8,-31 52 1,46-68-128,5-8-2,0 0 0,0 0 0,1 0-1,0 0 1,0 1 0,-1 5 0,-27 93 70,28-97-68,0 0-1,0-1 1,1 1 0,0 0-1,0 0 1,1 13 0,0-2-1,-1-1-2,1-9 6,-1-1 0,2 1 0,-1 0-1,4 13 1,-4-21-14,1 16 50,2-1 1,0 0-1,1 0 1,0-1 0,2 1-1,-1-1 1,15 26-1,-18-38-28,0 0-1,0 0 0,0 0 1,1 0-1,-1 0 0,0 0 0,1-1 1,-1 1-1,1-1 0,-1 1 1,1-1-1,0 0 0,0 0 1,0 0-1,-1-1 0,1 1 0,0-1 1,5 1-1,2-1 14,-1 0-1,1-1 1,16-4 0,-17 4-41,4-2 43,0 0 1,-1 0 0,0-1-1,0-1 1,0 0 0,14-8-1,-14 6-12,-7 5-3,-1 0 1,0 0 0,0 0 0,0-1 0,0 1-1,-1-1 1,1 0 0,6-7 0,2-3 8,2 2-8,-10 8 0,0 0 0,0-1 0,0 0 0,0 1 1,-1-1-1,0-1 0,0 1 0,4-6 1,80-151 623,-63 109-383,-22 47-241,6-12 153,0-1 0,-2 0-1,0 0 1,4-24 0,-6 6 50,-4 28-186,1 0 0,0-1 0,0 1 0,0 0 0,1-1 1,1 1-1,-1 0 0,5-7 0,-6 13 77,-1 0-54,1-6 0,-1 3 0,0-4-3,0 7 42,0 8-95,0-1 0,0 0 0,-1 1 1,0-1-1,0 0 0,-1 0 0,0 1 1,-2 6-1,-9 21 11,4 0-4,1 1-1,-7 65 1,15-42-11,4-11 1,2-20-3,-6-24-2,1-1 0,0 0 0,0 1 0,-1-1 0,1 0 0,0 0 0,0 1 0,1-1 0,-1 0 0,0 0 0,1 1 0,23 9 0,15-3 0,18-4 0,8-5 0,-4-8 1,-10-4 4,-15-2-3,-32 11-3,0 1 1,-1-1-1,0 0 1,0 0 0,0-1-1,0 1 1,-1-1 0,0 0-1,3-5 1,-5 9 0,3-11-19,-3 3-299,0-1-1,-1 1 1,0 0 0,0 0 0,-3-11 0,-4-16-9142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45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0 124 1352,'0'0'0,"17"29"0,-1 0-536</inkml:trace>
  <inkml:trace contextRef="#ctx0" brushRef="#br0" timeOffset="1">568 445 9240,'0'0'0,"14"-9"0,20-16 0,10-9-208,-4-10 208,-9-10-656,-18-8 656,-7-6-824,-13-6 824,-1 0-5184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6:58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509 138 6008,'0'-2'29,"-1"0"0,1 1 0,0-1 0,0 1 0,0-1 0,-1 0 1,2 1-1,-1-1 0,0 1 0,0-1 0,0 1 0,1-1 0,-1 0 0,1 1 0,-1-1 0,1 1 1,0-2-1,7-15 165,-1-9-184,-7 21-10,1-20 0,-3 21 0,0 1 0,-5-12 1,2 14-3,2-2 43,0 5-8,-19 8 127,1 1 1,0 1-1,1 1 0,-21 15 0,-20 13 231,-91 50 596,139-82-937,-25 22 280,22-16-170,0 1 0,2 0 0,0 1 1,1 0-1,-20 31 0,31-41-105,0-1 0,1 1 0,-1 0 0,1-1-1,0 1 1,0 0 0,1 0 0,0 0 0,0 8 0,0-6-7,2 4 46,0 0 0,0 0-1,1-1 1,0 1 0,1-1 0,1 0-1,0 1 1,0-2 0,1 1-1,8 11 1,-7-11-81,-3-4 22,0-1 0,1 0-1,0-1 1,0 1 0,0-1-1,1 0 1,-1 0 0,1 0-1,1-1 1,11 7-1,-11-7-9,2 1 17,0-1 0,0 1 0,0-2 0,0 1 0,15 2 1,-5 0-15,-12-4-5,1 0 1,0-1-1,0 0 1,0 0-1,0 0 1,0-1-1,10-1 1,-6 0-9,-4 1 0,0-1 0,0 0 1,0 0-1,-1-1 1,1 1-1,-1-2 1,1 1-1,8-5 1,-6 2-5,3-2 43,-3-3-28,-1 0 1,0-1-1,0 0 1,-1 0-1,0-1 1,6-13-1,-3 3 21,-1-1-1,9-26 1,26-89 468,-9-4 213,-35 137-663,1-9-8,-10-20 257,8 34-308,0 0 0,0-1 0,0 1 0,-1-1 1,1 1-1,0 0 0,0-1 0,0 1 0,0 0 1,0-1-1,-1 1 0,1 0 0,0-1 0,0 1 1,-1 0-1,1 0 0,0-1 0,0 1 0,-1 0 1,1 0-1,0-1 0,-1 1 0,1 0 0,0 0 1,-1 0-1,1 0 0,0 0 0,-1-1 0,1 1 1,0 0-1,-1 0 0,0 0 0,-21 6 178,18-3-135,-4 3-8,7-5-37,-1 1 0,0-1 0,1 1-1,0 0 1,-1 0 0,1 0 0,0 0 0,0 0-1,0 0 1,0 0 0,-1 4 0,-3 5 10,-3 3-12,8-12-2,-4 31 0,0 0-8,1 0 0,2 0 1,5 62-1,-3-83 1,-1-4 4,0 1 0,1 0 0,0 0 1,0-1-1,1 1 0,1-1 0,-1 1 1,6 10-1,-1-6-2,0-1 1,1 0 0,1 0-1,0-1 1,18 18-1,-25-27 5,-1-1-1,1 0 1,-1 0 0,1 0-1,-1 0 1,1 0-1,-1 0 1,1-1-1,0 1 1,0-1 0,-1 1-1,1-1 1,3 1-1,4 1 1,31 7 0,-21-9 0,1 0 0,-1-1 1,32-7-1,-41 7 4,0-1 0,0 0 0,18-7 1,-9 2-2,83-31 81,-77 21 33,-23 16-83,-19 8 30,3-4-691,-1 0 1,-19 0 0,-9-1-8887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6:5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10 9240,'-45'-5'60,"36"3"-30,0 1 0,0 0 1,0 1-1,0 0 0,-1 0 0,-9 2 1,15-1-10,-9 0 73,1 2 0,0 0 0,0 0-1,-18 8 1,21-7-68,7-3-7,-1 0 0,0 1 0,1-1 0,-1 1 0,1 0 0,-1 0-1,1 0 1,0 0 0,-4 4 0,-56 52 198,48-44-83,8-7-88,0 1-23,-1 0-1,2 0 1,-1 1 0,1 0 0,0 0-1,1 0 1,0 0 0,0 1-1,-3 14 1,4-7 21,1 1 1,0 28-1,5-33 30,4-1-49,0-1 1,0 0 0,1 0-1,0-1 1,1 0 0,0-1-1,14 11 1,-18-15-18,31 16 43,-4-7-1,0-1 0,67 17 0,-89-28-23,1 0 0,0 0-1,-1-1 1,1-1 0,0 0-1,-1 0 1,1-1-1,14-3 1,-8 0-390,1-2 0,-1 0 0,22-11 0,17-9-6503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6:5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94 7800,'-1'0'49,"-5"-1"16,4-1 46,0-6 30,2 8-137,0-1-1,0 1 0,0 0 1,0 0-1,0 0 0,0 0 1,0 0-1,0 0 0,0 0 1,0 0-1,0 0 0,0 0 1,0 0-1,0-1 0,-1 1 1,1 0-1,0 0 0,0 0 1,0 0-1,0 0 0,0 0 1,0 0-1,0 0 0,0 0 0,0 0 1,0 0-1,0 0 0,0 0 1,-1 0-1,1 0 0,0 0 1,0 0-1,0 0 0,0 0 1,0 0-1,0 0 0,0 0 1,0 0-1,0 0 0,0 0 1,-1 0-1,1 0 0,0 0 1,0 0-1,0 0 0,0 0 1,0 0-1,0 0 0,0 0 1,0 0-1,0 0 0,0 0 0,0 0 1,0 0-1,-1 0 0,1 0 1,0 1-1,0-1 0,0 0 1,0 0-1,-13 4 151,10-3-128,1-1 0,0 1-1,0-1 1,-1 1 0,1 0-1,0 0 1,0 0 0,0 0-1,0 1 1,0-1 0,0 0-1,0 1 1,0-1-1,0 1 1,1 0 0,-1 0-1,1-1 1,-1 1 0,1 0-1,0 0 1,-1 0 0,1 1-1,0-1 1,1 0-1,-1 0 1,0 3 0,-1 5 12,1-1 1,0 1-1,1 0 1,0 0-1,1 0 1,0 0 0,4 15-1,-2-9 10,2 0 1,0 0-1,11 23 0,-15-38-36,0 1 0,1-1 0,-1 1 0,0-1 0,1 0 1,-1 0-1,0 1 0,1-1 0,0 0 0,-1 0 0,1 0 0,0-1 0,-1 1 0,1 0 0,0-1 0,0 1 1,0-1-1,-1 1 0,5-1 0,32 1 81,-32-1-91,0-1 20,-1 0 0,1 0 0,0 0-1,-1 0 1,1-1 0,-1 0 0,0 0 0,1-1-1,-1 0 1,0 0 0,8-6 0,-6 4 3,-2 2 3,0-1 1,1 0-1,-2 0 0,1-1 0,-1 0 0,1 1 1,-1-1-1,0-1 0,-1 1 0,0-1 1,5-8-1,-5 8-4,-1 1 0,-1 1 0,1-1-1,-1 1 1,1-1 0,-2 1 0,1-1 0,0 0 0,-1 0 0,0 0 0,0 1 0,0-1 0,-1 0 0,1 0 0,-3-6 0,2 5 5,0 4-8,1-1 0,0 1 0,-1 0 0,0 0 0,1 0 0,-1 0 0,0 0 0,0 0 0,0 0 0,0 0 0,0 0 0,-1 1 0,1-1 0,-3-3 0,-3-2 24,1-2-16,4 6-9,0 0-1,0 1 1,-1-1-1,1 0 1,-1 1-1,0-1 1,0 1-1,-4-3 1,-13-7 74,-1 0 0,-1 2 0,0 0-1,-34-9 1,55 18-78,0 1-1,0-1 1,-1 1-1,1 0 0,0-1 1,-1 1-1,1 0 1,0 0-1,-1 0 1,1 0-1,0 0 0,0 0 1,-1 0-1,1 1 1,0-1-1,-2 1 0,-9 1-1541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6:59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8608,'21'17'0,"-17"-15"1,-1 1-1,0-1 0,1 1 1,-2 0-1,1 0 1,0 0-1,3 4 0,2 4 6,12 17 6,-2 1-1,-1 1 0,-1 0 1,14 42-1,-26-62-5,-1 0 0,0 0-1,0 0 1,1 19 0,-1-1-1,2-1 0,8 63 58,16 170 213,-13-169-120,0-2-18,14 74 397,-11-90 134,-18-72-515,-2-1-146,1 1 1,0-1-1,0 0 1,0 0-1,0 0 1,0 0-1,0 1 1,0-1-1,0 0 1,0 0-1,0 0 1,0 1-1,0-1 1,0 0-1,0 0 1,0 0-1,0 1 1,0-1-1,0 0 1,1 0 0,-1 0-1,0 0 1,0 1-1,0-1 1,0 0-1,0 0 1,0 0-1,1 0 1,-1 0-1,0 1 1,0-1-1,0 0 1,0 0-1,0 0 1,1 0-1,-1 0 1,0 0-1,0 0 1,0 0-1,1 0 1,-1 0-1,0 0 1,0 0-1,0 0 1,0 0-1,1 0 1,-1 0-1,0 0 1,0 0-1,0 0 1,1 0 0,-1 0-1,0 0 1,0 0-1,0 0 1,1 0-1,-1 0 1,0 0-1,0 0 1,0 0-1,1-1 1,4-15-323,1 0 0,-2-1 1,3-19-1,3-21-6359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6:5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7896,'2'0'41,"5"0"3,-6 0-9,0 0-23,0 0 1,-1 1 0,1-1 0,0 0-1,-1 0 1,1 0 0,0 1 0,-1-1-1,1 0 1,-1 1 0,1-1 0,-1 0-1,1 1 1,-1-1 0,1 1 0,-1-1-1,1 1 1,40 55 230,-33-46-208,-2 1 0,1 0 0,-1 0 1,8 22-1,-11-23-21,1 0 10,0 0-1,-1 1 1,0 0-1,-1-1 0,0 1 1,1 16-1,2 20 56,-4-42-70,0 7 18,0 0 0,2 0 1,-1-1-1,2 1 0,-1-1 1,11 20-1,-13-29 20,1 2 10,-2-4-56,0 0 1,0 1 0,0-1 0,0 0-1,0 1 1,0-1 0,0 0 0,0 0-1,0 1 1,0-1 0,0 0-1,0 0 1,0 1 0,1-1 0,-1 0-1,0 0 1,0 1 0,0-1-1,0 0 1,1 0 0,-1 0 0,0 1-1,0-1 1,0 0 0,1 0-1,-1 0 1,0 0 0,0 1 0,1-1-1,-1 0 1,1 0 0,11-5 45,-9 4-41,0 0 0,-1-1 0,1 1 1,0-1-1,-1 1 0,1-1 0,-1 0 0,1 0 0,-1 0 1,0 0-1,3-4 0,13-17 38,17-27 0,-28 31 44,-2-10-10,-2 0 0,-1 1 0,-1-1-1,-3-31 1,-1 45 1,0 0 0,-1 1-1,0-1 1,-10-20 0,13 30 42,0-3 23,0 6-25,-1 66 146,2-48-254,6 30 42,14 71 7,-16-92-46,2-2 1,1 1-1,18 43 0,-16-47-11,16 36 14,-15-39-14,29 58-8,-33-56-1317,-1-2-5284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7:00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8608,'2'-2'8,"7"-8"1,-9 10-8,1 0 0,-1-1 0,1 1 0,-1-1 0,1 1 0,-1 0 0,1-1 0,-1 1 0,1 0 0,-1 0 0,1 0 0,-1-1 0,1 1 0,0 0 0,-1 0 0,1 0 0,-1 0 1,1 0-1,0 0 0,-1 0 0,1 0 0,-1 0 0,1 0 0,-1 0 0,1 0 0,0 0 0,-1 1 0,1-1 0,0 1 0,16 12 31,-7-4-14,25 13 5,83 68 58,-106-81-76,-9-7 0,0 0-1,0 1 1,0-1-1,0 1 1,-1 0-1,1 0 1,-1 0-1,4 6 1,40 79 40,-42-81-38,-1 1-1,0-1 1,-1 0 0,0 1-1,0 0 1,1 11 0,0 2-1,0-7-2,5 53 22,-6-43-15,5 43 14,-7-59-9,0 1-1,0-1 1,-1 1-1,0-1 1,-3 16-1,1-15 41,3-9-54,0 0 0,-1 1 1,1-1-1,0 0 0,0 0 0,0 0 1,0 1-1,0-1 0,0 0 0,0 0 0,0 1 1,0-1-1,0 0 0,-1 0 0,1 0 0,0 0 1,0 1-1,0-1 0,0 0 0,-1 0 0,1 0 1,0 0-1,0 0 0,0 0 0,-1 1 0,1-1 1,0 0-1,0 0 0,0 0 0,-1 0 0,1 0 1,0 0-1,0 0 0,-1 0 0,1 0 1,0 0-1,0 0 0,0 0 0,-1 0 0,1 0 1,0 0-1,0 0 0,-1 0 0,1 0 0,0-1 1,0 1-1,0 0 0,-1 0 0,1 0 0,0 0 1,0 0-1,0 0 0,0-1 0,-1 1 0,1 0 1,-9-13 89,-1-14-18,2 0 0,1 0 0,1-1 1,-3-36-1,7 37 29,1 0 1,2-32 0,0 36-66,-1 12 14,1 0 1,1 0-1,-1 0 1,2 0-1,-1 0 1,6-11-1,-3 7-14,-3 7 19,1 0-1,0 0 1,0 1-1,1-1 1,0 1-1,6-8 1,-3 4 78,0 0 46,-4 7-35,3 0-24,-1 5-51,1 3-60,0 1 0,-1 0 0,0 0-1,0 0 1,0 1 0,0 0 0,-1 0 0,4 7 0,23 48 11,-28-54-20,0 1 1,-1 1-1,0-1 0,0 0 0,-1 0 1,0 1-1,-1-1 0,0 1 0,-1 9 1,1-6-2,0 19 8,-1-19-7,-7 46 3,7-48-3,1-6-2,0 0 1,-1 0 0,1 0-1,-1 0 1,0 0 0,0 0 0,0 0-1,-3 4 1,-1 3 6,5-11-7,0 0 0,-1 0 1,1 0-1,0 0 1,-1 0-1,1 0 1,-1 0-1,1 0 0,0 0 1,-1 0-1,1 0 1,0-1-1,-1 1 1,1 0-1,-1 0 0,1 0 1,0-1-1,0 1 1,-1 0-1,1 0 0,0-1 1,-1 1-1,1 0 1,0-1-1,0 1 1,0 0-1,-1-1 0,1 1 1,0 0-1,0-1 1,0 1-1,0-1 1,0 1-1,0 0 0,0-1 1,-1 1-1,1-1 1,1-17 3,0 1 1,1 0-1,0-1 0,2 1 1,0 0-1,1 1 1,0-1-1,11-21 1,-11 27-5,28-54 14,-28 57-10,0 0 0,1 0 0,0 1-1,0-1 1,0 1 0,14-11 0,-15 14 2,-3 2-3,0 0-1,0 0 0,1 0 1,-1 0-1,1 0 1,-1 1-1,1-1 0,0 1 1,-1 0-1,1 0 1,0 0-1,3-1 0,-1 4 9,10 14 1,10 21-8,-19-26-2,-1 0 0,6 20-1,-6-15 0,3 31 0,-1 55 288,2 21-2092,-4-88-5163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7:01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8344,'2'-8'8,"-1"7"-6,-1 1 1,0-1 0,1 0-1,-1 1 1,0-1 0,1 0-1,-1 1 1,1-1 0,-1 1-1,1-1 1,-1 1 0,1-1-1,0 1 1,-1-1 0,1 1-1,0 0 1,-1-1 0,1 1-1,0 0 1,-1 0 0,1-1-1,0 1 1,0 0 0,-1 0-1,1 0 1,0 0 0,0 0-1,-1 0 1,1 0 0,0 0-1,1 0 1,0 1 5,0-1 1,1 1-1,-1-1 0,0 1 0,0 0 1,0 0-1,1 0 0,-1 0 0,0 0 1,2 3-1,35 29 0,-12-7-8,-3 3 0,-21-24 0,0 1 0,0-1 0,0 1 0,2 9 0,5 33 0,-5 8 0,-2 8 1,-3-62-1,1 14 10,0 1 0,-2-1-1,1 0 1,-2 0-1,0 0 1,-1 0-1,-1 0 1,0-1 0,-11 26-1,12-37 16,1-1-10,0 0-1,0 1 1,1-1 0,-1 0 0,1 1 0,-1-1 0,-1 7 0,2-9 70,0-1-78,0 0-1,0 1 1,0-1-1,1 0 0,-1 1 1,0-1-1,0 0 0,0 0 1,0 0-1,0 0 0,1 0 1,-1 0-1,0 0 1,0 0-1,0 0 0,0 0 1,-1-1-1,-2-3 16,1 0 0,0 0 0,0-1 0,0 1 0,1-1 0,0 0 0,0 0 0,0 0 0,0 0 0,-1-6 0,-1-8 36,1 1-1,0-25 1,4-50 52,-1 89-95,0-1-1,1 1 0,-1 0 0,1 0 0,0 0 0,0 0 1,1 0-1,2-8 0,3-2 5,15-41 76,-20 49-77,20-38 62,-21 41-67,1 0 0,0 0 0,0 0 0,0 0 0,0 1 0,0-1 0,0 1 0,1-1 0,0 1 0,-1 0 0,1 0-1,5-3 1,-2 3-6,-2 3-2,-2-1-5,0 1 1,0 0-1,-1 0 0,1-1 0,0 1 0,0 0 0,-1 0 0,1 1 0,-1-1 0,1 0 0,-1 1 1,1-1-1,-1 0 0,2 4 0,2 2 0,20 27 0,-2 10 0,-6 4 0,-1 21-3,-13-51 2,0 0 0,2 0-1,0-1 1,11 25-1,-15-41 2,-1 1-1,1 0 1,0-1-1,0 1 1,0-1-1,0 1 1,0-1-1,1 1 1,-1-1-1,0 0 1,3 2-1,1 1 1,-3-2 0,0-1 0,0 1 0,0-1 0,0 1 0,0-1 0,1 0 0,-1 0 0,4 1 0,-1-1 0,0 0 0,0 0 0,1 0 0,-1-1 0,9 0 0,-4-1 0,1 0 0,0-1 0,14-4 0,-9 0 0,-1-1-1,-1 0 1,1-1 0,-2-1 0,1 0 0,21-19-1,-12 5-4,115-151-1167,-61 69-4681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7:0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1226 136 2160,'-6'1'25,"-13"6"226,0 1 0,1 0 0,0 1 0,-28 19 0,6 4 197,-122 101 495,139-115-763,0-1 0,-50 26 0,61-36-103,-144 90 415,140-86-471,-26 24 75,-52 58 11,68-66-57,1 1 0,-33 50-1,30-37-1,-73 101 35,80-111 17,-76 152 49,82-143-1,-42 172 68,50-169-49,-15 184 63,21-179-75,23 187 60,-12-189-94,64 169 47,-54-173-80,101 159 37,-94-164-50,-12-17-43,137 161 112,82 51 133,-160-171-235,-44-38 78,13 10 8,2-3 0,1-2 1,2-1-1,80 31 0,42-5 325,-151-47-433,29 5 107,-9-4-65,131 20 499,-156-26-480,-6-1 22,-1 0 0,1 1 1,0 0-1,11 4 0,-17-5 364,-6 0-347,-13-2-66,1-1 0,0-1 0,0 0 0,-22-9 0,26 8-39,-5-1 25,1-1 1,0-1-1,0-1 0,1 0 1,-23-19-1,22 17-18,-8-8 86,-102-99 48,98 90-48,-131-124 51,124 118-38,-146-152 51,145 146-65,-118-172 34,149 205-124,0-1 0,1 1 0,-6-17 0,-87-243 76,82 209-58,-32-238 14,41 236-35,0-95-1,8-35-10,10 7-3,9 12 0,38-121-2,-46 242-4,-4 21 2,5-17-1,1 1 0,3 1 0,30-56 0,61-88-18,-87 155-9,-6 11 15,3-6-9,2 0-1,43-43 1,-53 60-1,1-3-36,26-19 0,-38 32 58,1 1 0,-1 0 0,1-1 0,-1 1 0,0-1 0,1 1 0,-1 0 0,1-1 0,-1 1 0,1 0-1,-1 0 1,1-1 0,-1 1 0,1 0 0,0 0 0,-1 0 0,1 0 0,-1 0 0,1-1 0,-1 1 0,1 0 0,0 0 0,-1 1 0,1-1 0,-1 0 0,1 0 0,0 0 0,0 2-7,0-1 0,0 0 0,0 1-1,-1-1 1,1 1 0,0-1 0,-1 0-1,1 1 1,-1 0 0,0-1 0,1 1-1,-1-1 1,0 1 0,0 1 0,2 8-6,-1-6-5,-1 1 0,1-1 1,-1 1-1,0-1 0,-1 8 0,0 14-26,0-1-42,0-1-1,-2 0 1,0 1 0,-11 34 0,6-34 14,-2 0 0,-1-1 1,-18 32-1,26-53 60,1 0 0,-1-1-1,0 1 1,0 0 0,0-1 0,0 0 0,-1 0 0,0 0-1,1 0 1,-7 3 0,-27 20-94,-57 52-5,74-59 24,-12 23 31,-28 48-1,42-57-23,-69 139-20,69-133 66,-72 200-6,72-182 26,-65 257 0,69-244 13,-46 319-4,51-306 4,-1 345-4,11-402 7,4 30 0,-5-56 3,28 191-7,10-14 4,-38-177 3,3 12-2,1 1 0,9 24 0,46 94-5,7-21 4,-66-110 3,5 8-1,0-1 0,1 0-1,7 8 1,62 63 0,-47-53 1,40 29 0,-37-32 0,46 22 0,43 10 0,-4-10 0,-15-9 1,-10-10 4,-10-11-2,-19-6 0,-23-3 8,63 14 0,-99-18-7,0-1-1,0 1 1,0-1 0,-1 1-1,1-1 1,0 0-1,5 0 1,-2-1 1,-4 1 16,3-3 10,-5 3-30,0 0 0,1 0 0,-1 0 0,0 0 0,0 0-1,1 0 1,-1 0 0,0 0 0,1 0 0,-1 0 0,0-1 0,0 1 0,1 0 0,-1 0 0,0 0 0,0 0 0,1 0-1,-1-1 1,0 1 0,0 0 0,0 0 0,1-1 0,-1 1 0,0 0 0,0 0 0,0 0 0,0-1 0,0 1 0,0 0-1,1-1 1,-1 1 0,0 0 0,0 0 0,0-1 0,0 1 0,0-9 27,1 6-23,-1 1 0,0-1 0,0 1 0,0-1 0,0 0 0,0 1 0,-1-1 0,1 1 0,-1-1 0,0 1 0,-1-5 0,-6-9 30,-1 0 0,0 1-1,-22-29 1,-35-34 63,62 73-100,-25-29 115,-40-62 1,54 74-91,-6-10 91,-98-162 44,91 150-43,-128-191 48,122 185-63,-130-204 37,135 201-49,-87-222 33,98 218-66,-38-228 24,51 227-38,13-264 20,-1 255-27,62-244 10,-50 253-24,40-88 0,22-25-15,5 21 0,-3 31-3,60-60-9,-85 113 0,-57 65 5,-1 1-1,1-1 0,-1 0 0,1 0 1,-1 1-1,1-1 0,0 0 0,-1 1 1,1-1-1,0 0 0,0 1 0,0-1 1,0 1-1,-1 0 0,1-1 0,0 1 1,0 0-1,0-1 0,0 1 0,0 0 1,0 0-1,0 0 0,0 0 0,0 0 1,0 0-1,0 0 0,0 0 1,0 0-1,0 0 0,0 0 0,-1 1 1,1-1-1,0 0 0,0 1 0,0-1 1,0 1-1,0-1 0,-1 1 0,1-1 1,0 1-1,0-1 0,-1 1 0,1 0 1,0 0-1,-1-1 0,2 3 0,1 1-10,-1 1 0,1 0-1,-1 0 1,0 0 0,2 8-1,-3-10 21,0-1-18,0 1 0,0 0 0,0 0 0,-1-1 1,1 1-1,-1 0 0,0 0 0,0 0 1,0 0-1,0-1 0,0 1 0,-1 4 0,-1 4-8,1 1 2,1-6-4,-1 0 0,0 0 0,0 0-1,0 0 1,-3 6 0,-1 5-59,0 1 0,-1-1 0,-1 0 1,0-1-1,-1 0 0,-1 0 0,0 0 1,-2-1-1,1-1 0,-23 23 0,-23 13-42,-53 42 2,84-70 41,-104 101-22,105-97 41,-74 106-20,83-102 41,-47 163-10,50-147 10,-41 211-9,45-201 16,-21 263-4,26-248 23,3 310-5,4-307 13,12 94 4,11 4 1,-16-125 0,17 48 0,-15-61 0,27 54 0,-27-66 0,0-1 0,1-1 0,18 21 0,-13-21 0,1 0 0,34 25 0,-22-21 0,43 23 0,39 10 1,-70-37 2,12 5 3,71 22 0,154 28 31,-255-68-35,-17-4 1,0-1 1,0 0-1,0 0 0,13 0 1,-14-1-4,39 2 26,-44-3-19,1 0-1,0 0 1,-1 0 0,1-1 0,0 1-1,-1-1 1,1 0 0,-1 0-1,1 0 1,5-4 0,-9 5-2,1-1 1,0 0 0,-1 0-1,1 1 1,-1-1-1,0 0 1,1 0 0,-1 0-1,0 0 1,1 1 0,-1-1-1,0 0 1,0 0 0,0 0-1,0 0 1,0 0-1,0 0 1,0 0 0,0-1-1,0-2 9,-3-39 112,0 25-75,0 0 1,-2 0-1,0 0 0,-10-21 1,-2 1 76,-31-50 0,-51-68 47,76 122-55,-94-129 48,93 128-48,-98-171 41,97 159-73,-104-189 36,104 187-57,-94-218 22,97 210-41,-70-243 23,79 240-31,-34-241 13,42 242-25,-1-218 13,9 226-27,14-72-1,15-16-9,-21 98-1,21-44-1,-18 53-1,29-43 0,63-80-2,-94 138-1,11-10-11,-8 10 2,0 0-5,1 0 1,0 1 0,2 1 0,25-17 0,-23 19-30,27-12 1,-44 24 27,-1 0 0,1 1 0,0-1 0,0 1 1,0 0-1,-1-1 0,1 1 0,0 0 0,0 1 1,-1-1-1,1 1 0,0-1 0,0 1 0,-1 0 1,6 1-1,-4 0-12,-1-1 3,0 1 1,0 0-1,0 0 0,0 0 0,0 0 1,0 0-1,0 0 0,-1 1 0,1-1 0,-1 1 1,0 0-1,1 0 0,1 3 0,-1-2-6,-1 0-2,1-1 0,-1 1 0,0 0 1,0 0-1,-1 0 0,1 0 0,-1 0 0,1 0 1,-1 0-1,0 7 0,0-6 10,-1-2 6,0 0 1,0 1-1,0-1 0,0 1 1,-1-1-1,0 0 1,1 1-1,-1-1 0,-1 0 1,1 0-1,0 0 0,-1 0 1,-2 4-1,2-3 0,-1 2-6,0 0 1,-1 0-1,0-1 1,0 1-1,0-1 0,-1 0 1,0 0-1,0-1 1,-7 6-1,-4 1-15,-26 14 0,29-18 31,-14 7-31,-1-1-1,-30 10 0,-9 4 6,46-18 29,9-4-3,1 1 0,-1 0 0,-18 13 0,-94 70-30,120-87 34,1 1 0,0-1 0,0 1-1,0 0 1,-4 6 0,-88 133-27,80-108 5,-55 152-20,56-144-20,-45 215-33,51-199 6,-11 237-35,19-235 48,19 235-30,-12-236 44,43 227-22,-36-234 48,72 178-14,-65-191 28,-8-20 16,5 11 4,2-2 0,2 0 0,0-1 0,34 32 0,13 2-1,16 3 6,1-4 1,-5 2 1,-48-35 3,-8-7 3,1-1 0,0-1 0,32 16 0,163 69 185,-216-100-141,5 1-72,24-3 430,-44-20-212,-137-199 225,106 161-392,22 26 58,-84-156 41,82 142-34,-90-207 41,88 197-49,-91-231 33,92 230-40,-97-207 57,86 199-98,5 14-31,22 44-88,1 0 1,-1 1-1,1-1 1,-1 1-1,-1 0 1,1 1-1,-1-1 1,-13-5-1,12 5-706,-40-21-6720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7:06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25 3320,'0'0'25,"-2"-4"1,-5-12-18,5 12 33,-4 4-21,0 1 0,0 0 0,-1 0-1,1 0 1,0 1 0,0 0 0,-9 4 0,-45 27 79,35-18-72,-64 38 31,84-51-55,0 1 0,1 0 0,0 0 0,-1 0 0,1 0 1,0 1-1,1-1 0,-6 7 0,-2 4 2,-29 33 0,8 3 1,8 2-5,5-8-1,11-14 0,8-8 0,5-4 1,-1-14 0,0 0 1,-1 0-1,1-1 0,1 1 0,-1-1 1,1 0-1,-1 0 0,1 0 0,0-1 1,0 0-1,0 0 0,10 3 1,3 0 1,33 5 1,-36-8 1,0 0 0,-1-1 0,28-2 1,14-1 20,42 8 3,-90-5-22,0 1-1,-1 0 1,1 0-1,0 1 1,-1 0 0,0 0-1,0 1 1,9 5-1,-5-3 3,-6-3 5,1 1 0,0-1 1,-1 1-1,0 0 0,0 0 0,0 1 0,4 5 0,-4-4-1,-3-4-1,0 1 0,0 0 0,0 0 1,-1 0-1,1 0 0,-1 1 0,0-1 1,0 0-1,0 0 0,0 1 1,-1-1-1,1 1 0,-1 5 0,1-4 6,-1 2 14,-1-1 0,0 1 0,1-1 0,-2 1 0,1-1 0,-1 1 0,0-1 0,-1 0 0,1 0 0,-1 0-1,0 0 1,-1 0 0,-6 8 0,4-4 20,-24 35 86,8-16-28,0-1 1,-38 38-1,52-61-77,1-1 0,0 0 0,-1 0 0,0-1 0,1 0 1,-2 0-1,1-1 0,0 0 0,0 0 0,-1-1 0,1 0 0,-13 0 0,20-1-29,1-1 0,-1 1 0,0 0 0,1-1 0,-1 1-1,1-1 1,-1 1 0,1-1 0,-1 0 0,1 1 0,-1-1-1,1 1 1,-1-1 0,1 0 0,0 1 0,-1-1-1,1 0 1,0 1 0,0-1 0,-1 0 0,1 0 0,0 1-1,0-1 1,0 0 0,0 0 0,0-1 3,-2-25-643,2-3-2597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7:0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12 2968,'2'-2'25,"6"-6"13,-6 6 179,-2 5-150,-65 208 545,50-167-359,8-24-150,1 0-1,-6 39 1,10-46 5,1 0 0,0 0 0,1 21 0,0-31-81,0 0 0,0 0-1,0 0 1,1 0 0,-1 0-1,1 0 1,0 0 0,0 0 0,0 0-1,0 0 1,1-1 0,-1 1-1,1-1 1,0 1 0,-1-1-1,1 1 1,0-1 0,1 0 0,-1 0-1,0 0 1,0 0 0,1 0-1,5 2 1,-6-3-3,1-1-1,0 0 1,-1 0-1,1 0 1,0 0 0,0 0-1,-1-1 1,1 1-1,-1-1 1,1 0-1,0 0 1,-1 0 0,1 0-1,-1 0 1,3-2-1,-2 2 11,12-6 97,1-1 1,22-14-1,-28 16-92,-3 1 3,-1 0 0,1 0-1,-1-1 1,0 1 0,0-1 0,-1-1 0,0 1-1,0-1 1,5-8 0,-4 5-4,3-6 149,17-69 69,-24 78-218,-1-1 1,0 1-1,0 0 0,-1 0 1,0 0-1,0 0 1,-1 0-1,-1-12 0,0 8-6,1 1 40,-1 1 0,0 0 1,-1 0-1,0 1 0,0-1 0,-9-15 0,9 18-28,3 5 206,2 7-184,1 2-55,13 23 56,74 111 85,-78-123-146,17 23 44,-27-40-47,6 10 8,2-1 0,0 0 0,0-1 0,1 0 0,16 12 0,-27-22-11,1 1 1,0 0-1,0-1 1,0 1-1,0-1 0,0 1 1,-1-1-1,1 1 0,0-1 1,0 0-1,0 1 1,1-1-1,-1 0 0,0 0 1,0 0-1,0 1 1,2-2-1,1-4 2,-4 5-2,7-12-1033,0-3-4140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46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1 3592,'-22'15'13,"-12"13"70,-43 56 49,63-60 49,-52 141 82,57-124-63,-17 220 96,23-201-16,2 233 119,4-238-85,31 208 129,-25-214-142,45 189 363,-20-101-329,-31-127-336,-1 0 0,0 0 1,0 0-1,-1 0 0,0 0 1,-1 0-1,0 0 0,-3 14 1,1-6-544,-2 31-3962</inkml:trace>
  <inkml:trace contextRef="#ctx0" brushRef="#br0" timeOffset="1">1 1345 8344,'22'0'0,"26"-1"41,89-12 20,123-12 121,-210 19-121,208-43 35,-208 35-8,206-76-1021,-124 40-4287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7:0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4 449 6368,'-2'-48'1,"1"26"7,2-36 1,0 50-3,0 1 0,0-1 1,1 1-1,0 0 1,0 0-1,1-1 1,0 1-1,6-10 1,-3 12 54,51-5 34,-43 12-14,-1 3-52,0 2 0,0-1 0,19 14 0,-18-7 39,10 20 12,-2 2 0,34 68 0,-44-80-69,-7-13 1,0 0 0,0 1 0,-1-1 0,3 14 0,70 254 133,-69-255-140,-7-13 25,-10-20 118,2 1-141,3 4 6,1 0 0,-1 0 1,1 0-1,-5-12 0,-39-93 74,38 89-43,2 0 0,1 0 0,-7-36 1,1-6 99,-23-152 328,33 194-443,1-44 206,6-8 32,-4 72-252,-1-1 1,0 1 0,1 0 0,-1-1-1,0 1 1,1-1 0,0 1-1,-1 0 1,1-1 0,0 1 0,0 0-1,-1-1 1,1 1 0,0 0 0,0 0-1,0 0 1,1 0 0,-1 0-1,0 0 1,0 0 0,1 1 0,-1-1-1,0 0 1,1 1 0,-1-1-1,0 0 1,1 1 0,1-1 0,2 1-1,-1-1 1,1 1 0,0 0 0,-1 0-1,1 1 1,5 0 0,-7 0-18,7 3 43,18 15 4,8 18-34,-6 4-12,41 76 1,-42-64-15,-26-46 16,4 5-12,0 1 0,-2 0 0,1 0 1,3 14-1,-9-25-8,-1 7-37,-4-23 55,3-17 1,7-15 0,6-15 0,43-135 14,-49 183-11,-1 4 5,0-1 0,1 1 0,6-10 0,18-31 44,-29 49-46,1 0 1,-1 1-1,1-1 0,0 0 0,-1 1 1,1-1-1,0 0 0,0 1 0,-1-1 1,1 1-1,0 0 0,0-1 0,0 1 0,0 0 1,0-1-1,-1 1 0,1 0 0,0 0 1,0 0-1,0 0 0,0 0 0,0 0 1,1 0-1,15 3 1,-16-3 0,8 4 40,1 3-35,-2 0 0,1 1-1,-1-1 1,0 2 0,-1-1 0,0 1 0,9 14 0,0 4-1,-2 0 0,12 31 0,49 104-1175,-66-140-4656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7:08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20 516 5832,'-6'-30'166,"0"0"0,2 0 0,1-61 0,3 87-45,1-2-9,3 6-24,25 13-12,33 20 0,24 10-40,-43-30-32,-6-9 1,-2-8-3,-31 4-3,1-1-1,-1-1 1,0 1 0,1 0 0,-1-1 0,0 0-1,0 0 1,0 0 0,0-1 0,0 1 0,0-1-1,-1 0 1,1 0 0,-1 0 0,0-1 0,0 1 0,0-1-1,2-3 1,-1 0 0,-2 5 0,-1 0-1,0 0 1,0 0 0,0-1 0,0 1 0,-1 0 0,1 0 0,0-1 0,-1 1 0,0 0 0,1-1 0,-1 1 0,0-5 0,0-32-7,-5-13 7,-7-1 1,-9 3 0,9 28 0,-1 2 1,-17-22-1,27 37 2,-2 0-1,1 1 1,0-1 0,-1 1-1,0 0 1,0 1 0,0-1-1,0 1 1,-1 0-1,-9-4 1,8 4 3,4 1 2,0 1 0,-1 0 0,1 0 0,0 1 0,-1-1 0,1 0 1,0 1-1,-1 0 0,1 0 0,-1 0 0,1 0 0,0 1 0,-6 1 0,4-2 3,-3 5 57,2 3-51,1 0 0,0 0 0,0 1 1,1 0-1,-6 15 0,7-17 6,1 0-1,-1 0 1,1 1-1,1-1 1,0 1-1,-1 8 1,0 9 0,-3 0-8,-4 51 63,0 78 11,9-122-41,17 130 14,-10-131-33,47 102 16,-54-132-41,1 1-1,0 0 1,0 0-1,0-1 1,0 1-1,1-1 1,-1 1-1,0-1 1,1 1 0,2 1-1,9 7 5,0-1 0,0-1 0,1 0 1,0-1-1,20 7 0,-32-14-5,0 1 0,0-1 0,1 1 0,-1-1 0,0 0 0,0 1 0,0-1 0,0 0 0,4-1 0,37-4 10,55-15 1,-66 7-6,58-33-1,40-30-4,148-126-914,-140 92-3648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7:09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0 2968,'0'0'696,"-9"3"-309,-26 8-258,20-3 131,-14 17-73,1 1 1,2 1-1,0 2 1,-23 34-1,-28 62 185,67-107-341,-4 9 110,-41 123 59,48-119-73,-9 124 46,16-127-66,1-15-65,-1-4-26,1 1 0,0 0 0,1 0 0,-1-1 0,2 1 0,0-1 0,0 1-1,0-1 1,1 0 0,8 13 0,-6-13 19,-3-3-22,1 1 0,0-1 0,1 0 0,0 0-1,0 0 1,0 0 0,0-1 0,1 0 0,0 0-1,12 7 1,10 3 65,1-1 0,0-2 1,1-1-1,34 8 0,-54-16-41,1-1-1,-1 2 1,0 0 0,0 0 0,0 1-1,10 6 1,-15-7-24,-1 0 1,0 1-1,0-1 0,0 1 1,-1 0-1,0 0 0,0 0 1,0 0-1,0 0 0,3 11 1,-2-5-5,-2-6-4,-1-1 0,0 0 0,0 0 0,0 0 0,0 1 1,-1-1-1,0 0 0,0 1 0,0 5 0,-4 107 48,2-97-40,0 1 1,-1-1-1,-1 0 0,-9 25 0,8-29-8,-16 41 42,18-50-40,0 0 0,0 0 0,1 1 1,0-1-1,0 1 0,0-1 1,1 10-1,1-15 21,0 5-37,0-7 18,0 0 0,0 0 0,0 0 1,0 0-1,0 0 0,0 0 0,0 0 0,1 0 0,-1 0 1,0 0-1,0 0 0,0 1 0,0-1 0,0 0 0,0 0 1,0 0-1,0 0 0,0 0 0,0 0 0,0 0 0,0 0 0,0 0 1,0 0-1,0 1 0,0-1 0,0 0 0,0 0 0,0 0 1,0 0-1,0 0 0,0 0 0,0 0 0,0 0 0,0 0 1,0 0-1,0 1 0,0-1 0,0 0 0,0 0 0,-1 0 0,1 0 1,0 0-1,0 0 0,0 0 0,0 0 0,0 0 0,0 0 1,0 0-1,0 0 0,0 0 0,0 0 0,0 0 0,0 0 1,-1 0-1,1 0 0,0 0 0,0 0 0,0 0 0,0 0 0,0 0 1,0 0-1,0 0 0,0 0 0,0 0 0,-1 0 0,1 0 1,0 0-1,0 0 0,0 0 0,-3-4-18,1-1 0,0 0 0,-1 0 0,2 0 0,-1 0 0,0 0-1,1 0 1,0 0 0,0 0 0,1-8 0,-2 1-630,-4-28-4567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7:10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0 3056,'-42'35'34,"-54"49"127,82-70-150,8-9 9,0 1 0,1 0 0,-1 1-1,-7 13 1,-112 158 295,109-156-299,8-10 15,0 0 0,0 0 0,-6 17 0,-6 12 126,2 1 1,-18 65-1,30-59-94,7-31 90,3-2-82,0 0-1,14 28 1,-9-32 70,-3-6-113,0 0-1,0 0 0,0-1 1,1 0-1,-1-1 1,1 0-1,0 0 1,0 0-1,0-1 0,1 1 1,-1-2-1,1 1 1,-1-1-1,1 0 0,8-1 1,0 1-7,-11-1-5,1 0 1,-1 0-1,0-1 1,0 1-1,0-1 1,1 0-1,-1 0 1,6-3-1,0 1 44,-2 1-33,0 0-1,0-1 1,-1 0 0,1-1 0,-1 1 0,0-2 0,0 1-1,0-1 1,11-9 0,37-41 186,-52 49-181,0 1-1,0-1 0,0 1 0,-1-1 0,0 0 0,-1 0 0,1 0 1,-1-1-1,0 1 0,1-11 0,-1 7 9,0 1 11,0 1 0,-1-1 1,-1 0-1,1 0 0,-1 0 0,-1 0 0,0 0 0,0 1 0,-3-12 1,2 9-4,-1-5 68,-1 1-1,0-1 1,-1 0-1,-9-19 1,-5-13 206,12 30-151,1 0 0,0-1 1,2 0-1,-3-23 0,7 42-166,0 0-1,0 0 1,0-1 0,0 1-1,0 0 1,0-1 0,0 1-1,0 0 1,1 0 0,-1-1-1,0 1 1,0 0 0,0 0-1,0-1 1,0 1 0,1 0-1,-1 0 1,0-1 0,0 1-1,0 0 1,1 0 0,-1-1-1,0 1 1,0 0 0,0 0-1,1 0 1,-1 0 0,0 0-1,1-1 1,-1 1 0,0 0-1,0 0 1,1 0 0,-1 0-1,0 0 1,1 0 0,-1 0-1,0 0 1,0 0 0,1 0-1,-1 0 1,0 0 0,1 0-1,-1 0 1,0 0 0,0 1-1,1-1 1,-1 0 0,0 0-1,18 9 59,-10-4-51,-3-2-2,-1 0-1,0 1 1,0-1 0,0 1 0,0 0-1,3 4 1,73 93 66,6 34-8,-59-90-52,63 103 21,-75-117-35,-8-13-4,-7-27-1084,-3-3-4314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0:27:1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1091 6280,'-30'-73'33,"-28"-81"319,45 130-228,12 23-57,1-6 21,0 7-84,-1-1-1,1 1 1,0-1-1,0 1 1,0-1-1,0 1 1,0-1-1,0 1 1,0-1-1,0 0 1,0 1-1,0-1 1,0 1-1,0-1 1,0 1-1,0-1 1,1 1-1,-1-1 1,0 1-1,0-1 1,0 1-1,1-1 1,-1 1-1,0 0 1,1-1-1,-1 1 1,0-1-1,1 1 1,-1 0-1,1-1 1,-1 1-1,1 0 1,9-8 14,0 0 0,0 1 1,1 0-1,0 1 0,0 1 0,15-7 1,-15 8-13,11-5 25,0 1 1,0 2-1,24-5 0,-25 6-17,-1 1 22,-1 0 0,1 1 0,31 0 0,-32 3-24,-13-1-5,1 1 1,-1 1-1,0-1 1,0 1-1,0 0 0,0 1 1,0-1-1,0 1 1,0 0-1,0 1 0,-1 0 1,1-1-1,6 6 1,-7-5-3,8 7 30,2 9-11,0 0 1,-1 0-1,22 42 0,-29-48-20,-5-8-1,0-1-1,0 0 0,0 0 0,-1 1 0,1-1 0,-1 1 1,1 5-1,2 13 13,-1-1 0,-2 0 0,0 25 0,-2-34-2,0 0 0,-2 0 1,1-1-1,-8 20 0,9-29 22,-4 0 12,5-3-44,0 1-1,0-1 0,0 0 0,0 1 0,-1-1 1,1 0-1,0 0 0,0 0 0,0 1 0,-1-1 0,1 0 1,0 0-1,0 0 0,-1 1 0,1-1 0,0 0 1,-1 0-1,1 0 0,0 0 0,0 0 0,-1 0 0,1 0 1,0 1-1,-1-1 0,1 0 0,0 0 0,-1 0 0,1 0 1,0 0-1,-1-1 0,1 1 0,0 0 0,0 0 1,-1 0-1,1 0 0,-1 0 0,-9-11 40,1-1 0,0 0 1,1 0-1,1 0 0,-1-1 0,2 0 0,-10-27 0,13 30-12,0-1-1,1 0 0,0 1 1,1-1-1,0 0 0,1-18 0,0 17-11,1-11 47,1 0 0,6-35 0,-4 33-48,-1 8 7,1 0 0,0 1 1,1-1-1,1 0 0,8-16 0,-6 15-10,1-3 20,1 0 1,0 1-1,18-24 1,-17 29-24,1-1 36,-2 8-34,1 1 0,-1 0 0,1 0 0,14-5 0,-25 12-10,1-1-1,-1 1 0,1 0 1,0 0-1,-1-1 1,1 1-1,0 0 1,-1 0-1,1 0 1,0 0-1,-1 0 1,1 0-1,0 0 0,-1 0 1,1 0-1,0 0 1,-1 0-1,2 1 1,7 2 8,0 1 0,0 0 0,-1 0 0,1 0 0,13 11 0,-11-2 44,45 87 26,-37-60-19,17 50 0,-31-75-56,-1-6 1,-1 0 0,0 0 0,-1 0 0,3 17 0,-2-6-2,7 50 7,-9-61-8,3 43 0,-4-38-3,0-12 6,-6 4 17,6-25-10,2-32 21,36-169 98,0 93-49,-37 122-80,1 0 0,0 0 1,0 1-1,0-1 0,1 0 0,3-4 0,1-2 1,16-20 0,-21 29-4,0 0-1,0 0 0,0 1 1,1-1-1,-1 1 1,0 0-1,1 0 1,-1 0-1,1 0 1,4-1-1,-4 1 0,0 1 1,0 0-1,0 0 0,0 0 0,0 0 0,0 0 0,0 1 0,0-1 1,5 2-1,2 3 0,-1-1-1,0 1 1,0 1 0,-1-1 0,0 2 0,0-1 0,8 9-1,-3 1-5,24 43-24,30 67 0,-35-57-13,-28-56 39,3 6-21,1 0-1,1-1 0,0 1 1,19 26-1,-28-45 20,1 0 1,0 1-1,-1-1 0,1 1 0,0-1 1,-1 0-1,1 1 0,0-1 0,0 0 1,-1 0-1,1 0 0,0 0 1,0 1-1,0-1 0,-1 0 0,1 0 1,0-1-1,0 1 0,0 0 0,-1 0 1,1 0-1,0 0 0,0-1 1,-1 1-1,1 0 0,0-1 0,-1 1 1,1 0-1,0-1 0,-1 1 0,1-1 1,0 1-1,-1-1 0,1 0 1,-1 1-1,1-1 0,5-7-25,0 1 0,-1 0 0,0-1 0,0 0-1,-1 0 1,0-1 0,0 1 0,3-14 0,-2 5-38,-2 0 0,0 0 1,0 0-1,-1-31 0,-4-95-152,2 127 163,0 1-1,-5-27 1,2 20 33,1 1 9,1 14 2,0 0 1,0-1-1,-1 1 0,0-1 0,-3-7 0,-3-4-21,3 8 12,1-1 1,-1 0 0,2 0-1,0 0 1,-3-19 0,6 31 22,0 0-1,0 0 1,0 0 0,0 0 0,0-1 0,0 1 0,0 0-1,0 0 1,0 0 0,0 0 0,0-1 0,1 1-1,-1 0 1,0 0 0,0 0 0,0 0 0,0-1 0,0 1-1,0 0 1,0 0 0,0 0 0,0 0 0,1 0 0,-1 0-1,0-1 1,0 1 0,0 0 0,0 0 0,0 0-1,1 0 1,-1 0 0,0 0 0,0 0 0,0 0 0,0 0-1,0 0 1,1 0 0,17 5-1,13 12-3,-1 1 1,44 36-1,-68-50 1,0 0 0,0 0 0,0-1 1,0 1-1,1-2 0,-1 1 0,1-1 0,0 0 0,13 2 0,-11-2 1,-3-1 1,1 0-1,-1 0 0,1-1 0,-1 0 0,1 0 1,0 0-1,11-3 0,-7 1 0,-9 2 2,1 0-1,-1-1 1,1 1-1,-1-1 1,1 1-1,-1-1 1,0 0-1,1 0 1,-1 0-1,0 0 1,4-3-1,2-1 1,26-19 0,0-7 0,1-3 0,-5 0 0,-28 30 0,0 1 0,0 0 0,0 0 1,0-1-1,0 1 0,1-6 0,-2 4 1,0 0 0,-1 0-1,0 0 1,0 0 0,0 0 0,-1 0-1,0 0 1,0 1 0,0-1 0,-3-9-1,3 10 1,-3-6 4,0-1 0,0 1 0,-1 0 0,-1 0 0,-12-17 0,10 14 0,0 1 11,0 0-1,-1 1 1,-12-13-1,15 18-6,3 3 2,0 1 0,-1-1 0,1 0 0,-1 1 0,1 0 0,-1 0 0,0 0 0,0 0 0,0 1 0,0 0 0,0-1 0,-7 0 0,5 1 6,-6 1 84,4 3-80,0 0-1,0 1 1,0 0-1,0 1 1,1 0-1,-9 6 1,4 3 67,-52 77 36,58-84-104,1 1 0,1-1 1,-1 1-1,1 1 0,-4 12 0,-1 3-1,-19 44 0,19-38 2,-9 54 4,5 32-18,11 2-2,4-87-4,8 41 0,-5-47-2,2 0 1,1 0 0,22 46-1,-17-52-4,0-5 4,1-1 1,0 0-1,25 16 0,-38-28 1,1 0-1,-1 0 1,1 0-1,-1-1 1,0 1-1,1 0 1,-1-1-1,1 0 1,0 1-1,-1-1 1,1 0-1,1 0 1,130 3-10,-103-7 5,50-15 4,18-14 1,-59 15 1,-1-3 0,54-36-1,-63 33 15,117-135 16,-117 122 9,138-172 80,-154 194-93,8-12 18,-1 0-1,33-58 1,-43 66-281,0-1 0,-2 0 0,12-40 0,-17 43-5397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1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934 334 4664,'5'-18'95,"-2"8"166,-1 0 0,0-1 0,0 0-1,-1 1 1,0-1 0,-1 0 0,0 1 0,-1-1 0,-2-15 0,1 18-214,-1 1 1,0-1-1,-1 1 1,1 0 0,-1 0-1,-1 0 1,1 0-1,-1 1 1,0-1-1,-1 1 1,-12-10 0,12 10-29,1 0 20,0 1-1,0 1 0,-1-1 1,1 1-1,-1-1 0,-12-5 1,1 1-1,-30-16 7,26 18 30,-104-8 28,99 14-79,0 2 0,1 0 0,-49 9 0,51-6-15,-4 3 38,-3 6-24,2 1 0,-33 21 0,59-34-16,0 0-1,0 1 1,0-1 0,0 1-1,0 0 1,1-1 0,-1 1-1,1 0 1,-3 4 0,-20 35 40,-31 70 0,44-73 28,-19 174 30,27-164-50,-3 235 24,5-220-38,6 273 24,-3-268-11,-7 254 19,2-262-25,1-11-17,-18 219 89,-8-44 65,24-202-135,-1 1 30,1-1 0,-1 26-1,5-48-77,0 0-1,0 0 1,0 0-1,0 0 1,0 0-1,0 0 1,0 0-1,0 0 1,0 0-1,0 0 1,0 0-1,0 0 1,0 0-1,0 0 0,-1 0 1,1 0-1,0 0 1,0 0-1,0 0 1,0 0-1,0 0 1,0 0-1,0 0 1,0 0-1,0 0 1,0 0-1,-1 0 1,1 0-1,0 0 1,0 0-1,0 0 1,0 0-1,0 0 1,0 0-1,0 0 0,0 0 1,0 0-1,0 0 1,0 0-1,0 0 1,0 0-1,-1 0 1,1 0-1,0 1 1,0-1-1,0 0 1,-3-5 3,-1 1 1,1-1 0,0 0-1,0 0 1,1 0-1,-1 0 1,1-1 0,0 1-1,1-1 1,-2-7-1,0 1-1,-3-7 2,-6-34 0,7 27-5,-9-66 1,10 44-12,2-1 0,8-87 0,-5 116 8,0 11-5,0 1 1,1-1-1,0 1 1,5-14 0,6-14-6,2 1 0,1 0 1,33-51-1,-4 23 12,-24 39 7,24-12 1,54-34 0,-64 52 33,152-65 24,-148 67-11,-13 5-30,174-61 56,-48 34-38,-127 35-28,30 4-1,-48 0-12,0 0-1,0 1 1,0-1 0,0 1-1,12 5 1,-16-5 0,1 0-1,0 0 1,-1 0-1,0 0 1,0 1-1,0-1 1,0 1-1,0 0 1,4 5-1,-5-5 1,1 1-1,-1 1 0,0-1 0,0 0 0,0 0 0,-1 1 1,2 8-1,-1-3 0,0 0 0,-1 1 0,-1 11 0,-5 38 0,-7 0 0,-4 0 0,3-7 0,7-12 0,8-12 0,-2-29 0,0 1 0,0 0 0,1-1 0,-1 1 0,0 0 0,0-1 0,0 1 0,1-1 0,-1 1 0,0-1 0,1 1 0,-1 0 0,1-1 0,-1 1 0,1-1 0,-1 0 0,0 1 0,1-1 0,0 1 0,-1-1 0,2 1 0,-1-1 0,1 0 0,-1 0 0,1 1 0,-1-2 0,1 1 0,-1 0 0,1 0 0,-1 0 0,0-1 0,1 1 0,-1-1 0,2 0 0,31-15 1,-23 7 3,-1 1 1,1-1-1,-2-1 0,1 0 0,-1 0 1,-1-1-1,0 0 0,-1 0 0,9-18 1,-10 20 2,-5 7-1,0 0 1,0-1 0,0 1-1,0 0 1,0 0 0,0-1-1,-1 1 1,1 0-1,-1-1 1,1 1 0,-1-1-1,0 1 1,0-4 0,-1-12 62,-1 1 1,0 0 0,-1 0 0,0 1 0,-12-32-1,10 35-43,3 8 3,1 1 0,-1 0 1,0 0-1,-1 0 0,1 0 1,-6-7-1,0-1 58,0 1 0,-1 0 0,0 1-1,-1 0 1,0 0 0,-16-11 0,25 21-82,1 0 0,-1-1 0,1 1 0,-1 0 0,0 0 1,1 0-1,-1 0 0,1 0 0,-1 0 0,1 0 0,-1 0 0,1 0 0,-1 0 0,0 0 0,1 1 0,-1-1 0,1 0 1,-1 0-1,1 0 0,-1 1 0,1-1 0,-1 0 0,1 1 0,0-1 0,-1 0 0,1 1 0,-1-1 0,1 0 1,0 1-1,-1-1 0,1 1 0,0-1 0,-1 1 0,1-1 0,0 1 0,0-1 0,-1 2 0,-4 12 3,4-12-6,1 0-1,0 0 0,0-1 1,0 1-1,0 0 0,0 0 1,0-1-1,0 1 0,0 0 1,1 0-1,-1-1 0,1 1 0,-1 0 1,1-1-1,0 1 0,-1-1 1,3 3-1,0 2 2,1 4-3,-2-6-1,0 0-1,0 0 1,0 0-1,1 0 1,0 0-1,0-1 1,0 1-1,6 5 1,19 17-723,43 33 0,-13-16-6436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1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23 243 7800,'2'-2'10,"-1"1"-7,0 0-1,0 1 1,-1 0 0,1-1-1,0 1 1,-1-1 0,1 1-1,0 0 1,0 0-1,0-1 1,0 1 0,-1 0-1,1 0 1,0 0-1,0 0 1,0 0 0,0 0-1,-1 0 1,1 0-1,2 1 1,-3-2 2,0 1 0,0-1 0,0 1 0,0-1 0,0 0 0,0 1 0,1-1-1,-1 1 1,-1-1 0,1 1 0,0-1 0,0 0 0,0 1 0,0-1 0,0 1 0,0-1 0,-1 1 0,1-1 0,0 1-1,0-1 1,-1 1 0,1-1 0,-1 0 0,-7-14 76,3 7-57,1 0 0,-1 0 0,1-1 0,0 1 1,1-1-1,0 0 0,-1-10 0,6 8 63,7-1-57,0-1 0,0 2 1,14-14-1,-6 12 57,7 2-51,1 0 0,31-8 0,-32 16-16,39 3 0,-41 2-18,35 6 0,-29 0-3,-1 0 1,-1 2 0,34 17-1,-38-13-5,22 27-1,-38-34 7,0 0 0,0 0-1,-1 1 1,0 0 0,4 9 0,-6-7 0,1 0 0,-1 0 0,-1 0 0,0 1 0,0 0 1,-1-1-1,-1 1 0,0-1 0,-1 15 0,-1-8 3,-1 1 0,0-1 0,-1-1-1,-1 1 1,-11 25 0,9-24 4,1-3 20,-1 0 1,-9 16-1,11-22 1,0 0-1,1 0 1,0 0 0,1 1-1,-3 11 1,4-11 19,0 1 0,1 0 0,0 18 0,4-19 141,3-4-143,1 1 1,-1-1-1,1-1 0,0 0 1,8 5-1,0-5 163,2-4-150,-1-1 0,0-1 0,1 0 1,16-4-1,-8-4 123,140-86-1193,-68 33-5161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1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655 1 7800,'-15'10'11,"10"-7"13,-1 1-1,1 0 1,0 1 0,0-1 0,1 1-1,-6 7 1,-85 110 205,71-89 5,-115 154 86,110-147-120,-107 195 61,112-183-154,-72 187 42,83-196-42,-27 157 35,37-163-67,19 134 32,-7-141-47,6 6-20,30 48 0,-44-83-37,-1 0-1,1 1 1,0-1 0,0 0 0,0 0 0,0 0 0,0 0 0,0 0-1,0 0 1,0 0 0,1 0 0,-1 0 0,2 0 0,8 5-130,0-1 0,0-1 1,0 0-1,1 0 0,0-1 1,0-1-1,-1 0 0,15 1 1,45 1-5814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2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0 416 7088,'3'3'34,"1"13"186,-3-14 15,0 4 1105,-1-5-1309,10-27 196,-2 1 1,-1-1 0,-1-1-1,4-38 1,-9 59-185,22-128 568,-20 117-504,0 0 1,2 0 0,0 1 0,1 0 0,0 0 0,10-15-1,-15 31-94,0-1 0,0 1 0,0-1 0,1 1 0,-1-1 0,0 1 0,1 0-1,-1-1 1,0 1 0,1 0 0,-1 0 0,0 0 0,1 0 0,-1 0 0,0 0 0,1 1-1,-1-1 1,0 0 0,0 1 0,3 0 0,1 0 11,1 1 0,-1-1 0,0 1 0,0 0 0,0 0 0,0 1 0,0-1 0,-1 1 0,9 7 0,7 4 67,-1 0-44,-2 1-1,1 0 1,-2 2 0,16 19 0,-4 9-8,-19-31-29,-2 1 0,0 0 0,-1 0 0,0 1 0,2 16 0,-7 5-6,-5-1 1,-4-2-3,-1-1-2,5-5 1,7-1 4,5-1-2,-8-25-3,1 0 0,-1-1 1,1 1-1,0 0 0,-1 0 0,1 0 1,0-1-1,-1 1 0,1 0 0,0-1 1,0 1-1,0-1 0,-1 1 1,1-1-1,0 1 0,0-1 0,0 0 1,0 1-1,0-1 0,1 0 0,1 0 1,0 0-1,0 0 0,-1 0 0,1-1 1,0 1-1,0-1 0,-1 0 1,6-2-1,39-19 5,19-14-2,14-8 2,13-4-3,65-46-4,-150 88 1,1 1 0,-1-1 0,0 0 0,9-11 0,-2 2 0,44-44-14,-49 50 12,-8 12-1,-7 20 2,-14 24 2,-1 13 0,7 8 1,12-50 2,0 32-1,2-35-1,1 0 0,5 20 0,-5-26 0,1 0 0,0 0 0,1-1 0,6 12 0,-8-16-1,1 0 1,0 0-1,0 0 0,0 0 0,0-1 0,1 1 0,-1-1 0,7 4 1,-6-5-1,-1 1 0,1-2 0,0 1 0,0 0 0,0-1 0,0 0 0,0 0 0,1 0 0,-1 0 0,5 0 0,0-1 0,-1-1 0,1 1 0,0-1 0,-1-1 0,12-3 0,-7 1 0,1-1 0,-1 0 0,14-8 0,-12 4 0,0-1 0,18-15 0,21-26 0,-14 0 1,-34 42 1,0 0 0,-1-1 1,0 0-1,0 0 0,5-18 0,-10 27 0,0 0 0,1 0 0,-1 1 0,0-1 0,0 0 0,0 0 0,0 1 0,0-1 0,0 0 0,0 0 0,0 1 0,0-1 0,-1 0 0,1 0 0,0 1 0,-1-2 0,-7-19 17,-1 0 0,-18-28 0,13 27 31,-1 1-1,-2 0 1,-26-26-1,24 27-20,13 13 19,-1-1 1,1 1 0,-2 0-1,-9-7 1,1 2-12,11 7-10,-1 0 0,0 1 0,0-1 0,-1 1 0,1 1 0,-1-1 1,0 1-1,0 0 0,0 0 0,0 1 0,0 0 0,-1 0 0,-13-1 1,9 6 13,-14 12 4,24-13-44,0-1 0,0 1 0,1 0-1,-1 0 1,1 0 0,-1 0 0,1 0-1,0 0 1,0 1 0,0-1 0,-2 3 0,3-2-66,0-1 1,0 0-1,0 0 0,0 0 1,0 0-1,0 0 1,0 0-1,0 1 1,1-1-1,-1 0 1,1 0-1,0 0 1,0 0-1,0 0 1,0 0-1,0-1 1,0 1-1,0 0 0,0 0 1,1-1-1,-1 1 1,1-1-1,-1 1 1,4 2-1,17 17-8001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2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8792,'66'-49'93,"-64"48"15,6-2 169,-7 3-80,-1 4-57,-2 5-114,-41 242 965,36-221-962,-5 45 86,6 75-6,10-121-82,17 36-1,-18-56-25,2-1 1,-1 0-1,1 0 0,0 0 0,10 11 0,-9-14-1,0 1 1,0-1-1,0-1 1,0 1-1,1-1 1,-1 0-1,1 0 1,0-1-1,1 0 0,-1 0 1,13 2-1,-19-5 0,0 1 0,0-1-1,0 0 1,0 0 0,0 1-1,1-1 1,-1 0-1,0 0 1,0-1 0,0 1-1,0 0 1,0 0 0,0 0-1,2-1 1,7-2-3,0 0 0,0 0 0,0-1 0,0 0 0,0-1 0,-1 0 0,0-1 0,0 0 0,-1 0 0,10-10 0,38-36-81,68-83 1,-105 111 75,-3-1 8,-5-3 15,-10 26 25,0 2-29,1 0 0,-1 0 1,1 1-1,-1-1 1,1 1-1,-1-1 1,1 1-1,-1-1 0,1 1 1,-1 0-1,0-1 1,1 1-1,-1 0 0,0 0 1,0 0-1,0 0 1,0 0-1,0 1 0,0-1 1,0 0-1,0 0 1,0 1-1,0-1 1,0 3-1,15 17 120,43 46 7,-53-61-127,1 0-1,-1 0 1,1 0-1,1-1 0,-1 0 1,1-1-1,0 1 1,0-2-1,0 1 1,11 3-1,-11-5-6,10 2 3,29-3-1,-37-2-5,0 0-1,0-1 0,16-5 1,-16 4-1,0-1 0,-1-1 0,15-7 0,-13 4 0,1 0 0,11-13 0,-7 5 0,0-1 1,22-33-1,-33 43 2,0-1 0,-1 0 0,0-1 0,-1 1 0,0-1 0,0 0 0,-1 1 0,3-19 0,-3 16 3,-1 0 5,0 0 0,-1 0 0,0 0 0,0-1 0,-1 1 0,-1 0 0,0 0 1,-4-13-1,2 9 4,-23-91 179,23 92-171,2 7 20,-1 0 1,1 0 0,-1 0-1,0 1 1,-7-12 0,5 11-23,5 7-17,-1 0 0,1-1 1,-1 1-1,1 0 0,-1 0 1,1 0-1,-1 0 0,1 0 1,-1-1-1,1 1 0,-1 0 1,1 0-1,-1 0 0,1 1 1,-1-1-1,1 0 0,-1 0 1,1 0-1,-1 0 0,1 0 1,-1 1-1,1-1 1,-1 0-1,1 0 0,-1 1 1,1-1-1,0 0 0,-1 0 1,1 1-1,0-1 0,-1 1 1,1-1-1,0 0 0,-1 1 1,1 0-1,-1-1 3,-16 20 9,11-7-8,0 12-489,1 0 1,-1 38 0,1 11-6779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46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674 24 10136,'-1'-2'11,"-1"0"0,0 0 0,1 0 0,-1 1 0,0-1 0,0 0 0,0 1 0,0 0 0,0-1 0,0 1 0,0 0 0,-1 0 0,1 0 0,0 1 0,-1-1 1,1 0-1,0 1 0,-1 0 0,1-1 0,-1 1 0,1 0 0,-1 0 0,1 0 0,-1 1 0,1-1 0,0 1 0,-1-1 0,1 1 0,0 0 0,-5 1 0,-43 18 0,-78 46-12,101-48-38,-117 100-10,115-88 10,-100 146-10,109-139 10,-48 147-10,67-179 41,-1 0 0,1 0 0,0 1 0,0 9 0,2 160-48,-1-171 50,1 0 1,-1 0-1,1-1 1,0 1-1,0 0 1,3 7-1,13 28-10,2 0 0,26 40 0,-42-75 10,-1 0 1,1 0-1,0-1 1,1 1-1,5 4 1,10 9-12,31 22 0,-26-25 13,32 15-1,-23-16-8,48 10-1,-57-18 13,46 5 0,-51-9-145,0-2 1,0 0 0,0-2-1,0 0 1,0-1 0,0 0-1,27-12 1,42-16-5668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3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0 109 6008,'20'6'5,"-16"-5"0,1 1 0,-1-1 0,1 0 0,0 0 0,0-1 0,5 1 0,105-1 55,-97-1-3,189-18 259,37-20 209,-164 24-291,-40 4-402,49-21 0,-74 27-4312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3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6192,'-2'17'6,"0"-7"10,0 0 0,1 0 0,1 0 0,0 1 0,0-1 0,1 0 0,2 13 0,1-12-4,2 0-1,-1-1 1,1 1-1,1-1 1,0 0-1,1-1 1,11 13-1,-5-12 3,12 1-251,0-1 0,31 7 0,11 2-3396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4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0 258 8248,'5'-1'-2,"-1"0"0,0 1 0,0 0 0,0 0 1,0 0-1,1 0 0,-1 1 0,0 0 0,0 0 0,7 2 0,-3 1-2,-1 0 0,1 0-1,-1 0 1,0 1-1,8 7 1,-1-1-9,0-2 1,1 0-1,0 0 0,1-2 1,20 8-1,-23-10 8,-10-3 1,1-1 0,-1 0 0,1 0 0,0 0 0,0 0 0,0 0 0,-1-1 0,1 0 0,6 0 0,13-1-21,0 0 0,0-2-1,0-1 1,0 0 0,27-11 0,-33 10 18,-12 3 2,0 1 0,0-1 0,0 0-1,-1-1 1,1 1 0,-1-1 0,6-4 0,21-14-23,-6 0 24,-23 17 10,1-1-1,-1 1 0,0-1 1,0 0-1,0 0 1,-1 1-1,1-1 1,-1 0-1,-1 0 1,1 0-1,-1-1 0,1 1 1,-2 0-1,1-6 1,-2-9 64,-9-36 1,9 47-65,1 3 67,0-1 0,-1 1 0,0 0 0,0-1 0,-1 1 0,1 0 0,-1 1 0,-1-1 0,1 0 0,-1 1 0,0 0 0,0 0 0,-1 0 0,1 0 0,-1 1 0,0-1 0,0 1 0,-6-3 0,10 7-47,0 0 0,0 0 0,0 0 0,0 0 0,0 0 0,0 0 0,0 0 0,0 0 0,0 0 0,0 1 0,1-1 0,-1 0 0,0 1 0,0-1 0,0 1-1,0-1 1,1 1 0,-1-1 0,0 1 0,0-1 0,1 1 0,-1 0 0,1-1 0,-1 1 0,0 1 0,-1 0 32,-4 3 3,4-2-23,-1 0-1,1-1 1,0 1-1,0 0 0,0 0 1,0 0-1,1 0 0,-1 0 1,-1 7-1,-11 22 159,3 1 0,0 1 0,-8 49 0,9 11-12,-4 79-19,11-135-91,-3 88 12,-7 110 28,8-196-99,-1-1 0,-16 56 0,18-83-13,1-4 0,0-1-1,-1 1 1,0-1 0,-7 10 0,-10 14 4,-2-5-4,20-24-2,1 0 0,0-1 0,-1 1 0,0-1 0,1 0 0,-1 0 0,0 0 0,-3 1 0,-30 1 0,28-3-1,0-1 0,0 0 0,0 0 0,1-1 1,-1 0-1,0 0 0,0-1 0,-11-5 1,-17-6 0,34 13 8,7 0 7,0 0-14,-1 0 1,1 0 0,0 0 0,-1 1-1,1 0 1,5 0 0,49 11 35,-59-11-37,141 31 48,-82-17 16,129 26 8,-107-24-40,-8 0-25,-53-11-83,30 5-1318,-31-7-5952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4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860 130 9328,'-5'-2'16,"1"0"21,0 0 1,0 0-1,0 0 0,1 0 0,-1-1 1,1 1-1,-1-1 0,1 0 1,-3-4-1,-3-5 15,-1 0 0,0 1 1,-1 0-1,0 1 0,-1 0 0,-17-11 0,26 19-22,0 0 1,0 1-1,0 0 0,0-1 0,0 1 0,-1 0 0,1 1 0,0-1 0,-1 0 0,1 1 0,0 0 0,-1 0 0,1 0 0,-1 0 0,1 1 1,0-1-1,-6 2 0,-6 1 88,0 0 0,-1 2 0,1-1 0,0 2 0,1 0 1,0 1-1,-19 11 0,-258 124 882,259-128-903,10-4 146,-43 13 0,53-20-177,-1-1 1,0-1 0,0 0 0,0 0 0,-23-3 0,32 1-59,-4-2-1613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4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43 10672,'65'14'6,"-61"-12"44,5 4 10,-5-3 16,3 0 6,-5-3 13,-3 1-78,0 0-1,0-1 1,0 1-1,0-1 1,0 1 0,0-1-1,0 1 1,0-1-1,0 0 1,0 0 0,0 1-1,0-1 1,0 0-1,0 0 1,0 0 0,0 0-1,-1 0 1,1 0 0,-1-1-1,-26-1 243,-2-6 89,-34-15 0,62 23-228,2 0-117,0-1 1,0 1-1,0 0 1,0 0-1,0 0 1,1 0-1,-1 0 1,0 0-1,0-1 1,0 1-1,0 0 1,0 0-1,0 0 1,0 0-1,0-1 1,0 1 0,0 0-1,0 0 1,0 0-1,0 0 1,0 0-1,0-1 1,0 1-1,0 0 1,0 0-1,0 0 1,0 0-1,0-1 1,0 1-1,-1 0 1,1 0-1,0 0 1,0 0-1,0 0 1,0 0 0,0-1-1,0 1 1,0 0-1,-1 0 1,1 0-1,0 0 1,0 0-1,0 0 1,0 0-1,0 0 1,-1 0-1,1 0 1,0 0-1,0-1 1,0 1-1,0 0 1,0 0-1,-1 0 1,1 0 0,0 0-1,0 0 1,0 0-1,0 0 1,-1 1-1,1-1 1,0 0-1,0 0 1,0 0-1,0 0 1,0 0-1,-1 0 1,1 0-1,0 0 1,13-9 65,21-5-1571,2 0-6084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5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1 9416,'4'27'30,"4"12"100,49 130 592,-38-117-652,-12-29 0,0 1 1,-2-1 0,0 1-1,1 31 1,-5-38-52,1 13 41,-2-11-35,0 4-11,0-1 1,-1 0-1,-2 1 1,-9 39-1,-7 8 11,-14 16-18,-13 5-2,-15 3-3,39-65-324,-1-1 0,-1-1 0,-44 37 0,-2-4-6118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5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1 714 11032,'3'6'0,"15"12"28,-18-18-27,0 0 0,0 0 1,0 0-1,0 0 1,0 1-1,0-1 0,0 0 1,1 0-1,-1 0 1,0 0-1,0 0 0,0 0 1,0 0-1,0 0 0,0 0 1,0 0-1,1 0 1,-1 0-1,0 0 0,0 0 1,0 0-1,0 0 1,0 0-1,0 0 0,1 0 1,-1 0-1,0 0 1,0 0-1,0 0 0,0 0 1,0 0-1,0 0 0,1-1 1,-1 1-1,0 0 1,0 0-1,0 0 0,0 0 1,0 0-1,0 0 1,0 0-1,0 0 0,0-1 1,0 1-1,0 0 0,1 0 1,-1 0-1,0 0 1,5-6 20,1-1 0,-1 1 0,0-1 0,0 0 0,-1 0 0,0-1 0,5-10 0,18-55 78,-24 66-106,6-27 73,-1 1-1,-1-1 1,-2-1 0,0-38-1,-4 58-60,5-39 146,-4 39-112,-1 1-1,-1-1 1,0 0 0,-3-23 0,2 32-16,-9-117 713,10 123-721,1-1 1,-1 0-1,0 1 0,1-1 1,-1 0-1,1 1 1,-1-1-1,1 1 0,-1-1 1,1 1-1,-1-1 1,1 1-1,0-1 0,-1 1 1,1 0-1,0-1 0,-1 1 1,1 0-1,0 0 1,-1-1-1,1 1 0,0 0 1,0 0-1,-1 0 0,1 0 1,0 0-1,0 0 1,-1 0-1,1 0 0,0 0 1,-1 0-1,1 0 0,0 1 1,0-1-1,21 4 22,-16-3-16,-1 1 0,1 0 0,-1 0 0,0 0 0,0 1 0,0 0 0,0 0 0,-1 0 0,1 0 0,-1 1 0,0 0 0,0 0 0,5 6 0,-4-5 0,4 5 19,0 0-1,-1 1 1,0 0-1,0 0 1,9 21-1,-9-17-25,10 19 33,-2 2 1,13 39 0,-10-24-29,-15-38-17,-3-13-3,-1 0 0,1 0 1,-1 0-1,0 0 0,1 0 0,-1 0 1,1 0-1,-1 0 0,1 0 0,-1 0 1,0 0-1,1-1 0,-1 1 0,1 0 1,-1 0-1,0 0 0,1 0 0,-1-1 1,0 1-1,1 0 0,-1 0 0,0-1 0,1 1 1,-1 0-1,1-1 0,-1 1 1,4-3-1,0 1 0,-1-1 0,1 0 0,-1 0 0,0 0 0,1 0 0,-2 0 0,5-6 0,4-5 0,35-36 0,9-14 0,5-8 0,-37 44-1,7-8-3,43-38 1,-4 17-8,-67 56 10,0-1 0,1 1-1,-1 0 1,0 0 0,1 0 0,0 0 0,-1 1 0,1-1 0,-1 1 0,1-1-1,0 1 1,-1 0 0,1 0 0,-1 0 0,1 0 0,0 1 0,-1-1-1,1 1 1,4 1 0,-4-1-1,6 5-17,-3 1 15,0 1 0,-1 0 0,0 1 1,0-1-1,-1 1 0,4 11 0,-3 0-41,2 99-19,-7-100 33,1 1-1,1 0 1,1-1 0,6 23 0,-6-30 16,-3-8 3,1-1-1,-1 1 0,1-1 1,0 0-1,0 1 0,1-1 1,-1 0-1,1 0 0,0 1 1,0-1-1,3 3 0,2 4-8,15 19-16,-12-21-62,-1-5 73,-1 0 1,1-1-1,-1 0 0,1 0 1,0-1-1,0 0 0,0 0 1,0-1-1,-1-1 1,1 1-1,0-1 0,10-3 1,-3 1 9,-11 3 7,0-1-1,0-1 1,0 1 0,0-1-1,0 0 1,0 0-1,6-4 1,2-1-4,-1 0 0,1-1 0,-1 0 1,-1-1-1,0-1 0,0 0 0,12-14 0,-19 19 13,-1-1-1,0 0 1,0 1-1,3-11 1,-4 9 0,-1 1 0,1-1 0,-1 1 0,-1-1 0,1-7 0,-1 4 0,-1-1 0,0 1 0,-4-13 0,0 7 0,0 0 1,-2 1-1,1-1 1,-16-23-1,10 24 14,6 9-7,2 1-4,0 1 0,0 0 0,0 0 0,-1 0 0,0 0 1,0 1-1,0 0 0,0 0 0,0 0 0,0 1 0,-1 0 0,-10-3 1,7 3 3,-1 2 1,0-1-1,0 1 1,1 1-1,-1 0 1,0 0-1,0 1 1,1 0-1,-1 1 1,-10 4-1,17-6-81,0 0-1,0 1 0,0-1 1,0 1-1,0 0 0,0 0 1,1 0-1,-1 0 0,1 0 1,-1 0-1,1 1 0,0-1 1,0 1-1,0 0 0,0-1 1,0 1-1,1 0 0,-1 0 1,1 0-1,-2 6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6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0 125 8248,'54'-35'17,"91"-49"371,-143 83-355,0 0 0,0 0-1,-1 1 1,1-1 0,0 0 0,0 1 0,0 0-1,0-1 1,0 1 0,0 0 0,0 0 0,0 0-1,0 1 1,0-1 0,0 0 0,0 1 0,0-1 0,0 1-1,0 0 1,0-1 0,0 1 0,0 0 0,2 2-1,-2-2-3,0 1 0,1 0-1,-1 1 1,0-1 0,0 0-1,-1 0 1,1 1 0,0-1-1,-1 1 1,0 0 0,1-1-1,-1 1 1,0 0 0,0 0-1,0 0 1,0 5 0,3 98 259,-11 59-11,9-140-210,3-4-40,1 0 0,15 36 0,-21-56-27,0 0 1,1 0-1,-1 0 1,1 0-1,-1 0 1,1 0-1,0 0 1,-1 0-1,1 0 0,0-1 1,0 1-1,0 0 1,-1-1-1,2 2 1,4 2 0,-2-1-1,0 1 0,1-1 0,0 0 0,-1 0 0,1-1 0,1 1 0,-1-1 0,0 0 0,0-1 0,1 1 0,-1-1 0,1 0 0,-1 0 0,7 0 0,20-4-21,-1 0 1,0-2-1,35-10 0,-50 12 14,-11 2-3,0-1-1,0 1 1,0-1-1,0 1 1,-1-1-1,1-1 1,-1 1-1,5-4 1,8-4-43,32-24-1,48-58 24,-93 88 70,2-1 17,-5 5-49,0-1 0,-1 1 0,1 0-1,0 0 1,0-1 0,0 1 0,0 0 0,0 0 0,0 0-1,0 0 1,0 0 0,0 0 0,0 1 0,0-1 0,0 0-1,0 0 1,0 1 0,-1-1 0,1 0 0,0 1 0,0-1-1,0 1 1,1 1 0,2 0 7,-1 0-4,-1 0 1,1 0 0,-1 0 0,1 0-1,-1 1 1,0-1 0,0 1 0,0 0-1,3 4 1,-2-3 6,11 15 27,0-1 0,1-1 0,0 0 0,21 15 0,-26-24-37,-7-5-4,0-1-1,0 0 0,0 0 1,1 0-1,-1-1 0,1 1 1,-1-1-1,1 0 0,0 0 1,5 1-1,8 1 7,0 0 1,1-2-1,-1 0 0,0-1 1,0-1-1,1-1 0,16-3 1,-17 2-8,-10 2-2,0 0 1,0-1 0,0 0 0,0-1-1,11-4 1,82-49 18,-82 42 8,-1-6-1,27-37 1,-37 41 53,-3-8-17,2-39 0,-8 46 64,0 12-86,2 0-27,-1 0 1,-1 0-1,1 0 0,-1 1 1,1-1-1,-1 0 1,0 1-1,-1 0 1,1-1-1,-1 1 0,0 0 1,0 0-1,-1 1 1,1-1-1,-1 1 1,-4-5-1,1 5 10,1 0 1,-1 0-1,0 0 0,-1 1 1,1 0-1,-14-2 0,8 6 109,2 3-109,2-1 1,-1 2 0,0-1 0,1 1 0,0 1 0,1 0-1,-1 0 1,1 0 0,1 1 0,-13 17 0,-4 17-13,23-39-71,-1 0-1,0 0 1,1 0-1,0 0 1,0 0-1,0 0 1,0 0-1,0 0 1,1 1-1,-1-1 1,1 0 0,0 0-1,0 1 1,0-1-1,0 0 1,1 0-1,-1 0 1,1 1-1,0-1 1,0 0-1,0 0 1,0 0 0,1 0-1,3 5 1,10 18-7362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6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501 1 8248,'19'0'-5,"1"1"1,0 0-1,-1 2 1,36 9-1,40 17 24,-92-28-17,0 1 1,0-1 0,0 1-1,0 0 1,0 0-1,0 0 1,0 0 0,-1 1-1,1-1 1,-1 1 0,0 0-1,1-1 1,-1 1-1,0 0 1,-1 0 0,4 6-1,-4-5 0,-1-4-1,1 1 0,-1-1 0,0 0-1,0 1 1,1-1 0,-1 1-1,0-1 1,0 1 0,0-1-1,0 1 1,0-1 0,0 1-1,0-1 1,0 1 0,0-1 0,0 1-1,0 0 1,0-1 0,0 1-1,-1 0 1,-2 10 3,-1-1 0,0 1 0,0-1 0,-2 0 0,1 0 0,-1 0 0,0-1 0,-1 0 0,0 0 0,-16 14 0,-25 19 0,13-21-9,0 0 1,-1-2-1,0-2 0,-2-1 1,-55 14-1,18-10-18,49-15 19,-51 10 2,29-6 3,-81 19 39,128-28-26,0 0 0,-1 1 0,1-1-1,0 0 1,0 1 0,0-1 0,0 1 0,0-1 0,0 1-1,-1-1 1,1 1 0,1 0 0,-1-1 0,0 1-1,0 0 1,0 0 0,0 0 0,0 0 0,1 0 0,-1 0-1,0 0 1,1 0 0,-1 0 0,1 0 0,-1 0 0,1 0-1,0 0 1,-1 1 0,1-1 0,0 0 0,0 0-1,0 0 1,0 1 0,0-1 0,0 0 0,0 0 0,0 0-1,0 1 1,1-1 0,-1 0 0,1 1 0,0 2 36,1 0 0,0-1 0,0 1 0,1-1 0,-1 0 0,1 0 0,-1 0 0,1 0 0,0 0 0,5 3 0,1 1-13,-4-3 6,-1-1 0,1 0-1,1 0 1,-1 0-1,9 3 1,183 69 673,-106-43-448,89 52 315,-161-74-560,29 20 51,54 44 33,-75-56-100,-21-16-5,-1-3-1,16 0-1363,1-2-5458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4216,'0'0'54,"-1"1"-1,1 0 1,-1 0 0,1 0 0,0 0-1,0 0 1,-1 0 0,1 0 0,0 0-1,0-1 1,0 1 0,0 0-1,0 0 1,0 0 0,1 2 0,13-2 1258,6-2-1283,99 6 627,28 2-272,-71-5 171,80 7-46,-119-6-379,181 16 640,-125-17-542,-63 2-116,47 2 17,-66-8-1281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47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7176,'-2'0'33,"-5"2"4,6 0-2,4 4-7,-2-4-41,-1-2 11,0 0 0,1 0 0,-1 1 1,0-1-1,0 0 0,1 0 0,-1 1 1,0-1-1,0 0 0,0 0 0,0 1 1,1-1-1,-1 0 0,0 0 0,0 1 1,0-1-1,0 0 0,0 1 0,0-1 0,0 0 1,0 1-1,0-1 0,0 0 0,0 1 1,0-1-1,0 0 0,0 1 0,0-1 1,0 0-1,0 1 0,0-1 0,0 0 0,0 0 1,-1 1-1,-3 17-301,2-11 29,5-4 227,-1 0 1,1 0-1,0 1 0,0-2 1,0 1-1,0 0 0,1-1 1,-1 1-1,1-1 0,0 0 1,0 0-1,-1 0 0,1-1 1,0 0-1,0 1 0,1-1 1,-1-1-1,4 2 0,4 0-3619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7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 6192,'-19'12'9,"16"-11"-5,1 0 0,-1 1 0,1-1 0,-1 1 0,1-1 0,0 1 0,0 0 0,0 0 0,-2 2 0,-42 52 61,44-55-59,1 1 0,-1-1 0,1 1 0,0 0 0,0 0 0,0 0 0,0-1 0,0 1 0,1 0 0,-1 0-1,1 0 1,-1 0 0,1 0 0,-1 0 0,1 3 0,0 1 6,-1-3-11,1-1 0,0 0 0,0 0 0,0 0 0,1 0 0,-1 0 0,0 0 0,1 1-1,0-1 1,-1 0 0,1 0 0,1 2 0,1 1 0,0 0 0,0-1 0,1 0 0,0 0 0,6 7-1,0-3 1,1 1-1,16 10 1,5-3-2,1 0 0,38 11 0,-42-19-11,136 25-719,-74-19-2875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8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1053 0 7448,'0'0'57,"-3"2"-5,-14 8-20,0-1 1,-1-1-1,1-1 1,-2-1-1,-31 8 0,46-14-27,-4 2 22,-1-1-1,1 0 1,-1 0 0,0-1 0,1 0-1,-12-2 1,-23 0 39,32 3-39,0-1 1,-1 0-1,1-1 0,0 0 1,0 0-1,0-2 0,-19-5 1,12 3 25,1 1 0,-23-3-1,26 5-40,8 1 8,0 0 0,1 1-1,-1 0 1,-12 1 0,0 0-1,-18 1 143,-71 12 1,104-13-153,1-1 0,0 1 1,-1 0-1,1 0 0,0 0 0,0 0 0,-1 0 0,1 0 1,0 1-1,0-1 0,0 1 0,1-1 0,-1 1 0,-2 2 1,-3 3 9,-2 1-4,6-6-6,1 0-1,-1 0 1,1 1-1,-1-1 0,1 1 1,0 0-1,0 0 1,0 0-1,0 0 1,1 0-1,-2 4 1,-19 40 148,-21 71 1,36-97-144,4-13 3,0 1 0,1 0 1,0 0-1,-1 10 1,-1 13 61,2 0 1,2 54-1,2-74-69,0-1 0,0 1 1,2 0-1,-1-1 0,2 1 0,-1-1 0,2 0 1,-1-1-1,11 15 0,-12-21-6,8 4-3,-11-7-2,-1-1 0,1 1 0,0-1 0,-1 1 0,1-1 0,0 1 0,0-1 0,-1 1 0,1-1 0,0 0 0,0 1 0,-1-1 0,1 0 0,0 0 0,0 0 0,0 1 0,0-1 0,-1 0 0,1 0 0,0 0 0,0-1 0,0 1 0,0 0 0,-1 0 0,1 0 0,0-1 0,0 1 0,0-1 0,2 0 0,12-6 0,28-18 1,-28 17 7,-1 1 1,1 0-1,1 0 0,-1 2 1,1 0-1,0 1 0,1 0 0,29-1 1,-35 6 3,0 0 1,0 1-1,0 0 1,0 1-1,-1 0 0,1 1 1,-1 0-1,0 1 1,17 10-1,-14-8-7,-1-1 7,-1 1 0,0 0 0,0 1-1,-1 0 1,1 1 0,-2 0 0,14 16 0,-19-20-11,-1 0 0,0 1 0,0-1 0,4 9 0,3 22 4,-7-2-3,-6 1-2,-2 5 0,3-31-1,0 0 0,-1 0 1,0 0-1,0 0 0,-1 0 0,-1-1 1,1 0-1,-1 0 0,-1 0 0,-7 9 1,8-12-3,0 0 0,1-1 0,-2 0 0,1 0 0,0 0 0,-1 0 0,0-1 0,0 0 0,-10 4 0,4-3 1,5-2-1,1 0 0,-1 0 0,0 0 0,-13 0 0,-99 16-8,26-7 5,16-6 6,5-2 0,9 0 0,40-2-204,1-1 1,-1-1 0,1-1-1,-1-2 1,-40-10 0,31 5-5737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8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12552,'0'0'0,"18"12"0,-6 9-128,0 16 128,-10 0-416,-12-6 416,-6-7-1624,-11-8 1624,0 4-7312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09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664 1 9416,'1'25'-9,"0"-18"0,-1-1 0,0 1 0,-1 0 0,1 0 0,-3 9 0,-36 159-68,24-131-22,-87 185-26,76-182 65,-115 206-18,110-201 53,-28 34-502,-76 83 1,22-41-4614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10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1019 1888,'3'4'-20,"28"35"430,-29-37-371,1 1 1,-1-1-1,1 0 1,-1 0-1,1 0 1,0 0-1,0-1 1,0 1-1,0-1 0,6 2 1,3-2 521,98-17 222,-80 9-262,125-52 191,-125 42-304,3-9-224,-2-2 0,33-37 0,-44 35 103,68-141 138,-73 134-17,57-139 169,-60 143-163,-4 12-200,1 1-76,-2-1-1,-1 0 1,0-1 0,-2 1-1,3-26 1,-3-61 490,-5 102-552,1-1 1,-1 1 0,0 0 0,-1-1-1,1 1 1,-1 0 0,-1 0 0,1 0-1,-1 1 1,0-1 0,-6-8 0,4 6-6,3 4-20,-1 0 1,1 1-1,-1-1 1,0 1 0,-1-1-1,1 1 1,0 0-1,-1 0 1,0 0-1,0 1 1,0-1 0,0 1-1,0 0 1,-5-2-1,5 3-11,-7-1 248,7 3-252,0 1-1,0-1 1,0 1-1,1-1 1,-1 1-1,0 0 1,1 0-1,-1 1 1,1-1 0,0 1-1,-1 0 1,1 0-1,0 0 1,1 0-1,-1 0 1,1 1-1,-1-1 1,1 1 0,0 0-1,-2 6 1,0-2-18,2 1 1,-1 0 0,1 0 0,0 0-1,0 0 1,1 0 0,1 0-1,0 0 1,0 1 0,0-1 0,1 0-1,1 0 1,0 0 0,0 0 0,0 0-1,1 0 1,1-1 0,-1 1-1,1-1 1,6 9 0,-5-10-12,0-1 0,0 0 1,0 0-1,1 0 0,0 0 0,0-1 1,1 0-1,11 7 0,-9-6-4,31 19 14,-24-17-14,36 21 1,2-1 1,-3 0-3,-8 3-2,-37-26 0,-1 0 0,0 0 0,0 1 0,5 8 0,-7-9 0,0 0 0,-1-1 0,1 2 0,-1-1 0,-1 0 0,2 6 0,-1-4 0,-1 1 0,-1 0 0,1 0 0,-1 8 0,-7 36 0,-6 4 0,3-21-2,5-23 1,1 0 0,1 0 0,1 1 0,-1-1 0,2 0-1,-1 15 1,2-26 1,0 0 0,1-1-1,-1 1 1,0-1 0,1 1 0,-1-1-1,0 1 1,1 0 0,-1-1 0,1 0-1,-1 1 1,0-1 0,1 1 0,-1-1-1,1 1 1,0-1 0,-1 0 0,1 1-1,-1-1 1,1 0 0,-1 0 0,1 0-1,0 1 1,0-1 0,1 1 0,21 2 0,15-7 0,19-11 0,-31 3-1,0-1 1,44-29-1,-48 25-4,97-88 2,-96 85-1,-1-2-1,32-40 0,-8 6-10,-10 13 7,-8 5 7,-13 10 1,-10 5 0,-5 22 0,0 0 0,0 0 0,0 0 0,0 0 0,-1 0 0,1 0 0,0 0 0,-1 0 0,1 0 0,-1 0 0,1 0 0,-1 0 0,1 0 0,-1 1 0,0-1 0,0 0 0,1 0 0,-2 0 0,0 0 0,1-1 0,-1 1 0,0 0 0,0 0 0,0 1 0,0-1 0,0 0 0,1 0 0,-1 1 0,-1-1 0,-2 1 0,1 0 0,0 0 0,0 0 0,0 0 0,1 1 0,-1-1 0,0 1 0,0 0 0,-6 3 0,1 1 0,-1-1 0,1 2 0,1-1 1,-9 7-1,5-2 1,1 0 1,0 0-1,-9 13 0,10-11 0,1 1-1,0 0 0,-9 21 1,7-7-2,2 0 1,0 1 0,2-1 0,-5 48-1,11-39-4,6 3 2,20 75-1,-24-111 1,-1-1 1,1 1-1,0-1 0,0 1 0,1-1 0,-1 0 1,0 0-1,3 3 0,-4-5 3,7 10-5,1 0-1,0-1 1,11 10 0,-9-11 0,1 0 1,23 11-1,-11-9-40,9-1 16,49 5 1,-60-16-11,5-7 16,50-23-1,-56 17-1,22-31 4,-34 35 20,-1-1 0,0 0 0,10-21 0,-8 5 1,0-1 0,-2 0 1,5-41-1,-10 39 8,-2 17-2,0-22 8,-1 1 0,-11-58 0,-43-153 134,50 229-145,4 6-7,3 11 1,0 0 0,-1 0 0,1 0-1,-1 0 1,1 1 0,-1-1 0,1 0 0,0 1 0,-1 0 0,3 1 0,4 3 1,-5-3-10,-1 0-1,0-1 1,1 1-1,-1-1 1,1 0-1,0 0 1,-1 0-1,5 1 1,16 5-68,46 5 0,-45-12-160,215-39-753,-218 35 922,-14 3 12,0 0 0,0 0 1,0 1-1,0 0 1,0 0-1,0 0 0,0 1 1,9 2-1,-11-2 33,6 4-100,-7-2 112,0 1 0,0-1 0,-1 1 0,0 0 0,0 0 0,0 1 0,0-1 0,-1 0 1,1 1-1,-1 0 0,0 0 0,0-1 0,-1 1 0,0 0 0,0 0 0,0 0 0,0 1 0,-1-1 0,0 0 1,0 8-1,0 0 5,-1-4-1,0 1-1,0 0 1,-5 16-1,-21 94-26,24-106 32,1 0-1,0 1 1,1-1 0,0 1 0,1-1 0,4 28 0,-3-31 2,-1-7 1,1 0-1,-1 0 1,1 0 0,0 1-1,0-1 1,0 0 0,0 0-1,1 0 1,3 6 0,1 2-2,12 21-1,-10-24-7,-2-6 10,0 0 0,0-1 0,1 1 0,-1-1 0,0 0-1,10 1 1,-2-6-24,1-2 12,0-1 1,0-1 0,0-1-1,-1 0 1,23-17 0,175-133-179,-205 153 189,-1 1 2,-1 0 0,1 0 0,-1-1 1,0 0-1,7-10 0,12-12 2,-22 25 6,-2 2-7,1 0 1,-1 0 0,1 1 0,-1-1-1,1 0 1,-1 0 0,1 1 0,-1-1-1,1 1 1,-1-1 0,1 0-1,-1 1 1,1-1 0,-1 1 0,0-1-1,1 1 1,-1-1 0,0 1-1,1 0 1,-1-1 0,0 1 0,0-1-1,0 1 1,0 0 0,1-1 0,-1 1-1,0-1 1,0 2 0,0 23 15,0-17-16,-1 8 2,0-10 1,0 0 0,1-1 0,0 1 1,1 0-1,-1-1 0,1 1 0,2 8 0,4 12 6,1 0 0,17 38 1,-11-44 10,5-2-11,1-1-1,28 18 1,-30-26 5,-3-6-9,0 0 0,0-1 0,0-1 0,17 0 0,-15-6 43,6-6-20,-1-1 0,24-17 0,-30 12 79,2-10-30,24-45 0,-35 51 57,-4 0-74,-1 0 1,-1-30-1,-5 35 47,-7-3-60,-1 1-1,-1 0 1,-1 1 0,0 1 0,-27-25 0,29 30-36,-30-22 34,29 24-32,-1 1-1,-1 0 1,1 1-1,-25-8 1,24 8-462,-1 0 0,-20-13 0,7 2-6364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10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8248,'6'1'1,"4"2"15,0 0 0,0 1-1,0 0 1,11 6 0,13 15-7,-27-17-9,-1-1 1,0 1-1,-1 0 0,0 1 1,0-1-1,-1 1 0,0 0 0,4 16 1,2 9-20,9 56 1,-13-58 3,17 107-151,-19-105 137,8 124-260,-11-129 263,-1 5-80,-14 151-38,9-150 64,-31 115-27,27-124 55,-87 160-55,91-180 62,-3 3-10,6-6-19,11-15-793,2 0-3066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10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0 694 3320,'26'7'0,"22"-2"0,36 1 1,-32-2 6,125 4 66,-97-10 322,87-14 0,-144 13-335,-9 0 120,0 0 1,23-9-1,156-62 1389,-177 67-1493,25-16 424,-12 4 88,35-32 0,-55 44-540,-6 5-11,-1 0 1,0 0-1,1 0 0,-1 0 1,0 0-1,0-1 0,0 1 1,2-4-1,19-30 368,35-75 1,-50 96-371,-5 8 8,0 1 1,-1-1 0,1 0-1,1-9 1,25-118 508,-18 78-361,-10 49-161,2-7 73,-1 0-1,0 1 0,-1-22 1,-1 33 67,-1 3-157,0 1-1,1 0 0,-1 0 0,0 0 1,1 0-1,-1-1 0,1 1 0,-1 0 1,1 3-1,-2 43 15,-3 10-14,-6 23-10,-20 265-13,29-319 8,0 13-17,6 348-102,-3-378 114,2 27-63,10 50 1,-12-84 23,7 3-165,-16-20-1037,-1-2-4925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11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59 167 5024,'-56'-7'15,"53"8"1,10 1 3,38 7 44,3 5 21,-30-8-54,1-1 1,0-1 0,27 3 0,96 4 105,124-2 464,-242-8-576,361-2 1097,-336-3-765,80-16 0,-126 19-337,1-1 0,-1 0-1,0 0 1,1 0 0,-1 0-1,0-1 1,-1 1 0,1-1 0,0 0-1,-1 0 1,1 0 0,-1 0-1,0 0 1,2-4 0,-1 3-1,1-2-41,-1 1 0,1-1 0,-1 0 0,0 0 0,0 0 0,-1-1 0,0 1 0,0-1 0,0 1 0,-1-1 1,1-13-1,0 5-537,5-40-4273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11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697 1 11480,'24'54'-10,"-13"-30"-17,13 42 1,16 108-73,-39-169 65,-1 0 0,1 1 0,-1-1-1,0 0 1,-1 6 0,-36 203-218,36-208 244,0-1 1,-1 0-1,0 1 1,0-1-1,0 0 0,-6 9 1,-12 22-20,-31 41 0,-45 33-7,49-66-86,-92 73 0,-53 33-1132,-5 4-4888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13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814 146 6280,'-5'-3'113,"-24"-12"157,1-1-1,1-1 1,-31-27 0,7 5-104,38 33-92,-2 4-49,0 0 0,0 1 0,-29 1 0,22 5 36,-107 49 27,-66 43 79,164-80-136,-30 22 0,59-38-28,0 0 0,0 1 1,0-1-1,0 1 0,0 0 0,1-1 0,-1 1 0,1 0 0,-1 0 0,1 0 0,0 0 0,0 1 0,0-1 0,0 0 0,0 0 0,0 1 0,1-1 0,-1 0 0,1 1 0,-1-1 0,1 1 0,0-1 0,0 0 0,0 1 0,1 3 0,-1-5-2,0-1 1,0 0-1,0 1 0,0-1 0,0 0 0,0 1 1,0-1-1,0 1 0,0-1 0,1 0 0,-1 1 1,0-1-1,0 0 0,0 0 0,0 1 0,1-1 0,-1 0 1,0 1-1,0-1 0,1 0 0,-1 0 0,0 1 1,0-1-1,1 0 0,-1 0 0,0 0 0,1 1 1,0-1-1,6 5 6,1 0 0,0-1 0,1 0 1,-1 0-1,1-1 0,0 0 0,-1 0 0,1-1 1,14 2-1,193 37 75,-193-38-76,-17-3 7,0 1 1,0 0 0,0 1 0,0-1-1,0 1 1,10 5 0,-5-2 9,0 1 1,0 0-1,-1 1 1,16 13-1,-19-8 84,-5-5-84,0 0 0,-1 0 0,0 1 0,-1-1 0,0 0 0,0 0 0,0 1 0,-1-1 0,0 0 0,-1 0 0,1 0 0,-1 0 0,-1 0 1,1 0-1,-1 0 0,-5 7 0,-21 27 17,14-25 41,-14 4-28,-44 23 1,49-34-34,14-6-17,-14 5-2,1-2 0,-1 0 0,0-2 0,-29 2 0,-20-5-39,64-1 17,-1-1 0,1 0 0,0 0 0,0-1-1,0 0 1,-16-7 0,23 8 8,0-1-1,1 1 0,-1-1 1,1 1-1,-1-1 0,1 0 1,-1 1-1,1-1 1,0 0-1,0 0 0,0 0 1,0 0-1,0 0 0,0 0 1,0 0-1,1 0 0,-1 0 1,1-1-1,0-3 0,-1 4-2,3-7-77,3 2 72,1 0 1,0 0-1,0 1 1,0 0 0,13-9-1,-4 7-32,-1 5 39,1 0 1,-1 1-1,1 0 0,15 1 1,-29 1 11,0 0 1,1 0-1,-1 0 1,0 0-1,1 1 0,-1-1 1,0 0-1,0 1 1,1-1-1,-1 1 1,2 1-1,10 5-2,0 2 1,-1 0-1,0 0 0,14 16 0,-14-8-1,-9-11 4,3 6 0,-1-1 0,0 1 0,-1 0 0,-1 0 0,1 0 1,-2 0-1,0 1 0,1 16 0,-1 110-9,-4-39-3,1-76 12,1-13-1,0 0 0,0 0 0,5 19 0,3 20-5,9 6 7,-12-44 5,0-1 0,0 0 1,1-1-1,1 0 0,0 0 0,1 0 1,-1-1-1,2 0 0,-1 0 0,20 14 0,9 0 13,-20-17 43,3-2-295,0-1 1,0-1-1,36-1 0,14-3-4832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46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1419 53 3416,'0'0'73,"-5"-2"-7,-18-9 268,0 2 1,-29-7 0,42 13-293,-14-2 526,-120-1 224,112 10-265,-140 56 161,168-58-648,-1 0 0,1 0 0,-1 0 1,1 1-1,0 0 0,-6 5 0,10-8-40,-95 80 285,-7 24-182,59-55 125,-191 235 89,186-221-122,-171 261 78,208-307-186,-13 28 0,24-45-87,-65 146 173,19-11-101,46-135-72,-2 6 27,0 0-1,0-1 1,1 1 0,0 0-1,0 0 1,1 7 0,0-13-27,-2 26 93,4 49 0,1-57-70,1 0-1,11 33 0,-15-49-13,1 0-1,-1-1 1,1 1 0,-1 0-1,1-1 1,0 1-1,0-1 1,0 1 0,0-1-1,0 1 1,0-1 0,0 0-1,0 1 1,0-1-1,1 0 1,2 2 0,-4-3-9,8 7 29,1 0 0,0-1 1,1 0-1,18 9 0,-14-10-17,-1-1 0,1 0-1,26 2 1,-40-6-12,3 1 8,0-1 0,0 0 0,0 1 0,0-1 0,0 0 0,0-1 0,1 1 0,-1-1 0,0 1 0,5-3 0,-8 3-8,38-10 46,39-16 0,51-35-17,-73 31 26,253-159-1204,-141 82-4951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4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3320,'-4'9'8,"3"-6"0,1 3 1,0 3 14,1 12-307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15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116 253 8880,'-41'-81'996,"40"79"-919,1 0 0,-1 0 0,1-1 0,-1 1 0,1 0 0,0-1 0,0 1 0,0 0 0,0 0 0,1-1 0,-1 1 0,0 0 0,1 0 0,0 0 0,-1-1 0,1 1 1,0 0-1,2-3 0,-2 3 21,2-4 25,0 0 0,0 1 0,0-1 0,0 1 0,1 0 0,0 0 0,0 0 0,0 1 0,1-1 0,-1 1 0,1 0 0,0 0 0,0 1 0,6-3 0,2-1-36,0 1 0,0 1 0,1 0 0,21-4 0,-19 5-58,40-5 160,-9 5-87,1 1 1,58 6 0,-99-2-98,0 0 0,-1 0 1,1 1-1,-1 0 0,1 0 1,-1 1-1,11 6 0,-9-5-2,-6-3-2,-1 0 0,1 0 0,-1 0 0,1-1 0,-1 1 0,1 1 0,-1-1 0,1 0 0,-1 0 0,0 0 0,2 4 0,1-1 0,-3-2-1,0-1 0,0 1 1,0-1-1,0 1 0,0 0 0,0-1 0,0 1 0,-1 0 0,1 0 0,0-1 0,-1 4 1,1-1-1,-1 0 0,0 0 0,-1 0 0,1 0 0,-1 0 0,0 0 0,-2 5 0,-19 51 0,-14 19 0,-6 14 0,23-51-1,-45 115-5,30-40 3,32-96-2,4 7 3,8 42 0,-4-51-10,6 3 5,0 0 1,1-1 0,1 0-1,1-2 1,26 29-1,-28-37 5,-8-6 0,0-1 0,0 0 0,0 0 0,1 0 1,0-1-1,-1 0 0,11 4 0,39 17-24,81 24 0,-97-35-29,-37-13 49,-7 5-1,-23 21-1,9-5 5,2 1 0,-21 34 0,34-49 0,0 1 0,1 1 0,0-1 0,0 0 0,1 1 1,0-1-1,-1 15 0,-2 51-14,-7 68-5,8-111-4,0-12 14,-2 9 1,-1 0 0,-1 0 0,-20 46 0,-45 70-16,28-69 4,28-51 19,-40 57 2,44-65 2,-5 9 2,-2 0 0,0-2 0,-42 36 0,-15 3 10,63-57 9,3-4-15,0 0 1,0-1-1,0-1 1,-22-3-1,32 4-6,0-1 1,0 1-1,0 0 0,0 0 1,0-1-1,0 1 1,0-1-1,0 1 0,0-1 1,0 1-1,0-1 1,0 0-1,1 1 0,-1-1 1,0 0-1,0 0 1,-8-10-209,0 1 1,1-1 0,0-1-1,1 0 1,1 0 0,0 0-1,-8-22 1,-16-45-8126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644 459 7624,'0'0'153,"-4"2"-101,0 0-55,2-1 26,-1 0-1,1 1 1,0-1-1,-1 0 1,1 1-1,0 0 0,0-1 1,-1 1-1,2 0 1,-1 0-1,0 0 1,0 0-1,1 1 0,-1-1 1,1 0-1,-3 4 1,-31 103 278,32-99-278,0-1-1,0 1 1,1-1 0,0 1 0,1 0-1,0 18 1,0 3 46,-6 123 171,3-84-160,-29 188 114,31-250-196,-7 54 73,-9 98 2,3 98 98,10-171-146,1-51 43,-20 150 35,19-149-23,-6 32-23,-28 162 150,17-130-185,12-61 13,-53 266 56,49-222-86,9-49 3,-2 165 8,8-159-8,18 273 80,-16-219-71,-2-55 38,5 164 28,-5-164-22,-13 196 107,-6-19-56,15-172-25,-12 305 214,10-245-264,3-63 58,-6 291 244,3-209-198,-4 76 2,7-159-63,-23 266 133,5-188-97,-10 169 177,24-190-195,4-82-68,0 9 3,-1 1-1,-2-1 0,-8 28 1,-22 94 179,33-133-203,-2 41 50,4-37-50,0 13 47,-2 1 0,-9 51 0,-18 38 179,24-95-146,1 1 0,1-1 1,1 52-1,13 68 122,-3-88-151,-5-6-14,-2-27-17,7 47 1,3-42-9,-9-26-17,-1 1 0,1-1 1,-1 0-1,0 0 0,0 1 0,0-1 0,0 0 0,-1 1 0,0 5 1,0-8 12,0 3-1,0-5-13,0 0-1,0 0 1,0 0 0,0 0-1,0 0 1,0 0 0,0 0-1,0 0 1,0 0-1,0 0 1,0 0 0,1 0-1,-1 0 1,0 0 0,0 0-1,0 0 1,0 0-1,0 0 1,0 0 0,0 0-1,0 0 1,0 0 0,0 0-1,0 1 1,0-1-1,0 0 1,0 0 0,0 0-1,0 0 1,0 0 0,0 0-1,0 0 1,0 0-1,0 0 1,0 0 0,0 0-1,0 0 1,0 0 0,6-24 32,-3-3 26,16-75 7,20-92 145,25-137 30,-57 293-182,26-160 31,-24 158-24,44-155 29,-42 154-42,41-176 26,-43 172-26,9-42-9,29-168 81,-34 147-112,-8 64 13,29-308 61,-28 251-81,-4 59 7,15-185 12,-13 181-7,21-179 8,-20 181-8,16-189 6,-18 185-11,-8-322 29,-2 251-40,5 71 4,-37-323 21,30 255-26,6 70 5,-7-171 11,9 175 1,6-163 8,-3 162-8,8-182 7,-8 181-5,19-301 88,-12 235-90,-4 66 40,33-311 151,-32 254-186,-4 60 37,15-169 28,-13 168-28,35-274 148,-31 219-188,-5 59 26,8-58 1,12-149 100,-11 114-74,-4 57-42,-7 57-11,-1 0 0,-4-33-1,0 13 2,4 37-23,-1-17 19,1-1 0,1 1 0,4-29 0,-3 36 4,-2 7 28,0 6-39,-3 97-8,10 63-49,-4-105 31,-3 75-88,-3-81 31,-4 127-16,5-139 22,4 288-149,-2-223 188,0-61-48,0 177-28,0-176 30,-10 191-22,7-188 36,-8 198-18,9-197 22,-8 208-19,7-204 28,-23 208-14,19-208 14,-23 214-13,25-215 20,-35 347-70,30-286 97,7-68-15,-9 311-50,14-227 49,0 74 7,-2-162 8,0 275-12,-3-201 16,4-26 7,6 27 1,-1-5 0,-5-14 0,-1-11 0,2-4 0,1 2 0,-1 8 0,1 0 0,4-1 1,8 143 20,-10-147-11,1 55-1,-5 49 14,-2-14 14,-4-109-18,-16 124 33,10-109-31,-26 102 66,25-129-32,-9 88 1,-4 31 46,20-148-36,-10 39 142,14-65-168,0 5 25,-3-19 2,-4-19-2137,0-9-8183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7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0 4760,'-94'47'464,"41"-22"-359,-79 38 484,75-26-483,35-19 175,-10 16-97,-33 46 0,49-53-56,-3 17-29,-13 47 1,27-66 100,4 1-106,1 0 1,5 29 0,1-39 126,0-5-159,2-1 0,-1-1 0,2 1 1,11 10-1,-5-12 139,17 0-445,0-1 0,40 3 0,14-1-4649</inkml:trace>
  <inkml:trace contextRef="#ctx0" brushRef="#br0" timeOffset="1">1290 18 9056,'-3'2'57,"-6"2"-13,3-2-19,0 1 0,1 0-1,-1 0 1,1 1-1,-7 5 1,-75 60 138,59-43-60,0 0 1,-41 52-1,51-57-83,-6 10 55,-83 135 30,91-134-51,4 0-22,-17 65 1,29-96-33,-1-1 1,1 1-1,0 0 0,0 0 1,0 0-1,0-1 0,0 1 1,0 0-1,0 0 0,0 0 1,0 0-1,0-1 0,0 1 1,0 0-1,1 0 0,-1 0 1,0-1-1,1 1 0,-1 1 1,4 4-99,0 0 0,1 0 0,-1-1 0,1 1 0,0-1 0,1 0 0,-1 0 0,1-1 0,0 0 0,0 0 0,9 4 0,37 24-5822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8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211 671 7536,'43'-41'25,"27"-47"10,-57 65-15,-1-12 25,12-67 0,-23 74 289,-5-4-171,-2 1 0,-11-37 0,6 45 284,-5-1-136,-1 1 0,-1 1-1,-1 0 1,-39-34 0,17 31-144,24 18 200,-12 1-827,-38-4 1,14 5-6334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8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8696,'1'2'49,"3"5"12,-4-6-52,0 0 0,0 0 0,1 0-1,-1 0 1,0 0 0,0-1 0,0 1-1,-1 0 1,1 0 0,0 0 0,0 0-1,0 0 1,-1 0 0,1 0 0,0-1-1,-1 2 1,-1 2 12,1 19 32,0 0 0,2 0 0,5 38 0,-2-26-31,6 55-7,0-14-3,-1 17-8,-5 1 1,-7 2-3,-1 7-2,-1 11 0,2 0 0,-1-10 0,1-11 0,1-18 0,2-15 0,4-17 1,-1 1 7,-3-41-1,1 3 1,0-3-8,-1-5 9,-16-60-1077,4 17-4345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8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 7800,'0'1'-17,"1"0"1,-1 1-1,1-1 0,-1 0 1,0 1-1,1-1 1,-1 0-1,0 1 1,0-1-1,0 1 0,0-1 1,0 0-1,0 1 1,0-1-1,-1 1 0,1-1 1,0 0-1,-1 1 1,1-1-1,-1 0 1,0 0-1,1 1 0,-1-1 1,0 0-1,0 0 1,0 0-1,-1 2 1,-11 19-128,5-1 155,0 1 0,2 0 0,0-1 0,2 2 0,0-1 0,1 1 0,1 36 0,1 113 77,1-132 33,4 153 63,-2-160-17,0-17-104,3 22 28,2 0 0,12 41 0,5 15 47,-23-91-173,-1-1 0,1 1 0,-1-1 0,0 1 0,0-1 0,0 1-1,0-1 1,0 1 0,0 0 0,-1-1 0,1 0 0,-1 1-1,0-1 1,0 1 0,0-1 0,0 0 0,0 1 0,0-1 0,-1 0-1,1 0 1,-3 2 0,3-2-118,-11 14-4667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9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0 313 6904,'71'79'-15,"-69"-77"11,1 0-1,-1 1 1,0-1-1,1 0 1,-1 0 0,1 0-1,-1 0 1,1-1-1,0 1 1,0-1 0,4 2-1,7 3-2,2 3 2,-5-3-7,-1-1 0,1 0 0,16 4 0,-14-4-4,5 2 4,0-1 0,1 0 1,-1-2-1,1 0 0,37 1 0,18-2-16,12-8 24,-40 0 28,0-2 0,79-24 0,-102 24-14,-6 2 43,0-1-1,20-12 1,102-56 151,-114 57-16,-8 4-143,23-17 239,-1-2 1,-2-2-1,41-48 1,-68 68-110,-1 0 1,0-1-1,-1 0 1,-1 0-1,10-33 1,-16 45 12,1 0 27,-1 0-201,-2 5 665,-2 3-660,2-4-15,1 1 0,-1-1 1,0 1-1,0-1 1,1 1-1,-1-1 0,0 1 1,1 0-1,0-1 0,-1 1 1,1 0-1,0-1 0,0 1 1,0 3-1,-7 139 95,5-72-95,1-39-5,-11 192-6,-1-138-9,3-18 2,-12 73-70,21-138 19,0 0 0,0 0-1,0 0 1,0 0-1,-1-1 1,0 1 0,1 0-1,-1-1 1,-4 6-1,2-4-626,-6 10-5528</inkml:trace>
  <inkml:trace contextRef="#ctx0" brushRef="#br0" timeOffset="1">723 505 7000,'-9'0'0,"2"2"0,20 8 0,2-3 0,1 0 0,33 7 0,-35-10 6,16 3 29,155 18 25,-142-21 8,191 10 48,-186-13 32,183-1 72,-186-3-32,171-41-887,-105 11-3947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9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0 4664,'30'34'24,"30"40"0,-42-51-3,8 13 47,109 182 20,-111-170-80,66 196 46,-87-235-6,0 1 0,-1 0 1,2 11-1,16 253 264,-20-261-179,-1 0 0,-2 20 1,3-33-134,-26 146 400,-15-9-240,39-128-80,-2-1 0,1 0 0,-1 1 0,-7 11 0,-75 115 320,-24 3-232,100-126-21,0-1 0,-20 18 0,-108 85 298,-33-2-1321,-1-7-3950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28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17 3864,'0'0'568,"4"-1"-264,12-4 8,-12 4 232,-3-1-312,1-5 730,-2 31-598,0-12-336,-4 34 178,-39 170 360,15-120-388,-18 62-1,18-50 163,8-22-80,9-42-123,-26 124 749,33-112-382,19-67-1708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28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1 7448,'-3'-1'-10,"-12"4"-39,14-2 45,-1 0-1,1-1 1,0 1 0,-1 0-1,1 0 1,0 0 0,-1 0-1,1 0 1,0 0-1,0 0 1,0 0 0,-1 3-1,-5 3-2,-28 26-46,24-20 44,3-5-16,0 0 0,0 0 0,0-1 0,-1 0 0,0-1 0,-17 10 0,21-12 162,-5 7 74,3-3 68,1 1 1,1 0-1,-1 0 1,1 1 0,1-1-1,0 1 1,0 0-1,-2 13 1,-3 2 22,-14 42 165,15-44-335,-54 161 676,55-160-768,2-9 39,2 1-1,-4 29 1,-23 194 560,28-232-573,1-1 0,-1 1 0,0-1 0,0 1 1,-1-1-1,1 0 0,-2 0 0,1 0 0,0-1 0,-7 9 1,7-12-175,0 1 1,0-1-1,-1 0 1,1 0-1,-1 0 1,1 0 0,-1 0-1,1-1 1,-1 0-1,0 0 1,-5 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47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6816,'0'0'912,"3"-2"-616,1 0-224,0 0 1,0 0-1,0 0 1,0 0-1,1 1 1,-1 0-1,0 0 1,1 0-1,-1 1 0,1-1 1,-1 1-1,9 0 1,2 2 112,0 1 0,21 6-1,-13-3-19,39 8 175,49 22-16,-87-26-136,5 8-60,42 33 0,-56-33-1,-8-8-81,2 2-22,-1 1 1,-1 0-1,0 1 0,0 0 1,-1 0-1,-1 0 1,3 16-1,-7-27-12,4 16 22,-1-1 1,-1 1-1,-1 0 1,0 36-1,-2-47-15,-2 36 76,2-42-85,-1 1 0,1-1 0,0 1 0,-1-1 0,1 1 0,-1-1 0,0 0 1,0 1-1,0-1 0,0 0 0,0 0 0,-1 1 0,1-1 0,-4 3 0,4-5-5,1 1-1,-1-1 0,1 0 1,-1 0-1,0 0 0,1 0 1,-1 0-1,0 0 0,1 0 0,-1 0 1,0 0-1,1 0 0,-1 0 1,0 0-1,1-1 0,-1 1 1,1 0-1,-1 0 0,0-1 1,1 1-1,-2-1 0,0 0 8,-4-2-6,1-1 0,0 1 0,0-1 0,0 0 0,0 0 0,0 0 0,1-1 0,0 0 0,0 0 0,1 0 0,-1 0 0,1 0 0,0-1 0,0 0 0,1 1 0,-3-8 0,1 3-3,-3-11 32,4 11-20,0 1-9,1 1-1,0-1 1,1 0 0,-1 1 0,2-1 0,-1 0 0,1 0 0,0 0 0,1 0 0,3-16 0,24-59 35,-24 76-37,0 0 0,0 0-1,1 0 1,0 1 0,0-1 0,1 1-1,-1 1 1,2-1 0,6-5 0,-4 3-2,7-3 12,76-36 4,-71 42-3,81-4 12,-82 13-7,7 5-6,41 22 1,-50-18 12,69 74 10,-71-65-9,2 11-13,-2 1-1,14 38 1,-22-47 11,7 34 0,-9-30-18,16 77 31,-14-63 0,-2 0 1,0 59-1,-6-99-20,2-7 0,5-20-1503,4-6-5956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30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591 113 7800,'-56'139'208,"39"-93"-175,-7 14-25,11-35-9,-1 0-1,-1-1 1,-1 0 0,-2-2-1,-21 24 1,-9 3 0,0-7 1,7-6 1,-16 3 8,54-38-6,0 0 0,0 0 0,0-1-1,0 1 1,0 0 0,0-1-1,0 0 1,0 0 0,0 0 0,0 0-1,0 0 1,0-1 0,0 1-1,-5-2 1,4 1 4,-6-1 29,1-1 1,-1-1-1,1 1 0,0-2 0,0 1 0,0-1 0,1 0 0,0-1 0,0 0 0,-13-12 0,18 15-18,1 1 16,1 1 0,-1 0 0,1 0 0,0-1 0,-1 1 0,1-1 0,0 1 0,0-1 0,0 0 1,1 1-1,-1-1 0,0 0 0,0 0 0,0-3 0,1 5-21,0-1 0,0 1 0,0-1 0,0 1 0,0-1 0,0 1 0,0-1 0,0 1 1,1 0-1,-1-1 0,0 1 0,0-1 0,0 1 0,0 0 0,1-1 0,-1 1 0,0 0 0,1-1 0,-1 1 1,0 0-1,0-1 0,1 1 0,0-1 0,0 1 15,0-1 0,0 1 1,0 0-1,1-1 0,-1 1 0,0 0 1,0 0-1,0 0 0,1 0 0,-1 0 1,0 0-1,2 0 0,10 3 60,-1 0-1,1 1 1,-1 1 0,0 0-1,15 9 1,68 40 342,-69-38-383,23 11 2,-27-18 59,14-3-34,51 2 0,-61-11-6,107-39 25,-108 29-59,-12 6-21,4-2-3,-1-1 0,0-1 0,-1-1 0,0 0 0,23-25 0,32-52 37,-60 70-7,-4-3-23,0-1 1,4-40 0,-10 38 9,-7-21 5,-2-1 1,-20-62-1,23 93-26,-13-23 52,12 29-26,0-1 1,0 1-1,-2 1 1,1-1-1,-1 1 0,-17-13 1,24 21-26,0 0 1,0 0 0,0 0 0,0 1 0,-1-1-1,1 1 1,0-1 0,0 1 0,-1 0 0,1 0-1,0 0 1,-1 0 0,1 0 0,0 1 0,0-1-1,-1 1 1,-3 1 0,4-2-2,-5 6 29,0 8-19,1 0 1,-7 22-1,10-16-2,0 39-1,7 24-10,-3-75-3,0 10-1,1 0 0,1 0 0,0-1 0,2 1 0,0-1 1,1 0-1,9 19 0,-1-5-9,2 0 0,40 56-1,-27-59 2,-16-20-24,-4-5 20,1 0 0,0 0 0,-1-1 0,1-1 1,0 1-1,1-2 0,-1 1 0,0-1 0,14-2 1,-14-1-17,1 0 0,-1 0 1,0-1-1,0 0 0,0-1 1,0 0-1,-1-1 0,0 0 1,10-9-1,-3 3 1,83-62-200,-50 50 172,-46 24 52,0-1 0,0 1 0,1 0 0,-1 1 0,0-1 0,0 0 0,0 1 0,0 0 0,0-1 0,0 1 0,0 0 0,0 1 0,0-1 0,0 1 1,-1-1-1,1 1 0,0 0 0,3 3 0,-3-3-2,6 8-34,-1 2 21,-1 0-1,-1 1 1,0 0 0,0 1 0,6 23 0,-4-1-52,5 58 1,0 83-158,-12-173 169,-1-8-70,9-95 10,17-124-70,-19 140 73,1 17-28,18-67 0,-22 113 130,-2 13-5,-1 0 0,1 0 1,1 0-1,-1 1 0,7-11 0,-6 10-17,-1 1 23,0 1 0,0 0 0,0 0-1,1 1 1,0-1 0,0 1 0,1-1-1,-1 1 1,1 0 0,0 0 0,0 0-1,9-6 1,34-10-98,-37 20 46,4 6 44,0 1 0,-1 0 0,1 0 0,-2 2 0,1-1 0,-1 2 1,0-1-1,-1 2 0,17 20 0,-11-11 3,-2 0 1,0 1 0,-2 1-1,19 38 1,-30-54 13,-1-1 0,0 0 0,0 1 0,0 0 0,0-1 0,-1 1 0,0-1-1,0 1 1,-1 6 0,0 11-4,2 24 8,4-13 0,-3-28 2,0 1 1,0-1 0,1 0-1,0 0 1,0 0 0,1 0-1,0-1 1,0 1-1,0-1 1,0 0 0,10 8-1,-6-5 7,0 0-1,-1 1 0,1 0 1,10 18-1,-4 6 29,-1 0 1,-1 1-1,8 43 0,-6-5 22,-12-64-51,1 3 14,-1-1-1,2 21 1,-4-28-18,0 0 0,0 0 0,0 0 0,0-1 0,-1 1 0,1 0 1,-1 0-1,1-1 0,-1 1 0,0-1 0,0 1 0,0 0 0,0-1 0,-1 0 0,1 1 0,-1-1 1,0 0-1,-2 4 0,3-6-4,1 1 0,-1 0 0,1-1 0,-1 1 0,1-1 0,-1 1 0,0-1 0,1 1 0,-1-1 0,0 1-1,1-1 1,-1 0 0,0 1 0,0-1 0,1 0 0,-1 0 0,0 1 0,0-1 0,1 0 0,-1 0 0,0 0 0,0 0 0,0 0 0,1 0 0,-1 0 0,0 0 0,0 0 0,0-1 0,1 1 0,-1 0 0,0 0 0,1-1 0,-1 1 0,0 0 0,0-1 0,1 1 0,-1-1 0,1 1 0,-1-1 0,0 1 0,1-1 0,-1 0 0,1 1 0,-1-1 0,1 0 0,-1 1 0,1-1 0,0 0 0,-1 1 0,1-1 0,0 0 0,0 0 0,-1-1 0,1 1 1,-3-7-4,1 1 1,0-1-1,1 0 1,-1 0-1,2 0 1,-1 0-1,1 1 1,0-1-1,1 0 1,0 0-1,0 0 0,1 0 1,3-10-1,-3 6 0,5-14-19,0 1 1,20-44-1,-19 49 14,7-17-32,26-44 0,-34 70 34,-3 3 0,1 0-1,0 0 1,0 1-1,1 0 1,0 0 0,0 1-1,1-1 1,9-6-1,-8 7 3,-6 4 1,0 0 1,1 0-1,-1 0 1,1 0-1,-1 0 1,1 1-1,0-1 1,-1 1-1,1 0 1,0 0-1,3-1 1,5-1-2,-7 2 4,1-1 0,-1 1-1,1 0 1,-1 0-1,1 1 1,5-1 0,-3 2 0,1 0 0,0 1 0,-1 0 0,1 0 0,-1 0 0,0 1 0,1 0 1,8 6-1,-14-8 0,15 12 7,64 84 6,-67-72 14,40 126 15,-47-120 12,-4-9-26,1 1-8,-1 0 0,-1 0 0,-1 0 0,-2 23 0,-1-29 5,0-1-1,-8 24 1,9-38-18,1 0-1,-1 0 0,0 0 0,0 0 0,0-1 0,0 1 1,-1 0-1,1-1 0,0 1 0,-1-1 0,1 0 0,-1 1 1,1-1-1,-1 0 0,0 0 0,0 0 0,1 0 0,-4 1 1,2-1-2,2 0-2,0-1 0,-1 0 0,1 1 0,0-1 0,-1 0 0,1 0 0,0 0-1,-1 0 1,1 0 0,0 0 0,-1-1 0,1 1 0,0 0 0,-1-1 0,1 1 0,0-1 0,-3-1 0,-1 0 4,-26-10 2,18 3 6,-8-13-3,-25-35 0,35 35-5,-14-42-1,1-24-4,2-74 3,23 136 22,5-11-3,15-46 1,-10 61 62,72-94 50,-63 95 31,89-62 84,-88 72-25,-5 6-151,0 1 1,1 0 0,31-2-1,-30 9 99,-1 3-114,0 0-1,-1 2 1,0 0 0,0 1-1,-1 0 1,0 1 0,17 15-1,0 13-17,-22-21 45,-1 7-29,11 42-1,-20-47-23,-2-10-22,1 1-7,-2 1 0,1-1 1,-1 0-1,0 0 1,-1-1-1,0 1 1,-1-1-1,-8 14 1,-3 0 0,0 0 1,-1-1 0,-1-1 0,-35 32-1,52-52-7,1-1 0,-1 0 0,1 1-1,-1-1 1,0 0 0,1 0 0,-1 0 0,0 0-1,1 1 1,-1-1 0,1 0 0,-1 0 0,0 0-1,1 0 1,-1-1 0,0 1 0,1 0 0,-1 0-1,1 0 1,-1 0 0,0-1 0,1 1 0,-1 0-1,1 0 1,-1-1 0,1 1 0,-1-1 0,1 1-1,-1 0 1,1-1 0,-1 0 0,0 0 0,-2-1 18,1 0 1,0 0-1,0 0 1,0 0-1,0-1 1,1 1 0,-1-1-1,1 1 1,-1-1-1,1 1 1,0-1-1,0 0 1,0 0 0,0 0-1,0-5 1,0-2-252,0 1 0,1-1 0,2-13 0,-2 10-632,3-40-6155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31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8968,'5'8'24,"0"0"0,0 0 1,-1 1-1,0-1 0,-1 1 0,0 0 1,0 0-1,-1 0 0,0 1 0,1 16 1,0 11 135,-4 49 1,1-58-133,-5 54 173,-6-2-55,1-17-18,-3 112 1,13-169-123,0 1 1,1 0 0,0-1 0,0 1-1,3 10 1,0-3-1,11 26 0,-13-35-8,0-1 0,0 0-1,1 0 1,0 0 0,0 0 0,0 0 0,0 0 0,1-1 0,-1 0 0,1 1 0,0-1 0,0-1 0,0 1 0,0 0 0,1-1 0,-1 0-1,6 2 1,-3-4-9,0 1 0,0-1-1,-1-1 1,1 1 0,0-1-1,0-1 1,-1 1 0,1-1-1,9-4 1,47-17-149,46-23-23,-85 36 69,-1-1-1,0 0 0,24-19 1,-17 11-85,13-4-1,-17 9 64,41-27 0,-59 35 131,-4 3 17,4-3 17,-4 4 55,2 0 35,-5 2 65,-57-4 345,47 6-507,0-1 1,0 1-1,1 1 0,-1 0 1,1 0-1,0 1 0,0-1 1,0 2-1,0-1 0,1 1 1,-1 0-1,1 1 0,1 0 1,-1 0-1,-7 10 0,-10 21-11,20-29-10,1 0 0,1 0-1,-1 1 1,1-1 0,1 1 0,-2 14-1,5-11-5,3-3 4,0 0 0,0-1 0,1 0 0,11 13 0,-5-13-19,0-2 15,0-1 0,1-1 1,-1 0-1,1-1 0,0 0 1,0-1-1,1-1 0,-1 0 1,21-1-1,21-9 2,-31 2-2,42-18 4,17-13 1,-50 20 4,0-1 0,-2-1 0,0-2 1,42-40-1,-35 17 4,-35 41-2,1-1 0,0 1-1,-1-1 1,0 0 0,0 0 0,-1-1 0,3-6-1,2-5 2,21-38 87,7-7 206,-34 60-207,2 8-14,35 97 97,-36-99-170,0 1 1,0-1 0,0 1 0,1-1-1,-1 0 1,1 0 0,0 0-1,0 0 1,0 0 0,1-1 0,-1 0-1,5 4 1,-4-4-4,6 1 12,25 0 4,-26-5-18,-1 0 0,1-1 0,15-4 0,-5-1-2,0-1 0,0-1 1,28-19-1,-42 25-1,0 0-1,-1 0 1,1 0 0,-1-1 0,0 0-1,0 0 1,6-7 0,2-3 0,0 2 0,-7 8-6,-1 0 1,0-1-1,0 1 0,0-1 1,3-6-1,4-7-53,0-1-1,15-40 1,-25 56 29,-1-4 1,0 6 14,2 9 9,12 32 7,3 14-1,-7-20-1,20 45 0,-25-67 2,-4-9 1,1 1-1,-1-1 0,1 0 1,-1-1-1,1 1 0,0 0 1,0 0-1,1-1 1,-1 1-1,0-1 0,4 3 1,44 33-14,-49-37 12,1-1 0,-1 1 0,0 0 0,1-1-1,-1 1 1,1-1 0,-1 0 0,0 1 0,1-1-1,-1 0 1,1 0 0,-1 0 0,1 0 0,-1 0-1,1 0 1,-1 0 0,1 0 0,2-1 0,2-1-3,-2 2-8,1-1 1,0 0-1,0 0 1,0 0-1,0-1 0,-1 0 1,1 1-1,-1-2 1,1 1-1,-1 0 1,0-1-1,0 0 1,0 0-1,0 0 1,-1-1-1,1 1 1,-1-1-1,0 0 1,5-7-1,0-9-37,-1-2 0,-1 1-1,0-1 1,-2 0 0,3-36 0,-6 54 46,-1 0 0,0 0 1,1 1-1,-1-1 0,-1 0 0,1 0 1,-2-6-1,0 0 0,-6-29 7,4 30-8,4 3 62,1 3-42,-16 54 202,-11 63-29,-24 112 271,10-36-307,32-150-71,1-2-45,-47 297 231,51-300-222,5-34-36,0-1-9,-1 0 0,1 0 1,0-1-1,0 1 0,-1 0 0,1-1 0,0 0 0,-1 1 0,1-1 0,-1 0 0,1 0 0,-1 1 0,1-1 0,-1-1 0,1 1 0,-1 0 1,2-2-1,5-4 0,34-26-1336,4-3-5344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31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574 18 8696,'-5'-1'-8,"-25"-4"1,-24-4 6,27 7 0,1 1 1,-1 2 0,-34 5-1,32 0-4,-43 16 4,52-14 1,-38 21 1,47-23 0,1 0 1,0 1-1,0 0 0,0 0 0,1 1 0,0 1 1,1-1-1,0 1 0,0 1 0,1-1 1,-9 17-1,-27 51 11,42-75-10,0 0 0,0 1 0,1-1 1,-1 1-1,0-1 0,1 1 0,0 0 1,-1-1-1,1 1 0,0-1 0,1 1 1,-1 0-1,0-1 0,1 1 0,-1-1 1,1 1-1,0-1 0,0 1 0,0-1 1,2 5-1,-2-5 1,-1-1-1,0-1-1,1 0 1,-1 1-1,0-1 1,0 0-1,0 1 1,1-1-1,-1 0 0,0 1 1,0-1-1,1 0 1,-1 1-1,0-1 1,1 0-1,-1 0 1,0 1-1,1-1 0,-1 0 1,0 0-1,1 0 1,-1 0-1,0 1 1,1-1-1,4 2 12,1 1-6,1-1 1,-1 0-1,1 0 1,-1 0 0,1 0-1,0-1 1,0 0-1,-1-1 1,1 0-1,11 0 1,98-10 57,-96 7-39,1-1-1,-1 0 1,0-2-1,31-13 1,-36 14-15,6-6 57,-13 7-44,4-2-1,-1-1-1,0-1 1,0 0 0,-1 0-1,0-1 1,17-19 0,-14 13 62,-1-2 1,-1 0 0,0 0-1,13-30 1,-22 42 55,2-1 22,-3 6-155,0 0 0,-1 0 0,1 1 0,-1-1 0,1 0 0,-1 1 0,1-1 1,0 0-1,-1 1 0,1-1 0,-1 1 0,0-1 0,1 1 0,-1-1 0,1 1 0,-1-1 0,0 1 1,1-1-1,-1 1 0,0 0 0,1-1 0,-1 1 0,0-1 0,0 2 0,1-1-5,0 18 13,-1 2 16,1 18 0,4 8-25,-4-43-75,0 0 1,1 0-1,0 0 0,0 0 1,0 0-1,0 0 1,1-1-1,0 1 1,-1-1-1,1 1 1,0-1-1,1 0 0,-1 0 1,1 0-1,-1-1 1,1 1-1,8 3 1,29 21-6013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32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50 559 9688,'-10'-6'-675,"7"3"655,0-1-1,0 0 1,1 1 0,-1-1-1,1 0 1,0-1-1,1 1 1,-1 0 0,1 0-1,-2-7 1,1 3 13,-8-27-4,9 25 9,-1-30 1,5 23 1,0 1 0,1-1 0,8-23 1,-10 35-1,5-13 5,0 0 0,2 0 0,0 0 0,21-28 0,-18 28 2,27-38 76,-30 45-73,-4 5 10,-1 1-1,1 0 0,0 0 0,0 1 0,1-1 0,0 1 0,-1 0 0,1 1 0,1-1 1,-1 1-1,0 0 0,1 1 0,-1 0 0,10-3 0,-5 6 128,-4 2-126,-1 0 1,0 0 0,0 1 0,-1 0 0,1 0-1,-1 0 1,0 1 0,7 7 0,-3 3 79,-1 9-58,-1 1 0,-1 1 0,-1-1 0,1 32 0,-5 7-11,-1-54-23,-1-4-5,1-1-1,1 1 0,-1-1 1,1 1-1,0 0 0,0-1 1,0 0-1,1 1 1,0-1-1,2 6 0,-4-11-2,0 0-1,1 0 0,-1 0 0,0 1 1,0-1-1,0 0 0,0 0 0,0 0 0,0 0 1,0 0-1,0 0 0,0 1 0,0-1 1,0 0-1,1 0 0,-1 0 0,0 0 0,0 0 1,0 0-1,0 0 0,0 0 0,1 0 1,-1 0-1,0 1 0,0-1 0,0 0 1,0 0-1,0 0 0,1 0 0,-1 0 0,0 0 1,0 0-1,0 0 0,0 0 0,0 0 1,1 0-1,-1 0 0,0 0 0,0-1 0,0 1 1,8-1 1,0-1 0,-1 0 0,1 0 0,-1-1 0,1 0 0,-1 0 0,0-1 0,-1 0 0,1 0 0,-1-1 0,9-6 0,65-61 27,-66 58-27,22-25 16,66-99 60,-84 112-40,-13 46 15,0 35-22,12 54 1,-10-87-24,18 30 4,-18-42-11,0 0 0,0-1 0,15 16 0,-6-12 0,-1-1 0,2 0 0,0-1 0,28 14 0,-22-17-6,38 4 4,-43-11 1,1 0 0,22-3 0,-18 0 0,33-8 0,21-13 0,-46 10 3,-1-1 1,29-18-1,-53 28 8,0 0 0,0 0 0,-1 0 0,1-1 0,-1 0 0,0 0 0,0 0 0,0-1 0,-1 0 0,0 0 0,0 0 0,4-9 0,-6 12-4,2-12 113,-5-5-65,0-1 0,-7-33 0,0 34 53,-12-13-28,-27-35 0,29 51 47,-6 2-66,-1 2 1,-35-15 0,37 24 105,2 3-114,0 2 0,-1 0 1,-23 5-1,26 2 15,-23 20 4,34-20-68,-1 0 0,2 1 0,-10 11 0,9-9-4,0 1 0,1 1 0,1-1 0,-6 15 0,11-27-2,1 1 1,0 0-1,-1-1 0,1 1 1,0 0-1,0-1 0,0 1 1,0 0-1,0-1 1,0 1-1,0 0 0,0 0 1,0-1-1,0 1 0,0 0 1,0-1-1,0 1 0,1 0 1,-1-1-1,0 1 0,0 0 1,1-1-1,-1 1 1,1-1-1,-1 1 0,0-1 1,1 1-1,-1 0 0,1-1 1,-1 0-1,1 1 0,0-1 1,-1 1-1,1-1 0,-1 0 1,1 1-1,1-1 1,16 4-35,-17-4 27,2 0-30,1 1-1,0-1 0,0 0 0,0-1 1,0 1-1,0-1 0,-1 0 1,7-2-1,5-1-9,57-20-1319,5-2-5272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33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34 6368,'7'-7'1,"-4"3"2,1 0 1,0 1-1,0-1 0,8-5 0,-10 8 4,4-1 0,-3 2 41,-5 10-7,-39 135 109,1 19 24,37-148-160,0 13 80,2-1-55,3 1 1,5 38-1,0-48-4,0-7-25,0-1 0,1 0 0,0-1 0,12 13-1,-7-15 5,7-1-6,36 6 1,-52-12-8,0 0 0,0-1 0,0 1 0,0-1 0,0 0 0,0 0 1,0-1-1,0 1 0,0-1 0,4-1 0,7-2 0,-1 2 1,-4 0 0,-1 0 0,0 0 0,14-6 0,29-15 5,33-15 234,-79 36-200,-2 0 17,-1 1 1,1-1-1,0 1 0,0 0 1,0 0-1,-1 0 0,1 1 1,0-1-1,0 1 1,0 0-1,0 0 0,0 0 1,0 1-1,0-1 0,0 1 1,0 0-1,0 0 0,0 0 1,-1 1-1,8 3 0,27 21 188,-30-19-191,12 8 14,0 0 0,0-1-1,41 19 1,-45-26-59,-10-5-4,0 1-1,0-1 1,1 0-1,-1-1 0,1 0 1,-1 0-1,10 0 1,129 3 39,-114-8-17,107-30 21,-116 25 5,-7 1-28,-1-2 1,0 0 0,15-14-1,-28 23-16,-1 1 0,1-1-1,-1 1 1,1-1 0,-1 1 0,1-1-1,-1 1 1,0-1 0,1 0-1,-1 1 1,0-1 0,1 1-1,-1-1 1,0 0 0,0 1 0,0-1-1,0 0 1,0 1 0,0-1-1,1 0 1,-2 0 0,1-14 43,-1 1-1,0 0 1,-1-1 0,-1 1 0,-6-17 0,8 28-19,0 0 0,1 1 0,-2-1 0,1 1 0,0-1 0,-1 1 1,1-1-1,-3-2 0,4 5-34,-12-16 102,0 0 0,-17-16 0,6 12-40,-29-20 0,52 40-62,-5-4 63,0 0 0,0 1-1,-1 0 1,-9-4 0,-86-35 250,-36 7-1616,-3 4-5523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39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413 516 6104,'7'-3'144,"119"-55"685,-115 52-716,0-1 0,0 0 0,0 0 0,-1-1 0,0 0 0,-1-1 0,0 0 0,15-20 0,-19 23-102,-1 1 17,0 0-1,0-1 1,-1 0-1,0 0 0,0 0 1,0 0-1,-1 0 1,0-1-1,2-9 1,-1 7-7,-2 2-4,0 1 1,0 0-1,-1-1 0,0 1 0,0-1 0,0 1 1,-1-1-1,0 1 0,0-1 0,-4-9 0,3 7-1,-1-1 7,1-1 0,-2 2 0,0-1 0,0 0 0,0 1 0,-11-16-1,8 14-7,3 4 3,-1 0 0,0 1 1,0-1-1,0 1 0,-1 0 0,0 1 0,-8-7 1,4 4 0,6 4-2,-1 1 0,1 0-1,0 0 1,-1 1-1,0-1 1,0 1 0,0 0-1,1 0 1,-2 1 0,1-1-1,0 1 1,-6-1-1,4 1 4,-9 0 95,-79 20 52,73-9-47,-92 65 48,92-54-48,-13 26-37,-29 52 0,47-62 31,-52 167 43,59-161-49,-24 195 41,31-188-75,-2 191 24,6-195-43,1-12-27,17 193 64,31 113 29,-45-314-178,-4-20-97,0 1 1,0-1-1,0 0 0,-1 1 1,0-1-1,0 1 0,-3 11 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0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0 503 7624,'35'-9'0,"34"-8"0,40-12 0,33-12 0,68-32-17,-105 35 3,118-30-14,-181 59 15,118-13-22,-137 23-58,-9 2 68,0 1 0,0 0 0,0 0 0,15 9-1,-17-3-39,-2 8 37,-1 0 0,0 1-1,-2 0 1,0 0 0,5 27 0,-8-29 27,-1-6-8,-1 1 0,0 0 1,-1 1-1,0-1 0,-2 18 0,2-27 23,2 3 8,0-7 29,10-14 19,-1-1 0,0 0 0,-1 0 0,-1-1 0,0 0 0,-2-1 0,11-30 0,-2-7 298,12-77 0,-27 121-288,-1-1-1,0 0 0,-1 0 1,-1-12-1,0 18-10,0 1-1,0-1 0,-1 0 0,1 1 1,-1-1-1,-1 1 0,1 0 0,-1 0 1,0 0-1,-4-6 0,6 10-53,0 1 0,1 0 0,-1-1 0,0 1 1,0 0-1,0 0 0,1-1 0,-1 1 0,0 0 0,0 0 0,0 0 0,1 0 0,-1 0 0,0 0 0,0 0 1,0 0-1,1 0 0,-1 1 0,0-1 0,0 0 0,0 0 0,0 1 0,-1 0 18,-1 0-9,-1 0 0,1 1 0,0-1-1,0 1 1,0 0 0,0 0 0,0 0 0,0 0 0,1 0-1,-1 1 1,1-1 0,-1 1 0,1-1 0,-4 7 0,2-1-6,-1 1 0,1 0 1,-4 11-1,5-11-9,-2 11 79,-3 78 25,11-81-98,13 22 4,-14-35-19,1 1 1,0-1-1,0 0 1,0 0-1,0 0 1,1-1-1,5 6 1,-2-5-98,1 0 1,-1 0 0,1-1 0,0 0 0,0 0-1,0 0 1,1-1 0,-1-1 0,0 1 0,16-1-1,-21 0-90,61 5-6039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0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38 202 7896,'2'4'14,"-1"1"-1,0-1 1,0 1 0,-1 0 0,1-1-1,-1 1 1,0 0 0,0 0 0,-1-1-1,1 1 1,-1 0 0,-2 4 0,-18 62 275,14-48-220,-3 37 246,26-75-246,-8 8-64,-4 4-2,-1-1 0,1 0 0,-1 0 1,0 0-1,5-9 0,150-215 89,-153 220-71,0 0-1,1 0 1,1 0-1,-1 0 0,12-9 1,-4 5-4,-2 0-1,-8 8-1,0 0 0,0 0 0,0 1 0,1-1 0,0 1 0,-1 0 0,1 1 0,9-4 0,4-2 71,30-8 1,-37 16 101,-2 4-122,0 1 1,-1 0-1,15 11 0,-23-15-56,1-1-1,0 1 0,-1-1 0,1 1 0,-1-1 1,1 1-1,-1-1 0,0 1 0,1 0 0,-1-1 0,0 1 1,1 0-1,-1-1 0,0 1 0,1 0 0,-1-1 1,0 1-1,0 1 0,4 20 73,-1 0 0,0 41-1,-3-50-13,0 0 0,-1 0 0,-4 18-1,0-4-24,-8 70 157,10-63-111,1 0 0,2 0 1,1 0-1,7 35 0,-5-52-67,-1-10-1,-1-1 0,1 1 0,1-1 0,-1 1 1,1-1-1,6 10 0,41 70 143,-39-72-63,-4-9-85,0-1-1,-1 1 1,1-2 0,1 1-1,-1-1 1,0 0 0,1 0 0,8 1-1,-15-4-9,0 1-1,1-1 0,-1 0 1,0 0-1,0 0 0,0 0 1,1 0-1,-1 0 0,0-1 1,0 1-1,0 0 0,0 0 1,2-1-1,20-8-336,-1 0 1,0-2-1,28-18 0,19-13-6755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0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1 8968,'0'0'153,"-2"2"-21,-65 84 271,11-23-247,-23 31-104,30-30-26,-6 19-20,42-59-6,-17 49 0,19-40 0,-9 48 0,14-47 0,-1 48 0,6-58 0,1-1 1,6 36-1,-2-38 2,2-1-1,0 0 1,2 0 0,0 0 0,1-1-1,14 23 1,-4-17 25,-6-11-11,5 6 8,0-1 0,2-1 0,38 28 0,47 23 76,-85-59 1,-6-6-73,1 0 1,-1-1-1,1-1 0,19 1 0,-15-6 47,17-13-648,39-25 1,-9 3-5628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1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55 7000,'-4'6'2,"-2"-1"17,2 1 1,-1-1 0,0 1 0,1 1 0,0-1 0,1 0 0,0 1 0,0 0 0,0 0 0,1 0 0,-1 0 0,0 11 0,0-1 170,1-1 0,1 1 0,1 19 0,1 19 1345,-1-53-851,0-1-371,0 4 518,-4-28-167,0 11-422,1-1 0,0 0 1,-3-25-1,6 36-114,2-1-49,-1 1-19,0 0-1,0-1 1,0 0 0,-1 1 0,1-1-1,0 1 1,-1-1 0,0 0 0,0 1-1,0-1 1,0-4 0,0 5 91,0 0-90,0-4-1,0 3-9,0-3-3,0 3 0,0-4 0,0 3 0,0-2-2,0 2-33,0-1-1,-1 0 0,1 0 0,-1 1 1,0-1-1,-1 1 0,1-1 0,-1 1 1,1-1-1,-1 1 0,-1 0 1,1 0-1,-1 0 0,1 0 0,-1 0 1,0 0-1,0 1 0,-1 0 1,1-1-1,-1 1 0,0 0 0,-7-4 1,2 2 6,0 1 0,0 0 1,0 1-1,-1 0 0,1 0 0,-1 1 1,0 1-1,1-1 0,-1 1 1,-10 1-1,15 1-14,1-1 1,-1 1-1,1 1 1,-1-1-1,1 1 1,-1-1-1,1 1 1,0 1-1,0-1 0,0 0 1,-7 6-1,6-4-1,-7 6 10,1 8-9,0 0 1,-11 22 0,17-20 2,-9 115 8,13-107-13,1 0 0,1 0 0,2 0 0,9 42 0,-10-61-2,7 21 6,56 97 2,-49-106-2,74 74 2,-84-89-6,0 0-1,0-1 1,0 0 0,1 0 0,12 7 0,-1-2 0,-3 1-1,-6-5 3,1 0-1,-1-1 0,11 4 1,49 17 19,-67-26-24,0 1 1,-1-1 0,1 0-1,0 0 1,-1 1 0,1-1-1,0 0 1,0-1-1,-1 1 1,1 0 0,0 0-1,-1-1 1,1 1 0,0-1-1,-1 1 1,1-1-1,0 0 1,1-1 0,4-1 0,-1 0-1,1 0 1,-1-1-1,0 0 0,7-5 1,0-3-367,-1-1 1,0 0 0,0-1-1,16-24 1,10-18-8768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48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6728,'0'2'56,"0"5"2,1-1-20,0 0-1,1 0 0,-1 0 0,1 0 0,1-1 0,-1 1 0,1-1 0,0 0 0,0 1 0,1-1 0,-1 0 0,6 4 0,-6-4-51,-1-3 33,0 0-1,-1 1 1,1-1-1,0 0 1,1 0-1,-1 0 0,0-1 1,1 1-1,-1 0 1,6 2-1,4 2 13,0 3-13,32 15 61,-2-6-16,0-2-1,49 12 1,-72-23-54,-10-3 4,-1 0 1,1 0-1,0-1 1,11 0-1,185 7 175,-180-7-179,-11 0 14,0-1-1,0-1 0,13-1 1,0 0 24,12-1 46,39-8 0,-45 3 19,39-9 312,-70 17 496,-8 1-875,0 0 0,0 0 0,-1 1 0,1-1 0,0 2 0,1-1 0,-1 1 0,-10 6 0,10-6-17,-19 11 40,0 1-1,-24 19 1,38-26-56,-4 4 8,0 0 0,1 1 0,1 1 0,-18 22 0,18-20-13,4-6 4,0 0 1,-12 19-1,9-9-5,-30 40 7,21-26-1,4-2-8,11-24-1,1-1-1,-4 27 0,5 10-1262,4-28-5040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2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0 11032,'-1'26'369,"-1"-17"-336,-1-1 1,0 1-1,0-1 0,-1 1 1,-6 9-1,3-4 23,0 0-18,-65 140 56,62-132-93,5-9-2,0 1 0,1-1-1,-3 20 1,-26 118-10,31-141-5,0 0 0,0-1 0,1 1-1,0 19 1,1-7 4,-1 34-12,3-37-49,3-6 46,0 0 1,0 0 0,14 21-1,-19-33 22,1 0 0,0 0-1,-1-1 1,1 1 0,-1 0-1,1 0 1,0-1 0,0 1-1,-1-1 1,1 1 0,0 0-1,0-1 1,0 1 0,0-1-1,1 1 1,15 5-22,0 0-1,1 0 1,30 3 0,-22-8-32,109-25-8,-109 15 61,35-18-1,-41 17 7,26-19 0,-28 15 7,-1-1 1,0-1-1,25-29 0,-30 24 108,5-20-14,10-42-1,-22 55 194,-3 10-148,1-1-43,-1 1-1,-1 0 1,-1 0-1,-1 0 1,-5-37-1,4 45 31,0-2-43,0 1 1,-1 0-1,0 0 1,-1 0-1,0 0 1,0 1-1,-1 0 0,-1 0 1,-12-18-1,16 25-63,0 0 0,0 0 0,0 1 0,0-1 0,-1 1 0,1-1 0,-1 1 0,1 0 0,-1 0 0,0 0 0,0 1-1,0-1 1,0 1 0,0-1 0,0 1 0,0 0 0,-1 0 0,1 0 0,0 1 0,-1-1 0,1 1 0,0 0 0,-1 0 0,-4 0 0,-44 12-1639,24-5-6968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2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7 11656,'0'0'16,"0"-5"0,0 5-16,0 0 0,0 0 1,0 0-1,0 0 1,0 0-1,0 0 0,0 0 1,0 0-1,0 0 0,0 0 1,-1 0-1,1 0 0,0 0 1,0 0-1,0 0 1,0 0-1,0 0 0,0 0 1,0 0-1,0 0 0,0 0 1,0 0-1,0-1 1,0 1-1,0 0 0,0 0 1,0 0-1,0 0 0,0 0 1,0 0-1,0 0 1,0 0-1,0 0 0,0 0 1,0 0-1,0 0 0,0 0 1,0 0-1,0 0 1,0 0-1,0 0 0,0-1 1,-28 55 47,-5 49-15,29-89-29,1 1 0,-2 26 0,3-15-3,-6 63 1,5 1-2,7-5 0,20 89-2,-16-141-4,70 222-61,-48-177 31,-18-47-38,33 99-1324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2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10584,'66'17'4,"-44"-14"-2,47 5 0,120 1 6,-186-9-9,52 0 33,0-3 0,97-15 1,-143 16-26,40-11 11,-17 3-1273</inkml:trace>
  <inkml:trace contextRef="#ctx0" brushRef="#br0" timeOffset="1">433 200 6904,'-29'38'0,"19"-23"8,-16 30 1,25-43 1,1 0 0,-1 0 0,0-1-1,1 1 1,-1 0 0,1 0 0,-1 0 0,1 0 0,0 0-1,0 0 1,0 0 0,0 0 0,0-1 0,0 1-1,1 3 1,1 4 13,1 26 25,2-21 100,-3-10-101,-1 0-28,1 0 0,1 0 0,-1 0-1,0-1 1,1 1 0,0-1 0,0 1 0,0-1 0,0 0 0,1 0 0,-1 0 0,1-1 0,-1 1-1,1-1 1,0 0 0,7 3 0,22 6 201,0-1 0,67 10 0,-50-16-161,-29-6 22,7-5-377,0-2-1,39-16 1,1-6-4664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3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5 133 12728,'0'0'32,"-1"1"-26,1 0 0,-1 0 0,1 0 0,-1 0 0,1 1 1,0-1-1,-1 0 0,1 0 0,0 0 0,0 0 0,0 0 0,0 2 1,4 18 33,0 18-32,-3-29-11,10 64-100,-10-67 84,1-1 0,-1 0 0,2 0 0,-1 0 0,1 0 1,0 0-1,0 0 0,8 10 0,-10-15-10,0 0 0,0 0 0,0 0 0,0 0 0,0 0 0,1 0 0,-1 0 0,1 0 0,-1 0 0,0-1 0,1 1 0,-1-1 0,1 1 0,-1-1 0,1 1-1,0-1 1,1 0 0,5 2-42,1 1 6,-6-2 8,0 0 0,0 0 0,-1 0 1,1-1-1,0 1 0,0-1 0,0 1 1,0-1-1,0 0 0,0-1 0,4 1 1,8-3-230,1 0 0,0 0 0,0-2 0,-1 0 0,0 0 0,25-14 0,-29 13 197,-6 3 29,-1 1 0,0-1-1,0 0 1,0 0 0,-1 0 0,6-5 0,-4 2 16,1 1 1,-2-1 0,1 0 0,-1 0 0,0 0-1,0-1 1,0 0 0,-1 1 0,0-1-1,-1 0 1,1 0 0,-1-1 0,1-9-1,-3-33 26,-2 35 43,0 0 1,-1 0-1,-1 0 1,0 1-1,-1-1 1,-1 1-1,0 1 1,-11-19-1,15 29 283,-2 1 72,4 2-368,0 0 0,0 0 0,-1-1 0,1 1-1,0 0 1,0 0 0,0 0 0,-1-1 0,1 1 0,0 0-1,0 0 1,0 0 0,-1 0 0,1 0 0,0 0-1,0-1 1,-1 1 0,1 0 0,0 0 0,0 0 0,-1 0-1,1 0 1,0 0 0,0 0 0,-1 0 0,1 0-1,0 0 1,0 0 0,-1 0 0,1 0 0,0 1-1,0-1 1,0 0 0,-1 0 0,1 0 0,0 0 0,0 0-1,-1 0 1,1 0 0,0 1 0,0-1 0,0 0-1,0 0 1,-1 1 0,-3 7 215,-1 3-103,1-1-1,0 1 1,1 0-1,0 0 1,-2 13-1,-8 78 441,-1 130 0,13-191-357,-7 172 70,7-171-129,-3 264 232,4-195-297,-1-93-61,1 11 0,-2 0 1,-9 46-1,9-61-8,2-8-12,-1 1 1,0-1 0,0 0-1,0 1 1,-1-1-1,0 0 1,0 0 0,-1 0-1,0-1 1,0 1 0,-7 9-1,9-14-2,0 1 1,0-1-1,-1 0 0,1 0 0,-1 0 0,1-1 0,-1 1 0,1 0 0,-1 0 0,-2 0 1,2 0-3,0-1 1,0 0 0,-1 0-1,1 0 1,0 0 0,0 0 0,0 0-1,0 0 1,0 0 0,0-1-1,0 1 1,-1-1 0,1 0 0,0 0-1,1 1 1,-1-1 0,-2-2-1,0 0-5,0 0-1,0 0 0,0-1 0,0 1 0,1-1 0,-6-8 1,1 0-22,1 0 1,0 0-1,-9-26 1,14 31-1,0 1 0,1-1 0,0 0 0,0 1 0,0-1 0,1 0 0,0 1 0,2-12 0,-1 8 7,-1 4 2,0 0 0,1 0-1,0 0 1,0 0 0,1 0 0,0 0 0,0 0-1,0 0 1,5-6 0,-3 4 3,3-1-48,10-2 45,1 0 1,1 2-1,-1 0 0,1 1 1,1 1-1,0 1 0,34-7 1,-31 9 10,-1 2 0,1 0 0,31 3 1,-31-1 5,-9 0 1,1 0 0,20 4 0,-16-2 2,45 10 0,-9 3 0,-12-4 0,-32-8 0,32 14 0,-8 1 0,-24-13 1,-9-4 38,1-2-23,-3 1-16,1 0 1,-1 0-1,1 0 0,-1 0 1,1 0-1,-1 0 0,0 0 1,1-1-1,-1 1 0,1 0 1,-1 0-1,0 0 0,1 0 1,-1-1-1,0 1 1,1 0-1,-1 0 0,0-1 1,1 1-1,-1 0 0,0 0 1,1-1-1,-1 1 0,0 0 1,1-2-1,42-60-1409,-9 16-5711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3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10672,'8'5'7,"-1"0"1,1 0-1,-1 0 1,6 8-1,10 4 29,67 34 104,-77-42-137,-5 0 0,-12-3-11,-12-3-14,15-2 19,-3-1-126,0 0-1,0 0 0,0 0 1,0 0-1,0-1 0,0 1 0,0-1 1,0 0-1,0 0 0,-5-3 1,-9-3-6151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4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1 9328,'11'35'1,"5"24"7,10 96 5,-25-120-18,-23 162-12,12-155-63,-62 160-68,53-165-111,-94 156-1034,50-93-3647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595 224 8248,'-172'8'-28,"155"-6"57,-1 1-1,1 0 1,0 2 0,-22 9 0,20-8 3,2 0 37,1 1 0,-1 0 1,1 1-1,1 1 1,-24 17-1,28-18-31,-9 9 217,-7 16-66,-31 48-1,45-54 146,-29 113 123,38-114-169,5 0-157,0 0 0,7 29 0,-8-54-113,0 1 0,1-1 0,-1 0 0,1 1 0,-1-1 0,1 0 0,-1 0-1,1 0 1,0 0 0,-1 0 0,3 2 0,7 9 41,0-2 1,1 1-1,1-1 1,16 10-1,-26-19-41,-1 0-1,1 0 1,0 0-1,-1 0 1,1 0-1,0-1 1,0 1-1,0-1 1,3 1-1,39 5 97,51 1 0,-62-10-46,20-11-737,87-34 1,-32 4-6452</inkml:trace>
  <inkml:trace contextRef="#ctx0" brushRef="#br0" timeOffset="1">1202 178 9864,'-13'-3'6,"-12"9"-4,-1 4 0,-46 29 0,66-36 0,-21 15 33,-121 114 16,120-99-30,-77 132 12,91-136-19,-8 33-1,21-55-12,-1 0-1,1 0 1,-1 0-1,2 0 1,-1 0-1,1 8 1,1-12-1,-1 0 1,1 1-1,-1-1 1,1 0-1,0 0 1,0 1-1,0-1 1,1 0-1,-1 0 0,1 0 1,2 3-1,-1-3 0,-1 0 1,1 0-1,1 0 0,-1 0 0,0 0 0,0-1 0,1 0 0,0 1 1,5 1-1,3 0 0,0-1-1,1 0 1,-1-1 0,1 0 0,-1-1 0,1 0 0,23-3-1,-9-2-4,37-14 4,-50 13 1,-1-1 0,0 0 0,16-10 0,-19 9 0,-1 0 0,1-1 0,14-16 0,-13 12 0,-1-1 0,13-20 0,-12 12 5,-1-1 1,0 0 0,10-37-1,-16 35 109,-3 13-57,1-1-13,-2 0 0,1 0 0,-1 0 0,-1 0 0,0 0 0,-1 0 0,0 0 0,-1 0 0,-6-16 0,-37-68 399,33 79-63,-68-60 116,65 61-296,10 7-355,-1 0 1,2-1-1,-1 0 1,1 0-1,1 0 1,0-1-1,-5-18 1,-3-26-7226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4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11032,'12'24'18,"-2"1"0,7 27 0,-13-35 1,-1 1-1,0-1 0,-1 1 0,-1 36 1,-1-40 12,-5 222 777,-7 59-135,10-204-607,1-54 74,9 261 218,-3-207-283,-2 9 40,-2-97-108,1-6-4,8-13-82,-2 0 0,0-1-1,-1 0 1,10-34 0,-6 18-1167,16-47-6734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5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4 7712,'0'0'-24,"7"-3"-152,-13 8 118,3-2-35,-4 3-16,-11 15-201,17-18 222,0-1-1,0 0 1,-1 0-1,1 0 1,-1 0-1,0-1 1,1 1-1,-1 0 1,0-1-1,0 1 1,0-1-1,-4 2 1,-4 2-3592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5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1047 0 7536,'-21'22'-18,"17"-17"3,-1 0 1,1-1 0,-1 1-1,0-1 1,0 0-1,-7 4 1,-107 62-158,-19 0-433,47-26 213,-78 35 26,134-65 300,-52 16-1,-18-1 54,58-17-3,-126 36 242,166-45-52,-3 2 78,9-5-232,1 0 0,0 1 1,0-1-1,-1 0 0,1 0 1,0 1-1,0-1 0,-1 0 0,1 0 1,0 1-1,0-1 0,0 0 1,-1 1-1,1-1 0,0 0 1,0 1-1,0-1 0,0 0 0,0 1 1,0-1-1,0 0 0,0 1 1,0-1-1,0 1 0,0-1 0,0 0 1,0 1-1,0-1 0,0 0 1,0 1-1,0-1 0,0 0 1,0 1-1,0-1 0,1 0 0,-1 1 1,0-1-1,0 0 0,0 0 1,1 1-1,8 10 74,-9-11-40,5 4 67,0-1 1,0 0-1,0 0 0,1 0 1,-1-1-1,7 3 0,26 11 359,93 55 685,-117-64-1115,18 15 271,7 10 219,56 60 0,-87-83-432,3 4 44,0-1 1,15 11-1,-24-22-144,-1 0-1,1 0 1,-1-1-1,1 1 1,0-1-1,-1 1 1,1-1-1,0 0 0,-1 0 1,1 0-1,0 0 1,-1 0-1,1 0 1,0 0-1,-1 0 1,1 0-1,-1-1 1,1 1-1,0-1 1,-1 0-1,1 1 1,-1-1-1,1 0 0,1-1 1,32-17 11,17-19-15,84-68-1434,-64 49-5716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49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0 5384,'-6'8'-61,"3"-5"40,0 0 0,1 0-1,-1 0 1,1 0 0,0 0 0,0 1-1,-3 6 1,5-9 17,-1 1-1,0-1 0,0 0 1,0 0-1,0 0 0,0 0 1,0 0-1,0 0 0,-1 0 1,1 0-1,0 0 0,-3 1 1,1-1-9,-1 0 0,1 0 0,-1 0 0,0 0 0,1-1 0,-1 1 0,-7-1 0,6-1 32,0 1 0,0-1 0,0 0 0,0-1 0,0 1 0,1-1 0,-7-3 0,3 2 35,6 2 239,-12-8 872,4 3-859,7 4-218,0 0 1,0 0-1,0 0 1,0 0-1,-1 1 1,1-1-1,0 1 1,-1 0-1,1 0 1,-1 0-1,1 0 1,-1 1-1,0 0 1,1-1-1,-1 1 1,0 1-1,-6 0 1,6 0-34,-4 0 47,0 0 1,0 0 0,1 1-1,-1 1 1,1-1-1,-11 6 1,12-3-55,0 0 0,0 1 0,1-1-1,-1 1 1,1 1 0,0-1 0,1 1 0,0-1-1,-7 15 1,0 5 86,-11 35-1,17-46-109,2-4-1,0 0 0,0 1 0,1 0 0,1-1 0,0 1 0,1 18 0,0-19-12,1 4 9,0-1-1,1 1 0,0-1 0,1 1 0,9 24 1,-6-21-12,-1 0 4,0-1 0,2 0 1,0-1-1,1 1 0,11 17 0,-12-23-9,6 7 12,-9-13-10,3 3-2,0 0 0,0-1 0,0 0 0,1-1 0,0 0 0,0 0 0,1 0 0,-1-1 1,1 0-1,15 5 0,106 26 17,-100-32 1,119-8 16,-121-1-3,95-39 14,-102 32-8,-8 3-22,0 1-8,0-1 0,-1 0 0,-1-1 1,1 0-1,-2-1 0,18-22 0,-19 21 5,4-4-5,-2 0-1,0 0 1,-1-2-1,0 1 1,7-22-1,-7 13 9,9-39 0,-16 55-15,-1 0 0,0 0 0,-1-1 1,0 1-1,-1 0 0,0-1 0,-1 1 0,-2-12 0,2 16 0,-2-1-1,1 1 1,-1 0-1,0 0 1,0 0-1,0 1 1,-1-1-1,-7-8 1,5 6-2,-1-1 5,-1 1-1,0 0 1,0 0-1,-1 0 1,0 1-1,0 1 1,-1-1 0,1 2-1,-14-7 1,-1-1 17,19 11-9,1-1 0,-1 1 0,0 1 0,0-1 0,0 1 0,0 0 0,-8-1 0,-48 0-445,35 2-440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6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7712,'17'9'22,"2"6"37,-11-10-19,1 1-9,1 0 0,-1-1 0,1-1 0,0 1-1,0-2 1,0 1 0,12 1 0,196 30 498,-124-26-249,146-10 547,-151-5-526,-74 5-185,-4 1-56,0-1-1,0 0 1,0-1-1,0-1 0,0 1 1,11-6-1,-20 8-32,-5-4-1,-8-12-1267,-1-2-4992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6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1 109 5296,'10'14'13,"0"0"0,1-1 0,13 12 0,-18-22-9,-1 1 1,1-1-1,0 0 0,-1 0 1,1-1-1,1 0 1,-1 0-1,0 0 1,0-1-1,8 1 0,-4 0 9,11 1 74,104-4 35,-84-4-21,61-13-1,-65 11-85,-16 3 35,40-10-1,-38 6-34,47-14 1,-45 11 4,8-7-344,51-37 0,-26 12-3036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6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2520,'7'0'1,"1"0"-1,-1 0 1,1 0 0,-1 1 0,12 2-1,-3 0 3,31 0 14,103 18 72,-93-9 6,49 7 22,-45-6 139,-42-8-218,-2-1-12,-12-3 12,0 0 0,0 0 0,-1 1 0,1-1 1,0 1-1,8 5 0,3 3 99,0 1 0,0 0 0,-1 1 0,0 0 1,-1 1-1,18 21 0,-25-24-74,-3-5-2,-1-1-1,0 1 0,0 0 0,-1-1 0,1 1 0,-1 1 0,2 5 0,0 0 80,-1-1 1,0 1-1,-1 0 0,0 0 1,-1 0-1,0 0 1,0 0-1,-1 0 0,-2 14 1,-8 11 17,3-23 217,2-6-215,2-3-111,0 1-1,-1 0 1,0-1 0,0 0-1,-1 1 1,1-2-1,-1 1 1,0 0 0,0-1-1,0 0 1,0 0-1,-9 3 1,-22 6 222,-1-1-1,-68 10 1,89-19-238,-45-1 145,-94 2 454,148-3-586,23 10 36,22 16-49,3 7 4,48 48 1,-76-68-35,-8-8 4,0 0 0,-1 1 0,1-1-1,-1 1 1,5 10 0,41 68 62,-42-67-40,0 0 0,0 1-1,7 29 1,-15-34 12,-1-8-34,-1 0 0,0 0-1,0-1 1,-1 1 0,0-1 0,0 1 0,0-1-1,0 0 1,0 0 0,-1 0 0,0-1 0,1 1-1,-2-1 1,1 0 0,0 0 0,0 0 0,-1-1-1,0 0 1,1 0 0,-8 3 0,-1 0-1,9-3-2,-1-1 1,1 1-1,-1-1 1,0 0-1,0 0 0,0-1 1,-8 1-1,-16 0 20,0-2 1,0-1-1,-37-8 0,22-2-17,7-5-2,1-6-3,21 10-397,1 0-1,-23-29 1,5 4-5531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4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0 11568,'7'2'5,"1"-1"1,-1 1-1,0 0 0,0 1 1,10 4-1,-14-5-2,1 0 0,-1 0 0,0 0 0,0 0-1,1 1 1,-2-1 0,1 1 0,0 0 0,0 0 0,-1 0-1,0 0 1,3 5 0,0 8 0,-5-13-46,0-1 0,0 1 0,0 0 0,0 0 0,-1 0 1,0-1-1,1 1 0,-1 0 0,0-1 0,0 1 0,-1 0 0,1-1 1,0 1-1,-1-1 0,0 0 0,1 0 0,-4 4 0,1-2-652,-9 15-6118</inkml:trace>
  <inkml:trace contextRef="#ctx0" brushRef="#br0" timeOffset="1">350 548 9688,'0'0'0,"3"19"0,5 35 0,-13 29-8,-25 32 8,-15 1 0,-13-3 0,-13-5-64,-6-9 64,2 4-6736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0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0 147 5832,'79'-33'706,"-54"22"-218,32-11 0,-48 19-235,-1 0 0,1-1 0,-1 0-1,0-1 1,0 1 0,14-12 0,1-1 163,-7 11 160,-14 5-509,1 0 0,-1 1 0,1-1 1,-1 0-1,1 0 0,-1 0 0,1-1 0,-1 1 0,3-3 1,-1 2 169,4-1-22,-6 3-63,-3 3 80,-7 1-144,-16 5-100,17-7 34,-11 5 7,0 1-1,1 0 0,-1 2 1,2 0-1,-1 0 1,-27 26-1,30-23-16,5 4-8,9-15-4,-1-1 1,1 1-1,0-1 1,0 1-1,1 0 1,-1-1-1,0 1 1,0-1-1,1 1 1,0 2-1,14 23 2,-12-24-2,1 1 0,-1-1 0,1 0 0,-1 0 0,1 0 0,7 4 0,42 15 0,110 28 8,-35-7 2,-116-39-6,0 1 0,1 1 0,-2 0 0,1 0-1,-1 1 1,0 1 0,11 10 0,-11-10 0,-10-7-1,0 0-1,1 0 1,-1 0-1,0 0 1,0 0-1,0 0 1,0 1-1,0-1 1,0 0-1,1 3 1,4 8 5,0 1 1,-1-1 0,0 1-1,3 16 1,-8-28-8,0 0 1,1 0-1,-1 0 1,0 0-1,0 0 1,0 0-1,0 0 1,0 0-1,-1 1 1,1-1-1,0 0 1,0 0-1,-1 1 1,-9 24 15,-25 45 1,19-50 2,-18 12-7,-43 30 0,52-48 1,-41 16-1,-6-2-9,13-9 1,17-10-3,32-8-2,-25 1 0,24 0 0,12 12 0,5 9-2,-4-15 4,1 1 1,-1 0-1,-1 0 0,1 0 1,-2 0-1,0 16 0,-1-11 0,0-6 1,0 0 0,-1 0 0,0 0 0,-4 12 1,-12 38 6,-27 100 46,34-88-38,9-43 43,3 4-11,10 53 0,-3-66 57,2-6-77,0-1 1,1 0 0,0 0-1,14 10 1,-5-12 97,12-2-65,-1-2 1,34 3 0,-37-11 97,6-7-634,-1 0-1,53-25 1,-3-5-7620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1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45 8520,'-109'-11'344,"102"11"-322,-8 0 121,-1-2-1,0 0 1,1 0-1,-1-1 1,1-1-1,-18-7 1,31 10-2,6-2 5,-4 3-143,0-1 1,1 1-1,-1 0 1,0-1-1,0 1 1,0 0-1,0 0 1,1-1-1,-1 1 1,0 0-1,0 0 1,1 0-1,-1-1 1,0 1-1,0 0 1,1 0-1,-1 0 1,0 0-1,0-1 1,1 1-1,-1 0 1,0 0-1,1 0 1,-1 0-1,0 0 1,1 0-1,-1 0 1,0 0-1,1 0 1,-1 0-1,0 0 1,1 0 0,-1 0-1,0 0 1,1 0-1,15 2 37,0 1 0,0 1 0,0 0 0,-1 0 0,1 2 0,-1 0 0,25 14 0,-31-15-26,0 1 1,-1 0-1,0 0 1,0 1-1,0 0 0,11 14 1,-10-10-7,-4-6-1,0 0 0,-1 1 0,0 0 0,0-1 0,0 1 0,-1 1 0,0-1-1,0 0 1,-1 1 0,3 8 0,-4-9-1,1 8 34,-2-3-25,-1 0 0,-1 0 0,0 0 0,0 0 0,-1 0 1,0 0-1,-9 18 0,-63 167 202,68-175-206,-8 33 81,3 23 19,11-75-102,1 0 0,0 0 0,0 0 0,0 0 0,0 0 0,0 0 1,1 0-1,-1 0 0,1 0 0,-1 0 0,1 0 0,0 0 0,0 0 0,-1 0 1,3 3-1,1 2 11,12 21 14,-6-18 46,8 2-43,0-2 1,22 10 0,-20-14 49,184 8 243,-121-14-180,-68 0-75,-6 0-12,0 0 0,0-1 0,1 0 0,-1 0 0,0-1 0,0 0-1,12-5 1,-27 9-27,0 1 0,0 0 0,1 1 0,-1-1-1,1 1 1,0 0 0,-10 10 0,12-5 11,3-1-37,0 0 0,1 1 1,0-1-1,0 1 1,1-1-1,0 0 1,0 0-1,1 0 0,6 12 1,35 65 39,-37-74-52,99 181 138,-103-185-134,51 102 61,-48-95-53,-1 0 0,0 0-1,-1 1 1,0-1 0,-1 1-1,2 23 1,-9-23 18,-4 0-17,-2-1 0,0 0 0,-22 24 0,12-21 16,-108 62 9,98-66-16,-147 31 2,172-43-23,0 0 0,1 0 1,-1-1-1,0 0 0,-7 0 0,-19-3-413,1-1 1,-1-1-1,-49-16 0,-4-8-7852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1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11480,'18'13'-30,"-15"-12"11,1 2 1,-1-1-1,0 0 0,0 1 0,-1-1 0,1 1 1,0 0-1,2 4 0,9 13-104,16 33 1,-23-33-138,15 104-51,-20-94 318,-2 131 19,-5-47 153,3 39 152,3-145-276,14 173 538,-13-160-410,0-4-65,0 0 0,1 0 0,1 0 0,6 17 0,-7-46-65,-5-19-1529,1-5-5930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2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44 704 8160,'-14'-103'9,"-5"-71"23,17 137 56,2-121 77,0 150-96,0 1-1,0 0 1,0-1-1,1 1 0,0 0 1,4-13-1,0 4 0,10-29 49,-7 30 197,4 2-169,0 0 1,21-16 0,-19 21 161,6 1-198,0 2 0,0 0 0,0 1 0,1 1 0,-1 1 1,32 0-1,-34 3-82,-10-1-4,1 1 0,-1 0 0,0 0 0,0 1 0,14 5 0,84 32 124,-89-28-86,-10-5-49,0 2 0,0-1-1,-1 1 1,0-1 0,0 2 0,6 11 0,-12-19-11,1 0 0,-1 0 0,0-1 0,1 1 0,-1 0 0,0 0 0,0 0 1,0 0-1,0 0 0,1-1 0,-1 1 0,0 0 0,-1 0 0,1 0 0,0 0 0,0 0 1,-1 1-1,0 7 4,-1 1 0,-1 0 0,-4 11 0,-1-4-4,0 0 1,-16 22 0,-35 39 3,-11 0-3,-6-10-2,-1-17 0,55-38 0,-26 10 0,36-18 0,-1-1 1,-19 5-1,-14-4 5,43-5-4,0 0-1,0 0 0,0 0 1,0 0-1,0-1 0,0 1 1,-4-2-1,7 1 0,-1 1 0,1 0 1,-1-1-1,1 1 0,-1-1 0,1 1 0,-1 0 1,1-1-1,0 1 0,-1-1 0,1 1 0,-1-1 1,1 1-1,0-1 0,0 1 0,-1-1 0,1 0 1,0 1-1,0-1 0,0 1 0,-1-1 0,1 0 1,0 1-1,0-1 0,0 1 0,0-1 0,0 0 1,0 1-1,1-1 0,-1 1 0,0-2 0,1 0 0,0 0 0,-1 0-1,1 0 1,0 1-1,0-1 1,1 0-1,-1 1 1,0-1 0,0 1-1,1-1 1,-1 1-1,1 0 1,-1 0-1,3-2 1,79-45-9,-62 41-31,18 1 1,51-2 0,-61 10-106,126 26-88,-49-4-401,-15-4-35,-51-14 199,0 0 0,74-1-1,-103-8 346,-4-2 99,0 0 0,-1 0 0,1-1 0,-1 0 0,10-11 0,-8 2-26,14-53-4,19-48 17,-13 58 34,-14 35-8,71-84-6,-65 88 6,95-60-5,-90 67 12,35-10-1,-47 19 7,0-1-1,1 2 1,14-2 0,-16 4 2,0 1 0,0 0 0,0 0 0,0 1 0,0 1 0,0 0 0,13 5 0,-24-7 5,1-1 1,-1 1-1,1 0 0,-1 0 1,1-1-1,-1 1 1,0 0-1,1 0 0,-1 0 1,2 2-1,5 4 44,1 0-10,0 1 1,-1 0-1,0 1 0,-1-1 1,0 2-1,0-1 0,-1 1 0,9 18 1,-5-8 107,-1 2 0,-1-1 0,-1 1 0,6 35 0,-5-5 444,1 66 1,-9-114-116,3-12-272,22-91-1,2-51-247,-19 101-1085,9-48-5493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2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9240,'0'0'72,"15"8"8,1 13 56,19 11 8,20 10 16,10 5 0,-2 6-160,3-2-7016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2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1 782 10040,'5'18'18,"-3"-6"31,1-1 0,1 1 0,0-1-1,1 0 1,0 0 0,1 0 0,9 14 0,-14-24-44,0 0-1,0 0 1,0 0 0,0 0 0,0 0-1,0 0 1,0-1 0,1 1-1,-1 0 1,0-1 0,0 1-1,1-1 1,-1 1 0,0-1 0,1 1-1,-1-1 1,0 0 0,3 0-1,0 1 7,-1-1-10,1 0 1,-1 0-1,0 0 0,0 0 1,0 0-1,0-1 0,0 1 1,3-2-1,33-14 4,4-12-3,-18 10-11,1 2 0,0 0 0,1 2 0,37-14 1,-46 21 4,-8 4-3,0 0 1,0 1-1,0 0 1,15-1 0,88-5-32,-93 10 12,-2 3 16,-1 1 1,0 1 0,18 9-1,-20-4-15,55 71-6,-64-75 26,0 0 0,0-1 0,1 0 0,0 0 0,0-1 0,1 0 0,-1 0 0,1 0 0,1-1 0,-1 0-1,14 5 1,-17-8 2,-3-1 1,0 0 0,0 0-1,-1 0 1,1-1 0,0 1 0,0-1-1,0 1 1,0-1 0,0 0-1,2 0 1,35 0-15,59-6 1,-95 5 11,0 1 0,1-1 0,-1 0 0,0 0 0,1 0 0,-1 0 0,4-2 0,142-80-57,-121 61-3,93-107-18,-100 101 37,66-124-16,-73 119 36,1-22 9,9-66 0,-22 86 12,-7-43 4,2 56 1,-9-34 0,7 41 0,0-1 1,-1 1-1,-1 0 1,-11-18-1,16 29 4,-1 0 0,0 0-1,0 0 1,-1 1 0,1-1-1,-1 1 1,0 0 0,0 0-1,0 0 1,-6-3 0,3 2 6,7 4-7,0 0-1,0 0 1,-1-1-1,1 1 1,0 0-1,-1 0 1,1 0 0,0 0-1,0-1 1,-1 1-1,1 0 1,0 0-1,-1 0 1,1 0 0,0 0-1,-1 0 1,1 0-1,0 0 1,-1 0-1,1 0 1,0 0-1,-1 0 1,1 0 0,0 0-1,-1 1 1,-5 1 9,0 0 1,1 1-1,-1-1 1,1 1-1,-1 1 1,1-1-1,-5 5 1,1 5 88,-3 17-25,-10 40 0,18-44 52,-2 137 56,8-125-57,0-10-62,0 4-11,2-1 0,1 0 0,16 53 0,-8-46-111,19 66 448,-27-87-659,-2-1-1,0 1 1,-1 0 0,0 29 0,-4 1-6398</inkml:trace>
  <inkml:trace contextRef="#ctx0" brushRef="#br0" timeOffset="1">1033 589 10400,'12'-5'41,"0"1"-1,0 1 1,0 0 0,0 1 0,1 0 0,-1 1 0,22 0 0,77 12 285,-81-7-330,70 8 330,67 4-164,67-16-41,-187-4-106,222-38-1375,-119 16-5553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49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589 1 11296,'13'-1'-24,"-1"1"1,1 1-1,0 0 1,18 5-1,-21-3 22,-1 0-1,0 1 0,11 6 1,-10-4 2,1 1 0,13 12 0,-14-11 0,-1 1 1,14 17-1,-10-6 4,0 1 0,-1 1 0,14 36 0,-11-22 53,-2 0 0,14 60-1,-17-56 85,25 120 115,-30-127-15,5 156 100,-13-149-106,3-40-235,-19 98 239,-13-8-153,32-90-86,-1 3 20,0 0-1,-1 0 0,1 0 1,-1 0-1,0 0 0,1 0 1,-1-1-1,-1 1 0,-3 4 1,6-7-20,-24 25 96,-29 25 1,-46 21-41,99-71-56,-45 26 88,-77 37 4,-30 7-73,80-42-825,-138 34 0,78-32-7254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3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374 321 8880,'2'-22'9,"-2"17"1,1 0 0,-1-1 0,-1 1 1,1 0-1,-1 0 0,-1-9 0,-25-83 107,19 79 71,-54-63 111,47 68 41,-3 3-179,0 0 0,-29-11 1,30 17 218,-5 5-115,-42 5 0,49 0 110,6 1-291,1 0 0,1 1 0,-1 0 0,1 0 0,-8 13 0,14-20-66,1 0-1,-1 0 1,0 0 0,1 0 0,0 0-1,-1 0 1,1 0 0,0 1-1,-1-1 1,1 0 0,0 0 0,0 0-1,0 2 1,0 31 151,6 51 1,0-54 10,44 167 60,-38-152-120,47 191 42,-49-190-68,28 196 28,-33-194-67,12 161 20,-18-176-54,-7 40 4,5-57-23,0 0 1,-11 28-1,8-32-185,-1 0 0,0-1 0,0 0-1,-1 0 1,-1 0 0,0-1 0,0-1 0,-20 18 0,-29 26-8090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3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1223 10936,'6'-22'23,"6"-15"123,19-26 102,-21 54 119,1 2-240,0 2 1,0-1 0,1 1 0,-1 1-1,1 0 1,15-2 0,0 2 99,0 1 1,41 0 0,170-8 605,-213 9-801,65-14 94,94-28-1734,-87 18-6992</inkml:trace>
  <inkml:trace contextRef="#ctx0" brushRef="#br0" timeOffset="1">1609 133 11744,'5'-15'3,"1"-4"19,1-1-1,5-38 1,-12 58-21,0-1 1,1 0-1,-1 1 0,0-1 1,0 0-1,0 1 1,0-1-1,0 0 1,0 1-1,0-1 0,-1 0 1,1 1-1,0-1 1,0 0-1,0 1 1,-1-1-1,1 1 1,0-1-1,-1 0 0,1 1 1,0-1-1,-1 1 1,1-1-1,-1 1 1,1-1-1,-1 1 0,1 0 1,-1-1-1,1 1 1,-1-1-1,1 1 1,-1 0-1,0 0 1,1-1-1,-1 1 0,1 0 1,-2 0-1,0-1 0,1 1-1,0 0 0,0 0 1,-1 0-1,1 0 0,0 0 1,0 0-1,-1 0 1,1 1-1,0-1 0,0 0 1,-1 1-1,1-1 0,-1 1 1,-3 2-1,0 0 0,0 0 0,1 1 0,0-1 0,-6 6 0,-37 45 0,-74 97-3,97-115-9,-89 188 0,95-173 0,-43 205 0,60-248 10,0 0-1,0 0 1,0 0-1,1 9 1,0-17 2,7 120-8,17 2 4,-24-122 4,1 8-3,1 0 0,1 0 0,6 14 0,41 83-5,-30-74 7,25 31-1,-45-62 2,29 32-5,127 91 2,-124-106-2,43 11 4,-60-24 1,0 1 0,1-2 0,21 2 0,-23-5-139,0 0 0,1-2-1,-1 1 1,0-2 0,0 0 0,0 0 0,0-2 0,-1 0 0,14-6 0,48-18-6814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4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10224,'9'13'106,"-1"1"1,-1 0 0,0 0 0,8 28 0,-10-28-39,6 14 257,-2 1-1,9 41 0,-5-10-131,1-4-60,5 2-105,-16-48-315,1 0 1,0-1-1,1 1 0,11 16 1,-1-5-6914</inkml:trace>
  <inkml:trace contextRef="#ctx0" brushRef="#br0" timeOffset="1">404 0 10136,'1'4'16,"0"0"-14,0 1-1,0-1 1,-1 1 0,1 0 0,-1-1 0,0 1-1,-1 5 1,-1 34 24,1 23-6,3 29-15,18 97 0,-19-189-6,4 32-11,31 151-1193,-16-88-4775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4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752 211 9504,'-89'99'57,"-63"63"31,120-127 40,-11 14-44,-202 212 60,223-245-196,-2-1-353,-1-2 0,-37 15 0,4-7-5381</inkml:trace>
  <inkml:trace contextRef="#ctx0" brushRef="#br0" timeOffset="1">328 1 9952,'19'33'-21,"3"-1"-14,41 74-29,-40-65 25,31 85 0,-41-94 34,1 7-8,110 346-51,-80-263-1072,-20-64-4504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4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 5112,'0'0'0,"-28"0"24,4 0 8,9 0-32,6 3-8,1 6 8,1 1-3392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5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797 593 1800,'52'-17'-7,"-30"8"8,20-8-6,55-30 0,-82 37 5,24-20 0,-19 12 17,-1-2 0,-1 0 0,0-2 0,-2 0 0,14-24 1,-22 32-6,-4 8 23,0-1 0,-1 1 0,0-1-1,3-11 1,3-9 307,8-40 0,-14 54-39,-1 0 0,-1-1 1,0 1-1,-1-1 0,-2-22 0,1 31-150,-1-1 1,1 1-1,-1 0 0,0 0 1,-1 0-1,1 0 0,-1 0 0,-6-8 1,9 12-125,-1 1 1,0-1-1,0 1 0,0-1 1,0 1-1,0-1 1,1 1-1,-1-1 0,0 1 1,0 0-1,0 0 0,0-1 1,0 1-1,0 0 1,0 0-1,0 0 0,0 0 1,0 0-1,0 0 1,-2 1-1,-1-1 40,-5 0-14,5 0-17,0 1 0,-1-1 0,1 1 0,0 0 0,0 0 0,0 0 0,-6 3 0,-85 33 290,74-24-161,-90 84 45,87-71-151,-119 144 23,111-131-57,-150 162 9,144-164-15,-51 47 4,-3 5-18,65-65-5,0-2 0,-59 35-1,84-55-1,0-1-1,0 0 1,0 0-1,0 0 0,0-1 1,0 1-1,0 0 1,-4 0-1,-3 0-91,-1 0 1,1 0-1,0-1 0,-1 0 0,1 0 1,-1-1-1,1-1 0,0 0 1,-10-3-1,-35-11-4488</inkml:trace>
  <inkml:trace contextRef="#ctx0" brushRef="#br0" timeOffset="1">122 232 7536,'25'-19'0,"-14"11"0,-5 6 0,8 0 0,-9 3 8,-1 1 1,0-1 0,0 1 0,0 0-1,0 0 1,-1 1 0,1-1 0,0 1-1,-1 0 1,0 0 0,0 0-1,6 7 1,156 164 662,-140-151-514,1-1 1,1-1-1,32 19 1,-47-33-120,16 9 183,201 82 452,-206-91-643,-11-3 16,-1 0 0,1-1 1,15 1-1,33 4 177,72-2 1,-55-9-144,-28-1-34,1-3-36,-24 1-317,33-12 0,-50 15-335,41-14-5638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5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54 144 8248,'0'0'0,"-3"16"0,-6 23 0,2 19-16,2 13 16,2 4 0,2-1 0,-5-3-48,-3-4 48,-2-2-5664</inkml:trace>
  <inkml:trace contextRef="#ctx0" brushRef="#br0" timeOffset="1">380 0 10136,'1'5'33,"0"-1"-25,0 4-3,0-1 1,0 1-1,-1-1 0,0 1 0,0 0 0,-1-1 0,0 1 1,-4 13-1,-10 47 8,-12 31-10,-35 108-5,50-168-3,-36 175-1196,27-98-4799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6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0 8608,'-1'2'57,"-2"5"20,3-6-63,0 0-1,0 0 0,0 0 1,0 0-1,0 0 0,0 0 1,0 0-1,1 0 0,-1 0 0,0 0 1,1 0-1,-1-1 0,0 1 1,1 0-1,-1 0 0,1 0 1,1 1-1,0 1 18,2 5-11,1 0 0,0 0 0,1-1 0,12 14 0,17 11-13,7 9-7,-30-27 0,18 27 0,8 30 0,-2 16 0,-29-63 0,-1 1 0,4 28 0,-7-22 0,-1 48 0,-3-46 0,-7 42 0,-16 30 0,-44 93 1,52-163 6,-81 128 3,95-159-7,-1-1-1,0 1 0,0 0 0,0-1 1,-6 5-1,-27 22 7,-57 36 0,66-53 5,-44 9-1,52-17-12,-1-1 1,-20 1-1,29-5-107,0 1-1,-1-2 0,1 1 1,-1-2-1,1 0 1,0 0-1,0-1 1,0 0-1,-12-5 1,-30-14-5254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8:56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0 10936,'0'0'0,"24"23"80,0 2 0,-1 13-16,-10-2 8,-7-10-72,-1-2-7944</inkml:trace>
  <inkml:trace contextRef="#ctx0" brushRef="#br0" timeOffset="1">620 988 13720,'0'0'0,"-9"48"0,-22 85 0,-32 39-8,-40 14 8,-20-16-256,-21-32 256,-2-2-9616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0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417 141 2424,'0'0'88,"-1"-5"65,-2 0-59,2 4-63,0-1-1,1 0 1,-1 1-1,1-1 1,-1 0 0,1 1-1,-1-1 1,1 0-1,0 0 1,0 0-1,0 1 1,0-1 0,0 0-1,0 0 1,1 0-1,-1 1 1,0-1-1,1 0 1,0 0 0,0-1-1,-1-1 217,-4-4-12,1 5-22,-3 0-13,3 1-32,-4-2-8,4 2 0,-3-1 1,5 3-144,0 0 0,0-1 0,-1 1 0,1 0 0,0 0 0,0 0 0,0 0 0,0 0 0,0 0-1,0 0 1,0 0 0,0 1 0,0-1 0,0 0 0,-2 1 0,-1 0 19,-19 0 198,0-2 0,1 0 0,-36-7 0,46 6-221,3 0 16,1 0-1,-1 0 1,1-1 0,-16-8-1,15 7-6,0 0-1,-1 1 1,1-1-1,-1 2 1,-17-4-1,23 4 58,-4-5 21,8 7-93,0 0 0,0 0 0,-1 0 0,1-1 0,0 1 0,0 0 0,-1 0 1,1 0-1,0 0 0,0-1 0,-1 1 0,1 0 0,0 0 0,0 0 0,-1 0 0,1 0 0,0 0 0,-1 0 0,1 0 1,0 0-1,0 0 0,-1 0 0,1 0 0,0 0 0,-1 0 0,1 0 0,0 0 0,0 0 0,-1 0 0,1 0 1,0 0-1,0 0 0,-1 1 0,1-1 0,0 0 0,0 0 0,-1 0 0,1 1 0,0-1 0,-7 13 219,-3 8-53,7-14-120,0 0 1,0 0-1,0 0 1,-3 13-1,5-17-28,-3 13 40,1 0 0,0 1 0,1-1 0,1 0 0,0 0 0,3 22 0,8 132 219,-8-130-96,3 280 483,-11-190-430,4-102-147,-13 137 252,5 12 1493,13-181-1686,2-1-128,11-20 141,36-86 4,-33 69-114,60-154 14,17-108-121,-89 274 36,14-66-230,6-115-210,-26 201 454,-1 9 16,-6 18 79,3 35 21,-1 86 17,2-20 81,4-5-78,15 77 74,-5-64-66,-12-109-113,0-4-14,1 0 1,2 17 0,-2-21 5,-4-8-16,-5-10-5,8 9-1,-19-33-1517,-3-4-6076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1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3144,'0'0'597,"6"5"-194,1 0-297,-1 1-1,1 0 1,-1 0 0,-1 1-1,1 0 1,-1 0 0,0 0-1,-1 1 1,1-1 0,-2 1-1,6 16 1,-3-8-45,-3-9 0,-1 1 1,0-1-1,0 1 0,-1 0 0,1 11 0,2 18 99,19 143 596,-6-109-488,-13-59-233,-2-5-93,0 0-1,0 0 1,0 1-1,-1-1 1,0 1 0,-1 0-1,0 10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20 8160,'0'0'72,"-4"-3"-12,-12-11-12,12 11 366,2 4-135,-7 1-4,7-1-249,0 0 0,0 0-1,-1 0 1,1 1 0,1-1 0,-1 1 0,0 0 0,0-1 0,0 1 0,1 0 0,-1 0 0,1 0-1,0 0 1,-1 0 0,1 0 0,-1 4 0,0-2 42,-39 65 89,35-57-127,1 0 0,-1 1 1,2-1-1,0 1 0,0 0 0,1 0 0,-1 21 1,2-20-13,-2 15 48,1 1-1,1 44 1,3-53-48,-1 4 39,1 0 1,6 37-1,4 19 43,4 173 185,-12-175-153,2 36 505,-6-115-626,1 1-1,-1-1 0,1 0 1,-1 1-1,1-1 0,-1 0 0,1 0 1,-1 0-1,0 1 0,1-1 1,-1 0-1,1 0 0,-1 0 1,1 0-1,-1 0 0,0 0 0,1 0 1,-1 0-1,1 0 0,-2-1 1,2 1 0,-7-1 8,0-1-1,0 0 1,1 0 0,-1-1-1,1 0 1,-1 0-1,1-1 1,0 1-1,0-1 1,1 0-1,-1-1 1,-6-7 0,6 7-15,1 1 4,0 0 1,1 0 0,-1 0 0,1-1-1,0 1 1,1-1 0,-4-5-1,-3-5 3,-21-37-3,6-8-8,8-6 0,10-1 0,4 1 0,6 3 0,4 3 0,8 4 0,9 3 0,10 4 0,-26 39 0,1 1 0,16-14 0,-14 14 0,0 2 0,23-13 0,-19 12 0,1 2 1,23-8-1,-14 9 2,0 1 0,0 0 0,36 1 0,-39 6 5,-3 5-4,-1 1 0,0 0 1,25 17-1,-26-9 25,4 15-2,19 36 0,-33-46 41,-2 16-13,-2 0 1,-2 0 0,-6 68-1,-6-32-27,5-45 40,-38 102 27,33-109-20,-6 0-22,-32 35 0,34-46 28,-16 4-26,-37 11 1,45-20 12,-8-4-27,-51-3 1,81 1-41,-1 0 1,1-1 0,-1 1-1,1 0 1,-1 0-1,1-1 1,0 1-1,-1-1 1,1 1-1,0-1 1,-2-1 0,-4-2-1,1 0 1,0-1-1,0 0 1,0-1 0,1 1-1,0-1 1,0 0-1,-8-12 1,12 17-2,1 0 1,-1 0-1,1 1 0,0-1 0,-1 0 1,1 0-1,0 0 0,-1 0 1,1 0-1,0 0 0,0 0 0,0 0 1,0 0-1,0 0 0,0 0 1,0-2-1,4-22-6,1-1-1,0 1 1,12-27 0,-16 47-10,0 1 0,1 0 1,0 0-1,0 0 0,5-6 1,30-41-828,54-58 0,-13 23-6996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2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7536,'16'9'0,"13"13"1,9 13 4,0 12-3,-26-27 38,-1 2 0,-1 0 0,0 0 1,-2 0-1,10 46 0,-3 5 272,-11-54-249,1 10 204,1 0 0,1-1 0,2 0 1,15 34-1,-23-59-227,0 0 1,1 0-1,0 0 1,0-1-1,-1 1 1,2 0-1,-1-1 1,0 1-1,0-1 1,1 0-1,0 0 1,-1 0-1,1 0 1,0 0-1,0 0 1,0-1-1,0 1 1,0-1-1,0 0 1,5 1-1,-1-3 9,0 0 1,-1 0-1,1 0 0,0-1 0,-1 0 0,1-1 0,-1 0 0,0 1 0,0-2 0,0 1 1,9-8-1,-12 9-39,0 0 1,-1 0 0,1 0 0,-1 0-1,0 0 1,0-1 0,0 1 0,0-1-1,0 1 1,0-1 0,0 0-1,-1 0 1,0 0 0,1 0 0,-1 0-1,0 0 1,-1 0 0,1 0 0,0-6-1,-1 4 3,0-1 1,-1 1-1,0-1 0,0 1 0,0 0 0,-1-1 1,0 1-1,0 0 0,0 0 0,-1 0 0,1 0 0,-1 0 1,0 1-1,-5-6 0,-1 1-250,0-1 0,0 2 1,-1-1-1,-1 1 0,-12-7 1,-15-8-6404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2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0 11928,'0'0'-4,"-1"0"1,1 0 0,0 0-1,-1 0 1,1 0 0,-1 1 0,1-1-1,-1 0 1,1 0 0,0 0-1,-1 0 1,1 1 0,-1-1-1,1 0 1,0 0 0,-1 1 0,1-1-1,0 0 1,-1 1 0,1-1-1,0 0 1,-1 1 0,1-1-1,0 0 1,0 1 0,0-1 0,-1 1-1,1-1 1,0 1 0,0-1-1,0 0 1,0 2 0,-1 17-9,1-11-2,1 9 7,0 35 54,-18 128 33,10-136 47,-53 190 70,45-187 31,-67 206 99,67-203-86,-1 4-83,-39 124 260,43-147-280,-3 10 416,-19 78 1,33-116-285,3-4-257,-1 0-1,0 0 1,0 0-1,1 0 1,-1 0 0,0 0-1,0 0 1,0 0-1,0 0 1,1-3-1,4-3 6,4-3-8,23-28 26,79-117-1844,-42 55-7392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3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0 419 9592,'1'3'22,"-1"-1"-1,0 0 1,1 0 0,-1 0 0,1 1 0,0-1-1,-1 0 1,1 0 0,0 0 0,0 0 0,1 0 0,-1 0-1,3 3 1,25 22 496,-15-14-364,-3-2-107,-8-7-6,1 1 1,1-1-1,-1-1 0,1 1 0,7 4 1,24 15 115,1-2 1,64 26 0,-81-37-140,-12-7 4,0 0 1,-1 0-1,1 0 0,0-1 0,15 2 0,99 13 131,-96-16-25,113-18 59,-110 11-46,80-35 60,-87 32-147,-1-1 0,0-2-1,28-18 1,-4-14 1,-31 26 106,30-82 86,-40 81-7,-4 0-128,-1-1 0,-6-28 0,1 33 128,-3 0-129,-2 1 1,-21-23-1,17 27 123,-1 4-142,0 0 1,-1 1 0,0 1-1,0 0 1,0 1 0,-1 1-1,-26 0 1,28 2-57,11 0-3,-1 1 0,0-1 0,0 1 0,0 0 1,1 0-1,-9 3 0,4-2 36,-31 9 158,38-11-202,1 1 0,-1 0 0,0 0 0,1 0 0,-1 1-1,1-1 1,-1 1 0,1-1 0,0 1 0,0 0 0,-3 2 0,5-2-13,1-1 1,0 0 0,-1 1 0,1-1-1,0 0 1,0 0 0,0 0 0,0 0-1,0 0 1,0 0 0,0 0 0,0 0 0,1 0-1,-1-1 1,2 2 0,-3-2-11,9 7 15,-5-4-4,1-1 0,-1 1 1,1-1-1,0 1 0,0-1 0,9 2 1,131 36 84,-46-22 0,-61-11-75,0 1 0,42 15 0,97 39 37,-142-48-34,107 66 9,-121-63-22,-10-4-9,0 2 0,-1-1 0,0 1-1,9 21 1,-14-17 9,-5-17-12,2 11 3,0 0 0,-2 1 0,0 15 1,-3-8 1,0-1 0,-2 0 0,-11 33 0,9-28-1,6-9-2,1-15-3,1-1 0,-1 0 0,0 1 1,0-1-1,0 1 0,1-1 0,-1 0 0,0 1 1,1-1-1,-1 0 0,0 1 0,0-1 0,1 0 1,-1 1-1,1-1 0,-1 0 0,0 0 0,1 1 1,-1-1-1,1 0 0,-1 0 0,0 0 0,1 0 1,-1 0-1,1 0 0,0 0 0,22-3 3,18-17 2,16-19-2,11-19 2,10-17-4,4-17-1,-3-18 0,-55 75 0,15-23-3,42-82 0,-55 88-35,-2 0-1,18-62 1,-52 162-34,7-28 69,-8 29-18,-5 67-1,14-96 20,-6 68-9,6-53 9,-7 76-6,4-56 6,2-14 2,4-40 0,-1-1 0,0 1 0,0-1 0,0 1 0,0 0 0,0-1 0,0 1 0,0 0 0,0-1 0,0 1 0,0 0 0,-1-1 0,1 1 0,0-1 0,0 1 0,-1 0 0,1-1 0,0 1 0,0-1 0,-1 1 0,1-1 0,-1 1 0,1-1 0,-1 1 0,-1-3 0,1 0 0,0 0 0,-1 0 0,1 0 0,0-1 0,0 1 0,0 0 0,1 0 0,-1-1 0,0 1 0,0-4 0,-16-80-1985,1-11-7941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3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12824,'3'-1'14,"1"0"1,-1 0-1,1 0 1,-1 0-1,1 1 1,0 0-1,-1 0 1,1 0-1,-1 0 1,1 0-1,-1 0 0,1 1 1,-1 0-1,1 0 1,-1 0-1,1 0 1,4 3-1,-1-1 24,7 5 176,64 65 118,-61-51 48,62 134 138,-65-118-203,55 162 77,-54-161-345,23 52-1,10 9-35,56 61-11,-84-136-32,-10-14 15,0 1 2,1-1 0,0-1 0,0 1 0,1-2 0,0 0 0,27 15 1,30 5-88,-66-28 94,0 0 0,-1-1 0,1 0 0,-1 1 0,1-1 0,0 0 0,-1 0 0,1 0 0,0-1-1,-1 1 1,1-1 0,-1 1 0,1-1 0,-1 0 0,1 0 0,3-2 0,-2 1 0,-3 2 5,1-1-1,-1 0 1,1 0 0,-1 0-1,1 0 1,-1 0 0,1 0-1,-1 0 1,0 0 0,0 0-1,0-1 1,1 1 0,-1 0-1,-1-1 1,2-1 0,2-3-4,11-19 2,2-24 25,-17 49-14,0-1 1,0 1-1,0-1 1,0 1-1,0-1 1,1 1-1,-1-1 1,0 1-1,0-1 0,1 1 1,-1-1-1,0 1 1,0 0-1,1-1 1,-1 1-1,1-1 1,-1 1-1,0 0 1,1-1-1,-1 1 1,1 0-1,-1 0 1,1-1-1,-1 1 1,1 0-1,-1 0 1,1 0-1,-1 0 1,2-1-1,-2 2 11,1-1 0,0 0 0,0 1 0,0-1 0,0 0 0,0 1 0,-1-1 0,1 1 0,0 0 0,0-1 0,-1 1 0,1-1 0,0 1 0,-1 0 0,1 0 0,-1-1 0,1 1 0,0 2 0,54 93 654,17 21-242,-53-95-163,2-5-178,1-1 0,0-1-1,34 16 1,-27-22 65,127 9 47,-153-18-188,1 0-1,0 0 1,0 0-1,0 0 1,0-1-1,5-1 0,154-51 91,-160 52-98,1-1 0,0 0 0,-1 0 0,1 0 0,-1 0 0,6-5 0,32-30 16,54-65 0,-71 68-14,31-51 1,1-9-6,-13 9-1,-32 60 1,8-28 0,-10 15 7,-2 0 1,-2-1-1,-1 0 1,-2-55-1,-2 69-4,-5-46 28,2 48-11,-1-6 41,-1-39-1,5 75-43,1 1-1,0 0 1,0 0-1,4 12 1,-1-5-10,32 188 104,-20-113-98,-1 25-12,1 119-4,-14-192-10,-1-5 4,1 124-48,-3-137 23,-5 32 0,6-54-27,-1-1 0,1 1 0,-1-1 0,0 1 0,1-1 0,-1 0 0,0 1 0,0-1 0,0 0 0,0 1 0,0-1 0,0 0 0,0 0 0,0 0 0,0 0 0,-1 0 0,1 0 0,0 0 0,-1-1 0,1 1 0,-1 0 0,1-1 0,-1 1 0,1-1 0,-1 1 0,1-1-1,-1 0 1,1 0 0,-1 0 0,1 0 0,-3 0 0,3 0-346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4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1 647 11568,'20'10'81,"0"-1"1,29 10 0,-28-12 1,5 3 31,2-2 1,-1 0 0,52 5-1,-57-10-52,14 1 299,167-3 98,-158-5-358,208-51 27,-200 39-121,189-75-1,-200 71-12,134-80-16,-172 97 11,0 1 0,0-1 0,0 0 0,-1 1 0,6-6 0,13-16-18,0-1 0,23-36 0,-44 59 25,0 0 1,0 0-1,0 0 0,0 0 0,0 0 1,0 0-1,0-1 0,0-3 1,3-23-11,-1 0 0,0-39 0,-7 44 8,-16-31-1,16 47 7,-1 1 0,1 0 0,-1-1 0,0 2 0,-7-8 0,7 9 2,0 0 0,-1 0 0,0 1-1,0 0 1,-1 0 0,1 0 0,-1 1 0,0 0 0,-9-3 0,3 5 58,3 4-48,1 1 1,0 0 0,1 0-1,-1 1 1,1 0 0,0 0-1,-12 11 1,18-15 5,0 1 1,0 0-1,0 0 1,1 0-1,-1 0 1,0 0-1,-1 4 1,-23 41 92,-21 51-1,36-62 84,-17 177 76,26-164-75,8 220 77,-2-212-105,26 232 58,-23-233-97,41 233 159,-45-268-246,2 8-6,-1 1 1,-1-1 0,-3 60 0,-5-42 10,5-44-45,0-1 0,-1 1 0,0 0 0,1 0 0,-1-1 0,0 1-1,-1 0 1,1-1 0,0 1 0,-1-1 0,-1 3 0,2-4 0,-1 0 0,1 0 0,0 0 0,-1 0 0,1 0 1,0-1-1,-1 1 0,1 0 0,-1-1 0,1 1 0,-1-1 0,1 0 0,-1 0 1,1 1-1,-1-1 0,1 0 0,-1 0 0,1 0 0,-1-1 0,-2 1 0,-32-12-886,25 8-134,-42-14-8421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4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1 636 11928,'64'1'-7,"49"13"4,-7 0-3,3-1 7,11-2 4,8-7-2,-77-8-354,1-1-1,-1-3 1,53-15 0,20-7-6709</inkml:trace>
  <inkml:trace contextRef="#ctx0" brushRef="#br0" timeOffset="1">1567 0 13536,'-4'2'9,"-1"-1"0,1 0 1,0 1-1,0 0 0,0 0 1,1 0-1,-1 0 0,0 1 1,1-1-1,-1 1 0,1 0 0,0 0 1,0 0-1,0 0 0,1 1 1,-6 7-1,3-4 18,-17 22 126,-36 60 0,53-81-126,-9 23 207,-41 178 80,48-159-139,-11 213 65,19-210-112,-1-53-128,12 132 132,15 5-85,-13-84 53,72 172 24,-84-221-121,0 1 0,1 0 0,-1-1 0,1 0 0,0 0 0,3 5 0,9 9 10,31 30-1,-39-41-11,1-1 0,0 0-1,1 0 1,0-1 0,0 0-1,0-1 1,16 6 0,-16-7 50,0-1 1,0-1 0,0 1 0,1-1 0,-1-1 0,1 0 0,-1 0 0,15-3 0,4-2-1202,39-14-1,-66 18 1114,103-31-9316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4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9952,'5'41'0,"-2"-16"7,10 44-1,-7-44-3,22 106 26,12 93 342,-6-73-211,-27-129-39,-4-17-201,-3-3 37,1 1 0,0-1-1,0 0 1,0 1 0,0-1-1,0 0 1,1 0 0,-1 0-1,1 0 1,-1 0 0,1-1-1,0 1 1,0 0 0,-1-1-1,1 1 1,0-1 0,1 0-1,-1 1 1,0-1-1,0 0 1,0 0 0,1-1-1,2 2 1,22 2-6310</inkml:trace>
  <inkml:trace contextRef="#ctx0" brushRef="#br0" timeOffset="1">287 20 13088,'7'-16'22,"-7"16"-18,0 0 1,0-1-1,0 1 0,0 0 0,0 0 0,0 0 1,0 0-1,1-1 0,-1 1 0,0 0 0,0 0 1,0 0-1,0 0 0,0 0 0,1 0 0,-1-1 0,0 1 1,0 0-1,0 0 0,1 0 0,-1 0 0,0 0 1,0 0-1,0 0 0,0 0 0,1 0 0,-1 0 1,0 0-1,0 0 0,0 0 0,1 0 0,-1 0 0,0 0 1,0 0-1,0 0 0,1 0 0,-1 0 0,0 1 1,0-1-1,0 0 0,0 0 0,1 0 0,-1 0 1,0 0-1,8 7 34,-3-2 0,-3-3 3,0 0 0,0 1 0,0-1-1,0 1 1,0 0 0,-1-1 0,1 1-1,-1 0 1,0 0 0,2 6 0,41 112 476,-36-92-250,18 145 55,-24-135-308,1 191-1789,-3-100-7178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5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14704,'5'1'29,"-1"1"0,1 0 0,0 0 1,0 1-1,-1 0 0,1-1 0,-1 1 1,0 1-1,0-1 0,0 1 1,6 6-1,36 49 540,-33-42-435,3 4-14,-1 1 0,-1 1 0,-1 0 0,12 29 0,-15-32-80,6 15 113,63 150 69,-63-148-36,32 69 16,54 120 100,-97-212-293,-1-2-11,0-1 0,1 0 0,12 19-1,-16-28-6,-1-1 6,1 0-1,-1 0 1,1 0-1,-1 0 1,1-1-1,-1 1 0,1 0 1,0 0-1,-1-1 1,1 1-1,0-1 1,0 1-1,-1 0 0,1-1 1,0 1-1,0-1 1,0 0-1,0 1 1,0-1-1,1 1 0,2-6-296,4-20-851,8-34-1,-15 58 1085,14-60-9986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0 978 9328,'1'-82'24,"4"20"5,4-52 454,-9 112-406,0 0-1,0 0 1,0 0 0,0 0 0,0-1 0,0 1 0,1 0 0,-1 0 0,1 0 0,0 0-1,-1 0 1,1 0 0,0 0 0,2-3 0,-2 5-28,0-1 0,0 0-1,0 1 1,1 0 0,-1-1 0,0 1 0,0-1-1,0 1 1,0 0 0,1 0 0,-1 0 0,0 0-1,0 0 1,0 0 0,0 0 0,1 0 0,0 1 0,2-1 52,5 1-1,1 0 1,-1 1-1,1 0 0,-1 0 1,0 1-1,1 1 1,-1-1-1,-1 1 0,1 1 1,-1 0-1,10 6 1,-12-6-75,12 8 315,67 76 115,-70-66-249,38 111 67,-45-105-140,14 133 74,-16-87-159,-6-73-49,1-1-1,-1 0 1,0 0 0,0 1 0,0-1 0,1 0 0,-1 0-1,-1 1 1,1-1 0,0 0 0,0 1 0,0-1-1,-1 0 1,1 0 0,-1 1 0,1-1 0,-1 0-1,1 0 1,-1 0 0,0 0 0,1 0 0,-1 0-1,0 0 1,0 0 0,0 0 0,0 0 0,0 0-1,0 0 1,0 0 0,0-1 0,0 1 0,0-1-1,-2 2 1,3-2 0,0 0-1,0 0 0,0 0 1,0 0-1,0 0 0,0 0 1,-1 0-1,1 0 0,0 0 1,0 0-1,0 0 0,0 0 1,-1 0-1,1 0 0,0 0 1,0 0-1,0 0 1,0 0-1,0 0 0,-1 0 1,1 0-1,0 0 0,0 0 1,0 0-1,0 0 0,0 0 1,-1 0-1,1 0 0,0 0 1,0 0-1,0 0 0,0-1 1,0 1-1,0 0 0,-1 0 1,1 0-1,0 0 0,0 0 1,0 0-1,0-1 1,-5-3-17,2 1 13,0 0-1,1 0 0,-1 0 0,0 0 0,1-1 0,0 1 0,0-1 0,0 1 0,0-1 0,1 0 0,-1 0 0,-1-7 1,-4-24-22,-2-37 0,8 62 20,0 1 0,1 0 0,0 0 0,1-1 0,2-12 1,1 2 0,-2 2 3,2 1 1,5-18 0,0 10 4,2 1 0,25-43 0,-33 62 6,-1 0 0,1 0 0,0 1 0,1-1 0,-1 1 0,1 0 1,0 0-1,7-6 0,1 0 2,24-18 39,-31 25-18,0 0 1,0 0 0,0 1 0,1-1 0,-1 1 0,1 1 0,-1-1 0,1 1-1,0 0 1,0 0 0,-1 1 0,1-1 0,9 2 0,-7-1 8,8 2 227,-4 3-193,0 0 0,0 1 0,-1 0 1,20 14-1,-30-19-54,0 0-1,0 0 1,0 0 0,0 0-1,0 0 1,0 0 0,0 0-1,0 1 1,0-1 0,0 0-1,0 3 1,12 23 93,-2 1 0,8 30 0,-14-31 86,-3-10-118,2 8-18,-2 0-1,0 0 1,-4 46-1,-1-46-13,-7 30 0,10-55-49,0 1 0,0-1 0,0 0 0,0 1 0,0-1 0,0 0 0,0 1 0,0-1 0,0 0 0,0 1 0,0-1 0,0 0 0,-1 0 0,1 1 0,0-1 0,0 0 0,0 1 0,0-1 0,-1 0 0,1 0 0,0 0 0,0 1 0,-1-1 0,1 0 0,0 0 0,0 0 0,-1 1 0,1-1 0,0 0 0,-1 0 0,1 0 0,0 0 0,0 0 0,-1 0 0,1 0 0,0 0 0,-1 0 0,1 0 0,0 0 0,-1 0 0,1 0 0,0 0 0,-1 0 0,1 0 0,0 0 0,-1 0 0,1 0 0,0 0 0,0 0 0,-1 0 0,1-1 0,0 1 0,-1 0 0,1 0 0,0 0-1,0-1 1,-1 1 0,1-1 0,-11-12-1746</inkml:trace>
  <inkml:trace contextRef="#ctx0" brushRef="#br0" timeOffset="1">1118 1 14520,'3'2'49,"-2"-1"-39,1 0-3,-1 1-1,1-1 1,-1 1 0,1 0-1,-1 0 1,0-1-1,0 1 1,0 0 0,0 0-1,0 0 1,0 0 0,0 0-1,-1 0 1,1 0-1,-1 1 1,1-1 0,-1 0-1,0 0 1,0 4 0,-4 97 137,-21 161 721,22-228-755,-26 163 212,18-141-277,-26 138-1779,33-164-8146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1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4216,'0'0'0,"15"22"0,6 16 8,14 25-8,4-1 0,1-15 0,1-2-2688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6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84 12280,'3'-17'35,"1"1"1,1 0 0,6-16-1,-10 30 120,-2 6 4,-6 17 90,1 0 0,1 1 0,1 0 0,-2 32 0,3-29-173,-2 13 332,0-4-180,-3 18 130,-26 91 0,34-140-412,-10 31-644,-7 43 1,10-34-8823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6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 10848,'-2'0'184,"-6"0"36,6 0 144,-21 4 1005,22-3-1209,0 0-1,0 0 1,-1 0 0,1 0 0,0 0-1,1 1 1,-1-1 0,0 0-1,0 0 1,0 1 0,1-1 0,-1 0-1,1 1 1,-1-1 0,1 0-1,-1 4 1,1-4-100,1 1 1,0-1-1,0 0 0,0 0 1,0 1-1,0-1 0,0 0 1,0 0-1,0 0 0,0 0 0,1 0 1,-1 0-1,0 0 0,1 0 1,-1-1-1,1 1 0,-1-1 1,1 1-1,2 0 0,52 21 107,-48-19-149,46 19 154,60 31 0,-63-18-130,-30-18 66,80 99 45,-81-86-58,79 163 42,-82-148-42,47 207 37,-55-198-66,5 199 24,-18-207-42,1-25-31,0 10-4,-2 0 1,-2-1-1,-1 1 0,-1-2 0,-16 37 0,-51 83 29,60-127-20,4-8-14,-2 0 0,0-1 1,-16 13-1,30-26-7,-1 0-1,1 1 1,0-1-1,-1 0 1,1 1 0,-1-1-1,1 0 1,-1 0-1,1 0 1,-1 1-1,1-1 1,-1 0 0,1 0-1,-1 0 1,1 0-1,-1 0 1,1 0 0,-1 0-1,1 0 1,-1 0-1,1 0 1,-2 0-1,0 0 2,0-1-1,-1 1 0,1-1 1,0 1-1,0-1 0,0 0 1,-1 0-1,1 0 0,-3-3 1,2 2-2,0-1 1,0 0-1,1 0 0,-1 0 1,1-1-1,0 1 1,-1 0-1,2-1 0,-3-5 1,-2-9 0,0-2 0,2 1 0,-5-40 0,9 35-13,22-116-28,-10 108-112,104-170-2227,-39 83-8627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7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43 9688,'60'-26'152,"-50"22"54,0 1 1,0 0-1,15-2 1,-21 4-55,0 1 1,0-1-1,0 1 0,-1 0 1,1 1-1,0-1 0,0 1 1,0-1-1,0 1 1,0 0-1,-1 1 0,1-1 1,-1 1-1,5 2 1,-6-3-227,0 1 0,0 0 0,0 0 0,0 0 0,0 0 1,-1 1-1,1-1 0,-1 0 0,1 1 0,-1-1 0,0 1 0,0-1 1,0 1-1,0 0 0,0-1 0,-1 1 0,1 5 0</inkml:trace>
  <inkml:trace contextRef="#ctx0" brushRef="#br0" timeOffset="1">594 1058 15960,'0'0'0,"-12"48"0,-24 82 224,-35 8 8,-38-14-201,-9-25 9,-5-20-40,-2-1-11887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18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 9144,'0'0'1600,"1"7"-1307,5 35-18,18 204 233,2 10-260,-21-205-148,9 210 40,-14-210-40,-8 202 40,6-203-39,-26 211 147,1-59-101,23-163-46,-18 161 154,21-188-223,-1 17 51,-8 35 0,8-54-2,0 0-1,-1 0 1,-1-1-1,1 1 1,-1-1-1,-1 0 0,0 0 1,-10 14-1,15-23-58,-1 1-1,1 0 0,-1 0 1,1-1-1,-1 1 0,1 0 1,-1-1-1,0 1 0,1 0 1,-1-1-1,0 1 1,0-1-1,1 1 0,-1-1 1,0 0-1,0 1 0,0-1 1,1 0-1,-1 1 0,0-1 1,-1 0-1,1 0-13,1-1 0,-1 1 0,1-1 0,-1 1 0,1-1 0,0 1 0,-1-1-1,1 1 1,0-1 0,-1 1 0,1-1 0,0 0 0,0 1 0,0-1 0,-1 0 0,1 1 0,0-1 0,0 1 0,0-1-1,0 0 1,0 1 0,0-2 0,6-52 109,-5 47-71,1-13-28,11-46 116,30-132 22,-31 151-48,57-214 43,-54 205-70,76-233 39,-73 231-33,61-241 37,-67 242-24,-2 12-44,4-22 45,9-91-1,-16-10 353,-8 168-439,0 0 0,0 0-1,0 0 1,0 1 0,0-1-1,0 0 1,0 1 0,0-1 0,0 1-1,1-1 1,-1 1 0,0-1 0,0 1-1,0 0 1,1-1 0,-2 2-1,-21 20 31,12-6 56,-8 28-31,-18 63 0,27-65 19,-29 197 36,34-186-58,-2 248 22,9-235-46,25 280 18,-20-278-34,26 254 9,-29-261-22,6 236 5,-11-242-12,-6 67 1,-9 3-4,-2-30 2,6-33-2,9-43 1,3-14-1,0 0 0,-1-1 0,0 1 0,0-1 0,0 1 0,-1-1 0,0 0 1,1 0-1,-1 1 0,-1-1 0,-2 4 0,3-7 11,-1-5 1,-5-11-5,1 0 0,1 0 0,-7-20 0,6 6 32,-23-182 24,27 156-6,-1-266 27,7 252-14,33-301 30,-24 291-30,65-312 23,-60 317-56,-7 32-23,63-306 40,-54 240-32,-3 12-18,3-13-23,-32 234 2,11-87-4,-5 197-6,8-180-10,11 252-14,-10-240 10,9 283-14,-9-283 0,8 281-70,-9-315 98,-2 192-54,-6-104 40,7-117 35,0-1 0,0 0-1,-1 1 1,1-1-1,-1 0 1,0 0 0,0 1-1,0-1 1,0 0-1,-1 0 1,1 0-1,-4 4 1,3-5 1,2-1 2,0-1-1,0 0 1,0 0 0,0 0 0,0 0 0,0 0-1,0 0 1,0 0 0,0 0 0,0 0 0,0 1-1,0-1 1,-1 0 0,1 0 0,0 0 0,0 0 0,0 0-1,0 0 1,0 0 0,0 0 0,0 0 0,-1 0-1,1 0 1,0 0 0,0 0 0,0 0 0,0 0-1,0 0 1,0 0 0,0 0 0,-1 0 0,1 0-1,0 0 1,0 0 0,0 0 0,0 0 0,0 0 0,0 0-1,0 0 1,0-1 0,-1 1 0,1 0 0,0 0-1,0 0 1,0 0 0,0 0 0,0 0 0,0 0-1,0 0 1,0 0 0,0 0 0,0-1 0,0 1-1,0 0 1,0 0 0,0 0 0,0 0 0,0 0-1,0 0 1,0 0 0,0-1 0,0 1 0,0 0 0,0 0-1,0 0 1,0 0 0,0 0 0,0 0 0,0-1-1,-20-29-12,-15-44 10,-6-32 3,-2-22 2,-26-156 8,59 227 10,-24-216 11,30 224 4,1 14-14,-2-30 20,-17-82-1,16 111-7,-14-73 122,16 100-133,0 9 28,-4 19 33,5-11-87,-4 8 15,3-8-1,1 0 0,0 1 0,0-1 0,1 1 0,-2 12 0,-19 149 58,20-132-42,-10 187 8,12-173-26,-1 82 4,5 36-10,6 38 494,-2-71-3288,3 37-8687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22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8 115 7800,'0'0'81,"-1"5"-9,-4 14-35,5-18-21,-1 1 0,1-1 1,0 1-1,0-1 0,0 1 0,0-1 0,0 1 0,0-1 0,0 1 0,0-1 0,1 0 0,-1 1 0,0-1 0,2 3 0,2 14 210,-2-12-189,-1 1 1,0 0-1,1-1 0,1 0 1,-1 1-1,1-1 0,0 0 0,0 0 1,1-1-1,-1 1 0,1-1 1,0 0-1,8 7 0,4 5 8,2-1 0,22 15 0,-28-23-21,1 0-1,0-1 0,0 0 0,25 9 0,-19-9-12,-2 1 10,1-2-1,0 0 1,0-1-1,31 4 1,-31-6-11,11 2 32,0-1-1,39-1 0,-46-2-29,-5-1 19,1 0 1,-1 0-1,31-7 0,-35 5-20,0-1 10,0 0 0,-1 0 0,0-2 0,0 1-1,17-10 1,-14 7-7,-9 5 1,0-1-1,-1 1 1,1-1-1,-1 0 1,0 0-1,0-1 1,7-5-1,2-3 3,-1 2-5,30-26 70,85-81 186,-125 114-208,2-8 39,-5 10-94,1 1 1,-1-1-1,1 1 0,-1-1 0,0 1 0,1-1 0,-1 1 0,0-1 0,1 1 0,-1-1 0,0 0 0,0 1 0,0-1 0,0 1 0,0-1 0,1 0 0,-1 1 0,0-1 0,0 0 1,0 1-1,0-1 0,-1 0 0,1-1 35,0 1-38,-1 1 0,1 0 0,0-1 0,-1 1 0,1-1 0,0 1 1,-1 0-1,1-1 0,0 1 0,-1 0 0,1-1 0,-1 1 0,1 0 0,0 0 1,-1-1-1,1 1 0,-1 0 0,1 0 0,-1 0 0,1 0 0,-1-1 0,1 1 1,-1 0-1,1 0 0,-1 0 0,1 0 0,-1 0 0,1 0 0,-1 1 0,1-1 1,-1 0-1,1 0 0,-1 0 0,1 0 0,-2 1 0,-20 5 18,-11 9-12,28-12-8,4-2 0,-1 0 0,0 0 0,1 0 0,-1-1 0,0 1 0,0 0 0,0-1 0,0 1 0,1-1 0,-1 0 0,0 0 0,0 0 0,-2 0 0,-1 1 4,1-1 1,-1 0 0,1 0 0,-1 0 0,1-1-1,-1 0 1,1 0 0,-1 0 0,1 0 0,0-1-1,-1 1 1,1-1 0,0 0 0,-4-3-1,-7-5 38,0-1 1,-17-17-1,-8-6 6,37 32-46,-5-4 13,0 0 0,-1 0 0,0 1 0,0 0 0,0 1 1,0 0-1,-11-3 0,-87-14 41,91 15-42,-13-1-4,17 6-5,11 1-5,1 0 0,0 0 1,0 0-1,0 0 0,-1 0 0,1 0 0,0 0 0,0 0 0,-1 0 0,1 0 0,0 0 0,0 0 0,-1 0 0,1 0 0,0 0 0,0 1 0,0-1 1,-1 0-1,1 0 0,0 0 0,0 0 0,0 0 0,-1 0 0,1 1 0,0-1 0,0 0 0,0 0 0,0 0 0,0 0 0,-1 1 0,1-1 0,0 0 0,0 0 1,0 0-1,0 1 0,0-1 0,0 0 0,0 0 0,0 1 0,0-1 0,0 3 1,0 0-1,0-1 1,1 1 0,0 0-1,-1 0 1,1-1 0,2 5-1,19 35 3,10 12 2,4 7-3,2 0-2,-2-3 1,-22-40 2,1 1 0,25 23 0,-38-40-1,1 1 0,-1-1 0,1 0 0,0 0 0,0 0 0,0 0 0,0 0 0,0 0 0,0-1 0,0 0 0,4 2 0,5 1 1,0 1 0,-8-3 1,0 0 0,1 0 0,-1-1 0,1 0 0,-1 0 0,1 0 0,8 0 0,26 2 43,0-2 0,66-6 0,-84 3-38,30-7 82,-33 5-40,-1 0 1,0-2-1,0 0 1,0-1-1,-1 0 0,0-2 1,0 1-1,20-17 1,-27 17 2,-1 0 0,1-1 1,-1-1-1,-1 0 0,0 0 1,0 0-1,10-22 0,-16 29-38,-1 0 0,1-1 0,0 1 0,-1 0 0,1 0 0,-1 0 0,0 0 0,0-1 0,-1 1 0,1 0 0,-1 0 0,1 0 0,-1 0 0,-2-5 0,1-2 62,-1-2-31,0 1 0,-1 0 0,-1 1 0,1-1 0,-1 1 0,-1 0 0,0 0 0,-12-15 1,15 20-38,1 1 1,1-1-1,-1 1 1,1-1-1,-1 0 0,0-5 1,2 9-4,0-2-1,0-6-3,1 5 2,2-6-3,-1 1-10,-2 7-31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22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0 831 8520,'11'6'-11,"-1"1"0,0 0 0,17 16 0,-25-22 9,-1 1 0,0-1 0,0 1 0,1-1 0,-1 1 1,0-1-1,0 1 0,0 0 0,-1 0 0,1-1 0,0 1 0,-1 0 1,1 0-1,-1 0 0,1 3 0,0 4-2,7 35 2,-8 18 2,-7 18 0,-4 0 3,-6 53 10,14-107-4,-1 5 7,1 0 0,3 45 0,0-76-16,6 55 56,-6-49-46,1-1 0,1 0 1,-1 0-1,1 1 1,0-1-1,0 0 1,0 0-1,1-1 1,4 7-1,-7-10-7,0-1 0,1 0-1,-1 0 1,0 0 0,1 0-1,-1 0 1,1 0 0,-1 0 0,0 0-1,1 0 1,-1 0 0,0 0-1,1 0 1,-1 0 0,0 0 0,1-1-1,-1 1 1,1 0 0,-1 0-1,0 0 1,0 0 0,1-1 0,-1 1-1,0 0 1,1 0 0,-1-1 0,0 1-1,0 0 1,1-1 0,9-9 15,-10 10-18,20-28 16,-11 9 11,5-38-525,9-66 1,-4 6-4636</inkml:trace>
  <inkml:trace contextRef="#ctx0" brushRef="#br0" timeOffset="1">80 71 8880,'0'0'0,"0"-9"0,-2-18 0,-2 4-24,1 11 24,15 50-224,0-5-416,3-2 640,-1 0-5520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23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8792,'4'9'-22,"0"0"1,0 0-1,-1 1 1,-1 0-1,1-1 1,1 19-1,-3-19 11,8 61-38,-7-37-124,-2 64-1,-7 30 140,5-105 34,-27 241 17,-5-56 20,27-169 37,-31 127-958,20-87-3976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23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39 506 6280,'-10'-3'-11,"-16"-6"38,23 8-15,5 1-2,15 2 5,-4 1-13,29 4 23,83 3 4,-83-8 4,78-6 1,-93 2-28,25-2 35,87-18 0,-121 18-36,19-6 23,127-52 19,-137 46-7,82-73 12,-92 69-32,-9 9 3,1 0 6,-1-1 0,0 0-1,0-1 1,-2 0-1,1 0 1,6-23 0,-7 17 226,-1 1-1,-1-1 1,-1-1 0,-1 1 0,0 0 0,-2-21 0,-2 32-26,-1 8 154,-4 24 134,0 77-182,6-66-220,2 1 0,9 54 1,-6-63-89,1 6 80,-1-11-58,0 2-18,1 0-1,1-1 0,1 0 1,15 34-1,61 104 99,-61-129-123,5-5-8,-26-26-4,1-3-1,1-2 3,0-1 0,0 0-1,-1 0 1,0 0 0,0 0 0,-1 0-1,1 0 1,-1-1 0,0 1 0,0 0 0,-1-7-1,2 2 3,1-6-10,0 0 1,11-26-1,-8 26 8,-5 13 2,0 0 0,0 0 0,0 0 0,1 1-1,-1-1 1,1 0 0,-1 1 0,1-1 0,0 1 0,4-5 0,3-3-2,33-33 2,8 3 2,-40 33 0,1 0 0,20-8 0,-20 11 0,0 1 0,0 0 0,0 0 0,0 2 1,1-1-1,-1 1 0,18 2 0,-9 3 8,-9 2-6,0 0 1,0 1-1,-1 0 0,0 1 0,0 0 1,10 10-1,-19-16-1,0-1-1,1 1 1,-1-1 0,0 1 0,0 0-1,0-1 1,0 1 0,-1 0 0,1 0-1,1 2 1,10 40 7,11 60 0,-21-68-1,-5 64-1,-12 24-3,3-66-645,-32 95 0,13-60-5811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24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6728,'6'4'104,"210"127"784,-192-118-864,-7-5 52,28 21 0,61 53 81,-90-65-89,-11-11-49,2 4-7,-1-1 0,1 1-1,-2 0 1,1 0 0,-1 1-1,-1 0 1,0 0 0,-1 0-1,4 16 1,-3 6 16,0 1 0,-3 56 0,-1-88-28,-1 1 1,1 0-1,-1 0 0,0 0 1,0-1-1,0 1 0,0 0 0,-2 3 1,3-5-1,-1-1 0,0 1 0,0 0 0,1 0 0,-1-1 0,0 1 0,0-1 0,0 1 0,1 0 0,-1-1 0,0 0 0,0 1 0,0-1 0,0 0 0,0 1 0,0-1 0,0 0 0,0 0 0,0 0 0,-1 0 0,-1 0 0,0 0 0,0 0 0,0-1 0,0 1 0,0-1 0,0 0 0,0 0 0,-4-2 0,2 0 0,-1 0 0,1-1 0,-1 1 0,-7-8 0,-19-26 0,6-8 0,8-4 0,15 38 3,1 1 0,0-1 1,1 0-1,-1 1 0,2-1 1,0 0-1,0 0 0,1 0 1,0 1-1,1-1 0,6-19 1,-7 27 1,0 1 1,0-1-1,0 1 0,0-1 1,1 1-1,-1 0 0,1-1 1,-1 1-1,1 0 1,0 0-1,0 0 0,3-2 1,5-4 4,-1-3-2,-5 7 2,0 0 0,0 0 1,0 1-1,0-1 0,1 1 0,-1 0 0,7-2 0,6-5 30,0 2-1,1 0 1,0 1 0,1 1-1,-1 1 1,26-4-1,-31 7-22,-9 1-4,-1 1 0,0-1 1,1 1-1,-1 0 0,0 0 1,1 0-1,-1 1 0,0-1 0,1 1 1,5 2-1,77 26 152,-82-28-153,0 0 0,0 1-1,0 0 1,0-1 0,-1 2 0,1-1-1,-1 0 1,0 1 0,1-1-1,3 6 1,3 1 6,18 22 6,-19-17 23,-6-8-34,1 4-4,0 0-1,-1 0 0,0 0 0,0 0 1,-1 1-1,-1-1 0,1 1 0,-2 17 1,0-26-8,0 40 27,-10 73-1,5-85-386,2 1 0,2 61 1,4-75-5222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25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43 258 8072,'2'3'65,"0"-1"-59,0 0 0,0 1 1,0-1-1,-1 1 0,0-1 0,1 1 0,-1 0 0,1 4 1,4 40 161,-10 78-1,-7-27-87,2-14-71,-2 49-4,11-123-5,0-1-1,0 1 0,1-1 0,1 0 0,-1 1 1,2-1-1,-1 0 0,7 16 0,-5-15-1,-1-1-3,1 0 0,-1 0 0,1 0 0,8 10 0,-12-18 4,1-1 0,-1 0 0,1 0 0,-1 0 0,1 1 0,0-1 0,-1 0 0,1 0 0,-1 0 0,1 0 0,0 0-1,-1 0 1,1 0 0,-1-1 0,1 1 0,0 0 0,-1 0 0,1 0 0,-1-1 0,1 1 0,-1 0 0,1 0 0,-1-1 0,1 1 0,-1-1 0,1 1 0,-1 0 0,1-1 0,0 0 0,0 0-2,7-4 0,-4 3-1,0-1 0,0 0-1,0 0 1,0 0 0,-1 0-1,4-5 1,15-18-12,0-1 1,-2-1-1,19-35 0,-15 9 14,-19 39 3,-1 0-1,-1-1 1,0 0 0,0-27 0,-3 30 6,-1 1 0,0-1 0,-1 1-1,0 0 1,-1 0 0,0 0 0,-7-18 0,4 17 3,4 5 7,-1 0-1,0 0 1,0 0 0,-1 1-1,0 0 1,0 0 0,-1 0-1,0 0 1,0 1-1,-10-10 1,14 15-13,1 1 3,0 0 1,-1-1 0,1 1 0,0 0-1,-1-1 1,1 1 0,0 0 0,-1-1-1,1 1 1,0 0 0,-1 0 0,1-1-1,-1 1 1,1 0 0,-1 0 0,1 0-1,0 0 1,-1-1 0,1 1 0,-1 0-1,1 0 1,-1 0 0,1 0 0,-1 0-1,0 0 1,-5 1 21,0 0-1,0 1 1,0-1-1,0 1 1,1 0-1,-1 0 1,1 1-1,-1 0 1,-8 6-1,0 5 166,-6 18-63,-20 45 0,31-55-62,0 1 0,2 0 1,1 0-1,-5 33 0,9-43-51,-1 13 77,4 16-30,8 51 1,-2-68-6,34 75 16,-41-99-75,1 0 0,-1 0 1,1-1-1,-1 1 0,1 0 1,-1 0-1,1 0 0,0-1 1,-1 1-1,1 0 0,0 0 1,-1-1-1,1 1 0,1 0 1,2 2 1,0 0 0,1-1 1,-1 0-1,1 1 0,4 0 1,-5-2-4,0 0 0,1 0 1,-1 0-1,0-1 1,0 0-1,1 0 0,-1 0 1,0-1-1,5 0 1,5-3-3,-1-1 1,0 0-1,0-1 1,0-1-1,-1 0 1,17-12 0,-26 17-3,19-16-62,81-82-42,-85 78-32,6-13-34,-3-1 1,29-64 0,-44 85 150,-4 8 7,1 0-1,-1-1 1,0 1 0,0-11 0,4-18-44,-3 3 48,-5 0 28,1 33-6,1 0 0,-1 1 0,0-1 0,0 1 0,0 0 0,1-1 0,-1 1 0,0 0 0,0-1 0,1 1 0,-1 0 0,1 0 0,-1-1 0,1 1 0,-1 1 0,-3 4 12,-7 28 204,7-20-142,1 1 0,1 1 1,1-1-1,0 0 1,1 0-1,3 29 0,8-4-26,-10-37-42,0-1 0,0 1 0,0-1 0,0 1 1,0-1-1,0 1 0,0-1 0,1 0 0,0 0 0,-1 1 1,1-1-1,3 3 0,3 2 14,-4-2-10,0-1 1,0 0-1,1 0 1,-1 0 0,1-1-1,0 1 1,0-1-1,1 0 1,-1-1-1,1 1 1,9 2 0,-4-2 7,0-1-1,0-1 1,0 0 0,17 0 0,-26-1-21,0 0 0,0 0-1,0 0 1,0-1 0,0 1-1,0-1 1,0 1 0,0-1-1,0 1 1,0-1 0,0 0-1,0 0 1,3-2 0,3-2 6,2 0-4,23-15 50,40-31 340,-72 51-393,-1 0 1,1 0 0,0 0 0,-1 0-1,1-1 1,-1 1 0,1 0-1,0 0 1,-1 0 0,1 0 0,-1 1-1,1-1 1,0 0 0,-1 0-1,1 0 1,-1 0 0,1 1 0,-1-1-1,1 0 1,0 1 0,2 0 12,69 26 99,-48-17-98,1-1 0,48 12 0,-15-16-12,-35-6 6,5-5-5,46-15 0,-57 10 6,74-81 10,-74 67-11,3-19-5,22-68 0,-34 77 5,4-131 4,-14 136-4,-24-98 6,17 107 1,1 9-14,-2 0 0,1 1 1,-2 0-1,-12-12 0,8 16 20,1 4-20,0 1 0,0 1 0,0 0 0,-18 1 1,12 6 12,-89 49 6,88-39-11,-27 29 4,40-37-19,1 1 1,1-1 0,0 2 0,-7 12 0,11-19-71,0 0 0,0 1 0,1 0 0,-1-1 0,1 1 0,0 0 0,0 0 0,0 0 0,0 0 0,1 0 0,0 0 0,0 0 0,0-1 0,0 1 0,1 0 0,-1 0 0,1 0 0,0 0 0,0 0 0,2 4 0,10 23-7276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1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0 200 9776,'3'1'-7,"0"0"0,-1 0 1,1 0-1,-1 1 0,1-1 0,-1 1 1,0-1-1,0 1 0,1 0 0,-1 0 1,0 0-1,-1 0 0,1 0 1,0 0-1,0 0 0,-1 1 0,3 4 1,-1-2-21,-1-2 3,0 0 0,0 1 0,0-1 0,0 1 0,0-1 0,-1 1 0,1 0 0,-1 0 0,1 7 0,2 5-10,0 0 16,0-2-6,-1 1 0,2 25 0,11 109-56,-15-137 46,0 1 1,1-1-1,5 20 0,-1-12 15,7 27-9,-5-32-37,3 0 13,28 24 0,-28-32-101,-4-6 108,-1 1 1,1-1-1,0-1 1,0 1-1,0-1 1,0 0-1,0-1 0,-1 1 1,1-1-1,0-1 1,0 1-1,-1-1 1,1-1-1,6-2 1,1-1 9,32-17-150,115-79-250,-155 98 432,0-1 0,0 2 0,1-1 0,-1 1 0,1-1 0,0 2 0,0-1 0,10-2 0,-13 5 3,2-2 5,1 1-1,0 1 0,-1-1 0,1 1 1,0 1-1,0-1 0,-1 1 0,1 0 0,7 2 1,-4-1 8,2 1 34,0-1-1,1 1 0,18 8 0,23 8 168,61 10 11,-94-25-153,1 0 0,0-2 0,41 0 0,-39-3-48,-15 2-3,1-1 0,-1 0-1,1-1 1,0 0 0,-1-1-1,1 0 1,-1-1-1,0 1 1,0-2 0,16-7-1,-24 11-19,13-12 73,5-10-20,24-42 1,-34 42 52,-3 8-57,-2 2-25,1-1 1,-1 0 0,-1 1 0,-1-1 0,1 0 0,-2-1 0,0-20 0,-5-9 102,-2-1 0,-15-53 0,2 36 48,6 29-73,5 16-19,2 0 1,-1-1 0,-4-25-1,10 40 111,1 2-191,0 0 0,-1 0-1,1 0 1,-1 0 0,1 0 0,0 0 0,-1 1-1,1-1 1,0 0 0,-1 0 0,1 0 0,0 1-1,-1-1 1,1 0 0,0 0 0,-1 1 0,1-1-1,0 0 1,0 1 0,-1-1 0,1 0 0,0 1-1,0-1 1,0 0 0,-1 1 0,1-1 0,0 0-1,0 1 1,0 0 0,3 16-5,-1-7 19,8 25-5,10 17-10,4 12-3,2 9 0,-10-16-4,12 70 0,-27-124 4,40 191-46,-40-189 21,4-14-1212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25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7088,'19'80'14,"-15"-21"-11,-10 97 14,1-35 97,2-3-29,3 55 10,5 37 120,-3-169-142,24 238 343,-20-179-142,-6-98-155,1-2-115,0-1 0,-1 1-1,1 0 1,0-1 0,-1 1 0,1-1 0,0 0-1,-1 1 1,1-1 0,-1 0 0,1 1 0,-1-1-1,1 0 1,-1 1 0,0-1 0,1 0-1,-1 0 1,0 0 0,10-32-992,-1-5-3985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26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6904,'4'2'-1,"0"0"1,-1 1 0,1-1-1,-1 1 1,0-1 0,0 1-1,0 0 1,0 0-1,0 1 1,0-1 0,-1 0-1,0 1 1,1 0 0,-2-1-1,4 7 1,-1-2 3,1 9 24,1 22-1,2 53 1,-14 106 238,2-143-143,-11 243-516,12-239-4132</inkml:trace>
  <inkml:trace contextRef="#ctx0" brushRef="#br0" timeOffset="1">230 1 7448,'0'0'0,"0"45"8,-3 55-8,2 2-5112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26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44 255 9144,'0'0'0,"0"12"0,0 20 0,-2 7-176,-8 10 176,1-3-232,-2 0 232,4-9-472,5-15 472,-1 0-5720</inkml:trace>
  <inkml:trace contextRef="#ctx0" brushRef="#br0" timeOffset="1">229 187 6280,'49'-67'73,"-30"41"52,1 2 0,40-39 0,-59 62-99,0 1 1,1-1-1,-1 0 0,0 0 1,0 1-1,1-1 1,-1 1-1,0-1 0,1 1 1,-1 0-1,0 0 0,1-1 1,-1 1-1,1 0 1,-1 0-1,1 0 0,-1 0 1,3 1-1,2 0 39,27 2 45,-32-3-93,0 0 1,0 0-1,0 0 0,0 1 1,0-1-1,-1 0 1,1 1-1,0-1 1,0 0-1,0 1 0,0-1 1,-1 1-1,1-1 1,1 2-1,7 6 43,0 0 0,0 1 0,-1 1 0,0-1 0,9 16 0,-9-5 147,-7-13-157,3 9 3,-1 0-1,0 0 0,-2 0 1,0 1-1,0-1 1,-4 26-1,-24 103 313,23-124-1397,2-1-4214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29:27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0 300 7176,'18'-10'7,"-1"1"1,0-2 0,20-16-1,-35 26-2,0 0-1,1 0 0,-1 0 0,1 0 0,0 0 0,-1 0 0,1 0 0,0 1 0,-1-1 0,1 1 1,0 0-1,0 0 0,-1 0 0,1 0 0,0 1 0,0-1 0,-1 1 0,1 0 0,3 1 0,-3-2 2,10 6 29,-9-4-26,2 2-5,0 0 1,-1 0 0,1 0 0,-1 1 0,0-1-1,-1 1 1,1 0 0,-1 1 0,0-1-1,0 1 1,0 0 0,3 8 0,51 109 33,-45-101-36,-13-21-4,1 0 0,0 1-1,0-1 1,0 0 0,0 0 0,0 0 0,0 0 0,0-1 0,0 1 0,0 0 0,1 0 0,-1-1-1,0 1 1,0-1 0,1 1 0,-1-1 0,0 1 0,1-1 0,-1 0 0,0 1 0,3-1 0,0-1-9,1 0 1,-1 1-1,1-2 1,-1 1-1,7-3 1,-9 3 8,15-4-10,-9 2-20,0 0 1,0 0 0,-1-1 0,1 0-1,9-6 1,-3 1-49,1 2 30,-1-2 0,0 0-1,-1-1 1,0 0 0,-1 0-1,17-19 1,47-63-214,-64 72 152,0-6 45,12-45-1,-24 54 43,-9-22 4,7 35 20,0-1 1,0 1-1,-1 0 1,1 0 0,-1 0-1,0 0 1,0 0-1,-5-4 1,2 3 0,-1 1 1,0-1-1,0 1 0,-1 1 1,1-1-1,-1 1 0,1 1 1,-1-1-1,0 1 0,-16-1 1,2 3 20,-12 9-1,-47 17 0,79-25-15,0 0 0,-1 0 0,1 0-1,0 1 1,0-1 0,0 0 0,0 1 0,0-1-1,-1 3 1,-23 22 22,2 1-1,-25 38 1,46-61-14,1-1-1,0 1 0,0-1 1,0 1-1,1 0 0,-2 4 1,-10 39 46,-10 68 0,22-112-52,1 0 0,0-1-1,0 1 1,0 0 0,0-1-1,0 1 1,0 0 0,1-1-1,-1 1 1,2 2 0,3 14 29,13 35 1,-9-37-28,0 0 1,11 15-1,-19-30-4,1 0 1,-1 0-1,1 0 0,-1-1 0,1 1 1,0 0-1,-1-1 0,1 1 0,0-1 0,0 1 1,0-1-1,3 2 0,21 12 31,40 19 0,55 10-8,-109-41-11,0 1-1,0-2 1,12 2 0,156 20 49,57-11-736,-224-13 555,248 11-3878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6:12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175 132 5832,'-5'1'64,"-14"3"40,12-2 161,-1 0 2095,9 2-2186,-1-3-166,0-1 1,0 0 0,0 0-1,0 1 1,0-1 0,0 0-1,0 1 1,0-1 0,0 0 0,0 0-1,0 1 1,0-1 0,0 0-1,0 0 1,0 1 0,0-1-1,0 0 1,0 0 0,1 1-1,-1-1 1,0 0 0,0 0-1,0 1 1,0-1 0,1 0-1,-1 0 1,0 0 0,0 0-1,1 1 1,-1-1 0,0 0-1,1 0 1,140-7 810,-132 6-764,-1-1 1,0 0 0,1 0 0,-1-1-1,0 0 1,-1 0 0,9-6 0,-5 4-13,0-1 100,1 0 0,-1 0 0,0-1 0,-1 0 0,0-1 1,0 0-1,0-1 0,12-15 0,-1 3 416,-13 13-326,-6 6-25,0 1-172,0 0-1,0 1 1,1-1 0,-1 1-1,0 0 1,0 0 0,1-1-1,-1 2 1,0-1-1,1 0 1,-1 0 0,0 1-1,0-1 1,0 1 0,5 1-1,34 18 122,-27-12-69,121 51 145,-123-53-218,-8-4 2,2 2 6,-4-3 1,-2-1-23,1 0 1,-1 0 0,0 1 0,0-1-1,1 0 1,-1 0 0,0 1-1,0-1 1,1 0 0,-1 0 0,0 1-1,0-1 1,0 0 0,1 1 0,-1-1-1,0 0 1,0 1 0,0-1 0,0 1-1,0-1 1,0 0 0,0 1 0,0-1-1,0 0 1,0 1 0,0-1-1,0 1 1,0-1 0,0 0 0,0 1-1,0-1 1,0 0 0,0 1 0,0-1-1,-1 0 1,1 1 0,0-1 0,0 0-1,0 1 1,-1-1 0,1 0 0,-1 1-1,-37 11 38,-206 37 86,87-23 5,-16 2 78,146-22-143,25-5-18,-5 1-6,7-2-27,0 0-1,0 0 1,1 0 0,-1 0-1,0 0 1,0 0 0,0 0-1,0 0 1,0 0-1,0 1 1,0-1 0,0 0-1,0 0 1,0 0 0,0 0-1,0 0 1,101-14 50,114-9 32,-195 22-84,-6 0 4,0 0 1,0-1-1,1 0 1,18-7 0,-31 9 8,-15-9 38,-5 4-39,7 2-14,1 0 0,-1 1 1,-16-1-1,-32-1 35,-63 3-1,99 2-40,-37 5 14,23 1-10,-105 13 25,137-19-26,5-1-7,0 0 0,0 0 0,0 0 0,0 0 0,0 0 1,0 0-1,0 0 0,1 0 0,-1 1 0,0-1 1,0 0-1,0 0 0,0 0 0,0 0 0,0 0 0,0 0 1,0 0-1,0 0 0,0 0 0,0 0 0,0 1 1,0-1-1,0 0 0,0 0 0,0 0 0,0 0 0,0 0 1,0 0-1,0 0 0,0 0 0,0 1 0,0-1 1,0 0-1,0 0 0,0 0 0,0 0 0,0 0 1,0 0-1,0 0 0,0 0 0,0 0 0,0 1 0,0-1 1,-1 0-1,1 0 0,0 0 0,0 0 0,0 0 1,0 0-1,0 0 0,0 0 0,0 0 0,0 0 0,0 0 1,-1 0-1,1 0 0,0 0 0,0 0 0,0 0 1,0 0-1,0 0 0,0 0 0,0 0 0,0 0 0,-1 0 1,1 0-1,9 4 1,-7-4 0,36 11 1,20 2-9,0-2 0,77 4 1,-84-13-25,-37-2 18,1 1 0,-1 0 0,1 1 1,13 4-1,-11 1-47,-17-7 58,0 0 1,0 0 0,0 1 0,0-1-1,0 0 1,0 0 0,1 0-1,-1 0 1,0 0 0,0 0-1,0 1 1,0-1 0,0 0 0,0 0-1,0 0 1,0 0 0,0 1-1,0-1 1,0 0 0,0 0 0,0 0-1,0 0 1,0 1 0,0-1-1,0 0 1,0 0 0,0 0-1,0 0 1,0 1 0,0-1 0,0 0-1,0 0 1,0 0 0,-1 0-1,1 0 1,0 1 0,0-1 0,0 0-1,0 0 1,0 0 0,0 0-1,0 0 1,-1 0 0,-26 12-71,19-9 69,-80 24-10,71-21 13,1-4 0,11-4-61,1 1 0,-1-1 0,1-1 1,0 1-1,0 0 0,0-1 1,0 0-1,0 0 0,-6-7 0,4 5-1131,-28-26-7808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5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324 202 7800,'-7'-11'40,"1"3"105,1 0 1,0-1-1,0 1 0,1-1 0,-6-16 1,10 23 255,0 1-292,0 0-1,0 0 1,0 0-1,0 0 1,0 1-1,0-1 1,0 0-1,0 0 1,-1 0-1,1 1 1,0-1 0,0 0-1,-1 0 1,1 1-1,-1-1 1,1 0-1,-1 1 1,1-1-1,-1-1 1,0 0-291,-1 1 809,6-1-535,20-5-37,-1 1 1,1 1-1,42-4 0,-48 7-40,148-16 163,-30 5-60,150-13 9,-223 22-47,275-3 33,-268 6-26,260 0 33,-270 2-40,-10-1-37,207 15 59,-171-4-57,-16 0-34,-3 0-6,-85-3-11,5-4 4,-42 9-20,-120 19-12,131-23-11,-204 35-14,194-35 14,-214 50-14,216-46 13,-208 46-18,209-49 24,-333 62-111,284-56 130,61-10-39,-307 43-228,296-47 131,45-2 135,-1 0 1,0 0 0,0 1 0,0-1 0,1 1 0,-1 0 0,0 1 0,-8 3 0,12-4-31,21 7-79,-8-4 126,32 10-28,116 20-3,-117-27 16,203 23-7,-189-24 14,255 25-10,-244-25-10,299 23-9,-289-23 36,116 7-1,38 3 6,-20 2 1,-55-1 1,-99-9 6,225 32 26,-237-33-23,125 20 160,-166-27-103,-10 0-1,-35 0 28,-104-7-1,102 4-26,-252-11 29,223 13-15,-331 3 38,316 0-39,-357 17 30,360-13-36,-294 39 27,310-33-33,-239 48 28,256-49-49,-224 44 118,270-54-137,9-1 4,4 2-27,0-1 0,1-1 0,-1 0 1,0 0-1,13-2 0,19-2 0,64-2-1,-51 1 3,105-13-1,74-11-4,45-8-2,32-6 0,5 4 0,-18 12 0,-46 10 0,-55 9 0,-53 8 0,-46 4 0,7-1 1,-89-3 6,-50 4 5,9 1-10,-59 8 4,40-6 14,-105 14 0,-33 0-14,98-12 8,-155 16-1,-76 10-9,-10 3 1,9-1-3,24-1-2,34-3 0,53-8 0,64-8 0,54-7 0,41-3 0,25-3 1,172-29 18,-101 19 1,283-40 5,-245 33-17,164-22 4,31-4-7,-162 24 9,476-52 4,-486 57-3,133-7 4,-28 9-11,-141 8 13,-44 0-12,44 3 6,0 2 0,79 16 1,-118-15-3,-1-1 8,0 1-1,53 18 0,-84-23-14,-5 1 2,-8 3-5,-1 0 0,1-1 0,-1 0 0,-14 2 0,8-2-1,-19 3 5,-85 14-1,-70 2-3,-47-1 2,-52 3-3,-28 2-2,1 5 0,26 0 0,38-4 0,39-2 0,63-4-2,103-15-3,-143 23-4,187-28 9,13-1 0,25-1 0,84 0 0,50-6 0,41-8 0,38-5 0,41-6 1,19-2 4,-8-1-2,-41-2 2,-78 6-2,-120 16 4,-18 2-3,212-25 14,-217 27-15,-36 4-3,1 0 0,-1 0 0,0 0 0,1 0 0,-1 0 1,0 0-1,0 0 0,1 0 0,-1 0 0,0 0 0,0 0 0,1-1 0,-1 1 0,0 0 0,0 0 1,1 0-1,-1-1 0,0 1 0,0 0 0,0 0 0,1 0 0,-1-1 0,0 1 0,0 0 0,0 0 1,0-1-1,0 1 0,0 0 0,1-1 0,-1 1 0,0 0 0,0 0 0,0-1 0,0 1 0,0 0 1,0-1-1,0 1 0,0 0 0,0 0 0,0-1 0,0 1 0,-1 0 0,1-1 0,0 1 0,0 0 1,0 0-1,0-1 0,0 1 0,0 0 0,-1 0 0,1-1 0,0 1 0,-3-3 1,0-1-1,0 1 0,0 0 1,0 1-1,0-1 0,-1 1 1,-4-3-1,-12-7 3,-34-14-1,-76-21 1,-50 6 2,-46 9-3,-27 9-2,-7 10 0,15 6 0,38 6 0,57 4 0,58-1 0,39 0 0,38-1 0,15-1 0,0 0 0,0 0 0,0 0 0,0 0 0,0 0 0,0 0 0,1 0 0,-1 0 0,0 0 0,0 1 0,0-1 0,0 0 0,0 0 0,0 0 0,0 0 0,0 0 0,0 0 0,0 0 0,0 0 0,0 0 0,0 0 0,0 0 0,0 0 0,0 0 0,0 0 0,0 0 0,0 0 0,0 0 0,0 0 0,0 0 0,0 0 0,0 0 0,0 0 0,0 1 0,0-1 0,0 0 0,0 0 0,0 0 0,-1 0 0,1 0 0,0 0 0,0 0 0,0 0 0,0 0 0,0 0 0,0 0 0,22 4 0,-14-3 0,95 15 1,243 27 7,-260-34 0,163 12 4,26 0-5,-159-12 14,455 38 14,-472-37-15,107 18 0,-19 2-15,-144-21-114,-33-7-31,-1 0 0,1 0 0,-1-1 0,1 0 0,-1-1 0,1 0 0,0 0 0,-1-1 0,1 0 0,14-5 0,15-3-8140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2:4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15482 7225 1888,'3'5'96,"1"0"-29,-2-2-20,0-1 1,0 1-1,-1-1 0,1 1 1,-1 0-1,1 0 1,-1 0-1,0 0 1,0 0-1,-1 0 0,2 6 1,-1-6 277,4 5 23,-3-3 23,-2 6-16,0-6-85,2 3-20,-1-6 636,-1-1-631,3 5 17,-26-6 720,4-12-332,-18-10 48,19 14-505,1-1-1,1-1 1,-30-24 0,-46-48 490,53 47-572,-76-51 135,70 43-112,20 22 81,-50-32-1,33 29 14,20 10-122,-61-38 290,37 32-223,-97-57 256,116 66-356,-38-10 1,5 4 6,-76-27 9,40 11 27,9 6-40,-71-17-5,121 33-33,-156-42 25,154 43-18,-153-51 26,154 49-26,-182-41 26,173 43-26,-188-37 26,189 38-26,-210-22 24,201 25-39,-219-19 13,221 21-25,-226-19 15,220 18-22,-230-16 14,232 17-15,-231-20 6,230 19-11,-240-24 10,238 23-10,-226-18 9,230 20-16,-237-16 8,233 16-9,-236-10 2,237 13-2,-241-3 2,240 3-2,-224-7 2,229 7-2,-80-4-1,-26-1-3,5 1 2,4 2-2,1 3 2,-1-1-3,7-3-2,5 0 0,-3 2 0,-4 4 0,5 2 0,12 1 0,0-2 0,-11-2 0,6-1 0,12 0 1,-135-5 14,46-5-6,171 8-2,-288 6 15,223 2-19,62-4 4,-312 9 37,250-3-35,63-5 18,-177 11 11,176-12-4,-313 28 86,246-18-104,67-8 24,-286 29 66,236-19-98,56-8 7,-154 30 10,155-29-11,-250 62 23,199-47-33,52-11 3,-148 61 2,148-56-2,-50 26-1,-10 11-3,4 2 2,-4 2-2,-5-4 2,2-6-3,6-1-2,7-1 1,8 3 4,8 6-3,-1 7-2,-6 9 1,-100 86 14,-19 33 7,128-110-12,-31 48-1,-39 50 7,113-145-9,-41 44-1,-12 9-3,43-43 1,-55 86 0,71-92 3,-68 155 5,68-152 9,13-28-12,-111 192 77,2-20-6,92-143 1,-90 150 40,91-153-26,-74 150 42,79-148-43,-63 179 42,64-172-15,-69 172 54,67-175-55,-65 194 48,67-187-48,-30 81 6,-41 120 118,53-132-205,22-71 49,-44 183 37,45-187-50,-33 185 33,37-182-40,-26 324 186,27-270-226,4-61 34,0 167 27,3-165-34,17 266 118,-12-218-154,-2-53 27,41 258 98,-39-264-137,12 50 26,55 172 73,-64-223-101,23 53 28,81 141 58,-64-146-54,46 112 46,-64-107-46,-13-42-6,1 0-1,40 61 0,-49-86-25,-6-10 0,1 0 1,-1-1-1,1 1 1,0-1-1,10 9 0,20 14 31,1-3-1,47 27 0,-6-13 3,97 59 53,-112-59-54,-19-9-12,66 41 33,-92-60-54,-6-5 3,0 0-1,1 0 0,15 4 0,198 69 62,-200-69-65,33 8 16,122 22 25,-106-24-34,132 8 13,-126-21-12,-57-3-6,23 1 16,65-9 1,-104 8-18,33-8 8,-20 1-2,-18 2-8,-2 3-1,2-9 0,-3-7-1,-8-9 0,1 7-1,-1 1-1,-22-36 1,-38-40-11,69 95 12,-36-44-26,-76-72 0,39 58-10,-86-89-69,109 87 58,-66-77-111,110 131 150,1 0-8,0 1 1,0-1 0,-1 1-1,1 1 1,-1-1-1,0 1 1,-1 0 0,1 1-1,-1-1 1,-9-3-1,11 6-14,-4 1 2,7 0-10,1 6 5,-5 14 18,5-9-25,6 8 22,1-1 0,10 21 0,-6-22-16,13 8 10,29 26 0,-32-37-14,107 48-12,-5-18-32,-29-12 36,46 23 0,-133-53 40,-1 0 0,0 0 0,0 1 0,0 0 0,0 0 0,0 0 1,-1 0-1,7 6 0,1 3-1,23 20-4,-25-17-14,-1 4 16,-2 0 0,0 1-1,-1 0 1,-1 0 0,4 36 0,-6-39 7,-3-12 0,1 0 0,-1 0 0,0 0 1,0 0-1,0 0 0,-1 0 0,0 0 0,-1 7 0,-31 95-16,22-86 6,3-9 8,2-1 3,-1 0-1,-1-1 1,0 0-1,0 0 1,-1-1-1,0 0 0,0-1 1,-17 11-1,-93 58-7,33-27 2,9-6 1,36-23 4,1-5 2,6-9 0,6-6 0,1-9 0,-4-12 0,27 16 0,-1 0 0,1-1 0,0 1 0,-6-10 0,7 8 1,0 0-1,0 0 0,0-1 1,-2-8-1,-6-35 5,6-7-2,6-26 2,1 15 12,6-173 43,-4 160-32,-2 36 6,2 0 0,11-52 0,-13 89-34,-2 4 2,1 1-1,-1 0 1,1-1-1,0 1 1,0 0-1,0 0 1,1-1-1,-1 1 1,1 0-1,0 0 1,0 1-1,3-5 1,-5 7-2,0 0 0,0-1 0,0 1 0,0 0 0,0 0 0,0 0 0,0 0 0,1 0 1,-1 0-1,0 0 0,0 0 0,0 0 0,0 0 0,0 0 0,0 0 0,0 0 0,0 0 0,0 0 0,0 0 0,0 0 1,1 0-1,-1 0 0,0 0 0,0 0 0,0 0 0,0 0 0,0 0 0,0 0 0,0 0 0,0 0 0,0 0 0,0 0 0,1 0 1,-1 0-1,0 0 0,0 0 0,0 0 0,0 0 0,0 0 0,0 0 0,0 0 0,0 0 0,0 0 0,0 0 0,0 1 1,0-1-1,0 0 0,0 0 0,0 0 0,0 0 0,1 0 0,-1 0 0,0 0 0,0 0 0,0 0 0,0 0 0,0 0 1,0 1-1,0-1 0,0 0 0,0 0 0,0 0 0,0 0 0,0 0 0,11 18 1,3 19-1,-2 22 0,-8 19 0,-13 123-1,5-159-4,-19 178-3,-20-11-24,42-207 31,1-2 0,0 1 1,0-1 0,0 1 0,0-1-1,0 1 1,0-1 0,0 1-1,0-1 1,0 1 0,-1-1-1,1 1 1,0-1 0,0 1 0,-1-1-1,1 1 1,0-1 0,-1 1-1,1-1 1,0 0 0,-1 1-1,1-1 1,-1 1 0,-11-6-2,10 3 2,1 0 0,-1 0 0,1 0 0,-1 0 0,1 0 0,0 0 0,0-1 0,-1-2 0,-9-36 0,4-13 0,5-13 0,6-17 0,6-13 0,4-2 0,6 13 2,3 19 3,0 20-4,-2 18-1,-19 27 0,0 0 0,-1 1 0,1-1 0,0 0 0,0 1 0,1 0 0,-1-1 0,0 1 0,3-1 0,-2 1 0,-1 1 0,0 0 0,1-1 0,-1 1 0,0 0 0,1 0 0,-1 0 0,0 0 0,0 1 0,5 0 0,-1 1 0,1 0 0,-1 1 0,0-1 0,9 6 0,4 5 0,1 1 0,31 32-1,-50-45 1,17 19-5,4 13 3,29 63 1,-41-68-6,-3-4 3,1-2-1,-2 0 0,0 1 0,3 34 0,-8-42-1,-1 0-1,-1 21 0,-4-27-11,0-3 13,-1 0 0,0-1 0,-1 1 1,1-1-1,-1 0 0,0-1 0,0 0 0,0 0 1,-14 5-1,-63 21-29,69-28-4,0-4 29,0-1 0,0 0 0,0 0 0,1-2 1,-1 0-1,1 0 0,-24-14 0,4-7 5,23 14-3,5 1 5,0 0 0,1 0 0,0-1-1,1 1 1,1-1 0,0 0 0,0 0-1,1 0 1,-1-23 0,2 18 1,0 12 0,1-1 0,-1 1 0,2-1 0,-1 1 0,0-1 1,1 1-1,3-10 0,-1 2 0,1-1 0,1 1 0,0 0 1,8-13-1,-3 15-11,6-1 5,30-16 0,-31 23-11,13 4 6,30 1 1,-39 5-16,1 4 13,0 2 0,36 25 0,-55-35 9,1 1-1,0-1 1,-1 1 0,1-1 0,-1 1 0,1-1-1,-1 1 1,0 0 0,1 2 0,9 16-13,-2 0 1,0 1 0,9 31-1,-18-49 13,1-1-1,-1 0 0,1 0 0,-1 1 0,0-1 0,0 0 0,0 0 1,0 1-1,-1 1 0,-3 17-10,0 0 1,-2-1-1,0 0 1,-10 20-1,1-17-44,-94 90-24,21-36-36,28-26 102,36-34-16,-4-2 20,0-1 0,-35 11 0,61-24 12,0-1 1,0 1 0,0-1-1,0 1 1,-1-1 0,1 0-1,0 0 1,0 0 0,-3 0-1,-16-2-2,1-1 0,0-1-1,-29-10 1,30 4-3,7-1 5,-1 0 0,2-1-1,-20-25 1,30 36 2,0 0-1,0 0 1,1 0-1,-1 0 1,1 0-1,-1-1 1,1 1-1,-1 0 1,1 0-1,0-1 1,-1 1-1,1-1 0,-2-23-3,0-41-1,7 47-2,9-11 2,31-47 0,-17 36-11,64-84-6,-86 117 24,49-60-33,-46 57 18,1 0-1,0 1 0,1 0 1,14-10-1,-24 20 13,-1 0 0,0 0 1,0 0-1,0 0 0,0-1 0,0 1 0,0 0 0,0 0 0,0 0 1,0 0-1,0 0 0,1 0 0,-1 0 0,0 0 0,0 0 0,0 0 0,0 0 1,0 0-1,0 0 0,1 0 0,-1 0 0,0 0 0,0 0 0,0 0 1,0 0-1,0 0 0,0 0 0,0 0 0,1 0 0,-1 0 0,0 0 0,0 0 1,0 0-1,0 0 0,0 0 0,0 0 0,1 0 0,-1 0 0,0 0 1,0 0-1,0 0 0,0 0 0,0 1 0,0-1 0,0 0 0,0 0 0,0 0 1,0 0-1,0 0 0,1 0 0,-1 0 0,0 0 0,0 1 0,2 2-6,0 1-1,0-1 1,0 1-1,0 0 1,0 0-1,-1 0 1,0 0-1,1 0 1,-2 0-1,1 0 1,0 0-1,-1 1 1,0-1-1,0 0 1,0 6-1,-2 26-55,0 0 0,-13 59 0,13-81 54,1-12 3,1 1 0,-1 0 0,0 0 0,0 0 0,0 0 0,0-1 0,0 1 0,0 0 0,-1-1 0,1 1 0,-3 2 0,-2 3-10,-1 1-1,0-1 1,0-1 0,-1 1-1,0-1 1,0-1 0,-1 1-1,-17 9 1,18-13 12,0 0-1,0-1 0,0 0 1,0 0-1,-1-1 1,1 0-1,0-1 1,-1 0-1,1 0 0,-13-2 1,5-1 1,1 0 0,0-1 1,0-1-1,-19-8 0,32 13 3,0-1-1,0 0 1,1 0 0,-1 0-1,0 0 1,0 0-1,0 0 1,1-1-1,-1 1 1,1-1 0,-1 1-1,1-1 1,-1 1-1,-1-4 1,-1-1 0,1 1 0,-1 1 0,2-1 0,-1 0 0,0 0 0,-1-6 0,2 5 0,0 0 0,0 0 0,1 0 0,-1-12 0,2 10 0,0 0 0,1-1 0,3-14 0,-2 13 0,1 0 0,0 0 0,6-10 0,-3 7 0,0 1 0,12-16 0,-8 16-1,0 1 0,1 0 0,0 0 0,0 1 0,1 1 0,0 0 0,1 0 0,16-8 1,5 8 0,-26 9-1,0 0 1,0 1 0,0 0 0,1 0 0,-1 1-1,11 3 1,-17-4 0,1-1-1,-1 1 1,0 0-1,1 0 1,-1 0-1,0 0 1,1 0 0,-1 1-1,0-1 1,0 1-1,0-1 1,2 3-1,3 3 1,20 20 0,-21-17-2,0 1 1,0-1 0,-1 1 0,0 0 0,-1 0 0,3 15 0,1-2-1,-8-23 2,1 0-1,-1 0 1,1 1-1,-1-1 1,0 0-1,1 0 1,-1 0-1,0 0 1,0 1-1,0-1 1,0 0-1,0 0 1,0 0-1,0 1 1,0-1-1,0 0 1,-1 0-1,1 0 1,-1 1 0,1-1-1,-1 1 1,-14 44-3,12-36 11,0-6 8,-5 7 8,4-6 7,-4 3 3,6-6 12,-1 1 7,-5 7 14,10-9 278,10-7 415,-8 4-721,-1 0 0,1 1 0,0 0 0,0 0 0,0 0 0,0 0 0,0 0-1,6 0 1,-9 1 41,1 0-42,-1-1 0,1 0-1,0 1 1,-1-1 0,1 1-1,0-1 1,-1 1 0,1 0-1,0 0 1,0 0-1,-1 0 1,4 0 0,3 1-9,15 12 31,-13-6-41,3 0-4,-8-4-12,0-1 1,-1 0-1,1 0 0,0 0 0,0-1 0,1 1 0,-1-1 1,8 1-1,21 2 5,-6 1 0,-1-5-2,3 0-6,-24-1 0,34 5 0,-31-3 0,23 7 2,-5 1 6,3 4-2,-20-8-6,-6 3 0,0 1 2,-3-6 3,-1 3-2,1-3 2,3 3-2,-3-3 2,2 4-2,-2-5 11,3 1-6,-2-1-8,11-2 32,-9-1-22,3-2 3,-5 2-2,18-13 113,-20 14-135,0-1 21,1 0-1,-1 0 0,0 0 0,1 1 0,-1-1 0,0 0 0,1 0 1,-1 0-1,1 0 0,-1 0 0,1 1 0,0-1 0,-1 0 0,1 0 1,0 1-1,0-1 0,-1 1 0,1-1 0,0 0 0,0 1 0,0 0 1,0-1-1,-1 1 0,1-1 0,0 1 0,0 0 0,0 0 0,0-1 1,2 1-1,-2 0 40,1-1-40,4-3-1,-5 3 8,1 1-8,5 0 0,-4 0-1,3 0-4,-3 0 2,2 0-5,-4 2-3,-1 0 2,0-1 1,0 0 0,0 0 0,0 1-1,0-1 1,0 0 0,0 1 0,1-1-1,-1 0 1,0 0 0,1 0 0,0 2-1,8 16 2,-4-16-2,-3-2 0,2 2-1,-1-1 0,0 0 0,1 0 0,0 0 0,-1 0-1,1-1 1,0 0 0,5 2 0,2 0-3,9 7-12,-17-8 15,1 0 0,-1-1 0,1 1 0,0-1-1,0 0 1,0 0 0,-1 0 0,1 0 0,0-1-1,0 1 1,0-1 0,8-1 0,-4 1-1,-6 0 2,-1 1 0,1 0 0,-1-1-1,0 1 1,1 0 0,-1-1 0,0 1 0,1 0 0,-1 0-1,0 0 1,0 0 0,0 1 0,1 0 0,15 11-12,-14-12 8,-2 0-3,8 11 3,-2-7 7,-5-5 52,-4 0-36,-5-3 4,5 2 33,1-1-28,-5-5 2,4 5-4,2 2-17,-1-1-1,1 0 0,-1 1 0,1-1 0,-1 0 0,1 1 1,0-1-1,-1 0 0,1 0 0,0 1 0,0-1 0,0 0 1,-1 0-1,1 0 0,0 1 0,0-1 0,0 0 1,0 0-1,0 0 0,0 1 0,1-1 0,-1 0 0,0 0 1,0 0-1,1 0 0,4-16 33,-4 16-39,-1 0 1,0 0-1,1 0 0,-1 0 1,1 0-1,-1 0 0,1 0 0,0 0 1,-1 0-1,1 0 0,0 0 1,0 1-1,0-1 0,-1 0 0,1 1 1,0-1-1,0 0 0,0 1 1,0-1-1,0 1 0,0-1 1,2 1-1,37-21 14,-16 8-15,3 2 0,36-9 0,53-23-26,7-3-6,-119 44 20,2-2 1,-2 2-2,6-4 2,-5 4-2,4 1 2,-7 1-2,3-1 5,8-8-27,-10 8 30,4 1 2,-5 0-4,0 2-7,4 6 11,-4-4-4,1 2-1,-2-3 6,0 0 0,-1 1 0,1-1 0,-1 0-1,1 0 1,-1 1 0,0-1 0,0 0 0,-1 1-1,0 2 1,0 11-4,1 92-12,3-80 18,-1-24 2,-1 0-1,1 0 1,-1 0-1,0 1 1,0-1-1,0 0 1,-1 0-1,0 6 1,0-9-1,0 0 0,0 0 1,0 1-1,1-1 0,-1 0 0,0 0 0,1 0 0,-1 0 1,2 3-1,29 98 31,-22-76-27,6 5-2,4 0 2,3-3-2,27 19 5,-22-22-3,7 6-2,-14-18 1,0 0 0,2-2 0,-1 0 1,26 9-1,-46-21-4,14 6 1,24 13 9,91 61 34,-82-46-26,138 104 33,-147-113-36,60 28-1,-75-41-11,82 37 30,-3-1-5,168 54 55,-176-76-72,-56-15 17,164 44 16,-162-43-18,176 45 12,-171-46-10,185 55 14,-184-51-22,201 72 7,-196-69-12,200 78 10,-203-78-12,215 60 6,-208-63-4,220 53 10,-221-56-10,243 51 10,-235-51-10,237 47 10,-240-46-12,258 52 5,-251-51-12,106 20 1,43 11-4,171 37 5,-317-68-2,107 22 1,41 2-4,8-5 2,7-5-2,5-4 2,-1 0-2,187 18 5,-346-35-2,332 27 4,-326-28-4,349 19 4,-342-21-4,372 10 4,-369-12-2,384 8 10,-381-8 2,399 4 10,-397-6-4,391-10 13,-394 7-6,382-15 14,-382 15-12,381-7 18,-380 8-20,386-18 15,-386 15-6,388-24 22,-389 23-18,387-14 21,-385 16-12,384-23 29,-386 19-16,395-36 30,-391 34-38,409-51 23,-406 48-28,413-65 26,-414 61-26,406-67 26,-407 67-28,397-62 21,-400 63-28,383-66 17,-387 65-28,371-80 15,-373 75-28,365-112 16,-365 104 2,367-122 18,-367 123-10,351-112 25,-359 109-20,303-154 25,-314 146-12,288-154 28,-288 156-28,294-167 29,-294 160-20,284-194 35,-290 190-28,249-196 40,-254 196-20,261-211 46,-257 203-42,258-250 41,-259 244-54,266-252 31,-266 253-62,243-247 23,-251 245-52,204-269 11,-214 267-22,176-261 11,-179 261-20,166-273 6,-171 269-6,120-278 5,-132 278-10,106-276 8,-106 278-10,111-279 4,-112 276-2,93-294 9,-98 290-4,77-297 6,-80 297-6,61-309 7,-65 306 2,51-317 14,-53 314-8,40-346 16,-42 338-18,34-363 12,-37 363-10,27-333 13,-27 342-26,23-294 9,-25 301-18,4-111 1,-2-40-6,-4-5-1,-7-8 0,-17-204-1,15 362-6,-39-297-3,34 304-2,-52-282-2,50 282-4,-44-307-6,45 303-8,-57-289-10,53 297 4,-77-245-10,71 251 14,-103-268-20,97 263-20,-118-255-34,117 260 8,-103-231-34,107 237 60,-116-207-28,109 213 30,-135-195-24,135 199 22,-116-156-30,119 162 24,-136-174-26,128 170 52,-159-150-23,158 161 12,-263-218-141,207 174 185,56 47-26,-186-126-79,144 108 20,-121-53 0,111 71 76,54 20-48,17 6 47,-36-10-51,-93-9 1,-117 9-228,154 20 172,-160 27-175,175-14 182,-150 29-187,216-41 302,-58 16-93,-75 38-9,134-45 50,14-6 38,-14 8-14,0 1 0,-49 45 0,-39 43-43,93-87 28,-197 133-154,160-108 185,39-26-40,21-18 64,-20 20-36,2 0 0,1 1 1,-30 48-1,-29 58-45,68-111 54,-1 0 1,-13 16 0,9-15 17,2 1 3,3-8-12,0 1 0,-17 17 0,-126 114-147,137-128 160,-26 28-56,11-9 30,-69 81-100,88-100 125,3-3-4,1-1-1,0 1 0,-5 15 0,-8 17-11,10-19 3,-1 1 0,-2-2 1,0 0-1,-1 0 1,-2-1-1,-21 24 1,10-19-22,-49 37 0,28-33 15,-86 62-60,78-54-6,53-38 84,-5 5 4,0-5 6,7-2 1118,-1-1-1102,-5-3 0,5 3 48,4 1-56,5 0 0,-4 0-1,4 0-4,-4 0 3,3 0 2,-5 0 112,11-5 47,-6 3-167,-4 2-7,-1 0 1,6-2 4,-5-6 2,-2 0 2,0 6 4,0 1 1,0-5-4,0 4 19,0 4-14,0 4 0,0-5 24,0-2-25,0-5-4,0 4 3,0 1 1,1-5-4,0 4 3,-2 0 1,-2-6-4,3-1 14,0 9-16,0-1 0,0 1 0,0-1 0,0 0 0,0 1 0,0-1 0,0 1 0,0-1 0,0 1 0,0-1 0,0 0 0,0 1 0,0-1 0,-1 1 0,1-1 0,0 1 0,0-1 0,-1 1 0,1-1 0,0 1 1,-1-1-1,1 1 0,0 0 0,-1-1 0,1 1 0,-1-1 0,1 1 0,0 0 0,-1-1 0,1 1 0,-1 0 0,1 0 0,-1-1 0,0 1 0,1 0 0,-1 0 0,0 0 0,-1-3 4,2 3-5,0-1 0,1 0 0,-1 1 0,0-1 0,0 0 0,0 1 1,0-1-1,0 1 0,0-1 0,0 0 0,-1 1 0,1-1 0,0 0 0,0 1 0,0-1 0,-1 1 0,1-1 0,0 0 0,0 1 0,-1-1 0,1 1 0,-1-1 1,1 1-1,-1-1 0,-5-8-7,0-18 4,1 1 0,1-1 0,-1-37 0,4 50 4,-1-71-8,3 6 7,3 8 0,4 14 0,3 7 0,2 6 0,-10 31 0,-2 8 0,0 0 0,1 0 0,0 0 0,0 0 0,0 0 0,0 1 0,4-5 0,-4 2 0,19-21 0,-7 12 0,2 3 1,-11 13-2,-3 0 0,3 3-6,0 5 5,-1 1-1,0 0 1,0-1-1,4 17 1,-7-22 0,3 18-32,-5 13 16,-1 1-1,-8 38 0,6-50-48,-12 35 1,7-29 46,-19 72-113,22-78 97,1 4-81,-2 0-1,-19 49 1,25-73 23,-2-1-19,3-1 109,0-1 0,0 0-1,0 0 1,0 0-1,0 1 1,0-1-1,0 0 1,0 0 0,-1 0-1,1 0 1,0 1-1,0-1 1,0 0 0,0 0-1,0 0 1,0 0-1,-1 1 1,1-1-1,0 0 1,0 0 0,0 0-1,0 0 1,-1 0-1,1 0 1,0 0-1,0 1 1,0-1 0,-1 0-1,1 0 1,0 0-1,0 0 1,0 0-1,-1 0 1,1 0 0,0 0-1,0 0 1,0 0-1,-1 0 1,1 0 0,0 0-1,0 0 1,-1 0-1,1-1 1,0 1-1,-4-39-39,4-69-1,0 78 45,2-53-7,1 20 7,1 17 0,-4 40 1,1 0 0,-1 0 0,1 0-1,0 0 1,1 0 0,2-8 0,-1 4 4,-3 8 8,1-5 3,-1 7-16,0 0 1,0 0-1,0 0 0,0 0 1,0 1-1,0-1 1,0 0-1,0 0 0,0 0 1,1 0-1,-1 0 1,0 0-1,0 0 1,0 0-1,0 0 0,0 0 1,0 0-1,0 0 1,0 0-1,0 1 0,0-1 1,1 0-1,-1 0 1,0 0-1,0 0 0,0 0 1,0 0-1,0 0 1,0 0-1,0 0 1,0 0-1,1 0 0,-1 0 1,0 0-1,0 0 1,0 0-1,0 0 0,0 0 1,0-1-1,0 1 1,0 0-1,1 0 1,-1 0-1,0 0 0,0 0 1,0 0-1,0 0 1,0 0-1,0 0 0,0 0 1,0 0-1,0 0 1,4 5 1,-3-2-1,0-1-1,1 1 1,-1-1 0,0 1 0,0-1 0,-1 1 0,1 0 0,0-1 0,-1 4-1,9 40 7,-1 27-6,-6-49-1,0 0-3,1 0 0,1 0 0,1-1 0,11 30-1,-12-42 2,3 11-17,19 42-1,-23-59 5,0 1-1,0-1 0,0 0 0,0 0 1,1 0-1,0 0 0,0-1 0,0 0 1,1 0-1,-1 0 0,1 0 0,0 0 1,0-1-1,8 4 0,-10-6-3,1 0 0,-1 0 0,1 0 0,-1 0-1,1-1 1,0 1 0,-1-1 0,1 0 0,0 0 0,0 0 0,3-1-1,4-2 2,0-1 1,20-8-1,-17 5 18,-13 6 0,1 1 0,-1-1 0,1 0 0,-1 0 0,1 1 0,-1-1 0,1 1 0,-1-1 0,1 1 0,0 0 0,-1-1 0,1 1 0,2 0 0,1 1 0,-1-2 0,-1 1 0,0 0 0,1 0 0,-1 0 0,1 0 0,-1 0 0,0 1 0,1 0 0,5 1 0,0 1 0,265 44-86,-223-39 40,89 8-12,-78-13-17,81-6 0,-141 2 75,32-3-35,-24 1 4,-20 1-1,-17 3 24,17 0 2,1-1 0,-1 0 0,-14-1 0,-132-21-42,12-8 9,125 27 37,12 2-1,0 0-1,0-1 1,0 0 0,-8-3-1,-26-7-20,-75-13-1,106 23 21,0 0 1,0 0-1,0-1 1,-14-6-1,-25-8-7,44 17 9,-26-11 2,25 7 0,0 0 0,-23-2 0,-15 0 0,-3-3 0,38 8 0,-44-10 0,-15-5 0,1 0 0,10 3 0,48 12 0,-28-9 0,7-2 0,-15-7 16,44 18 104,2 2-112,6 1 0,-3-2 0,3 1-1,2 4-6,-6 2 1,-3-6 12,-7-11 16,6 9-26,0 0-1,0 0 1,0 0-1,0 0 0,0 0 1,0 0-1,0 0 1,0 0-1,1 0 1,-1 0-1,0 0 0,1-1 1,-1 1-1,0-2 1,-1-87 187,2 63-121,-1 0 0,-5-35 0,2 41-19,-2-1-1,0 1 1,-2 0-1,0 0 0,-1 1 1,-24-37-1,-61-63 189,64 85-226,5 5 31,-48-44-1,52 54-36,-4-1 21,-116-80 16,66 58 2,43 26-39,-44-26 2,43 26 11,-162-64 7,154 65-12,-297-124 43,238 97-52,59 26 2,-70-30 4,-24-8-8,5 3 1,8 8-2,-2 4 2,-10 3-4,2 7-1,8 2 0,-1 5 0,-13 3 0,-138-21-6,-61 8-10,223 23 13,66 6-4,-200-15-3,196 16-2,-217-3 0,214 6 0,-209 0 0,213 0 0,-201 2 0,203 0-2,-189 13-4,192-11 4,-195 23-4,192-21 4,-334 64-24,268-43 34,69-15-10,-166 63-4,175-57 4,-240 153-31,192-117 38,51-35-11,2-1 15,-184 105-70,156-80 59,37-25-26,-161 169-96,121-120 122,37-39-20,-175 200-102,181-204 130,7-9-13,1 0 0,-11 18-1,-62 105-45,21-11-30,24-42 25,-82 121-84,74-141 92,26-36 38,-64 88-98,54-61 68,30-52 49,-15 26-52,-2-1 0,-22 27 0,40-56 57,1 1 0,0-1 0,0 0 0,0 0 0,0 0 0,-1 0 0,1 1-1,0-1 1,0 0 0,0 0 0,-1 0 0,1 0 0,0 0 0,0 0 0,0 0 0,-1 0 0,1 0 0,0 0 0,0 0 0,-1 0 0,1 0 0,0 0 0,0 0 0,-1 0 0,1 0 0,0 0 0,0 0 0,0 0 0,-1 0 0,1 0 0,0 0 0,0 0 0,-1 0 0,1 0-1,0-1 1,0 1 0,0 0 0,0 0 0,-1 0 0,1 0 0,0-1 0,0 1 0,0 0 0,-8-11 0,6 8 0,-24-36 0,-8-15 0,1-11 0,3-6 0,2-3 0,1-3 0,6-9 2,4-2 3,3 2-2,4 21 2,4 26-2,4 10 5,2 27 14,0 4-15,1 3-6,0 0 0,0 0 0,-1 1 0,0-1 0,-1 7 1,0 5-1,-3 61 0,-5 127-7,8-182 12,-2 73-32,3-80 15,1 1-1,0-1 0,7 28 0,-7-40 3,0-1-1,0 0 1,0 1-1,1-1 1,-1 0 0,1 0-1,0 0 1,0-1-1,0 1 1,4 4 0,-2-3-3,-2-3 5,0 0 1,0 0-1,0 0 0,1 0 0,-1-1 0,0 1 0,0-1 0,1 1 0,-1-1 0,0 0 0,1 0 0,-1 0 0,0 0 0,1 0 0,-1-1 0,0 1 0,4-1 0,-5 0-2,10 0-8,0-2 1,0 1-1,0-1 0,-1-1 1,1 0-1,14-8 0,-14 6 7,83-41-79,-23 10 51,-47 25 22,11-4-8,52-34 0,-71 42 24,-9 9 0,-4 1 0,17 7 0,-6 1-12,-1 1-1,0 0 0,-1 0 0,0 1 0,-1 1 0,-1-1 0,1 2 0,-2 0 0,11 21 0,-10-14-72,-7-18 53,3 4 8,-5-5 8,-7-14 58,-1 5-32,5 5 16,-8-1 96,5-4-86,4 5 13,0 0-32,-4-4-2,3 5 370,0 2-370,1-1 0,-1 1 0,0-1-1,0 1 1,0-1 0,0 0 0,0 1 0,-1-1-1,1 0 1,0-1 0,-2 1 0,0 0 13,-12 0 1,14 0-16,-9 1 25,-15 16-21,5-4-15,13-7 2,-25 19-1,25-19-3,1-2 0,-34 20 0,5 0 0,0 11 0,0 5 0,-3 3 0,-95 96-8,76-87 2,-44 30 3,78-64-1,-1-1-1,-28 14 1,-35 21-6,-60 52 0,50-24-10,29-24 16,40-35-8,-134 69 0,128-73-2,-143 60-4,143-62 4,-249 124-46,193-87 52,54-29-10,-141 101-5,144-98-4,-137 94-10,134-97 10,-158 87-11,154-88 6,-156 102-8,158-98 6,-177 114-11,170-112 20,-216 127-25,74-42 22,152-90 10,-151 99-2,149-96 8,25-17 10,-179 142-12,-39 39 4,158-139 10,1-7 0,2-6 0,7-3 0,8-4 0,7-5 0,8-5 2,-17 10 6,31-21 0,24-9-2,-12-7 10,11 1-14,0-1 0,1 1 0,-1-1-1,1 0 1,1 0 0,-1 0-1,1-1 1,0 1 0,0 0-1,0-10 1,3-56 5,-2 71-7,6-56 11,-2 33-9,6-52 1,2-3 2,1 1-4,1 9-1,-2 18 0,-8 37 0,4-26 0,-8 39 0,0 0 0,1 1 0,-1-1 0,0 0 0,0 0 0,0 1-1,0-1 1,0 0 0,0 0 0,0 1 0,0-1 0,0 0-1,0 0 1,0 1 0,0-1 0,-1 0 0,1 0 0,0 1-1,-1-1 1,1 0 0,0 1 0,-1-1 0,1 0 0,-1 1-1,1-1 1,-1 1 0,0-2 0,-13 6-5,10-3 6,-29 19-1,25-14 0,0 1 0,0 0 0,-9 13 0,-24 40 0,12-8 1,-29 46-8,-48 78-23,103-171 24,0-1 0,-1 1 0,1-1 0,-1 1 0,0-1 0,-7 5 0,9-8 4,0 1-1,0-1 1,0 1-1,0 0 1,0 0-1,0 0 1,1 0-1,-1 0 1,1 0-1,-1 0 0,1 1 1,0-1-1,0 0 1,0 1-1,-1 3 1,2-4-3,0-1 0,1 1 0,-1 0 1,0 0-1,1 0 0,-1-1 0,1 1 1,0 0-1,-1-1 0,1 1 0,0 0 0,0-1 1,0 1-1,0-1 0,0 0 0,0 1 0,1-1 1,-1 0-1,0 1 0,1-1 0,2 1 0,8 4-9,0 0-1,1-1 0,-1 0 1,1-2-1,0 1 0,1-1 0,18 1 1,3 0-17,63-2-1,-73-3 29,58-7-14,116-20 0,-155 22 10,61-9 1,6-4 4,-12 2 2,-10 5 0,-16 3 0,-20 4 2,-40 3 1,36 1 0,-48 1-3,-1 0 0,1 0 0,-1-1 0,1 1 0,-1 0 0,0 0 0,1 0 0,-1 0 0,1 0 0,-1 0 0,1 0 0,-1 0 0,0 0 0,1 1 0,-1-1 0,1 0 0,-1 0 0,0 0 0,1 0 0,-1 1 0,1-1 0,-1 0 0,0 0 0,1 1 0,-1-1 0,0 0 0,1 0 0,-1 1 0,1 0 0,-3 1 0,0 0 0,0-1 0,0 1 0,0 0 0,0-1 0,0 1 0,0-1 0,0 0 0,-1 1 0,-2 0 0,-56 31 0,1 2 0,52-31 0,-23 18 2,0-2 78,30-19 286,1 0-347,1 5-27,-12 5 92,7-8-65,-3 0 3,5-2 4,2-1-21,-1 0-1,0 0 1,1 1 0,-1-1-1,0 0 1,1 1 0,-1-1-1,1 1 1,-1-1 0,1 1-1,-1-1 1,1 1 0,-1 0 0,1-1-1,-1 1 1,1-1 0,-1 2-1,1-1 4,-1 0-1,1-1 0,-1 1 1,1 0-1,-1 0 0,0-1 1,1 1-1,-1 0 0,0-1 1,1 1-1,-1-1 0,0 1 1,0-1-1,-1 1 0,-13 1 123,14-2 222,-24 3-396,20-1 25,2-1 10,-1 0 1,1-1 0,0 1-1,-1-1 1,1 1-1,-1-1 1,1 0-1,-1-1 1,1 1 0,0 0-1,-6-2 1,-231-50-2637,167 36-7775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2:47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5188 1 3768,'0'0'16,"-2"5"-7,-2 1-3,1 0-1,-1-1 1,1 0-1,-2 1 1,1-1-1,0-1 1,-1 1-1,0-1 1,0 0-1,0 0 1,-1 0-1,1-1 1,-1 1-1,0-2 1,-7 4-1,-48 19 138,-117 46 389,105-36-176,-52 26 15,-39 10 188,82-39-240,-122 48 49,162-66-121,-193 54 94,183-55-113,-203 46 91,206-47-118,-211 55 79,207-52-112,41-12-138,-279 98 291,37-2-159,202-80-67,-193 77 37,197-78-64,-207 69 31,202-71-38,-215 57 27,213-59-40,-240 69 24,235-63-25,-214 95 22,225-91-2,-189 95 30,192-97-9,-1 3-28,-132 71 159,-38 38 293,140-84-304,56-37-156,-5 2 46,2 0 0,0 2 0,1 1 0,1 0 1,-27 31-1,41-41-55,-1 2 34,1 0 0,0 0-1,1 0 1,-9 16 0,16-24 24,-2 1 257,-5 11-542,8-8 4472,3-4-4274,0 0 0,1 0 0,-1 0-1,1-1 1,0 0 0,0 0-1,-1 0 1,1 0 0,0-1-1,7 0 1,-11 0-11,154 9 170,-89-7-122,164-9 71,-95 6-73,-41 2-14,233-1 48,-219 0-74,-63 1 11,175 12 7,-177-8-14,162 27 5,-166-24-10,149 38 8,-152-35-10,10 3-2,175 61 15,-130-37-16,90 33 5,-148-58-2,125 66 4,-130-60-4,-10-7-2,8 6-1,0 1 0,-1 2 0,29 31 0,-2 3 4,6 9-6,-5-5-1,-7-8 0,1-1 0,-1 0 0,-4 3 0,-5 4 0,-8 6 0,-5 0 0,-5-2 0,-3-11 0,-4-7 0,-3-5 0,-7-27 0,15 33 0,-13-37 0,5 22 0,-7-24 0,5 32 2,-7-35 20,-6-18 0,-11-28-2,-42-105 5,42 112-12,-94-151 5,86 151-12,-38-60 1,-7-22-4,10-1 2,11 10-4,7 17-1,9 21 0,25 53 0,-23-39 0,27 52 0,-3-14 0,40 100-29,50 122-84,-45-110-107,81 140 0,-115-222 209,21 23-393,-24-32 323,-15-7-40,5-3 93,-35-41-8,17 15 25,-70-91-2,52 58 13,7 10 0,13 23 0,11 13 0,9 18 0,3 11 0,5 16 0,-1-8-1,17 59-6,32 102-5,-39-136-7,54 184-4,-51-179-3,-6-19 12,11 32-19,48 97 0,-8-53-14,-22-41-1,-7-8-57,46 112 1,-77-165 100,0 1 1,0 0 0,0-1 0,0 1 0,0 0 0,0 0 0,0-1 0,0 1-1,0 0 1,0-1 0,0 1 0,-1 0 0,1-1 0,0 1 0,0 0 0,-1-1-1,1 1 1,0-1 0,-1 1 0,1 0 0,-1-1 0,1 1 0,-1-1 0,1 1-1,-1-1 1,1 0 0,-1 1 0,1-1 0,-1 1 0,0-1 0,1 0 0,-1 0-1,0 1 1,1-1 0,-1 0 0,0 0 0,1 0 0,-1 0 0,0 1 0,0-1 0,-8-1-7,0 0 0,0 0 0,0-1 0,0 0 1,0 0-1,0-1 0,1 0 0,-15-8 1,-168-81-98,118 56 71,45 23 17,-1 1 1,0 1 0,-1 1-1,-42-7 1,69 16 6,1 1 2,-4 0 11,7-2-16,10-5 13,1 2 0,-1 0 0,1 0 0,1 1 0,-1 1 1,1 0-1,-1 0 0,16 0 0,92-2-9,-105 5 11,211 7-61,-208-6 57,216 8-128,-226-9 117,1-1 1,-1 0-1,0 0 1,0-1 0,0 0-1,0-1 1,0 0 0,10-4-1,-14 4 10,-3 1 5,1 1 1,-1-1-1,0 0 1,1 0-1,-1 0 1,0 0-1,0 0 1,0 0-1,0 0 0,-1 0 1,1 0-1,0 0 1,-1 0-1,0 0 1,1-1-1,-1 1 1,0 0-1,0 0 1,0-1-1,0 1 1,-1 0-1,0-4 0,-1-9 10,9-225 195,-5 210-128,11-53 1,-8 57 17,-4 16-45,-5 9 86,-11 13 29,11-8-207,-42 45 81,-49 49-3,81-83-19,-27 22 1,24-23-13,6-5-3,-45 32 8,-9 5-2,47-34-8,13-7 0,15-6 0,-7 0 0,36-7 0,21-12 0,17-13 0,88-53-2,-59 26-4,-12 11-2,4-3-32,-98 51 39,-1 1 0,1-1 0,0 1 0,-1-1 0,1 1 0,-1 0 0,1-1 0,-1 1 0,1-1 0,-1 1 1,1 0-1,-1 0 0,1-1 0,-1 1 0,0 0 0,1 0 0,-1 0 0,1 0 0,-1 0 0,0-1 0,1 1 1,-1 0-1,1 0 0,-2 1 0,-6-2 0,-33 5-7,-82 20-2,94-17 9,1 2-1,1 1 1,0 1 0,-33 18-1,47-22 1,-19 10-4,-263 168-27,286-181 21,5-2 5,0 0-1,-1 0 1,1 0 0,0 1 0,0-1-1,1 1 1,-1 0 0,0 0-1,1 1 1,-5 5 0,8-9 5,0 0 1,0 0 0,0 0-1,0 0 1,0 0-1,0 1 1,0-1 0,-1 0-1,1 0 1,0 0 0,0 0-1,0 0 1,0 0-1,0 0 1,0 1 0,0-1-1,0 0 1,0 0-1,0 0 1,0 0 0,0 0-1,1 0 1,-1 0-1,0 0 1,0 1 0,0-1-1,0 0 1,0 0-1,0 0 1,0 0 0,0 0-1,0 0 1,0 0-1,0 0 1,0 0 0,0 0-1,0 0 1,1 1-1,-1-1 1,0 0 0,0 0-1,0 0 1,0 0-1,0 0 1,0 0 0,0 0-1,0 0 1,1 0-1,-1 0 1,0 0 0,0 0-1,0 0 1,0 0 0,0 0-1,0 0 1,0 0-1,0 0 1,1 0 0,-1 0-1,0 0 1,0 0-1,0 0 1,0-1 0,10 5-5,-1-2 0,1 1 0,-1-1 1,1-1-1,14 1 0,-21-2 3,27 2-14,1-2-1,-1-2 1,36-6 0,-44 5 9,12-2-26,-19 2 21,27-6-11,0-2 1,54-21 0,-85 28 13,127-57-39,-125 55 38,-5 4 6,-1-2-1,0 1 1,1-1 0,-2-1-1,1 1 1,10-9 0,-49 15-4,-31 9 8,-17 11 0,-6 9 0,70-25 0,-153 67 8,16 8 49,153-81-57,0 0 1,0 1-1,0-1 0,0 0 1,0 0-1,0 0 0,-1 1 1,1-1-1,0 0 1,0 0-1,0 0 0,0 1 1,0-1-1,0 0 0,0 0 1,0 1-1,0-1 1,0 0-1,0 0 0,0 0 1,0 1-1,0-1 0,0 0 1,0 0-1,0 0 1,1 1-1,-1-1 0,0 0 1,0 0-1,0 0 0,0 1 1,0-1-1,0 0 0,1 0 1,-1 0-1,0 0 1,0 0-1,0 1 0,0-1 1,1 0-1,6 6 5,22 6-1,19 0 1,16 1-3,-60-12-2,14 2 1,1 0 0,-1-1 1,1-1-1,0-1 0,0 0 1,27-5-1,192-26 58,-159 19-14,-67 11-18,1 0 23,1-1-1,-1-1 1,18-5-1,-27 7 53,2-2 6,-9 3-83,1 0 1,-1 0-1,0 0 1,0 0 0,0-1-1,0 1 1,0-1 0,0 1-1,-2-2 1,2 1 3,-30-1 218,28 2-194,0-1-1,-1 1 0,1-1 1,-1 1-1,1-2 0,-1 1 1,1-1-1,0 1 0,-9-6 0,13 7 50,-11-9 483,12 7-569,0 1 0,0-1 0,0 0 0,1 1 0,-1-1 0,0 1 0,1 0 0,0-1-1,-1 1 1,1-1 0,0 1 0,0 0 0,-1-1 0,1 1 0,0 0 0,2-2 0,-1 1-8,1-2 6,12-11 9,-11 11-14,4-4 1,-6 6 4,8-8 24,-10 10-36,0-1-1,0 1 0,0-1 0,0 1-1,0 0 1,0-1 0,0 1 0,0 0 0,0-1 0,0 1 0,0 0 0,0-1 0,0 1-1,1 0 1,-1-1 0,0 1 0,0 0 0,0-1 0,0 1 0,1 0 0,-1-1 0,0 1 0,0 0-1,1 0 1,-1-1 0,0 1 0,9-5 0,-1 4-2,-5 1-4,4 0 2,-5 0-4,-1 0 1,5 0 3,-4 0 28,0 0-15,5 0 4,-6 0 26,1-8-9,0 0 0,-1 0 0,0 0 0,0 0 0,-1 0 0,0-8-1,-3-17 77,3 27-81,0-1-1,-1 0 1,0 1 0,0-1-1,0 0 1,-1 1 0,-4-13-1,-8-14 45,14 31-67,0 0-1,0 0 1,0 0 0,0 0 0,0 0 0,0 0 0,0 0 0,1 0-1,-1 0 1,1 0 0,0 0 0,-1 0 0,1 0 0,2-2-1,7-11 13,3 1-13,-7 12-2,-3 2-1,9-6 0,0 1-1,1 1 0,-1 1 0,26-5 1,-29 7-1,2-1-17,1 2-1,21 0 1,-9 1-7,-20 0-8,2 1-7,-3-1-4,4 4 3,-5-3 2,-1-2-48,0 0 78,0 1 1,0-1-1,1 0 0,-1 1 1,0-1-1,-1 1 0,1-1 0,0 1 1,0 0-1,0 0 0,0-1 1,0 1-1,1 1 0,9 9-86,-9-10 96,-1-3 8,2-6 0,-3 4 0,0-2 0,0 2 2,0-6 4,0 8 25,2 0-22,3-4-1,-4 5 16,-1-1-16,2-4 0,-1 4 15,-1 1-22,0-6-1,0 5 0,1 0-1,4-4-7,-4 5-7,1 1-29,0 0 8,0 0 0,0 0 0,1 0 0,-1-1 0,0 1 0,0 0 0,0-1 0,-1 0 0,1 1 0,0-1-1,0 0 1,0 0 0,0 0 0,3-2 0,-4 1 21,1 1 1,4-2 6,-5 1 5,-1-4-2,0 4 45,0-9 106,3 5-106,-3 5-46,0 1 0,0 0 0,0 0 1,0 0-1,0 0 0,1 0 0,-1 0 1,0 0-1,0 0 0,0 0 0,0-1 1,0 1-1,0 0 0,0 0 0,0 0 1,0 0-1,0 0 0,1-1 0,-1 1 1,0 0-1,0 0 0,0 0 0,0 0 1,0 0-1,0-1 0,0 1 0,0 0 1,0 0-1,0 0 0,0 0 0,0 0 0,0-1 1,0 1-1,-1 0 0,1 0 0,0 0 1,0 0-1,0 0 0,0-1 0,0 1 1,0 0-1,0 0 0,0 0 0,0 0 1,0 0-1,-1 0 0,1 0 0,0-1 1,0 1-1,0 0 0,0 0 0,0 0 1,-1 0-1,1 0 0,-2 0 39,1-1-34,-5-4-4,2 4 2,-5 6-4,-2-3-1,1-2 0,-1 0 0,1 0 0,2 0-1,6 0-6,2 2-95,-2 4 75,1-5-2,1 38-321,0-37 332,0 6-54,0-7 63,1 1-1,-1 0 1,0-1-1,0 1 1,0 0 0,0-1-1,0 1 1,-1 0 0,1-1-1,0 1 1,-2 2 0,-16 11-73,16-14 80,0 0 0,0 0 0,0 0 0,0 0 0,0 0 0,0 0-1,0-1 1,0 1 0,0-1 0,0 1 0,0-1 0,-3 0-1,3 0-17,-33-1-1034,-59 22-1282,25-5-7297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2:2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0 685 4576,'21'-35'169,"1"-2"421,25-54 0,-45 87-443,4-3-9,-4 3-19,0-6-4,-1 5-14,-1-3-1,0 6-9,3 0-18,74-39 152,-56 30-154,-1 1-1,1 0 0,25-6 0,-19 7 79,104-34 111,19 3 201,-33 13-253,106-39 5,-176 52-99,217-56 42,-207 55-55,223-44 43,-225 50-57,233-21 37,-226 27-23,256-4 46,-254 9-46,253 22 44,-253-17-51,273 42 34,-269-37-47,250 50 36,-257-50-43,237 58 23,-240-55-49,227 58 23,-232-58-31,187 81 13,-231-92-46,-1 0 0,1 1 0,7 6 0,167 132 36,-150-112-22,217 202 54,-154-154-46,-81-67-18,9 6 0,-1 2 0,-1 1 0,28 34 0,70 125 57,-90-123-63,0-7 0,0-8-3,-3-5-2,-7-4 0,-15-23 0,-2-4 0,1-1 0,0 1 0,0-1 0,0 0 0,0-1 0,6 6 0,10 13 0,-2 4 0,-14-21 1,0 0 1,-1 1 0,0-1 0,-1 1 0,1 0-1,-1 0 1,-1 0 0,1 0 0,-1 1-1,0 13 1,5 22 1,-5-24-40,-1-19 34,0 0 0,0 0-1,0 0 1,0 0 0,0 1 0,0-1 0,0 0-1,0 0 1,0 0 0,0 0 0,0 0 0,0 0 0,0 0-1,0 0 1,0 0 0,0 1 0,0-1 0,0 0 0,0 0-1,0 0 1,0 0 0,0 0 0,0 0 0,0 0 0,0 0-1,0 0 1,0 0 0,0 0 0,0 0 0,0 1-1,0-1 1,0 0 0,-1 0 0,1 0 0,0 0 0,0 0-1,0 0 1,0 0 0,0 0 0,0 0 0,0 0 0,0 0-1,0 0 1,0 0 0,0 0 0,-1 0 0,1 0 0,0 0-1,0 0 1,0 0 0,0 0 0,0 0 0,0 0-1,0 0 1,0 0 0,0 0 0,0 0 0,-1 0 0,1 0-1,0 0 1,0 0 0,0 0 0,-11-19-390,6 11 458,-2-4-88,2 5-14,1 1 0,-1-1 0,-1 1 0,-7-7 0,-12-10-81,0 1 1,-2 1-1,0 1 1,-31-16-1,49 32 36,0 0 0,-1 1 1,0 0-1,0 1 0,-13-2 0,1 3-204,35-5 238,-7 4 45,-3 2 1,1-1 0,-1 1 1,0 0-1,0 0 0,0 0 0,0 0 1,0 1-1,0-1 0,4 2 1,106 19-17,-95-17 15,-1 0-1,28 11 0,-15-4 2,74 31 1,-79-30 1,0 2 0,26 19 0,-25-14 0,36 37 0,9 23 0,-17-9 0,-17-16 0,-14-24 0,-10-19 0,-6-10 2,-5-8 2,-1-2 3,-1-1 0,1 0 0,-2 1 0,-1-13 0,1 2-4,-4-73 90,0 24 130,-19-96 1,-1 87 136,-20-79 557,33 127-470,7 28-306,-4 3-111,1 0 0,0 1-1,0 0 1,0 1 0,-13 5 0,15-5-17,-12 5 18,1 0 1,0 1-1,1 1 0,0 1 0,-18 16 1,22-17-21,-52 42 75,39-32-66,16-14-2,1 0-1,0 1 0,0 0 1,1 0-1,0 0 0,0 1 1,-8 13-1,14-19 11,1-2-24,0 1-1,0-1 1,0 0 0,-1 1 0,1-1-1,0 1 1,0-1 0,0 1-1,0-1 1,0 1 0,0-1-1,0 1 1,0-1 0,0 1 0,1-1-1,-1 0 1,0 1 0,0-1-1,0 1 1,0-1 0,1 1 0,-1-1-1,0 0 1,0 1 0,1-1-1,-1 0 1,0 1 0,1-1 0,-1 0-1,0 1 1,1-1 0,6 6 11,-1-2 0,1 1 1,0-1-1,1 0 1,-1 0-1,1-1 0,0 0 1,12 4-1,43 1 32,-61-7-39,0-1 4,6 2-8,-6 1 1,-2 6-3,0 15-15,0-17-35,2-9 21,4-6 45,62-75 592,-64 78-589,-2 2 12,0 0 0,1 0 0,-1 0 1,1 0-1,0 0 0,0 1 0,0-1 0,0 1 0,0-1 0,0 1 0,6-2 0,-6 1 49,2-6-6,-2 4-15,4-3 2,-4 6 2,3-1 4,-4 2-56,0-1 0,0 1-1,0 0 1,0-1 0,0 1-1,-1-1 1,1 1 0,0-1-1,1-3 1,15-14 78,116-96 133,-25 22-131,-85 76-65,125-69 13,-115 70-26,140-69 12,-137 68-7,172-64 6,-162 64-11,197-76 9,-192 72-16,89-37 4,49-17-9,205-54-5,-319 109-3,318-63 0,-314 68-14,341-54-2,-334 57 1,359-36-10,-355 40 4,370-26-10,-368 30 16,365-5-7,-368 10 15,351 16 0,-356-12 0,295 21 1,-310-21 6,101 10 4,30 10 1,-6 7 0,-6 6 0,-64-8 4,128 48 1,37 25 12,-233-82-2,247 96 25,-71-34-15,-187-67-10,-13-5-7,23 8 4,98 49 0,-77-26 0,4 13-9,-10 7-3,-11 5 0,-8 2 0,-5-4 0,-3-6 0,-2-11 0,-7-8 0,-9-7 0,10 20 0,-7-9 0,-24-36-2,-24-9-4,-5-2-2,5 1-11,0-1 0,-24-8 1,-110-30-154,69 26-488,81 15 580,2-1 58,1 1 0,-1 0 0,1 0 0,-1 0 0,1 0 0,-1 0 0,0 0 0,1 0 1,-1 0-1,1 1 0,-1-1 0,1 0 0,-1 0 0,1 0 0,-1 0 0,1 1 0,-1-1 1,0 1-1,5 6 16,0 0 0,0 0 0,1 0 1,0 0-1,0-1 0,1 0 0,-1 0 0,14 10 1,-1-3-12,36 21 0,-39-25 15,30 12-21,7 0 5,82 32-5,-129-50 23,-51-25 0,33 17 0,-50-18 1,-3 0 4,12 4-2,-9-3 4,47 15-7,16 7 0,-1 0 0,1 0 0,-1-1 0,1 1 0,-1 0 0,1 0 0,0 0 0,-1 0 0,1-1 0,-1 1 0,1 0 0,0-1 0,-1 1 0,1 0 0,-1-1 0,1 1 0,0 0 0,-1-1 0,1 1 0,0 0 0,0-1 0,-1 1 0,1-1 0,0 1 0,0-1 0,0 1 0,0-1 0,0 1 0,-1 0 0,1-1 0,0 1 0,0-1 0,0 1 0,0-1 0,0 1 0,0-1 0,0 1 0,1-1 0,-1 1 0,0-1 0,0 1 0,0-1 0,0 1 0,1 0 0,-1-1 0,0 1 0,0-1 0,1 1 0,-1 0 0,0-1 0,1 1 0,-1 0 0,0-1 0,1 1 0,-1 0 0,1-1 0,-1 1 0,0 0 0,2-1 0,-1 0 0,28-19 0,24-2 0,24 1 1,9 4 4,2 5-2,-5 1 2,-13 0-2,-50 6 0,45-3 1,-38 5-4,-27 4 0,-9 2 0,-55 14 0,-18-1 0,-25-2 0,-94 27-6,171-34 5,-124 28-7,141-34 5,7 0 1,0 0 0,-1 0-1,1 1 1,0 0 0,0 0-1,0 0 1,0 1 0,1 0 0,-1 0-1,-7 5 1,11-6-18,3 0 5,-1-2 14,0 1 0,0-1 1,0 1-1,0-1 0,0 1 1,0-1-1,1 1 0,-1-1 1,0 1-1,0 0 0,0-1 1,1 0-1,-1 1 0,0-1 1,0 1-1,1-1 0,-1 1 1,1-1-1,-1 0 1,0 1-1,1-1 0,-1 0 1,1 1-1,-1-1 0,1 0 1,-1 1-1,1-1 0,-1 0 1,1 0-1,-1 0 0,1 0 1,-1 1-1,1-1 1,-1 0-1,1 0 0,-1 0 1,1 0-1,110 10-19,117-6-1,-190-4 18,14-1-9,216-5 1,-216 4 6,-3 1 4,165-7-6,-146 4 6,-14 2 1,-41 2 0,27-1 0,-27-1 1,-5 1 6,-7 1 1,-151-9 112,105 7-85,-50-3 31,22-1-5,71 6-47,-9-7 31,9 5-41,0-1-9,-17-1 82,11 3-46,6 1 946,2 0-974,0-1 0,0 1 1,-1 0-1,1-1 0,0 1 0,-1-1 1,1 1-1,0 0 0,-1 0 0,1-1 1,-1 1-1,1 0 0,0 0 0,-1-1 1,1 1-1,-1 0 0,1 0 0,-1 0 0,1 0 1,-1 0-1,1 0 0,-1-1 0,0 1 34,0 0-1,1 0 1,-1 0-1,0 0 0,0 0 1,1-1-1,-1 1 0,0 0 1,1-1-1,-1 1 1,1 0-1,-1-1 0,0 1 1,1-1-1,-1 1 0,1-1 1,-1 0-1,0-3-67,1 4 40,0 0 0,0 0 0,0 0 0,-1 0 1,1 0-1,0 0 0,0 0 0,0 0 0,0 0 0,0 0 0,0-1 1,-1 1-1,1 0 0,0 0 0,0 0 0,0 0 0,0 0 1,0 0-1,-1 0 0,1 0 0,0 0 0,0 0 0,0 0 0,0 1 1,0-1-1,-1 0 0,1 0 0,0 0 0,0 0 0,0 0 0,0 0 1,0 0-1,-1 0 0,1 0 0,0 0 0,0 0 0,0 1 0,0-1 1,0 0-1,0 0 0,0 0 0,0 0 0,0 0 0,0 0 1,0 1-1,-1-1 0,1 0 0,0 0 0,0 0 0,0 0 0,0 0 1,0 1-1,0-1 0,0 0 0,0 0 0,0 0 0,0 0 0,0 1 1,0-1-1,1 0 0,-2 2 62,-34-2 519,26 0-514,0 1-1,0 0 0,0 1 1,1 0-1,-14 5 0,-23 6-63,10-6-9,-30 3 5,54-9-6,-43 10 4,-68 15 15,74-18-11,-79 30 12,76-21-21,-4 3-1,-1 1 0,-4-2 0,-12 1 0,-12 3 0,-9 4 0,-1 3 0,2 2 0,5 2 0,1-2 0,-57 13-4,79-27 1,-208 70-13,192-56 14,46-19-4,-157 53-5,151-50-1,-149 77 0,152-72 0,-152 83 0,148-84 0,-175 71 1,171-75 5,-187 62-4,184-62 4,-212 67-4,205-65 4,-233 79-4,229-77 4,-242 87-4,237-85 4,-290 87-4,277-89 5,-308 74 2,311-76-2,-104 26 4,-30 10 1,4 5 0,4 9 0,1 4 0,0 4 1,2 0 4,3-7-2,-10-4 2,-11-1-2,-3 0 2,6 1-2,19 5 2,50-6-2,91-38 4,-68 40-1,-16 8-3,65-36 0,-114 64 9,100-52-6,-9 13-4,7 7-2,-1 7 0,2 0 0,6-3 0,55-50-1,-98 99-5,86-82 2,1 1 1,-43 68-1,73-98 2,1 0-1,0 0 1,1 0 0,0 1-1,-3 19 1,3-14 0,0-1-1,1 0 0,1 0 0,0 0 1,1 19-1,1-16 1,0 4-3,1 1 0,1-1 0,6 27 0,-1 2-4,-2 5 0,21 89-14,-23-133 22,0 33-6,-3 149-9,-2-122 0,0-47 17,1-2-21,-1 0 1,-1 0 0,-2 0-1,-13 45 1,9-41-9,0 1 0,-4 33 0,7-7-9,2-18 2,-16 62 0,17-88 33,-11 23-13,-24 57-17,27-68 31,-7 17 1,1-3 0,4-9 0,-6 13 0,16-36 0,-8 29 0,9-27 0,-6 43 0,3-18 0,-2 1 0,2-17-8,0-1 0,-14 29 0,19-45 6,-1 1 0,0-1 0,1 1 0,-1-1 0,0 1 0,0-1 0,1 1 0,-1-1 0,0 0 1,0 1-1,0-1 0,0 0 0,1 0 0,-1 0 0,0 1 0,0-1 0,0 0 0,0 0 0,0 0 1,0 0-1,1-1 0,-1 1 0,0 0 0,0 0 0,0 0 0,0-1 0,0 1 0,1 0 0,-1-1 1,0 1-1,-1-2 0,-21-10-7,23 12 8,-8-5-10,0 0 1,0-1-1,0 1 0,0-2 1,1 1-1,0-1 0,1 0 1,-1 0-1,1-1 1,1 0-1,-8-13 0,0-4-19,1-1 0,-11-35-1,13 33 30,4 11-8,1 0-1,1-1 1,-3-23 0,6 24 9,2 9-2,4 5-3,6 3 3,0-1-1,0 2 1,0-1 0,0 2 0,0-1 0,-1 1-1,1 1 1,-1 0 0,1 0 0,12 7 0,8 5-9,44 28 1,-68-39 10,28 18-35,56 45 0,-78-57 13,3 5-9,-2-3-29,25 20 0,-33-28 23,0-1 0,0 0 0,0 0 0,1-1 1,-1 1-1,1-2 0,-1 1 0,1 0 0,0-1 0,0-1 0,0 1 1,-1-1-1,1 0 0,0-1 0,0 1 0,11-4 0,-17 4 33,-1-1 0,1 0 0,-1 0 0,0 1 0,1-1 0,-1 0-1,0 0 1,0 0 0,0 1 0,1-1 0,-1 0 0,0 0 0,0 0 0,0 0 0,0 1 0,0-1-1,-1 0 1,1 0 0,0 0 0,0 0 0,-1 1 0,1-1 0,0 0 0,-1-1 0,-1-1 2,0-1-1,0 0 1,0 1 0,0-1 0,0 1 0,0 0 0,-5-5 0,0 2 0,0 0 1,-1 0-1,0 1 1,-15-8 0,18 11 1,0-1 0,0 1 0,0 0 0,0 0 0,0 1 0,-1-1 0,1 1 0,0 0 0,-9 0 0,12 1 0,-30 1 0,27 1 0,-25 6 4,11 2 1,8-4 2,0 0 1,8-4 1,-4 9 82,1 3 34,6-14-122,0 0 1,0 0-1,0 1 0,0-1 0,0 0 0,0 0 1,0 0-1,0 1 0,0-1 0,0 0 1,0 0-1,0 0 0,0 0 0,0 1 0,0-1 1,0 0-1,0 0 0,0 0 0,0 0 1,0 1-1,1-1 0,-1 0 0,0 0 1,0 0-1,0 0 0,0 0 0,0 1 0,0-1 1,1 0-1,-1 0 0,0 0 0,0 0 1,0 0-1,0 0 0,1 0 0,-1 0 0,0 0 1,4 0 6,0 0 0,-1-1 0,1 1 1,0-1-1,-1 0 0,7-3 1,31-9 33,303-80 217,-255 73-238,40-9 103,-39 5-100,-51 13 35,183-46 30,-174 46-30,194-45 27,-193 46-40,218-38 24,-210 40-24,224-20 23,-226 25-31,221-1 13,-222 6-26,235 25 29,-63 0-30,-182-22-12,-17-2-9,194 35 15,-121-16-8,25-1-8,1-3 1,-7 0-2,-14 3 2,-17 3-2,-10-1 2,-5 0-2,-2 0 2,-1 3-2,-6-1 2,-9 0-3,-9-1-2,-12-1 0,-24-17 0,-6-4 0,0 1 0,0 0 0,0 1 0,-1-1 0,0 1 0,1-1 0,4 9 0,-3-9 0,-4-2 0,0 0 0,0 0 0,0 0 0,0 0 0,-1-1 0,1 1 0,0 1 0,0-1 0,0 0 0,-1 0 0,1 0 0,-1 0 0,1 0 0,-1 1 0,1-1 0,-1 0 0,1 2 0,-1-2 0,0-1 0,0 0 0,0 0 0,0 1 0,0-1 0,0 0 0,0 0 0,1 1 0,-1-1 0,0 0 0,0 0 0,0 1 0,0-1 0,0 0 0,-1 0 0,1 0 0,0 1 0,0-1 0,0 0 0,0 0 0,0 1 0,0-1 0,0 0 0,0 0 0,0 0 0,-1 1 0,1-1 0,0 0 0,0 0 0,0 0 0,0 1 0,-1-1 0,1 0 0,-15 1 0,-5-6-9,0-1 1,0-1-1,-20-11 1,12 7-4,-27-11-37,13 11-30,-59-8-1,42 14-42,28 4 64,8 2-117,1-2-1,-36-6 1,18 3-236,38 4 358,2-3-1,1-1 46,0-1 1,0 1-1,0-1 0,0 1 1,1-1-1,-1 1 0,1 0 0,1-1 1,-1 1-1,0 0 0,6-5 1,-5 4 5,3-2-2,0-1 0,0 2 0,1-1 0,0 1 0,0 0 0,0 1 0,1-1 0,14-6 0,-11 5 1,9-2-10,116-28-6,-105 32 6,-9 3 5,7-2-2,1 1 0,0 2 1,44 4-1,28 12-35,-86-12 27,-1 1 1,-1 0-1,1 1 1,0 1-1,18 10 0,-29-13 1,0 0 0,0 0 1,-1 0-1,1 1 0,-1 0 0,1 0 0,-1 0 0,-1 0 0,1 0 1,0 1-1,-1-1 0,0 1 0,0-1 0,2 8 0,1 3-40,-4-13-2,-2 6-216,-12-30 259,-2 0 0,-20-23 0,15 19 10,-7-8 6,-38-50 18,64 82 20,0 3-36,-1-1 1,1 0-1,0 1 1,0-1 0,0 0-1,0 1 1,0-1-1,0 1 1,0 0-1,0-1 1,0 1 0,0 0-1,0 0 1,0 0-1,1-1 1,-2 2 0,-27 38 17,-2 4-7,-10 20-10,-45 79-10,22-43-12,62-97 13,0 3-2,1-3 1,1-3 7,0 0 0,0 0 0,0 1 0,0-1 0,0 0 0,0 0 0,0 0 0,0 0 0,0 1 0,0-1 0,0 0 0,0 0 0,0 0 0,0 0-1,1 1 1,-1-1 0,0 0 0,0 0 0,0 0 0,0 0 0,0 0 0,0 1 0,0-1 0,0 0 0,1 0 0,-1 0 0,0 0 0,0 0 0,0 0 0,0 0 0,0 0 0,1 0 0,-1 0 0,0 1 0,0-1 0,0 0 0,0 0 0,1 0 0,-1 0 0,0 0 0,0 0 0,1 0 0,25-8 0,27-14 1,166-79 35,-196 89-34,33-12 7,20-5 0,-56 20-4,-12 6-4,-6 5 0,-6 8-1,2-7 0,-16 32 0,-6 9 0,-1-4 0,-23 20 0,10-13 1,38-47 0,-1 0 0,0 0 0,1 0 0,-1 0 0,1 0 0,-1 0 0,0 0-1,1-1 1,-1 1 0,0 0 0,1 0 0,-1 0 0,1-1 0,-1 1 0,0 0 0,1-1 0,-1 1 0,1 0 0,-1-1 0,1 1 0,-1-1 0,1 1 0,-1-1 0,1 1 0,0-1 0,-1 1-1,1-1 1,0 1 0,-1-1 0,1-1 0,-12-14 51,10 10-7,0 0-1,1-1 0,-1 1 1,1 0-1,1 0 1,-1-8-1,1 12 152,0 0-96,0-6 1,0 6 174,0 0-234,-1 1 0,1-1 1,0 1-1,0-1 0,0 1 0,0-1 0,1 1 1,-1 0-1,0-1 0,1 1 0,0-3 1,3 0-41,0 1 1,0 0 0,0 0-1,1 0 1,6-3 0,8-3 12,74-40 4,-65 35-8,1 1-1,0 2 0,38-10 1,-44 14-6,13-2 17,156-38 15,-151 36-9,194-57 11,-184 53-4,204-58 12,-203 59-11,229-59 18,-221 59-19,253-49 11,-248 51-18,273-39 9,-268 42-15,295-32 14,-293 32-15,257-25 6,-268 30-11,247-6 10,-245 10-11,252 14 3,-254-9-9,87 7 4,24 5-8,2 2 1,7 7-2,-9 8 2,-16 8-2,-6 3 2,-1-1-3,-7 4-2,-16-1 0,-12-3 0,-13-3 0,86 39-7,-167-72 7,17 6-3,-1 2-1,46 27 0,-78-40 3,0 0 0,-1 0 1,1 1-1,-1 0 0,0-1 0,0 1 0,0 0 0,0 0 1,-1 1-1,1-1 0,2 9 0,-1-5-3,6 16-18,8 30 0,-15-43 11,0 0-1,0 0 1,-1 1-1,-1-1 1,1 14 0,-3-21-28,-1 3-2,1-5 1,1-5-155,0 1 191,-1-1 0,0 1 0,1 0 0,-1-1 0,0 1 0,0-1 0,-1 1 0,1 0 0,0 0 0,-1 0 0,1 0 0,-1 0 0,1 0 0,-4-3 0,1 1-4,-5-7-1,-1 1-1,-1-1 1,0 2 0,0 0 0,0 0 0,-14-7-1,9 6 4,2-1-5,-1 1 0,0 1 0,-1 1 0,-18-8 1,-22-10-33,-57-29-78,110 54 82,-3-1 15,6 2 15,0 0 1,0 0 0,0 0 0,0 0-1,0 0 1,0 0 0,0-1 0,0 1 0,0 0-1,0 0 1,0 0 0,0 0 0,0 0-1,0 0 1,0 0 0,0 0 0,0 0-1,0 0 1,0 0 0,0 0 0,0 0-1,0 0 1,0 0 0,0 0 0,0 0-1,0 0 1,0 0 0,0 0 0,0 0-1,0 0 1,0-1 0,16 5-11,1-1 8,-1 1-1,0 1 1,21 8 0,24 13-64,66 39-1,-112-55 2,-1 1-1,21 20 0,-23-14-254,-12-17 322,0 1 0,0-1-1,0 0 1,0 1 0,0-1 0,0 0 0,0 1 0,0-1 0,0 0 0,0 1 0,0-1 0,-1 0 0,1 1 0,0-1 0,0 0 0,0 0 0,0 1 0,-1-1-1,1 0 1,0 1 0,0-1 0,0 0 0,-1 0 0,1 0 0,0 1 0,0-1 0,-1 0 0,1 0 0,0 0 0,-1 1 0,1-1 0,-6 1-42,1 0 1,0 0-1,0 0 0,-1-1 1,-9 0-1,10 0 22,-41-2-153,-63-9 0,102 11 167,0-2 0,0 1 0,1-1 0,-1 0 0,0 0 0,1-1 0,0 0 0,-1 0 0,1-1 0,-5-3 0,3 0 13,2 0 11,6 6-10,-1 1 1,1-1-1,0 1 1,0 0 0,0-1-1,0 1 1,0-1 0,0 1-1,-1 0 1,1-1 0,0 1-1,0-1 1,0 1-1,1-1 1,-1 1 0,0-1-1,0 1 1,0 0 0,0-1-1,0 1 1,0-1-1,1 1 1,-1 0 0,0-1-1,0 1 1,1-1 0,-1 1-1,0 0 1,0-1 0,1 1-1,0-1 1,14-10 78,-4 6-61,1 0 1,0 1-1,0 1 1,0 0 0,0 0-1,1 1 1,-1 1-1,1 0 1,14 1 0,-23 0-17,-1 0 0,1 1 0,-1 0 0,0 0 0,1 0 0,-1 0 0,0 0 0,0 0 0,0 1 1,0 0-1,0-1 0,0 1 0,4 4 0,-4-4-1,-3-1-2,1-1 1,-1 1-1,1 0 1,-1-1-1,1 1 1,-1 0-1,1 0 1,-1 0-1,0-1 0,1 1 1,-1 0-1,0 0 1,0 0-1,0 0 1,1 0-1,-1-1 1,0 1-1,0 0 1,0 0-1,-1 0 0,1 0 1,0 0-1,0 0 1,0-1-1,-1 1 1,1 1-1,-1 0 1,-13 27 1,8-21-3,-2 1 1,1-1 0,-1 0 0,-10 8-1,15-14 1,0-1-1,0 1 1,0 0 0,0-1-1,0 0 1,0 1-1,0-1 1,-1-1-1,1 1 1,0 0 0,-1-1-1,1 1 1,-1-1-1,1 0 1,0 0-1,-1-1 1,-5 0 0,5 0-2,-4 0-1,1-1 1,0 0-1,0 0 0,0-1 1,0 1-1,1-2 0,-8-3 1,2 0-2,4 4-1,1 0 0,0-1 1,0 0-1,1 0 0,-1-1 1,1 0-1,-11-10 1,15 13 2,1-1 1,-1 1-1,0-1 1,1 1 0,0-1-1,-1 0 1,1 0-1,0 1 1,1-1-1,-1 0 1,0 0 0,1 0-1,-1 0 1,1 0-1,0 0 1,0 0 0,0 0-1,1 0 1,-1 0-1,1 0 1,1-4 0,-1 4 1,-1 1 0,1 0 0,0-1 0,0 1 0,0 0 0,1 0 0,-1 0 0,1 0 0,2-4 0,0 3 0,-1 0 0,1 0 0,0 0 0,0 1 0,0-1 0,7-1 0,47-17 1,-38 17 2,39-5-1,-30 7-1,35 3 0,-14 4-2,57 13 0,-85-11-5,-8 2 2,0 0 0,0 1 1,21 19-1,-26-14-28,-6-8 20,2 3 3,-1 0-1,0 0 1,-1 1 0,-1-1-1,1 0 1,-2 1 0,1 0-1,-1 14 1,-5 56-60,4-78 59,0 0 0,-1 1 0,0-1 0,0 0 0,0 0 0,0 0 0,0 0 0,0 0 0,-1 0 0,0-1 0,-1 4 0,-1 0-5,2-5 8,0 0-1,0 1 1,0-1-1,0-1 1,1 1-1,-1 0 1,0 0 0,-1-1-1,1 1 1,0-1-1,0 0 1,0 1 0,0-1-1,-4 0 1,5 0 1,-8-2-34,-2-2 28,0 0 1,0-1-1,1 0 1,-1-1 0,1 0-1,0-1 1,1 0 0,-11-10-1,7 4 0,0-1-1,0 0 0,2-1 1,-19-31-1,-1-15 3,22 37 10,10 18 0,1 3 0,3-18 0,1 15 0,-3 4 0,11-9 0,-10 7 0,27-8 0,23 1-68,-52 11 33,0 0-45,6 0 39,-6 0 1354,-1 0-1259,4-1-57,-5 1 15,1 0 0,-1 1 0,1-1 0,-1 0 0,1 1-1,-1-1 1,0 1 0,1-1 0,-1 1 0,0-1 0,1 1 0,-1-1 0,0 1 0,0-1 0,0 1 0,0-1 0,1 1 0,-1 0 0,0-1-1,0 1 1,0-1 0,0 2 0,0-2-12,0 1 0,1 0 0,-1 0 0,0-1 0,0 1 1,0 0-1,0 0 0,0-1 0,0 1 0,0 0 0,0 0 0,0-1 0,0 1 0,-1 0 0,1 0 0,0-1 0,0 1 0,-1 0 0,1 0 0,0-1 0,-1 1 0,1 0 0,-1-1 0,1 1 0,-1-1 1,1 1-1,-1-1 0,0 1 0,0 0 0,-1 1 0,-22 29-8,21-26 7,0 1 0,0-1 1,-1 0-1,0 0 0,-8 7 1,-1 0-4,-63 76-19,56-64 22,-4 1 1,-27 25 0,21-20 0,-3 4 0,28-29-1,-90 91-6,53-61 0,3-10 2,-56 30 1,77-46 3,-40 15-5,-12 1 5,-32 11 1,32-8-4,-90 49 1,-41 23 0,155-80-2,-74 33 4,-31 6 1,-12 1 0,-11-1 0,-1-1 0,5 2 0,-8 4 0,-17 8 0,-180 62-2,307-112-3,-272 77 2,270-81-3,-294 60-5,285-64-2,-344 46-6,335-50 7,-371 40 0,366-39 0,-345 30 1,356-33 5,-294 44-4,306-40 5,-271 52 2,275-52-3,-230 39-4,241-42 4,-203 32-4,209-33 4,-333 50-54,273-42 48,67-10-28,23-4 21,-179 15-89,188-16 105,-48 2-126,-1-2 0,-81-9-1,139 8 130,-34-6-105,-54-16 0,81 17 111,7 4-4,0 1 0,-1-1 0,1 0 0,-1 0 0,1 1 0,0-1 0,-1 1 0,1-1 0,-1 1 0,0-1 0,1 1 0,-1 0 0,1 0 0,-1 0 0,1 0 0,-4 0 0,-45-3 208,48 3-155,-12 9 88,6-4-105,1-1-11,1-1 1,-1 1 0,0-1-1,0-1 1,0 1 0,-11 1 0,5 0 4,0 0 1,-25 11 0,6-1-1,29-13-17,-3 0 8,4-1 1,1 0-21,1 0 1,-1 0 0,0 0 0,1 1-1,-1-1 1,0 0 0,0 0 0,1 1-1,-1-1 1,0 0 0,1 1 0,-1-1-1,1 1 1,-1-1 0,1 1 0,-1-1-1,1 1 1,-1-1 0,1 1 0,-1 0-1,1-1 1,-1 1 0,1 0 0,0-1-1,0 1 1,-1 0 0,1-1-1,0 1 1,0 0 0,0 0 0,0-1-1,0 2 1,-1 32 117,1-31-117,21 263 320,-13-160-247,-14 185 82,-2-187-149,5-61 5,-12 298 37,9-216-41,2-35-5,-1 18-3,5-108-3,0 203 15,10 44 74,-15-66 75,4-164-155,-7 31 58,2-11-25,-1 3 73,-14 45 0,13-59-70,4-9-5,-1 0 0,0-1-1,-2 0 1,0 0 0,0 0 0,-11 14 0,16-28-33,0 0 1,1 0-1,-1 1 1,1-1-1,-1 0 0,1 1 1,0-1-1,0 0 1,-1 5-1,-8 21 138,9-26 111,-11 5-176,-4 6-35,14-12-17,0 1 4,-51 13 146,49-13-156,-3 0 8,3-1 2,-5 2-1,0 0-10,1-1-1,-1 0 0,0 0 1,0-1-1,-12 0 0,6 0 34,-1 1 0,1 0-1,0 0 1,-24 9 0,36-11-50,0 0 1,-1 0 0,1 0-1,0-1 1,0 1-1,0-1 1,0 1-1,-6-3 1,6 2-2,1 0 21,-9 1 58,-12 5 55,12-2-132,1 0 0,0-1 1,0 0-1,-21 0 0,1-2 14,28 0-13,0 0 11,0 0-1,0 0 0,0 0 0,-1 0 0,1 0 0,0 0 1,0-1-1,-2 0 0,5-5 13,4 2-2,6-2-18,0 1 0,0 1 0,0 0 0,1 0 0,-1 1 0,14-2 0,86-4 42,-44 6-23,-34 5-9,-1 2 0,0 1-1,33 9 1,-48-10-15,28 12 31,78 54 54,-60-33-72,-39-24 8,49 17-1,-4-3 3,142 57 33,-135-53-38,112 30 30,-91-37-34,129 46 20,-151-34-28,-25-11-3,11 1-4,2-3 2,3-1-2,7 0 2,8 0-2,3 0 2,-3 2-2,1 0 2,3-7-2,8-3 2,13 1-2,149 8 11,-14-8-4,-190-12-4,212 11 4,-207-13-4,93 1 1,46-2-4,9-2 2,-1 2-2,-3-3 2,2-3-2,3-4 2,12-1-2,5-1 2,-4 0-4,-6 0-1,-7 3 2,4 1 3,7 3-2,8 0 2,9-4-2,-5-2 2,-6-1-4,-2 3-1,6 4 0,14 2 0,7 1 2,1 1 3,4 3-4,3 5-1,6 6 0,12-1 0,10-5 2,5-2 3,3 0-2,-4-1 2,-8-2-2,0-4 2,-2-5-2,4-3 2,7-6-2,8-3 2,4-3-2,-1-2 2,-1-2-2,243-33 5,-442 46-2,388-59 5,-391 56 2,389-74 6,-388 68-4,384-106 11,-385 99-4,380-120 14,-381 121-10,384-111 10,-383 109-16,366-151 10,-374 141-2,323-163 16,-334 163-18,292-168 10,-297 164-14,287-199 15,-291 191-4,234-211 13,-247 209-18,216-219 14,-220 217-22,175-241 10,-187 235-2,153-252 17,-154 249-12,145-267 14,-151 264-12,96-273 21,-109 276-8,54-245 25,-62 250-20,33-248 19,-38 246-30,10-226 19,-14 233-26,0-206 15,-2 212-28,-19-316 52,9 263-68,5 63 2,2 14-3,-2-10 1,-1 0-1,-20-67 1,5 45 1,-6 2-4,-5 8 2,-7 5-4,-10 1-1,-10 3 0,7 9-7,-90-36 0,122 57 5,-44-13-14,-65-10-6,101 26 5,-1 1 1,0 1-1,-54 3 1,57 0 6,-11 2-42,11-1 24,-10 2-3,0 1-1,0 1 1,-45 14-1,-92 37-85,138-42 12,-154 62-42,149-61 22,-261 124-263,223-92 344,47-26-68,-135 96-39,132-91 44,-220 179-205,172-142 208,57-43 71,-2 2-18,0-1 0,-2-1 0,0-1 0,-47 21 0,48-29-13,-1 0 0,-41 8-1,67-18 20,-3 1 12,4-2 2,6-3-187,51-28 205,68-40 2,-92 53 11,-29 17 0,26-27 0,-18 19 0,-1-1 0,-10 7-3,-6 4-8,-15 4-20,6-2 6,-25 8-134,32-7 129,0-1-1,-1 0 0,-16 2 0,-7 2-97,19-6 96,-19-2 320,31 1-246,-34 2 244,33-2-268,0 0-1,0 0 1,0 0-1,0 0 0,0-1 1,0 1-1,0-1 0,0 0 1,0 0-1,-4-2 1,0 0 18,0 1 1,0 0-1,-14-1 1,14 1-15,-1 0 1,1 0 0,-1-1-1,1 0 1,0 0-1,-10-6 1,-45-28 134,56 33-162,-10-7 58,1 0-1,-15-15 0,16 13-16,-1 1 0,-18-12-1,-48-21 93,-115-47 0,96 57-80,-147-40 36,127 43-64,-173-21 18,193 36-34,-6-1 1,-15-1-4,-7 3-1,2 3 0,0 4 0,2 0 0,-117-7-1,195 14-4,-186-14 2,185 12-2,-201-14 2,198 15-4,-332-7-15,270 8 19,67 1-2,-295-17-5,247 13 9,55 4-4,-159-1 2,159 2-2,-268 15-5,193-6 10,9 0 0,13-1 0,5 1 0,0 1 0,1-1 0,3 0 0,2 0 0,4 2 0,-126 31-7,190-39 6,-61 13-7,27 0-14,-57 26-1,36-6-10,-49 24 1,86-43 10,-1 1 1,-37 30-1,49-34 15,4-3-13,1-1 1,-15 16 0,10-8 10,-48 42-44,-67 53-62,119-100 110,-26 17-35,-105 51-46,130-73 83,10-6-1,0 1 0,0 1 0,1-1 0,-1 1 0,-8 8-1,-103 90-56,107-92 59,-23 28-15,-53 83-60,83-116 77,1-3-6,0 1 0,0 0 0,1-1-1,-1 1 1,1 0 0,0 0 0,-1 5 0,1-6 48,-1-4-6,-6-4 7,5 3 12,0-3 7,1 2 4,-5-6 3,5 7-2,2 3-56,-1 0 25,0-1 0,0 1 0,0-1 0,1 0 0,-1 1-1,0-1 1,0 0 0,1 1 0,-1-1 0,1 0 0,-1 0-1,0 0 1,1 0 0,-1 0 0,1 0 0,0 1 0,-1-1-1,1 0 1,0 0 0,0 0 0,0 0 0,-1 0 0,1 0-1,0 0 1,0 0 0,0 0 0,0 0 0,1 0 0,-1-2-1,0 2-9,3-30 135,-2 24-131,11-25 184,-11 31-195,2-2 27,5-12-14,-3 7-32,-2-1 2,2 0 6,-4 7 6,27-29 206,-8 5-54,-20 24-134,6-8 53,-6 8-74,0-1 0,1 1 0,0 0 0,0 0-1,-1 0 1,1 0 0,1 0 0,-1 0 0,0 0 0,0 0 0,3-2 0,-2 2-6,1-4-2,-3 5 3,1-1 1,2-5-4,-2 5 3,1 1 1,5-5-4,-6 4 11,-1 1-7,0-6-4,0 6 3,2 1 1,4 0-7,-5 0-7,1-1 1,6-4 3,-4 3-2,2-1 2,-3 1-2,4-1 2,-5 2-4,-1 1 1,5-3 3,-4 2-4,-1-9-49,0 9 55,-1 1 1,0-1-1,0 0 0,0 0 0,0 0 1,0 0-1,0 0 0,0 0 0,0 0 1,0 0-1,0 0 0,0 0 0,-1 0 0,1 1 1,0-1-1,-1 0 0,1 0 0,-2-1 1,-1-7-4,0 0 0,0 0 0,1 1 0,0-2 1,1 1-1,-1-12 0,0 5-4,2 16 7,-3-18-36,0 0 0,2 0 0,0-1 0,1 1 0,3-33 0,36-187-500,-38 229 424,0-1 1,0 1-1,-1-19 0,-1 22 41,1 0-1,0-1 1,1 1 0,-1 0-1,1 0 1,0-1 0,1 1-1,-1 0 1,1 0 0,5-10-1,-6 13-69,-1-3 15,0 5 14,-3 5-191,-12 35 170,-19 66 1,-27 141-322,8-68 97,48-163 316,-6 18-91,1 0 0,-6 41 0,16-71 53,0-1-7,0-2 86,0 0-1,0 0 1,0 0 0,0 0-1,0 1 1,-1-1 0,1 0 0,0 0-1,0 0 1,0 0 0,0 0-1,0 1 1,0-1 0,0 0 0,0 0-1,0 0 1,0 0 0,0 0-1,0 1 1,0-1 0,0 0-1,0 0 1,0 0 0,0 0 0,0 0-1,0 1 1,0-1 0,1 0-1,-1 0 1,0 0 0,0 0 0,0 0-1,0 0 1,0 1 0,0-1-1,0 0 1,0 0 0,1 0 0,-1 0-1,0 0 1,0 0 0,0 0-1,0 0 1,0 0 0,0 0-1,1 0 1,-1 1 0,0-1 0,0 0-1,0 0 1,0 0 0,0 0-1,1 0 1,-1 0 0,0 0 0,0 0-1,0 0 1,0 0 0,0-1-1,1 1 1,-1 0 0,0 0 0,22-14-6,13-12 6,105-92 85,-134 112-65,1-1 1,0 1 0,0 0 0,1 1 0,-1 0 0,1 0 0,0 0 0,0 1 0,1 1-1,-1-1 1,1 1 0,12-2 0,-20 5-16,1 0 0,-1 0 0,1 0-1,-1 0 1,1 0 0,-1 0 0,1 1-1,-1-1 1,1 1 0,-1-1 0,0 1 0,1 0-1,-1-1 1,0 1 0,0 0 0,2 1 0,3 2 5,3 0-4,-6-2-2,0-1-1,-1 1 0,1-1 1,0 1-1,-1 0 0,1 0 0,-1 0 1,0 1-1,0-1 0,0 0 1,3 5-1,9 14 10,0 0 0,-2 1 0,-1 1 0,11 29 0,-4 4-9,-3 1-3,-1-1 0,0-2 0,2-9 0,9 19 0,-9-25 0,-13-34 0,-3-5 0,1 1 0,-1 0 0,1 0 0,-1 0 0,1 0 0,-1 0 0,0 0 0,0 0 0,0 0 0,1 0 0,-1 1 1,0-1-1,0 0 0,0 0 0,-1 1 0,1 0 7,2 0 1,3 5 0,-4-6 105,2-13-163,-1 8 17,0 0 0,-1-1 0,1 1 0,-1-1 0,0 1 0,0-1 0,0 0 0,0 1-1,-1-1 1,0 0 0,0 0 0,0 1 0,-2-10 0,1-14-214,1-47-357,0 72 562,-1 0-1,1-1 1,-1 1 0,0 0 0,0 0 0,0-1-1,0 1 1,-1 0 0,1 0 0,-1 0 0,0 1-1,-3-5 1,0-1-142,-24-30-128,29 38 289,-1-1 1,0 0 0,0 1 0,0-1 0,0 0 0,1 1-1,-1-1 1,0 1 0,0 0 0,0-1 0,0 1 0,0 0-1,0 0 1,-1-1 0,1 1 0,0 0 0,0 0 0,-2 0-1,-3 0-35,-106-10-1197,15-3-285,82 10 1156,-1 0 1,1 1-1,-1 0 0,-22 2 0,32 0 204,3 0 125,0 1-1,0 0 0,0 0 0,0 0 0,0 1 0,1-1 0,-1 1 0,1-1 1,-1 1-1,1 0 0,-1 0 0,1 0 0,0 0 0,0 0 0,0 1 1,0-1-1,0 1 0,1-1 0,-3 5 0,3-5 3,0 2-11,1-4 61,0 0 1,0 1-1,0-1 0,0 0 0,0 1 0,0-1 0,0 0 0,0 0 0,0 1 1,0-1-1,-1 0 0,1 1 0,0-1 0,0 0 0,0 0 0,0 1 1,0-1-1,0 0 0,-1 0 0,1 1 0,0-1 0,0 0 0,0 0 0,-1 0 1,1 1-1,0-1 0,0 0 0,-1 0 0,1 0 0,0 0 0,0 0 1,-1 1-1,1-1 0,0 0 0,-1 0 0,-7-1-107,-1 0 0,1 0-1,0-1 1,-1 0 0,1 0-1,0-1 1,0 0 0,1 0 0,-14-8-1,-35-13-1235,53 22 1322,-5-1-31,-13 9 7,14-3 60,0 1 1,0 0-1,1 0 0,-1 1 0,1 0 1,0 0-1,0 1 0,1-1 0,-8 10 1,-44 67 425,54-77-408,-3 6 74,3-6-37,-1 0 1,1 0 0,-1 0 0,0 0-1,0 0 1,-1-1 0,1 0 0,-1 0-1,0 0 1,0 0 0,0-1 0,0 0-1,-1 0 1,-6 2 0,8-3 93,-6 0 10,7-2 17,2 0-109,-1 0 1,1 0 0,-1 0 0,1 0-1,-1 1 1,1-1 0,-1 0-1,1 0 1,0 1 0,-1-1-1,1 1 1,-1 0 0,1-1-1,0 1 1,0 0 0,-1 0-1,0 1 1,0 0-21,0 1 0,1-1 0,-1 1-1,1-1 1,0 1 0,0 0 0,0 0 0,0-1-1,0 1 1,0 4 0,-1 1-5,0 0 0,0 0 0,-1-1 1,0 1-1,-1 0 0,0-1 0,0 0 0,-1 0 0,-6 8 0,-4 1 100,0 0-1,-26 19 0,-8 9-7,19-13-133,-81 101-34,96-114 19,4-5-8,0-1 0,-1 0 0,0 0 0,-1-1 0,-15 9 0,19-13 5,-26 17-32,-51 27 1,65-39 28,-5 3-17,-1-1 1,-1-1-1,-57 19 0,42-18-27,-228 72-168,177-59 191,54-16-51,-172 41-46,169-41-19,-185 41-71,181-42-16,-192 42-89,189-42 82,-194 45-89,195-43 95,-209 47-86,204-47 127,-216 42-65,216-44 97,-212 31-60,214-33 80,-219 28-51,217-28 78,-205 28-54,207-29 15,-218 28-68,215-28 8,-203 29-73,207-29 105,-253 37-551,130-18-1842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2:2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2336,'-25'65'9,"-2"42"11,17-63 18,-4 73 0,12-99-22,-3 148 260,6-132-240,0-2 131,41 216 421,-23-165-513,-10-48 118,55 132 68,-47-136-113,-13-26-126,18 28 54,2-1 0,1-1 1,32 30-1,150 145 259,-132-139-311,-42-40 10,61 36 5,35 6-31,132 43-12,-211-93-16,256 76-540,-131-42-2120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2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7448,'89'60'164,"12"6"70,-33-32-198,-35-23 18,61 10-1,37-5-41,138-12-927,-138-9-3691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2:2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5157 4672 3320,'100'-2'0,"90"-1"0,270-12 4,-370 12 17,376-15 53,-371 14 140,392-31 129,-388 26 58,394-39 175,-393 37-129,402-52 169,-400 48-215,416-77 154,-411 72-215,432-85 133,-432 84-146,413-92 123,-419 87-155,395-128 112,-398 120-167,385-152 89,-391 147-121,345-144 80,-354 144-120,116-69 4,-11-12-101,-188 120-71,70-48 180,232-177 64,-249 181-104,-53 44-140,123-117 140,-6-13-90,-117 130-50,43-52 114,146-190 38,-157 197-71,87-191 32,-115 227-95,0-1 0,4-19 0,34-199 48,-40 184-52,-7-72-1,1 73-12,-13-59 1,5 64-3,-1 0 1,-2 1 0,-1 0 0,-38-61-1,25 57-4,-137-150 0,130 154-14,-170-146-4,160 149-2,-209-114-6,243 142 22,0 0 1,-21-6-1,-284-82-30,247 79 7,-303-54-7,296 57 13,-313-29-10,309 35 17,-335-9-1,331 14 8,-356-2 1,350 4 5,-142 2-1,-47 1 6,0 4 1,6 3 0,-224 17 1,406-22 7,-138 7 4,-45 4-8,4-1 1,6-2-2,-231 13 5,404-23-1,-366 20 2,365-18-1,-371 29 11,371-27 1,-384 38 13,378-36 15,-394 54 27,395-49-15,-392 59 26,391-58-12,-395 69 28,397-67-28,-364 73 30,376-73-24,-302 67 28,315-68-47,-269 80 30,273-75-31,-283 104 22,281-98-27,-257 110 26,266-112-26,-239 95 25,243-96-33,-191 109 14,205-105-33,-154 119 15,161-117-22,-115 113 14,127-116-15,-62 125 8,84-149-24,0 1 0,0 0 0,0 0 1,-1 10-1,-24 171 32,27-147-9,16 142 9,-9-147-15,60 146 14,-46-142-15,119 155 6,-107-157-11,141 128 9,-137-134-17,64 45-1,39 16-3,10 1 2,4-4-3,17-9-2,26-9 0,21-8 0,11-7 0,12-6 0,16-7 0,238 13-4,-401-49-16,395 19-15,-386-21-17,444 0-17,-432-6 9,472-17-27,-469 14 14,468-27-30,-468 25 30,484-37-27,-480 33 41,487-51-14,-487 48 33,504-74-15,-499 66 23,514-109-5,-512 102 18,507-113-1,-512 115 7,463-112-6,-476 108 6,415-158-5,-428 149 12,356-162-4,-372 162 5,104-62 4,11-26 1,-21-7 0,-19-7 0,-27-2 0,-97 102 0,33-57 1,-35 41 2,-3-1-1,29-89 1,-44 101 4,19-185 3,-31 225-7,0 0 0,-1-1-1,-1 1 1,0-10 0,-44-228 15,43 237-15,0 0 0,-1 0-1,0 0 1,-5-10 0,-54-100 10,-17 8-8,79 110-5,-37-42 14,-177-174 3,165 173-10,-87-61-1,-45-5-4,-164-51-4,340 158 2,-61-26-5,-285-104 0,276 108-15,-332-83-8,320 89 9,-370-41-2,363 52 2,-379-11-2,380 18 2,-367 16-1,369-9 8,-359 50 0,363-42 0,-334 68 0,339-65 0,-325 71 0,325-72 0,-327 67 0,330-68 0,-289 72 1,299-68 6,-245 100 1,254-93-9,-247 115-6,246-114 7,18-8 8,-233 113-9,158-71 6,-24 14 6,14 5 1,18 11 1,63-44 3,-57 73 0,85-92 4,-43 101 11,54-104 2,3 16-2,0 57-1,9-68 16,49 130 15,-51-157-41,0 1 0,0-1-1,0 0 1,0 0 0,6 7 0,9 13 15,25 28 0,31 16-4,-39-44 29,154 99 23,-147-98-30,182 104 18,-175-106-38,213 83 12,-205-87-18,257 57 9,-244-63-17,106 13-1,33-1-4,6-10-2,8-12 0,4-8 0,1-10 1,-2-14 4,-8-16-2,-16-12 2,-18-10-2,119-67 5,-252 108-1,165-113 2,-178 110-1,12-23 1,47-62-1,-74 78 6,24-48-1,-5-5-9,-34 69-2,-1 1-1,4-25 1,-7 31-1,-2 0 0,0-1-1,-1-21 1,-1 23 0,0 0 0,-1 0 0,-1 0 0,-4-14 0,0 8 0,0 1 0,-15-23 0,7 15 2,-21-26-1,15 26-1,-31-30 0,32 36-1,-1 2 0,-32-21 0,-61-23 0,-111-32-2,181 79-4,-191-48-6,185 52-8,-202-32-12,201 36-7,-223-5-12,217 12 6,-211 10-14,217-7 13,-211 28-21,210-24 15,-38 12-4,-89 31 0,-21 12-3,161-49 14,-140 79-14,148-71 14,-25 25-20,-82 86-1,124-116 61,9-12-1,0 1 0,1 1 0,-1-1 0,1 1 0,0-1 0,-3 10 1,2-5-9,-1-2 9,1 1-1,1 0 0,0 0 1,0 0-1,1 1 0,1-1 1,-1 1-1,0 17 1,0 89-22,4-98 24,1 0-1,1 0 1,0-1-1,1 1 1,8 21-1,-5-19 2,3 5-3,24 37 4,-25-51 1,0 0 0,0-1 0,1 0 0,12 10 0,-1-5 0,1-1 0,0-1 0,1-1 1,48 19-1,-34-19 7,171 41 6,-164-46 14,207 24 11,-198-28-3,215-3 20,-214-4-14,228-22 23,-225 17-17,-36 5-33,253-56 76,-72-4-33,-167 48-10,104-67 21,-136 80-61,-1 1 1,0-1-1,0 0 1,0 1-1,0-1 1,0 0-1,3-4 1,5-9 13,0-1 0,0 0 1,12-31-1,-21 46-15,-1-1 0,1 1 0,-1-1 1,0 1-1,1-1 0,-1 1 0,0-1 0,0 1 1,0-1-1,0-2 0,-2-11 14,0 0 1,-1 1 0,-1 0-1,-5-15 1,-2 14 60,-5 1-52,-1 2 0,0 0 0,-29-16 0,19 18 38,-227-60 174,172 56-213,48 10 40,-146-6 27,143 11-55,-272 31 73,186-13-1768,-2 0-6651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2:52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18229 3240 3144,'-4'0'81,"-28"0"39,31 0 48,-13-2 691,12 0-848,-15 1 1050,2 1 215,9 0-940,4 0 330,1 0-356,-6 0-10,5 0-16,0 0-244,0-1 0,1 0 1,-1 0-1,0 0 0,1 0 1,-1 0-1,1 0 0,-1 0 0,1 0 1,-1-1-1,1 1 0,0-1 1,0 1-1,0-1 0,-2-2 1,3 3-33,-12-15 139,2-1-1,0 0 1,1-1 0,0 0-1,2-1 1,-6-21 0,3 8 83,-2 1 0,0 1 1,-27-45-1,-13-10 198,34 54-259,-35-48 1,-40-27 6,71 84-55,9 10-72,-11-9 3,0 1 0,-2 2-1,-41-25 1,40 28-18,-182-99 219,188 105-241,-73-30 64,-88-26 6,143 51-27,-163-69 24,159 64-38,-195-84 22,188 81-22,-200-80 23,199 84-17,-233-68 18,221 69-18,-257-73 18,254 69-18,-271-100 18,266 94-17,-308-111 27,300 111-15,-326-91 24,325 96-24,-320-97 25,320 92-17,-321-115 32,318 112-33,-356-123 26,347 125-26,-377-98 23,372 103-36,-384-92 16,386 93-35,-374-89 16,375 90-31,-381-79 6,380 82-11,-376-57 9,379 63-16,-358-31 9,363 37-3,-333-14 6,339 18 0,-324 6 9,323 0-2,-344 23 10,339-19-9,-353 46 16,354-41-17,-321 62 9,329-59-15,-294 84 11,300-78-25,-110 32-1,-40 9-4,1 1-2,2 5 0,115-26-1,-143 81 0,189-89-4,-239 140 2,236-139-3,-237 152-4,240-148 5,-224 180 2,228-174-3,-207 157-4,211-163 5,-196 172 2,197-166-2,-189 172 2,190-175-3,-210 219-4,206-204 5,-200 218 2,204-221-3,-190 237-4,192-230 5,-59 95 4,-6 27 1,-71 145 1,151-269 6,-118 261 3,120-254 5,-106 259 13,111-262-1,-76 263 10,82-260-10,-67 281 9,68-278-15,-77 280 14,74-280-15,-72 276 6,75-275-12,-70 309 3,70-300-9,-52 331 8,58-328-9,-42 315 2,43-323-2,-36 295 2,38-296-1,-25 305 9,28-300-3,-15 318 6,17-319 0,-11 296 9,11-302-2,-20 284 11,18-284-3,-29 298 20,25-295-14,-50 295 24,46-300-10,-58 251 26,57-259-26,-51 260 29,54-255-17,-43 261 26,44-266-26,-30 229 26,33-234-27,-32 245 29,31-241-22,-43 410 169,40-322-214,8-90 38,-14 215 26,14-221-30,-13 213 28,13-211-30,-3 218 23,6-219-28,5 212 25,-4-214-34,7 212 18,-6-211-24,14 200 16,-11-205-16,49 339 82,-32-268-110,-11-73 14,-4-21-14,5 21 3,3-1 0,33 74 1,31 61 20,-63-143-10,129 253 57,-131-265-78,33 48 27,97 130 51,-81-116-54,33 37-1,-75-101-6,162 139 82,-114-106-42,-13-6 75,57 65 0,-97-96-104,89 95 219,-91-99-237,-6-7 13,0 0 1,0 0 0,13 8-1,31 19 109,70 37 0,-49-37-51,76 50 89,-91-54-124,180 58 54,-168-69-75,45 16-13,81 45 12,-124-49-26,-44-20 1,1-1 1,-1-2-1,1 0 1,51 6-1,84 15 16,-132-25 2,52 2 37,86-6 0,-145-2-52,56-8 42,194-40 130,-267 46-164,1 0-1,-1 0 1,1-1-1,-1 0 1,0 0-1,-1-1 1,12-8-1,-12 7-6,3-1 8,0-2-1,-1 1 1,0-1-1,0-1 1,-1 0-1,-1 0 1,0 0-1,10-20 1,-15 28-13,-1-1 0,0 1 0,0-1 1,0 1-1,0-1 0,0 1 0,0-1 0,0-3 0,0-3 2,4-23 1,-11-4-1,-7-6-4,-2 13-8,-2 0-1,0 1 1,-33-40-1,30 43 0,2 1-18,-2 1 1,-35-33 0,45 47 17,-8-8-16,-1 1 0,-1 1 1,0 1-1,-25-13 0,25 16 9,-19-13-112,-75-33 0,99 50 79,-24-10-81,1 3 1,-43-11-1,64 21 108,10 2-7,-1 1-1,1 0 1,-1 0 0,1 1 0,-11 0 0,-7 0-70,0 1 0,1 1-1,-1 2 1,1 0 0,-1 1 0,-28 11 0,51-16 84,1 1 0,-1 0 0,0 0 0,0-1-1,1 1 1,-1 0 0,1 0 0,-1 1 0,1-1 0,-1 0 0,1 0 0,0 1-1,-1-1 1,1 1 0,0-1 0,0 1 0,0-1 0,0 1 0,0 0 0,1-1-1,-1 1 1,0 0 0,0 2 0,1-1 3,0 0 0,1 0 1,-1 0-1,0 0 0,1 0 0,0-1 0,0 1 0,0 0 0,0 0 0,0-1 1,0 1-1,1-1 0,2 5 0,4 3-12,0 1 0,1-1 1,1-1-1,0 0 0,12 10 0,29 13-6,-27-20-43,114 35-15,-84-30 60,83 14-1,-84-20 10,-21-5 10,25 4 0,74 25 0,-54-10 6,1 4 2,-15 1 0,-13 0 0,-32-18 1,24 21 0,-40-31 0,0 1 0,0 0 0,0 0 0,0 0 0,0 0 0,-1 0 0,1 0 0,-1 0 0,0 0 0,0 1 0,0-1 0,-1 1 0,1-1 0,-1 5-1,1-3 2,0 2 0,-1-1 0,0 0 0,0 0 0,0 1 0,-1-1 1,0 0-1,0 0 0,0 1 0,-1-1 0,-4 9 0,4-8 0,-4 9 4,-1-1 0,0 0 0,-1 0 0,-15 21 0,13-20-3,-14 24 41,-2-1 0,-49 56 0,62-81-37,-30 29 42,-76 48 102,73-58-86,-32 23 94,76-55-80,1 1-43,-5 4 0,4-5-8,-1-2-3,2 1-27,-1-1 4,1 1 0,0-1 0,0 1 0,0-1 0,-1 1 0,1-1-1,0 0 1,0 0 0,0 1 0,0-1 0,0 0 0,0 0 0,0 0 0,1 0 0,-1 0 0,0 0-1,0 0 1,1-1 0,-1 1 0,1 0 0,-1 0 0,1 0 0,-1-1 0,1 1 0,0 0 0,0-2-1,-1-6 7,2-1 0,0 1 0,0 0 0,0-1-1,1 1 1,6-17 0,17-42 13,19-63-3,-38 112-13,0 0 1,12-24 0,-7 19-3,36-70-1,10-15-2,-53 103 0,58-121 0,-40 73 248,25-101 0,-15 14-3038,9-54-8683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12 2160,'0'0'69,"4"-2"102,18-5 2718,-24 6-2818,0 1 0,0-1 0,0 1 0,0 0 0,0 0 0,0 0 0,0 0 0,0 0 0,0 0 0,0 0 0,0 1 1,0-1-1,1 1 0,-1-1 0,0 1 0,0 0 0,0 0 0,1 0 0,-3 1 0,0 2 15,0-1 0,1 1 0,-1 0 0,1 0 0,0 0 0,0 0 0,-2 6 0,-1 0 54,1 0-1,0 1 0,1-1 0,0 1 0,0 1 1,-1 14-1,-5 75 459,8-69-521,-7 209 275,1 22-231,2-51-88,5-167-18,-9 202 10,8-195-11,-5 210 3,8-211-10,6 216 2,-4-211-1,12 243 11,-11-238 2,24 234 18,-23-237 1,25 259 17,-23-248-10,32 299 21,-30-292-8,35 312 28,-36-310-7,39 317 46,-38-314-7,31 357 48,-33-343-47,22 415 48,-25-403-75,8 443 36,-10-437-36,12 448 39,-11-452-25,1 417 51,-5-427-38,-6 350 54,6-368-55,-7 285 50,7-304-36,-9 286 283,4-427-1762,0 7-6335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10040,'2'6'168,"62"192"433,-44-124-569,-4-17-13,5 11-14,9 74 3,-28-110-1,-2 175 2,-2-154-2,-25 248 2,18-236-2,-37 314 2,36-289-2,-36 411 2,38-393-2,-25 478 2,29-464-2,-9 505 3,12-501 4,5 491 10,-1-496 17,23 461 31,-19-467 15,24 455 39,-25-457-11,28 448 54,-26-452-34,32 413 56,-33-422-71,27 359 46,-27-375-52,25 309 46,-26-318-39,17 269 51,-20-283-65,-3-55-95,21 282 248,-14-192-150,16 152 398,-23-247-503,0 0 0,0 0 0,0-1 1,0 1-1,0 0 0,0 0 0,0 0 0,0 0 0,1 0 0,-1-1 0,0 1 0,1 0 0,-1 0 0,0-1 0,1 1 0,-1 0 0,2 1 0,11-18 72,13-28-1731,5-6-6686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608 1 2968,'0'0'1473,"-2"7"-1307,-9 39 19,-15 55-12,12-51-37,-29 70-1,24-72-35,-74 181 52,72-178-32,-91 191 49,91-199-41,-80 189 200,29-71-9,66-149-258,3-3-29,-2 0 1,1-1 0,-1 0 0,0 0-1,-1 0 1,0 0 0,-11 10-1,17-19-24,-1 0-1,0 0 0,1 0 0,-1 0 0,0 0 1,1 0-1,-1 0 0,1 0 0,0 0 0,-1 0 0,1 0 1,0 0-1,0 0 0,-1 0 0,1 0 0,0 0 1,0-2-1,-4-43-793,-1-6-3200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5656,'13'12'0,"9"14"0,-11-10 1,-2 1 0,15 33-1,-18-30 14,20 198 136,-25-214-146,8 81 115,30 111 285,-32-173-380,14 40 196,-7-22-84,34 92 635,-47-131-647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5832,'6'10'13,"0"-1"-1,0 0 1,1 0 0,0-1-1,0 0 1,1 0 0,17 13 0,-18-15-10,13 6 5,47 16 4,38 4-9,13-4-3,6-7 0,136 1 1,-211-19 6,200 4 10,-80-3 11,-168-4-28,-1 1-1,1-1 0,-1 0 1,1 0-1,-1 1 1,0-1-1,1 1 0,-1-1 1,1 0-1,-1 1 1,0-1-1,0 1 0,1-1 1,-1 1-1,0-1 0,0 1 1,1-1-1,-1 1 1,0-1-1,0 1 0,0-1 1,0 1-1,0 0 1,0-1-1,0 1 0,0-1 1,0 1-1,0-1 1,0 1-1,0-1 0,0 1 1,-1 0-1,1-1 1,-7 32-670,-2 3-2677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698 1 10400,'0'0'-488,"0"3"-328,-2 5 778,-1 0 1,0 1 0,-1-1 0,0-1-1,0 1 1,0-1 0,-1 1-1,0-1 1,0 0 0,-10 9 0,-25 34 23,-3 14 7,-15 37 7,-67 117 12,101-176 15,-91 185 14,94-181 6,-76 202 73,25-73 9,67-162-101,-7 16 39,-17 28-1,26-81-31,11-38-1108,2-10-4307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37 6280,'0'-35'17,"0"34"-10,2 1-1,1 0-5,-1 0-1,0 1 1,0-1-1,0 0 1,0 1-1,0-1 1,1 1-1,-1 0 0,0 0 1,-1 0-1,1 0 1,0 0-1,0 0 1,2 2-1,3 3 1,29 17 1,89 50-10,-3 13-3,-104-73-1,27 26 1,-26-21 7,-2-2 2,36 39-14,-13-8 2,-1 6 12,-28-33 6,0 1 0,0 0 1,-2 1-1,6 22 0,11 40 105,-25-82 14,-9-10-187,1 0-1,0 0 0,1 0 1,-6-11-1,7 11-237,-25-37-3438</inkml:trace>
  <inkml:trace contextRef="#ctx0" brushRef="#br0" timeOffset="1">105 207 4312,'0'0'0,"-17"0"28,0 0 1,0 1-1,-25 5 0,41-5-19,0 0 1,0 0-1,1 0 0,-1-1 0,0 1 0,0 0 0,1 0 1,-1 0-1,0 0 0,1 0 0,-1 1 0,1-1 0,-1 0 1,1 0-1,0 0 0,-1 0 0,1 1 0,0-1 1,0 0-1,0 0 0,0 0 0,0 1 0,0-1 0,0 0 1,0 0-1,1 0 0,-1 1 0,0-1 0,1 0 0,-1 0 1,1 0-1,-1 0 0,2 2 0,5 7 21,0 0-1,1-1 1,-1 0-1,2 0 1,0-1-1,0 0 0,0 0 1,1-1-1,20 11 1,37 14-1,-36-20 38,146 44 25,-140-47-31,265 55 127,-195-51-782,1-1-2433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0 3320,'-18'13'6,"-29"26"101,-48 55 67,-64 79 804,156-169-968,-217 250 1292,185-207-1123,-54 71 777,72-103-727,17-15-220,-1 1 0,0-1-1,1 0 1,-1 1-1,0-1 1,0 0 0,0 0-1,1 1 1,-1-1-1,0 0 1,0 0 0,0 0-1,1 0 1,-1 0-1,0 0 1,0 0-1,0 0 1,1-1 0,-1 1-1,0 0 1,0 0-1,1-1 1,-1 1 0,0 0-1,0-1 1,1 1-1,-1-1 1,1 1 0,-1-1-1,-1 0 1,-3-5-14,1 0 1,0-1-1,0 1 0,0-1 1,1 0-1,0 0 0,0 0 1,1 0-1,0 0 1,-2-11-1,-1-3-652,-12-35-3763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745 58 11656,'-2'-3'-272,"-1"-1"292,2 1-107,-1 0 0,0 0 0,0 1 0,0-1 0,0 1 0,0-1 0,-1 1 0,1 0 0,-1 0 0,1 0 0,-1 0 0,0 0 1,0 0-1,-3-1 0,-3-1 17,5 2 35,1 1 1,0-1 0,0 1 0,-1 0 0,1 0-1,-1 0 1,1 1 0,-1-1 0,-6 1 0,-13-1-82,1 2 0,-43 6 0,39 1-24,-113 55-35,111-46 142,-42 35-1,45-32 31,-27 32 0,-68 103 4,102-124 6,-40 130 5,53-129 8,4 2-10,2-1-1,6 46 1,-6-77-7,-1 1 0,1-1 0,-1 1 1,1-1-1,0 0 0,0 1 0,0-1 0,2 3 0,13 20 19,34 43 0,-49-67-20,0 0-1,0 0 1,0 0 0,0 0-1,-1 0 1,1-1 0,1 1-1,-1 0 1,0-1 0,0 1-1,0 0 1,0-1 0,0 1-1,1-1 1,0 1 0,17 3 7,1 0 0,-1-1 0,39 1 0,-31-9 12,12-9-368,-1-2 0,60-35 0,5-9-5013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1 5832,'20'26'1,"-11"-14"5,-1 0 0,0 0 0,11 26 0,65 148 37,-67-142 17,-11-29-53,124 329 175,-96-235-151,-22-67 70,43 178 75,-16-73-100,-37-133-73,-5-11-3,-6-8 0,8 4 0,-23-19-738,-3-3-2948</inkml:trace>
  <inkml:trace contextRef="#ctx0" brushRef="#br0" timeOffset="1">111 570 6104,'-13'-12'0,"-13"-11"0,17 15 0,-6-2 0,-17-10 1,17 9-2,32 26-54,-13-11 51,-1 0 0,1-1 1,1 1-1,-1-1 0,0 0 0,1 0 1,-1-1-1,1 0 0,0 1 1,7 1-1,103 27-34,-86-27 12,150 3-12,-140-9 13,160-17-16,-178 16 35,1 2 1,-1 0-1,0 2 1,1 0-1,29 6 0,-50-6 6,1-1 0,-1 0-1,0 1 1,0-1-1,0 1 1,0-1 0,0 1-1,0-1 1,0 1-1,0 0 1,0 0-1,0-1 1,0 1 0,1 1-1,2 2 1,10 13 0,1 19-114,-11-23-417,6 13-2696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0 11480,'0'0'-160,"3"8"26,7 26 45,-10-33 69,1 0 1,-1 0-1,0 0 1,0 0-1,1 0 1,-1 0-1,0 0 0,0 0 1,0 0-1,0 0 1,0 0-1,-1 0 0,1 0 1,0 0-1,-1 1 1,-28 109-371,20-81 356,-2 0 0,-1-1 0,-26 43 0,27-50 24,-8 15-30,-94 180-11,88-169 39,-125 203-5,48-79 1,95-157-5,0 0-40,-1 0 0,-1-1 0,-17 24-1,16-29-1108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 5296,'13'-18'0,"12"-13"1,-21 26 0,0 1 0,1-1 0,0 1 0,0 0 0,6-3 0,-7 5-1,0 0 0,-1 0 0,1 1 0,0 0 0,0-1 0,0 1 0,0 0 1,0 1-1,5-1 0,-2 1 0,-1 0 0,0 1 0,1 0 0,-1 0 0,0 0 0,12 5 0,-4 0 0,0 0 1,-1 1-1,14 9 0,4 7 5,-1 2 0,44 46 0,-49-44 35,154 210 125,-135-162-137,-29-44 59,40 138 37,-38-89 49,-12-51-146,0-3-11,8 30 93,8 13 83,-23-71-175,2 2-17,0 0 0,0 0 0,0 0 0,0 0 0,0 0 0,0 1 0,0-1 0,0 0 0,0 0 0,0 0 0,0 0 0,0 0 0,0 0 0,0 0 0,0 0 0,0 0 1,0 1-1,0-1 0,0 0 0,0 0 0,0 0 0,0 0 0,0 0 0,-1 0 0,1 0 0,0 0 0,0 0 0,0 0 0,0 0 0,0 0 0,0 0 0,0 0 0,0 0 0,0 0 0,-1 0 0,1 0 0,0 1 0,0-1 0,0 0 0,0 0 1,0 0-1,0-1 0,0 1 0,0 0 0,0 0 0,-1 0 0,1 0 0,0 0 0,0 0 0,0 0 0,0 0 0,0 0 0,0 0 0,0 0 0,0 0 0,0 0 0,0 0 0,-1 0 0,1 0 0,0 0 0,0 0 0,0-1 0,0 1 0,0 0 1,0 0-1,0 0 0,0 0 0,-24-33 3,-35-64-5,40 68-3,-1 0 0,-35-38 0,34 44 0,-1-3-21,12 16 16,-18-19-13,-2 2-1,-55-41 1,73 59 11,-18-12-2,0 1-1,-43-21 1,68 39 15,-11-6 2,1 1 0,-1 1 0,-33-9 0,48 15-1,1 0 0,-1 0 0,1 0-1,-1 0 1,0 0 0,1 0 0,-1 0-1,1 0 1,-1 0 0,0 0-1,1 0 1,-1 0 0,1 1 0,-1-1-1,0 0 1,1 0 0,-1 1 0,1-1-1,-1 0 1,1 1 0,-1-1-1,1 0 1,-1 1 0,1-1 0,0 1-1,-1-1 1,1 1 0,-1-1-1,1 1 1,0-1 0,0 1 0,-1-1-1,1 1 1,0 0 0,0-1 0,0 1-1,-1-1 1,1 1 0,0 0-1,0 1 8,0 0 0,0 0 0,0 0 0,0-1-1,0 1 1,1 0 0,-1 0 0,0 0-1,1-1 1,0 1 0,-1 0 0,1-1-1,0 1 1,0 0 0,1 1 0,5 4 20,0 1 0,0-1 1,1-1-1,16 11 0,-6-9 105,107 25 42,26-6-4,-120-22-158,0-2 40,15-4-426,67-10 0,-30-3-3668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543 12 7000,'38'-6'16,"-27"4"-2,1 0 0,0 1 1,15 0-1,-25 1-7,0 1 1,0-1-1,0 1 0,0 0 1,0-1-1,0 1 0,0 0 0,0 0 1,0 0-1,0 0 0,-1 1 1,1-1-1,0 0 0,1 3 0,0-2 0,-1 4 21,-5 7-15,0 1 1,-9 21-1,2-16-6,-30 36-1,-21 27-4,-68 109-4,106-153-3,-31 59 4,-1 20 1,9 1 0,7-2 0,8-15 0,7-30 1,-1 10 22,23-109-9,6-37-846,1-9-3334</inkml:trace>
  <inkml:trace contextRef="#ctx0" brushRef="#br0" timeOffset="1">30 440 5744,'-10'-52'4,"5"25"41,-9-27 0,27 61 22,-6-2-61,-4-4 0,-1 1 0,1 0 0,-1 0-1,0 0 1,0 0 0,1 0 0,-1 1 0,-1-1-1,3 4 1,62 89 67,-46-63-14,28 63-1,-21-36-9,42 101 5,-38-75 4,-19-51-49,-1 0-4,19 48 21,58 112-678,-79-171-2968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62 5296,'-20'-12'7,"-69"-37"62,87 48-48,2 1-19,-1 1-1,1-1 0,0 0 1,-1 0-1,1 1 1,0-1-1,-1 0 0,1 0 1,0 1-1,-1-1 1,1 0-1,0 1 1,0-1-1,0 0 0,-1 1 1,1-1-1,0 0 1,0 1-1,0-1 0,0 0 1,0 1-1,-1-1 1,1 1-1,0-1 1,0 0-1,0 1 0,0-1 1,0 1-1,0-1 1,0 0-1,1 1 0,-1 0 1,4 3 4,1 0 1,-1-1-1,1 1 1,0-1 0,0 0-1,0 0 1,0-1-1,0 1 1,1-1-1,5 1 1,36 15 39,21 1-35,-32-14-9,0-2 0,58-1-1,-59-5-6,153-25-612,-92 9-2463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898 0 8432,'-21'18'-16,"14"-13"-8,0 1 1,1 1-1,-1-1 0,-6 11 0,-61 79-140,12-9-176,6-12 307,31-41 37,-112 159 72,81-91 53,53-96-126,-130 226 465,93-178-415,23-36 55,0-2-76,-2-1 1,0-1-1,0-1 0,-1-1 0,-28 12 0,2-14-1046,1-2-4086</inkml:trace>
  <inkml:trace contextRef="#ctx0" brushRef="#br0" timeOffset="1">37 133 5656,'44'-53'6,"-29"40"28,-1 5-24,0 0 1,0 0 0,31-9-1,-44 16-9,1 1 0,-1-1 0,0 1 0,0 0 0,0 0 0,0 0 0,1 0 0,-1 0 0,0 0 0,0 0 0,0 0-1,0 0 1,0 0 0,1 1 0,0 0 0,16 5 3,0 1 1,-1 0-1,0 2 0,18 12 0,-14-2-9,26 41 4,-34-38 1,20 42 0,6 34 0,-5 14 1,9 125 10,-36-191 9,-3-14-8,31 171 57,37 75 270,-83-293-270,-14-33-770,-5-6-2839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46 4488,'-15'-4'0,"-17"1"1,20 3 1,1 0-1,-1 1 1,1 1 0,-15 3-1,23-4 1,0 0-1,0 0 1,0 1-1,0-1 1,1 1-1,-1-1 1,0 1 0,1 0-1,-1 0 1,1 0-1,0 0 1,0 1-1,0-1 1,0 1-1,-2 4 1,1-4 1,3-2-2,-1-1 0,1 0 1,0 1-1,0-1 0,0 0 0,-1 1 0,1-1 0,0 1 0,0-1 0,0 0 0,0 1 1,0-1-1,0 0 0,0 1 0,0-1 0,0 1 0,0-1 0,0 0 0,0 1 0,0-1 1,0 1-1,0-1 0,0 1 0,3 9 5,-1 0 1,2 0-1,0 0 1,0 0-1,6 9 1,-10-17-5,1-1 1,0 0-1,-1 0 1,1 0-1,0 0 1,0 1-1,0-1 1,0 0 0,0-1-1,0 1 1,1 0-1,0 1 1,16 9 8,1-2 0,0 1 0,0-2 0,29 8 0,-15-10 63,162 8 33,-152-15-47,194-19 20,-188 13-39,179-52 26,-187 43-7,157-78-564,-99 39-2376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1 7176,'-22'126'249,"-19"48"68,29-134-2,-63 195 98,57-184-259,-74 174 40,72-188-140,7-13-29,-5 10-3,-3-1 0,-1-1 0,-26 31 0,30-42-4,-6 9 29,-1-1-1,-34 30 0,58-59-44,1 0 0,-1 0 0,1 0 0,-1 0 0,1 0 0,-1 0 0,0 0-1,1 0 1,-1 0 0,1 0 0,-1 0 0,1-1 0,-1 1 0,1 0-1,-1 0 1,1-1 0,-1 1 0,1 0 0,-1-1 0,1 1 0,-1 0 0,1-1-1,0 1 1,-1-1 0,1 1 0,0-1 0,-1 1 0,1-1 0,0 1 0,0-1-1,-1 1 1,1-1 0,-1-1 3,-14-31 2,10 9-134,0-1 1,2 1-1,-1-30 0,4 40-438,-6-73-4795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23 6192,'-3'-22'48,"23"31"-8,-10-1-33,12 9 5,31 29 1,63 63 12,-90-82 22,91 149 26,-96-137 15,-3-2-32,60 137 128,-20-2 177,-43-139-185,-19-37-158,1 0 0,-1 1 0,0-1 0,1 1 0,-8-4-1,5 2-9,-27-28 50,18 17-49,-27-20 0,-8-3 3,-25-10-8,-6-3 1,2 3-3,11 5-2,16 8 0,37 27 1,-33-26 4,43 31-7,2 1 25,20 8 47,88 32 58,49 9-48,-118-38-73,53 8-1,12-5-4,-68-10-228,1-2 0,0-1 1,61-12-1,4-6-4287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826 0 6816,'-25'47'80,"-2"-1"0,-1-1 1,-37 42-1,50-67-87,-4 8 62,-90 160 21,86-145-48,-36 67 4,-13 23-25,-53 118-11,103-207-15,20-40 17,-119 203-52,31-76-81,90-131 133,-1 0 0,1 0 0,-1 0 0,0-1 0,1 1 0,-1 0 0,0 0 0,1-1 0,-1 1 0,1 0 0,-1-1 0,1 1 0,-1-1 0,1 1 0,-1-1 0,1 1 0,0-1 0,-1 1-1,1-1 1,0 1 0,-1-1 0,1 0 0,0 1 0,0-1 0,-1 0 0,-9-26-10,8 7-20,17-187-795,2 67-3139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47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203 443 6816,'38'-46'-1,"1"2"18,-21 25-6,47-59 74,-63 74-36,-4 6-17,-10 11-4,-11 12-20,23-25-7,-28 31 55,5-5-11,-29 42 0,36-46-39,-13 18 155,-26 47 0,46-72-139,5-6 16,0-1-1,0 1 0,1 0 1,-3 11-1,-44 212 491,33-138-305,-11 36 338,28-129-433,12-15 208,32-72-116,-29 59-32,100-153 76,-86 139-97,133-171 59,-129 171-92,-17 20-85,137-187 150,-144 195-174,25-36 50,44-50 1,-23 39 22,-51 56 14,-6 10-73,-10 20-12,-17 49-6,5 19-2,21-82-16,1 1 0,1 0 0,0 0 0,0-1 0,2 1 0,1 16 0,-2-27-2,1-1 0,-1 0 0,1 1 0,-1-1-1,1 0 1,0 1 0,-1-1 0,1 0 0,0 0 0,0 1 0,0-1 0,0 0-1,0 0 1,0 0 0,0 0 0,0 0 0,0-1 0,1 1 0,-1 0 0,0 0 0,1-1-1,1 1 1,22 4 3,-23-5-3,1 0 1,0 1 0,0-1 0,1 0 0,-1 0 0,0-1 0,0 1 0,1-1 0,-1 1 0,0-1 0,0 0 0,4-2 0,7-2 1,54-19 8,31-15-2,-94 37-8,-1 0 0,1 1 0,-1-1 0,1 1 0,0 0-1,-1 0 1,1 1 0,0-1 0,0 1 0,0 0 0,0 0 0,-1 1 0,1 0 0,0-1 0,0 1 0,7 3-1,-10-3 1,-1-1-1,-1 0 1,1 0-1,-1 1 0,1-1 0,0 0 1,-1 0-1,1 0 0,-1 1 1,1-1-1,-1 0 0,1 1 1,-1-1-1,0 0 0,1 1 1,-1-1-1,1 1 0,-1-1 0,0 1 1,1-1-1,-1 1 0,1 0 1,3 7 0,0 1 1,0 0-1,-1 0 1,0 0-1,0 0 1,2 18-1,-5-4 13,-27 122 14,13-77-11,6-17-12,8-35 9,3-5-11,0 0 1,1-1 0,0 0 0,10 18-1,-14-28-2,0 1 0,1-1-1,-1 1 1,0-1-1,1 1 1,-1-1 0,1 1-1,-1-1 1,0 1-1,1-1 1,-1 1 0,1-1-1,-1 0 1,1 1-1,0-1 1,-1 0 0,1 0-1,-1 1 1,1-1-1,-1 0 1,2 0 0,5 2 1,1-1-1,-1 0 1,0 0 0,0-1 0,1 0 0,-1 0 0,0-1 0,13-3 0,-3-3 6,131-102 28,-90 60-24,-42 33-8,33-31 18,-43 43-18,-1-1-1,1 1 0,0 0 1,0 1-1,0-1 0,13-4 0,-18 7-1,0 1-1,0 0 0,0 0 0,0 0 1,0 0-1,0 0 0,0 0 1,0 0-1,0 0 0,0 0 0,0 1 1,0-1-1,0 0 0,0 0 1,0 1-1,0-1 0,0 1 0,-1-1 1,1 1-1,0-1 0,0 1 1,1 1-1,1 0 3,1 1-2,0 1 1,0-1 0,-1 1 0,0 0 0,1 0-1,-1 0 1,0 1 0,-1-1 0,1 1-1,-1-1 1,3 10 0,0 3-1,7 22 23,-6-27-20,0 0 0,1-1 1,0 1-1,13 13 0,-6-15 10,7-3-7,1-2 1,24 4-1,-24-9 7,100-25 10,-90 16-15,0-1 0,48-23 0,-17 5 7,191-85 86,-249 111-96,0-1 1,-1 1-1,1 0 1,0 1-1,0-1 1,0 1-1,0 0 1,0 0-1,0 1 1,0 0-1,0-1 1,1 2-1,8 0 1,-12-1-3,0 1 0,-1-1 0,1 0 0,0 1 1,0-1-1,-1 1 0,1 0 0,0-1 0,-1 1 0,1 0 0,-1 0 1,1 0-1,-1 0 0,1 0 0,1 3 0,3 2 6,28 26 23,18 23-9,-39-45-18,24 9-1,-29-16-5,-1-1-1,1 0 0,0 0 0,16 1 1,-9-4-2,0 0 1,-1 0-1,1-2 1,0 0 0,-1 0-1,20-9 1,-11 1-12,14-15 4,33-30 0,-53 35-25,2-15 7,22-60 1,-33 65-28,2-26 5,3-74 0,-11 111 34,0 4 8,-1 0 1,-1 1-1,0-1 1,-1 0-1,-4-27 1,4 42 5,1 0 0,0 0 0,0 0 0,0 0 0,-1 1 0,1-1-1,0 0 1,-1 0 0,1 0 0,-1 0 0,1 1 0,-1-1 0,1 0 0,-1 0 0,0 1 0,1-1 0,-2 0 0,1 0 0,0 1 0,-1 0 0,1 0 0,0 0 0,0 0 0,0 0 0,0 0 0,0 0 0,0 1 0,0-1 0,0 0 0,0 1 0,0-1 0,0 0 0,0 1 0,0-1 0,1 1 0,-1 0 0,-1 0 0,-3 3 0,0-1 0,0 1 0,0 0 0,1 1 0,-8 8 0,5-3 0,1-1 0,0 1 0,1 0 0,0 1 0,-4 11 0,-25 97 0,3 20 0,3 0 0,9 4 0,8 3 0,2 117-8,0-82-1482,6-163-5636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2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30 6728,'0'-29'58,"0"29"-53,-1 0-1,0 0 1,1 0-1,-1 0 0,0 1 1,1-1-1,-1 0 1,1 0-1,-1 1 0,0-1 1,1 1-1,-1-1 0,1 0 1,-1 1-1,1-1 1,-1 1-1,1-1 0,-1 1 1,1-1-1,-1 2 0,-28 34 159,5-2-30,3 0 1,-31 66-1,44-81-115,2-6 16,2-1 0,-7 27 0,-11 96 78,21-108-65,2-11-27,-2-3-13,2-1 1,0 1 0,0 0-1,2-1 1,-1 1-1,9 22 1,4-4 11,-14-29-19,1 0 1,0 0-1,-1 0 1,1 0-1,0 0 0,0 0 1,0-1-1,0 1 1,0-1-1,0 1 1,4 0-1,-3 0 1,0-1-1,0-1 1,1 1-1,-1 0 1,0-1-1,0 1 1,1-1-1,-1 0 1,4-1-1,1 1 1,-1-1-1,0-1 0,0 1 0,12-6 1,-11 4-1,0-1 0,0 0 0,0-1 0,11-8 0,-8 4 0,0-1 0,17-19 0,-10 4 0,-1 0 1,23-44-1,-30 45 8,18-85 16,-27 90 23,-4 0 11,-1 0 0,-1 0 0,-1 1 0,-13-30 0,14 39 15,0 1 0,-1-1 0,1 1 0,-2 0 0,-8-9 0,12 15-47,0-1 1,0 0-1,-1 1 0,1 0 0,-1 0 1,0 0-1,1 0 0,-1 1 0,0-1 1,0 1-1,0 0 0,0 0 0,-5 0 1,8 1-55,0 0 0,0-1 1,0 1-1,0 0 1,0 0-1,0 0 0,0 0 1,0 0-1,0 1 0,0-1 1,0 0-1,0 0 1,0 1-1,0-1 0,0 0 1,0 1-1,0-1 0,1 1 1,-1-1-1,0 1 1,0 0-1,0-1 0,0 1 1,1 0-1,-1-1 1,0 1-1,1 0 0,-1 0 1,1 0-1,-1 0 0,0 1 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23 128 4576,'-12'-62'8,"4"10"0,6 41 5,1 9 55,4 9 14,7 6 140,28 77 337,8 30-171,-34-88-183,1-1 0,1-1 0,31 51 0,71 102 416,-77-122-450,-34-52-114,-3-3-33,1-1-1,0 0 1,0 0 0,1 0 0,-1 0 0,1 0 0,5 4 0,-2-3 81,-6-5 40,-4-3-98,-14-14-28,1 0 1,1-1-1,0-1 1,-13-21-1,18 25-20,-32-41 21,3 11-17,15 16 12,-35-53 0,58 79 164,2 6-148,-1-1 0,1 1 0,0 0 0,0-1 0,1 1 0,-1-1 0,1 0 0,0 0 0,-1 1 0,1-1 0,5 5 0,-3-3 13,7 9 163,70 52 81,-59-54-87,23 3-64,59 11 1,-68-22 2,11-5-479,-1-2 0,61-12 1,1-6-5582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1157 1 7800,'-4'1'-32,"1"1"27,-1-1 0,1 1 0,0 0 0,0 1 0,0-1 0,0 0 0,0 1 0,0-1 0,1 1 0,-1 0 0,1 0 0,-3 5 0,-6 5-58,-72 87-40,-54 74 39,103-129 57,-1 2-18,-147 223-3,146-215 16,-53 76 4,-26 11 7,80-100 1,-9 10 4,-93 84 0,79-85 2,11-12-3,42-35-2,0-1 0,-1 0-1,1 0 1,0 0 0,-1 0 0,-9 2-1,15-5 0,0 0 0,0 0 0,0 0 0,0 0 0,0 0 0,0 0 0,-1 0 0,1 0-1,0 0 1,0 0 0,0 0 0,0 0 0,0 0 0,0 0 0,-1 0 0,1 0 0,0 0-1,0 0 1,0 0 0,0 0 0,0 0 0,0 0 0,0 0 0,-1 0 0,1 0 0,0 0 0,0 0-1,0 0 1,0 0 0,0 0 0,0 0 0,0 0 0,0-1 0,0 1 0,0 0 0,-1 0-1,1 0 1,0 0 0,0 0 0,0 0 0,0 0 0,0 0 0,0-1 0,0 1 0,0 0-1,0 0 1,0 0 0,0 0 0,-2-6 0,0 1-1,0 0 1,0-1 0,1 1-1,-1-1 1,1 0 0,0-7-1,0 3-1,-2-19-10,2 0 1,0 0 0,6-45-1,-3 51 4,2-15-37,13-156-18,-13 157-2,36-259-99,-32 252 144,-2 17 19,-3 24 2,-1 3 0,-2 0 0,0 0-1,0-1 0,1 1 1,-1 0-1,0 0 0,0 0 0,0 0 1,0 0-1,0 0 0,0 0 0,0 0 1,0 0-1,1 0 0,-1 0 1,0 0-1,0 0 0,0 0 0,0 0 1,0 0-1,0 0 0,0 0 1,1 0-1,-1 0 0,0 0 0,0 0 1,0 0-1,0 0 0,0 0 0,0 0 1,0 0-1,1 0 0,-1 0 1,0 0-1,0 0 0,0 0 0,0 0 1,0 1-1,0-1 0,0 0 1,0 0-1,0 0 0,1 0 0,-1 0 1,0 0-1,0 0 0,0 0 0,0 1 1,0-1-1,0 0 0,0 0 1,0 0-1,0 0 0,10 11 9,0 0 0,12 18 0,-19-24-5,12 16 20,-2 2 0,0 0 0,9 24 0,-11-21-10,2 3 61,48 144 38,-48-136-19,58 142 122,-39-103-1002,-20-47-3660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8696,'3'0'6,"1"0"1,0 0 0,-1 1 0,1-1-1,0 1 1,-1 0 0,1 0-1,-1 1 1,1-1 0,-1 1-1,6 3 1,1 3 25,0 0 0,13 13 0,-21-19-31,49 49 7,9 12-3,2 10-2,-19-26 1,63 51 0,-73-75 3,-7-9-213,1-1 1,0-2 0,1-1-1,42 11 1,22-2-4968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848 7 9328,'23'-7'-3,"-23"7"2,1 0 1,0 0 0,0 0-1,-1 0 1,1 0-1,0 1 1,0-1 0,-1 0-1,1 0 1,0 0 0,0 1-1,-1-1 1,1 0-1,0 1 1,-1-1 0,1 1-1,0-1 1,-1 0 0,1 1-1,-1-1 1,1 1-1,-1 0 1,1 0 0,-1 6-19,-26 74-13,14-55-40,-98 142-24,80-129 23,-135 173-27,131-168 41,-124 181-14,129-181 33,26-39 35,-37 55-40,-77 87 0,-46 38-299,182-221 211,24-40-821,5-10-3752</inkml:trace>
  <inkml:trace contextRef="#ctx0" brushRef="#br0" timeOffset="1">354 73 7536,'0'0'42,"3"4"-4,3 1-15,0 1-4,-1 1 0,1-1 0,-1 1 0,0 0 1,0 0-1,-1 0 0,5 13 0,45 102 141,-21-43 63,17 55-29,-3 38-29,-40-135-91,26 175 70,-23-154-98,-1-11-36,2-2-21,-10-42-42,-15-26-378,-10-27-558,-5-7-3791</inkml:trace>
  <inkml:trace contextRef="#ctx0" brushRef="#br0" timeOffset="2">384 593 6192,'-3'-5'4,"2"3"-2,0 0-1,1 0 1,-1 1 0,0-1 0,0 0 0,-1 1 0,1-1 0,0 1 0,0-1-1,-1 1 1,1 0 0,-1 0 0,1 0 0,-1-1 0,0 1 0,1 1 0,-1-1-1,0 0 1,-3-1 0,3 2 67,3 1-25,-1 0-1,1-1 0,0 1 0,0 0 0,-1 0 1,1 0-1,0 0 0,0-1 0,0 1 0,0 0 1,0-1-1,0 1 0,0-1 0,3 2 0,42 13 680,92 24 44,-103-30-246,178 23-1010,-93-20-5111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682 1 7984,'2'4'9,"2"5"5,-1 0-1,-1 1 1,0-1 0,0 0 0,0 1-1,-1 0 1,-1-1 0,0 1-1,0 0 1,-1-1 0,0 1 0,0-1-1,-1 1 1,-1-1 0,0 0-1,0 1 1,-5 9 0,-50 101 92,-74 142 284,116-232-311,-107 181 250,102-179-274,-72 100 255,76-111-210,0-1 0,-2 0 0,-1-1 0,-38 28 0,45-38-24,-1-1-1,-16 7 1,29-14-67,0-1 0,0 0 1,0 0-1,0 0 0,1 0 1,-1 0-1,0 0 0,0 0 0,0 0 1,0 0-1,1 0 0,-1 0 1,0 0-1,0-1 0,0 1 1,1 0-1,-1-1 0,0 1 1,0 0-1,1-1 0,-1 1 1,0-1-1,1 1 0,-1-1 0,0 0 1,1 1-1,-2-2 0,1 0 17,-16-18 24,13 7 51,3-6-68,0 0 0,2 0 0,4-25 0,35-147-135,-23 118-1009,18-76-5289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27 7984,'-16'-24'224,"15"22"-40,1 10 21,0-8-199,0 1 0,-1-1-1,1 1 1,0-1 0,0 1 0,-1 0 0,1-1 0,0 1 0,0 0 0,0-1-1,0 1 1,0 0 0,0-1 0,0 1 0,0-1 0,0 1 0,0 0 0,1-1-1,-1 1 1,0 0 0,0-1 0,1 1 0,-1-1 0,1 2 0,1 5 42,2 4-10,1 0-1,-1-1 1,2 1-1,0-1 1,12 17-1,58 78 111,20 39 93,-57-81-87,118 192 79,-117-193-225,-23-39-4,-12-17-198,0 0 0,0 1 0,-1-1 0,0 1 0,5 13 0</inkml:trace>
  <inkml:trace contextRef="#ctx0" brushRef="#br0" timeOffset="1">387 758 5024,'-53'-39'9,"-77"-71"50,81 72 90,10 10 62,36 27 467,6 2-256,14 8-105,29 9-74,-23-10 37,128 37 173,-145-43-407,0-1-1,0 0 1,0 0-1,8 0 1,222-5 265,-224 3-257,-1 0-1,19-5 1,248-77-869,-134 32-4251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900 1 9416,'0'0'-15,"-10"7"-172,-10-4 182,11 0 4,-34 9 1,-69 23 1,93-29 4,0 1 0,0 1 0,1 1 0,-33 21-1,34-20 1,-6 8 29,-81 102 16,84-90 4,-83 143 22,84-138-16,-48 84 13,-56 101 179,111-192-217,12-27-35,0-1 0,0 1 1,0-1-1,0 0 0,0 1 1,0-1-1,-1 1 1,1-1-1,0 0 0,0 1 1,0-1-1,0 0 0,-1 1 1,1-1-1,0 0 0,0 1 1,-1-1-1,1 0 1,0 1-1,0-1 0,-1 0 1,1 0-1,0 1 0,-1-1 1,1 0-1,0 0 0,-1 0 1,1 1-1,0-1 0,-1 0 1,1 0-1,-1 0 1,1 0-1,0 0 0,-1 0 1,1 0-1,-1 0 0,1 0 1,0 0-1,-1 0 0,1 0 1,-1 0-1,1 0 1,0 0-1,-1 0 0,1-1 1,-1 1-1,1 0 0,0 0 1,-1 0-1,1-1 0,0 1 1,-1 0-1,1 0 0,0-1 1,0 1-1,-1 0 1,1-1-1,0 1 0,0 0 1,-1-1-1,0 0 2,-4-4-14,0-1 0,0 0 1,0 1-1,1-1 0,0-1 1,0 1-1,1-1 0,-1 0 1,-2-10-1,0-2-83,0 0-1,-2-26 1,1-3 11,7 26-188,21-114-85,-12 106 177,48-114-56,-43 120 136,14-11 35,33-32 0,-40 51 19,31-12-1,-43 24 46,1 1-1,-1-1 1,0 2 0,1-1-1,9 0 1,-1 3 5,0 0 0,-1 1-1,1 1 1,-1 1 0,35 9 0,-24 0 76,121 91 49,-119-75 39,99 132 63,-108-127-111,-12-17-82,12 19 11,-1 2 0,22 59 0,-21-39-10,-2-8-31,2 4-1056,-14-35-4192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527 403 4936,'-52'-32'9,"1"6"7,-99-57 24,73 42 42,53 30-70,2 1-3,-39-16 72,50 22 9,-67-21 700,100 26 167,-6 2-887,-6-1 39,-1-1-1,0 0 0,1 0 0,12-1 0,186-10 493,-155 3-227,229-45 94,-226 41-367,233-39-1058,-137 27-4463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956 76 816,'53'-64'183,"-45"53"284,-27 31 275,-60 65-145,-78 88 395,128-138-725,-113 164 101,115-158-128,-102 152 85,104-161-138,-91 85 68,95-103-102,6-9-245,0 0 0,0 0 1,-1-1-1,-25 2 0,-11-1-3121</inkml:trace>
  <inkml:trace contextRef="#ctx0" brushRef="#br0" timeOffset="1">0 292 4576,'28'13'37,"-1"1"1,-1 1-1,46 34 0,-21-2-9,-30-23 60,75 132 55,-77-120 17,6 16-91,137 251 535,-116-231-1141,-24-43-2783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51 342 7896,'-34'-21'0,"27"17"9,0 4 0,7 0-2,-1 1 0,1 0-1,0 0 1,-1 0 0,1 0-1,0 0 1,0 0 0,-1 0-1,1 0 1,0 0 0,0 0-1,0 0 1,0 0 0,1 0-1,-1 0 1,0 1 0,1 6 11,7 25 209,26 65 56,-23-76-62,6 1-116,1 0-1,32 30 0,-28-37 110,20 4-68,65 22 1,-72-34 40,115 9 39,-144-16-223,0 0 0,-1-1 0,1 1 0,0-1 0,0-1 0,0 1 0,10-3 0,0 0 0,39-9-1176,-3-2-4707</inkml:trace>
  <inkml:trace contextRef="#ctx0" brushRef="#br0" timeOffset="1">1894 1 11120,'-58'47'-16,"-60"49"-42,90-73-148,-108 113-101,111-107 14,-73 92-158,72-92 324,-1 0-1,-40 32 0,64-58 116,0-1-1,0 1 0,0-1 0,-1 0 1,1 0-1,0 0 0,-1 0 0,1 0 0,-1-1 1,0 0-1,-6 2 0,-1-1-7,3 0-252,0-1-1,0 0 1,-14-1 0,-25 0-5088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3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0 366 8880,'10'-2'0,"-2"-3"-2,-8 5 2,1 0 0,-1 0 0,0 0 0,1 0-1,-1 0 1,0 0 0,1-1 0,-1 1 0,0 0-1,1 0 1,-1 0 0,0 0 0,1 0-1,-1 0 1,0 1 0,1-1 0,-1 0 0,0 0-1,1 0 1,-1 0 0,0 0 0,1 0 0,-1 1-1,0-1 1,1 0 0,-1 0 0,0 0 0,0 1-1,1-1 1,-1 0 0,0 0 0,0 1 0,0-1-1,1 0 1,-1 0 0,0 1 0,0-1 0,0 0-1,0 1 1,1-1 0,2 18 18,-15 161 126,11-138-68,7 60 0,-5-87-71,0-9-3,0 0-1,0 1 1,0-1-1,0 0 1,1-1-1,3 8 1,9 19 4,-13-29-5,0 0-1,0 0 0,0 0 0,1 0 0,-1 0 0,0-1 0,1 1 0,0 0 1,1 1-1,-1-2 0,0-1 0,0 1 0,1-1 0,-1 1 0,0-1 0,0 0 0,0 0 0,0 0 0,1 0 0,-1 0-1,0 0 1,0 0 0,0-1 0,0 1 0,1-1 0,-1 0 0,3-1 0,-2 1-1,10-5-5,19-19-1,5-20 6,-1-3 1,-6 9 0,60-90 152,-63 103-38,-26 25-103,0 1 0,0 0 0,0-1-1,0 1 1,0 0 0,0 0 0,0-1 0,0 1-1,0 0 1,0 0 0,0 1 0,0-1-1,0 0 1,0 0 0,0 0 0,0 1 0,1-1-1,-1 0 1,-1 1 0,1-1 0,0 1-1,2 0 1,-1 1 15,4 1 5,-1 1 0,1 0 0,-1 0 0,0 0 0,-1 1 1,1 0-1,-1 0 0,0 0 0,0 0 0,3 7 0,23 41 96,-19-30-69,2-1 1,1 0-1,21 26 0,-34-47-57,-1-1 1,1 0-1,-1 0 0,1 1 0,-1-1 0,1 0 0,-1 0 0,1 0 0,-1 1 0,1-1 0,-1 0 0,1 0 1,-1 0-1,1 0 0,0 0 0,-1 0 0,1 0 0,-1 0 0,1 0 0,-1 0 0,1-1 0,-1 1 0,1 0 1,-1 0-1,1 0 0,-1-1 0,2 1 0,-1-1 2,17-12 2,3-15 0,1-18-3,-1-2-2,-5 6 0,-1 3 0,3-3 1,16-25 7,-33 64-7,1 0 0,1 1 0,-1-1 0,0 0 0,1 1 0,-1 0-1,1-1 1,0 1 0,-1 0 0,1 0 0,0 1 0,1-1 0,-1 0 0,0 1 0,6-2 0,-5 2 0,8-1 7,-2 4-5,-1 1 0,1 0 0,-1 1 0,1 0-1,8 5 1,-3 3 11,18 25-1,1 17-9,-4 8 1,-5 9-3,-6-7-5,14 41-9,5-11-1,-38-92 11,1 0 0,0-1 0,0 1 0,0 0 0,0 0 0,0 0 0,0 0 0,1-1 0,-1 1 0,0-1 0,1 1 0,0-1 0,-1 1 0,1-1 0,0 0 0,0 0 0,-1 0 0,1 0 0,0 0 0,3 1 0,-3-2 0,-1 0-1,0 0 1,1 0-1,-1 0 0,0 0 1,0 0-1,1 0 0,-1-1 1,0 1-1,0 0 1,1-1-1,-1 1 0,0-1 1,0 1-1,0-1 1,0 0-1,1 0 0,4-2-3,4-1 2,-5 2 3,0 0-1,-1-1 1,1 1-1,-1-1 0,8-6 1,27-20-6,9-12 6,3 0 1,2 2 1,-22 19 5,0 1 1,2 2-1,49-18 0,-78 34-4,1 0 0,-1 0 0,1 1 0,-1-1 0,1 1 0,0 1 0,-1-1 0,1 1 0,-1-1 0,1 1 0,-1 0 0,1 1 0,-1-1 0,6 4 0,-4-3 0,-2-1 1,-1 0-1,0 0 1,0 0-1,0 1 0,0-1 1,0 1-1,0 0 1,0 0-1,-1 0 0,1 0 1,2 3-1,4 3 3,23 26 0,13 26 0,-37-55-10,-3-5 4,-1 0 0,1 0 0,-1-1 0,1 0 0,-1 1 0,1-1-1,-1-1 1,0 1 0,0-1 0,1 0 0,-1 1 0,0-2 0,-1 1 0,1 0 0,5-5 0,7-6-11,27-27 1,-37 33 11,10-11-32,47-88-11,-53 83-3,16-103-14,-25 99 40,-25-120-6,15 117 21,3 14 5,-2-7 1,0 1 1,-2 0-1,0 0 0,-16-22 1,14 26 5,-19-22 0,31 40-6,0 0 1,0-1-1,0 1 0,0 0 0,0 0 0,-1-1 0,1 1 0,0 0 0,0 0 0,0 0 0,-1 0 0,1-1 0,0 1 1,0 0-1,0 0 0,-1 0 0,1 0 0,0 0 0,0 0 0,-1 0 0,1 0 0,0 0 0,0 0 0,-1 0 0,1 0 1,0 0-1,0 0 0,-1 0 0,1 0 0,0 0 0,-1 0 0,-4 1 5,0 1-1,0 0 1,1 0-1,-1 0 1,1 0 0,-1 1-1,1 0 1,0 0-1,-5 3 1,8-5-2,0 0 0,0 0 0,0 0 0,0 0 0,0 0 0,0 0 0,0 0 0,1 0 0,-1 0 0,0 0 0,0 3 0,-10 22 21,1 0 0,-12 50 0,18-42 35,0 143 20,7-142-39,-1-13-23,3 19 2,2-1 1,13 45-1,-11-55-114,2 15-473,36 86 0,-35-107-5773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0 384 5472,'3'-23'0,"3"-27"0,3-31 20,-3-82 1,-7 153 0,1 4 7,0-1 0,0 1-1,0 0 1,1-1 0,0 1 0,2-9 0,-3 14-17,1 1 0,-1 0 0,0 0 0,0 0 0,1-1-1,-1 1 1,0 0 0,0 0 0,1 0 0,-1-1 0,0 1 0,1 0 0,-1 0 0,0 0 0,1 0-1,-1 0 1,0 0 0,1 0 0,-1 0 0,0 0 0,1 0 0,-1 0 0,0 0 0,1 0-1,-1 0 1,0 0 0,1 0 0,-1 0 0,0 0 0,1 0 0,0 1 0,10 3 55,-5-1-15,-2-2-1,-1 1 1,0 0-1,0 1 1,0-1-1,0 1 1,0-1-1,0 1 1,2 4-1,69 76 491,-58-60-186,60 129 128,-63-116-222,56 147 98,-28-70 41,-31-87-369,9 36 154,2 24-1079</inkml:trace>
  <inkml:trace contextRef="#ctx0" brushRef="#br0" timeOffset="1">239 393 7088,'-12'-54'0,"8"40"-8,1 0 0,0 0 0,1 0 1,1-1-1,0 1 0,2-23 0,0 36 19,0 0 0,-1 0-1,1-1 1,0 1 0,0 0-1,0 0 1,0 0 0,0 1-1,0-1 1,0 0 0,0 0 0,0 1-1,0-1 1,0 0 0,0 1-1,1-1 1,-1 1 0,0-1 0,0 1-1,1 0 1,-1-1 0,0 1-1,1 0 1,-1 0 0,0 0 0,0 0-1,1 0 1,-1 0 0,0 1-1,1-1 1,1 1 0,116 23 293,121 37 454,-194-50-524,223 25-994,-119-24-4440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970 109 8968,'12'-17'31,"-1"0"0,15-32 0,-26 49-27,0-1 0,0 0 0,0 1 0,0-1-1,0 1 1,0-1 0,0 0 0,0 1 0,0-1 0,0 1 0,0-1 0,-1 0-1,1 1 1,0-1 0,0 1 0,-1-1 0,1 1 0,0-1 0,-1 1 0,1-1 0,-1 1-1,1-1 1,-1 1 0,1 0 0,-1-1 0,1 1 0,-1 0 0,1-1 0,-1 1-1,1 0 1,-2-1 0,1 1 5,-22-10 11,10 10 14,-16 9-12,-38 16 0,43-11-2,-10 16-4,-53 59 0,63-57 24,-85 152 10,90-145-36,-24 62-1,-7 25-10,2-1-3,-1-9 0,34-85 0,-22 34 0,26-50 0,0 0 0,-20 21 0,21-27-2,0 0 1,-1-1 0,0 0-1,0-1 1,-23 11 0,33-17-2,0-1 1,1 0-1,-1 1 1,0-1 0,0 0-1,0 1 1,0-1-1,1 0 1,-1 0 0,0 0-1,0 0 1,0 0-1,0 0 1,0 0-1,0 0 1,-10-1-187,0-1 0,1-1 0,-1 0 1,1 0-1,-11-5 0,-17-9-5271</inkml:trace>
  <inkml:trace contextRef="#ctx0" brushRef="#br0" timeOffset="1">5 526 6816,'-4'-64'44,"4"63"-44,-1 0 0,1 0 0,0 0 1,0 0-1,0 0 0,0 0 0,0 1 1,0-1-1,1 0 0,-1 0 0,0 0 1,0 0-1,1 0 0,-1 1 0,0-1 1,1-1-1,2 0 0,0 0 0,1 0 0,-1 0 0,0 0 0,1 1 0,-1-1 0,0 1 0,1 0-1,0 0 1,-1 0 0,6 0 0,-4 0-1,11 1-5,12 4 2,52 16 1,-56-10 10,98 71 10,-98-59 31,85 112 40,-43-34 163,3 4-95,27 23 53,-51-70-1006,-28-33-3623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6904,'10'10'24,"0"0"0,1 0 0,1-1 0,20 13 1,-24-16-4,18 8 94,155 61 30,-173-73-141,0 1-1,0-1 0,15 2 1,114 12 9,-73-14-12,68-5 1,-43-7-281,0-5 0,161-47-1,-33 0-3906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1 306 5920,'3'5'65,"30"41"124,-13-19 144,29 52 1,-23-22-273,-15-28 54,41 164 46,-41-150-67,39 155 35,-39-167-41,4-2-25,38 53 1,-53-81-59,1 0 0,0 0 0,0 0 0,0 0 0,0 0 0,0-1 0,0 1 0,0 0 1,0 0-1,0-1 0,0 1 0,0 0 0,0-1 0,1 1 0,1 0 0,23 6 24,0-1-1,0-1 1,29 2 0,-21-8 32,167-31 42,-152 21 17,252-73 72,-228 60 48,135-50 0,27-14-151,-130 49 118,471-154 89,-456 157-56,476-145 93,-481 145-105,427-137 91,-442 143-118,129-30 4,-21 16-133,-139 32 82,188-18 94,-246 30-325,1-1-326,0 0 1,21-5 0,-11 0-6338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22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1 406 8344,'38'65'73,"48"61"55,-63-94 120,97 153 109,-97-146-83,79 163 90,-84-164-184,68 112 65,-68-130-97,3-2-80,2 0 1,29 15-1,-50-31-55,1-1 0,-1 0 0,0 0-1,1 0 1,-1 0 0,1-1 0,-1 1-1,4 0 1,162 15 144,-127-17-83,198-31 28,-183 21-27,281-74 37,-253 61-24,162-46 4,33-10-55,-153 46 58,222-50 4,19 2-59,-214 48 61,628-164 43,-623 157-56,616-144 39,-629 154-46,193-37 4,-26 6-53,-197 39 42,428-113-1466,-270 60-6008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7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549 1 7088,'0'0'0,"7"10"0,10 16 0,-2 4 0,-15 14 0,0-2-4840</inkml:trace>
  <inkml:trace contextRef="#ctx0" brushRef="#br0" timeOffset="1">627 676 11480,'0'0'0,"-6"28"0,-11 49 0,-19 34-144,-24 18 144,-23 9-104,-25 7 104,-5-12-280,13-14 280,-4-1-7736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3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1481 342 2784,'-9'-20'1,"5"11"11,0 0 0,-1 0 0,-8-12 0,-60-83 76,54 83 80,-19-7-50,-53-32-1,61 47 24,-128-31 55,126 40-89,-10 5-36,-61 10-1,100-11-62,1 0-1,-1 1 0,1 0 1,-1 0-1,1 0 1,-1 0-1,1 0 0,-4 2 1,-31 21 37,-52 45-1,63-42 3,-103 135 16,104-121-30,25-41-33,-58 118 33,7 16-21,32-74 15,-54 258 9,61-252-15,-34 287 14,37-281-15,-36 281 8,35-289-7,-46 178 14,43-207-15,-8 4-251,-45 64 1,17-37-2197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4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0 129 2872,'24'-12'-3,"16"-6"-9,105-27-4,-107 36-17,157-25-19,-158 30-7,135-2-15,-141 8 27,111 22-13,-119-17 40,3 7 9,36 24-1,-49-24 19,-11-12-5,6 9 6,-1 0 0,0 1 0,-1-1 0,0 1 0,-1 0 0,-1 1 0,0-1-1,3 15 1,34 174 327,-38-183-315,-2-13 3,1 1 1,-1-1-1,1 0 1,-1 0-1,1 1 0,4 4 1,0 1 25,0 0 0,1-1 0,11 13 0,-7-17 131,-5-5-144,0 0-1,0-1 1,0 1-1,0-1 1,0-1 0,0 1-1,0-1 1,0 0 0,0 0-1,0 0 1,0-1-1,0 0 1,-1-1 0,1 1-1,-1-1 1,1 0 0,8-7-1,27-23 56,-25 16 170,53-95 107,-65 105-306,0 0 1,0 0-1,-1-1 0,0 0 0,-1 0 1,2-8-1,0-3 2,6-26 38,-10 29 152,-6-1-165,0 1-1,-2 0 1,-13-23 0,19 34-46,-1 1 0,1-1 1,-2 1-1,1 0 1,0 0-1,-1 0 0,1 1 1,-7-5-1,-1-1 13,-19-15 26,18 20 99,1 3-130,0 2-1,1-1 1,-1 1 0,-18 5-1,11 2 104,0 4-85,0 1 0,-31 31 1,47-43-59,1 1 0,0-1 0,-1 1-1,1 0 1,0-1 0,0 1 0,0 0 0,0 0 0,0 0 0,0 2 0,-39 137 146,39-138-149,0 1 1,1-1-1,-1 0 0,1 1 1,0-1-1,0 1 0,1 3 1,1 13-125,2-1 0,0-1 0,1 1 0,0 0 0,2-1 0,11 24 0,21 34-4344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4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1 234 7896,'0'-6'0,"0"0"0,0 0 1,1 0-1,-1 0 0,1 0 1,4-11-1,1-1-1,-2 6 5,1 0-1,0 0 1,1 0 0,0 1-1,1 0 1,10-12-1,-5 11 12,7 0-5,0 2 0,30-13-1,-29 18 25,36-1-1,-37 5-30,33 2 1,-40 1-5,0 0 0,-1 1 1,1 0-1,0 1 0,-1 0 1,0 1-1,20 11 0,-15-3-25,-4 3 13,0-1 0,-1 1 1,9 19-1,-14-15-79,-3 108-28,-6-96 48,-33 135-20,6-61-8,22-82 93,5-17 4,1 0 0,0 0 0,1 0 0,-1 0 0,1 14 0,-2 22-11,3-36 14,0 0-1,0-1 1,0 1-1,3 9 1,-1-11 0,0-1 0,0 0 0,0 1 0,0-1 0,1 0 0,0 0 0,0 0 1,0-1-1,0 1 0,0-1 0,1 0 0,6 5 0,3-3 7,3-3-176,0-1 0,1-1 0,-1 0 1,24-4-1,26-5-4091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5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 8160,'-15'19'7,"0"1"0,2 0 0,-21 41 0,23-40-2,-9 15 3,-99 191 11,93-176 1,-84 198 9,93-201-2,-39 197 7,51-197-20,10 150 3,-5-195-16,0 0 0,1 0 0,-1 0-1,1 1 1,0-1 0,0 0 0,3 4 0,5 12-161,1-2 0,0 1 0,2-1 0,0-1 0,22 23 0,26 20-4680</inkml:trace>
  <inkml:trace contextRef="#ctx0" brushRef="#br0" timeOffset="1">809 1289 5384,'0'0'0,"3"11"0,-3 11 0,5 2-112,2-7 112,2-8-376,3-6 376,0-1-3192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3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8248,'-1'3'26,"0"0"0,0 1 0,1-1 0,0 0 0,-1 1 0,1-1-1,1 0 1,-1 1 0,0-1 0,1 0 0,-1 1 0,1-1 0,0 0 0,0 0 0,1 0 0,-1 0 0,0 0 0,4 4 0,15 23 47,-8-18 122,16 6-64,47 22 1,-46-30-11,163 25 47,-148-31-81,64 2-1,15-6-68,97-21-1158,-118 6-4560</inkml:trace>
  <inkml:trace contextRef="#ctx0" brushRef="#br0" timeOffset="1">746 427 3416,'0'0'0,"6"17"0,3 1-8,8 11 8,13-5 0,15-15 0,2 0-2080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5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0 671 4128,'3'-5'0,"17"-23"-5,-7 12 2,51-70-14,-42 57-29,44-45 0,-48 55 40,2 0-7,-13 13 13,3-3 3,0 1 1,0 0-1,1 1 0,0 0 0,0 1 0,0 0 0,1 1 1,0 0-1,20-5 0,-4 5 42,48-4 1,-58 12 168,-6 3-147,-1 0-1,0 1 0,0 0 1,19 16-1,-18-7 282,-9-12-271,5 9 50,-1 0 0,-1 0 0,0 1 0,0 0 0,6 29 0,23 115 1039,-35-157-1143,0 0-1,0 0 0,0 0 0,1 0 1,-1 0-1,0 0 0,1 0 1,-1 0-1,1 0 0,-1 0 0,1 0 1,0 0-1,-1 0 0,1 0 0,0 0 1,0-1-1,-1 1 0,1 0 0,0 0 1,0-1-1,0 1 0,0-1 0,0 1 1,0-1-1,0 1 0,0-1 0,0 0 1,0 1-1,0-1 0,0 0 0,0 0 1,1 0-1,-1 0 0,0 0 0,0 0 1,2 0-1,2-1 10,-1 0 1,1-1-1,-1 1 0,1-1 0,-1 0 1,4-3-1,-3 3-47,5-3 61,0 0-1,-1-1 1,1 0-1,-1-1 1,0 0 0,-1-1-1,12-12 1,-13 12-22,12-11 37,-2-1 0,0-1 1,19-32-1,-25 36-47,27-45 72,-26 40-72,28-49 22,-6 20-1,-34 50-33,1 1-1,-1-1 1,0 1 0,1-1 0,-1 1 0,1-1 0,-1 1 0,1-1 0,-1 1 0,1 0-1,-1-1 1,1 1 0,0 0 0,-1-1 0,1 1 0,0 0 0,-1 0 0,1 0-1,-1-1 1,2 1 0,-2 0-1,1 1 0,-1-1-1,0 0 1,1 0 0,-1 0 0,0 1-1,1-1 1,-1 0 0,0 0 0,0 1-1,1-1 1,-1 0 0,0 0-1,0 1 1,1-1 0,-1 0 0,0 1-1,0-1 1,0 1 0,0-1 0,0 0-1,0 1 1,0-1 0,1 0-1,-1 1 1,0-1 0,0 0 0,0 1-1,0-1 1,-1 1 0,1-1 0,0 0-1,0 1 1,0-1 0,0 0 0,0 1-1,0-1 1,-1 1 0,-11 40 20,6-22-15,-7 39 0,1 14 6,10-55-11,1 0 0,2 30 0,0-38-1,0-1 0,1 0 0,0 0 0,0 0 0,1 0 0,5 11 0,-6-14 0,1 0 0,0 0 0,1-1 0,-1 1 0,1-1 0,0 0 0,0 0 0,9 7 0,-2-5-1,0 0 1,0-1 0,0 0 0,1-1-1,0 0 1,0-1 0,0 0-1,15 1 1,0-4-12,7-7 9,0-2-1,47-18 0,-48 10-2,54-39-1,15-26 6,-51 34 2,46-58 0,-79 81 14,-9 7-8,0 0 0,-1-1 1,-1 0-1,5-21 0,-12 38-1,1 0 0,-1 0 0,0 1 0,0-1 0,0 0 0,0 1 0,0-1 1,0 0-1,0 0 0,-1-1 0,-3-16 31,-2 1-1,-13-31 1,9 36 117,-12-4-52,-37-19 0,40 29-1,0 6-69,1 0 0,-1 1 0,-31 4 0,49-4-31,-1 0-1,1 0 1,-1 1-1,1-1 1,-1 1 0,0-1-1,1 1 1,0 0-1,-1 0 1,-2 1 0,-10 8-228,0 1 0,1 1 0,0 0 0,-19 23 0,-8 17-5486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5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8344,'0'0'0,"11"0"0,17 0 8,4 9 0,-8 17 8,-13 19 8,-19 19-24,-7 13-8,0 6 8,1 1-5816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6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0 674 5744,'4'-3'-11,"56"-45"168,-54 43-101,0-1 0,0 0 0,0 0 0,-1 0 0,0-1 0,7-12 0,-12 18-23,1 0-1,-1 0 0,1 1 0,-1-1 0,1 0 0,-1 0 0,1 0 1,0 0-1,-1 0 0,1 1 0,0-1 0,0 0 0,0 1 0,-1-1 1,3-1-1,-2 2-18,-1 0 1,1 0 0,-1 0-1,1 0 1,0 0-1,-1 0 1,1 0 0,-1 0-1,1 0 1,0 0-1,-1 0 1,1 1 0,-1-1-1,1 0 1,0 0 0,-1 1-1,1-1 1,-1 0-1,1 0 1,0 1 0,3 3 37,0 0 1,0 1-1,0-1 1,-1 1 0,4 5-1,2 4 89,48 53 115,-42-54-96,5-2-107,0 0 0,0-2 0,24 8 0,-41-16-41,0-1 1,-1 1-1,1 0 1,0-1-1,0 0 1,0 1-1,3-1 1,39-3 53,56-8 0,-73 1-5,-16 5-39,3-1-10,-1-1 0,0 0-1,0-1 1,-1-1 0,0 0 0,-1-1 0,1 0-1,10-13 1,-1-1 36,28-39 0,-43 54-26,-1 0 1,0-1-1,-1 0 1,0 0-1,-1 0 1,0 0 0,0-1-1,4-21 1,-10 16 118,-4-5-34,-2 0 1,-1 0-1,0 1 0,-2 0 1,-19-28-1,0 12-19,17 24 139,-12-1-69,-33-13 1,40 22 68,4 5-165,0-1-1,1 2 1,-1 0 0,-18 5 0,18 0 125,3 3-464,1 0 1,0 0 0,-13 17-1,-1 7-6369</inkml:trace>
  <inkml:trace contextRef="#ctx0" brushRef="#br0" timeOffset="1">1131 0 8520,'0'0'0,"4"9"0,8 19 24,5 5 0,5 0 16,10-4 8,11 1-48,18-9-24,18-9 24,4 0-6000</inkml:trace>
  <inkml:trace contextRef="#ctx0" brushRef="#br0" timeOffset="2">1421 324 8792,'54'30'121,"24"11"92,12-2-130,-13-9-24,19 7-47,-68-30-192,0 0 0,0-2 0,1-1 0,0-2 0,36-1 0,39-1-5220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6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10488,'-7'116'104,"-2"49"38,3-73 200,2-61-290,-9 83 173,-17 151 104,20-187-315,-2 21-1397,10-66-5530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7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37 6192,'-4'10'13,"3"-6"-7,0-1-1,0 0 0,0 0 0,1 1 0,-1-1 0,1 1 1,0-1-1,0 5 0,1-5 16,5 4 18,-4-5 510,-1 0-290,4 4 15,-4-5 301,21 1-27,208 10 613,-146-9-854,-52-2-195,149-1 719,-172 0-749,0-1 0,0 0 0,-1 0 0,1-1 0,0-1 0,12-4 0,-20 6-70,0 1 0,0-1-1,0 0 1,0 0 0,0 0-1,0 0 1,-1 0 0,1 0-1,0 0 1,0 0 0,-1 0-1,1 0 1,-1-1 0,1 1-1,-1 0 1,1-2 0,1-4 16,16-31-1395,1-3-5579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8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8520,'22'102'190,"-21"-99"-169,1 0 0,-1 0 0,1 0 0,0 0 0,0 0 0,0-1 0,0 1 0,1 0 0,-1-1 0,1 0 0,-1 0 0,1 0 0,0 0 0,0 0 0,3 2-1,-2-2 4,-2 0-11,1-1 1,-1 1-1,0-1 1,0 0-1,0 0 1,1 0-1,-1 0 0,1 0 1,-1-1-1,1 1 1,-1-1-1,1 1 0,4-1 1,4 1 11,3 1-8,-8-1-6,1-1 0,-1 1 0,1-1 0,-1-1 1,0 1-1,12-3 0,116-17 69,-111 16-71,35-9-1,-33 6-5,-1 1-4,49-18-50,61-24-1090,-64 24-4319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54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1 786 10224,'2'0'-19,"1"0"0,-1-1 0,1 1 0,-1 0 1,1-1-1,-1 0 0,0 1 0,1-1 0,-1 0 0,0 0 1,1 0-1,-1-1 0,0 1 0,0 0 0,3-4 0,2-1 13,-1-1 0,-1 0 0,9-14 0,23-40 5,23-70 10,-52 105 5,21-122 14,-22 100 43,2-58 1,-5 44 37,0-74 244,-5 131-266,-1-1 14,-3 18 63,4-5-152,0-4-2,1 1-1,0-1 0,0 1 0,0-1 1,1 1-1,-1-1 0,3 7 1,21 113 71,-21-103-41,13 36 1,-7-28-29,-1 0-5,14 42 29,53 166 49,-68-208-83,-4-24-2,0-3 0,-2 0 0,0-1 0,-1 0 0,1 1 0,0-1 0,-1 1 0,1-1 0,0 0 0,0 0 0,0 1 0,-1-1 0,1 0 0,0 0 0,0 0 0,-1 0 0,3 0 0,24-4 0,15-10 0,6-6 0,5-8 0,0-10 0,-3-7 0,-1-7 0,-2-7 1,-7 11 3,-18 21 7,22-32-1,-43 58-9,0 1 0,-1 0 0,1 0 0,-1-1 0,1 1 0,0 0 0,-1 0 0,1 0-1,0 0 1,-1 0 0,1 0 0,0 0 0,-1 0 0,1 0 0,0 0 0,-1 0 0,1 1 0,0-1 0,-1 0-1,1 0 1,-1 1 0,1-1 0,-1 0 0,1 1 0,0-1 0,0 1 0,0 0 1,3 1-2,-1 0 1,1 0-1,-1 0 1,0 1-1,6 5 1,-4-3-1,-1 1-1,1 0 1,-2 0 0,1 0 0,-1 1 0,1-1 0,2 11 0,14 54-11,-15-49 8,-1-3 1,-3-13-4,0 0-1,1 0 0,-1 0 1,2 0-1,-1 0 1,5 9-1,8 12-21,29 39 0,-28-50-44,3-1 20,1-1 0,1-1 0,0 0 0,1-2 0,23 10 0,-43-21 45,-1 1 0,1-1-1,-1 0 1,1 0 0,-1 1 0,1-1 0,-1 0-1,1 0 1,0-1 0,-1 1 0,1 0 0,-1-1-1,1 1 1,-1 0 0,1-1 0,-1 0 0,2 0-1,4-2-9,2 0 8,-4 2 6,0-1 0,0 0 0,-1-1 0,1 1 0,-1-1 0,5-3 0,27-18-11,-28 16 13,1 1 1,12-16-1,-11 8 1,0-1 1,0 1 0,9-24-1,-14 22 15,-4-8 3,0 0 1,-1 0-1,-2 0 1,0 0-1,-7-26 1,5 33-11,2 10 8,0 0 1,-1 0-1,0 0 0,-8-15 0,-4-4 33,-24-32-1,38 57-44,0 1 1,0 0-1,1 0 0,-1 0 0,0 0 0,0 1 0,0-1 0,0 0 0,0 0 0,-1 1 0,1-1 1,-1 0-1,-11-5 7,0 2 1,0 0 0,0 0 0,0 1 0,-17-1-1,7 5 24,-102 38 17,99-26-24,-34 26 4,-1 9-25,52-40-9,0 1 1,1-1 0,1 2-1,-1-1 1,1 1 0,-6 11-1,13-21 1,0 1-1,-1-1 1,1 0-1,0 1 1,0-1 0,0 0-1,0 0 1,0 1-1,-1-1 1,1 0-1,0 1 1,0-1-1,0 0 1,0 1-1,0-1 1,0 0-1,0 0 1,0 1 0,0-1-1,0 0 1,0 1-1,0-1 1,0 0-1,0 1 1,0-1-1,1 0 1,-1 1-1,0-1 1,0 0-1,0 1 1,3 2-90,0 1 0,-1-1 0,1 0 1,0 0-1,1 0 0,-1 0 0,0-1 0,1 1 0,-1-1 1,1 0-1,0 0 0,0 0 0,0-1 0,5 2 0,37 16-6475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54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14 7536,'9'-4'2,"-7"3"1,0-1 0,0 1 0,1 0 0,-1 0 0,1 0 0,-1 0 0,1 1 0,-1-1 0,1 1 0,-1-1 0,1 1 0,4 0 0,-4 6 44,-2 12-27,0 0 0,-2 22 0,1-36-16,-2 20 13,-1 0 1,0-1-1,-2 0 0,-9 26 1,8-29-12,-29 91 48,-1 1-33,2 42-9,32-127-32,3-17 15,1 0 0,0 0 0,0 0 0,1-1 0,0 1 0,1-1 0,0 1-1,5 9 1,-8-19 0,-1 1-1,1 0 1,-1 0-1,1-1 1,-1 1-1,1 0 1,0-1-1,-1 1 1,1-1-1,0 1 0,-1-1 1,1 1-1,0-1 1,-1 1-1,1-1 1,0 1-1,0-1 1,1 0-1,9 3-17,0 0 0,0-1 1,0 0-1,0-1 0,0-1 0,18 0 0,-7-6-169,-13 2 133,7-3 3,0 0 0,0-1 1,-1-1-1,0 0 0,-1-1 0,15-14 1,137-148-192,-105 96 1052,-59 74-330,0 2-400,0 1-1,0-1 1,0 1-1,-1-1 1,1 1-1,0 0 1,0 0 0,0 0-1,0 0 1,-1 0-1,1 0 1,-1 1-1,1-1 1,-1 0-1,1 1 1,-1-1-1,0 1 1,2 2 0,18 30-48,-17-27 56,33 59 393,-29-49-415,1-1 0,1 0 0,19 24 0,-5-13 36,51 43 0,-52-57-42,1-4-31,0-2 0,48 9 0,-48-17-17,0-5-5,-1-1 0,28-11 0,-33 6-7,71-81-3,-80 83-5,-1-1 0,0 1-1,10-18 1,-7 8 6,18-29-10,-21 31-42,-2-9 25,5-46 0,-13 52 21,-14-35-1,-13-9 12,11 34 2,-32-42 1,47 68 0,-1 1 0,0 0 0,0 0 0,0 0 0,0 0 1,0 1-1,-1 0 0,0 0 0,0 0 0,1 0 0,-1 1 0,-1 0 0,1 0 0,0 0 0,-1 1 0,-5-2 0,8 3 1,-13 0 25,8 2-97,0 1 1,0 0-1,0 1 1,1 0-1,-1 0 1,1 1-1,0-1 1,0 2-1,0-1 1,1 1-1,0 0 1,0 0-1,0 1 1,1-1-1,-7 12 1,-4 7-6051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54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7536,'7'2'8,"1"1"1,-1-1 0,0 1-1,0 1 1,0-1 0,0 1-1,-1 0 1,0 0 0,0 1-1,0 0 1,9 10 0,-4-1 71,1 14-44,0 1 0,9 38 0,20 122 100,-34-153-128,0 6 12,9 66 0,0 24-15,-4-1 0,-5-6-3,-5-87-3,0-8-2,-2-1 0,-1 1 0,-1 0 0,-7 34 0,6-47-9,1-3-2,0 0 1,-1-1 0,-1 1 0,0 0 0,-1-1 0,-8 16 0,9-22-128,0 0 0,-1 0 0,1-1 1,-1 0-1,-1 0 0,-6 6 0,-9 8-4345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55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5 614 5112,'-4'-36'-32,"5"35"21,1 1 0,-1-1 0,0 0 1,1 1-1,-1-1 0,1 1 0,-1 0 0,1-1 1,-1 1-1,1 0 0,0 0 0,-1 0 0,2 0 0,-2 0 3,43 1-8,96 12 27,-59-4 79,-18-3-20,82-1 0,117-14-530,-120 0-2433</inkml:trace>
  <inkml:trace contextRef="#ctx0" brushRef="#br0" timeOffset="1">1418 424 4216,'13'-12'0,"16"-16"1,-10 7 6,-1-2 1,0 0-1,-2-1 0,16-33 0,-24 44-2,-5 8 7,-1 1 0,0 0 0,0 0 0,0-1 0,-1 1 0,0-1-1,2-8 1,-1 2 30,-1 0-1,1 0 0,-2 0 1,0 0-1,0 0 0,-1 0 1,0 0-1,-1 0 0,0 0 1,-1 0-1,0 1 0,-6-14 1,8 22-17,0 0 0,0 1 0,-1-1 0,1 1 0,0-1 0,0 1 0,-1 0 0,1 0 0,-1-1 0,1 1 0,-1 0 0,0 0 0,1 0 0,-1 1 0,0-1 0,0 0 0,0 1 0,1-1 0,-4 0 0,3 1 7,0 0-8,1 0 1,0 0-1,0 0 1,-1 1-1,1-1 1,0 0-1,0 1 1,0-1-1,0 1 1,-1-1 0,1 1-1,0 0 1,0-1-1,0 1 1,0 0-1,0 0 1,1 0-1,-1 0 1,0 0-1,0 0 1,1 0 0,-1 0-1,0 0 1,1 0-1,-1 0 1,1 0-1,-1 1 1,1-1-1,0 0 1,-1 0 0,1 0-1,0 1 1,0 1-1,-1 3 24,0 10 26,1 1-1,0 1 1,1-2 0,4 23-1,15 105 132,15 51 55,-20-123-189,28 146 10,-35-176-67,12 55-1,2 2-10,-19-79-143,0 0 1,-1 0 0,-1 0-1,0 0 1,-5 29 0,-2 13-4041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4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11384,'5'86'-76,"-5"-77"58,1 1 0,1-1 0,0 1 0,0-1 0,1 0 1,6 16-1,-4-13-1,-2-5 0,0-1 1,0 1-1,0-1 0,1 0 1,0 0-1,0-1 1,0 1-1,1-1 1,0 0-1,0 0 1,8 6-1,-7-6-5,10 3-148,8-2-308,0-1 0,44 2 0,7-2-5713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55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1316 6904,'4'5'0,"0"1"0,0-1 0,0 1 0,1-1 0,-1 0 0,1-1 0,1 1 0,-1-1 0,9 5 0,-3-2-2,5 3-3,102 33 5,-87-37 7,174 17-9,-156-23-44,197-27-37,-198 15-50,218-91-758,-119 40-2762</inkml:trace>
  <inkml:trace contextRef="#ctx0" brushRef="#br0" timeOffset="1">1536 157 2424,'-5'-18'2,"-12"-25"42,15 38-41,-14-29 43,-13-18-30,26 48-1,6 17-8,8 19-1,-11-31-5,15 41 25,31 62 1,-36-83-21,9 17 27,105 178 23,-97-166 25,97 239 53,-119-277-96,-1 0 1,0 1 0,2 16-1,-6-29-38,29 178 159,-19 15-83,-10-181-39,0-1 0,0 1 0,-1 0-1,-1-1 1,-2 13 0,-47 188 189,-31 1-164,82-213-62,-5 13 18,-1-1-1,0 0 1,0 0 0,-16 20-1,-119 153 75,-45 3-415,171-174 241,-191 185-2038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8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1 589 11296,'0'-2'-295,"1"-5"-33,2 2-153,2 1 401,0-1 0,0 0 1,0 0-1,-1-1 0,0 1 0,0-1 1,-1 0-1,0 0 0,4-8 0,0-8-11,0 1 0,4-30 0,30-163-113,-28 153 197,-6 40 1,2 3 3,1 0 1,0 1 0,14-16-1,-23 32 3,0 0 0,0 0-1,0 0 1,0 0-1,1 0 1,-1 0-1,0 0 1,0 0-1,0 1 1,1-1 0,1 0-1,40-18 0,-37 18 1,0-1 0,0 1 0,0 0 0,0 0 0,0 1 0,1 0 0,6 0 0,-6 1 0,-1 0 0,1 1 0,-1 0 0,0 0 0,0 0 0,0 0 0,9 6 0,-7-3 0,0 0 0,0 1 0,0 0 0,-1 1 0,11 11 0,-10-8 0,0 0 0,-1 1 0,0 0 0,10 20 0,-8-9 0,-2-1 0,9 32 0,-7-9-2,-2-1-1,4 83 1,-10-106 3,1 35-6,12 70 0,4-73 5,1-12 0,-19-40 0,1 2 0,0 1 0,0 0 0,1-1 0,-1 1 1,1-1-1,0 0 0,2 3 0,-3-4 0,0-1 1,0 1-1,0-1 0,0 0 0,-1 1 0,1-1 1,0 0-1,0 0 0,0 0 0,0 0 1,0 0-1,0 0 0,0 0 0,0 0 1,0 0-1,0 0 0,0 0 0,0-1 1,0 1-1,0 0 0,0-1 0,0 1 0,-1-1 1,3 0-1,16-13 4,-17 12-2,15-13 23,-1-1 1,0 0-1,-1-1 0,19-30 0,-12 18 17,23-30 34,79-125 187,-105 157-178,-17 40 55,-1 27-69,3 45-9,-1-67-28,2-6-25,1 0-1,1 0 1,0-1 0,14 19 0,-20-29-8,0 0 1,0 0-1,0 0 1,0 0-1,0 0 1,0-1-1,1 1 1,-1 0 0,0 0-1,0-1 1,0 1-1,2 0 1,49 17 18,-39-15-19,-1-1 0,1 0 1,22-1-1,-16-2 0,0-2 1,-1 0-1,1-1 0,-1 0 1,32-14-1,-25 6 7,83-57 17,-87 53-11,0 0-1,-2-2 0,24-25 1,-35 29 26,-3-6-21,-1-1 1,2-25-1,-7 26 36,-7-15-14,-13-37-1,12 53 14,-2 5-30,0-1 0,-20-19 0,21 29 17,5 4-131,0 1 0,0 0 0,0 1 0,1-1 0,-1 1 0,0-1 0,1 2 0,-1-1 0,1 0 1,-1 1-1,1 0 0,-7 3 0,-28 15-6030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9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 10672,'7'-1'0,"-6"2"0,-1-1 0,1 1 0,-1-1 0,0 1 0,1 0 0,-1-1 0,1 1 0,-1 0 0,0-1 0,0 1 0,1 0 0,-1-1 0,0 1 0,0 0 0,0 0 0,0-1 0,0 1 0,0 0 0,0-1 0,0 1 0,0 0 0,0 0 0,-1-1 0,1 1 0,0 0 0,0-1 0,-1 1 0,1 0 0,-1 0 0,-6 31-3,-16 49-17,-1-21-69,-47 79-1,57-117 79,8-13-22,0 0 0,1 0 0,-7 18 1,-24 67-1292,21-51-4656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49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0 659 7000,'19'-10'0,"15"-13"0,8-4 0,-1 2 0,-28 17 3,1 0 17,0 0-1,20-7 1,-29 13-12,0 0-1,0 1 1,1 0-1,-1 0 1,0 0-1,1 0 0,-1 1 1,0 0-1,1 0 1,-1 1-1,10 1 1,3 3 23,122 28 420,-113-29-259,30 0 0,-40-4-154,-9 1 7,0-1-1,0 0 1,-1-1 0,1 0 0,0 0 0,-1-1 0,15-5-1,-12 4-4,1-3 154,-1-2-105,0 0 1,-1 0-1,0-2 1,-1 1-1,0-1 1,0 0-1,10-19 1,-13 20-49,-4 6-14,1 0-1,-1 0 0,0 0 0,0 0 0,0 0 1,0 0-1,-1 0 0,1 0 0,-1 0 0,0 0 1,0-5-1,-4-72 335,3 72-301,0 1-1,0 0 1,-1 0 0,0 0-1,-1 0 1,0 1 0,0-1 0,-8-12-1,6 10-11,3 6-15,0 0-1,0 0 0,0 0 0,0 0 0,0 1 0,-1-1 1,0 1-1,1-1 0,-1 1 0,0 0 0,0 0 0,0 0 1,0 0-1,-5-1 0,6 1-12,-2 2-3,1-1-1,0 0 1,0 1 0,0 0 0,0 0-1,0 0 1,-1 0 0,1 0 0,0 0-1,0 1 1,0 0 0,0-1-1,0 1 1,0 1 0,0-1 0,-4 2-1,4-1 4,-2-1-50,1 1 0,-1 1 0,1-1 0,0 0 0,0 1 0,0 0 0,1 0 0,-1 0 0,1 1 0,-1-1 0,1 1 0,0 0 0,0 0 0,-3 7 0,0-2-701,-18 27-6169</inkml:trace>
  <inkml:trace contextRef="#ctx0" brushRef="#br0" timeOffset="1">1621 4 6904,'91'0'48,"-63"-1"-46,-9-1 47,0 2 0,0 0 0,1 1 0,-1 1 0,-1 1 0,29 8 0,14 17 42,-51-20-71,9 20 0,-17-24-19,0 1-1,0 0 1,0 0 0,-1 0 0,0 0-1,1 9 1,-2-7 0,0 0 0,0-1 0,-1 1 0,0 0 0,-2 9-1,1-7 1,-1 0-1,0-1 0,-1 1 1,-5 8-1,1-3 0,-2 0 0,-10 12 0,8-12 0,-25 23 0,14-20-4,-1-1-1,-1-1 1,-1-1 0,0-1 0,-1-2 0,-31 10-1,-39 10-4,37-12 8,-2 3 1,50-18 0,-73 33 45,85-37-41,0 0 0,0 0 0,-1 1 0,1-1 0,0 0 0,-1 0 0,1 1 0,0-1 0,0 0 0,-1 0 0,1 1 0,0-1 0,0 0 0,0 1 0,0-1 0,-1 0 0,1 1 0,0-1 0,0 1 0,0-1 0,0 0 0,0 1 0,0-1 0,0 0 0,0 1 0,0-1 0,0 0 0,0 1 0,0-1 0,0 1 0,0-1 0,1 0 0,-1 1 0,0-1 0,0 0 0,0 1 0,0-1 0,1 0 0,-1 1 0,0-1 0,0 0 0,1 0 0,-1 1 0,0-1 0,0 0 0,1 1 0,8 7 28,-7-6-9,0-1 0,1 1 0,-1-1 0,0 0 0,0 1-1,1-1 1,-1 0 0,0 0 0,1-1 0,-1 1 0,1-1 0,3 1 0,6 2 19,56 9 234,154 30 300,-134-28-417,109 4 49,-119-11-1275,2 0-4306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50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8248,'0'0'33,"2"1"31,14 5-1,25 6-39,-33-10-16,121 29 13,-60-13 23,-33-9-31,0-2 0,45 4 0,2-3 7,15 0-16,67-7-996,-90-3-3968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50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6192,'-15'25'0,"14"-22"0,0-1 0,0 0 0,0 0 0,1 1 0,-1-1 0,1 1 0,-1-1 0,1 4 0,0-5 0,0 1 0,0 0 0,0-1 0,1 1 0,-1 0 0,1-1 1,-1 1-1,1 0 0,0-1 0,0 1 0,-1-1 0,3 3 0,0 0 1,1 0 0,-1-1-1,0 0 1,1 1 0,0-1 0,6 3-1,1 1 1,2 0-1,21 8 1,7-3-3,0-1 1,49 5 0,-52-12-18,193-4-689,-100-4-2745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52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9 156 3952,'-8'-25'13,"27"16"-18,23-5-2,10-2-5,85-13 0,-121 27 4,-1 0-24,1 1 0,22 2 0,11 3-196,93 19-1,-124-19 207,-11-3 15,-1 0 0,1 1-1,-1 0 1,0 1 0,0-1 0,8 6 0,29 18-26,-36-21 31,0 1 1,-1 0 0,0 1 0,0-1 0,5 9 0,-2 0 1,0 2 0,-1-1 1,-1 1-1,0 0 0,6 28 0,-8-23 4,0 0-1,-2 0 1,0 0 0,-2 41-1,-1-48 2,0 12 27,-2 0-1,-5 29 1,4-33-15,0-7 34,0 0-1,0 0 1,-2-1-1,0 0 1,-1 0 0,-13 26-1,0-3 132,19-37-161,-13 24 121,7-18 29,5-7-159,1-1 1,0 1 0,-1 0 0,1-1-1,0 1 1,-1 0 0,1-1-1,0 1 1,0-1 0,0 1-1,0 0 1,-1-1 0,1 1 0,0-1-1,0 1 1,0-1 0,0 1-1,0-1 1,0 1 0,0 0-1,0-1 1,0 1 0,0-1-1,0 1 1,0-1 0,4-40 91,36-209 221,-33 224-264,1 0 1,1 1-1,23-44 0,-23 49-32,7-7 125,76-94 77,-71 102-31,-8 8-108,5-3-3,0 0 0,1 1 0,0 1 0,29-13 0,75-26 262,-97 44-110,29-4 16,0 3 0,67-2 0,-101 10-221,-10 0 7,-1 1 1,1 0-1,-1 0 1,13 4-1,62 19 193,-82-23-224,-1 0-1,0 0 0,1 0 1,-1 1-1,0-1 1,0 1-1,0-1 1,0 1-1,0 0 1,-1 0-1,1 0 1,0 0-1,-1 0 1,1 0-1,-1 0 0,0 0 1,0 1-1,0-1 1,0 0-1,1 5 1,-1-5-4,-1 8 67,-1-2-42,-1 2-15,0-1 0,0 1 0,-1-1 0,0 0 0,-1 0 0,-7 14 0,-75 157 119,78-163-131,5-10 2,1 0 0,-1 0 0,1 0 1,-2 13-1,2-9 0,0 0 0,1 0 0,0 0 1,1 0-1,0 0 0,1 0 0,0 1 1,1-1-1,0 0 0,7 19 0,-7-26-5,1 1 0,0-1 0,0 0 0,0 0 0,1 0-1,0-1 1,-1 1 0,1-1 0,0 0 0,1 0 0,-1 0-1,6 2 1,-4-1-1,22 13 14,1-1 0,0-1 0,37 13 0,-52-24 21,-1 0 0,1-1 0,1-1 1,-1 0-1,0-1 0,28-1 0,-27 0-32,0-1 26,-1 0 0,0-1 0,28-6 0,-24 3-19,117-23-1014,-75 15-4638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5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0 7624,'0'0'0,"9"17"0,-3 4-64,-6 9 64,0 2-5192</inkml:trace>
  <inkml:trace contextRef="#ctx0" brushRef="#br0" timeOffset="1">350 880 10672,'0'0'0,"-7"35"0,-13 69 0,-13 20 0,-15-5 0,-18-10-408,-21-9 408,-2-4-7224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5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0 305 7624,'108'-11'225,"70"-9"68,-137 15 22,179-24 129,-177 23-137,188-36 253,-34 25-83,-192 17-409,2-2 13,-36 1 34,-42-1-71,-78-8 0,-87-6 88,216 14-110,-144-14 340,185 20-263,-10-3-68,0 1 0,0-2 1,20 0-1,142-6 96,-128 2-46,233-20 40,-216 19-26,236-16 46,-244 17-27,2 1-44,173-9 92,-94 9-60,-133 3-96,0 0-1,0 0 1,0 0-1,0 0 1,0 0 0,0 0-1,0 1 1,-1-1-1,1 1 1,0-1-1,3 3 1,-9 0-1,-13 1 13,-42 4-5,-46 4-9,-30-3 1,-17-2-2,-187 3 12,303-9-11,-187 11 16,14 0 30,205-12-22,9-2-17,12-5-6,1 0 0,22-5 0,-29 9-4,13-3 3,0 0 1,41-3-1,26-5 6,-68 9-383,0-1 0,0-2 0,28-13 0,4-7-7127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7:57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843 1 8072,'0'0'289,"-4"8"-197,-18 34-73,8-22-20,-1-1 0,-29 27 0,33-36-8,-19 20-33,-1-2 0,-49 34 1,58-46 24,-10 8-69,-16 10 59,-76 56-158,91-65 97,-45 45 0,75-66 69,-1-1 0,1 1 0,0-1 0,0 1 0,0 0 1,0 0-1,0 1 0,-2 6 0,-1 2-5,3-8 7,1 0 0,0 0 0,0 0 0,0 1 0,1-1 0,-1 1 0,0 6 0,2-9 9,0 0 0,0 0 1,0-1-1,1 1 0,-1 0 1,0 0-1,1-1 0,0 1 1,0-1-1,0 1 0,0 0 1,0-1-1,0 0 0,1 1 0,-1-1 1,1 0-1,0 0 0,2 3 1,21 17-19,0-2 0,1-1 1,2-1-1,29 14 0,-27-14 20,23 13-2,4 7 7,-46-29 2,-1-1 0,0 2 0,0 0 0,-1 0 0,8 12 0,-11-8 34,-6-5-27,0-1 0,0 0 0,-1 1 0,0-1 0,-1 0 0,1 0 0,-4 10 0,-5-5 80,-6 2-43,-2-2 1,-35 21-1,28-22 82,-218 57 251,154-53-219,-40-1 312,127-15-207,6 2-120,21 6-44,1-1 1,0-1 0,41 4 0,-36-6-8,42 11 0,-23 7-60,-33-10 42,-4 3-48,-1 1 0,-1 0 0,18 34 0,-22-25 41,-4-9-36,2 8-8,-2-1 0,-1 1 0,0-1 0,-3 28 0,-2-15 7,-1 7 58,2 73 0,12-69-62,-10-46-22,1 1-1,-1-1 1,0 0-1,1 0 1,-1 0-1,1 0 1,-1 0-1,1 0 1,-1 0-1,1 0 1,0 0-1,-1 0 1,1 0-1,1 1 1,8 7 10,1-1 1,0 1-1,0-2 1,0 1-1,1-2 1,15 7-1,-25-12-4,0 0-1,1 0 1,-1 0 0,1-1-1,-1 1 1,1-1 0,-1 1-1,1-1 1,4 0 0,59-2 65,75-11 0,-133 12-52,0-1 0,0 0 0,-1 0 1,16-6-1,131-57 101,38-39-1123,-176 94 718,199-111-6240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73 8072,'3'-10'151,"0"0"0,-1 0-1,0 0 1,-1 0 0,0-13 0,-5 24 148,-1 2-245,0-1 0,0 1 0,0-1 0,0 1 0,0 1 0,1-1 0,-1 1 0,1 0 0,0 0 0,0 0 0,0 0 0,1 1 0,0-1 0,-6 10 0,-3 9 46,-18 42-1,23-48-80,-4 8 42,1 1 1,-10 40 0,19-59-55,-1-2 0,0 0 1,1 1 0,0-1 0,0 0 0,1 1-1,-1-1 1,1 0 0,1 8 0,0 3 2,-2-2-4,1-10-3,0-1 0,0 1 0,0-1 0,0 1 0,1-1 0,-1 1 0,1-1 0,0 1 1,0-1-1,3 6 0,1 3 9,0 0 0,11 16 0,-9-23 8,0-4-16,-1 0 0,0-1 0,1 1 0,-1-1 0,1 0 0,-1-1 0,1 0 0,-1 0 0,0 0 0,0-1 0,1 1 0,-1-2 0,0 1 0,9-6 0,-1 2 1,-8 2 6,1 1 0,-1-1-1,0 0 1,0-1-1,10-9 1,4-4 62,0-2-1,-2 0 1,29-42 0,-12 1 99,-28 51-94,-2-1 0,0-1 1,0 1-1,-1-1 0,-1 1 0,0-1 1,0 0-1,-1-1 0,-1 1 1,1-18-1,-3 30-71,1-1-1,0 1 1,0 0 0,0 0-1,0 0 1,0-1 0,0 1-1,0 0 1,-1 0-1,1 0 1,0-1 0,0 1-1,0 0 1,0 0 0,-1 0-1,1 0 1,0 0 0,0-1-1,0 1 1,-1 0 0,1 0-1,0 0 1,0 0 0,-1 0-1,1 0 1,0 0 0,0 0-1,0 0 1,-1 0 0,1 0-1,0 0 1,0 0 0,-1 0-1,1 0 1,0 0-1,0 0 1,-1 0 0,1 0-1,0 0 1,-11 4 38,9-4-36,-17 13 21,0 1 96,-107 92 178,93-68-1825,4 0-6159</inkml:trace>
  <inkml:trace contextRef="#ctx0" brushRef="#br0" timeOffset="1">133 121 3864,'0'0'0,"-20"12"0,-21 17 0,-1-2-2424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4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561 645 8072,'12'-11'2,"-9"8"12,0 1-1,0-1 0,-1 0 1,1 0-1,-1-1 0,1 1 1,-1 0-1,0-1 0,2-4 1,39-84 178,-40 87-131,0-1 1,-1 0 0,0 0 0,0 0-1,0 0 1,-1 0 0,2-10 0,-1-3 10,2 1-23,-3 12-2,0-1 0,0 1 0,0-1 1,-1 1-1,0-1 0,-1-10 0,-3-21 274,-15-74-1,15 94-297,2 11 4,0-1 0,0 1 0,-1 0 0,-7-13 0,-1-1 20,-1 2 1,-17-22-1,14 28 28,-2 3-49,0 2-1,-1 0 1,-24-8 0,21 14 14,2 4-30,1 0-1,0 2 1,1 0 0,-20 8 0,16 0-3,-27 30-1,37-31-5,0 2-1,0-1 0,-9 16 1,0 9-2,2 0 1,1 1 0,-12 40-1,17-34-4,-38 202-3,42-191-24,-25 232-12,29-231-8,2-22 27,-7 218-87,14-70-64,-5-179 108,0 14-332,-1 0 0,-5 28 0,-1-12-5460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4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1 354 5656,'54'-31'32,"54"-27"2,-62 35-20,48-17 0,-9 6 21,176-67 84,-236 91-113,-18 7 5,0 0 0,1 0 1,-1 1-1,1 0 0,10-1 0,-11 2 0,0 0-1,0 1 1,0 0 0,0 0-1,0 0 1,0 1 0,0 0-1,9 3 1,-16-4-6,1 0 1,-1 0-1,1 0 0,-1 0 1,0 1-1,1-1 0,-1 0 0,1 0 1,-1 1-1,0-1 0,1 0 0,-1 0 1,0 1-1,1-1 0,-1 0 1,0 1-1,1-1 0,-1 1 0,0-1 1,0 0-1,1 1 0,-1-1 1,0 2-1,2 0 21,0 3-9,0-1 0,0 1-1,0-1 1,-1 1 0,1 0 0,-1 0 0,0-1 0,-1 1-1,1 0 1,-1 0 0,0 0 0,0 0 0,-1 0-1,1 0 1,-1 0 0,-1 5 0,-35 135 169,2-26 81,4-10-88,4-12-6,26-94-156,1 0 0,-1-1 0,0 1 0,1 0-1,-1 0 1,1 0 0,0-1 0,0 1 0,0 0 0,1 0-1,-1 0 1,1-1 0,0 5 0,1-3 2,-2-4-11,0 1-1,1-1 1,-1 1 0,1-1 0,-1 1 0,1-1-1,-1 1 1,1-1 0,-1 0 0,1 1 0,-1-1 0,1 0-1,-1 1 1,1-1 0,0 0 0,-1 0 0,1 1-1,0-1 1,-1 0 0,1 0 0,0 0 0,-1 0-1,1 0 1,0 0 0,-1 0 0,1 0 0,0 0-1,0-1 1,13-2 14,-6-1 79,39-56 51,-42 54-120,0 0 1,-1-1-1,0 0 0,0 0 0,-1-1 1,4-8-1,1-7 2,1 2-7,21-57 181,-25 62-136,5-11 14,-2-1 1,-1 0-1,6-47 0,-3-138 566,-10 193-458,0 8-153,1 20 55,21 113-588,-18-103-140,10 48-5228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5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1 251 6904,'47'-27'-1,"-21"9"-4,-12 7 4,14-10 0,11-8 1,12-4 0,15 0 1,-20 14 16,1 2 0,79-18 0,-77 28-3,-45 7-7,1-1 0,-1 1 0,0 0 0,1 0 0,-1 1 0,0-1 0,1 1 0,-1 0 0,0 0 0,0 1 0,1-1 0,-1 1 0,0 0 0,-1 0 0,1 0 0,0 1 0,5 4 0,-7-6-3,-1 0-1,-1-1 0,1 1 0,-1-1 1,1 0-1,-1 1 0,1 0 0,-1-1 1,1 1-1,-1-1 0,1 1 0,-1 0 1,0-1-1,1 1 0,-1 0 0,0-1 0,1 1 1,-1 0-1,0 0 0,4 17 18,0 1 0,-1-1 0,0 32 0,-4-15 1,-2 0 0,-13 69 0,11-78-19,-18 93 31,16-87-31,-4 38 6,7-17-3,3-47-5,2 0-1,-1 1 1,0-1-1,1 0 1,3 10-1,-3-13 1,0 0-1,0-1 1,0 1-1,1 0 1,-1 0-1,1-1 1,0 1-1,-1-1 0,1 0 1,3 3-1,-3-3 1,0 0-1,0-1 0,0 1 0,1-1 0,-1 0 0,1 1 0,-1-1 0,0 0 0,1-1 0,0 1 1,-1 0-1,4 0 0,5-1-26,0 0 1,0-1-1,0 0 1,0-1-1,0-1 1,0 1-1,-1-1 1,15-7-1,-6 4-586,60-20-3594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5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0 7896,'-2'3'8,"2"-3"-8,-5 6 6,1 1 0,0-1 1,0 1-1,1 0 0,0 0 0,0 0 0,-2 10 1,4-14-1,-51 126 51,4-26 41,26-59-76,-17 48 1,-40 143 13,65-182-16,-45 198 16,52-204 25,-1 172 36,12-179-3,7 10-28,22 61 1,-32-109-55,0 1 0,0-1 0,0 0-1,0 0 1,0 0 0,1 1 0,-1-1 0,3 3 0,8 7 17,-1-1 0,2 0 1,0 0-1,23 14 0,-34-24-21,-1 0-1,0-1 0,0 1 1,1-1-1,-1 1 0,0-1 0,1 1 1,-1-1-1,0 0 0,1 0 0,-1 0 1,3 0-1,19 0 24,-1-2 0,0-1 0,26-7 0,-46 10-29,0-1 1,0 1-1,0-1 0,0 0 1,0 1-1,0-1 0,0 0 1,-1 0-1,1-1 0,0 1 1,1-2-1,15-13-208,-1-1 0,0-1 0,-1 0 1,25-41-1,13-26-5134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5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0 9864,'-23'13'-1,"15"-9"-1,0 0-1,0 1 0,1 0 1,0 1-1,-9 8 1,-84 87-41,78-72-89,-81 152-19,85-140 166,-59 149 28,68-158 57,2 7-28,-2 54 1,11-72 55,3-8-91,0-1 0,1 1-1,0-1 1,10 13 0,-16-24-32,1-1-1,-1 1 1,0-1 0,1 1-1,-1-1 1,0 1 0,1-1 0,-1 0-1,1 1 1,-1-1 0,0 0-1,1 1 1,-1-1 0,1 0-1,-1 0 1,1 1 0,-1-1-1,1 0 1,-1 0 0,1 0 0,0 0-1,-1 0 1,1 0 0,-1 0-1,1 0 1,0 0 0,13 0-158,-1-1 0,0 0 0,0-1 0,0-1 0,0 0 0,24-9 0,37-13-5960</inkml:trace>
  <inkml:trace contextRef="#ctx0" brushRef="#br0" timeOffset="1">869 17 8520,'2'1'4,"-1"1"1,0-1-1,-1 0 1,1 1 0,0-1-1,0 1 1,-1 0-1,1-1 1,-1 1 0,1 0-1,-1-1 1,0 1-1,1 0 1,-1-1-1,0 1 1,0 0 0,0-1-1,0 1 1,-1 0-1,1 0 1,0-1-1,-1 1 1,1-1 0,-1 1-1,0 0 1,1-1-1,-1 1 1,0-1 0,-1 2-1,-47 97 85,-30 78 25,67-147-109,-2 7 2,-5 9-3,-34 94-7,30-57-4,23-84 6,0 0 0,0 1 0,0-1 0,0 0 0,0 1 0,0-1 0,0 0 0,0 1 1,0-1-1,0 1 0,0-1 0,0 0 0,0 1 0,0-1 0,0 0 0,0 1 0,0-1 0,0 0 0,1 1 0,-1-1 0,0 0 0,0 1 0,0-1 0,1 0 0,-1 1 0,0-1 0,4 4-4,0 0 0,0 0 0,1 0 0,-1-1 0,1 0 0,0 0 1,0 0-1,6 2 0,-10-5 1,0 1 0,-1-1 0,1 0 0,0 1 0,0-1 0,0 0 0,0 0 0,0 0 1,0 0-1,0 0 0,0 0 0,0 0 0,0 0 0,1 0 0,24-5-22,0-1 0,28-11-1,-30 5-39,107-71-18,-104 61 64,35-43 0,-42 39 18,23-39 0,-37 55 2,6-10 14,0 0-1,-1-1 1,-1 0 0,-1-1-1,-1 1 1,8-39 0,-1-25 178,-14 74-103,0-1 1,-1 1-1,0-1 0,-1 0 0,0 1 1,-3-15-1,-1 19 278,-2 4-295,1 0 0,-1 1 0,0 0 0,1 0 0,-1 0 0,-14 0 0,4 3 248,-8 7-112,-46 19 0,52-15-47,4 1-446,1 1 0,0 0 0,-20 26 0,1 8-6408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6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0 10488,'5'13'-2,"-1"1"1,-1-1-1,0 1 1,-1 0 0,0 0-1,-1 0 1,-1 24-1,-1-24-5,0 18-46,-29 185-10,20-165 71,-52 239 17,50-232 29,-52 215 32,51-223 28,-2 7-40,-36 154 124,44-180-140,-3 7 5,-8 83 0,15-78-23,3-40-39,0 0 0,0 0 0,1 0 0,-1-1 0,1 1 1,2 7-1,-3-10 0,1-1 0,-1 1 0,0-1-1,0 1 1,1 0 0,-1-1 0,1 1 0,-1-1 0,0 1 0,1-1 0,-1 1 0,1-1 0,-1 1 0,1-1 0,-1 0 0,1 1 0,-1-1 0,1 0 0,0 1 0,-1-1 0,1 0 0,-1 0 0,1 0 0,0 0 0,-1 1-1,1-1 1,0 0 0,-1 0 0,2 0 0,16-7-828,-14 5 312,23-10-6051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6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12464,'85'19'-81,"-64"-15"2,-17-3 17,0 0 1,1 0-1,-1 0 0,1-1 1,-1 0-1,1 0 1,-1 0-1,9-2 1,5 0-19,67-11-38,54-12 60,-123 22 56,1 0 1,20-8-1,-12 3 1,53-16-6,-78 24-16,67-28-1311,-39 13-5446</inkml:trace>
  <inkml:trace contextRef="#ctx0" brushRef="#br0" timeOffset="1">326 355 8792,'49'42'224,"40"29"9,-68-57-186,39 18-1,-37-21-41,29 9 0,-32-14-5,41 6 0,-33-9 0,34 0 0,-1-6-545,71-12 0,-37 2-4901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7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10848,'0'0'145,"9"2"262,-9 8-354,1 0 1,0 0-1,1 0 1,-1-1-1,2 1 1,4 11-1,-7-20-53,1 0-1,-1 0 1,1 1-1,0-1 0,-1 0 1,1 0-1,0 0 1,0 0-1,0 0 1,0-1-1,0 1 0,0 0 1,0 0-1,0-1 1,0 1-1,0 0 1,1-1-1,-1 1 1,0-1-1,3 1 0,0 0 0,27 6-1391,4-3-5561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7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480 129 8248,'8'-53'1,"1"-23"87,-14 77 24,-17 2-27,22-3-71,-1 0 0,1 0-1,-1 0 1,1 0 0,0 1-1,-1-1 1,1 0-1,-1 0 1,1 0 0,-1 1-1,1-1 1,-1 0 0,1 0-1,0 1 1,-1-1-1,1 0 1,-1 1 0,1-1-1,0 0 1,-1 1-1,1-1 1,-1 1 0,-9 15 96,-1-1 0,2 2 0,-11 22 0,2 4 240,-17 62 0,29-84-288,-3 7 98,2-1 0,1 1-1,-4 41 1,2 0 63,-18 129 15,20-157-123,1-11-58,-33 164 125,-28 5-13,44-154-161,-1-11-3,19-30-4,0 0-1,0-1 0,0 1 0,-10 5 1,12-8-3,0 1 0,0-1 0,0 0 1,-1 0-1,1 0 0,-1 0 1,1 0-1,-1-1 0,1 1 0,-1-1 1,1 1-1,-1-1 0,1 0 0,-1 0 1,1 0-1,-1 0 0,0-1 0,1 1 1,-1-1-1,1 1 0,-1-1 1,1 0-1,0 0 0,-1 0 0,1 0 1,0-1-1,-1 1 0,1-1 0,-2-1 1,2 1-13,0-1 1,0 1-1,0-1 1,0 1 0,1-1-1,-1 0 1,1 0-1,0 0 1,0 0-1,0 0 1,0 0 0,0 0-1,0 0 1,1 0-1,0 0 1,0 0-1,0-1 1,0 1 0,0 0-1,0 0 1,1 0-1,-1 0 1,1 0-1,0 0 1,0 0 0,0 0-1,1 0 1,1-4-1,3-2-21,-1 0 0,1 1 1,0-1-1,0 1 0,15-14 0,-17 18-3,0 0 0,1 0 0,-1 0 1,1 1-1,0 0 0,0 0 0,10-5 0,2 0-6,31-15-20,-28 16-82,21 0 21,0 2 0,71 0 0,-90 5 112,-5 1-7,-1 1 0,21 3 0,111 23-40,-128-24 48,0 1 0,20 7 1,-15-3 6,1-2 2,-14-4 1,0 1 0,0 1 0,18 9 0,17 8 1,-7 2 1,-25-12 205,-10-9-378,-1 0 0,0 1 0,1-1-1,0-1 1,0 1 0,-1-1 0,9 3 0</inkml:trace>
  <inkml:trace contextRef="#ctx0" brushRef="#br0" timeOffset="1">1798 245 9688,'11'0'-46,"-1"1"0,0 0 0,17 3 0,14 10 30,-4 4 16,-33-15 0,-1-1 0,1 1 0,-1-1 0,0 1 0,6 6 0,-6-4-53,0-1 0,0 1 0,0 0 0,-1 0 0,1 0 0,-1 0 0,0 1 0,0-1 0,-1 0 0,0 1 0,0-1 0,0 1 0,-1 0 0,0-1 0,0 1-1,0-1 1,0 1 0,-1 0 0,0-1 0,-2 7 0,-5 12-5473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7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0 11296,'0'0'0,"0"21"0,0 37 0,-16 22 0,-20 18 0,-15 18-8,-6 14 8,-13-11-216,-10-19 216,-3 0-7824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4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0 109 8520,'2'-7'-31,"-1"1"1,1 0-1,-1 0 1,2 0-1,-1 0 0,1 0 1,0 0-1,5-7 1,-5 9 10,0 1 0,0 0 0,1-1-1,-1 1 1,1 1 0,0-1 0,0 1 0,0-1 0,0 1 0,0 0 0,0 0 0,0 1 0,6-2 0,-1-1 17,-5 3 2,-1 0 0,0 0 0,1 1 1,-1-1-1,0 0 0,1 1 0,-1 0 0,1 0 0,-1 0 1,4 1-1,41 2-6,15 8 6,9 5 1,7 0 1,-60-12 3,122 31 32,-116-27-126,1-1 0,0-2 0,0 0 0,0-2 0,30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8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0 10488,'-27'13'2,"21"-10"1,-1 1 0,1-1 0,-1 1 0,-10 9 0,-27 21 16,-17 21-14,-73 105 16,109-125 53,-74 135 28,87-140-27,1 5-19,-7 44 0,18-78-51,-1 0 1,1 0-1,0 0 1,0 0-1,0 0 1,0 0-1,0 0 0,0 0 1,0 0-1,0 0 1,1 0-1,-1 0 0,0 0 1,0 0-1,1 1 1,3 5-127,-1-1 1,1 1-1,0-1 1,1 0 0,0 0-1,0 0 1,0-1-1,0 1 1,13 7 0,25 21-6420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8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95 9328,'54'-84'430,"-51"79"-195,0-1 45,-22 40 230,-5 5-396,-57 100 23,63-106-82,-52 110 21,60-119-70,0 1-1,2 0 1,0 0-1,-5 41 1,14-48 1,12 15-1,-12-30-6,1 0 1,0 0-1,1 0 0,-1 0 0,0-1 0,1 1 0,0-1 0,0 1 1,5 3-1,-3-4 0,-1 0 0,1 0 0,-1 0 0,1-1 0,-1 0 0,1 0 0,9 1 0,-3-1 0,-1-1 0,1 0 0,17-3 0,-3-3 1,1-1-1,48-20 1,-54 18 7,-1-1 0,1 0 0,30-24-1,-30 19 5,-1 0 56,-5-2-40,0-1 0,-1 0 0,12-21 0,-18 18 99,-4-6-66,-2 0 1,-2-41 0,-5 44 106,-4 0-88,-1 1-1,-18-27 1,16 36 80,-4 1-56,-31-18 1,36 27-17,-2 5-239,0 1 0,0 0 0,1 1 0,-1 0 1,1 1-1,-16 7 0,25-10-81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8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0 11120,'-1'20'-15,"-1"0"0,-1 0 0,-1-1 1,-11 37-1,9-38 5,-60 241-33,52-208 11,-21 80 4,-7 24 24,-17 139 27,52-241 57,-1 8-26,-17 141 108,20-133-1,6 89 0,0-151-147,-1 2-4,15-19-34,14-19-1345,2-4-5464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9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8344,'20'4'0,"-18"-2"0,1 0 0,-1 0 0,1 0 0,-1 0 1,0 0-1,0 1 0,0-1 0,0 1 0,0-1 1,0 1-1,-1 0 0,3 5 0,-4-7 0,3 12 15,-4 21 0,-6 47-1,0-30 26,-15 49-1,2-16-20,3-4-6,2 4-10,12-62-7,0-1 1,1 40-1,5-49-48,2-6 41,0-1-1,0 1 1,0-1-1,0 0 1,1 0-1,0-1 1,8 5-1,2-3-161,-12-6 132,5 2-1,0 0-1,0-1 1,0 0-1,0-1 1,0 0-1,1 0 1,-1-1-1,0 0 1,0-1-1,0 0 1,10-4-1,23-10-204,0-3 0,65-39 0,-87 46 222,-12 7 17,1-1-1,-1 1 1,0-2 0,9-8-1,8-10 67,0-1 1,-2-1-1,24-36 0,-45 59 316,4 4-39,0 2 462,-3 11-406,-3-10-396,5 46 615,-3-18-304,2 0 1,1-1 0,14 52-1,-12-72-132,8 2-100,-1-1 0,20 10 0,-17-15 1,-7-4-51,1 1-14,0-1-1,1 0 1,-1-1 0,1 0 0,0-1 0,-1-1-1,1 0 1,15-3 0,106-28-1331,-59 11-5399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09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1636 1 10760,'-64'52'-136,"-45"31"-10,78-63 101,-169 79-34,153-79-66,-191 74-32,191-76 137,-71 27 0,-30 8 33,87-32 14,-159 51 58,-67 0 312,225-66-61,59-6-70,34 6-2,13 3-164,67 20 30,-28-8 103,65 13 32,47 1-1,-158-27-64,234 70 432,-242-69-585,37 16 151,114 53-1310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0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1528,'0'0'1456,"1"2"-1263,5 2-103,0 1 0,0-1 0,0 0-1,0 0 1,0 0 0,1-1 0,0 0-1,12 4 1,0-1 90,1-1-1,20 3 1,-25-6-130,36 2 360,73-3 62,96-1 624,46-12 285,-150 7-858,-65 2-352,7-1 343,1 2-1,102 11 1,-156-9-481,5 2 140,1 0 0,18 6 0,-26-7-132,-1 0 0,1 0 0,0 0 0,-1 0 0,1 0-1,-1 1 1,1-1 0,-1 1 0,0 0 0,0 0 0,0 0 0,0 0 0,0 0 0,0 0 0,-1 1 0,1-1 0,2 5 0,-4-6-37,-1 0 1,1 0-1,0 0 1,0 0-1,0-1 1,-1 1-1,1 0 1,-1 0-1,1 0 1,0 0-1,-1 0 1,0 0-1,1-1 1,-1 1-1,1 0 1,-1 0-1,0-1 0,0 1 1,0 0-1,-1 1 7,-20 20-1367,-2 2-5477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0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1 318 7800,'74'-16'40,"52"-31"219,-99 36-244,45-14 353,111-25-1,-140 40 149,-25 6-310,0 0 0,35-2 1,-30 5 21,-10 2-22,0-2 0,0 0 0,0 0 0,0-1 0,12-4 0,18-15 548,-39 16-595,-2-5-426,0 0 1,0 0-1,-1 0 0,-1-15 1,0-17-7154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1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0 684 4400,'31'38'251,"-30"-36"-77,0 0 5,2 0-107,-1 0 0,1 0 0,0 0 0,0 0 0,0 0 0,0 0 0,0-1 0,0 1 0,0-1 0,1 0 0,-1 0 1,0 0-1,1-1 0,-1 1 0,1-1 0,5 0 0,7 1 81,-1-1 0,24-2 0,-25 1-118,-10 1-3,0-1 1,0 1 0,0-1-1,0 0 1,-1 0-1,1 0 1,0 0-1,6-4 1,14-5 176,-1-2 0,-1-1 1,41-30-1,-50 32-164,25-24 346,98-115 1177,-130 142-1406,0 0-1,0-1 1,-1 0-1,0 0 1,6-16-1,-6 14-83,-1 2 3,0 0 0,-1-1 0,0 1 0,0-1 0,-1 0 1,-1 0-1,0 0 0,1-15 0,-2 21-53,0-7 48,-1 1 0,1 0-1,-2 0 1,1 0-1,-2 0 1,1 0 0,-6-14-1,4 13-26,0 3 5,1 0 0,-1-1 0,0 2 0,-1-1 0,0 0 0,0 1 0,-1 0 0,-9-10 0,6 7-14,-5-2 135,-63-35 66,73 45-217,0 0 0,0 0 0,0 1 0,0-1-1,0 1 1,0 0 0,-1 0 0,1 0 0,-8 0 0,-4 0 11,1-2-14,8 2-4,0 0 1,0 0-1,0 1 0,-1 0 1,-8 1-1,7-1 10,-43 3 64,49-2-85,1-1 0,-1 0-1,0 1 1,1-1 0,-1 1-1,1 0 1,-1 0 0,1 0-1,-1 0 1,1 0 0,-1 0-1,1 1 1,0-1 0,0 1 0,-4 3-1,7 0 10,11 15 4,18 15-14,11 7 0,9-1-3,1-2-2,-3-5 0,-7 0 0,-9-2 0,-23-20 0,-4-6 0,0 0 0,0 0 0,1-1 0,-1 1 0,9 4 0,5 7 0,-6-3 0,-5 6 0,-4 10 0,-6 5 0,-7 4 0,-5 9 0,-5 11 0,9-30-1,-7 21-3,-17 79 1,31-111 2,1-9 0,1 0-1,1 1 1,-1-1-1,2 13 1,0-5-6,0 0 1,2 1 0,0-1 0,1 0-1,9 25 1,-2-24-4,1-1 0,0-1 0,1 1 0,1-2 0,16 14 0,-28-27 14,1-1-1,-1 1 0,0-1 0,1 1 1,-1-1-1,1 0 0,0 0 0,-1 0 1,1-1-1,0 1 0,-1 0 1,1-1-1,0 0 0,0 0 0,-1 0 1,1 0-1,0 0 0,0 0 0,-1-1 1,1 1-1,0-1 0,-1 0 1,1 0-1,0 0 0,4-3 0,3-1-259,-1-1-1,0-1 1,1 1-1,11-14 1,-16 16-225,32-29-7719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1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6728,'3'10'84,"-1"-1"-1,0 1 1,0-1 0,-1 1 0,0-1 0,-2 20-1,-8 47 246,8-69-347,-3 13 110,0-1-1,-2 0 1,-12 30 0,11-29-67,-44 102 163,40-98-172,1 3 51,6-11-40,-2 2-9,1 1 0,0 1 0,2-1 1,0 1-1,1 38 0,10 53 60,-6-98-66,0 0 1,1-1-1,1 1 1,-1-1 0,2 0-1,0 0 1,9 16-1,-13-27-8,-1 0 0,1 0-1,-1 0 1,1-1-1,0 1 1,-1 0-1,1-1 1,0 1-1,-1 0 1,1-1 0,0 1-1,0-1 1,0 1-1,1 0 1,20 8 21,0 0 0,32 7-1,-28-14 31,26-5-12,54-11-1,-101 13-29,-1 0-1,1 0 1,0-1-1,-1 1 1,6-4-1,40-20 48,52-37 0,-77 40 67,76-103 59,-87 100-11,29-95 82,-42 116-219,0-1 0,1 1 0,-1-1 0,-1 0 0,1 1 0,-1-1 0,0 0 0,0 1 0,-1-9 0,-1-2 16,2 1-16,-1 9-7,1-1-1,0 1 1,-1 0 0,0 0 0,-1 0 0,1 0 0,-4-8 0,-4-7 111,-18-33 0,16 42 46,1 5-144,1 1-1,-1 0 1,0 0 0,0 1-1,0 1 1,0 0 0,-1 0-1,1 1 1,-1 0 0,0 1-1,-16 0 1,10 1-25,8 0-3,-1 0 0,1 1 1,-16 3-1,-18 4 36,6 3-41,15-1-1391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2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1 9328,'-3'14'12,"0"1"1,-2-1 0,0 0 0,0 0-1,-1 0 1,-13 20 0,10-17 6,-6 13 14,-1 0 1,-2-1-1,-23 29 0,-2 1 47,-57 107 19,83-129-39,-48 139 13,57-144-65,-4 37 4,6-5-9,7-18-3,5-17 0,-5-27-1,1 0 1,-1 0 0,0-1 0,1 1 0,-1 0-1,1-1 1,0 1 0,0-1 0,-1 0-1,1 1 1,0-1 0,0 0 0,0 0 0,0 0-1,1-1 1,-1 1 0,0 0 0,0-1-1,0 1 1,1-1 0,-1 0 0,0 0 0,0 0-1,1 0 1,-1 0 0,3-1 0,8 0-3,0-1 1,0-1-1,13-3 1,-16 3 0,14-3 1,-1 0 0,0-2-1,38-18 1,-43 18 1,6-5 8,6-11 6,39-35 0,-54 40 54,-4 1 15,0-1 0,0 0 1,-2-1-1,8-23 0,12-37 1106,-26 76-802,2-2-26,-5 5-356,0 1 0,0 0-1,0 0 1,0 0 0,0 0 0,0 0-1,0 0 1,0 0 0,0 0 0,0 0-1,0 0 1,0 0 0,1 0-1,-1 0 1,0 0 0,0 0 0,0 0-1,0 0 1,0 0 0,0-1-1,0 1 1,0 0 0,0 0 0,0 0-1,1 0 1,-1 0 0,0 0 0,0 1-1,0-1 1,0 0 0,0 0-1,0 0 1,0 0 0,0 0 0,0 0-1,0 0 1,1 0 0,-1 0 0,0 0-1,0 0 1,0 0 0,0 0-1,0 0 1,0 0 0,0 0 0,0 0-1,0 0 1,0 1 0,0-1-1,0 0 1,0 0 0,0 0 0,0 0-1,0 0 1,0 0 0,0 0 0,0 0-1,0 1 1,30 34 288,-21-23-232,1 0-1,15 15 1,7-4-32,-31-22-25,0-1-1,0 1 1,0 0-1,0-1 1,0 1-1,0-1 1,0 0 0,0 1-1,0-1 1,1 0-1,-1 1 1,2-1 0,33 3 25,57-4 0,-60-4-15,136-49 3,-138 39-10,-21 9-4,14-9 3,0-1 0,-1-1 0,0-1 0,23-25 0,40-52 37,-81 87-30,0 1 0,0-1 0,0 0 1,-1 0-1,0-1 0,-1 1 1,1-1-1,-2 0 0,1 1 0,1-13 1,-3 11 1,1-10 93,-3-9-29,-10-45 1,4 55 41,-3 0-63,-2 2 0,-17-23 1,16 30 62,4 7-94,0 0 1,-1 0-1,1 1 1,0 0 0,0 1-1,-1 0 1,1 0-1,-1 1 1,1 0-1,-1 1 1,1 0-1,-1 1 1,-9 2-1,3 0-10,-41 15 77,22-4-920,-61 37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5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0 329 2872,'59'-18'-8,"52"-19"-3,-80 26 1,0-2 0,48-28 0,-60 30 6,-10 7-5,0-1 1,0 0 0,0-1-1,12-11 1,-6 4 3,36-33-38,30-21-247,-35 33-997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2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9592,'3'0'-12,"0"1"0,-1 0 0,1 0 1,0 0-1,-1 0 0,1 0 0,-1 0 1,0 1-1,1-1 0,-1 1 0,0 0 1,0 0-1,3 3 0,28 31-248,-26-27 213,-2-3-14,10 10-768,27 26 0,-26-27-4004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3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516 738 9592,'8'27'1,"2"25"6,4 80 5,-15-100 8,-43 158 25,28-149 63,-87 159 68,79-164 31,-111 116 75,107-127-108,-105 81-1241,69-57-5306</inkml:trace>
  <inkml:trace contextRef="#ctx0" brushRef="#br0" timeOffset="1">1897 0 8880,'-7'0'-49,"0"1"0,-1 0-1,1 0 1,0 1 0,0 0 0,0 0 0,0 1 0,0 0 0,1 0 0,-1 0 0,1 1 0,0 0-1,-8 7 1,5-5-34,0 0-75,1 0-1,-1 0 1,1 1 0,-13 15 0,3-4 42,-42 49 26,-38 58 104,83-103 60,0 9-6,-17 52 1,27-56 179,4 22-61,6 55-1,2-72 169,11 14-114,28 49 1,-30-73 19,69 53 87,-84-74-339,0 0-1,0 0 1,0-1 0,0 1 0,0 0-1,0-1 1,0 1 0,0-1-1,0 0 1,1 1 0,-1-1 0,0 0-1,0 0 1,0 0 0,1 1-1,0-2 1,26 2-248,-1-2 1,0-1-1,43-9 0,24-8-5447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3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421 105 7984,'39'-102'441,"-39"102"-421,-1 0 0,1-1 0,0 1 0,-1 0 0,1 0 0,0 0 0,-1-1 0,1 1 0,0 0 0,-1 0 0,1 0 0,0 0 0,-1 0 0,1 0 0,0 0 0,-1 0 0,1 0 0,-1 0 0,1 0 0,0 0 0,-1 0 0,1 0 0,0 0 0,-1 0 0,1 0 0,0 0 0,-1 0 0,1 0 0,0 1 0,-1-1 0,1 0 0,-1 1 0,-10 5 154,0 1-1,0 1 1,1 0-1,0 1 1,-13 13-1,-35 37 34,33-30 380,-107 154 154,108-144-553,-71 144 47,82-150-215,3 14-9,-5 54 0,16-77-16,2-10 4,0 0-1,1-1 1,10 26 0,-14-38 0,0 0 0,1-1 0,-1 1 0,0-1 0,1 1 0,-1 0 0,1-1 0,-1 1 0,0-1 0,1 0 0,-1 1 0,1-1 0,-1 1 0,1-1 0,0 0 0,-1 1 0,1-1 0,-1 0 0,2 1 0,10 3-5,0 0 0,0 0 0,1-2 1,-1 1-1,17 0 0,-3-5-47,125-43-21,-120 29 29,42-32 4,-49 30 37,26-27 0,-16 10 6,36-51 0,-57 64 19,34-99 40,-42 95 94,-5-101 82,-5 105-3,0 12-179,-1 0 1,1-1-1,-2 2 1,1-1-1,-14-14 1,19 23-39,1 1-1,-1-1 1,0 0 0,0 1-1,1-1 1,-1 1 0,0-1-1,0 1 1,0-1 0,1 1-1,-1 0 1,0-1 0,0 1-1,0 0 1,-2 0 0,-7-3 28,-1 1 0,1 0 0,-1 1 0,0 0 0,1 1 0,-1 0 0,0 1 0,1 0 0,-1 1 0,-11 3 1,0 1-414,0 1 0,0 0 0,-29 17 0,-6 6-7872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4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1 8880,'-4'43'0,"-5"43"0,-19 133-2,23-173-3,-24 199 21,24-196 72,-19 299 419,17-232-247,5-47-113,-13 170 455,15-239-600,0 0 0,-1 0 0,1 1 1,0-1-1,-1 0 0,1 0 0,-1 0 0,1 0 0,-1 0 0,1 1 1,-1-1-1,1 0 0,0 0 0,-1 0 0,1 0 0,-1 0 0,1 0 1,-1-1-1,1 1 0,-1 0 0,1 0 0,0 0 0,-1 0 0,1 0 1,-1-1-1,1 1 0,-1 0 0,-18-13 6,4 0-252,1 0-1,-15-19 1,24 25-258,-32-34-5704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4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0 11296,'1'54'0,"0"-35"-2,-1 1 0,-2 0 0,-2 20 0,-32 209-13,26-195-17,-14 38-73,-43 113 1,-38 121-872,78-225-264,0-3-4600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4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1 455 5384,'3'-5'-2,"-2"4"0,0 0 1,-1 0-1,1-1 0,0 1 1,0 0-1,0 0 0,0 0 1,1 0-1,-1 0 0,0 0 1,0 0-1,0 1 0,1-1 1,-1 0-1,1 1 0,-1-1 1,0 1-1,1-1 0,-1 1 1,1-1-1,1 1 0,106 10-51,-109-10 53,37 5-69,0 2 0,51 17 1,-3 0 54,-35-10 6,201 52 37,-161-50-9,-53-11 68,-14-3-34,31 2 102,84-4 1,-22-8 159,-105 6-243,-1 0 0,0 0-1,1-1 1,-1-1 0,-1 0 0,1 0 0,-1 0 0,11-8 0,-7 5-11,5-2 102,0-1 0,-2-1 0,23-16 0,-31 20-117,2-2 42,0 1 1,-1-2-1,0 1 0,-1-1 0,15-22 0,-13 16-43,9-9 134,-1-1 0,-1-1-1,18-39 1,-13 10-88,7-12-1037,-14 37-4135</inkml:trace>
  <inkml:trace contextRef="#ctx0" brushRef="#br0" timeOffset="1">1528 0 4576,'-6'5'4,"0"0"0,1 1 0,0-1 0,0 1 0,0 0 0,1 1 0,-1-1 0,2 1 0,-1 0 0,1 0 0,0 0 0,0 0 0,1 0 0,0 1 0,0-1 0,-1 11 0,1-3 0,-1 33 36,6 88 9,-1-75 18,-2 0 0,-11 77-1,-18 77 52,21-170-4,-64 312 329,44-238-255,22-98-123,-23 103 134,13-51-787,9-42-2872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5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1877 4040,'-44'-18'0,"24"6"32,11 6-2,0 1 0,-1 0 0,-11-4 0,18 8 82,9 3-12,31 9 41,72 5 13,-79-14-20,147-16 65,-138 5-38,198-76-557,-102 29-2577</inkml:trace>
  <inkml:trace contextRef="#ctx0" brushRef="#br0" timeOffset="1">1394 0 9240,'6'9'0,"-1"1"0,0 0 0,0 0 0,3 10 0,0 3 0,28 72 1,39 165 30,-63-204 90,41 234 66,-46-229-6,3 273 84,-10-313-158,-5 32 0,-60 348 191,63-388-255,-1 0 0,-1-1 0,1 0 0,-11 21 0,14-33-43,-95 204 219,-29-8-141,115-182-34,-2 0 0,1 0-1,-20 18 1,30-32-44,-174 170 179,-37-5-1195,192-151 717,-215 162-6454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586 95 8968,'4'-6'144,"-1"-1"0,1 0 0,-2 0 0,1 0 0,-1 0 0,0-1 0,0 1 0,-1-1 0,0-9 0,0 13 337,1-4 60,-2 8-535,0 0-1,0 0 0,0 0 1,0 0-1,0 0 1,0 0-1,0 0 0,-1 1 1,1-1-1,0 0 1,0 0-1,0 0 0,0 0 1,0 0-1,0 0 1,0 0-1,0 0 0,0 0 1,0 0-1,0 0 1,0 0-1,-1 0 0,1 0 1,0 0-1,0 0 0,0 0 1,0 0-1,0 0 1,0 0-1,0 0 0,0 0 1,0 0-1,0 0 1,-1 0-1,1 0 0,0 0 1,0 0-1,0 0 1,0 0-1,0 0 0,0 0 1,0 0-1,0 0 0,0-1 1,0 1-1,0 0 1,0 0-1,0 0 0,0 0 1,-1 0-1,1 0 1,0 0-1,0 0 0,0 0 1,0 0-1,0 0 1,0 0-1,0-1 0,0 1 1,0 0-1,0 0 1,0 0-1,0 0 0,0 0 1,0 0-1,0 0 0,0 0 1,0 0-1,0-1 1,-8 2 56,1 1 0,-1 0 0,0 0 0,0 0 0,1 1 0,-13 6 1,8-4 22,-117 53 125,67-30-4,-90 50-22,66-25-76,68-42-82,1 1 0,1 1 0,-22 23 0,36-35-24,1 0 0,0 0 1,0 1-1,0-1 0,0 0 1,0 1-1,0-1 1,1 1-1,-1-1 0,0 1 1,1 0-1,-1-1 1,1 1-1,0 0 0,-1-1 1,1 1-1,0 0 0,0-1 1,0 1-1,0 0 1,1 3-1,-1-4-1,4 5 7,18 8 4,24 2-8,17-2 1,10-2-3,2 0-2,-4 1 0,-12 1 0,-20 4 0,-16-1 0,-23-16 0,1-1 0,0 1 0,-1-1 0,1 1 0,-1 0 0,0-1 0,1 1 0,-1-1 0,1 1 0,-1 0 0,0 0 0,1-1 0,-1 1 0,0 0 0,0-1 0,0 1 0,0 0 1,0 0-1,0 0 0,0-1 0,0 1 0,0 0 0,0 0 0,0-1 0,0 2 0,-2 2 1,0-1-1,0 1 1,-1-1-1,1 1 1,-1-1-1,0 0 1,0 0 0,-3 3-1,-57 47 2,-20 8-2,-3-5 0,21-19-1,41-24-36,0 0 1,1 2-1,0 1 0,-27 25 1,50-41 29,0 1 1,0 0-1,0-1 1,1 1-1,-1 0 1,0-1-1,0 1 1,0 0-1,1-1 1,-1 1-1,0 0 1,1-1-1,-1 1 1,1 0-1,-1-1 1,0 1-1,1-1 1,-1 1-1,1-1 1,0 1-1,0 0 1,0-1-5,13 10-33,0-1-1,0 0 1,1-1-1,19 7 1,-25-11 23,0 0 0,0 1 0,0 0 0,0 0 0,-1 1 0,0 0 0,9 9 1,-9-8 7,3 7-47,-8-8 42,1 1 8,-1 1 0,1 0 0,-1 0 0,0 0 0,-1 0 0,0 0 0,0 1 0,-1-1 0,0 1 0,0 13 0,-5 112-52,1-33 16,2-76 43,0-17 0,1-1 0,0 1 1,1 0-1,0 0 1,3 15-1,1-3-1,1-1 1,13 31-1,-18-49 4,-1 0 0,1 0-1,-1 0 1,1 0 0,0 0-1,-1 0 1,1 0-1,0 0 1,-1 0 0,1-1-1,0 1 1,0 0 0,0-1-1,1 2 1,41 23-1,-30-19 1,0-1 0,0-1 0,15 3 0,-1-2 0,27 2 0,30-5 0,-41-5-480,1-2 0,48-12 0,2-2-6720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7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13 9864,'-3'-9'29,"3"7"119,16 1 83,-14 1-203,-1 0-1,1 0 1,0 0 0,-1 0 0,1 0 0,-1 1 0,1-1 0,-1 1 0,1-1 0,-1 1 0,1 0-1,-1-1 1,1 1 0,1 2 0,6 2 34,36 15 163,0 4-52,-1 2 1,56 42-1,-84-52-126,5 13-19,21 42 1,-39-66-27,0 0 0,-1 1 0,1-1 0,-1 1 0,-1 0 1,1 0-1,0 7 0,1 3 1,6 29 1,-7-33-2,0 40 4,-5 47 54,3-97-33,0-2-26,0 0 0,1 0 0,-1 0 0,0 0 0,0 0 0,1 0 0,-1 0 1,0 1-1,0-1 0,1 0 0,-1 0 0,0 0 0,0 1 0,1-1 0,-1 0 0,0 0 1,0 0-1,0 1 0,1-1 0,-1 0 0,0 1 0,0-1 0,0 0 0,0 0 1,0 1-1,0-1 0,0 1 0,9 9 49,-1-6-3,1-1 1,0 0 0,0 0-1,0-1 1,0 0-1,1 0 1,-1-1-1,1 0 1,-1-1-1,0 0 1,1 0-1,-1-1 1,19-4-1,-25 2-22,-3 3-15,1 0 0,0-1 0,-1 1 0,1 0 0,-1-1 0,1 1 0,-1 0 0,1 0 0,0-1 0,-1 1 0,1 0 0,0 0 0,-1 0 0,1 0 0,0 0 0,-1 0 0,1 0 0,0 0 0,-1 0 0,1 0 0,0 0 0,-1 1 0,1-1 0,-1 0 0,1 0 0,0 1 0,-1-1 0,1 1 0,1-1 42,-16 6 51,6-3-57,4-2-4,-5 2-4,7-2-3,0 2 4,1-3-37,1 0-1,-1 1 1,1-1 0,0 0 0,-1 0-1,1 1 1,0-1 0,0 0 0,-1 0-1,1 1 1,0-1 0,0 0-1,-1 1 1,1-1 0,0 0 0,0 1-1,0-1 1,-1 1 0,1-1 0,0 0-1,0 1 1,0-1 0,0 1 0,0-1-1,0 0 1,0 1 0,0-1 0,0 1-1,3 4 9,0-1-1,0 1 0,0-1 1,0 0-1,6 5 0,-7-8 6,0 2 4,15 17 106,-15-19-20,0 1-35,5 4 4,-5-5 12,25-8 291,19-15-118,-44 21-130,-1 0-70,5-4-3,-3 3 0,3 1 0,-4 1 0,-2 3-45,0 0 1,0 0 0,0 0 0,0 0 0,-1 0 0,1 0 0,-1 0 0,0 0 0,1-1 0,-1 1 0,-2 4 0,1-4-11,-19 54 47,-19 65-3,-9 54 39,46-164-79,0 0 11,-1 0 0,0 0-1,-1 0 1,0 0-1,-1-1 1,-12 18 0,14-25-13,0-1 0,0 0 0,0 0 0,0-1 1,0 1-1,-1-1 0,1 0 0,-1 0 1,0 0-1,1-1 0,-1 1 0,0-1 0,0-1 1,0 1-1,0-1 0,-6 1 0,3-1 1,-83 7 70,-2-1-65,-140 23-1844,108-8-7371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7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11032,'7'9'0,"-1"0"0,1 0 0,-2 0 0,1 1 0,7 19 0,-6-14 1,3 8 4,-1 1 0,0 0 0,-2 0 0,8 47-1,-10-47 1,1 17 30,10 176 29,-15-172 24,-1 194 52,0-192 7,-3 167 254,2-196-302,0-6-43,0 0 1,1 0 0,0 0 0,4 18 0,-2-20-1411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5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615 5 9416,'0'0'-87,"7"9"-1006,-17-15 111,-2-2-3744</inkml:trace>
  <inkml:trace contextRef="#ctx0" brushRef="#br0" timeOffset="1">672 622 10312,'0'0'0,"-9"62"0,-20 109 72,-40 37 0,-48 16-32,-24-29 8,-14-29-48,3-3-7432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8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6 500 10224,'-5'-124'192,"5"83"-195,4-188 1126,-4 222-1013,1-1 1,0 1-1,0 0 1,1 0-1,-1-1 1,2 1-1,-1 0 1,5-8 0,-5 12-72,-2 1-12,1 1-1,-1 0 0,1 0 1,0 0-1,0 0 0,0 0 0,0 0 1,0 0-1,0 0 0,0 0 1,0 0-1,0 0 0,0 1 1,0-1-1,0 0 0,0 1 0,1-1 1,-1 1-1,2-1 0,2-1 42,0 0-22,0 0 1,-1 1 0,1 0 0,0 0 0,0 0 0,1 0 0,-1 1 0,0 0-1,0 0 1,0 0 0,0 1 0,7 1 0,-4 0-18,0-1 1,0 1 0,0 1-1,13 6 1,22 10 55,5 8-66,-38-21-19,0 1 1,-1 1-1,0 0 1,0 0-1,9 12 1,-11-7-21,-2 8 2,-1-1 0,2 32 0,-8-29-127,1-13 85,-2 4 7,1 0-1,-2 0 1,0 0-1,0 0 1,-2-1-1,1 1 0,-14 20 1,12-21-73,2-4 63,0 1 1,-1-1-1,0 0 0,-1 0 1,0 0-1,0-1 1,-1 0-1,-12 10 1,7-8-83,0-1 0,-1 0 0,0-1 0,-1 0 0,1-1 0,-2-1 0,1 0 1,-27 6-1,16-12-170,26 0 293,0-1-1,0 1 1,0-1 0,0 1-1,0-1 1,0 1 0,0-1 0,0 1-1,0-1 1,0 1 0,0-1-1,1 1 1,-1 0 0,0-1-1,0 1 1,1-1 0,-1 1-1,0 0 1,0-1 0,1 1 0,-1 0-1,1-1 1,-1 1 0,0 0-1,1-1 1,18-14-1253,3-2-4811</inkml:trace>
  <inkml:trace contextRef="#ctx0" brushRef="#br0" timeOffset="1">529 640 4488,'0'0'0,"12"3"0,24 6 0,9-1 8,4-11-8,0-6-24,-6-7 24,2 3-2880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8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3952,'22'-4'0,"19"-2"0,67-3-1,-104 9 0,1-1 0,-1 1 1,0 0-1,1 0 1,-1 0-1,0 1 0,0 0 1,1 0-1,4 1 1,3 2-1,-1-2 10,-9-2-1,0 1 1,0-1-1,0 0 1,1 1-1,-1 0 1,0 0-1,0-1 1,0 1-1,0 0 1,0 1-1,0-1 0,-1 0 1,1 1-1,2 1 1,12 14 367,27 35 0,-23-27 64,-13-15-353,-5-7-5,0-1 0,0 1 0,1 0 0,-1-1 0,1 1 0,0-1 0,-1 0 0,5 2 0,1 1 74,1 0 0,1 0 0,-1-1 0,1-1 0,-1 0-1,1 0 1,0-1 0,0 0 0,1 0 0,-1-1 0,18-1 0,-12 0-75,-6 0 27,0-1 0,0 0 0,19-5 0,21-7 389,91-36-1,-122 41-452,39-22 222,-40 21-207,53-28 274,-64 33-290,1 1-1,1 0 0,-1 0 1,0 1-1,1 0 1,16-2-1,-12 7 86,-5 0-95,0 1-1,0 1 1,-1-1-1,1 1 1,-1 1-1,0-1 1,-1 1-1,1 0 1,-1 1-1,0 0 1,-1 0-1,5 8 1,5 19 8,-13-20 47,-4 0-255,-1 0 0,0 0 0,-1 0 0,0-1 0,-1 1 0,-10 17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9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10672,'12'4'0,"14"7"0,16 17 0,16 19 0,74 80-4,-126-121 2,22 22-24,186 186-205,-136-134-25,133 96-792,-191-162 984,-2-2-157,31 15 1,-15-10-11,0-1 1,1-2 0,1-2-1,45 11 1,-69-21 233,10 2 77,0 1-1,0 2 1,-1 0-1,24 11 1,154 74 1448,-174-84-1327,0-1-1,0-1 1,29 4-1,-31-7-131,6 0 211,126-15 105,-122 3-138,144-70 94,-141 56-114,130-120 66,-138 111-186,94-144 30,-103 138-90,54-163 11,-64 160-43,15-138 9,-23 171-22,0-1 0,0 1 0,-1-1 0,0 0 0,-3-12 0,1 4-1,-5-25 2,2 19 2,5 22-5,0 1 0,0 0 1,0 0-1,0-1 0,0 1 0,0 0 0,0-1 0,0 1 0,0 0 0,0-1 0,0 1 0,0 0 0,0 0 0,0-1 0,-1 1 1,1 0-1,0-1 0,0 1 0,0 0 0,-1 0 0,1 0 0,0-1 0,0 1 0,0 0 0,-1 0 0,1 0 0,0-1 0,0 1 1,-1 0-1,1 0 0,0 0 0,-1 0 0,1 0 0,-14 18 5,-6 21-2,12-16 4,-4 31-3,-4 63 1,14-74 2,6 189 2,-1-184-1,24 197 9,-21-198-3,6 57-1,-1-4-10,2 11-1490,-9-72-5946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9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10760,'26'0'6,"-16"-1"7,0 1 0,-1 1 0,1 0 0,16 4 1,113 30 91,-105-26 62,188 30 46,-171-34-145,220 9 20,-218-14-81,34-9-681,109-25 0,-46-2-6106</inkml:trace>
  <inkml:trace contextRef="#ctx0" brushRef="#br0" timeOffset="1">1882 30 10224,'-8'-8'1,"7"7"3,-1-1 0,1 1 0,-1-1 0,0 1 0,0 0 0,0 0-1,1 0 1,-1 0 0,0 0 0,-1 0 0,1 0 0,0 1 0,-3-2 0,-9 0 11,0 0 1,0 1-1,0 1 1,-24 2-1,14 4 93,-6 9-44,1 1 1,-46 34-1,45-25 231,-138 131 124,161-149-344,0 0 0,0 0 1,-6 10-1,-67 94 230,11 18-185,69-129-120,-23 54 294,23-54-294,-44 135 293,18-7-193,24-121-58,1 0-1,0 0 1,1 0-1,0 13 1,9 89 170,-3-77-179,13 36-1,-18-64-18,0 0 1,0 0-1,1 0 0,0-1 0,-1 1 0,2 0 0,3 5 1,-6-9-15,14 21 56,30 35 1,-27-40-41,37 29 0,-52-43-12,0 0 0,0 0 1,1-1-1,-1 1 0,1-1 0,-1 0 1,1 1-1,-1-1 0,1 0 0,4 0 1,-7-1-5,16 5 11,-1-1 1,1-1 0,20 1-1,-18-4-376,0-1 0,0-1 0,24-5 0,-39 6 211,96-17-7966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19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70 10672,'-5'24'7,"-5"41"0,-1 35-4,4 18 2,2-1-3,3 134-10,3-123-1256,-1-78-5016</inkml:trace>
  <inkml:trace contextRef="#ctx0" brushRef="#br0" timeOffset="1">503 0 11832,'6'6'10,"-1"0"1,0 0 0,-1 0 0,1 1-1,-1-1 1,-1 1 0,1 0 0,-1 0-1,0 0 1,-1 1 0,0-1 0,3 15-1,-3-12 16,3 19 121,5 166 47,-10-148-99,-7 200 28,6-200-103,-9 133-1492,5-103-6008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20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961 1 9776,'-17'18'5,"10"-11"8,0 0 0,0 0-1,-16 10 1,-121 90 65,106-78 36,-156 153 24,157-141-123,-155 162 2,154-164-43,-137 161-1194,93-94-4720</inkml:trace>
  <inkml:trace contextRef="#ctx0" brushRef="#br0" timeOffset="1">218 55 10584,'8'19'-12,"1"0"-48,9 35 0,-14-41 42,9 59-142,-13-72 158,32 172-169,-24-133 158,-2-15 7,51 179-11,-30-117 16,2 12 1,6 29-1179,-21-84-4714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20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1402 10672,'4'-3'11,"0"0"0,0 0 0,1 0 1,-1 1-1,1 0 0,-1 0 1,1 0-1,0 1 0,-1-1 0,1 1 1,0 0-1,0 1 0,6-1 0,6 1 75,1 1 0,25 4-1,-10-1-25,-8-1-34,50 3 195,130 0 8,-157-5-195,212-4-1377,-123 1-5570</inkml:trace>
  <inkml:trace contextRef="#ctx0" brushRef="#br0" timeOffset="1">1267 0 7088,'0'0'0,"9"17"0,14 19 16,-3 31 0,-11 32-8,-9 6 0,-12-15-8,-1 2-4872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21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0 11032,'0'0'0,"0"11"0,0 7 0,3 35-144,-1 36 144,-4 10-280,-10-10 280,-2 1-7480</inkml:trace>
  <inkml:trace contextRef="#ctx0" brushRef="#br0" timeOffset="1">904 150 10136,'4'20'-2,"2"14"45,-6-31-30,2 30 168,-3 63 1,-8 43 218,-13 86 361,14-180-546,-58 178 76,49-179-150,-73 167 52,70-170-98,-81 140 37,98-176-118,0-1-1,0 1 1,0 0-1,-7 6 1,-9 8 22,-25 22 0,27-27-26,-34 18 0,51-32-10,-3 2 4,0 0 1,-1-1-1,1 1 1,-1 0-1,-7 1 1,-118 25 16,128-28-25,0 0 1,-1 0 0,1 0-1,0 1 1,-1-1-1,1-1 1,0 1-1,0 0 1,-1 0-1,1 0 1,0-1-1,0 1 1,0 0-1,-3-2 1,-2-1-119,-1-1 0,0 0-1,1 0 1,0-1 0,0 0 0,0 0 0,0 0 0,1-1 0,0 1-1,0-1 1,1-1 0,-8-11 0,-24-42-7531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21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469 0 7712,'0'0'0,"5"17"0,5 27 48,-10 21 0,-22 9-48,1-2-5376</inkml:trace>
  <inkml:trace contextRef="#ctx0" brushRef="#br0" timeOffset="1">227 1393 12824,'0'0'0,"-9"37"0,-21 71 0,-18-6-136,-23-35 136,2 1-9040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0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37 6904,'0'0'677,"4"-5"-26,12-16 45,-10 15-95,2 3-52,-6 2-130,-9 21 220,-9 99-198,-7 30-212,14-92 14,-4 110-1,12-166-236,-1 32 66,0 7-16,0 0 0,6 44 0,-2-54-20,0 4 23,1 1 0,2-1 0,11 42 0,-16-109-14,-2 12-100,1 0 0,1-1 0,1 1-1,3-26 1,1 5-1202,2-56-6376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6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3232,'0'0'184,"-5"3"-151,-50 34-378,35-24-1415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11 195 8792,'-2'-4'10,"1"-1"1,-1 0-1,1 1 1,0-1-1,0 0 1,0 0-1,0 0 0,1 0 1,0 0-1,0 0 1,0 0-1,1 0 1,0 0-1,0 0 1,0 1-1,0-1 1,1 0-1,0 0 1,3-5-1,4-3 19,0 1 0,14-15 0,-11 19 91,5 1-63,0 2 0,1-1 1,0 2-1,-1 0 0,1 2 1,0 0-1,29 0 0,-27 1-32,-13 1-3,0 0 0,-1 1 0,1-1-1,0 1 1,0 0 0,-1 1-1,8 2 1,16 6 79,33 15 1,-48-14 39,1 8-46,25 38-1,-32-38-20,-9-17-71,5 14 11,0 0-1,-2 1 0,0 0 0,-1 0 0,0-1 0,-2 28 1,-3 24-8,1-47-5,-7 31 0,5-38-6,0 0 0,-1 0 0,0 0 1,-2-1-1,1 0 0,-1 0 1,-1 0-1,0-1 0,-1 0 0,-13 13 1,19-22-2,-1 0 1,0 0 0,0 0-1,0-1 1,0 1 0,0-1-1,-9 3 1,4-1 2,8-4-23,0 1-1,0-1 0,0 0 1,-1 1-1,1-1 0,0 0 0,-1 0 1,1 0-1,0 0 0,0 0 1,-1 0-1,1 0 0,0-1 1,-1 1-1,1 0 0,0-1 0,0 1 1,0-1-1,0 1 0,-1-1 1,1 0-1,0 1 0,0-1 1,0 0-1,0 0 0,-1 0 0,0-1-488,-13-10-5631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1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8968,'2'-2'137,"25"-33"486,-17 20-391,1 1 1,15-14-1,17-7-16,110-80 177,-134 100-377,30-21 78,-27 23-45,42-18 0,-48 29 6,-8 3-41,1 1 0,-1 0 0,1 0 0,-1 1 0,16 7 0,-13 0 54,-8-7-54,5 6 10,-1 1 0,0 0 0,0 0 0,-1 1 0,0 0 1,8 21-1,58 133 240,-64-148-252,19 29 65,16 17 12,-42-61-83,1-1-1,-1 1 1,1-1-1,-1 1 1,1-1-1,0 0 1,0 1-1,-1-1 1,1 0-1,0 0 1,0 0-1,0 0 1,0-1-1,1 1 1,-1-1-1,0 1 1,0-1-1,0 0 1,0 0-1,1 1 1,-1-1-1,4-1 1,-3 1 2,8-3 39,0-4-28,0 0 0,0-1 0,-1 0 1,0-1-1,14-16 0,36-47 38,-57 69-59,20-26 14,19-29 5,-30 42-16,4-7-2,27-37-8,-38 54 8,1 0 0,-1 1 0,1-1 0,0 1-1,1 0 1,10-6 0,-15 10 1,-1 0 0,1 1-1,0 0 1,-1-1 0,1 1 0,0 0-1,-1 0 1,1 0 0,0 0-1,0 0 1,-1 0 0,1 0 0,0 1-1,-1-1 1,1 1 0,-1-1 0,1 1-1,0 0 1,-1-1 0,1 1-1,-1 0 1,1 0 0,-1 0 0,2 2-1,-2-2 0,5 6-5,-2 5 2,1 1 0,-1-1 0,-1 0 1,-1 1-1,3 21 0,7 134-1517,-12-144-5799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10672,'55'37'2,"-34"-17"4,3 6 2,63 67 14,-69-68 12,77 134 11,-75-123-17,-13-21-17,14 26 11,2-1 1,50 65 0,49 31-1271,-55-68-5192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1328 7536,'13'0'12,"1"0"1,-1-1-1,0-1 1,14-3-1,-24 4-4,0-1-1,-1 1 0,1-1 0,-1 1 0,1-1 0,-1 0 0,1 0 0,-1 0 0,0-1 0,0 1 1,0 0-1,0-1 0,-1 0 0,3-4 0,-1 3 41,1-4 211,0-1-1,0 0 0,-1 1 1,0-1-1,-1 0 1,0-1-1,0 1 1,0-13-1,-2 20-200,0-4 131,1 0 0,0 1 0,0-1 0,0 0 0,1 0 0,0 0 0,0 1 0,4-9 0,-5 13-113,1-1 0,0 1 0,0 0 0,0 0 0,0 0 0,0 0 0,0 0 0,0 0 0,0 1 0,0-1 0,0 1 0,0-1-1,1 1 1,-1 0 0,0 0 0,0 0 0,0 0 0,0 0 0,1 0 0,3 2 0,7 1 139,-1 0-1,24 11 1,11 3 96,-33-12-280,-9-3-16,0 0-1,0-1 1,0 0-1,0 0 1,0 0-1,1 0 1,8-1 0,42 0 71,-35-1-76,38-8-1,-32 1-8,0-1 0,0-1 0,45-25 0,-69 34-3,-1-1 1,1 1-1,0-1 0,0 0 1,-1 0-1,1-1 0,3-3 1,12-12-6,23-31 0,12-38-10,-33 49-56,67-155-39,-73 156-7,35-151-44,-44 151 37,-9-151-41,-1 154 94,1 12 41,-1-10 8,-2 0 1,-1 0 0,-17-40-1,25 71 24,-1 0 0,1 0 0,0 0 0,0 0 0,-1 1-1,1-1 1,-1 0 0,1 0 0,-1 0 0,1 0 0,-1 1 0,1-1-1,-1 0 1,0 0 0,1 1 0,-1-1 0,0 0 0,-1 0 0,1 2 0,0 0 0,0 0 0,0 1 0,0-1 0,0 0 0,0 1 0,0-1 0,1 0 0,-1 1 0,1-1 0,-1 1 0,1-1 0,-1 1 0,1 2 0,-5 11 1,-11 52 22,-10 121 6,23-145-1,3 199 17,3-192-11,-1-8-16,18 199 37,-17-201-38,1 6 3,18 84-1,-8-71 0,0-6-14,1-7-1664,-10-34-6667</inkml:trace>
  <inkml:trace contextRef="#ctx0" brushRef="#br0" timeOffset="1">492 833 11208,'61'-4'294,"-1"-2"1,78-19 0,-122 22-323,115-25 188,5-4-144,136-61-1467,-142 40-5802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559 187 8520,'-5'-18'1,"3"8"5,-1 1-1,-1 0 1,-7-15 0,3 5 29,-1 1 1,-1 0-1,0 0 1,-19-22-1,28 39-10,1 1-1,-1-1 1,0 1 0,1 0-1,-1 0 1,0-1 0,0 1-1,0 0 1,1 0 0,-1 0-1,0 0 1,0 0 0,1 0 0,-1 0-1,0 0 1,0 0 0,0 0-1,1 0 1,-1 0 0,0 1-1,0-1 1,1 0 0,-2 1-1,0 0 37,-17 7 107,11 1 346,-4 17-277,1-1 1,-8 33 0,13-27 250,-10 153 188,16-143-249,11 201 146,-7-189-266,21 208 90,-21-210-249,11 206 52,-13-207-112,-1-17-48,-4 176 63,-3-147-77,-5-9-20,10-47-195,-1 0 0,0-1-1,-1 1 1,1-1 0,-1 0 0,0 0 0,-1 0 0,-5 8 0,-8 8-8317</inkml:trace>
  <inkml:trace contextRef="#ctx0" brushRef="#br0" timeOffset="1">2 1279 9504,'-1'-19'0,"0"-16"1,3 26 2,-1 1 0,1-1 0,0 1 0,1-1 1,0 1-1,1 0 0,-1 0 0,9-12 0,1 5 104,-8 10-71,2-2-4,1 0-1,0 1 1,0 0 0,0 0 0,1 0-1,0 1 1,0 1 0,0-1-1,19-4 1,18-3 301,0 3 1,77-7-1,-13 14 187,76 2-15,-146-1-251,15-4-848,97-21 0,-41 1-6866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523 757 11032,'-14'-20'20,"11"15"9,-1 0-1,0 1 1,0-1-1,0 1 1,-7-6 0,-10-7 94,-27-18 0,47 35-104,0-1-1,0 0 0,0 1 1,0 0-1,0-1 0,0 1 0,0-1 1,0 1-1,0 0 0,0 0 1,0 0-1,0-1 0,0 1 1,-2 0-1,-16 1 76,1 1-1,-1 0 1,-27 7 0,23 1 106,-7 11-59,-49 42 0,59-39 74,-63 129 77,71-115-144,-28 193 49,37-179-123,13 215 22,-3-215-55,56 197 18,-46-203-38,83 136 12,-78-156-19,91 65-1,-93-80-25,-9-8 6,0 0 0,0 0 1,1-2-1,-1 1 0,22-1 0,-32-1-2,0 0 0,0 0-1,1 0 1,-1 0-1,0 0 1,0-1 0,0 1-1,0 0 1,0-1 0,0 1-1,0-1 1,0 0 0,0 1-1,1-2 1,21-15-576,0 0 0,37-40 0,1-9-7449</inkml:trace>
  <inkml:trace contextRef="#ctx0" brushRef="#br0" timeOffset="1">598 0 9416,'0'55'0,"0"2"0,0 17 0,4 8 0,3 3 0,2-3 0,-5-62 0,9 34 0,-12-50-48,0 1 0,1-1 1,-1 0-1,1 1 0,0-1 0,0 0 1,1 0-1,-1-1 0,1 1 1,0 0-1,0-1 0,0 0 1,1 0-1,-1 0 0,1 0 0,-1 0 1,1-1-1,0 1 0,0-1 1,0 0-1,1 0 0,4 1 0,37 14-5438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11120,'0'-1'5,"0"1"0,0 0 0,1 0 1,-1 0-1,0 0 0,0 0 0,0 0 0,1-1 1,-1 1-1,0 0 0,0 0 0,1 0 0,-1 0 1,0 0-1,0 0 0,1 0 0,-1 0 0,0 0 1,0 0-1,1 0 0,-1 0 0,0 0 0,0 0 1,1 0-1,-1 1 0,0-1 0,0 0 1,0 0-1,1 0 0,-1 0 0,0 0 0,0 0 1,0 1-1,1-1 0,-1 0 0,0 0 0,0 0 1,0 1-1,0-1 0,1 0 0,-1 0 0,0 0 1,0 1-1,0-1 0,0 1 0,2 1 32,-1 0-1,0 1 1,1-1-1,-1 1 1,0-1-1,0 1 1,-1-1-1,1 1 1,0 0-1,0 4 1,7 114 372,-10 23 469,-3-47-574,-8 115-10,10-170-140,-5 152-1638,8-106-6856</inkml:trace>
  <inkml:trace contextRef="#ctx0" brushRef="#br0" timeOffset="1">466 894 12728,'6'5'40,"-1"0"1,0 0 0,0 1-1,0-1 1,-1 1 0,0 0-1,0 0 1,0 1 0,3 9-1,-1-4 58,2 5 34,0 1 0,-1 0 0,-1 1 0,-1 0 0,3 20 0,-3-17-40,6 28 403,9 73 1,-9-33-283,44 231 88,-30-207-273,8-4-1885,-16-62-7543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0 366 12104,'20'-48'17,"-19"46"71,3 1 4,-3 0-71,0 1 0,0-1 0,0 1 1,0 0-1,1-1 0,-1 1 0,0 0 0,0 0 0,1 0 1,-1 0-1,0 0 0,0 0 0,1 0 0,-1 0 0,0 1 0,0-1 1,0 0-1,1 1 0,-1-1 0,0 1 0,0-1 0,0 1 1,0-1-1,0 1 0,0 0 0,0 0 0,0 0 0,0-1 0,1 3 1,5 4 44,0 1 1,0-1-1,-1 2 1,0-1 0,0 1-1,-1-1 1,0 1-1,-1 1 1,4 9-1,-2-4-47,0 1 25,0 0 0,-2 0 0,1 0 0,-2 0 0,-1 0 0,2 26 0,-3-24-30,4 59 44,-4-51-49,-1 62-18,3-11-39,-3-69-112,-2 2-70,-11-35-488,9 13 656,2 3-43,0 0-1,0-1 0,-1-16 1,-9-106-355,11 89 229,5-56 0,-2 70 202,0 3-10,1 0 0,1 0 0,13-43 0,-11 50 32,40-124 3,-35 115 12,-9 20 8,1 0-1,0 1 1,0-1-1,1 1 1,7-13-1,-1 6-1,-3 0 6,-5 10 10,-1 1-1,1 0 1,0 0 0,0 0-1,0 1 1,0-1 0,1 0 0,-1 1-1,1-1 1,5-3 0,-5 4 7,0-1 1,1 1-1,-1-1 0,1 1 1,0 1-1,0-1 1,0 0-1,0 1 1,0 0-1,5-1 1,-9 2-26,1 0 1,-1 0 0,0 0-1,1 0 1,-1 0 0,0 0-1,1 0 1,-1 0 0,0 0-1,0 0 1,1 0 0,-1 0-1,0 0 1,1 0 0,-1 1-1,0-1 1,1 0 0,-1 0-1,0 0 1,0 1 0,1-1-1,-1 0 1,0 0 0,0 1-1,0-1 1,1 0 0,-1 0-1,0 1 1,0-1 0,8 11 92,0 1 0,-1 0 1,-1 0-1,8 18 0,-6-5 249,22 134 124,-16-42 69,-5-8-379,-9-48-79,0-14-45,8 70 0,-8-117-43,1 1-1,-1-1 1,0 0-1,0 1 1,0-1-1,1 0 1,-1 1-1,0-1 1,0 0-1,0 0 1,1 0-1,-1 1 1,0-1-1,1 0 1,-1 0-1,0 0 1,0 1-1,1-1 0,-1 0 1,0 0-1,1 0 1,-1 0-1,0 0 1,1 0-1,-1 0 1,0 0-1,1 0 1,-1 0-1,1 0 1,-1 0-1,0 0 1,1 0-1,-1 0 1,0 0-1,1 0 1,-1 0-1,0 0 1,0-1-1,1 1 1,-1 0-1,0 0 1,1 0-1,-1 0 1,0-1-1,0 1 1,1 0-1,-1 0 1,0-1-1,0 1 1,1 0-1,-1-1 1,0 1-1,0-1 1,0 1-1,22-26-1765,2-5-7075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4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11744,'7'25'14,"-5"1"-12,-8 95 3,1-12 52,-6 45-31,-24 23-1414,10-90-5632</inkml:trace>
  <inkml:trace contextRef="#ctx0" brushRef="#br0" timeOffset="1">342 56 12552,'37'28'-3,"-27"-16"-10,4 13 16,-2 1 0,12 38 0,-16-32 124,12 158 34,-20-150-113,-6 61 4,-11 16-41,13-92-138,-12 101-1285,13-74-6281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13808,'4'-1'-6,"0"1"1,1 1 0,-1-1 0,0 1 0,0-1 0,0 1 0,0 0 0,0 1-1,0-1 1,0 1 0,-1 0 0,1-1 0,0 2 0,3 1 0,-1 2-9,0 0 0,0 1 1,-1-1-1,0 1 1,0 0-1,5 10 1,36 62 74,64 160 244,-84-162-265,-18-45 54,12 146 27,-20-141-73,-23 127 19,14-137-47,-24 30 0,26-48-20,0 1 1,-1-2 0,0 1 0,-15 11 0,4-7-3,0-1 1,-1-1 0,-1-1 0,-29 11 0,24-14-24,-93 11-11,111-18 26,1 1-1,-1-2 1,0 1 0,0-1-1,0 0 1,1 0 0,-1-1-1,1 0 1,-1-1 0,-9-4-1,11 5 1,5 1 6,0 1 1,1 0-1,-1 0 1,0-1-1,1 1 0,-1 0 1,0-1-1,1 1 1,-1-1-1,1 1 0,-1 0 1,1-1-1,-1 1 1,1-1-1,-1 0 0,1 1 1,0-1-1,-1 1 1,1-2-1,-6-8-13,1-1 0,1 0 0,0 0-1,0 0 1,-2-20 0,5 29 7,1 0-1,0-1 0,0 1 1,0 0-1,0 0 0,0 0 1,0 0-1,1 0 0,0-4 1,9-32-582,2 1 0,27-59 0,8-6-7648</inkml:trace>
  <inkml:trace contextRef="#ctx0" brushRef="#br0" timeOffset="1">1365 10 11208,'0'0'0,"1"12"0,7 19 88,7 21 0,5 19-80,-8 1 8,-11-13-16,-1-17-88,0-20 88,0 2-8016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7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0 3416,'-2'0'38,"0"1"0,1-1 0,-1 0 0,1 0 1,-1 0-1,0 1 0,1-1 0,-1 1 0,1-1 0,-1 1 0,-1 1 0,1-1 14,0 0-1,0 0 0,0 0 0,0-1 0,0 1 0,0-1 0,1 1 0,-1-1 0,0 0 0,0 1 0,-4-1 1,3 0 26,-4-1 93,0 1 0,0 0 0,0 1 0,1-1 0,-1 1 0,0 1 0,0-1 0,-12 6 0,17-6 29,1 1 0,1-1-189,-1 0 0,1 0 0,0 0 1,0 0-1,-1 0 0,1-1 0,0 1 0,0 0 1,0 0-1,0 0 0,0 0 0,0 0 0,0 0 1,0 0-1,1 0 0,-1-1 0,0 1 0,0 0 1,1 0-1,-1 0 0,1 0 0,-1-1 0,1 2 1,1 0 5,0 0 1,-1 0-1,1 0 1,0-1-1,0 1 0,1 0 1,-1-1-1,3 2 1,7 2 43,1 0 1,20 5-1,-28-8-38,48 12 57,-45-13-65,2 1 7,1 0 0,-1 1 0,0 0-1,17 8 1,-25-9-14,1-1 0,0 1 0,-1 0 0,1-1 0,-1 1 0,1 0 0,-1 1 0,0-1 0,0 0 0,0 1 0,0-1-1,0 1 1,-1-1 0,1 1 0,-1 0 0,0 0 0,1 0 0,-1 0 0,-1 0 0,1 0 0,0 0 0,0 5 0,0-1 3,-1-4-5,0-1 0,0 1-1,0-1 1,0 1 0,0-1 0,-1 1-1,1-1 1,-1 1 0,0-1 0,1 1-1,-1-1 1,0 0 0,-2 3 0,-43 86 90,42-85-79,1 1 1,-1-1-1,-1 0 1,1 0-1,-1-1 1,0 1-1,-6 4 1,-4 3 2,4-1-5,2-3 11,0-2 1,0 1 0,-15 9-1,5-3 11,-71 48 283,85-60-206,-3 0 27,6-2 195,2-1-315,-1 0 1,1 0-1,0 0 0,0 0 1,0 0-1,0 0 0,0 0 0,0 0 1,1 0-1,-1 0 0,0 0 1,0 0-1,1 0 0,-1 0 0,1 0 1,-1 0-1,1-1 0,18-19 175,-13 17-158,-1 0 0,1 0 1,0 0-1,0 1 0,0 0 1,0 0-1,1 1 1,-1 0-1,1 0 0,-1 0 1,1 1-1,13-2 0,-17 3-27,0 0 0,1 0 1,-1 0-1,1 0 0,-1 1 0,0-1 0,1 1 0,-1 0 0,0 0 0,1 0 0,-1 0 0,0 0 0,0 1 0,0 0 0,0-1 0,0 1 0,0 0 0,-1 0 0,1 1 0,-1-1 0,1 1 0,-1-1 0,0 1 1,0 0-1,0-1 0,0 1 0,2 5 0,38 122 126,-35-113-124,1-1-1,0 1 1,16 21 0,-21-35-10,0 0 0,0 0 1,0 0-1,1-1 1,-1 0-1,1 1 0,-1-1 1,1 0-1,0-1 1,0 1-1,0-1 0,8 2 1,-6-1 0,0 0-33,-1-1 1,1 1-1,0-1 1,0-1-1,0 1 1,0-1 0,0 0-1,0 0 1,0-1-1,0 0 1,0 0-1,6-2 1,4 0-805,35-6-5400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4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 0 13176,'0'0'0,"-5"28"0,-14 49 0,-15 22-32,-17 7 32,-21 0-200,-18-22 200,-21-14-984,-34-14 984,3 4-8496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8:3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778 203 11656,'0'0'129,"9"-5"-17,43-20 32,-7 2-19,55-36 1,-51 19 63,-47 39-187,35-29 235,-34 28-191,0-1 1,1 1-1,-1 0 0,1 0 0,0 0 0,0 1 0,0 0 0,0-1 0,-1 1 0,7-1 1,-9 3-32,0-1 0,-1 0 1,1 1-1,0-1 0,-1 0 1,1 1-1,-1-1 0,1 1 1,-1-1-1,1 1 0,-1-1 1,0 1-1,1-1 0,-1 1 1,1 0-1,-1-1 0,0 1 1,0 0-1,1-1 0,-1 1 1,0 0-1,0-1 0,0 1 1,0 0-1,0 0 0,2 13 19,-1-12-14,-1 1 0,0-1 1,0 1-1,0-1 0,0 1 1,0 0-1,-1-1 0,1 1 1,-1-1-1,0 1 0,-1 3 1,-3 7 15,2 1-14,-15 40 97,13-39-74,0 0-24,-1 0 1,0 0 0,-1-1-1,-1 1 1,-9 12 0,-63 102 163,79-127-178,1-1 1,-1 0-1,0 0 1,1 1 0,-1-1-1,1 0 1,-1 1-1,1-1 1,-1 0-1,1 1 1,0-1-1,0 0 1,0 1-1,0-1 1,0 1-1,0-1 1,0 0-1,0 1 1,1-1-1,-1 1 1,0-1-1,1 0 1,0 3-1,1-2 0,-1-1 0,1 1 0,0 0 0,-1-1 0,1 1 0,0-1 0,0 1 0,0-1-1,0 0 1,0 0 0,0 0 0,0 0 0,2 0 0,6 2 11,0 0 0,0-2 1,0 1-1,0-1 0,10 0 1,-7 0-8,-8-1-3,-1 0 0,1 0 0,-1-1 1,1 1-1,-1-1 0,0 0 0,1 0 0,-1 0 1,6-3-1,146-63 255,-133 56-238,-14 7 3,1 0-1,-2 0 0,1-1 1,-1 0-1,1 0 0,-1-1 1,-1 0-1,9-9 1,-14 13-19,-1 2-5,-1-1 0,1 0-1,-1 1 1,1-1 0,-1 0 0,0 0 0,0 1-1,1-1 1,-1 0 0,0 0 0,0 1 0,0-1-1,0 0 1,0 0 0,0 0 0,0 1-1,0-1 1,0 0 0,0-1 0,0 1 44,-11 19-24,-14 29-20,4-4-4,-27 79 0,48-120 0,-84 268-104,50-123-19,20-94 93,0-7 10,-7 16 16,11-39 4,-2-1 0,-1 0 1,-28 36-1,20-36 7,-131 79 10,113-81 31,-186 79 32,173-79 7,-95 29-1,-53 10-1948,-8-2-7538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0:4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1856 316 7352,'0'0'2650,"-3"-4"-2539,-46-81 305,47 83-397,0-1-1,0 1 1,0 0-1,0-1 1,0 1-1,0 0 1,-1 0-1,1 1 1,0-1-1,-1 0 1,-5-2-1,-3-2 13,-2-2-7,8 4 3,-1 1-1,1 0 1,-1 0 0,0 0 0,0 1-1,-12-3 1,-117-32 193,109 31-142,0 2 1,0 0-1,-44 0 1,-9 1 58,-110-14 7,148 12-64,-180-16 24,178 17-64,33 3-33,-206-25 59,191 22-55,-118-17 17,131 19-26,2 0 0,0 1-1,-1 1 0,1-1 1,-11 2-1,-2 1 4,20-1-5,1-1 1,0 1-1,0-1 0,0 1 0,0 0 0,0 0 0,1 0 0,-4 2 1,2 0-1,1-1 0,0 0 0,-1 1 0,1-1 0,1 1 0,-1-1 0,-3 6 0,2-2 0,1 1 0,-1 0 0,1 0 0,-2 9 0,-2 23-1,0 52 1,5-79-1,1 166-16,3-114-4,7 113-9,-8-139 4,-2 193-16,-2-178-3,-25 228-12,20-221 17,-28 247-16,29-242 16,-28 294-18,26-282 13,-29 325-15,31-323 7,-9 306-19,15-310 32,15 285-15,-10-287 22,33 312-11,-28-305 24,49 330-8,-47-327 8,41 323-10,-44-324 5,37 343-6,-37-338 5,29 345-10,-32-346 16,23 353-6,-24-350 20,6 133-1,4 39 6,1-7 1,0-7 0,1-6 0,4-14 0,1-15 0,1-12 0,7 181 1,-26-309 6,9 277 3,-12-280 5,0 257 14,-1-263 5,9 264 15,-7-262-2,2 247 26,-4-252 14,0 231 35,0-232-27,0 249 44,0-245-38,-7 234 47,5-241-41,-14 232 39,12-230-52,-16 205 30,16-212-63,-24 217 28,21-214-34,-38 203 24,34-207-38,-46 214 20,46-211-26,-59 342 77,53-292-103,11-64 6,6-36-14,-50 264 42,44-246-41,-21 52 16,-33 80 9,-38 89 41,1 27-10,94-262-53,1 0 0,0 0 0,0 0-1,1 1 1,-1 11 0,1-3 0,0-2-4,0 0 1,2 18 0,1-19 0,0-1-1,5 18 1,-5-23-1,0 1-1,1-1 0,1 0 0,5 11 1,-5-12-1,0-1 0,0-1 0,0 1 0,0-1 0,1 1 0,7 4 0,-4-3 0,0-1 0,0-1 0,0 0 0,16 6 0,-4-4 0,-1-1 0,23 3 0,61 2 0,-68-7 0,176 4 9,15-13 11,-177 3 7,187-14 14,-190 12 6,197-20 27,-192 19 20,2 0-32,161-24 188,-14-16 206,4 6 280,-195 39-575,4 1 15,-41-11-29,-31-18-2007,-5-4-7500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0:5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242 854 3144,'-4'-4'257,"-41"-61"3128,44 63-2890,-1 1 4,1 0-470,0 1 1,0 0-1,0-1 1,0 1-1,-1 0 0,1 0 1,0 0-1,0 0 1,0 0-1,0 0 1,0 0-1,0 0 1,-1 0-1,1 0 1,0 1-1,0-1 0,0 0 1,0 1-1,0-1 1,0 1-1,0-1 1,0 1-1,0 0 1,0-1-1,-1 2 1,-24 21 47,22-19-44,-9 11 168,-10 21-60,-21 46 1,42-77-106,0 0 0,0 0 0,0 0 0,-1 10 0,-33 236 206,33-189-108,12 276 47,-5-269-74,24 238 38,-22-256-57,37 154 36,-32-176-57,-7-21-56,0-1 0,1 1 0,0-1 1,0 1-1,1-1 0,-1-1 0,2 1 1,8 6-1,-15-12-8,0-1 0,1 0 0,-1 0 0,0 1 0,1-1 1,-1 0-1,0 0 0,1 0 0,-1 0 0,1 1 0,-1-1 0,0 0 0,1 0 0,-1 0 0,0 0 0,1 0 0,-1 0 1,1 0-1,-1 0 0,0 0 0,1 0 0,-1 0 0,1 0 0,-1 0 0,0-1 0,1 1 0,-1 0 0,0 0 1,1 0-1,-1 0 0,0-1 0,1 1 0,-1 0 0,1-1 0,11-7 23,1 0 0,-1-1 1,-1-1-1,0 0 0,12-14 0,-20 21-11,-1 1-1,0-1 0,1 0 0,-1 0 0,-1 0 0,1-1 1,2-5-1,-4 9-14,46-108 113,-2-35-68,-27 74 69,22-128-1,-5-31-56,-25 128 117,-3-160-1,-16-2-100,10 262-73,-9-97 194,-17-116-1,-2 28-117,18 125 112,-40-159 67,47 207-214,0 1 1,0 1 0,-1-1 0,-5-11-1,0 5-9,-6-19 13,15 35-43,0 1 0,0 0 0,0 0 0,0 0-1,0 0 1,0-1 0,0 1 0,0 0 0,0 0 0,0 0 0,0-1 0,0 1 0,0 0-1,0 0 1,0 0 0,0 0 0,0-1 0,-1 1 0,1 0 0,0 0 0,0 0 0,0 0 0,0 0-1,0-1 1,0 1 0,0 0 0,-1 0 0,1 0 0,0 0 0,0 0 0,0 0 0,0 0-1,-1 0 1,1 0 0,0 0 0,0-1 0,0 1 0,0 0 0,-1 0 0,1 0 0,0 0 0,0 0-1,0 0 1,0 0 0,-1 0 0,1 0 0,0 0 0,0 1 0,0-1 0,0 0 0,-1 0-1,1 0 1,0 0 0,0 0 0,0 0 0,-1 0 0,1 0-2,-2 1 11,0 1 0,0-1 1,0 0-1,0 1 0,0 0 0,0-1 0,0 1 1,0 0-1,-1 2 0,-27 40 29,18-18 48,-45 142 39,48-130-47,-17 168 22,25-166-67,17 129 14,-16-168-48,0 0 0,0 0 0,0 1-1,1-1 1,-1 0 0,0 0 0,1 0 0,-1 1-1,0-1 1,1 0 0,0 0 0,-1 0-1,1 0 1,-1 0 0,1 0 0,1 1 0,-1-1 1,0 0 1,-1 0 0,1 0-1,0 0 1,1 0 0,-1 0-1,0 0 1,0 0 0,0-1-1,0 1 1,1 0 0,-1-1-1,0 1 1,0-1 0,1 1-1,-1-1 1,1 0 0,-1 1-1,0-1 1,1 0 0,-1 0-1,3 0 1,0-1-171,-1-1 0,1 1 0,0-1 0,-1 0 0,0 0 0,1 0 0,-1 0 0,0-1 0,3-2 0,38-30-8005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0:5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2054 8160,'6'44'1,"0"-13"15,17 57 0,17 47 27,-26-91 25,58 175 84,-63-195-117,6 21 20,3-1 0,40 71 0,-31-73 9,34 41 1,-44-68 23,-7-9-62,1 0-1,0 0 1,0-1-1,17 5 1,-27-10-23,-1 0 0,0 0 0,1 0 0,-1 0 0,1 1 0,-1-1 0,0 0 0,1 0 0,-1 0 0,0 0 0,1 0 0,-1 0 0,1 0 0,-1 0 0,0 0 0,1-1 0,-1 1 0,0 0 0,1 0 0,-1 0 0,0 0 0,1 0 0,-1-1 0,0 1 0,1 0 0,-1 0 0,0-1 0,1 1 0,4-5 13,0 0 0,0-1 0,-1 1 0,1-1 1,-1 0-1,4-9 0,-3-4 31,6-146 19,-11 122-12,-7-182 28,5 179 12,-4-190 43,5 190-9,1 21-102,1-104 177,-1 101-85,2-1 1,9-40-1,-11 69-112,0-1 1,0 1-1,0 0 1,1-1-1,-1 1 1,0 0-1,0 0 0,0-1 1,1 1-1,-1 0 1,0 0-1,0 0 0,1-1 1,-1 1-1,0 0 1,1 0-1,-1 0 0,0 0 1,0 0-1,1-1 1,-1 1-1,0 0 1,1 0-1,-1 0 0,0 0 1,1 0-1,-1 0 1,0 0-1,1 0 0,-1 0 1,0 0-1,1 0 1,-1 0-1,0 1 1,1-1-1,-1 0 0,0 0 1,1 0-1,-1 0 1,0 0-1,0 1 0,1-1 1,-1 0-1,0 0 1,0 1-1,1-1 1,-1 0-1,0 0 0,0 1 1,0-1-1,0 0 1,1 1-1,5 8 45,-1 1 1,1-1-1,-2 1 1,1 0-1,4 17 1,-9-26-56,25 73 135,-19-59-92,1 1-1,16 26 1,-23-42-38,0 0-1,0 1 1,0-1-1,1 0 1,-1 0-1,0 0 1,0 0-1,0 1 1,0-1 0,0 0-1,0 0 1,0 0-1,1 0 1,-1 1-1,0-1 1,0 0 0,0 0-1,0 0 1,0 0-1,1 0 1,-1 0-1,0 1 1,0-1-1,0 0 1,1 0 0,-1 0-1,0 0 1,0 0-1,0 0 1,1 0-1,-1 0 1,0 0-1,0 0 1,0 0 0,1 0-1,-1 0 1,0 0-1,0 0 1,0 0-1,1 0 1,-1 0-1,0-1 1,0 1 0,0 0-1,0 0 1,1 0-1,-1 0 1,0 0-1,0-1 1,3 0 3,0 0-1,-1-1 1,1 0-1,-1 0 1,0 0-1,1 0 1,-1 0-1,2-3 1,3-4-2,-1 0-1,0-1 1,8-18 0,0-11-3,-1-1 0,9-55 0,-16 53-12,-4-210-10,-6 194-9,-35-239-12,29 236-8,-50-250-15,46 248 21,-62-269-21,59 271 15,-62-171-13,65 200 25,-42-73-12,54 103 49,1-1 1,-1 1 0,1 0-1,-1-1 1,0 1 0,0 0-1,0 0 1,0 0-1,0 1 1,0-1 0,0 0-1,-1 1 1,1-1 0,-1 1-1,1 0 1,-1 0 0,0 0-1,-3-1 1,3 1-1,2 1 2,1 0 1,0 0-1,0 0 1,0 0-1,-1 0 0,1 0 1,0 0-1,0 0 1,-1-1-1,1 1 1,0 0-1,0 0 1,-1 0-1,1 1 1,0-1-1,0 0 1,-1 0-1,1 0 1,0 0-1,0 0 0,-1 0 1,1 0-1,0 0 1,0 0-1,-1 1 1,1-1-1,0 0 1,0 0-1,0 0 1,-1 0-1,1 1 1,0-1-1,0 0 1,0 0-1,-6 7-1,1-1-1,0 1 1,0 0-1,0 0 1,1 1-1,1-1 1,-4 10-1,6-15 2,0 0-1,0 0 1,1 0 0,-1 0-1,1 0 1,-1 0 0,1 0-1,0 0 1,0 4 0,1 39-8,14 86 0,-3-89 3,80 158-4,-69-163 4,90 144-6,-91-144-8,179 250-86,-146-213 89,-36-46-36,64 122-1230,-44-72-4810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0:5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2995 8608,'32'-96'-143,"32"-64"-41,-47 124-48,96-144-113,-87 147-14,-13 19 240,124-130-419,-18 38 232,-87 81 299,-26 24 8,-3-1 8,-2 1 2,-1 1 1,1-1 0,0 1-1,0 0 1,-1-1 0,1 1-1,0 0 1,0 0 0,0-1-1,-1 1 1,1 0 0,0 0-1,0 0 1,0 0 0,-1 0-1,1 0 1,0 0 0,0 0-1,1 1 1,4 2 40,0 0 0,0 0 0,0 0 0,7 7 0,-10-9 119,3-1 18,-3-6 30,0-23-83,0-35 0,-14-108 317,8 148-413,-2-14 154,-28-143 67,25 148-113,-45-115 59,41 123-87,2 10-88,-1 1 1,0 1-1,-1-1 1,-17-13-1,29 26-28,-1 1 1,0-1-1,1 1 0,-1-1 0,0 1 0,1-1 0,-1 1 0,0 0 0,0-1 1,1 1-1,-1 0 0,0 0 0,0-1 0,1 1 0,-1 0 0,0 0 0,0 0 0,0 0 1,1 0-1,-1 0 0,0 0 0,-1 1 0,-16 2 18,0 1-1,1 1 1,0 0-1,0 2 1,-21 10-1,34-15-14,0 0 0,1 0-1,0 0 1,-1 0 0,1 1-1,0 0 1,-3 2 0,-17 18 19,-24 26 1,-15 39-7,58-82-12,1-1 0,-1 1-1,1 0 1,1 0 0,-4 8 0,-36 116 38,12 21-30,30-151-16,-3 15 12,1 1-1,0 18 1,2 307 40,0-330-46,1 0-1,0-1 1,0 1-1,4 10 1,-5-21-6,37 136 32,-26-106-27,27 48 1,-38-78-6,2 3 2,0 1 0,0-1 1,0 0-1,0 1 1,0-1-1,1 0 0,-1 0 1,7 4-1,-9-7-2,16 15 8,1 0 1,26 16-1,-24-20-5,0-1 1,31 10-1,-50-20-3,3 1 2,0 1 0,0-1 0,0 0 0,0-1 0,0 1 0,0 0 0,1-1 0,-1 0 0,6 0 0,17 0 8,41-4 0,-42-1-7,40-12 0,-65 17-3,3-1 2,0 0-1,0 0 0,0 0 1,0-1-1,0 1 0,0-1 1,0 0-1,0 0 0,-1 1 1,4-5-1,-6 6-1,30-23 9,29-31 1,30-50-4,-82 96-2,-1 0 0,0-1-1,9-16 1,59-121 15,-9-15-9,-60 145 2,1 0-1,3-23 1,29-149 27,-16-8-19,-22 196-20,3-23 30,-3-33 1,-26-342 61,14 320-24,-75-297 35,67 310-23,-32-70 0,1 29-50,32 72 45,6 15-39,-18-28 29,-37-44 1,52 73-29,0 1 1,-1 0-1,0 2 1,-1 0-1,-28-18 1,11 7 3,33 19-26,5-5-9,0 0 0,0 0 0,8-17 0,-11 27-6,10-15 7,25-26-1,-28 36-5,1 0-1,1 1 1,-1-1-1,15-7 1,-13 9 0,1 0 0,-1 1 0,0 0 0,15-3 0,-18 6 0,-1-1-1,1 2 0,-1-1 1,1 1-1,0 0 0,0 0 1,11 2-1,-13-1 0,0 1 1,0-1-1,0 1 1,-1 0-1,1 1 1,0-1-1,-1 1 1,1 0-1,-1 0 1,7 7-1,-3-2 1,0 1-1,-1-1 0,0 2 0,-1-1 0,10 18 1,-4 3-2,-1 0 1,-2 1 0,-1 1 0,7 47-1,-14-70 0,0 0 0,0 0-1,-1 11 1,-16 262-2,10-218-3,-3 253-6,9-307 7,1 0 0,0 0 1,4 19-1,28 115-10,15-10 7,-45-127 4,0 0 0,0 0 0,0 0-1,1-1 1,7 10 0,72 94-17,-52-77 18,36 28 0,-67-61 3,4 4-1,0-1 1,1 1-1,-1-1 0,1 0 0,-1 0 0,1 0 0,6 2 1,10 4-3,0 0 1,43 12 0,-43-18-327,0 0-1,0-2 1,43-2 0,61-5-6251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0:5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644 102 6640,'0'0'368,"-4"-4"1,-7-2-157,1 0-1,-1 0 0,1 1 1,-23-7-1,-55-12 531,-29 1-233,81 16-345,-3 1-37,37 6-86,0 0 4,0 0-33,-2-1 1,-1 0-1,1 1 1,0 0 0,0-1-1,0 1 1,-1 1 0,1-1-1,0 1 1,0-1-1,0 1 1,0 0 0,0 1-1,0-1 1,0 1-1,0 0 1,0 0 0,1 0-1,-1 0 1,1 1-1,-1-1 1,-3 5 0,-14 22 11,2 1 1,0 1 0,-18 44-1,14-25 2,-16 58 0,24-57-24,10-19-3,0 0 0,1 52-1,7 44-5,-2-125 7,0 31-14,12 55 1,-1-13-13,2 71-4,-5 109-60,-14 88-2,1-229 84,3-67-12,-6 328-34,7-260 50,1-69-2,6 70-1,7 19 6,3 3 1,-1 2 0,2-4 0,3-7 1,-15-88 2,22 191 17,-8-5 0,-16-182 0,20 323 62,-16-249-72,-4-72 11,-2 225 27,-15-51-21,10-178-7,-16 302 54,14-220-36,0 53-1,4-86 15,2-69-44,7 79 31,2 67 66,-9-152-100,-4 32 37,-18 151 63,12-117-50,1-24-15,-8 85 129,11-97-122,3-35-37,1-1-1,0 0 1,1 1-1,2 22 1,0-28-8,2 36 5,-3-35-6,-2-5 0,1 0 1,0 0-1,0 0 0,1 0 0,-1 0 1,1 0-1,-1 0 0,1-1 1,0 1-1,0 0 0,0 0 0,0-1 1,1 1-1,-1-1 0,1 1 1,0-1-1,-1 1 0,1-1 0,0 0 1,0 0-1,0 0 0,5 3 1,7 3 3,1 0 0,0-1 0,0-1-1,1 0 1,0-1 0,24 4 0,-35-8-2,-1 0 1,1-1-1,0 1 0,0-1 0,0 0 0,-1 0 0,1-1 1,7-1-1,7-1 2,64-10 32,137-19 23,-154 25-55,-43 2 9,-17 4-93,-1-1 0,0-1 0,0 1 0,-1-1 0,1 0 0,0 0 0,-1 0 0,0 0 0,1-1 0,-1 0 0,-1 0 0,1 0 0,-1 0 0,1-1 0,-1 1 0,3-7 0,18-34-6714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0:55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9056,'0'0'248,"5"5"-15,4 6-156,0 1-1,-1 0 1,0 0-1,-1 1 1,-1 0-1,0 0 1,0 1-1,-1 0 1,-1 0 0,0 0-1,2 21 1,21 176 323,-24-180-281,-3 33 1,0-36-75,0-20-17,-3 5-16,0-8-7,-1-10 0,-12-26-1323,-3-8-5282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0:56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9240,'0'0'0,"24"-9"0,12-2-32,15 5 32,5 11-96,-1 17 96,-4 13-456,-7 3 456,-1 0-6016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0:5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11120,'2'3'-8,"15"18"1,-7-9 4,-1 0 1,12 18-1,61 111 3,-64-107 8,77 151 11,-75-146 2,30 62 4,5 15-19,31 44-17,-83-153-4,0-1 1,1 1-1,0-1 1,0 0-1,7 6 0,-1 0 3,-3-2-1,-5-6-25,1-1 1,-1 0 0,1 0-1,0-1 1,0 1 0,0 0-1,0-1 1,4 3 0,-7-5 30,0 0-1,0 0 1,0 0 0,0 0 0,0 1 0,0-1 0,0 0-1,0 0 1,0 0 0,1 0 0,-1 1 0,0-1 0,0 0-1,0 0 1,0 0 0,0 0 0,1 0 0,-1 0 0,0 1-1,0-1 1,0 0 0,0 0 0,1 0 0,-1 0 0,0 0-1,0 0 1,0 0 0,0 0 0,1 0 0,-1 0 0,0 0 0,0 0-1,0 0 1,1 0 0,-1 0 0,0 0 0,0 0 0,0 0-1,1 0 1,-1 0 0,0 0 0,0 0 0,0 0 0,0-1-1,1 1 1,-1 0 0,0 0 0,0 0 0,0 0 0,0 0-1,0 0 1,0-1 0,1 1 0,-1 0 0,0 0 0,0 0-1,0 0 1,0-1 0,0 1 0,0 0 0,-2-18-116,2 14-8,-17-93-120,6 30 112,-10-84 72,13 64 47,1-14 16,6 81 4,-1-16 2,1-1 0,3 0 1,7-48-1,18-50 19,-19 116 14,-2 9-24,1 0 0,0 1 1,0 0-1,16-15 0,-22 23-8,-1 1-1,1-1 1,0 1-1,-1 0 1,1-1 0,-1 1-1,1 0 1,0-1-1,-1 1 1,1 0 0,0-1-1,-1 1 1,1 0-1,0 0 1,0 0 0,-1 0-1,2 0 1,11 0 10,0 0 0,0 1 1,0 1-1,20 5 0,-31-7-8,0 1 0,0-1 0,-1 1 0,1 0 0,0 0-1,0 0 1,-1 0 0,1 0 0,-1 0 0,3 1 0,30 27 31,41 43 1,-54-43 10,76 137 15,-81-131-27,16 55 4,-4 21-31,9 76-1191,-23-108-4730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47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9504,'0'0'56,"7"15"8,13 3 0,25-1 8,34-6-72,31-10-168,30-8 168,3 1-6720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7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 8880,'10'-9'40,"1"0"1,0 1 0,0 0 0,24-11-1,-23 12 13,4-2 38,1 1 0,0 0 0,0 1 0,23-5 0,-27 8-42,1 0 73,1 1 0,0 0 0,0 1 0,17 0 0,-16 1-76,-8 0-13,-1 1 0,0 0 1,0 0-1,1 1 0,-1 0 1,0 0-1,0 1 0,0 0 1,0 0-1,9 5 0,-10-5-13,6 7 114,-12-9-133,5 5 19,0 0-1,-1 0 1,0 1-1,0-1 0,0 1 1,0 0-1,-1 0 1,0 1-1,0-1 0,-1 1 1,0-1-1,0 1 1,1 8-1,4 35 112,-1 0-1,-2 55 1,-4-91-64,1 1 1,5 27-1,-5-37-45,0 0-1,0 0 1,1-1 0,-1 1 0,1 0 0,1-1-1,-1 0 1,0 1 0,1-1 0,0 0-1,0 0 1,0 0 0,6 4 0,-8-7 39,1 0-37,0 0 0,-1-1 0,1 1 1,0-1-1,0 1 0,0-1 0,0 1 0,0-1 0,0 0 1,0 0-1,0 0 0,0 0 0,0-1 0,0 1 0,3-1 1,-2 0-14,0 1 1,-1-1-1,1 1 1,0 0 0,0 0-1,0 0 1,0 0-1,0 1 1,0-1 0,0 1-1,0 0 1,0 0-1,0 0 1,-1 0 0,1 0-1,0 0 1,-1 1-1,1-1 1,3 4 0,-2-2-10,0 1 1,0 0 0,-1 0-1,0 0 1,1 0 0,4 8 0,-6-8-4,17 27 4,-1 4 8,20 51-1,-25-40-8,-3-2-2,-7-3 1,-3 31 7,2-60-6,-1 49 4,-1-13 2,-1-46-7,1 1 0,-1-1 0,0 1 0,0-1 0,0 1 0,0-1 0,-1 0 0,1 1 0,-1-1 0,1 0 0,-1 0 0,0 0 0,1 0 0,-1 0 0,-4 2 0,3-1 2,-4 5 7,0 0 0,-1 0 0,0 0 0,-1-1 1,1 0-1,-2-1 0,1 0 0,0 0 0,-1-1 1,0 0-1,-1-1 0,1 0 0,-16 4 0,-24 4-1538,-1 0-6138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0:5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7624,'12'4'18,"0"1"-1,0 0 1,0 1 0,-1 0 0,17 12-1,46 43 106,-17-5-111,3 17-7,-1 14-3,48 106-10,-91-163-12,-2 1 0,-1 0 0,-2 1 1,-1 1-1,10 57 0,-16-70-63,-4-13-16,-6-19-12,3 3 94,-6-24-122,-40-235-143,40 207 286,2-1 0,1-64-1,7-38 38,-1 156-17,0 1-1,1-1 1,-1 1-1,2-1 0,-1 1 1,4-12-1,0 4 0,10-26 33,-14 39-41,0 1-1,0-1 1,0 0 0,0 1-1,0-1 1,0 1 0,0-1-1,1 1 1,-1 0 0,0-1-1,1 1 1,-1 0 0,1 0-1,-1 0 1,1 0 0,0 0-1,-1 0 1,1 1 0,0-1-1,0 1 1,-1-1 0,1 1-1,0-1 1,0 1-1,0 0 1,0 0 0,0 0-1,0 0 1,-1 0 0,4 1-1,-5-1-7,10 5 208,2 8-116,-1 0-1,18 28 1,-18-18 69,39 147 57,-40-129-131,39 201 82,-42-205-216,3 18-410,18 62 0,-20-96-4810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0:5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1 339 6368,'-1'-21'0,"1"12"2,1 0 0,-1 0 0,4-15 0,16-65 11,-19 86-9,0-1 0,1 1-1,-1 0 1,1 0 0,-1 0 0,1 0-1,0 0 1,0 1 0,0-1 0,0 1-1,1-1 1,-1 1 0,1 0 0,0-1-1,-1 1 1,1 1 0,0-1 0,0 0 0,4-1-1,-5 2 1,-1 1-1,-1 0 0,1-1 0,-1 1-1,1 0 1,-1 0 0,1 0 0,-1-1 0,1 1 0,-1 0 0,1 0 0,-1 0 0,1 0 0,-1 0 0,1 0 0,-1 0 0,1 0-1,-1 0 1,1 1 0,-1-1 0,1 0 0,16 5 34,-1 0 1,25 13-1,-23-6 130,5 13-86,-2 1 0,20 28-1,11 31 354,-40-65-396,-6-11 31,1 1 1,-1-1 0,16 16 0,45 39 241,-56-58-150,-4-6-130,0 1-1,-1-1 1,1 0-1,0-1 0,0 0 1,9-2-1,-16 3-26,1 0 0,-1 0-1,1-1 1,-1 1 0,1 0-1,0 0 1,-1-1 0,1 1-1,-1 0 1,1-1 0,-1 1-1,0 0 1,1-1 0,-1 1-1,1-1 1,-1 1 0,0 0-1,1-1 1,0 0 0,7-12 19,-1 0 1,0 0 0,7-20-1,-10 14 11,-3-14-19,-1 1 0,-2-1 0,-1 1 1,-8-33-1,-6 17-9,14 40-3,-1 0 0,-1 1 0,1-1 0,-1 1 0,0 0 0,-1 1 0,0-1 0,0 1 0,-13-10 0,10 8-1,-6-2 12,-4 3-7,0 1 1,-33-6-1,33 13 28,5 4-23,0 0 0,0 1-1,1 1 1,-24 15 0,36-21-7,-1 0 0,1 0 0,0 1 0,-1-1 0,1 0 0,0 0 1,0 1-1,0-1 0,0 1 0,0-1 0,-2 4 0,-11 26 25,1 1 1,-16 60-1,28-86-18,-1 0 0,1 0 0,0 1 0,1 7 0,8 192 68,0-166-39,55 154 19,-46-159-33,14 14-9,44 53 0,-52-79 2,4-1-7,35 21 0,-62-42-12,1-1-1,-1 0 1,1 1-1,-1-1 1,0 0 0,1 0-1,-1 1 1,1-1-1,0 0 1,-1 0-1,1 0 1,-1 0-1,1 0 1,-1 0-1,1 0 1,-1 0-1,1 0 1,-1 0-1,1 0 1,0 0-1,-1 0 1,1 0-1,-1 0 1,1 0-1,-1-1 1,1 1 0,0 0-1,15-7 5,0-1 0,-1 0 0,0-1 0,22-17 0,-13 4 9,96-114 4,-98 105-4,23-51-1,-35 59-12,-1 0 1,9-32-1,-11 26 2,5-51-1,-7-35 0,-6 54-2,4-88 8,1 94-2,1 10-3,4 18 2,-8 26-4,-1 1-1,1-1 0,-1 0 0,1 0 0,0 0 0,0 0 0,-1 1 1,1-1-1,0 0 0,0 1 0,0-1 0,0 1 0,0-1 0,0 1 1,0-1-1,0 1 0,1 0 0,1-1 1,-1 1-1,0 0 1,1 0-1,-1 0 1,1 0-1,-1 1 1,1-1-1,-1 1 1,3 0-1,33 16 3,-21-6 0,0 1-1,25 24 1,-28-20 4,50 95 3,-53-83 4,41 134 6,-43-128 0,36 235 48,-31-163-48,26 129 10,-26-202-1171,1-7-4572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0:59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25 7712,'0'-4'6,"0"-12"2,0 12 66,1 6-33,9 27-2,-1-1-1,8 48 1,-11-20-28,-3 55-2,1 127 23,-1-42-16,-2-156-8,-1 181 8,0-173-9,4 186 3,-3-187 5,3 221 12,-4-208-7,-1 251 10,-1-247 4,-8 265 14,7-261-8,-22 295 17,20-290-10,-19 265 14,20-276-33,-15 221 15,16-230-23,-11 196 5,11-199-17,-7 200 8,9-200-9,-5 193 2,4-195-1,-4 196 8,5-195-8,-14 353 36,10-277-39,3-75 9,-27 337 31,22-272-41,5-70 4,-17 317 36,14-251-39,3-66 9,-1 312 31,1-224-26,2 59-2,1-155-9,-1-28-7,7 290 38,-8-282-36,0 0 0,1 0 0,1 0 0,5 26 0,0 5 6,6 166 42,-11-135-15,0-66-125,1 53 340,-3-59-368,1 0 0,-1 0 0,0-1 0,-1 1-1,1 0 1,-1-1 0,-1 1 0,-3 8 0,0-6-5263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0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171 563 7176,'-23'-11'188,"22"10"38,2 0-152,2-1-64,0 0-1,0 1 1,1-1 0,-1 1 0,0 0 0,1 0 0,-1 0 0,1 1-1,-1-1 1,1 1 0,3 0 0,40 0 41,-40 1-55,9 2 31,76 38 7,31 34 3,-84-49-35,-8-7 6,119 81 8,-122-84-9,-10-6-3,-2-1-1,0-1-1,0 0 1,1-2 0,0 1 0,0-2 0,19 4 0,-6-6 7,45 1 1,-55-7 16,86-36 13,-83 25 0,16-19-11,41-47 0,-57 50 26,79-136 28,-85 131-23,-6 9-33,6-12-4,-2 0 0,17-69 0,-27 86-14,21-100 8,-24 105-11,0 1 0,-1-1 1,-1 0-1,0 0 0,-1 1 0,-4-23 0,5 38-5,0-1 0,0 1 1,0 0-1,0 0 0,-1 0 0,1-1 0,0 1 0,0 0 0,0 0 1,0 0-1,0 0 0,0-1 0,0 1 0,0 0 0,0 0 1,0 0-1,-1 0 0,1-1 0,0 1 0,0 0 0,0 0 0,0 0 1,0 0-1,-1 0 0,1 0 0,0 0 0,0-1 0,0 1 1,-1 0-1,1 0 0,0 0 0,0 0 0,0 0 0,0 0 0,-1 0 1,1 0-1,0 0 0,0 0 0,0 0 0,-1 0 0,1 0 1,0 0-1,0 0 0,0 0 0,-1 0 0,1 1 0,0-1 0,0 0 1,0 0-1,0 0 0,-1 0 0,1 0 0,0 0 0,0 0 1,0 1-1,-1-1 0,-11 15 21,-4 12-6,-14 32 113,-15 23 2,-28 41 4,52-87-48,-44 58 1,2-9 9,-71 116 72,52-97-53,69-90-42,0 0-1,-1-1 1,0-1-1,-1 0 1,0-1-1,-20 10 1,31-19 3,0 1-20,-1-1 0,1 0 0,-1 0 1,1 0-1,-1-1 0,0 0 0,1 0 1,-1 0-1,0 0 0,-7 0 0,8-1 69,-6 0 4,-1-2-3,-1 0-1,0-1 0,1 0 1,0 0-1,-21-10 1,21 8-110,-5-1-1,-32-15 62,28 11-48,-16-9 8,1-1 1,-40-28-1,62 39-37,8 6-5,1 0 1,0 0-1,0-1 0,-1 1 1,2-1-1,-1 0 0,0-1 1,-4-7-1,6 10 2,1 1 0,0 0-1,1 0 1,-1-1 0,0 1 0,0-1 0,1 1 0,-1-1-1,0 1 1,1-1 0,0 1 0,-1-1 0,1-2 0,0 1 0,0 1 1,1 0 0,-1-1 0,1 1-1,0 0 1,-1 0 0,1 0 0,0 0-1,0 0 1,1 0 0,-1 0-1,0 0 1,2-2 0,16-19 0,14-11 1,-23 26 0,0 0 0,16-9 0,29-8 0,58-8 0,-100 30 1,23-6 7,72-9-1,-54 11 2,107-17 10,30-4 39,-137 21-32,-28 4-14,172-28 94,-218 30-68,7 0-35,-39 5 14,-127 22 3,134-18 1,-199 35 12,193-34-19,-216 49 3,215-46-9,20-4-2,-199 55 19,37 7 7,109-36-14,78-31-4,1 2 2,11-5 0,95-26 2,-97 25-18,29-11 14,180-77 8,-160 67 12,218-89 18,-214 90 8,232-80 25,-231 81-18,-17 6-33,30-12 29,106-54 0,-146 64-28,136-75 83,-146 81-81,0-1 52,32-21 1,-139 88-31,41-30-38,-83 35 1,102-49-19,-12 5 12,-250 112 22,221-96-34,-4 2 4,71-34-7,0-1 0,0 0 0,0 0 0,1 1 0,-1-1 0,0 0 0,0 1 0,0-1 0,1 1 0,-1-1 0,0 1 0,0-1 0,1 1 0,-1 0 0,1-1 0,-1 1 0,0 0 0,1 0 0,-1-1 0,1 2 0,3 2 0,-3-4 0,16 5 0,66 6-2,-81-11 2,0 1-1,0-1 1,1 0 0,-1 0-1,0 0 1,1 0-1,-1 0 1,0 0 0,1-1-1,-1 1 1,0 0-1,3-1 1,1-1-85,-1 0-1,1-1 1,0 1 0,-1-1 0,1 0-1,-1 0 1,0 0 0,0-1 0,0 1-1,0-1 1,0 0 0,-1 0 0,0-1-1,0 1 1,0 0 0,0-1-1,-1 0 1,3-8 0,24-49-8008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0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20 121 3232,'0'-5'32,"0"-17"3,0 14 10,0 0 12,0 6 153,1 1-85,5-2 0,-1 5-9,17 22 1,-2 1 0,35 55 0,-42-60-82,0-2 0,1 1 0,0-2 0,25 22 0,-24-24-18,6 3 64,-11-11-45,1 1-12,0-1 0,1 0 1,0 0-1,1-1 1,-1-1-1,1 0 0,0 0 1,18 2-1,49 4 192,-72-10-177,1 0 0,-1-1 0,0-1 0,0 0 0,0 0 1,0 0-1,0-1 0,15-5 0,-20 5-15,0 0 0,0 0 1,0-1-1,-1 1 0,1-1 1,-1 1-1,1-1 0,-1 0 1,0 0-1,0 0 0,0-1 1,-1 1-1,1 0 0,1-5 1,-1 3 10,2-8 166,-3 2-125,0-1 0,-1 0-1,-1 0 1,1 0 0,-2 1 0,0-1-1,0 0 1,-1 1 0,0-1 0,-8-14-1,6 13-26,4 9-16,-1 0-1,0 1 1,0-1-1,0 1 1,0 0-1,0-1 1,-1 1 0,0 0-1,1 1 1,-6-5-1,-62-49 384,53 49-128,-2 2-160,-1 2 0,-36-3 0,55 6-115,-1 0 0,1 0 0,-1 0-1,1 0 1,-1 0 0,1 1 0,0-1 0,-1 0-1,1 1 1,-1-1 0,1 1 0,-3 1 0,-16 9 42,1 2 1,0 0 0,-32 29-1,30-16 59,-73 133 35,78-124-82,-56 140 23,62-140-35,-14 131 24,24-135-38,19 101 19,-17-123-52,1 0 0,-1 0 1,2 0-1,-1 0 0,1 0 0,0-1 0,11 16 0,-8-14-4,-7-9-3,1-1 0,-1 1 0,1 0 0,-1 0 0,1-1-1,-1 1 1,1-1 0,-1 1 0,1 0 0,0-1 0,-1 1-1,1-1 1,0 0 0,-1 1 0,2 0 0,33 13 12,-29-13-12,0 0-1,0-1 1,-1 1-1,1-1 1,0-1-1,12-1 1,2-2 2,33-11-1,43-23 0,-65 23-2,42-28 0,28-34 1,-7-7 4,-7 2-2,-71 67-1,3-4 0,0 0 1,-1-1-1,-1-1 0,-1-1 1,19-34-1,42-89 18,-65 116 8,7-26 161,23-109 1,-42 162-113,-3 8-12,-16 39-10,-35 96-6,40-104-35,-23 60-1,-3 21-9,36-103-4,-17 52 0,-20 112 0,35-143-3,-22 112-35,28-145 41,-15 53-76,14-51 49,-1 0-1,0 0 1,0-1-1,0 1 0,0-1 1,-1 1-1,0-1 1,0 0-1,0 0 0,-6 6 1,9-10 21,0 0 0,0 0 0,0 0 0,0 0 1,0 0-1,0 0 0,0 0 0,0 0 0,0 0 0,0 0 1,0 0-1,0 0 0,-1 0 0,1 0 0,0 0 0,0 0 0,0 0 1,0 0-1,0 0 0,0 0 0,0 0 0,0 0 0,0 0 1,0 0-1,-1 0 0,1 0 0,0 0 0,0 0 0,0 0 1,0 0-1,0 0 0,0 0 0,0 0 0,0 0 0,0 0 1,0 0-1,0 0 0,0 0 0,0 0 0,-1 0 0,1 0 1,0 0-1,0 0 0,0-1 0,0 1 0,0 0 0,0 0 1,0 0-1,0 0 0,0 0 0,0 0 0,0 0 0,0 0 1,0 0-1,0 0 0,0 0 0,0-1 0,0 1 0,0 0 1,0 0-1,0 0 0,0 0 0,-3-7-88,0 2 56,1-1-1,-1 1 1,1-1 0,1 0-1,-1 0 1,1 1 0,0-1-1,0 0 1,1 0-1,0-8 1,-10-138-273,9 116 96,1 8 105,-1-10-12,2 0 0,9-61 0,19-57-105,-27 144 193,1-1 1,0 1-1,8-21 0,-2 12 14,13-32-2,-11 36-7,-5 11 22,1 1 0,-1 0 1,1 0-1,1 1 0,-1-1 1,1 2-1,0-1 0,11-3 0,-18 7 4,0-1 0,0 1-1,1 0 1,-1 0 0,0 0-1,0-1 1,1 1 0,-1 0-1,0 1 1,0-1 0,1 0-1,-1 0 1,0 0-1,2 2 1,56 16-1,-37-8 1,38 25 0,-32-16 0,27 24 0,-31-22 0,29 34 0,13 32 0,-4 7 0,49 61-2,-91-134-3,-4-9 5,0-1-1,1 0 0,0-2 1,22 10-1,-38-19 1,0 1 0,0-1-1,0 1 1,0-1 0,0 0-1,0 0 1,0 1-1,1-1 1,-1 0 0,0 0-1,0 0 1,0 0 0,0 0-1,0-1 1,0 1 0,0 0-1,2-1 1,12-4-2,0-2-1,-1 1 1,0-2 0,0 0 0,17-12-1,-12 0-22,12-19-13,-1-3 1,36-68-1,-58 93 29,-5 9-4,1 1 0,-2-1 0,1 1-1,-1-1 1,2-12 0,16-105-71,-15 53 49,-5 47 30,1-55 1,-1-47 296,7 153-55,-7-12-220,0-10-3,0 1 1,0 0 0,1 0-1,0 0 1,0 0-1,2 7 1,0-1 14,-1 0-18,1 0 0,0 0 0,1-1 0,0 1 0,1-1 0,0 0 0,0 0 0,8 9 0,17 21 15,4-2-19,-28-32-6,0-1 1,1 0-1,10 6 0,-14-9 0,0 0-1,0-1 0,1 0 0,-1 1 0,0-1 0,1-1 0,-1 1 1,5 0-1,-3-1-1,0 0 1,0-1-1,0 0 1,0 0-1,0 0 1,0-1-1,-1 0 0,1 0 1,5-2-1,-2-3-25,25-51-14,-29 42 1,-1-82-12,-3 86 40,-1 0-1,-1 1 0,0-1 0,0 1 1,-1 0-1,-1 0 0,-8-19 0,7 19 5,-5-6-26,-6-1 18,-1 1 0,-26-21 1,24 26-6,-1 4 10,-1 0-1,-31-7 1,51 15 8,0-1 0,0 1-1,0 0 1,0 0 0,0 0 0,0 0 0,0 0-1,0 0 1,0 0 0,0 0 0,0 1-1,0-1 1,0 0 0,-2 1 0,-12 6-8,0 0 0,0 1 0,1 0 0,-13 11 0,25-17 5,0-1 0,0 1 0,0-1 0,1 1 0,-1 0-1,1 0 1,-1 0 0,-1 4 0,-17 31-18,2 0 0,-17 50 1,25-45-38,-10 173-23,23-173 30,50 177-21,-36-176 29,93 137-12,-108-177 52,0 0 1,0 0 0,1-1 0,-1 1-1,1-1 1,0 1 0,0-1-1,4 3 1,-7-5 4,17 12-11,-1-2-1,32 16 0,-26-18 7,0-1-1,29 6 0,-48-12 1,1 0-1,-1-1 1,1 1 0,0-1-1,-1 0 1,1 0 0,0 0-1,-1 0 1,5-1 0,-8 1 5,20-2-14,1-2 1,-1 0 0,21-7-1,-14 0-255,-1-1-1,39-25 0,52-32-3723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0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1 4400,'-27'41'-15,"-36"43"0,15-21 0,33-44 11,-23 39-58,-24 70-24,48-92-20,1 2 0,-10 58 1,17-70 66,-17 93-375,16-88 382,-5 46-241,-1 82-19,14-127 153,20 111-33,-12-120 119,0-8 40,2-1-1,-1 0 1,2 0 0,20 18-1,-31-30 13,0-1 0,1 0 0,-1 0 0,1 0 0,-1 0 0,1 0 0,-1-1 0,1 1 0,0 0 0,-1-1 0,4 1 0,-5-1 1,15 5-2,-1-2-1,20 3 0,-21-5 3,1 0 0,-1-1-1,1-1 1,22-4 0,-17 0-24,0-1-1,0-1 1,-1-1 0,0 0-1,0-2 1,-1 0 0,0-1 0,19-16-1,49-36-1068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0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17 528 3416,'-1'-3'0,"-3"-9"4,1 1-1,0-1 1,1 1 0,-1-17 0,3 69 22,0-27-17,0-1 0,0 0-1,3 18 1,22 106 30,-16-111-6,9 10-9,26 39 0,-28-58 17,1-2-20,1 0-1,23 12 1,-30-20-16,0-1 0,1 0 0,-1-1-1,1 0 1,0-1 0,15 4 0,-25-8-4,-1 1 0,1-1 0,0 0 0,-1 0-1,1 1 1,-1-1 0,1 0 0,0 0 0,-1-1 0,1 1-1,0 0 1,-1 0 0,3-2 0,1 1 1,13-9-1,15-20 7,-28 24 42,1 0-1,0 0 1,1 1 0,-1 0-1,1 1 1,7-5 0,-12 8-23,0 1 0,0-1-1,1 1 1,-1-1 0,0 1 0,1 0 0,-1 0 0,0 0-1,0 0 1,1 0 0,-1 1 0,0-1 0,1 1 0,-1-1-1,0 1 1,0 0 0,0 0 0,0 0 0,0 0 0,0 0-1,0 0 1,0 1 0,4 2 0,17 16 239,36 38 0,-10-9-153,-30-38-5,4-3-57,0-2-1,45 8 1,-42-15 37,2-6-50,-1-1 0,52-23-1,-76 30-35,0-1 0,0 1 0,0-1 0,-1 0 0,1 0 0,4-5 0,48-47 11,-43 39-12,-1 1-1,-1-2 1,12-20 0,-6-1-3,-2 0 0,-1-1 1,10-50-1,-17 47-31,15-263-45,-25 211 76,4 92 2,-10-106 6,8 92 5,0 1 0,-1 0 0,-1 0 0,-10-26 0,13 40-7,1-1-1,0 1 1,-1 0-1,1-1 0,0 1 1,-1 0-1,1-1 1,0 1-1,-1 0 1,1 0-1,-1 0 1,1-1-1,-1 1 1,1 0-1,0 0 0,-1 0 1,1 0-1,-1 0 1,1 0-1,-1 0 1,1 0-1,-1 0 1,1 0-1,-1 0 0,1 0 1,-1 0-1,1 0 1,0 1-1,-1-1 1,1 0-1,-1 0 1,1 0-1,0 1 1,-1-1-1,1 0 0,-1 1 1,1-1-1,-1 1 6,-2 1 4,0 0-1,0 0 1,0 0-1,1 1 1,-1-1-1,1 1 1,-1 0 0,1-1-1,0 1 1,0 0-1,0 0 1,1 1-1,-1-1 1,1 0-1,-2 5 1,0 2-2,1 0 1,0 1-1,-1 11 1,2-14-7,-2 18 33,1 0 0,2-1 0,4 44 0,-3-48-30,3 10 20,32 156 12,-26-147-33,18 54-1,6 2-4,-1-18-2,-2-19 0,17 23-731,-27-46-2922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0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5208,'0'0'0,"10"1"8,2 14 8,8 11-8,11 0 8,15-7-16,15-7-16,11-6 16,4 2-3456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0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0 534 3768,'37'24'0,"-28"-17"0,45 35 1,-38-30 5,1-1-1,19 9 0,-30-18 4,-1 0 0,1 0 0,0-1 0,0 1 0,-1-1 0,1-1 0,0 1 0,0-1 0,0 0 0,0 0 0,0-1 0,6-1 0,-3 1 8,1 0 14,-1-1 0,1 0 1,0-1-1,-1 0 0,1 0 1,-1-1-1,13-8 0,-10 6 0,-3 2 5,-1-1 0,0 0 0,0 0 1,-1 0-1,0-1 0,0 0 0,0-1 0,-1 0 1,9-10-1,-10 10-7,5-10 164,1-16-56,8-50-1,-17 55 71,-12-119 78,4 119-97,-6-3-59,-30-58-1,41 88-114,0-1-1,0 0 0,0 1 1,0-1-1,0 1 0,-1-1 1,1 1-1,0 0 0,-4-2 1,-9-7 31,-1 0 0,-1 2 1,-24-11-1,22 16 62,3 5-78,1 0 1,-1 1 0,1 1-1,-22 8 1,34-11-20,0 0 0,0 0 0,1 0 0,-1 0 0,0 0 1,1 0-1,-1 0 0,0 1 0,-1 2 0,-21 22 37,1 2-1,-25 42 1,31-36 20,-43 151 18,53-147-58,-2 160 6,9-193-32,0 1 0,1-1 0,-1 1 1,1-1-1,2 6 0,20 78 5,-17-71-5,1-1 0,1 1-1,15 23 1,-13-26 0,2 0 0,0-2 0,0 1 0,1-2 0,1 1 0,0-2 0,25 16 0,-37-26 0,0 1-1,1-1 1,-1 0 0,0 0-1,1 1 1,-1-2-1,1 1 1,-1 0 0,1 0-1,3 0 1,52 6 3,72 2 1,-126-9-4,1 0 0,-1 0 0,1-1 0,-1 1 0,0-1 0,1 0 0,6-3 0,-11 4-1,31-9 6,40-19 0,-40 12-3,35-24 1,-30 13 16,145-121 17,-147 116 31,106-137 44,-119 134 16,0-17-37,20-83 1,-36 97 29,-6-4-30,-11-74-1,12 114-76,0 0 0,-1 0 0,1 0 0,-1 0 0,1 1 0,-1-1 0,0 0 0,0 0 0,0 1 0,-2-4 0,-7-9 27,-1 2-1,-1-1 1,0 1 0,-19-14 0,29 25-33,1 0 0,0 0 1,-1 0-1,1 1 0,-1-1 1,1 0-1,-1 1 0,1-1 1,-1 1-1,1-1 0,-3 1 1,-20-4 33,-1 2 0,-32 0 0,55 2-39,1 0 0,-1 0-1,1 0 1,-1 1 0,1-1-1,-1 0 1,1 1 0,-1-1-1,1 1 1,0-1 0,-1 1-1,0 1 1,-14 8 9,0 0 0,1 1 0,-21 21 0,35-31-11,0 0-1,-1 0 1,1 1 0,0-1-1,0 1 1,0-1 0,0 1-1,1-1 1,-1 1 0,0 0-1,0 1 1,-8 28 4,1 1-1,-5 33 0,13-36-10,7 13-3,19 61 0,-25-100 3,0 0-1,0 0 0,0 0 1,1 0-1,-1 0 0,5 5 1,8 12-22,0-1 0,2 0 0,0-1 1,1-1-1,27 21 0,67 65-92,-93-81 47,3 16 26,17 40 0,-33-54 21,-4 5 15,-2 0 0,-5 33-1,-1-41 7,-18 26 4,18-36 1,-1 0 0,-13 14 0,6-10-308,-1-1 0,-21 15 0,9-8-4312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05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5656,'32'48'-8,"18"29"-6,-39-58-12,17 44-1,4 33 22,-18-29 5,8 116 1,-19-128 6,10 230 11,-10-231 36,0-13-20,24 202 133,-24-220-110,1 1-17,0 0-1,1-1 1,2 1 0,0-1 0,11 23 0,19 23 153,-33-62-163,0 0 0,1-1 0,-1 0 0,1 0 1,1 0-1,-1-1 0,1 1 0,0-2 1,8 7-1,-13-11-19,0 0 1,1 0 0,-1 0-1,0 0 1,0 0-1,0 0 1,0-1-1,1 1 1,-1 0-1,0-1 1,0 1 0,0-1-1,0 1 1,0-1-1,0 1 1,0-1-1,0 0 1,0 1 0,0-1-1,0 0 1,0 0-1,-1 0 1,1 0-1,0 0 1,-1 0 0,1 0-1,0 0 1,-1 0-1,1 0 1,-1 0-1,0 0 1,1 0 0,-1-2-1,6-26 59,3-34 0,-8 35-3,-20-152 19,10 140-52,-59-150 14,51 158-8,-67-90 13,81 117-46,-1 1-1,1-1 1,-1 1-1,0 0 1,0 0-1,0 0 0,-8-5 1,0 0 1,3 3 4,1-1 1,-1 2-1,0-1 0,-1 1 0,-17-6 0,23 10 3,-3 1 5,7 0-19,0 1 0,0-1 0,0 1 0,0-1-1,0 1 1,0-1 0,0 0 0,1 1 0,-1-1 0,0 1 0,0-1-1,0 0 1,0 1 0,1-1 0,-1 1 0,0-1 0,0 0 0,1 1-1,-1-1 1,0 0 0,1 0 0,-1 1 0,0-1 0,1 0 0,-1 0-1,0 1 1,1-1 0,4 4 1,-3-2-1,1-1-1,-1 0 1,0 1 0,1-1 0,-1 0-1,1 0 1,-1 0 0,1 0 0,0-1-1,-1 1 1,4-1 0,105 24 8,-80-21-1,59-7 4,-57 1-10,60-16 0,-58 8-1,-1-3 0,0 0-1,-1-3 1,51-32 0,-79 46-3,-1 0 0,1-1 0,-1 1 0,1-1 0,5-7 0,3-2-2,6-7 1,0-1 0,-1-1-1,-1 0 1,-1-2-1,24-46 1,21-76-8,-54 120 6,0-36 4,-6 43 1,-3-31 0,-1 29 0,-1-1 1,-10-33-1,13 51 2,-1 0 0,0-1 0,0 2 0,0-1 0,-1 0 0,1 0 0,-1 1 0,0-1 0,0 1-1,0 0 1,0 0 0,-1 0 0,-6-5 0,5 5 4,2 1 0,0 1 0,0-1 0,0 1 0,0 0 0,0 0 0,0 0 0,0 0 0,0 0 0,0 1 0,0-1 0,0 1-1,0 0 1,0 0 0,-1 0 0,1 0 0,0 1 0,0-1 0,0 1 0,0 0 0,-6 2 0,5-2 5,-9 6 83,3 3-68,1 0-1,-1 0 1,2 1 0,-9 12 0,15-19-12,0-1 0,0 1-1,0-1 1,0 1 0,1-1 0,0 1 0,-1 0-1,1 0 1,0 0 0,0 5 0,-1 5 7,-5 27 2,8-24 4,14 25-1,-9-31-23,0 1-1,14 18 0,88 90-1,-66-76-3,27 30-29,107 106-112,-159-164 136,-9-7-2,0 0 1,0 0-1,8 12 1,69 112-32,-63-96 39,-15-26 1,27 28 0,-23-28 1,-11-10 0,0-1-1,1 0 1,-1 0 0,1 1-1,-1-1 1,1 0 0,-1 1-1,1-1 1,0 0-1,-1 0 1,1 0 0,-1 0-1,1 0 1,-1 0 0,1 0-1,-1 0 1,1 0 0,0 0-1,-1 0 1,1 0-1,-1 0 1,1 0 0,-1 0-1,1-1 1,-1 1 0,1 0-1,0 0 1,-1-1 0,1 1-1,0-1 1,16-16 26,-14 12-21,8-10 4,-2-1 1,0 1-1,11-30 1,0-10 37,23-99 1,-26 55 7,-16 91-54,31-151 199,-31 157-192,0 0-1,0 0 1,0 0 0,0 1 0,1-1-1,-1 0 1,1 0 0,0 1 0,-1-1-1,1 1 1,0-1 0,0 1 0,0 0-1,0 0 1,2-2 0,-1 2 3,7-1 49,0 3-47,0 0-1,1 1 1,-1 1-1,0 0 1,10 4-1,-2 4 1,31 27-1,13 21-9,1 3 1,-1-11-3,-51-43-2,0-1 0,21 10 0,-28-15 0,0 0 0,-1-1 0,1 0 0,0 0 0,0 0 0,0 0 0,0-1 0,0 1 0,5-1 0,-5-1 0,1 0 0,-1 1 0,1-2 0,-1 1 0,1 0 0,-1-1 0,8-4 0,-2 0 0,1 0 0,-2-1 0,11-9 0,-10 7 0,0 0 0,-1-1 0,10-14 0,-9 9 0,0-1 0,8-19 0,-9 14 0,9-27 0,-15 37 0,0 0 0,-1 0 0,1-17 0,-2 20 0,-2-1 0,1 1 0,-1-1 0,-4-15 0,2 12 0,-1 0 0,0 1 1,-8-14-1,3 9 2,-1 1-1,-1 0 1,0 0-1,-16-14 1,12 18 6,0 6-3,0 0-1,0 0 1,-29-3 0,43 7-3,-1 1 0,0 0 0,1 0-1,-1 0 1,1 0 0,-1 0 0,1 1 0,-1-1 0,0 0 0,-2 2 0,-30 11 17,-51 28-1,60-23 16,-8 16-13,-40 53 0,71-84-19,-1 0 0,1 0 0,1 1 0,-1-1 0,0 0-1,1 1 1,-2 3 0,-12 47 10,-12 77 0,26-126-11,0-1 0,1 1 0,0-1 1,0 1-1,0-1 0,2 10 0,2 12 5,11 42 0,-9-51-5,1 1 1,15 25-1,-22-43-1,1 3 1,1-1-1,-1 1 1,1-1 0,-1 1-1,1-1 1,0 1 0,0-1-1,0 0 1,3 2 0,-5-4-1,21 19 3,25 17 0,-31-26-2,0-1-1,1 0 0,1-1 0,17 6 1,-4-6-1,1-1-1,0-1 1,0-2 0,0-1 0,43-2-1,-28-5-5,189-37-9,-187 27-18,177-89-19,-217 99 37,0-1 0,0 0 1,8-8-1,158-147-64,-145 126 14,69-114-16,-87 122 42,-5-2 24,-1-1-1,3-42 0,-8 69 14,0-1-1,0 1 0,0 0 0,-1-1 0,1 1 1,-1 0-1,1-1 0,-2-3 0,-3-6-1,-1 0 0,0 0 0,0 0 0,-1 1 0,-1 0 0,-13-16 0,3 14-8,0 5 9,-1 1 1,1 1-1,-31-7 0,28 14-2,3 3 4,1 2 1,0 0-1,-29 16 0,30-10-4,-2 9 4,-21 34-1,31-39-4,5 0 3,0 0 0,1 1 1,0 22-1,6-21-10,3 3 5,2-1 1,1 0-1,1 0 1,0-1-1,25 31 0,-22-34 6,-3-2-3,1-1-1,18 15 1,158 140-49,-151-129 46,-27-24-17,-7-7 21,0 1-1,-1 0 1,0-1 0,-1 1-1,0 0 1,0 17-1,-6-10-21,-3-3 17,1-1 0,-1 0 0,-1-1 0,0 0 0,-1 0 0,0-1 0,-13 11 0,-19 18-19,3-1-53,-1-3 0,-58 40 0,95-73-11,-2 1-65,0 0-1,0 0 1,0 0-1,0-1 0,-8 3 1,-3 0-4343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8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14 9240,'1'2'145,"4"5"32,-8-10-95,0 1-1,-1-1 1,1 1 0,-1 0-1,1 0 1,-1 1-1,0-1 1,0 1-1,0 0 1,1 0-1,-1 0 1,-1 0-1,1 1 1,0-1-1,0 1 1,0 0 0,0 1-1,-5 0 1,-1 1-35,0 2 0,1-1 0,-1 1 0,1 1 0,0 0 0,0 0 0,1 0 0,-1 1 0,1 1 0,-12 12 0,7-7-26,7-7-1,1 1-1,0 0 1,0 0-1,0 0 1,-6 13 0,-53 96 108,54-89-48,-19 127 22,28-150-97,1 1 0,0 0 0,0 0-1,0 0 1,0-1 0,1 6 0,4 15 5,0-1 1,2 0 0,15 38-1,-21-59-8,0 0-1,0 0 1,0 0-1,1 0 1,-1 0-1,1 0 1,-1-1-1,3 3 1,42 37 11,-36-33-12,0-1 0,1 0-1,0-1 1,14 5 0,-15-6 0,1-2 0,-1 0 0,1 0 0,0-1-1,14 1 1,-11-2 0,0-1-1,-1-1 0,1 0 0,18-5 1,0-3-290,0-1 0,0-2 0,-2-2 0,32-17 1,35-19-6932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05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7352,'13'25'0,"11"24"0,33 109 1,-46-121 6,46 163 5,-47-157 9,33 196 12,-36-190-19,-1-6-6,28 148 32,-32-183-40,5 26 47,2 0 1,22 55-1,-29-86-13,0-1 5,-2-2-39,0 0 1,1 0-1,-1 0 1,0 1 0,0-1-1,0 0 1,0 0-1,0 0 1,0 0 0,1 1-1,-1-1 1,0 0 0,0 0-1,0 0 1,0 0-1,1 0 1,-1 0 0,0 0-1,0 0 1,0 0-1,1 0 1,-1 1 0,0-1-1,0 0 1,0 0 0,1 0-1,-1 0 1,0 0-1,0 0 1,0-1 0,1 1-1,-1 0 1,0 0 0,0 0-1,0 0 1,1 0-1,-1 0 1,0 0 0,0 0-1,0 0 1,0 0-1,1-1 1,16-64 103,9-39 0,-21 82-46,2 1-1,0 0 1,2 1-1,12-25 1,-10 25-22,2-4 151,67-87 75,-61 93-68,-1 7-128,0 0 0,1 1 1,35-13-1,-52 22-51,0 0 1,0 1-1,-1-1 0,1 1 0,0 0 1,0 0-1,0 0 0,0 0 1,0 0-1,3 0 0,21 4 58,0 1 1,47 15-1,-71-19-67,0-1-1,0 1 1,0 0 0,0 0-1,0 0 1,0 0 0,-1 0-1,1 1 1,0-1 0,-1 1-1,3 1 1,14 17 16,0 1 1,-1 1-1,20 36 0,-26-29-8,6 45-1,-14-53-12,0 41 1,-3-45-4,0 1 0,-2-1-1,0 0 1,-1 0 0,0 0 0,-9 24 0,-4 19-19,16-60 7,0 1 1,0-1-1,-1 1 0,1-1 1,0 0-1,0 1 1,0-1-1,0 1 0,0-1 1,0 0-1,0 1 1,0-1-1,1 1 0,-1-1 1,0 0-1,0 1 1,0-1-1,0 1 0,0-1 1,1 0-1,-1 1 1,0-1-1,0 0 1,1 1-1,-1-1 0,0 0 1,0 1-1,1-1 1,-1 0-1,0 0 0,1 1 1,-1-1-1,1 0 1,-1 0-1,0 0 0,1 0 1,-1 0-1,0 1 1,1-1-1,-1 0 0,1 0 1,-1 0-1,0 0 1,1 0-1,-1 0 1,1 0-1,-1 0 0,1 0 1,-1 0-1,0 0 1,1-1-1,-1 1 0,1 0 1,-1 0-1,0 0 1,1-1-1,1 1-461,10-2-5111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16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17120 3952,'-26'-39'96,"-33"-67"997,21 6 418,36 91-1321,1 1-1,0-1 1,1 1 0,-1-1 0,2 0-1,-1 1 1,4-16 0,-3 15 58,-1-50 1134,0 57-352,2 3-804,-1-1-216,0 1-1,0-1 1,0 1 0,0-1 0,0 1 0,0-1 0,0 1 0,0 0-1,0-1 1,0 1 0,0 0 0,-1 0 0,1 0 0,0 0-1,-1 0 1,1 0 0,0 0 0,-1 0 0,1 0 0,0 2 0,10 18 168,9 5-95,0-1 0,1-2 0,2 0 0,0-1 1,30 22-1,-22-23 29,58 31 0,-63-38-91,17 9 77,82 32 0,-99-45-85,12 5 42,189 68 22,-175-64-42,239 92 17,-226-86-25,278 115 7,-267-110-19,355 113 12,-335-115-6,434 128 18,-414-124 1,508 118 17,-493-122-10,535 89 17,-532-99-23,551 55 24,-542-60-11,604 44 16,-594-45-35,611 39 16,-611-42-30,641 38 20,-630-38 14,652 27 32,-651-30-6,662 22 40,-661-24-26,677-3 44,-672-4-38,667-28 44,-673 23-51,671-26 42,-668 26-16,672-47 50,-674 41-36,639-59 48,-646 56-67,631-100 50,-633 86-51,-157 31-114,383-88 113,-9-14-60,-374 102-53,148-44 154,589-186 64,-593 180-43,-144 50-175,349-139 179,-7-17-105,-342 156-74,132-68 193,498-301 73,-509 289-98,454-340 74,-465 331-62,426-382 71,-431 369-78,150-165 1,-6-16-113,-150 165 74,382-505 54,-388 490-76,132-223 1,-8-18-70,-136 220 62,102-236 1,-15 1-68,-104 230 49,236-675 34,-244 661-62,-56 172-60,126-444 60,-16-3-45,-73 268 0,46-268 3,3-83-14,-18 8-4,-24 9 0,-32-1 0,-27 80-2,1 262-10,-37-249 4,-16 7 0,67 415 8,-31-161-34,-160-620-18,145 625-8,-89-236 0,-18-1 30,84 239-62,69 153 92,-186-370-88,-11 16 52,114 221-56,83 133 92,-215-320-88,-8 12 48,129 190-72,-411-453-43,399 466 30,-447-386-45,437 399 50,-475-338-45,471 352 58,119 79 107,-304-181-106,-6 16 66,185 105-52,-519-207-32,516 222 30,129 45 94,-321-90-93,2 18 57,192 49-49,-491-62-30,495 74 28,-496-7-38,496 21 20,-477 45-40,481-31 25,119-17 119,-298 58-118,-2 15 76,264-64-4,-47 19 1,83-28 46,-294 115-94,5 19 57,289-134 37,-114 60-93,-448 274-37,453-264 44,-397 261-34,414-267 41,92-64 79,-213 165-75,14 7 45,125-102-50,-268 281-31,279-285 38,-214 226-26,229-240 47,-165 194-12,176-202 31,0-3 12,-97 116-29,122-141 40,-66 94-20,12-16 3,64-90 22,0 3 2,1-3-2,-1 2 2,1-5-3,2-6-25,3-17 18,-1 1 0,-1-1 0,-1 1 0,-1-1 0,-1 0 0,-1 1 0,-9-43 0,-45-135-71,50 182 79,5 13 0,0 0 1,-1 0-1,1 0 0,-1 0 0,0 0 0,0 0 0,-5-6 0,-4-4-10,0 0-1,-1 1 1,0 0 0,-1 1-1,-21-15 1,24 19 11,7 6 2,0 0-1,0 0 1,1 0 0,-1 0 0,-1 1 0,1 0 0,0-1-1,0 1 1,0 0 0,-5 0 0,-4-2-3,-1 1 1,1 1 0,-1 0-1,1 0 1,-1 1-1,1 1 1,-1 0-1,-22 6 1,22-4 2,7-1 0,1-1 0,0 1 0,0 0 0,0 1 0,0-1 0,-7 6 0,-16 9-15,2 1 0,-35 29 0,58-44 3,-1 4-2,3-5 0,1-2 14,0 0 1,-1 1-1,1-1 1,0 0-1,0 0 1,-1 0-1,1 1 1,0-1-1,0 0 1,0 0-1,0 0 1,-1 1-1,1-1 1,0 0-1,0 0 1,0 1 0,0-1-1,0 0 1,0 0-1,0 1 1,0-1-1,0 0 1,0 1-1,0-1 1,0 0-1,0 0 1,0 1-1,0-1 1,0 0-1,0 1 1,0-1-1,0 0 1,0 0-1,0 1 1,0-1 0,0 0-1,1 1 1,7-2-2,1 1 1,-1-1 0,0 0-1,0-1 1,0 0 0,0 0-1,14-7 1,4 0-2,40-12 3,4-1 1,-5 1 1,70-25 32,-134 46-31,0 0-1,0 0 0,-1 0 1,1 0-1,0 0 1,0 1-1,-1-1 0,1 0 1,0 1-1,0-1 0,-1 0 1,1 1-1,0-1 1,-1 1-1,1-1 0,0 1 1,-1-1-1,1 1 1,-1 0-1,1-1 0,-1 1 1,0 0-1,1-1 1,-1 1-1,1 1 0,6 11 5,-5-1 15,-5 23-3,-7 41 0,3-45 10,-48 153 17,41-143-11,-64 175 11,62-173-17,-3 0-8,-52 137 39,60-149-46,-48 146 91,58-173-96,0-1 0,0 1 0,0 0 0,1 0 0,-1 0 1,1 5-1,0-4-2,4-1 15,2 0-16,0-1 1,0 0-1,1 0 0,-1 0 1,1-1-1,0 0 0,0-1 1,9 2-1,107 22 20,-62-13 2,85 6 0,-103-14-20,177 18 19,-197-18-16,0 1 1,32 11-1,13 4 46,-64-20-39,2 0 6,-5 0 33,0 2-24,4 4 1,-3-5 276,-6-15-286,1 6-21,1 1-1,-1 0 1,0 0 0,-1 1 0,-4-8 0,-8-12-9,-57-125-160,15 8-787,0-43-698,43 130 944,8 38 412,1 2-177,0-1 1,2 1 0,-4-24-1,7 38 324,-2-3 40,1 3 49,-2-5 17,3 5 22,19 20-10,-11-9 26,19 37-39,-21-37 37,3-2 7,-5 0-57,-8-13 867,3 2-708,-5-2-9,5 4 72,1 1-103,-5-5-13,4 4-25,1 1-5,-3-5-17,3 4-8,11 18-69,-9-13 54,0 0 0,1 0 0,-1 0 0,0 0 0,-1 0 0,1 1 0,0 3 0,-1-3-13,1-1 1,-1 1-1,1-1 0,0 0 0,0 1 0,0-1 0,1 0 1,-1 0-1,1 0 0,-1 0 0,1 0 0,0 0 1,3 2-1,-3-1-66,1 7 5,-2-7 6,1 2-1078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19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5296,'0'0'-12,"1"5"-43,-1-3 55,0 2-2,0 1 0,1-1 0,0 1 0,0-1 1,0 1-1,0-1 0,1 0 0,0 1 0,0-1 1,0 0-1,0 0 0,0 0 0,1-1 0,0 1 1,4 4-1,-3-4 4,7 7 21,0 0 0,0 1 0,-1 0-1,0 1 1,-2 0 0,1 1 0,7 17 0,22 73 121,-33-78 23,-5 134 93,-27 135 793,26-277-933,-18 181 520,-8-43 813,27-157-1418,0-1-1,0 1 1,0 0-1,-1-1 1,1 1-1,-1 0 0,1 0 1,-1-1-1,0 1 1,1 0-1,-2-2 0,-3-6 24,-17-40 210,-23-72 3,-28-92 410,-15-22 58,85 228-670,1-1 1,0 0 0,0 1 0,1-1 0,-1 0-1,2 0 1,-1 0 0,1 0 0,1 0-1,-1 0 1,4-14 0,-2 16-25,1-1 0,-1 1 0,1 1 1,0-1-1,1 0 0,-1 1 0,7-7 0,-5 4-10,9-11 70,0 0 0,1 1 0,1 1 0,1 1 0,23-19 1,-35 31-70,1 0-1,0 0 1,0 0 0,1 1 0,10-5 0,-8 5-17,1 2 55,4 5-41,-1 0 1,23 12 0,-19-5 33,76 70 21,-65-55-56,1-1 1,55 35-1,-73-54-27,20 14 29,132 73 8,-129-77-28,147 47 3,-144-53-10,48 13-1,-6 1-3,-25-7 2,2-2-3,-55-15-3,0 0 0,0 0 1,0 0-1,-1 1 0,1-1 1,0 0-1,0 1 0,0-1 1,-1 1-1,1-1 0,0 0 1,-1 1-1,1 0 0,0-1 1,-1 1-1,1-1 1,-1 1-1,1 0 0,0 1 1,-1-2-1,0 1 1,0-1-1,0 1 1,0-1-1,-1 1 1,1-1-1,0 1 1,-1-1-1,1 1 1,0-1-1,-1 0 1,1 1-1,0-1 1,-1 0-1,1 1 1,-1-1-1,1 0 1,0 1-1,-1-1 1,1 0-1,-1 0 1,1 1-1,-2-1 1,-48 15-21,30-10 13,-38 13-1697,-5 2-6808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20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9310 2712 10488,'-1'-18'661,"-11"-6"-620,11 19-53,-1 0 0,1 0 0,-1 1 0,0-1 0,-1 0 0,1 1 0,-1 0 0,-5-7 0,4 4-14,-67-110-526,-7-14 337,60 100 142,-90-136-19,84 132 72,-101-137-6,97 136 21,-49-55 4,-27-23 1,-15 6 0,-13 14 1,-133-54 7,215 123-1,-222-113 2,214 109-2,-254-123 2,247 123-2,-255-101 2,257 107-2,-273-87 2,265 89-2,-286-80 2,288 81-2,-254-91 2,260 90-2,-97-26-1,-38-3-3,-149-31 5,287 68-1,-231-39 2,234 42-1,-225-38 9,228 38-2,-199-43 12,204 43-6,-194-34 14,194 37-15,-198-21 8,200 24-8,31 3-15,-51-2 13,-111 9 0,-40 23 10,173-20-1,-294 87 70,237-63-84,62-19 22,-153 70 20,186-81-45,1 1 0,-1-1 0,-9 9 0,-149 129 44,136-109-20,-115 122 10,113-124-23,-141 124 14,138-121-14,-122 147 14,128-143-15,-207 237 33,158-203-46,47-42 13,-108 134 8,114-130-8,-157 230 54,109-161-27,-25 56 8,33-52 25,5-13 1,31-51-45,-7 8 129,-42 82 1,69-114-82,0 1 1,2-1 0,0 1 0,1 0-1,1 1 1,-4 32 0,8-50 3,1 0-54,-1-1 0,0 0 0,0 1 1,0-1-1,0 1 0,0-1 0,0 0 0,0 1 0,-1-1 0,1 1 1,0-1-1,-2 2 0,1-3-34,0-1 0,0 0 0,-1 1 1,1-1-1,0 0 0,0 0 0,0 0 0,0 0 0,0 0 0,0 0 1,0 0-1,0 0 0,0 0 0,0-1 0,1 1 0,-1 0 0,1 0 1,-1-1-1,1 1 0,-1-2 0,-2-5 0,-21-43-7,-47-120-38,40 90-23,-61-162-172,79 217 100,0-4 2,14 45 69,7 41 41,22 100 5,-22-117-3,28 182-14,-30-176 0,0 6 13,22 158-65,6 4-103,-34-209 150,4-5 36,-1 1 0,1-1 0,0 0 0,-1 0 0,1 0 0,-1-1 0,0 1 0,0-1 0,1 0 0,4-4 0,29-24 16,-28 22-14,14-11 1,40-44-1,20-29 6,-3-5 1,-14 12 1,-53 69 7,-2 1 10,0 0 0,2 1 0,0 0 0,0 1 1,1 0-1,1 1 0,27-17 0,-39 28 53,-4 7-6,2 0-53,-1-4-5,0 0-1,0-1 1,0 1-1,0 0 1,0 0-1,0 0 1,-1 0-1,1 0 1,-1 0-1,1 0 1,-1 0-1,0 0 0,-1 2 1,-7 18 54,-2-1 1,-24 38-1,-81 125 215,112-179-249,4-12-1,-1-27-1508,-2-7-5958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21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8955 0 3952,'2'38'-23,"-1"21"-23,-2-48 46,-6 30 37,-13 21 213,-35 75 0,13-32 529,8-13-241,-33 47 5,50-113-222,-96 87 116,85-92-203,-137 75 86,127-76-120,-170 95 78,163-90-83,-209 97 84,198-99-79,-253 86 81,242-86-74,-300 97 78,287-93-97,-350 115 83,341-113-71,-372 114 73,367-117-105,-365 87 65,367-93-99,-376 82 52,373-80-52,-372 103 48,374-98-68,-370 118 40,370-116-60,-363 103 26,368-107-79,-341 98 19,347-97-32,-297 113 15,305-110-22,-305 115 12,305-118-19,-264 85 3,276-92-9,-225 72 8,234-74-9,-68 25-1,-7 5-3,4 4 2,3 8-2,13 0 2,18-6-3,17-7-2,16-7 0,14-7 0,10-4 1,23-18 3,0 0 0,1 1 0,0 0 0,0 0 0,1 1 0,1 0 0,-7 14 0,13-24-3,1 0 0,-1 0-1,0 0 1,0 0 0,1 0 0,0 0 0,-1 0 0,1 0-1,0 1 1,0-1 0,0 0 0,0 0 0,1 3 0,0 4 0,4 32 2,4 6 2,5 7-3,0 6-2,-2 2 0,0-1 0,3-7 0,-1-2 0,-1 0 0,-3 0 0,4 1 1,3-2 4,2-1-2,-11-31-2,83 196 22,-81-195-18,2 0 0,23 30 0,-23-34-3,-4-6 3,-1 0 0,2-1 0,-1-1 0,1 1 0,19 13 0,-18-14 0,58 36 70,-60-37-25,2 0 0,-1-1 0,1-1 0,0 1 0,0-1 0,1-1 1,-1 0-1,1-1 0,11 3 0,-20-6-22,0 0 4,7-2-24,-7-2-3,-1-2-70,-1 1 1,1-1-1,-2 1 0,1-1 0,0 1 0,-1-1 1,0 1-1,-1-1 0,1 1 0,-1 0 0,0-1 1,0 1-1,-4-7 0,2 3-622,-16-35-7053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2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745 289 6904,'-19'-9'0,"-18"-8"1,-8-4 4,1 4-2,1 2 2,-2-1-3,31 12-2,-27-14 1,40 18 0,1-1 1,-1 1-1,1 0 0,-1-1 0,0 1 1,1 0-1,-1-1 0,0 1 0,0 0 0,1 0 1,-1 0-1,0 0 0,1 0 0,-1 0 1,0 0-1,0 0 0,1 0 0,-2 0 1,2 1 0,-1-1 1,2 1 0,-1 0 0,0 0 0,0-1 0,0 1 0,0 0 0,0-1 0,0 1 0,1 0-1,-1-1 1,0 1 0,1 0 0,-1-1 0,0 1 0,1-1 0,-1 1 0,1 0 0,0 0-1,26 33 44,94 138 146,-98-138-179,-8-13 48,1 0 0,1-1 0,21 18 0,-24-25-36,19 19 240,40 29-1,-38-34-35,-31-23-68,3 1 36,-5-4 389,0-7-426,11-35 25,29-59-5,16-34 51,-44 97-207,18-45 155,-23 55-152,25-71 116,16-41 426,-50 137-443,2 7-58,-1 0 0,1 0 0,-1 1 0,1 10 0,3 34 25,-1-4-45,7 129 31,-12-158-86,1-13 3,0 1-1,-1-1 1,1 1 0,1-1 0,-1 1-1,1-1 1,0 1 0,1 4-1,-2-5-37,-2 4-8,-1-4-3,-7 6 8,6-6 18,-2 0 11,5-3 7,-1 0 2,21-16 18,35-21 1,63-40 8,-83 54-6,0 3 1,55-24 0,-70 35-11,54-22 36,-50 22-34,48-18 17,-64 22-16,-3 2-4,0 0 0,1 0 0,-1 0 0,1 0 0,-1 1 0,1 0 0,9-2 0,-17 7 3,-13 15-4,-22 17-2,-31 20 0,-17 12 0,-7 2 0,-2-4 0,2-9 0,-7-12 0,-10-4 1,50-20 3,-106 34 16,149-50-10,0 1-2,-1 0 1,0-2 0,0 0 0,0-1 0,-33 1 0,25-6 16,-30-4 0,52 5-18,0 0 0,1-1 0,-1 1 0,1-1 0,-1 0 0,1 0 0,0 0 0,-1 0 0,1-1 0,1 1 0,-1-1 0,0 0 0,0 0 0,1 0 0,0 0 0,-3-4 0,2 3 2,3 3-6,-1 1 0,1-1 0,-1 0 0,1 1 0,-1-1 1,1 0-1,0 0 0,-1 1 0,1-1 0,0 0 0,0 0 0,0 1 0,0-1 0,-1 0 0,1 0 0,0 1 0,1-2 0,-1-18 18,1 0-1,1 0 1,7-31 0,2 12 22,1 1 1,22-47-1,-22 57-31,2-3 43,-10 22-41,8-16 10,1 1 0,1 1 0,33-43 1,-38 53-8,-3 5-7,0 0 1,1 0-1,0 0 1,0 1-1,10-8 1,-16 14 13,-17 16 9,-68 68-17,58-59-8,-142 108 8,132-108-9,16-12-4,-8 6 0,-1-1 1,-1-2-1,-39 14 1,-11-2 19,83-32-17,14-23-4,30-16-2,28-19 0,22-5 0,11 6 0,0 11 0,-6 12 0,-79 32 0,46-9 0,-53 14 0,0 0 0,31 3 0,-37-1 0,0 1 0,0 1 0,0 0 0,10 3 0,-16-4 0,-1 1 0,0-1 0,0 1 0,0-1 0,0 1 0,0 0 0,0 0 0,0 0 0,-1 0 0,1 1 0,2 2 0,-3-2 0,-1-1 0,1 1 0,-1-1 0,1 1 0,-1-1 0,0 1 0,0 0 0,0 0 0,-1-1 0,1 1 0,-1 0 0,1 0 0,-1 5 0,-1-1 0,0 1 0,0 0 0,0-1 0,-1 0 1,0 1-1,-4 7 0,-5 8 2,-1-1-1,-1-1 1,-1 0-1,-26 31 1,15-26 5,11-13-4,-3 3-1,0-1 0,-1 0 1,-1-1-1,0-1 1,-39 19-1,-67 17 15,119-47-14,1 0 1,-1-1-1,1 1 0,-1-1 0,1-1 0,-1 1 1,0-1-1,-7 0 0,-4 0 2,1 1-2,12-1-2,-1 1 1,1-1 0,-1 0 0,1-1-1,-1 1 1,1-1 0,0 0-1,-1 0 1,-3-2 0,-4-1 2,0 0 0,1-1 1,-12-7-1,23 12-4,-1 0 0,1 0 1,0 0-1,0-1 0,-1 1 0,1 0 0,0 0 1,0 0-1,-1-1 0,1 1 0,0 0 0,0 0 1,-1-1-1,1 1 0,0 0 0,0 0 0,0-1 1,0 1-1,0 0 0,-1-1 0,1 1 1,0 0-1,0-1 0,0 1 0,0 0 0,0-1 1,0 1-1,0 0 0,0 0 0,0-1 0,0 0 1,3-30 5,-1 22-5,1 0-1,0 1 1,0 0-1,7-13 1,1 4 2,24-31-1,28-22 0,11 2-2,-53 52 0,36-22 0,-39 28 0,1 1 0,23-8 0,-26 11 0,1 2 0,24-5 0,-27 8 0,0-1 0,25 2 0,-33 0 0,1 1 0,0 0 0,0 0 0,-1 1 0,13 4 0,-16-5 0,0 1 0,-1-1 0,1 1 0,0 0 0,-1 0 0,1 0 0,-1 0 0,1 0 0,-1 0 0,0 1 0,4 4 0,-4-3 0,-1-1 0,1 1 0,0-1 0,-1 1 0,0 0 0,0 0 0,0 0 0,0 0 0,-1-1 0,1 9 0,-2-2 0,0 1 0,0 0 0,-1-1 0,-5 18 0,0-6 0,-1 0 0,-13 22 0,12-26 0,-1-1 0,-1-1 0,-14 18 0,13-20 0,-1-1 0,-1 0 0,-17 12 0,10-9 0,-31 16 0,-14 0 0,14-14 0,18-10 0,32-8 0,1 1 1,-1-1 0,0 0-1,0 0 1,0 0 0,0 0-1,0 0 1,1 0 0,-1-1-1,0 1 1,0-1 0,0 1-1,1-1 1,-1 1-1,0-1 1,0 0 0,1 0-1,-1 0 1,1 0 0,-1 0-1,1 0 1,-1-1 0,1 1-1,0 0 1,0-1 0,0 1-1,-1-1 1,1 1 0,1-1-1,-1 0 1,0 1 0,0-1-1,1 0 1,-2-3 0,2 1 1,-1-1 0,1 1 0,0-1 0,0 1 0,1-1 0,-1 1 0,1-1 0,0 1 0,0 0 0,1-1 0,-1 1 0,1 0 1,3-6-1,1-2 1,-3 7 0,0-1 1,0 1-1,1 0 0,-1 0 0,2 0 1,-1 0-1,5-4 0,86-76 36,-72 71 1,8 1-22,1 2 1,34-7 0,-40 16 22,-11 3-29,1 1-1,-1 1 1,0 0 0,20 7 0,-34-10-11,0 0 0,-1 1 0,1-1 0,0 0 0,-1 1 0,1-1 0,0 0 1,-1 1-1,1-1 0,-1 1 0,1-1 0,-1 1 0,1-1 0,-1 1 0,1-1 1,-1 1-1,1 0 0,-1 0 0,4 7 4,0 0-1,-1 0 1,0 0 0,0 0 0,-1 0 0,2 15-1,-4-22-3,0 0 0,0 0 0,0 0 0,0 0 0,0 1 0,0-1 0,0 0 0,0 0 0,0 0 0,-1 0 0,1 1 0,0-1 0,-1 1 0,-6 12 1,0 0 1,-1-1 0,-1 0 0,0-1 0,-10 13 0,-1-7 5,-107 71 8,97-72-9,-148 60 2,139-65-1,-163 20 12,165-31 7,22-2-15,-11-1 5,-1 0-1,1-2 1,0-1 0,-36-12 0,-20-14 60,81 30-72,0 1 0,0-1 0,0 1-1,0-1 1,0 0 0,0 1 0,0-1 0,0 0 0,0 0 0,0 1 0,1-1-1,-1 0 1,0 0 0,1 0 0,-1 0 0,0 0 0,1 0 0,-1 0 0,1 0 0,0 0-1,-1 0 1,1-1 0,0 1 0,0 0 0,-1-2 0,1 0 8,1-26 16,4 15 45,8-5-41,1 1 0,28-29 1,-20 30 26,134-62 22,-119 64-27,159-51 26,-159 55-27,137-19 20,-142 30-20,11 5-20,46 13 1,-87-17-32,0-1 0,0 1-1,-1-1 1,1 1 0,0 0 0,-1 0 0,1 0-1,-1-1 1,4 3 0,1 3 1,0-1 1,0 1 0,-1 0-1,1 0 1,-1 1-1,0-1 1,-1 1 0,5 10-1,-8-16-3,-1-1-1,0 1 1,0-1 0,1 1-1,-1 0 1,0-1-1,0 1 1,0 0 0,0-1-1,0 1 1,1 0 0,-1-1-1,-1 1 1,1 0-1,0-1 1,0 1 0,0 0-1,0-1 1,0 1-1,-1 0 1,1 1 0,-2 4 1,0 0 1,-1 0 0,0 0-1,-6 10 1,2-7-2,0 0 0,-1-1-1,0 0 1,-10 8 0,-51 35 4,-13 2-3,3-6-2,12-15 0,17-9 0,17-9 0,12-9 0,20-4 0,1-1 0,-1 0 0,1 0 0,-1 0 0,1 0 0,-1 0 0,1 0 0,-1 0 0,1 0 0,-1 0 0,1 0 0,-1 0 0,1 0 0,-1 0 0,1-1 0,-1 1 0,1 0 0,-1 0 0,1 0 0,0-1 0,-1 1 0,0-1 0,1 0 0,0 1 0,-1-1 0,1 0 0,0 0 0,0 0 0,0 0 0,0 0 0,0 0 0,0 0 0,0 0 0,0 0 0,0 0 0,0 0 0,1 0 0,-1-1 0,14-31 0,-8 23 0,0 2 0,13-16 0,30-24 0,9 2 0,11 1 0,-60 40-1,9-6 0,1 1 0,0 0 0,1 1 0,0 1 0,33-8 0,-47 15 1,58-14-4,-61 15 3,0-1 0,1 0 0,-1 1 0,0 0 1,1 0-1,-1 0 0,1 0 0,-1 0 0,0 1 0,1-1 0,-1 1 0,0 0 0,1 0 0,-1 0 0,0 1 0,4 2 0,-7-3 0,1 0 0,-1 0 0,0 0 0,0 0 1,0 0-1,0 0 0,-1 0 0,1 0 0,0 0 0,0 0 0,-1 0 0,1 0 1,0 0-1,-1 0 0,1 0 0,-1 0 0,1 0 0,-1-1 0,0 1 1,1 0-1,-1 0 0,-1 0 0,-1 3-1,-14 13-1,0-2-16,-12 7 5,0 0 1,-1-2-1,-37 18 0,53-31 11,9-4-1,-1-1-1,1 0 1,-1 0-1,1-1 1,-1 1-1,-6 0 1,-44 4-44,52-7 35,1 1 0,0-1 0,0 0 0,0 0 1,0 0-1,0 0 0,0-1 0,0 1 1,0-1-1,1 0 0,-1 1 0,0-1 0,-3-5 1,2 4-8,-3-5-92,3 0 83,1 0 0,0 0 0,1 0 0,-1 0 0,2 0-1,-1-1 1,1 1 0,0-1 0,1-11 0,1-9-47,5-31-1,-4 42-52,2 0-1,0 0 1,9-26-1,-3 15-1189,9-30-6401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1:2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1559 85 7624,'-54'-8'136,"-43"2"384,-155 11 1,165 0-474,-67 3-5,-86 3 36,52-1-29,150-7-2,-253 51 170,228-29-190,58-23-15,-1 0 0,1 0 0,0 1 1,0 0-1,0 0 0,0 0 0,1 0 1,-5 5-1,-2 2 4,-18 17 24,28-27-34,1 1-1,0-1 1,-1 0-1,1 1 0,-1-1 1,1 1-1,0-1 0,-1 0 1,1 1-1,0-1 1,0 1-1,-1-1 0,1 1 1,0-1-1,0 1 1,0-1-1,0 1 0,0-1 1,0 1-1,0-1 0,0 1 1,0 0-1,0-1 1,0 1-1,1 8 17,0 0 0,1-1 1,1 1-1,-1-1 0,1 1 0,1-1 1,-1 0-1,7 9 0,-9-15-7,0 0 1,0 0-1,0-1 0,1 1 0,-1 0 1,1-1-1,-1 1 0,1 0 0,0-1 1,2 2-1,15 12 71,35 21 0,46 12-19,-92-44-35,0-1 0,0 0 0,0-1 0,11 3 0,132 26 128,21-6-111,-94-18 39,145 4 4,30-5-60,-145-6 35,456-2 21,-450 0-48,449-26 14,-456 20-19,403-28 17,-417 29-24,358-33 59,-165 9 10,-170 20-33,-115 11-62,-1 0 1,1 0-1,-1 0 1,1 0-1,-1 0 0,1 0 1,-1 0-1,1 0 1,-1 0-1,0 0 0,1 0 1,-1 0-1,1 0 1,-1-1-1,1 1 0,-1 0 1,0 0-1,1-1 1,-1 1-1,0 0 0,1 0 1,-1-1-1,0 1 1,1 0-1,-1-1 0,0 1 1,0 0-1,1-1 1,-1 1-1,0-1 0,1 0 1,-5-6 10,4 6-10,-21-17 16,4 10 28,-137-31 22,111 33-2,-239-12 23,214 16-35,-319-5 26,301 6-26,-367 13 24,359-7-39,-371 34 16,374-28-16,-340 53 14,349-51-20,-304 43 12,317-47-12,-273 27 22,293-30-48,-126 10 9,79-11-1,90-5-9,11-2-1,1 0-5,25-5 8,37-1-3,44-7-4,45-4-2,45-8 0,36-9 0,43-11 0,27 0 0,11 8 0,-6 3 0,-9 0 1,-20 3 4,-64 9-2,-139 16 5,7 1 0,219-23 24,-60 3 32,-222 25-43,81-11 127,-148 10-4,-24-2-117,28 2 40,-234-4 26,203 7-26,-334 1 23,309 0-36,-430 16 18,416-13-31,-421 16 20,429-16-26,-376 15 18,391-16-18,2 0-11,-218 11 40,85 10 56,203-22-104,16-4 18,27-2 3,67-3 12,167-18 4,-196 17-19,339-36 10,-313 35-23,405-30 12,-398 32-19,388-28 3,-401 30-10,111-3-1,10 11-3,-191-2-2,323 20 14,-75 1 25,-259-21-32,-1 2 7,-10 1 1,-18 9-6,-1-1 1,-32 11 0,-100 42 7,117-50-4,-193 46-1716,97-36-6884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8:48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1825 1063 5024,'-6'-6'73,"-32"-35"70,35 37-46,1 1-1,0-1 1,0 0 0,0 0-1,0 0 1,1 0 0,-1 0 0,1 0-1,0-1 1,0 1 0,1 0-1,-1-8 1,1 7 6,0 0-1,0 0 1,0 0 0,1 0-1,-1 0 1,1 0 0,0 0-1,1 0 1,-1 0 0,1 1-1,0-1 1,3-5 0,0 0-46,-3 7-25,-1-1-1,1 1 1,0 0 0,0 0 0,1 1 0,-1-1 0,1 0 0,-1 1 0,7-5 0,15-12 83,0 2 1,37-19-1,-30 23 99,172-46 63,-153 48-169,230-49 40,-220 48-81,276-54 54,-50 11-65,-201 39-44,-19 2-8,-30 1 1,-36 13-5,1 0 1,0-1-1,-1 1 0,1 0 0,0-1 0,-1 1 0,1-1 0,0 1 0,-1-1 0,1 1 0,-1-1 1,1 0-1,-1 1 0,1-1 0,-1 1 0,1-1 0,-1 0 0,0 0 0,1 1 0,-1-1 0,0 0 0,0 1 1,0-1-1,1 0 0,-1 0 0,0 0 0,0-1 0,-1 0 0,0-1 1,-1 1-1,1 0 0,-1 0 1,1-1-1,-1 1 1,0 0-1,0 1 0,1-1 1,-2 0-1,1 0 0,0 1 1,0-1-1,-3 0 0,-56-34 3,25 22 4,-81-17-1,-25 7 1,76 17 20,-311-9 7,295 15-19,-338 14 9,341-8-16,-276 34 8,297-30-9,-58 12-1,17-1-4,10 0-4,124-8-4,33-1 4,-30-7-4,204 3-4,-186-7 5,97-5 4,45-1 1,-4 2 0,-17 3 0,-28 5 0,-32 2 0,-35-2 0,-43-1 1,-39-3-1,0 0 0,-1 0 0,1 0 0,0 0 0,0 0 0,0 0 0,0 0 1,0 0-1,0 0 0,0 0 0,0 0 0,0 0 0,0 0 0,0 0 0,0 0 0,0 0 0,0 0 0,0 0 0,0 0 0,0 0 0,-1 0 0,1 0 0,0 1 0,0-1 1,0 0-1,0 0 0,0 0 0,0 0 0,0 0 0,0 0 0,0 0 0,0 0 0,0 0 0,0 0 0,0 0 0,0 0 0,0 0 0,0 0 0,0 0 0,0 0 0,0 1 1,0-1-1,0 0 0,0 0 0,-16 2 2,-79 7 8,-179 15-1,203-17-1,-353 28 9,329-27-3,-367 40 4,381-39-3,-293 48 32,222-28-22,148-26-14,10 0-7,19 3 1,84 2-1,248-10 5,-351 2-9,82-4 14,162-11-1,26-4-9,-163 11 3,167-12-1,29-1-4,-59 7-2,-69 10 0,-66 4 0,-55 0 0,-46 1 1,-14-1-1,0 0 0,0 0 0,0 0 0,0 0 0,0 0 0,0 0 0,0 1 0,0-1 0,0 0 0,0 0 0,0 0 0,0 0 0,0 0 0,0 0 0,0 0 0,0 0 0,0 0 0,0 0 0,0 0 0,0 0 0,0 0 0,0 0 1,0 1-1,0-1 0,0 0 0,0 0 0,0 0 0,0 0 0,0 0 0,0 0 0,0 0 0,0 0 0,0 0 0,0 0 0,0 0 0,0 0 0,0 0 0,0 0 0,0 0 0,0 0 0,0 0 0,0 0 0,0 0 0,0 0 1,0 0-1,1 0 0,-1 1 0,0-1 0,0 0 0,0 0 0,0 0 0,0 0 0,0 0 0,0 0 0,0 0 0,0 0 0,0 0 0,0 0 0,0 0 0,0-1 0,0 1 0,0 0 0,1 0 0,-39 8 14,-195 26 17,162-24 10,-139 19 4,-40 5-23,139-19 39,-474 62 34,472-61-15,-147 26 0,23 2-50,159-26 45,-173 51 34,227-60-35,4 6-10,20-14-64,0-1 1,-1 0-1,1 0 1,0 0-1,0 0 0,0 0 1,0 1-1,0-1 1,0 0-1,0 0 0,0 0 1,0 0-1,0 1 1,0-1-1,-1 0 0,1 0 1,0 0-1,0 0 1,0 1-1,0-1 0,0 0 1,0 0-1,1 0 1,-1 1-1,0-1 0,0 0 1,0 0-1,0 0 1,0 0-1,0 1 0,0-1 1,0 0-1,0 0 1,0 0-1,0 0 0,1 0 1,-1 1-1,0-1 1,0 0-1,0 0 0,0 0 1,0 0-1,1 0 0,-1 0 1,0 0-1,0 0 1,0 1-1,0-1 0,1 0 1,-1 0-1,0 0 1,0 0-1,0 0 0,0 0 1,1 0-1,32-2 26,67-16-6,77-20-16,63-12-4,73-8 0,346-51-4,-545 91-15,135-22 4,-38 3 2,-146 25-39,127-25-20,-163 30-40,-21 2 99,-4 2-2,1-4 6,-7 2-2,-12 2-37,-197 6-3,198-2 49,-61 4-17,-158 12 4,-46 7 11,149-12-1,-227 23 4,-98 14 1,26 8 0,65 3 0,96-2 0,104-7 0,74-17 0,66-25 0,23-9 0,0 0 0,0 0 0,0 0 0,0 0 0,0 0 0,0 0 0,0 0 0,0 0 0,0 0 0,0 1 0,0-1 0,0 0 0,0 0 0,1 0 0,-1 0 0,0 0 0,0 0 0,0 0 0,0 0 0,0 0 0,0 0 0,0 0 0,0 0 0,0 0 0,0 0 0,0 0 0,0 0 0,0 1 0,0-1 0,0 0 0,0 0 0,35-8 0,-24 5 0,101-24-2,-48 12-3,134-32 4,33-5-1,-126 30-3,479-102 2,-464 100-2,435-88 2,-459 92-2,110-23 4,-13 0 1,-191 42 0,177-47 2,-171 45 4,-8 0 2,0 3-8,-1-2 1,0 1-1,0 0 1,0-1 0,0 1 0,0 0 0,0 0 0,0 0 0,0 0 0,-1 0 0,1 0-1,0 0 1,-1 0 0,1 1 0,-3-2 0,-52-19 14,50 19-3,1 0 0,-1 1 0,0 0 0,-10-1 0,-117-9 48,-34 9-28,87 4 68,-149 16 0,-20 12-50,149-14 105,-138 28 4,26 2-90,142-29 118,-166 37 73,203-44 21,32-10-279,1 0 0,0 0-1,0 0 1,0 0 0,0 0-1,-1 0 1,1 0 0,0 0 0,0 0-1,0 0 1,0 0 0,0 0 0,-1 0-1,1 0 1,0 0 0,0 0 0,0 0-1,0 0 1,-1 0 0,1 1-1,0-1 1,0 0 0,0 0 0,0 0-1,0 0 1,0 0 0,0 0 0,-1 1-1,1-1 1,0 0 0,0 0-1,0 0 1,0 0 0,0 0 0,0 1-1,0-1 1,0 0 0,0 0 0,0 0-1,0 0 1,0 1 0,0-1 0,0 0-1,0 0 1,0 0 0,0 0-1,0 1 1,0-1 0,0 0 0,0 0-1,0 0 1,0 0 0,0 1 0,0-1-1,1 0 1,-1 0 0,26 5 27,-24-5-10,26-1 141,226-30 60,-182 18-79,143-31 4,37-16-106,-140 33 8,470-97 10,-476 103-49,115-22 4,-18 2-9,-74 13-3,-64 13 0,-56 9 0,-13 1 0,-5 3 0,1 0 0,-1 0 0,1 1 0,-12-1 0,-256-1 0,244 3 1,-59 3 6,-189 7-1,-43 4-2,186-6 10,-538 62 4,560-51-3,-121 30 4,47 2-13,189-51-6,-55 18 14,-93 34 3,145-50-6,10 1-7,16 0 1,80-7-2,294-60-4,-388 62 0,96-18-5,193-36-1,23 1 4,-193 34-2,467-71 2,-496 77-3,94-15-1,-35 8 6,-68 9 1,-52 6 0,-41 6 0,-17-1 0,-78 1 1,-300 23 7,398-22-8,-106 9 7,-509 56 3,489-48 5,-177 35 4,18 7-7,255-52 8,-36 12 0,-121 46 20,46 2-30,103-44 5,30-17-11,-10 7 3,2 1 0,-28 28 0,41-37-1,11-2 3,-8-3-9,14 2 6,0 0 0,23 1 1,121-10-3,310-69-7,-364 56-9,469-94-3,-457 92-11,164-25-1,-18 10 15,-171 26-20,93-11 4,-40 6 17,-102 12-14,-18 2 14,-6 1 1,0-1 0,25-6 0,-74 15 2,-32 3 0,38-6 6,-26 3-3,-126 16 4,-118 16 1,-76 25 0,-33 29 0,25 4 0,63-10 1,91-22 4,93-21-3,121-40-2,0 0 0,0 1 0,-15 9 0,20-6 0,6-7 0,1-1 0,-1 1 0,0-1 0,1 0 0,-1 1 0,0-1 0,1 0 0,-1 1 0,1-1 0,-1 0 0,1 0 0,-1 0 0,0 1 0,1-1 0,-1 0 0,1 0 0,-1 0 0,1 0 0,-1 0 0,1 0 0,-1 0 0,2 0 0,17 1 0,0-2 0,26-3 0,85-13-2,-64 6-4,128-29-1,29-15-6,-126 30-47,404-116-40,-412 115-40,100-30 0,-29 8 77,-112 34-109,-12 2 68,120-32-157,-187 62 221,-41 17 36,-160 88 6,181-95 12,-202 124 35,135-89-8,117-63-40,0 1 0,0 0 0,0-1 0,0 1 1,0 0-1,0-1 0,0 1 0,0-1 0,0 0 0,-1 1 0,1-1 0,0 0 0,0 0 0,-1 0 0,1 1 0,0-1 0,0-1 0,0 1 0,-1 0 0,1 0 0,0 0 0,-2-1 0,0 0 2,3 0-3,-1 1 0,1 0 0,-1 0 0,1-1 0,-1 1 0,1 0 1,0-1-1,-1 1 0,1-1 0,-1 1 0,1-1 0,0 1 0,-1 0 0,1-1 0,0 1 0,0-1 0,-1 1 0,1-1 0,0 1 1,0-1-1,0 0 0,0 1 0,0-1 0,0 1 0,0-1 0,0 1 0,0-1 0,0 1 0,0-1 0,0 1 0,0-1 1,0 0-1,3-9-1,1 0 1,-1 0 0,2 1 0,-1-1 0,1 1 0,8-11-1,-7 11-3,15-25-16,2 0-1,30-32 0,-36 46 5,6-6-84,96-79-39,-97 91 47,70-26-21,-92 40 111,1-1 0,0 1 0,0 0 0,-1 0-1,1 0 1,0-1 0,0 1 0,0 0 0,-1 0 0,1 0 0,0 0 0,0 0 0,-1 0 0,1 0 0,0 1 0,0-1 0,0 0 0,0 1 0,12 4-5,0 0 1,-1 1-1,0 1 0,0 0 1,12 10-1,-22-15 8,0-1-1,0 0 1,-1 1 0,1 0-1,-1-1 1,1 1 0,-1 0-1,0-1 1,0 1 0,0 0-1,2 4 1,-3-6-1,14 25 6,14 38 0,8 54 18,-36-117-24,3 13 36,0 0-1,2 20 1,-5-33-36,19 183 106,-12 35-48,-8-111 123,-14 213 4,-10 34-107,11-206 122,-68 583 68,65-594-128,-22 180 0,5-22-94,25-194 49,-1 102 4,13-43-63,-3-160-36,4 47 81,13 81 38,-17-127-116,0-1 0,0 1 0,0-1 0,0 1 0,1-1 0,-1 1 0,0-1 0,0 1 0,1-1 0,-1 1 0,1-1 0,-1 1 0,0-1 0,1 1 0,-1-1 0,1 0 0,-1 1 0,1-1 0,-1 0 0,1 1 0,-1-1 0,1 0 0,-1 0 0,1 0 0,-1 1 0,1-1 0,-1 0 0,1 0 0,0 0 0,-1 0 0,1 0 0,-1 0 0,1 0 0,0 0 0,-1 0 0,1 0 0,-1 0 0,1-1 0,-1 1 0,1 0 0,-1 0 0,1-1 0,0 1 0,-1 0 0,0 0 0,1-1 0,-1 1 0,1-1 0,-1 1 0,1 0 0,0-2 0,-1 2 1,32-27 26,-30 25-22,0 0-1,0 0 0,-1 0 1,1 0-1,-1 0 0,1 0 1,-1-1-1,0 1 0,1-4 1,83-229 93,-67 164-33,30-150 4,4-40-44,-30 142 39,94-545 15,-95 523-67,22-215 4,-3-64-14,-13 53 0,-8 77-3,-10 85-2,-9 90-2,-2 84-3,1 23 4,1 2 1,-1 0-1,0 1 1,0-1 0,0 0-1,-1 1 1,0-1 0,0 1 0,0 0-1,-5-8 1,4 11-6,0 8-1,-10 18 1,1 0 0,-12 37 0,19-46 4,-11 31-17,-27 103 4,-5 34 7,28-93-17,-29 174 4,4 27 5,30-172-44,-47 448-24,55-469 25,-2 113 4,6-38 29,4-120-54,0-26 34,0 8-43,-2 0 0,-6 51 1,7-91 55,0-1 1,0 1-1,0-1 1,-3-10 0,-2-16 10,-4-63-8,4 46-36,-41-274-26,35 245 32,-59-375-20,55 358 40,-44-362-11,52 377 39,0-87 4,8 13 7,1 116 1,-2 19 1,1 0 1,0 1-1,2-1 1,0 1-1,8-25 1,-8 34 3,1 0 0,0-1 0,6-9 0,-10 18-5,0 1 1,0 0 0,0 0-1,1 0 1,-1 0-1,0 0 1,0-1-1,0 1 1,0 0-1,0 0 1,0 0-1,0 0 1,1 0-1,-1 0 1,0-1-1,0 1 1,0 0-1,0 0 1,1 0-1,-1 0 1,0 0-1,0 0 1,0 0-1,0 0 1,1 0 0,-1 0-1,0 0 1,0 0-1,0 0 1,0 0-1,1 0 1,-1 0-1,0 0 1,0 0-1,0 0 1,0 0-1,1 0 1,-1 0-1,0 0 1,0 0-1,0 1 1,0-1-1,1 0 1,-1 0-1,0 0 1,0 0 0,0 0-1,0 0 1,0 0-1,0 1 1,8 4 3,-1 0 0,1 1 1,-1-1-1,-1 2 1,1-1-1,-1 1 1,5 8-1,-8-12-2,-1-1 0,-1 0 1,1 0 0,-1 0-1,0 0 1,1 1-1,-1-1 1,0 0-1,0 1 1,-1-1-1,2 4 1,8 27 13,7 36 0,1 64-8,-18-133-8,1 14 2,0-1 0,-2 25 1,-9 152 3,-22 61-4,-13-11-2,1-69-2,28-117-3,-44 107-4,54-151-41,2-11 33,1-11 4,7-36-15,2 15-71,53-219-48,-44 189-18,60-293-52,-62 282 98,41-286-26,-45 294 106,36-268-9,-41 306 48,1 0 4,-2 0 0,-1 0 0,-1-29 0,-1 54 0,0 1-3,0 1 1,0-1-1,0 1 1,0-1-1,0 0 0,0 1 1,-1-1-1,1 1 1,0-1-1,-1 1 0,1-1 1,-1 1-1,0 0 1,0-1-1,1 1 0,-1-1 1,0 1-1,0 0 1,-2-2-1,3 3 0,-1 0 0,1 0 0,0 0 0,0 0 0,0 0 1,-1 0-1,1-1 0,0 1 0,0 1 0,-1-1 0,1 0 0,0 0 0,0 0 0,0 0 0,-1 0 0,1 0 1,0 0-1,0 0 0,-1 0 0,1 0 0,0 0 0,0 1 0,0-1 0,0 0 0,-1 0 0,1 0 0,0 0 1,0 0-1,0 1 0,0-1 0,0 0 0,-1 0 0,1 0 0,0 1 0,0-1 0,0 0 0,0 0 0,0 0 1,0 1-1,0-1 0,0 0 0,0 0 0,0 1 0,-12 17 17,0 0 0,1 1-1,-13 31 1,20-41-9,-12 29 79,-77 179 39,77-171-47,-29 174 25,44-216-100,1-1-1,-1 0 1,1 1 0,0-1-1,0 0 1,0 0 0,1 1-1,-1-1 1,3 6 0,1 9 10,1-1 1,13 30-1,-12-35-11,1-1-1,0 0 0,17 19 1,-24-30-4,1 1 1,0 1 0,0-1 0,0 0 0,0 0 0,0 0 0,1 0 0,-1 0 0,0 0 0,0 0 0,1 0 0,-1 0 0,1-1 0,-1 1 0,1 0 0,-1-1 0,1 1 1,-1-1-1,3 0 0,16 6 5,0-1 1,31 2 0,61-7-2,-112 0-5,6 0 1,1-1 0,0 1 0,0-1 0,-1-1 1,11-3-1,118-40 5,-83 21-5,58-37 0,46-38-1,-17 2 0,-113 76 0,-2-1 0,24-26 0,-42 43 0,-1-1 0,0-1 0,0 1 0,-1-1 0,1 1 0,-2-1 0,1-1 0,-1 1 0,3-9 0,-6 13 0,1 0 0,-1 0 0,1-1 0,-1 1 0,0 0 0,0 0 0,-1-1 0,1 1 0,-1 0 0,0 0 0,1 0 0,-1-1 0,-1 1 0,1 0 0,0 0 0,-1 1 0,1-1 0,-5-5 0,1 2 0,-1 0 0,1 1 0,-1-1 0,-1 1 0,1 0 0,-1 1 1,1 0-1,-1 0 0,-13-5 0,-1 1 1,0 1 0,-1 1 0,0 1 0,-39-3 0,-68 1 2,115 7-3,-60 2 8,-138 16 4,-27 15-5,140-16 14,-369 68 15,390-70-9,28-5-9,-238 57 76,273-61-64,27-4-18,44-7-2,60-10-5,-54 6 2,134-24-1,103-25-4,377-102-4,-556 129-3,139-38 4,-42 15-5,-153 39-19,116-27-7,-170 41-33,-16 4 52,-13 4 10,-4 0-32,-48 9 0,22-7 25,-116 21-6,83-15-23,-159 26 4,-26 3 26,158-26-3,-153 25 4,-19-1 7,56-7 1,62-8 0,14-1-7,181-23-53,43-4 45,-32-2-31,258-32-24,-229 24 5,327-44-38,-320 48-42,-79 7 145,173-3-141,-29 17 71,-144-14 70,3 0-18,1 0-1,-1 1 0,1-1 0,-1 1 0,0 0 1,1 0-1,-1 0 0,0 1 0,0-1 0,4 3 1,-7-4 18,5 2-23,1 1 0,-1 1 0,0-1 0,0 1 0,-1-1 0,1 1 0,-1 1 0,7 7 0,-10-9-57,0 0-1,0 1 1,-1-1-1,1 0 1,-1 0 0,1 0-1,-1 1 1,0-1-1,-1 0 1,1 0 0,0 0-1,-1 1 1,0-1 0,0 0-1,0 0 1,-2 5-1,-17 54-6545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4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222 183 3416,'0'5'-55,"0"32"5,0-35 64,1-4 22,5-16 39,-1-1 0,0 1 0,-2-1 0,0 1 0,0-21-1,0 7 77,-2 27-81,-1-1 16,1 0 0,-1 0 0,-1 0 0,1 0 0,-2-9 0,1 14 390,1-1-171,0-5 15,0 6-292,-1 1 0,1 0 1,-1 0-1,0 0 0,1 0 0,-1-1 1,0 1-1,1 0 0,-1 0 0,0 0 1,1 0-1,-1 0 0,0 1 0,1-1 1,-1 0-1,0 0 0,1 0 0,-1 0 1,0 1-1,0 0 0,-1 0 0,0 0 1,0 1-1,1-1 0,-1 1 0,1 0 1,-1-1-1,1 1 0,-1 0 1,1 0-1,0 0 0,0 0 0,0 0 1,0 0-1,0 0 0,1 1 0,-1-1 1,1 0-1,-1 0 0,1 1 0,0-1 1,0 0-1,0 3 0,0 8 73,1-1 0,5 24 0,-5-30-66,12 62 121,-7-10-23,-4 79-1,-7-56-85,-10 56-4,8-75-18,0 83 0,7-130-22,-1 58 9,-2 4-8,12 140 17,-2-132-3,-4-48-10,5 104 146,-9-136-100,-4 3 2,2-7 1,-4-3 6,3 1 1,-2-3 0,5 3-52,0 0 0,-1 0 1,1 0-1,0-1 0,0 1 0,-1 0 1,1 0-1,0-1 0,0 1 1,1 0-1,-2-3 0,-18-24 331,18 26-312,2 2-29,-1 0 1,1 0-1,-1 0 1,1 0-1,-1 0 0,1 0 1,-1 0-1,1 0 1,-1 0-1,1 0 0,-1 0 1,1 0-1,-1 0 1,1 0-1,-1 0 0,1 1 1,-1-1-1,1 0 1,-1 0-1,1 1 0,0-1 1,-1 0-1,1 0 1,-1 1-1,-30 22 6,22-19-7,-53 27 1,33-18-2,23-12 0,1-2 0,-6 1 1,9 0 27,8-2-1,21-3 20,26-3-12,-19 3 51,-8 2-30,34-1 0,-33 3 35,0-1 0,0-1 0,0-1-1,39-12 1,-65 15-86,0 1 0,0 0-1,0-1 1,0 1-1,0-1 1,0 0-1,-1 1 1,1-1 0,0 0-1,0 1 1,0-1-1,-1 0 1,1 0 0,0 0-1,-1 0 1,1 0-1,-1 0 1,1 0 0,-1 0-1,1 0 1,-1-1-1,2-27 66,-7-32-1218,-3-6-4665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48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466 0 9864,'-45'42'72,"-90"68"322,117-98-371,-21 18 272,15-7-130,1 1 0,1 2 1,-22 31-1,33-41-136,4-6 35,1-1 0,1 0-1,-5 12 1,-65 122 391,73-137-415,2 2-1438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8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468 359 8696,'-12'1'32,"-42"8"89,0 7-116,8-1 21,42-13-25,-61 18 32,-80 37-1,138-53-27,0 0-1,1 0 0,0 1 0,-1 0 0,2 0 1,-1 0-1,0 1 0,-8 12 0,8-10 0,-2 5 17,5-1-12,1 0 1,0 0-1,-1 25 0,3-36-6,0 0-1,0 0 1,0 0-1,0 0 1,1 0-1,-1 0 1,0 0-1,0 0 1,1 0-1,-1 0 1,0-1-1,1 1 1,0 2-1,6 8 9,1-1 0,-1 0 1,2 0-1,10 10 0,-4-11 37,14-1-11,34 5-1,-44-13 18,2-4-25,0-1-1,30-12 1,-34 6 85,16-16 41,-1-3 0,48-58 0,-38 33-95,-29 32 87,-1-5-76,-2 0 0,8-39 0,-16 41 116,-5-20-55,-11-46 0,6 65 68,-30-52 87,33 69-239,0 1-1,-1 0 1,0 1 0,-1-1 0,0 1-1,0 1 1,-11-10 0,17 16-37,0 1 0,-1-1 0,0 1 0,1-1 0,-1 1 0,1-1 0,-1 1 0,1 0 0,-1 0 0,0 0-1,1 0 1,-1 0 0,1 0 0,-1 0 0,0 1 0,1-1 0,-1 0 0,1 1 0,-1 0 0,-2 0 0,3 0-2,-5 5 12,-7 20 4,-6 17-19,17-38-116,0 0 1,1 0 0,-1 1-1,1-1 1,0 0 0,1 1-1,-1-1 1,1 1 0,0-1-1,1 1 1,-1-1 0,2 7-1,5 19-6996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48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97 173 7448,'-2'0'-208,"-4"0"1,2 0 6,-5 0-2,7 0-10,2 0 198,0 0 0,-1 0 0,1 0 0,0 1 1,0-1-1,-1 0 0,1 0 0,0 0 0,0 0 0,-1 0 0,1 0 1,0 0-1,0 0 0,-1 0 0,1 0 0,0 0 0,0 0 0,-1 0 1,1 0-1,0 0 0,0 0 0,-1-1 0,1 1 0,0 0 1,0 0-1,-1 0 0,1 0 0,0 0 0,0-1 0,0 1 0,-1 0 1,1 0-1,0 0 0,0 0 0,0-1 0,0 1 0,0 0 0,-1 0 1,1-1-1,0 1 0,0 0 0,0-1 0,1-3 7,0-1 0,0 0 0,0 0 1,1 1-1,-1-1 0,1 1 0,0-1 0,1 1 0,-1 0 0,1 0 0,0 0 0,0 0 1,0 0-1,7-5 0,1-2 1,0 1 0,24-16 0,-25 19 7,0 2-1,1-1 0,0 2 1,-1-1-1,1 1 0,1 1 1,18-4-1,-18 5 1,0-1 6,-1 1 0,1 0 1,0 1-1,0 1 0,0 0 0,21 2 0,-32-2-4,3 1 16,0-1 0,1 1-1,-2 0 1,1 0 0,0 1-1,0-1 1,0 1 0,-1 0-1,1 0 1,0 0 0,-1 0-1,0 1 1,0 0 0,4 3-1,-3-2 14,3 6 203,-5-4-182,0 1 0,0-1 1,-1 1-1,0 0 0,-1 0 1,1-1-1,-1 1 0,0 0 1,-1 0-1,0 0 0,0-1 1,0 1-1,-1 0 0,0-1 1,-6 13-1,-10 19 44,7-23 132,-11 6-83,-2-1 0,0-1 0,-1-2 0,-34 19 0,-22 7 74,46-25-67,0 2 0,-63 48 0,97-67-143,0 0 0,0 0-1,0 0 1,0 0 0,0 0-1,1 0 1,-1 0 0,0 1 0,1-1-1,-1 0 1,0 0 0,1 1 0,-1-1-1,1 0 1,0 1 0,-1-1 0,1 0-1,0 1 1,0-1 0,0 1 0,0-1-1,0 3 1,1-3-2,-1 0 1,1 0 0,0-1 0,0 1 0,0 0 0,0-1 0,-1 1 0,1-1-1,0 1 1,0-1 0,0 1 0,0-1 0,0 1 0,1-1 0,-1 0 0,0 0 0,0 0 0,0 0 0,0 1 0,1-2 0,1 2 6,5 0 1,29 0 77,79-9 9,59-15-9,-139 17-70,16-3-4,140-24 40,-165 30-55,-7 0 9,38 0 1,5 2 53,1 3 1,79 13 0,-100-10-37,-27-9-284,-5 0-650,16-4-4816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49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2520,'-48'47'103,"47"-46"-30,-7 1 118,9 3 232,13 3-80,45-12 441,-9 6-308,-6 1-164,75 9 547,-117-11-815,1-1 1,-1 1-1,0-1 1,0 1-1,1 0 1,-1 0-1,0 0 1,0 1-1,0-1 1,0 0-1,0 1 1,2 1-1,-1 0 4,-3-3-31,0 1 0,0-1 0,1 1 0,-1 0 0,0-1 0,0 1 0,0-1 0,0 1 0,-1-1-1,1 1 1,0-1 0,0 1 0,0 0 0,0-1 0,0 1 0,-1-1 0,1 1 0,0-1-1,-1 1 1,1-1 0,0 0 0,-1 1 0,1-1 0,0 1 0,-2 0 0,2 0 17,-6 4 34,1 1 1,-1-1-1,0 0 1,0 0-1,-1-1 1,1 1-1,-1-2 1,-11 6 0,-58 19 302,54-24-81,20-4-195,-1 0-1,0 1 1,0-1-1,0 0 1,1 1 0,-1 0-1,0 0 1,-3 1-1,21-6-29,-1 1 0,1 1-1,0 0 1,20 0 0,-16 1-42,51-8 158,-34 4-114,67 1 1,21 11 41,-103-5-90,0 1 0,1 2 0,-2 0 0,29 10 0,-37-6 2,-7-2-16,0 0-1,-1 0 1,0 1-1,0-1 1,0 1-1,2 9 1,-5-2 3,-7 12 0,-12 31 0,7-39-1,-28 38-1,-21 18-3,38-52 0,-34 30-1,-38 15 0,-3-9-2,4-11 1,14-8 4,19-12-3,-13 6-2,57-29-1207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0 9952,'-2'2'-136,"-1"-1"66,0 1 20,-9 18 34,-8 20 36,-18 51 0,32-76-14,-2 8 15,2-1-1,0 1 1,-4 33-1,5-29-6,-15 75 140,16-80-138,-14 46 112,8-35-75,1-6 6,1 0 0,1 0 1,1 0-1,2 1 1,-1 28-1,4-48-41,2 0 0,-1-1 0,1 1 0,0-1 0,1 1 0,-1-1 0,1 1 0,1-1 0,0 0 1,0 0-1,0 0 0,7 9 0,-3-12 42,3-4-41,-1 0 1,1 0-1,0-1 1,-1 0 0,1-1-1,17-5 1,57-21 65,-64 21-89,9-4 45,-1-1 0,28-16 0,-31 15-28,-17 9 10,6-2 1,-1-1 0,1 0 0,-2-1-1,1 0 1,-1-1 0,20-19 0,-23 21-2,0 0 1,-1-1 0,1 0 1,-1 0-1,11-15 0,-18 21-8,-2-3-3,-2 11 0,0 11 3,3 11-15,5 12-3,21 73-1,-14-65 0,-6-22-8,2 10-1,1 0-1,19 47 1,-17-56-3,24 42 0,-24-58-16,-1-5-198,1-1 0,-1-1 1,1 1-1,0-2 0,14 4 0,23 2-6496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0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5472,'-9'23'23,"2"-5"96,1 0 1,-6 28-1,10-38-87,2-1 0,-1 1 0,1-1 0,0 1 0,1 0 0,0-1 0,0 1 0,0-1 0,4 12 0,-1-9 28,1-1 0,-1 1 0,2-1 0,-1 1-1,1-2 1,1 1 0,-1-1 0,16 15 0,-8-5 47,0 0 1,-1 1 0,16 33-1,-26-46-80,0 0-1,0 0 0,-1 0 1,0 1-1,-1-1 0,1 0 1,-1 1-1,0-1 0,-1 1 0,0 7 1,0-4-3,0-6-6,-1-1-1,1 1 0,-1-1 1,1 1-1,-1-1 1,0 1-1,-1-1 1,1 0-1,0 0 0,-4 5 1,-1 4 59,-1 0 1,0-1 0,-1 0 0,0 0-1,-1 0 1,-17 15 0,20-21-28,-1-1 1,1 1-1,-1-1 1,0-1-1,0 1 1,-1-1-1,-9 3 1,17-6-50,-1 0 0,1 0 0,0 0 1,0 0-1,0 0 0,0 0 1,0 0-1,0 0 0,-1 0 0,1 0 1,0 0-1,0 0 0,0 0 0,0 0 1,0 0-1,0 0 0,-1 0 0,1 0 1,0 0-1,0 0 0,0 0 0,0 0 1,0-1-1,0 1 0,0 0 0,-1 0 1,1 0-1,0 0 0,0 0 0,0 0 1,0 0-1,0 0 0,0-1 0,0 1 1,0 0-1,0 0 0,0 0 0,0 0 1,0 0-1,0 0 0,0-1 0,0 1 1,0 0-1,0 0 0,0 0 0,0 0 1,0 0-1,0-1 0,-4-9-105,2-1-1,-1 0 0,2 0 1,-2-15-1,2 16-305,-3-49-4650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0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7176,'2'1'64,"1"0"-53,0 0 1,0 0-1,0 0 0,0 0 1,-1 1-1,1-1 0,0 1 1,-1 0-1,0 0 1,1 0-1,-1 0 0,4 4 1,20 34 184,-8-13-35,-11-17-137,-6-7-14,1 0 1,0-1 0,0 0 0,0 1 0,0-1 0,0 0-1,1 0 1,-1 0 0,1 0 0,4 3 0,61 31 117,-52-31-48,93 3 26,-64-10-49,75-11 0,-88 9-52,6-2 2,58-12-1,14-6-4,0-2-2,6 0 0,126-22-31,39-2-216,-264 46 109,0 2-1,0 0 1,-1 1-1,1 0 1,0 2-1,0 0 1,0 1-1,0 0 1,31 10-1,-5 0-4174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1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1 1800,'4'17'132,"-13"-12"97,-4-1-149,7-1-46,-29 15 280,35-17-310,-203 122 1144,165-100-815,-51 44 0,65-48-265,0 2 226,-71 101 113,82-95-167,-27 97 97,39-122-314,1-1-1,-1 1 0,1 0 1,0-1-1,-1 1 1,1 0-1,0-1 1,0 1-1,0 0 0,1 2 1,1 6 19,0-1 0,1 1 1,0-1-1,1 0 0,0 0 1,0 0-1,7 9 0,-11-17-29,1 0 0,-1 0-1,1-1 1,0 1-1,-1 0 1,1 0-1,0-1 1,0 1-1,0 0 1,-1-1 0,1 1-1,0-1 1,0 1-1,0-1 1,0 0-1,1 1 1,33 11 132,44 9 0,-50-18 29,119-8 63,-121 0-89,93-30 83,-115 34-189,-1 0 0,1-1 0,-1 0 0,0 0 0,1 0 0,-1 0 0,0-1 0,0 1 0,4-5 0,2-2 18,18-15 50,-22 14 205,-4 4-258,0 0-1,-1 0 1,0-1-1,-1 1 1,1 0-1,-1-1 1,-1 1-1,1 0 1,-1-1 0,0 1-1,0 0 1,-1 0-1,0 0 1,0 0-1,0 0 1,-5-8-1,-16-25 35,11 25 97,1 6-143,1 2 0,-1-1 0,0 1 0,-1 1-1,-16-6 1,27 10-29,-1 1 1,1 0-1,-1-1 0,1 1 0,-1 0 0,0 0 0,1 0 0,-1 0 0,1 0 0,-1 0 1,-2 1-1,-26 5 116,-59 19 0,57-12-7,-52 29 1,41-18-1303,-26 11-5209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1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 7448,'-11'1'0,"3"1"1,6-2 23,56-6 12,-15 0 7,0 1-1,1 2 1,68 3-1,-84 1-40,-7-1 13,1 1 0,-1 1 0,0 1 0,0 1 0,0 0 0,19 8 0,-26-9-8,12 8 40,-3 5-29,0 1 0,-2 1 0,18 20 0,-21-13 62,43 138 37,-48-126-10,37 259 262,-34-184-242,-4 131 91,-5-211-372,-1-24-702,1 1-4344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1 645 6552,'21'-4'0,"1"0"10,35-13-1,-33 10-4,64-21 15,30-13-15,144-57 0,-210 76-10,79-33 4,22-10 1,137-46-7,-240 94-25,195-60-72,17-21 44,-260 98 332,-22 4 277,-23 6-54,-116 40 692,140-43-1131,-34 17 324,-37 29 22,75-41-228,6 1-117,0 0 1,0 0 0,-10 24-1,15-19 58,4-15-98,-1 6-2,1-1 1,0 1 0,0-1 0,1 1 0,0-1 0,1 1 0,0-1-1,0 0 1,1 0 0,0 0 0,0 0 0,7 11 0,-3-7 9,1 5-8,2-1 0,0 0 0,1 0 0,0-2 1,23 24-1,15 5 14,84 58 0,-73-65-28,-9-4 2,-8-8-2,20 10 12,-82-49-1,13 10-13,-1 0-1,1-1 0,-9-10 1,6-2-1,6 10 1,1 2 0,0 0 1,0 0-1,1-1 0,-1 1 1,2 0-1,-1-1 0,1 1 1,0-1-1,0 1 0,1-1 0,1-6 1,-1 4 1,4-13 17,57-119 9,-42 110-1,109-107 12,-98 115-33,160-80-1278,-81 53-5122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2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406 122 7624,'6'31'0,"-6"-26"0,-2 13 0,-2-14 0,2-3 0,-2 1-7,-1 1 0,1-1 1,-1 0-1,1 0 0,-1 0 0,0-1 1,0 1-1,1-1 0,-6 0 0,-53 5-112,34-4 75,1 2-118,1 0 0,0 2 0,-47 15 0,38-1 135,23-9-19,2 2 31,1 1 0,0 0 1,-10 20-1,16-15 3,3 26 4,2-39 8,0-1 0,0 1 0,1-1-1,0 0 1,0 1 0,0-1 0,3 6 0,0-5 0,-1 0 1,1 0-1,0-1 1,0 1-1,1-1 1,-1-1-1,1 1 1,0-1-1,1 0 1,8 5-1,-14-9 2,1 1 0,-1 0 1,0-1-1,0 1 0,0-1 0,0 0 0,1 1 0,-1-1 1,0 0-1,0 0 0,0 0 0,3 0 0,13 0 9,1-2 1,-1 0-1,1-1 0,21-7 0,-13-1 77,127-75 53,-121 65 14,-10 6-64,9-5 41,-1-2 0,48-45 0,-67 57-26,4-5-4,0 0 0,-2 0 0,1-1 0,17-29 0,-24 31 30,0 1 0,7-18 0,-12 24-69,0 1 0,0 0 0,0-1 0,-1 0 0,0 1 0,0-1-1,-1 0 1,0-11 0,-1 12 152,1-5 36,0 8-47,-1 10-44,-8 41 8,3 64-16,16 69 20,-7-151-160,1 11 28,-1-10-21,4 32 8,16 67 0,28 65 18,-42-147-43,-4-10-2,-5-4 0,-1-28 0,-1 0 0,1 11-1248,1 0-4992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3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8696,'7'19'38,"-1"1"1,-1 0 0,-1 0-1,-1 1 1,1 27 0,-9 34 153,-10 73 5,-2-39 23,1-12-92,14-93-93,-1 12 8,1-1 0,1 0 0,0 1 0,5 28-1,0-31-27,-4-20-15,0 1-1,0-1 0,1 0 1,-1 1-1,0-1 1,1 0-1,-1 0 1,0 1-1,1-1 1,-1 0-1,0 0 1,1 1-1,-1-1 1,0 0-1,1 0 1,-1 0-1,1 0 1,-1 0-1,0 1 1,1-1-1,-1 0 1,1 0-1,-1 0 1,1 0-1,-1 0 1,0 0-1,1 0 1,-1-1-1,1 1 1,-1 0-1,0 0 0,1 0 1,-1 0-1,1 0 1,-1-1-1,0 1 1,1 0-1,-1 0 1,0-1-1,1 1 1,-1 0-1,0 0 1,0-1-1,1 1 1,-1 0-1,0-1 1,0 1-1,1-1 1,69-73-1187,-21 24-4586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9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8696,'19'-44'49,"-18"43"39,5-3 21,-5 4-99,-1-1 0,0 1 0,1 0 0,-1-1 0,0 1 0,1 0 0,-1 0 0,0-1 0,1 1 0,-1 0 0,0 0 0,1 0 0,-1 0 0,1-1 0,-1 1 0,0 0 0,1 0 0,-1 0 0,1 0 0,-1 0 0,1 0 0,-1 0 0,0 0 0,1 0 0,-1 0 0,1 0 0,-1 0 0,0 1 0,1-1 0,-1 0 0,1 0 0,-1 1 0,7 3 86,0 0 0,0 1 0,10 9 0,-9-2 185,0 8-155,-2 1 0,9 41-1,-10-26 60,2 62 1,-4-26-87,0-17-26,21 103 0,-4-106-67,12 10-8,-31-61 2,-1-1 0,1 1 0,-1 0-1,1-1 1,0 1 0,0-1 0,-1 1-1,1-1 1,0 1 0,0-1 0,0 0-1,0 1 1,-1-1 0,1 0 0,0 1 0,0-1-1,0 0 1,0 0 0,0 0 0,0 0-1,0 0 1,0 0 0,-1 0 0,1 0-1,0-1 1,1 1 0,2-1 0,4 1-1,-6 0-1,1 0 1,0 0 0,0-1 0,0 1 0,-1-1 0,1 1 0,0-1 0,-1 0-1,1 0 1,0-1 0,3-1 0,32-20-15,-1 0 1,46-39-1,-28 14 14,-41 33 4,0 0 1,-1-2 0,-1 0-1,-1 0 1,0-1 0,-1-1-1,8-21 1,2-17 56,-9 10 14,-10 44 14,-3 8-1,-2 1-71,-6 21 109,-3 26 60,-6 60 0,16-97-168,2-11-10,1 0 0,-1 0 0,1 0 0,0 0 0,0 0 0,1 0 0,1 8 0,6 28 33,-6-34-38,0 0 1,1-1-1,0 1 1,5 8 0,-5-10-102,0-1 0,0 0 1,0-1-1,1 1 0,-1 0 0,1-1 1,0 0-1,0 0 0,1 0 1,-1 0-1,0-1 0,1 0 0,6 3 1,22 8-6881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88 5920,'39'-53'13,"-38"52"138,0 1-145,-1 0 1,0 0-1,1 1 1,-1-1-1,0 0 0,1 0 1,-1 0-1,0 1 1,1-1-1,-1 0 1,0 1-1,0-1 0,1 0 1,-1 1-1,0-1 1,0 0-1,0 1 1,0-1-1,1 0 1,-1 1-1,0-1 0,0 1 1,0-1-1,0 0 1,0 1-1,0-1 1,0 1-1,0 0 0,-2 39 100,-16 67-8,-3-21 12,-6 43-69,16-56-16,9-57-23,1 0 0,2 23 0,0-32-3,0 0 1,0 0-1,1 0 1,0 0-1,0 0 1,1 0-1,0-1 1,0 1-1,0-1 1,8 10-1,-11-16 0,1 1 0,-1 0-1,0-1 1,1 1 0,-1-1-1,1 1 1,-1-1 0,1 0-1,-1 1 1,1-1 0,-1 1-1,1-1 1,0 0 0,-1 1-1,1-1 1,0 0 0,-1 0-1,2 1 1,12 2-8,0-1-1,-1 0 1,23 1 0,-19-6-51,29-13 0,-32 11 56,-2-1 0,18-11 0,-15 6 8,0-1 0,-1 0 0,-1-1 0,0-1 0,11-15 0,-10 6 116,-1-11-4,17-61 0,-27 67 325,-3 12-216,1-1-74,-1 0 1,0 0 0,-2 1 0,0-1-1,0 0 1,-7-20 0,-22-49 843,25 72-741,-1 0 0,0 1 0,-1 0 0,-14-20 0,13 28 193,1 4-360,-1 1-1,1 0 1,-1 0 0,1 0 0,-1 1 0,-12 3 0,6 0-28,1 0-1,0 1 1,0 0 0,1 1 0,0 0 0,-22 15 0,6-3-1183,-44 22-6396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14 8792,'5'45'-135,"-6"-2"-41,-1 1 0,-2-1 0,-11 46 0,9-60 191,-21 131 97,27-158-112,-6 67 146,6-61-89,0 0-1,0 0 1,0 0 0,1 0 0,0 0-1,1-1 1,4 14 0,-6-20-44,1-1 1,-1 0-1,0 0 1,1 0 0,-1 0-1,1 0 1,-1 0-1,1 0 1,-1-1-1,0 1 1,1 0-1,-1 0 1,1 0 0,-1 0-1,0 0 1,1-1-1,-1 1 1,0 0-1,1 0 1,-1-1-1,0 1 1,1 0 0,-1 0-1,0-1 1,1 1-1,-1 0 1,0-1-1,0 1 1,1-1-1,5-7 15,1-1 1,-2 0-1,1 0 0,-1 0 0,6-16 0,3-6-1055,10-16-4393</inkml:trace>
  <inkml:trace contextRef="#ctx0" brushRef="#br0" timeOffset="1">215 194 5920,'42'-75'65,"-34"61"-39,-5 8 40,0 0 0,0 0 0,1 0 1,0 0-1,8-9 0,-6 9-34,-4 3-6,0 1 1,0 0-1,0 0 0,0 1 1,1-1-1,-1 0 0,1 1 0,-1 0 1,1-1-1,3 0 0,9-5 101,-1 2 1,1 0-1,0 1 0,1 0 1,26-2-1,-29 5-96,-8 0-15,0 1-1,0 0 1,-1 0-1,1 0 0,0 1 1,0 0-1,5 1 1,9 2 16,-1 1 0,1 1 0,-1 1 0,-1 0 0,32 18 0,-38-18-27,-8-5-3,0 0-1,0 0 1,-1 0-1,1 0 1,-1 0 0,1 1-1,-1-1 1,0 1-1,0 0 1,0-1-1,2 5 1,16 28 11,-18-29-12,0 0-1,0 0 1,-1 0-1,1 1 1,-2-1 0,1 7-1,-1 0 2,0-1 0,-5 23-1,-11 35 2,-8 3 2,-5 4-3,-26 68 7,35-80 15,20-62-16,-1 0-1,1 1 1,0-1 0,0 0-1,0 0 1,1 0 0,-1 0-1,1 1 1,0-1 0,-1 0 0,1 0-1,1 0 1,-1 0 0,3 4-1,-2-3 7,-1-3-6,-1 1 0,1-1 0,0 0 0,-1 0 0,1 0 0,0 0 0,0 0-1,0 0 1,0 0 0,0 0 0,0 0 0,0-1 0,0 1 0,1 0 0,-1-1-1,0 1 1,0-1 0,1 1 0,-1-1 0,0 1 0,2-1 0,2 1 12,2 2 1,-5-2-9,0 0-1,1 0 1,-1-1 0,0 1-1,1-1 1,-1 1 0,1-1-1,-1 0 1,1 0 0,-1 0-1,0 0 1,1 0-1,-1-1 1,5-1 0,106-24 196,-86 16-48,17-13-588,70-47 1,-29 9-4806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9056,'16'54'0,"-11"-38"0,0 0-2,-1-1 1,0 1 0,-1 0 0,-1 0 0,0 17 0,1 35 0,-2 20 1,-1 98-16,-1-168-50,-1-8-113,2 1 0,0 0 0,0 0 0,1 0 0,3 20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4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4848,'59'-94'-32,"-57"91"35,15-20 130,-16 23-128,-1-1-1,0 1 1,0 0-1,1-1 1,-1 1-1,1 0 1,-1-1-1,0 1 1,1 0-1,-1-1 1,1 1-1,-1 0 1,1 0-1,-1 0 1,1-1-1,-1 1 1,1 0-1,-1 0 1,1 0-1,-1 0 1,1 0-1,-1 0 1,1 0-1,-1 0 1,1 0-1,-1 0 1,1 0-1,-1 0 1,1 1-1,-1-1 1,0 0-1,1 0 1,-1 0-1,1 1 1,-1-1-1,1 0 1,-1 0-1,0 1 1,1-1-1,-1 0 1,1 1-1,0 6 264,-1 10-74,-1 1 0,-6 31-1,6-39-70,-23 147 318,3-27 146,4-35-1348,1-4-3339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4:4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3864,'0'0'41,"6"-3"-2,17-6 161,1 1 0,-1 1 1,2 1-1,44-6 0,107 2 656,-168 11-816,0-1 0,-1 1 0,1 1 0,8 2 0,18 3 160,-26-6-103,-4 1-19,2 5-5,-5-4 6,-1 3 2,0-5-73,-1 0-1,1 0 1,-1 0 0,1-1-1,-1 1 1,0 0-1,1 0 1,-1-1 0,0 1-1,0 0 1,1-1-1,-1 1 1,0 0 0,0-1-1,0 0 1,0 1-1,0-1 1,-1 1 0,-1 1 7,-46 19 97,-6-2-42,-104 44 380,154-61-412,1-1-24,0 0 0,1 0 0,-1 1 0,1 0 0,-1 0 0,1 0 0,-1 0 0,1 0 0,0 1 0,-5 4 0,3 0 69,5-6-80,0-1 0,0 0 0,0 0 0,0 1 0,0-1 0,0 0 0,1 1 0,-1-1 0,0 0 0,0 0 0,0 1 0,0-1 0,0 0 0,0 0 0,0 1 0,1-1 0,-1 0 0,0 0 0,0 0 0,0 1 0,1-1 0,-1 0 0,0 0 0,0 0-1,1 0 1,-1 0 0,0 1 0,0-1 0,1 0 0,-1 0 0,0 0 0,0 0 0,1 0 0,-1 0 0,13 4 14,-4-1-8,-4-2-1,-1 0-1,1-1 0,0 1 1,0-1-1,0 0 0,0 0 1,8-2-1,112-12 65,-97 8-25,34-14-13,-1-3 0,90-48 0,-144 65-32,-9 2-2,-14-1 0,13 5 0,-55-9 0,-22-1 0,-12 4 0,5 3 0,17 1 0,-11 2 6,117-2 7,39-7 0,-53 6-12,81-13 19,-6-1-9,20 11-5,-116 6-6,0-1 0,0 1-1,0 1 1,0-1 0,0 0-1,0 0 1,0 0 0,0 0-1,0 1 1,0-1 0,0 0-1,0 1 1,0-1-1,1 2 1,0-1-39,1 0 0,-1 1-1,0-1 1,0 1 0,0 0 0,0 0 0,0 0-1,0 0 1,-1 0 0,1 0 0,-1 0-1,1 0 1,-1 1 0,0-1 0,0 1 0,0-1-1,0 1 1,0-1 0,-1 1 0,1-1-1,-1 1 1,1 0 0,-1 3 0,2 32-4661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4:4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1049 0 7264,'-29'3'0,"-26"3"0,24-1 0,-46 14-1,15-2-21,-117 22-9,140-32-34,-159 29-32,161-29-23,33-6 107,-169 40-221,37-4 85,107-27 153,37-11 15,2-2-17,39-4 49,65-17 15,59-5 149,-142 25-186,7-1 126,161-15 301,-68 9 320,-114 9-295,-17 2-472,0 0 0,0 0 0,0 0-1,0 0 1,0 0 0,0 1 0,0-1-1,0 0 1,0 0 0,0 0 0,0 0-1,0 0 1,0 0 0,0 0 0,0 0-1,0 0 1,0 0 0,0 0 0,0 0-1,0 0 1,0 0 0,0 0 0,0 0-1,0 0 1,1 0 0,-1 0-1,0 0 1,0 0 0,0 0 0,0 0-1,0 0 1,0 1 0,0-1 0,0 0-1,0 0 1,0 0 0,0 0 0,0 0-1,0 0 1,0 0 0,0 0 0,0 0-1,-24 7 366,16-4-370,-50 12 137,-86 18 266,142-32-313,8-5-74,1 1-1,-1 1 0,1-1 0,12-2 0,28-8 24,88-29 9,-38 11 6,13-3-24,-83 28-19,71-19 47,-173 41-20,45-10-40,-97 30 33,42-10-16,32-9-10,-176 44 68,225-60-66,13 1 1,37 3-8,17-9 1,15-9-2,14-9 2,11-5-2,92-21 29,-120 28 8,-75 20-39,1 0 1,-1 0-1,0 0 0,0 0 1,0 0-1,0 0 0,0 0 1,1 0-1,-1 0 0,0 0 1,0 0-1,0 0 0,0 0 1,0 0-1,0 0 0,1 0 1,-1 0-1,0 0 0,0 0 1,0-1-1,0 1 0,0 0 1,0 0-1,0 0 0,0 0 1,1 0-1,-1 0 1,0 0-1,0-1 0,0 1 1,0 0-1,0 0 0,0 0 1,0 0-1,0 0 0,0-1 1,0 1-1,0 0 0,0 0 1,0 0-1,0 0 0,0 0 1,0-1-1,0 1 0,0 0 1,0 0-1,0 0 0,0 0 1,0 0-1,0 0 0,-1-1 1,1 1-1,0 0 0,0 0 1,0 0-1,0 0 0,0 0 1,0 0-1,0 0 0,-1-1 1,-6-3 16,1 0-7,4 3-6,-1 0 1,1 0 0,0 0 0,-1 0 0,1 0-1,-1 1 1,1-1 0,-1 1 0,1 0 0,-1-1 0,0 1-1,1 0 1,-4 1 0,-121 8 97,96-4-22,-133 38 38,-89 42 113,225-76-208,-153 53 52,151-49-72,15-5-1384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7176,'26'30'0,"-25"-28"0,39 50 0,-33-42 4,0 0 1,-1 0 0,0 1-1,-1 0 1,0 1-1,-1-1 1,0 1 0,-1-1-1,0 1 1,2 22-1,-3-16 1,0-9 3,-2 1 0,1-1 1,-1 0-1,-2 13 0,-22 198 134,27-155-980,2-3-3402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7088,'16'-28'21,"-13"21"1,1-1-1,0 1 1,0 1 0,1-1-1,0 1 1,0-1 0,0 2-1,11-11 1,-13 14 15,0 1-1,1-1 1,-1 0 0,0 1 0,1 0-1,-1 0 1,0 0 0,1 0 0,0 1 0,-1-1-1,5 1 1,-3-1 3,-3 1-14,0 0 0,0 0 0,0 0-1,0 0 1,0 0 0,0 0 0,0 0 0,0 1 0,-1-1 0,1 1-1,0-1 1,0 1 0,3 1 0,4 2 25,40 18 224,85 48 190,-121-63-450,27 24 41,-23-16-39,-1 1 1,-1 0-1,27 38 0,-31-22-15,-10-27-4,0-1 0,-1 0-1,0 1 1,0-1 0,0 1 0,-1 7 0,1-10 1,-1-1 0,1 1 0,-1-1 0,1 1 0,-1-1 0,1 1-1,-1-1 1,0 0 0,0 1 0,1-1 0,-1 0 0,0 1 0,0-1 0,0 0 0,-1 0 0,1 0 0,0 0 0,0 0 0,-1 0-1,-1 1 1,1-2-25,-8 3-61,5-3 62,6-2 46,3 0-16,-2 1-1,-1 0 0,1 0 0,-1 0 0,1 0 0,-1 1 1,1-1-1,-1 1 0,1-1 0,0 1 0,-1-1 0,1 1 0,0 0 0,-1 0 0,1 0 1,0 0-1,1 0 0,72 8 90,-59-3 21,-11-2-75,0-2-26,0 1 0,-1 1 0,0-1 0,1 1 0,-1 0 0,0 0-1,0 0 1,0 0 0,-1 1 0,1-1 0,-1 1 0,0 0-1,0 0 1,5 9 0,-5-5-1,1 0 0,-1 0 0,-1 0 0,0 0-1,0 1 1,0 0 0,-1-1 0,-1 1 0,1 0 0,-1-1 0,-3 16 0,2-19-12,-1-1-1,1 0 1,-1 0 0,0 0 0,-4 5 0,-1-1-5,0-1 0,-1 0 0,0 0 0,0 0 0,0-1 0,-1-1 0,0 1 0,-12 4 0,18-8 3,-3 1-188,-1 0 1,-1 0 0,1-1-1,0 1 1,-1-2 0,1 1-1,-9 0 1,0 1-5125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4:4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569 106 9416,'-25'-2'0,"-24"-4"0,-12 7 0,-3 9 0,-13 7-45,-71 12-124,145-28 141,0-1-1,0 0 0,0 1 1,0-1-1,0-1 0,0 1 1,0 0-1,0-1 0,-1 1 1,-4-3-1,4 2 3,4 0 15,-1 1 0,0-1 0,0 1 0,1-1 0,-1 0 0,1 1 0,-1-1 0,1 0 0,-1 0 0,1 1 0,-1-1 0,1 0 0,-1 0 0,1 1 0,0-1 0,0 0 0,-1 0 0,1 0 0,0 0 0,0 0 0,0 0 0,0 1 0,0-1 0,0 0 0,0 0 0,0 0 0,0 0 0,0 0 0,1 0 0,-1 1 0,0-1 0,1 0 0,-1 0 0,1 0 0,-1 1 0,0-1 0,1 0 0,1-1 0,1-2-7,1 0 0,0-1 1,1 2-1,-1-1 0,1 0 0,0 1 1,0 0-1,0 0 0,0 0 0,0 1 1,1 0-1,9-3 0,19-4-31,0 1-1,68-6 1,-30 10 37,-27 3 11,-5 2 1,5 7 4,-45-8-3,1 0 0,-1 0 0,0 0 0,0 0 0,1 1 0,-1-1 0,0 0 0,0 0 1,0 1-1,0-1 0,0 0 0,1 0 0,-1 1 0,0-1 0,0 0 0,0 1 0,0-1 0,0 0 1,0 0-1,0 1 0,0-1 0,0 0 0,0 1 0,0-1 0,0 0 0,0 0 0,0 1 0,0-1 0,0 0 1,0 1-1,0-1 0,-1 0 0,1 0 0,0 1 0,0-1 0,0 0 0,0 0 0,-1 1 0,1-1 0,0 0 1,-1 1-1,-5 6 18,0 0-1,-1 0 0,0 0 0,0 0 0,-1-1 0,1-1 0,-2 1 0,-12 6 0,9-5-5,-98 59 228,82-50-155,-92 58 263,118-72-274,-4 6 30,2-4-24,13 1 10,24 1 37,1-1 0,59 0 0,-78-4-113,25-2 92,-28-1-54,-2 0 9,1 0 1,0 1-1,15 1 0,-23 0 68,-7-1-17,-25-8 54,-40-6-1,43 10-143,-106-20 213,65 15-100,-85-15 247,167 10-217,-6 8-152,29-16 63,86-33 11,-92 45-40,152-36 21,-145 39-35,-17 4-21,183-26 38,-29 13-1,-173 17-35,-3 0-13,-1-1-1,1 1 1,-1-1 0,1 1-1,-1 0 1,1-1 0,-1 1-1,1 0 1,-1-1 0,1 1-1,-1 0 1,1 0 0,-1 0-1,0-1 1,1 1 0,-1 0-1,1 0 1,-1 0 0,0 0-1,1 0 1,-1 0 0,1 0-1,-1 0 1,0 0 0,1 1-1,-1-1 1,0 0 0,-108 18 26,-131 30 41,221-45-57,-38 8 85,-66 21-1,120-31-53,35-2 13,0-1 0,43-8 0,63-19 3,-105 22-42,-24 5 11,4 0 13,-9 2 14,-11 0-3,-38-1 48,-143 19 192,106-7-217,-30 6 38,110-17-92,6-1-13,113-28-407,-88 20-808,43-14-6833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6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10040,'10'104'-16,"-8"-50"-9,-2 0 0,-9 69 0,-5-53 20,-1-6 5,2-3 0,3 18-6,10-71-20,2 3-1157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9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1 247 8432,'2'-12'15,"-1"5"-6,0 1 1,1-1-1,-1 1 1,1-1-1,4-6 1,-2 5 8,-4 7-13,0 1 0,0 0 0,1-1-1,-1 1 1,0 0 0,0 0-1,1-1 1,-1 1 0,0 0-1,1 0 1,-1-1 0,1 1 0,-1 0-1,0 0 1,1 0 0,-1 0-1,0-1 1,1 1 0,-1 0-1,1 0 1,-1 0 0,1 0 0,-1 0-1,0 0 1,1 0 0,-1 0-1,1 0 1,-1 0 0,0 1-1,1-1 1,-1 0 0,1 0 0,-1 0-1,0 0 1,1 1 0,-1-1-1,0 0 1,1 0 0,-1 1 0,0-1-1,1 1 1,11 9 22,-12-10-16,7 10 70,0 0 0,-1 1-1,0 0 1,0 0-1,-1 0 1,5 19 0,15 72 451,-11-39-394,-13-59-126,-1 0 1,1 0-1,1 0 1,-1 0-1,1 0 1,-1-1-1,1 1 1,0 0-1,0-1 1,1 0-1,-1 1 1,1-1-1,-1 0 1,1 0-1,0-1 0,0 1 1,1-1-1,-1 1 1,7 3-1,-9-6-11,0 0-1,0 0 0,1 1 1,-1-1-1,0 0 1,0 0-1,1 0 0,-1 0 1,0 0-1,0 0 1,1-1-1,-1 1 0,2-1 1,2-2-3,0-1 0,0 1 0,0-1 1,0 0-1,-1 0 0,0-1 0,0 1 1,0-1-1,4-7 0,9-9-10,-8 9 10,18-17-5,2 3 6,5 2 1,-27 20 14,1 1 0,0-1 0,0 2 0,0-1-1,1 1 1,-1 1 0,0-1 0,1 1 0,0 1 0,-1 0 0,1 0 0,-1 0 0,1 1 0,10 3 0,-9 1 154,4 11-53,-1 0 0,0 0-1,18 31 1,-17-24 10,1-1-1,34 37 0,-15-28-88,-17-22 31,-1-4-45,2-2 0,-1 0 0,32 0 0,-26-6 18,21-14-12,0-1 0,73-43 0,-96 49-25,-11 6-1,0 0 0,-1 0 0,0-1 0,9-9 0,19-18 15,-1-3 0,42-56 0,-64 75-13,-6 8 4,-1-1 0,-1 0 1,9-19-1,-7 14 6,7-11 32,-2-1 0,-2-1 0,0 0 0,10-44 0,-29 93 64,7-17-104,-1 0-1,1 0 1,0 1 0,0-1 0,0 0 0,0 1 0,0-1 0,0 7 0,0 0 12,-1-1-10,1 1 0,0-1 0,1 1-1,0-1 1,0 1 0,1 0 0,0-1 0,1 1 0,4 12 0,15 36 59,36 68 1,-45-105-62,-6-11 6,-1 0 1,0 0-1,6 18 1,48 194 93,-46-146-91,-8-33-3,-3-7-9,-3-34-97,1 1 0,0-1 0,0 1 0,-1-1 0,1 1 0,-1-1 0,0 1 0,0-1 0,0 0 0,0 1 0,0-1 0,-1 0 0,1 0 0,0 0 0,-3 3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6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28 7176,'0'3'6,"1"8"-4,-1-1-1,-1 0 1,0 1-1,-1-1 0,0 0 1,-5 17-1,2-11 0,-14 74 19,-2-7-17,8-37-4,2-7-1,1 0 0,2 0 0,-5 67-1,13-97 1,0 0 0,1 0 0,0 0 0,1 0 0,0 0-1,5 14 1,-4-15 0,-2-5 1,0 0 0,0 0 0,1-1-1,-1 1 1,1 0 0,0-1 0,-1 0 0,1 1 0,1-1-1,-1 0 1,0 0 0,0 0 0,1 0 0,-1-1-1,1 1 1,-1-1 0,7 3 0,-6-2-1,-1-1 2,-1-1-1,1 1 0,0 0 1,0 0-1,0-1 0,0 1 0,0-1 1,0 0-1,0 0 0,0 1 0,0-1 1,0 0-1,0-1 0,0 1 0,2-1 1,5 0-2,38-5 1,-4-5 41,68-25 0,-54 13 128,4 3 41,-57 19-174,0 1 0,0 0 0,0 0 0,0 0-1,0 1 1,0-1 0,0 1 0,-1 0 0,1 0 0,0 0 0,0 1-1,-1-1 1,1 1 0,-1 0 0,6 3 0,-5-2 19,0-1-2,-1 1 0,1-1-1,-1 1 1,1 0 0,-1 0 0,0 0 0,0 0-1,-1 1 1,1-1 0,-1 1 0,1 0-1,-1-1 1,0 1 0,2 6 0,-2-5 0,0-2-5,-1 0 0,0 0 0,0 1 0,0-1 0,0 0 0,0 0 0,-1 0 0,1 1-1,-1-1 1,0 6 0,1 7 31,5 62 207,12 49-1245,-6-61-4993</inkml:trace>
  <inkml:trace contextRef="#ctx0" brushRef="#br0" timeOffset="1">2070 1 9240,'12'18'-12,"-9"-14"2,-1 0 0,0 0-1,0-1 1,0 1 0,0 0 0,-1 1-1,1-1 1,0 7 0,21 120-93,-21-98 110,-2-12 8,1 11 21,-1 0 1,-2-1-1,-8 42 1,0-14 32,-33 168 822,14-95-271,28-129-563,8-20-454,-3 10-500,5-18-5463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6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6456,'29'-39'0,"-22"25"0,2-3 0,-3 9 109,-1 0 172,1-22-34,-6 28 476,2 6-530,96 166 311,-80-143-448,1-1-1,38 38 1,-42-48-32,-2-3-18,-8-9 4,-1 1 0,1 0 1,-1 0-1,6 9 0,3 5 30,-1 1 1,-1 0-1,-1 0 0,10 30 0,-17-38-27,-1-8 0,-1 0 1,0 0-1,0 0 0,-1 0 0,1 0 1,-1 0-1,0 7 0,0-2 21,0-1 0,-1 0 0,0 0-1,0 0 1,-1 1 0,0-1 0,0-1 0,-1 1-1,0 0 1,-8 14 0,10-21-20,0 0 0,0 0-1,-1 0 1,1 0 0,0 0 0,-1 0-1,1-1 1,-1 1 0,1 0 0,-1-1-1,0 1 1,1-1 0,-1 0 0,0 1-1,1-1 1,-4 0 0,3 0 3,2 0-15,0 0 0,-1 0 0,1 0 1,0 0-1,0 0 0,0 0 0,-1 0 0,1 0 1,0 0-1,0 0 0,0 0 0,-1 0 1,1 0-1,0 0 0,0 0 0,0 0 0,0 0 1,-1 0-1,1 0 0,0 0 0,0 0 1,0-1-1,0 1 0,-1 0 0,1 0 0,0 0 1,0 0-1,0 0 0,0-1 0,0 1 1,0 0-1,-1 0 0,1 0 0,0 0 0,0-1 1,-5-6 15,1-1 0,0 0 0,0 0 0,1 0 0,-3-12 0,2 1 43,4-111-1157,4 55-4777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3:57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9504,'1'3'8,"4"15"-2,9 18-3,-7-27-3,0 0 1,1 0-1,0-1 1,0 0-1,1-1 1,0 0-1,0 0 1,15 7-1,-22-12-1,0-1 0,1 0-1,-1 1 1,0-1 0,1 0 0,-1-1 0,1 1-1,-1 0 1,4 0 0,38 5-371,0-1-1,70-1 1,9-6-5168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4:45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1305 423 5472,'-14'2'102,"7"0"30,0-1 0,0-1-1,-1 1 1,1-1 0,0 0-1,0-1 1,-7-1 0,-3 0-91,-40-10 42,-91-26-7,41 10 44,6-2-52,-124-17 120,138 35-112,-84 0 292,167 12 0,20-4-247,0 1 0,-1 0 0,21 1 0,21-3 155,122-12 32,-138 13-88,175-14 86,-173 15-91,157-8 329,-124 6-208,-68 3-89,0-2 39,-8 3-158,-6 1-6,-120-12 147,85 9-121,-196-8 53,187 10-107,-220 1 32,217 0-51,-213-6 85,97-4 48,167 9-160,3 0 15,-1 0-61,0 1 0,0-1 0,0 1-1,0-1 1,0 1 0,1-1 0,-1 1 0,0-1 0,0 1 0,0-1 0,1 1 0,-1-1 0,0 1-1,1 0 1,-1-1 0,0 1 0,1 0 0,-1-1 0,0 1 0,1 0 0,-1-1 0,1 1 0,-1 0 0,1 0-1,-1-1 1,0 1 0,1 0 0,-1 0 0,1 0 0,95-29 69,108-14 26,-185 40-90,25-2 34,-42 5-39,223-15 92,-214 14-89,156-9 158,-164 9-116,-6 3-1,-15 4-24,0 0-1,-1-1 0,1-1 0,-22 2 1,24-4-15,-43 8 58,-102 13 7,124-18-45,1 0 8,-54 1-1,151-6-10,66-1-8,42-7-2,-86 2-5,124-2 7,-107 4-7,-93 4-2,-9-1-1,-1 0-4,0-1-1,0 1 0,0 0 1,0 0-1,-1 1 0,1-1 1,0 1-1,0 0 0,-1-1 1,1 1-1,0 1 0,0-1 1,-6 1-1,-12 2 3,-79 8 15,-9 3-5,-129 16 100,169-25 118,149-5-103,115-14 43,-174 12-164,35-7 52,-38 5-33,4-1 25,-1 0 0,27-1 0,-60 1-1823,-3 1-7162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4:4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1131 273 6640,'-77'12'184,"26"-6"-41,-78 2 0,115-9-132,7 0 10,-1 1 0,1-1 0,-1-1-1,-7-2 1,-51-17 115,-91-42 0,24-4 104,42 22 332,89 44-345,2 0-210,0 1 1,0-1-1,0 1 1,0-1-1,0 1 0,0-1 1,0 1-1,1-1 1,-1 1-1,0-1 1,0 1-1,0-1 1,1 1-1,-1-1 1,0 1-1,1-1 0,-1 1 1,0-1-1,1 1 1,-1 0-1,0-1 1,1 1-1,-1 0 1,1-1-1,-1 1 1,1 0-1,-1 0 0,1-1 1,-1 1-1,1 0 1,-1 0-1,1 0 1,113-23 534,-34 11-356,126-25 504,-159 30-484,-44 7 50,-30 0-34,-44 0-106,-110 1-9,139 1-50,24-1-45,-46 4 35,-65 14 1,39-2 10,81-14-41,-3 2 2,10-4-19,6 0-1,8 1-6,1 0 0,0-1 0,0-1 0,15 0 0,-12-1-1,177-7 21,-101 2-7,133-7 16,-126 8 32,-118 8-17,14-1-37,0 0 0,1-1-1,-1 1 1,0-1-1,-9 1 1,-187 36 65,148-25-14,-227 85 22,230-77-63,37-15-131,-153 62-1222,98-44-6007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28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1131 237 4848,'-18'-53'1,"10"35"5,-1 0-1,-21-32 0,17 36 43,-74-44 26,66 50-20,-18 1-15,-45-3 0,59 11-6,-92 29 10,116-29-42,-1-1 0,0 1 0,0 0 0,1 0 1,-1 0-1,0 0 0,1 0 0,-1 0 0,1 0 1,-2 2-1,-21 21 8,-40 53-1,49-50 0,-48 141 10,53-129-4,-28 185 16,32-175 3,-22 207 19,22-205 8,-31 208 37,28-209 31,-45 175 60,42-186-40,4-17-81,-1 2-16,0 0 0,-2 0-1,-1-1 1,-27 41-1,22-41 30,-30 30 0,45-51-70,0-1 0,0 1 0,-1-1 0,1 1 0,0-1 0,-1 0 0,1 0 0,-1 0 0,1 0 0,-1 0 0,1 0 0,-1-1 0,0 1 0,1-1 0,-1 0 0,0 0 0,1 0 0,-1 0 0,-4-1 1,4 1-4,-6-5 40,1-3-166,1 0 0,-1-1 0,2 0 0,-1-1 0,-6-13 0,-14-24-3727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2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2 359 5920,'0'-6'0,"0"4"2,-1-1-1,1 1 0,0-1 1,0 1-1,0 0 1,0-1-1,1 1 0,-1-1 1,1 1-1,-1-1 0,1 1 1,0 0-1,0 0 0,0-1 1,0 1-1,0 0 1,0 0-1,1 0 0,-1 0 1,1 0-1,0 0 0,-1 0 1,1 1-1,0-1 0,0 1 1,3-3-1,5 0 23,1-1 0,-1 2 0,1-1-1,0 2 1,0-1 0,20-1 0,73 1 153,-81 3-140,82 1 153,-45 3 51,109 24 0,-152-24-215,36 16 139,-5 2 28,58 36 1,-93-49-177,-7-5 1,0 0-1,0 0 1,-1 1 0,0 0 0,7 8 0,14 16 63,-2 1 0,24 41-1,-12-8-1,-27-49-55,1 0-1,0-1 1,0 0-1,1-1 1,1 0-1,0-1 1,22 16-1,-31-26-19,0 0 1,0 0-1,0 0 0,0-1 1,0 1-1,0-1 0,0 0 1,0 0-1,0 0 0,0 0 1,1-1-1,-1 1 0,0-1 1,0 0-1,3-1 0,-1 1 4,-3 1-1,0-1 0,0 1-1,0-1 1,0 0-1,0 0 1,0 1 0,0-1-1,-1-1 1,1 1-1,0 0 1,0 0 0,-1-1-1,1 1 1,1-2 0,4-4 7,2 0-1,-6 5 2,0-1 0,1 0 0,-1 0 0,0 0 0,-1-1 0,1 1 0,3-7 0,4-4 53,-1 0-1,0-1 1,-2 0-1,0-1 1,8-24-1,-12 29-44,0-27 133,-3 23-49,0-1-1,-1 1 1,-1 0 0,-1-1-1,-6-20 1,8 28 1,0 5-53,1-1 1,-1 1 0,0-1-1,0 1 1,0-1 0,-1 1-1,1 0 1,-1 0 0,0 0-1,-3-4 1,0-1 109,4 6-34,14 41 84,2-7-206,-9-21-8,0 0 0,1-1 1,13 16-1,-16-21-3,0-1 1,0 0 0,0 0-1,1 0 1,0-1-1,-1 1 1,1-1 0,1 0-1,7 3 1,-12-6-3,0 1 0,0-1 1,0 0-1,1 1 1,-1-1-1,0 0 0,0 0 1,1 0-1,-1 0 1,0 0-1,0 0 0,1 0 1,-1 0-1,0-1 1,0 1-1,0 0 0,2-2 1,3 0-6,17-4-23,0-1 0,-1-1 0,0-1-1,-1-1 1,26-17 0,-33 19 28,-7 4 0,-1 0 0,0 0 0,0 0 0,0-1 0,5-6 0,127-131-21,-82 75 17,-19 21-26,63-60 1,-54 70 12,-27 26-58,-7 7 60,1 0 1,-1 1-1,1 1 0,-1 0 1,24 1-1,-35 0 12,0 0 0,0 0 0,0 0 0,0 1 0,0-1 0,0 0 0,0 1 0,0-1 0,0 0 0,0 1 0,0-1 0,0 1 0,0 0 0,0-1 0,1 2 0,5 4-10,0 1 1,-1 0-1,1 0 0,-1 1 0,-1 0 1,0 0-1,0 0 0,4 10 0,-8-16 7,0-1-1,0 1 0,-1 0 1,1 0-1,-1 0 0,1 0 1,-1 0-1,0 0 0,0 3 1,0 28-39,-2 0 1,-7 36-1,6-55 13,0 1 0,-1-1-1,-6 17 1,0-4 15,-23 67-74,28-81 77,-32 94-47,31-89 60,2 0 1,0 1-1,1-1 0,-1 23 0,6-28 0,-1-10 5,1 0 0,0 0-1,0-1 1,0 1 0,0 0 0,0-1 0,0 1-1,1-1 1,-1 0 0,1 0 0,-1 0 0,7 3-1,-9-5 1,1 1 0,-1-1 0,1 0-1,0 0 1,-1 0 0,1 1 0,-1-1-1,1 0 1,0 0 0,-1 0-1,1 0 1,0 0 0,-1 0 0,1 0-1,-1-1 1,1 1 0,0 0 0,-1 0-1,2-1 1,24-7-288,0-2 0,46-23 0,-64 29 43,83-40-5295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0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0 9240,'-3'1'11,"0"1"1,-1-1 0,1 0-1,0 1 1,0 0 0,1-1-1,-1 1 1,0 0 0,1 1-1,-1-1 1,1 0 0,-1 1-1,1-1 1,0 1-1,0 0 1,-1 3 0,-11 12 55,-59 75 90,60-76-114,1-1 0,-14 26 0,11-16-25,-43 82-2,-42 112-11,84-179-11,-61 173-8,65-171-11,-27 159-8,36-168-6,5-1 14,9 61 1,-11-93 20,0 1 1,1-1 0,-1 0-1,0 1 1,1-1 0,0 0-1,-1 0 1,1 1 0,-1-1-1,1 0 1,2 2 0,1 3-13,-1 0 10,1-1-1,0 0 1,0 0 0,1-1 0,-1 1 0,1-1-1,0 0 1,0 0 0,0 0 0,1-1 0,-1 1-1,1-2 1,6 4 0,-1-3-7,0-1 0,1 0 0,-1-1 0,18 1 0,-12-7-66,108-65-1092,-46 20-4235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0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1 611 5208,'0'21'13,"-1"-14"22,1 0 0,0 0 0,0 0-1,1 0 1,0-1 0,0 1 0,1 0 0,0 0-1,3 8 1,0-4 125,-2-7-56,4 1-20,-7-5-83,0 0 0,0 0 0,0 0 0,1 0 0,-1 0 0,0 0 0,0 0-1,0 0 1,0 0 0,1 0 0,-1 0 0,0 0 0,0 0 0,0 0 0,0 0 0,1 0 0,-1 0 0,0 0 0,0 0-1,0 0 1,0 0 0,1 0 0,-1 0 0,0 0 0,0 0 0,0-1 0,0 1 0,0 0 0,0 0 0,1 0 0,-1 0-1,0 0 1,0 0 0,0-1 0,0 1 0,0 0 0,0 0 0,0 0 0,0 0 0,0-1 0,0 1 0,0 0 0,0 0-1,1 0 1,-1 0 0,0-1 0,-1 1 0,32-47 66,28-60 0,-45 81-57,6-12 124,0 1-10,25-35 1,-36 58-109,27-40 319,-33 49-279,1 0-1,0 0 1,0 1-1,1 0 1,-1 0-1,1 0 1,0 0-1,6-3 0,-4 7 199,-4 3-223,1 0 0,-1 0 0,0 0 0,0 1 0,0-1 0,0 1 0,-1 0 0,1 0 0,-1 0 0,2 5 0,1 7 156,-3-4-141,0 1 0,-1-1 0,0 0 1,-1 1-1,-1-1 0,0 1 0,-1-1 1,-4 19-1,-14 67 202,16-76-183,1-1 1,1 1 0,2 23-1,0-43-51,0 0 0,0 0 0,0 0 0,1 1 0,0-1 0,-1 0 0,1 0 0,0 0-1,0 0 1,0 0 0,0 0 0,0 0 0,0 0 0,1-1 0,-1 1 0,0 0 0,3 1-1,-2-1 3,5 0 65,2-4-57,1 1 1,-1-2-1,0 0 0,0 0 0,0 0 1,0-1-1,11-7 0,51-33 49,-67 41-76,3-1 19,0-1 1,0 0-1,0 0 1,9-10-1,-6 4-5,23-28 0,-8-1-6,-5-4-3,6-20-2,-20 51 1,-5 12 2,-2 8-1,-8 43 8,3-20-5,2-1 1,2 1 0,1 38-1,1-65-4,1 0-1,-1 0 0,1 0 0,0 0 1,0 0-1,0-1 0,0 1 0,0 0 1,1-1-1,2 4 0,-3-4 0,1 0 1,0-1-1,-1 1 1,1 0-1,0-1 0,0 0 1,0 1-1,0-1 1,1 0-1,-1 0 1,0 0-1,3 1 0,1-1 1,0 0-1,-1 0 1,1 0-1,0-1 0,0 0 1,6 0-1,5-2 2,0-1 0,17-4-1,51-21 2,10-14 2,-3-13-2,-73 42-1,-1-1 0,25-26-1,-30 26 0,0-1 0,20-33 0,-14 13 4,-1-1 0,14-44 0,-25 54 35,-2-7-7,0-41 0,-7 57 62,-28-45 52,20 52-6,0 6-107,0 0-1,0 1 1,-1 0-1,1 0 1,-17-1-1,8 6 101,-5 6-413,1 1 0,0 0 0,-22 14 0,-21 16-6101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9504,'13'23'6,"-10"-11"28,-4 6-21,-1 1 1,-8 33 0,7-39-10,0-1 0,-1 0 0,-11 23 1,0-4-2,-24 60-2,22-54-7,-83 162-169,44-84-1065,35-63-4153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6:59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9776,'1'2'0,"0"-1"0,0 1 0,0-1 0,0 1 0,0-1 0,1 0 0,-1 1 0,0-1 0,1 0 0,-1 0 0,1 0 0,-1 0 0,1 0 0,-1 0 0,1-1 0,2 2 0,3 0 0,29 9 0,75 9 5,-62-14 28,70-1 0,-83-4-27,7 0 21,185 2 7,-184-4-19,173-6 10,-175 4-11,56-3-1,10-1-10,-60 4-4,86-9-6,-89 3-661,58-19 0,-72 16-5052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1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1 633 5560,'20'-14'0,"17"-12"0,5-10-12,52-57 1,-80 77 13,-1 1 31,1 0 1,18-14 0,-30 28-8,1 0 1,0 0 0,0 0-1,0 0 1,0 1 0,0-1-1,0 1 1,0 0-1,0-1 1,0 1 0,0 1-1,0-1 1,0 0 0,0 1-1,0 0 1,3 1-1,-2-1 20,-1-1-2,0 0-1,-1 1 0,1 0 0,0-1 0,0 1 1,-1 0-1,1 1 0,0-1 0,-1 0 0,1 1 0,3 3 1,5 2 31,38 27 346,-43-30-319,-1 1-72,0-2 0,1 1 0,-1 0 0,1-1-1,0 0 1,-1-1 0,1 1 0,1-1 0,-1 0 0,0-1 0,0 1-1,1-1 1,7 0 0,8-1 20,1-1 0,-1-1 0,1-1 0,-1-1 0,0 0 0,33-13-1,-3-10-18,-33 13 36,-14 10-49,8-9 8,-1 0 0,1 0 1,-2-1-1,0 0 0,10-19 1,17-29 110,-37 59-107,1-1-1,-1 1 1,1-1 0,-1 1-1,0-1 1,-1 0 0,1 1-1,-1-1 1,1 0-1,-1 0 1,0 0 0,0 1-1,-1-1 1,1 0 0,-2-3-1,1 1 22,0-4 94,0-1-1,-1 1 0,-1 0 0,-4-15 1,5 22-111,2 2-6,0 0 1,-1 0-1,1 0 0,-1 0 0,0 0 0,1 0 0,-1 0 0,0 0 0,0 0 1,1 0-1,-1 1 0,0-1 0,0 0 0,0 0 0,0 1 0,0-1 0,0 1 0,0-1 1,0 1-1,-2-1 0,-2-1 48,-1 0-22,0 0 0,0 0 0,0 0-1,-1 1 1,1 0 0,-1 0 0,1 1 0,-1-1 0,1 1-1,-1 1 1,1-1 0,-10 3 0,14-2-70,0 0 1,0 0-1,0 0 0,0 0 0,1 0 1,-1 0-1,0 0 0,0 1 1,0-1-1,1 0 0,-1 1 0,1 0 1,0-1-1,-1 1 0,1 0 1,0 0-1,0 0 0,0 0 0,0 0 1,0 0-1,0 0 0,1 0 1,-1 0-1,0 3 0,-1 1-646,-8 25-6044</inkml:trace>
  <inkml:trace contextRef="#ctx0" brushRef="#br0" timeOffset="1">1450 0 8792,'0'0'0,"4"9"0,7 17 16,2 10 8,5 2 8,-1 4 0,4 1-32,18-10-88,28-10 88,0-2-6128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1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1 996 7896,'0'16'7,"-1"-13"2,1 1 0,0 0 0,1-1 0,-1 1 0,1-1 0,0 1 0,-1-1 0,3 6 0,31 77 87,-22-68-56,11 8-14,43 37 0,-42-49-5,45 16 4,-48-23-23,1 0 0,28 4 0,-21-7-192,1-2 1,-1-1-1,1-2 0,47-6 1,20-5-4551</inkml:trace>
  <inkml:trace contextRef="#ctx0" brushRef="#br0" timeOffset="1">1256 208 6904,'12'-97'24,"-9"77"29,0 0 1,2 0 0,9-26-1,-14 45-44,0 1-1,1 0 1,-1-1-1,0 1 1,0 0-1,1 0 1,-1-1-1,0 1 1,1 0-1,-1 0 1,0 0-1,1-1 1,-1 1-1,0 0 1,1 0-1,-1 0 1,0 0-1,1 0 1,-1 0-1,0 0 1,1 0-1,-1 0 1,1 0-1,-1 0 1,0 0-1,1 0 1,-1 0-1,0 0 1,1 0-1,-1 0 0,0 0 1,1 0-1,0 1 1,-1-1 9,18 8 41,-18-8-52,1 0 0,-1 0 0,1 1 0,-1-1 0,1 0 0,-1 1 0,1-1 0,-1 1 0,1-1 0,-1 1 0,0-1 0,1 1 0,-1-1 0,0 1 0,1-1 0,-1 1 0,0-1 0,0 1 0,1 0 0,4 14 25,-1 0 1,0 0-1,-1 0 1,0 1-1,0 22 0,-3-5 102,-10 158 35,6-150-122,-35 197 10,30-187-50,-1 7-5,-26 158-36,32-189 41,-13 127-142,15-116-71,1-1 1,9 69 0,18-1-1610,-25-96-1778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1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1 5112,'0'0'0,"12"6"0,17 10 0,3 2-400,-14 2 400,-2-3-3056</inkml:trace>
  <inkml:trace contextRef="#ctx0" brushRef="#br0" timeOffset="1">426 938 9328,'0'0'0,"-12"37"0,-25 58 0,-10 30-440,0 12 440,-5-4-1096,-11-12 1096,2-17-136,9-27 136,-2 0-5264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2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7536,'0'0'0,"4"25"8,2 12 0,2 16-8,-2-4 0,1-21 0,1-12-128,4-8 128,0-1-5088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2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45 686 3952,'5'-8'0,"27"-42"14,-12 20-4,69-105 26,-22 34 91,-7 12 199,-9 1 98,-47 74 104,-5 6-433,0 0 0,0 0 1,-1 1-1,0-1 0,0 1 0,-1-1 0,-4-6 0,-3 2 519,-2 4-445,1 1 0,-2 1 1,1 0-1,-16-5 0,9 9 386,-6 5-302,1 1-1,-24 7 0,31-3 183,1 3-270,1 0 1,0 1-1,1 0 0,1 2 1,0-1-1,-14 20 0,9 1-75,15-20 70,3-9-139,2 1 0,-1-1-1,0 0 1,1 1 0,0-1 0,1 0 0,-1 0 0,1 0 0,0 0 0,0 0 0,0-1 0,1 1 0,-1-1 0,1 0 0,0 0 0,1-1 0,-1 1-1,1-1 1,6 4 0,0 1-5,42 21 62,76 32 0,-32-15-4,-35-15-64,-41-19 4,-12-5-9,-1-3-3,-1 1-1,0 0 1,0 1 0,-1 0 0,0 0 0,0 0 0,0 1-1,-1 0 1,0 0 0,8 14 0,-10-14 0,0 1 0,0 0 1,-1 0-1,0 0 0,0 1 1,-1-1-1,0 0 0,-1 1 0,1-1 1,-2 0-1,1 1 0,-3 12 0,1-12-1,-15 35 8,6-22-7,5-11 3,0 0 0,1 1-1,0-1 1,1 1-1,1 0 1,-4 18-1,8-25 10,3 5 2,2-7 0,1-3-13,0 1 0,0-1 0,0 0 1,0-1-1,0 0 0,-1 0 0,1 0 1,0-1-1,0 0 0,-1 0 0,1 0 1,-1-1-1,10-6 0,-1 2-1,-6 2 2,-1 0-1,0 0 0,0-1 0,11-10 1,85-82 13,-84 74-9,28-44 4,2-22-9,-11 3-3,-11 16 0,-24 60-1,-1-1 1,0 0 0,-1 0 0,0-1 0,-1 1-1,-1-18 1,-3 15-5,1 11 5,0 0-1,0 1 1,0-1 0,-1 0 0,0 1 0,1-1-1,-1 1 1,-1 0 0,1 0 0,-5-3-1,8 6 1,0-1 0,-1 1 0,1 0-1,0 0 1,0 0 0,-1-1 0,1 1 0,-1 0-1,1 0 1,0 0 0,-1 0 0,1 0 0,0 0-1,-1 0 1,1 0 0,0 0 0,-1 0-1,1 0 1,-1 0 0,1 0 0,0 0 0,-1 0-1,1 0 1,-1 1 0,-11 3-1,1 0 1,0 1-1,-14 8 0,13-2-4,0 8 3,1-1 0,-16 37 1,20-31-19,2 16 2,0 54 1,9-70-36,2-5 31,2-1 1,0 0 0,13 22-1,-20-39 14,0 0-1,0 0 0,0 0 0,0 1 0,0-1 1,0 0-1,0-1 0,0 1 0,0 0 1,0 0-1,2 1 0,14 6-20,-1-1 1,1 0-1,0-1 1,18 4-1,-11-9-76,2-4 69,-1-2 1,-1 0-1,25-9 0,-26 1-70,1-9 57,-1 0 0,25-31 0,-32 28-44,43-107-21,-53 107 108,-4 15 5,1-5 1,-1 1 0,-1-1 0,0 1 0,-1-1 0,-1 1 0,0-1 1,-4-18-1,3 18 6,0 3-1,0 0 0,-1 0 0,0 0 1,-1 0-1,0 0 0,-1 1 0,-9-16 1,-40-54 50,42 69 25,7 9-68,-1 0 0,0 0-1,0 1 1,0-1 0,0 1 0,0 0 0,0 1-1,0 0 1,-11-1 0,1 5 114,-1 6-88,0 0 1,1 1-1,-1 1 0,2 1 1,0 0-1,-20 20 1,6 5-1358,5-2-5328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61 7536,'31'-23'35,"6"-7"50,-34 28-5,-3 2-72,0-1 0,0 1 0,1 0 0,-1-1 0,0 1 1,1 0-1,-1-1 0,1 1 0,-1 0 0,0-1 0,1 1 0,-1 0 0,1 0 1,-1 0-1,1-1 0,-1 1 0,1 0 0,-1 0 0,1 0 0,-1 0 0,1 0 1,-1 0-1,1 0 0,-1 0 0,1 0 0,-1 0 0,1 0 0,-1 0 0,1 0 1,7 13 104,-4 19-67,-3-30-39,-1 14 88,-19 95 36,-10-5-7,-1 10-100,4 45-10,21-121-19,2 0 0,3 57 1,1-88-7,0-1-1,0 1 1,1-1 0,0 1 0,1-1 0,-1 0-1,6 10 1,-3-8-3,-4-8 5,0 0 1,0 0-1,0 0 0,1 0 1,-1-1-1,1 1 0,-1 0 1,1-1-1,-1 1 1,1-1-1,0 0 0,0 0 1,0 1-1,0-1 1,0-1-1,0 1 0,0 0 1,0 0-1,0-1 1,3 1-1,-3 0-2,0-1 3,-1 0 0,1 1 0,-1-1 0,1 0 0,-1 0 0,1 0 0,-1 0 0,0-1 0,1 1 0,-1 0 0,1-1 0,-1 1 1,1 0-1,-1-1 0,0 0 0,3-1 0,3-1-11,38-16-34,-9 1 25,5-7 23,-10 1 44,-1-2 1,46-49-1,-75 73-26,0 1-1,0 1 1,0-1-1,0 0 0,1 0 1,-1 0-1,0 0 0,1 1 1,-1-1-1,0 1 0,1-1 1,-1 1-1,1 0 1,-1-1-1,1 1 0,-1 0 1,1 0-1,-1 0 0,1 0 1,-1 0-1,1 0 1,-1 0-1,0 1 0,1-1 1,-1 1-1,1-1 0,-1 1 1,0-1-1,1 1 1,-1 0-1,0-1 0,1 1 1,-1 0-1,0 0 0,0 0 1,1 2-1,4 2 12,0 0 0,-1 1-1,1 0 1,5 9 0,-10-13-33,16 23 83,2-1-1,42 42 0,-30-44-66,-26-20-6,-1 0 0,0 0 0,1-1 0,-1 0 0,9 2-1,-7-3 1,-1 1-1,0-1 0,1-1 0,-1 1 1,7-2-1,-3 0 0,-1 0 0,0-1 0,10-5 0,-9 4 0,0-1 0,0 0 0,8-7 0,6-9 0,38-42 1,-58 59-1,13-16 8,48-98 23,-56 92 50,-5 1-37,-1 0-1,-2-50 1,-6 53 96,-46-75 64,38 82-23,-62-39 66,60 47-127,-23 2-461,1 1 0,-52 2 0,56 2-5652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3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0 7448,'6'2'0,"3"1"0,1 0 0,-1 0 0,0 1 0,0 0 0,0 1 0,-1 0 0,1 0 0,-1 1 0,13 12 0,-14-8 2,1-1 1,-1 2 0,8 16-1,-12-14 13,-4-4-10,0 1-1,-1-1 0,0 1 1,-1-1-1,-6 16 1,-1-11 15,-127 117 54,73-79-68,61-50-6,-19 15-5,2 2 1,0 1-1,1 0 1,-24 33-1,26-32 0,3-4-40,0 2 0,1-1-1,0 1 1,2 1 0,-15 34 0,26-53 42,1 0-1,-1-1 1,1 1 0,0-1-1,-1 1 1,1 0 0,-1-1-1,1 1 1,0-1 0,-1 0 0,1 1-1,0-1 1,0 1 0,-1-1-1,1 0 1,0 0 0,1 1-1,-1-1 0,163 54 54,-107-36-20,89 30 502,-131-43-530,-8-4-13,0 1 1,-1 0-1,1 0 1,-1 1-1,0 0 1,0 0-1,0 0 0,0 1 1,-1 0-1,1 0 1,-1 1-1,0-1 1,0 1-1,-1 0 1,0 0-1,1 1 0,-2-1 1,1 1-1,3 7 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3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8696,'27'31'-7,"-17"-19"-1,0 0 0,0-1 0,18 14 0,75 48-11,-79-62 14,-13-7 7,13 5 8,1-1-1,0-1 0,50 7 0,-56-11-7,14 2 38,0-2-1,1-1 0,34-2 1,-62-1-58,1-1 0,0 0 0,-1 0 0,0 0-1,1-1 1,-1 0 0,0 0 0,0-1 0,8-6 0,3-1-749,29-18-4413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4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8160,'19'20'12,"2"4"16,10 6 5,-22-23-31,0 0-1,0-1 1,14 8 0,7-2-4,0-1 0,55 13 0,-76-22-3,26 6-47,148 16-47,-146-23-107,174-20-916,-97 2-3244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23 9504,'-1'-2'-8,"-5"-9"1,3 2 12,18 29 62,5 23 4,86 197 189,-86-193-196,22 77 0,-36-103-59,3 13 3,8 47 4,-7 7-9,-8-34-11,-10 95 1,5-125-21,-1-1 1,-9 35-1,13-57 25,0-1 0,-1 1 0,1-1 0,0 1-1,0-1 1,0 1 0,0-1 0,-1 1 0,1-1-1,0 1 1,-1-1 0,1 1 0,0-1 0,-1 0 0,1 1-1,0-1 1,-1 0 0,1 1 0,-1-1 0,1 0-1,-1 1 1,1-1 0,-1 0 0,1 0 0,-1 1-1,1-1 1,-1 0 0,1 0 0,-1 0 0,1 0-1,-1 0 1,1 0 0,-1 0 0,1 0 0,-1 0 0,0 0-1,1 0 1,-1 0 0,1 0 0,-1 0 0,1-1-1,-1 1 1,1 0 0,-1 0 0,1-1 0,-1 1-1,-20-18-47,19 15 47,-7-5-2,5 4 4,0 0 1,0 0-1,1 0 0,0 0 1,0-1-1,-3-4 1,-19-32-6,3-10 7,13 23 25,1 0 1,2 0-1,-5-39 0,9 51-15,2 9 2,-1 0 1,1 0-1,0 1 1,1-1 0,-1 0-1,3-6 1,2-24 53,2 0 0,2 0 1,2 1-1,16-41 1,-18 66 33,5-1-53,0 2 1,18-11-1,-16 15 68,10 2-38,46-1-1,-52 9-21,-15-2-45,3 0-3,0 1 0,0 1 0,0-1 1,0 2-1,-1-1 0,1 1 0,-1 0 0,0 0 0,-1 1 0,1 0 0,-1 0 1,6 8-1,7 10 6,-2 2 0,0-1 1,25 56-1,-30-31-9,-11-7 1,-10-5-3,-7-5-2,-6-8 0,-9 3-3,29-26-9,-1-11-1288,0 0-5153</inkml:trace>
  <inkml:trace contextRef="#ctx0" brushRef="#br0" timeOffset="1">1032 231 8160,'0'0'0,"15"22"0,-3 17 0,-7 24 0,-10 7-24,-7-7 24,0-1-5624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00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5832,'7'-28'32,"-7"24"-16,-4-6 1537,4 10-1508,0 1-1,-1 0 1,1-1 0,-1 1-1,1-1 1,0 1 0,0-1-1,-1 1 1,1 0-1,0-1 1,0 1 0,0 0-1,0-1 1,0 1 0,0 0-1,-1-1 1,2 1-1,-1 1 1,15 65 691,43 188 19,-18-25-455,-27-162-244,25 153 81,-38-209-182,1 1-316,0-1 1,6 22-1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378 565 12376,'0'0'0,"-6"21"0,-8 41 0,-20 17-560,-17 5 560,-6-2-192,-6-16 192,4-16-760,11-9 760,3-2-7672</inkml:trace>
  <inkml:trace contextRef="#ctx0" brushRef="#br0" timeOffset="1">629 53 10936,'10'0'0,"-2"0"-8,-7 0-3,1 1 0,-1-1 0,1 0 0,-1 1 1,0-1-1,1 1 0,-1-1 0,0 1 0,0-1 0,1 1 1,-1 0-1,0 0 0,0 0 0,0 0 0,0 0 0,0 0 1,0 0-1,0 0 0,0 0 0,0 0 0,-1 0 0,2 3 1,-1-2-18,0-1 0,0 1 0,0-1 0,0 1 0,0-1 0,0 0-1,1 0 1,-1 1 0,0-1 0,1 0 0,1 1 0,3-4-378,48-39-555,-44 32 332,36-29-4877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5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0 309 5656,'3'-21'0,"4"-19"0,28-78 262,-6 28 20,-18 55 110,-11 35-370,0 0 0,0-1 0,1 1-1,-1 0 1,0-1 0,0 1 0,1 0 0,-1 0 0,0-1 0,0 1 0,1 0 0,-1 0 0,0 0 0,1 0 0,-1-1-1,0 1 1,1 0 0,-1 0 0,0 0 0,1 0 0,-1 0 0,0 0 0,1 0 0,-1 0 0,0 0 0,1 0 0,-1 0-1,1 0 1,-1 0 0,0 0 0,1 0 0,-1 0 0,0 1 0,1-1 0,-1 0 0,0 0 0,1 1 0,0-1 10,0 1 1,0-1-1,0 1 1,0 0-1,0-1 1,0 1-1,-1 0 1,1 0-1,0-1 1,0 1-1,-1 0 1,1 0-1,-1 0 1,1 0-1,-1 0 1,1 1-1,0 0-4,3 12 112,1 0 1,-2 1-1,0 0 1,-1-1-1,0 19 1,8 199 644,-5-139-601,-3-66-136,1 0 0,2-1-1,0 0 1,2 0 0,15 38 0,-18-56-7,4 2 14,-8-10-54,0 0 0,0 0 1,0 0-1,0 1 1,1-1-1,-1 0 0,0 0 1,0 0-1,0 0 0,0 0 1,0 0-1,0 0 0,1 1 1,-1-1-1,0 0 1,0 0-1,0 0 0,0 0 1,0 0-1,1 0 0,-1 0 1,0 0-1,0 0 0,0 0 1,0 0-1,1 0 1,-1 0-1,0 0 0,0 0 1,0 0-1,0 0 0,1 0 1,-1 0-1,0 0 0,0 0 1,0 0-1,0 0 1,0-1-1,1 1 0,-1 0 1,0 0-1,3-1 13,1 0-5,1-1-1,-1 1 0,0-1 0,0 0 0,0 0 0,0 0 0,0-1 0,-1 0 0,1 1 1,-1-1-1,0 0 0,0-1 0,5-4 0,74-106 132,-48 64-77,15-16 6,70-74 104,-119 139-170,0 0 0,1 1 0,-1-1 0,1 0 0,-1 0-1,1 1 1,-1-1 0,1 1 0,0-1 0,-1 0 0,1 1-1,0-1 1,-1 1 0,1-1 0,0 1 0,0 0 0,-1-1 0,1 1-1,0 0 1,0 0 0,0-1 0,0 1 0,-1 0 0,1 0-1,0 0 1,0 0 0,0 0 0,0 0 0,-1 0 0,1 0 0,0 1-1,0-1 1,0 0 0,0 0 0,-1 1 0,1-1 0,0 0-1,0 1 1,-1-1 0,1 1 0,0-1 0,-1 1 0,1-1 0,0 1-1,-1 0 1,2 0 0,0 3 2,0-1 0,0 1-1,0-1 1,-1 1 0,1 0 0,-1 0 0,0-1 0,0 1-1,0 0 1,0 5 0,6 74 27,-7-79-31,0 1 0,1-1 1,-1 1-1,1-1 0,0 1 0,0-1 0,1 0 0,-1 1 1,4 5-1,1 2 0,-2-3 0,0-1-1,0-1 0,1 1 0,6 7 1,-6-9-1,0 0-1,1-1 1,0 0 0,0 0 0,1 0 0,-1-1 0,1 0-1,12 6 1,-5-8-5,26-5 4,-28 0 1,-1 0 0,0-1 0,13-5 0,-11 2 0,-1 0 0,15-10 0,13-16 0,-8-5 0,-6-4 0,-7-3 0,-8-3 0,-10 39 0,-1 0 0,0-1 0,-2-14 0,1 13 0,-1 1 0,-1-1 0,-4-10 0,-16-28 0,18 40 0,-1 0 0,-13-14 0,14 18 0,-1 0 0,1 0 0,-1 0 0,-8-4 0,-25-9 0,27 14-261,0 1 1,-1 1-1,1 0 1,-18-1-1,-7 1-6252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5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7984,'24'13'0,"-20"-8"0,0-1 1,-1 1-1,1 0 1,-1 0 0,0 0-1,0 0 1,0 1-1,-1-1 1,4 11-1,-5-12 5,3 16 50,-3 105 28,-4-97-22,-19 69 16,8-42-42,11-40-220,0 1 0,1-1 0,1 1 0,1 21 0,3 12-4635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1 665 7264,'88'-26'50,"-83"25"-46,0 1-1,0 0 0,0 0 0,0 0 1,0 1-1,0-1 0,0 1 0,0 0 1,5 3-1,-2-2 8,5 1 18,-1 1-1,1 0 1,-1 0-1,0 1 1,17 10-1,-19-9-12,1-1 11,-1 1 0,0 0 1,0 1-1,0 0 0,-1 1 0,16 16 0,16 16 118,-18-20-56,0-2 1,2 0 0,-1-1-1,49 24 1,-72-41-80,1 1 1,-1-1 0,1 1-1,0-1 1,-1 0 0,1 0-1,-1 1 1,1-1 0,-1 0-1,1-1 1,0 1 0,-1 0-1,1 0 1,-1 0-1,1-1 1,-1 1 0,1-1-1,-1 0 1,2 0 0,3-1 16,4-1-8,-7 2-9,1 0 0,-1-1 0,0 1 0,1-1 0,-1 0 0,0 1 0,0-1 0,0-1 1,5-3-1,63-60 115,-59 50 22,-3-5-76,0-1 0,7-30 0,-15 33 117,-1 15-150,-1-5 4,0-1 0,0 1-1,-1 0 1,0 0 0,-1 0-1,0 0 1,0 1-1,-1-1 1,-7-12 0,-77-120 592,56 88-427,-18-7 217,50 60-422,0-1-1,-1 1 1,1-1 0,0 1-1,0 0 1,0-1 0,-1 1-1,1-1 1,0 1 0,0 0-1,0-1 1,0 1 0,0-1-1,0 1 1,0-1-1,0 1 1,0-1 0,0 1-1,0-1 1,0 1 0,0 0-1,0-1 1,0 1 0,0-1-1,0 1 1,1-1 0,-1 1-1,0 0 1,1-1 0,11-9 30,-7 7-33,30-19-1309,3 0-5270</inkml:trace>
  <inkml:trace contextRef="#ctx0" brushRef="#br0" timeOffset="1">1111 1 7896,'24'4'1,"-21"-3"0,0 1-1,-1 0 1,1-1-1,-1 1 1,0 0 0,1 0-1,-1 0 1,2 4-1,1-1 1,-1 1-1,-1-1 0,1 1 0,4 11 1,-2 3 0,0 0 1,-2 0 0,0 1 0,2 37-1,-6-55 1,7 181 119,-8-103-27,1 130 26,1-167-33,1 184 106,3-93-1097,-1-73-4089</inkml:trace>
  <inkml:trace contextRef="#ctx0" brushRef="#br0" timeOffset="2">966 654 7712,'-12'-9'0,"4"2"6,7 5 28,7 5-1,32 14 86,69 26 17,-61-25 8,77 18 0,-116-34-132,27 3 129,184 1-969,-91-7-4185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6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485 223 7176,'-14'-69'104,"-25"-84"697,34 158-467,5-5-326,-1 0 0,1 0 0,-1 1-1,1-1 1,-1 0 0,1 0 0,0 1 0,-1-1-1,1 0 1,-1 0 0,1 1 0,0-1 0,-1 0-1,1 1 1,0-1 0,0 1 0,-1-1 0,1 0-1,0 1 1,0-1 0,0 1 0,-1-1-1,1 1 1,0-1 0,0 1 0,0-1 0,0 1-1,0-1 1,0 1 0,0-1 0,0 0 0,0 1-1,0-1 1,0 1 0,1 0 0,-8 100 325,5 36 138,4-41-218,1 106 10,-1-159-103,-1-12-130,1 335 488,-3-353-482,0-1 0,-1 1 1,0 0-1,-1-1 1,-9 24-1,9-27-24,2-7-32,0 0 1,0-1-1,0 1 0,0 0 0,0-1 0,0 1 0,-1-1 0,1 1 1,-1-1-1,1 0 0,-1 1 0,1-1 0,-1 0 0,0 0 0,0 0 0,1 0 1,-1-1-1,0 1 0,0 0 0,0-1 0,0 1 0,0-1 0,0 0 1,0 1-1,0-1 0,0 0 0,0 0 0,0-1 0,-3 1 0,-1-1-570,-27 1-5930</inkml:trace>
  <inkml:trace contextRef="#ctx0" brushRef="#br0" timeOffset="1">13 566 8160,'-9'-34'0,"8"32"3,0-1 1,1 1 0,-1-1-1,1 1 1,0-1-1,0 0 1,0 1 0,0-1-1,0 1 1,1-4-1,-1 5 0,1 0-1,-1 0 0,1 0 0,0 0 1,-1 0-1,1 0 0,0 0 0,-1 0 1,1 0-1,0 0 0,0 1 0,0-1 0,0 0 1,0 1-1,0-1 0,0 0 0,0 1 1,0-1-1,0 1 0,0 0 0,0-1 1,0 1-1,0 0 0,1 0 0,-1 0 0,0 0 1,0 0-1,0 0 0,0 0 0,1 0 1,-1 0-1,1 1 0,97 5 75,-57-4-174,1-3-1,65-7 1,-73 4-504,77-8-4272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738 0 10224,'3'29'53,"8"32"1,-8-47-59,16 100 16,11 197 28,-29-243 121,-8 120 0,-12 15-88,17-186-22,0-1 0,-1 1 1,-6 19-1,-59 185 155,-27 4-115,95-225-90,-7 15 60,0-1 0,-1 1 0,-19 25 0,27-40-60,-144 192 240,-50 2-1453,187-187 1079,-199 187-6839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7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1409 0 9864,'0'0'177,"-6"0"-25,-28 0 239,-53 3 10,41 0-253,1 2-1,-47 13 1,59-12-126,-14 4 33,-207 50 20,202-46-55,-192 62 5,201-61-18,-47 22-1,71-29-5,1 2-1,-23 14 1,36-21-1,1 0 0,-1 1 0,1-1 0,0 1 0,0 0 0,1 1 0,-1-1 0,-4 8 0,6-9 0,1 0 0,0 0 0,0 0 0,0 0 0,0 0 0,0 0 0,1 1 0,-1-1 0,1 0 0,0 0 0,0 0 0,0 1 0,1 3 0,2 2 0,0 0-1,1 0 1,0 0 0,0 0 0,1 0 0,0-1 0,1 0 0,0 0 0,11 11 0,-14-16-1,17 17-4,121 86 1,-110-84-8,115 90 1,-124-90 6,17 27 4,-35-43 1,0-1 0,-1 1 0,1-1 0,-1 1 0,-1 0 0,4 12 0,-5-15 0,0 0 0,-1 0 0,0 0 0,0 0 0,0 0 0,0 0 0,0 0 0,0 0 0,-1 0 0,0-1 0,1 1 0,-1 0 0,-3 6 0,2-5 0,-1 1 0,0-1 0,0 0 0,0 0 0,-1 0 0,0 0 0,1 0 0,-1-1 0,-5 4 0,-4 1 0,0 0 0,0-1 0,-20 8 0,-67 19 0,-9-7 0,8-9 0,12-7 0,15-9 0,-31-1-10,111-1 8,-4-1 1,0 1 0,0 0 0,0 0 0,0 0 1,1 1-1,-1-1 0,0 0 0,0 1 0,0-1 0,0 1 0,0 0 0,0 0 1,3 1-1,3 2 0,-5-2 1,0-1-1,-1 1 0,1 0 1,-1-1-1,1 1 0,-1 0 1,0 0-1,1 1 1,-1-1-1,0 0 0,3 6 1,5 7-3,-1 0 1,0 1 0,9 26-1,-13-19-3,-3 114-4,-4-101 7,-8 37 0,-2 37-4,8-21 6,7 24 1,1-85 0,12 52 0,-12-65 0,0 0 0,2-1 0,-1 0 0,16 25 0,-14-28 0,1-1-1,1 0 1,0-1 0,0 1 0,0-2 0,2 1 0,13 8 0,0-2 2,36 17-1,-55-29 2,1 0-1,0-1 0,0 0 0,0 0 0,10 2 1,-16-4-3,129 25 13,31-7-1079,-146-17 769,163 15-6529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4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372 302 3056,'0'0'33,"-4"-1"30,-12-5 6,12 4-9,3 1-8,-6-2-40,-5-15 14,11 16-14,0 1 0,0-1 0,0 1 0,0-1 0,0 1 1,1-1-1,-1 0 0,1 1 0,-1-1 0,1 0 0,-1 1 0,1-1 1,0 0-1,0-3 0,-3-15 268,-3 6-110,-1 0-1,0 1 0,-1-1 1,-1 1-1,-19-23 0,13 21-4,0 2 0,-1-1-1,-25-15 1,18 15 123,-33-16 1,55 30-251,-1-1 0,0 0 0,0 1 0,0-1 0,0 1 0,0 0 0,0-1 0,0 1 1,0 0-1,0 0 0,0 1 0,0-1 0,0 0 0,0 1 0,1-1 0,-1 1 0,0-1 0,0 1 0,0 0 0,0 0 0,1 0 0,-1 0 0,0 0 0,1 0 0,-1 0 0,1 1 0,-1-1 0,1 0 0,0 1 0,-2 2 0,0 0 15,0 1-1,0 0 1,0 0-1,1 0 1,0 0-1,0 0 1,0 0-1,1 0 1,-2 7-1,1 2-17,1-6 5,0 0 0,1 1 0,-1-1 0,3 13 0,9 158 176,-7-133-95,16 186 58,-16-186-38,16 183 63,-17-184-57,-1-16-82,1 13 4,-1 1 1,-7 65-1,4-99-141,-1 9-235,0 1 0,-8 26 0,-1-11-5173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5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0 421 8696,'0'-53'33,"1"52"-32,0 0 0,-1 0 0,1 0 0,0 1 1,0-1-1,0 0 0,0 1 0,0-1 0,0 0 0,0 1 0,0-1 0,0 1 0,0 0 0,0-1 0,2 1 1,0-2 0,6-3 0,-5 4 0,0-1 0,-1 0 0,1 1 1,0-1-1,0 1 0,0 0 0,7 0 0,119-19 19,-21 11 31,-65 7-33,45-8 1,247-54 85,-290 59-88,-31 4-14,19 0 1,-32 1-4,0 0 1,-1 1-1,1-1 1,0 0-1,-1 1 1,1 0-1,0-1 0,-1 1 1,1 0-1,-1 0 1,1 0-1,1 1 0,-1 0 1,-1-1-1,0 1 0,1-1 0,-1 1 0,0 0 0,0-1 0,0 1 0,0 0 0,0 0 1,-1 0-1,2 3 0,-1-2 0,-1 1 0,1-1 0,-1 1 0,0-1 0,0 1 0,-1-1 0,1 0 0,-2 6 0,-14 35 0,-8 6 0,1 0 0,15-33 0,2 0 1,-7 25-1,13-39 1,0-1 0,0 0-1,0 1 1,0-1 0,1 0 0,-1 1-1,1-1 1,-1 0 0,1 0 0,0 1-1,0-1 1,0 0 0,0 0 0,0 0-1,1 0 1,-1 0 0,1 0 0,-1-1-1,1 1 1,-1 0 0,1-1 0,0 1-1,2 1 1,-1-2 2,8 5 31,13 0-7,40 4 0,-42-12 48,14-8-18,48-19 1,-60 16 42,89-60 33,-103 66-116,-1 0 0,1 0 1,-1-1-1,-1 0 0,1 0 0,-1-1 1,-1-1-1,7-9 0,-7 9-7,2-7 45,-1-10-16,8-53 1,-16 56 1,-16-90 20,9 94-27,3 14-19,2 0-8,-1 1 0,1 0 0,-1 0 0,-1 0 0,1 0-1,-1 0 1,0 1 0,0 0 0,0-1 0,-1 2 0,1-1 0,-1 0 0,-9-4 0,8 5 6,-1 0 0,0 1 1,1 0-1,-1 1 0,-12-2 1,11 6 27,3 1-32,1 0-1,-1 1 1,1 0-1,1-1 1,-1 2 0,1-1-1,0 0 1,0 1-1,-4 9 1,3-3-2,0 0 0,1 1 0,-3 14-1,7-14 8,9 19-1,-7-27-13,0 0 1,1 0-1,-1 0 1,1 0-1,6 6 1,0-2-2,1-1 1,-1 0-1,2 0 1,-1-2-1,19 9 1,-15-9-4,-1 0 0,1-1 0,0-1 0,0-1 0,24 3 0,-20-3-5,-4-1-9,0 0 0,0-1 0,0-1 0,0 0 0,0-1 0,17-4 0,-17 3 5,0 0-14,1-1 0,0-1 1,-1 0-1,0-1 0,20-9 0,-22 8 15,-5 3-1,0-1 1,-1 0-1,1 0 1,-1-1 0,0 0-1,0 0 1,-1-1-1,1 0 1,8-10 0,-11 11 5,25-30-52,-22 25 49,1 0 1,14-12-1,27-34-9,-45 52 19,-1-1-1,1 1 0,1 0 1,-1 0-1,1 0 0,0 0 1,-1 1-1,1 0 0,11-5 1,-9 4-2,5 1-3,22 6 4,-28-1 1,1 0 0,-1 0 0,0 1 0,0 0 0,6 3 0,-5-2 0,-1 0 0,0 1 0,0-1 0,0 1 0,5 6 0,-6-5 0,-1-1 0,0 1 0,0 0 0,0 0 0,5 13 0,-6-9 0,0-1 0,0 1 0,2 19 0,-3-11 0,-1 30 0,-8 22 0,-9-3 0,-8 0 0,-4 4 0,4 2 0,7-1 0,9-14 0,7-53 0,1 0 0,0-1 0,0 1 0,1 0 0,1 9 0,-2-13 0,0 1-1,1-1 1,-1 0 0,1 1 0,-1-1 0,1 0 0,-1 0-1,1 1 1,0-1 0,-1 0 0,1 0 0,0 0 0,0 0 0,0 0-1,0 0 1,0 0 0,0 0 0,0-1 0,0 1 0,0 0-1,1 0 1,-1-1 0,0 1 0,0-1 0,1 1 0,-1-1 0,0 0-1,1 1 1,-1-1 0,0 0 0,1 0 0,-1 0 0,0 0-1,1 0 1,-1 0 0,0 0 0,1-1 0,-1 1 0,0 0-1,1-1 1,-1 1 0,2-2 0,18-11-285,-1-1-1,0-1 1,25-25 0,23-22-5415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5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 7800,'-47'49'83,"3"3"0,-67 101-1,93-126-57,-2 6 102,-69 171 37,75-159-103,-29 173 19,38-177-73,3 57-1,3-66-5,9 49 0,-4-52-2,2 0 0,1 0 0,1-1 1,15 28-1,-24-54-2,0 1 1,1 0-1,-1-1 1,1 0-1,-1 1 1,1-1-1,4 4 1,15 14-12,0-2-1,42 27 1,-61-43 4,0-1 0,1 0-1,-1 0 1,0 0 0,0 0 0,1 0 0,-1-1-1,4 1 1,27 4-60,56 0 0,-86-5 53,-1 0-1,0 0 1,1 0 0,-1-1-1,0 1 1,0-1 0,1 1-1,-1-1 1,2-1 0,38-17-537,63-37 0,-21 3-3946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00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143 427 7088,'-11'0'29,"0"2"1,0-1-1,0 1 1,1 1-1,-1 0 0,1 1 1,0 0-1,-1 0 1,2 1-1,-1 0 1,-15 12-1,24-16-22,1 0-1,0 0 0,-1 0 1,1 0-1,0 0 1,0 0-1,0 0 0,0 0 1,0 0-1,0 0 1,0 0-1,0-1 0,1 1 1,-1 0-1,0 0 1,0 0-1,1 0 1,-1 0-1,1 0 0,-1 0 1,1-1-1,-1 1 1,1 0-1,0 1 0,0 0 7,18 23 18,-7-14 37,12 1-20,43 16 0,-44-23 0,125 2 24,-112-9-24,182-26 25,-170 19-18,190-59 29,-192 52-16,176-71 29,-180 68-42,-42 19-54,220-114 174,-196 101-143,81-50 111,-92 54-83,0-1 1,-1 0-1,0-1 1,-1-1 0,0 1-1,12-19 1,-17 22 0,5-13 123,-10 13-17,1 1 0,-2-1 0,1-14 0,-2 22-147,1-1 1,0 1-1,-1 0 0,1-1 1,-1 1-1,1-1 0,-1 1 1,1 0-1,-1 0 0,1-1 1,-1 1-1,0 0 1,1 0-1,-1 0 0,1-1 1,-1 1-1,0 0 0,1 0 1,-1 0-1,1 0 0,-1 0 1,0 0-1,-6 21 75,2 0 0,1 1 0,0-1-1,-1 42 1,5-55-73,-2 11-7,1-7 18,0 1 1,3 23-1,8 113 73,1-37 1,-9-83-99,0-13 6,0 1 0,6 22 1,30 98 54,-37-134-93,1 3 30,-1 0 1,1 1-1,0-1 0,0 0 0,1 0 1,3 6-1,2 1-1390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0 8696,'-7'0'-32,"0"1"1,0-1-1,1 1 1,-1 0 0,0 1-1,-7 2 1,2-1 11,9-3-1,0 1 0,-1 0 0,1 0 0,0 0 0,0 1 0,0-1 0,-1 1 0,2-1 0,-1 1 0,-4 3 0,-9 8-57,0 1 1,-25 29-1,28-22 38,-43 120-11,46-110 38,-22 123-5,30-126 13,8 38 4,-4-57 1,0 0 0,0 0 0,1 0 0,0-1 0,9 17 0,-3-14-89,-1 0 0,2 0 0,-1 0 1,1-1-1,1-1 0,0 0 0,0 0 0,1-1 1,16 8-1,-27-15 73,74 47-4504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359 895 7088,'-2'-5'-2,"0"0"0,0 0-1,-1 0 1,1 0 0,-1 1 0,-4-7 0,6 11 2,1-1 0,-1 1 0,1-1 0,-1 1 0,1-1 0,-1 1 0,0-1 0,1 1 0,-1-1 0,0 1 0,1 0 0,-1 0 0,0-1 0,1 1 0,-1 0 0,0 0 0,1 0 0,-1-1 0,0 1 0,-1 0 0,-4 2 1,1 0 0,-1 0-1,0 0 1,1 1 0,0 0-1,0 0 1,0 0 0,0 1 0,-5 4-1,3-3 1,-8 6 4,0 1-1,1 1 1,0 0 0,-23 29-1,27-29-2,1-5 3,2 2 0,0-1-1,0 1 1,-7 12 0,1 1-2,-28 53 0,28-44-4,1 1 0,-10 44 0,21-71-2,-1 1 0,1-1 0,0 0 0,0 0 1,0 1-1,1-1 0,0 8 0,1 2-1,0 20-2,0-35 4,-1 1 0,0-1 1,1 1-1,-1-1 1,1 1-1,-1-1 0,1 0 1,0 1-1,-1-1 0,1 0 1,0 1-1,0-1 0,0 0 1,0 0-1,0 0 0,0 0 1,0 0-1,1 0 1,-1 0-1,0 0 0,0 0 1,1-1-1,-1 1 0,1-1 1,-1 1-1,3 0 0,-3 0 0,9-3-10,7-7 9,-1-1 1,0-1-1,19-16 0,-22 17 2,-1-1-1,22-23 0,-12 10 1,49-51 1,32-61 9,-90 113 39,27-107 39,-36 103 34,-3-16-30,-4-52-1,-3 71 65,-4 0-84,-1 1-1,-15-23 1,26 45-64,0 0 0,-1 0 1,0 0-1,1 0 0,-1 1 0,0-1 0,1 0 1,-1 0-1,0 1 0,0-1 0,1 1 0,-1-1 1,0 1-1,-2-1 0,1-1 15,-2 0-14,1 0 1,-1 0-1,0 0 1,1 1-1,-1 0 1,0-1-1,0 1 1,0 1-1,0-1 1,0 0-1,0 1 1,0 0-1,0 0 1,0 0-1,0 1 1,0-1 0,0 1-1,0 0 1,-7 3-1,-71 38-891,39-17-3843</inkml:trace>
  <inkml:trace contextRef="#ctx0" brushRef="#br0" timeOffset="1">716 1 8160,'-10'82'-7,"-6"80"-20,12-123-98,-4 66 4,-3 22 97,-3 125 29,12-205 22,-3 76-10,-6 176 240,14-227-24,-1-52-199,12 66 175,-11-67-1194,-1-3-4028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4400,'1'3'32,"2"7"-12,-1 0 1,-1 0-1,2 19 1,-2-15 0,0 0 1,1 0-1,6 22 1,23 39 25,-30-74-45,-1 0 1,1 0 0,-1 0-1,1 0 1,0 0 0,-1 0-1,1 0 1,0-1 0,0 1-1,0 0 1,0 0 0,1 1-1,20 11 16,0 0 1,26 11-1,-24-17 23,118 11 29,-110-19 4,14-4-300,59-15-1,-33 1-2513</inkml:trace>
  <inkml:trace contextRef="#ctx0" brushRef="#br0" timeOffset="1">298 417 4760,'-6'2'6,"1"0"1,-1 1-1,1-1 1,0 1-1,0 0 1,0 0-1,0 1 0,1 0 1,-1 0-1,1 0 1,-7 8-1,11-11 0,-1 1 0,1-1 0,-1 0 0,1 0 0,-1 1 0,1-1 0,0 0 0,-1 1 0,1-1 0,0 0 0,0 1 0,0-1 0,0 1-1,1-1 1,-1 0 0,0 1 0,0-1 0,1 0 0,-1 0 0,1 2 0,1 2 9,9 24 16,-3-18 50,0-3-65,1-1 0,0-1 0,0 1 0,1-2 0,0 1 0,0-1-1,0-1 1,0 0 0,1 0 0,0-1 0,18 3 0,42 1-589,2-1-2334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7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11568,'2'1'0,"-1"-1"0,0 0 0,0 1-1,1-1 1,-1 1 0,0-1 0,0 1 0,0-1 0,1 1 0,-1 0 0,0 0 0,0 0 0,0-1 0,0 1 0,-1 0 0,1 0 0,0 0 0,0 1 0,0-1 0,0 2 0,11 24-50,-11-24 18,4 8-38,0-1 0,-1 1 0,-1 1 1,0-1-1,0 0 0,-1 1 0,1 23 0,-1-12 25,8 119 1,-8-54 26,-3-52 16,-1 78 1,0-6 1,0-12 0,4 135-1350,0-200-4956</inkml:trace>
  <inkml:trace contextRef="#ctx0" brushRef="#br0" timeOffset="1">617 1 7800,'0'0'0,"6"19"0,6 28 0,-6 15-96,-6 0 96,0 0-5304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7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190 723 9688,'0'0'0,"0"28"0,-5 52 0,-13 23-584,-13 13 584,-7-11-784,-10-25 784,-2 3-5760</inkml:trace>
  <inkml:trace contextRef="#ctx0" brushRef="#br0" timeOffset="1">1176 1 9328,'-80'67'-548,"55"-45"322,-21 18-16,-51 57-1,70-69 194,-3 7-171,-104 151-76,112-150 136,-61 124-56,72-133 97,4-2-187,1 0 1,-6 51-1,7-17-3594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136 231 6728,'46'-58'9,"15"-10"358,-60 66-167,-1 6 0,-5 12-125,-1 0 0,0 0 0,-1-1 0,0 0 0,-15 21 0,13-22-53,-38 64 209,29-48-203,-29 61 1,31-54-33,-20 79 1,20-39-33,15-75 24,1 0 0,0 0 0,0 0 1,0 0-1,0 0 0,0 0 0,1 0 0,-1 0 0,0 0 0,1 0 1,0 0-1,-1 0 0,1 0 0,0 0 0,0-1 0,0 1 0,0 0 0,2 2 1,-2-3 0,5 0-141,8-3 104,0-1-1,-1-1 0,19-6 1,-27 8 31,16-7-54,0 0-1,0-2 0,-1 0 0,29-21 1,-29 18 48,5-5-50,79-92-17,-102 109 90,0-1-1,0 0 0,0 0 0,0 0 1,0 0-1,1-5 0,14-37 4,12-52-1,-25 67 32,-5-104 31,-3 111 63,-3 6-61,0 0-1,-18-29 1,15 36 140,4 6-177,0 1 1,0 0-1,0 0 0,0 1 1,0 0-1,-1 0 0,1 1 1,-11-2-1,0 5 97,-83 37-929,42-11-3964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0 7712,'7'25'4,"-5"-21"-2,0 1 1,-1-1-1,0 1 1,0 0-1,0 0 1,-1-1-1,1 10 1,-4 149 19,0-122-27,-31 176 2,24-173-3,-46 189-4,43-185 5,-22 66 4,-7 4 1,-35 148 37,76-258-9,1 3 13,0-8 78,3-7-47,6-8-176,-1 1 1,0-2-1,12-25 0,-13 25-336,26-53-4226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8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1 5920,'-7'9'68,"-1"1"-1,-1-2 1,1 1 0,-2-1 0,-19 14-1,-47 23 546,53-33-516,3 0 33,-1-2 0,-36 13 0,12-6-27,15-6-51,-9 3-6,1 2 0,-37 20-1,72-34-40,1 0-1,0-1 1,0 1-1,1 0 0,-1 0 1,0 0-1,1 0 0,-1 1 1,1-1-1,0 0 1,-1 1-1,1-1 0,0 1 1,1-1-1,-1 1 0,0-1 1,1 1-1,-1 4 1,0-3 1,1-2-2,0-1 0,-1 1 0,1 0 1,0 0-1,0-1 0,0 1 0,0 0 1,1 0-1,-1-1 0,0 1 0,1 0 1,-1-1-1,1 1 0,-1 0 0,1-1 1,0 1-1,1 1 0,1 3 6,1 3 1,-3-6-2,0 0-1,1-1 1,-1 1 0,1 0 0,0 0 0,0-1 0,0 1-1,0-1 1,5 4 0,107 99 283,-65-69-193,-21-18-76,70 53 386,-91-65-341,0 1 0,-1-1-1,0 2 1,8 11 0,15 20 237,-22-39-276,2-2-126,0-2 1,0 1-1,0-1 1,0 0-1,-1-1 0,13-9 1,-13 9-315,47-30-5135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9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 8432,'3'5'0,"-2"0"0,-3 24 0,2-25 8,-1 0 1,1 0-1,0 0 0,0 0 1,1 0-1,-1 0 1,1 0-1,0 0 0,0 0 1,0 0-1,1-1 1,-1 1-1,1 0 0,0-1 1,0 1-1,0-1 1,0 0-1,1 0 1,-1 0-1,1 0 0,0 0 1,0 0-1,0-1 1,0 1-1,6 2 0,-1 1 6,-5-4-3,0-1 0,-1 1 0,1-1 0,0 1 0,0-1 0,1 0 0,-1 0 0,0 0 0,0-1 0,4 1 0,27 4 119,0-1 1,67-1-1,-34-8-25,-55 4-157,-3 0-79,1 0 0,-1 0 0,0-1 0,0 0 0,1-1 0,9-4 0</inkml:trace>
  <inkml:trace contextRef="#ctx0" brushRef="#br0" timeOffset="1">0 380 6552,'9'58'29,"-1"-21"-25,4-3 1,-10-31-4,0 1-1,0-1 0,0 1 0,0-1 0,1 0 1,3 4-1,2-1 0,0 0 0,0 0 0,1-1-1,-1 0 1,16 6 0,-18-8-1,14 4-4,14 0-368,69 6 1,-21-9-3348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9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7896,'18'-11'70,"-15"10"-57,-1 0 0,1 0 0,0 0 0,0 1 0,0-1 0,0 1 0,0 0 0,-1 0 0,1 0 0,0 0 0,0 0 0,0 1 0,0-1 0,5 3 0,3-1 1,0 1 1,-1 1-1,1 0 0,-1 1 0,0 0 0,0 0 1,-1 1-1,18 14 0,-18-12-8,-5-5-1,-1 0 1,1 1-1,-1-1 0,0 1 0,0-1 1,-1 1-1,4 6 0,5 8 11,-1 0 1,-1 1-1,-1 1 0,0-1 0,6 30 0,-10-31-12,-1-4 3,-1 0-1,0 29 0,-1-33-5,3 66 41,-8 121 0,4-191-31,-1 1-1,0 0 0,0-1 0,-1 1 0,0-1 0,0 0 0,0 0 0,-1 0 0,0 0 1,0 0-1,-8 10 0,10-14 8,1-1-14,0 0-1,-1 0 1,1 0-1,0 0 1,-1-1 0,1 1-1,-1 0 1,1 0-1,-1-1 1,1 1 0,-1 0-1,1-1 1,-1 1-1,0-1 1,1 1-1,-1-1 1,0 1 0,0-1-1,1 1 1,-1-1-1,0 1 1,0-1 0,0 0-1,0 0 1,1 1-1,-1-1 1,0 0-1,0 0 1,0 0 0,0 0-1,0 0 1,0 0-1,0 0 1,1 0 0,-1 0-1,0-1 1,0 1-1,0 0 1,0-1-1,-1 0 1,-2-3 22,-1 0 0,1-1 0,1 1 0,-1-1 1,1 0-1,-1 0 0,-4-11 0,-16-44 84,20 48-88,-2-4-10,-10-35 78,11 22-30,0 0 0,2 0 1,1-57-1,3 72-48,-1 10-5,0 0 1,1 0 0,0 0-1,0 0 1,0 0-1,0 0 1,0 0-1,4-6 1,4-9 32,23-31 0,-30 47-32,0 0 0,1 0 0,-1 0 1,0 0-1,1 1 0,0 0 0,-1-1 0,1 1 0,6-3 0,3-2 4,-2-2-5,-6 6-4,0 0 1,0 0-1,0 0 0,1 1 1,7-4-1,24-10 16,54-16-1,-54 27-15,0 9 2,4 7-2,-4 5 2,-33-13-4,0-1-1,0 0 0,0 1 0,0-1 0,0 1 1,3 4-1,-4-4 0,0 0 0,0 0 0,0 0 0,-1 0 0,1 1 0,-1-1 0,2 5 0,-1 30 1,-6 4 4,-4-1-2,-9 17 4,14-53-7,-1 27 1,4-28 4,3 5-2,-2-6 4,1-2 2,4 5 7,-3-2 7,4 4 2,-3-5 6,4 2-1,-4-4-4,4-1-4,-6 0 37,-2 0-56,2 2-1,17-1 136,-13-1-108,-3 0-4,4-2-5,-4 1-10,5-3-5,1 1-4,0 1-4,-6 1-3,3-2 2,-5 3-3,-1 0-3,2-2 16,21 1-84,-14 1 48,-4 0-15,3 2-8,-5 0-15,1 4-2,-2-4-14,4-1-12,-4-1 53,1 0-1,-1-1 1,1 1-1,-1-1 1,0 0-1,0 1 1,1-1-1,-1 0 0,0 0 1,3-2-1,3-1-906,12-4-4604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01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74 665 6640,'-67'-9'16,"66"9"-15,1 0-1,0 0 1,0 0 0,0 0 0,0 0 0,-1 0 0,1 0-1,0 0 1,0 0 0,0 0 0,-1 0 0,1 0 0,0 0 0,0 0-1,0 0 1,0 0 0,-1 0 0,1 0 0,0 0 0,0 0-1,0 0 1,0 0 0,-1 0 0,1-1 0,0 1 0,0 0-1,0 0 1,0 0 0,0 0 0,0 0 0,-1-1 0,1 1-1,0 0 1,0 0 0,0 0 0,0 0 0,0 0 0,0-1-1,0 1 1,0 0 0,0 0 0,0-1 0,6-7 7,-3 5-4,0 1 1,0 0-1,0 0 1,0 1-1,0-1 1,0 0-1,6-1 1,17-2 23,1 2 1,-1 0-1,35 2 1,82 6 87,-41 4 6,76 1 23,-141-9 22,250-5 538,-259 4-668,-15 0 48,0 0-1,1-2 1,14-2 0,-9 1 54,-2 1-66,0-1-1,1 0 1,-2-2 0,1 0-1,23-10 1,54-34 193,-88 45-239,1-1 0,-1 1 0,-1-1-1,1-1 1,0 1 0,-1-1-1,0 0 1,-1 0 0,1 0 0,5-12-1,-5 10-14,-2 2-37,0 0 0,0 0 0,0 0 1,-1-1-1,0 1 0,0 0 0,-1-1 0,0 1 1,0-1-1,0-9 0,1 0-781,2-27-4847</inkml:trace>
  <inkml:trace contextRef="#ctx0" brushRef="#br0" timeOffset="1">1675 1 9864,'0'0'0,"27"12"0,-3-3-16,3-5 16,0 1-6912</inkml:trace>
  <inkml:trace contextRef="#ctx0" brushRef="#br0" timeOffset="2">1879 399 11928,'0'0'0,"0"26"0,0 52 0,-12 27-8,-22 23 8,-26 17-24,-31 21 24,-21-13-120,-27-31 120,1 2-8352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51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1 753 1888,'2'5'9,"0"17"467,-2-20-407,-1 1-175,7 9 1039,-5-11-714,0 0-105,-1-1 0,0 0 0,1 1-1,-1-1 1,0 1 0,1-1 0,-1 0 0,0 1 0,1-1 0,-1 0 0,1 0 0,-1 1 0,1-1 0,-1 0-1,0 0 1,1 0 0,-1 0 0,1 1 0,-1-1 0,2 0 0,-2-4-12,1 1 1,0-1-1,0 0 0,1 1 1,-1 0-1,1-1 1,0 1-1,-1 0 0,1 0 1,1 0-1,2-4 0,3-3-49,29-42 523,-18 25-98,-1 0 0,23-50-1,-36 65-406,7-30 361,-8 16-76,0 0 0,0-47 0,-9 24-17,-4 6 6,-15-47 0,19 76-315,-10-20 163,13 31-179,-3-6 56,-1 0 0,2-1-1,-1 1 1,2-1 0,-1 0 0,1 0 0,0 0-1,1 0 1,-1-20 0,3 29-52,0-27 187,0 19 22,0 21 147,-2 22-312,-1 1-1,-12 51 1,1-29-39,10-40-17,0 0 0,1 0 1,1 0-1,0 0 0,2 20 0,11 2-3,12 2 2,10 4-2,13 3 2,9 8-2,-15-16 0,5 7 11,66 85 1,-101-120-12,26 43 1,-21-31-4,-3-2 0,-9-1 0,-9 0 0,-7 6-5,-33 45 1,42-65 3,1-4 0,1 1 0,-1 0-1,1 0 1,0 0 0,1 0 0,-1 0-1,1 0 1,0 1 0,0-1-1,0 1 1,0-1 0,1 5 0,-3 13-13,1 8-4,1 1 0,5 48 0,-3-63 16,-1-12 0,0-1 1,0 1-1,0 0 1,1 0-1,0-1 0,-1 1 1,1-1-1,1 1 0,1 4 1,0-1-3,1 1 1,0-1-1,0 0 1,1-1-1,-1 1 0,2-1 1,-1 1-1,1-2 1,0 1-1,8 6 1,13 2 2,-23-12 1,0-2 0,-1 1 0,1 0 0,-1-1 0,1 1 0,0-1 0,4 0 0,-4-1 0,1 1 0,-1-1 0,1 0 0,-1 0 0,0 0 0,0-1 0,8-3 0,-5 1 0,0-1 0,-1 1 0,1-1 0,-1-1 0,9-9 0,0-2 0,-1 0 0,14-23 0,-6 1-408,-2-1 0,-1-1 1,17-58-1,7-25-7745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52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1 8520,'-7'15'0,"-6"19"0,-30 82 1,30-79 7,-31 59 0,17-44 16,-61 176 21,79-201-43,-15 61 7,22-83-11,-26 122 35,22-93-9,0 0 1,1 36-1,5-67-17,0 1 0,0-1 0,0 1 0,1-1 0,-1 0 0,1 1 1,0-1-1,0 0 0,0 1 0,1-1 0,-1 0 0,1 0 0,-1 0 0,3 3 0,-2-3 0,5 1 48,-3-3-40,6 1 8,0 0 0,0 0 0,0-1 0,1-1 0,-1 1 0,18-3 0,90-16 113,-93 10-8,3-6-59,0-1 1,28-22-1,-36 17 179,60-108 132,-68 98 8,49-219 896,-55 186-1152,-7 40 156,-3 1-159,-1 0 0,-7-23 0,11 43-107,0-1 1,0 1-1,0-1 0,0 1 1,0 0-1,-1-1 1,1 1-1,-1 0 1,1 0-1,-1 0 1,0 0-1,0 0 1,-2-1-1,-5-4 24,5 2-16,-1 0 1,1 1-1,-1-1 1,-1 1-1,1 1 1,0-1-1,-1 1 1,0 0-1,0 0 1,0 1-1,-12-4 1,11 5-20,-1 0 0,0 0 0,1 1 0,-1 0 0,1 1-1,-1-1 1,1 1 0,-1 1 0,1 0 0,-1 0 0,-9 4 0,14-3-23,0 5-5,3-8 14,1 1 0,-1-1 0,0 0 0,0 1 0,1-1 0,-1 0 0,0 1 1,0-1-1,1 0 0,-1 0 0,1 1 0,-1-1 0,0 0 0,1 0 0,-1 0 0,0 1 1,1-1-1,-1 0 0,1 0 0,-1 0 0,0 0 0,1 0 0,-1 0 0,1 0 0,-1 0 1,1 0-1,0 0 0,-1 0-4,2 0-8,9-7-112,-10 6 101,79-62-1686,-25 19-6048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52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21 7352,'4'-3'0,"25"-15"4,-24 19-2,-4-1 4,1 0-1,-1 0 0,0 0 0,0 0 0,1 0 0,-1 1 1,0-1-1,0 1 0,1-1 0,-1 1 0,0-1 0,0 1 0,0 0 1,0-1-1,0 1 0,0 0 0,0 0 0,0 0 0,0 0 1,0 0-1,0 0 0,1 2 0,12 23 23,-12-23-19,2 6 12,-1 0 0,0 0-1,0 1 1,-1-1 0,0 1-1,0-1 1,-1 1-1,0-1 1,-2 18 0,1-14-1,0 15 87,-25 128 37,4-71-2,-15 102-11,29-146-86,-19 170 86,23-99-38,4-94-76,0 1 1,1 0-1,0-1 1,10 32-1,-11-48-13,0 1 1,0-1-1,0 1 0,1-1 0,-1 0 1,1 1-1,0-1 0,0 0 0,0 0 1,0 0-1,0 0 0,0-1 0,0 1 1,0-1-1,4 3 0,-3-2 1,-1-2-1,-1 1-1,0-1 1,1 1-1,-1-1 0,0 1 1,1-1-1,-1 0 1,0 0-1,1 0 1,-1 0-1,0 0 0,1 0 1,-1 0-1,1 0 1,-1 0-1,0 0 0,1-1 1,2 0-1,1-1 6,4 1-2,-6 1-2,-1 0-1,1-1 0,0 0 1,-1 1-1,1-1 0,-1 0 1,1 0-1,-1 0 0,1-1 1,-1 1-1,0-1 0,4-2 1,8-6 38,1-1 1,-2-1 0,1 0-1,-2-1 1,0-1 0,0 1-1,15-25 1,0-20 28,-19 40 13,-2 0 0,0-1 0,-1 0 1,-1 0-1,3-27 0,-5 27-28,5-45 473,-6 41-447,2 0-38,0-20 308,-2 34-206,0 5-84,0 0 0,-1 0 0,0 0 0,0 1 0,0-1 0,0 0 0,-1 0 0,1 0 0,-1 0 0,-2-7 0,2 12-38,-1-1 1,1 1-1,0 0 0,0 0 1,0-1-1,0 1 1,0 0-1,0 0 1,0 0-1,0 0 0,0 0 1,0 2-1,-2 6-1,1 0 0,0 1 0,1-1 0,0 0 0,0 1 0,1 15 0,0-7-14,0-8-1,0 0 0,1 0 0,3 18 0,-1-13 1,8 51 18,-10-57-24,1 0 1,1 0-1,0 0 1,0-1-1,5 9 1,-4-16 2,16-8-1,19-15-3,-28 14-1,-1 0 0,17-19-1,-11 8 0,17-26 0,11-27-1,-8-1 1,-24 40 4,15-66-1,-24 83 3,0 0-1,-2 0 1,0-1-1,-1 1 1,-3-28-1,2 25 1,-1-4 11,-1 0 0,-1 1-1,-1-1 1,-8-23 0,8 29-7,-16-43 94,14 45-90,4 7 6,0 0 0,-1 0 0,0 0 0,0 1 0,-1 0 0,1 0 0,-2 0 0,1 0 0,-1 1 1,-8-7-1,11 11-11,1 1 0,-1 0 0,1 0 0,0 0 1,-1 1-1,0-1 0,1 1 0,-1-1 1,1 1-1,-1 0 0,0 0 0,1 0 0,-1 0 1,-2 1-1,-29 8 35,11 2-521,20-8-590,-6 4-6674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53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5296,'11'28'55,"-1"-4"146,22 40 0,-29-59-168,-1 1 1,0-1-1,0 1 0,0-1 0,0 1 1,-1 0-1,0 0 0,0 0 0,-1-1 0,0 1 1,0 0-1,-1 9 0,1-14-28,0 1-1,0-1 1,0 0-1,-1 1 1,1-1 0,0 0-1,-1 1 1,1-1-1,-1 0 1,1 1-1,-1-1 1,0 0 0,0 0-1,1 0 1,-1 1-1,0-1 1,0 0-1,0 0 1,0 0-1,0 0 1,0-1 0,-1 1-1,1 0 1,0 0-1,0-1 1,0 1-1,-1-1 1,1 1 0,0-1-1,-1 1 1,1-1-1,-1 0 1,1 0-1,0 0 1,-1 0 0,1 0-1,-1 0 1,1 0-1,0 0 1,-1 0-1,1-1 1,0 1 0,-1 0-1,1-1 1,0 1-1,-3-2 1,-2-1 10,0 0 1,0 0-1,0-1 0,0 0 1,0 0-1,1 0 1,-1-1-1,-4-6 1,-38-49 152,31 38-99,-7-12-767,14 19-3188</inkml:trace>
  <inkml:trace contextRef="#ctx0" brushRef="#br0" timeOffset="1">184 826 6728,'0'0'0,"-1"31"0,-10 58 0,-1 16 0,-4 15 0,-19 5-160,-21 16 160,4-1-4448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5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0 10848,'-3'2'-400,"0"-1"345,-1 0 0,1 0-1,-1 0 1,1 0 0,-1 0 0,0-1 0,-3 0 0,-31 7-30,-4 11 75,16 0 14,1 0 0,1 2 0,1 0 1,-32 38-1,14-11 7,27-27 29,4 3-22,2-1 1,-12 44 0,19-43 22,5-4-26,0 1-1,1-1 1,12 31 0,-5-32 6,5-1-10,0-1 0,23 17 0,-39-32-10,1 0 1,-1-1-1,0 1 0,1 0 0,-1-1 0,0 1 0,1 0 0,-1-1 0,1 0 0,-1 1 1,3-1-1,-4 0-1,15 3 4,0-1 1,16-1-1,-13-1-3,1-2 0,34-7 0,-11-3-301,-2-2 0,0-1 1,49-27-1,22-12-5693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5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270 334 7984,'-4'-16'2,"3"13"-1,1-1 0,-1 1 1,0-1-1,0 1 0,-1 0 0,1 0 0,-1 0 0,1 0 0,-1 0 1,0 0-1,0 0 0,-5-5 0,3 10 6,1 0-6,-3 3 1,1 1 0,-1 0 0,1 0 0,0 1 0,1-1 0,-1 1 0,-6 15 0,-20 35 10,-11 25-9,1 7-3,4-4 0,10-12 0,24-60 0,0 1 0,-1 19 0,3 11 0,1-43 0,0 1 0,1 0 0,-1-1 0,0 1 0,0-1 0,1 1 0,-1 0 0,1-1 0,-1 1 0,1-1 0,0 1 0,1 2 0,-1-3 0,0 0 0,1-1 0,-1 1 0,0 0 0,1-1 0,-1 1 0,0-1 0,1 1 0,-1-1 0,1 0 0,-1 1 0,1-1 0,-1 0 0,1 0 0,-1 0 0,1 0 0,-1 0 0,2-1 0,25-5-1,-24 5 0,13-6-4,31-23 4,-30 17 1,25-25 1,71-95 8,-96 104 6,-8 11-1,8-14 13,-1-1-1,-2 0 1,10-36-1,-18 49 30,1 0 6,-2-1 1,0 1-1,-1-2 1,3-36-1,-7 48 34,0 1-54,0 1 1,-1-1-1,1 0 0,-2 1 0,1-1 1,-1 1-1,-1-1 0,0 1 0,-4-14 1,0 11 34,-1 0 0,0 1 1,-1 0-1,0 0 0,-1 1 1,-16-15-1,-9-8-1174,1 2-4523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54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10312,'7'21'5,"0"-1"-1,7 42 1,2 34-2,-7 123 34,-12-176 118,-17 192 66,16-188-67,-20 198 158,20-214-251,-8 97 95,11-110-110,0 6-3,3 42-1,3-46-57,-4-19 15,-1-1-1,0 0 0,0 0 1,0 1-1,0-1 1,0 0-1,1 0 0,-1 0 1,0 1-1,0-1 1,0 0-1,1 0 0,-1 0 1,0 0-1,0 1 0,1-1 1,-1 0-1,0 0 1,0 0-1,1 0 0,-1 0 1,0 0-1,0 0 1,1 0-1,-1 0 0,0 0 1,1 0-1,-1 0 1,0 0-1,0 0 0,1 0 1,-1 0-1,2-1-13,0-1 1,0 1-1,0-1 1,-1 1-1,1-1 1,-1 0-1,1 1 1,-1-1-1,2-3 0,-3 5 14,59-94-1436,-20 28-5217</inkml:trace>
  <inkml:trace contextRef="#ctx0" brushRef="#br0" timeOffset="1">538 333 6456,'29'-53'110,"-20"35"-74,-2 4 4,-5 11 94,-2 9-1,1 0-110,-2 23 190,-28 216 272,24-193-405,1 62-1,3-75-66,0 0 41,0-9-28,4 163 52,17 24 6,-13-178-79,-1-19-1,-26-57-936,-2-2-3701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54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75 362 5832,'-40'0'-2,"26"6"5,8-3 5,4-2-4,1 0-1,0-1 1,0 1-1,1 0 1,-1 0-1,0 0 0,0 0 1,0 0-1,1 0 1,-1 0-1,0 0 1,1 0-1,-1 0 1,1 0-1,-1 1 1,1-1-1,0 0 1,-1 0-1,1 1 1,0-1-1,0 0 1,0 0-1,0 1 0,0-1 1,0 0-1,0 0 1,0 1-1,1-1 1,-1 0-1,0 0 1,1 0-1,-1 1 1,1 0-1,0-1 8,5 8 123,64 49 60,-49-47-20,18 1-61,47 9 0,-56-20-19,159-25 19,-145 13-105,196-86-780,-113 35-3161</inkml:trace>
  <inkml:trace contextRef="#ctx0" brushRef="#br0" timeOffset="1">1245 50 4488,'7'-4'-4,"-5"3"2,1-1 0,-1 1 1,0-1-1,1 0 0,-1 1 0,0-1 1,0 0-1,0 0 0,0 0 0,-1-1 1,1 1-1,-1 0 0,1-1 0,-1 1 1,2-5-1,1-1 21,-4 6 221,-2 6 46,-3 11-88,-1 0 0,2 1 0,-4 19 0,-18 108 335,8-5 103,2-11-309,13-107-232,-4 24 39,-1 0-1,-15 45 1,12-56-483,-29 58-1,8-32-4256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5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1 891 10224,'0'0'0,"18"5"0,18 7 0,27 0 8,24-3-8,14-7-120,10-11 120,3-20-784,-15-18 784,-2-1-6520</inkml:trace>
  <inkml:trace contextRef="#ctx0" brushRef="#br0" timeOffset="1">1005 0 9504,'1'18'-40,"1"-2"1,0 1 0,8 25 0,-5-23 9,-1 11 18,-3 172 24,-6-154 95,-49 241 83,38-225 125,-84 240 132,75-247-127,-129 213 108,150-263-384,-1 0 0,0 0 0,0 0 0,-12 10 0,17-17-44,-98 91 220,63-67-772,-47 27 0,75-47 328,-117 68-6636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56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806 75 11744,'4'-6'208,"-1"1"-133,-1 2-47,0 0 0,-1 1-1,1-1 1,-1 0 0,1 0 0,-1 0 0,0 0 0,0 0 0,0 0 0,-1 0 0,1 0 0,-1 0-1,1 0 1,-1-1 0,0 1 0,0 0 0,-1-5 0,0 8-27,0-1-1,-1 0 1,1 1 0,0-1 0,0 1-1,-1-1 1,1 1 0,0 0-1,0 0 1,-1-1 0,1 1 0,0 0-1,-1 0 1,1 0 0,0 0-1,-3 1 1,1-1 0,-8-1-4,6 1-9,-1 0 0,1 0 0,-1 1 0,0 0 0,1 0 1,-7 2-1,-104 32-107,-23 23-210,76-31 122,-48 24-46,85-38 150,0 1-1,-37 28 1,61-41 86,0 1-1,0-1 0,0 1 1,0 0-1,1 0 0,-1 0 1,0 0-1,1 0 0,-1 0 0,1 1 1,0-1-1,0 0 0,0 1 1,0-1-1,-1 4 0,2-5 9,2 6-96,4 1 77,1 0 0,-1-1 0,2 0-1,-1-1 1,1 1 0,0-2 0,10 7 0,0 1-7,125 95-160,-104-67 181,-28-24-5,6 24 4,-16-37 15,0 1 0,0-1-1,0 0 1,-1 0 0,1 0 0,-1 0-1,0 1 1,-1 6 0,-1-4 0,0-2 0,-1 1 0,0 0 0,0 0 0,0-1 0,0 1 0,-1-1 1,0 0-1,0 0 0,0-1 0,-1 1 0,-7 6 0,0-2 2,0-1 0,0 1 0,-1-2 0,1 0 0,-2 0 1,-26 8-1,23-9-1,-88 33 20,27-13-11,69-22-9,-19 6 12,-43 21-1,69-29 2,16 5 34,21 0-22,35 8 20,59 33 4,-106-35 4,-4 2-35,-1 1 0,-1 1 1,16 19-1,-32-35-14,0 1 0,0-1 0,0 0-1,-1 0 1,1 1 0,0-1 0,0 1 0,-1-1 0,1 1 0,-1-1-1,0 1 1,1-1 0,-1 2 0,5 37 44,0 45 1,-8-57 10,-25 116 25,22-112-17,-5 149 21,11-175-86,0 0 0,0 0-1,1 0 1,1 8 0,13 45 6,22 57 0,-36-113-7,0-1-1,0 1 1,0-1-1,0 1 1,1-1-1,-1 1 1,1-1-1,0 0 1,3 4-1,18 16-327,0-1-1,1-1 1,50 31 0,16 2-6314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49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5832,'0'0'1832,"2"12"-1688,55 256 228,-2-22-23,-12-32-204,-34-167-51,32 217 36,-34-205-35,28 262 41,-29-248-49,25 352 34,-25-329-33,14 412 39,-17-403-47,-3 428 33,-2-424-26,-8 428 31,8-430-43,-6 428 34,7-430-35,-1 399 30,3-409-24,14 338 30,-11-353-36,23 294 27,-23-308-33,17 257 92,-13-98-32,-8-214-225,7 90-1058,-1-59-5378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20 134 10040,'-2'-5'8,"-2"-4"148,0 0-1,1 0 1,-4-17-1,7 24-100,1 0 0,-1 0 0,1 0-1,-1 1 1,1-1 0,-1 0 0,1 1-1,0-1 1,0 0 0,0 1 0,0-1-1,0 1 1,0-1 0,0 1 0,1 0-1,2-3 1,-3 3 13,9-5 160,76-23 88,-62 25-128,114-1 68,-125 4-200,1 2 0,0 0 0,18 4 1,-4 0-22,-1-3-15,-16-1-6,0 0 0,-1 0 1,1 1-1,14 6 1,26 8 44,-44-14-57,-1 1 0,0 0 0,0 0 0,0 1 1,9 6-1,-11-6-2,-1-1 1,0 1-1,0 0 0,0 0 1,0 1-1,-1-1 0,0 0 1,0 1-1,0-1 0,0 1 1,-1 0-1,1 0 0,-1 0 1,-1-1-1,1 11 0,-2 4-6,-12 21-2,-17 38 0,16-51-32,-126 173-207,92-145 118,5-4 3,40-43 60,3 1 55,1-1 0,0 0-1,1 0 1,0 0 0,0 0 0,1 0 0,0 0 0,0 0 0,1-1 0,0 0 0,0 1 0,1-1 0,-1-1 0,2 1 0,-1-1 0,11 9 0,-13-11 7,0-1 1,1 0 0,-1 0-1,1-1 1,0 1 0,-1-1 0,1 0-1,8 4 1,4 0-1,52 25-6,-15-8 3,8 6 6,-33-16 2,-12-6-4,0 1 0,-1 0 0,26 18 0,-39-19-10,-2-1 8,0 0 1,-1 0-1,0 1 0,0-1 1,0 0-1,-1 0 1,1 0-1,-1-1 1,-1 1-1,1 0 1,-5 5-1,-25 44-37,-16 29-55,44-75 82,0 1-1,1-1 1,0 1 0,1 0-1,-1 11 1,1-11 9,1-7 3,1 0 0,-1 0 0,1 0 0,0 1 0,-1-1 0,2 0 0,-1 0 0,0 0 0,1 1 0,-1-1 1,3 6-1,1 4-2,-1 2 2,-2-7 1,1 1 0,1-1 0,0-1 0,7 16 1,16 38-6,10 22 6,-18-33 3,15 61 0,-29-83 18,-4 7-1,-9 62 0,1-72 55,-68 104 39,55-103 15,-95 105 55,90-108-62,-17 3-35,-67 31 0,107-56-74,0 0 0,0 1-1,0-1 1,0-1 0,-1 1 0,1 0 0,0-1 0,-6 1 0,-11 0 23,1 0 1,-28-4-1,27-1-489,0 0-1,-33-13 0,50 16 305,-94-32-7530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9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11480,'0'0'748,"-1"7"-176,1-1-487,-1 0 1,2 0-1,-1 0 1,0 0-1,3 8 1,17 49 466,29 61-68,-39-95-336,34 140 52,-37-131-112,-5-25-65,21 196 129,-19-141-99,1-13-41,-3-3-1805,-2-33-7207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39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1 366 9056,'12'-85'49,"12"-29"15,-21 102-52,0 1 0,0 0 1,1-1-1,0 2 0,1-1 0,1 0 0,0 1 0,10-14 0,-13 19-9,8-7 4,2 5-5,-1-1 0,1 2 1,20-8-1,-32 14-2,0-1 1,0 1-1,0 0 1,0-1-1,0 1 1,0 0-1,0 0 1,0 0-1,0 0 0,0 0 1,0 0-1,0 0 1,0 0-1,2 1 1,-3-1-1,9 1 1,-1 1 1,1 1 0,10 3-1,-11-2 0,0 0-1,0 0 1,0 1-1,-1 0 1,8 7-1,-6-4 1,-1 0 0,0 1 0,0 0 0,6 10 0,-6-7 0,-1 1-1,0-1 0,5 17 1,-5-6-218,0 1 0,-1 0 0,-1 0-1,2 39 1,0 23-5209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0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44 985 5384,'-4'-2'3,"0"-1"1,1 0-1,0 0 1,0-1-1,0 1 1,0-1-1,1 1 0,-1-1 1,1 0-1,0 0 1,0 0-1,0 0 1,0 0-1,1-1 0,0 1 1,0 0-1,0-1 1,0 1-1,1-1 1,0 1-1,0-1 1,0 1-1,1-8 0,8-25 4,-1 21 1,-4 8-4,0 1-2,0 0 0,1 0-1,-1 1 1,1 0 0,0 0-1,1 0 1,0 1 0,0-1-1,0 1 1,0 1 0,10-6-1,29-11 11,-33 16-11,0 2 1,23-4-1,-8 4 4,45 1 1,-66 3-1,0-1 0,0 1 0,0 1 0,0-1 0,0 1 0,-1 0 0,1 0 0,0 1 1,-1-1-1,1 1 0,7 6 0,-6-4 10,1 0 19,0 0 1,0 1 0,-1 0-1,0 0 1,0 1 0,9 10-1,25 26 229,48 26 26,-88-68-267,1 0-1,0 0 0,-1 0 1,1 0-1,0 0 0,0-1 1,0 1-1,0 0 0,2 0 1,22 3 67,0-1 0,41 1 1,-41-8-29,-26 4-61,19-6 33,28-12-1,-33 11-28,1-1 0,-1-1-1,17-14 1,-8 4-1,19-23-1,16-23 0,-7 1-2,-8 10 0,17-8 5,-54 55-2,1 2 0,0-1 0,0 1 0,0 0 0,1 1 0,15-8 0,-18 11 9,0 0-1,0 0 1,0 0-1,0 1 0,0-1 1,0 1-1,0 1 0,0-1 1,0 1-1,0-1 0,7 3 1,-5-1 14,7 3 161,11 9-49,24 18 0,-34-18 123,82 128 592,-83-120-713,31 45 251,9 0-31,-51-65-343,0 1 0,-1-1-1,1 0 1,1 0 0,-1 0 0,0 0-1,0-1 1,1 1 0,-1-1 0,1 0-1,-1 0 1,1 0 0,0 0 0,-1-1-1,1 1 1,4-1 0,-3 0-2,-4 0-11,0 0 0,0 0 0,-1 0 0,1 0 0,0 0 0,-1 0-1,1 0 1,0 0 0,0 0 0,-1 0 0,1-1 0,0 1 0,-1 0 0,1 0 0,0-1 0,0 0 0,7-3 5,0 0 0,0 0 1,-1-1-1,0 0 0,0-1 1,0 0-1,0 0 0,-1 0 1,0-1-1,-1 0 0,7-9 1,6-12-592,28-60 0,-15 19-5398</inkml:trace>
  <inkml:trace contextRef="#ctx0" brushRef="#br0" timeOffset="1">1802 1 8248,'90'77'672,"20"20"-256,-51-44 116,-19-16-349,37 43-1,37 46-1207,-52-57-5095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1 814 8072,'1'6'-11,"0"0"70,1 0 0,-1 0 0,1 0 0,0 0 0,0-1 0,1 1 0,5 9 1720,-6-15-1463,4 2-35,-1-5-50,10-13-83,-1-1 1,-1-1-1,-1 0 0,19-37 0,19-64 439,-49 118-580,-1-1 0,1 1 1,0-1-1,0 1 0,0-1 0,0 1 0,0 0 1,0-1-1,0 1 0,0 0 0,0 0 0,1 0 1,-1 0-1,0 0 0,1 0 0,-1 0 1,1 1-1,-1-1 0,1 0 0,-1 1 0,1-1 1,0 1-1,-1 0 0,1-1 0,0 1 0,-1 0 1,1 0-1,0 0 0,1 0 0,4 1-1,0 0 0,0 0-1,0 1 1,12 4 0,-12-4-3,10 4 2,1 1 1,-2 0-1,1 1 0,-1 1 1,0 1-1,27 21 0,10 12-2,-8-5 0,89 70 15,-120-98-17,-6-5 1,-1 0 1,1-1-1,13 6 0,42 17 8,-61-27-8,0 1-1,0 0 1,-1-1-1,1 1 1,0-1-1,0 0 1,1 1-1,-1-1 0,0 0 1,0 0-1,0 0 1,0-1-1,0 1 1,0 0-1,3-2 1,3 0 1,29-8 2,-22 2 9,-2-4-10,-1 0 1,0 0 0,16-25-1,-18 16 10,31-104 4,-38 115-13,0-1 0,0-1-1,-1 1 1,1-16-1,-1-1 0,8-65 0,-9-6 1,-5-4-3,-4 4-2,-4 17 0,0 20 0,0 20 0,3 18 0,9 24 0,0-1 0,0 1 0,0 0 0,0 0 0,0-1 0,0 1 0,0 0 0,0 0 0,0 0 0,0-1 0,0 1 0,0 0 0,0 0 0,0-1 0,0 1 0,0 0 0,0 0 0,0 0 0,-1-1 0,1 1 0,0 0 0,0 0 0,0 0 0,0 0 0,0-1 0,-1 1 0,1 0 0,0 0 0,0 0 0,0 0 0,-1 0 0,1 0 0,0 0 0,0-1 0,0 1 0,-1 0 0,1 0 0,0 0 0,0 0 0,-1 0 0,1 0 0,0 0 0,-1 0 0,-2 8 0,2-5 0,-9 33 0,1 32 0,5 38 0,8 17 0,7 4 0,1 5 0,0 5 0,12 106-15,-9-142-1521,-7-63-6097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1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1 546 11032,'0'0'0,"12"3"0,21 6 16,22 4 0,23 2-8,28-6 0,42-6-8,16-13-152,3-13 152,3-1-7720</inkml:trace>
  <inkml:trace contextRef="#ctx0" brushRef="#br0" timeOffset="1">1410 6 8968,'-2'-1'4,"-1"0"1,1 0 0,-1 1 0,0-1 0,0 1-1,1-1 1,-1 1 0,0 0 0,0 0-1,0 0 1,0 0 0,1 0 0,-1 1-1,0-1 1,0 1 0,1 0 0,-1 0-1,0 0 1,1 0 0,-1 0 0,1 0 0,0 1-1,-1 0 1,1-1 0,-3 3 0,0 0 15,-8 8 141,-61 100 91,58-80 16,-62 158 108,66-146-128,-25 223 101,33-209-114,18 214 90,-4-222-131,66 190 64,-58-194-124,-3-11-67,2 9-20,2-2 0,31 52 0,-38-74-512,1-1 1,25 27-1,-10-16-6741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9952,'0'0'0,"3"33"0,-2 41 8,5 9 0,-1 5-8,7-10-64,4-19 64,4-21-440,1-29 440,1 3-6624</inkml:trace>
  <inkml:trace contextRef="#ctx0" brushRef="#br0" timeOffset="1">476 1 11384,'0'0'0,"4"18"0,5 30 0,2 25-40,-2 32 40,1 6-232,-1 3 232,6-5-616,3-9 616,2 2-7392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1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12192,'28'78'152,"19"44"61,-18-43 360,18 55-222,9 46-88,-23-76-103,-12-44-1804,-1-7-6656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2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1 656 12824,'-1'-3'24,"1"3"-14,0-1-1,0 1 0,0-1 0,0 1 0,0-1 0,0 0 1,0 1-1,0-1 0,1 1 0,-1-1 0,0 1 0,0-1 0,0 1 1,1-1-1,-1 1 0,0-1 0,0 1 0,1 0 0,-1-1 1,0 1-1,1-1 0,-1 1 0,1 0 0,-1-1 0,0 1 1,1 0-1,0-1 0,0 1 10,-1 0-1,1 1 1,-1-1 0,1 0 0,-1 0 0,1 1-1,-1-1 1,1 0 0,-1 1 0,0-1-1,1 0 1,-1 1 0,1-1 0,-1 1-1,0-1 1,1 1 0,-1-1 0,0 0 0,0 1-1,1 0 1,-1-1 0,0 1 0,0-1-1,0 1 1,0 0 0,3 5 26,8 32 293,6 72 22,-13-68-227,-5 69 0,0-73-117,-2 84 98,3-31-102,-2 14-35,2-102-25,0 0 0,-1 0 0,1 0-1,-1 0 1,0 0 0,0 0 0,-3 5 0,4-8 37,0 0-1,0 0 1,0 0 0,0 0-1,0 1 1,0-1-1,0 0 1,0 0 0,0 0-1,0 0 1,0 0 0,0 1-1,0-1 1,0 0 0,-1 0-1,1 0 1,0 0 0,0 0-1,0 0 1,0 0 0,0 0-1,0 1 1,-1-1 0,1 0-1,0 0 1,0 0-1,0 0 1,0 0 0,0 0-1,-1 0 1,1 0 0,0 0-1,0 0 1,0 0 0,0 0-1,0 0 1,-1 0 0,1 0-1,0 0 1,0 0 0,0 0-1,-1 0 1,-1-15-637,6-85-223,22-113 254,-22 193 601,-3 13 13,0 0-1,1 0 1,0 0 0,0 1-1,0-1 1,7-10 0,-5 7 1,-1 2 3,1 0 0,0 0 0,0 0 0,1 1-1,0-1 1,0 1 0,0 0 0,1 1 0,12-11 0,40-21 36,-46 35 71,2 4-65,1 1 1,-1 1-1,18 5 0,-16 1 152,2 7-104,-1 1-1,22 29 1,-37-44-72,-1 0-1,0 0 1,0 0 0,0 0-1,0 0 1,0 0 0,0 0-1,1 4 1,4 24 55,0 1-1,2 46 1,-10-47 0,-20 95-1534,8-68-6280</inkml:trace>
  <inkml:trace contextRef="#ctx0" brushRef="#br0" timeOffset="1">665 0 12464,'0'0'0,"10"26"112,-2 12 0,-3 22-8,-2 11 8,1 12-112,1 0-24,-1-4 24,1-1-9184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2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13000,'7'17'61,"-2"0"0,0 1 0,-1-1-1,0 1 1,1 32 0,-2-23 23,4 60 280,-5-53-308,2 86-12,-3-38-48,-10 86 0,0-59-1663,7-65-6619</inkml:trace>
  <inkml:trace contextRef="#ctx0" brushRef="#br0" timeOffset="1">762 104 12728,'6'7'2,"-4"-5"8,0 1 0,1 0 0,-2 0 1,1 0-1,0 0 0,2 5 1,2 6 20,37 89 114,-36-75 30,9 164 128,-16-147 138,-20 185 142,12-184-342,-42 193 82,38-191-183,-57 153 48,54-171-87,15-29-109,-23 35-860,-31 38 0,13-27-8485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5:48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 3504,'0'0'1440,"6"4"-1260,16 16-120,-22-20-54,1 0 0,0 1 1,-1-1-1,1 1 0,-1-1 1,0 1-1,1-1 0,-1 1 1,1-1-1,-1 1 0,0-1 1,1 1-1,-1 0 0,0-1 1,0 1-1,1 0 0,-1-1 1,0 2-1,3 15 47,0 1 0,0 34 0,-16 141 114,9-156-153,-3 12 47,-39 204 27,36-205-41,-40 207 89,22-70 32,27-166-146,6-41-7,8-39-12,38-131-697,-20 82-2772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49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24 7712,'0'2'1,"1"0"0,-1 0 0,0 0 0,1 0 1,-1 0-1,0 0 0,0 0 0,0 0 0,-1 1 1,1-1-1,0 0 0,-1 0 0,1 0 0,-1-1 0,0 1 1,0 0-1,0 0 0,-1 2 0,-27 33 36,17-22-28,-16 21-4,-13 25 2,36-54-7,-10 18 0,10-13 0,-2 0 0,-5-3 0,11-9-1,-1 0 1,1 0 0,0 0-1,-1 0 1,1 0-1,0 0 1,0 0 0,-1-1-1,1 1 1,0 0-1,0-1 1,-1 1 0,1-1-1,0 1 1,0-1 0,0 0-1,0 0 1,0 1-1,0-1 1,-2-2 0,-20-23-13,16 18 11,-26-33-38,16 18 29,-51-63-143,28 48 135,31 32 25,5 3 7,0 0 0,0 0 1,0 0-1,0-1 0,0 1 1,1-1-1,-1 0 0,-4-7 0,7 9 614,1 6-402,10 49 186,19 56-1,-15-58-359,-5-15 25,-2 0 0,4 47-1,-7-43-7,19 158 40,-17-152-41,35 208 27,-30-199-20,45 251 27,-44-237-33,56 322 32,-54-303-33,52 397 33,-53-381 0,43 441 58,-47-431 37,19 490 90,-26-477-50,4 526 88,-5-522-142,6 516 80,-6-521-67,-1 495 74,-2-500-88,-14 473 73,12-480-65,-19 408 81,18-427-74,-16 334 77,17-353-104,2-34-92,-4 293 232,19-137-101,-13-196-197,0 0 0,0-1 0,0 1 0,0 0 0,1 0 0,-1 0 0,1-1 0,-1 1 0,1 0 0,0 0 0,1 2 0,-1-2 6,0 1 0,1-1 0,-1 0 0,1 0 0,-1 0 0,1 0 0,0-1 1,-1 1-1,1 0 0,0-1 0,0 1 0,3 1 0,-3-3-126,0 1 1,0 0-1,1-1 0,-1 0 0,0 0 0,1 1 0,-1-1 1,0 0-1,1-1 0,-1 1 0,0 0 0,1-1 1,-1 1-1,0-1 0,0 0 0,4-1 0,36-15-8896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43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3 12104,'0'0'0,"10"0"0,14-3 0,5 8 0,-5 15 0,-9 29 0,-6 43 0,-11 4-224,-16-22 224,5 1-8432</inkml:trace>
  <inkml:trace contextRef="#ctx0" brushRef="#br0" timeOffset="1">299 1569 13088,'0'0'0,"-4"24"0,-11 43 248,-11 17 8,-16 10-240,-18-17 8,-17-27-24,2-2-9744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56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 6 9144,'0'0'25,"2"0"2,23-3 62,0 1 0,0 1 1,34 3-1,-43 0-28,3-1 37,36 7 1,-48-7-77,-1 1 1,1 0-1,-1 0 1,0 1-1,0 0 0,0 0 1,0 0-1,0 1 0,0 0 1,7 7-1,-11-10-14,3 4 5,0 0 0,0 0 1,-1 0-1,0 1 0,0-1 1,0 1-1,0 0 1,-1 0-1,0 1 0,0-1 1,2 9-1,-2-3-9,-2-6-2,0 1 0,0-1 0,-1 0 0,0 1 0,-1 10 0,-1 36 10,-8 13-9,1-22-2,-6 37 2,14-71 10,0 0-1,1 1 1,0-1-1,1 0 1,3 18 0,-3-25-7,1 0 0,-1-1 0,1 1 0,0 0 0,-1-1 0,1 0 0,0 1 0,1-1 0,-1 0 0,0 0 0,1 0 0,-1-1 0,1 1 0,5 2 0,-5-2 4,2 1 7,1 0 0,-1 0 0,1 0 0,-1-1 0,1 1 0,0-1 0,0-1 0,0 1 0,0-1 0,0 0 0,10 0 0,-3-2 4,-1 1 0,1-2 1,15-2-1,-24 3-21,45-13 66,-30 8-44,-10 4-18,-10 5 1,-13 16-3,0 14-2,5 7 0,10 3 0,4 7 0,1 9 0,-4 11 0,-3-50 0,-6 36 1,1-37 0,1-1 1,-2 0-1,-1 0 0,0 0 1,-12 19-1,4-16 7,-87 71 11,79-76 2,-113 43 19,107-51 7,-50 6-1,-22-2-35,-4-8-6,2-10-3,81 2-188,1 0 0,-1-2 1,1-1-1,1 0 0,-1-2 0,-24-13 1,-33-17-6315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6:58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333 559 4576,'-33'29'409,"32"-28"45,1 2-417,1 0 1,0 0-1,0 0 1,0 0 0,0 0-1,0 0 1,0 0 0,1-1-1,0 1 1,-1-1-1,1 1 1,0-1 0,0 1-1,0-1 1,1 0 0,-1 0-1,0 0 1,1 0-1,0 0 1,3 1 0,7 4 38,-1 0 0,27 9 0,-25-10 79,1-1-1,0-1 0,0 0 1,1-2-1,24 3 1,84 4 274,35-10 148,-107-1-509,-11 2 226,177-12 122,-171 9-95,214-16 124,-202 16-170,268-6 114,-255 7-115,328-10 107,-312 10-113,385-5 112,-371 7-113,440 2 94,-428 0-154,479 15 74,-471-14-113,516 6 68,-506-8-89,547 5 51,-539-4-83,571 12 46,-571-11-66,528 7 42,-540-9-42,498 3 38,-504-4-59,469-8 28,-477 5-27,412-13 38,-430 12-18,347-20 44,-360 18-39,310-26 37,-321 24-49,238-36 39,-255 34-46,195-45 36,-205 43-43,258-84 167,-281 87-229,53-27 64,6-12-1,93-48 138,-25 30-77,-133 58-131,-9 5 1,-1 1-1,0-1 1,1 1-1,-1 1 1,13-3-1,103-17 31,-84 15-14,56 0-1,-21 3-2,195-9 49,-206 9-58,-43 0-2,7-2 2,-24 5-2,20 3 30,-18-5-22,4-7 2,-8 9-16,0-1-1,0 1 1,0-1 0,0 0 0,0 1-1,0-1 1,-1 1 0,1-1 0,0 0-1,0 1 1,-1-1 0,1 1 0,0-1-1,0 1 1,-1-1 0,1 1 0,-1-1 0,1 1-1,0-1 1,-1 1 0,1 0 0,-1-1-1,1 1 1,-1 0 0,1-1 0,-1 1-1,-1-1 1,-3 0 6,0-1 0,0 1 0,0 0 0,0 0 0,-1 1-1,1 0 1,0 0 0,-7 0 0,6 1-8,-48 1 38,-62 5-2,-25 6 7,60-3-32,-11-1 1,-27 1-8,-14-1 1,-25 3-4,-171 6-2,264-15-4,-290 7 1,277-8-10,-353 11-7,338-9-6,-386 11-13,383-12 2,-402 9-10,396-10 14,-418 3-19,416-5-12,-418 0-26,417 0 4,-414-7-37,414 5 26,-438 0-39,431 4 17,-456 9-51,453-8 38,-457 21-53,457-17 60,-457 35-52,459-31 53,-436 44-47,442-44 39,-415 37-53,421-40 61,-379 19-44,389-23 49,-349 10-46,356-12 61,-327 4-35,330-5 48,-319 0-23,326 0 69,-314 6-57,366-6 93,-284-3-45,244 0 41,-226-9-11,165-1 17,47 3 7,1-3 1,46 9 2,19 2 1,0-1 1,0 0-1,0 0 1,0-1-1,0 0 1,-17-8-1,22 7 28,-2-4 10,7 7-37,0 1 0,1-1 0,-1 1 1,0-1-1,0 0 0,1 1 0,-1-1 0,0 1 0,1-1 0,-1 1 0,1-1 0,-1 1 0,1-1 0,-1 1 0,1-1 0,-1 1 0,1-1 0,-1 1 0,1 0 1,-1-1-1,1 1 0,0 0 0,0-1 0,1 0 5,4-4 1,-4 3-4,0 0 1,1 1 0,-1-1 0,0 1 0,1 0 0,-1-1 0,1 1-1,-1 0 1,1 0 0,0 1 0,3-2 0,113-27 96,57 4 70,-139 21-157,5 1 51,216 3 23,-198 2-36,281 6 16,-265-7-36,337 10 10,-320-8-24,432 11 9,-413-11-2,466 25 9,-460-21-15,485 31 15,-481-30-9,498 36 10,-493-35-10,522 30 9,-516-32-15,545 27 15,-542-28-9,528 14 9,-537-16-15,471 21 14,-483-20-15,455 8 8,-457-12-7,448-7 15,-451 3-9,428-14 10,-431 11-9,428-37 19,-430 31-6,408-59 24,-411 55-10,400-81 24,-402 76-39,404-74 14,-402 76-20,163-35-1,60-19-1886,1-4-7447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39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3416,'3'5'33,"7"14"37,-7-12 124,-2 1 45,0-4 33,4 5 15,-4-4-163,0-1 1,0 0 0,-1 1 0,1-1 0,-1 1-1,0-1 1,-1 1 0,1-1 0,-2 5 0,2-7-44,-8 29 436,-3 11 22,11 126 310,3-96-504,3 2 2,-3-43-41,0 35 0,-5-62-202,-5 2-7,5-5 50,3-3-143,-1 0 0,0 0 0,1 0 1,-1 0-1,1-1 0,0 1 0,0 0 0,0 1 0,1-4 0,6-10 2,14-45-1104,2-3-4408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49 6280,'1'-3'-2,"-8"-11"-51,6 10-35,-1-6 5,3 10 83,-1-1-1,0 0 0,0 1 0,0-1 0,1 0 0,-1 1 1,0-1-1,0 1 0,1-1 0,-1 1 0,0-1 0,1 1 0,-1-1 1,1 1-1,-1-1 0,1 1 0,-1-1 0,1 1 0,-1 0 0,1-1 1,-1 1-1,1 0 0,0-1 0,-1 1 0,1 0 0,-1 0 1,1 0-1,1-1 0,13-2 4,-15 3-3,23-1 31,1 1 0,-1 0 0,24 5 0,-33-3 6,-1 0 0,1 1 0,-1 1 0,0 0 1,25 12-1,-27-10-83,1 0 0,0-1 1,0-1-1,14 4 0,-13-4-397,31 8-3177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0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6552,'20'66'-1,"-15"-44"3,16 39 1,0-15 73,62 114 311,-63-124-384,71 124 168,-62-112-170,3 0-1,49 57 0,-76-99-6,2-1-1,-1 1 1,0-1 0,1 0-1,0-1 1,0 1-1,13 4 1,-10-4-3,-6-3 1,-1 0-1,1-1 1,0 1-1,0-1 1,0 0 0,1 0-1,-1-1 1,0 1-1,0-1 1,0 0-1,5 0 1,-3 0-3,-3 0 5,0-1 0,-1 1-1,1 0 1,0-1 0,-1 0-1,1 0 1,-1 0 0,1 0 0,-1 0-1,1 0 1,-1 0 0,0-1-1,1 1 1,-1-1 0,2-2-1,6-3-2,25-21 15,-2-2 1,35-38 0,-49 47 90,-11 11-59,2 1 0,-1-1 0,1 2 0,0-1 0,13-7 0,0 3 75,37-18 1,-43 27 66,7 4-56,42 4 0,-47 1 37,135 76 360,-105-62-466,-28-14 73,102-1 52,-96-8-72,6-7-59,-2-1 1,47-25-1,-51 18 19,95-105 28,-102 96-48,-6 8-22,0 0-7,-1-1-1,0-1 1,-2 0-1,16-39 1,9-75 45,-33 107-24,-3 23-34,1-29 10,-1 1 1,-2-1-1,-7-36 1,-14-42 9,22 108-23,-1-1-1,1 1 1,-1 1-1,0-1 0,-1 0 1,1 0-1,-1 1 1,0-1-1,0 1 1,-1 0-1,-6-7 0,5 6 0,3 3-1,0 0 0,0 0 0,-1 0 0,1 0 0,-1 0 0,1 1 0,-1-1 0,1 1 0,-1-1 0,0 1 0,0 0 0,1 0 0,-1 0 0,0 1-1,-6-1 1,7 0 0,2 1-1,0 0 0,-1 0 1,1 0-1,0 0 0,0 0 0,-1 0 1,1 0-1,0 0 0,0 0 0,-1 0 0,1 0 1,0 0-1,0 0 0,-1 0 0,1 0 0,0 0 1,0 1-1,-1-1 0,1 0 0,0 0 1,0 0-1,0 0 0,-1 0 0,1 1 0,0-1 1,0 0-1,0 0 0,0 0 0,-1 1 0,1-1 1,-16 21 5,12-13-5,0 1-1,0 0 0,-2 11 1,-4 25-2,-4 49 0,12-65-4,3 42-3,14 105 0,7-80-9,-7-28 3,-2 15 12,-9-40 1,-2-15-2,11 48 0,-11-63-54,-2-5-100,2 0 1,-1 0 0,1 0-1,1 0 1,-1 0-1,5 8 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0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7264,'31'40'0,"9"1"0,19 9 0,19 7 0,16 5 0,123 51-2,-172-96-3,209 42-824,-117-37-3311</inkml:trace>
  <inkml:trace contextRef="#ctx0" brushRef="#br0" timeOffset="1">2744 155 4400,'0'0'0,"24"3"0,42 6 8,19 8 8,22 1-16,0 1-2840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1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991 1164 3952,'-70'-15'-16,"-120"-12"-117,108 18 146,-118 5 994,178 3-926,10 1 131,0 1 1,1 0-1,-19 3 0,-14 5 422,0 2 1,-68 27-1,95-31-558,11-4-15,0-1 0,0 1 0,1 0 0,0 1 0,-1-1 1,-8 9-1,-52 52 393,56-49-220,6-6-182,0 2 1,1-1-1,0 0 1,0 1-1,0 13 0,5-11 123,2-7-145,0 0 0,0-1 1,0 1-1,1-1 0,0 0 0,0 0 0,8 5 0,3-4 104,107 12 50,-93-19-64,140-38 44,-165 37-144,1 0 0,0 0 0,-1 0 0,9-6 0,167-116 117,-145 92-50,143-141 34,-145 138-33,112-161 39,-123 154-47,-18 32-60,27-52 82,38-108 1,-62 145-71,11-27 194,-2 0 0,10-62-1,-27 113-219,0 1-1,0 0 0,1 0 0,-1 0 0,0 0 0,0 0 1,0-1-1,0 1 0,0 0 0,0 0 0,0 0 1,0 0-1,0 0 0,0-1 0,0 1 0,0 0 1,0 0-1,0 0 0,0 0 0,0 0 0,0-1 1,0 1-1,0 0 0,0 0 0,0 0 0,0 0 1,-1 0-1,1 0 0,0-1 0,0 1 0,0 0 1,0 0-1,0 0 0,0 0 0,0 0 0,0 0 1,-1 0-1,1 0 0,0-1 0,0 1 0,0 0 1,0 0-1,0 0 0,0 0 0,-1 0 0,-6 5 55,-7 12-82,13-16 43,-4 5-2,1-1 1,0 1 0,0-1 0,1 1 0,0 1 0,-4 8 0,-3 9 1,-27 52 7,21-39 33,-60 172 23,63-167-56,-15 60 4,6 9-24,12-9-3,10-74-4,5 41 0,-2-48-2,1 0 1,2 0 0,0 0 0,12 27-1,-8-33-5,-4-10 4,1 0 0,0 0 0,0 0 0,1-1 0,-1 0 0,17 6 0,-6-9-24,12-6 4,55-15 1,109-54-120,-145 53 77,-41 18 51,208-98-141,-189 86 121,12-7-15,66-26 1,22 0-129,-125 48 143,-9 3-1,-38 19 12,-24 16 5,-101 74 0,96-53 6,51-39 9,-65 58-6,-3 1 5,88-77 2,0 0 0,0 0 0,1 0 0,-1 0 0,1 1-1,0-1 1,0 1 0,0-1 0,0 1 0,0 0 0,-1 3 0,-1 2-3,8-7-8,72-19 0,-52 10-1,116-72-7,-110 58 0,108-114-6,-113 106 20,37-43-1,6-6 7,-48 57 9,125-135 242,-144 156-247,-1 1-1,1 0 1,-1 0 0,1 0 0,-1 0-1,1 0 1,-1 0 0,0 0 0,1 0-1,-1 0 1,1 0 0,-1 0 0,1 0-1,-1 0 1,1 0 0,-1 0 0,1 1-1,-1-1 1,1 0 0,-1 0 0,0 0-1,1 1 1,-1-1 0,1 0 0,-1 1-1,0-1 1,1 0 0,-1 1-1,0-1 1,0 0 0,1 1 0,-1-1-1,0 1 1,0-1 0,1 1 0,10 29 57,19 26-2,-20-47-39,24 11 0,-26-16-19,1-1 0,-1-1 0,0 0 0,16 3 0,-3-5 0,0 0 0,0-1 0,-1-1 0,1-1-1,22-6 1,-11-1-6,55-27 4,25-23 1,-84 42 0,-2-1 0,30-28 0,-26 18 0,37-47 0,15-38 0,-19 9 1,16-73 8,-69 147 5,-5 12-7,3-10 4,-1-1 1,6-48-1,-10 12 26,-3 66-36,0 0 0,0 0 0,0 0 0,0 0 0,0-1 0,0 1 0,0 0-1,0 0 1,0 0 0,0 0 0,0 0 0,0 0 0,0-1 0,0 1 0,0 0 0,0 0-1,0 0 1,0 0 0,0 0 0,-1 0 0,1 0 0,0-1 0,0 1 0,0 0 0,0 0 0,0 0-1,0 0 1,0 0 0,-1 0 0,1 0 0,0 0 0,0 0 0,0 0 0,0 0 0,0 0-1,-1 0 1,1 0 0,0 0 0,0 0 0,0 0 0,0 0 0,0 0 0,0 0 0,-1 0 0,1 0-1,0 0 1,0 0 0,0 0 0,0 0 0,0 0 0,-1 0 0,1 0 0,0 0 0,0 0-1,0 0 1,0 1 0,0-1 0,0 0 0,0 0 0,0 0 0,-1 0 0,-7 8 10,2-2-5,3-3-3,0 0 1,1 0 0,-1 1 0,1-1 0,0 1-1,0 0 1,0 0 0,-2 5 0,-52 118 39,44-95-23,-16 60 0,-2 37-15,8 9 0,10-2-3,-2 110-18,13-205-86,-3 18-667,10 109 0,-2-130-6431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2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46 477 7536,'-1'-4'22,"0"-1"1,0 1 0,0 0-1,-1-1 1,0 1-1,1 0 1,-1 0-1,-1 0 1,1 0 0,-1 0-1,1 0 1,-5-3-1,-9-15 82,15 20 100,13 12 40,-6-6-203,1 0 0,-1 0 0,1 0 0,0-1-1,0 0 1,0-1 0,10 3 0,-7-2-11,10 4 30,1-2 0,0 0-1,1-2 1,33 3 0,-34-5-36,12 1 84,156-14 33,-148 6-106,59-15 4,10-7-31,-21-6-8,-23-2 0,10-15 2,-73 48 0,0 1 1,-1 0-1,1-1 0,-1 1 0,0-1 0,0 0 0,0 1 0,0-1 0,0 0 0,-1 0 0,1-1 0,-1 1 0,0 0 0,2-6 0,-2 4 3,0 4-3,-1 1-1,0 0 0,0-1 1,0 1-1,0-1 0,0 1 1,0 0-1,0-1 0,1 1 1,-1-1-1,0 1 0,0-1 1,-1 1-1,1 0 0,0-1 1,0 1-1,0-1 0,0 1 1,0 0-1,0-1 0,0 1 1,-1-1-1,1 1 0,0-1 1,-4-5 4,-1-1 0,1 1 0,-1 0 0,0 0 1,0 1-1,0 0 0,-9-7 0,-2 4 42,-2 5-26,0 0 0,0 2 0,-35 0 0,27 6 106,-121 54 63,117-43-30,9-5-79,0 0-31,-1 2-1,1 0 1,1 1-1,-18 18 1,-25 25 99,62-56-146,1-1 0,-1 1-1,1-1 1,-1 1 0,1-1-1,-1 1 1,1-1-1,0 1 1,-1-1 0,1 1-1,0 0 1,-1-1 0,1 1-1,0 0 1,0-1 0,-1 1-1,1 0 1,0-1-1,0 1 1,0 0 0,0-1-1,0 1 1,0 0 0,0-1-1,0 1 1,0 0 0,1-1-1,-1 1 1,0 0-1,0-1 1,1 1 0,-1 0-1,0-1 1,1 1 0,-1-1-1,0 1 1,2 0 0,-2 0 4,2 1-4,-1-1 1,1 1-1,0-1 0,0 0 0,0 1 1,0-1-1,-1 0 0,2 0 1,-1 0-1,0-1 0,0 1 1,0 0-1,0-1 0,5 1 0,38 1 41,-27-2-37,0-1 6,1-1 0,26-5 0,118-25 28,-132 23-27,118-62 9,-121 54-16,-7 3-3,99-76 21,-104 75 11,0 0 1,0-1-1,-2-1 1,0 0-1,20-32 1,-32 46-12,0-1 0,-1 1 0,1 0 0,-1-1 1,0 1-1,0-1 0,0 1 0,0-1 0,0 1 0,-1-1 0,1-4 0,-1 6 69,-3 9 4,-1 1-84,-9 27 79,-9 71 6,20-81-73,4 40-1,0-43-22,6 31-1,12 11 2,3-11-3,1-10-10,7 19-12,-30-60 0,1 0-19,5 3 30,-3-18 1,-2-13 8,-3-1 0,6-25-7,16-59-1406,-7 37-5647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2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1590 0 6640,'36'18'0,"-32"-17"-1,0 1 1,0 0-1,0 0 1,0 1-1,-1-1 0,1 1 1,4 4-1,2 2-2,-5-5 4,-1 0 0,0 0 0,0 0 0,0 0 0,0 1 0,-1 0-1,0-1 1,0 1 0,0 1 0,-1-1 0,1 0 0,-1 1 0,1 5 0,-2-7 8,-2 0 0,1 0 0,0 0 0,-1 0-1,1-1 1,-1 1 0,0 0 0,-1-1 0,1 1 0,0 0 0,-1-1 0,0 0-1,0 1 1,0-1 0,0 0 0,-1 0 0,1 0 0,-1 0 0,0-1 0,-5 5-1,-5 2-154,0 0-1,-1 0 0,-24 10 0,34-17 23,-30 14-3796</inkml:trace>
  <inkml:trace contextRef="#ctx0" brushRef="#br0" timeOffset="1">1726 418 10400,'0'0'0,"-5"31"0,-13 52 72,-39 45 8,-54 46 40,-71 19 8,-81 21-120,-66-13 8,-52-39-16,1 2-7640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51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6904,'5'7'96,"13"18"41,-2 0 0,18 38-1,-12-12 54,40 64 255,-55-102-425,11 26 67,21 68 9,-31-80-61,0 2-1,-2-1 1,-1 1 0,0 31 0,-2-33-21,2 13 47,-2-5-25,1 7-3,2 0 1,13 52-1,-16-82-16,7 22 14,1 1 0,15 33 1,-18-50-10,-2-2 7,0-1 1,1 0-1,1 0 1,1-1-1,0 0 0,12 14 1,-19-26 39,1-7 10,-2 5-76,-1 0 1,1 0-1,-1-1 0,0 1 0,1 0 0,-1 0 0,0-1 0,0 1 0,1 0 1,-1 0-1,0-1 0,1 1 0,-1 0 0,0-1 0,0 1 0,0 0 1,1-1-1,-1 1 0,0-1 0,0 1 0,0 0 0,0-1 0,0 1 0,0 0 1,0-1-1,0 1 0,0-1 0,0 1 0,0 0 0,0-1 0,0 1 1,0-1-1,-7-138 435,8 88 52,0 23 14,0 28-488,-1 0 1,1 0-1,0 0 0,-1 0 1,1 0-1,-1 0 1,1 0-1,-1 0 0,1 0 1,-1 0-1,1 0 1,-1 1-1,1-1 0,-1 0 1,1 0-1,-1 0 1,1 1-1,-1-1 1,1 0-1,-1 1 0,1-1 1,-1 0-1,0 1 1,1-1-1,-1 1 0,1-1 1,-1 1-1,18 14 122,26 32 10,91 119 103,-121-148-242,25 25 34,-28-32-29,1 0 1,16 11 0,-28-22-15,0 0 1,1 1 0,-1-1-1,0 0 1,0 0-1,1 0 1,-1 0 0,0 0-1,0 1 1,1-1 0,-1 0-1,0 0 1,1 0-1,-1 0 1,0 0 0,0 0-1,1 0 1,-1 0 0,0 0-1,1 0 1,-1 0-1,0 0 1,0 0 0,1 0-1,-1 0 1,0-1 0,1 1-1,-1 0 1,0 0-1,0 0 1,1 0 0,-1 0-1,0-1 1,10-5 5,-1 0 0,0-1-1,0 0 1,0-1 0,8-10 0,-11 13-1,-1-1 0,0 0 0,0 0 0,0 0 0,-1-1 0,5-9 0,1-4 0,21-37 3,-21 32 13,26-121 15,-31 113-9,11-154 14,-13 149 6,0-6-16,5-112 66,-9 133-53,-1 9-9,2-1 1,0 1 0,1 0 0,0-1-1,4-13 1,-5 26 18,5 17-1477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19 1440,'0'0'0,"-46"-9"0,-1 0-600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133 134 5920,'-20'0'224,"19"0"776,1 0-984,0-1 0,0 1 0,-1 0 0,1-1 0,0 1 0,0 0 0,0-1 0,0 1 0,0 0 0,0-1 0,1 1 0,-1 0 0,0-1 0,0 1 0,0 0 0,0 0 0,0-1 0,0 1 0,0 0 0,1-1 0,-1 1 0,0 0 0,0 0 0,0-1 0,1 1 0,-1 0 0,0 0 0,0 0 0,1-1 0,-1 1 0,0 0 0,1 0 0,-1 0 0,1 0 0,60-11 304,48 1-182,38 6-21,-88 5-83,100-1 11,101 0 46,56-1-18,-203 0-3,48-2 115,-146 3-125,-2-1 76,0 1 0,0 0 0,1 1 0,-1 1 0,0 0 0,15 4 0,-27-5 107,-87-1 485,76 1-651,-131 7 406,-84-1-34,120-7-345,-143-3 56,163-1-128,-61-13 77,143 17-37,21-14-5,-12 11-61,26-5 21,-24 7-13,137-19 31,-106 16-17,174-14 15,-172 15-23,173-18 21,-59 15 26,-159 6-61,0 0 0,-1 0 0,1 0 1,0 1-1,-1-1 0,-5 3 1,-40 7 17,-123 6 4,130-13-8,-213 11 8,200-10-7,-224 19 12,227-18-19,-69 8-1,-7 5-9,26 3 1,29-6-3,2-4-25,147-20-1514,-10 0-6063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5024,'15'9'15,"0"0"1,0-2-1,1 0 0,0 0 1,1-2-1,-1 0 0,18 3 1,97 8 174,-129-16-187,35 1 217,188-7 106,-174 2-11,215-26 134,-214 23-115,205-36 147,-211 34-73,22-8 246,102-38 0,-140 45-523,-29 10-109,0-1 0,-1 1 0,1-1 0,0 1 0,0-1 1,0 1-1,0-1 0,0 1 0,-1-1 0,1 0 0,0 0 1,-1 1-1,1-1 0,0 0 0,-1 0 0,1 0 0,-1 0 0,1 0 1,-1 0-1,0 0 0,1 0 0,-1 0 0,0 0 0,0 0 0,0 0 1,0-1-1,-1-19 10,1 20 0,0 0-21,0 1 0,0-1-1,0 0 1,0 1-1,0-1 1,0 1 0,-1-1-1,1 1 1,0-1-1,0 1 1,-1-1 0,1 1-1,0-1 1,-1 1-1,1-1 1,0 1 0,-1-1-1,1 1 1,0 0-1,-1-1 1,0 1 0,-12-11 52,-1 0 0,-1 2 0,1-1 0,-23-9 1,34 18-42,0-1 1,-1 1 0,1 0-1,-1 0 1,1 0 0,-1 0-1,-3 0 1,7 1-23,-98-12 185,-18 13-117,66 2 86,-208 25 59,207-21-65,-195 42 56,201-38-97,-234 69 247,274-78-299,8-1 4,1 0-51,0-1 0,0 1 0,1-1 0,-1 0 1,0 0-1,1 0 0,-1 0 0,0-1 0,0 0 1,7-2-1,24-5 8,63-8 0,-50 7 18,226-46 11,-215 43-18,254-39 7,-251 41-19,-17 3-4,226-33 41,-249 37-41,201-21 170,-250 24-137,-41 3 1,-122 7 7,145-6-24,-205 26 16,200-24-17,-203 26 21,205-25-40,-122 14 34,166-20-28,11 0-1,2 2-11,28 5 15,90 7 0,31-4 4,-37-4-10,-81-5-5,158 14 11,-132-9-11,-11 1-3,-23-1 2,-31-7-5,-1 1 0,1-1 0,-1 0 1,1 0-1,-1 1 0,1-1 0,-1 0 0,1 0 0,-1 0 0,1 0 0,-1 0 0,1 1 0,0-1 0,-1 0 0,1 0 0,-1-1 0,1 1 0,-1 0 0,1 0 0,-1 0 0,1 0 0,-1 0 0,1 0 0,-1-1 1,1 1-1,0-1 0,-1-3 0,-1-1-1,0 1 1,0-1 0,-1 1 0,1-1 0,-1 1 0,0 0 0,0 0 0,-5-8 0,5 9-1,-3-9-75,0 1 0,0-1-1,1 1 1,1-1 0,0-1-1,1 1 1,-2-13 0,2 5-904,-7-46-6900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188 255 4576,'-5'9'-8,"2"-5"5,0 0 0,1 0 0,0 0 0,0 0 0,0 0 0,0 1 0,-1 6 0,2-9 7,1-1 0,-1 1 0,1 0 0,-1 0 0,1 0 0,0 0 0,0 0 0,0 0 1,0 0-1,0 0 0,0 0 0,0 0 0,1-1 0,-1 1 0,1 0 0,-1 0 0,1 0 0,0 0 0,0-1 0,1 4 1,0-3 1,0-1 0,-1 1 1,1 0-1,0-1 0,0 1 1,0-1-1,0 1 0,0-1 1,1 0-1,-1 0 0,0 0 1,1 0-1,-1 0 0,0-1 1,1 1-1,3 0 0,3 0 95,0 0-1,0-1 1,0 0-1,0-1 1,0 1-1,0-2 1,-1 1-1,1-1 1,0 0-1,-1-1 1,1 0 0,-1-1-1,0 0 1,12-7-1,37-26 687,83-79 1143,-117 94-1528,2 0-20,0-2 0,-2-2 1,22-29-1,-29 29 63,-15 24-263,7-2 3,-4 2-59,-5 15-5,-7 27-24,-11 227 71,19-144-155,0-14-11,1 103-10,-15 31-52,11-220 55,-8 48-34,4-38 19,-1 0 0,-1-1 0,-2 0 0,-19 36 0,28-64 16,-1 1 1,0-1-1,-1-1 1,1 1-1,-1 0 1,1-1-1,-1 0 0,0 1 1,-6 2-1,3-1 1,2-2 1,0 0 0,0 0 0,-1 0 0,1-1 0,-1 0 0,0 0 0,1 0 0,-1-1 0,0 0 0,0 0 0,0 0 1,0-1-1,0 1 0,-12-3 0,-18-2 2,-32-10 44,-124-43 1,177 53-14,0 0-1,0 0 1,0 1 0,-30-1 0,3 0 20,38 3-17,2 0-1,2 1-32,0 0 0,0 0 1,0 0-1,-1 0 0,1 0 0,0 0 0,0 0 1,0-1-1,0 1 0,0 0 0,-1 0 0,1 0 1,0 0-1,0 0 0,0 0 0,0 0 1,0-1-1,0 1 0,-1 0 0,1 0 0,0 0 1,0 0-1,0 0 0,0-1 0,0 1 0,0 0 1,0 0-1,0 0 0,0 0 0,0-1 0,0 1 1,0 0-1,0 0 0,0 0 0,0 0 1,0-1-1,0 1 0,0 0 0,0 0 0,0 0 1,0 0-1,0-1 0,0 1 0,0 0 0,0 0 1,1 0-1,-1 0 0,0 0 0,0-1 0,0 1 1,0 0-1,0 0 0,0 0 0,0 0 1,1 0-1,-1 0 0,0 0 0,16-4 31,21 4-20,-35 0-9,28 0 24,1-1-1,36-7 1,3-1-1,128-9 8,-154 16 21,181-4 28,-181 5-22,-36 1-48,199 7 142,-193-6-121,16 1 24,0 1 0,39 10 0,-63-11-48,43 12 137,-45-13-127,0 0-1,-1 1 0,1-1 0,-1 1 0,1 0 1,-1 0-1,0 0 0,0 1 0,0-1 1,0 1-1,4 5 0,-7-7-6,0 0 1,0 0-1,0 0 0,0 0 1,0 0-1,0 0 0,-1 1 1,1-1-1,0 0 0,-1 0 1,1 0-1,0 0 0,-1 0 1,1 0-1,-1 0 0,0 0 1,1 0-1,-1 0 0,0-1 1,0 1-1,0 0 0,1 0 1,-1-1-1,0 1 0,-2 0 1,-3 2 18,-2-1 0,1 0 1,0-1-1,0 1 1,0-1-1,-1-1 0,1 0 1,-1 0-1,-8-1 1,15 1-32,1 0 1,-1 0 0,1-1-1,-1 1 1,0 0 0,1 0-1,-1-1 1,1 1 0,-1 0-1,1-1 1,0 1 0,-1-1-1,1 1 1,-1 0 0,1-1-1,0 1 1,-1-1 0,1 1-1,0-1 1,-1 1 0,1-1-1,0 0 1,0 1 0,-1-1-1,1-1 4,-6-19 1,6 0-8,0 1 1,6-38-1,-4 48-3,4-20-40,14-27-824,39-78-1,-6 28-7576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6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 7624,'69'-83'120,"-38"46"-63,3-4 93,1 2-1,64-53 0,-54 58 6,-44 33-149,0 0 0,1 0 0,-1 0-1,1 1 1,-1-1 0,0 0 0,1 1 0,-1 0 0,1-1 0,0 1 0,-1 0 0,1 0 0,-1 0 0,1 0 0,-1 0 0,1 0-1,0 0 1,2 1 0,2 0 8,2-1-4,-5 0-8,0 1 1,-1-1-1,1 0 1,0 1-1,-1 0 1,1-1 0,0 1-1,-1 0 1,1 0-1,-1 1 1,0-1 0,1 0-1,1 3 1,11 6 5,-1 1-1,0 1 1,-1 1 0,0 0 0,16 21-1,-12-5-5,-15-25-3,0 0 1,-1 0-1,1 0 1,-1 1-1,0-1 0,0 0 1,-1 1-1,1-1 1,-1 0-1,0 1 1,0-1-1,-1 1 1,1-1-1,-1 0 1,0 1-1,-2 6 0,2-9-5,-14 4-5,-10 2-16,-23-4 10,-69 4 32,-19-1 233,106-8 518,26 0-342,5 0-66,20-2-158,-12 1-169,31 3 110,51 8-1292,-45-2-5242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6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1146 1 8248,'0'18'0,"0"21"0,-15 199-22,13-206 22,-1 2 11,-1 0-1,-2-1 0,-11 35 1,13-53-6,3-11 3,0 0 0,-1 0 0,1 0 0,-1 0 0,-4 8 0,-103 150 72,77-127 7,-189 177 31,165-165-44,-112 74-1,-60 16-905,214-129 663,-239 139-4911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9952,'0'0'284,"1"5"-48,1 9-139,1 0 1,7 20 0,-1-5 98,30 108 57,-31-102-179,33 195 23,-33-175-50,27 228 14,-29-227-34,15 221 9,-17-225-16,-1-17-10,21 174 29,-20-190-24,0-4 3,-2 1 0,0-1 0,0 1 0,-1 20 0,-3-36-9,1-1-1,-1 0 0,1 0 1,0 0-1,0 0 0,0 0 1,0 0-1,-1 0 0,1 0 1,1 0-1,-3-2 0,-3-5 1,3 3-1,0 0 0,1 1 1,-1-1-1,1 0 0,0 0 1,-2-6-1,-43-124 63,19 44 4,20 59-64,-20-74-1,-15-108-13,36 174-10,-16-155-18,21 159-41,12-106-32,-5 120-9,7-5 33,23-39 1,-21 51-33,9-1 64,1 1 0,30-14 0,-28 21-25,20 0 24,53-1 0,-69 11 3,5 7 15,60 24 0,-74-20 5,0 6 14,-2 0 0,27 35 0,-45-52 10,0-1 0,0 1 0,1 0 0,-1 0 1,0 0-1,-1 0 0,1 0 0,0 0 0,-1 0 0,1 3 1,8 44-13,4 57 1,-14-71 0,-30 139-6,19-143 7,-12 10 7,-34 45-1,40-67 0,-2-1 0,-1-2 1,-1 0 0,0-1-1,-37 18 1,59-35 2,0 0 0,0-1 0,0 1 0,0 0 0,1 0 0,-1-1 0,1 1 0,2-4 0,17-41-1271,4-5-5086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7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0 507 7176,'0'0'0,"11"17"0,-7-2-16,-4-3 16,5-32-216,2 2-4512</inkml:trace>
  <inkml:trace contextRef="#ctx0" brushRef="#br0" timeOffset="1">153 166 5384,'18'-22'-3,"-13"15"1,0 1 0,0 1-1,1-1 1,8-6-1,71-49-5,-65 53 16,2 3 0,0 1 0,38-1 0,-38 9 40,89 40 44,-91-31 56,-6-1-85,0 0 0,-1 0 0,-1 2 0,-1-1-1,1 2 1,11 21 0,-14-23-14,12 22 357,34 45 0,-54-80-388,0 1 0,0-1 0,0 1-1,0-1 1,0 0 0,0 1 0,0-1-1,0 0 1,-1 0 0,1 0-1,0 1 1,0-1 0,0 0 0,0 0-1,0-1 1,0 1 0,0 0 0,0 0-1,0 0 1,0-1 0,0 1 0,0 0-1,1-1 1,0 0 23,4-1 3,-1 0-1,0-1 1,0 1-1,0-1 1,0 0 0,0 0-1,-1-1 1,1 0-1,4-5 1,28-35 67,-28 32-86,93-105 428,-83 101-279,89-50 71,-84 55-58,16 1-59,44-6 0,-60 17 32,-5 3-106,0 2 0,-1 0 1,31 15-1,-47-20-41,-1 0 0,1 0-1,0 0 1,-1 1 0,1-1 0,-1 0 0,1 1-1,-1-1 1,2 3 0,12 16 28,-2 1-1,0 0 1,11 28 0,9 49 1,-4-12-48,-26-78-96,26 60-979,-14-40-4792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8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8344,'14'30'-20,"21"33"-1,-21-40 6,62 98-21,-56-93 0,-1 2 0,-2 1 0,24 57 0,-17-33-48,105 251-87,-87-192 143,-41-113 27,55 185-47,-49-151 29,23 81-9,-19-80 32,-10-32 0,-1 2 4,0-4 287,0-4-279,0 1 1,0-1-1,0 1 1,0-1 0,0 1-1,0 0 1,0-1-1,1 1 1,-1 0-1,1-1 1,-1 1-1,1-2 1,0 2 13,2-17 320,1 0-1,0-1 1,15-32 0,-18 49-318,0 0 1,0 0-1,0 1 0,0-1 1,1 1-1,-1-1 1,1 1-1,-1 0 0,1-1 1,0 1-1,-1 0 1,1 0-1,0 0 1,0 0-1,-1 0 0,1 1 1,0-1-1,0 0 1,0 1-1,3-1 0,-3 1 1,6 2 234,-3 0-193,2 1-33,0 1-1,0 0 1,0 0 0,0 0-1,-1 1 1,0 0 0,0 1 0,0-1-1,8 12 1,12 17 75,-2 0 1,37 73-1,-55-93-105,15 40 20,-16-35-370,0-1 0,-1 1 0,3 36 0,-7-41-6481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8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1 214 9416,'1'21'0,"0"-18"0,0 0 0,1 0 0,0 0 0,0-1 0,-1 1 0,2-1-1,-1 1 1,0-1 0,0 0 0,1 1 0,-1-1 0,1 0 0,0-1 0,5 4 0,-4-3-1,12 5-4,108 13 5,-93-19 8,128-14 8,-128 8-8,129-46 9,-80 16 6,-49 20-19,-1 2-3,44-23-30,-28 10-534,42-33 1,-23 9-4938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52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9504,'1'-2'0,"0"-1"5,1 1 0,0-1 0,0 1-1,0-1 1,0 1 0,0 0 0,4-3 0,-5 4-3,0 1-1,0-1 1,0 1 0,0 0 0,0-1-1,0 1 1,0 0 0,1 0 0,-1-1 0,0 1-1,0 0 1,0 0 0,0 0 0,0 0-1,0 1 1,0-1 0,0 0 0,0 0 0,0 1-1,0-1 1,0 0 0,0 1 0,0-1-1,0 1 1,0 0 0,0-1 0,0 1 0,0 0-1,-1-1 1,1 1 0,1 1 0,11 13 15,0 1 1,19 31 0,-20-21 9,41 153 7,-45-134-20,22 219 6,-26-205 0,28 241 10,-24-242 4,-3-15-15,5 33 20,23 87 0,-21-123-6,29 62 1,-29-82-13,2-5-5,30 29 0,-44-44-16,0 1 1,1-1-1,-1 0 0,1 1 1,-1-1-1,1 0 0,-1 1 1,1-1-1,-1 0 0,1 0 1,0 1-1,-1-1 0,1 0 1,-1 0-1,1 0 0,-1 0 1,1 0-1,0 0 0,0 0 1,11-1 3,0 0 0,1-1 0,-1-1 0,-1 0 0,1 0 1,0-1-1,-1-1 0,19-9 0,-23 10 12,-1 0 1,1-1-1,-1 1 1,0-1-1,0 0 0,-1-1 1,0 1-1,0-1 1,5-8-1,0 2 1,-5 5 19,-1 0 0,1 0 1,-1 0-1,5-12 1,96-199 875,-103 215-843,-1 0 0,0 0 0,1 0 1,0 0-1,0 0 0,0 1 0,0-1 0,0 1 1,0-1-1,1 1 0,3-3 0,-6 5-67,0 0 2,0-1 0,0 1 0,1 0 0,-1 0 1,0 0-1,0 0 0,0 0 0,0 0 0,0 0 1,0 0-1,1 0 0,-1 0 0,0 0 0,0 0 1,0 0-1,0 0 0,0 0 0,0 0 0,1 0 1,-1 0-1,0 0 0,0 0 0,0 0 0,0 0 0,0 0 1,1 0-1,-1 0 0,0 0 0,0 0 0,0 0 1,0 0-1,0 0 0,0 0 0,0 0 0,1 1 1,-1-1-1,0 0 0,0 0 0,0 0 0,0 0 1,0 0-1,0 0 0,0 0 0,0 1 0,0-1 1,0 0-1,0 0 0,5 5 27,0 1 0,-1 0 0,0-1 0,0 1 1,0 1-1,-1-1 0,4 10 0,-4-9-12,5 11 55,0 1 1,5 23-1,10 26 10,-21-62-68,-1-1-10,1-1 0,0 1-1,0 0 1,1 0-1,-1-1 1,1 1-1,0-1 1,0 0-1,0 0 1,1 0-1,-1 0 1,1-1 0,0 1-1,7 3 1,-10-6-6,0-1 0,0 1 0,0-1 1,0 1-1,0-1 0,0 0 1,0 0-1,0 1 0,0-1 0,0 0 1,0 0-1,0 0 0,2 0 1,0-1-1,0 0 0,0 0 0,0 0 0,0 0 0,0-1 0,-1 1 0,4-3 0,34-29 1,-22 13 2,-1-1 1,22-36 0,-28 38 8,0 0 1,13-33 0,4-8 58,5-6 17,-32 66-83,-1-1 0,0 1 0,0-1 0,0 1 0,1-1 0,-1 1 0,0-1 0,0 1 0,1-1 0,-1 1 0,0 0 0,1-1 0,-1 1 0,0-1 0,1 1 0,-1 0 0,1-1 0,-1 1 0,1 0 0,-1 0 0,1-1 0,-1 1 1,1 0-1,-1 0 0,1 0 0,-1 0 0,1 0 0,-1 0 0,1-1 0,-1 1 0,1 0 0,-1 0 0,1 1 0,-1-1 0,1 0 0,-1 0 0,1 0 0,-1 0 0,1 0 0,-1 0 0,1 1 0,-1-1 0,1 0 0,-1 1 0,1-1 0,-1 0 0,0 0 0,1 1 0,-1-1 0,1 1 0,-1-1 0,0 0 0,1 1 0,-1-1 0,0 1 0,0-1 0,1 1 0,-1-1 0,0 1 0,0-1 0,0 1 0,0-1 1,0 1-1,1 0 0,19 92 140,-15-59-86,0 0 0,-2 0 0,-2 43 0,-1-64-39,0 33 20,-4 181 64,4-214-20,4-30-1845,0-9-6699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9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292 200 5832,'1'-68'-16,"0"48"27,-1 1-56,1 0 0,1 1 0,7-35-1,-8 50 154,0 8 106,2 12-124,-1 1 1,0 19-1,0 11 327,2 144 97,-4-145-140,3 228 135,-2-217-202,1 264 262,-1-265-456,-2 156 126,-2-32-1188,3-94-4551</inkml:trace>
  <inkml:trace contextRef="#ctx0" brushRef="#br0" timeOffset="1">70 1233 7536,'-29'-42'1,"21"31"-49,-17-25 227,24 34-155,0 0 0,0 0 0,0 0-1,0 0 1,1 0 0,-1 0-1,1 0 1,-1 0 0,1-1-1,0 1 1,0 0 0,0 0 0,0 0-1,0-1 1,1-2 0,-1 4 2,1 0 0,0 0 0,-1 0 0,1 0 0,0 0 0,0 0 0,0 0 1,0 0-1,0 0 0,0 1 0,0-1 0,0 0 0,0 1 0,1-1 0,-1 1 0,0-1 0,0 1 1,2-1-1,3-1 38,4-3-14,-6 3-1,0 0 0,1 0 0,-1 0 0,1 1-1,-1 0 1,1 0 0,7-1 0,109-16 399,-90 12-160,32-14-707,78-37 1,-23 0-5522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463 928 11296,'-12'-8'0,"-13"-6"0,21 13 2,0-1 1,-1 1 0,1 0-1,0 1 1,-1-1 0,1 1-1,0 0 1,-1 0 0,1 0-1,-1 1 1,1 0 0,0 0-1,-1 0 1,1 0 0,0 0-1,0 1 1,0 0 0,-7 4 0,-4 3 13,1 0 0,0 1 0,-14 13 0,20-16-25,6-5 11,-1 0 0,1 1 0,0-1 0,0 0 0,0 1 0,-3 5 0,-44 68 11,-9 52-10,4 26-3,12 19 0,14 13 0,19 9 0,12-130 0,12 70 0,29 66 0,-26-143 0,29 63 0,31 29 0,4-25 0,-1-20 0,-2-16 0,-63-72 0,2-2 1,23 18-1,-28-25 1,0-1 0,1 0 0,0-1 1,0 0-1,1-1 0,23 5 0,-37-9-1,0-1 1,0 0-1,-1 0 0,1 0 0,0 1 1,0-1-1,-1 0 0,1 0 1,0 0-1,0 0 0,-1 0 0,1 0 1,0-1-1,0 1 0,-1 0 1,1 0-1,0 0 0,0-1 0,-1 1 1,1 0-1,0-1 0,0 0 1,7-5-124,0 0 1,-1 0 0,1-1 0,-2 1 0,1-2 0,-1 1-1,0-1 1,0 0 0,-1 0 0,5-10 0,29-51-6638</inkml:trace>
  <inkml:trace contextRef="#ctx0" brushRef="#br0" timeOffset="1">357 0 8880,'0'0'0,"10"35"0,11 47 0,6 13-176,5 14 176,4-1-672,3 4 672,-7-26-632,-16-44 632,1-1-5072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49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9504,'0'0'0,"7"21"0,13 36 0,-3 32-16,-7 33 16,-8 25-48,-4 36 48,-5-8-264,-2-18 264,-2-3-6408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5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0 11384,'-44'120'-7,"-20"27"19,49-118 55,-78 123 46,74-120 55,11-17-107,-21 38 93,-26 67-1,43-90-79,-13 30 23,-27 98 0,51-155-109,2-7-21,0 0 18,0 0-1,0 0 1,-1 0-1,0 0 1,0-7-1,0 4-13,5-55-418,-4 36-872,1-17-5681</inkml:trace>
  <inkml:trace contextRef="#ctx0" brushRef="#br0" timeOffset="1">0 191 10136,'0'0'-135,"2"1"-50,39 14 129,-27-9 63,0 0-1,0 1 1,-1 0 0,0 1 0,0 1 0,21 18 0,2-1-1133,-16-14-4620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5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8880,'2'14'1,"4"16"22,-3-17-14,3 12 0,-1 0 107,12 37 0,-16-59-87,0 0-1,0 0 0,-1 0 1,1 0-1,-1 0 1,0 0-1,0 0 0,0 0 1,-1 0-1,0 3 0,1 2 10,0-5 119,0-1-130,2 6-5,-2-7-20,0 0-1,0 0 1,0 0-1,-1-1 1,1 1-1,0 0 1,0 0-1,-1 0 1,1 0-1,-1 0 0,1-1 1,-1 1-1,1 0 1,-1 0-1,1-1 1,-1 1-1,0 0 1,-1 0-1,1 0 2,-6 8 1,6-9-34,1 0-1,-1 1 1,1-1 0,-1 0 0,1 0-1,-1 0 1,1 0 0,-1 0-1,1 0 1,-1 0 0,1 0 0,0 0-1,-1 0 1,1 0 0,-1 0-1,1 0 1,-1-1 0,1 1-1,-1 0 1,1 0 0,-1 0 0,1-1-1,-1 1-405,-8-2-5264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50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1448 9416,'-31'-24'-41,"-35"-24"-101,27 28 134,31 19 10,1-1 0,0 1-1,-1 0 1,0 0 0,1 1 0,-1 0-1,1 0 1,-13 3 0,6 3 46,-5 8-19,0 1 1,-18 20-1,22-19 27,2 1-1,0 0 1,1 1-1,-11 21 1,11-17-18,0 2 150,1 2-100,3 1 1,-7 31-1,14-39 86,4-8-136,-1-1 1,1 1 0,1-1-1,0 1 1,7 11 0,-11-21-31,1 0 0,-1 0 0,1 0 0,-1-1 0,1 1 0,0 0 0,-1-1 0,1 1 0,0 0 1,-1-1-1,1 1 0,0-1 0,0 1 0,1 0 0,23 11 77,44 14 1,-44-22 14,7-5-55,-1-1-1,48-9 1,-50 0 29,18-14-23,52-39 0,-95 61-36,0-1 0,1 0-1,-1 1 1,5-9 0,-9 12-15,62-78 73,-7-17-49,-37 54 24,49-163 21,-59 162-35,4-189 10,-13 181-23,0 38-16,-29-261 45,-5 32-20,28 193 5,2 8-12,-27-152 66,-2 53 99,33 132-10,3 15-137,4 27-33,-2-14-2,4 60 21,-1 23-2,-3 37-18,-3 15-2,-1 7-3,0-95-3,-6 179-5,-7-38-2,11-149 7,-1-10 1,3-19 0,10-96-1464,-2 2-5856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9952,'-3'161'244,"0"-121"-24,-5 30 12,-27 106 0,-9 19-28,37-157-184,-20 136-1308,15-93-5272</inkml:trace>
  <inkml:trace contextRef="#ctx0" brushRef="#br0" timeOffset="1">426 674 11928,'0'0'0,"6"13"0,3 20 0,1 38 8,-10 48-8,-18 15 0,-18 5 0,-7-13-360,-6-18 360,1 1-8208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51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0 2696,'0'0'0,"-1"12"0,-10 17 432,-5 21 8,-8 24-120,-5 6 8,-2-5-248,1-10 8,6-15-88,3 0-2808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52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740 1327 7800,'6'-31'0,"4"-29"1,-7 26 3,0-55 0,-7 68 4,-3 2-6,-1 1 1,0-1-1,-12-16 0,19 33-4,0 1 0,0-1 0,0 1-1,0 0 1,0 0 0,-1-1-1,1 1 1,0 0 0,0 0-1,-4-2 1,-20-11-9,-1 0 1,-32-10-1,32 17-22,-115-7-10,112 16 30,0 5 7,0 1 0,-39 16 0,46-10 0,-80 75-4,83-66 5,-25 45 4,31-43 1,-17 41 0,21-39 0,-8 34 0,13-41 0,-3 34 0,7-42 0,0 1 0,3 20 0,-3-28 0,1 1 0,1-1 0,-1 0 0,1 0 0,4 9 0,-5-12 0,1 0 0,-1 1 0,1-1 0,0 0 0,0 0 0,0 0 0,0 0 0,4 3 0,-3-3 0,-1-1 0,0 1 0,1-1 0,-1 0 0,1 0 1,-1 0-1,1 0 0,0-1 0,3 1 0,2-1 2,0 0-1,1-1 1,-1 0-1,1 0 1,-1-1-1,0 0 1,0-1-1,8-3 1,-11 4 1,-3 2 2,-1-1 0,1 0 0,0 1 0,-1-1 0,1 0 0,0 0 0,-1 0 0,1 0 0,-1-1 0,2-1 0,28-27 46,41-53-1,-49 51 104,99-153 70,-97 145-24,82-187 84,-90 179-63,61-195 90,-65 194-110,55-229 247,-62 250-366,32-152 180,-27 102 63,-22 139-250,-13 105-4,18-121-31,-34 240 10,32-220-36,-9 104-1,9 28-9,15-20 1,14-49-5,-21-128 0,12 44-5,58 124-4,-69-166 5,0 0 0,0 0 0,0 0 0,1 0 0,-1 0 0,1 0 0,-1 0 0,1 0 0,3 3 0,9 6-214,1 0 1,0 0-1,0-2 0,1 0 1,33 14-1,28 6-6068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52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1400 6816,'24'-13'0,"17"-14"1,12-15 4,-41 29-4,-1 1-1,14-20 1,-13 15 27,-1-1 1,0 0 0,-2-1-1,0 0 1,-1-1-1,8-26 1,-12 34-21,19-62 324,-22 68-257,1-1 0,-1 1-1,0 0 1,0-1 0,0 1 0,-1-1-1,0 1 1,-1-1 0,-1-9 0,2 16-68,0 0 0,0-1 0,0 1 1,0 0-1,0 0 0,0 0 0,0 0 0,0 0 1,0 0-1,0 0 0,0 0 0,0 0 1,0-1-1,0 1 0,0 0 0,0 0 0,0 0 1,0 0-1,0 0 0,-1 0 0,1 0 0,0 0 1,0 0-1,0 0 0,0 0 0,0 0 0,0 0 1,0-1-1,0 1 0,0 0 0,0 0 1,-1 0-1,1 0 0,0 0 0,0 0 0,0 0 1,0 0-1,0 0 0,0 0 0,0 0 0,0 0 1,-1 0-1,1 0 0,0 0 0,0 0 1,0 1-1,0-1 0,0 0 0,0 0 0,0 0 1,0 0-1,0 0 0,-1 0 0,1 0 0,0 0 1,0 0-1,0 0 0,0 0 0,0 0 1,0 1-1,-4 0 49,0 1 1,0 0-1,1 1 1,-1-1 0,1 1-1,-1-1 1,1 1-1,0 0 1,0 0 0,0 1-1,1-1 1,-1 0-1,1 1 1,0 0-1,-4 6 1,-68 121 364,27-39-78,37-69-299,-26 57 17,25-51 53,-19 96 31,29-122-139,0 1 1,1-1-1,-1 0 0,0 1 1,1-1-1,0 0 0,0 1 1,0-1-1,0 1 0,1-1 1,-1 0-1,2 5 1,1 1 3,8 16 2,-10-24-11,-1-1-1,0 0 1,0 1-1,0-1 0,0 0 1,1 0-1,-1 1 1,0-1-1,0 0 1,0 0-1,1 1 0,-1-1 1,0 0-1,1 0 1,-1 0-1,0 0 1,0 1-1,1-1 1,-1 0-1,0 0 0,1 0 1,-1 0-1,0 0 1,1 0-1,-1 0 1,0 0-1,1 0 0,-1 0 1,0 0-1,1 0 1,32-1 12,-23-1-12,-1-1 0,1 0 0,16-8 0,-10 3 1,-1-1 0,19-14-1,38-38 1,72-94-4,-118 122-3,34-54 4,4-22 2,29-80 11,-80 158 16,-6 12-7,7-15 19,-2-1 1,7-38 0,-5 3 75,-13 65-55,-4 12 4,-1 0-54,3-4-6,-1 0 0,1 0 0,0 0 1,0 0-1,0 0 0,0 0 0,0 0 1,1 1-1,-1 4 0,-2 15 14,2 1 0,0-1 0,1 1 0,1-1-1,5 30 1,-3-38-15,-2-10-3,0 0 0,1 1 0,-1-1 0,1-1 0,0 1 0,0 0 0,1 0 1,3 5-1,12 20 5,-17-28-6,0 0 1,1 1-1,-1-1 0,1 0 0,-1 0 0,1 0 0,0 0 0,0-1 1,3 3-1,-3-3 0,0 0 0,0-1 0,0 1 0,0-1 0,0 1 0,0-1 0,0 0 0,0 0 0,0 0 0,1 0 0,-1 0 0,0-1 0,0 1 0,4-2 0,23-10-1,-24 10 0,13-8-4,12-16 2,35-38 1,-47 39-17,59-145-5,-65 131-9,-5 12 16,2-5 1,-1-1 0,-2 0 0,3-57 1,-8 75 4,1-18 0,-2-1-1,-2 1 1,-5-35 0,-13-59-7,20 124 18,0-1-1,0 1 1,-1-1-1,0 1 1,0-1-1,0 1 1,0 0-1,0-1 1,-1 1-1,1 0 1,-3-3-1,0-1 1,3 6 0,0 0 0,0-1 0,-1 1 1,1 0-1,0-1 0,0 1 0,0 0 1,-1 0-1,1 0 0,-3-1 0,4 2 0,0 0 1,0 0-1,0 0 0,-1 0 0,1-1 1,0 1-1,0 0 0,0 0 1,0 0-1,-1 0 0,1 0 0,0 0 1,0 0-1,0 0 0,0 0 0,-1 0 1,1 0-1,0 0 0,0 0 1,0 0-1,0 0 0,-1 0 0,1 0 1,0 0-1,0 0 0,0 0 0,0 0 1,-1 0-1,1 1 0,0-1 1,0 0-1,0 0 0,0 0 0,0 0 1,-1 0-1,1 0 0,0 1 0,0-1 1,0 0-1,0 0 0,0 0 0,0 0 1,0 0-1,0 1 0,-1-1 1,1 0-1,0 0 0,0 0 0,0 1 1,-9 13 5,1 0 0,0 1 0,-7 17 0,6-5 34,-39 171 14,40-148-19,-18 233 18,22-222-18,-15 259 17,15-258-24,1 6-8,-15 184 16,15-217-27,-2 14 1,-2-1 0,-14 54 0,21-101-16,-6 23-441,-2 0-1,-14 32 1,5-18-6373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52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20 12640,'0'0'0,"0"-10"24,4 1-24,-1 28-8,-6 31 8,-12 11-424,-16 11 424,-2-4-8696</inkml:trace>
  <inkml:trace contextRef="#ctx0" brushRef="#br0" timeOffset="1">386 58 12912,'1'0'6,"0"1"0,0-1 0,0 1 1,0-1-1,0 1 0,1-1 0,-1 1 0,0 0 1,0-1-1,0 1 0,0 0 0,-1 0 1,1 0-1,0-1 0,0 1 0,0 0 1,-1 0-1,1 0 0,-1 1 0,1-1 1,0 0-1,-1 0 0,0 0 0,1 2 0,5 33 234,-5-28-210,3 54 77,-5-29 234,-19 197 116,14-176-243,-28 222 55,29-224-201,-1 70 4,11 14-57,0-96-460,1 0 0,2 0 0,16 47 0,4 1-8455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53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9864,'5'-15'40,"2"1"0,0 0 0,0 0 0,15-19 0,-15 28 121,2 2-88,1 0-37,0 0-1,0 1 0,0 0 0,0 1 1,0 0-1,18 1 0,114 6 96,-25 10-84,3 0-33,-97-14-10,1 2-3,0-2 0,0-1 0,48-4 0,-15-5-35,105-27 0,-157 33 23,0 0 0,0 0 1,-1 0-1,1-1 0,0 1 0,-1-1 1,0 0-1,0-1 0,5-4 0,-3 3 3,-4 3 5,-1 0-1,1 0 1,-1 0 0,1 0-1,-1 0 1,0-1 0,0 1-1,0 0 1,0-1-1,0 1 1,0-1 0,-1 1-1,1-1 1,-1 1 0,0-1-1,0 0 1,0 1 0,0-5-1,0 4 1,-3-6-2,-14-10 4,13 17 1,1 0 0,-1 0 0,1 1 0,-1-1 1,1 1-1,-1 0 0,-6-1 0,-1 1 4,0 0-1,0 1 1,-1 0-1,1 1 1,-21 4-1,14 1 71,-8 8-17,-40 31 0,49-28 78,-4 11-37,-31 56 0,42-58 50,-11 108 60,22-110-80,2-8-84,1 0 0,1 0 0,10 26 0,-14-41-39,-1 0 1,1 0-1,-1 0 1,1 0-1,-1-1 1,1 1-1,-1 0 1,1 0-1,0-1 1,-1 1-1,1 0 1,0-1-1,0 1 1,0-1-1,1 1 1,9 5 15,0 0-1,0-1 1,1-1 0,0 0-1,16 3 1,-6-8 46,125-36 25,-113 22-32,134-96 18,-139 84-44,-9 8-16,20-22 21,44-57 0,23-58 322,-105 152-193,0 7 4,0-1-142,-2-2-22,1 1 0,0 0-1,-1-1 1,1 1-1,0 0 1,-1-1-1,1 1 1,-1 0-1,1 0 1,-1 0 0,1-1-1,-1 1 1,0 0-1,0 0 1,1 0-1,-1 0 1,0 0 0,0 0-1,0 0 1,0 0-1,0 0 1,0 0-1,0-1 1,0 1-1,0 0 1,-1 1 0,-5 119 220,-7 43 64,-1-36-172,1 108-4,12-194-55,3 106-1673,0-92-6841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53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18 10312,'25'-14'229,"-23"13"-197,0 1 0,-1-1 0,1 1 1,0 0-1,0-1 0,-1 1 0,1 0 0,0 0 0,0 0 1,-1 0-1,1 0 0,0 0 0,-1 1 0,4 0 0,5 1 35,56 9 92,45 17-34,-90-19-51,4 9-41,0 1 1,26 27 0,-32-23 34,3 16-19,26 57 1,-39-66 11,16 133 32,-25-127-19,-22 174 30,13-165-23,1-13-38,-3 11 6,-1 0 1,-29 65 0,33-89-11,-3 6 1,0 0 0,-2-1 0,-29 42 0,7-24 110,-58 56 1,81-86-136,7-8 8,0 1 1,0-1-1,0 0 0,-11 6 0,0-2 45,-28 11 1,33-18 58,-1-6-78,0-1 1,0 0 0,0-1 0,1 0 0,0-1 0,1 0-1,-15-14 1,19 16-23,0-1-1,0 1 0,0-1 1,1-1-1,-7-11 0,5 7-13,1-2 34,2-9-581,2 0 1,0-46 0,4-2-7747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7:54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982 1 9952,'0'0'0,"10"9"0,-8 15-112,-11 21 112,-14 8-344,-13 7 344,-4-11-752,-4-25 752,0-1-6080</inkml:trace>
  <inkml:trace contextRef="#ctx0" brushRef="#br0" timeOffset="1">556 1062 12824,'0'0'0,"-9"44"0,-16 75 0,-25 23 0,-28-9 0,-33-9-56,-29-20 56,-3-1-9096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8:0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723 877 4312,'6'0'25,"48"0"487,-54 0-503,1 0 0,-1 0 0,0 0-1,1 0 1,-1 0 0,0 0 0,1 0 0,-1 0-1,0 0 1,1 0 0,-1 0 0,0 0 0,1 0-1,-1-1 1,0 1 0,1 0 0,-1 0-1,0 0 1,1 0 0,-1-1 0,0 1 0,1 0-1,-1 0 1,0-1 0,0 1 0,1 0 0,-1-1-1,0 1 1,0 0 0,0 0 0,1-1 0,-1 1-1,0 0 1,0-1 0,0 1 0,0-1 0,0 1-1,0 0 1,0-1 0,0 1 0,0 0 0,0-1-1,0 1 1,0 0 0,0-1 0,0 1 0,0 0-1,0-1 1,0 1 0,0-1 0,0 1-1,-1 0 1,1 0 0,0-1 0,0 1 0,-1-1-1,-8-13 121,6 11-95,-1 0 1,0 0 0,1 0 0,-1 0 0,-1 0 0,1 1 0,0 0 0,-1 0 0,1 0 0,-9-2 0,-35-4 196,47 8-232,-7-1 85,1 1-1,0 0 0,-1 1 1,1 0-1,-10 2 0,5-1-26,5-1 5,0 0-1,0 1 0,0-1 1,0 1-1,0 1 0,1-1 0,-1 1 1,1 1-1,-10 5 0,-5 3 165,-20 12 4,1 1 0,-43 37-1,66-48-197,-2 3 63,-23 27 1,-72 85 119,93-103-94,-59 112 50,69-109-71,2-6-50,1-2-23,1 1 0,1 0-1,0 0 1,-1 23 0,3 28 50,4-73-74,0 1-1,0-1 1,0 0-1,0 1 1,0-1-1,0 0 1,0 1 0,0-1-1,0 0 1,0 1-1,0-1 1,0 0-1,0 1 1,1-1 0,-1 0-1,0 1 1,0-1-1,0 0 1,0 1-1,1-1 1,-1 0-1,0 0 1,0 1 0,1-1-1,-1 0 1,4 3 5,-1-1 0,0 0 1,1 0-1,0-1 1,-1 1-1,1-1 0,0 1 1,0-1-1,0 0 0,4 0 1,-7-1-6,0 0 1,0 0 0,0 0-1,0 0 1,-1 0-1,1 0 1,0 0 0,0 0-1,0 0 1,0-1-1,-1 1 1,1 0 0,0 0-1,0-1 1,0 1-1,1-2 1,21-11 22,0-1-1,-1-2 1,22-20 0,-16 9 95,121-135 64,-120 125-11,96-185 76,-104 174-35,69-189 100,-74 190-54,40-203 107,-48 199-120,-3 18-125,3-27 108,3-103-1,-13 107 207,-12-83 1,13 139-426,1 0 1,0-1 0,-1 1 0,1 0-1,-1-1 1,1 1 0,-1 0 0,0 0 0,1-1-1,-1 1 1,1 0 0,-1 0 0,1 0-1,-1 0 1,0 0 0,1 0 0,-1 0 0,1 0-1,-1 0 1,1 0 0,-1 0 0,0 0-1,1 0 1,-1 0 0,1 1 0,-1-1 0,1 0-1,-1 0 1,1 1 0,-1-1 0,1 0-1,-1 1 1,0-1 6,-25 15 63,14-2 113,-12 26-64,-25 56 1,35-57-11,-54 184 42,55-173-102,-37 213 24,44-212-50,-5 166 14,13-181-35,27 113 3,-21-124-10,19 25-1,-23-43-6,0-1 1,1 1-1,0 0 0,-1-1 0,12 9 1,-8-9-2,0-1 1,0 0 0,0-1 0,1 0 0,-1 0 0,1 0 0,0-1 0,0-1-1,0 1 1,15-1 0,3-1-6,135-23-18,-128 15-55,138-41-58,-140 37-103,-29 11 238,224-95-1120,-152 58 775,-59 29 260,13-5-165,44-31 0,-73 45 251,0 0-1,1-1 0,-1 1 1,0 0-1,1-1 1,-1 1-1,0 0 0,0-1 1,1 1-1,-1-1 0,0 1 1,0-1-1,0 1 1,0 0-1,0-1 0,1 1 1,-1-1-1,0 1 0,0-1 1,0 1-1,0-1 0,0 1 1,-1-1-1,1 1 1,0-1-1,0 1 0,0 0 1,0-1-1,-1 0 0,1 0-2,-10-12-1,4 8 5,-1 1 0,0 1 0,0 0 0,0 0 0,-11-4 1,12 5 0,-9 0 14,1 3-8,0 0 0,0 1 0,1 1 0,-21 6 0,16 0 54,1 3-35,1 1 0,0 1 0,1 0 0,0 1-1,1 1 1,-14 21 0,3 7-11,22-38-10,0 1-1,0-1 1,1 1-1,0 0 1,0 0-1,0-1 1,1 1-1,0 0 1,1 0-1,0 0 1,0 0 0,1 9-1,-1-9 0,1-1-1,0 0 1,0 0-1,0 0 1,1 0 0,0 0-1,0 0 1,0-1-1,1 1 1,0 0 0,0-1-1,5 7 1,-4-6-2,-3-5-2,-1 0 1,0-1-1,1 1 1,-1-1-1,1 1 0,-1-1 1,1 1-1,-1-1 1,1 1-1,-1-1 1,1 1-1,0-1 0,-1 1 1,1-1-1,0 0 1,-1 1-1,1-1 1,1 0-1,-2 0 0,7 3 3,0 0 0,1 0 0,13 2 0,-8-4-2,-1 0 0,1 0-1,0-2 1,14-1 0,12-5 1,0-2 0,0-1 0,41-19 0,-42 11 5,131-98 3,-164 113-7,0-1 0,-1 0-1,0 0 1,7-10 0,110-166 17,-101 141 0,47-146 14,-59 152 21,7-117 41,-16 124 31,-38-193 465,39 219-587,0 0 0,0 0 0,0 0 0,0-1 0,0 1 0,0 0 0,0 0 1,-1 0-1,1 0 0,0-1 0,0 1 0,0 0 0,0 0 0,0 0 0,0 0 0,0-1 1,0 1-1,-1 0 0,1 0 0,0 0 0,0 0 0,0 0 0,0 0 0,-1 0 0,1-1 1,0 1-1,0 0 0,0 0 0,0 0 0,-1 0 0,1 0 0,0 0 0,0 0 1,0 0-1,-1 0 0,1 0 0,0 0 0,0 0 0,0 0 0,-1 0 0,1 0 0,0 0 1,0 0-1,0 0 0,0 1 0,-1-1 0,1 0 0,0 0 0,0 0 0,0 0 1,-1 0-1,-6 7 49,3-2-31,2-3-13,0 0 1,0 1-1,0-1 1,1 1-1,-1-1 0,1 1 1,0 0-1,0 0 0,0-1 1,-1 7-1,-11 33 56,2 0 0,-9 71 1,17-90-62,1-1 0,1 35 1,3 19 0,7 14-4,-1-51-3,18 55 0,-24-88 0,1 0 0,-1 0-1,1 0 1,0 0 0,1-1 0,0 1-1,-1-1 1,2 0 0,-1 0 0,1 0-1,-1-1 1,9 7 0,-7-7-1,8 4-18,0-4 12,1-1 1,0-1 0,27 2-1,-23-7-17,-1-3 14,0 0 0,0-1 0,-1-1 0,0 0 0,0-2 0,27-20 0,-31 20 7,-8 6 1,-1 1 0,0-1 0,1 0 0,-2-1 0,1 1 0,0 0 0,4-10 0,13-21-42,-1-1 0,20-52 0,-33 70 37,6-24-137,-11 34 99,1-4-159,0-1 0,-1 1 0,0-1 0,-1 1 0,-1-1-1,-1-25 1,-3 21-1316,-1 1-5692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8:08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5384,'0'0'226,"1"-2"-92,2-7-23,1 0 0,-2 0 0,1 0 0,-1 0 0,1-14 0,7-30 383,-9 46-356,11-36 986,-11 38-825,0-3 8,0 6 1066,0 9-1181,2-1-160,-2-4-17,0 0 0,0 1 0,0-1 1,0 0-1,-1 0 0,1 1 1,-1-1-1,0 1 0,1-1 1,-1 0-1,0 1 0,-1 4 1,-8 97 197,4-66-94,0 63 1,5-73-99,-1 23 76,7 54 1,-4-73-81,6 37 99,-4-47-99,-3-1-7,-1-15 0,1-1 1,0 1-1,0 0 0,0-1 0,4 10 0,-3-6 11,2 0 1,-1 0-1,1 0 1,1-1-1,-1 1 1,1-1-1,10 11 1,-11-15-12,1 0 0,-1-1 0,1 0 0,0 0-1,0 0 1,0 0 0,0-1 0,0 0 0,1 0 0,-1-1 0,1 1 0,-1-1 0,11 1 0,64 6 43,-78-8-49,1 1-1,-1-1 1,0 0 0,1 0-1,-1-1 1,0 1 0,0 0 0,1-1-1,2 0 1,1-7-457,-4 5-527,5-8-6013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8:0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9240,'8'15'-6,"1"0"-1,1-1 1,0 0 0,23 25 0,-15-25 14,-2-5-2,30 13 0,-26-14-5,2-2 0,32 6 0,56 1-1,7-11 0,-72-5-269,-1-3 0,0-1 1,49-15-1,14-7-5104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8:09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402 416 7624,'7'-6'101,"8"-7"418,-15 13-512,0 0 1,0-1-1,0 1 0,0 0 1,1 0-1,-1-1 0,0 1 1,0 0-1,0 0 0,0-1 1,0 1-1,0 0 0,0 0 1,0-1-1,0 1 1,0 0-1,0 0 0,0-1 1,-1 1-1,1 0 0,0 0 1,0-1-1,0 1 0,0 0 1,0 0-1,0-1 0,0 1 1,-1 0-1,1 0 0,0 0 1,0-1-1,0 1 1,-1 0-1,1 0 0,0 0 1,0 0-1,0 0 0,-1-1 1,1 1-1,0 0 0,0 0 1,-1 0-1,1 0 0,0 0 1,0 0-1,-1 0 1,1 0-1,0 0 0,0 0 1,-1 0-1,1 0 0,0 0 1,-1 0-1,1 0 0,0 0 1,0 0-1,-1 1 0,-11-2 70,-1 1 0,1 0-1,-1 2 1,1-1-1,0 1 1,0 1-1,-17 5 1,21-5-46,-16 6 264,10-3-157,-7 3-5,1 1-1,1 0 0,-1 2 1,-29 23-1,31-20 27,1 1-1,1 1 1,0 0 0,2 1-1,-26 40 1,40-58-154,-1 1 1,1-1-1,0 1 1,-1-1-1,1 1 1,0-1-1,-1 1 1,1 0-1,0-1 1,-1 1-1,1 0 1,0-1-1,0 1 1,0 0-1,0-1 1,0 1-1,0 0 1,0-1-1,0 1 1,0 0-1,0-1 1,0 1-1,0 0 1,0-1-1,0 1 1,1 0-1,-1-1 1,0 1-1,1 0 1,-1-1-1,0 1 1,1-1-1,-1 1 1,0-1-1,1 1 1,-1-1-1,1 1 1,-1-1-1,1 1 1,0-1-1,-1 0 1,2 1-1,1 0-1,0 0 0,1-1 0,-1 1 0,1-1 0,-1 0 0,7-1 0,-10 1-4,58-8 7,-7-5-8,51-21 0,-72 20-5,-26 12 3,28-15-11,-1-1-1,52-40 0,50-47-185,-133 105 192,1-1 0,0 0 0,-1 1-1,1-1 1,0 1 0,0-1 0,-1 1 0,1-1 0,0 1 0,0 0-1,0-1 1,-1 1 0,1 0 0,0 0 0,0-1 0,0 1 0,0 0 0,0 0-1,0 0 1,0 0 0,-1 0 0,1 0 0,0 0 0,0 1 0,0-1-1,0 0 1,1 1 0,0 1-1,0-1 1,-1 1-1,1 0 0,-1-1 1,1 1-1,-1 0 0,0 0 0,2 4 1,-1-3 6,4 8-10,14 33-69,8 48-17,10 29-23,-38-121 118,0 1 1,0-1-1,0 1 1,1 0-1,-1-1 0,0 1 1,0-1-1,1 1 1,-1-1-1,0 1 0,1-1 1,-1 1-1,1-1 1,-1 0-1,1 1 0,-1-1 1,1 1-1,-1-1 1,2 1-1,3 1-106,0 0 0,0 0 0,0 0 0,1 0-1,-1-1 1,0 0 0,1 0 0,-1 0 0,1-1 0,0 0 0,8-1 0,34-1-6151</inkml:trace>
  <inkml:trace contextRef="#ctx0" brushRef="#br0" timeOffset="1">1280 17 9688,'3'-9'0,"0"2"-2,1 25-4,-2 37 127,-6 238 708,3-208-208,2-55-528,-1-1-36,5 51 295,-4-60-240,6 62 197,-6-73-267,1-1 1,0 1-1,0-1 0,0 0 0,1 0 0,0 0 0,8 14 1,-6-15-1489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8:10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338 747 7624,'-90'-43'25,"41"22"-14,-144-71 157,193 92-164,-1 0-1,1 0 1,0 0 0,0 0-1,0 0 1,-1 0 0,1 0 0,0 0-1,0 0 1,0-1 0,-1 1 0,1 0-1,0 0 1,0 0 0,0 0 0,0 0-1,-1 0 1,1-1 0,0 1 0,0 0-1,0 0 1,0 0 0,0 0-1,-1-1 1,1 1 0,0 0 0,0 0-1,0 0 1,0-1 0,0 1 0,0 0-1,0 0 1,0 0 0,0-1 0,0 1-1,0 0 1,0 0 0,0 0 0,0-1-1,0 1 1,0 0 0,0 0 0,0-1-1,0 1 1,0 0 0,0 0-1,0 0 1,0-1 0,1 1 0,-1 0-1,0 0 1,0 0 0,0 0 0,1-1-1,15-4 72,14 2-22,134-5 399,-131 7-399,14-1 201,239-6 110,-223 6-64,257-6 109,-259 7-162,233-7 91,-239 6-124,-54 2-214,258-25 481,-237 23-384,-2 1-32,0-2 0,-1 0 1,1-1-1,19-8 0,42-24 161,-67 25-52,-9 6-111,0 0-40,0 0 1,-1 1-1,0-2 1,0 1-1,0 0 1,0-1-1,-1 1 1,0-1-1,0 0 1,-1 0-1,0-1 1,0 1-1,2-9 1,-2-8 56,0-1 1,-2 1 0,-1 0-1,0-1 1,-6-24 0,4 34-59,-10-25 120,1 12-51,0 4 78,2-2-1,-7-24 1,17 47 123,-2 7-132,-1 3-128,1 0 0,0 1 0,0 0 1,1-1-1,0 1 0,1 0 0,1 13 0,-2-8 31,0 153 118,1-127-67,5 291 204,-2-197-259,0 108 9,-9-197-65,5-39-5,-1-1 1,1 0 0,-1 0 0,1 0 0,-1 0 0,-3 4 0,4-9-3,0 1 0,0-1 1,0 0-1,0 0 0,0 0 1,0-1-1,0 1 0,0 0 1,0 0-1,0 0 0,0-1 1,0 1-1,0 0 0,1-1 1,-1 1-1,0-1 0,0 1 1,0-1-1,0 0 0,-1 0-2,-31-20-1817,-3-3-7250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8:10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46 475 9776,'-8'-1'9,"-21"4"92,25-1 94,-1 4 54,5-4-93,6 0 14,80 20 216,-63-17-267,1-1-1,-1-2 1,47 0-1,-46-2-69,19 1 192,1-1 0,78-13-1,-120 13-230,160-20 246,-48 2 4,-7-1-56,85-40 213,-116 29-259,134-63 280,-201 89-374,0 0 0,-1-1 1,1 0-1,12-11 0,-5 4-11,-13 10 12,2-1 35,0 0 1,-1-1-1,1 1 1,-1-1-1,6-6 1,-9 9-79,0-1 0,-1 1 1,1 0-1,0 0 0,-1 0 1,1-1-1,-1 1 0,0 0 0,1-1 1,-1 1-1,0 0 0,0-1 1,0 1-1,1 0 0,-2-1 1,1 1-1,0 0 0,0-1 1,0 1-1,-1 0 0,1-1 1,0 1-1,-1 0 0,1 0 1,-1-1-1,-1 0 0,-1-3 17,0 1-1,0 0 1,0 0-1,-1 0 1,1 1-1,-1-1 1,0 1-1,0 0 1,0 0-1,-6-3 1,-50-21 184,44 20-170,14 6-93,0-1-1,1 1 1,-1-1 0,0 1-1,1-1 1,-1 0 0,1 0-1,-1 1 1,1-1 0,0 0-1,0 0 1,-1 0 0,2-1-1,-1 1 1,0 0 0,0 0-1,1 0 1,-1-1-1,1 1 1,0-5 0,-2 1-1009,-4-28-8837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8:1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1041 0 12016,'64'123'289,"-41"-63"-144,18 41-1,-13-54-129,-20-33-14,-1 0 1,9 24-1,-15-37-2,-1 0 0,0 0 0,0 0 0,1 0 0,-1 0 0,0 0 0,0 1 0,0-1 0,0 0 0,-1 0 0,1 0 0,0 0 0,0 0 0,-1 0 0,1 1 1,0-1-1,-1 0 0,1 0 0,-1 0 0,0 0 0,1 0 0,-1-1 0,0 1 0,0 1 0,-1 1-2,-20 17-1493,-2-2-5970</inkml:trace>
  <inkml:trace contextRef="#ctx0" brushRef="#br0" timeOffset="1">925 665 13176,'14'25'-5,"-1"0"1,14 39-1,-22-51-5,3 10-21,0 1 1,-2 1-1,0-1 1,2 33 0,-6-43 43,-1-10 14,-1-1-1,0 1 1,1 0 0,-1 0-1,-1-1 1,0 6 0,-7 37 139,-22 70 1,13-79 380,-114 188 214,96-171-233,-74 93 4,-19 18-335,71-94 256,-272 338-1966,152-183-8773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52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1 545 7984,'18'-22'2,"-13"16"1,1-1 0,-1 1-1,-1-1 1,6-9 0,20-39 10,5-21-10,-9 12 25,17-40 112,0 18 77,-41 84-186,-1 0 0,0-1 0,0 1 0,1 0-1,-1 0 1,1 0 0,0 0 0,0 0 0,-1 0 0,1 1 0,0-1 0,1 0-1,2-1 1,4-2 30,20-14 49,-29 18-93,1 1 1,0 0 0,-1-1 0,1 1-1,0-1 1,0 1 0,-1 0 0,1 0-1,0-1 1,0 1 0,-1 0-1,1 0 1,0 0 0,0 0 0,0 0-1,1 0 1,11 2 54,1 0-1,0 1 1,-1 0-1,1 1 1,14 6-1,-6 4 244,0 7-171,0 0 1,34 49-1,-38-42 110,65 120 88,-66-123-147,65 70 61,-78-91-242,1 0 0,-1 0 0,1 0 1,-1-1-1,1 0 0,0 0 0,0 0 0,0 0 0,1-1 1,-1 1-1,1-1 0,-1-1 0,10 2 0,-10-1-7,10-2 28,11-4-10,34-11-1,-41 7-10,25-22-1,-35 23-12,-1-1-1,0 0 1,13-17 0,-15 17-1,0-1 0,-1 0 0,0-1 0,5-11 0,-6 8 0,0 0 0,-1 0 0,2-15 0,-3 11 0,0-34 0,-3 36 0,0 0 1,-5-18-1,2 19 1,0 1 1,-1 0-1,-1 0 0,0 1 1,-13-21-1,7 19 6,-4 0-2,-2 2 1,-20-13 0,23 20 42,5 5-34,0 0 0,0 0-1,0 1 1,1 1 0,-13 2 0,10 4 86,-7 12-32,-21 29 0,29-27 12,-42 136 26,45-119-51,-14 151 24,22-154-39,18 140 13,-12-143-25,38 114 16,-32-121-17,22 27-1,-31-47-25,1-2 0,1 1-1,-1 0 1,1-1 0,-1 0 0,1 0-1,1 0 1,7 4 0,-7-5 3,-1-1 0,1 0 0,0 0 0,0-1 0,0 0 0,0 0 0,0 0 0,0-1 0,11 0 0,3-2-444,31-7 0,-34 6-233,76-16-6927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2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144 858 4040,'0'0'1441,"5"-6"-1265,124-128 246,-99 105-399,-16 14 35,0 0 0,-2-1 0,0-1 0,0 0-1,12-27 1,-15 27-25,1 0 68,-1 0-1,8-20 1,-7 12-56,27-63 222,-33 78-244,7-15 174,-2-1-1,-1 0 0,-1 0 0,-1-1 0,3-26 0,-8 39-7,-1 0 1,0 0 0,0 0-1,-1 0 1,-1 0-1,-1 0 1,0 0-1,0 1 1,-7-15 0,10 27-162,-1 0 1,0 0 0,0 0-1,1-1 1,-1 1 0,0 0-1,0 0 1,0 0-1,0 0 1,0 1 0,0-1-1,-1 0 1,1 0 0,0 1-1,0-1 1,0 1 0,-1-1-1,1 1 1,0-1-1,-1 1 1,1 0 0,0 0-1,-1-1 1,1 1 0,-1 0-1,1 0 1,0 0 0,-3 1-1,1 0-9,0-1-1,0 1 1,-1 0 0,1 1-1,0-1 1,0 1-1,1-1 1,-1 1-1,0 0 1,0 0 0,1 0-1,-5 5 1,-52 66 126,50-61-129,1 1-1,1 1 1,0 0-1,1 0 1,0 0-1,-5 24 1,7-24-10,-7 27 15,-11 74 1,17-81-20,-1 3 5,-9 59-1,3 12-4,5-9-2,-3-5 0,1 2 0,1 6 0,-2-1 0,-2-11 0,-3-11 0,-3-18 0,2-11 0,3-9 0,9-29-1,1-7 2,1 1-1,0 0 0,0 0 0,1 0 1,-2 12-1,3-10 2,0-6-2,0 0 1,0 0-1,0 0 1,-1 0 0,1 0-1,0 0 1,-1 0-1,0 1 1,1-1-1,-3 2 1,-2 6 6,-4-5 1,7-4 0,0-2-6,0 0 0,-1 0 0,1 0 1,0-1-1,0 1 0,0-1 0,-3-3 1,-5-3 8,-1 0-3,-44-37 81,55 44-88,0 1 0,-1-1 0,1 0 0,0 0 0,-1 1-1,1-1 1,0 0 0,0 0 0,0 0 0,0 1 0,0-1-1,0 0 1,0 0 0,0 0 0,0 1 0,0-1 0,0 0-1,0 0 1,1 1 0,-1-1 0,0 0 0,1 0 0,-1 1-1,1-2 1,0 0 1,1-2-1,0-1 0,1 1 1,0 0-1,0-1 0,0 1 0,1 1 1,-1-1-1,1 0 0,0 1 0,0 0 0,0 0 1,6-4-1,3 0 0,0 1 1,19-7-1,-21 8 0,16-3 14,149-22 10,-136 25-10,180-7 24,-117 8-1431,-65 0-5648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26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55 1976,'-2'-5'288,"-16"-44"2961,13 60-2974,4-9-252,0-1-1,0 1 1,0-1-1,0 1 0,1-1 1,-1 1-1,0 0 1,1 0-1,-1-1 0,1 1 1,-1 3-1,-19 98 297,10-37 26,4-25-193,-17 59 0,-51 123 421,47-145-370,20-62-140,-1 3 89,0 0 0,-6 30 0,14-45-31,1 2 24,-1-5-133,1 0-1,-1 0 1,1-1-1,0 1 0,0 0 1,0 0-1,-1-1 0,1 1 1,0 0-1,0-1 0,0 1 1,0-1-1,0 1 1,0-1-1,0 0 0,0 1 1,0-1-1,2 0 0,-2 1 5,4-1 7,0 1-1,0-1 0,-1 0 0,1-1 0,0 1 0,0-1 0,0 0 0,0 0 1,7-3-1,-11 4-25,48-15 70,115-45 17,-97 33-80,-1 0-4,-11 2 0,-40 17-1,-9 6 0,-1 0 1,0-1-1,0 1 0,0-1 1,0-1-1,0 1 0,-1-1 1,1 1-1,-1-1 0,6-7 1,6-11 0,-15 16 0,-1 2 0,3-9 0,-3 4 0,2 0 1,-1 5 6,0-5 3,0 5 12,3-4 3,-3 6 44,1 4-60,0 1 0,-1-1 0,1 1 0,-1 0-1,0-1 1,0 1 0,0 0 0,0 0 0,-1 0-1,1 0 1,0 4 0,1 36 10,-1-33-14,4 145 171,-4-124-146,-1 5 23,2 0 0,1-1 0,2 1-1,15 56 1,-20-90-45,1 0 0,0-1 0,-1 1 0,1 0 0,0-1 0,0 1 0,-1-1 0,1 1 0,1-1 0,-1 1-1,0-1 1,0 0 0,3 3 0,-3-4-86,1 1 0,-1-1 0,1 1 0,-1-1 0,0 0 0,1 1 0,-1-1-1,1 0 1,-1 0 0,1 0 0,-1 0 0,1-1 0,-1 1 0,0 0 0,3-1 0,15-4-5742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28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714 258 7624,'-2'-12'168,"-1"1"0,-6-21 0,-2-4 149,9 23-278,-7-24 270,-1 14-143,-14-25 0,24 47-157,-1 0-1,1 0 1,-1 0 0,1 1 0,-1-1-1,1 0 1,-1 1 0,0-1-1,1 1 1,-1-1 0,0 0 0,1 1-1,-1-1 1,0 1 0,0 0-1,-1-1 1,-18-7 41,-1 0 1,1 2-1,-28-5 0,45 10-36,-1 1-1,1 0 1,0-1-1,0 1 1,-1 0 0,-5 1-1,-13 2 36,-35 7 1,32-2-37,-29 13 0,54-21-13,-31 16 34,-39 31-1,-2 17-25,58-51-7,-5 5-2,0 2 1,1 0 0,-28 44 0,3 11-5,42-73 3,1 0 0,-1 1-1,0-1 1,1 0 0,0 1 0,0-1 0,-1 0 0,1 0 0,1 1 0,-1-1 0,0 0 0,0 1 0,1-1-1,0 0 1,-1 0 0,1 1 0,0-1 0,0 0 0,0 0 0,0 0 0,0 0 0,3 3 0,-2-3-4,6 5-40,0-5 36,-1-1 0,1 1 1,0-1-1,-1-1 0,1 1 0,10-2 1,-2-3-50,8-7 26,-1-1 0,0-1 0,27-20-1,49-46-22,-90 71 49,0 1 0,0-2-1,0 1 1,7-12 0,-6 7 3,-1 0 2,0 1 1,10-22 0,-12 20 11,-1-1-1,0 0 1,-1 1 0,-1-2 0,0 1 0,-1 0 0,1-23-1,-4 35 65,-1 8-1,0 127 240,4-85-166,15 80 0,-13-103-118,2 16 118,43 177 50,-38-172-89,-2-9-67,70 268 229,-65-210-236,0 23 153,-4-26-96,-1-12-11,-10-78-79,0-1 0,0 0 0,0 0 0,0 1 1,0-1-1,0 0 0,0 0 0,0 1 0,1-1 0,-1 0 1,0 0-1,0 1 0,0-1 0,0 0 0,0 0 0,0 1 1,0-1-1,1 0 0,-1 0 0,0 0 0,0 1 1,0-1-1,1 0 0,-1 0 0,0 0 0,0 0 0,0 1 1,1-1-1,-1 0 0,0 0 0,0 0 0,1 0 0,-1 0 1,3 1-53,0-1 0,0 0 1,0 0-1,0 0 0,0 0 1,0 0-1,0 0 0,0-1 0,0 0 1,0 1-1,-1-1 0,1 0 1,0-1-1,0 1 0,-1 0 1,5-4-1,-1 2-386,35-18-6296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27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9 4040,'4'-2'89,"14"-3"27,-13 4 860,-17 16-497,1-4-392,1 0 1,0 0-1,0 1 1,1 1 0,1-1-1,0 1 1,0 1-1,-5 15 1,5-12-62,-16 51 125,-24 88 28,13-44 107,7-14-79,6-33 27,-32 71 0,33-92-28,-27 50 569,50-89-689,0-3-78,1 0 0,0 0 0,-1-1 0,1 1 0,0-1 0,0 1 0,0-1 0,0 0 0,0 0 0,0 0 0,1-1 0,-1 1 0,0-1 0,0 0 0,6 0 0,53-5 38,-48 3-50,16-2 14,-1-1 0,46-15-1,-48 13-7,88-24 11,-21 4-10,-11 1 2,-12 0-3,-12 0-2,-13 3 0,-27 13-1,-5 3-1,-1 0-1,20-14 1,-21 11 2,-5 0 1,-6 2 8,-2 4 13,-1-4 7,0 4-2,0 1 0,-1-1 0,1 0 1,-1 0-1,0 1 0,0 0 0,0 0 0,-1 0 0,1 0 0,-1 0 1,0 0-1,0 1 0,-5-3 0,6 4 3,1 0 0,0 0 0,-1 1 1,1-1-1,-1 1 0,1-1 0,-1 1 0,1 0 0,-1 0 0,1 0 0,0 0 1,-1 1-1,1-1 0,-1 0 0,1 1 0,-1 0 0,1 0 0,0 0 0,-1 0 1,1 0-1,-4 3 0,0 0 12,1 0 1,0 0 0,0 1-1,-9 10 1,12-13-52,-7 13 150,-3 16-76,1 0 0,-6 36 0,11-32 36,-14 179 38,18-165-78,6 216 24,-1-213-50,19 181-1308,-10-123-5327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28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679 83 8160,'54'-17'129,"-29"10"-22,-22 6-70,-11 1-20,-62 4-10,-22 4-2,-3 4-3,8 5-2,11 6 0,52-13 0,-26 14 0,-28 24 0,55-32 0,-27 25 0,36-27 0,0 0 0,-14 20 0,20-23 0,0 1 0,1 0 0,-8 16 0,13-22 0,-1 1 0,1 0 0,0 0 0,0 0 0,1 0 0,-1 8 0,2-10 0,0 0 0,1 0 0,-1 0 0,1 0 0,0-1 0,0 1 0,1 0 0,0 0 1,-1-1-1,1 1 0,1-1 0,-1 0 0,1 1 0,4 4 0,4 0 7,0-5-5,0-1 0,0 0 0,1 0 0,20 1 0,-14-7 13,0-5-6,0-2-1,-1 1 1,24-21 0,-23 13 51,126-179 246,-129 175-287,23-42 121,-29 45-123,41-70 210,-42 77-179,-1-1 0,2 1 1,0 0-1,0 1 0,12-12 0,-20 22-42,-1 0 0,0 0 0,0-1 0,1 1 0,-1 0 0,0 0 0,0 0 0,1-1 0,-1 1 0,0 0 0,1 0 0,-1 0 0,0 0 0,1 0 0,-1-1 0,0 1-1,1 0 1,-1 0 0,0 0 0,1 0 0,-1 0 0,0 0 0,1 0 0,-1 0 0,1 0 0,2 1 12,0 0-1,1 1 1,-1-1-1,0 0 1,0 1-1,0 0 1,-1-1-1,1 1 1,0 1-1,-1-1 1,1 0-1,-1 0 1,1 1-1,-1 0 1,0-1 0,0 1-1,0 0 1,-1 0-1,1 0 1,-1 0-1,2 4 1,2 7 27,1 1 0,5 27 0,-10-39-53,5 31 59,-1 1-1,-1-1 1,-2 42 0,-1-48-36,0 14 45,9 175 17,-7-177-49,14 159 19,-14-146-41,-2-10-4,-1-31 186,2 13-1634,1-15-4840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2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868 79 5112,'-19'12'0,"-49"32"15,27-18-5,-155 91 30,154-93 7,-171 91 22,175-93-2,8-3-26,-4 2 17,1 1 1,-47 43-1,14-1 98,65-63-149,0 0-1,1 0 1,-1 0 0,0 0 0,1 0-1,-1 0 1,1 0 0,-1 0 0,1 1-1,-1-1 1,1 0 0,0 0 0,0 1-1,0-1 1,0 0 0,-1 0 0,2 1-1,-1-1 1,0 0 0,0 0 0,0 1-1,1-1 1,-1 0 0,0 0 0,1 0-1,-1 1 1,1-1 0,0 0 0,-1 0-1,1 0 1,0 0 0,-1 0 0,1 0-1,1 1 1,-1-1 6,7 3 94,4-3-78,0 0 0,0-1 1,0-1-1,14-2 0,-3-3 66,126-53 48,-114 41-22,140-91 63,-144 83-17,96-122 77,-106 116-23,-12 17-119,69-137 468,-70 135-346,0-3 149,2-1 1,17-28-1,-26 47-46,-5 22 377,-20 107-348,17-87-136,-33 196 76,32-184-136,-31 246 56,31-235-95,-46 251-1388,22-156-5819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0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11 3680,'3'-1'-6,"12"-7"2461,-14 7-2015,-1 2-391,-1 0-1,1 0 1,-1 0-1,1 0 1,-1 0-1,1 1 0,0-1 1,-1 0-1,1 0 1,0 0-1,0 1 1,0-1-1,0 2 1,0 90 261,-1-46-142,-12 72-1,10-91-136,-3 11 110,-29 190 66,28-180-47,2-13-78,-3 24 61,-1 98 0,15-11 45,-6-142-177,0 0 1,1 0 0,-1 0 0,1 1-1,0-1 1,1 0 0,-1 0-1,4 6 1,0 0 3,13 22-1063,2-6-4252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12 6104,'3'-2'9,"8"-6"4,-1 6-3,-11 7-1,-6 9 1,-28 47 35,-38 36 8,55-74 14,-71 126 35,73-114 13,-48 141 50,57-145-51,-6 96 42,13-125-147,0-1 0,0 1 0,0 0 0,0-1 0,0 1 0,0-1 0,1 1 1,-1-1-1,1 1 0,0 2 0,3 4 6,0-1 0,1 1 0,0-1 0,0 0 0,0 0 0,1 0 0,0-1-1,7 6 1,4-3 60,14 1-22,38 5-1,-49-14 3,10-5-12,36-10-1,-51 7 32,-5 0-2,0-1 1,-1 0-1,0 0 1,0-1-1,-1 0 0,0-1 1,-1 0-1,7-11 1,-12 18 4,0-1 0,0-1 1,0 1-1,0 0 0,0 0 0,-1-1 1,0 1-1,0 0 0,0-1 0,-1 1 1,1-1-1,-1 1 0,0-1 0,-1 0 1,1 1-1,-1-1 0,0 1 0,-2-8 1,2 9-30,0 1 1,0-1-1,-1 0 1,1 1-1,-1-1 1,1 1-1,-1 0 1,0-1 0,0 1-1,0 0 1,0 0-1,-1 0 1,1 0-1,0 1 1,-1-1-1,0 1 1,1-1-1,-1 1 1,0 0 0,1 0-1,-1 0 1,0 0-1,0 1 1,0-1-1,0 1 1,-4-1-1,-2 1 13,5 0-33,1-1 0,0 1 1,0 1-1,0-1 0,-1 0 0,1 1 0,0 0 0,0-1 0,0 1 1,0 1-1,0-1 0,-3 2 0,-1 0 62,1-1-56,-1 0 1,1 1-1,0 0 0,0 0 1,1 1-1,-1-1 1,1 1-1,-1 1 0,1-1 1,1 1-1,-10 10 1,-9 20-1325,18-25-5876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9864,'5'6'11,"0"0"0,-1 0 0,0 1 1,0-1-1,0 1 0,-1 0 0,5 15 1,-5-13 4,1 10 118,-4 19-36,-11 70 1,4-71 89,-34 156 68,31-152-128,-46 192 44,45-183-105,2-10-34,-30 194 46,37-217-70,-9 155 30,11-122-26,3-11-10,-3-37-3,1 0-1,-1 0 1,1 0 0,-1 0 0,1 0 0,0 0 0,0 0 0,-1 0 0,1 0 0,1 0 0,-1 0 0,0-1 0,0 1-1,3 1 1,3-4-6,14-11-286,-1 0 1,20-17-1,-32 23-171,55-39-6183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1 7712,'-71'120'10,"52"-92"5,-128 132 9,112-125-16,-54 62 4,-12 32-9,51-57-9,-47 91 1,79-123-47,-34 117-36,51-155 71,1 0 0,-1 0 0,1 1 1,-1-1-1,1 0 0,0 0 0,0 0 0,0 4 0,1 2-84,0 1 0,0-1 0,1 0 0,0-1 0,0 1 0,1 0 0,0-1 0,1 1 0,5 9-1,17 21-4064</inkml:trace>
  <inkml:trace contextRef="#ctx0" brushRef="#br0" timeOffset="1">243 1110 4216,'24'-11'0,"24"-13"0,-17 7 1,51-39-1,-64 39 7,-2-3 8,-2 0-1,24-43 1,-30 40 165,-1-6 34,4-37-1,-9 55-75,-1 0-1,-1-1 0,0 1 1,0 0-1,-1 0 1,-1 0-1,-4-17 0,6 28-116,0-1-1,0 1 1,0 0-1,0-1 1,0 1-1,0 0 1,0-1-1,-1 1 1,1 0-1,0-1 1,0 1-1,0 0 0,-1 0 1,1-1-1,0 1 1,0 0-1,-1 0 1,1-1-1,0 1 1,0 0-1,-1 0 1,1 0-1,0-1 0,-1 1 1,1 0-1,0 0 1,-1 0-1,0 0 1,-7-2 81,0 0 0,0 1 0,0 0 0,0 1 1,0 0-1,-1 0 0,-13 2 0,12-1-17,-1 1 0,0 1 0,0 0 0,1 0 0,-1 1 1,1 0-1,0 0 0,-18 12 0,10-5-674,-38 19-4357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53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0 6904,'-49'80'416,"-37"88"1,67-125-152,-17 64 0,25-72-224,-13 49 202,16-52-206,-12 51 12,13-49 58,-6 164 33,14-156-79,25 149 26,-17-158-47,-3-16-24,1 5-3,1 1 0,1-1 0,2-1 0,19 32 0,-1-10 19,-2-7-24,-25-33-7,1-1 0,0 1-1,0-1 1,0 1 0,0-1 0,4 2-1,-5-3 0,0 0 1,0 0-1,0 0 0,0 0 0,0-1 0,0 1 0,1-1 0,-1 0 0,0 0 0,0 1 1,3-2-1,5 0-25,1-2 0,-1 0 1,0 0-1,0 0 0,0-2 0,0 1 1,9-7-1,-1 2-848,52-27-4480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8608,'12'32'1,"-1"13"4,-5 22-2,-19 126 14,12-183-11,-6 37 75,-40 198 46,36-195-6,-42 193 59,45-198-32,4-17-79,-22 166 190,23-92-104,3-100-191,0 1 0,0-1 0,0 1 1,1-1-1,-1 0 0,1 1 0,-1-1 0,1 0 1,0 0-1,0 1 0,0-1 0,0 0 1,0 0-1,1 0 0,-1 0 0,1 0 0,-1 0 1,1-1-1,0 1 0,2 1 0,-2 0-316,13 10-5388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2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729 0 6552,'-16'16'-13,"0"-1"0,-1-1 0,0-1 0,-27 16 0,6-3-5,19-14 14,8-5-4,1 0 0,-17 16 0,-82 81-11,18-5 13,6-7 7,-56 87 8,121-146 5,-2 12-3,-19 58 0,37-77 23,3-2-17,2 0 0,5 35 1,-6-58-14,0 0-1,0 0 1,0 0 0,1 0 0,-1 0 0,0 0 0,1 0-1,-1 0 1,1 0 0,-1 0 0,1-1 0,-1 1 0,1 0-1,0 0 1,0 1 0,6 4 9,1 0-1,0 0 1,0 0 0,0-1-1,0 0 1,1-1 0,15 7-1,-22-11 0,0 1-1,0 0 0,0-1 1,0 0-1,0 1 0,0-1 1,0 0-1,1 0 0,2 0 1,29-3 42,-1-2 0,38-10 0,-43 3 81,15-14-32,45-37 1,-67 42 96,62-80 86,-78 94-224,0 0 1,0 0-1,-1-1 0,0 1 0,-1-1 0,1 0 0,1-9 0,0 3 0,-5 14-55,0 0 0,0 0 0,0-1 1,0 1-1,0 0 0,1-1 0,-1 1 0,0 0 0,0 0 0,0-1 0,0 1 1,0 0-1,0-1 0,0 1 0,0 0 0,0-1 0,0 1 0,0 0 0,0 0 1,0-1-1,-1 1 0,1 0 0,0-1 0,0 1 0,0 0 0,0 0 0,0-1 1,-1 1-1,1 0 0,0 0 0,-1-1 0,-5-6 46,0 0-1,-1 1 1,0 0 0,0 0-1,-11-6 1,1 4 135,-108-28-1045,49 20-4583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12016,'6'22'-5,"1"23"-21,-3 113-13,-6-116-26,-22 201-7,17-191 79,-39 210 10,35-212 30,-44 189 33,46-195 41,4-14-56,-24 160 182,19-93-75,10-96-171,0-1 0,-1 0 0,1 1 0,0-1 0,0 0 0,0 1 0,0-1 0,0 1 0,0-1 0,0 0 0,0 1 0,0-1 0,0 0 0,0 1 0,0-1 0,0 1 0,1-1 0,-1 0 0,0 1 0,0-1 0,0 0 0,0 1 0,1-1 0,-1 0 0,0 1 0,0-1 0,1 0 0,-1 0 0,0 1 0,1-1 0,-1 0 0,0 0 0,1 0 0,-1 1 0,0-1 0,1 0 0,-1 0 0,0 0 0,1 0 0,-1 0 0,0 0 0,1 0 0,-1 1 0,1-1 0,-1 0 0,0 0 1,1-1-1,-1 1 0,0 0 0,1 0 0,-1 0 0,1 0 0,-1 0 0,0 0 0,1 0 0,-1-1 0,1 1 1,24-16-1495,2-5-6007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1078 0 9056,'-10'7'-7,"0"-1"0,-1 0 1,1 0-1,-1-1 0,-1 0 1,-22 5-1,19-5-20,-15 7-99,-144 73-28,137-63 149,-60 38 4,-18 21 2,-102 119 10,177-157 10,-119 178 19,137-179 7,-47 139 21,68-178-61,0 0-1,0 0 1,1-1 0,-1 1 0,1 0 0,0 0-1,0 0 1,0 4 0,2 14 12,1 0-1,1 0 1,1-1 0,10 26-1,-15-45-11,1 1-1,0 0 0,0 0 0,0-1 0,0 1 0,0-1 0,0 1 0,0-1 0,0 1 1,1-1-1,1 2 0,12 9 15,1 0-1,0-1 1,1-1 0,29 13 0,-43-22-10,0 1 1,1-1 0,-1-1-1,0 1 1,0 0-1,6 0 1,135 2 117,-118-6 5,-7-3-84,0 0 1,-1-2 0,25-12-1,-30 9 164,23-38 118,-36 48-304,1 0 1,-1 0 0,1 0 0,-1 0-1,0 0 1,0 0 0,1 0 0,-1 0-1,0 0 1,0 0 0,0 0 0,0 0-1,0 0 1,0-1 0,0 1 0,-1 0-1,1 0 1,0 0 0,-1 0 0,1 0-1,0 1 1,-1-1 0,0-2-1,-1 0 49,-9-16 79,10 19-140,1 0 0,0-1 0,0 1-1,-1-1 1,1 1 0,0 0-1,-1 0 1,1-1 0,-1 1 0,1 0-1,0-1 1,-1 1 0,1 0 0,-1 0-1,1 0 1,0 0 0,-1-1 0,1 1-1,-1 0 1,1 0 0,-1 0-1,1 0 1,-1 0 0,0 0 0,-12 0 58,0 0 0,0 0 1,0 1-1,0 1 1,1 0-1,-25 7 0,33-8-54,-11 4-1232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4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10848,'6'-2'168,"81"-25"49,-64 22-108,0 1 1,0 1-1,1 0 1,31 2-1,-36 1-65,-1 0 72,1 0 0,19 3 0,-12-1-64,-1-1-24,-13 0-9,-1 0 0,1 0 0,21 6 0,-8 0-5,-1 0 0,0 2 0,0 0 1,-1 2-1,0 0 0,25 18 1,-39-22-14,-1 0 0,0 1 0,-1 0 0,10 14 0,-13-17-1,-1 1 0,0 0 0,0 0 1,0 0-1,-1 0 0,0 1 0,0-1 0,-1 1 0,0-1 1,0 1-1,-1 0 0,1-1 0,-1 1 0,-1 0 0,-1 11 1,2-16-3,-1 0 0,1 0 0,-1 0 0,1 0 0,-1 0 0,0 0 1,0 0-1,0 0 0,-1 3 0,-78 117-34,-66 63-456,131-165 385,-83 119-313,98-139 419,0 0 0,0 0 1,-1 0-1,1 1 0,0-1 0,0 0 0,0 0 0,0 1 0,0-1 0,0 0 0,-1 1 0,1-1 0,0 0 0,0 0 1,0 1-1,0-1 0,0 0 0,0 1 0,0-1 0,0 0 0,0 0 0,0 1 0,1-1 0,-1 0 0,0 0 0,0 1 0,0-1 1,0 1-1,3 3-3,0 1 0,0 0 1,0-1-1,0 0 0,1 0 0,-1 0 1,1 0-1,8 6 0,5-2-1,17 0 5,67 7 0,-96-15 1,0 0 0,0 0 0,0 0 0,0 0 1,5-2-1,198-48 8,-163 31-1,22-17-669,88-65-1,-42 18-6024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5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496 227 7712,'-61'-86'92,"59"83"-31,-2 0 20,4 3-75,0-1 0,0 1 0,-1 0 0,1-1 0,0 1 0,0 0 0,-1 0 0,1-1 0,0 1 0,0 0 0,-1 0 0,1-1 0,0 1 0,-1 0 0,1 0 1,0 0-1,-1 0 0,1 0 0,0-1 0,-1 1 0,1 0 0,0 0 0,-1 0 0,1 0 0,0 0 0,-1 0 0,1 0 0,-1 0 0,1 0 0,0 0 0,-1 0 0,0 1 0,-1 4 60,0 2-31,-1 0-1,1 0 0,1 0 1,-1 0-1,1 0 1,1 0-1,-1 0 1,1 9-1,1 40 185,16 106 1,1-63-131,-3 70-13,-15-133-49,-27 144 6,17-147-25,-25 40 4,24-53-11,-1-1 1,-17 20-1,16-23 1,-2 0 0,-18 15-1,24-22 0,-2-1-1,1-1 0,-24 13 1,27-17-73,-1 0 1,0-1-1,0 0 1,0 0-1,0-1 1,0 0-1,0 0 1,0-1 0,-1 0-1,1-1 1,0 1-1,0-2 1,0 1-1,-15-5 1,-48-11-5289</inkml:trace>
  <inkml:trace contextRef="#ctx0" brushRef="#br0" timeOffset="1">717 1 9952,'0'0'0,"26"4"0,49 13 88,39 8 0,37 13-80,-3 3 0,-14-3-8,1-1-7128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5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11032,'39'16'-15,"5"4"13,4 8 3,27 4-28,-12-6 2,-48-19 20,-9-5-1,0 1-1,0 0 1,-1 0-1,0 1 0,1-1 1,4 5-1,9 9-25,22 22 0,-34-27-80,-5-4 84,-1-1 1,0 1-1,0 0 1,-1-1-1,1 1 0,-2 0 1,1-1-1,-1 1 1,-1 0-1,1-1 0,-1 1 1,-6 13-1,-3 9-89,-24 41-1,32-64 131,-49 88-447,8-15 241,36-65 130,-27 47-79,45-84 130,18-24 13,19-25 4,15-21-3,4-5-2,-3 7 0,36-83-2,-83 141-4,53-133-17,-50 124 15,-2 8 7,-16 31 1,0 1 0,0-1 1,0 1-1,0-1 1,0 1-1,0 0 0,0-1 1,1 1-1,-1 0 0,0 0 1,1 0-1,-1 0 0,1 0 1,-1 0-1,1 0 0,-1 0 1,1 1-1,0-1 1,-1 1-1,1-1 0,3 0 1,-3 2 0,0-1 0,0 1 0,0-1 0,0 1 0,-1-1 0,1 1 0,0 0 0,0 0 0,-1 0 0,1 0 0,-1 0 0,1 1 0,-1-1 0,1 0 1,-1 1-1,2 2 0,5 7 5,-1 0 1,0 1 0,0 0-1,5 17 1,-10-26-6,32 90 51,25 62-2,-47-122-36,39 139 3,-43-136-9,11 141 8,-21-145-9,-2-6-4,-2 0 0,-14 39 0,20-64-2,-1 1-1,1-1 1,-1 0-1,1 0 1,-1 0-1,0 0 1,1 0-1,-1 0 1,0 0-1,0 0 1,0 0-1,-1 1 1,-34 25 5,32-24-5,-1 0-1,0-1 0,0 0 1,-1 0-1,1 0 0,0-1 0,-1 1 1,-7 0-1,8-2 4,-1 0-1,1 0 1,-1-1-1,1 1 1,-1-1-1,1 0 1,0-1-1,0 0 1,-1 1-1,-6-5 1,-4-3-471,-27-19-1,39 25 259,-64-45-5351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8968,'0'0'0,"20"-7"0,34-12 40,27 0 0,28 13-24,12 10 0,10 8-16,11-1-8,21 0 8,-1-2-6328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6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9688,'146'-38'1178,"-133"34"-1122,-9 2-10,0 1-1,0 0 1,0 0 0,1 0-1,-1 1 1,0-1 0,9 1 0,19 0 93,0 1 0,60 10 0,-81-8-137,0 0-1,-1 0 1,12 7 0,-15-6-4,1 1 1,-1 0 0,-1 0 0,1 1 0,-1 0-1,0 1 1,0-1 0,-1 1 0,6 8 0,-10-13-4,0-1 0,0 0 1,-1 0-1,1 0 1,-1 1-1,1-1 0,-1 0 1,1 0-1,-1 1 0,0-1 1,1 0-1,-1 3 1,2 24-31,-1 1 0,-4 43 1,-3-41-126,0-9 78,-3 11-40,-2 1 1,-29 62-1,16-49-95,-31 47 1,42-77 115,7-9 68,0 0 1,0 0-1,1 0 0,0 1 0,0 0 0,-5 17 0,10-26 31,1 1 1,0-1-1,0 1 1,0-1-1,0 0 1,0 0-1,-1 1 0,1-1 1,0 0-1,0 0 1,0 0-1,0 0 1,0 0-1,0 0 0,0 0 1,1-1-1,37-6 0,28-17 2,31-24 1,-50 18-296,-2-3-1,-1-1 1,50-50 0,24-25-5645</inkml:trace>
  <inkml:trace contextRef="#ctx0" brushRef="#br0" timeOffset="1">1379 11 6904,'2'-2'16,"6"-6"6,-7 28 74,-10 37 51,-9 93 114,17-128-244,2 50 144,10 105 25,-8-139-52,-8 134 48,-1-142-67,1-15-68,-1 7-7,-2 0 0,0 0 0,-1-1 0,-19 31 0,22-42-7,1 0-17,-1 0 0,0-1 0,0 0 0,-1 0-1,0-1 1,-1 0 0,-15 13 0,20-19-12,0 0 1,-1 0-1,1 0 1,-1 0-1,1-1 1,-1 0-1,1 0 1,-1 0-1,0 0 1,0 0-1,1-1 1,-9 1-1,12-1-3,-1 0-1,1 0 1,0 0-1,-1 0 1,1-1-1,-1 1 1,1 0-1,-1 0 1,1 0-1,0 0 1,-1 0-1,1 0 1,0-1-1,-1 1 1,1 0-1,-1 0 1,1-1-1,0 1 1,0 0-1,-1 0 1,1-1-1,0 1 1,-1 0-1,1-1 1,0 1-1,-1-1 1,-4-8-126,0 1 1,1-1-1,-1-1 1,2 1-1,-1 0 1,1-1-1,-2-16 1,-9-36-4936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6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8432,'16'-19'0,"19"-16"0,-11 17-2,1 0 1,35-18 0,-36 27-19,115-16-10,54 15-28,-143 9 48,-3-4-35,-47 5 45,119-24-41,23-24-830,-137 47 786,141-52-4655</inkml:trace>
  <inkml:trace contextRef="#ctx0" brushRef="#br0" timeOffset="1">2085 321 9776,'8'40'17,"-8"-38"0,7 0 15,-3 2-28,25 2 7,12-4-6,23-3-3,15 1-2,5 4 0,-10 5 0,-67-8 0,0 1 0,0 0 0,0 0 0,0 0 0,10 6 0,-15-7 0,1 1 0,-1 0 0,0-1 0,1 1 0,-1 0 0,0 0 0,0 0 0,0 1 0,0-1 0,0 0 0,-1 1 0,2 2 0,-1-1 0,-1-1 0,0 1 0,0-1 0,0 1 0,0 0 0,-1-1 0,1 1 0,-1 0 0,0 0 0,0 3 0,-1 0 0,0 0 0,-1 0 0,0 0 0,0 0 0,0-1 0,-4 8 0,-31 51 0,-10 3 0,2-8 0,-13 14 4,57-73-2,0 0 1,0 1-1,-1-1 1,1 0 0,1 1-1,-1-1 1,0 0-1,0 1 1,0-1-1,1 1 1,-1 0-1,1-1 1,-1 1 0,1-1-1,0 1 1,0 0-1,0-1 1,0 1-1,0 0 1,0 2 0,0-2 0,0-2-2,0 1 0,0-1 0,0 0-1,0 0 1,0 1 0,0-1 0,0 0 0,1 0 0,-1 1-1,0-1 1,0 0 0,0 0 0,0 0 0,0 1 0,0-1-1,1 0 1,-1 0 0,0 0 0,0 0 0,0 1 0,0-1-1,1 0 1,-1 0 0,0 0 0,0 0 0,0 0 0,1 0-1,-1 1 1,0-1 0,0 0 0,1 0 0,9 4 6,0 0 1,1-1 0,-1 0 0,18 3-1,-5-7 27,25-9-12,67-25 1,-75 17 4,201-128-1182,-107 55-4778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53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0 206 7536,'4'2'0,"25"28"0,0 3 0,4 10 0,-23-29 3,0 0 0,1-1-1,1 0 1,0-1 0,20 16 0,-29-27-2,-1 0 0,1-1 0,0 1 0,0-1 0,0 1 0,0-1 0,0 0 0,0 0 0,0 0 0,0 0 0,0-1 0,0 1 0,0-1 0,3-1 0,-2 1 0,3-1 1,0 0 0,0 0 1,0-1-1,-1 0 0,1-1 0,-1 1 0,1-1 0,-1 0 1,-1-1-1,1 0 0,6-6 0,-4 4 4,6-5 23,0-1-1,-1 0 1,23-30 0,-30 36-15,-1 0 20,-1 0-1,1 0 1,-1 0-1,0-1 0,-1 0 1,0 0-1,0 0 1,2-13-1,-2 11 2,0 0 73,-1-1-1,0 0 0,0 1 0,-1-1 0,-1 0 0,0 0 0,0 0 1,-4-19-1,-1-23 878,5 49-220,-1 6-425,0 0-308,1 0 0,-1 1 0,0-1 0,1 0 0,0 0 0,0 1 0,-1-1 1,1 0-1,1 3 0,0 21 231,-4 253 389,-2-157-439,0-16-102,1-58-52,-1 1-1,5 96 0,5-94-50,-5-35-13,-5-11-6,3-6 8,-1-1 0,0 1 0,0-1 0,1 0 0,-1 0 0,1 0 0,-4-4 0,4 5 3,-105-85-64,102 81 43,0 1 0,0 0 0,0 1-1,0-1 1,-1 1 0,1 0 0,-1 1 0,0-1 0,0 1 0,0 0 0,0 1 0,0-1 0,-1 1 0,1 1 0,0-1 0,-1 1 0,-7 0 0,12 1-151,-4 3-25,6-4 187,0 0-1,0 0 1,-1 0 0,1 0-1,0 0 1,0 0 0,-1 0 0,1 0-1,0 0 1,-1 1 0,1-1-1,0 0 1,0 0 0,0 0-1,-1 0 1,1 1 0,0-1-1,0 0 1,0 0 0,-1 0 0,1 1-1,0-1 1,0 0 0,0 0-1,0 1 1,0-1 0,0 0-1,-1 1 1,1-1 0,0 0 0,0 0-1,0 1 1,0-1 0,0 0-1,0 1 1,2 2-16,1 0 0,-1 1 0,1-1 0,0-1-1,0 1 1,0 0 0,0-1 0,0 1 0,0-1 0,1 0 0,-1 0 0,1 0 0,3 1 0,-1 0 10,14 7-37,-1-1 1,2-1 0,28 8 0,-37-13 38,161 43-126,-153-40 129,14 4 1,0-2 0,51 6 0,-63-11 48,1-1 0,0-1 0,-1-1 0,29-4 0,-50 3-34,0 1-1,0 0 1,0 0 0,-1-1-1,1 1 1,0-1-1,-1 1 1,1-1-1,0 1 1,-1-1-1,1 1 1,0-1 0,-1 0-1,1 1 1,-1-1-1,1 0 1,0-1-1,2-2 7,15-19-1314,1-1-5256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43 9504,'0'17'115,"1"0"0,6 31 0,-4-29-75,17 102 91,-15-91 16,17 49 0,4 16-12,8 97-2,-30-152-58,-4 140 32,-6-150-46,-5 3-20,-25 48 1,35-79-41,1-1 1,-1 0 0,0 0-1,0 1 1,0-1 0,0 0-1,0 0 1,0 0 0,0 0-1,0 0 1,-2 1 0,-3 3 0,-1-1 0,0-1 0,1 1 1,-1-1-1,0-1 0,-1 1 1,1-1-1,0 0 0,-10 1 0,16-3-2,0 0 0,0 0-1,0 0 1,0 0 0,0 0-1,0 0 1,0 0-1,0-1 1,0 1 0,0 0-1,0 0 1,0-1 0,0 1-1,-1-1 1,-11-6-215,1 0 0,0-1 0,1 0 0,0-1 1,-14-14-1,-19-19-6225</inkml:trace>
  <inkml:trace contextRef="#ctx0" brushRef="#br0" timeOffset="1">21 440 7352,'42'-83'9,"44"-48"7,-62 104-9,22-11-1,66-43 1,-76 64 20,19-2-8,70-14 0,-89 29 16,173 7 84,-16-5-929,-85-6-3596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7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78 9776,'0'0'8,"-6"6"-24,3-4 57,6-4 222,7-5-227,-3 1-21,0 1-1,0 0 1,1 0-1,0 1 0,0 0 1,9-3-1,19-5 28,43-7 0,-68 16-32,-1 2 1,1-1-1,0 1 0,14 1 0,-2 1-1,0-3-4,-17 1-2,1 0-1,-1 1 1,1 0 0,-1 0 0,1 1-1,12 3 1,-10-2 0,1 1-1,-1 0 1,1 0 0,-1 1-1,0 0 1,-1 1 0,9 6-1,-6 2-7,-5 1 3,0 0 1,-1 1-1,4 22 0,-9-19-24,-2 2 4,-2-1 1,0 0 0,-2 0-1,0 0 1,-1-1 0,-11 22-1,15-34 15,-28 34-52,-16 19-3,46-55 76,1 4 12,0-8-24,0 1 0,0-1-1,0 0 1,0 0 0,0 0 0,0 1-1,0-1 1,0 0 0,0 0-1,0 0 1,1 0 0,-1 0-1,0 1 1,0-1 0,0 0-1,0 0 1,1 0 0,-1 0-1,0 0 1,0 0 0,0 1 0,0-1-1,1 0 1,-1 0 0,0 0-1,0 0 1,0 0 0,1 0-1,-1 0 1,0 0 0,0 0-1,0 0 1,1 0 0,-1 0 0,0 0-1,0 0 1,0 0 0,1 0-1,-1 0 1,0-1 0,15 3 24,0-2 0,0 0 1,24-3-1,-14-3 102,159-71-1213,-70 26-5135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38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222 478 8968,'0'-3'51,"5"-11"223,-4 13-46,6 78 530,-4-52-732,1 22 73,15 71 0,-16-108-92,5 22 28,48 133 16,-42-132-31,68 153 9,-67-146-2,43 138 10,-52-149-10,-4-5-15,0 1 1,-3 37-1,1-62-11,0 1 0,0 0 0,0-1 0,0 1 0,-1 0 0,1-1 0,0 1 1,0-1-1,0 1 0,0-1 0,-1 1 0,1 0 0,0-1 0,-1 1 0,1-1 0,0 1 0,-1-1 0,1 1 0,0-1 0,-1 0 0,1 1 0,-1-1 1,1 1-1,-2-1 0,-4 4 2,-1 0 0,1-1 0,-1 0 0,0-1 0,0 1 0,0-1 0,-1-1 0,1 1 0,0-1 0,-1-1 0,-7 1 0,13-1-2,-1 0 1,1 0 0,0 0 0,0-1 0,0 1-1,0 0 1,0-1 0,0 1 0,0-1-1,0 0 1,-2-1 0,4 2-2,-18-6 8,1-2 1,-22-12-1,12 1-646,-35-31 0,-25-25-5768</inkml:trace>
  <inkml:trace contextRef="#ctx0" brushRef="#br0" timeOffset="1">1 515 11384,'0'0'0,"19"-18"0,37-36 16,55-12 0,61 1-16,53 13 8,46 21 0,19-19 0,7-41-8,1 4-8104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45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9504,'0'0'392,"3"4"-47,12 26-90,-1 0-1,-1 2 1,13 50 0,17 96 55,-35-138-284,1 2 75,35 185 40,-36-183-67,46 200 79,-41-184-96,25 65 1,-28-103-54,-9-22-5,-1 1 1,0-1 0,0 0 0,1 0 0,-1 1 0,1-1-1,-1 0 1,0 0 0,1 0 0,-1 0 0,0 0-1,1 0 1,-1 1 0,1-1 0,-1 0 0,0 0 0,1 0-1,-1 0 1,1 0 0,-1 0 0,0-1 0,1 1 0,-1 0-1,1 0 1,-1 0 0,0 0 0,1 0 0,-1-1-1,0 1 1,1 0 0,-1 0 0,0 0 0,1-1 0,-1 1-1,0 0 1,0-1 0,1 1 0,-1 0 0,0-1 0,1 1-1,11-18-761,-10 14 88,17-24-6546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46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9240,'44'19'-15,"0"2"-1,-2 2 1,-1 2 0,39 30 0,-71-48 23,-1 0 0,1 0 0,-1 1 0,9 11 0,-1 0-2,1-2-1,-9-9 5,-1-1 0,0 2 0,0-1 0,6 11 0,34 61 73,-41-68-57,0 1 1,0 1 0,-1-1 0,-1 1 0,3 15 0,-8-18 81,-5 2-69,-1 0 0,0-1 0,0 0 0,-1 0 0,-1-1 0,0 0 0,0-1 0,-1 0 0,-1 0 0,-17 12 0,10-10 43,-1-1 0,0-1-1,-1-1 1,0-1 0,0-1 0,-26 6-1,45-12-68,0-1 0,0 0 0,0 0-1,0 0 1,0 0 0,0 0 0,0 0 0,0 0-1,0-1 1,1 1 0,-1 0 0,0 0-1,0-1 1,0 1 0,0 0 0,0-1 0,1 1-1,-1-1 1,0 1 0,0-1 0,1 0-1,-1 1 1,-1-2 0,-10-16-687,10 14 51,-13-20-5797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4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10040,'2'30'20,"3"15"64,20 70 68,-5-25 307,18 54-238,15 30-60,-38-130-142,-14-42-19,-1 0 0,1 0 1,-1 0-1,1 0 0,0 1 1,0-1-1,0 0 0,0-1 1,1 1-1,-1 0 0,2 2 1,4-5-1,-6 1 0,0-1-1,0 0 0,0 0 1,-1 0-1,1 0 1,0 0-1,0 0 1,-1 0-1,1 0 1,-1 0-1,1 0 1,-1 0-1,1 0 1,-1 0-1,1-3 1,4-18-5,0-1-1,0-25 1,-1 20-11,13-92-12,-16 114 23,0-1 1,1 0 0,-1 1 0,1-1-1,0 1 1,6-12 0,0 1 0,19-37 2,-18 41 3,0 1 1,1 1-1,1 0 1,16-14 0,-24 22 5,1 0 0,0 0 1,1 1-1,-1-1 1,0 1-1,1 0 0,-1 0 1,1 1-1,0-1 1,0 1-1,-1 0 0,1 0 1,0 1-1,0-1 0,6 1 1,-6 0 19,11 2 260,11 8-71,41 19 0,-47-13 224,89 108 170,-88-91-196,73 157 119,-80-151-346,-4-11-99,3 9-10,-2 1-1,10 52 1,-19-74-50,-1 0 1,0 0-1,-1 19 0,-1-35-26,-1 1-1,1-1 1,0 0-1,0 0 1,0 0-1,0 0 1,0 1-1,0-1 1,0 0-1,0 0 0,-1 0 1,1 0-1,0 0 1,0 0-1,0 1 1,0-1-1,-1 0 1,1 0-1,0 0 1,0 0-1,0 0 1,0 0-1,-1 0 1,1 0-1,0 0 1,0 0-1,0 0 1,-1 0-1,1 0 1,0 0-1,0 0 1,0 0-1,-1 0 0,1 0 1,0 0-1,0 0 1,0 0-1,0 0 1,-1 0-1,1 0 1,0-1-1,0 1 1,0 0-1,0 0 1,-1 0-1,1 0 1,0 0-1,0 0 1,0-1-1,0 1 1,0 0-1,0 0 1,0 0-1,-1 0 0,1-1 1,0 1-1,0 0 1,0 0-1,0-1 1,-12-12 16,-21-44-1761,-3-10-7023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4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12280,'0'0'0,"24"33"0,16 39 0,15 16-16,0 4 16,1 5-536,-1 2 536,1 0-8320</inkml:trace>
  <inkml:trace contextRef="#ctx0" brushRef="#br0" timeOffset="1">578 1120 6728,'4'28'3,"7"33"146,33 148 633,-22-137-324,2-13-16,-24-58-425,1-1 1,-1 1-1,0 0 0,1-1 0,-1 1 0,1 0 0,0-1 0,-1 1 0,1-1 0,-1 1 0,1-1 0,0 0 0,0 1 0,-1-1 0,1 1 1,0-1-1,-1 0 0,1 0 0,0 1 0,0-1 0,0 0 0,-1 0 0,1 0 0,0 0 0,0 0 0,0 0 0,0 0 0,20-6-594,-17 5 103,20-7-4779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47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1 616 10040,'21'-8'45,"1"0"0,0 1-1,46-8 1,-56 12-23,201-49 273,-213 51-294,37-11 87,133-68 24,-138 61-105,47-37-1,10-18-4,-49 38-28,-3-2 0,-1-2 1,37-52-1,-72 90 17,-1 1 1,1 0-1,0 0 1,-1-1-1,1 1 1,-1 0-1,0-1 1,1 1-1,-1 0 1,0-1-1,0 1 1,0 0-1,1-1 1,-2 1-1,1-1 1,0 1-1,0 0 1,0-1-1,-1 1 1,1 0-1,-1-1 1,1 1-1,-1 0 1,1-1-1,-1 1 1,0 0-1,1 0 1,-1 0-1,0 0 1,0 0-1,0 0 1,0 0-1,0 0 1,0 0-1,0 0 1,-1 0-1,0 0 1,-4-3-22,-1 0 1,1 0 0,-1 1 0,-10-4-1,16 6 39,-4 0-19,0 0 0,1 0 0,-1 0 0,0 1 0,1 0 0,-1 0 0,0 0 0,0 0 0,1 1 0,-1-1 0,-7 3 0,5-1 4,1-1 5,0 1 0,0 0 0,0 0 0,1 0 0,-1 1 0,1 0-1,-1 0 1,1 0 0,0 0 0,1 1 0,-6 4 0,4-3 1,3-2 2,-1-1-1,1 1 1,0 0 0,0 0-1,1 0 1,-1 0 0,0 0-1,1 1 1,-4 6 0,-2 4 1,-19 29 12,18-20 45,-25 147 32,30-128 9,-6 179 46,9-174-46,-3 206 44,3-201-51,-9 172 32,6-190-52,-4 6-28,-16 46 0,15-70-25,6-14-97,1 1 1,-1-1-1,0 1 1,0-1-1,0 0 0,-1 0 1,1 0-1,0 0 1,-1-1-1,1 0 0,-1 1 1,1-1-1,-1 0 1,1-1-1,-1 1 0,-6 0 1,-27 2-6505</inkml:trace>
  <inkml:trace contextRef="#ctx0" brushRef="#br0" timeOffset="1">387 863 10488,'3'-3'1,"0"0"0,-1 1 1,2-1-1,-1 1 0,0 0 0,0 0 1,1 0-1,-1 0 0,1 1 1,0-1-1,-1 1 0,1 0 1,5-1-1,1 1 8,0 1 1,0 0-1,19 3 1,-13-1 1,0-1 0,30-1 0,129-27 28,-134 15 1,9-10-444,-1-1 1,69-46-1,-5-6-5889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4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128 570 11208,'-10'16'-6,"8"-13"27,0 0 0,0 0 0,0 1 0,1-1-1,-1 1 1,1-1 0,-2 5 0,-42 145 204,36-107 70,-29 235 117,34-217-144,-2 292 81,7-280-235,27 298 35,-26-356-115,7 31 0,29 100 38,9-21-55,-47-128-17,2 7 3,1-1-1,0 0 1,0 0-1,1 0 0,4 7 1,29 34-526,1 0 0,55 50 0,7-4-7437</inkml:trace>
  <inkml:trace contextRef="#ctx0" brushRef="#br0" timeOffset="1">485 1 11032,'0'0'0,"4"13"0,8 20 0,9 34-400,11 37 400,-1 8-864,-4-8 864,-6-27-1544,-6-39 1544,1 0-5688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4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10136,'2'1'3,"3"14"179,40 148 82,-33-113 103,28 258 79,-37-241-411,-7 98 4,-17 20-30,-25 66-1358,26-159-5431</inkml:trace>
  <inkml:trace contextRef="#ctx0" brushRef="#br0" timeOffset="1">802 1574 12376,'-37'72'9,"-49"95"8,64-125-2,-84 175 13,86-176 0,-28 59 4,-3 10-25,41-89-304,-1 1 0,-1-1 0,-1-1 0,-22 27 1,2-8-7124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54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592 0 7800,'18'15'27,"15"17"146,56 71 104,-71-76 110,51 125 150,-68-148-484,1 0-1,-1 0 1,0 0-1,0 1 1,0-1-1,0 7 1,2 214 447,-3-215-411,-1 1 0,-4 20 0,-26 99 177,-13-7-170,44-123-96,-5 10 71,1 1 1,-12 17-1,-146 229 210,155-247-249,0 0-1,0-1 1,-15 15 0,-109 102 94,-49 10-1265,170-129 949,-187 135-6583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4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14432,'0'0'0,"20"-26"0,7 14-136,13 17 136,12 14-616,11 19 616,-8-5-1024,-16-13 1024,0-2-9016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48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1798 9416,'98'-6'-38,"-96"6"30,1 0 0,-1-1-1,1 0 1,-1 1 0,0-1-1,1 0 1,-1 0-1,0-1 1,1 1 0,-1 0-1,0-1 1,0 1 0,0-1-1,0 0 1,0 1-1,-1-1 1,1 0 0,-1 0-1,2-3 1,2-2 8,-2 1 0,1-1 0,4-15 1,-7 19-7,0 1 6,0 1-1,-1-1 0,1 0 1,-1 0-1,1 0 0,-1 0 1,0 0-1,0 0 0,0 0 0,0 0 1,0 0-1,0 0 0,0 0 1,-1 1-1,1-1 0,-1-2 1,-1-3-2,0 2 2,1 1 0,-1-1-1,1 1 1,-1 0 0,-5-8 0,-19-21 0,-12 1 0,-10 3 0,-7 8 1,33 16 8,0 1 1,0 1-1,0 1 0,0 1 1,0 1-1,-39 4 0,6 8 11,35-4 54,1 4-37,1 1 0,-28 27 1,34-21 82,-32 104 49,39-94-41,14 127 53,-9-153-164,1 1-1,0-1 0,-1 1 0,1-1 0,0 1 0,4 5 1,8 18 34,2 0 1,28 37-1,-42-62-43,0 0 0,1-1 0,-1 0 0,0 1 0,1-1 0,-1 0 0,1 1-1,0-1 1,-1 0 0,1 0 0,2 0 0,23 11 42,0-1 0,50 12-1,-48-21 105,3-4-81,0-2-1,33-9 1,-64 13-60,1 0-1,0-1 1,-1 1-1,1-1 1,0 0-1,-1 0 1,1 1-1,-1-1 1,1 0-1,-1 0 1,0-1-1,1 1 1,0-1-1,19-20 47,-2 0-1,-1-1 1,21-34 0,-23 22 42,57-174 39,-61 161-73,37-238 19,-41 222-51,29-286 14,-31 278-34,32-260 16,-30 273 9,-6 42-27,33-273 111,-17 115 115,-18 171-212,1 0-9,-1-1 0,1 0 0,-1 1 0,-1-1 0,1 1 0,-1-1 0,-1-6 1,0 9 40,0 7 23,-48 110 119,35-75-66,-59 228 46,61-206-106,-33 257 28,40-255-63,-2 237 10,9-248-35,22 162 9,-17-184-17,-4-23-128,3 8-247,0 1 0,1 0 0,14 27-1,2-6-7637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49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13448,'0'0'0,"8"45"-8,15 47 8,-10 24-40,-13 22 40,3-14-696,14-29 696,1 0-9048</inkml:trace>
  <inkml:trace contextRef="#ctx0" brushRef="#br0" timeOffset="1">540 88 12824,'0'0'0,"3"12"0,5 19 176,-1 41 8,-5 55 80,-11 33 8,-18 24-272,-2-7-8,-7-34 8,-2 2-9808</inkml:trace>
  <inkml:trace contextRef="#ctx0" brushRef="#br0" timeOffset="2">935 2513 13808,'0'0'0,"2"9"0,2 19 616,-4 28 0,-9 34-160,-15 19 8,-12 15-456,-3-10 0,5-26-8,1-3-11504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4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44 918 8880,'1'1'42,"1"0"0,0 0 0,0 0 0,-1 0-1,1 0 1,0-1 0,0 1 0,0-1 0,0 1 0,0-1 0,0 0 0,0 0 0,3 0 0,-1-1 55,0 0 0,0 0 0,-1-1 0,1 0 0,0 1 0,4-5 0,5 0-47,26-20 299,-32 20-256,3-1-38,-1 0 1,-1-1-1,1 0 0,-1 0 0,-1-1 1,1 0-1,-1 0 0,10-19 1,45-101 226,-52 98-108,23-140 67,-31 135-73,-24-137 68,13 144-88,-52-96 64,46 105-64,4 10-103,-1 0 1,0 0-1,0 1 0,-26-13 1,20 17 174,0 4-118,1 1 1,-28 5 0,32 0 118,6 1-160,0 1 0,0 0-1,0 0 1,-10 16 0,13-8 107,4 6-90,0 0-1,6 30 1,1-29 57,59 114 53,-46-106-81,109 120 35,-99-122-67,109 92 32,-117-100-47,-2 4-20,32 49 1,-44-53 6,-1 14-15,3 44 0,-11-53 9,0-17-30,-2 15 7,-1 1 1,0-1 0,-2 0-1,-11 28 1,4-17 11,-3 2 29,-10 40 0,25-73-31,6-2 4,13 3-20,-18-4-11,1 1 0,-1-1 1,1 0-1,-1 0 0,1 0 0,-1 0 1,1 0-1,-1 0 0,1 0 1,-1 0-1,1 0 0,-1-1 0,1 1 1,-1 0-1,1 0 0,-1 0 0,1 0 1,-1-1-1,1 1 0,0-1 1,81-48 34,-60 32-15,96-105 12,-94 93-18,152-207 44,-118 151-46,-46 70-6,-5 6-2,0-1 0,0 0-1,-1 0 1,0-1 0,9-21 0,-15 24-1,-4 8 3,-9 10-1,-15 19-4,22-21-2,1-1 0,0 1 0,-5 11 0,6-10 0,1 0 0,0-1 0,-3 17 0,5-17-1,0 1 1,0-1 0,1 1-1,1-1 1,0 1 0,0-1-1,0 1 1,5 13 0,1-8-12,2-5 4,0 0 1,0-1-1,1 0 0,1 0 1,-1-1-1,1 0 1,0-1-1,0 0 0,22 7 1,0-6-10,-32-7 13,0 0 1,-1 0 0,1 0-1,0 0 1,-1 0 0,1 0 0,0 0-1,-1 0 1,1 0 0,-1 0 0,1 0-1,0 0 1,-1-1 0,1 1 0,-1 0-1,1 0 1,0-1 0,13-7-22,-1 0 0,22-20 0,-23 13-21,-2-4 25,-1-1 1,12-39-1,-18 34-4,-7-119-3,0 113 16,-14-46 4,-12-14 7,20 65 1,-16-28 0,18 39 0,-2 1 0,-15-21 0,17 26 0,0 1 0,0 0 0,-15-11 0,-21-7 1,43 26-1,-4-3 0,0 0 1,-1 1 0,1-1-1,-1 1 1,0 1-1,-10-3 1,13 4-14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5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10848,'1'0'2,"0"0"-1,0 0 1,0 0 0,0 0 0,0 0 0,0 0 0,0 0-1,0 0 1,1 0 0,-1 1 0,0-1 0,0 0 0,0 1-1,0-1 1,0 1 0,0-1 0,0 1 0,0-1 0,-1 1-1,1 0 1,0-1 0,0 1 0,0 0 0,1 1 0,-2 1 4,1 1 1,0-1 0,-1 1 0,0-1 0,1 1-1,-1-1 1,-1 7 0,0-6-6,-3 69 211,0 95 40,5-129-64,10 137 76,-6-147-96,3 1-50,16 40 0,-14-57 30,4-3-100,0 0 0,1-1 0,17 7 0,-28-14-40,0 0 0,0 0 0,0-1 0,0 1 0,0-1 0,1 0-1,-1 0 1,1 0 0,-1-1 0,5 0 0,6 1 5,-2 1-4,-9-2-4,0 1 1,0-1-1,0 0 0,0 0 1,0 0-1,0-1 1,0 1-1,-1-1 0,1 0 1,6-2-1,6-2 21,-1-1 0,1 0 1,-1-1-1,-1-1 0,26-18 0,-32 20-17,16-20 65,41-79 671,-63 105-722,-1 1-1,0-1 0,1 1 1,-1 0-1,0-1 0,0 1 1,1 0-1,-1 0 1,0 0-1,0 0 0,0 0 1,1 1-1,0 0 7,36 35 145,32 31-17,-54-56-90,9 1-39,0-1 0,30 9 1,-30-16-1,42 1 4,-46-6-28,36-2 0,-40-1-3,0 0 0,-1-1 0,1-1-1,-1-1 1,24-12 0,-23 6-6,-4-5 3,0 0-1,21-36 1,-27 32-24,-1-10 8,3-56 1,-11 64 4,-31-88-5,33 110 18,-1-1-1,1 0 1,-1 1-1,0 0 0,1-1 1,-1 1-1,0-1 1,0 1-1,0 0 1,0 0-1,-2-2 1,-34-32-7,31 31 7,0 0 0,-1 0-1,1 0 1,-1 1 0,0 0 0,-9-3 0,4 4-1,1 1 1,0-1 0,0 2-1,-1 0 1,1 0 0,-1 1 0,1 0-1,0 1 1,-16 5 0,25-7-2,-1 1 1,1 0-1,-1-1 1,1 1-1,0 0 1,-1 1 0,1-1-1,-3 2 1,-9 6-7,1 0 0,-1 1 0,2 0 0,-1 1 0,1 0 0,1 1 1,0 1-1,-9 13 0,-36 52-1760,33-46-6825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5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 9504,'-21'72'32,"-21"102"5,31-130-10,-54 183 21,50-180 32,-56 190 28,57-190-48,7-24-36,-62 168 89,68-188-169,-41 82-1001,22-51-4863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5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49 191 10136,'2'-10'8,"0"0"0,0 0 0,1 0 0,0 1 0,1-1 0,0 1 1,1 0-1,0 0 0,12-16 0,-17 25-2,1-1 1,-1 1-1,0 0 1,1-1-1,-1 1 0,1-1 1,-1 1-1,1 0 1,-1-1-1,1 1 0,-1 0 1,1 0-1,-1-1 1,1 1-1,-1 0 0,1 0 1,-1 0-1,1-1 1,0 1-1,10-1 30,0 0 0,-1 1 0,1 0 0,-1 1 0,19 3 0,-16-1 36,0 1 1,0 0-1,0 1 0,-1 1 0,0 0 1,0 0-1,0 1 0,10 9 0,-10-8-9,93 69 731,-54-36-446,106 98-1422,-137-119-6572</inkml:trace>
  <inkml:trace contextRef="#ctx0" brushRef="#br0" timeOffset="1">1 250 12552,'8'-15'10,"-7"12"1,1-1 0,0 1 0,0 0-1,1 0 1,-1 0 0,0 1 0,1-1 0,0 1-1,0-1 1,3-1 0,101-71 162,-78 61 22,127-44 121,-122 50 71,144-9 127,58-1-1723,-129 6-7664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51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0 439 13272,'3'1'114,"0"1"0,-1-1 1,1 0-1,0 0 1,0 0-1,-1-1 0,1 1 1,0-1-1,0 1 1,0-1-1,0 0 1,0 0-1,0 0 0,0 0 1,3-2-1,8 2-36,31-4 230,-26 1-252,0-2 1,0 0 0,-1-1 0,0 0-1,0-2 1,28-15 0,-8-8-44,-26 17 2,0-6-8,-2 0 0,10-25 0,-17 27-13,-2 3-10,0 1 0,-2-1 0,0 0 0,0 1 0,-1-1 1,-9-27-1,-26-21-196,36 61 159,7 5-76,7 8 115,25 15 6,32 24 7,12 18 1,-5 11 1,-12 0 4,-13-7-2,-14-4 2,-11-7-3,-10-4-2,-6-4 0,-4-8 0,0-9 0,7 6-2,-14-42 2,0 0 0,0 0 0,0 0 0,0 1-1,0-1 1,1 0 0,-1 0 0,0 0 0,0 1 0,0-1-1,0 0 1,1 0 0,-1 0 0,0 0 0,0 0 0,0 1-1,1-1 1,-1 0 0,0 0 0,0 0 0,0 0 0,1 0-1,-1 0 1,0 0 0,0 0 0,1 0 0,-1 0 0,0 0 0,0 0-1,1 0 1,-1 0 0,0 0 0,11 1 0,0-1-1,-1 0 1,1-1 0,-1 0-1,16-4 1,-20 4-1,20-7-5,104-57-5,-106 47-2,14-16-5,-2-1 0,55-69 0,-77 84 16,-6 10-4,-1-1 0,0 0 1,9-24-1,-7 17-1,42-99-10,-39 81 16,-11 35 1,-1 0 0,1 0 0,-1 0 0,1 0 0,-1 0 0,1-1 0,-1 1 0,0 0 0,0 0 0,1-1 0,-1 1 0,0 0 0,0 0 0,-1-1 0,1-1 0,-2 4 0,1-1 0,-1 1 0,1 0 0,0 0 0,-1 0 0,1 0 0,0 0 0,0 0 0,0 1 0,-1-1 0,1 0 0,0 1 0,-1 2 0,-3 5 0,-1 0 0,1 0 0,-3 11 0,-17 54 0,9 2 0,13-61 0,2 1 0,0 15 0,2-23-1,0 1 1,0 0 0,1-1 0,0 1 0,0-1 0,1 1-1,4 7 1,-6-15 0,-1-1 0,0 1-1,0 0 1,1-1 0,-1 1 0,0-1 0,1 1-1,-1-1 1,0 1 0,1-1 0,-1 0-1,1 1 1,-1-1 0,1 1 0,-1-1-1,1 0 1,-1 0 0,1 1 0,-1-1-1,1 0 1,0 1 0,17 5-1,0 0 0,0-1 0,29 4 0,-19-9-11,130-34-1,-154 33 9,0 0 1,0-1 0,0 0 0,0 0 0,6-3 0,28-20-9,50-43 0,-85 66 8,-1 0 1,0 0-1,0-1 1,0 1-1,0 0 1,0-1-1,-1 0 0,2-2 1,15-30-17,23-68 0,-40 100 16,0 0 0,0 0 0,-1 0 0,1-1 0,-1 1 0,0 0 0,0-4 0,-2-30-16,-12-62 0,5 75-13,-5 2 17,-1 1 0,-29-33 0,43 53 12,-1-1 1,1 1-1,-1 0 0,1 0 1,-1-1-1,1 1 1,-1 0-1,0 0 1,1 1-1,-3-2 1,-23-8-16,0 2 0,-36-7 0,39 15-60,-88 18-44,96-11-42,13-5 53,0-1 0,0 1 0,1 0 0,-1 1 0,1-1 0,-1 0 0,1 1 1,0-1-1,0 1 0,0 0 0,0-1 0,0 1 0,1 0 0,-1 0 0,1 0 0,-2 6 0,-4 19-8434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5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1 274 10136,'83'-19'364,"-83"19"-357,0 0 0,0 0 0,0 0 0,1 0 0,-1 0 0,0 0 0,0 0 0,0 0 0,0 0 0,0 0 0,1 0 0,-1 0 0,0 0 0,0 0 0,0 0 0,0 0 0,0 0 0,1 0 0,-1 0 0,0 0 0,0 0 0,0 0 0,0 0 0,0 0 0,1 0 0,-1 1 0,0-1 0,0 0 0,0 0 0,0 0 0,0 0 0,0 0 0,0 0 0,0 0 0,1 1 0,-1-1 0,0 0 0,0 0 0,0 0 0,0 0 0,0 0 0,0 1 0,4 5 62,-1 1-1,0 0 1,0 0-1,-1 0 0,3 14 1,-4-18-41,2 17 333,-4 23-118,-7 56 1,-7-16 178,8-54-358,-16 73 131,18-78-114,-3 43-1,11-55-26,11 8-1,-12-18-52,0 0 0,-1-1 0,1 1 0,1-1 0,-1 0 0,0 0 0,0 0 0,0 0 0,1 0 0,3 1 0,6 0-2,1-1 0,-1 0 0,1-1 0,0 0 1,14-3-1,-22 3-4,9-2-11,0 0 0,0-1 0,0 0 0,0-1 0,23-10 0,-23 8 3,-7 3-3,0 0 0,-1 0 1,1-1-1,-1 0 0,1 0 0,-2-1 0,1 1 1,0-1-1,6-8 0,-5 5 7,28-34-44,-33 40 80,1-2 7,-3 4-11,0-1 1,0 1-1,0 0 1,0 0-1,0-1 1,0 1-1,0 0 1,0-1 0,1 1-1,-1 0 1,0 0-1,0-1 1,0 1-1,0 0 1,1 0 0,-1 0-1,0-1 1,0 1-1,0 0 1,1 0-1,-1 0 1,0 0-1,0-1 1,1 1 0,-1 0-1,0 0 1,0 0-1,1 0 1,-1 0-1,0 0 1,1 0-1,-1 0 1,0 0 0,0 0-1,1 0 1,-1 0-1,0 0 1,0 0-1,1 0 1,-1 0 0,0 0-1,1 0 1,-1 0-1,0 0 1,0 0-1,1 1 1,104 70 661,-83-61-510,113 22 62,-105-31-122,115-16 44,-119 7-78,-1-5-42,-1-2 1,36-29 0,-58 42-30,0 1 0,0-1 0,0 0 0,0 0 0,0 0 0,-1-1 0,3-3 0,11-24 29,-1 0 0,14-43 0,-24 43 68,-4-21-32,-8-54 0,0 76 39,-6 1-62,0 1 1,-29-39 0,24 47 61,10 11-81,-3-3-18,0 1 0,-1 1 0,0 0-1,0 1 1,-1 0 0,0 1 0,-19-6 0,-68-18-3,98 30-96,-1 0 1,1 0-1,0 0 1,0 0-1,0 0 1,0-1-1,0 1 1,0-1-1,0 0 1,1 0-1,-1 0 1,1 0 0,-1 0-1,1-1 1,0 1-1,0-1 1,0 0-1,0 1 1,0-1-1,0 0 1,1 0-1,0 0 1,-2-4-1,3 7 80,-14-31-9856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52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11832,'18'15'0,"20"18"0,-15-4 0,0 0 0,-2 2 1,17 32-1,-16-23 8,93 176 40,-90-169 119,104 216 77,-103-205-23,103 245 102,-108-242-62,46 231 98,-65-281-309,-1 0 0,0 0 1,0 12-1,-15 259 227,13-271-226,-1 1 0,-5 20 1,-74 212 152,60-202-103,21-41-101,-39 69 100,-51 69 0,0-24-19,73-98-66,-22 11 4,36-26-19,0 0 0,0 0 1,-1-1-1,1 1 1,-1-1-1,0 1 0,1-1 1,-1 0-1,-4 0 1,5-1-1,1 0 0,0 0 0,0-1 0,0 1 0,-1 0 0,1-1 0,0 0 0,0 1 0,0-1 0,0 0 0,0 0 0,0 0 0,0-1 0,0 1 0,0 0 0,-2-3 0,-18-23-1,20 24 0,1 2 1,1 0 0,-1 0-1,0 0 1,1 0 0,-1 0-1,1 0 1,-1 0 0,1-1-1,0 1 1,-1 0 0,1 0-1,0 0 1,0 0 0,0-1 0,0 1-1,0-2 1,1-28-352,2 1-1,0 0 1,2 0 0,14-44 0,14-50-8448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7:55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556 299 7448,'27'-39'177,"-6"2"281,-3-1 1,-1-1-1,15-52 0,-32 89-429,0 0-1,0 0 0,0 1 1,0-1-1,-1 0 0,1 0 0,-1 1 1,1-1-1,-1 0 0,1 1 1,-1-1-1,0 1 0,0-1 1,0 1-1,0-1 0,0 1 0,0-1 1,0 1-1,-3-2 0,3 2 10,-2-2-14,0 1 0,0 0 0,0 0-1,0 1 1,0-1 0,0 1 0,0-1-1,-1 1 1,1 0 0,-1 0 0,1 1-1,-1-1 1,1 1 0,-1-1 0,1 1-1,-1 0 1,-6 1 0,6-1 6,-14 1 41,1 1 1,-1 0-1,1 1 0,-31 10 1,29-8-39,-13 4 80,0 1-1,-44 20 1,52-19-89,15-8 4,1 0 1,0 1 0,0 0 0,-12 8 0,4-1-7,7-6-26,4-2 15,0-1 0,0 1 0,1-1-1,-1 2 1,1-1 0,0 0 0,0 1 0,0-1-1,1 1 1,-1 0 0,-5 9 0,9-12-9,0 0-1,0 0 1,1 0 0,-1 0 0,0 0 0,1-1 0,-1 1 0,1 0 0,-1 0 0,1-1 0,-1 1 0,1 0 0,-1-1 0,1 1-1,0 0 1,0-1 0,-1 1 0,1-1 0,0 1 0,0-1 0,0 1 0,1 0 2,4 4 0,24 12 14,18 2-4,56 14 0,-91-29-12,47 16 1,-10 1 2,-44-18-4,0 0-1,-1 1 1,0 0-1,8 6 1,-10-7 0,-1 0-1,1 0 1,-1 0 0,0 0-1,0 0 1,0 0 0,2 5-1,-3-5 1,0 0-1,0 0 0,0 0 0,-1 0 1,1-1-1,-1 1 0,0 0 0,0 0 1,0 4-1,0-4 1,-1 0-1,0 0 1,1 0-1,-1 0 1,0 0-1,-1 0 1,1 0-1,0 0 1,-4 4-1,0-1 1,0 1-1,0-1 1,-1 0-1,-8 7 1,3-5 0,0 0 1,0 0-1,-14 6 0,2-3 1,-29 9-1,-28 6 4,5-3-2,8-6 2,11-9-3,-8-3-1,54-5 6,8 0 10,4-1-1,0 0-14,1 0 0,0 0 0,1 0 0,-1 0 0,0 0 1,0 1-1,0-1 0,0 1 0,1 0 0,3 0 0,2 0 2,3-1 2,0 1 1,0 0 0,0 1 0,0 0-1,0 1 1,-1 0 0,13 4-1,-17-4-2,11 6 24,-14-6-21,2 2-2,1 0 0,-1 0 0,-1 0 0,1 1 0,0 0 1,-1 0-1,0 0 0,0 1 0,-1 0 0,0 0 0,0 0 0,0 0 1,4 11-1,37 100 43,-29-68 13,-10-29-46,1 1 0,1-1 0,0-1 0,13 20 0,2 1 32,3-2 1,37 45-1,-49-67-38,-8-9 4,0 0 0,1-1 0,0 1 1,10 6-1,57 40 68,-73-53-78,-1 1 0,1-1 0,0 1 0,-1-1 0,1 0 0,0 1-1,0-1 1,0 0 0,-1 0 0,1 1 0,0-1 0,0 0 0,0 0 0,-1 0-1,1 0 1,0 0 0,0 0 0,1 0 0,14-3-206,1 1 1,-1-2-1,0 0 0,0-2 1,-1 1-1,21-12 0,48-21-7243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49:5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1 10224,'0'0'0,"9"4"0,15 8 0,7 17-48,4 18 48,-8-9-272,-11-19 272,1-1-6952</inkml:trace>
  <inkml:trace contextRef="#ctx0" brushRef="#br0" timeOffset="1">631 2153 13448,'0'0'0,"-30"78"0,-47 130 0,-57 20 8,-61-18-8,1-4-9616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25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61 2336,'1'-4'72,"4"-11"20,-3 8 80,0-3 57,-3 6 150,-3-5 42,3 5 23,1-4-4,-3 31-98,0-1-1,-2 0 1,-14 38 0,11-34-316,-1 5 166,-2 10-40,-10 67-1,-11 144 98,25-174-194,-11 57 50,17-132-100,1-1-1,-1 0 1,1 0-1,-1 1 1,0-1-1,0 0 1,0 0-1,0 0 1,0 0-1,0 0 1,0 0-1,-1 0 1,1-1-1,-1 1 1,1 0-1,-1-1 1,0 1-1,0-1 1,0 1-1,0-1 1,-3 2-1,4-3 24,-14 3 16,11-3-37,0 0 0,0 0 0,1-1 0,-1 1 0,0-1-1,0 0 1,1 0 0,-1 0 0,-3-2 0,-3-1 4,-3 0-7,1 1 1,2 1-3,5-4-4,9 4-3,188-1-43,-139 4 43,-12-1-18,57 7 0,-50-1 1,-34-4 13,8 0-4,0 0 1,41-2-1,-32 0-6,-18 1-150,-1-1 1,1 0-1,0-1 0,14-3 0,-10-1-3737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26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3504,'0'0'0,"12"0"0,2 0 0,-2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26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5 3592,'0'0'72,"-11"-4"192,-4 12 41,12-6-249,0 0 1,1 0 0,-1 0-1,0-1 1,-1 0-1,1 0 1,0 0-1,0 0 1,0 0 0,-1 0-1,-4 0 1,-19 2 196,-28 7 0,22-3-103,31-7-134,-1 0-1,1 1 1,-1-1 0,0 0 0,1 0 0,-1-1 0,1 1-1,-1-1 1,1 1 0,-1-1 0,1 0 0,-5-1 0,3 0-418,-8-3-2978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37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180 130 2072,'5'-4'20,"0"0"1,-1 0-1,1-1 1,-1 1-1,1-1 1,-1 0-1,-1 0 1,1 0-1,-1-1 1,0 1-1,0-1 1,0 0-1,-1 1 1,0-1-1,0-1 0,1-7 1,-1 9-5,-1-18 1056,-1 21-819,0 2-242,-1 0 0,1-1 0,0 1 0,-1 0 0,1-1 0,0 1 0,-1 0-1,1 0 1,0-1 0,-1 1 0,1 0 0,0 0 0,-1 0 0,1 0 0,-1 0 0,1-1 0,0 1 0,-1 0-1,1 0 1,-1 0 0,1 0 0,-1 0 0,1 0 0,0 0 0,-1 0 0,1 1 0,-1-1 0,1 0 0,0 0-1,-1 0 1,1 0 0,0 0 0,-1 1 0,1-1 0,-1 0 0,1 0 0,0 1 0,0-1 0,-1 0 0,1 0-1,0 1 1,-1 0 0,-16 15 119,8-6-104,3-5 7,1 1 0,0 0 1,1 0-1,-7 12 0,-56 103 151,60-106-113,0 0 0,-7 25 0,5-13-37,-2-1-14,5-11 51,1 0 1,-6 22-1,-19 97 182,27-107-59,7 95 75,1-101-81,39 60 72,-43-80-248,-1 1-1,1-1 0,0 0 1,-1 0-1,1 0 0,0 0 1,0-1-1,0 1 1,0 0-1,0 0 0,0 0 1,2 0-1,19 11 59,0-1 0,28 9-1,-28-16 65,98 0 47,-95-7-74,-1-5-59,0-1 1,33-17-1,-40 12 40,7-12 29,-1-1 1,-1-2-1,30-51 0,-42 61-86,-5 11 18,-1-2 0,1 1-1,-2 0 1,4-13 0,-2 5 54,0 0 1,-1-1-1,-1 1 0,-1-1 0,0 0 0,-2-35 1,-2 38-65,0 5 29,0-1-1,-1 1 1,-7-20-1,-14-29 327,-52-98 0,73 151-359,0 1 1,-1 0-1,0 1 0,0-1 1,0 1-1,0-1 0,0 1 1,-1 0-1,0 1 1,0-1-1,-9-4 0,11 6-18,-2 0 8,0 0 0,-1 0-1,1 0 1,-1 1-1,1 0 1,-1 0 0,1 0-1,-1 1 1,0-1 0,1 1-1,-1 1 1,0-1-1,-6 2 1,4 0 4,-6-1 27,1 1 1,0 1-1,0 0 1,0 1 0,1 1-1,-1 0 1,1 0 0,0 1-1,1 1 1,-15 10-1,12-9-34,8-5 1,1 0-1,0 0 1,0 1-1,-9 7 1,4-3 5,-1 0 17,0 1-1,-13 14 1,22-20-35,-1 0-1,0 0 0,1 0 1,0 1-1,0-1 0,0 0 1,0 1-1,0 0 1,1-1-1,0 1 0,-1 0 1,1 0-1,1 0 0,-2 6 1,6 34 23,-3-43-33,-1 0 1,0 0-1,1 0 1,0 0-1,-1-1 1,1 1-1,-1 0 1,1 0-1,0 0 1,0-1-1,-1 1 1,1 0-1,0-1 1,0 1-1,0-1 1,0 1-1,0-1 1,0 1-1,0-1 1,0 0-1,0 1 1,0-1-1,0 0 1,1 0-1,1 1 1,4 0 0,-1 1-1,1-2 0,-1 1 0,10-1 1,2-1-282,0-2 0,-1 0-1,1-1 1,25-9 0,20-6-6745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37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33 2968,'1'1'9,"5"7"754,-7-10-510,-5-5 1122,5 5-1151,-1-4-18,2 5 122,0-1-205,0-5-12,0 5 126,-2 1-202,-4-5-6,5 4 4,-1 1-23,-4-2-2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39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20 2784,'0'0'72,"1"0"-51,-1 0 0,1-1 0,-1 1 1,1 0-1,-1-1 0,1 1 0,-1 0 0,1-1 0,-1 1 0,0-1 1,1 1-1,-1 0 0,0-1 0,1 1 0,-1-1 0,0 1 0,1-1 1,-1 0-1,0 1 0,0-1 0,1 0 0,-7-1 9,1 0 0,-1 0 0,1 1 1,-1 0-1,0 0 0,0 1 0,1-1 0,-1 1 0,0 1 0,-9 0 0,-20 1 151,28-3-140,0 2 0,0-1 0,0 1 0,0 0-1,0 1 1,0-1 0,0 1 0,1 1 0,-1-1 0,-10 7 0,8-4-16,6-3-1,0 1-1,-1-1 1,1 0-1,0 1 1,0 0-1,1 0 0,-4 4 1,-4 6 43,0 0 0,1 1 0,1 1 0,0-1 0,1 1 0,0 1 0,-5 21 0,5-17-41,4-11 9,0 1 0,1-1 0,0 1 0,-1 18 0,-7 96 167,11-102-69,25 72 48,-16-77-73,1-4-65,1 0-1,0 0 1,1-2-1,1 0 1,0 0-1,0-1 1,22 11-1,-21-13-26,-10-6-4,0 1 0,0-1 1,0 0-1,0 0 1,1-1-1,-1 1 0,11 0 1,87 7 97,-83-11-36,-10 0-38,1 0-7,0 0-1,0-1 1,0-1-1,0 0 1,-1 0-1,1-1 0,13-8 1,3-5 157,0-1-1,42-39 1,-61 49-153,-4 5 6,0 0 0,-1-1 0,1 0 1,-1 1-1,3-8 0,-1 1 39,1-1 0,-2-1 0,0 1 1,-1 0-1,0-1 0,0 0 0,-2 0 0,1 0 0,-2-19 0,0 12-36,-5-41 254,4 49-200,-1-3-19,0 0 1,-1 1-1,0-1 1,-1 1-1,-11-27 1,-11-6 240,23 43-281,0-1 0,-1 1 0,1-1 0,-1 1 0,0 0 1,0 1-1,0-1 0,-1 1 0,-6-5 0,-28-6 35,20 12 102,-85 12 60,83-4-99,-85 50 53,101-53-164,0 0 0,0 0 0,0 1 0,1-1 0,-1 1-1,1 1 1,-7 8 0,-1 1 5,-29 34-1302,2-1-5207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0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0 354 1624,'0'0'484,"2"-1"-80,4-5-4,-4 5-364,1 0 1,0 1-1,-1-1 1,1 0-1,0 1 1,0-1-1,-1 1 0,1 0 1,0 0-1,0 0 1,4 1-1,-3-1-1,18 0 44,0-1 0,0-1 0,-1-1 0,1-1 0,-1-1 0,36-13 0,-30 8 9,-1-1 0,0 0 0,37-24 0,-52 26-68,-7 7-4,0-1 1,-1 1-1,1-1 0,-1 0 1,0-1-1,0 1 0,0-1 1,2-3-1,6-8 115,-1 1 1,-1-1-1,0-1 1,10-27-1,-17 33 68,0 0-1,-1 0 0,0-1 1,-2-17-1,1 5 321,0 17-21,0 4-51,-5 5-82,-15 6-231,10-1 167,-1 7-167,0 1 1,-13 29-1,21-38-89,-1-1 1,2 1-1,-1 0 1,1 0-1,0 0 1,-1 12-1,-1 4 3,0-6-20,-9 60 126,-14 177 128,24-224-272,1 54 18,1-54-17,0 7-2,1 0 1,2 0-1,13 66 1,-11-91-8,-3-9-2,0 1 1,0-1 0,0 1-1,-1-1 1,1 1 0,-1 0-1,0-1 1,0 1-1,-1 5 1,2-6 0,-1-3-1,0 1 1,0 0-1,0 0 0,1-1 0,-1 1 0,0 0 1,0 0-1,-1-1 0,1 1 0,0 0 1,0-1-1,0 1 0,0 0 0,-1-1 0,1 1 1,0 0-1,-1-1 0,1 1 0,0 0 0,-1-1 1,1 1-1,-1-1 0,1 1 0,-1-1 1,1 1-1,-1-1 0,1 1 0,-1-1 0,0 1 1,1-1-1,-2 1 0,0 2 2,-16 10 4,8-9-3,1-1-1,0 0 1,-1 0-1,1-1 1,-1 0-1,0-1 1,0 0-1,-17-1 1,3 1-2,6-1 8,-29 6 5,32-4-18,9-2-3,0 1 0,0 0 1,0 0-1,-10 4 0,14-4-35,7 0 2,25 5-29,1-1-1,0-2 1,0-1 0,34-3 0,-45 1 39,76 0-66,128 4-80,-142-7 153,-31-1 15,0-4 7,35-10-1039,-47 8-4160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0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1 347 5744,'1'18'134,"-1"-17"-131,1-1-1,0 1 1,-1 0-1,1 0 1,0 0-1,0 0 0,-1-1 1,1 1-1,0 0 1,0-1-1,0 1 1,0-1-1,0 1 0,0-1 1,0 1-1,2 0 1,-2-1 1,4 2-3,0 0 0,0-1 0,0 0 0,0 0 0,0 0 0,0-1 0,0 0 0,0 1 0,0-2 0,1 1 0,8-3 0,10-2-1,5-7 0,5-9 0,-13 6 6,-2-1 0,0-1-1,-1-1 1,20-26 0,-29 34-2,-6 6 4,0 1 0,0-1 0,-1 0-1,0 0 1,1 0 0,2-9 0,5-9 16,8-16 439,20-65 0,-35 81 341,-3 20-261,-3 8-311,-4 11-152,1 1 0,0 0 0,1 1 0,-3 20 0,-36 197 337,25-138-291,-4 58-8,11-42 29,4-14-67,4-67-47,0-10-13,1 0 0,1 1 0,1-1-1,1 1 1,5 35 0,-3-56-15,-2-2-4,1 0-1,-1 0 1,1 0-1,-1 0 0,1 0 1,-1 0-1,0 0 1,0 0-1,0 1 0,1-1 1,-1 0-1,0 0 1,0 0-1,0 0 0,-1 0 1,1 1-1,0-1 1,0 0-1,-1 0 0,1 0 1,-1 0-1,0 2 1,-4 8-1,5-11 0,-1 1 0,1-1 0,-1 0 0,1 1 0,0-1 0,-1 0 0,1 0 0,-1 1 0,1-1 0,-1 0 0,1 0 0,-1 0 0,1 0 0,-1 1 0,1-1 0,-1 0 0,1 0 0,-1 0 0,1 0 0,-2 0 0,-1 0 0,-3-1 0,-15-11 0,-11-7-18,30 16 4,-3-4-5,3 5-9,3 1 23,0-1-1,0 1 1,0-1-1,0 1 1,0-1-1,1 1 1,-1 0 0,0-1-1,1 1 1,-1 0-1,1 0 1,-1 0-1,1 0 1,-1 0 0,1 1-1,0-1 1,-1 0-1,1 1 1,2-1 0,-2 0 6,8-4-6,-6 3 1,-1 0 0,1 1 0,0 0-1,0-1 1,0 1 0,0 0 0,7 0 0,140-14-80,-87 10 48,97-8-48,-96 9 24,26-5-1100,-43 2-4360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1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66 479 8344,'1'1'-56,"1"5"-15,-2-4-58,1-2 120,0 1 0,0 0-1,1-1 1,-1 0 0,0 1 0,0-1 0,0 0 0,1 0 0,-1 1 0,0-1 0,0 0 0,1 0 0,-1 0-1,0-1 1,0 1 0,1 0 0,-1 0 0,0-1 0,0 1 0,0-1 0,2 0 0,20-16 2,19-18 6,8-14 1,2-9 1,97-135 51,-141 182-21,-1 0-1,-1-1 1,0 1 0,0-1-1,-1-1 1,-1 1 0,6-25-1,-9 32 64,0-3 19,-1 6 7,-9 1 27,8 1-137,0 0 0,0 0 0,0 0 0,0 0 0,0 0 0,0 0 1,0 0-1,-1 0 0,1 1 0,0-1 0,0 0 0,0 1 0,0-1 0,0 1 0,0-1 0,0 1 1,0-1-1,-1 2 0,-4 3 12,0 0 1,0 0 0,1 0-1,0 1 1,0 0 0,0 0-1,-7 12 1,5-7-12,5-7-4,0 0 0,0 0-1,0 0 1,0 0-1,0 0 1,1 0 0,0 1-1,-1 3 1,-18 103 53,15-62-35,2 61 1,4-89-24,2 58 15,0-50-14,4 55 1,-1-7 1,-1-9-3,-16 84-9,6-106 6,-2 23-7,4-45 1,-2 0 0,-1 0 1,-1-1-1,-13 32 0,19-53 7,0-1 0,1 1-1,-1-1 1,0 1-1,0-1 1,0 0-1,0 1 1,-1-1 0,1 0-1,0 0 1,0 0-1,-1 0 1,-1 2-1,-3 1 1,-20 12 0,18-13 9,0 0 0,-1-1 0,1 1 0,-1-2 1,1 1-1,-1-1 0,1-1 0,-1 1 0,1-1 0,-1-1 1,0 0-1,1 0 0,-1-1 0,1 1 0,-14-6 0,21 6 45,0 1-45,1 0 0,-1 0-1,1 0 1,-1 0 0,1 0 0,0 0 0,-1 0 0,1 0 0,-1 0 0,1 0 0,-1 0-1,1 0 1,-1 0 0,1 0 0,0-1 0,-1 1 0,1 0 0,-1 0 0,1 0 0,0-1 0,-1 1-1,1 0 1,-1-1 0,5-6 94,-1 5-84,-1 0 0,0 1 0,0 0 0,1-1 0,-1 1 0,0 0 0,1 0 1,4-1-1,42-2 210,-47 4-153,-25 3 160,19-1-210,-1 1-1,0 1 1,0-1-1,1 1 1,-8 7 0,8-7 5,0 1 0,-1-1 0,0-1 0,0 1 0,0-1 0,0 1 1,-11 4-1,-40 18 263,54-25-36,2-1-252,0 0 1,-1 1 0,1-1 0,0 0 0,0 0-1,0 0 1,-1 1 0,1-1 0,0 0 0,0 0-1,0 1 1,0-1 0,0 0 0,0 0 0,-1 1 0,1-1-1,0 0 1,0 0 0,0 1 0,0-1 0,0 0-1,0 0 1,0 1 0,0-1 0,0 0 0,0 1-1,1-1 1,-1 0 0,0 0 0,0 1 0,0-1-1,0 0 1,0 0 0,0 1 0,0-1 0,1 0-1,-1 0 1,0 1 0,5-1 8,5 2 1,0-2 1,0 1-1,16-2 0,237-14 81,-185 6-74,-47 4-19,66-12-1,-75 11-203,-1-1 0,0-1 0,0-1 0,-1 0 0,-1-2 0,21-13 0,32-22-6800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08:03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1976,'0'0'0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50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0 8248,'0'0'0,"9"31"48,3 5 8,3 9 56,0 7 8,-6 17-120,-9-6 0,-7-13 0,-1 0-5960</inkml:trace>
  <inkml:trace contextRef="#ctx0" brushRef="#br0" timeOffset="1">0 1153 9240,'0'0'0,"3"22"0,9-4-368,8-3 368,-1-1-6176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50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9688,'0'0'-88,"5"1"-631,5 1 727,0 0 1,0 1-1,-1 0 1,1 1-1,-1 0 0,10 6 1,52 32 207,-54-31-210,2 4 209,14 20-60,33 45-1,-46-50 80,173 278 423,-181-291-618,0-2 3,-1 0-1,13 28 1,-23-41-14,-1-7-15,0 0 0,-1-1 0,0 1 0,0 0 1,0 0-1,-1 0 0,0 0 0,1 0 0,-4-5 0,-11-29 31,-14-58 6,28 90-36,-1 0-1,2 0 0,-1-1 0,1 1 1,0 0-1,0-12 0,1-4 1,-3-1-5,2 12 8,0 0-1,1-1 1,2-18 0,10-93 62,-7 102-39,-1 11-24,-1 1-9,0 0 0,0 1 1,2-1-1,-1 1 0,1 0 0,0 0 0,1 1 0,0-1 0,12-12 1,61-51 34,-62 62-27,28-4 4,-37 13-18,-1 0-1,1 0 1,0 0 0,0 1 0,8 2 0,-7-1 0,-1 0 0,1 1 0,-1 0 0,14 6 0,-12-4 0,-1 1-1,0 0 0,0 1 0,10 7 1,-8-3-1,0 0 0,-1 0 0,13 16 0,-8-6 0,21 39 0,-22-33 0,15 42 0,4 41 1,-31-99 0,43 198 13,-37-155-9,16 94 12,-11-112-15,-13-34-37,1 0 0,-1 0 0,1 0 0,0 0 0,-1 0 0,1-1 1,0 1-1,-1 0 0,1 0 0,0-1 0,0 1 0,0 0 0,0-1 0,0 1 1,0-1-1,0 1 0,0-1 0,0 1 0,0-1 0,0 0 0,0 0 0,0 1 1,0-1-1,0 0 0,0 0 0,0 0 0,0 0 0,0 0 0,0 0 1,0 0-1,0-1 0,0 1 0,0 0 0,0-1 0,0 1 0,0 0 0,0-1 1,2 0-1,16-7-6765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51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4936,'11'68'128,"4"149"388,-14-171-119,-3 84 66,-5 29-143,1-51 86,0-20-163,5-84-278,-1 24-91,-1 0 0,-10 39 0,8-51-4414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5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7712,'6'-3'14,"1"1"-1,-1 0 1,1 0 0,0 0 0,0 1 0,0 0-1,0 0 1,0 1 0,-1 0 0,1 0 0,0 1-1,0 0 1,0 0 0,0 0 0,7 3 0,45 6 94,155-9 433,-159-4-214,-30 1-211,1 2-1,47 4 1,-62-3-40,-1 0-41,0 0 1,0 0-1,0 1 0,0 1 1,0-1-1,0 2 1,0-1-1,-1 1 0,0 1 1,11 6-1,-4 0 49,-1 0 0,1 2 1,-2-1-1,0 2 0,0 0 0,13 18 0,-19-20-55,-5-7-4,0 0 0,-1-1-1,1 1 1,-1 0-1,0 0 1,0 0-1,1 8 1,3 6 134,-2 1 0,0 0 0,-1 0 0,1 39 1,-4-58-43,-4-7-18,-2-1-84,-17-24 78,-32-74-1393,23 38-5640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52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10136,'11'12'-32,"0"1"0,-1 0 1,0 1-1,-1 0 0,0 0 0,-2 1 1,8 17-1,-2-4 31,21 42-94,26 82 1,-53-134 85,-2 1 0,0 0 0,3 23 1,5 25 0,2 0 7,4 5 1,0-16 0,-2-17 0,17 18 24,-21-36-7,-11-19 30,0 0-1,6 6-16,-6-6 206,-1-7-67,17-143 484,-17 136-582,1 0-1,1 0 0,0 0 0,1 1 1,9-23-1,-6 20-29,-3 3 19,1 0 0,0 0 0,0 1 0,2 0 0,-1 0 0,15-17 0,-16 21-33,7-4 153,10-2-60,29-10 0,-35 18 1,2 4-66,-1 1 0,35 5 0,-36 0 20,-14-5-67,5 3 4,-1 0-1,1 0 0,-1 1 0,0 0 0,0 0 0,0 1 1,-1-1-1,0 1 0,0 1 0,0-1 0,6 13 1,22 50 37,-16-31-16,26 42-1,-38-73-27,0 0 0,0-1 0,1 1 0,0-1-1,11 9 1,-8-8-2,-8-6-1,-1 0-1,1 0 0,0 0 1,1 0-1,-1 0 1,0 0-1,0-1 0,0 1 1,0 0-1,1-1 0,-1 1 1,0-1-1,1 0 1,-1 1-1,0-1 0,3 0 1,1 1 1,14-1 0,3-8-3,7-8 0,28-25-35,-41 28 7,1 0-1,33-18 1,-35 23 16,-2 0-21,1 1 0,-1 0 0,1 1-1,1 0 1,28-6 0,-34 11 20,-5 0 3,0 1 1,0 0 0,0 0-1,-1 1 1,1-1 0,0 1-1,0-1 1,-1 1 0,1 0-1,6 3 1,72 28-100,-76-29 98,0 1 1,1 0-1,-2 0 1,1 0-1,0 1 1,-1 0 0,0 0-1,0 0 1,0 1-1,-1-1 1,5 8-1,-4-6-1,3 4-16,1 0 1,0-1-1,1 0 0,0 0 0,0-1 0,1-1 0,0 0 0,0 0 1,21 9-1,-21-11 15,-8-4 3,1 0 0,-1-1 0,1 1 0,-1-1 0,1 0 0,-1 0 0,1 0 0,-1-1 0,1 1 0,6-1 0,12 1-49,1 0 0,0-2 0,0-1 0,0 0-1,22-7 1,-32 5 39,-7 3-1,-1-1 0,1 0 1,-1 0-1,0-1 0,0 0 1,8-5-1,-1 0-19,0-1-1,-1 0 1,13-15 0,-16 11-80,-5 0 82,1 0 0,-2 0 0,2-24 0,-6 21-2,-8-6 15,-23-41 0,19 46 19,-29-18-1,33 29 7,0 0-1,-1 0 1,-19-6 0,15 7 0,0 2 0,0 0 0,0 0 0,0 2 1,-1 0-1,-20 1 0,34 0 1,1 0-1,-1 1 1,0-1 0,1 0-1,-1 0 1,0 1 0,1-1-1,-1 1 1,1-1 0,-1 1-1,-2 1 1,-16 11 4,1 0-1,0 1 1,-23 22 0,23-14 15,-62 100 5,69-98-18,-9 33-1,19-50-5,0 1-1,0-1 0,1 1 0,0-1 0,0 14 1,1-15-1,1-1 0,0 0-1,1 0 1,-1 1 0,1-1 0,0 0 0,0-1 0,1 1 0,0 0 0,-1-1 0,1 1 0,1-1 0,-1 0 0,1 0-1,6 6 1,-9-9 0,0-1-1,0 1 1,0 0-1,-1 0 1,1-1-1,1 1 1,-1 0 0,0-1-1,0 1 1,0-1-1,0 1 1,0-1-1,2 1 1,23 4-4,-1-1 0,47 2 0,-39-8-16,164-34-11,-152 24-2,174-74-15,-177 65 8,162-109-15,-165 102 22,121-105-14,-137 109 15,-6-1 20,0-1 1,18-38-1,-29 42 7,-3-32 4,-4 46 1,0-1 0,0 1 0,-1 0 1,-4-15-1,1 11 2,-1 1 0,1-1 0,-2 1 0,0 1 0,-12-15 0,19 24 0,-1 0-1,1 1 1,-1-1 0,1 0-1,-1 1 1,0-1 0,1 0-1,-1 1 1,0-1 0,0 1-1,1-1 1,-1 1 0,0 0-1,0-1 1,-1 1 0,-9-3 5,1 0 0,-1 1 1,1 1-1,-1 0 0,-19 1 1,11 4 52,-6 6-19,-46 27 0,54-22 14,2 5-28,0 1-1,-14 27 1,28-46-23,1-1 1,-1 1-1,0-1 0,1 1 1,-1-1-1,1 1 1,0 0-1,-1-1 0,1 1 1,0 3-1,0 18 13,2 0-1,0 1 1,6 24 0,3-21 3,75 121 9,-14-41 31,-23-34-45,-47-70-10,0 0 1,0 0 0,0 0 0,0 0-1,-1 1 1,3 6 0,1 5 4,-1-1 0,-1 1 0,3 18 0,-5-13-3,-1 0 1,-3 27-1,3-47-7,0 2 7,0 1-1,-1 0 0,1-1 0,-1 1 0,1 0 1,-1-1-1,0 1 0,0-1 0,0 1 1,0-1-1,-3 5 0,-6 11 20,0-1 0,-24 30 1,12-25-433,0 0 0,-28 18 0,48-37 308,-102 81-6562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2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2608,'0'0'560,"-1"4"-273,-1 12-157,2-12 238,-2-4-299,0 0-1,1 1 0,-1-1 0,0 0 1,1 1-1,-1 0 0,1-1 1,-1 1-1,1 0 0,-1 0 0,1 0 1,0 0-1,-1 0 0,1 0 1,0 0-1,0 0 0,-1 0 0,1 1 1,0-1-1,0 0 0,-1 4 1,-13 30 51,13-29-83,-4 12 101,0 1-1,-4 33 1,6-32-99,1-5 68,-3 11 5,1 0-1,1 0 0,0 47 0,8 75 98,0-119-74,28 97 56,-23-106-70,3-4-78,-1 0 0,2-1 0,14 14 0,-26-29-35,0 1 1,0 0-1,0 0 0,0 0 0,0 0 0,0-1 1,0 1-1,1-1 0,-1 1 0,0-1 0,0 1 1,3 0-1,13 2 30,1 0 0,-1-1 1,33 0-1,-26-7 90,10-9-37,52-30 1,-64 26 29,-13 10-80,3-4-9,0-1 0,0 0 0,-1-1 0,-1 0-1,0-1 1,-1 0 0,11-25 0,24-82 169,-40 99 53,-4-1-132,-1 0 0,-6-34 0,0 38 192,-56-85 123,46 85-130,-85-69 115,81 76-147,5 5-180,0 1 0,-1 1 0,-19-5 0,35 11-82,0 0 1,1 0-1,-1-1 0,0 1 1,0 0-1,1 0 0,-1 0 1,0 0-1,0 0 0,1 0 1,-1 1-1,0-1 0,0 0 1,1 0-1,-1 0 0,-1 1 1,-4 3 19,-1-1 0,1 1 0,0 0 1,0 0-1,1 0 0,-1 1 0,1 0 1,0 0-1,0 1 0,1-1 0,-1 1 1,1 0-1,1 0 0,-1 1 0,1-1 1,-4 11-1,-2 24 6,9-40-35,0 0 0,-1 0 0,1 0 1,0 0-1,0 0 0,0 0 1,0 0-1,0 0 0,1 1 0,-1-1 1,0 0-1,0 0 0,1 1 1,8 21-469,1 0 0,17 29 0,4 5-6856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3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59 10040,'0'0'142,"-2"0"-3,-5 0 14,6 0-19,-3 0-28,-1 1-94,-1-1-1,1 1 1,-1 0-1,1 1 1,0-1-1,-1 1 1,1 0-1,0 0 1,0 1-1,0-1 1,1 1-1,-9 6 1,2 2 28,-6 14-13,-15 31 0,26-35 7,-9 118 8,15-107-27,5 48 4,-2-53-17,8 35 1,-7-47-2,0-1 1,2 0-1,6 15 0,-7-21 0,0 1-1,0-1 0,1 0 0,8 10 1,-8-11-1,0-1 0,1 0 0,0-1 0,10 7 0,-10-8 0,0 0 0,0 0 0,1-1 0,11 3 0,-11-4 0,0 0 0,0 0 0,0-1 0,12 0 0,-11-2 0,0 1 0,0-1 0,0-1 1,11-2-1,-2-3 2,0 0 0,-1-1 0,0-1 1,24-17-1,-21 9 18,80-104 10,-82 93 5,47-106 22,-58 109-2,-4-2-26,-1 0 0,-3-35 0,-4 40 52,-6-5-21,-24-39 0,22 51 28,6 8-50,0 0-18,0 0-1,-1 0 1,0 0-1,0 1 1,-1 1 0,1-1-1,-1 1 1,-10-3 0,-49-16 97,66 23-110,0 0 1,0 1-1,0-1 0,0 1 1,0 0-1,0 0 0,0-1 1,0 1-1,0 1 0,0-1 1,0 0-1,0 0 0,0 1 1,0-1-1,-3 2 0,-4 1 9,-28 10-1,36-13-15,-3 2 0,0-1 0,0 1 0,1 0 0,-1 0 0,1 0 0,-1 1 0,1-1 0,0 1 0,0 0 0,0 0 0,0 0 0,0 0 0,1 1 0,-1-1 0,1 1 0,-3 4 0,5-7-44,0 0 1,-1 0-1,1 0 0,0 0 1,0-1-1,-1 1 1,1 0-1,0 0 0,0 0 1,0 0-1,0 0 0,0 0 1,1 0-1,-1-1 0,0 1 1,0 0-1,0 0 1,1 0-1,-1 0 0,0-1 1,1 1-1,-1 0 0,1 0 1,-1-1-1,1 1 0,-1 0 1,1 0-1,0-1 1,-1 1-1,1-1 0,0 1 1,1 0-1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4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373 115 8432,'-25'-19'-10,"25"18"10,-1 1 0,1 0 0,-1-1-1,0 1 1,1 0 0,-1 0-1,1-1 1,-1 1 0,0 0 0,1 0-1,-1 0 1,0 0 0,1 0 0,-1 0-1,0 0 1,1 0 0,-1 0-1,1 0 1,-1 0 0,0 0 0,0 1-1,-4 0 1,-2 0 9,-1 0 0,1 1 0,-1 0 0,1 0 1,0 1-1,0 0 0,-10 6 0,6-3-1,8-4-1,-1 0 0,1 0 0,-1 0 1,1 1-1,0 0 0,0-1 0,0 1 0,0 0 0,1 1 1,-3 3-1,-73 96 95,67-88-1,-18 33 0,17-24-69,-22 36 13,23-36 62,-25 107 34,33-104-73,4-3-36,2 0 1,9 45-1,-3-50 22,6 3-18,34 39 0,-33-49 4,5-3-21,0-1 0,30 7 0,-31-14 28,91-14 19,-92 10-45,-1-2 0,0 0 0,0-1 0,-1-1-1,19-10 1,-17 8-8,5-4 47,79-65 41,-87 60 47,4-13-37,16-34-1,-29 44 85,-3-5-95,-1-1-1,-1 0 1,-2 1-1,-1-1 1,-4-27-1,3 38-73,-15-65 142,12 58-100,1 0-24,-2 0 0,-1 0 1,0 0-1,-13-26 0,9 28 30,-25-35 0,33 53-65,-1 0 0,1 0 0,-1 0 0,0 0 0,0 0 0,0 1 0,0 0 0,-1-1 0,1 2 0,0-1 0,-1 0 0,0 1 0,1 0 1,-1 0-1,-5 0 0,3 0-1,6 1-5,0-1-1,0 1 0,0 0 1,0 0-1,0 0 1,0 0-1,0 0 0,0 0 1,0 0-1,-1 0 0,1 0 1,0 0-1,-1 1 1,-39 13 30,32-10-31,0 2 0,1-1 0,-13 11 0,-3 5-711,-30 35 1,21-18-6412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4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655 55 6552,'54'-15'-63,"-52"15"102,-17-1-6,-19 1 60,-3 8 160,-66 23-1,32-7 165,56-18-338,0 1-1,0 1 1,1 0 0,-1 1 0,-21 18 0,11-6 27,2 0 0,-24 26 1,-9 24 62,-77 117 246,103-132-369,21-35 69,3 2-60,1-1 0,-2 31 0,9-34 59,26 74 40,-19-75-59,-4-9-57,1 0-19,-1-1 1,2 1-1,-1-1 1,1 0-1,0-1 0,1 1 1,0-1-1,0-1 1,11 8-1,9 1 34,0-1 0,0-2 0,1 0 0,43 10 0,-53-17-42,-13-3-1,1-1-1,-1 0 0,1 0 1,-1 0-1,1-1 0,0 0 0,6-1 1,0 1 15,1 0-7,0 0-1,0-1 0,-1-1 0,1-1 0,0 0 0,23-8 0,85-42 74,-98 39-30,-9 5-26,3-3-1,0 0 1,-1-1-1,0-1 0,25-27 1,-22 19 48,-2-1 1,-1 0 0,0-1 0,-2-1 0,20-43-1,-33 58-44,1 1-1,-1-1 0,-1 0 0,0 1 1,0-1-1,-1 0 0,0 0 0,-2-11 1,1 8-9,0-2 23,-1-1 0,-1 1 1,0 0-1,-1 0 0,-11-26 0,9 24-25,-2-5 37,-1 1 1,-1 0-1,-20-33 0,19 37-40,-3-4 89,7 12-78,-5-6-6,-1 1 0,0 0-1,-1 0 1,-30-22 0,-80-46 46,94 61-70,27 16-4,0 0-1,-7-3-1498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9:30:46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88 1528,'-3'4'72,"-10"13"31,11-15-38,0 1 0,0-1 0,0 1 0,0-1 0,1 1 1,-1 0-1,1 0 0,0 0 0,0 0 0,0-1 0,0 1 0,0 1 1,1-1-1,-1 0 0,1 0 0,0 0 0,0 0 0,0 0 0,0 0 1,1 0-1,1 6 0,0 5 239,-2-12-274,1 0-1,-1 0 1,1-1 0,0 1 0,0-1-1,0 1 1,0-1 0,0 1 0,0-1-1,0 1 1,0-1 0,0 0-1,1 0 1,-1 1 0,1-1 0,-1 0-1,1 0 1,-1-1 0,1 1 0,0 0-1,-1 0 1,1-1 0,0 1 0,-1-1-1,1 1 1,0-1 0,2 0 0,7 2 62,1-1 1,21 0-1,-22-2-61,0 1 36,0 0 0,0-1-1,0 0 1,1-1 0,-1-1-1,-1 0 1,1 0 0,0-1-1,-1 0 1,0-1 0,0 0-1,14-9 1,-14 6 40,1 0 0,-2-1 0,1 0 0,-1 0 0,-1-1 0,1 0 0,-2-1 0,12-19 0,-12 19-84,3-4 288,-9 13-283,0 1-1,1-1 1,-1 0 0,0 0-1,0 1 1,0-1 0,0 0-1,0 0 1,-1 0 0,1 0-1,-1 0 1,1-1-1,-1 1 1,1-4 0,-1 5 127,-2-5-124,-14-4 980,15 10-993,0 0 0,0 0 0,-1 0 0,1 0 0,0 0 1,0 0-1,-1 0 0,1 0 0,0 0 0,0 1 0,0-1 0,0 1 0,0-1 0,-1 1 0,1-1 0,0 1 0,0-1 1,0 1-1,0 0 0,0 0 0,-1 1 15,-4 1-2,4-2-20,0 0 0,0 0 0,0 1 0,0-1 0,1 0 0,-1 1 0,1 0 0,-1-1 0,1 1 0,-1 0 0,1 0 0,0-1 0,0 1 0,0 0 0,-1 3 0,-5 10 58,1 0 0,0 1 0,2 0 0,-6 31 0,-4 59 97,14-104-169,-28 234 318,22-172-277,-29 258 164,34-313-199,-21 196 154,22-203-155,0 1 2,0-1 0,0 0 1,-1 0-1,1 0 0,-1 0 0,1 1 0,-1-1 0,1 0 0,-3 4 0,2-6-2,0 1 0,0 0 0,0 0 0,0 0 0,0-1 0,0 1 1,0 0-1,0-1 0,0 1 0,0-1 0,0 0 0,0 1 0,0-1 0,0 0 0,0 1 0,-1-1 0,1 0 0,0 0 0,0 0 0,0 0 1,-1 0-1,1 0 0,0-1 0,0 1 0,0 0 0,0 0 0,-3-2 0,-25-8 2,-7-7 1,-2-4-3,-37-31-12,74 52 10,1-1 0,-1 1 0,1 0-1,0-1 1,-1 1 0,1-1 0,-1 1-1,1-1 1,0 0 0,0 1 0,-1-1-1,1 1 1,0-1 0,0 1-1,0-1 1,0 0 0,-1 1 0,1-1-1,0 0 1,0 1 0,0-1 0,0 1-1,1-2 1,-1 0 0,0 1 0,0-1 0,0 1 0,0-1 0,1 1 0,-1-1 0,1 1 0,-1-1 0,1 1 0,-1-1 0,2-1 0,0 1 0,-1 0 0,1 0 0,-1 0 0,1 1 0,0-1 0,-1 0 0,1 1 0,0-1 0,4-1 0,31-11 0,11 5 0,8 3 1,86-8 7,62 2 25,-185 12-27,45-2 7,1-3-10,-37 1-5,-1-1 0,1-2 0,35-13 0,-11 1-1213,1 1-4858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52.xml"/><Relationship Id="rId21" Type="http://schemas.openxmlformats.org/officeDocument/2006/relationships/image" Target="../media/image947.png"/><Relationship Id="rId42" Type="http://schemas.openxmlformats.org/officeDocument/2006/relationships/customXml" Target="../ink/ink960.xml"/><Relationship Id="rId47" Type="http://schemas.openxmlformats.org/officeDocument/2006/relationships/image" Target="../media/image960.png"/><Relationship Id="rId63" Type="http://schemas.openxmlformats.org/officeDocument/2006/relationships/image" Target="../media/image968.png"/><Relationship Id="rId68" Type="http://schemas.openxmlformats.org/officeDocument/2006/relationships/customXml" Target="../ink/ink973.xml"/><Relationship Id="rId16" Type="http://schemas.openxmlformats.org/officeDocument/2006/relationships/customXml" Target="../ink/ink947.xml"/><Relationship Id="rId11" Type="http://schemas.openxmlformats.org/officeDocument/2006/relationships/image" Target="../media/image942.png"/><Relationship Id="rId32" Type="http://schemas.openxmlformats.org/officeDocument/2006/relationships/customXml" Target="../ink/ink955.xml"/><Relationship Id="rId37" Type="http://schemas.openxmlformats.org/officeDocument/2006/relationships/image" Target="../media/image955.png"/><Relationship Id="rId53" Type="http://schemas.openxmlformats.org/officeDocument/2006/relationships/image" Target="../media/image963.png"/><Relationship Id="rId58" Type="http://schemas.openxmlformats.org/officeDocument/2006/relationships/customXml" Target="../ink/ink968.xml"/><Relationship Id="rId74" Type="http://schemas.openxmlformats.org/officeDocument/2006/relationships/customXml" Target="../ink/ink976.xml"/><Relationship Id="rId79" Type="http://schemas.openxmlformats.org/officeDocument/2006/relationships/image" Target="../media/image976.png"/><Relationship Id="rId5" Type="http://schemas.openxmlformats.org/officeDocument/2006/relationships/image" Target="../media/image939.png"/><Relationship Id="rId61" Type="http://schemas.openxmlformats.org/officeDocument/2006/relationships/image" Target="../media/image967.png"/><Relationship Id="rId82" Type="http://schemas.openxmlformats.org/officeDocument/2006/relationships/customXml" Target="../ink/ink980.xml"/><Relationship Id="rId19" Type="http://schemas.openxmlformats.org/officeDocument/2006/relationships/image" Target="../media/image946.png"/><Relationship Id="rId14" Type="http://schemas.openxmlformats.org/officeDocument/2006/relationships/customXml" Target="../ink/ink946.xml"/><Relationship Id="rId22" Type="http://schemas.openxmlformats.org/officeDocument/2006/relationships/customXml" Target="../ink/ink950.xml"/><Relationship Id="rId27" Type="http://schemas.openxmlformats.org/officeDocument/2006/relationships/image" Target="../media/image950.png"/><Relationship Id="rId30" Type="http://schemas.openxmlformats.org/officeDocument/2006/relationships/customXml" Target="../ink/ink954.xml"/><Relationship Id="rId35" Type="http://schemas.openxmlformats.org/officeDocument/2006/relationships/image" Target="../media/image954.png"/><Relationship Id="rId43" Type="http://schemas.openxmlformats.org/officeDocument/2006/relationships/image" Target="../media/image958.png"/><Relationship Id="rId48" Type="http://schemas.openxmlformats.org/officeDocument/2006/relationships/customXml" Target="../ink/ink963.xml"/><Relationship Id="rId56" Type="http://schemas.openxmlformats.org/officeDocument/2006/relationships/customXml" Target="../ink/ink967.xml"/><Relationship Id="rId64" Type="http://schemas.openxmlformats.org/officeDocument/2006/relationships/customXml" Target="../ink/ink971.xml"/><Relationship Id="rId69" Type="http://schemas.openxmlformats.org/officeDocument/2006/relationships/image" Target="../media/image971.png"/><Relationship Id="rId77" Type="http://schemas.openxmlformats.org/officeDocument/2006/relationships/image" Target="../media/image975.png"/><Relationship Id="rId8" Type="http://schemas.openxmlformats.org/officeDocument/2006/relationships/customXml" Target="../ink/ink943.xml"/><Relationship Id="rId51" Type="http://schemas.openxmlformats.org/officeDocument/2006/relationships/image" Target="../media/image962.png"/><Relationship Id="rId72" Type="http://schemas.openxmlformats.org/officeDocument/2006/relationships/customXml" Target="../ink/ink975.xml"/><Relationship Id="rId80" Type="http://schemas.openxmlformats.org/officeDocument/2006/relationships/customXml" Target="../ink/ink979.xml"/><Relationship Id="rId3" Type="http://schemas.openxmlformats.org/officeDocument/2006/relationships/image" Target="../media/image938.png"/><Relationship Id="rId12" Type="http://schemas.openxmlformats.org/officeDocument/2006/relationships/customXml" Target="../ink/ink945.xml"/><Relationship Id="rId17" Type="http://schemas.openxmlformats.org/officeDocument/2006/relationships/image" Target="../media/image945.png"/><Relationship Id="rId25" Type="http://schemas.openxmlformats.org/officeDocument/2006/relationships/image" Target="../media/image949.png"/><Relationship Id="rId33" Type="http://schemas.openxmlformats.org/officeDocument/2006/relationships/image" Target="../media/image953.png"/><Relationship Id="rId38" Type="http://schemas.openxmlformats.org/officeDocument/2006/relationships/customXml" Target="../ink/ink958.xml"/><Relationship Id="rId46" Type="http://schemas.openxmlformats.org/officeDocument/2006/relationships/customXml" Target="../ink/ink962.xml"/><Relationship Id="rId59" Type="http://schemas.openxmlformats.org/officeDocument/2006/relationships/image" Target="../media/image966.png"/><Relationship Id="rId67" Type="http://schemas.openxmlformats.org/officeDocument/2006/relationships/image" Target="../media/image970.png"/><Relationship Id="rId20" Type="http://schemas.openxmlformats.org/officeDocument/2006/relationships/customXml" Target="../ink/ink949.xml"/><Relationship Id="rId41" Type="http://schemas.openxmlformats.org/officeDocument/2006/relationships/image" Target="../media/image957.png"/><Relationship Id="rId54" Type="http://schemas.openxmlformats.org/officeDocument/2006/relationships/customXml" Target="../ink/ink966.xml"/><Relationship Id="rId62" Type="http://schemas.openxmlformats.org/officeDocument/2006/relationships/customXml" Target="../ink/ink970.xml"/><Relationship Id="rId70" Type="http://schemas.openxmlformats.org/officeDocument/2006/relationships/customXml" Target="../ink/ink974.xml"/><Relationship Id="rId75" Type="http://schemas.openxmlformats.org/officeDocument/2006/relationships/image" Target="../media/image974.png"/><Relationship Id="rId83" Type="http://schemas.openxmlformats.org/officeDocument/2006/relationships/image" Target="../media/image97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42.xml"/><Relationship Id="rId15" Type="http://schemas.openxmlformats.org/officeDocument/2006/relationships/image" Target="../media/image944.png"/><Relationship Id="rId23" Type="http://schemas.openxmlformats.org/officeDocument/2006/relationships/image" Target="../media/image948.png"/><Relationship Id="rId28" Type="http://schemas.openxmlformats.org/officeDocument/2006/relationships/customXml" Target="../ink/ink953.xml"/><Relationship Id="rId36" Type="http://schemas.openxmlformats.org/officeDocument/2006/relationships/customXml" Target="../ink/ink957.xml"/><Relationship Id="rId49" Type="http://schemas.openxmlformats.org/officeDocument/2006/relationships/image" Target="../media/image961.png"/><Relationship Id="rId57" Type="http://schemas.openxmlformats.org/officeDocument/2006/relationships/image" Target="../media/image965.png"/><Relationship Id="rId10" Type="http://schemas.openxmlformats.org/officeDocument/2006/relationships/customXml" Target="../ink/ink944.xml"/><Relationship Id="rId31" Type="http://schemas.openxmlformats.org/officeDocument/2006/relationships/image" Target="../media/image952.png"/><Relationship Id="rId44" Type="http://schemas.openxmlformats.org/officeDocument/2006/relationships/customXml" Target="../ink/ink961.xml"/><Relationship Id="rId52" Type="http://schemas.openxmlformats.org/officeDocument/2006/relationships/customXml" Target="../ink/ink965.xml"/><Relationship Id="rId60" Type="http://schemas.openxmlformats.org/officeDocument/2006/relationships/customXml" Target="../ink/ink969.xml"/><Relationship Id="rId65" Type="http://schemas.openxmlformats.org/officeDocument/2006/relationships/image" Target="../media/image969.png"/><Relationship Id="rId73" Type="http://schemas.openxmlformats.org/officeDocument/2006/relationships/image" Target="../media/image973.png"/><Relationship Id="rId78" Type="http://schemas.openxmlformats.org/officeDocument/2006/relationships/customXml" Target="../ink/ink978.xml"/><Relationship Id="rId81" Type="http://schemas.openxmlformats.org/officeDocument/2006/relationships/image" Target="../media/image977.png"/><Relationship Id="rId4" Type="http://schemas.openxmlformats.org/officeDocument/2006/relationships/customXml" Target="../ink/ink941.xml"/><Relationship Id="rId9" Type="http://schemas.openxmlformats.org/officeDocument/2006/relationships/image" Target="../media/image941.png"/><Relationship Id="rId13" Type="http://schemas.openxmlformats.org/officeDocument/2006/relationships/image" Target="../media/image943.png"/><Relationship Id="rId18" Type="http://schemas.openxmlformats.org/officeDocument/2006/relationships/customXml" Target="../ink/ink948.xml"/><Relationship Id="rId39" Type="http://schemas.openxmlformats.org/officeDocument/2006/relationships/image" Target="../media/image956.png"/><Relationship Id="rId34" Type="http://schemas.openxmlformats.org/officeDocument/2006/relationships/customXml" Target="../ink/ink956.xml"/><Relationship Id="rId50" Type="http://schemas.openxmlformats.org/officeDocument/2006/relationships/customXml" Target="../ink/ink964.xml"/><Relationship Id="rId55" Type="http://schemas.openxmlformats.org/officeDocument/2006/relationships/image" Target="../media/image964.png"/><Relationship Id="rId76" Type="http://schemas.openxmlformats.org/officeDocument/2006/relationships/customXml" Target="../ink/ink977.xml"/><Relationship Id="rId7" Type="http://schemas.openxmlformats.org/officeDocument/2006/relationships/image" Target="../media/image940.png"/><Relationship Id="rId71" Type="http://schemas.openxmlformats.org/officeDocument/2006/relationships/image" Target="../media/image972.png"/><Relationship Id="rId2" Type="http://schemas.openxmlformats.org/officeDocument/2006/relationships/customXml" Target="../ink/ink940.xml"/><Relationship Id="rId29" Type="http://schemas.openxmlformats.org/officeDocument/2006/relationships/image" Target="../media/image951.png"/><Relationship Id="rId24" Type="http://schemas.openxmlformats.org/officeDocument/2006/relationships/customXml" Target="../ink/ink951.xml"/><Relationship Id="rId40" Type="http://schemas.openxmlformats.org/officeDocument/2006/relationships/customXml" Target="../ink/ink959.xml"/><Relationship Id="rId45" Type="http://schemas.openxmlformats.org/officeDocument/2006/relationships/image" Target="../media/image959.png"/><Relationship Id="rId66" Type="http://schemas.openxmlformats.org/officeDocument/2006/relationships/customXml" Target="../ink/ink97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36.png"/><Relationship Id="rId21" Type="http://schemas.openxmlformats.org/officeDocument/2006/relationships/image" Target="../media/image988.png"/><Relationship Id="rId42" Type="http://schemas.openxmlformats.org/officeDocument/2006/relationships/customXml" Target="../ink/ink1001.xml"/><Relationship Id="rId63" Type="http://schemas.openxmlformats.org/officeDocument/2006/relationships/image" Target="../media/image1009.png"/><Relationship Id="rId84" Type="http://schemas.openxmlformats.org/officeDocument/2006/relationships/customXml" Target="../ink/ink1022.xml"/><Relationship Id="rId138" Type="http://schemas.openxmlformats.org/officeDocument/2006/relationships/customXml" Target="../ink/ink1049.xml"/><Relationship Id="rId159" Type="http://schemas.openxmlformats.org/officeDocument/2006/relationships/image" Target="../media/image1057.png"/><Relationship Id="rId170" Type="http://schemas.openxmlformats.org/officeDocument/2006/relationships/customXml" Target="../ink/ink1065.xml"/><Relationship Id="rId191" Type="http://schemas.openxmlformats.org/officeDocument/2006/relationships/image" Target="../media/image1073.png"/><Relationship Id="rId205" Type="http://schemas.openxmlformats.org/officeDocument/2006/relationships/image" Target="../media/image1080.png"/><Relationship Id="rId107" Type="http://schemas.openxmlformats.org/officeDocument/2006/relationships/image" Target="../media/image1031.png"/><Relationship Id="rId11" Type="http://schemas.openxmlformats.org/officeDocument/2006/relationships/image" Target="../media/image983.png"/><Relationship Id="rId32" Type="http://schemas.openxmlformats.org/officeDocument/2006/relationships/customXml" Target="../ink/ink996.xml"/><Relationship Id="rId53" Type="http://schemas.openxmlformats.org/officeDocument/2006/relationships/image" Target="../media/image1004.png"/><Relationship Id="rId74" Type="http://schemas.openxmlformats.org/officeDocument/2006/relationships/customXml" Target="../ink/ink1017.xml"/><Relationship Id="rId128" Type="http://schemas.openxmlformats.org/officeDocument/2006/relationships/customXml" Target="../ink/ink1044.xml"/><Relationship Id="rId149" Type="http://schemas.openxmlformats.org/officeDocument/2006/relationships/image" Target="../media/image1052.png"/><Relationship Id="rId5" Type="http://schemas.openxmlformats.org/officeDocument/2006/relationships/image" Target="../media/image980.png"/><Relationship Id="rId95" Type="http://schemas.openxmlformats.org/officeDocument/2006/relationships/image" Target="../media/image1025.png"/><Relationship Id="rId160" Type="http://schemas.openxmlformats.org/officeDocument/2006/relationships/customXml" Target="../ink/ink1060.xml"/><Relationship Id="rId181" Type="http://schemas.openxmlformats.org/officeDocument/2006/relationships/image" Target="../media/image1068.png"/><Relationship Id="rId22" Type="http://schemas.openxmlformats.org/officeDocument/2006/relationships/customXml" Target="../ink/ink991.xml"/><Relationship Id="rId43" Type="http://schemas.openxmlformats.org/officeDocument/2006/relationships/image" Target="../media/image999.png"/><Relationship Id="rId64" Type="http://schemas.openxmlformats.org/officeDocument/2006/relationships/customXml" Target="../ink/ink1012.xml"/><Relationship Id="rId118" Type="http://schemas.openxmlformats.org/officeDocument/2006/relationships/customXml" Target="../ink/ink1039.xml"/><Relationship Id="rId139" Type="http://schemas.openxmlformats.org/officeDocument/2006/relationships/image" Target="../media/image1047.png"/><Relationship Id="rId85" Type="http://schemas.openxmlformats.org/officeDocument/2006/relationships/image" Target="../media/image1020.png"/><Relationship Id="rId150" Type="http://schemas.openxmlformats.org/officeDocument/2006/relationships/customXml" Target="../ink/ink1055.xml"/><Relationship Id="rId171" Type="http://schemas.openxmlformats.org/officeDocument/2006/relationships/image" Target="../media/image1063.png"/><Relationship Id="rId192" Type="http://schemas.openxmlformats.org/officeDocument/2006/relationships/customXml" Target="../ink/ink1076.xml"/><Relationship Id="rId12" Type="http://schemas.openxmlformats.org/officeDocument/2006/relationships/customXml" Target="../ink/ink986.xml"/><Relationship Id="rId33" Type="http://schemas.openxmlformats.org/officeDocument/2006/relationships/image" Target="../media/image994.png"/><Relationship Id="rId108" Type="http://schemas.openxmlformats.org/officeDocument/2006/relationships/customXml" Target="../ink/ink1034.xml"/><Relationship Id="rId129" Type="http://schemas.openxmlformats.org/officeDocument/2006/relationships/image" Target="../media/image1042.png"/><Relationship Id="rId54" Type="http://schemas.openxmlformats.org/officeDocument/2006/relationships/customXml" Target="../ink/ink1007.xml"/><Relationship Id="rId75" Type="http://schemas.openxmlformats.org/officeDocument/2006/relationships/image" Target="../media/image1015.png"/><Relationship Id="rId96" Type="http://schemas.openxmlformats.org/officeDocument/2006/relationships/customXml" Target="../ink/ink1028.xml"/><Relationship Id="rId140" Type="http://schemas.openxmlformats.org/officeDocument/2006/relationships/customXml" Target="../ink/ink1050.xml"/><Relationship Id="rId161" Type="http://schemas.openxmlformats.org/officeDocument/2006/relationships/image" Target="../media/image1058.png"/><Relationship Id="rId182" Type="http://schemas.openxmlformats.org/officeDocument/2006/relationships/customXml" Target="../ink/ink1071.xml"/><Relationship Id="rId6" Type="http://schemas.openxmlformats.org/officeDocument/2006/relationships/customXml" Target="../ink/ink983.xml"/><Relationship Id="rId23" Type="http://schemas.openxmlformats.org/officeDocument/2006/relationships/image" Target="../media/image989.png"/><Relationship Id="rId119" Type="http://schemas.openxmlformats.org/officeDocument/2006/relationships/image" Target="../media/image1037.png"/><Relationship Id="rId44" Type="http://schemas.openxmlformats.org/officeDocument/2006/relationships/customXml" Target="../ink/ink1002.xml"/><Relationship Id="rId65" Type="http://schemas.openxmlformats.org/officeDocument/2006/relationships/image" Target="../media/image1010.png"/><Relationship Id="rId86" Type="http://schemas.openxmlformats.org/officeDocument/2006/relationships/customXml" Target="../ink/ink1023.xml"/><Relationship Id="rId130" Type="http://schemas.openxmlformats.org/officeDocument/2006/relationships/customXml" Target="../ink/ink1045.xml"/><Relationship Id="rId151" Type="http://schemas.openxmlformats.org/officeDocument/2006/relationships/image" Target="../media/image1053.png"/><Relationship Id="rId172" Type="http://schemas.openxmlformats.org/officeDocument/2006/relationships/customXml" Target="../ink/ink1066.xml"/><Relationship Id="rId193" Type="http://schemas.openxmlformats.org/officeDocument/2006/relationships/image" Target="../media/image1074.png"/><Relationship Id="rId13" Type="http://schemas.openxmlformats.org/officeDocument/2006/relationships/image" Target="../media/image984.png"/><Relationship Id="rId109" Type="http://schemas.openxmlformats.org/officeDocument/2006/relationships/image" Target="../media/image1032.png"/><Relationship Id="rId34" Type="http://schemas.openxmlformats.org/officeDocument/2006/relationships/customXml" Target="../ink/ink997.xml"/><Relationship Id="rId55" Type="http://schemas.openxmlformats.org/officeDocument/2006/relationships/image" Target="../media/image1005.png"/><Relationship Id="rId76" Type="http://schemas.openxmlformats.org/officeDocument/2006/relationships/customXml" Target="../ink/ink1018.xml"/><Relationship Id="rId97" Type="http://schemas.openxmlformats.org/officeDocument/2006/relationships/image" Target="../media/image1026.png"/><Relationship Id="rId120" Type="http://schemas.openxmlformats.org/officeDocument/2006/relationships/customXml" Target="../ink/ink1040.xml"/><Relationship Id="rId141" Type="http://schemas.openxmlformats.org/officeDocument/2006/relationships/image" Target="../media/image1048.png"/><Relationship Id="rId7" Type="http://schemas.openxmlformats.org/officeDocument/2006/relationships/image" Target="../media/image981.png"/><Relationship Id="rId162" Type="http://schemas.openxmlformats.org/officeDocument/2006/relationships/customXml" Target="../ink/ink1061.xml"/><Relationship Id="rId183" Type="http://schemas.openxmlformats.org/officeDocument/2006/relationships/image" Target="../media/image1069.png"/><Relationship Id="rId24" Type="http://schemas.openxmlformats.org/officeDocument/2006/relationships/customXml" Target="../ink/ink992.xml"/><Relationship Id="rId40" Type="http://schemas.openxmlformats.org/officeDocument/2006/relationships/customXml" Target="../ink/ink1000.xml"/><Relationship Id="rId45" Type="http://schemas.openxmlformats.org/officeDocument/2006/relationships/image" Target="../media/image1000.png"/><Relationship Id="rId66" Type="http://schemas.openxmlformats.org/officeDocument/2006/relationships/customXml" Target="../ink/ink1013.xml"/><Relationship Id="rId87" Type="http://schemas.openxmlformats.org/officeDocument/2006/relationships/image" Target="../media/image1021.png"/><Relationship Id="rId110" Type="http://schemas.openxmlformats.org/officeDocument/2006/relationships/customXml" Target="../ink/ink1035.xml"/><Relationship Id="rId115" Type="http://schemas.openxmlformats.org/officeDocument/2006/relationships/image" Target="../media/image1035.png"/><Relationship Id="rId131" Type="http://schemas.openxmlformats.org/officeDocument/2006/relationships/image" Target="../media/image1043.png"/><Relationship Id="rId136" Type="http://schemas.openxmlformats.org/officeDocument/2006/relationships/customXml" Target="../ink/ink1048.xml"/><Relationship Id="rId157" Type="http://schemas.openxmlformats.org/officeDocument/2006/relationships/image" Target="../media/image1056.png"/><Relationship Id="rId178" Type="http://schemas.openxmlformats.org/officeDocument/2006/relationships/customXml" Target="../ink/ink1069.xml"/><Relationship Id="rId61" Type="http://schemas.openxmlformats.org/officeDocument/2006/relationships/image" Target="../media/image1008.png"/><Relationship Id="rId82" Type="http://schemas.openxmlformats.org/officeDocument/2006/relationships/customXml" Target="../ink/ink1021.xml"/><Relationship Id="rId152" Type="http://schemas.openxmlformats.org/officeDocument/2006/relationships/customXml" Target="../ink/ink1056.xml"/><Relationship Id="rId173" Type="http://schemas.openxmlformats.org/officeDocument/2006/relationships/image" Target="../media/image1064.png"/><Relationship Id="rId194" Type="http://schemas.openxmlformats.org/officeDocument/2006/relationships/customXml" Target="../ink/ink1077.xml"/><Relationship Id="rId199" Type="http://schemas.openxmlformats.org/officeDocument/2006/relationships/image" Target="../media/image1077.png"/><Relationship Id="rId203" Type="http://schemas.openxmlformats.org/officeDocument/2006/relationships/image" Target="../media/image1079.png"/><Relationship Id="rId19" Type="http://schemas.openxmlformats.org/officeDocument/2006/relationships/image" Target="../media/image987.png"/><Relationship Id="rId14" Type="http://schemas.openxmlformats.org/officeDocument/2006/relationships/customXml" Target="../ink/ink987.xml"/><Relationship Id="rId30" Type="http://schemas.openxmlformats.org/officeDocument/2006/relationships/customXml" Target="../ink/ink995.xml"/><Relationship Id="rId35" Type="http://schemas.openxmlformats.org/officeDocument/2006/relationships/image" Target="../media/image995.png"/><Relationship Id="rId56" Type="http://schemas.openxmlformats.org/officeDocument/2006/relationships/customXml" Target="../ink/ink1008.xml"/><Relationship Id="rId77" Type="http://schemas.openxmlformats.org/officeDocument/2006/relationships/image" Target="../media/image1016.png"/><Relationship Id="rId100" Type="http://schemas.openxmlformats.org/officeDocument/2006/relationships/customXml" Target="../ink/ink1030.xml"/><Relationship Id="rId105" Type="http://schemas.openxmlformats.org/officeDocument/2006/relationships/image" Target="../media/image1030.png"/><Relationship Id="rId126" Type="http://schemas.openxmlformats.org/officeDocument/2006/relationships/customXml" Target="../ink/ink1043.xml"/><Relationship Id="rId147" Type="http://schemas.openxmlformats.org/officeDocument/2006/relationships/image" Target="../media/image1051.png"/><Relationship Id="rId168" Type="http://schemas.openxmlformats.org/officeDocument/2006/relationships/customXml" Target="../ink/ink1064.xml"/><Relationship Id="rId8" Type="http://schemas.openxmlformats.org/officeDocument/2006/relationships/customXml" Target="../ink/ink984.xml"/><Relationship Id="rId51" Type="http://schemas.openxmlformats.org/officeDocument/2006/relationships/image" Target="../media/image1003.png"/><Relationship Id="rId72" Type="http://schemas.openxmlformats.org/officeDocument/2006/relationships/customXml" Target="../ink/ink1016.xml"/><Relationship Id="rId93" Type="http://schemas.openxmlformats.org/officeDocument/2006/relationships/image" Target="../media/image1024.png"/><Relationship Id="rId98" Type="http://schemas.openxmlformats.org/officeDocument/2006/relationships/customXml" Target="../ink/ink1029.xml"/><Relationship Id="rId121" Type="http://schemas.openxmlformats.org/officeDocument/2006/relationships/image" Target="../media/image1038.png"/><Relationship Id="rId142" Type="http://schemas.openxmlformats.org/officeDocument/2006/relationships/customXml" Target="../ink/ink1051.xml"/><Relationship Id="rId163" Type="http://schemas.openxmlformats.org/officeDocument/2006/relationships/image" Target="../media/image1059.png"/><Relationship Id="rId184" Type="http://schemas.openxmlformats.org/officeDocument/2006/relationships/customXml" Target="../ink/ink1072.xml"/><Relationship Id="rId189" Type="http://schemas.openxmlformats.org/officeDocument/2006/relationships/image" Target="../media/image1072.png"/><Relationship Id="rId3" Type="http://schemas.openxmlformats.org/officeDocument/2006/relationships/image" Target="../media/image979.png"/><Relationship Id="rId25" Type="http://schemas.openxmlformats.org/officeDocument/2006/relationships/image" Target="../media/image990.png"/><Relationship Id="rId46" Type="http://schemas.openxmlformats.org/officeDocument/2006/relationships/customXml" Target="../ink/ink1003.xml"/><Relationship Id="rId67" Type="http://schemas.openxmlformats.org/officeDocument/2006/relationships/image" Target="../media/image1011.png"/><Relationship Id="rId116" Type="http://schemas.openxmlformats.org/officeDocument/2006/relationships/customXml" Target="../ink/ink1038.xml"/><Relationship Id="rId137" Type="http://schemas.openxmlformats.org/officeDocument/2006/relationships/image" Target="../media/image1046.png"/><Relationship Id="rId158" Type="http://schemas.openxmlformats.org/officeDocument/2006/relationships/customXml" Target="../ink/ink1059.xml"/><Relationship Id="rId20" Type="http://schemas.openxmlformats.org/officeDocument/2006/relationships/customXml" Target="../ink/ink990.xml"/><Relationship Id="rId41" Type="http://schemas.openxmlformats.org/officeDocument/2006/relationships/image" Target="../media/image998.png"/><Relationship Id="rId62" Type="http://schemas.openxmlformats.org/officeDocument/2006/relationships/customXml" Target="../ink/ink1011.xml"/><Relationship Id="rId83" Type="http://schemas.openxmlformats.org/officeDocument/2006/relationships/image" Target="../media/image1019.png"/><Relationship Id="rId88" Type="http://schemas.openxmlformats.org/officeDocument/2006/relationships/customXml" Target="../ink/ink1024.xml"/><Relationship Id="rId111" Type="http://schemas.openxmlformats.org/officeDocument/2006/relationships/image" Target="../media/image1033.png"/><Relationship Id="rId132" Type="http://schemas.openxmlformats.org/officeDocument/2006/relationships/customXml" Target="../ink/ink1046.xml"/><Relationship Id="rId153" Type="http://schemas.openxmlformats.org/officeDocument/2006/relationships/image" Target="../media/image1054.png"/><Relationship Id="rId174" Type="http://schemas.openxmlformats.org/officeDocument/2006/relationships/customXml" Target="../ink/ink1067.xml"/><Relationship Id="rId179" Type="http://schemas.openxmlformats.org/officeDocument/2006/relationships/image" Target="../media/image1067.png"/><Relationship Id="rId195" Type="http://schemas.openxmlformats.org/officeDocument/2006/relationships/image" Target="../media/image1075.png"/><Relationship Id="rId190" Type="http://schemas.openxmlformats.org/officeDocument/2006/relationships/customXml" Target="../ink/ink1075.xml"/><Relationship Id="rId204" Type="http://schemas.openxmlformats.org/officeDocument/2006/relationships/customXml" Target="../ink/ink1082.xml"/><Relationship Id="rId15" Type="http://schemas.openxmlformats.org/officeDocument/2006/relationships/image" Target="../media/image985.png"/><Relationship Id="rId36" Type="http://schemas.openxmlformats.org/officeDocument/2006/relationships/customXml" Target="../ink/ink998.xml"/><Relationship Id="rId57" Type="http://schemas.openxmlformats.org/officeDocument/2006/relationships/image" Target="../media/image1006.png"/><Relationship Id="rId106" Type="http://schemas.openxmlformats.org/officeDocument/2006/relationships/customXml" Target="../ink/ink1033.xml"/><Relationship Id="rId127" Type="http://schemas.openxmlformats.org/officeDocument/2006/relationships/image" Target="../media/image1041.png"/><Relationship Id="rId10" Type="http://schemas.openxmlformats.org/officeDocument/2006/relationships/customXml" Target="../ink/ink985.xml"/><Relationship Id="rId31" Type="http://schemas.openxmlformats.org/officeDocument/2006/relationships/image" Target="../media/image993.png"/><Relationship Id="rId52" Type="http://schemas.openxmlformats.org/officeDocument/2006/relationships/customXml" Target="../ink/ink1006.xml"/><Relationship Id="rId73" Type="http://schemas.openxmlformats.org/officeDocument/2006/relationships/image" Target="../media/image1014.png"/><Relationship Id="rId78" Type="http://schemas.openxmlformats.org/officeDocument/2006/relationships/customXml" Target="../ink/ink1019.xml"/><Relationship Id="rId94" Type="http://schemas.openxmlformats.org/officeDocument/2006/relationships/customXml" Target="../ink/ink1027.xml"/><Relationship Id="rId99" Type="http://schemas.openxmlformats.org/officeDocument/2006/relationships/image" Target="../media/image1027.png"/><Relationship Id="rId101" Type="http://schemas.openxmlformats.org/officeDocument/2006/relationships/image" Target="../media/image1028.png"/><Relationship Id="rId122" Type="http://schemas.openxmlformats.org/officeDocument/2006/relationships/customXml" Target="../ink/ink1041.xml"/><Relationship Id="rId143" Type="http://schemas.openxmlformats.org/officeDocument/2006/relationships/image" Target="../media/image1049.png"/><Relationship Id="rId148" Type="http://schemas.openxmlformats.org/officeDocument/2006/relationships/customXml" Target="../ink/ink1054.xml"/><Relationship Id="rId164" Type="http://schemas.openxmlformats.org/officeDocument/2006/relationships/customXml" Target="../ink/ink1062.xml"/><Relationship Id="rId169" Type="http://schemas.openxmlformats.org/officeDocument/2006/relationships/image" Target="../media/image1062.png"/><Relationship Id="rId185" Type="http://schemas.openxmlformats.org/officeDocument/2006/relationships/image" Target="../media/image1070.png"/><Relationship Id="rId4" Type="http://schemas.openxmlformats.org/officeDocument/2006/relationships/customXml" Target="../ink/ink982.xml"/><Relationship Id="rId9" Type="http://schemas.openxmlformats.org/officeDocument/2006/relationships/image" Target="../media/image982.png"/><Relationship Id="rId180" Type="http://schemas.openxmlformats.org/officeDocument/2006/relationships/customXml" Target="../ink/ink1070.xml"/><Relationship Id="rId26" Type="http://schemas.openxmlformats.org/officeDocument/2006/relationships/customXml" Target="../ink/ink993.xml"/><Relationship Id="rId47" Type="http://schemas.openxmlformats.org/officeDocument/2006/relationships/image" Target="../media/image1001.png"/><Relationship Id="rId68" Type="http://schemas.openxmlformats.org/officeDocument/2006/relationships/customXml" Target="../ink/ink1014.xml"/><Relationship Id="rId89" Type="http://schemas.openxmlformats.org/officeDocument/2006/relationships/image" Target="../media/image1022.png"/><Relationship Id="rId112" Type="http://schemas.openxmlformats.org/officeDocument/2006/relationships/customXml" Target="../ink/ink1036.xml"/><Relationship Id="rId133" Type="http://schemas.openxmlformats.org/officeDocument/2006/relationships/image" Target="../media/image1044.png"/><Relationship Id="rId154" Type="http://schemas.openxmlformats.org/officeDocument/2006/relationships/customXml" Target="../ink/ink1057.xml"/><Relationship Id="rId175" Type="http://schemas.openxmlformats.org/officeDocument/2006/relationships/image" Target="../media/image1065.png"/><Relationship Id="rId196" Type="http://schemas.openxmlformats.org/officeDocument/2006/relationships/customXml" Target="../ink/ink1078.xml"/><Relationship Id="rId200" Type="http://schemas.openxmlformats.org/officeDocument/2006/relationships/customXml" Target="../ink/ink1080.xml"/><Relationship Id="rId16" Type="http://schemas.openxmlformats.org/officeDocument/2006/relationships/customXml" Target="../ink/ink988.xml"/><Relationship Id="rId37" Type="http://schemas.openxmlformats.org/officeDocument/2006/relationships/image" Target="../media/image996.png"/><Relationship Id="rId58" Type="http://schemas.openxmlformats.org/officeDocument/2006/relationships/customXml" Target="../ink/ink1009.xml"/><Relationship Id="rId79" Type="http://schemas.openxmlformats.org/officeDocument/2006/relationships/image" Target="../media/image1017.png"/><Relationship Id="rId102" Type="http://schemas.openxmlformats.org/officeDocument/2006/relationships/customXml" Target="../ink/ink1031.xml"/><Relationship Id="rId123" Type="http://schemas.openxmlformats.org/officeDocument/2006/relationships/image" Target="../media/image1039.png"/><Relationship Id="rId144" Type="http://schemas.openxmlformats.org/officeDocument/2006/relationships/customXml" Target="../ink/ink1052.xml"/><Relationship Id="rId90" Type="http://schemas.openxmlformats.org/officeDocument/2006/relationships/customXml" Target="../ink/ink1025.xml"/><Relationship Id="rId165" Type="http://schemas.openxmlformats.org/officeDocument/2006/relationships/image" Target="../media/image1060.png"/><Relationship Id="rId186" Type="http://schemas.openxmlformats.org/officeDocument/2006/relationships/customXml" Target="../ink/ink1073.xml"/><Relationship Id="rId27" Type="http://schemas.openxmlformats.org/officeDocument/2006/relationships/image" Target="../media/image991.png"/><Relationship Id="rId48" Type="http://schemas.openxmlformats.org/officeDocument/2006/relationships/customXml" Target="../ink/ink1004.xml"/><Relationship Id="rId69" Type="http://schemas.openxmlformats.org/officeDocument/2006/relationships/image" Target="../media/image1012.png"/><Relationship Id="rId113" Type="http://schemas.openxmlformats.org/officeDocument/2006/relationships/image" Target="../media/image1034.png"/><Relationship Id="rId134" Type="http://schemas.openxmlformats.org/officeDocument/2006/relationships/customXml" Target="../ink/ink1047.xml"/><Relationship Id="rId80" Type="http://schemas.openxmlformats.org/officeDocument/2006/relationships/customXml" Target="../ink/ink1020.xml"/><Relationship Id="rId155" Type="http://schemas.openxmlformats.org/officeDocument/2006/relationships/image" Target="../media/image1055.png"/><Relationship Id="rId176" Type="http://schemas.openxmlformats.org/officeDocument/2006/relationships/customXml" Target="../ink/ink1068.xml"/><Relationship Id="rId197" Type="http://schemas.openxmlformats.org/officeDocument/2006/relationships/image" Target="../media/image1076.png"/><Relationship Id="rId201" Type="http://schemas.openxmlformats.org/officeDocument/2006/relationships/image" Target="../media/image1078.png"/><Relationship Id="rId17" Type="http://schemas.openxmlformats.org/officeDocument/2006/relationships/image" Target="../media/image986.png"/><Relationship Id="rId38" Type="http://schemas.openxmlformats.org/officeDocument/2006/relationships/customXml" Target="../ink/ink999.xml"/><Relationship Id="rId59" Type="http://schemas.openxmlformats.org/officeDocument/2006/relationships/image" Target="../media/image1007.png"/><Relationship Id="rId103" Type="http://schemas.openxmlformats.org/officeDocument/2006/relationships/image" Target="../media/image1029.png"/><Relationship Id="rId124" Type="http://schemas.openxmlformats.org/officeDocument/2006/relationships/customXml" Target="../ink/ink1042.xml"/><Relationship Id="rId70" Type="http://schemas.openxmlformats.org/officeDocument/2006/relationships/customXml" Target="../ink/ink1015.xml"/><Relationship Id="rId91" Type="http://schemas.openxmlformats.org/officeDocument/2006/relationships/image" Target="../media/image1023.png"/><Relationship Id="rId145" Type="http://schemas.openxmlformats.org/officeDocument/2006/relationships/image" Target="../media/image1050.png"/><Relationship Id="rId166" Type="http://schemas.openxmlformats.org/officeDocument/2006/relationships/customXml" Target="../ink/ink1063.xml"/><Relationship Id="rId187" Type="http://schemas.openxmlformats.org/officeDocument/2006/relationships/image" Target="../media/image1071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994.xml"/><Relationship Id="rId49" Type="http://schemas.openxmlformats.org/officeDocument/2006/relationships/image" Target="../media/image1002.png"/><Relationship Id="rId114" Type="http://schemas.openxmlformats.org/officeDocument/2006/relationships/customXml" Target="../ink/ink1037.xml"/><Relationship Id="rId60" Type="http://schemas.openxmlformats.org/officeDocument/2006/relationships/customXml" Target="../ink/ink1010.xml"/><Relationship Id="rId81" Type="http://schemas.openxmlformats.org/officeDocument/2006/relationships/image" Target="../media/image1018.png"/><Relationship Id="rId135" Type="http://schemas.openxmlformats.org/officeDocument/2006/relationships/image" Target="../media/image1045.png"/><Relationship Id="rId156" Type="http://schemas.openxmlformats.org/officeDocument/2006/relationships/customXml" Target="../ink/ink1058.xml"/><Relationship Id="rId177" Type="http://schemas.openxmlformats.org/officeDocument/2006/relationships/image" Target="../media/image1066.png"/><Relationship Id="rId198" Type="http://schemas.openxmlformats.org/officeDocument/2006/relationships/customXml" Target="../ink/ink1079.xml"/><Relationship Id="rId202" Type="http://schemas.openxmlformats.org/officeDocument/2006/relationships/customXml" Target="../ink/ink1081.xml"/><Relationship Id="rId18" Type="http://schemas.openxmlformats.org/officeDocument/2006/relationships/customXml" Target="../ink/ink989.xml"/><Relationship Id="rId39" Type="http://schemas.openxmlformats.org/officeDocument/2006/relationships/image" Target="../media/image997.png"/><Relationship Id="rId50" Type="http://schemas.openxmlformats.org/officeDocument/2006/relationships/customXml" Target="../ink/ink1005.xml"/><Relationship Id="rId104" Type="http://schemas.openxmlformats.org/officeDocument/2006/relationships/customXml" Target="../ink/ink1032.xml"/><Relationship Id="rId125" Type="http://schemas.openxmlformats.org/officeDocument/2006/relationships/image" Target="../media/image1040.png"/><Relationship Id="rId146" Type="http://schemas.openxmlformats.org/officeDocument/2006/relationships/customXml" Target="../ink/ink1053.xml"/><Relationship Id="rId167" Type="http://schemas.openxmlformats.org/officeDocument/2006/relationships/image" Target="../media/image1061.png"/><Relationship Id="rId188" Type="http://schemas.openxmlformats.org/officeDocument/2006/relationships/customXml" Target="../ink/ink1074.xml"/><Relationship Id="rId71" Type="http://schemas.openxmlformats.org/officeDocument/2006/relationships/image" Target="../media/image1013.png"/><Relationship Id="rId92" Type="http://schemas.openxmlformats.org/officeDocument/2006/relationships/customXml" Target="../ink/ink1026.xml"/><Relationship Id="rId2" Type="http://schemas.openxmlformats.org/officeDocument/2006/relationships/customXml" Target="../ink/ink981.xml"/><Relationship Id="rId29" Type="http://schemas.openxmlformats.org/officeDocument/2006/relationships/image" Target="../media/image992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38.png"/><Relationship Id="rId21" Type="http://schemas.openxmlformats.org/officeDocument/2006/relationships/image" Target="../media/image1090.png"/><Relationship Id="rId42" Type="http://schemas.openxmlformats.org/officeDocument/2006/relationships/customXml" Target="../ink/ink1103.xml"/><Relationship Id="rId63" Type="http://schemas.openxmlformats.org/officeDocument/2006/relationships/image" Target="../media/image1111.png"/><Relationship Id="rId84" Type="http://schemas.openxmlformats.org/officeDocument/2006/relationships/customXml" Target="../ink/ink1124.xml"/><Relationship Id="rId138" Type="http://schemas.openxmlformats.org/officeDocument/2006/relationships/customXml" Target="../ink/ink1151.xml"/><Relationship Id="rId107" Type="http://schemas.openxmlformats.org/officeDocument/2006/relationships/image" Target="../media/image1133.png"/><Relationship Id="rId11" Type="http://schemas.openxmlformats.org/officeDocument/2006/relationships/image" Target="../media/image1085.png"/><Relationship Id="rId32" Type="http://schemas.openxmlformats.org/officeDocument/2006/relationships/customXml" Target="../ink/ink1098.xml"/><Relationship Id="rId53" Type="http://schemas.openxmlformats.org/officeDocument/2006/relationships/image" Target="../media/image1106.png"/><Relationship Id="rId74" Type="http://schemas.openxmlformats.org/officeDocument/2006/relationships/customXml" Target="../ink/ink1119.xml"/><Relationship Id="rId128" Type="http://schemas.openxmlformats.org/officeDocument/2006/relationships/customXml" Target="../ink/ink1146.xml"/><Relationship Id="rId5" Type="http://schemas.openxmlformats.org/officeDocument/2006/relationships/image" Target="../media/image1082.png"/><Relationship Id="rId90" Type="http://schemas.openxmlformats.org/officeDocument/2006/relationships/customXml" Target="../ink/ink1127.xml"/><Relationship Id="rId95" Type="http://schemas.openxmlformats.org/officeDocument/2006/relationships/image" Target="../media/image1127.png"/><Relationship Id="rId22" Type="http://schemas.openxmlformats.org/officeDocument/2006/relationships/customXml" Target="../ink/ink1093.xml"/><Relationship Id="rId27" Type="http://schemas.openxmlformats.org/officeDocument/2006/relationships/image" Target="../media/image1093.png"/><Relationship Id="rId43" Type="http://schemas.openxmlformats.org/officeDocument/2006/relationships/image" Target="../media/image1101.png"/><Relationship Id="rId48" Type="http://schemas.openxmlformats.org/officeDocument/2006/relationships/customXml" Target="../ink/ink1106.xml"/><Relationship Id="rId64" Type="http://schemas.openxmlformats.org/officeDocument/2006/relationships/customXml" Target="../ink/ink1114.xml"/><Relationship Id="rId69" Type="http://schemas.openxmlformats.org/officeDocument/2006/relationships/image" Target="../media/image1114.png"/><Relationship Id="rId113" Type="http://schemas.openxmlformats.org/officeDocument/2006/relationships/image" Target="../media/image1136.png"/><Relationship Id="rId118" Type="http://schemas.openxmlformats.org/officeDocument/2006/relationships/customXml" Target="../ink/ink1141.xml"/><Relationship Id="rId134" Type="http://schemas.openxmlformats.org/officeDocument/2006/relationships/customXml" Target="../ink/ink1149.xml"/><Relationship Id="rId139" Type="http://schemas.openxmlformats.org/officeDocument/2006/relationships/image" Target="../media/image1149.png"/><Relationship Id="rId80" Type="http://schemas.openxmlformats.org/officeDocument/2006/relationships/customXml" Target="../ink/ink1122.xml"/><Relationship Id="rId85" Type="http://schemas.openxmlformats.org/officeDocument/2006/relationships/image" Target="../media/image1122.png"/><Relationship Id="rId12" Type="http://schemas.openxmlformats.org/officeDocument/2006/relationships/customXml" Target="../ink/ink1088.xml"/><Relationship Id="rId17" Type="http://schemas.openxmlformats.org/officeDocument/2006/relationships/image" Target="../media/image1088.png"/><Relationship Id="rId33" Type="http://schemas.openxmlformats.org/officeDocument/2006/relationships/image" Target="../media/image1096.png"/><Relationship Id="rId38" Type="http://schemas.openxmlformats.org/officeDocument/2006/relationships/customXml" Target="../ink/ink1101.xml"/><Relationship Id="rId59" Type="http://schemas.openxmlformats.org/officeDocument/2006/relationships/image" Target="../media/image1109.png"/><Relationship Id="rId103" Type="http://schemas.openxmlformats.org/officeDocument/2006/relationships/image" Target="../media/image1131.png"/><Relationship Id="rId108" Type="http://schemas.openxmlformats.org/officeDocument/2006/relationships/customXml" Target="../ink/ink1136.xml"/><Relationship Id="rId124" Type="http://schemas.openxmlformats.org/officeDocument/2006/relationships/customXml" Target="../ink/ink1144.xml"/><Relationship Id="rId129" Type="http://schemas.openxmlformats.org/officeDocument/2006/relationships/image" Target="../media/image1144.png"/><Relationship Id="rId54" Type="http://schemas.openxmlformats.org/officeDocument/2006/relationships/customXml" Target="../ink/ink1109.xml"/><Relationship Id="rId70" Type="http://schemas.openxmlformats.org/officeDocument/2006/relationships/customXml" Target="../ink/ink1117.xml"/><Relationship Id="rId75" Type="http://schemas.openxmlformats.org/officeDocument/2006/relationships/image" Target="../media/image1117.png"/><Relationship Id="rId91" Type="http://schemas.openxmlformats.org/officeDocument/2006/relationships/image" Target="../media/image1125.png"/><Relationship Id="rId96" Type="http://schemas.openxmlformats.org/officeDocument/2006/relationships/customXml" Target="../ink/ink1130.xml"/><Relationship Id="rId140" Type="http://schemas.openxmlformats.org/officeDocument/2006/relationships/customXml" Target="../ink/ink1152.xml"/><Relationship Id="rId145" Type="http://schemas.openxmlformats.org/officeDocument/2006/relationships/image" Target="../media/image115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85.xml"/><Relationship Id="rId23" Type="http://schemas.openxmlformats.org/officeDocument/2006/relationships/image" Target="../media/image1091.png"/><Relationship Id="rId28" Type="http://schemas.openxmlformats.org/officeDocument/2006/relationships/customXml" Target="../ink/ink1096.xml"/><Relationship Id="rId49" Type="http://schemas.openxmlformats.org/officeDocument/2006/relationships/image" Target="../media/image1104.png"/><Relationship Id="rId114" Type="http://schemas.openxmlformats.org/officeDocument/2006/relationships/customXml" Target="../ink/ink1139.xml"/><Relationship Id="rId119" Type="http://schemas.openxmlformats.org/officeDocument/2006/relationships/image" Target="../media/image1139.png"/><Relationship Id="rId44" Type="http://schemas.openxmlformats.org/officeDocument/2006/relationships/customXml" Target="../ink/ink1104.xml"/><Relationship Id="rId60" Type="http://schemas.openxmlformats.org/officeDocument/2006/relationships/customXml" Target="../ink/ink1112.xml"/><Relationship Id="rId65" Type="http://schemas.openxmlformats.org/officeDocument/2006/relationships/image" Target="../media/image1112.png"/><Relationship Id="rId81" Type="http://schemas.openxmlformats.org/officeDocument/2006/relationships/image" Target="../media/image1120.png"/><Relationship Id="rId86" Type="http://schemas.openxmlformats.org/officeDocument/2006/relationships/customXml" Target="../ink/ink1125.xml"/><Relationship Id="rId130" Type="http://schemas.openxmlformats.org/officeDocument/2006/relationships/customXml" Target="../ink/ink1147.xml"/><Relationship Id="rId135" Type="http://schemas.openxmlformats.org/officeDocument/2006/relationships/image" Target="../media/image1147.png"/><Relationship Id="rId13" Type="http://schemas.openxmlformats.org/officeDocument/2006/relationships/image" Target="../media/image1086.png"/><Relationship Id="rId18" Type="http://schemas.openxmlformats.org/officeDocument/2006/relationships/customXml" Target="../ink/ink1091.xml"/><Relationship Id="rId39" Type="http://schemas.openxmlformats.org/officeDocument/2006/relationships/image" Target="../media/image1099.png"/><Relationship Id="rId109" Type="http://schemas.openxmlformats.org/officeDocument/2006/relationships/image" Target="../media/image1134.png"/><Relationship Id="rId34" Type="http://schemas.openxmlformats.org/officeDocument/2006/relationships/customXml" Target="../ink/ink1099.xml"/><Relationship Id="rId50" Type="http://schemas.openxmlformats.org/officeDocument/2006/relationships/customXml" Target="../ink/ink1107.xml"/><Relationship Id="rId55" Type="http://schemas.openxmlformats.org/officeDocument/2006/relationships/image" Target="../media/image1107.png"/><Relationship Id="rId76" Type="http://schemas.openxmlformats.org/officeDocument/2006/relationships/customXml" Target="../ink/ink1120.xml"/><Relationship Id="rId97" Type="http://schemas.openxmlformats.org/officeDocument/2006/relationships/image" Target="../media/image1128.png"/><Relationship Id="rId104" Type="http://schemas.openxmlformats.org/officeDocument/2006/relationships/customXml" Target="../ink/ink1134.xml"/><Relationship Id="rId120" Type="http://schemas.openxmlformats.org/officeDocument/2006/relationships/customXml" Target="../ink/ink1142.xml"/><Relationship Id="rId125" Type="http://schemas.openxmlformats.org/officeDocument/2006/relationships/image" Target="../media/image1142.png"/><Relationship Id="rId141" Type="http://schemas.openxmlformats.org/officeDocument/2006/relationships/image" Target="../media/image1150.png"/><Relationship Id="rId7" Type="http://schemas.openxmlformats.org/officeDocument/2006/relationships/image" Target="../media/image1083.png"/><Relationship Id="rId71" Type="http://schemas.openxmlformats.org/officeDocument/2006/relationships/image" Target="../media/image1115.png"/><Relationship Id="rId92" Type="http://schemas.openxmlformats.org/officeDocument/2006/relationships/customXml" Target="../ink/ink1128.xml"/><Relationship Id="rId2" Type="http://schemas.openxmlformats.org/officeDocument/2006/relationships/customXml" Target="../ink/ink1083.xml"/><Relationship Id="rId29" Type="http://schemas.openxmlformats.org/officeDocument/2006/relationships/image" Target="../media/image1094.png"/><Relationship Id="rId24" Type="http://schemas.openxmlformats.org/officeDocument/2006/relationships/customXml" Target="../ink/ink1094.xml"/><Relationship Id="rId40" Type="http://schemas.openxmlformats.org/officeDocument/2006/relationships/customXml" Target="../ink/ink1102.xml"/><Relationship Id="rId45" Type="http://schemas.openxmlformats.org/officeDocument/2006/relationships/image" Target="../media/image1102.png"/><Relationship Id="rId66" Type="http://schemas.openxmlformats.org/officeDocument/2006/relationships/customXml" Target="../ink/ink1115.xml"/><Relationship Id="rId87" Type="http://schemas.openxmlformats.org/officeDocument/2006/relationships/image" Target="../media/image1123.png"/><Relationship Id="rId110" Type="http://schemas.openxmlformats.org/officeDocument/2006/relationships/customXml" Target="../ink/ink1137.xml"/><Relationship Id="rId115" Type="http://schemas.openxmlformats.org/officeDocument/2006/relationships/image" Target="../media/image1137.png"/><Relationship Id="rId131" Type="http://schemas.openxmlformats.org/officeDocument/2006/relationships/image" Target="../media/image1145.png"/><Relationship Id="rId136" Type="http://schemas.openxmlformats.org/officeDocument/2006/relationships/customXml" Target="../ink/ink1150.xml"/><Relationship Id="rId61" Type="http://schemas.openxmlformats.org/officeDocument/2006/relationships/image" Target="../media/image1110.png"/><Relationship Id="rId82" Type="http://schemas.openxmlformats.org/officeDocument/2006/relationships/customXml" Target="../ink/ink1123.xml"/><Relationship Id="rId19" Type="http://schemas.openxmlformats.org/officeDocument/2006/relationships/image" Target="../media/image1089.png"/><Relationship Id="rId14" Type="http://schemas.openxmlformats.org/officeDocument/2006/relationships/customXml" Target="../ink/ink1089.xml"/><Relationship Id="rId30" Type="http://schemas.openxmlformats.org/officeDocument/2006/relationships/customXml" Target="../ink/ink1097.xml"/><Relationship Id="rId35" Type="http://schemas.openxmlformats.org/officeDocument/2006/relationships/image" Target="../media/image1097.png"/><Relationship Id="rId56" Type="http://schemas.openxmlformats.org/officeDocument/2006/relationships/customXml" Target="../ink/ink1110.xml"/><Relationship Id="rId77" Type="http://schemas.openxmlformats.org/officeDocument/2006/relationships/image" Target="../media/image1118.png"/><Relationship Id="rId100" Type="http://schemas.openxmlformats.org/officeDocument/2006/relationships/customXml" Target="../ink/ink1132.xml"/><Relationship Id="rId105" Type="http://schemas.openxmlformats.org/officeDocument/2006/relationships/image" Target="../media/image1132.png"/><Relationship Id="rId126" Type="http://schemas.openxmlformats.org/officeDocument/2006/relationships/customXml" Target="../ink/ink1145.xml"/><Relationship Id="rId8" Type="http://schemas.openxmlformats.org/officeDocument/2006/relationships/customXml" Target="../ink/ink1086.xml"/><Relationship Id="rId51" Type="http://schemas.openxmlformats.org/officeDocument/2006/relationships/image" Target="../media/image1105.png"/><Relationship Id="rId72" Type="http://schemas.openxmlformats.org/officeDocument/2006/relationships/customXml" Target="../ink/ink1118.xml"/><Relationship Id="rId93" Type="http://schemas.openxmlformats.org/officeDocument/2006/relationships/image" Target="../media/image1126.png"/><Relationship Id="rId98" Type="http://schemas.openxmlformats.org/officeDocument/2006/relationships/customXml" Target="../ink/ink1131.xml"/><Relationship Id="rId121" Type="http://schemas.openxmlformats.org/officeDocument/2006/relationships/image" Target="../media/image1140.png"/><Relationship Id="rId142" Type="http://schemas.openxmlformats.org/officeDocument/2006/relationships/customXml" Target="../ink/ink1153.xml"/><Relationship Id="rId3" Type="http://schemas.openxmlformats.org/officeDocument/2006/relationships/image" Target="../media/image1081.png"/><Relationship Id="rId25" Type="http://schemas.openxmlformats.org/officeDocument/2006/relationships/image" Target="../media/image1092.png"/><Relationship Id="rId46" Type="http://schemas.openxmlformats.org/officeDocument/2006/relationships/customXml" Target="../ink/ink1105.xml"/><Relationship Id="rId67" Type="http://schemas.openxmlformats.org/officeDocument/2006/relationships/image" Target="../media/image1113.png"/><Relationship Id="rId116" Type="http://schemas.openxmlformats.org/officeDocument/2006/relationships/customXml" Target="../ink/ink1140.xml"/><Relationship Id="rId137" Type="http://schemas.openxmlformats.org/officeDocument/2006/relationships/image" Target="../media/image1148.png"/><Relationship Id="rId20" Type="http://schemas.openxmlformats.org/officeDocument/2006/relationships/customXml" Target="../ink/ink1092.xml"/><Relationship Id="rId41" Type="http://schemas.openxmlformats.org/officeDocument/2006/relationships/image" Target="../media/image1100.png"/><Relationship Id="rId62" Type="http://schemas.openxmlformats.org/officeDocument/2006/relationships/customXml" Target="../ink/ink1113.xml"/><Relationship Id="rId83" Type="http://schemas.openxmlformats.org/officeDocument/2006/relationships/image" Target="../media/image1121.png"/><Relationship Id="rId88" Type="http://schemas.openxmlformats.org/officeDocument/2006/relationships/customXml" Target="../ink/ink1126.xml"/><Relationship Id="rId111" Type="http://schemas.openxmlformats.org/officeDocument/2006/relationships/image" Target="../media/image1135.png"/><Relationship Id="rId132" Type="http://schemas.openxmlformats.org/officeDocument/2006/relationships/customXml" Target="../ink/ink1148.xml"/><Relationship Id="rId15" Type="http://schemas.openxmlformats.org/officeDocument/2006/relationships/image" Target="../media/image1087.png"/><Relationship Id="rId36" Type="http://schemas.openxmlformats.org/officeDocument/2006/relationships/customXml" Target="../ink/ink1100.xml"/><Relationship Id="rId57" Type="http://schemas.openxmlformats.org/officeDocument/2006/relationships/image" Target="../media/image1108.png"/><Relationship Id="rId106" Type="http://schemas.openxmlformats.org/officeDocument/2006/relationships/customXml" Target="../ink/ink1135.xml"/><Relationship Id="rId127" Type="http://schemas.openxmlformats.org/officeDocument/2006/relationships/image" Target="../media/image1143.png"/><Relationship Id="rId10" Type="http://schemas.openxmlformats.org/officeDocument/2006/relationships/customXml" Target="../ink/ink1087.xml"/><Relationship Id="rId31" Type="http://schemas.openxmlformats.org/officeDocument/2006/relationships/image" Target="../media/image1095.png"/><Relationship Id="rId52" Type="http://schemas.openxmlformats.org/officeDocument/2006/relationships/customXml" Target="../ink/ink1108.xml"/><Relationship Id="rId73" Type="http://schemas.openxmlformats.org/officeDocument/2006/relationships/image" Target="../media/image1116.png"/><Relationship Id="rId78" Type="http://schemas.openxmlformats.org/officeDocument/2006/relationships/customXml" Target="../ink/ink1121.xml"/><Relationship Id="rId94" Type="http://schemas.openxmlformats.org/officeDocument/2006/relationships/customXml" Target="../ink/ink1129.xml"/><Relationship Id="rId99" Type="http://schemas.openxmlformats.org/officeDocument/2006/relationships/image" Target="../media/image1129.png"/><Relationship Id="rId101" Type="http://schemas.openxmlformats.org/officeDocument/2006/relationships/image" Target="../media/image1130.png"/><Relationship Id="rId122" Type="http://schemas.openxmlformats.org/officeDocument/2006/relationships/customXml" Target="../ink/ink1143.xml"/><Relationship Id="rId143" Type="http://schemas.openxmlformats.org/officeDocument/2006/relationships/image" Target="../media/image1151.png"/><Relationship Id="rId4" Type="http://schemas.openxmlformats.org/officeDocument/2006/relationships/customXml" Target="../ink/ink1084.xml"/><Relationship Id="rId9" Type="http://schemas.openxmlformats.org/officeDocument/2006/relationships/image" Target="../media/image1084.png"/><Relationship Id="rId26" Type="http://schemas.openxmlformats.org/officeDocument/2006/relationships/customXml" Target="../ink/ink1095.xml"/><Relationship Id="rId47" Type="http://schemas.openxmlformats.org/officeDocument/2006/relationships/image" Target="../media/image1103.png"/><Relationship Id="rId68" Type="http://schemas.openxmlformats.org/officeDocument/2006/relationships/customXml" Target="../ink/ink1116.xml"/><Relationship Id="rId89" Type="http://schemas.openxmlformats.org/officeDocument/2006/relationships/image" Target="../media/image1124.png"/><Relationship Id="rId112" Type="http://schemas.openxmlformats.org/officeDocument/2006/relationships/customXml" Target="../ink/ink1138.xml"/><Relationship Id="rId133" Type="http://schemas.openxmlformats.org/officeDocument/2006/relationships/image" Target="../media/image1146.png"/><Relationship Id="rId16" Type="http://schemas.openxmlformats.org/officeDocument/2006/relationships/customXml" Target="../ink/ink1090.xml"/><Relationship Id="rId37" Type="http://schemas.openxmlformats.org/officeDocument/2006/relationships/image" Target="../media/image1098.png"/><Relationship Id="rId58" Type="http://schemas.openxmlformats.org/officeDocument/2006/relationships/customXml" Target="../ink/ink1111.xml"/><Relationship Id="rId79" Type="http://schemas.openxmlformats.org/officeDocument/2006/relationships/image" Target="../media/image1119.png"/><Relationship Id="rId102" Type="http://schemas.openxmlformats.org/officeDocument/2006/relationships/customXml" Target="../ink/ink1133.xml"/><Relationship Id="rId123" Type="http://schemas.openxmlformats.org/officeDocument/2006/relationships/image" Target="../media/image1141.png"/><Relationship Id="rId144" Type="http://schemas.openxmlformats.org/officeDocument/2006/relationships/customXml" Target="../ink/ink1154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0.png"/><Relationship Id="rId299" Type="http://schemas.openxmlformats.org/officeDocument/2006/relationships/image" Target="../media/image1301.png"/><Relationship Id="rId21" Type="http://schemas.openxmlformats.org/officeDocument/2006/relationships/image" Target="../media/image1162.png"/><Relationship Id="rId63" Type="http://schemas.openxmlformats.org/officeDocument/2006/relationships/image" Target="../media/image1183.png"/><Relationship Id="rId159" Type="http://schemas.openxmlformats.org/officeDocument/2006/relationships/image" Target="../media/image1231.png"/><Relationship Id="rId170" Type="http://schemas.openxmlformats.org/officeDocument/2006/relationships/customXml" Target="../ink/ink1239.xml"/><Relationship Id="rId226" Type="http://schemas.openxmlformats.org/officeDocument/2006/relationships/customXml" Target="../ink/ink1267.xml"/><Relationship Id="rId268" Type="http://schemas.openxmlformats.org/officeDocument/2006/relationships/customXml" Target="../ink/ink1288.xml"/><Relationship Id="rId32" Type="http://schemas.openxmlformats.org/officeDocument/2006/relationships/customXml" Target="../ink/ink1170.xml"/><Relationship Id="rId74" Type="http://schemas.openxmlformats.org/officeDocument/2006/relationships/customXml" Target="../ink/ink1191.xml"/><Relationship Id="rId128" Type="http://schemas.openxmlformats.org/officeDocument/2006/relationships/customXml" Target="../ink/ink1218.xml"/><Relationship Id="rId5" Type="http://schemas.openxmlformats.org/officeDocument/2006/relationships/image" Target="../media/image1154.png"/><Relationship Id="rId181" Type="http://schemas.openxmlformats.org/officeDocument/2006/relationships/image" Target="../media/image1242.png"/><Relationship Id="rId237" Type="http://schemas.openxmlformats.org/officeDocument/2006/relationships/image" Target="../media/image1270.png"/><Relationship Id="rId279" Type="http://schemas.openxmlformats.org/officeDocument/2006/relationships/image" Target="../media/image1291.png"/><Relationship Id="rId43" Type="http://schemas.openxmlformats.org/officeDocument/2006/relationships/image" Target="../media/image1173.png"/><Relationship Id="rId139" Type="http://schemas.openxmlformats.org/officeDocument/2006/relationships/image" Target="../media/image1221.png"/><Relationship Id="rId290" Type="http://schemas.openxmlformats.org/officeDocument/2006/relationships/customXml" Target="../ink/ink1299.xml"/><Relationship Id="rId304" Type="http://schemas.openxmlformats.org/officeDocument/2006/relationships/customXml" Target="../ink/ink1306.xml"/><Relationship Id="rId85" Type="http://schemas.openxmlformats.org/officeDocument/2006/relationships/image" Target="../media/image1194.png"/><Relationship Id="rId150" Type="http://schemas.openxmlformats.org/officeDocument/2006/relationships/customXml" Target="../ink/ink1229.xml"/><Relationship Id="rId192" Type="http://schemas.openxmlformats.org/officeDocument/2006/relationships/customXml" Target="../ink/ink1250.xml"/><Relationship Id="rId206" Type="http://schemas.openxmlformats.org/officeDocument/2006/relationships/customXml" Target="../ink/ink1257.xml"/><Relationship Id="rId248" Type="http://schemas.openxmlformats.org/officeDocument/2006/relationships/customXml" Target="../ink/ink1278.xml"/><Relationship Id="rId12" Type="http://schemas.openxmlformats.org/officeDocument/2006/relationships/customXml" Target="../ink/ink1160.xml"/><Relationship Id="rId108" Type="http://schemas.openxmlformats.org/officeDocument/2006/relationships/customXml" Target="../ink/ink1208.xml"/><Relationship Id="rId315" Type="http://schemas.openxmlformats.org/officeDocument/2006/relationships/image" Target="../media/image1309.png"/><Relationship Id="rId54" Type="http://schemas.openxmlformats.org/officeDocument/2006/relationships/customXml" Target="../ink/ink1181.xml"/><Relationship Id="rId96" Type="http://schemas.openxmlformats.org/officeDocument/2006/relationships/customXml" Target="../ink/ink1202.xml"/><Relationship Id="rId161" Type="http://schemas.openxmlformats.org/officeDocument/2006/relationships/image" Target="../media/image1232.png"/><Relationship Id="rId217" Type="http://schemas.openxmlformats.org/officeDocument/2006/relationships/image" Target="../media/image1260.png"/><Relationship Id="rId259" Type="http://schemas.openxmlformats.org/officeDocument/2006/relationships/image" Target="../media/image1281.png"/><Relationship Id="rId23" Type="http://schemas.openxmlformats.org/officeDocument/2006/relationships/image" Target="../media/image1163.png"/><Relationship Id="rId119" Type="http://schemas.openxmlformats.org/officeDocument/2006/relationships/image" Target="../media/image1211.png"/><Relationship Id="rId270" Type="http://schemas.openxmlformats.org/officeDocument/2006/relationships/customXml" Target="../ink/ink1289.xml"/><Relationship Id="rId65" Type="http://schemas.openxmlformats.org/officeDocument/2006/relationships/image" Target="../media/image1184.png"/><Relationship Id="rId130" Type="http://schemas.openxmlformats.org/officeDocument/2006/relationships/customXml" Target="../ink/ink1219.xml"/><Relationship Id="rId172" Type="http://schemas.openxmlformats.org/officeDocument/2006/relationships/customXml" Target="../ink/ink1240.xml"/><Relationship Id="rId228" Type="http://schemas.openxmlformats.org/officeDocument/2006/relationships/customXml" Target="../ink/ink1268.xml"/><Relationship Id="rId13" Type="http://schemas.openxmlformats.org/officeDocument/2006/relationships/image" Target="../media/image1158.png"/><Relationship Id="rId109" Type="http://schemas.openxmlformats.org/officeDocument/2006/relationships/image" Target="../media/image1206.png"/><Relationship Id="rId260" Type="http://schemas.openxmlformats.org/officeDocument/2006/relationships/customXml" Target="../ink/ink1284.xml"/><Relationship Id="rId281" Type="http://schemas.openxmlformats.org/officeDocument/2006/relationships/image" Target="../media/image1292.png"/><Relationship Id="rId316" Type="http://schemas.openxmlformats.org/officeDocument/2006/relationships/customXml" Target="../ink/ink1312.xml"/><Relationship Id="rId34" Type="http://schemas.openxmlformats.org/officeDocument/2006/relationships/customXml" Target="../ink/ink1171.xml"/><Relationship Id="rId55" Type="http://schemas.openxmlformats.org/officeDocument/2006/relationships/image" Target="../media/image1179.png"/><Relationship Id="rId76" Type="http://schemas.openxmlformats.org/officeDocument/2006/relationships/customXml" Target="../ink/ink1192.xml"/><Relationship Id="rId97" Type="http://schemas.openxmlformats.org/officeDocument/2006/relationships/image" Target="../media/image1200.png"/><Relationship Id="rId120" Type="http://schemas.openxmlformats.org/officeDocument/2006/relationships/customXml" Target="../ink/ink1214.xml"/><Relationship Id="rId141" Type="http://schemas.openxmlformats.org/officeDocument/2006/relationships/image" Target="../media/image1222.png"/><Relationship Id="rId7" Type="http://schemas.openxmlformats.org/officeDocument/2006/relationships/image" Target="../media/image1155.png"/><Relationship Id="rId162" Type="http://schemas.openxmlformats.org/officeDocument/2006/relationships/customXml" Target="../ink/ink1235.xml"/><Relationship Id="rId183" Type="http://schemas.openxmlformats.org/officeDocument/2006/relationships/image" Target="../media/image1243.png"/><Relationship Id="rId218" Type="http://schemas.openxmlformats.org/officeDocument/2006/relationships/customXml" Target="../ink/ink1263.xml"/><Relationship Id="rId239" Type="http://schemas.openxmlformats.org/officeDocument/2006/relationships/image" Target="../media/image1271.png"/><Relationship Id="rId250" Type="http://schemas.openxmlformats.org/officeDocument/2006/relationships/customXml" Target="../ink/ink1279.xml"/><Relationship Id="rId271" Type="http://schemas.openxmlformats.org/officeDocument/2006/relationships/image" Target="../media/image1287.png"/><Relationship Id="rId292" Type="http://schemas.openxmlformats.org/officeDocument/2006/relationships/customXml" Target="../ink/ink1300.xml"/><Relationship Id="rId306" Type="http://schemas.openxmlformats.org/officeDocument/2006/relationships/customXml" Target="../ink/ink1307.xml"/><Relationship Id="rId24" Type="http://schemas.openxmlformats.org/officeDocument/2006/relationships/customXml" Target="../ink/ink1166.xml"/><Relationship Id="rId45" Type="http://schemas.openxmlformats.org/officeDocument/2006/relationships/image" Target="../media/image1174.png"/><Relationship Id="rId66" Type="http://schemas.openxmlformats.org/officeDocument/2006/relationships/customXml" Target="../ink/ink1187.xml"/><Relationship Id="rId87" Type="http://schemas.openxmlformats.org/officeDocument/2006/relationships/image" Target="../media/image1195.png"/><Relationship Id="rId110" Type="http://schemas.openxmlformats.org/officeDocument/2006/relationships/customXml" Target="../ink/ink1209.xml"/><Relationship Id="rId131" Type="http://schemas.openxmlformats.org/officeDocument/2006/relationships/image" Target="../media/image1217.png"/><Relationship Id="rId152" Type="http://schemas.openxmlformats.org/officeDocument/2006/relationships/customXml" Target="../ink/ink1230.xml"/><Relationship Id="rId173" Type="http://schemas.openxmlformats.org/officeDocument/2006/relationships/image" Target="../media/image1238.png"/><Relationship Id="rId194" Type="http://schemas.openxmlformats.org/officeDocument/2006/relationships/customXml" Target="../ink/ink1251.xml"/><Relationship Id="rId208" Type="http://schemas.openxmlformats.org/officeDocument/2006/relationships/customXml" Target="../ink/ink1258.xml"/><Relationship Id="rId229" Type="http://schemas.openxmlformats.org/officeDocument/2006/relationships/image" Target="../media/image1266.png"/><Relationship Id="rId240" Type="http://schemas.openxmlformats.org/officeDocument/2006/relationships/customXml" Target="../ink/ink1274.xml"/><Relationship Id="rId261" Type="http://schemas.openxmlformats.org/officeDocument/2006/relationships/image" Target="../media/image1282.png"/><Relationship Id="rId14" Type="http://schemas.openxmlformats.org/officeDocument/2006/relationships/customXml" Target="../ink/ink1161.xml"/><Relationship Id="rId35" Type="http://schemas.openxmlformats.org/officeDocument/2006/relationships/image" Target="../media/image1169.png"/><Relationship Id="rId56" Type="http://schemas.openxmlformats.org/officeDocument/2006/relationships/customXml" Target="../ink/ink1182.xml"/><Relationship Id="rId77" Type="http://schemas.openxmlformats.org/officeDocument/2006/relationships/image" Target="../media/image1190.png"/><Relationship Id="rId100" Type="http://schemas.openxmlformats.org/officeDocument/2006/relationships/customXml" Target="../ink/ink1204.xml"/><Relationship Id="rId282" Type="http://schemas.openxmlformats.org/officeDocument/2006/relationships/customXml" Target="../ink/ink1295.xml"/><Relationship Id="rId317" Type="http://schemas.openxmlformats.org/officeDocument/2006/relationships/image" Target="../media/image1310.png"/><Relationship Id="rId8" Type="http://schemas.openxmlformats.org/officeDocument/2006/relationships/customXml" Target="../ink/ink1158.xml"/><Relationship Id="rId98" Type="http://schemas.openxmlformats.org/officeDocument/2006/relationships/customXml" Target="../ink/ink1203.xml"/><Relationship Id="rId121" Type="http://schemas.openxmlformats.org/officeDocument/2006/relationships/image" Target="../media/image1212.png"/><Relationship Id="rId142" Type="http://schemas.openxmlformats.org/officeDocument/2006/relationships/customXml" Target="../ink/ink1225.xml"/><Relationship Id="rId163" Type="http://schemas.openxmlformats.org/officeDocument/2006/relationships/image" Target="../media/image1233.png"/><Relationship Id="rId184" Type="http://schemas.openxmlformats.org/officeDocument/2006/relationships/customXml" Target="../ink/ink1246.xml"/><Relationship Id="rId219" Type="http://schemas.openxmlformats.org/officeDocument/2006/relationships/image" Target="../media/image1261.png"/><Relationship Id="rId230" Type="http://schemas.openxmlformats.org/officeDocument/2006/relationships/customXml" Target="../ink/ink1269.xml"/><Relationship Id="rId251" Type="http://schemas.openxmlformats.org/officeDocument/2006/relationships/image" Target="../media/image1277.png"/><Relationship Id="rId25" Type="http://schemas.openxmlformats.org/officeDocument/2006/relationships/image" Target="../media/image1164.png"/><Relationship Id="rId46" Type="http://schemas.openxmlformats.org/officeDocument/2006/relationships/customXml" Target="../ink/ink1177.xml"/><Relationship Id="rId67" Type="http://schemas.openxmlformats.org/officeDocument/2006/relationships/image" Target="../media/image1185.png"/><Relationship Id="rId272" Type="http://schemas.openxmlformats.org/officeDocument/2006/relationships/customXml" Target="../ink/ink1290.xml"/><Relationship Id="rId293" Type="http://schemas.openxmlformats.org/officeDocument/2006/relationships/image" Target="../media/image1298.png"/><Relationship Id="rId307" Type="http://schemas.openxmlformats.org/officeDocument/2006/relationships/image" Target="../media/image1305.png"/><Relationship Id="rId88" Type="http://schemas.openxmlformats.org/officeDocument/2006/relationships/customXml" Target="../ink/ink1198.xml"/><Relationship Id="rId111" Type="http://schemas.openxmlformats.org/officeDocument/2006/relationships/image" Target="../media/image1207.png"/><Relationship Id="rId132" Type="http://schemas.openxmlformats.org/officeDocument/2006/relationships/customXml" Target="../ink/ink1220.xml"/><Relationship Id="rId153" Type="http://schemas.openxmlformats.org/officeDocument/2006/relationships/image" Target="../media/image1228.png"/><Relationship Id="rId174" Type="http://schemas.openxmlformats.org/officeDocument/2006/relationships/customXml" Target="../ink/ink1241.xml"/><Relationship Id="rId195" Type="http://schemas.openxmlformats.org/officeDocument/2006/relationships/image" Target="../media/image1249.png"/><Relationship Id="rId209" Type="http://schemas.openxmlformats.org/officeDocument/2006/relationships/image" Target="../media/image1256.png"/><Relationship Id="rId220" Type="http://schemas.openxmlformats.org/officeDocument/2006/relationships/customXml" Target="../ink/ink1264.xml"/><Relationship Id="rId241" Type="http://schemas.openxmlformats.org/officeDocument/2006/relationships/image" Target="../media/image1272.png"/><Relationship Id="rId15" Type="http://schemas.openxmlformats.org/officeDocument/2006/relationships/image" Target="../media/image1159.png"/><Relationship Id="rId36" Type="http://schemas.openxmlformats.org/officeDocument/2006/relationships/customXml" Target="../ink/ink1172.xml"/><Relationship Id="rId57" Type="http://schemas.openxmlformats.org/officeDocument/2006/relationships/image" Target="../media/image1180.png"/><Relationship Id="rId262" Type="http://schemas.openxmlformats.org/officeDocument/2006/relationships/customXml" Target="../ink/ink1285.xml"/><Relationship Id="rId283" Type="http://schemas.openxmlformats.org/officeDocument/2006/relationships/image" Target="../media/image1293.png"/><Relationship Id="rId318" Type="http://schemas.openxmlformats.org/officeDocument/2006/relationships/customXml" Target="../ink/ink1313.xml"/><Relationship Id="rId78" Type="http://schemas.openxmlformats.org/officeDocument/2006/relationships/customXml" Target="../ink/ink1193.xml"/><Relationship Id="rId99" Type="http://schemas.openxmlformats.org/officeDocument/2006/relationships/image" Target="../media/image1201.png"/><Relationship Id="rId101" Type="http://schemas.openxmlformats.org/officeDocument/2006/relationships/image" Target="../media/image1202.png"/><Relationship Id="rId122" Type="http://schemas.openxmlformats.org/officeDocument/2006/relationships/customXml" Target="../ink/ink1215.xml"/><Relationship Id="rId143" Type="http://schemas.openxmlformats.org/officeDocument/2006/relationships/image" Target="../media/image1223.png"/><Relationship Id="rId164" Type="http://schemas.openxmlformats.org/officeDocument/2006/relationships/customXml" Target="../ink/ink1236.xml"/><Relationship Id="rId185" Type="http://schemas.openxmlformats.org/officeDocument/2006/relationships/image" Target="../media/image1244.png"/><Relationship Id="rId9" Type="http://schemas.openxmlformats.org/officeDocument/2006/relationships/image" Target="../media/image1156.png"/><Relationship Id="rId210" Type="http://schemas.openxmlformats.org/officeDocument/2006/relationships/customXml" Target="../ink/ink1259.xml"/><Relationship Id="rId26" Type="http://schemas.openxmlformats.org/officeDocument/2006/relationships/customXml" Target="../ink/ink1167.xml"/><Relationship Id="rId231" Type="http://schemas.openxmlformats.org/officeDocument/2006/relationships/image" Target="../media/image1267.png"/><Relationship Id="rId252" Type="http://schemas.openxmlformats.org/officeDocument/2006/relationships/customXml" Target="../ink/ink1280.xml"/><Relationship Id="rId273" Type="http://schemas.openxmlformats.org/officeDocument/2006/relationships/image" Target="../media/image1288.png"/><Relationship Id="rId294" Type="http://schemas.openxmlformats.org/officeDocument/2006/relationships/customXml" Target="../ink/ink1301.xml"/><Relationship Id="rId308" Type="http://schemas.openxmlformats.org/officeDocument/2006/relationships/customXml" Target="../ink/ink1308.xml"/><Relationship Id="rId47" Type="http://schemas.openxmlformats.org/officeDocument/2006/relationships/image" Target="../media/image1175.png"/><Relationship Id="rId68" Type="http://schemas.openxmlformats.org/officeDocument/2006/relationships/customXml" Target="../ink/ink1188.xml"/><Relationship Id="rId89" Type="http://schemas.openxmlformats.org/officeDocument/2006/relationships/image" Target="../media/image1196.png"/><Relationship Id="rId112" Type="http://schemas.openxmlformats.org/officeDocument/2006/relationships/customXml" Target="../ink/ink1210.xml"/><Relationship Id="rId133" Type="http://schemas.openxmlformats.org/officeDocument/2006/relationships/image" Target="../media/image1218.png"/><Relationship Id="rId154" Type="http://schemas.openxmlformats.org/officeDocument/2006/relationships/customXml" Target="../ink/ink1231.xml"/><Relationship Id="rId175" Type="http://schemas.openxmlformats.org/officeDocument/2006/relationships/image" Target="../media/image1239.png"/><Relationship Id="rId196" Type="http://schemas.openxmlformats.org/officeDocument/2006/relationships/customXml" Target="../ink/ink1252.xml"/><Relationship Id="rId200" Type="http://schemas.openxmlformats.org/officeDocument/2006/relationships/customXml" Target="../ink/ink1254.xml"/><Relationship Id="rId16" Type="http://schemas.openxmlformats.org/officeDocument/2006/relationships/customXml" Target="../ink/ink1162.xml"/><Relationship Id="rId221" Type="http://schemas.openxmlformats.org/officeDocument/2006/relationships/image" Target="../media/image1262.png"/><Relationship Id="rId242" Type="http://schemas.openxmlformats.org/officeDocument/2006/relationships/customXml" Target="../ink/ink1275.xml"/><Relationship Id="rId263" Type="http://schemas.openxmlformats.org/officeDocument/2006/relationships/image" Target="../media/image1283.png"/><Relationship Id="rId284" Type="http://schemas.openxmlformats.org/officeDocument/2006/relationships/customXml" Target="../ink/ink1296.xml"/><Relationship Id="rId319" Type="http://schemas.openxmlformats.org/officeDocument/2006/relationships/image" Target="../media/image1311.png"/><Relationship Id="rId37" Type="http://schemas.openxmlformats.org/officeDocument/2006/relationships/image" Target="../media/image1170.png"/><Relationship Id="rId58" Type="http://schemas.openxmlformats.org/officeDocument/2006/relationships/customXml" Target="../ink/ink1183.xml"/><Relationship Id="rId79" Type="http://schemas.openxmlformats.org/officeDocument/2006/relationships/image" Target="../media/image1191.png"/><Relationship Id="rId102" Type="http://schemas.openxmlformats.org/officeDocument/2006/relationships/customXml" Target="../ink/ink1205.xml"/><Relationship Id="rId123" Type="http://schemas.openxmlformats.org/officeDocument/2006/relationships/image" Target="../media/image1213.png"/><Relationship Id="rId144" Type="http://schemas.openxmlformats.org/officeDocument/2006/relationships/customXml" Target="../ink/ink1226.xml"/><Relationship Id="rId90" Type="http://schemas.openxmlformats.org/officeDocument/2006/relationships/customXml" Target="../ink/ink1199.xml"/><Relationship Id="rId165" Type="http://schemas.openxmlformats.org/officeDocument/2006/relationships/image" Target="../media/image1234.png"/><Relationship Id="rId186" Type="http://schemas.openxmlformats.org/officeDocument/2006/relationships/customXml" Target="../ink/ink1247.xml"/><Relationship Id="rId211" Type="http://schemas.openxmlformats.org/officeDocument/2006/relationships/image" Target="../media/image1257.png"/><Relationship Id="rId232" Type="http://schemas.openxmlformats.org/officeDocument/2006/relationships/customXml" Target="../ink/ink1270.xml"/><Relationship Id="rId253" Type="http://schemas.openxmlformats.org/officeDocument/2006/relationships/image" Target="../media/image1278.png"/><Relationship Id="rId274" Type="http://schemas.openxmlformats.org/officeDocument/2006/relationships/customXml" Target="../ink/ink1291.xml"/><Relationship Id="rId295" Type="http://schemas.openxmlformats.org/officeDocument/2006/relationships/image" Target="../media/image1299.png"/><Relationship Id="rId309" Type="http://schemas.openxmlformats.org/officeDocument/2006/relationships/image" Target="../media/image1306.png"/><Relationship Id="rId27" Type="http://schemas.openxmlformats.org/officeDocument/2006/relationships/image" Target="../media/image1165.png"/><Relationship Id="rId48" Type="http://schemas.openxmlformats.org/officeDocument/2006/relationships/customXml" Target="../ink/ink1178.xml"/><Relationship Id="rId69" Type="http://schemas.openxmlformats.org/officeDocument/2006/relationships/image" Target="../media/image1186.png"/><Relationship Id="rId113" Type="http://schemas.openxmlformats.org/officeDocument/2006/relationships/image" Target="../media/image1208.png"/><Relationship Id="rId134" Type="http://schemas.openxmlformats.org/officeDocument/2006/relationships/customXml" Target="../ink/ink1221.xml"/><Relationship Id="rId80" Type="http://schemas.openxmlformats.org/officeDocument/2006/relationships/customXml" Target="../ink/ink1194.xml"/><Relationship Id="rId155" Type="http://schemas.openxmlformats.org/officeDocument/2006/relationships/image" Target="../media/image1229.png"/><Relationship Id="rId176" Type="http://schemas.openxmlformats.org/officeDocument/2006/relationships/customXml" Target="../ink/ink1242.xml"/><Relationship Id="rId197" Type="http://schemas.openxmlformats.org/officeDocument/2006/relationships/image" Target="../media/image1250.png"/><Relationship Id="rId201" Type="http://schemas.openxmlformats.org/officeDocument/2006/relationships/image" Target="../media/image1252.png"/><Relationship Id="rId222" Type="http://schemas.openxmlformats.org/officeDocument/2006/relationships/customXml" Target="../ink/ink1265.xml"/><Relationship Id="rId243" Type="http://schemas.openxmlformats.org/officeDocument/2006/relationships/image" Target="../media/image1273.png"/><Relationship Id="rId264" Type="http://schemas.openxmlformats.org/officeDocument/2006/relationships/customXml" Target="../ink/ink1286.xml"/><Relationship Id="rId285" Type="http://schemas.openxmlformats.org/officeDocument/2006/relationships/image" Target="../media/image1294.png"/><Relationship Id="rId17" Type="http://schemas.openxmlformats.org/officeDocument/2006/relationships/image" Target="../media/image1160.png"/><Relationship Id="rId38" Type="http://schemas.openxmlformats.org/officeDocument/2006/relationships/customXml" Target="../ink/ink1173.xml"/><Relationship Id="rId59" Type="http://schemas.openxmlformats.org/officeDocument/2006/relationships/image" Target="../media/image1181.png"/><Relationship Id="rId103" Type="http://schemas.openxmlformats.org/officeDocument/2006/relationships/image" Target="../media/image1203.png"/><Relationship Id="rId124" Type="http://schemas.openxmlformats.org/officeDocument/2006/relationships/customXml" Target="../ink/ink1216.xml"/><Relationship Id="rId310" Type="http://schemas.openxmlformats.org/officeDocument/2006/relationships/customXml" Target="../ink/ink1309.xml"/><Relationship Id="rId70" Type="http://schemas.openxmlformats.org/officeDocument/2006/relationships/customXml" Target="../ink/ink1189.xml"/><Relationship Id="rId91" Type="http://schemas.openxmlformats.org/officeDocument/2006/relationships/image" Target="../media/image1197.png"/><Relationship Id="rId145" Type="http://schemas.openxmlformats.org/officeDocument/2006/relationships/image" Target="../media/image1224.png"/><Relationship Id="rId166" Type="http://schemas.openxmlformats.org/officeDocument/2006/relationships/customXml" Target="../ink/ink1237.xml"/><Relationship Id="rId187" Type="http://schemas.openxmlformats.org/officeDocument/2006/relationships/image" Target="../media/image124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60.xml"/><Relationship Id="rId233" Type="http://schemas.openxmlformats.org/officeDocument/2006/relationships/image" Target="../media/image1268.png"/><Relationship Id="rId254" Type="http://schemas.openxmlformats.org/officeDocument/2006/relationships/customXml" Target="../ink/ink1281.xml"/><Relationship Id="rId28" Type="http://schemas.openxmlformats.org/officeDocument/2006/relationships/customXml" Target="../ink/ink1168.xml"/><Relationship Id="rId49" Type="http://schemas.openxmlformats.org/officeDocument/2006/relationships/image" Target="../media/image1176.png"/><Relationship Id="rId114" Type="http://schemas.openxmlformats.org/officeDocument/2006/relationships/customXml" Target="../ink/ink1211.xml"/><Relationship Id="rId275" Type="http://schemas.openxmlformats.org/officeDocument/2006/relationships/image" Target="../media/image1289.png"/><Relationship Id="rId296" Type="http://schemas.openxmlformats.org/officeDocument/2006/relationships/customXml" Target="../ink/ink1302.xml"/><Relationship Id="rId300" Type="http://schemas.openxmlformats.org/officeDocument/2006/relationships/customXml" Target="../ink/ink1304.xml"/><Relationship Id="rId60" Type="http://schemas.openxmlformats.org/officeDocument/2006/relationships/customXml" Target="../ink/ink1184.xml"/><Relationship Id="rId81" Type="http://schemas.openxmlformats.org/officeDocument/2006/relationships/image" Target="../media/image1192.png"/><Relationship Id="rId135" Type="http://schemas.openxmlformats.org/officeDocument/2006/relationships/image" Target="../media/image1219.png"/><Relationship Id="rId156" Type="http://schemas.openxmlformats.org/officeDocument/2006/relationships/customXml" Target="../ink/ink1232.xml"/><Relationship Id="rId177" Type="http://schemas.openxmlformats.org/officeDocument/2006/relationships/image" Target="../media/image1240.png"/><Relationship Id="rId198" Type="http://schemas.openxmlformats.org/officeDocument/2006/relationships/customXml" Target="../ink/ink1253.xml"/><Relationship Id="rId202" Type="http://schemas.openxmlformats.org/officeDocument/2006/relationships/customXml" Target="../ink/ink1255.xml"/><Relationship Id="rId223" Type="http://schemas.openxmlformats.org/officeDocument/2006/relationships/image" Target="../media/image1263.png"/><Relationship Id="rId244" Type="http://schemas.openxmlformats.org/officeDocument/2006/relationships/customXml" Target="../ink/ink1276.xml"/><Relationship Id="rId18" Type="http://schemas.openxmlformats.org/officeDocument/2006/relationships/customXml" Target="../ink/ink1163.xml"/><Relationship Id="rId39" Type="http://schemas.openxmlformats.org/officeDocument/2006/relationships/image" Target="../media/image1171.png"/><Relationship Id="rId265" Type="http://schemas.openxmlformats.org/officeDocument/2006/relationships/image" Target="../media/image1284.png"/><Relationship Id="rId286" Type="http://schemas.openxmlformats.org/officeDocument/2006/relationships/customXml" Target="../ink/ink1297.xml"/><Relationship Id="rId50" Type="http://schemas.openxmlformats.org/officeDocument/2006/relationships/customXml" Target="../ink/ink1179.xml"/><Relationship Id="rId104" Type="http://schemas.openxmlformats.org/officeDocument/2006/relationships/customXml" Target="../ink/ink1206.xml"/><Relationship Id="rId125" Type="http://schemas.openxmlformats.org/officeDocument/2006/relationships/image" Target="../media/image1214.png"/><Relationship Id="rId146" Type="http://schemas.openxmlformats.org/officeDocument/2006/relationships/customXml" Target="../ink/ink1227.xml"/><Relationship Id="rId167" Type="http://schemas.openxmlformats.org/officeDocument/2006/relationships/image" Target="../media/image1235.png"/><Relationship Id="rId188" Type="http://schemas.openxmlformats.org/officeDocument/2006/relationships/customXml" Target="../ink/ink1248.xml"/><Relationship Id="rId311" Type="http://schemas.openxmlformats.org/officeDocument/2006/relationships/image" Target="../media/image1307.png"/><Relationship Id="rId71" Type="http://schemas.openxmlformats.org/officeDocument/2006/relationships/image" Target="../media/image1187.png"/><Relationship Id="rId92" Type="http://schemas.openxmlformats.org/officeDocument/2006/relationships/customXml" Target="../ink/ink1200.xml"/><Relationship Id="rId213" Type="http://schemas.openxmlformats.org/officeDocument/2006/relationships/image" Target="../media/image1258.png"/><Relationship Id="rId234" Type="http://schemas.openxmlformats.org/officeDocument/2006/relationships/customXml" Target="../ink/ink1271.xml"/><Relationship Id="rId2" Type="http://schemas.openxmlformats.org/officeDocument/2006/relationships/customXml" Target="../ink/ink1155.xml"/><Relationship Id="rId29" Type="http://schemas.openxmlformats.org/officeDocument/2006/relationships/image" Target="../media/image1166.png"/><Relationship Id="rId255" Type="http://schemas.openxmlformats.org/officeDocument/2006/relationships/image" Target="../media/image1279.png"/><Relationship Id="rId276" Type="http://schemas.openxmlformats.org/officeDocument/2006/relationships/customXml" Target="../ink/ink1292.xml"/><Relationship Id="rId297" Type="http://schemas.openxmlformats.org/officeDocument/2006/relationships/image" Target="../media/image1300.png"/><Relationship Id="rId40" Type="http://schemas.openxmlformats.org/officeDocument/2006/relationships/customXml" Target="../ink/ink1174.xml"/><Relationship Id="rId115" Type="http://schemas.openxmlformats.org/officeDocument/2006/relationships/image" Target="../media/image1209.png"/><Relationship Id="rId136" Type="http://schemas.openxmlformats.org/officeDocument/2006/relationships/customXml" Target="../ink/ink1222.xml"/><Relationship Id="rId157" Type="http://schemas.openxmlformats.org/officeDocument/2006/relationships/image" Target="../media/image1230.png"/><Relationship Id="rId178" Type="http://schemas.openxmlformats.org/officeDocument/2006/relationships/customXml" Target="../ink/ink1243.xml"/><Relationship Id="rId301" Type="http://schemas.openxmlformats.org/officeDocument/2006/relationships/image" Target="../media/image1302.png"/><Relationship Id="rId61" Type="http://schemas.openxmlformats.org/officeDocument/2006/relationships/image" Target="../media/image1182.png"/><Relationship Id="rId82" Type="http://schemas.openxmlformats.org/officeDocument/2006/relationships/customXml" Target="../ink/ink1195.xml"/><Relationship Id="rId199" Type="http://schemas.openxmlformats.org/officeDocument/2006/relationships/image" Target="../media/image1251.png"/><Relationship Id="rId203" Type="http://schemas.openxmlformats.org/officeDocument/2006/relationships/image" Target="../media/image1253.png"/><Relationship Id="rId19" Type="http://schemas.openxmlformats.org/officeDocument/2006/relationships/image" Target="../media/image1161.png"/><Relationship Id="rId224" Type="http://schemas.openxmlformats.org/officeDocument/2006/relationships/customXml" Target="../ink/ink1266.xml"/><Relationship Id="rId245" Type="http://schemas.openxmlformats.org/officeDocument/2006/relationships/image" Target="../media/image1274.png"/><Relationship Id="rId266" Type="http://schemas.openxmlformats.org/officeDocument/2006/relationships/customXml" Target="../ink/ink1287.xml"/><Relationship Id="rId287" Type="http://schemas.openxmlformats.org/officeDocument/2006/relationships/image" Target="../media/image1295.png"/><Relationship Id="rId30" Type="http://schemas.openxmlformats.org/officeDocument/2006/relationships/customXml" Target="../ink/ink1169.xml"/><Relationship Id="rId105" Type="http://schemas.openxmlformats.org/officeDocument/2006/relationships/image" Target="../media/image1204.png"/><Relationship Id="rId126" Type="http://schemas.openxmlformats.org/officeDocument/2006/relationships/customXml" Target="../ink/ink1217.xml"/><Relationship Id="rId147" Type="http://schemas.openxmlformats.org/officeDocument/2006/relationships/image" Target="../media/image1225.png"/><Relationship Id="rId168" Type="http://schemas.openxmlformats.org/officeDocument/2006/relationships/customXml" Target="../ink/ink1238.xml"/><Relationship Id="rId312" Type="http://schemas.openxmlformats.org/officeDocument/2006/relationships/customXml" Target="../ink/ink1310.xml"/><Relationship Id="rId51" Type="http://schemas.openxmlformats.org/officeDocument/2006/relationships/image" Target="../media/image1177.png"/><Relationship Id="rId72" Type="http://schemas.openxmlformats.org/officeDocument/2006/relationships/customXml" Target="../ink/ink1190.xml"/><Relationship Id="rId93" Type="http://schemas.openxmlformats.org/officeDocument/2006/relationships/image" Target="../media/image1198.png"/><Relationship Id="rId189" Type="http://schemas.openxmlformats.org/officeDocument/2006/relationships/image" Target="../media/image1246.png"/><Relationship Id="rId3" Type="http://schemas.openxmlformats.org/officeDocument/2006/relationships/image" Target="../media/image1153.png"/><Relationship Id="rId214" Type="http://schemas.openxmlformats.org/officeDocument/2006/relationships/customXml" Target="../ink/ink1261.xml"/><Relationship Id="rId235" Type="http://schemas.openxmlformats.org/officeDocument/2006/relationships/image" Target="../media/image1269.png"/><Relationship Id="rId256" Type="http://schemas.openxmlformats.org/officeDocument/2006/relationships/customXml" Target="../ink/ink1282.xml"/><Relationship Id="rId277" Type="http://schemas.openxmlformats.org/officeDocument/2006/relationships/image" Target="../media/image1290.png"/><Relationship Id="rId298" Type="http://schemas.openxmlformats.org/officeDocument/2006/relationships/customXml" Target="../ink/ink1303.xml"/><Relationship Id="rId116" Type="http://schemas.openxmlformats.org/officeDocument/2006/relationships/customXml" Target="../ink/ink1212.xml"/><Relationship Id="rId137" Type="http://schemas.openxmlformats.org/officeDocument/2006/relationships/image" Target="../media/image1220.png"/><Relationship Id="rId158" Type="http://schemas.openxmlformats.org/officeDocument/2006/relationships/customXml" Target="../ink/ink1233.xml"/><Relationship Id="rId302" Type="http://schemas.openxmlformats.org/officeDocument/2006/relationships/customXml" Target="../ink/ink1305.xml"/><Relationship Id="rId20" Type="http://schemas.openxmlformats.org/officeDocument/2006/relationships/customXml" Target="../ink/ink1164.xml"/><Relationship Id="rId41" Type="http://schemas.openxmlformats.org/officeDocument/2006/relationships/image" Target="../media/image1172.png"/><Relationship Id="rId62" Type="http://schemas.openxmlformats.org/officeDocument/2006/relationships/customXml" Target="../ink/ink1185.xml"/><Relationship Id="rId83" Type="http://schemas.openxmlformats.org/officeDocument/2006/relationships/image" Target="../media/image1193.png"/><Relationship Id="rId179" Type="http://schemas.openxmlformats.org/officeDocument/2006/relationships/image" Target="../media/image1241.png"/><Relationship Id="rId190" Type="http://schemas.openxmlformats.org/officeDocument/2006/relationships/customXml" Target="../ink/ink1249.xml"/><Relationship Id="rId204" Type="http://schemas.openxmlformats.org/officeDocument/2006/relationships/customXml" Target="../ink/ink1256.xml"/><Relationship Id="rId225" Type="http://schemas.openxmlformats.org/officeDocument/2006/relationships/image" Target="../media/image1264.png"/><Relationship Id="rId246" Type="http://schemas.openxmlformats.org/officeDocument/2006/relationships/customXml" Target="../ink/ink1277.xml"/><Relationship Id="rId267" Type="http://schemas.openxmlformats.org/officeDocument/2006/relationships/image" Target="../media/image1285.png"/><Relationship Id="rId288" Type="http://schemas.openxmlformats.org/officeDocument/2006/relationships/customXml" Target="../ink/ink1298.xml"/><Relationship Id="rId106" Type="http://schemas.openxmlformats.org/officeDocument/2006/relationships/customXml" Target="../ink/ink1207.xml"/><Relationship Id="rId127" Type="http://schemas.openxmlformats.org/officeDocument/2006/relationships/image" Target="../media/image1215.png"/><Relationship Id="rId313" Type="http://schemas.openxmlformats.org/officeDocument/2006/relationships/image" Target="../media/image1308.png"/><Relationship Id="rId10" Type="http://schemas.openxmlformats.org/officeDocument/2006/relationships/customXml" Target="../ink/ink1159.xml"/><Relationship Id="rId31" Type="http://schemas.openxmlformats.org/officeDocument/2006/relationships/image" Target="../media/image1167.png"/><Relationship Id="rId52" Type="http://schemas.openxmlformats.org/officeDocument/2006/relationships/customXml" Target="../ink/ink1180.xml"/><Relationship Id="rId73" Type="http://schemas.openxmlformats.org/officeDocument/2006/relationships/image" Target="../media/image1188.png"/><Relationship Id="rId94" Type="http://schemas.openxmlformats.org/officeDocument/2006/relationships/customXml" Target="../ink/ink1201.xml"/><Relationship Id="rId148" Type="http://schemas.openxmlformats.org/officeDocument/2006/relationships/customXml" Target="../ink/ink1228.xml"/><Relationship Id="rId169" Type="http://schemas.openxmlformats.org/officeDocument/2006/relationships/image" Target="../media/image1236.png"/><Relationship Id="rId4" Type="http://schemas.openxmlformats.org/officeDocument/2006/relationships/customXml" Target="../ink/ink1156.xml"/><Relationship Id="rId180" Type="http://schemas.openxmlformats.org/officeDocument/2006/relationships/customXml" Target="../ink/ink1244.xml"/><Relationship Id="rId215" Type="http://schemas.openxmlformats.org/officeDocument/2006/relationships/image" Target="../media/image1259.png"/><Relationship Id="rId236" Type="http://schemas.openxmlformats.org/officeDocument/2006/relationships/customXml" Target="../ink/ink1272.xml"/><Relationship Id="rId257" Type="http://schemas.openxmlformats.org/officeDocument/2006/relationships/image" Target="../media/image1280.png"/><Relationship Id="rId278" Type="http://schemas.openxmlformats.org/officeDocument/2006/relationships/customXml" Target="../ink/ink1293.xml"/><Relationship Id="rId303" Type="http://schemas.openxmlformats.org/officeDocument/2006/relationships/image" Target="../media/image1303.png"/><Relationship Id="rId42" Type="http://schemas.openxmlformats.org/officeDocument/2006/relationships/customXml" Target="../ink/ink1175.xml"/><Relationship Id="rId84" Type="http://schemas.openxmlformats.org/officeDocument/2006/relationships/customXml" Target="../ink/ink1196.xml"/><Relationship Id="rId138" Type="http://schemas.openxmlformats.org/officeDocument/2006/relationships/customXml" Target="../ink/ink1223.xml"/><Relationship Id="rId191" Type="http://schemas.openxmlformats.org/officeDocument/2006/relationships/image" Target="../media/image1247.png"/><Relationship Id="rId205" Type="http://schemas.openxmlformats.org/officeDocument/2006/relationships/image" Target="../media/image1254.png"/><Relationship Id="rId247" Type="http://schemas.openxmlformats.org/officeDocument/2006/relationships/image" Target="../media/image1275.png"/><Relationship Id="rId107" Type="http://schemas.openxmlformats.org/officeDocument/2006/relationships/image" Target="../media/image1205.png"/><Relationship Id="rId289" Type="http://schemas.openxmlformats.org/officeDocument/2006/relationships/image" Target="../media/image1296.png"/><Relationship Id="rId11" Type="http://schemas.openxmlformats.org/officeDocument/2006/relationships/image" Target="../media/image1157.png"/><Relationship Id="rId53" Type="http://schemas.openxmlformats.org/officeDocument/2006/relationships/image" Target="../media/image1178.png"/><Relationship Id="rId149" Type="http://schemas.openxmlformats.org/officeDocument/2006/relationships/image" Target="../media/image1226.png"/><Relationship Id="rId314" Type="http://schemas.openxmlformats.org/officeDocument/2006/relationships/customXml" Target="../ink/ink1311.xml"/><Relationship Id="rId95" Type="http://schemas.openxmlformats.org/officeDocument/2006/relationships/image" Target="../media/image1199.png"/><Relationship Id="rId160" Type="http://schemas.openxmlformats.org/officeDocument/2006/relationships/customXml" Target="../ink/ink1234.xml"/><Relationship Id="rId216" Type="http://schemas.openxmlformats.org/officeDocument/2006/relationships/customXml" Target="../ink/ink1262.xml"/><Relationship Id="rId258" Type="http://schemas.openxmlformats.org/officeDocument/2006/relationships/customXml" Target="../ink/ink1283.xml"/><Relationship Id="rId22" Type="http://schemas.openxmlformats.org/officeDocument/2006/relationships/customXml" Target="../ink/ink1165.xml"/><Relationship Id="rId64" Type="http://schemas.openxmlformats.org/officeDocument/2006/relationships/customXml" Target="../ink/ink1186.xml"/><Relationship Id="rId118" Type="http://schemas.openxmlformats.org/officeDocument/2006/relationships/customXml" Target="../ink/ink1213.xml"/><Relationship Id="rId171" Type="http://schemas.openxmlformats.org/officeDocument/2006/relationships/image" Target="../media/image1237.png"/><Relationship Id="rId227" Type="http://schemas.openxmlformats.org/officeDocument/2006/relationships/image" Target="../media/image1265.png"/><Relationship Id="rId269" Type="http://schemas.openxmlformats.org/officeDocument/2006/relationships/image" Target="../media/image1286.png"/><Relationship Id="rId33" Type="http://schemas.openxmlformats.org/officeDocument/2006/relationships/image" Target="../media/image1168.png"/><Relationship Id="rId129" Type="http://schemas.openxmlformats.org/officeDocument/2006/relationships/image" Target="../media/image1216.png"/><Relationship Id="rId280" Type="http://schemas.openxmlformats.org/officeDocument/2006/relationships/customXml" Target="../ink/ink1294.xml"/><Relationship Id="rId75" Type="http://schemas.openxmlformats.org/officeDocument/2006/relationships/image" Target="../media/image1189.png"/><Relationship Id="rId140" Type="http://schemas.openxmlformats.org/officeDocument/2006/relationships/customXml" Target="../ink/ink1224.xml"/><Relationship Id="rId182" Type="http://schemas.openxmlformats.org/officeDocument/2006/relationships/customXml" Target="../ink/ink1245.xml"/><Relationship Id="rId6" Type="http://schemas.openxmlformats.org/officeDocument/2006/relationships/customXml" Target="../ink/ink1157.xml"/><Relationship Id="rId238" Type="http://schemas.openxmlformats.org/officeDocument/2006/relationships/customXml" Target="../ink/ink1273.xml"/><Relationship Id="rId291" Type="http://schemas.openxmlformats.org/officeDocument/2006/relationships/image" Target="../media/image1297.png"/><Relationship Id="rId305" Type="http://schemas.openxmlformats.org/officeDocument/2006/relationships/image" Target="../media/image1304.png"/><Relationship Id="rId44" Type="http://schemas.openxmlformats.org/officeDocument/2006/relationships/customXml" Target="../ink/ink1176.xml"/><Relationship Id="rId86" Type="http://schemas.openxmlformats.org/officeDocument/2006/relationships/customXml" Target="../ink/ink1197.xml"/><Relationship Id="rId151" Type="http://schemas.openxmlformats.org/officeDocument/2006/relationships/image" Target="../media/image1227.png"/><Relationship Id="rId193" Type="http://schemas.openxmlformats.org/officeDocument/2006/relationships/image" Target="../media/image1248.png"/><Relationship Id="rId207" Type="http://schemas.openxmlformats.org/officeDocument/2006/relationships/image" Target="../media/image1255.png"/><Relationship Id="rId249" Type="http://schemas.openxmlformats.org/officeDocument/2006/relationships/image" Target="../media/image127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26.xml"/><Relationship Id="rId21" Type="http://schemas.openxmlformats.org/officeDocument/2006/relationships/image" Target="../media/image1321.png"/><Relationship Id="rId42" Type="http://schemas.openxmlformats.org/officeDocument/2006/relationships/customXml" Target="../ink/ink1334.xml"/><Relationship Id="rId47" Type="http://schemas.openxmlformats.org/officeDocument/2006/relationships/image" Target="../media/image1334.png"/><Relationship Id="rId63" Type="http://schemas.openxmlformats.org/officeDocument/2006/relationships/image" Target="../media/image1342.png"/><Relationship Id="rId68" Type="http://schemas.openxmlformats.org/officeDocument/2006/relationships/customXml" Target="../ink/ink1347.xml"/><Relationship Id="rId7" Type="http://schemas.openxmlformats.org/officeDocument/2006/relationships/image" Target="../media/image1314.png"/><Relationship Id="rId2" Type="http://schemas.openxmlformats.org/officeDocument/2006/relationships/customXml" Target="../ink/ink1314.xml"/><Relationship Id="rId16" Type="http://schemas.openxmlformats.org/officeDocument/2006/relationships/customXml" Target="../ink/ink1321.xml"/><Relationship Id="rId29" Type="http://schemas.openxmlformats.org/officeDocument/2006/relationships/image" Target="../media/image1325.png"/><Relationship Id="rId11" Type="http://schemas.openxmlformats.org/officeDocument/2006/relationships/image" Target="../media/image1316.png"/><Relationship Id="rId24" Type="http://schemas.openxmlformats.org/officeDocument/2006/relationships/customXml" Target="../ink/ink1325.xml"/><Relationship Id="rId32" Type="http://schemas.openxmlformats.org/officeDocument/2006/relationships/customXml" Target="../ink/ink1329.xml"/><Relationship Id="rId37" Type="http://schemas.openxmlformats.org/officeDocument/2006/relationships/image" Target="../media/image1329.png"/><Relationship Id="rId40" Type="http://schemas.openxmlformats.org/officeDocument/2006/relationships/customXml" Target="../ink/ink1333.xml"/><Relationship Id="rId45" Type="http://schemas.openxmlformats.org/officeDocument/2006/relationships/image" Target="../media/image1333.png"/><Relationship Id="rId53" Type="http://schemas.openxmlformats.org/officeDocument/2006/relationships/image" Target="../media/image1337.png"/><Relationship Id="rId58" Type="http://schemas.openxmlformats.org/officeDocument/2006/relationships/customXml" Target="../ink/ink1342.xml"/><Relationship Id="rId66" Type="http://schemas.openxmlformats.org/officeDocument/2006/relationships/customXml" Target="../ink/ink1346.xml"/><Relationship Id="rId5" Type="http://schemas.openxmlformats.org/officeDocument/2006/relationships/image" Target="../media/image1313.png"/><Relationship Id="rId61" Type="http://schemas.openxmlformats.org/officeDocument/2006/relationships/image" Target="../media/image1341.png"/><Relationship Id="rId19" Type="http://schemas.openxmlformats.org/officeDocument/2006/relationships/image" Target="../media/image1320.png"/><Relationship Id="rId14" Type="http://schemas.openxmlformats.org/officeDocument/2006/relationships/customXml" Target="../ink/ink1320.xml"/><Relationship Id="rId22" Type="http://schemas.openxmlformats.org/officeDocument/2006/relationships/customXml" Target="../ink/ink1324.xml"/><Relationship Id="rId27" Type="http://schemas.openxmlformats.org/officeDocument/2006/relationships/image" Target="../media/image1324.png"/><Relationship Id="rId30" Type="http://schemas.openxmlformats.org/officeDocument/2006/relationships/customXml" Target="../ink/ink1328.xml"/><Relationship Id="rId35" Type="http://schemas.openxmlformats.org/officeDocument/2006/relationships/image" Target="../media/image1328.png"/><Relationship Id="rId43" Type="http://schemas.openxmlformats.org/officeDocument/2006/relationships/image" Target="../media/image1332.png"/><Relationship Id="rId48" Type="http://schemas.openxmlformats.org/officeDocument/2006/relationships/customXml" Target="../ink/ink1337.xml"/><Relationship Id="rId56" Type="http://schemas.openxmlformats.org/officeDocument/2006/relationships/customXml" Target="../ink/ink1341.xml"/><Relationship Id="rId64" Type="http://schemas.openxmlformats.org/officeDocument/2006/relationships/customXml" Target="../ink/ink1345.xml"/><Relationship Id="rId69" Type="http://schemas.openxmlformats.org/officeDocument/2006/relationships/image" Target="../media/image1345.png"/><Relationship Id="rId8" Type="http://schemas.openxmlformats.org/officeDocument/2006/relationships/customXml" Target="../ink/ink1317.xml"/><Relationship Id="rId51" Type="http://schemas.openxmlformats.org/officeDocument/2006/relationships/image" Target="../media/image1336.png"/><Relationship Id="rId3" Type="http://schemas.openxmlformats.org/officeDocument/2006/relationships/image" Target="../media/image1312.png"/><Relationship Id="rId12" Type="http://schemas.openxmlformats.org/officeDocument/2006/relationships/customXml" Target="../ink/ink1319.xml"/><Relationship Id="rId17" Type="http://schemas.openxmlformats.org/officeDocument/2006/relationships/image" Target="../media/image1319.png"/><Relationship Id="rId25" Type="http://schemas.openxmlformats.org/officeDocument/2006/relationships/image" Target="../media/image1323.png"/><Relationship Id="rId33" Type="http://schemas.openxmlformats.org/officeDocument/2006/relationships/image" Target="../media/image1327.png"/><Relationship Id="rId38" Type="http://schemas.openxmlformats.org/officeDocument/2006/relationships/customXml" Target="../ink/ink1332.xml"/><Relationship Id="rId46" Type="http://schemas.openxmlformats.org/officeDocument/2006/relationships/customXml" Target="../ink/ink1336.xml"/><Relationship Id="rId59" Type="http://schemas.openxmlformats.org/officeDocument/2006/relationships/image" Target="../media/image1340.png"/><Relationship Id="rId67" Type="http://schemas.openxmlformats.org/officeDocument/2006/relationships/image" Target="../media/image1344.png"/><Relationship Id="rId20" Type="http://schemas.openxmlformats.org/officeDocument/2006/relationships/customXml" Target="../ink/ink1323.xml"/><Relationship Id="rId41" Type="http://schemas.openxmlformats.org/officeDocument/2006/relationships/image" Target="../media/image1331.png"/><Relationship Id="rId54" Type="http://schemas.openxmlformats.org/officeDocument/2006/relationships/customXml" Target="../ink/ink1340.xml"/><Relationship Id="rId62" Type="http://schemas.openxmlformats.org/officeDocument/2006/relationships/customXml" Target="../ink/ink13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16.xml"/><Relationship Id="rId15" Type="http://schemas.openxmlformats.org/officeDocument/2006/relationships/image" Target="../media/image1318.png"/><Relationship Id="rId23" Type="http://schemas.openxmlformats.org/officeDocument/2006/relationships/image" Target="../media/image1322.png"/><Relationship Id="rId28" Type="http://schemas.openxmlformats.org/officeDocument/2006/relationships/customXml" Target="../ink/ink1327.xml"/><Relationship Id="rId36" Type="http://schemas.openxmlformats.org/officeDocument/2006/relationships/customXml" Target="../ink/ink1331.xml"/><Relationship Id="rId49" Type="http://schemas.openxmlformats.org/officeDocument/2006/relationships/image" Target="../media/image1335.png"/><Relationship Id="rId57" Type="http://schemas.openxmlformats.org/officeDocument/2006/relationships/image" Target="../media/image1339.png"/><Relationship Id="rId10" Type="http://schemas.openxmlformats.org/officeDocument/2006/relationships/customXml" Target="../ink/ink1318.xml"/><Relationship Id="rId31" Type="http://schemas.openxmlformats.org/officeDocument/2006/relationships/image" Target="../media/image1326.png"/><Relationship Id="rId44" Type="http://schemas.openxmlformats.org/officeDocument/2006/relationships/customXml" Target="../ink/ink1335.xml"/><Relationship Id="rId52" Type="http://schemas.openxmlformats.org/officeDocument/2006/relationships/customXml" Target="../ink/ink1339.xml"/><Relationship Id="rId60" Type="http://schemas.openxmlformats.org/officeDocument/2006/relationships/customXml" Target="../ink/ink1343.xml"/><Relationship Id="rId65" Type="http://schemas.openxmlformats.org/officeDocument/2006/relationships/image" Target="../media/image1343.png"/><Relationship Id="rId4" Type="http://schemas.openxmlformats.org/officeDocument/2006/relationships/customXml" Target="../ink/ink1315.xml"/><Relationship Id="rId9" Type="http://schemas.openxmlformats.org/officeDocument/2006/relationships/image" Target="../media/image1315.png"/><Relationship Id="rId13" Type="http://schemas.openxmlformats.org/officeDocument/2006/relationships/image" Target="../media/image1317.png"/><Relationship Id="rId18" Type="http://schemas.openxmlformats.org/officeDocument/2006/relationships/customXml" Target="../ink/ink1322.xml"/><Relationship Id="rId39" Type="http://schemas.openxmlformats.org/officeDocument/2006/relationships/image" Target="../media/image1330.png"/><Relationship Id="rId34" Type="http://schemas.openxmlformats.org/officeDocument/2006/relationships/customXml" Target="../ink/ink1330.xml"/><Relationship Id="rId50" Type="http://schemas.openxmlformats.org/officeDocument/2006/relationships/customXml" Target="../ink/ink1338.xml"/><Relationship Id="rId55" Type="http://schemas.openxmlformats.org/officeDocument/2006/relationships/image" Target="../media/image133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99" Type="http://schemas.openxmlformats.org/officeDocument/2006/relationships/customXml" Target="../ink/ink153.xml"/><Relationship Id="rId21" Type="http://schemas.openxmlformats.org/officeDocument/2006/relationships/image" Target="../media/image13.png"/><Relationship Id="rId63" Type="http://schemas.openxmlformats.org/officeDocument/2006/relationships/image" Target="../media/image34.png"/><Relationship Id="rId159" Type="http://schemas.openxmlformats.org/officeDocument/2006/relationships/image" Target="../media/image82.png"/><Relationship Id="rId324" Type="http://schemas.openxmlformats.org/officeDocument/2006/relationships/image" Target="../media/image164.png"/><Relationship Id="rId366" Type="http://schemas.openxmlformats.org/officeDocument/2006/relationships/image" Target="../media/image185.png"/><Relationship Id="rId170" Type="http://schemas.openxmlformats.org/officeDocument/2006/relationships/customXml" Target="../ink/ink88.xml"/><Relationship Id="rId226" Type="http://schemas.openxmlformats.org/officeDocument/2006/relationships/image" Target="../media/image115.png"/><Relationship Id="rId433" Type="http://schemas.openxmlformats.org/officeDocument/2006/relationships/customXml" Target="../ink/ink220.xml"/><Relationship Id="rId268" Type="http://schemas.openxmlformats.org/officeDocument/2006/relationships/image" Target="../media/image136.png"/><Relationship Id="rId475" Type="http://schemas.openxmlformats.org/officeDocument/2006/relationships/customXml" Target="../ink/ink241.xml"/><Relationship Id="rId32" Type="http://schemas.openxmlformats.org/officeDocument/2006/relationships/customXml" Target="../ink/ink19.xml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335" Type="http://schemas.openxmlformats.org/officeDocument/2006/relationships/customXml" Target="../ink/ink171.xml"/><Relationship Id="rId377" Type="http://schemas.openxmlformats.org/officeDocument/2006/relationships/customXml" Target="../ink/ink192.xml"/><Relationship Id="rId500" Type="http://schemas.openxmlformats.org/officeDocument/2006/relationships/image" Target="../media/image252.png"/><Relationship Id="rId5" Type="http://schemas.openxmlformats.org/officeDocument/2006/relationships/image" Target="../media/image5.png"/><Relationship Id="rId181" Type="http://schemas.openxmlformats.org/officeDocument/2006/relationships/image" Target="../media/image93.png"/><Relationship Id="rId237" Type="http://schemas.openxmlformats.org/officeDocument/2006/relationships/customXml" Target="../ink/ink122.xml"/><Relationship Id="rId402" Type="http://schemas.openxmlformats.org/officeDocument/2006/relationships/image" Target="../media/image203.png"/><Relationship Id="rId279" Type="http://schemas.openxmlformats.org/officeDocument/2006/relationships/customXml" Target="../ink/ink143.xml"/><Relationship Id="rId444" Type="http://schemas.openxmlformats.org/officeDocument/2006/relationships/image" Target="../media/image224.png"/><Relationship Id="rId486" Type="http://schemas.openxmlformats.org/officeDocument/2006/relationships/image" Target="../media/image245.png"/><Relationship Id="rId43" Type="http://schemas.openxmlformats.org/officeDocument/2006/relationships/image" Target="../media/image24.png"/><Relationship Id="rId139" Type="http://schemas.openxmlformats.org/officeDocument/2006/relationships/image" Target="../media/image72.png"/><Relationship Id="rId290" Type="http://schemas.openxmlformats.org/officeDocument/2006/relationships/image" Target="../media/image147.png"/><Relationship Id="rId304" Type="http://schemas.openxmlformats.org/officeDocument/2006/relationships/image" Target="../media/image154.png"/><Relationship Id="rId346" Type="http://schemas.openxmlformats.org/officeDocument/2006/relationships/image" Target="../media/image175.png"/><Relationship Id="rId388" Type="http://schemas.openxmlformats.org/officeDocument/2006/relationships/image" Target="../media/image196.png"/><Relationship Id="rId85" Type="http://schemas.openxmlformats.org/officeDocument/2006/relationships/image" Target="../media/image45.png"/><Relationship Id="rId150" Type="http://schemas.openxmlformats.org/officeDocument/2006/relationships/customXml" Target="../ink/ink78.xml"/><Relationship Id="rId192" Type="http://schemas.openxmlformats.org/officeDocument/2006/relationships/customXml" Target="../ink/ink99.xml"/><Relationship Id="rId206" Type="http://schemas.openxmlformats.org/officeDocument/2006/relationships/image" Target="../media/image105.png"/><Relationship Id="rId413" Type="http://schemas.openxmlformats.org/officeDocument/2006/relationships/customXml" Target="../ink/ink210.xml"/><Relationship Id="rId248" Type="http://schemas.openxmlformats.org/officeDocument/2006/relationships/image" Target="../media/image126.png"/><Relationship Id="rId455" Type="http://schemas.openxmlformats.org/officeDocument/2006/relationships/customXml" Target="../ink/ink231.xml"/><Relationship Id="rId497" Type="http://schemas.openxmlformats.org/officeDocument/2006/relationships/customXml" Target="../ink/ink252.xml"/><Relationship Id="rId12" Type="http://schemas.openxmlformats.org/officeDocument/2006/relationships/customXml" Target="../ink/ink9.xml"/><Relationship Id="rId108" Type="http://schemas.openxmlformats.org/officeDocument/2006/relationships/customXml" Target="../ink/ink57.xml"/><Relationship Id="rId315" Type="http://schemas.openxmlformats.org/officeDocument/2006/relationships/customXml" Target="../ink/ink161.xml"/><Relationship Id="rId357" Type="http://schemas.openxmlformats.org/officeDocument/2006/relationships/customXml" Target="../ink/ink182.xml"/><Relationship Id="rId54" Type="http://schemas.openxmlformats.org/officeDocument/2006/relationships/customXml" Target="../ink/ink30.xml"/><Relationship Id="rId96" Type="http://schemas.openxmlformats.org/officeDocument/2006/relationships/customXml" Target="../ink/ink51.xml"/><Relationship Id="rId161" Type="http://schemas.openxmlformats.org/officeDocument/2006/relationships/image" Target="../media/image83.png"/><Relationship Id="rId217" Type="http://schemas.openxmlformats.org/officeDocument/2006/relationships/customXml" Target="../ink/ink112.xml"/><Relationship Id="rId399" Type="http://schemas.openxmlformats.org/officeDocument/2006/relationships/customXml" Target="../ink/ink203.xml"/><Relationship Id="rId259" Type="http://schemas.openxmlformats.org/officeDocument/2006/relationships/customXml" Target="../ink/ink133.xml"/><Relationship Id="rId424" Type="http://schemas.openxmlformats.org/officeDocument/2006/relationships/image" Target="../media/image214.png"/><Relationship Id="rId466" Type="http://schemas.openxmlformats.org/officeDocument/2006/relationships/image" Target="../media/image235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270" Type="http://schemas.openxmlformats.org/officeDocument/2006/relationships/image" Target="../media/image137.png"/><Relationship Id="rId326" Type="http://schemas.openxmlformats.org/officeDocument/2006/relationships/image" Target="../media/image165.png"/><Relationship Id="rId65" Type="http://schemas.openxmlformats.org/officeDocument/2006/relationships/image" Target="../media/image35.png"/><Relationship Id="rId130" Type="http://schemas.openxmlformats.org/officeDocument/2006/relationships/customXml" Target="../ink/ink68.xml"/><Relationship Id="rId368" Type="http://schemas.openxmlformats.org/officeDocument/2006/relationships/image" Target="../media/image186.png"/><Relationship Id="rId172" Type="http://schemas.openxmlformats.org/officeDocument/2006/relationships/customXml" Target="../ink/ink89.xml"/><Relationship Id="rId228" Type="http://schemas.openxmlformats.org/officeDocument/2006/relationships/image" Target="../media/image116.png"/><Relationship Id="rId435" Type="http://schemas.openxmlformats.org/officeDocument/2006/relationships/customXml" Target="../ink/ink221.xml"/><Relationship Id="rId477" Type="http://schemas.openxmlformats.org/officeDocument/2006/relationships/customXml" Target="../ink/ink242.xml"/><Relationship Id="rId281" Type="http://schemas.openxmlformats.org/officeDocument/2006/relationships/customXml" Target="../ink/ink144.xml"/><Relationship Id="rId337" Type="http://schemas.openxmlformats.org/officeDocument/2006/relationships/customXml" Target="../ink/ink172.xml"/><Relationship Id="rId502" Type="http://schemas.openxmlformats.org/officeDocument/2006/relationships/image" Target="../media/image253.png"/><Relationship Id="rId34" Type="http://schemas.openxmlformats.org/officeDocument/2006/relationships/customXml" Target="../ink/ink20.xml"/><Relationship Id="rId76" Type="http://schemas.openxmlformats.org/officeDocument/2006/relationships/customXml" Target="../ink/ink41.xml"/><Relationship Id="rId141" Type="http://schemas.openxmlformats.org/officeDocument/2006/relationships/image" Target="../media/image73.png"/><Relationship Id="rId379" Type="http://schemas.openxmlformats.org/officeDocument/2006/relationships/customXml" Target="../ink/ink193.xml"/><Relationship Id="rId7" Type="http://schemas.openxmlformats.org/officeDocument/2006/relationships/image" Target="../media/image6.png"/><Relationship Id="rId183" Type="http://schemas.openxmlformats.org/officeDocument/2006/relationships/image" Target="../media/image94.png"/><Relationship Id="rId239" Type="http://schemas.openxmlformats.org/officeDocument/2006/relationships/customXml" Target="../ink/ink123.xml"/><Relationship Id="rId390" Type="http://schemas.openxmlformats.org/officeDocument/2006/relationships/image" Target="../media/image197.png"/><Relationship Id="rId404" Type="http://schemas.openxmlformats.org/officeDocument/2006/relationships/image" Target="../media/image204.png"/><Relationship Id="rId446" Type="http://schemas.openxmlformats.org/officeDocument/2006/relationships/image" Target="../media/image225.png"/><Relationship Id="rId250" Type="http://schemas.openxmlformats.org/officeDocument/2006/relationships/image" Target="../media/image127.png"/><Relationship Id="rId292" Type="http://schemas.openxmlformats.org/officeDocument/2006/relationships/image" Target="../media/image148.png"/><Relationship Id="rId306" Type="http://schemas.openxmlformats.org/officeDocument/2006/relationships/image" Target="../media/image155.png"/><Relationship Id="rId488" Type="http://schemas.openxmlformats.org/officeDocument/2006/relationships/image" Target="../media/image246.png"/><Relationship Id="rId45" Type="http://schemas.openxmlformats.org/officeDocument/2006/relationships/image" Target="../media/image25.png"/><Relationship Id="rId87" Type="http://schemas.openxmlformats.org/officeDocument/2006/relationships/image" Target="../media/image46.png"/><Relationship Id="rId110" Type="http://schemas.openxmlformats.org/officeDocument/2006/relationships/customXml" Target="../ink/ink58.xml"/><Relationship Id="rId348" Type="http://schemas.openxmlformats.org/officeDocument/2006/relationships/image" Target="../media/image176.png"/><Relationship Id="rId152" Type="http://schemas.openxmlformats.org/officeDocument/2006/relationships/customXml" Target="../ink/ink79.xml"/><Relationship Id="rId194" Type="http://schemas.openxmlformats.org/officeDocument/2006/relationships/image" Target="../media/image99.png"/><Relationship Id="rId208" Type="http://schemas.openxmlformats.org/officeDocument/2006/relationships/image" Target="../media/image106.png"/><Relationship Id="rId415" Type="http://schemas.openxmlformats.org/officeDocument/2006/relationships/customXml" Target="../ink/ink211.xml"/><Relationship Id="rId457" Type="http://schemas.openxmlformats.org/officeDocument/2006/relationships/customXml" Target="../ink/ink232.xml"/><Relationship Id="rId261" Type="http://schemas.openxmlformats.org/officeDocument/2006/relationships/customXml" Target="../ink/ink134.xml"/><Relationship Id="rId499" Type="http://schemas.openxmlformats.org/officeDocument/2006/relationships/customXml" Target="../ink/ink253.xml"/><Relationship Id="rId14" Type="http://schemas.openxmlformats.org/officeDocument/2006/relationships/customXml" Target="../ink/ink10.xml"/><Relationship Id="rId56" Type="http://schemas.openxmlformats.org/officeDocument/2006/relationships/customXml" Target="../ink/ink31.xml"/><Relationship Id="rId317" Type="http://schemas.openxmlformats.org/officeDocument/2006/relationships/customXml" Target="../ink/ink162.xml"/><Relationship Id="rId359" Type="http://schemas.openxmlformats.org/officeDocument/2006/relationships/customXml" Target="../ink/ink183.xml"/><Relationship Id="rId98" Type="http://schemas.openxmlformats.org/officeDocument/2006/relationships/customXml" Target="../ink/ink52.xml"/><Relationship Id="rId121" Type="http://schemas.openxmlformats.org/officeDocument/2006/relationships/image" Target="../media/image63.png"/><Relationship Id="rId163" Type="http://schemas.openxmlformats.org/officeDocument/2006/relationships/image" Target="../media/image84.png"/><Relationship Id="rId219" Type="http://schemas.openxmlformats.org/officeDocument/2006/relationships/customXml" Target="../ink/ink113.xml"/><Relationship Id="rId370" Type="http://schemas.openxmlformats.org/officeDocument/2006/relationships/image" Target="../media/image187.png"/><Relationship Id="rId426" Type="http://schemas.openxmlformats.org/officeDocument/2006/relationships/image" Target="../media/image215.png"/><Relationship Id="rId230" Type="http://schemas.openxmlformats.org/officeDocument/2006/relationships/image" Target="../media/image117.png"/><Relationship Id="rId468" Type="http://schemas.openxmlformats.org/officeDocument/2006/relationships/image" Target="../media/image236.png"/><Relationship Id="rId25" Type="http://schemas.openxmlformats.org/officeDocument/2006/relationships/image" Target="../media/image15.png"/><Relationship Id="rId67" Type="http://schemas.openxmlformats.org/officeDocument/2006/relationships/image" Target="../media/image36.png"/><Relationship Id="rId272" Type="http://schemas.openxmlformats.org/officeDocument/2006/relationships/image" Target="../media/image138.png"/><Relationship Id="rId328" Type="http://schemas.openxmlformats.org/officeDocument/2006/relationships/image" Target="../media/image166.png"/><Relationship Id="rId132" Type="http://schemas.openxmlformats.org/officeDocument/2006/relationships/customXml" Target="../ink/ink69.xml"/><Relationship Id="rId174" Type="http://schemas.openxmlformats.org/officeDocument/2006/relationships/customXml" Target="../ink/ink90.xml"/><Relationship Id="rId381" Type="http://schemas.openxmlformats.org/officeDocument/2006/relationships/customXml" Target="../ink/ink194.xml"/><Relationship Id="rId241" Type="http://schemas.openxmlformats.org/officeDocument/2006/relationships/customXml" Target="../ink/ink124.xml"/><Relationship Id="rId437" Type="http://schemas.openxmlformats.org/officeDocument/2006/relationships/customXml" Target="../ink/ink222.xml"/><Relationship Id="rId479" Type="http://schemas.openxmlformats.org/officeDocument/2006/relationships/customXml" Target="../ink/ink243.xml"/><Relationship Id="rId36" Type="http://schemas.openxmlformats.org/officeDocument/2006/relationships/customXml" Target="../ink/ink21.xml"/><Relationship Id="rId283" Type="http://schemas.openxmlformats.org/officeDocument/2006/relationships/customXml" Target="../ink/ink145.xml"/><Relationship Id="rId339" Type="http://schemas.openxmlformats.org/officeDocument/2006/relationships/customXml" Target="../ink/ink173.xml"/><Relationship Id="rId490" Type="http://schemas.openxmlformats.org/officeDocument/2006/relationships/image" Target="../media/image247.png"/><Relationship Id="rId78" Type="http://schemas.openxmlformats.org/officeDocument/2006/relationships/customXml" Target="../ink/ink42.xml"/><Relationship Id="rId101" Type="http://schemas.openxmlformats.org/officeDocument/2006/relationships/image" Target="../media/image53.png"/><Relationship Id="rId143" Type="http://schemas.openxmlformats.org/officeDocument/2006/relationships/image" Target="../media/image74.png"/><Relationship Id="rId185" Type="http://schemas.openxmlformats.org/officeDocument/2006/relationships/image" Target="../media/image95.png"/><Relationship Id="rId350" Type="http://schemas.openxmlformats.org/officeDocument/2006/relationships/image" Target="../media/image177.png"/><Relationship Id="rId406" Type="http://schemas.openxmlformats.org/officeDocument/2006/relationships/image" Target="../media/image205.png"/><Relationship Id="rId9" Type="http://schemas.openxmlformats.org/officeDocument/2006/relationships/image" Target="../media/image7.png"/><Relationship Id="rId210" Type="http://schemas.openxmlformats.org/officeDocument/2006/relationships/image" Target="../media/image107.png"/><Relationship Id="rId392" Type="http://schemas.openxmlformats.org/officeDocument/2006/relationships/image" Target="../media/image198.png"/><Relationship Id="rId448" Type="http://schemas.openxmlformats.org/officeDocument/2006/relationships/image" Target="../media/image226.png"/><Relationship Id="rId252" Type="http://schemas.openxmlformats.org/officeDocument/2006/relationships/image" Target="../media/image128.png"/><Relationship Id="rId294" Type="http://schemas.openxmlformats.org/officeDocument/2006/relationships/image" Target="../media/image149.png"/><Relationship Id="rId308" Type="http://schemas.openxmlformats.org/officeDocument/2006/relationships/image" Target="../media/image156.png"/><Relationship Id="rId47" Type="http://schemas.openxmlformats.org/officeDocument/2006/relationships/image" Target="../media/image26.png"/><Relationship Id="rId89" Type="http://schemas.openxmlformats.org/officeDocument/2006/relationships/image" Target="../media/image47.png"/><Relationship Id="rId112" Type="http://schemas.openxmlformats.org/officeDocument/2006/relationships/customXml" Target="../ink/ink59.xml"/><Relationship Id="rId154" Type="http://schemas.openxmlformats.org/officeDocument/2006/relationships/customXml" Target="../ink/ink80.xml"/><Relationship Id="rId361" Type="http://schemas.openxmlformats.org/officeDocument/2006/relationships/customXml" Target="../ink/ink184.xml"/><Relationship Id="rId196" Type="http://schemas.openxmlformats.org/officeDocument/2006/relationships/image" Target="../media/image100.png"/><Relationship Id="rId417" Type="http://schemas.openxmlformats.org/officeDocument/2006/relationships/customXml" Target="../ink/ink212.xml"/><Relationship Id="rId459" Type="http://schemas.openxmlformats.org/officeDocument/2006/relationships/customXml" Target="../ink/ink233.xml"/><Relationship Id="rId16" Type="http://schemas.openxmlformats.org/officeDocument/2006/relationships/customXml" Target="../ink/ink11.xml"/><Relationship Id="rId221" Type="http://schemas.openxmlformats.org/officeDocument/2006/relationships/customXml" Target="../ink/ink114.xml"/><Relationship Id="rId263" Type="http://schemas.openxmlformats.org/officeDocument/2006/relationships/customXml" Target="../ink/ink135.xml"/><Relationship Id="rId319" Type="http://schemas.openxmlformats.org/officeDocument/2006/relationships/customXml" Target="../ink/ink163.xml"/><Relationship Id="rId470" Type="http://schemas.openxmlformats.org/officeDocument/2006/relationships/image" Target="../media/image237.png"/><Relationship Id="rId58" Type="http://schemas.openxmlformats.org/officeDocument/2006/relationships/customXml" Target="../ink/ink32.xml"/><Relationship Id="rId123" Type="http://schemas.openxmlformats.org/officeDocument/2006/relationships/image" Target="../media/image64.png"/><Relationship Id="rId330" Type="http://schemas.openxmlformats.org/officeDocument/2006/relationships/image" Target="../media/image167.png"/><Relationship Id="rId165" Type="http://schemas.openxmlformats.org/officeDocument/2006/relationships/image" Target="../media/image85.png"/><Relationship Id="rId372" Type="http://schemas.openxmlformats.org/officeDocument/2006/relationships/image" Target="../media/image188.png"/><Relationship Id="rId428" Type="http://schemas.openxmlformats.org/officeDocument/2006/relationships/image" Target="../media/image216.png"/><Relationship Id="rId232" Type="http://schemas.openxmlformats.org/officeDocument/2006/relationships/image" Target="../media/image118.png"/><Relationship Id="rId274" Type="http://schemas.openxmlformats.org/officeDocument/2006/relationships/image" Target="../media/image139.png"/><Relationship Id="rId481" Type="http://schemas.openxmlformats.org/officeDocument/2006/relationships/customXml" Target="../ink/ink244.xml"/><Relationship Id="rId27" Type="http://schemas.openxmlformats.org/officeDocument/2006/relationships/image" Target="../media/image16.png"/><Relationship Id="rId69" Type="http://schemas.openxmlformats.org/officeDocument/2006/relationships/image" Target="../media/image37.png"/><Relationship Id="rId134" Type="http://schemas.openxmlformats.org/officeDocument/2006/relationships/customXml" Target="../ink/ink70.xml"/><Relationship Id="rId80" Type="http://schemas.openxmlformats.org/officeDocument/2006/relationships/customXml" Target="../ink/ink43.xml"/><Relationship Id="rId176" Type="http://schemas.openxmlformats.org/officeDocument/2006/relationships/customXml" Target="../ink/ink91.xml"/><Relationship Id="rId341" Type="http://schemas.openxmlformats.org/officeDocument/2006/relationships/customXml" Target="../ink/ink174.xml"/><Relationship Id="rId383" Type="http://schemas.openxmlformats.org/officeDocument/2006/relationships/customXml" Target="../ink/ink195.xml"/><Relationship Id="rId439" Type="http://schemas.openxmlformats.org/officeDocument/2006/relationships/customXml" Target="../ink/ink223.xml"/><Relationship Id="rId201" Type="http://schemas.openxmlformats.org/officeDocument/2006/relationships/customXml" Target="../ink/ink104.xml"/><Relationship Id="rId243" Type="http://schemas.openxmlformats.org/officeDocument/2006/relationships/customXml" Target="../ink/ink125.xml"/><Relationship Id="rId285" Type="http://schemas.openxmlformats.org/officeDocument/2006/relationships/customXml" Target="../ink/ink146.xml"/><Relationship Id="rId450" Type="http://schemas.openxmlformats.org/officeDocument/2006/relationships/image" Target="../media/image227.png"/><Relationship Id="rId38" Type="http://schemas.openxmlformats.org/officeDocument/2006/relationships/customXml" Target="../ink/ink22.xml"/><Relationship Id="rId103" Type="http://schemas.openxmlformats.org/officeDocument/2006/relationships/image" Target="../media/image54.png"/><Relationship Id="rId310" Type="http://schemas.openxmlformats.org/officeDocument/2006/relationships/image" Target="../media/image157.png"/><Relationship Id="rId492" Type="http://schemas.openxmlformats.org/officeDocument/2006/relationships/image" Target="../media/image248.png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87" Type="http://schemas.openxmlformats.org/officeDocument/2006/relationships/image" Target="../media/image96.png"/><Relationship Id="rId352" Type="http://schemas.openxmlformats.org/officeDocument/2006/relationships/image" Target="../media/image178.png"/><Relationship Id="rId394" Type="http://schemas.openxmlformats.org/officeDocument/2006/relationships/image" Target="../media/image199.png"/><Relationship Id="rId408" Type="http://schemas.openxmlformats.org/officeDocument/2006/relationships/image" Target="../media/image206.png"/><Relationship Id="rId212" Type="http://schemas.openxmlformats.org/officeDocument/2006/relationships/image" Target="../media/image108.png"/><Relationship Id="rId254" Type="http://schemas.openxmlformats.org/officeDocument/2006/relationships/image" Target="../media/image129.png"/><Relationship Id="rId49" Type="http://schemas.openxmlformats.org/officeDocument/2006/relationships/image" Target="../media/image27.png"/><Relationship Id="rId114" Type="http://schemas.openxmlformats.org/officeDocument/2006/relationships/customXml" Target="../ink/ink60.xml"/><Relationship Id="rId296" Type="http://schemas.openxmlformats.org/officeDocument/2006/relationships/image" Target="../media/image150.png"/><Relationship Id="rId461" Type="http://schemas.openxmlformats.org/officeDocument/2006/relationships/customXml" Target="../ink/ink234.xml"/><Relationship Id="rId60" Type="http://schemas.openxmlformats.org/officeDocument/2006/relationships/customXml" Target="../ink/ink33.xml"/><Relationship Id="rId156" Type="http://schemas.openxmlformats.org/officeDocument/2006/relationships/customXml" Target="../ink/ink81.xml"/><Relationship Id="rId198" Type="http://schemas.openxmlformats.org/officeDocument/2006/relationships/image" Target="../media/image101.png"/><Relationship Id="rId321" Type="http://schemas.openxmlformats.org/officeDocument/2006/relationships/customXml" Target="../ink/ink164.xml"/><Relationship Id="rId363" Type="http://schemas.openxmlformats.org/officeDocument/2006/relationships/customXml" Target="../ink/ink185.xml"/><Relationship Id="rId419" Type="http://schemas.openxmlformats.org/officeDocument/2006/relationships/customXml" Target="../ink/ink213.xml"/><Relationship Id="rId223" Type="http://schemas.openxmlformats.org/officeDocument/2006/relationships/customXml" Target="../ink/ink115.xml"/><Relationship Id="rId430" Type="http://schemas.openxmlformats.org/officeDocument/2006/relationships/image" Target="../media/image217.png"/><Relationship Id="rId18" Type="http://schemas.openxmlformats.org/officeDocument/2006/relationships/customXml" Target="../ink/ink12.xml"/><Relationship Id="rId265" Type="http://schemas.openxmlformats.org/officeDocument/2006/relationships/customXml" Target="../ink/ink136.xml"/><Relationship Id="rId472" Type="http://schemas.openxmlformats.org/officeDocument/2006/relationships/image" Target="../media/image238.png"/><Relationship Id="rId125" Type="http://schemas.openxmlformats.org/officeDocument/2006/relationships/image" Target="../media/image65.png"/><Relationship Id="rId167" Type="http://schemas.openxmlformats.org/officeDocument/2006/relationships/image" Target="../media/image86.png"/><Relationship Id="rId332" Type="http://schemas.openxmlformats.org/officeDocument/2006/relationships/image" Target="../media/image168.png"/><Relationship Id="rId374" Type="http://schemas.openxmlformats.org/officeDocument/2006/relationships/image" Target="../media/image189.png"/><Relationship Id="rId71" Type="http://schemas.openxmlformats.org/officeDocument/2006/relationships/image" Target="../media/image38.png"/><Relationship Id="rId234" Type="http://schemas.openxmlformats.org/officeDocument/2006/relationships/image" Target="../media/image119.png"/><Relationship Id="rId2" Type="http://schemas.openxmlformats.org/officeDocument/2006/relationships/customXml" Target="../ink/ink4.xml"/><Relationship Id="rId29" Type="http://schemas.openxmlformats.org/officeDocument/2006/relationships/image" Target="../media/image17.png"/><Relationship Id="rId276" Type="http://schemas.openxmlformats.org/officeDocument/2006/relationships/image" Target="../media/image140.png"/><Relationship Id="rId441" Type="http://schemas.openxmlformats.org/officeDocument/2006/relationships/customXml" Target="../ink/ink224.xml"/><Relationship Id="rId483" Type="http://schemas.openxmlformats.org/officeDocument/2006/relationships/customXml" Target="../ink/ink245.xml"/><Relationship Id="rId40" Type="http://schemas.openxmlformats.org/officeDocument/2006/relationships/customXml" Target="../ink/ink23.xml"/><Relationship Id="rId136" Type="http://schemas.openxmlformats.org/officeDocument/2006/relationships/customXml" Target="../ink/ink71.xml"/><Relationship Id="rId178" Type="http://schemas.openxmlformats.org/officeDocument/2006/relationships/customXml" Target="../ink/ink92.xml"/><Relationship Id="rId301" Type="http://schemas.openxmlformats.org/officeDocument/2006/relationships/customXml" Target="../ink/ink154.xml"/><Relationship Id="rId343" Type="http://schemas.openxmlformats.org/officeDocument/2006/relationships/customXml" Target="../ink/ink175.xml"/><Relationship Id="rId82" Type="http://schemas.openxmlformats.org/officeDocument/2006/relationships/customXml" Target="../ink/ink44.xml"/><Relationship Id="rId203" Type="http://schemas.openxmlformats.org/officeDocument/2006/relationships/customXml" Target="../ink/ink105.xml"/><Relationship Id="rId385" Type="http://schemas.openxmlformats.org/officeDocument/2006/relationships/customXml" Target="../ink/ink196.xml"/><Relationship Id="rId245" Type="http://schemas.openxmlformats.org/officeDocument/2006/relationships/customXml" Target="../ink/ink126.xml"/><Relationship Id="rId287" Type="http://schemas.openxmlformats.org/officeDocument/2006/relationships/customXml" Target="../ink/ink147.xml"/><Relationship Id="rId410" Type="http://schemas.openxmlformats.org/officeDocument/2006/relationships/image" Target="../media/image207.png"/><Relationship Id="rId452" Type="http://schemas.openxmlformats.org/officeDocument/2006/relationships/image" Target="../media/image228.png"/><Relationship Id="rId494" Type="http://schemas.openxmlformats.org/officeDocument/2006/relationships/image" Target="../media/image249.png"/><Relationship Id="rId105" Type="http://schemas.openxmlformats.org/officeDocument/2006/relationships/image" Target="../media/image55.png"/><Relationship Id="rId147" Type="http://schemas.openxmlformats.org/officeDocument/2006/relationships/image" Target="../media/image76.png"/><Relationship Id="rId312" Type="http://schemas.openxmlformats.org/officeDocument/2006/relationships/image" Target="../media/image158.png"/><Relationship Id="rId354" Type="http://schemas.openxmlformats.org/officeDocument/2006/relationships/image" Target="../media/image179.png"/><Relationship Id="rId51" Type="http://schemas.openxmlformats.org/officeDocument/2006/relationships/image" Target="../media/image28.png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96" Type="http://schemas.openxmlformats.org/officeDocument/2006/relationships/image" Target="../media/image200.png"/><Relationship Id="rId214" Type="http://schemas.openxmlformats.org/officeDocument/2006/relationships/image" Target="../media/image109.png"/><Relationship Id="rId256" Type="http://schemas.openxmlformats.org/officeDocument/2006/relationships/image" Target="../media/image130.png"/><Relationship Id="rId298" Type="http://schemas.openxmlformats.org/officeDocument/2006/relationships/image" Target="../media/image151.png"/><Relationship Id="rId421" Type="http://schemas.openxmlformats.org/officeDocument/2006/relationships/customXml" Target="../ink/ink214.xml"/><Relationship Id="rId463" Type="http://schemas.openxmlformats.org/officeDocument/2006/relationships/customXml" Target="../ink/ink235.xml"/><Relationship Id="rId116" Type="http://schemas.openxmlformats.org/officeDocument/2006/relationships/customXml" Target="../ink/ink61.xml"/><Relationship Id="rId158" Type="http://schemas.openxmlformats.org/officeDocument/2006/relationships/customXml" Target="../ink/ink82.xml"/><Relationship Id="rId323" Type="http://schemas.openxmlformats.org/officeDocument/2006/relationships/customXml" Target="../ink/ink165.xml"/><Relationship Id="rId20" Type="http://schemas.openxmlformats.org/officeDocument/2006/relationships/customXml" Target="../ink/ink13.xml"/><Relationship Id="rId62" Type="http://schemas.openxmlformats.org/officeDocument/2006/relationships/customXml" Target="../ink/ink34.xml"/><Relationship Id="rId365" Type="http://schemas.openxmlformats.org/officeDocument/2006/relationships/customXml" Target="../ink/ink186.xml"/><Relationship Id="rId225" Type="http://schemas.openxmlformats.org/officeDocument/2006/relationships/customXml" Target="../ink/ink116.xml"/><Relationship Id="rId267" Type="http://schemas.openxmlformats.org/officeDocument/2006/relationships/customXml" Target="../ink/ink137.xml"/><Relationship Id="rId432" Type="http://schemas.openxmlformats.org/officeDocument/2006/relationships/image" Target="../media/image218.png"/><Relationship Id="rId474" Type="http://schemas.openxmlformats.org/officeDocument/2006/relationships/image" Target="../media/image239.png"/><Relationship Id="rId127" Type="http://schemas.openxmlformats.org/officeDocument/2006/relationships/image" Target="../media/image66.png"/><Relationship Id="rId10" Type="http://schemas.openxmlformats.org/officeDocument/2006/relationships/customXml" Target="../ink/ink8.xml"/><Relationship Id="rId31" Type="http://schemas.openxmlformats.org/officeDocument/2006/relationships/image" Target="../media/image18.png"/><Relationship Id="rId52" Type="http://schemas.openxmlformats.org/officeDocument/2006/relationships/customXml" Target="../ink/ink29.xml"/><Relationship Id="rId73" Type="http://schemas.openxmlformats.org/officeDocument/2006/relationships/image" Target="../media/image39.png"/><Relationship Id="rId94" Type="http://schemas.openxmlformats.org/officeDocument/2006/relationships/customXml" Target="../ink/ink50.xml"/><Relationship Id="rId148" Type="http://schemas.openxmlformats.org/officeDocument/2006/relationships/customXml" Target="../ink/ink77.xml"/><Relationship Id="rId169" Type="http://schemas.openxmlformats.org/officeDocument/2006/relationships/image" Target="../media/image87.png"/><Relationship Id="rId334" Type="http://schemas.openxmlformats.org/officeDocument/2006/relationships/image" Target="../media/image169.png"/><Relationship Id="rId355" Type="http://schemas.openxmlformats.org/officeDocument/2006/relationships/customXml" Target="../ink/ink181.xml"/><Relationship Id="rId376" Type="http://schemas.openxmlformats.org/officeDocument/2006/relationships/image" Target="../media/image190.png"/><Relationship Id="rId397" Type="http://schemas.openxmlformats.org/officeDocument/2006/relationships/customXml" Target="../ink/ink202.xml"/><Relationship Id="rId4" Type="http://schemas.openxmlformats.org/officeDocument/2006/relationships/customXml" Target="../ink/ink5.xml"/><Relationship Id="rId180" Type="http://schemas.openxmlformats.org/officeDocument/2006/relationships/customXml" Target="../ink/ink93.xml"/><Relationship Id="rId215" Type="http://schemas.openxmlformats.org/officeDocument/2006/relationships/customXml" Target="../ink/ink111.xml"/><Relationship Id="rId236" Type="http://schemas.openxmlformats.org/officeDocument/2006/relationships/image" Target="../media/image120.png"/><Relationship Id="rId257" Type="http://schemas.openxmlformats.org/officeDocument/2006/relationships/customXml" Target="../ink/ink132.xml"/><Relationship Id="rId278" Type="http://schemas.openxmlformats.org/officeDocument/2006/relationships/image" Target="../media/image141.png"/><Relationship Id="rId401" Type="http://schemas.openxmlformats.org/officeDocument/2006/relationships/customXml" Target="../ink/ink204.xml"/><Relationship Id="rId422" Type="http://schemas.openxmlformats.org/officeDocument/2006/relationships/image" Target="../media/image213.png"/><Relationship Id="rId443" Type="http://schemas.openxmlformats.org/officeDocument/2006/relationships/customXml" Target="../ink/ink225.xml"/><Relationship Id="rId464" Type="http://schemas.openxmlformats.org/officeDocument/2006/relationships/image" Target="../media/image234.png"/><Relationship Id="rId303" Type="http://schemas.openxmlformats.org/officeDocument/2006/relationships/customXml" Target="../ink/ink155.xml"/><Relationship Id="rId485" Type="http://schemas.openxmlformats.org/officeDocument/2006/relationships/customXml" Target="../ink/ink246.xml"/><Relationship Id="rId42" Type="http://schemas.openxmlformats.org/officeDocument/2006/relationships/customXml" Target="../ink/ink24.xml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345" Type="http://schemas.openxmlformats.org/officeDocument/2006/relationships/customXml" Target="../ink/ink176.xml"/><Relationship Id="rId387" Type="http://schemas.openxmlformats.org/officeDocument/2006/relationships/customXml" Target="../ink/ink197.xml"/><Relationship Id="rId191" Type="http://schemas.openxmlformats.org/officeDocument/2006/relationships/image" Target="../media/image98.png"/><Relationship Id="rId205" Type="http://schemas.openxmlformats.org/officeDocument/2006/relationships/customXml" Target="../ink/ink106.xml"/><Relationship Id="rId247" Type="http://schemas.openxmlformats.org/officeDocument/2006/relationships/customXml" Target="../ink/ink127.xml"/><Relationship Id="rId412" Type="http://schemas.openxmlformats.org/officeDocument/2006/relationships/image" Target="../media/image208.png"/><Relationship Id="rId107" Type="http://schemas.openxmlformats.org/officeDocument/2006/relationships/image" Target="../media/image56.png"/><Relationship Id="rId289" Type="http://schemas.openxmlformats.org/officeDocument/2006/relationships/customXml" Target="../ink/ink148.xml"/><Relationship Id="rId454" Type="http://schemas.openxmlformats.org/officeDocument/2006/relationships/image" Target="../media/image229.png"/><Relationship Id="rId496" Type="http://schemas.openxmlformats.org/officeDocument/2006/relationships/image" Target="../media/image250.png"/><Relationship Id="rId11" Type="http://schemas.openxmlformats.org/officeDocument/2006/relationships/image" Target="../media/image8.png"/><Relationship Id="rId53" Type="http://schemas.openxmlformats.org/officeDocument/2006/relationships/image" Target="../media/image29.png"/><Relationship Id="rId149" Type="http://schemas.openxmlformats.org/officeDocument/2006/relationships/image" Target="../media/image77.png"/><Relationship Id="rId314" Type="http://schemas.openxmlformats.org/officeDocument/2006/relationships/image" Target="../media/image159.png"/><Relationship Id="rId356" Type="http://schemas.openxmlformats.org/officeDocument/2006/relationships/image" Target="../media/image180.png"/><Relationship Id="rId398" Type="http://schemas.openxmlformats.org/officeDocument/2006/relationships/image" Target="../media/image201.png"/><Relationship Id="rId95" Type="http://schemas.openxmlformats.org/officeDocument/2006/relationships/image" Target="../media/image50.png"/><Relationship Id="rId160" Type="http://schemas.openxmlformats.org/officeDocument/2006/relationships/customXml" Target="../ink/ink83.xml"/><Relationship Id="rId216" Type="http://schemas.openxmlformats.org/officeDocument/2006/relationships/image" Target="../media/image110.png"/><Relationship Id="rId423" Type="http://schemas.openxmlformats.org/officeDocument/2006/relationships/customXml" Target="../ink/ink215.xml"/><Relationship Id="rId258" Type="http://schemas.openxmlformats.org/officeDocument/2006/relationships/image" Target="../media/image131.png"/><Relationship Id="rId465" Type="http://schemas.openxmlformats.org/officeDocument/2006/relationships/customXml" Target="../ink/ink236.xml"/><Relationship Id="rId22" Type="http://schemas.openxmlformats.org/officeDocument/2006/relationships/customXml" Target="../ink/ink14.xml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325" Type="http://schemas.openxmlformats.org/officeDocument/2006/relationships/customXml" Target="../ink/ink166.xml"/><Relationship Id="rId367" Type="http://schemas.openxmlformats.org/officeDocument/2006/relationships/customXml" Target="../ink/ink187.xml"/><Relationship Id="rId171" Type="http://schemas.openxmlformats.org/officeDocument/2006/relationships/image" Target="../media/image88.png"/><Relationship Id="rId227" Type="http://schemas.openxmlformats.org/officeDocument/2006/relationships/customXml" Target="../ink/ink117.xml"/><Relationship Id="rId269" Type="http://schemas.openxmlformats.org/officeDocument/2006/relationships/customXml" Target="../ink/ink138.xml"/><Relationship Id="rId434" Type="http://schemas.openxmlformats.org/officeDocument/2006/relationships/image" Target="../media/image219.png"/><Relationship Id="rId476" Type="http://schemas.openxmlformats.org/officeDocument/2006/relationships/image" Target="../media/image240.png"/><Relationship Id="rId33" Type="http://schemas.openxmlformats.org/officeDocument/2006/relationships/image" Target="../media/image19.png"/><Relationship Id="rId129" Type="http://schemas.openxmlformats.org/officeDocument/2006/relationships/image" Target="../media/image67.png"/><Relationship Id="rId280" Type="http://schemas.openxmlformats.org/officeDocument/2006/relationships/image" Target="../media/image142.png"/><Relationship Id="rId336" Type="http://schemas.openxmlformats.org/officeDocument/2006/relationships/image" Target="../media/image170.png"/><Relationship Id="rId501" Type="http://schemas.openxmlformats.org/officeDocument/2006/relationships/customXml" Target="../ink/ink254.xml"/><Relationship Id="rId75" Type="http://schemas.openxmlformats.org/officeDocument/2006/relationships/image" Target="../media/image40.png"/><Relationship Id="rId140" Type="http://schemas.openxmlformats.org/officeDocument/2006/relationships/customXml" Target="../ink/ink73.xml"/><Relationship Id="rId182" Type="http://schemas.openxmlformats.org/officeDocument/2006/relationships/customXml" Target="../ink/ink94.xml"/><Relationship Id="rId378" Type="http://schemas.openxmlformats.org/officeDocument/2006/relationships/image" Target="../media/image191.png"/><Relationship Id="rId403" Type="http://schemas.openxmlformats.org/officeDocument/2006/relationships/customXml" Target="../ink/ink205.xml"/><Relationship Id="rId6" Type="http://schemas.openxmlformats.org/officeDocument/2006/relationships/customXml" Target="../ink/ink6.xml"/><Relationship Id="rId238" Type="http://schemas.openxmlformats.org/officeDocument/2006/relationships/image" Target="../media/image121.png"/><Relationship Id="rId445" Type="http://schemas.openxmlformats.org/officeDocument/2006/relationships/customXml" Target="../ink/ink226.xml"/><Relationship Id="rId487" Type="http://schemas.openxmlformats.org/officeDocument/2006/relationships/customXml" Target="../ink/ink247.xml"/><Relationship Id="rId291" Type="http://schemas.openxmlformats.org/officeDocument/2006/relationships/customXml" Target="../ink/ink149.xml"/><Relationship Id="rId305" Type="http://schemas.openxmlformats.org/officeDocument/2006/relationships/customXml" Target="../ink/ink156.xml"/><Relationship Id="rId347" Type="http://schemas.openxmlformats.org/officeDocument/2006/relationships/customXml" Target="../ink/ink177.xml"/><Relationship Id="rId44" Type="http://schemas.openxmlformats.org/officeDocument/2006/relationships/customXml" Target="../ink/ink25.xml"/><Relationship Id="rId86" Type="http://schemas.openxmlformats.org/officeDocument/2006/relationships/customXml" Target="../ink/ink46.xml"/><Relationship Id="rId151" Type="http://schemas.openxmlformats.org/officeDocument/2006/relationships/image" Target="../media/image78.png"/><Relationship Id="rId389" Type="http://schemas.openxmlformats.org/officeDocument/2006/relationships/customXml" Target="../ink/ink198.xml"/><Relationship Id="rId193" Type="http://schemas.openxmlformats.org/officeDocument/2006/relationships/customXml" Target="../ink/ink100.xml"/><Relationship Id="rId207" Type="http://schemas.openxmlformats.org/officeDocument/2006/relationships/customXml" Target="../ink/ink107.xml"/><Relationship Id="rId249" Type="http://schemas.openxmlformats.org/officeDocument/2006/relationships/customXml" Target="../ink/ink128.xml"/><Relationship Id="rId414" Type="http://schemas.openxmlformats.org/officeDocument/2006/relationships/image" Target="../media/image209.png"/><Relationship Id="rId456" Type="http://schemas.openxmlformats.org/officeDocument/2006/relationships/image" Target="../media/image230.png"/><Relationship Id="rId498" Type="http://schemas.openxmlformats.org/officeDocument/2006/relationships/image" Target="../media/image251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image" Target="../media/image132.png"/><Relationship Id="rId316" Type="http://schemas.openxmlformats.org/officeDocument/2006/relationships/image" Target="../media/image160.png"/><Relationship Id="rId55" Type="http://schemas.openxmlformats.org/officeDocument/2006/relationships/image" Target="../media/image30.png"/><Relationship Id="rId97" Type="http://schemas.openxmlformats.org/officeDocument/2006/relationships/image" Target="../media/image51.png"/><Relationship Id="rId120" Type="http://schemas.openxmlformats.org/officeDocument/2006/relationships/customXml" Target="../ink/ink63.xml"/><Relationship Id="rId358" Type="http://schemas.openxmlformats.org/officeDocument/2006/relationships/image" Target="../media/image181.png"/><Relationship Id="rId162" Type="http://schemas.openxmlformats.org/officeDocument/2006/relationships/customXml" Target="../ink/ink84.xml"/><Relationship Id="rId218" Type="http://schemas.openxmlformats.org/officeDocument/2006/relationships/image" Target="../media/image111.png"/><Relationship Id="rId425" Type="http://schemas.openxmlformats.org/officeDocument/2006/relationships/customXml" Target="../ink/ink216.xml"/><Relationship Id="rId467" Type="http://schemas.openxmlformats.org/officeDocument/2006/relationships/customXml" Target="../ink/ink237.xml"/><Relationship Id="rId271" Type="http://schemas.openxmlformats.org/officeDocument/2006/relationships/customXml" Target="../ink/ink139.xml"/><Relationship Id="rId24" Type="http://schemas.openxmlformats.org/officeDocument/2006/relationships/customXml" Target="../ink/ink15.xml"/><Relationship Id="rId66" Type="http://schemas.openxmlformats.org/officeDocument/2006/relationships/customXml" Target="../ink/ink36.xml"/><Relationship Id="rId131" Type="http://schemas.openxmlformats.org/officeDocument/2006/relationships/image" Target="../media/image68.png"/><Relationship Id="rId327" Type="http://schemas.openxmlformats.org/officeDocument/2006/relationships/customXml" Target="../ink/ink167.xml"/><Relationship Id="rId369" Type="http://schemas.openxmlformats.org/officeDocument/2006/relationships/customXml" Target="../ink/ink188.xml"/><Relationship Id="rId173" Type="http://schemas.openxmlformats.org/officeDocument/2006/relationships/image" Target="../media/image89.png"/><Relationship Id="rId229" Type="http://schemas.openxmlformats.org/officeDocument/2006/relationships/customXml" Target="../ink/ink118.xml"/><Relationship Id="rId380" Type="http://schemas.openxmlformats.org/officeDocument/2006/relationships/image" Target="../media/image192.png"/><Relationship Id="rId436" Type="http://schemas.openxmlformats.org/officeDocument/2006/relationships/image" Target="../media/image220.png"/><Relationship Id="rId240" Type="http://schemas.openxmlformats.org/officeDocument/2006/relationships/image" Target="../media/image122.png"/><Relationship Id="rId478" Type="http://schemas.openxmlformats.org/officeDocument/2006/relationships/image" Target="../media/image241.png"/><Relationship Id="rId35" Type="http://schemas.openxmlformats.org/officeDocument/2006/relationships/image" Target="../media/image20.png"/><Relationship Id="rId77" Type="http://schemas.openxmlformats.org/officeDocument/2006/relationships/image" Target="../media/image41.png"/><Relationship Id="rId100" Type="http://schemas.openxmlformats.org/officeDocument/2006/relationships/customXml" Target="../ink/ink53.xml"/><Relationship Id="rId282" Type="http://schemas.openxmlformats.org/officeDocument/2006/relationships/image" Target="../media/image143.png"/><Relationship Id="rId338" Type="http://schemas.openxmlformats.org/officeDocument/2006/relationships/image" Target="../media/image171.png"/><Relationship Id="rId8" Type="http://schemas.openxmlformats.org/officeDocument/2006/relationships/customXml" Target="../ink/ink7.xml"/><Relationship Id="rId142" Type="http://schemas.openxmlformats.org/officeDocument/2006/relationships/customXml" Target="../ink/ink74.xml"/><Relationship Id="rId184" Type="http://schemas.openxmlformats.org/officeDocument/2006/relationships/customXml" Target="../ink/ink95.xml"/><Relationship Id="rId391" Type="http://schemas.openxmlformats.org/officeDocument/2006/relationships/customXml" Target="../ink/ink199.xml"/><Relationship Id="rId405" Type="http://schemas.openxmlformats.org/officeDocument/2006/relationships/customXml" Target="../ink/ink206.xml"/><Relationship Id="rId447" Type="http://schemas.openxmlformats.org/officeDocument/2006/relationships/customXml" Target="../ink/ink227.xml"/><Relationship Id="rId251" Type="http://schemas.openxmlformats.org/officeDocument/2006/relationships/customXml" Target="../ink/ink129.xml"/><Relationship Id="rId489" Type="http://schemas.openxmlformats.org/officeDocument/2006/relationships/customXml" Target="../ink/ink248.xml"/><Relationship Id="rId46" Type="http://schemas.openxmlformats.org/officeDocument/2006/relationships/customXml" Target="../ink/ink26.xml"/><Relationship Id="rId293" Type="http://schemas.openxmlformats.org/officeDocument/2006/relationships/customXml" Target="../ink/ink150.xml"/><Relationship Id="rId307" Type="http://schemas.openxmlformats.org/officeDocument/2006/relationships/customXml" Target="../ink/ink157.xml"/><Relationship Id="rId349" Type="http://schemas.openxmlformats.org/officeDocument/2006/relationships/customXml" Target="../ink/ink178.xml"/><Relationship Id="rId88" Type="http://schemas.openxmlformats.org/officeDocument/2006/relationships/customXml" Target="../ink/ink47.xml"/><Relationship Id="rId111" Type="http://schemas.openxmlformats.org/officeDocument/2006/relationships/image" Target="../media/image58.png"/><Relationship Id="rId153" Type="http://schemas.openxmlformats.org/officeDocument/2006/relationships/image" Target="../media/image79.png"/><Relationship Id="rId195" Type="http://schemas.openxmlformats.org/officeDocument/2006/relationships/customXml" Target="../ink/ink101.xml"/><Relationship Id="rId209" Type="http://schemas.openxmlformats.org/officeDocument/2006/relationships/customXml" Target="../ink/ink108.xml"/><Relationship Id="rId360" Type="http://schemas.openxmlformats.org/officeDocument/2006/relationships/image" Target="../media/image182.png"/><Relationship Id="rId416" Type="http://schemas.openxmlformats.org/officeDocument/2006/relationships/image" Target="../media/image210.png"/><Relationship Id="rId220" Type="http://schemas.openxmlformats.org/officeDocument/2006/relationships/image" Target="../media/image112.png"/><Relationship Id="rId458" Type="http://schemas.openxmlformats.org/officeDocument/2006/relationships/image" Target="../media/image231.png"/><Relationship Id="rId15" Type="http://schemas.openxmlformats.org/officeDocument/2006/relationships/image" Target="../media/image10.png"/><Relationship Id="rId57" Type="http://schemas.openxmlformats.org/officeDocument/2006/relationships/image" Target="../media/image31.png"/><Relationship Id="rId262" Type="http://schemas.openxmlformats.org/officeDocument/2006/relationships/image" Target="../media/image133.png"/><Relationship Id="rId318" Type="http://schemas.openxmlformats.org/officeDocument/2006/relationships/image" Target="../media/image161.png"/><Relationship Id="rId99" Type="http://schemas.openxmlformats.org/officeDocument/2006/relationships/image" Target="../media/image52.png"/><Relationship Id="rId122" Type="http://schemas.openxmlformats.org/officeDocument/2006/relationships/customXml" Target="../ink/ink64.xml"/><Relationship Id="rId164" Type="http://schemas.openxmlformats.org/officeDocument/2006/relationships/customXml" Target="../ink/ink85.xml"/><Relationship Id="rId371" Type="http://schemas.openxmlformats.org/officeDocument/2006/relationships/customXml" Target="../ink/ink189.xml"/><Relationship Id="rId427" Type="http://schemas.openxmlformats.org/officeDocument/2006/relationships/customXml" Target="../ink/ink217.xml"/><Relationship Id="rId469" Type="http://schemas.openxmlformats.org/officeDocument/2006/relationships/customXml" Target="../ink/ink238.xml"/><Relationship Id="rId26" Type="http://schemas.openxmlformats.org/officeDocument/2006/relationships/customXml" Target="../ink/ink16.xml"/><Relationship Id="rId231" Type="http://schemas.openxmlformats.org/officeDocument/2006/relationships/customXml" Target="../ink/ink119.xml"/><Relationship Id="rId273" Type="http://schemas.openxmlformats.org/officeDocument/2006/relationships/customXml" Target="../ink/ink140.xml"/><Relationship Id="rId329" Type="http://schemas.openxmlformats.org/officeDocument/2006/relationships/customXml" Target="../ink/ink168.xml"/><Relationship Id="rId480" Type="http://schemas.openxmlformats.org/officeDocument/2006/relationships/image" Target="../media/image242.png"/><Relationship Id="rId68" Type="http://schemas.openxmlformats.org/officeDocument/2006/relationships/customXml" Target="../ink/ink37.xml"/><Relationship Id="rId133" Type="http://schemas.openxmlformats.org/officeDocument/2006/relationships/image" Target="../media/image69.png"/><Relationship Id="rId175" Type="http://schemas.openxmlformats.org/officeDocument/2006/relationships/image" Target="../media/image90.png"/><Relationship Id="rId340" Type="http://schemas.openxmlformats.org/officeDocument/2006/relationships/image" Target="../media/image172.png"/><Relationship Id="rId200" Type="http://schemas.openxmlformats.org/officeDocument/2006/relationships/image" Target="../media/image102.png"/><Relationship Id="rId382" Type="http://schemas.openxmlformats.org/officeDocument/2006/relationships/image" Target="../media/image193.png"/><Relationship Id="rId438" Type="http://schemas.openxmlformats.org/officeDocument/2006/relationships/image" Target="../media/image221.png"/><Relationship Id="rId242" Type="http://schemas.openxmlformats.org/officeDocument/2006/relationships/image" Target="../media/image123.png"/><Relationship Id="rId284" Type="http://schemas.openxmlformats.org/officeDocument/2006/relationships/image" Target="../media/image144.png"/><Relationship Id="rId491" Type="http://schemas.openxmlformats.org/officeDocument/2006/relationships/customXml" Target="../ink/ink249.xml"/><Relationship Id="rId37" Type="http://schemas.openxmlformats.org/officeDocument/2006/relationships/image" Target="../media/image21.png"/><Relationship Id="rId79" Type="http://schemas.openxmlformats.org/officeDocument/2006/relationships/image" Target="../media/image42.png"/><Relationship Id="rId102" Type="http://schemas.openxmlformats.org/officeDocument/2006/relationships/customXml" Target="../ink/ink54.xml"/><Relationship Id="rId144" Type="http://schemas.openxmlformats.org/officeDocument/2006/relationships/customXml" Target="../ink/ink75.xml"/><Relationship Id="rId90" Type="http://schemas.openxmlformats.org/officeDocument/2006/relationships/customXml" Target="../ink/ink48.xml"/><Relationship Id="rId186" Type="http://schemas.openxmlformats.org/officeDocument/2006/relationships/customXml" Target="../ink/ink96.xml"/><Relationship Id="rId351" Type="http://schemas.openxmlformats.org/officeDocument/2006/relationships/customXml" Target="../ink/ink179.xml"/><Relationship Id="rId393" Type="http://schemas.openxmlformats.org/officeDocument/2006/relationships/customXml" Target="../ink/ink200.xml"/><Relationship Id="rId407" Type="http://schemas.openxmlformats.org/officeDocument/2006/relationships/customXml" Target="../ink/ink207.xml"/><Relationship Id="rId449" Type="http://schemas.openxmlformats.org/officeDocument/2006/relationships/customXml" Target="../ink/ink228.xml"/><Relationship Id="rId211" Type="http://schemas.openxmlformats.org/officeDocument/2006/relationships/customXml" Target="../ink/ink109.xml"/><Relationship Id="rId253" Type="http://schemas.openxmlformats.org/officeDocument/2006/relationships/customXml" Target="../ink/ink130.xml"/><Relationship Id="rId295" Type="http://schemas.openxmlformats.org/officeDocument/2006/relationships/customXml" Target="../ink/ink151.xml"/><Relationship Id="rId309" Type="http://schemas.openxmlformats.org/officeDocument/2006/relationships/customXml" Target="../ink/ink158.xml"/><Relationship Id="rId460" Type="http://schemas.openxmlformats.org/officeDocument/2006/relationships/image" Target="../media/image232.png"/><Relationship Id="rId48" Type="http://schemas.openxmlformats.org/officeDocument/2006/relationships/customXml" Target="../ink/ink27.xml"/><Relationship Id="rId113" Type="http://schemas.openxmlformats.org/officeDocument/2006/relationships/image" Target="../media/image59.png"/><Relationship Id="rId320" Type="http://schemas.openxmlformats.org/officeDocument/2006/relationships/image" Target="../media/image162.png"/><Relationship Id="rId155" Type="http://schemas.openxmlformats.org/officeDocument/2006/relationships/image" Target="../media/image80.png"/><Relationship Id="rId197" Type="http://schemas.openxmlformats.org/officeDocument/2006/relationships/customXml" Target="../ink/ink102.xml"/><Relationship Id="rId362" Type="http://schemas.openxmlformats.org/officeDocument/2006/relationships/image" Target="../media/image183.png"/><Relationship Id="rId418" Type="http://schemas.openxmlformats.org/officeDocument/2006/relationships/image" Target="../media/image211.png"/><Relationship Id="rId222" Type="http://schemas.openxmlformats.org/officeDocument/2006/relationships/image" Target="../media/image113.png"/><Relationship Id="rId264" Type="http://schemas.openxmlformats.org/officeDocument/2006/relationships/image" Target="../media/image134.png"/><Relationship Id="rId471" Type="http://schemas.openxmlformats.org/officeDocument/2006/relationships/customXml" Target="../ink/ink239.xml"/><Relationship Id="rId17" Type="http://schemas.openxmlformats.org/officeDocument/2006/relationships/image" Target="../media/image11.png"/><Relationship Id="rId59" Type="http://schemas.openxmlformats.org/officeDocument/2006/relationships/image" Target="../media/image32.png"/><Relationship Id="rId124" Type="http://schemas.openxmlformats.org/officeDocument/2006/relationships/customXml" Target="../ink/ink65.xml"/><Relationship Id="rId70" Type="http://schemas.openxmlformats.org/officeDocument/2006/relationships/customXml" Target="../ink/ink38.xml"/><Relationship Id="rId166" Type="http://schemas.openxmlformats.org/officeDocument/2006/relationships/customXml" Target="../ink/ink86.xml"/><Relationship Id="rId331" Type="http://schemas.openxmlformats.org/officeDocument/2006/relationships/customXml" Target="../ink/ink169.xml"/><Relationship Id="rId373" Type="http://schemas.openxmlformats.org/officeDocument/2006/relationships/customXml" Target="../ink/ink190.xml"/><Relationship Id="rId429" Type="http://schemas.openxmlformats.org/officeDocument/2006/relationships/customXml" Target="../ink/ink218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20.xml"/><Relationship Id="rId440" Type="http://schemas.openxmlformats.org/officeDocument/2006/relationships/image" Target="../media/image222.png"/><Relationship Id="rId28" Type="http://schemas.openxmlformats.org/officeDocument/2006/relationships/customXml" Target="../ink/ink17.xml"/><Relationship Id="rId275" Type="http://schemas.openxmlformats.org/officeDocument/2006/relationships/customXml" Target="../ink/ink141.xml"/><Relationship Id="rId300" Type="http://schemas.openxmlformats.org/officeDocument/2006/relationships/image" Target="../media/image152.png"/><Relationship Id="rId482" Type="http://schemas.openxmlformats.org/officeDocument/2006/relationships/image" Target="../media/image243.png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77" Type="http://schemas.openxmlformats.org/officeDocument/2006/relationships/image" Target="../media/image91.png"/><Relationship Id="rId342" Type="http://schemas.openxmlformats.org/officeDocument/2006/relationships/image" Target="../media/image173.png"/><Relationship Id="rId384" Type="http://schemas.openxmlformats.org/officeDocument/2006/relationships/image" Target="../media/image194.png"/><Relationship Id="rId202" Type="http://schemas.openxmlformats.org/officeDocument/2006/relationships/image" Target="../media/image103.png"/><Relationship Id="rId244" Type="http://schemas.openxmlformats.org/officeDocument/2006/relationships/image" Target="../media/image124.png"/><Relationship Id="rId39" Type="http://schemas.openxmlformats.org/officeDocument/2006/relationships/image" Target="../media/image22.png"/><Relationship Id="rId286" Type="http://schemas.openxmlformats.org/officeDocument/2006/relationships/image" Target="../media/image145.png"/><Relationship Id="rId451" Type="http://schemas.openxmlformats.org/officeDocument/2006/relationships/customXml" Target="../ink/ink229.xml"/><Relationship Id="rId493" Type="http://schemas.openxmlformats.org/officeDocument/2006/relationships/customXml" Target="../ink/ink250.xml"/><Relationship Id="rId50" Type="http://schemas.openxmlformats.org/officeDocument/2006/relationships/customXml" Target="../ink/ink28.xml"/><Relationship Id="rId104" Type="http://schemas.openxmlformats.org/officeDocument/2006/relationships/customXml" Target="../ink/ink55.xml"/><Relationship Id="rId146" Type="http://schemas.openxmlformats.org/officeDocument/2006/relationships/customXml" Target="../ink/ink76.xml"/><Relationship Id="rId188" Type="http://schemas.openxmlformats.org/officeDocument/2006/relationships/customXml" Target="../ink/ink97.xml"/><Relationship Id="rId311" Type="http://schemas.openxmlformats.org/officeDocument/2006/relationships/customXml" Target="../ink/ink159.xml"/><Relationship Id="rId353" Type="http://schemas.openxmlformats.org/officeDocument/2006/relationships/customXml" Target="../ink/ink180.xml"/><Relationship Id="rId395" Type="http://schemas.openxmlformats.org/officeDocument/2006/relationships/customXml" Target="../ink/ink201.xml"/><Relationship Id="rId409" Type="http://schemas.openxmlformats.org/officeDocument/2006/relationships/customXml" Target="../ink/ink208.xml"/><Relationship Id="rId92" Type="http://schemas.openxmlformats.org/officeDocument/2006/relationships/customXml" Target="../ink/ink49.xml"/><Relationship Id="rId213" Type="http://schemas.openxmlformats.org/officeDocument/2006/relationships/customXml" Target="../ink/ink110.xml"/><Relationship Id="rId420" Type="http://schemas.openxmlformats.org/officeDocument/2006/relationships/image" Target="../media/image212.png"/><Relationship Id="rId255" Type="http://schemas.openxmlformats.org/officeDocument/2006/relationships/customXml" Target="../ink/ink131.xml"/><Relationship Id="rId297" Type="http://schemas.openxmlformats.org/officeDocument/2006/relationships/customXml" Target="../ink/ink152.xml"/><Relationship Id="rId462" Type="http://schemas.openxmlformats.org/officeDocument/2006/relationships/image" Target="../media/image233.png"/><Relationship Id="rId115" Type="http://schemas.openxmlformats.org/officeDocument/2006/relationships/image" Target="../media/image60.png"/><Relationship Id="rId157" Type="http://schemas.openxmlformats.org/officeDocument/2006/relationships/image" Target="../media/image81.png"/><Relationship Id="rId322" Type="http://schemas.openxmlformats.org/officeDocument/2006/relationships/image" Target="../media/image163.png"/><Relationship Id="rId364" Type="http://schemas.openxmlformats.org/officeDocument/2006/relationships/image" Target="../media/image184.png"/><Relationship Id="rId61" Type="http://schemas.openxmlformats.org/officeDocument/2006/relationships/image" Target="../media/image33.png"/><Relationship Id="rId199" Type="http://schemas.openxmlformats.org/officeDocument/2006/relationships/customXml" Target="../ink/ink103.xml"/><Relationship Id="rId19" Type="http://schemas.openxmlformats.org/officeDocument/2006/relationships/image" Target="../media/image12.png"/><Relationship Id="rId224" Type="http://schemas.openxmlformats.org/officeDocument/2006/relationships/image" Target="../media/image114.png"/><Relationship Id="rId266" Type="http://schemas.openxmlformats.org/officeDocument/2006/relationships/image" Target="../media/image135.png"/><Relationship Id="rId431" Type="http://schemas.openxmlformats.org/officeDocument/2006/relationships/customXml" Target="../ink/ink219.xml"/><Relationship Id="rId473" Type="http://schemas.openxmlformats.org/officeDocument/2006/relationships/customXml" Target="../ink/ink240.xml"/><Relationship Id="rId30" Type="http://schemas.openxmlformats.org/officeDocument/2006/relationships/customXml" Target="../ink/ink18.xml"/><Relationship Id="rId126" Type="http://schemas.openxmlformats.org/officeDocument/2006/relationships/customXml" Target="../ink/ink66.xml"/><Relationship Id="rId168" Type="http://schemas.openxmlformats.org/officeDocument/2006/relationships/customXml" Target="../ink/ink87.xml"/><Relationship Id="rId333" Type="http://schemas.openxmlformats.org/officeDocument/2006/relationships/customXml" Target="../ink/ink170.xml"/><Relationship Id="rId72" Type="http://schemas.openxmlformats.org/officeDocument/2006/relationships/customXml" Target="../ink/ink39.xml"/><Relationship Id="rId375" Type="http://schemas.openxmlformats.org/officeDocument/2006/relationships/customXml" Target="../ink/ink191.xml"/><Relationship Id="rId3" Type="http://schemas.openxmlformats.org/officeDocument/2006/relationships/image" Target="../media/image4.png"/><Relationship Id="rId235" Type="http://schemas.openxmlformats.org/officeDocument/2006/relationships/customXml" Target="../ink/ink121.xml"/><Relationship Id="rId277" Type="http://schemas.openxmlformats.org/officeDocument/2006/relationships/customXml" Target="../ink/ink142.xml"/><Relationship Id="rId400" Type="http://schemas.openxmlformats.org/officeDocument/2006/relationships/image" Target="../media/image202.png"/><Relationship Id="rId442" Type="http://schemas.openxmlformats.org/officeDocument/2006/relationships/image" Target="../media/image223.png"/><Relationship Id="rId484" Type="http://schemas.openxmlformats.org/officeDocument/2006/relationships/image" Target="../media/image244.png"/><Relationship Id="rId137" Type="http://schemas.openxmlformats.org/officeDocument/2006/relationships/image" Target="../media/image71.png"/><Relationship Id="rId302" Type="http://schemas.openxmlformats.org/officeDocument/2006/relationships/image" Target="../media/image153.png"/><Relationship Id="rId344" Type="http://schemas.openxmlformats.org/officeDocument/2006/relationships/image" Target="../media/image174.png"/><Relationship Id="rId41" Type="http://schemas.openxmlformats.org/officeDocument/2006/relationships/image" Target="../media/image23.png"/><Relationship Id="rId83" Type="http://schemas.openxmlformats.org/officeDocument/2006/relationships/image" Target="../media/image44.png"/><Relationship Id="rId179" Type="http://schemas.openxmlformats.org/officeDocument/2006/relationships/image" Target="../media/image92.png"/><Relationship Id="rId386" Type="http://schemas.openxmlformats.org/officeDocument/2006/relationships/image" Target="../media/image195.png"/><Relationship Id="rId190" Type="http://schemas.openxmlformats.org/officeDocument/2006/relationships/customXml" Target="../ink/ink98.xml"/><Relationship Id="rId204" Type="http://schemas.openxmlformats.org/officeDocument/2006/relationships/image" Target="../media/image104.png"/><Relationship Id="rId246" Type="http://schemas.openxmlformats.org/officeDocument/2006/relationships/image" Target="../media/image125.png"/><Relationship Id="rId288" Type="http://schemas.openxmlformats.org/officeDocument/2006/relationships/image" Target="../media/image146.png"/><Relationship Id="rId411" Type="http://schemas.openxmlformats.org/officeDocument/2006/relationships/customXml" Target="../ink/ink209.xml"/><Relationship Id="rId453" Type="http://schemas.openxmlformats.org/officeDocument/2006/relationships/customXml" Target="../ink/ink230.xml"/><Relationship Id="rId106" Type="http://schemas.openxmlformats.org/officeDocument/2006/relationships/customXml" Target="../ink/ink56.xml"/><Relationship Id="rId313" Type="http://schemas.openxmlformats.org/officeDocument/2006/relationships/customXml" Target="../ink/ink160.xml"/><Relationship Id="rId495" Type="http://schemas.openxmlformats.org/officeDocument/2006/relationships/customXml" Target="../ink/ink25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1.png"/><Relationship Id="rId21" Type="http://schemas.openxmlformats.org/officeDocument/2006/relationships/image" Target="../media/image263.png"/><Relationship Id="rId42" Type="http://schemas.openxmlformats.org/officeDocument/2006/relationships/customXml" Target="../ink/ink275.xml"/><Relationship Id="rId63" Type="http://schemas.openxmlformats.org/officeDocument/2006/relationships/image" Target="../media/image284.png"/><Relationship Id="rId84" Type="http://schemas.openxmlformats.org/officeDocument/2006/relationships/customXml" Target="../ink/ink296.xml"/><Relationship Id="rId138" Type="http://schemas.openxmlformats.org/officeDocument/2006/relationships/customXml" Target="../ink/ink323.xml"/><Relationship Id="rId159" Type="http://schemas.openxmlformats.org/officeDocument/2006/relationships/image" Target="../media/image332.png"/><Relationship Id="rId170" Type="http://schemas.openxmlformats.org/officeDocument/2006/relationships/customXml" Target="../ink/ink339.xml"/><Relationship Id="rId191" Type="http://schemas.openxmlformats.org/officeDocument/2006/relationships/image" Target="../media/image348.png"/><Relationship Id="rId205" Type="http://schemas.openxmlformats.org/officeDocument/2006/relationships/image" Target="../media/image355.png"/><Relationship Id="rId226" Type="http://schemas.openxmlformats.org/officeDocument/2006/relationships/customXml" Target="../ink/ink367.xml"/><Relationship Id="rId107" Type="http://schemas.openxmlformats.org/officeDocument/2006/relationships/image" Target="../media/image306.png"/><Relationship Id="rId11" Type="http://schemas.openxmlformats.org/officeDocument/2006/relationships/image" Target="../media/image258.png"/><Relationship Id="rId32" Type="http://schemas.openxmlformats.org/officeDocument/2006/relationships/customXml" Target="../ink/ink270.xml"/><Relationship Id="rId53" Type="http://schemas.openxmlformats.org/officeDocument/2006/relationships/image" Target="../media/image279.png"/><Relationship Id="rId74" Type="http://schemas.openxmlformats.org/officeDocument/2006/relationships/customXml" Target="../ink/ink291.xml"/><Relationship Id="rId128" Type="http://schemas.openxmlformats.org/officeDocument/2006/relationships/customXml" Target="../ink/ink318.xml"/><Relationship Id="rId149" Type="http://schemas.openxmlformats.org/officeDocument/2006/relationships/image" Target="../media/image327.png"/><Relationship Id="rId5" Type="http://schemas.openxmlformats.org/officeDocument/2006/relationships/image" Target="../media/image255.png"/><Relationship Id="rId95" Type="http://schemas.openxmlformats.org/officeDocument/2006/relationships/image" Target="../media/image300.png"/><Relationship Id="rId160" Type="http://schemas.openxmlformats.org/officeDocument/2006/relationships/customXml" Target="../ink/ink334.xml"/><Relationship Id="rId181" Type="http://schemas.openxmlformats.org/officeDocument/2006/relationships/image" Target="../media/image343.png"/><Relationship Id="rId216" Type="http://schemas.openxmlformats.org/officeDocument/2006/relationships/customXml" Target="../ink/ink362.xml"/><Relationship Id="rId237" Type="http://schemas.openxmlformats.org/officeDocument/2006/relationships/image" Target="../media/image371.png"/><Relationship Id="rId22" Type="http://schemas.openxmlformats.org/officeDocument/2006/relationships/customXml" Target="../ink/ink265.xml"/><Relationship Id="rId43" Type="http://schemas.openxmlformats.org/officeDocument/2006/relationships/image" Target="../media/image274.png"/><Relationship Id="rId64" Type="http://schemas.openxmlformats.org/officeDocument/2006/relationships/customXml" Target="../ink/ink286.xml"/><Relationship Id="rId118" Type="http://schemas.openxmlformats.org/officeDocument/2006/relationships/customXml" Target="../ink/ink313.xml"/><Relationship Id="rId139" Type="http://schemas.openxmlformats.org/officeDocument/2006/relationships/image" Target="../media/image322.png"/><Relationship Id="rId85" Type="http://schemas.openxmlformats.org/officeDocument/2006/relationships/image" Target="../media/image295.png"/><Relationship Id="rId150" Type="http://schemas.openxmlformats.org/officeDocument/2006/relationships/customXml" Target="../ink/ink329.xml"/><Relationship Id="rId171" Type="http://schemas.openxmlformats.org/officeDocument/2006/relationships/image" Target="../media/image338.png"/><Relationship Id="rId192" Type="http://schemas.openxmlformats.org/officeDocument/2006/relationships/customXml" Target="../ink/ink350.xml"/><Relationship Id="rId206" Type="http://schemas.openxmlformats.org/officeDocument/2006/relationships/customXml" Target="../ink/ink357.xml"/><Relationship Id="rId227" Type="http://schemas.openxmlformats.org/officeDocument/2006/relationships/image" Target="../media/image366.png"/><Relationship Id="rId12" Type="http://schemas.openxmlformats.org/officeDocument/2006/relationships/customXml" Target="../ink/ink260.xml"/><Relationship Id="rId33" Type="http://schemas.openxmlformats.org/officeDocument/2006/relationships/image" Target="../media/image269.png"/><Relationship Id="rId108" Type="http://schemas.openxmlformats.org/officeDocument/2006/relationships/customXml" Target="../ink/ink308.xml"/><Relationship Id="rId129" Type="http://schemas.openxmlformats.org/officeDocument/2006/relationships/image" Target="../media/image317.png"/><Relationship Id="rId54" Type="http://schemas.openxmlformats.org/officeDocument/2006/relationships/customXml" Target="../ink/ink281.xml"/><Relationship Id="rId75" Type="http://schemas.openxmlformats.org/officeDocument/2006/relationships/image" Target="../media/image290.png"/><Relationship Id="rId96" Type="http://schemas.openxmlformats.org/officeDocument/2006/relationships/customXml" Target="../ink/ink302.xml"/><Relationship Id="rId140" Type="http://schemas.openxmlformats.org/officeDocument/2006/relationships/customXml" Target="../ink/ink324.xml"/><Relationship Id="rId161" Type="http://schemas.openxmlformats.org/officeDocument/2006/relationships/image" Target="../media/image333.png"/><Relationship Id="rId182" Type="http://schemas.openxmlformats.org/officeDocument/2006/relationships/customXml" Target="../ink/ink345.xml"/><Relationship Id="rId217" Type="http://schemas.openxmlformats.org/officeDocument/2006/relationships/image" Target="../media/image361.png"/><Relationship Id="rId6" Type="http://schemas.openxmlformats.org/officeDocument/2006/relationships/customXml" Target="../ink/ink257.xml"/><Relationship Id="rId238" Type="http://schemas.openxmlformats.org/officeDocument/2006/relationships/customXml" Target="../ink/ink373.xml"/><Relationship Id="rId23" Type="http://schemas.openxmlformats.org/officeDocument/2006/relationships/image" Target="../media/image264.png"/><Relationship Id="rId119" Type="http://schemas.openxmlformats.org/officeDocument/2006/relationships/image" Target="../media/image312.png"/><Relationship Id="rId44" Type="http://schemas.openxmlformats.org/officeDocument/2006/relationships/customXml" Target="../ink/ink276.xml"/><Relationship Id="rId65" Type="http://schemas.openxmlformats.org/officeDocument/2006/relationships/image" Target="../media/image285.png"/><Relationship Id="rId86" Type="http://schemas.openxmlformats.org/officeDocument/2006/relationships/customXml" Target="../ink/ink297.xml"/><Relationship Id="rId130" Type="http://schemas.openxmlformats.org/officeDocument/2006/relationships/customXml" Target="../ink/ink319.xml"/><Relationship Id="rId151" Type="http://schemas.openxmlformats.org/officeDocument/2006/relationships/image" Target="../media/image328.png"/><Relationship Id="rId172" Type="http://schemas.openxmlformats.org/officeDocument/2006/relationships/customXml" Target="../ink/ink340.xml"/><Relationship Id="rId193" Type="http://schemas.openxmlformats.org/officeDocument/2006/relationships/image" Target="../media/image349.png"/><Relationship Id="rId207" Type="http://schemas.openxmlformats.org/officeDocument/2006/relationships/image" Target="../media/image356.png"/><Relationship Id="rId228" Type="http://schemas.openxmlformats.org/officeDocument/2006/relationships/customXml" Target="../ink/ink368.xml"/><Relationship Id="rId13" Type="http://schemas.openxmlformats.org/officeDocument/2006/relationships/image" Target="../media/image259.png"/><Relationship Id="rId109" Type="http://schemas.openxmlformats.org/officeDocument/2006/relationships/image" Target="../media/image307.png"/><Relationship Id="rId34" Type="http://schemas.openxmlformats.org/officeDocument/2006/relationships/customXml" Target="../ink/ink271.xml"/><Relationship Id="rId55" Type="http://schemas.openxmlformats.org/officeDocument/2006/relationships/image" Target="../media/image280.png"/><Relationship Id="rId76" Type="http://schemas.openxmlformats.org/officeDocument/2006/relationships/customXml" Target="../ink/ink292.xml"/><Relationship Id="rId97" Type="http://schemas.openxmlformats.org/officeDocument/2006/relationships/image" Target="../media/image301.png"/><Relationship Id="rId120" Type="http://schemas.openxmlformats.org/officeDocument/2006/relationships/customXml" Target="../ink/ink314.xml"/><Relationship Id="rId141" Type="http://schemas.openxmlformats.org/officeDocument/2006/relationships/image" Target="../media/image323.png"/><Relationship Id="rId7" Type="http://schemas.openxmlformats.org/officeDocument/2006/relationships/image" Target="../media/image256.png"/><Relationship Id="rId162" Type="http://schemas.openxmlformats.org/officeDocument/2006/relationships/customXml" Target="../ink/ink335.xml"/><Relationship Id="rId183" Type="http://schemas.openxmlformats.org/officeDocument/2006/relationships/image" Target="../media/image344.png"/><Relationship Id="rId218" Type="http://schemas.openxmlformats.org/officeDocument/2006/relationships/customXml" Target="../ink/ink363.xml"/><Relationship Id="rId239" Type="http://schemas.openxmlformats.org/officeDocument/2006/relationships/image" Target="../media/image372.png"/><Relationship Id="rId24" Type="http://schemas.openxmlformats.org/officeDocument/2006/relationships/customXml" Target="../ink/ink266.xml"/><Relationship Id="rId45" Type="http://schemas.openxmlformats.org/officeDocument/2006/relationships/image" Target="../media/image275.png"/><Relationship Id="rId66" Type="http://schemas.openxmlformats.org/officeDocument/2006/relationships/customXml" Target="../ink/ink287.xml"/><Relationship Id="rId87" Type="http://schemas.openxmlformats.org/officeDocument/2006/relationships/image" Target="../media/image296.png"/><Relationship Id="rId110" Type="http://schemas.openxmlformats.org/officeDocument/2006/relationships/customXml" Target="../ink/ink309.xml"/><Relationship Id="rId131" Type="http://schemas.openxmlformats.org/officeDocument/2006/relationships/image" Target="../media/image318.png"/><Relationship Id="rId152" Type="http://schemas.openxmlformats.org/officeDocument/2006/relationships/customXml" Target="../ink/ink330.xml"/><Relationship Id="rId173" Type="http://schemas.openxmlformats.org/officeDocument/2006/relationships/image" Target="../media/image339.png"/><Relationship Id="rId194" Type="http://schemas.openxmlformats.org/officeDocument/2006/relationships/customXml" Target="../ink/ink351.xml"/><Relationship Id="rId208" Type="http://schemas.openxmlformats.org/officeDocument/2006/relationships/customXml" Target="../ink/ink358.xml"/><Relationship Id="rId229" Type="http://schemas.openxmlformats.org/officeDocument/2006/relationships/image" Target="../media/image367.png"/><Relationship Id="rId240" Type="http://schemas.openxmlformats.org/officeDocument/2006/relationships/customXml" Target="../ink/ink374.xml"/><Relationship Id="rId14" Type="http://schemas.openxmlformats.org/officeDocument/2006/relationships/customXml" Target="../ink/ink261.xml"/><Relationship Id="rId35" Type="http://schemas.openxmlformats.org/officeDocument/2006/relationships/image" Target="../media/image270.png"/><Relationship Id="rId56" Type="http://schemas.openxmlformats.org/officeDocument/2006/relationships/customXml" Target="../ink/ink282.xml"/><Relationship Id="rId77" Type="http://schemas.openxmlformats.org/officeDocument/2006/relationships/image" Target="../media/image291.png"/><Relationship Id="rId100" Type="http://schemas.openxmlformats.org/officeDocument/2006/relationships/customXml" Target="../ink/ink304.xml"/><Relationship Id="rId8" Type="http://schemas.openxmlformats.org/officeDocument/2006/relationships/customXml" Target="../ink/ink258.xml"/><Relationship Id="rId98" Type="http://schemas.openxmlformats.org/officeDocument/2006/relationships/customXml" Target="../ink/ink303.xml"/><Relationship Id="rId121" Type="http://schemas.openxmlformats.org/officeDocument/2006/relationships/image" Target="../media/image313.png"/><Relationship Id="rId142" Type="http://schemas.openxmlformats.org/officeDocument/2006/relationships/customXml" Target="../ink/ink325.xml"/><Relationship Id="rId163" Type="http://schemas.openxmlformats.org/officeDocument/2006/relationships/image" Target="../media/image334.png"/><Relationship Id="rId184" Type="http://schemas.openxmlformats.org/officeDocument/2006/relationships/customXml" Target="../ink/ink346.xml"/><Relationship Id="rId219" Type="http://schemas.openxmlformats.org/officeDocument/2006/relationships/image" Target="../media/image362.png"/><Relationship Id="rId230" Type="http://schemas.openxmlformats.org/officeDocument/2006/relationships/customXml" Target="../ink/ink369.xml"/><Relationship Id="rId25" Type="http://schemas.openxmlformats.org/officeDocument/2006/relationships/image" Target="../media/image265.png"/><Relationship Id="rId46" Type="http://schemas.openxmlformats.org/officeDocument/2006/relationships/customXml" Target="../ink/ink277.xml"/><Relationship Id="rId67" Type="http://schemas.openxmlformats.org/officeDocument/2006/relationships/image" Target="../media/image286.png"/><Relationship Id="rId88" Type="http://schemas.openxmlformats.org/officeDocument/2006/relationships/customXml" Target="../ink/ink298.xml"/><Relationship Id="rId111" Type="http://schemas.openxmlformats.org/officeDocument/2006/relationships/image" Target="../media/image308.png"/><Relationship Id="rId132" Type="http://schemas.openxmlformats.org/officeDocument/2006/relationships/customXml" Target="../ink/ink320.xml"/><Relationship Id="rId153" Type="http://schemas.openxmlformats.org/officeDocument/2006/relationships/image" Target="../media/image329.png"/><Relationship Id="rId174" Type="http://schemas.openxmlformats.org/officeDocument/2006/relationships/customXml" Target="../ink/ink341.xml"/><Relationship Id="rId195" Type="http://schemas.openxmlformats.org/officeDocument/2006/relationships/image" Target="../media/image350.png"/><Relationship Id="rId209" Type="http://schemas.openxmlformats.org/officeDocument/2006/relationships/image" Target="../media/image357.png"/><Relationship Id="rId220" Type="http://schemas.openxmlformats.org/officeDocument/2006/relationships/customXml" Target="../ink/ink364.xml"/><Relationship Id="rId241" Type="http://schemas.openxmlformats.org/officeDocument/2006/relationships/image" Target="../media/image373.png"/><Relationship Id="rId15" Type="http://schemas.openxmlformats.org/officeDocument/2006/relationships/image" Target="../media/image260.png"/><Relationship Id="rId36" Type="http://schemas.openxmlformats.org/officeDocument/2006/relationships/customXml" Target="../ink/ink272.xml"/><Relationship Id="rId57" Type="http://schemas.openxmlformats.org/officeDocument/2006/relationships/image" Target="../media/image281.png"/><Relationship Id="rId10" Type="http://schemas.openxmlformats.org/officeDocument/2006/relationships/customXml" Target="../ink/ink259.xml"/><Relationship Id="rId31" Type="http://schemas.openxmlformats.org/officeDocument/2006/relationships/image" Target="../media/image268.png"/><Relationship Id="rId52" Type="http://schemas.openxmlformats.org/officeDocument/2006/relationships/customXml" Target="../ink/ink280.xml"/><Relationship Id="rId73" Type="http://schemas.openxmlformats.org/officeDocument/2006/relationships/image" Target="../media/image289.png"/><Relationship Id="rId78" Type="http://schemas.openxmlformats.org/officeDocument/2006/relationships/customXml" Target="../ink/ink293.xml"/><Relationship Id="rId94" Type="http://schemas.openxmlformats.org/officeDocument/2006/relationships/customXml" Target="../ink/ink301.xml"/><Relationship Id="rId99" Type="http://schemas.openxmlformats.org/officeDocument/2006/relationships/image" Target="../media/image302.png"/><Relationship Id="rId101" Type="http://schemas.openxmlformats.org/officeDocument/2006/relationships/image" Target="../media/image303.png"/><Relationship Id="rId122" Type="http://schemas.openxmlformats.org/officeDocument/2006/relationships/customXml" Target="../ink/ink315.xml"/><Relationship Id="rId143" Type="http://schemas.openxmlformats.org/officeDocument/2006/relationships/image" Target="../media/image324.png"/><Relationship Id="rId148" Type="http://schemas.openxmlformats.org/officeDocument/2006/relationships/customXml" Target="../ink/ink328.xml"/><Relationship Id="rId164" Type="http://schemas.openxmlformats.org/officeDocument/2006/relationships/customXml" Target="../ink/ink336.xml"/><Relationship Id="rId169" Type="http://schemas.openxmlformats.org/officeDocument/2006/relationships/image" Target="../media/image337.png"/><Relationship Id="rId185" Type="http://schemas.openxmlformats.org/officeDocument/2006/relationships/image" Target="../media/image345.png"/><Relationship Id="rId4" Type="http://schemas.openxmlformats.org/officeDocument/2006/relationships/customXml" Target="../ink/ink256.xml"/><Relationship Id="rId9" Type="http://schemas.openxmlformats.org/officeDocument/2006/relationships/image" Target="../media/image257.png"/><Relationship Id="rId180" Type="http://schemas.openxmlformats.org/officeDocument/2006/relationships/customXml" Target="../ink/ink344.xml"/><Relationship Id="rId210" Type="http://schemas.openxmlformats.org/officeDocument/2006/relationships/customXml" Target="../ink/ink359.xml"/><Relationship Id="rId215" Type="http://schemas.openxmlformats.org/officeDocument/2006/relationships/image" Target="../media/image360.png"/><Relationship Id="rId236" Type="http://schemas.openxmlformats.org/officeDocument/2006/relationships/customXml" Target="../ink/ink372.xml"/><Relationship Id="rId26" Type="http://schemas.openxmlformats.org/officeDocument/2006/relationships/customXml" Target="../ink/ink267.xml"/><Relationship Id="rId231" Type="http://schemas.openxmlformats.org/officeDocument/2006/relationships/image" Target="../media/image368.png"/><Relationship Id="rId47" Type="http://schemas.openxmlformats.org/officeDocument/2006/relationships/image" Target="../media/image276.png"/><Relationship Id="rId68" Type="http://schemas.openxmlformats.org/officeDocument/2006/relationships/customXml" Target="../ink/ink288.xml"/><Relationship Id="rId89" Type="http://schemas.openxmlformats.org/officeDocument/2006/relationships/image" Target="../media/image297.png"/><Relationship Id="rId112" Type="http://schemas.openxmlformats.org/officeDocument/2006/relationships/customXml" Target="../ink/ink310.xml"/><Relationship Id="rId133" Type="http://schemas.openxmlformats.org/officeDocument/2006/relationships/image" Target="../media/image319.png"/><Relationship Id="rId154" Type="http://schemas.openxmlformats.org/officeDocument/2006/relationships/customXml" Target="../ink/ink331.xml"/><Relationship Id="rId175" Type="http://schemas.openxmlformats.org/officeDocument/2006/relationships/image" Target="../media/image340.png"/><Relationship Id="rId196" Type="http://schemas.openxmlformats.org/officeDocument/2006/relationships/customXml" Target="../ink/ink352.xml"/><Relationship Id="rId200" Type="http://schemas.openxmlformats.org/officeDocument/2006/relationships/customXml" Target="../ink/ink354.xml"/><Relationship Id="rId16" Type="http://schemas.openxmlformats.org/officeDocument/2006/relationships/customXml" Target="../ink/ink262.xml"/><Relationship Id="rId221" Type="http://schemas.openxmlformats.org/officeDocument/2006/relationships/image" Target="../media/image363.png"/><Relationship Id="rId242" Type="http://schemas.openxmlformats.org/officeDocument/2006/relationships/customXml" Target="../ink/ink375.xml"/><Relationship Id="rId37" Type="http://schemas.openxmlformats.org/officeDocument/2006/relationships/image" Target="../media/image271.png"/><Relationship Id="rId58" Type="http://schemas.openxmlformats.org/officeDocument/2006/relationships/customXml" Target="../ink/ink283.xml"/><Relationship Id="rId79" Type="http://schemas.openxmlformats.org/officeDocument/2006/relationships/image" Target="../media/image292.png"/><Relationship Id="rId102" Type="http://schemas.openxmlformats.org/officeDocument/2006/relationships/customXml" Target="../ink/ink305.xml"/><Relationship Id="rId123" Type="http://schemas.openxmlformats.org/officeDocument/2006/relationships/image" Target="../media/image314.png"/><Relationship Id="rId144" Type="http://schemas.openxmlformats.org/officeDocument/2006/relationships/customXml" Target="../ink/ink326.xml"/><Relationship Id="rId90" Type="http://schemas.openxmlformats.org/officeDocument/2006/relationships/customXml" Target="../ink/ink299.xml"/><Relationship Id="rId165" Type="http://schemas.openxmlformats.org/officeDocument/2006/relationships/image" Target="../media/image335.png"/><Relationship Id="rId186" Type="http://schemas.openxmlformats.org/officeDocument/2006/relationships/customXml" Target="../ink/ink347.xml"/><Relationship Id="rId211" Type="http://schemas.openxmlformats.org/officeDocument/2006/relationships/image" Target="../media/image358.png"/><Relationship Id="rId232" Type="http://schemas.openxmlformats.org/officeDocument/2006/relationships/customXml" Target="../ink/ink370.xml"/><Relationship Id="rId27" Type="http://schemas.openxmlformats.org/officeDocument/2006/relationships/image" Target="../media/image266.png"/><Relationship Id="rId48" Type="http://schemas.openxmlformats.org/officeDocument/2006/relationships/customXml" Target="../ink/ink278.xml"/><Relationship Id="rId69" Type="http://schemas.openxmlformats.org/officeDocument/2006/relationships/image" Target="../media/image287.png"/><Relationship Id="rId113" Type="http://schemas.openxmlformats.org/officeDocument/2006/relationships/image" Target="../media/image309.png"/><Relationship Id="rId134" Type="http://schemas.openxmlformats.org/officeDocument/2006/relationships/customXml" Target="../ink/ink321.xml"/><Relationship Id="rId80" Type="http://schemas.openxmlformats.org/officeDocument/2006/relationships/customXml" Target="../ink/ink294.xml"/><Relationship Id="rId155" Type="http://schemas.openxmlformats.org/officeDocument/2006/relationships/image" Target="../media/image330.png"/><Relationship Id="rId176" Type="http://schemas.openxmlformats.org/officeDocument/2006/relationships/customXml" Target="../ink/ink342.xml"/><Relationship Id="rId197" Type="http://schemas.openxmlformats.org/officeDocument/2006/relationships/image" Target="../media/image351.png"/><Relationship Id="rId201" Type="http://schemas.openxmlformats.org/officeDocument/2006/relationships/image" Target="../media/image353.png"/><Relationship Id="rId222" Type="http://schemas.openxmlformats.org/officeDocument/2006/relationships/customXml" Target="../ink/ink365.xml"/><Relationship Id="rId243" Type="http://schemas.openxmlformats.org/officeDocument/2006/relationships/image" Target="../media/image374.png"/><Relationship Id="rId17" Type="http://schemas.openxmlformats.org/officeDocument/2006/relationships/image" Target="../media/image261.png"/><Relationship Id="rId38" Type="http://schemas.openxmlformats.org/officeDocument/2006/relationships/customXml" Target="../ink/ink273.xml"/><Relationship Id="rId59" Type="http://schemas.openxmlformats.org/officeDocument/2006/relationships/image" Target="../media/image282.png"/><Relationship Id="rId103" Type="http://schemas.openxmlformats.org/officeDocument/2006/relationships/image" Target="../media/image304.png"/><Relationship Id="rId124" Type="http://schemas.openxmlformats.org/officeDocument/2006/relationships/customXml" Target="../ink/ink316.xml"/><Relationship Id="rId70" Type="http://schemas.openxmlformats.org/officeDocument/2006/relationships/customXml" Target="../ink/ink289.xml"/><Relationship Id="rId91" Type="http://schemas.openxmlformats.org/officeDocument/2006/relationships/image" Target="../media/image298.png"/><Relationship Id="rId145" Type="http://schemas.openxmlformats.org/officeDocument/2006/relationships/image" Target="../media/image325.png"/><Relationship Id="rId166" Type="http://schemas.openxmlformats.org/officeDocument/2006/relationships/customXml" Target="../ink/ink337.xml"/><Relationship Id="rId187" Type="http://schemas.openxmlformats.org/officeDocument/2006/relationships/image" Target="../media/image34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60.xml"/><Relationship Id="rId233" Type="http://schemas.openxmlformats.org/officeDocument/2006/relationships/image" Target="../media/image369.png"/><Relationship Id="rId28" Type="http://schemas.openxmlformats.org/officeDocument/2006/relationships/customXml" Target="../ink/ink268.xml"/><Relationship Id="rId49" Type="http://schemas.openxmlformats.org/officeDocument/2006/relationships/image" Target="../media/image277.png"/><Relationship Id="rId114" Type="http://schemas.openxmlformats.org/officeDocument/2006/relationships/customXml" Target="../ink/ink311.xml"/><Relationship Id="rId60" Type="http://schemas.openxmlformats.org/officeDocument/2006/relationships/customXml" Target="../ink/ink284.xml"/><Relationship Id="rId81" Type="http://schemas.openxmlformats.org/officeDocument/2006/relationships/image" Target="../media/image293.png"/><Relationship Id="rId135" Type="http://schemas.openxmlformats.org/officeDocument/2006/relationships/image" Target="../media/image320.png"/><Relationship Id="rId156" Type="http://schemas.openxmlformats.org/officeDocument/2006/relationships/customXml" Target="../ink/ink332.xml"/><Relationship Id="rId177" Type="http://schemas.openxmlformats.org/officeDocument/2006/relationships/image" Target="../media/image341.png"/><Relationship Id="rId198" Type="http://schemas.openxmlformats.org/officeDocument/2006/relationships/customXml" Target="../ink/ink353.xml"/><Relationship Id="rId202" Type="http://schemas.openxmlformats.org/officeDocument/2006/relationships/customXml" Target="../ink/ink355.xml"/><Relationship Id="rId223" Type="http://schemas.openxmlformats.org/officeDocument/2006/relationships/image" Target="../media/image364.png"/><Relationship Id="rId244" Type="http://schemas.openxmlformats.org/officeDocument/2006/relationships/customXml" Target="../ink/ink376.xml"/><Relationship Id="rId18" Type="http://schemas.openxmlformats.org/officeDocument/2006/relationships/customXml" Target="../ink/ink263.xml"/><Relationship Id="rId39" Type="http://schemas.openxmlformats.org/officeDocument/2006/relationships/image" Target="../media/image272.png"/><Relationship Id="rId50" Type="http://schemas.openxmlformats.org/officeDocument/2006/relationships/customXml" Target="../ink/ink279.xml"/><Relationship Id="rId104" Type="http://schemas.openxmlformats.org/officeDocument/2006/relationships/customXml" Target="../ink/ink306.xml"/><Relationship Id="rId125" Type="http://schemas.openxmlformats.org/officeDocument/2006/relationships/image" Target="../media/image315.png"/><Relationship Id="rId146" Type="http://schemas.openxmlformats.org/officeDocument/2006/relationships/customXml" Target="../ink/ink327.xml"/><Relationship Id="rId167" Type="http://schemas.openxmlformats.org/officeDocument/2006/relationships/image" Target="../media/image336.png"/><Relationship Id="rId188" Type="http://schemas.openxmlformats.org/officeDocument/2006/relationships/customXml" Target="../ink/ink348.xml"/><Relationship Id="rId71" Type="http://schemas.openxmlformats.org/officeDocument/2006/relationships/image" Target="../media/image288.png"/><Relationship Id="rId92" Type="http://schemas.openxmlformats.org/officeDocument/2006/relationships/customXml" Target="../ink/ink300.xml"/><Relationship Id="rId213" Type="http://schemas.openxmlformats.org/officeDocument/2006/relationships/image" Target="../media/image359.png"/><Relationship Id="rId234" Type="http://schemas.openxmlformats.org/officeDocument/2006/relationships/customXml" Target="../ink/ink371.xml"/><Relationship Id="rId2" Type="http://schemas.openxmlformats.org/officeDocument/2006/relationships/customXml" Target="../ink/ink255.xml"/><Relationship Id="rId29" Type="http://schemas.openxmlformats.org/officeDocument/2006/relationships/image" Target="../media/image267.png"/><Relationship Id="rId40" Type="http://schemas.openxmlformats.org/officeDocument/2006/relationships/customXml" Target="../ink/ink274.xml"/><Relationship Id="rId115" Type="http://schemas.openxmlformats.org/officeDocument/2006/relationships/image" Target="../media/image310.png"/><Relationship Id="rId136" Type="http://schemas.openxmlformats.org/officeDocument/2006/relationships/customXml" Target="../ink/ink322.xml"/><Relationship Id="rId157" Type="http://schemas.openxmlformats.org/officeDocument/2006/relationships/image" Target="../media/image331.png"/><Relationship Id="rId178" Type="http://schemas.openxmlformats.org/officeDocument/2006/relationships/customXml" Target="../ink/ink343.xml"/><Relationship Id="rId61" Type="http://schemas.openxmlformats.org/officeDocument/2006/relationships/image" Target="../media/image283.png"/><Relationship Id="rId82" Type="http://schemas.openxmlformats.org/officeDocument/2006/relationships/customXml" Target="../ink/ink295.xml"/><Relationship Id="rId199" Type="http://schemas.openxmlformats.org/officeDocument/2006/relationships/image" Target="../media/image352.png"/><Relationship Id="rId203" Type="http://schemas.openxmlformats.org/officeDocument/2006/relationships/image" Target="../media/image354.png"/><Relationship Id="rId19" Type="http://schemas.openxmlformats.org/officeDocument/2006/relationships/image" Target="../media/image262.png"/><Relationship Id="rId224" Type="http://schemas.openxmlformats.org/officeDocument/2006/relationships/customXml" Target="../ink/ink366.xml"/><Relationship Id="rId245" Type="http://schemas.openxmlformats.org/officeDocument/2006/relationships/image" Target="../media/image375.png"/><Relationship Id="rId30" Type="http://schemas.openxmlformats.org/officeDocument/2006/relationships/customXml" Target="../ink/ink269.xml"/><Relationship Id="rId105" Type="http://schemas.openxmlformats.org/officeDocument/2006/relationships/image" Target="../media/image305.png"/><Relationship Id="rId126" Type="http://schemas.openxmlformats.org/officeDocument/2006/relationships/customXml" Target="../ink/ink317.xml"/><Relationship Id="rId147" Type="http://schemas.openxmlformats.org/officeDocument/2006/relationships/image" Target="../media/image326.png"/><Relationship Id="rId168" Type="http://schemas.openxmlformats.org/officeDocument/2006/relationships/customXml" Target="../ink/ink338.xml"/><Relationship Id="rId51" Type="http://schemas.openxmlformats.org/officeDocument/2006/relationships/image" Target="../media/image278.png"/><Relationship Id="rId72" Type="http://schemas.openxmlformats.org/officeDocument/2006/relationships/customXml" Target="../ink/ink290.xml"/><Relationship Id="rId93" Type="http://schemas.openxmlformats.org/officeDocument/2006/relationships/image" Target="../media/image299.png"/><Relationship Id="rId189" Type="http://schemas.openxmlformats.org/officeDocument/2006/relationships/image" Target="../media/image347.png"/><Relationship Id="rId3" Type="http://schemas.openxmlformats.org/officeDocument/2006/relationships/image" Target="../media/image254.png"/><Relationship Id="rId214" Type="http://schemas.openxmlformats.org/officeDocument/2006/relationships/customXml" Target="../ink/ink361.xml"/><Relationship Id="rId235" Type="http://schemas.openxmlformats.org/officeDocument/2006/relationships/image" Target="../media/image370.png"/><Relationship Id="rId116" Type="http://schemas.openxmlformats.org/officeDocument/2006/relationships/customXml" Target="../ink/ink312.xml"/><Relationship Id="rId137" Type="http://schemas.openxmlformats.org/officeDocument/2006/relationships/image" Target="../media/image321.png"/><Relationship Id="rId158" Type="http://schemas.openxmlformats.org/officeDocument/2006/relationships/customXml" Target="../ink/ink333.xml"/><Relationship Id="rId20" Type="http://schemas.openxmlformats.org/officeDocument/2006/relationships/customXml" Target="../ink/ink264.xml"/><Relationship Id="rId41" Type="http://schemas.openxmlformats.org/officeDocument/2006/relationships/image" Target="../media/image273.png"/><Relationship Id="rId62" Type="http://schemas.openxmlformats.org/officeDocument/2006/relationships/customXml" Target="../ink/ink285.xml"/><Relationship Id="rId83" Type="http://schemas.openxmlformats.org/officeDocument/2006/relationships/image" Target="../media/image294.png"/><Relationship Id="rId179" Type="http://schemas.openxmlformats.org/officeDocument/2006/relationships/image" Target="../media/image342.png"/><Relationship Id="rId190" Type="http://schemas.openxmlformats.org/officeDocument/2006/relationships/customXml" Target="../ink/ink349.xml"/><Relationship Id="rId204" Type="http://schemas.openxmlformats.org/officeDocument/2006/relationships/customXml" Target="../ink/ink356.xml"/><Relationship Id="rId225" Type="http://schemas.openxmlformats.org/officeDocument/2006/relationships/image" Target="../media/image365.png"/><Relationship Id="rId106" Type="http://schemas.openxmlformats.org/officeDocument/2006/relationships/customXml" Target="../ink/ink307.xml"/><Relationship Id="rId127" Type="http://schemas.openxmlformats.org/officeDocument/2006/relationships/image" Target="../media/image31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9.xml"/><Relationship Id="rId117" Type="http://schemas.openxmlformats.org/officeDocument/2006/relationships/image" Target="../media/image433.png"/><Relationship Id="rId21" Type="http://schemas.openxmlformats.org/officeDocument/2006/relationships/image" Target="../media/image385.png"/><Relationship Id="rId42" Type="http://schemas.openxmlformats.org/officeDocument/2006/relationships/customXml" Target="../ink/ink397.xml"/><Relationship Id="rId47" Type="http://schemas.openxmlformats.org/officeDocument/2006/relationships/image" Target="../media/image398.png"/><Relationship Id="rId63" Type="http://schemas.openxmlformats.org/officeDocument/2006/relationships/image" Target="../media/image406.png"/><Relationship Id="rId68" Type="http://schemas.openxmlformats.org/officeDocument/2006/relationships/customXml" Target="../ink/ink410.xml"/><Relationship Id="rId84" Type="http://schemas.openxmlformats.org/officeDocument/2006/relationships/customXml" Target="../ink/ink418.xml"/><Relationship Id="rId89" Type="http://schemas.openxmlformats.org/officeDocument/2006/relationships/image" Target="../media/image419.png"/><Relationship Id="rId112" Type="http://schemas.openxmlformats.org/officeDocument/2006/relationships/customXml" Target="../ink/ink432.xml"/><Relationship Id="rId16" Type="http://schemas.openxmlformats.org/officeDocument/2006/relationships/customXml" Target="../ink/ink384.xml"/><Relationship Id="rId107" Type="http://schemas.openxmlformats.org/officeDocument/2006/relationships/image" Target="../media/image428.png"/><Relationship Id="rId11" Type="http://schemas.openxmlformats.org/officeDocument/2006/relationships/image" Target="../media/image380.png"/><Relationship Id="rId32" Type="http://schemas.openxmlformats.org/officeDocument/2006/relationships/customXml" Target="../ink/ink392.xml"/><Relationship Id="rId37" Type="http://schemas.openxmlformats.org/officeDocument/2006/relationships/image" Target="../media/image393.png"/><Relationship Id="rId53" Type="http://schemas.openxmlformats.org/officeDocument/2006/relationships/image" Target="../media/image401.png"/><Relationship Id="rId58" Type="http://schemas.openxmlformats.org/officeDocument/2006/relationships/customXml" Target="../ink/ink405.xml"/><Relationship Id="rId74" Type="http://schemas.openxmlformats.org/officeDocument/2006/relationships/customXml" Target="../ink/ink413.xml"/><Relationship Id="rId79" Type="http://schemas.openxmlformats.org/officeDocument/2006/relationships/image" Target="../media/image414.png"/><Relationship Id="rId102" Type="http://schemas.openxmlformats.org/officeDocument/2006/relationships/customXml" Target="../ink/ink427.xml"/><Relationship Id="rId5" Type="http://schemas.openxmlformats.org/officeDocument/2006/relationships/image" Target="../media/image377.png"/><Relationship Id="rId90" Type="http://schemas.openxmlformats.org/officeDocument/2006/relationships/customXml" Target="../ink/ink421.xml"/><Relationship Id="rId95" Type="http://schemas.openxmlformats.org/officeDocument/2006/relationships/image" Target="../media/image422.png"/><Relationship Id="rId22" Type="http://schemas.openxmlformats.org/officeDocument/2006/relationships/customXml" Target="../ink/ink387.xml"/><Relationship Id="rId27" Type="http://schemas.openxmlformats.org/officeDocument/2006/relationships/image" Target="../media/image388.png"/><Relationship Id="rId43" Type="http://schemas.openxmlformats.org/officeDocument/2006/relationships/image" Target="../media/image396.png"/><Relationship Id="rId48" Type="http://schemas.openxmlformats.org/officeDocument/2006/relationships/customXml" Target="../ink/ink400.xml"/><Relationship Id="rId64" Type="http://schemas.openxmlformats.org/officeDocument/2006/relationships/customXml" Target="../ink/ink408.xml"/><Relationship Id="rId69" Type="http://schemas.openxmlformats.org/officeDocument/2006/relationships/image" Target="../media/image409.png"/><Relationship Id="rId113" Type="http://schemas.openxmlformats.org/officeDocument/2006/relationships/image" Target="../media/image431.png"/><Relationship Id="rId118" Type="http://schemas.openxmlformats.org/officeDocument/2006/relationships/customXml" Target="../ink/ink435.xml"/><Relationship Id="rId80" Type="http://schemas.openxmlformats.org/officeDocument/2006/relationships/customXml" Target="../ink/ink416.xml"/><Relationship Id="rId85" Type="http://schemas.openxmlformats.org/officeDocument/2006/relationships/image" Target="../media/image417.png"/><Relationship Id="rId12" Type="http://schemas.openxmlformats.org/officeDocument/2006/relationships/customXml" Target="../ink/ink382.xml"/><Relationship Id="rId17" Type="http://schemas.openxmlformats.org/officeDocument/2006/relationships/image" Target="../media/image383.png"/><Relationship Id="rId33" Type="http://schemas.openxmlformats.org/officeDocument/2006/relationships/image" Target="../media/image391.png"/><Relationship Id="rId38" Type="http://schemas.openxmlformats.org/officeDocument/2006/relationships/customXml" Target="../ink/ink395.xml"/><Relationship Id="rId59" Type="http://schemas.openxmlformats.org/officeDocument/2006/relationships/image" Target="../media/image404.png"/><Relationship Id="rId103" Type="http://schemas.openxmlformats.org/officeDocument/2006/relationships/image" Target="../media/image426.png"/><Relationship Id="rId108" Type="http://schemas.openxmlformats.org/officeDocument/2006/relationships/customXml" Target="../ink/ink430.xml"/><Relationship Id="rId54" Type="http://schemas.openxmlformats.org/officeDocument/2006/relationships/customXml" Target="../ink/ink403.xml"/><Relationship Id="rId70" Type="http://schemas.openxmlformats.org/officeDocument/2006/relationships/customXml" Target="../ink/ink411.xml"/><Relationship Id="rId75" Type="http://schemas.openxmlformats.org/officeDocument/2006/relationships/image" Target="../media/image412.png"/><Relationship Id="rId91" Type="http://schemas.openxmlformats.org/officeDocument/2006/relationships/image" Target="../media/image420.png"/><Relationship Id="rId96" Type="http://schemas.openxmlformats.org/officeDocument/2006/relationships/customXml" Target="../ink/ink4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9.xml"/><Relationship Id="rId23" Type="http://schemas.openxmlformats.org/officeDocument/2006/relationships/image" Target="../media/image386.png"/><Relationship Id="rId28" Type="http://schemas.openxmlformats.org/officeDocument/2006/relationships/customXml" Target="../ink/ink390.xml"/><Relationship Id="rId49" Type="http://schemas.openxmlformats.org/officeDocument/2006/relationships/image" Target="../media/image399.png"/><Relationship Id="rId114" Type="http://schemas.openxmlformats.org/officeDocument/2006/relationships/customXml" Target="../ink/ink433.xml"/><Relationship Id="rId119" Type="http://schemas.openxmlformats.org/officeDocument/2006/relationships/image" Target="../media/image434.png"/><Relationship Id="rId10" Type="http://schemas.openxmlformats.org/officeDocument/2006/relationships/customXml" Target="../ink/ink381.xml"/><Relationship Id="rId31" Type="http://schemas.openxmlformats.org/officeDocument/2006/relationships/image" Target="../media/image390.png"/><Relationship Id="rId44" Type="http://schemas.openxmlformats.org/officeDocument/2006/relationships/customXml" Target="../ink/ink398.xml"/><Relationship Id="rId52" Type="http://schemas.openxmlformats.org/officeDocument/2006/relationships/customXml" Target="../ink/ink402.xml"/><Relationship Id="rId60" Type="http://schemas.openxmlformats.org/officeDocument/2006/relationships/customXml" Target="../ink/ink406.xml"/><Relationship Id="rId65" Type="http://schemas.openxmlformats.org/officeDocument/2006/relationships/image" Target="../media/image407.png"/><Relationship Id="rId73" Type="http://schemas.openxmlformats.org/officeDocument/2006/relationships/image" Target="../media/image411.png"/><Relationship Id="rId78" Type="http://schemas.openxmlformats.org/officeDocument/2006/relationships/customXml" Target="../ink/ink415.xml"/><Relationship Id="rId81" Type="http://schemas.openxmlformats.org/officeDocument/2006/relationships/image" Target="../media/image415.png"/><Relationship Id="rId86" Type="http://schemas.openxmlformats.org/officeDocument/2006/relationships/customXml" Target="../ink/ink419.xml"/><Relationship Id="rId94" Type="http://schemas.openxmlformats.org/officeDocument/2006/relationships/customXml" Target="../ink/ink423.xml"/><Relationship Id="rId99" Type="http://schemas.openxmlformats.org/officeDocument/2006/relationships/image" Target="../media/image424.png"/><Relationship Id="rId101" Type="http://schemas.openxmlformats.org/officeDocument/2006/relationships/image" Target="../media/image425.png"/><Relationship Id="rId4" Type="http://schemas.openxmlformats.org/officeDocument/2006/relationships/customXml" Target="../ink/ink378.xml"/><Relationship Id="rId9" Type="http://schemas.openxmlformats.org/officeDocument/2006/relationships/image" Target="../media/image379.png"/><Relationship Id="rId13" Type="http://schemas.openxmlformats.org/officeDocument/2006/relationships/image" Target="../media/image381.png"/><Relationship Id="rId18" Type="http://schemas.openxmlformats.org/officeDocument/2006/relationships/customXml" Target="../ink/ink385.xml"/><Relationship Id="rId39" Type="http://schemas.openxmlformats.org/officeDocument/2006/relationships/image" Target="../media/image394.png"/><Relationship Id="rId109" Type="http://schemas.openxmlformats.org/officeDocument/2006/relationships/image" Target="../media/image429.png"/><Relationship Id="rId34" Type="http://schemas.openxmlformats.org/officeDocument/2006/relationships/customXml" Target="../ink/ink393.xml"/><Relationship Id="rId50" Type="http://schemas.openxmlformats.org/officeDocument/2006/relationships/customXml" Target="../ink/ink401.xml"/><Relationship Id="rId55" Type="http://schemas.openxmlformats.org/officeDocument/2006/relationships/image" Target="../media/image402.png"/><Relationship Id="rId76" Type="http://schemas.openxmlformats.org/officeDocument/2006/relationships/customXml" Target="../ink/ink414.xml"/><Relationship Id="rId97" Type="http://schemas.openxmlformats.org/officeDocument/2006/relationships/image" Target="../media/image423.png"/><Relationship Id="rId104" Type="http://schemas.openxmlformats.org/officeDocument/2006/relationships/customXml" Target="../ink/ink428.xml"/><Relationship Id="rId7" Type="http://schemas.openxmlformats.org/officeDocument/2006/relationships/image" Target="../media/image378.png"/><Relationship Id="rId71" Type="http://schemas.openxmlformats.org/officeDocument/2006/relationships/image" Target="../media/image410.png"/><Relationship Id="rId92" Type="http://schemas.openxmlformats.org/officeDocument/2006/relationships/customXml" Target="../ink/ink422.xml"/><Relationship Id="rId2" Type="http://schemas.openxmlformats.org/officeDocument/2006/relationships/customXml" Target="../ink/ink377.xml"/><Relationship Id="rId29" Type="http://schemas.openxmlformats.org/officeDocument/2006/relationships/image" Target="../media/image389.png"/><Relationship Id="rId24" Type="http://schemas.openxmlformats.org/officeDocument/2006/relationships/customXml" Target="../ink/ink388.xml"/><Relationship Id="rId40" Type="http://schemas.openxmlformats.org/officeDocument/2006/relationships/customXml" Target="../ink/ink396.xml"/><Relationship Id="rId45" Type="http://schemas.openxmlformats.org/officeDocument/2006/relationships/image" Target="../media/image397.png"/><Relationship Id="rId66" Type="http://schemas.openxmlformats.org/officeDocument/2006/relationships/customXml" Target="../ink/ink409.xml"/><Relationship Id="rId87" Type="http://schemas.openxmlformats.org/officeDocument/2006/relationships/image" Target="../media/image418.png"/><Relationship Id="rId110" Type="http://schemas.openxmlformats.org/officeDocument/2006/relationships/customXml" Target="../ink/ink431.xml"/><Relationship Id="rId115" Type="http://schemas.openxmlformats.org/officeDocument/2006/relationships/image" Target="../media/image432.png"/><Relationship Id="rId61" Type="http://schemas.openxmlformats.org/officeDocument/2006/relationships/image" Target="../media/image405.png"/><Relationship Id="rId82" Type="http://schemas.openxmlformats.org/officeDocument/2006/relationships/customXml" Target="../ink/ink417.xml"/><Relationship Id="rId19" Type="http://schemas.openxmlformats.org/officeDocument/2006/relationships/image" Target="../media/image384.png"/><Relationship Id="rId14" Type="http://schemas.openxmlformats.org/officeDocument/2006/relationships/customXml" Target="../ink/ink383.xml"/><Relationship Id="rId30" Type="http://schemas.openxmlformats.org/officeDocument/2006/relationships/customXml" Target="../ink/ink391.xml"/><Relationship Id="rId35" Type="http://schemas.openxmlformats.org/officeDocument/2006/relationships/image" Target="../media/image392.png"/><Relationship Id="rId56" Type="http://schemas.openxmlformats.org/officeDocument/2006/relationships/customXml" Target="../ink/ink404.xml"/><Relationship Id="rId77" Type="http://schemas.openxmlformats.org/officeDocument/2006/relationships/image" Target="../media/image413.png"/><Relationship Id="rId100" Type="http://schemas.openxmlformats.org/officeDocument/2006/relationships/customXml" Target="../ink/ink426.xml"/><Relationship Id="rId105" Type="http://schemas.openxmlformats.org/officeDocument/2006/relationships/image" Target="../media/image427.png"/><Relationship Id="rId8" Type="http://schemas.openxmlformats.org/officeDocument/2006/relationships/customXml" Target="../ink/ink380.xml"/><Relationship Id="rId51" Type="http://schemas.openxmlformats.org/officeDocument/2006/relationships/image" Target="../media/image400.png"/><Relationship Id="rId72" Type="http://schemas.openxmlformats.org/officeDocument/2006/relationships/customXml" Target="../ink/ink412.xml"/><Relationship Id="rId93" Type="http://schemas.openxmlformats.org/officeDocument/2006/relationships/image" Target="../media/image421.png"/><Relationship Id="rId98" Type="http://schemas.openxmlformats.org/officeDocument/2006/relationships/customXml" Target="../ink/ink425.xml"/><Relationship Id="rId3" Type="http://schemas.openxmlformats.org/officeDocument/2006/relationships/image" Target="../media/image376.png"/><Relationship Id="rId25" Type="http://schemas.openxmlformats.org/officeDocument/2006/relationships/image" Target="../media/image387.png"/><Relationship Id="rId46" Type="http://schemas.openxmlformats.org/officeDocument/2006/relationships/customXml" Target="../ink/ink399.xml"/><Relationship Id="rId67" Type="http://schemas.openxmlformats.org/officeDocument/2006/relationships/image" Target="../media/image408.png"/><Relationship Id="rId116" Type="http://schemas.openxmlformats.org/officeDocument/2006/relationships/customXml" Target="../ink/ink434.xml"/><Relationship Id="rId20" Type="http://schemas.openxmlformats.org/officeDocument/2006/relationships/customXml" Target="../ink/ink386.xml"/><Relationship Id="rId41" Type="http://schemas.openxmlformats.org/officeDocument/2006/relationships/image" Target="../media/image395.png"/><Relationship Id="rId62" Type="http://schemas.openxmlformats.org/officeDocument/2006/relationships/customXml" Target="../ink/ink407.xml"/><Relationship Id="rId83" Type="http://schemas.openxmlformats.org/officeDocument/2006/relationships/image" Target="../media/image416.png"/><Relationship Id="rId88" Type="http://schemas.openxmlformats.org/officeDocument/2006/relationships/customXml" Target="../ink/ink420.xml"/><Relationship Id="rId111" Type="http://schemas.openxmlformats.org/officeDocument/2006/relationships/image" Target="../media/image430.png"/><Relationship Id="rId15" Type="http://schemas.openxmlformats.org/officeDocument/2006/relationships/image" Target="../media/image382.png"/><Relationship Id="rId36" Type="http://schemas.openxmlformats.org/officeDocument/2006/relationships/customXml" Target="../ink/ink394.xml"/><Relationship Id="rId57" Type="http://schemas.openxmlformats.org/officeDocument/2006/relationships/image" Target="../media/image403.png"/><Relationship Id="rId106" Type="http://schemas.openxmlformats.org/officeDocument/2006/relationships/customXml" Target="../ink/ink42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1.png"/><Relationship Id="rId21" Type="http://schemas.openxmlformats.org/officeDocument/2006/relationships/image" Target="../media/image444.png"/><Relationship Id="rId63" Type="http://schemas.openxmlformats.org/officeDocument/2006/relationships/image" Target="../media/image464.png"/><Relationship Id="rId159" Type="http://schemas.openxmlformats.org/officeDocument/2006/relationships/image" Target="../media/image512.png"/><Relationship Id="rId170" Type="http://schemas.openxmlformats.org/officeDocument/2006/relationships/customXml" Target="../ink/ink520.xml"/><Relationship Id="rId226" Type="http://schemas.openxmlformats.org/officeDocument/2006/relationships/customXml" Target="../ink/ink548.xml"/><Relationship Id="rId268" Type="http://schemas.openxmlformats.org/officeDocument/2006/relationships/customXml" Target="../ink/ink569.xml"/><Relationship Id="rId32" Type="http://schemas.openxmlformats.org/officeDocument/2006/relationships/customXml" Target="../ink/ink451.xml"/><Relationship Id="rId74" Type="http://schemas.openxmlformats.org/officeDocument/2006/relationships/customXml" Target="../ink/ink472.xml"/><Relationship Id="rId128" Type="http://schemas.openxmlformats.org/officeDocument/2006/relationships/customXml" Target="../ink/ink499.xml"/><Relationship Id="rId5" Type="http://schemas.openxmlformats.org/officeDocument/2006/relationships/image" Target="../media/image436.png"/><Relationship Id="rId181" Type="http://schemas.openxmlformats.org/officeDocument/2006/relationships/image" Target="../media/image523.png"/><Relationship Id="rId237" Type="http://schemas.openxmlformats.org/officeDocument/2006/relationships/image" Target="../media/image551.png"/><Relationship Id="rId258" Type="http://schemas.openxmlformats.org/officeDocument/2006/relationships/customXml" Target="../ink/ink564.xml"/><Relationship Id="rId279" Type="http://schemas.openxmlformats.org/officeDocument/2006/relationships/image" Target="../media/image572.png"/><Relationship Id="rId22" Type="http://schemas.openxmlformats.org/officeDocument/2006/relationships/customXml" Target="../ink/ink446.xml"/><Relationship Id="rId43" Type="http://schemas.openxmlformats.org/officeDocument/2006/relationships/image" Target="../media/image454.png"/><Relationship Id="rId64" Type="http://schemas.openxmlformats.org/officeDocument/2006/relationships/customXml" Target="../ink/ink467.xml"/><Relationship Id="rId118" Type="http://schemas.openxmlformats.org/officeDocument/2006/relationships/customXml" Target="../ink/ink494.xml"/><Relationship Id="rId139" Type="http://schemas.openxmlformats.org/officeDocument/2006/relationships/image" Target="../media/image502.png"/><Relationship Id="rId85" Type="http://schemas.openxmlformats.org/officeDocument/2006/relationships/image" Target="../media/image475.png"/><Relationship Id="rId150" Type="http://schemas.openxmlformats.org/officeDocument/2006/relationships/customXml" Target="../ink/ink510.xml"/><Relationship Id="rId171" Type="http://schemas.openxmlformats.org/officeDocument/2006/relationships/image" Target="../media/image518.png"/><Relationship Id="rId192" Type="http://schemas.openxmlformats.org/officeDocument/2006/relationships/customXml" Target="../ink/ink531.xml"/><Relationship Id="rId206" Type="http://schemas.openxmlformats.org/officeDocument/2006/relationships/customXml" Target="../ink/ink538.xml"/><Relationship Id="rId227" Type="http://schemas.openxmlformats.org/officeDocument/2006/relationships/image" Target="../media/image546.png"/><Relationship Id="rId248" Type="http://schemas.openxmlformats.org/officeDocument/2006/relationships/customXml" Target="../ink/ink559.xml"/><Relationship Id="rId269" Type="http://schemas.openxmlformats.org/officeDocument/2006/relationships/image" Target="../media/image567.png"/><Relationship Id="rId12" Type="http://schemas.openxmlformats.org/officeDocument/2006/relationships/customXml" Target="../ink/ink441.xml"/><Relationship Id="rId33" Type="http://schemas.openxmlformats.org/officeDocument/2006/relationships/image" Target="../media/image450.png"/><Relationship Id="rId108" Type="http://schemas.openxmlformats.org/officeDocument/2006/relationships/customXml" Target="../ink/ink489.xml"/><Relationship Id="rId129" Type="http://schemas.openxmlformats.org/officeDocument/2006/relationships/image" Target="../media/image497.png"/><Relationship Id="rId54" Type="http://schemas.openxmlformats.org/officeDocument/2006/relationships/customXml" Target="../ink/ink462.xml"/><Relationship Id="rId75" Type="http://schemas.openxmlformats.org/officeDocument/2006/relationships/image" Target="../media/image470.png"/><Relationship Id="rId96" Type="http://schemas.openxmlformats.org/officeDocument/2006/relationships/customXml" Target="../ink/ink483.xml"/><Relationship Id="rId140" Type="http://schemas.openxmlformats.org/officeDocument/2006/relationships/customXml" Target="../ink/ink505.xml"/><Relationship Id="rId161" Type="http://schemas.openxmlformats.org/officeDocument/2006/relationships/image" Target="../media/image513.png"/><Relationship Id="rId182" Type="http://schemas.openxmlformats.org/officeDocument/2006/relationships/customXml" Target="../ink/ink526.xml"/><Relationship Id="rId217" Type="http://schemas.openxmlformats.org/officeDocument/2006/relationships/image" Target="../media/image541.png"/><Relationship Id="rId6" Type="http://schemas.openxmlformats.org/officeDocument/2006/relationships/customXml" Target="../ink/ink438.xml"/><Relationship Id="rId238" Type="http://schemas.openxmlformats.org/officeDocument/2006/relationships/customXml" Target="../ink/ink554.xml"/><Relationship Id="rId259" Type="http://schemas.openxmlformats.org/officeDocument/2006/relationships/image" Target="../media/image562.png"/><Relationship Id="rId23" Type="http://schemas.openxmlformats.org/officeDocument/2006/relationships/image" Target="../media/image445.png"/><Relationship Id="rId119" Type="http://schemas.openxmlformats.org/officeDocument/2006/relationships/image" Target="../media/image492.png"/><Relationship Id="rId270" Type="http://schemas.openxmlformats.org/officeDocument/2006/relationships/customXml" Target="../ink/ink570.xml"/><Relationship Id="rId44" Type="http://schemas.openxmlformats.org/officeDocument/2006/relationships/customXml" Target="../ink/ink457.xml"/><Relationship Id="rId65" Type="http://schemas.openxmlformats.org/officeDocument/2006/relationships/image" Target="../media/image465.png"/><Relationship Id="rId86" Type="http://schemas.openxmlformats.org/officeDocument/2006/relationships/customXml" Target="../ink/ink478.xml"/><Relationship Id="rId130" Type="http://schemas.openxmlformats.org/officeDocument/2006/relationships/customXml" Target="../ink/ink500.xml"/><Relationship Id="rId151" Type="http://schemas.openxmlformats.org/officeDocument/2006/relationships/image" Target="../media/image508.png"/><Relationship Id="rId172" Type="http://schemas.openxmlformats.org/officeDocument/2006/relationships/customXml" Target="../ink/ink521.xml"/><Relationship Id="rId193" Type="http://schemas.openxmlformats.org/officeDocument/2006/relationships/image" Target="../media/image529.png"/><Relationship Id="rId207" Type="http://schemas.openxmlformats.org/officeDocument/2006/relationships/image" Target="../media/image536.png"/><Relationship Id="rId228" Type="http://schemas.openxmlformats.org/officeDocument/2006/relationships/customXml" Target="../ink/ink549.xml"/><Relationship Id="rId249" Type="http://schemas.openxmlformats.org/officeDocument/2006/relationships/image" Target="../media/image557.png"/><Relationship Id="rId13" Type="http://schemas.openxmlformats.org/officeDocument/2006/relationships/image" Target="../media/image440.png"/><Relationship Id="rId109" Type="http://schemas.openxmlformats.org/officeDocument/2006/relationships/image" Target="../media/image487.png"/><Relationship Id="rId260" Type="http://schemas.openxmlformats.org/officeDocument/2006/relationships/customXml" Target="../ink/ink565.xml"/><Relationship Id="rId34" Type="http://schemas.openxmlformats.org/officeDocument/2006/relationships/customXml" Target="../ink/ink452.xml"/><Relationship Id="rId55" Type="http://schemas.openxmlformats.org/officeDocument/2006/relationships/image" Target="../media/image460.png"/><Relationship Id="rId76" Type="http://schemas.openxmlformats.org/officeDocument/2006/relationships/customXml" Target="../ink/ink473.xml"/><Relationship Id="rId97" Type="http://schemas.openxmlformats.org/officeDocument/2006/relationships/image" Target="../media/image481.png"/><Relationship Id="rId120" Type="http://schemas.openxmlformats.org/officeDocument/2006/relationships/customXml" Target="../ink/ink495.xml"/><Relationship Id="rId141" Type="http://schemas.openxmlformats.org/officeDocument/2006/relationships/image" Target="../media/image503.png"/><Relationship Id="rId7" Type="http://schemas.openxmlformats.org/officeDocument/2006/relationships/image" Target="../media/image437.png"/><Relationship Id="rId162" Type="http://schemas.openxmlformats.org/officeDocument/2006/relationships/customXml" Target="../ink/ink516.xml"/><Relationship Id="rId183" Type="http://schemas.openxmlformats.org/officeDocument/2006/relationships/image" Target="../media/image524.png"/><Relationship Id="rId218" Type="http://schemas.openxmlformats.org/officeDocument/2006/relationships/customXml" Target="../ink/ink544.xml"/><Relationship Id="rId239" Type="http://schemas.openxmlformats.org/officeDocument/2006/relationships/image" Target="../media/image552.png"/><Relationship Id="rId250" Type="http://schemas.openxmlformats.org/officeDocument/2006/relationships/customXml" Target="../ink/ink560.xml"/><Relationship Id="rId271" Type="http://schemas.openxmlformats.org/officeDocument/2006/relationships/image" Target="../media/image568.png"/><Relationship Id="rId24" Type="http://schemas.openxmlformats.org/officeDocument/2006/relationships/customXml" Target="../ink/ink447.xml"/><Relationship Id="rId45" Type="http://schemas.openxmlformats.org/officeDocument/2006/relationships/image" Target="../media/image455.png"/><Relationship Id="rId66" Type="http://schemas.openxmlformats.org/officeDocument/2006/relationships/customXml" Target="../ink/ink468.xml"/><Relationship Id="rId87" Type="http://schemas.openxmlformats.org/officeDocument/2006/relationships/image" Target="../media/image476.png"/><Relationship Id="rId110" Type="http://schemas.openxmlformats.org/officeDocument/2006/relationships/customXml" Target="../ink/ink490.xml"/><Relationship Id="rId131" Type="http://schemas.openxmlformats.org/officeDocument/2006/relationships/image" Target="../media/image498.png"/><Relationship Id="rId152" Type="http://schemas.openxmlformats.org/officeDocument/2006/relationships/customXml" Target="../ink/ink511.xml"/><Relationship Id="rId173" Type="http://schemas.openxmlformats.org/officeDocument/2006/relationships/image" Target="../media/image519.png"/><Relationship Id="rId194" Type="http://schemas.openxmlformats.org/officeDocument/2006/relationships/customXml" Target="../ink/ink532.xml"/><Relationship Id="rId208" Type="http://schemas.openxmlformats.org/officeDocument/2006/relationships/customXml" Target="../ink/ink539.xml"/><Relationship Id="rId229" Type="http://schemas.openxmlformats.org/officeDocument/2006/relationships/image" Target="../media/image547.png"/><Relationship Id="rId240" Type="http://schemas.openxmlformats.org/officeDocument/2006/relationships/customXml" Target="../ink/ink555.xml"/><Relationship Id="rId261" Type="http://schemas.openxmlformats.org/officeDocument/2006/relationships/image" Target="../media/image563.png"/><Relationship Id="rId14" Type="http://schemas.openxmlformats.org/officeDocument/2006/relationships/customXml" Target="../ink/ink442.xml"/><Relationship Id="rId35" Type="http://schemas.openxmlformats.org/officeDocument/2006/relationships/image" Target="../media/image451.png"/><Relationship Id="rId56" Type="http://schemas.openxmlformats.org/officeDocument/2006/relationships/customXml" Target="../ink/ink463.xml"/><Relationship Id="rId77" Type="http://schemas.openxmlformats.org/officeDocument/2006/relationships/image" Target="../media/image471.png"/><Relationship Id="rId100" Type="http://schemas.openxmlformats.org/officeDocument/2006/relationships/customXml" Target="../ink/ink485.xml"/><Relationship Id="rId8" Type="http://schemas.openxmlformats.org/officeDocument/2006/relationships/customXml" Target="../ink/ink439.xml"/><Relationship Id="rId98" Type="http://schemas.openxmlformats.org/officeDocument/2006/relationships/customXml" Target="../ink/ink484.xml"/><Relationship Id="rId121" Type="http://schemas.openxmlformats.org/officeDocument/2006/relationships/image" Target="../media/image493.png"/><Relationship Id="rId142" Type="http://schemas.openxmlformats.org/officeDocument/2006/relationships/customXml" Target="../ink/ink506.xml"/><Relationship Id="rId163" Type="http://schemas.openxmlformats.org/officeDocument/2006/relationships/image" Target="../media/image514.png"/><Relationship Id="rId184" Type="http://schemas.openxmlformats.org/officeDocument/2006/relationships/customXml" Target="../ink/ink527.xml"/><Relationship Id="rId219" Type="http://schemas.openxmlformats.org/officeDocument/2006/relationships/image" Target="../media/image542.png"/><Relationship Id="rId230" Type="http://schemas.openxmlformats.org/officeDocument/2006/relationships/customXml" Target="../ink/ink550.xml"/><Relationship Id="rId251" Type="http://schemas.openxmlformats.org/officeDocument/2006/relationships/image" Target="../media/image558.png"/><Relationship Id="rId25" Type="http://schemas.openxmlformats.org/officeDocument/2006/relationships/image" Target="../media/image446.png"/><Relationship Id="rId46" Type="http://schemas.openxmlformats.org/officeDocument/2006/relationships/customXml" Target="../ink/ink458.xml"/><Relationship Id="rId67" Type="http://schemas.openxmlformats.org/officeDocument/2006/relationships/image" Target="../media/image466.png"/><Relationship Id="rId272" Type="http://schemas.openxmlformats.org/officeDocument/2006/relationships/customXml" Target="../ink/ink571.xml"/><Relationship Id="rId88" Type="http://schemas.openxmlformats.org/officeDocument/2006/relationships/customXml" Target="../ink/ink479.xml"/><Relationship Id="rId111" Type="http://schemas.openxmlformats.org/officeDocument/2006/relationships/image" Target="../media/image488.png"/><Relationship Id="rId132" Type="http://schemas.openxmlformats.org/officeDocument/2006/relationships/customXml" Target="../ink/ink501.xml"/><Relationship Id="rId153" Type="http://schemas.openxmlformats.org/officeDocument/2006/relationships/image" Target="../media/image509.png"/><Relationship Id="rId174" Type="http://schemas.openxmlformats.org/officeDocument/2006/relationships/customXml" Target="../ink/ink522.xml"/><Relationship Id="rId195" Type="http://schemas.openxmlformats.org/officeDocument/2006/relationships/image" Target="../media/image530.png"/><Relationship Id="rId209" Type="http://schemas.openxmlformats.org/officeDocument/2006/relationships/image" Target="../media/image537.png"/><Relationship Id="rId220" Type="http://schemas.openxmlformats.org/officeDocument/2006/relationships/customXml" Target="../ink/ink545.xml"/><Relationship Id="rId241" Type="http://schemas.openxmlformats.org/officeDocument/2006/relationships/image" Target="../media/image553.png"/><Relationship Id="rId15" Type="http://schemas.openxmlformats.org/officeDocument/2006/relationships/image" Target="../media/image441.png"/><Relationship Id="rId36" Type="http://schemas.openxmlformats.org/officeDocument/2006/relationships/customXml" Target="../ink/ink453.xml"/><Relationship Id="rId57" Type="http://schemas.openxmlformats.org/officeDocument/2006/relationships/image" Target="../media/image461.png"/><Relationship Id="rId262" Type="http://schemas.openxmlformats.org/officeDocument/2006/relationships/customXml" Target="../ink/ink566.xml"/><Relationship Id="rId78" Type="http://schemas.openxmlformats.org/officeDocument/2006/relationships/customXml" Target="../ink/ink474.xml"/><Relationship Id="rId99" Type="http://schemas.openxmlformats.org/officeDocument/2006/relationships/image" Target="../media/image482.png"/><Relationship Id="rId101" Type="http://schemas.openxmlformats.org/officeDocument/2006/relationships/image" Target="../media/image483.png"/><Relationship Id="rId122" Type="http://schemas.openxmlformats.org/officeDocument/2006/relationships/customXml" Target="../ink/ink496.xml"/><Relationship Id="rId143" Type="http://schemas.openxmlformats.org/officeDocument/2006/relationships/image" Target="../media/image504.png"/><Relationship Id="rId164" Type="http://schemas.openxmlformats.org/officeDocument/2006/relationships/customXml" Target="../ink/ink517.xml"/><Relationship Id="rId185" Type="http://schemas.openxmlformats.org/officeDocument/2006/relationships/image" Target="../media/image525.png"/><Relationship Id="rId9" Type="http://schemas.openxmlformats.org/officeDocument/2006/relationships/image" Target="../media/image438.png"/><Relationship Id="rId210" Type="http://schemas.openxmlformats.org/officeDocument/2006/relationships/customXml" Target="../ink/ink540.xml"/><Relationship Id="rId26" Type="http://schemas.openxmlformats.org/officeDocument/2006/relationships/customXml" Target="../ink/ink448.xml"/><Relationship Id="rId231" Type="http://schemas.openxmlformats.org/officeDocument/2006/relationships/image" Target="../media/image548.png"/><Relationship Id="rId252" Type="http://schemas.openxmlformats.org/officeDocument/2006/relationships/customXml" Target="../ink/ink561.xml"/><Relationship Id="rId273" Type="http://schemas.openxmlformats.org/officeDocument/2006/relationships/image" Target="../media/image569.png"/><Relationship Id="rId47" Type="http://schemas.openxmlformats.org/officeDocument/2006/relationships/image" Target="../media/image456.png"/><Relationship Id="rId68" Type="http://schemas.openxmlformats.org/officeDocument/2006/relationships/customXml" Target="../ink/ink469.xml"/><Relationship Id="rId89" Type="http://schemas.openxmlformats.org/officeDocument/2006/relationships/image" Target="../media/image477.png"/><Relationship Id="rId112" Type="http://schemas.openxmlformats.org/officeDocument/2006/relationships/customXml" Target="../ink/ink491.xml"/><Relationship Id="rId133" Type="http://schemas.openxmlformats.org/officeDocument/2006/relationships/image" Target="../media/image499.png"/><Relationship Id="rId154" Type="http://schemas.openxmlformats.org/officeDocument/2006/relationships/customXml" Target="../ink/ink512.xml"/><Relationship Id="rId175" Type="http://schemas.openxmlformats.org/officeDocument/2006/relationships/image" Target="../media/image520.png"/><Relationship Id="rId196" Type="http://schemas.openxmlformats.org/officeDocument/2006/relationships/customXml" Target="../ink/ink533.xml"/><Relationship Id="rId200" Type="http://schemas.openxmlformats.org/officeDocument/2006/relationships/customXml" Target="../ink/ink535.xml"/><Relationship Id="rId16" Type="http://schemas.openxmlformats.org/officeDocument/2006/relationships/customXml" Target="../ink/ink443.xml"/><Relationship Id="rId221" Type="http://schemas.openxmlformats.org/officeDocument/2006/relationships/image" Target="../media/image543.png"/><Relationship Id="rId242" Type="http://schemas.openxmlformats.org/officeDocument/2006/relationships/customXml" Target="../ink/ink556.xml"/><Relationship Id="rId263" Type="http://schemas.openxmlformats.org/officeDocument/2006/relationships/image" Target="../media/image564.png"/><Relationship Id="rId37" Type="http://schemas.openxmlformats.org/officeDocument/2006/relationships/image" Target="../media/image452.png"/><Relationship Id="rId58" Type="http://schemas.openxmlformats.org/officeDocument/2006/relationships/customXml" Target="../ink/ink464.xml"/><Relationship Id="rId79" Type="http://schemas.openxmlformats.org/officeDocument/2006/relationships/image" Target="../media/image472.png"/><Relationship Id="rId102" Type="http://schemas.openxmlformats.org/officeDocument/2006/relationships/customXml" Target="../ink/ink486.xml"/><Relationship Id="rId123" Type="http://schemas.openxmlformats.org/officeDocument/2006/relationships/image" Target="../media/image494.png"/><Relationship Id="rId144" Type="http://schemas.openxmlformats.org/officeDocument/2006/relationships/customXml" Target="../ink/ink507.xml"/><Relationship Id="rId90" Type="http://schemas.openxmlformats.org/officeDocument/2006/relationships/customXml" Target="../ink/ink480.xml"/><Relationship Id="rId165" Type="http://schemas.openxmlformats.org/officeDocument/2006/relationships/image" Target="../media/image515.png"/><Relationship Id="rId186" Type="http://schemas.openxmlformats.org/officeDocument/2006/relationships/customXml" Target="../ink/ink528.xml"/><Relationship Id="rId211" Type="http://schemas.openxmlformats.org/officeDocument/2006/relationships/image" Target="../media/image538.png"/><Relationship Id="rId232" Type="http://schemas.openxmlformats.org/officeDocument/2006/relationships/customXml" Target="../ink/ink551.xml"/><Relationship Id="rId253" Type="http://schemas.openxmlformats.org/officeDocument/2006/relationships/image" Target="../media/image559.png"/><Relationship Id="rId274" Type="http://schemas.openxmlformats.org/officeDocument/2006/relationships/customXml" Target="../ink/ink572.xml"/><Relationship Id="rId27" Type="http://schemas.openxmlformats.org/officeDocument/2006/relationships/image" Target="../media/image447.png"/><Relationship Id="rId48" Type="http://schemas.openxmlformats.org/officeDocument/2006/relationships/customXml" Target="../ink/ink459.xml"/><Relationship Id="rId69" Type="http://schemas.openxmlformats.org/officeDocument/2006/relationships/image" Target="../media/image467.png"/><Relationship Id="rId113" Type="http://schemas.openxmlformats.org/officeDocument/2006/relationships/image" Target="../media/image489.png"/><Relationship Id="rId134" Type="http://schemas.openxmlformats.org/officeDocument/2006/relationships/customXml" Target="../ink/ink502.xml"/><Relationship Id="rId80" Type="http://schemas.openxmlformats.org/officeDocument/2006/relationships/customXml" Target="../ink/ink475.xml"/><Relationship Id="rId155" Type="http://schemas.openxmlformats.org/officeDocument/2006/relationships/image" Target="../media/image510.png"/><Relationship Id="rId176" Type="http://schemas.openxmlformats.org/officeDocument/2006/relationships/customXml" Target="../ink/ink523.xml"/><Relationship Id="rId197" Type="http://schemas.openxmlformats.org/officeDocument/2006/relationships/image" Target="../media/image531.png"/><Relationship Id="rId201" Type="http://schemas.openxmlformats.org/officeDocument/2006/relationships/image" Target="../media/image533.png"/><Relationship Id="rId222" Type="http://schemas.openxmlformats.org/officeDocument/2006/relationships/customXml" Target="../ink/ink546.xml"/><Relationship Id="rId243" Type="http://schemas.openxmlformats.org/officeDocument/2006/relationships/image" Target="../media/image554.png"/><Relationship Id="rId264" Type="http://schemas.openxmlformats.org/officeDocument/2006/relationships/customXml" Target="../ink/ink567.xml"/><Relationship Id="rId17" Type="http://schemas.openxmlformats.org/officeDocument/2006/relationships/image" Target="../media/image442.png"/><Relationship Id="rId38" Type="http://schemas.openxmlformats.org/officeDocument/2006/relationships/customXml" Target="../ink/ink454.xml"/><Relationship Id="rId59" Type="http://schemas.openxmlformats.org/officeDocument/2006/relationships/image" Target="../media/image462.png"/><Relationship Id="rId103" Type="http://schemas.openxmlformats.org/officeDocument/2006/relationships/image" Target="../media/image484.png"/><Relationship Id="rId124" Type="http://schemas.openxmlformats.org/officeDocument/2006/relationships/customXml" Target="../ink/ink497.xml"/><Relationship Id="rId70" Type="http://schemas.openxmlformats.org/officeDocument/2006/relationships/customXml" Target="../ink/ink470.xml"/><Relationship Id="rId91" Type="http://schemas.openxmlformats.org/officeDocument/2006/relationships/image" Target="../media/image478.png"/><Relationship Id="rId145" Type="http://schemas.openxmlformats.org/officeDocument/2006/relationships/image" Target="../media/image505.png"/><Relationship Id="rId166" Type="http://schemas.openxmlformats.org/officeDocument/2006/relationships/customXml" Target="../ink/ink518.xml"/><Relationship Id="rId187" Type="http://schemas.openxmlformats.org/officeDocument/2006/relationships/image" Target="../media/image52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41.xml"/><Relationship Id="rId233" Type="http://schemas.openxmlformats.org/officeDocument/2006/relationships/image" Target="../media/image549.png"/><Relationship Id="rId254" Type="http://schemas.openxmlformats.org/officeDocument/2006/relationships/customXml" Target="../ink/ink562.xml"/><Relationship Id="rId28" Type="http://schemas.openxmlformats.org/officeDocument/2006/relationships/customXml" Target="../ink/ink449.xml"/><Relationship Id="rId49" Type="http://schemas.openxmlformats.org/officeDocument/2006/relationships/image" Target="../media/image457.png"/><Relationship Id="rId114" Type="http://schemas.openxmlformats.org/officeDocument/2006/relationships/customXml" Target="../ink/ink492.xml"/><Relationship Id="rId275" Type="http://schemas.openxmlformats.org/officeDocument/2006/relationships/image" Target="../media/image570.png"/><Relationship Id="rId60" Type="http://schemas.openxmlformats.org/officeDocument/2006/relationships/customXml" Target="../ink/ink465.xml"/><Relationship Id="rId81" Type="http://schemas.openxmlformats.org/officeDocument/2006/relationships/image" Target="../media/image473.png"/><Relationship Id="rId135" Type="http://schemas.openxmlformats.org/officeDocument/2006/relationships/image" Target="../media/image500.png"/><Relationship Id="rId156" Type="http://schemas.openxmlformats.org/officeDocument/2006/relationships/customXml" Target="../ink/ink513.xml"/><Relationship Id="rId177" Type="http://schemas.openxmlformats.org/officeDocument/2006/relationships/image" Target="../media/image521.png"/><Relationship Id="rId198" Type="http://schemas.openxmlformats.org/officeDocument/2006/relationships/customXml" Target="../ink/ink534.xml"/><Relationship Id="rId202" Type="http://schemas.openxmlformats.org/officeDocument/2006/relationships/customXml" Target="../ink/ink536.xml"/><Relationship Id="rId223" Type="http://schemas.openxmlformats.org/officeDocument/2006/relationships/image" Target="../media/image544.png"/><Relationship Id="rId244" Type="http://schemas.openxmlformats.org/officeDocument/2006/relationships/customXml" Target="../ink/ink557.xml"/><Relationship Id="rId18" Type="http://schemas.openxmlformats.org/officeDocument/2006/relationships/customXml" Target="../ink/ink444.xml"/><Relationship Id="rId39" Type="http://schemas.openxmlformats.org/officeDocument/2006/relationships/image" Target="../media/image453.png"/><Relationship Id="rId265" Type="http://schemas.openxmlformats.org/officeDocument/2006/relationships/image" Target="../media/image565.png"/><Relationship Id="rId50" Type="http://schemas.openxmlformats.org/officeDocument/2006/relationships/customXml" Target="../ink/ink460.xml"/><Relationship Id="rId104" Type="http://schemas.openxmlformats.org/officeDocument/2006/relationships/customXml" Target="../ink/ink487.xml"/><Relationship Id="rId125" Type="http://schemas.openxmlformats.org/officeDocument/2006/relationships/image" Target="../media/image495.png"/><Relationship Id="rId146" Type="http://schemas.openxmlformats.org/officeDocument/2006/relationships/customXml" Target="../ink/ink508.xml"/><Relationship Id="rId167" Type="http://schemas.openxmlformats.org/officeDocument/2006/relationships/image" Target="../media/image516.png"/><Relationship Id="rId188" Type="http://schemas.openxmlformats.org/officeDocument/2006/relationships/customXml" Target="../ink/ink529.xml"/><Relationship Id="rId71" Type="http://schemas.openxmlformats.org/officeDocument/2006/relationships/image" Target="../media/image468.png"/><Relationship Id="rId92" Type="http://schemas.openxmlformats.org/officeDocument/2006/relationships/customXml" Target="../ink/ink481.xml"/><Relationship Id="rId213" Type="http://schemas.openxmlformats.org/officeDocument/2006/relationships/image" Target="../media/image539.png"/><Relationship Id="rId234" Type="http://schemas.openxmlformats.org/officeDocument/2006/relationships/customXml" Target="../ink/ink552.xml"/><Relationship Id="rId2" Type="http://schemas.openxmlformats.org/officeDocument/2006/relationships/customXml" Target="../ink/ink436.xml"/><Relationship Id="rId29" Type="http://schemas.openxmlformats.org/officeDocument/2006/relationships/image" Target="../media/image448.png"/><Relationship Id="rId255" Type="http://schemas.openxmlformats.org/officeDocument/2006/relationships/image" Target="../media/image560.png"/><Relationship Id="rId276" Type="http://schemas.openxmlformats.org/officeDocument/2006/relationships/customXml" Target="../ink/ink573.xml"/><Relationship Id="rId40" Type="http://schemas.openxmlformats.org/officeDocument/2006/relationships/customXml" Target="../ink/ink455.xml"/><Relationship Id="rId115" Type="http://schemas.openxmlformats.org/officeDocument/2006/relationships/image" Target="../media/image490.png"/><Relationship Id="rId136" Type="http://schemas.openxmlformats.org/officeDocument/2006/relationships/customXml" Target="../ink/ink503.xml"/><Relationship Id="rId157" Type="http://schemas.openxmlformats.org/officeDocument/2006/relationships/image" Target="../media/image511.png"/><Relationship Id="rId178" Type="http://schemas.openxmlformats.org/officeDocument/2006/relationships/customXml" Target="../ink/ink524.xml"/><Relationship Id="rId61" Type="http://schemas.openxmlformats.org/officeDocument/2006/relationships/image" Target="../media/image463.png"/><Relationship Id="rId82" Type="http://schemas.openxmlformats.org/officeDocument/2006/relationships/customXml" Target="../ink/ink476.xml"/><Relationship Id="rId199" Type="http://schemas.openxmlformats.org/officeDocument/2006/relationships/image" Target="../media/image532.png"/><Relationship Id="rId203" Type="http://schemas.openxmlformats.org/officeDocument/2006/relationships/image" Target="../media/image534.png"/><Relationship Id="rId19" Type="http://schemas.openxmlformats.org/officeDocument/2006/relationships/image" Target="../media/image443.png"/><Relationship Id="rId224" Type="http://schemas.openxmlformats.org/officeDocument/2006/relationships/customXml" Target="../ink/ink547.xml"/><Relationship Id="rId245" Type="http://schemas.openxmlformats.org/officeDocument/2006/relationships/image" Target="../media/image555.png"/><Relationship Id="rId266" Type="http://schemas.openxmlformats.org/officeDocument/2006/relationships/customXml" Target="../ink/ink568.xml"/><Relationship Id="rId30" Type="http://schemas.openxmlformats.org/officeDocument/2006/relationships/customXml" Target="../ink/ink450.xml"/><Relationship Id="rId105" Type="http://schemas.openxmlformats.org/officeDocument/2006/relationships/image" Target="../media/image485.png"/><Relationship Id="rId126" Type="http://schemas.openxmlformats.org/officeDocument/2006/relationships/customXml" Target="../ink/ink498.xml"/><Relationship Id="rId147" Type="http://schemas.openxmlformats.org/officeDocument/2006/relationships/image" Target="../media/image506.png"/><Relationship Id="rId168" Type="http://schemas.openxmlformats.org/officeDocument/2006/relationships/customXml" Target="../ink/ink519.xml"/><Relationship Id="rId51" Type="http://schemas.openxmlformats.org/officeDocument/2006/relationships/image" Target="../media/image458.png"/><Relationship Id="rId72" Type="http://schemas.openxmlformats.org/officeDocument/2006/relationships/customXml" Target="../ink/ink471.xml"/><Relationship Id="rId93" Type="http://schemas.openxmlformats.org/officeDocument/2006/relationships/image" Target="../media/image479.png"/><Relationship Id="rId189" Type="http://schemas.openxmlformats.org/officeDocument/2006/relationships/image" Target="../media/image527.png"/><Relationship Id="rId3" Type="http://schemas.openxmlformats.org/officeDocument/2006/relationships/image" Target="../media/image435.png"/><Relationship Id="rId214" Type="http://schemas.openxmlformats.org/officeDocument/2006/relationships/customXml" Target="../ink/ink542.xml"/><Relationship Id="rId235" Type="http://schemas.openxmlformats.org/officeDocument/2006/relationships/image" Target="../media/image550.png"/><Relationship Id="rId256" Type="http://schemas.openxmlformats.org/officeDocument/2006/relationships/customXml" Target="../ink/ink563.xml"/><Relationship Id="rId277" Type="http://schemas.openxmlformats.org/officeDocument/2006/relationships/image" Target="../media/image571.png"/><Relationship Id="rId116" Type="http://schemas.openxmlformats.org/officeDocument/2006/relationships/customXml" Target="../ink/ink493.xml"/><Relationship Id="rId137" Type="http://schemas.openxmlformats.org/officeDocument/2006/relationships/image" Target="../media/image501.png"/><Relationship Id="rId158" Type="http://schemas.openxmlformats.org/officeDocument/2006/relationships/customXml" Target="../ink/ink514.xml"/><Relationship Id="rId20" Type="http://schemas.openxmlformats.org/officeDocument/2006/relationships/customXml" Target="../ink/ink445.xml"/><Relationship Id="rId41" Type="http://schemas.openxmlformats.org/officeDocument/2006/relationships/image" Target="../media/image21.png"/><Relationship Id="rId62" Type="http://schemas.openxmlformats.org/officeDocument/2006/relationships/customXml" Target="../ink/ink466.xml"/><Relationship Id="rId83" Type="http://schemas.openxmlformats.org/officeDocument/2006/relationships/image" Target="../media/image474.png"/><Relationship Id="rId179" Type="http://schemas.openxmlformats.org/officeDocument/2006/relationships/image" Target="../media/image522.png"/><Relationship Id="rId190" Type="http://schemas.openxmlformats.org/officeDocument/2006/relationships/customXml" Target="../ink/ink530.xml"/><Relationship Id="rId204" Type="http://schemas.openxmlformats.org/officeDocument/2006/relationships/customXml" Target="../ink/ink537.xml"/><Relationship Id="rId225" Type="http://schemas.openxmlformats.org/officeDocument/2006/relationships/image" Target="../media/image545.png"/><Relationship Id="rId246" Type="http://schemas.openxmlformats.org/officeDocument/2006/relationships/customXml" Target="../ink/ink558.xml"/><Relationship Id="rId267" Type="http://schemas.openxmlformats.org/officeDocument/2006/relationships/image" Target="../media/image566.png"/><Relationship Id="rId106" Type="http://schemas.openxmlformats.org/officeDocument/2006/relationships/customXml" Target="../ink/ink488.xml"/><Relationship Id="rId127" Type="http://schemas.openxmlformats.org/officeDocument/2006/relationships/image" Target="../media/image496.png"/><Relationship Id="rId10" Type="http://schemas.openxmlformats.org/officeDocument/2006/relationships/customXml" Target="../ink/ink440.xml"/><Relationship Id="rId31" Type="http://schemas.openxmlformats.org/officeDocument/2006/relationships/image" Target="../media/image449.png"/><Relationship Id="rId52" Type="http://schemas.openxmlformats.org/officeDocument/2006/relationships/customXml" Target="../ink/ink461.xml"/><Relationship Id="rId73" Type="http://schemas.openxmlformats.org/officeDocument/2006/relationships/image" Target="../media/image469.png"/><Relationship Id="rId94" Type="http://schemas.openxmlformats.org/officeDocument/2006/relationships/customXml" Target="../ink/ink482.xml"/><Relationship Id="rId148" Type="http://schemas.openxmlformats.org/officeDocument/2006/relationships/customXml" Target="../ink/ink509.xml"/><Relationship Id="rId169" Type="http://schemas.openxmlformats.org/officeDocument/2006/relationships/image" Target="../media/image517.png"/><Relationship Id="rId4" Type="http://schemas.openxmlformats.org/officeDocument/2006/relationships/customXml" Target="../ink/ink437.xml"/><Relationship Id="rId180" Type="http://schemas.openxmlformats.org/officeDocument/2006/relationships/customXml" Target="../ink/ink525.xml"/><Relationship Id="rId215" Type="http://schemas.openxmlformats.org/officeDocument/2006/relationships/image" Target="../media/image540.png"/><Relationship Id="rId236" Type="http://schemas.openxmlformats.org/officeDocument/2006/relationships/customXml" Target="../ink/ink553.xml"/><Relationship Id="rId257" Type="http://schemas.openxmlformats.org/officeDocument/2006/relationships/image" Target="../media/image561.png"/><Relationship Id="rId278" Type="http://schemas.openxmlformats.org/officeDocument/2006/relationships/customXml" Target="../ink/ink574.xml"/><Relationship Id="rId42" Type="http://schemas.openxmlformats.org/officeDocument/2006/relationships/customXml" Target="../ink/ink456.xml"/><Relationship Id="rId84" Type="http://schemas.openxmlformats.org/officeDocument/2006/relationships/customXml" Target="../ink/ink477.xml"/><Relationship Id="rId138" Type="http://schemas.openxmlformats.org/officeDocument/2006/relationships/customXml" Target="../ink/ink504.xml"/><Relationship Id="rId191" Type="http://schemas.openxmlformats.org/officeDocument/2006/relationships/image" Target="../media/image528.png"/><Relationship Id="rId205" Type="http://schemas.openxmlformats.org/officeDocument/2006/relationships/image" Target="../media/image535.png"/><Relationship Id="rId247" Type="http://schemas.openxmlformats.org/officeDocument/2006/relationships/image" Target="../media/image556.png"/><Relationship Id="rId107" Type="http://schemas.openxmlformats.org/officeDocument/2006/relationships/image" Target="../media/image486.png"/><Relationship Id="rId11" Type="http://schemas.openxmlformats.org/officeDocument/2006/relationships/image" Target="../media/image439.png"/><Relationship Id="rId53" Type="http://schemas.openxmlformats.org/officeDocument/2006/relationships/image" Target="../media/image459.png"/><Relationship Id="rId149" Type="http://schemas.openxmlformats.org/officeDocument/2006/relationships/image" Target="../media/image507.png"/><Relationship Id="rId95" Type="http://schemas.openxmlformats.org/officeDocument/2006/relationships/image" Target="../media/image480.png"/><Relationship Id="rId160" Type="http://schemas.openxmlformats.org/officeDocument/2006/relationships/customXml" Target="../ink/ink515.xml"/><Relationship Id="rId216" Type="http://schemas.openxmlformats.org/officeDocument/2006/relationships/customXml" Target="../ink/ink54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0.png"/><Relationship Id="rId21" Type="http://schemas.openxmlformats.org/officeDocument/2006/relationships/image" Target="../media/image582.png"/><Relationship Id="rId42" Type="http://schemas.openxmlformats.org/officeDocument/2006/relationships/customXml" Target="../ink/ink595.xml"/><Relationship Id="rId63" Type="http://schemas.openxmlformats.org/officeDocument/2006/relationships/image" Target="../media/image603.png"/><Relationship Id="rId84" Type="http://schemas.openxmlformats.org/officeDocument/2006/relationships/customXml" Target="../ink/ink616.xml"/><Relationship Id="rId138" Type="http://schemas.openxmlformats.org/officeDocument/2006/relationships/customXml" Target="../ink/ink643.xml"/><Relationship Id="rId159" Type="http://schemas.openxmlformats.org/officeDocument/2006/relationships/image" Target="../media/image651.png"/><Relationship Id="rId170" Type="http://schemas.openxmlformats.org/officeDocument/2006/relationships/customXml" Target="../ink/ink659.xml"/><Relationship Id="rId191" Type="http://schemas.openxmlformats.org/officeDocument/2006/relationships/image" Target="../media/image667.png"/><Relationship Id="rId205" Type="http://schemas.openxmlformats.org/officeDocument/2006/relationships/image" Target="../media/image674.png"/><Relationship Id="rId107" Type="http://schemas.openxmlformats.org/officeDocument/2006/relationships/image" Target="../media/image625.png"/><Relationship Id="rId11" Type="http://schemas.openxmlformats.org/officeDocument/2006/relationships/image" Target="../media/image577.png"/><Relationship Id="rId32" Type="http://schemas.openxmlformats.org/officeDocument/2006/relationships/customXml" Target="../ink/ink590.xml"/><Relationship Id="rId53" Type="http://schemas.openxmlformats.org/officeDocument/2006/relationships/image" Target="../media/image598.png"/><Relationship Id="rId74" Type="http://schemas.openxmlformats.org/officeDocument/2006/relationships/customXml" Target="../ink/ink611.xml"/><Relationship Id="rId128" Type="http://schemas.openxmlformats.org/officeDocument/2006/relationships/customXml" Target="../ink/ink638.xml"/><Relationship Id="rId149" Type="http://schemas.openxmlformats.org/officeDocument/2006/relationships/image" Target="../media/image646.png"/><Relationship Id="rId5" Type="http://schemas.openxmlformats.org/officeDocument/2006/relationships/image" Target="../media/image574.png"/><Relationship Id="rId95" Type="http://schemas.openxmlformats.org/officeDocument/2006/relationships/image" Target="../media/image619.png"/><Relationship Id="rId160" Type="http://schemas.openxmlformats.org/officeDocument/2006/relationships/customXml" Target="../ink/ink654.xml"/><Relationship Id="rId181" Type="http://schemas.openxmlformats.org/officeDocument/2006/relationships/image" Target="../media/image662.png"/><Relationship Id="rId22" Type="http://schemas.openxmlformats.org/officeDocument/2006/relationships/customXml" Target="../ink/ink585.xml"/><Relationship Id="rId43" Type="http://schemas.openxmlformats.org/officeDocument/2006/relationships/image" Target="../media/image593.png"/><Relationship Id="rId64" Type="http://schemas.openxmlformats.org/officeDocument/2006/relationships/customXml" Target="../ink/ink606.xml"/><Relationship Id="rId118" Type="http://schemas.openxmlformats.org/officeDocument/2006/relationships/customXml" Target="../ink/ink633.xml"/><Relationship Id="rId139" Type="http://schemas.openxmlformats.org/officeDocument/2006/relationships/image" Target="../media/image641.png"/><Relationship Id="rId85" Type="http://schemas.openxmlformats.org/officeDocument/2006/relationships/image" Target="../media/image614.png"/><Relationship Id="rId150" Type="http://schemas.openxmlformats.org/officeDocument/2006/relationships/customXml" Target="../ink/ink649.xml"/><Relationship Id="rId171" Type="http://schemas.openxmlformats.org/officeDocument/2006/relationships/image" Target="../media/image657.png"/><Relationship Id="rId192" Type="http://schemas.openxmlformats.org/officeDocument/2006/relationships/customXml" Target="../ink/ink670.xml"/><Relationship Id="rId206" Type="http://schemas.openxmlformats.org/officeDocument/2006/relationships/customXml" Target="../ink/ink677.xml"/><Relationship Id="rId12" Type="http://schemas.openxmlformats.org/officeDocument/2006/relationships/customXml" Target="../ink/ink580.xml"/><Relationship Id="rId33" Type="http://schemas.openxmlformats.org/officeDocument/2006/relationships/image" Target="../media/image588.png"/><Relationship Id="rId108" Type="http://schemas.openxmlformats.org/officeDocument/2006/relationships/customXml" Target="../ink/ink628.xml"/><Relationship Id="rId129" Type="http://schemas.openxmlformats.org/officeDocument/2006/relationships/image" Target="../media/image636.png"/><Relationship Id="rId54" Type="http://schemas.openxmlformats.org/officeDocument/2006/relationships/customXml" Target="../ink/ink601.xml"/><Relationship Id="rId75" Type="http://schemas.openxmlformats.org/officeDocument/2006/relationships/image" Target="../media/image609.png"/><Relationship Id="rId96" Type="http://schemas.openxmlformats.org/officeDocument/2006/relationships/customXml" Target="../ink/ink622.xml"/><Relationship Id="rId140" Type="http://schemas.openxmlformats.org/officeDocument/2006/relationships/customXml" Target="../ink/ink644.xml"/><Relationship Id="rId161" Type="http://schemas.openxmlformats.org/officeDocument/2006/relationships/image" Target="../media/image652.png"/><Relationship Id="rId182" Type="http://schemas.openxmlformats.org/officeDocument/2006/relationships/customXml" Target="../ink/ink665.xml"/><Relationship Id="rId6" Type="http://schemas.openxmlformats.org/officeDocument/2006/relationships/customXml" Target="../ink/ink577.xml"/><Relationship Id="rId23" Type="http://schemas.openxmlformats.org/officeDocument/2006/relationships/image" Target="../media/image583.png"/><Relationship Id="rId119" Type="http://schemas.openxmlformats.org/officeDocument/2006/relationships/image" Target="../media/image631.png"/><Relationship Id="rId44" Type="http://schemas.openxmlformats.org/officeDocument/2006/relationships/customXml" Target="../ink/ink596.xml"/><Relationship Id="rId65" Type="http://schemas.openxmlformats.org/officeDocument/2006/relationships/image" Target="../media/image604.png"/><Relationship Id="rId86" Type="http://schemas.openxmlformats.org/officeDocument/2006/relationships/customXml" Target="../ink/ink617.xml"/><Relationship Id="rId130" Type="http://schemas.openxmlformats.org/officeDocument/2006/relationships/customXml" Target="../ink/ink639.xml"/><Relationship Id="rId151" Type="http://schemas.openxmlformats.org/officeDocument/2006/relationships/image" Target="../media/image647.png"/><Relationship Id="rId172" Type="http://schemas.openxmlformats.org/officeDocument/2006/relationships/customXml" Target="../ink/ink660.xml"/><Relationship Id="rId193" Type="http://schemas.openxmlformats.org/officeDocument/2006/relationships/image" Target="../media/image668.png"/><Relationship Id="rId207" Type="http://schemas.openxmlformats.org/officeDocument/2006/relationships/image" Target="../media/image675.png"/><Relationship Id="rId13" Type="http://schemas.openxmlformats.org/officeDocument/2006/relationships/image" Target="../media/image578.png"/><Relationship Id="rId109" Type="http://schemas.openxmlformats.org/officeDocument/2006/relationships/image" Target="../media/image626.png"/><Relationship Id="rId34" Type="http://schemas.openxmlformats.org/officeDocument/2006/relationships/customXml" Target="../ink/ink591.xml"/><Relationship Id="rId55" Type="http://schemas.openxmlformats.org/officeDocument/2006/relationships/image" Target="../media/image599.png"/><Relationship Id="rId76" Type="http://schemas.openxmlformats.org/officeDocument/2006/relationships/customXml" Target="../ink/ink612.xml"/><Relationship Id="rId97" Type="http://schemas.openxmlformats.org/officeDocument/2006/relationships/image" Target="../media/image620.png"/><Relationship Id="rId120" Type="http://schemas.openxmlformats.org/officeDocument/2006/relationships/customXml" Target="../ink/ink634.xml"/><Relationship Id="rId141" Type="http://schemas.openxmlformats.org/officeDocument/2006/relationships/image" Target="../media/image642.png"/><Relationship Id="rId7" Type="http://schemas.openxmlformats.org/officeDocument/2006/relationships/image" Target="../media/image575.png"/><Relationship Id="rId162" Type="http://schemas.openxmlformats.org/officeDocument/2006/relationships/customXml" Target="../ink/ink655.xml"/><Relationship Id="rId183" Type="http://schemas.openxmlformats.org/officeDocument/2006/relationships/image" Target="../media/image663.png"/><Relationship Id="rId24" Type="http://schemas.openxmlformats.org/officeDocument/2006/relationships/customXml" Target="../ink/ink586.xml"/><Relationship Id="rId45" Type="http://schemas.openxmlformats.org/officeDocument/2006/relationships/image" Target="../media/image594.png"/><Relationship Id="rId66" Type="http://schemas.openxmlformats.org/officeDocument/2006/relationships/customXml" Target="../ink/ink607.xml"/><Relationship Id="rId87" Type="http://schemas.openxmlformats.org/officeDocument/2006/relationships/image" Target="../media/image615.png"/><Relationship Id="rId110" Type="http://schemas.openxmlformats.org/officeDocument/2006/relationships/customXml" Target="../ink/ink629.xml"/><Relationship Id="rId131" Type="http://schemas.openxmlformats.org/officeDocument/2006/relationships/image" Target="../media/image637.png"/><Relationship Id="rId152" Type="http://schemas.openxmlformats.org/officeDocument/2006/relationships/customXml" Target="../ink/ink650.xml"/><Relationship Id="rId173" Type="http://schemas.openxmlformats.org/officeDocument/2006/relationships/image" Target="../media/image658.png"/><Relationship Id="rId194" Type="http://schemas.openxmlformats.org/officeDocument/2006/relationships/customXml" Target="../ink/ink671.xml"/><Relationship Id="rId208" Type="http://schemas.openxmlformats.org/officeDocument/2006/relationships/customXml" Target="../ink/ink678.xml"/><Relationship Id="rId19" Type="http://schemas.openxmlformats.org/officeDocument/2006/relationships/image" Target="../media/image581.png"/><Relationship Id="rId14" Type="http://schemas.openxmlformats.org/officeDocument/2006/relationships/customXml" Target="../ink/ink581.xml"/><Relationship Id="rId30" Type="http://schemas.openxmlformats.org/officeDocument/2006/relationships/customXml" Target="../ink/ink589.xml"/><Relationship Id="rId35" Type="http://schemas.openxmlformats.org/officeDocument/2006/relationships/image" Target="../media/image589.png"/><Relationship Id="rId56" Type="http://schemas.openxmlformats.org/officeDocument/2006/relationships/customXml" Target="../ink/ink602.xml"/><Relationship Id="rId77" Type="http://schemas.openxmlformats.org/officeDocument/2006/relationships/image" Target="../media/image610.png"/><Relationship Id="rId100" Type="http://schemas.openxmlformats.org/officeDocument/2006/relationships/customXml" Target="../ink/ink624.xml"/><Relationship Id="rId105" Type="http://schemas.openxmlformats.org/officeDocument/2006/relationships/image" Target="../media/image624.png"/><Relationship Id="rId126" Type="http://schemas.openxmlformats.org/officeDocument/2006/relationships/customXml" Target="../ink/ink637.xml"/><Relationship Id="rId147" Type="http://schemas.openxmlformats.org/officeDocument/2006/relationships/image" Target="../media/image645.png"/><Relationship Id="rId168" Type="http://schemas.openxmlformats.org/officeDocument/2006/relationships/customXml" Target="../ink/ink658.xml"/><Relationship Id="rId8" Type="http://schemas.openxmlformats.org/officeDocument/2006/relationships/customXml" Target="../ink/ink578.xml"/><Relationship Id="rId51" Type="http://schemas.openxmlformats.org/officeDocument/2006/relationships/image" Target="../media/image597.png"/><Relationship Id="rId72" Type="http://schemas.openxmlformats.org/officeDocument/2006/relationships/customXml" Target="../ink/ink610.xml"/><Relationship Id="rId93" Type="http://schemas.openxmlformats.org/officeDocument/2006/relationships/image" Target="../media/image618.png"/><Relationship Id="rId98" Type="http://schemas.openxmlformats.org/officeDocument/2006/relationships/customXml" Target="../ink/ink623.xml"/><Relationship Id="rId121" Type="http://schemas.openxmlformats.org/officeDocument/2006/relationships/image" Target="../media/image632.png"/><Relationship Id="rId142" Type="http://schemas.openxmlformats.org/officeDocument/2006/relationships/customXml" Target="../ink/ink645.xml"/><Relationship Id="rId163" Type="http://schemas.openxmlformats.org/officeDocument/2006/relationships/image" Target="../media/image653.png"/><Relationship Id="rId184" Type="http://schemas.openxmlformats.org/officeDocument/2006/relationships/customXml" Target="../ink/ink666.xml"/><Relationship Id="rId189" Type="http://schemas.openxmlformats.org/officeDocument/2006/relationships/image" Target="../media/image666.png"/><Relationship Id="rId3" Type="http://schemas.openxmlformats.org/officeDocument/2006/relationships/image" Target="../media/image573.png"/><Relationship Id="rId214" Type="http://schemas.openxmlformats.org/officeDocument/2006/relationships/customXml" Target="../ink/ink681.xml"/><Relationship Id="rId25" Type="http://schemas.openxmlformats.org/officeDocument/2006/relationships/image" Target="../media/image584.png"/><Relationship Id="rId46" Type="http://schemas.openxmlformats.org/officeDocument/2006/relationships/customXml" Target="../ink/ink597.xml"/><Relationship Id="rId67" Type="http://schemas.openxmlformats.org/officeDocument/2006/relationships/image" Target="../media/image605.png"/><Relationship Id="rId116" Type="http://schemas.openxmlformats.org/officeDocument/2006/relationships/customXml" Target="../ink/ink632.xml"/><Relationship Id="rId137" Type="http://schemas.openxmlformats.org/officeDocument/2006/relationships/image" Target="../media/image640.png"/><Relationship Id="rId158" Type="http://schemas.openxmlformats.org/officeDocument/2006/relationships/customXml" Target="../ink/ink653.xml"/><Relationship Id="rId20" Type="http://schemas.openxmlformats.org/officeDocument/2006/relationships/customXml" Target="../ink/ink584.xml"/><Relationship Id="rId41" Type="http://schemas.openxmlformats.org/officeDocument/2006/relationships/image" Target="../media/image592.png"/><Relationship Id="rId62" Type="http://schemas.openxmlformats.org/officeDocument/2006/relationships/customXml" Target="../ink/ink605.xml"/><Relationship Id="rId83" Type="http://schemas.openxmlformats.org/officeDocument/2006/relationships/image" Target="../media/image613.png"/><Relationship Id="rId88" Type="http://schemas.openxmlformats.org/officeDocument/2006/relationships/customXml" Target="../ink/ink618.xml"/><Relationship Id="rId111" Type="http://schemas.openxmlformats.org/officeDocument/2006/relationships/image" Target="../media/image627.png"/><Relationship Id="rId132" Type="http://schemas.openxmlformats.org/officeDocument/2006/relationships/customXml" Target="../ink/ink640.xml"/><Relationship Id="rId153" Type="http://schemas.openxmlformats.org/officeDocument/2006/relationships/image" Target="../media/image648.png"/><Relationship Id="rId174" Type="http://schemas.openxmlformats.org/officeDocument/2006/relationships/customXml" Target="../ink/ink661.xml"/><Relationship Id="rId179" Type="http://schemas.openxmlformats.org/officeDocument/2006/relationships/image" Target="../media/image661.png"/><Relationship Id="rId195" Type="http://schemas.openxmlformats.org/officeDocument/2006/relationships/image" Target="../media/image669.png"/><Relationship Id="rId209" Type="http://schemas.openxmlformats.org/officeDocument/2006/relationships/image" Target="../media/image676.png"/><Relationship Id="rId190" Type="http://schemas.openxmlformats.org/officeDocument/2006/relationships/customXml" Target="../ink/ink669.xml"/><Relationship Id="rId204" Type="http://schemas.openxmlformats.org/officeDocument/2006/relationships/customXml" Target="../ink/ink676.xml"/><Relationship Id="rId15" Type="http://schemas.openxmlformats.org/officeDocument/2006/relationships/image" Target="../media/image579.png"/><Relationship Id="rId36" Type="http://schemas.openxmlformats.org/officeDocument/2006/relationships/customXml" Target="../ink/ink592.xml"/><Relationship Id="rId57" Type="http://schemas.openxmlformats.org/officeDocument/2006/relationships/image" Target="../media/image600.png"/><Relationship Id="rId106" Type="http://schemas.openxmlformats.org/officeDocument/2006/relationships/customXml" Target="../ink/ink627.xml"/><Relationship Id="rId127" Type="http://schemas.openxmlformats.org/officeDocument/2006/relationships/image" Target="../media/image635.png"/><Relationship Id="rId10" Type="http://schemas.openxmlformats.org/officeDocument/2006/relationships/customXml" Target="../ink/ink579.xml"/><Relationship Id="rId31" Type="http://schemas.openxmlformats.org/officeDocument/2006/relationships/image" Target="../media/image587.png"/><Relationship Id="rId52" Type="http://schemas.openxmlformats.org/officeDocument/2006/relationships/customXml" Target="../ink/ink600.xml"/><Relationship Id="rId73" Type="http://schemas.openxmlformats.org/officeDocument/2006/relationships/image" Target="../media/image608.png"/><Relationship Id="rId78" Type="http://schemas.openxmlformats.org/officeDocument/2006/relationships/customXml" Target="../ink/ink613.xml"/><Relationship Id="rId94" Type="http://schemas.openxmlformats.org/officeDocument/2006/relationships/customXml" Target="../ink/ink621.xml"/><Relationship Id="rId99" Type="http://schemas.openxmlformats.org/officeDocument/2006/relationships/image" Target="../media/image621.png"/><Relationship Id="rId101" Type="http://schemas.openxmlformats.org/officeDocument/2006/relationships/image" Target="../media/image622.png"/><Relationship Id="rId122" Type="http://schemas.openxmlformats.org/officeDocument/2006/relationships/customXml" Target="../ink/ink635.xml"/><Relationship Id="rId143" Type="http://schemas.openxmlformats.org/officeDocument/2006/relationships/image" Target="../media/image643.png"/><Relationship Id="rId148" Type="http://schemas.openxmlformats.org/officeDocument/2006/relationships/customXml" Target="../ink/ink648.xml"/><Relationship Id="rId164" Type="http://schemas.openxmlformats.org/officeDocument/2006/relationships/customXml" Target="../ink/ink656.xml"/><Relationship Id="rId169" Type="http://schemas.openxmlformats.org/officeDocument/2006/relationships/image" Target="../media/image656.png"/><Relationship Id="rId185" Type="http://schemas.openxmlformats.org/officeDocument/2006/relationships/image" Target="../media/image664.png"/><Relationship Id="rId4" Type="http://schemas.openxmlformats.org/officeDocument/2006/relationships/customXml" Target="../ink/ink576.xml"/><Relationship Id="rId9" Type="http://schemas.openxmlformats.org/officeDocument/2006/relationships/image" Target="../media/image576.png"/><Relationship Id="rId180" Type="http://schemas.openxmlformats.org/officeDocument/2006/relationships/customXml" Target="../ink/ink664.xml"/><Relationship Id="rId210" Type="http://schemas.openxmlformats.org/officeDocument/2006/relationships/customXml" Target="../ink/ink679.xml"/><Relationship Id="rId215" Type="http://schemas.openxmlformats.org/officeDocument/2006/relationships/image" Target="../media/image679.png"/><Relationship Id="rId26" Type="http://schemas.openxmlformats.org/officeDocument/2006/relationships/customXml" Target="../ink/ink587.xml"/><Relationship Id="rId47" Type="http://schemas.openxmlformats.org/officeDocument/2006/relationships/image" Target="../media/image595.png"/><Relationship Id="rId68" Type="http://schemas.openxmlformats.org/officeDocument/2006/relationships/customXml" Target="../ink/ink608.xml"/><Relationship Id="rId89" Type="http://schemas.openxmlformats.org/officeDocument/2006/relationships/image" Target="../media/image616.png"/><Relationship Id="rId112" Type="http://schemas.openxmlformats.org/officeDocument/2006/relationships/customXml" Target="../ink/ink630.xml"/><Relationship Id="rId133" Type="http://schemas.openxmlformats.org/officeDocument/2006/relationships/image" Target="../media/image638.png"/><Relationship Id="rId154" Type="http://schemas.openxmlformats.org/officeDocument/2006/relationships/customXml" Target="../ink/ink651.xml"/><Relationship Id="rId175" Type="http://schemas.openxmlformats.org/officeDocument/2006/relationships/image" Target="../media/image659.png"/><Relationship Id="rId196" Type="http://schemas.openxmlformats.org/officeDocument/2006/relationships/customXml" Target="../ink/ink672.xml"/><Relationship Id="rId200" Type="http://schemas.openxmlformats.org/officeDocument/2006/relationships/customXml" Target="../ink/ink674.xml"/><Relationship Id="rId16" Type="http://schemas.openxmlformats.org/officeDocument/2006/relationships/customXml" Target="../ink/ink582.xml"/><Relationship Id="rId37" Type="http://schemas.openxmlformats.org/officeDocument/2006/relationships/image" Target="../media/image590.png"/><Relationship Id="rId58" Type="http://schemas.openxmlformats.org/officeDocument/2006/relationships/customXml" Target="../ink/ink603.xml"/><Relationship Id="rId79" Type="http://schemas.openxmlformats.org/officeDocument/2006/relationships/image" Target="../media/image611.png"/><Relationship Id="rId102" Type="http://schemas.openxmlformats.org/officeDocument/2006/relationships/customXml" Target="../ink/ink625.xml"/><Relationship Id="rId123" Type="http://schemas.openxmlformats.org/officeDocument/2006/relationships/image" Target="../media/image633.png"/><Relationship Id="rId144" Type="http://schemas.openxmlformats.org/officeDocument/2006/relationships/customXml" Target="../ink/ink646.xml"/><Relationship Id="rId90" Type="http://schemas.openxmlformats.org/officeDocument/2006/relationships/customXml" Target="../ink/ink619.xml"/><Relationship Id="rId165" Type="http://schemas.openxmlformats.org/officeDocument/2006/relationships/image" Target="../media/image654.png"/><Relationship Id="rId186" Type="http://schemas.openxmlformats.org/officeDocument/2006/relationships/customXml" Target="../ink/ink667.xml"/><Relationship Id="rId211" Type="http://schemas.openxmlformats.org/officeDocument/2006/relationships/image" Target="../media/image677.png"/><Relationship Id="rId27" Type="http://schemas.openxmlformats.org/officeDocument/2006/relationships/image" Target="../media/image585.png"/><Relationship Id="rId48" Type="http://schemas.openxmlformats.org/officeDocument/2006/relationships/customXml" Target="../ink/ink598.xml"/><Relationship Id="rId69" Type="http://schemas.openxmlformats.org/officeDocument/2006/relationships/image" Target="../media/image606.png"/><Relationship Id="rId113" Type="http://schemas.openxmlformats.org/officeDocument/2006/relationships/image" Target="../media/image628.png"/><Relationship Id="rId134" Type="http://schemas.openxmlformats.org/officeDocument/2006/relationships/customXml" Target="../ink/ink641.xml"/><Relationship Id="rId80" Type="http://schemas.openxmlformats.org/officeDocument/2006/relationships/customXml" Target="../ink/ink614.xml"/><Relationship Id="rId155" Type="http://schemas.openxmlformats.org/officeDocument/2006/relationships/image" Target="../media/image649.png"/><Relationship Id="rId176" Type="http://schemas.openxmlformats.org/officeDocument/2006/relationships/customXml" Target="../ink/ink662.xml"/><Relationship Id="rId197" Type="http://schemas.openxmlformats.org/officeDocument/2006/relationships/image" Target="../media/image670.png"/><Relationship Id="rId201" Type="http://schemas.openxmlformats.org/officeDocument/2006/relationships/image" Target="../media/image672.png"/><Relationship Id="rId17" Type="http://schemas.openxmlformats.org/officeDocument/2006/relationships/image" Target="../media/image580.png"/><Relationship Id="rId38" Type="http://schemas.openxmlformats.org/officeDocument/2006/relationships/customXml" Target="../ink/ink593.xml"/><Relationship Id="rId59" Type="http://schemas.openxmlformats.org/officeDocument/2006/relationships/image" Target="../media/image601.png"/><Relationship Id="rId103" Type="http://schemas.openxmlformats.org/officeDocument/2006/relationships/image" Target="../media/image623.png"/><Relationship Id="rId124" Type="http://schemas.openxmlformats.org/officeDocument/2006/relationships/customXml" Target="../ink/ink636.xml"/><Relationship Id="rId70" Type="http://schemas.openxmlformats.org/officeDocument/2006/relationships/customXml" Target="../ink/ink609.xml"/><Relationship Id="rId91" Type="http://schemas.openxmlformats.org/officeDocument/2006/relationships/image" Target="../media/image617.png"/><Relationship Id="rId145" Type="http://schemas.openxmlformats.org/officeDocument/2006/relationships/image" Target="../media/image644.png"/><Relationship Id="rId166" Type="http://schemas.openxmlformats.org/officeDocument/2006/relationships/customXml" Target="../ink/ink657.xml"/><Relationship Id="rId187" Type="http://schemas.openxmlformats.org/officeDocument/2006/relationships/image" Target="../media/image66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80.xml"/><Relationship Id="rId28" Type="http://schemas.openxmlformats.org/officeDocument/2006/relationships/customXml" Target="../ink/ink588.xml"/><Relationship Id="rId49" Type="http://schemas.openxmlformats.org/officeDocument/2006/relationships/image" Target="../media/image596.png"/><Relationship Id="rId114" Type="http://schemas.openxmlformats.org/officeDocument/2006/relationships/customXml" Target="../ink/ink631.xml"/><Relationship Id="rId60" Type="http://schemas.openxmlformats.org/officeDocument/2006/relationships/customXml" Target="../ink/ink604.xml"/><Relationship Id="rId81" Type="http://schemas.openxmlformats.org/officeDocument/2006/relationships/image" Target="../media/image612.png"/><Relationship Id="rId135" Type="http://schemas.openxmlformats.org/officeDocument/2006/relationships/image" Target="../media/image639.png"/><Relationship Id="rId156" Type="http://schemas.openxmlformats.org/officeDocument/2006/relationships/customXml" Target="../ink/ink652.xml"/><Relationship Id="rId177" Type="http://schemas.openxmlformats.org/officeDocument/2006/relationships/image" Target="../media/image660.png"/><Relationship Id="rId198" Type="http://schemas.openxmlformats.org/officeDocument/2006/relationships/customXml" Target="../ink/ink673.xml"/><Relationship Id="rId202" Type="http://schemas.openxmlformats.org/officeDocument/2006/relationships/customXml" Target="../ink/ink675.xml"/><Relationship Id="rId18" Type="http://schemas.openxmlformats.org/officeDocument/2006/relationships/customXml" Target="../ink/ink583.xml"/><Relationship Id="rId39" Type="http://schemas.openxmlformats.org/officeDocument/2006/relationships/image" Target="../media/image591.png"/><Relationship Id="rId50" Type="http://schemas.openxmlformats.org/officeDocument/2006/relationships/customXml" Target="../ink/ink599.xml"/><Relationship Id="rId104" Type="http://schemas.openxmlformats.org/officeDocument/2006/relationships/customXml" Target="../ink/ink626.xml"/><Relationship Id="rId125" Type="http://schemas.openxmlformats.org/officeDocument/2006/relationships/image" Target="../media/image634.png"/><Relationship Id="rId146" Type="http://schemas.openxmlformats.org/officeDocument/2006/relationships/customXml" Target="../ink/ink647.xml"/><Relationship Id="rId167" Type="http://schemas.openxmlformats.org/officeDocument/2006/relationships/image" Target="../media/image655.png"/><Relationship Id="rId188" Type="http://schemas.openxmlformats.org/officeDocument/2006/relationships/customXml" Target="../ink/ink668.xml"/><Relationship Id="rId71" Type="http://schemas.openxmlformats.org/officeDocument/2006/relationships/image" Target="../media/image607.png"/><Relationship Id="rId92" Type="http://schemas.openxmlformats.org/officeDocument/2006/relationships/customXml" Target="../ink/ink620.xml"/><Relationship Id="rId213" Type="http://schemas.openxmlformats.org/officeDocument/2006/relationships/image" Target="../media/image678.png"/><Relationship Id="rId2" Type="http://schemas.openxmlformats.org/officeDocument/2006/relationships/customXml" Target="../ink/ink575.xml"/><Relationship Id="rId29" Type="http://schemas.openxmlformats.org/officeDocument/2006/relationships/image" Target="../media/image586.png"/><Relationship Id="rId40" Type="http://schemas.openxmlformats.org/officeDocument/2006/relationships/customXml" Target="../ink/ink594.xml"/><Relationship Id="rId115" Type="http://schemas.openxmlformats.org/officeDocument/2006/relationships/image" Target="../media/image629.png"/><Relationship Id="rId136" Type="http://schemas.openxmlformats.org/officeDocument/2006/relationships/customXml" Target="../ink/ink642.xml"/><Relationship Id="rId157" Type="http://schemas.openxmlformats.org/officeDocument/2006/relationships/image" Target="../media/image650.png"/><Relationship Id="rId178" Type="http://schemas.openxmlformats.org/officeDocument/2006/relationships/customXml" Target="../ink/ink663.xml"/><Relationship Id="rId61" Type="http://schemas.openxmlformats.org/officeDocument/2006/relationships/image" Target="../media/image602.png"/><Relationship Id="rId82" Type="http://schemas.openxmlformats.org/officeDocument/2006/relationships/customXml" Target="../ink/ink615.xml"/><Relationship Id="rId199" Type="http://schemas.openxmlformats.org/officeDocument/2006/relationships/image" Target="../media/image671.png"/><Relationship Id="rId203" Type="http://schemas.openxmlformats.org/officeDocument/2006/relationships/image" Target="../media/image67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4.xml"/><Relationship Id="rId21" Type="http://schemas.openxmlformats.org/officeDocument/2006/relationships/image" Target="../media/image689.png"/><Relationship Id="rId34" Type="http://schemas.openxmlformats.org/officeDocument/2006/relationships/customXml" Target="../ink/ink698.xml"/><Relationship Id="rId42" Type="http://schemas.openxmlformats.org/officeDocument/2006/relationships/customXml" Target="../ink/ink702.xml"/><Relationship Id="rId47" Type="http://schemas.openxmlformats.org/officeDocument/2006/relationships/image" Target="../media/image702.png"/><Relationship Id="rId50" Type="http://schemas.openxmlformats.org/officeDocument/2006/relationships/customXml" Target="../ink/ink706.xml"/><Relationship Id="rId55" Type="http://schemas.openxmlformats.org/officeDocument/2006/relationships/image" Target="../media/image706.png"/><Relationship Id="rId63" Type="http://schemas.openxmlformats.org/officeDocument/2006/relationships/image" Target="../media/image710.png"/><Relationship Id="rId7" Type="http://schemas.openxmlformats.org/officeDocument/2006/relationships/image" Target="../media/image682.png"/><Relationship Id="rId2" Type="http://schemas.openxmlformats.org/officeDocument/2006/relationships/customXml" Target="../ink/ink682.xml"/><Relationship Id="rId16" Type="http://schemas.openxmlformats.org/officeDocument/2006/relationships/customXml" Target="../ink/ink689.xml"/><Relationship Id="rId29" Type="http://schemas.openxmlformats.org/officeDocument/2006/relationships/image" Target="../media/image693.png"/><Relationship Id="rId11" Type="http://schemas.openxmlformats.org/officeDocument/2006/relationships/image" Target="../media/image684.png"/><Relationship Id="rId24" Type="http://schemas.openxmlformats.org/officeDocument/2006/relationships/customXml" Target="../ink/ink693.xml"/><Relationship Id="rId32" Type="http://schemas.openxmlformats.org/officeDocument/2006/relationships/customXml" Target="../ink/ink697.xml"/><Relationship Id="rId37" Type="http://schemas.openxmlformats.org/officeDocument/2006/relationships/image" Target="../media/image697.png"/><Relationship Id="rId40" Type="http://schemas.openxmlformats.org/officeDocument/2006/relationships/customXml" Target="../ink/ink701.xml"/><Relationship Id="rId45" Type="http://schemas.openxmlformats.org/officeDocument/2006/relationships/image" Target="../media/image701.png"/><Relationship Id="rId53" Type="http://schemas.openxmlformats.org/officeDocument/2006/relationships/image" Target="../media/image705.png"/><Relationship Id="rId58" Type="http://schemas.openxmlformats.org/officeDocument/2006/relationships/customXml" Target="../ink/ink710.xml"/><Relationship Id="rId66" Type="http://schemas.openxmlformats.org/officeDocument/2006/relationships/customXml" Target="../ink/ink714.xml"/><Relationship Id="rId5" Type="http://schemas.openxmlformats.org/officeDocument/2006/relationships/image" Target="../media/image681.png"/><Relationship Id="rId61" Type="http://schemas.openxmlformats.org/officeDocument/2006/relationships/image" Target="../media/image709.png"/><Relationship Id="rId19" Type="http://schemas.openxmlformats.org/officeDocument/2006/relationships/image" Target="../media/image688.png"/><Relationship Id="rId14" Type="http://schemas.openxmlformats.org/officeDocument/2006/relationships/customXml" Target="../ink/ink688.xml"/><Relationship Id="rId22" Type="http://schemas.openxmlformats.org/officeDocument/2006/relationships/customXml" Target="../ink/ink692.xml"/><Relationship Id="rId27" Type="http://schemas.openxmlformats.org/officeDocument/2006/relationships/image" Target="../media/image692.png"/><Relationship Id="rId30" Type="http://schemas.openxmlformats.org/officeDocument/2006/relationships/customXml" Target="../ink/ink696.xml"/><Relationship Id="rId35" Type="http://schemas.openxmlformats.org/officeDocument/2006/relationships/image" Target="../media/image696.png"/><Relationship Id="rId43" Type="http://schemas.openxmlformats.org/officeDocument/2006/relationships/image" Target="../media/image700.png"/><Relationship Id="rId48" Type="http://schemas.openxmlformats.org/officeDocument/2006/relationships/customXml" Target="../ink/ink705.xml"/><Relationship Id="rId56" Type="http://schemas.openxmlformats.org/officeDocument/2006/relationships/customXml" Target="../ink/ink709.xml"/><Relationship Id="rId64" Type="http://schemas.openxmlformats.org/officeDocument/2006/relationships/customXml" Target="../ink/ink713.xml"/><Relationship Id="rId8" Type="http://schemas.openxmlformats.org/officeDocument/2006/relationships/customXml" Target="../ink/ink685.xml"/><Relationship Id="rId51" Type="http://schemas.openxmlformats.org/officeDocument/2006/relationships/image" Target="../media/image704.png"/><Relationship Id="rId3" Type="http://schemas.openxmlformats.org/officeDocument/2006/relationships/image" Target="../media/image680.png"/><Relationship Id="rId12" Type="http://schemas.openxmlformats.org/officeDocument/2006/relationships/customXml" Target="../ink/ink687.xml"/><Relationship Id="rId17" Type="http://schemas.openxmlformats.org/officeDocument/2006/relationships/image" Target="../media/image687.png"/><Relationship Id="rId25" Type="http://schemas.openxmlformats.org/officeDocument/2006/relationships/image" Target="../media/image691.png"/><Relationship Id="rId33" Type="http://schemas.openxmlformats.org/officeDocument/2006/relationships/image" Target="../media/image695.png"/><Relationship Id="rId38" Type="http://schemas.openxmlformats.org/officeDocument/2006/relationships/customXml" Target="../ink/ink700.xml"/><Relationship Id="rId46" Type="http://schemas.openxmlformats.org/officeDocument/2006/relationships/customXml" Target="../ink/ink704.xml"/><Relationship Id="rId59" Type="http://schemas.openxmlformats.org/officeDocument/2006/relationships/image" Target="../media/image708.png"/><Relationship Id="rId67" Type="http://schemas.openxmlformats.org/officeDocument/2006/relationships/image" Target="../media/image712.png"/><Relationship Id="rId20" Type="http://schemas.openxmlformats.org/officeDocument/2006/relationships/customXml" Target="../ink/ink691.xml"/><Relationship Id="rId41" Type="http://schemas.openxmlformats.org/officeDocument/2006/relationships/image" Target="../media/image699.png"/><Relationship Id="rId54" Type="http://schemas.openxmlformats.org/officeDocument/2006/relationships/customXml" Target="../ink/ink708.xml"/><Relationship Id="rId62" Type="http://schemas.openxmlformats.org/officeDocument/2006/relationships/customXml" Target="../ink/ink7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84.xml"/><Relationship Id="rId15" Type="http://schemas.openxmlformats.org/officeDocument/2006/relationships/image" Target="../media/image686.png"/><Relationship Id="rId23" Type="http://schemas.openxmlformats.org/officeDocument/2006/relationships/image" Target="../media/image690.png"/><Relationship Id="rId28" Type="http://schemas.openxmlformats.org/officeDocument/2006/relationships/customXml" Target="../ink/ink695.xml"/><Relationship Id="rId36" Type="http://schemas.openxmlformats.org/officeDocument/2006/relationships/customXml" Target="../ink/ink699.xml"/><Relationship Id="rId49" Type="http://schemas.openxmlformats.org/officeDocument/2006/relationships/image" Target="../media/image703.png"/><Relationship Id="rId57" Type="http://schemas.openxmlformats.org/officeDocument/2006/relationships/image" Target="../media/image707.png"/><Relationship Id="rId10" Type="http://schemas.openxmlformats.org/officeDocument/2006/relationships/customXml" Target="../ink/ink686.xml"/><Relationship Id="rId31" Type="http://schemas.openxmlformats.org/officeDocument/2006/relationships/image" Target="../media/image694.png"/><Relationship Id="rId44" Type="http://schemas.openxmlformats.org/officeDocument/2006/relationships/customXml" Target="../ink/ink703.xml"/><Relationship Id="rId52" Type="http://schemas.openxmlformats.org/officeDocument/2006/relationships/customXml" Target="../ink/ink707.xml"/><Relationship Id="rId60" Type="http://schemas.openxmlformats.org/officeDocument/2006/relationships/customXml" Target="../ink/ink711.xml"/><Relationship Id="rId65" Type="http://schemas.openxmlformats.org/officeDocument/2006/relationships/image" Target="../media/image711.png"/><Relationship Id="rId4" Type="http://schemas.openxmlformats.org/officeDocument/2006/relationships/customXml" Target="../ink/ink683.xml"/><Relationship Id="rId9" Type="http://schemas.openxmlformats.org/officeDocument/2006/relationships/image" Target="../media/image683.png"/><Relationship Id="rId13" Type="http://schemas.openxmlformats.org/officeDocument/2006/relationships/image" Target="../media/image685.png"/><Relationship Id="rId18" Type="http://schemas.openxmlformats.org/officeDocument/2006/relationships/customXml" Target="../ink/ink690.xml"/><Relationship Id="rId39" Type="http://schemas.openxmlformats.org/officeDocument/2006/relationships/image" Target="../media/image69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0.png"/><Relationship Id="rId21" Type="http://schemas.openxmlformats.org/officeDocument/2006/relationships/image" Target="../media/image722.png"/><Relationship Id="rId42" Type="http://schemas.openxmlformats.org/officeDocument/2006/relationships/customXml" Target="../ink/ink735.xml"/><Relationship Id="rId63" Type="http://schemas.openxmlformats.org/officeDocument/2006/relationships/image" Target="../media/image743.png"/><Relationship Id="rId84" Type="http://schemas.openxmlformats.org/officeDocument/2006/relationships/customXml" Target="../ink/ink756.xml"/><Relationship Id="rId138" Type="http://schemas.openxmlformats.org/officeDocument/2006/relationships/customXml" Target="../ink/ink783.xml"/><Relationship Id="rId159" Type="http://schemas.openxmlformats.org/officeDocument/2006/relationships/image" Target="../media/image791.png"/><Relationship Id="rId170" Type="http://schemas.openxmlformats.org/officeDocument/2006/relationships/customXml" Target="../ink/ink799.xml"/><Relationship Id="rId191" Type="http://schemas.openxmlformats.org/officeDocument/2006/relationships/image" Target="../media/image807.png"/><Relationship Id="rId205" Type="http://schemas.openxmlformats.org/officeDocument/2006/relationships/image" Target="../media/image814.png"/><Relationship Id="rId107" Type="http://schemas.openxmlformats.org/officeDocument/2006/relationships/image" Target="../media/image765.png"/><Relationship Id="rId11" Type="http://schemas.openxmlformats.org/officeDocument/2006/relationships/image" Target="../media/image717.png"/><Relationship Id="rId32" Type="http://schemas.openxmlformats.org/officeDocument/2006/relationships/customXml" Target="../ink/ink730.xml"/><Relationship Id="rId53" Type="http://schemas.openxmlformats.org/officeDocument/2006/relationships/image" Target="../media/image738.png"/><Relationship Id="rId74" Type="http://schemas.openxmlformats.org/officeDocument/2006/relationships/customXml" Target="../ink/ink751.xml"/><Relationship Id="rId128" Type="http://schemas.openxmlformats.org/officeDocument/2006/relationships/customXml" Target="../ink/ink778.xml"/><Relationship Id="rId149" Type="http://schemas.openxmlformats.org/officeDocument/2006/relationships/image" Target="../media/image786.png"/><Relationship Id="rId5" Type="http://schemas.openxmlformats.org/officeDocument/2006/relationships/image" Target="../media/image714.png"/><Relationship Id="rId95" Type="http://schemas.openxmlformats.org/officeDocument/2006/relationships/image" Target="../media/image759.png"/><Relationship Id="rId160" Type="http://schemas.openxmlformats.org/officeDocument/2006/relationships/customXml" Target="../ink/ink794.xml"/><Relationship Id="rId181" Type="http://schemas.openxmlformats.org/officeDocument/2006/relationships/image" Target="../media/image802.png"/><Relationship Id="rId22" Type="http://schemas.openxmlformats.org/officeDocument/2006/relationships/customXml" Target="../ink/ink725.xml"/><Relationship Id="rId43" Type="http://schemas.openxmlformats.org/officeDocument/2006/relationships/image" Target="../media/image733.png"/><Relationship Id="rId64" Type="http://schemas.openxmlformats.org/officeDocument/2006/relationships/customXml" Target="../ink/ink746.xml"/><Relationship Id="rId118" Type="http://schemas.openxmlformats.org/officeDocument/2006/relationships/customXml" Target="../ink/ink773.xml"/><Relationship Id="rId139" Type="http://schemas.openxmlformats.org/officeDocument/2006/relationships/image" Target="../media/image781.png"/><Relationship Id="rId85" Type="http://schemas.openxmlformats.org/officeDocument/2006/relationships/image" Target="../media/image754.png"/><Relationship Id="rId150" Type="http://schemas.openxmlformats.org/officeDocument/2006/relationships/customXml" Target="../ink/ink789.xml"/><Relationship Id="rId171" Type="http://schemas.openxmlformats.org/officeDocument/2006/relationships/image" Target="../media/image797.png"/><Relationship Id="rId192" Type="http://schemas.openxmlformats.org/officeDocument/2006/relationships/customXml" Target="../ink/ink810.xml"/><Relationship Id="rId206" Type="http://schemas.openxmlformats.org/officeDocument/2006/relationships/customXml" Target="../ink/ink817.xml"/><Relationship Id="rId12" Type="http://schemas.openxmlformats.org/officeDocument/2006/relationships/customXml" Target="../ink/ink720.xml"/><Relationship Id="rId33" Type="http://schemas.openxmlformats.org/officeDocument/2006/relationships/image" Target="../media/image728.png"/><Relationship Id="rId108" Type="http://schemas.openxmlformats.org/officeDocument/2006/relationships/customXml" Target="../ink/ink768.xml"/><Relationship Id="rId129" Type="http://schemas.openxmlformats.org/officeDocument/2006/relationships/image" Target="../media/image776.png"/><Relationship Id="rId54" Type="http://schemas.openxmlformats.org/officeDocument/2006/relationships/customXml" Target="../ink/ink741.xml"/><Relationship Id="rId75" Type="http://schemas.openxmlformats.org/officeDocument/2006/relationships/image" Target="../media/image749.png"/><Relationship Id="rId96" Type="http://schemas.openxmlformats.org/officeDocument/2006/relationships/customXml" Target="../ink/ink762.xml"/><Relationship Id="rId140" Type="http://schemas.openxmlformats.org/officeDocument/2006/relationships/customXml" Target="../ink/ink784.xml"/><Relationship Id="rId161" Type="http://schemas.openxmlformats.org/officeDocument/2006/relationships/image" Target="../media/image792.png"/><Relationship Id="rId182" Type="http://schemas.openxmlformats.org/officeDocument/2006/relationships/customXml" Target="../ink/ink805.xml"/><Relationship Id="rId6" Type="http://schemas.openxmlformats.org/officeDocument/2006/relationships/customXml" Target="../ink/ink717.xml"/><Relationship Id="rId23" Type="http://schemas.openxmlformats.org/officeDocument/2006/relationships/image" Target="../media/image723.png"/><Relationship Id="rId119" Type="http://schemas.openxmlformats.org/officeDocument/2006/relationships/image" Target="../media/image771.png"/><Relationship Id="rId44" Type="http://schemas.openxmlformats.org/officeDocument/2006/relationships/customXml" Target="../ink/ink736.xml"/><Relationship Id="rId65" Type="http://schemas.openxmlformats.org/officeDocument/2006/relationships/image" Target="../media/image744.png"/><Relationship Id="rId86" Type="http://schemas.openxmlformats.org/officeDocument/2006/relationships/customXml" Target="../ink/ink757.xml"/><Relationship Id="rId130" Type="http://schemas.openxmlformats.org/officeDocument/2006/relationships/customXml" Target="../ink/ink779.xml"/><Relationship Id="rId151" Type="http://schemas.openxmlformats.org/officeDocument/2006/relationships/image" Target="../media/image787.png"/><Relationship Id="rId172" Type="http://schemas.openxmlformats.org/officeDocument/2006/relationships/customXml" Target="../ink/ink800.xml"/><Relationship Id="rId193" Type="http://schemas.openxmlformats.org/officeDocument/2006/relationships/image" Target="../media/image808.png"/><Relationship Id="rId207" Type="http://schemas.openxmlformats.org/officeDocument/2006/relationships/image" Target="../media/image815.png"/><Relationship Id="rId13" Type="http://schemas.openxmlformats.org/officeDocument/2006/relationships/image" Target="../media/image718.png"/><Relationship Id="rId109" Type="http://schemas.openxmlformats.org/officeDocument/2006/relationships/image" Target="../media/image766.png"/><Relationship Id="rId34" Type="http://schemas.openxmlformats.org/officeDocument/2006/relationships/customXml" Target="../ink/ink731.xml"/><Relationship Id="rId55" Type="http://schemas.openxmlformats.org/officeDocument/2006/relationships/image" Target="../media/image739.png"/><Relationship Id="rId76" Type="http://schemas.openxmlformats.org/officeDocument/2006/relationships/customXml" Target="../ink/ink752.xml"/><Relationship Id="rId97" Type="http://schemas.openxmlformats.org/officeDocument/2006/relationships/image" Target="../media/image760.png"/><Relationship Id="rId120" Type="http://schemas.openxmlformats.org/officeDocument/2006/relationships/customXml" Target="../ink/ink774.xml"/><Relationship Id="rId141" Type="http://schemas.openxmlformats.org/officeDocument/2006/relationships/image" Target="../media/image782.png"/><Relationship Id="rId7" Type="http://schemas.openxmlformats.org/officeDocument/2006/relationships/image" Target="../media/image715.png"/><Relationship Id="rId162" Type="http://schemas.openxmlformats.org/officeDocument/2006/relationships/customXml" Target="../ink/ink795.xml"/><Relationship Id="rId183" Type="http://schemas.openxmlformats.org/officeDocument/2006/relationships/image" Target="../media/image803.png"/><Relationship Id="rId24" Type="http://schemas.openxmlformats.org/officeDocument/2006/relationships/customXml" Target="../ink/ink726.xml"/><Relationship Id="rId40" Type="http://schemas.openxmlformats.org/officeDocument/2006/relationships/customXml" Target="../ink/ink734.xml"/><Relationship Id="rId45" Type="http://schemas.openxmlformats.org/officeDocument/2006/relationships/image" Target="../media/image734.png"/><Relationship Id="rId66" Type="http://schemas.openxmlformats.org/officeDocument/2006/relationships/customXml" Target="../ink/ink747.xml"/><Relationship Id="rId87" Type="http://schemas.openxmlformats.org/officeDocument/2006/relationships/image" Target="../media/image755.png"/><Relationship Id="rId110" Type="http://schemas.openxmlformats.org/officeDocument/2006/relationships/customXml" Target="../ink/ink769.xml"/><Relationship Id="rId115" Type="http://schemas.openxmlformats.org/officeDocument/2006/relationships/image" Target="../media/image769.png"/><Relationship Id="rId131" Type="http://schemas.openxmlformats.org/officeDocument/2006/relationships/image" Target="../media/image777.png"/><Relationship Id="rId136" Type="http://schemas.openxmlformats.org/officeDocument/2006/relationships/customXml" Target="../ink/ink782.xml"/><Relationship Id="rId157" Type="http://schemas.openxmlformats.org/officeDocument/2006/relationships/image" Target="../media/image790.png"/><Relationship Id="rId178" Type="http://schemas.openxmlformats.org/officeDocument/2006/relationships/customXml" Target="../ink/ink803.xml"/><Relationship Id="rId61" Type="http://schemas.openxmlformats.org/officeDocument/2006/relationships/image" Target="../media/image742.png"/><Relationship Id="rId82" Type="http://schemas.openxmlformats.org/officeDocument/2006/relationships/customXml" Target="../ink/ink755.xml"/><Relationship Id="rId152" Type="http://schemas.openxmlformats.org/officeDocument/2006/relationships/customXml" Target="../ink/ink790.xml"/><Relationship Id="rId173" Type="http://schemas.openxmlformats.org/officeDocument/2006/relationships/image" Target="../media/image798.png"/><Relationship Id="rId194" Type="http://schemas.openxmlformats.org/officeDocument/2006/relationships/customXml" Target="../ink/ink811.xml"/><Relationship Id="rId199" Type="http://schemas.openxmlformats.org/officeDocument/2006/relationships/image" Target="../media/image811.png"/><Relationship Id="rId203" Type="http://schemas.openxmlformats.org/officeDocument/2006/relationships/image" Target="../media/image813.png"/><Relationship Id="rId19" Type="http://schemas.openxmlformats.org/officeDocument/2006/relationships/image" Target="../media/image721.png"/><Relationship Id="rId14" Type="http://schemas.openxmlformats.org/officeDocument/2006/relationships/customXml" Target="../ink/ink721.xml"/><Relationship Id="rId30" Type="http://schemas.openxmlformats.org/officeDocument/2006/relationships/customXml" Target="../ink/ink729.xml"/><Relationship Id="rId35" Type="http://schemas.openxmlformats.org/officeDocument/2006/relationships/image" Target="../media/image729.png"/><Relationship Id="rId56" Type="http://schemas.openxmlformats.org/officeDocument/2006/relationships/customXml" Target="../ink/ink742.xml"/><Relationship Id="rId77" Type="http://schemas.openxmlformats.org/officeDocument/2006/relationships/image" Target="../media/image750.png"/><Relationship Id="rId100" Type="http://schemas.openxmlformats.org/officeDocument/2006/relationships/customXml" Target="../ink/ink764.xml"/><Relationship Id="rId105" Type="http://schemas.openxmlformats.org/officeDocument/2006/relationships/image" Target="../media/image764.png"/><Relationship Id="rId126" Type="http://schemas.openxmlformats.org/officeDocument/2006/relationships/customXml" Target="../ink/ink777.xml"/><Relationship Id="rId147" Type="http://schemas.openxmlformats.org/officeDocument/2006/relationships/image" Target="../media/image785.png"/><Relationship Id="rId168" Type="http://schemas.openxmlformats.org/officeDocument/2006/relationships/customXml" Target="../ink/ink798.xml"/><Relationship Id="rId8" Type="http://schemas.openxmlformats.org/officeDocument/2006/relationships/customXml" Target="../ink/ink718.xml"/><Relationship Id="rId51" Type="http://schemas.openxmlformats.org/officeDocument/2006/relationships/image" Target="../media/image737.png"/><Relationship Id="rId72" Type="http://schemas.openxmlformats.org/officeDocument/2006/relationships/customXml" Target="../ink/ink750.xml"/><Relationship Id="rId93" Type="http://schemas.openxmlformats.org/officeDocument/2006/relationships/image" Target="../media/image758.png"/><Relationship Id="rId98" Type="http://schemas.openxmlformats.org/officeDocument/2006/relationships/customXml" Target="../ink/ink763.xml"/><Relationship Id="rId121" Type="http://schemas.openxmlformats.org/officeDocument/2006/relationships/image" Target="../media/image772.png"/><Relationship Id="rId142" Type="http://schemas.openxmlformats.org/officeDocument/2006/relationships/customXml" Target="../ink/ink785.xml"/><Relationship Id="rId163" Type="http://schemas.openxmlformats.org/officeDocument/2006/relationships/image" Target="../media/image793.png"/><Relationship Id="rId184" Type="http://schemas.openxmlformats.org/officeDocument/2006/relationships/customXml" Target="../ink/ink806.xml"/><Relationship Id="rId189" Type="http://schemas.openxmlformats.org/officeDocument/2006/relationships/image" Target="../media/image806.png"/><Relationship Id="rId3" Type="http://schemas.openxmlformats.org/officeDocument/2006/relationships/image" Target="../media/image713.png"/><Relationship Id="rId25" Type="http://schemas.openxmlformats.org/officeDocument/2006/relationships/image" Target="../media/image724.png"/><Relationship Id="rId46" Type="http://schemas.openxmlformats.org/officeDocument/2006/relationships/customXml" Target="../ink/ink737.xml"/><Relationship Id="rId67" Type="http://schemas.openxmlformats.org/officeDocument/2006/relationships/image" Target="../media/image745.png"/><Relationship Id="rId116" Type="http://schemas.openxmlformats.org/officeDocument/2006/relationships/customXml" Target="../ink/ink772.xml"/><Relationship Id="rId137" Type="http://schemas.openxmlformats.org/officeDocument/2006/relationships/image" Target="../media/image780.png"/><Relationship Id="rId158" Type="http://schemas.openxmlformats.org/officeDocument/2006/relationships/customXml" Target="../ink/ink793.xml"/><Relationship Id="rId20" Type="http://schemas.openxmlformats.org/officeDocument/2006/relationships/customXml" Target="../ink/ink724.xml"/><Relationship Id="rId41" Type="http://schemas.openxmlformats.org/officeDocument/2006/relationships/image" Target="../media/image732.png"/><Relationship Id="rId62" Type="http://schemas.openxmlformats.org/officeDocument/2006/relationships/customXml" Target="../ink/ink745.xml"/><Relationship Id="rId83" Type="http://schemas.openxmlformats.org/officeDocument/2006/relationships/image" Target="../media/image753.png"/><Relationship Id="rId88" Type="http://schemas.openxmlformats.org/officeDocument/2006/relationships/customXml" Target="../ink/ink758.xml"/><Relationship Id="rId111" Type="http://schemas.openxmlformats.org/officeDocument/2006/relationships/image" Target="../media/image767.png"/><Relationship Id="rId132" Type="http://schemas.openxmlformats.org/officeDocument/2006/relationships/customXml" Target="../ink/ink780.xml"/><Relationship Id="rId153" Type="http://schemas.openxmlformats.org/officeDocument/2006/relationships/image" Target="../media/image788.png"/><Relationship Id="rId174" Type="http://schemas.openxmlformats.org/officeDocument/2006/relationships/customXml" Target="../ink/ink801.xml"/><Relationship Id="rId179" Type="http://schemas.openxmlformats.org/officeDocument/2006/relationships/image" Target="../media/image801.png"/><Relationship Id="rId195" Type="http://schemas.openxmlformats.org/officeDocument/2006/relationships/image" Target="../media/image809.png"/><Relationship Id="rId190" Type="http://schemas.openxmlformats.org/officeDocument/2006/relationships/customXml" Target="../ink/ink809.xml"/><Relationship Id="rId204" Type="http://schemas.openxmlformats.org/officeDocument/2006/relationships/customXml" Target="../ink/ink816.xml"/><Relationship Id="rId15" Type="http://schemas.openxmlformats.org/officeDocument/2006/relationships/image" Target="../media/image719.png"/><Relationship Id="rId36" Type="http://schemas.openxmlformats.org/officeDocument/2006/relationships/customXml" Target="../ink/ink732.xml"/><Relationship Id="rId57" Type="http://schemas.openxmlformats.org/officeDocument/2006/relationships/image" Target="../media/image740.png"/><Relationship Id="rId106" Type="http://schemas.openxmlformats.org/officeDocument/2006/relationships/customXml" Target="../ink/ink767.xml"/><Relationship Id="rId127" Type="http://schemas.openxmlformats.org/officeDocument/2006/relationships/image" Target="../media/image775.png"/><Relationship Id="rId10" Type="http://schemas.openxmlformats.org/officeDocument/2006/relationships/customXml" Target="../ink/ink719.xml"/><Relationship Id="rId31" Type="http://schemas.openxmlformats.org/officeDocument/2006/relationships/image" Target="../media/image727.png"/><Relationship Id="rId52" Type="http://schemas.openxmlformats.org/officeDocument/2006/relationships/customXml" Target="../ink/ink740.xml"/><Relationship Id="rId73" Type="http://schemas.openxmlformats.org/officeDocument/2006/relationships/image" Target="../media/image748.png"/><Relationship Id="rId78" Type="http://schemas.openxmlformats.org/officeDocument/2006/relationships/customXml" Target="../ink/ink753.xml"/><Relationship Id="rId94" Type="http://schemas.openxmlformats.org/officeDocument/2006/relationships/customXml" Target="../ink/ink761.xml"/><Relationship Id="rId99" Type="http://schemas.openxmlformats.org/officeDocument/2006/relationships/image" Target="../media/image761.png"/><Relationship Id="rId101" Type="http://schemas.openxmlformats.org/officeDocument/2006/relationships/image" Target="../media/image762.png"/><Relationship Id="rId122" Type="http://schemas.openxmlformats.org/officeDocument/2006/relationships/customXml" Target="../ink/ink775.xml"/><Relationship Id="rId143" Type="http://schemas.openxmlformats.org/officeDocument/2006/relationships/image" Target="../media/image783.png"/><Relationship Id="rId148" Type="http://schemas.openxmlformats.org/officeDocument/2006/relationships/customXml" Target="../ink/ink788.xml"/><Relationship Id="rId164" Type="http://schemas.openxmlformats.org/officeDocument/2006/relationships/customXml" Target="../ink/ink796.xml"/><Relationship Id="rId169" Type="http://schemas.openxmlformats.org/officeDocument/2006/relationships/image" Target="../media/image796.png"/><Relationship Id="rId185" Type="http://schemas.openxmlformats.org/officeDocument/2006/relationships/image" Target="../media/image804.png"/><Relationship Id="rId4" Type="http://schemas.openxmlformats.org/officeDocument/2006/relationships/customXml" Target="../ink/ink716.xml"/><Relationship Id="rId9" Type="http://schemas.openxmlformats.org/officeDocument/2006/relationships/image" Target="../media/image716.png"/><Relationship Id="rId180" Type="http://schemas.openxmlformats.org/officeDocument/2006/relationships/customXml" Target="../ink/ink804.xml"/><Relationship Id="rId26" Type="http://schemas.openxmlformats.org/officeDocument/2006/relationships/customXml" Target="../ink/ink727.xml"/><Relationship Id="rId47" Type="http://schemas.openxmlformats.org/officeDocument/2006/relationships/image" Target="../media/image735.png"/><Relationship Id="rId68" Type="http://schemas.openxmlformats.org/officeDocument/2006/relationships/customXml" Target="../ink/ink748.xml"/><Relationship Id="rId89" Type="http://schemas.openxmlformats.org/officeDocument/2006/relationships/image" Target="../media/image756.png"/><Relationship Id="rId112" Type="http://schemas.openxmlformats.org/officeDocument/2006/relationships/customXml" Target="../ink/ink770.xml"/><Relationship Id="rId133" Type="http://schemas.openxmlformats.org/officeDocument/2006/relationships/image" Target="../media/image778.png"/><Relationship Id="rId154" Type="http://schemas.openxmlformats.org/officeDocument/2006/relationships/customXml" Target="../ink/ink791.xml"/><Relationship Id="rId175" Type="http://schemas.openxmlformats.org/officeDocument/2006/relationships/image" Target="../media/image799.png"/><Relationship Id="rId196" Type="http://schemas.openxmlformats.org/officeDocument/2006/relationships/customXml" Target="../ink/ink812.xml"/><Relationship Id="rId200" Type="http://schemas.openxmlformats.org/officeDocument/2006/relationships/customXml" Target="../ink/ink814.xml"/><Relationship Id="rId16" Type="http://schemas.openxmlformats.org/officeDocument/2006/relationships/customXml" Target="../ink/ink722.xml"/><Relationship Id="rId37" Type="http://schemas.openxmlformats.org/officeDocument/2006/relationships/image" Target="../media/image730.png"/><Relationship Id="rId58" Type="http://schemas.openxmlformats.org/officeDocument/2006/relationships/customXml" Target="../ink/ink743.xml"/><Relationship Id="rId79" Type="http://schemas.openxmlformats.org/officeDocument/2006/relationships/image" Target="../media/image751.png"/><Relationship Id="rId102" Type="http://schemas.openxmlformats.org/officeDocument/2006/relationships/customXml" Target="../ink/ink765.xml"/><Relationship Id="rId123" Type="http://schemas.openxmlformats.org/officeDocument/2006/relationships/image" Target="../media/image773.png"/><Relationship Id="rId144" Type="http://schemas.openxmlformats.org/officeDocument/2006/relationships/customXml" Target="../ink/ink786.xml"/><Relationship Id="rId90" Type="http://schemas.openxmlformats.org/officeDocument/2006/relationships/customXml" Target="../ink/ink759.xml"/><Relationship Id="rId165" Type="http://schemas.openxmlformats.org/officeDocument/2006/relationships/image" Target="../media/image794.png"/><Relationship Id="rId186" Type="http://schemas.openxmlformats.org/officeDocument/2006/relationships/customXml" Target="../ink/ink807.xml"/><Relationship Id="rId27" Type="http://schemas.openxmlformats.org/officeDocument/2006/relationships/image" Target="../media/image725.png"/><Relationship Id="rId48" Type="http://schemas.openxmlformats.org/officeDocument/2006/relationships/customXml" Target="../ink/ink738.xml"/><Relationship Id="rId69" Type="http://schemas.openxmlformats.org/officeDocument/2006/relationships/image" Target="../media/image746.png"/><Relationship Id="rId113" Type="http://schemas.openxmlformats.org/officeDocument/2006/relationships/image" Target="../media/image768.png"/><Relationship Id="rId134" Type="http://schemas.openxmlformats.org/officeDocument/2006/relationships/customXml" Target="../ink/ink781.xml"/><Relationship Id="rId80" Type="http://schemas.openxmlformats.org/officeDocument/2006/relationships/customXml" Target="../ink/ink754.xml"/><Relationship Id="rId155" Type="http://schemas.openxmlformats.org/officeDocument/2006/relationships/image" Target="../media/image789.png"/><Relationship Id="rId176" Type="http://schemas.openxmlformats.org/officeDocument/2006/relationships/customXml" Target="../ink/ink802.xml"/><Relationship Id="rId197" Type="http://schemas.openxmlformats.org/officeDocument/2006/relationships/image" Target="../media/image810.png"/><Relationship Id="rId201" Type="http://schemas.openxmlformats.org/officeDocument/2006/relationships/image" Target="../media/image812.png"/><Relationship Id="rId17" Type="http://schemas.openxmlformats.org/officeDocument/2006/relationships/image" Target="../media/image720.png"/><Relationship Id="rId38" Type="http://schemas.openxmlformats.org/officeDocument/2006/relationships/customXml" Target="../ink/ink733.xml"/><Relationship Id="rId59" Type="http://schemas.openxmlformats.org/officeDocument/2006/relationships/image" Target="../media/image741.png"/><Relationship Id="rId103" Type="http://schemas.openxmlformats.org/officeDocument/2006/relationships/image" Target="../media/image763.png"/><Relationship Id="rId124" Type="http://schemas.openxmlformats.org/officeDocument/2006/relationships/customXml" Target="../ink/ink776.xml"/><Relationship Id="rId70" Type="http://schemas.openxmlformats.org/officeDocument/2006/relationships/customXml" Target="../ink/ink749.xml"/><Relationship Id="rId91" Type="http://schemas.openxmlformats.org/officeDocument/2006/relationships/image" Target="../media/image757.png"/><Relationship Id="rId145" Type="http://schemas.openxmlformats.org/officeDocument/2006/relationships/image" Target="../media/image784.png"/><Relationship Id="rId166" Type="http://schemas.openxmlformats.org/officeDocument/2006/relationships/customXml" Target="../ink/ink797.xml"/><Relationship Id="rId187" Type="http://schemas.openxmlformats.org/officeDocument/2006/relationships/image" Target="../media/image80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728.xml"/><Relationship Id="rId49" Type="http://schemas.openxmlformats.org/officeDocument/2006/relationships/image" Target="../media/image736.png"/><Relationship Id="rId114" Type="http://schemas.openxmlformats.org/officeDocument/2006/relationships/customXml" Target="../ink/ink771.xml"/><Relationship Id="rId60" Type="http://schemas.openxmlformats.org/officeDocument/2006/relationships/customXml" Target="../ink/ink744.xml"/><Relationship Id="rId81" Type="http://schemas.openxmlformats.org/officeDocument/2006/relationships/image" Target="../media/image752.png"/><Relationship Id="rId135" Type="http://schemas.openxmlformats.org/officeDocument/2006/relationships/image" Target="../media/image779.png"/><Relationship Id="rId156" Type="http://schemas.openxmlformats.org/officeDocument/2006/relationships/customXml" Target="../ink/ink792.xml"/><Relationship Id="rId177" Type="http://schemas.openxmlformats.org/officeDocument/2006/relationships/image" Target="../media/image800.png"/><Relationship Id="rId198" Type="http://schemas.openxmlformats.org/officeDocument/2006/relationships/customXml" Target="../ink/ink813.xml"/><Relationship Id="rId202" Type="http://schemas.openxmlformats.org/officeDocument/2006/relationships/customXml" Target="../ink/ink815.xml"/><Relationship Id="rId18" Type="http://schemas.openxmlformats.org/officeDocument/2006/relationships/customXml" Target="../ink/ink723.xml"/><Relationship Id="rId39" Type="http://schemas.openxmlformats.org/officeDocument/2006/relationships/image" Target="../media/image731.png"/><Relationship Id="rId50" Type="http://schemas.openxmlformats.org/officeDocument/2006/relationships/customXml" Target="../ink/ink739.xml"/><Relationship Id="rId104" Type="http://schemas.openxmlformats.org/officeDocument/2006/relationships/customXml" Target="../ink/ink766.xml"/><Relationship Id="rId125" Type="http://schemas.openxmlformats.org/officeDocument/2006/relationships/image" Target="../media/image774.png"/><Relationship Id="rId146" Type="http://schemas.openxmlformats.org/officeDocument/2006/relationships/customXml" Target="../ink/ink787.xml"/><Relationship Id="rId167" Type="http://schemas.openxmlformats.org/officeDocument/2006/relationships/image" Target="../media/image795.png"/><Relationship Id="rId188" Type="http://schemas.openxmlformats.org/officeDocument/2006/relationships/customXml" Target="../ink/ink808.xml"/><Relationship Id="rId71" Type="http://schemas.openxmlformats.org/officeDocument/2006/relationships/image" Target="../media/image747.png"/><Relationship Id="rId92" Type="http://schemas.openxmlformats.org/officeDocument/2006/relationships/customXml" Target="../ink/ink760.xml"/><Relationship Id="rId2" Type="http://schemas.openxmlformats.org/officeDocument/2006/relationships/customXml" Target="../ink/ink715.xml"/><Relationship Id="rId29" Type="http://schemas.openxmlformats.org/officeDocument/2006/relationships/image" Target="../media/image726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3.png"/><Relationship Id="rId21" Type="http://schemas.openxmlformats.org/officeDocument/2006/relationships/image" Target="../media/image825.png"/><Relationship Id="rId42" Type="http://schemas.openxmlformats.org/officeDocument/2006/relationships/customXml" Target="../ink/ink838.xml"/><Relationship Id="rId63" Type="http://schemas.openxmlformats.org/officeDocument/2006/relationships/image" Target="../media/image846.png"/><Relationship Id="rId84" Type="http://schemas.openxmlformats.org/officeDocument/2006/relationships/customXml" Target="../ink/ink859.xml"/><Relationship Id="rId138" Type="http://schemas.openxmlformats.org/officeDocument/2006/relationships/customXml" Target="../ink/ink886.xml"/><Relationship Id="rId159" Type="http://schemas.openxmlformats.org/officeDocument/2006/relationships/image" Target="../media/image894.png"/><Relationship Id="rId170" Type="http://schemas.openxmlformats.org/officeDocument/2006/relationships/customXml" Target="../ink/ink902.xml"/><Relationship Id="rId191" Type="http://schemas.openxmlformats.org/officeDocument/2006/relationships/image" Target="../media/image910.png"/><Relationship Id="rId205" Type="http://schemas.openxmlformats.org/officeDocument/2006/relationships/image" Target="../media/image917.png"/><Relationship Id="rId226" Type="http://schemas.openxmlformats.org/officeDocument/2006/relationships/customXml" Target="../ink/ink930.xml"/><Relationship Id="rId107" Type="http://schemas.openxmlformats.org/officeDocument/2006/relationships/image" Target="../media/image868.png"/><Relationship Id="rId11" Type="http://schemas.openxmlformats.org/officeDocument/2006/relationships/image" Target="../media/image820.png"/><Relationship Id="rId32" Type="http://schemas.openxmlformats.org/officeDocument/2006/relationships/customXml" Target="../ink/ink833.xml"/><Relationship Id="rId53" Type="http://schemas.openxmlformats.org/officeDocument/2006/relationships/image" Target="../media/image841.png"/><Relationship Id="rId74" Type="http://schemas.openxmlformats.org/officeDocument/2006/relationships/customXml" Target="../ink/ink854.xml"/><Relationship Id="rId128" Type="http://schemas.openxmlformats.org/officeDocument/2006/relationships/customXml" Target="../ink/ink881.xml"/><Relationship Id="rId149" Type="http://schemas.openxmlformats.org/officeDocument/2006/relationships/image" Target="../media/image889.png"/><Relationship Id="rId5" Type="http://schemas.openxmlformats.org/officeDocument/2006/relationships/image" Target="../media/image817.png"/><Relationship Id="rId95" Type="http://schemas.openxmlformats.org/officeDocument/2006/relationships/image" Target="../media/image862.png"/><Relationship Id="rId160" Type="http://schemas.openxmlformats.org/officeDocument/2006/relationships/customXml" Target="../ink/ink897.xml"/><Relationship Id="rId181" Type="http://schemas.openxmlformats.org/officeDocument/2006/relationships/image" Target="../media/image905.png"/><Relationship Id="rId216" Type="http://schemas.openxmlformats.org/officeDocument/2006/relationships/customXml" Target="../ink/ink925.xml"/><Relationship Id="rId237" Type="http://schemas.openxmlformats.org/officeDocument/2006/relationships/image" Target="../media/image933.png"/><Relationship Id="rId22" Type="http://schemas.openxmlformats.org/officeDocument/2006/relationships/customXml" Target="../ink/ink828.xml"/><Relationship Id="rId43" Type="http://schemas.openxmlformats.org/officeDocument/2006/relationships/image" Target="../media/image836.png"/><Relationship Id="rId64" Type="http://schemas.openxmlformats.org/officeDocument/2006/relationships/customXml" Target="../ink/ink849.xml"/><Relationship Id="rId118" Type="http://schemas.openxmlformats.org/officeDocument/2006/relationships/customXml" Target="../ink/ink876.xml"/><Relationship Id="rId139" Type="http://schemas.openxmlformats.org/officeDocument/2006/relationships/image" Target="../media/image884.png"/><Relationship Id="rId85" Type="http://schemas.openxmlformats.org/officeDocument/2006/relationships/image" Target="../media/image857.png"/><Relationship Id="rId150" Type="http://schemas.openxmlformats.org/officeDocument/2006/relationships/customXml" Target="../ink/ink892.xml"/><Relationship Id="rId171" Type="http://schemas.openxmlformats.org/officeDocument/2006/relationships/image" Target="../media/image900.png"/><Relationship Id="rId192" Type="http://schemas.openxmlformats.org/officeDocument/2006/relationships/customXml" Target="../ink/ink913.xml"/><Relationship Id="rId206" Type="http://schemas.openxmlformats.org/officeDocument/2006/relationships/customXml" Target="../ink/ink920.xml"/><Relationship Id="rId227" Type="http://schemas.openxmlformats.org/officeDocument/2006/relationships/image" Target="../media/image928.png"/><Relationship Id="rId12" Type="http://schemas.openxmlformats.org/officeDocument/2006/relationships/customXml" Target="../ink/ink823.xml"/><Relationship Id="rId33" Type="http://schemas.openxmlformats.org/officeDocument/2006/relationships/image" Target="../media/image831.png"/><Relationship Id="rId108" Type="http://schemas.openxmlformats.org/officeDocument/2006/relationships/customXml" Target="../ink/ink871.xml"/><Relationship Id="rId129" Type="http://schemas.openxmlformats.org/officeDocument/2006/relationships/image" Target="../media/image879.png"/><Relationship Id="rId54" Type="http://schemas.openxmlformats.org/officeDocument/2006/relationships/customXml" Target="../ink/ink844.xml"/><Relationship Id="rId75" Type="http://schemas.openxmlformats.org/officeDocument/2006/relationships/image" Target="../media/image852.png"/><Relationship Id="rId96" Type="http://schemas.openxmlformats.org/officeDocument/2006/relationships/customXml" Target="../ink/ink865.xml"/><Relationship Id="rId140" Type="http://schemas.openxmlformats.org/officeDocument/2006/relationships/customXml" Target="../ink/ink887.xml"/><Relationship Id="rId161" Type="http://schemas.openxmlformats.org/officeDocument/2006/relationships/image" Target="../media/image895.png"/><Relationship Id="rId182" Type="http://schemas.openxmlformats.org/officeDocument/2006/relationships/customXml" Target="../ink/ink908.xml"/><Relationship Id="rId217" Type="http://schemas.openxmlformats.org/officeDocument/2006/relationships/image" Target="../media/image923.png"/><Relationship Id="rId6" Type="http://schemas.openxmlformats.org/officeDocument/2006/relationships/customXml" Target="../ink/ink820.xml"/><Relationship Id="rId238" Type="http://schemas.openxmlformats.org/officeDocument/2006/relationships/customXml" Target="../ink/ink936.xml"/><Relationship Id="rId23" Type="http://schemas.openxmlformats.org/officeDocument/2006/relationships/image" Target="../media/image826.png"/><Relationship Id="rId119" Type="http://schemas.openxmlformats.org/officeDocument/2006/relationships/image" Target="../media/image874.png"/><Relationship Id="rId44" Type="http://schemas.openxmlformats.org/officeDocument/2006/relationships/customXml" Target="../ink/ink839.xml"/><Relationship Id="rId65" Type="http://schemas.openxmlformats.org/officeDocument/2006/relationships/image" Target="../media/image847.png"/><Relationship Id="rId86" Type="http://schemas.openxmlformats.org/officeDocument/2006/relationships/customXml" Target="../ink/ink860.xml"/><Relationship Id="rId130" Type="http://schemas.openxmlformats.org/officeDocument/2006/relationships/customXml" Target="../ink/ink882.xml"/><Relationship Id="rId151" Type="http://schemas.openxmlformats.org/officeDocument/2006/relationships/image" Target="../media/image890.png"/><Relationship Id="rId172" Type="http://schemas.openxmlformats.org/officeDocument/2006/relationships/customXml" Target="../ink/ink903.xml"/><Relationship Id="rId193" Type="http://schemas.openxmlformats.org/officeDocument/2006/relationships/image" Target="../media/image911.png"/><Relationship Id="rId207" Type="http://schemas.openxmlformats.org/officeDocument/2006/relationships/image" Target="../media/image918.png"/><Relationship Id="rId228" Type="http://schemas.openxmlformats.org/officeDocument/2006/relationships/customXml" Target="../ink/ink931.xml"/><Relationship Id="rId13" Type="http://schemas.openxmlformats.org/officeDocument/2006/relationships/image" Target="../media/image821.png"/><Relationship Id="rId109" Type="http://schemas.openxmlformats.org/officeDocument/2006/relationships/image" Target="../media/image869.png"/><Relationship Id="rId34" Type="http://schemas.openxmlformats.org/officeDocument/2006/relationships/customXml" Target="../ink/ink834.xml"/><Relationship Id="rId55" Type="http://schemas.openxmlformats.org/officeDocument/2006/relationships/image" Target="../media/image842.png"/><Relationship Id="rId76" Type="http://schemas.openxmlformats.org/officeDocument/2006/relationships/customXml" Target="../ink/ink855.xml"/><Relationship Id="rId97" Type="http://schemas.openxmlformats.org/officeDocument/2006/relationships/image" Target="../media/image863.png"/><Relationship Id="rId120" Type="http://schemas.openxmlformats.org/officeDocument/2006/relationships/customXml" Target="../ink/ink877.xml"/><Relationship Id="rId141" Type="http://schemas.openxmlformats.org/officeDocument/2006/relationships/image" Target="../media/image885.png"/><Relationship Id="rId7" Type="http://schemas.openxmlformats.org/officeDocument/2006/relationships/image" Target="../media/image818.png"/><Relationship Id="rId162" Type="http://schemas.openxmlformats.org/officeDocument/2006/relationships/customXml" Target="../ink/ink898.xml"/><Relationship Id="rId183" Type="http://schemas.openxmlformats.org/officeDocument/2006/relationships/image" Target="../media/image906.png"/><Relationship Id="rId218" Type="http://schemas.openxmlformats.org/officeDocument/2006/relationships/customXml" Target="../ink/ink926.xml"/><Relationship Id="rId239" Type="http://schemas.openxmlformats.org/officeDocument/2006/relationships/image" Target="../media/image934.png"/><Relationship Id="rId24" Type="http://schemas.openxmlformats.org/officeDocument/2006/relationships/customXml" Target="../ink/ink829.xml"/><Relationship Id="rId45" Type="http://schemas.openxmlformats.org/officeDocument/2006/relationships/image" Target="../media/image837.png"/><Relationship Id="rId66" Type="http://schemas.openxmlformats.org/officeDocument/2006/relationships/customXml" Target="../ink/ink850.xml"/><Relationship Id="rId87" Type="http://schemas.openxmlformats.org/officeDocument/2006/relationships/image" Target="../media/image858.png"/><Relationship Id="rId110" Type="http://schemas.openxmlformats.org/officeDocument/2006/relationships/customXml" Target="../ink/ink872.xml"/><Relationship Id="rId131" Type="http://schemas.openxmlformats.org/officeDocument/2006/relationships/image" Target="../media/image880.png"/><Relationship Id="rId152" Type="http://schemas.openxmlformats.org/officeDocument/2006/relationships/customXml" Target="../ink/ink893.xml"/><Relationship Id="rId173" Type="http://schemas.openxmlformats.org/officeDocument/2006/relationships/image" Target="../media/image901.png"/><Relationship Id="rId194" Type="http://schemas.openxmlformats.org/officeDocument/2006/relationships/customXml" Target="../ink/ink914.xml"/><Relationship Id="rId208" Type="http://schemas.openxmlformats.org/officeDocument/2006/relationships/customXml" Target="../ink/ink921.xml"/><Relationship Id="rId229" Type="http://schemas.openxmlformats.org/officeDocument/2006/relationships/image" Target="../media/image929.png"/><Relationship Id="rId240" Type="http://schemas.openxmlformats.org/officeDocument/2006/relationships/customXml" Target="../ink/ink937.xml"/><Relationship Id="rId14" Type="http://schemas.openxmlformats.org/officeDocument/2006/relationships/customXml" Target="../ink/ink824.xml"/><Relationship Id="rId35" Type="http://schemas.openxmlformats.org/officeDocument/2006/relationships/image" Target="../media/image832.png"/><Relationship Id="rId56" Type="http://schemas.openxmlformats.org/officeDocument/2006/relationships/customXml" Target="../ink/ink845.xml"/><Relationship Id="rId77" Type="http://schemas.openxmlformats.org/officeDocument/2006/relationships/image" Target="../media/image853.png"/><Relationship Id="rId100" Type="http://schemas.openxmlformats.org/officeDocument/2006/relationships/customXml" Target="../ink/ink867.xml"/><Relationship Id="rId8" Type="http://schemas.openxmlformats.org/officeDocument/2006/relationships/customXml" Target="../ink/ink821.xml"/><Relationship Id="rId98" Type="http://schemas.openxmlformats.org/officeDocument/2006/relationships/customXml" Target="../ink/ink866.xml"/><Relationship Id="rId121" Type="http://schemas.openxmlformats.org/officeDocument/2006/relationships/image" Target="../media/image875.png"/><Relationship Id="rId142" Type="http://schemas.openxmlformats.org/officeDocument/2006/relationships/customXml" Target="../ink/ink888.xml"/><Relationship Id="rId163" Type="http://schemas.openxmlformats.org/officeDocument/2006/relationships/image" Target="../media/image896.png"/><Relationship Id="rId184" Type="http://schemas.openxmlformats.org/officeDocument/2006/relationships/customXml" Target="../ink/ink909.xml"/><Relationship Id="rId219" Type="http://schemas.openxmlformats.org/officeDocument/2006/relationships/image" Target="../media/image924.png"/><Relationship Id="rId230" Type="http://schemas.openxmlformats.org/officeDocument/2006/relationships/customXml" Target="../ink/ink932.xml"/><Relationship Id="rId25" Type="http://schemas.openxmlformats.org/officeDocument/2006/relationships/image" Target="../media/image827.png"/><Relationship Id="rId46" Type="http://schemas.openxmlformats.org/officeDocument/2006/relationships/customXml" Target="../ink/ink840.xml"/><Relationship Id="rId67" Type="http://schemas.openxmlformats.org/officeDocument/2006/relationships/image" Target="../media/image848.png"/><Relationship Id="rId88" Type="http://schemas.openxmlformats.org/officeDocument/2006/relationships/customXml" Target="../ink/ink861.xml"/><Relationship Id="rId111" Type="http://schemas.openxmlformats.org/officeDocument/2006/relationships/image" Target="../media/image870.png"/><Relationship Id="rId132" Type="http://schemas.openxmlformats.org/officeDocument/2006/relationships/customXml" Target="../ink/ink883.xml"/><Relationship Id="rId153" Type="http://schemas.openxmlformats.org/officeDocument/2006/relationships/image" Target="../media/image891.png"/><Relationship Id="rId174" Type="http://schemas.openxmlformats.org/officeDocument/2006/relationships/customXml" Target="../ink/ink904.xml"/><Relationship Id="rId195" Type="http://schemas.openxmlformats.org/officeDocument/2006/relationships/image" Target="../media/image912.png"/><Relationship Id="rId209" Type="http://schemas.openxmlformats.org/officeDocument/2006/relationships/image" Target="../media/image919.png"/><Relationship Id="rId220" Type="http://schemas.openxmlformats.org/officeDocument/2006/relationships/customXml" Target="../ink/ink927.xml"/><Relationship Id="rId241" Type="http://schemas.openxmlformats.org/officeDocument/2006/relationships/image" Target="../media/image935.png"/><Relationship Id="rId15" Type="http://schemas.openxmlformats.org/officeDocument/2006/relationships/image" Target="../media/image822.png"/><Relationship Id="rId36" Type="http://schemas.openxmlformats.org/officeDocument/2006/relationships/customXml" Target="../ink/ink835.xml"/><Relationship Id="rId57" Type="http://schemas.openxmlformats.org/officeDocument/2006/relationships/image" Target="../media/image843.png"/><Relationship Id="rId10" Type="http://schemas.openxmlformats.org/officeDocument/2006/relationships/customXml" Target="../ink/ink822.xml"/><Relationship Id="rId31" Type="http://schemas.openxmlformats.org/officeDocument/2006/relationships/image" Target="../media/image830.png"/><Relationship Id="rId52" Type="http://schemas.openxmlformats.org/officeDocument/2006/relationships/customXml" Target="../ink/ink843.xml"/><Relationship Id="rId73" Type="http://schemas.openxmlformats.org/officeDocument/2006/relationships/image" Target="../media/image851.png"/><Relationship Id="rId78" Type="http://schemas.openxmlformats.org/officeDocument/2006/relationships/customXml" Target="../ink/ink856.xml"/><Relationship Id="rId94" Type="http://schemas.openxmlformats.org/officeDocument/2006/relationships/customXml" Target="../ink/ink864.xml"/><Relationship Id="rId99" Type="http://schemas.openxmlformats.org/officeDocument/2006/relationships/image" Target="../media/image864.png"/><Relationship Id="rId101" Type="http://schemas.openxmlformats.org/officeDocument/2006/relationships/image" Target="../media/image865.png"/><Relationship Id="rId122" Type="http://schemas.openxmlformats.org/officeDocument/2006/relationships/customXml" Target="../ink/ink878.xml"/><Relationship Id="rId143" Type="http://schemas.openxmlformats.org/officeDocument/2006/relationships/image" Target="../media/image886.png"/><Relationship Id="rId148" Type="http://schemas.openxmlformats.org/officeDocument/2006/relationships/customXml" Target="../ink/ink891.xml"/><Relationship Id="rId164" Type="http://schemas.openxmlformats.org/officeDocument/2006/relationships/customXml" Target="../ink/ink899.xml"/><Relationship Id="rId169" Type="http://schemas.openxmlformats.org/officeDocument/2006/relationships/image" Target="../media/image899.png"/><Relationship Id="rId185" Type="http://schemas.openxmlformats.org/officeDocument/2006/relationships/image" Target="../media/image907.png"/><Relationship Id="rId4" Type="http://schemas.openxmlformats.org/officeDocument/2006/relationships/customXml" Target="../ink/ink819.xml"/><Relationship Id="rId9" Type="http://schemas.openxmlformats.org/officeDocument/2006/relationships/image" Target="../media/image819.png"/><Relationship Id="rId180" Type="http://schemas.openxmlformats.org/officeDocument/2006/relationships/customXml" Target="../ink/ink907.xml"/><Relationship Id="rId210" Type="http://schemas.openxmlformats.org/officeDocument/2006/relationships/customXml" Target="../ink/ink922.xml"/><Relationship Id="rId215" Type="http://schemas.openxmlformats.org/officeDocument/2006/relationships/image" Target="../media/image922.png"/><Relationship Id="rId236" Type="http://schemas.openxmlformats.org/officeDocument/2006/relationships/customXml" Target="../ink/ink935.xml"/><Relationship Id="rId26" Type="http://schemas.openxmlformats.org/officeDocument/2006/relationships/customXml" Target="../ink/ink830.xml"/><Relationship Id="rId231" Type="http://schemas.openxmlformats.org/officeDocument/2006/relationships/image" Target="../media/image930.png"/><Relationship Id="rId47" Type="http://schemas.openxmlformats.org/officeDocument/2006/relationships/image" Target="../media/image838.png"/><Relationship Id="rId68" Type="http://schemas.openxmlformats.org/officeDocument/2006/relationships/customXml" Target="../ink/ink851.xml"/><Relationship Id="rId89" Type="http://schemas.openxmlformats.org/officeDocument/2006/relationships/image" Target="../media/image859.png"/><Relationship Id="rId112" Type="http://schemas.openxmlformats.org/officeDocument/2006/relationships/customXml" Target="../ink/ink873.xml"/><Relationship Id="rId133" Type="http://schemas.openxmlformats.org/officeDocument/2006/relationships/image" Target="../media/image881.png"/><Relationship Id="rId154" Type="http://schemas.openxmlformats.org/officeDocument/2006/relationships/customXml" Target="../ink/ink894.xml"/><Relationship Id="rId175" Type="http://schemas.openxmlformats.org/officeDocument/2006/relationships/image" Target="../media/image902.png"/><Relationship Id="rId196" Type="http://schemas.openxmlformats.org/officeDocument/2006/relationships/customXml" Target="../ink/ink915.xml"/><Relationship Id="rId200" Type="http://schemas.openxmlformats.org/officeDocument/2006/relationships/customXml" Target="../ink/ink917.xml"/><Relationship Id="rId16" Type="http://schemas.openxmlformats.org/officeDocument/2006/relationships/customXml" Target="../ink/ink825.xml"/><Relationship Id="rId221" Type="http://schemas.openxmlformats.org/officeDocument/2006/relationships/image" Target="../media/image925.png"/><Relationship Id="rId242" Type="http://schemas.openxmlformats.org/officeDocument/2006/relationships/customXml" Target="../ink/ink938.xml"/><Relationship Id="rId37" Type="http://schemas.openxmlformats.org/officeDocument/2006/relationships/image" Target="../media/image833.png"/><Relationship Id="rId58" Type="http://schemas.openxmlformats.org/officeDocument/2006/relationships/customXml" Target="../ink/ink846.xml"/><Relationship Id="rId79" Type="http://schemas.openxmlformats.org/officeDocument/2006/relationships/image" Target="../media/image854.png"/><Relationship Id="rId102" Type="http://schemas.openxmlformats.org/officeDocument/2006/relationships/customXml" Target="../ink/ink868.xml"/><Relationship Id="rId123" Type="http://schemas.openxmlformats.org/officeDocument/2006/relationships/image" Target="../media/image876.png"/><Relationship Id="rId144" Type="http://schemas.openxmlformats.org/officeDocument/2006/relationships/customXml" Target="../ink/ink889.xml"/><Relationship Id="rId90" Type="http://schemas.openxmlformats.org/officeDocument/2006/relationships/customXml" Target="../ink/ink862.xml"/><Relationship Id="rId165" Type="http://schemas.openxmlformats.org/officeDocument/2006/relationships/image" Target="../media/image897.png"/><Relationship Id="rId186" Type="http://schemas.openxmlformats.org/officeDocument/2006/relationships/customXml" Target="../ink/ink910.xml"/><Relationship Id="rId211" Type="http://schemas.openxmlformats.org/officeDocument/2006/relationships/image" Target="../media/image920.png"/><Relationship Id="rId232" Type="http://schemas.openxmlformats.org/officeDocument/2006/relationships/customXml" Target="../ink/ink933.xml"/><Relationship Id="rId27" Type="http://schemas.openxmlformats.org/officeDocument/2006/relationships/image" Target="../media/image828.png"/><Relationship Id="rId48" Type="http://schemas.openxmlformats.org/officeDocument/2006/relationships/customXml" Target="../ink/ink841.xml"/><Relationship Id="rId69" Type="http://schemas.openxmlformats.org/officeDocument/2006/relationships/image" Target="../media/image849.png"/><Relationship Id="rId113" Type="http://schemas.openxmlformats.org/officeDocument/2006/relationships/image" Target="../media/image871.png"/><Relationship Id="rId134" Type="http://schemas.openxmlformats.org/officeDocument/2006/relationships/customXml" Target="../ink/ink884.xml"/><Relationship Id="rId80" Type="http://schemas.openxmlformats.org/officeDocument/2006/relationships/customXml" Target="../ink/ink857.xml"/><Relationship Id="rId155" Type="http://schemas.openxmlformats.org/officeDocument/2006/relationships/image" Target="../media/image892.png"/><Relationship Id="rId176" Type="http://schemas.openxmlformats.org/officeDocument/2006/relationships/customXml" Target="../ink/ink905.xml"/><Relationship Id="rId197" Type="http://schemas.openxmlformats.org/officeDocument/2006/relationships/image" Target="../media/image913.png"/><Relationship Id="rId201" Type="http://schemas.openxmlformats.org/officeDocument/2006/relationships/image" Target="../media/image915.png"/><Relationship Id="rId222" Type="http://schemas.openxmlformats.org/officeDocument/2006/relationships/customXml" Target="../ink/ink928.xml"/><Relationship Id="rId243" Type="http://schemas.openxmlformats.org/officeDocument/2006/relationships/image" Target="../media/image936.png"/><Relationship Id="rId17" Type="http://schemas.openxmlformats.org/officeDocument/2006/relationships/image" Target="../media/image823.png"/><Relationship Id="rId38" Type="http://schemas.openxmlformats.org/officeDocument/2006/relationships/customXml" Target="../ink/ink836.xml"/><Relationship Id="rId59" Type="http://schemas.openxmlformats.org/officeDocument/2006/relationships/image" Target="../media/image844.png"/><Relationship Id="rId103" Type="http://schemas.openxmlformats.org/officeDocument/2006/relationships/image" Target="../media/image866.png"/><Relationship Id="rId124" Type="http://schemas.openxmlformats.org/officeDocument/2006/relationships/customXml" Target="../ink/ink879.xml"/><Relationship Id="rId70" Type="http://schemas.openxmlformats.org/officeDocument/2006/relationships/customXml" Target="../ink/ink852.xml"/><Relationship Id="rId91" Type="http://schemas.openxmlformats.org/officeDocument/2006/relationships/image" Target="../media/image860.png"/><Relationship Id="rId145" Type="http://schemas.openxmlformats.org/officeDocument/2006/relationships/image" Target="../media/image887.png"/><Relationship Id="rId166" Type="http://schemas.openxmlformats.org/officeDocument/2006/relationships/customXml" Target="../ink/ink900.xml"/><Relationship Id="rId187" Type="http://schemas.openxmlformats.org/officeDocument/2006/relationships/image" Target="../media/image90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23.xml"/><Relationship Id="rId233" Type="http://schemas.openxmlformats.org/officeDocument/2006/relationships/image" Target="../media/image931.png"/><Relationship Id="rId28" Type="http://schemas.openxmlformats.org/officeDocument/2006/relationships/customXml" Target="../ink/ink831.xml"/><Relationship Id="rId49" Type="http://schemas.openxmlformats.org/officeDocument/2006/relationships/image" Target="../media/image839.png"/><Relationship Id="rId114" Type="http://schemas.openxmlformats.org/officeDocument/2006/relationships/customXml" Target="../ink/ink874.xml"/><Relationship Id="rId60" Type="http://schemas.openxmlformats.org/officeDocument/2006/relationships/customXml" Target="../ink/ink847.xml"/><Relationship Id="rId81" Type="http://schemas.openxmlformats.org/officeDocument/2006/relationships/image" Target="../media/image855.png"/><Relationship Id="rId135" Type="http://schemas.openxmlformats.org/officeDocument/2006/relationships/image" Target="../media/image882.png"/><Relationship Id="rId156" Type="http://schemas.openxmlformats.org/officeDocument/2006/relationships/customXml" Target="../ink/ink895.xml"/><Relationship Id="rId177" Type="http://schemas.openxmlformats.org/officeDocument/2006/relationships/image" Target="../media/image903.png"/><Relationship Id="rId198" Type="http://schemas.openxmlformats.org/officeDocument/2006/relationships/customXml" Target="../ink/ink916.xml"/><Relationship Id="rId202" Type="http://schemas.openxmlformats.org/officeDocument/2006/relationships/customXml" Target="../ink/ink918.xml"/><Relationship Id="rId223" Type="http://schemas.openxmlformats.org/officeDocument/2006/relationships/image" Target="../media/image926.png"/><Relationship Id="rId244" Type="http://schemas.openxmlformats.org/officeDocument/2006/relationships/customXml" Target="../ink/ink939.xml"/><Relationship Id="rId18" Type="http://schemas.openxmlformats.org/officeDocument/2006/relationships/customXml" Target="../ink/ink826.xml"/><Relationship Id="rId39" Type="http://schemas.openxmlformats.org/officeDocument/2006/relationships/image" Target="../media/image834.png"/><Relationship Id="rId50" Type="http://schemas.openxmlformats.org/officeDocument/2006/relationships/customXml" Target="../ink/ink842.xml"/><Relationship Id="rId104" Type="http://schemas.openxmlformats.org/officeDocument/2006/relationships/customXml" Target="../ink/ink869.xml"/><Relationship Id="rId125" Type="http://schemas.openxmlformats.org/officeDocument/2006/relationships/image" Target="../media/image877.png"/><Relationship Id="rId146" Type="http://schemas.openxmlformats.org/officeDocument/2006/relationships/customXml" Target="../ink/ink890.xml"/><Relationship Id="rId167" Type="http://schemas.openxmlformats.org/officeDocument/2006/relationships/image" Target="../media/image898.png"/><Relationship Id="rId188" Type="http://schemas.openxmlformats.org/officeDocument/2006/relationships/customXml" Target="../ink/ink911.xml"/><Relationship Id="rId71" Type="http://schemas.openxmlformats.org/officeDocument/2006/relationships/image" Target="../media/image850.png"/><Relationship Id="rId92" Type="http://schemas.openxmlformats.org/officeDocument/2006/relationships/customXml" Target="../ink/ink863.xml"/><Relationship Id="rId213" Type="http://schemas.openxmlformats.org/officeDocument/2006/relationships/image" Target="../media/image921.png"/><Relationship Id="rId234" Type="http://schemas.openxmlformats.org/officeDocument/2006/relationships/customXml" Target="../ink/ink934.xml"/><Relationship Id="rId2" Type="http://schemas.openxmlformats.org/officeDocument/2006/relationships/customXml" Target="../ink/ink818.xml"/><Relationship Id="rId29" Type="http://schemas.openxmlformats.org/officeDocument/2006/relationships/image" Target="../media/image829.png"/><Relationship Id="rId40" Type="http://schemas.openxmlformats.org/officeDocument/2006/relationships/customXml" Target="../ink/ink837.xml"/><Relationship Id="rId115" Type="http://schemas.openxmlformats.org/officeDocument/2006/relationships/image" Target="../media/image872.png"/><Relationship Id="rId136" Type="http://schemas.openxmlformats.org/officeDocument/2006/relationships/customXml" Target="../ink/ink885.xml"/><Relationship Id="rId157" Type="http://schemas.openxmlformats.org/officeDocument/2006/relationships/image" Target="../media/image893.png"/><Relationship Id="rId178" Type="http://schemas.openxmlformats.org/officeDocument/2006/relationships/customXml" Target="../ink/ink906.xml"/><Relationship Id="rId61" Type="http://schemas.openxmlformats.org/officeDocument/2006/relationships/image" Target="../media/image845.png"/><Relationship Id="rId82" Type="http://schemas.openxmlformats.org/officeDocument/2006/relationships/customXml" Target="../ink/ink858.xml"/><Relationship Id="rId199" Type="http://schemas.openxmlformats.org/officeDocument/2006/relationships/image" Target="../media/image914.png"/><Relationship Id="rId203" Type="http://schemas.openxmlformats.org/officeDocument/2006/relationships/image" Target="../media/image916.png"/><Relationship Id="rId19" Type="http://schemas.openxmlformats.org/officeDocument/2006/relationships/image" Target="../media/image824.png"/><Relationship Id="rId224" Type="http://schemas.openxmlformats.org/officeDocument/2006/relationships/customXml" Target="../ink/ink929.xml"/><Relationship Id="rId245" Type="http://schemas.openxmlformats.org/officeDocument/2006/relationships/image" Target="../media/image937.png"/><Relationship Id="rId30" Type="http://schemas.openxmlformats.org/officeDocument/2006/relationships/customXml" Target="../ink/ink832.xml"/><Relationship Id="rId105" Type="http://schemas.openxmlformats.org/officeDocument/2006/relationships/image" Target="../media/image867.png"/><Relationship Id="rId126" Type="http://schemas.openxmlformats.org/officeDocument/2006/relationships/customXml" Target="../ink/ink880.xml"/><Relationship Id="rId147" Type="http://schemas.openxmlformats.org/officeDocument/2006/relationships/image" Target="../media/image888.png"/><Relationship Id="rId168" Type="http://schemas.openxmlformats.org/officeDocument/2006/relationships/customXml" Target="../ink/ink901.xml"/><Relationship Id="rId51" Type="http://schemas.openxmlformats.org/officeDocument/2006/relationships/image" Target="../media/image840.png"/><Relationship Id="rId72" Type="http://schemas.openxmlformats.org/officeDocument/2006/relationships/customXml" Target="../ink/ink853.xml"/><Relationship Id="rId93" Type="http://schemas.openxmlformats.org/officeDocument/2006/relationships/image" Target="../media/image861.png"/><Relationship Id="rId189" Type="http://schemas.openxmlformats.org/officeDocument/2006/relationships/image" Target="../media/image909.png"/><Relationship Id="rId3" Type="http://schemas.openxmlformats.org/officeDocument/2006/relationships/image" Target="../media/image816.png"/><Relationship Id="rId214" Type="http://schemas.openxmlformats.org/officeDocument/2006/relationships/customXml" Target="../ink/ink924.xml"/><Relationship Id="rId235" Type="http://schemas.openxmlformats.org/officeDocument/2006/relationships/image" Target="../media/image932.png"/><Relationship Id="rId116" Type="http://schemas.openxmlformats.org/officeDocument/2006/relationships/customXml" Target="../ink/ink875.xml"/><Relationship Id="rId137" Type="http://schemas.openxmlformats.org/officeDocument/2006/relationships/image" Target="../media/image883.png"/><Relationship Id="rId158" Type="http://schemas.openxmlformats.org/officeDocument/2006/relationships/customXml" Target="../ink/ink896.xml"/><Relationship Id="rId20" Type="http://schemas.openxmlformats.org/officeDocument/2006/relationships/customXml" Target="../ink/ink827.xml"/><Relationship Id="rId41" Type="http://schemas.openxmlformats.org/officeDocument/2006/relationships/image" Target="../media/image835.png"/><Relationship Id="rId62" Type="http://schemas.openxmlformats.org/officeDocument/2006/relationships/customXml" Target="../ink/ink848.xml"/><Relationship Id="rId83" Type="http://schemas.openxmlformats.org/officeDocument/2006/relationships/image" Target="../media/image856.png"/><Relationship Id="rId179" Type="http://schemas.openxmlformats.org/officeDocument/2006/relationships/image" Target="../media/image904.png"/><Relationship Id="rId190" Type="http://schemas.openxmlformats.org/officeDocument/2006/relationships/customXml" Target="../ink/ink912.xml"/><Relationship Id="rId204" Type="http://schemas.openxmlformats.org/officeDocument/2006/relationships/customXml" Target="../ink/ink919.xml"/><Relationship Id="rId225" Type="http://schemas.openxmlformats.org/officeDocument/2006/relationships/image" Target="../media/image927.png"/><Relationship Id="rId106" Type="http://schemas.openxmlformats.org/officeDocument/2006/relationships/customXml" Target="../ink/ink870.xml"/><Relationship Id="rId127" Type="http://schemas.openxmlformats.org/officeDocument/2006/relationships/image" Target="../media/image8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FACDC2-8B97-BF11-07DA-F6F644BC2803}"/>
                  </a:ext>
                </a:extLst>
              </p14:cNvPr>
              <p14:cNvContentPartPr/>
              <p14:nvPr/>
            </p14:nvContentPartPr>
            <p14:xfrm>
              <a:off x="5423280" y="4041034"/>
              <a:ext cx="128880" cy="108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FACDC2-8B97-BF11-07DA-F6F644BC28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4640" y="4032394"/>
                <a:ext cx="146520" cy="11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E59D22-081F-4B06-14A0-B40B90422498}"/>
                  </a:ext>
                </a:extLst>
              </p14:cNvPr>
              <p14:cNvContentPartPr/>
              <p14:nvPr/>
            </p14:nvContentPartPr>
            <p14:xfrm>
              <a:off x="5811360" y="3968674"/>
              <a:ext cx="677160" cy="97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E59D22-081F-4B06-14A0-B40B904224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2720" y="3960034"/>
                <a:ext cx="694800" cy="9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5931AA-32D5-D899-BDA1-AAB2004D5A30}"/>
                  </a:ext>
                </a:extLst>
              </p14:cNvPr>
              <p14:cNvContentPartPr/>
              <p14:nvPr/>
            </p14:nvContentPartPr>
            <p14:xfrm>
              <a:off x="6093240" y="4295554"/>
              <a:ext cx="722880" cy="21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5931AA-32D5-D899-BDA1-AAB2004D5A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4240" y="4286554"/>
                <a:ext cx="740520" cy="23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2DE84BA-3EB7-AFC2-F25A-F3FA37E160E6}"/>
              </a:ext>
            </a:extLst>
          </p:cNvPr>
          <p:cNvGrpSpPr/>
          <p:nvPr/>
        </p:nvGrpSpPr>
        <p:grpSpPr>
          <a:xfrm>
            <a:off x="1143240" y="340594"/>
            <a:ext cx="286560" cy="1164960"/>
            <a:chOff x="1143240" y="340594"/>
            <a:chExt cx="286560" cy="11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62DB301-4A88-49F5-3143-27D1DA7EAA94}"/>
                    </a:ext>
                  </a:extLst>
                </p14:cNvPr>
                <p14:cNvContentPartPr/>
                <p14:nvPr/>
              </p14:nvContentPartPr>
              <p14:xfrm>
                <a:off x="1167720" y="340594"/>
                <a:ext cx="262080" cy="570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62DB301-4A88-49F5-3143-27D1DA7EAA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9080" y="331594"/>
                  <a:ext cx="2797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9C25F1-97E5-3770-245F-F485A77395D2}"/>
                    </a:ext>
                  </a:extLst>
                </p14:cNvPr>
                <p14:cNvContentPartPr/>
                <p14:nvPr/>
              </p14:nvContentPartPr>
              <p14:xfrm>
                <a:off x="1143240" y="1142314"/>
                <a:ext cx="250200" cy="363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9C25F1-97E5-3770-245F-F485A77395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4600" y="1133674"/>
                  <a:ext cx="267840" cy="38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B93E5E-7D12-6015-1714-2CE7CAE28784}"/>
                  </a:ext>
                </a:extLst>
              </p14:cNvPr>
              <p14:cNvContentPartPr/>
              <p14:nvPr/>
            </p14:nvContentPartPr>
            <p14:xfrm>
              <a:off x="1142880" y="1833154"/>
              <a:ext cx="288000" cy="502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B93E5E-7D12-6015-1714-2CE7CAE287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3880" y="1824154"/>
                <a:ext cx="305640" cy="51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6CE8D66-DA11-41F1-7E3B-03BBD8C363D0}"/>
              </a:ext>
            </a:extLst>
          </p:cNvPr>
          <p:cNvGrpSpPr/>
          <p:nvPr/>
        </p:nvGrpSpPr>
        <p:grpSpPr>
          <a:xfrm>
            <a:off x="1750560" y="1060234"/>
            <a:ext cx="396360" cy="1160280"/>
            <a:chOff x="1750560" y="1060234"/>
            <a:chExt cx="396360" cy="11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D89F017-CE88-2D48-3DF9-0F37DDE57F2C}"/>
                    </a:ext>
                  </a:extLst>
                </p14:cNvPr>
                <p14:cNvContentPartPr/>
                <p14:nvPr/>
              </p14:nvContentPartPr>
              <p14:xfrm>
                <a:off x="1837320" y="1060234"/>
                <a:ext cx="309600" cy="634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D89F017-CE88-2D48-3DF9-0F37DDE57F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8320" y="1051594"/>
                  <a:ext cx="32724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CFAF98-12B4-7177-0B15-0F11AE83A51A}"/>
                    </a:ext>
                  </a:extLst>
                </p14:cNvPr>
                <p14:cNvContentPartPr/>
                <p14:nvPr/>
              </p14:nvContentPartPr>
              <p14:xfrm>
                <a:off x="1750560" y="1869514"/>
                <a:ext cx="274320" cy="351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CFAF98-12B4-7177-0B15-0F11AE83A5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560" y="1860514"/>
                  <a:ext cx="291960" cy="36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B32C55-9E57-25C7-1A4E-F5C2CFB28CBA}"/>
                  </a:ext>
                </a:extLst>
              </p14:cNvPr>
              <p14:cNvContentPartPr/>
              <p14:nvPr/>
            </p14:nvContentPartPr>
            <p14:xfrm>
              <a:off x="2488920" y="1778074"/>
              <a:ext cx="312480" cy="47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B32C55-9E57-25C7-1A4E-F5C2CFB28C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79920" y="1769074"/>
                <a:ext cx="330120" cy="48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D0B2EF3-C922-E895-E3A1-2A9DFB2ACFDA}"/>
              </a:ext>
            </a:extLst>
          </p:cNvPr>
          <p:cNvGrpSpPr/>
          <p:nvPr/>
        </p:nvGrpSpPr>
        <p:grpSpPr>
          <a:xfrm>
            <a:off x="1127400" y="2700394"/>
            <a:ext cx="290520" cy="412920"/>
            <a:chOff x="1127400" y="2700394"/>
            <a:chExt cx="29052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EBA71E-CFEE-661D-1B59-D606FE8B3B5F}"/>
                    </a:ext>
                  </a:extLst>
                </p14:cNvPr>
                <p14:cNvContentPartPr/>
                <p14:nvPr/>
              </p14:nvContentPartPr>
              <p14:xfrm>
                <a:off x="1127400" y="2700394"/>
                <a:ext cx="33480" cy="412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EBA71E-CFEE-661D-1B59-D606FE8B3B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8760" y="2691754"/>
                  <a:ext cx="511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9550588-95E4-0D08-F5C2-DC02950C8CAB}"/>
                    </a:ext>
                  </a:extLst>
                </p14:cNvPr>
                <p14:cNvContentPartPr/>
                <p14:nvPr/>
              </p14:nvContentPartPr>
              <p14:xfrm>
                <a:off x="1271760" y="2764834"/>
                <a:ext cx="146160" cy="303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9550588-95E4-0D08-F5C2-DC02950C8C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63120" y="2755834"/>
                  <a:ext cx="16380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DE80EB-1E5F-3CFC-96D9-F58C4DBC3CD2}"/>
              </a:ext>
            </a:extLst>
          </p:cNvPr>
          <p:cNvGrpSpPr/>
          <p:nvPr/>
        </p:nvGrpSpPr>
        <p:grpSpPr>
          <a:xfrm>
            <a:off x="1890960" y="2602834"/>
            <a:ext cx="433080" cy="496080"/>
            <a:chOff x="1890960" y="2602834"/>
            <a:chExt cx="433080" cy="49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477B97-12AA-E115-1C1C-0CE5790E7B5B}"/>
                    </a:ext>
                  </a:extLst>
                </p14:cNvPr>
                <p14:cNvContentPartPr/>
                <p14:nvPr/>
              </p14:nvContentPartPr>
              <p14:xfrm>
                <a:off x="1890960" y="2602834"/>
                <a:ext cx="71640" cy="49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477B97-12AA-E115-1C1C-0CE5790E7B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2320" y="2593834"/>
                  <a:ext cx="892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61C45B-5665-037A-C996-1EA74B56F953}"/>
                    </a:ext>
                  </a:extLst>
                </p14:cNvPr>
                <p14:cNvContentPartPr/>
                <p14:nvPr/>
              </p14:nvContentPartPr>
              <p14:xfrm>
                <a:off x="2078160" y="2656474"/>
                <a:ext cx="245880" cy="414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61C45B-5665-037A-C996-1EA74B56F9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69520" y="2647834"/>
                  <a:ext cx="263520" cy="4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4CD364-EB7E-4053-A620-360BA6BD9C07}"/>
              </a:ext>
            </a:extLst>
          </p:cNvPr>
          <p:cNvGrpSpPr/>
          <p:nvPr/>
        </p:nvGrpSpPr>
        <p:grpSpPr>
          <a:xfrm>
            <a:off x="2720760" y="2574394"/>
            <a:ext cx="545760" cy="491400"/>
            <a:chOff x="2720760" y="2574394"/>
            <a:chExt cx="54576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B0320D4-E836-77CE-F9AE-828387F4BF40}"/>
                    </a:ext>
                  </a:extLst>
                </p14:cNvPr>
                <p14:cNvContentPartPr/>
                <p14:nvPr/>
              </p14:nvContentPartPr>
              <p14:xfrm>
                <a:off x="2720760" y="2574394"/>
                <a:ext cx="62640" cy="49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B0320D4-E836-77CE-F9AE-828387F4BF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12120" y="2565754"/>
                  <a:ext cx="8028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4B3C95-270C-0054-2228-0E51FCD2D877}"/>
                    </a:ext>
                  </a:extLst>
                </p14:cNvPr>
                <p14:cNvContentPartPr/>
                <p14:nvPr/>
              </p14:nvContentPartPr>
              <p14:xfrm>
                <a:off x="3003720" y="2591314"/>
                <a:ext cx="262800" cy="366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4B3C95-270C-0054-2228-0E51FCD2D8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94720" y="2582314"/>
                  <a:ext cx="28044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5F602A-C900-0551-E864-39CF24BD6C32}"/>
              </a:ext>
            </a:extLst>
          </p:cNvPr>
          <p:cNvGrpSpPr/>
          <p:nvPr/>
        </p:nvGrpSpPr>
        <p:grpSpPr>
          <a:xfrm>
            <a:off x="3986160" y="2447674"/>
            <a:ext cx="496800" cy="535680"/>
            <a:chOff x="3986160" y="2447674"/>
            <a:chExt cx="496800" cy="53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00B3C3-D6FE-FED4-418E-CD4B858A459B}"/>
                    </a:ext>
                  </a:extLst>
                </p14:cNvPr>
                <p14:cNvContentPartPr/>
                <p14:nvPr/>
              </p14:nvContentPartPr>
              <p14:xfrm>
                <a:off x="3986160" y="2447674"/>
                <a:ext cx="72000" cy="535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00B3C3-D6FE-FED4-418E-CD4B858A45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77160" y="2439034"/>
                  <a:ext cx="896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299A32-31B1-8B19-B6C4-57918DF08ECA}"/>
                    </a:ext>
                  </a:extLst>
                </p14:cNvPr>
                <p14:cNvContentPartPr/>
                <p14:nvPr/>
              </p14:nvContentPartPr>
              <p14:xfrm>
                <a:off x="4094880" y="2476114"/>
                <a:ext cx="388080" cy="45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299A32-31B1-8B19-B6C4-57918DF08E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86240" y="2467114"/>
                  <a:ext cx="405720" cy="46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96E291-3BF5-4328-4E73-4E782E2DEBAF}"/>
              </a:ext>
            </a:extLst>
          </p:cNvPr>
          <p:cNvGrpSpPr/>
          <p:nvPr/>
        </p:nvGrpSpPr>
        <p:grpSpPr>
          <a:xfrm>
            <a:off x="1017600" y="3496354"/>
            <a:ext cx="1663560" cy="437760"/>
            <a:chOff x="1017600" y="3496354"/>
            <a:chExt cx="166356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4B61EE-E89E-826D-6E36-9160E1E8DDFF}"/>
                    </a:ext>
                  </a:extLst>
                </p14:cNvPr>
                <p14:cNvContentPartPr/>
                <p14:nvPr/>
              </p14:nvContentPartPr>
              <p14:xfrm>
                <a:off x="1017600" y="3575554"/>
                <a:ext cx="426240" cy="301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4B61EE-E89E-826D-6E36-9160E1E8DD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8960" y="3566914"/>
                  <a:ext cx="4438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896058-B304-547C-7F2E-5FBA7470EA94}"/>
                    </a:ext>
                  </a:extLst>
                </p14:cNvPr>
                <p14:cNvContentPartPr/>
                <p14:nvPr/>
              </p14:nvContentPartPr>
              <p14:xfrm>
                <a:off x="1333680" y="3496354"/>
                <a:ext cx="540360" cy="437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896058-B304-547C-7F2E-5FBA7470EA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24680" y="3487714"/>
                  <a:ext cx="558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955D01-A73F-2A33-223C-F1D5F16A67EB}"/>
                    </a:ext>
                  </a:extLst>
                </p14:cNvPr>
                <p14:cNvContentPartPr/>
                <p14:nvPr/>
              </p14:nvContentPartPr>
              <p14:xfrm>
                <a:off x="2032800" y="3526954"/>
                <a:ext cx="353880" cy="35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955D01-A73F-2A33-223C-F1D5F16A67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23800" y="3517954"/>
                  <a:ext cx="3715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F63C12-B22F-2655-805C-C63CE54117AC}"/>
                    </a:ext>
                  </a:extLst>
                </p14:cNvPr>
                <p14:cNvContentPartPr/>
                <p14:nvPr/>
              </p14:nvContentPartPr>
              <p14:xfrm>
                <a:off x="2326920" y="3508234"/>
                <a:ext cx="354240" cy="1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F63C12-B22F-2655-805C-C63CE54117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8280" y="3499594"/>
                  <a:ext cx="37188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9E0178-141E-23AD-EE26-0DD3443BCE33}"/>
              </a:ext>
            </a:extLst>
          </p:cNvPr>
          <p:cNvGrpSpPr/>
          <p:nvPr/>
        </p:nvGrpSpPr>
        <p:grpSpPr>
          <a:xfrm>
            <a:off x="3058080" y="3327874"/>
            <a:ext cx="2036160" cy="437040"/>
            <a:chOff x="3058080" y="3327874"/>
            <a:chExt cx="203616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00E1AD-5A12-F605-D9B8-C82B40E041DC}"/>
                    </a:ext>
                  </a:extLst>
                </p14:cNvPr>
                <p14:cNvContentPartPr/>
                <p14:nvPr/>
              </p14:nvContentPartPr>
              <p14:xfrm>
                <a:off x="3058080" y="3403474"/>
                <a:ext cx="500400" cy="361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00E1AD-5A12-F605-D9B8-C82B40E041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49440" y="3394834"/>
                  <a:ext cx="518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491BB8-A43B-E97F-A8A9-46CD71E5A73D}"/>
                    </a:ext>
                  </a:extLst>
                </p14:cNvPr>
                <p14:cNvContentPartPr/>
                <p14:nvPr/>
              </p14:nvContentPartPr>
              <p14:xfrm>
                <a:off x="3519600" y="3339754"/>
                <a:ext cx="1088640" cy="31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491BB8-A43B-E97F-A8A9-46CD71E5A7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10960" y="3331114"/>
                  <a:ext cx="1106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1A53E2-CAEB-79C2-0055-9334B63C1813}"/>
                    </a:ext>
                  </a:extLst>
                </p14:cNvPr>
                <p14:cNvContentPartPr/>
                <p14:nvPr/>
              </p14:nvContentPartPr>
              <p14:xfrm>
                <a:off x="4700400" y="3327874"/>
                <a:ext cx="393840" cy="385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1A53E2-CAEB-79C2-0055-9334B63C181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91400" y="3318874"/>
                  <a:ext cx="41148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6463F-CF72-B990-719F-489339F14A46}"/>
              </a:ext>
            </a:extLst>
          </p:cNvPr>
          <p:cNvGrpSpPr/>
          <p:nvPr/>
        </p:nvGrpSpPr>
        <p:grpSpPr>
          <a:xfrm>
            <a:off x="5680320" y="3115834"/>
            <a:ext cx="969840" cy="558000"/>
            <a:chOff x="5680320" y="3115834"/>
            <a:chExt cx="969840" cy="5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A1EF84-2382-E781-6CCE-5CBE832B684A}"/>
                    </a:ext>
                  </a:extLst>
                </p14:cNvPr>
                <p14:cNvContentPartPr/>
                <p14:nvPr/>
              </p14:nvContentPartPr>
              <p14:xfrm>
                <a:off x="5680320" y="3322114"/>
                <a:ext cx="275040" cy="154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A1EF84-2382-E781-6CCE-5CBE832B68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71320" y="3313114"/>
                  <a:ext cx="292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1D1FD8-8251-B0F8-46CD-F69879960B0E}"/>
                    </a:ext>
                  </a:extLst>
                </p14:cNvPr>
                <p14:cNvContentPartPr/>
                <p14:nvPr/>
              </p14:nvContentPartPr>
              <p14:xfrm>
                <a:off x="6023760" y="3115834"/>
                <a:ext cx="626400" cy="55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1D1FD8-8251-B0F8-46CD-F69879960B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15120" y="3107194"/>
                  <a:ext cx="644040" cy="57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C5AA432-8226-8AD6-D63E-F377AD540EE1}"/>
              </a:ext>
            </a:extLst>
          </p:cNvPr>
          <p:cNvGrpSpPr/>
          <p:nvPr/>
        </p:nvGrpSpPr>
        <p:grpSpPr>
          <a:xfrm>
            <a:off x="4929360" y="4372594"/>
            <a:ext cx="6096600" cy="1317600"/>
            <a:chOff x="4929360" y="4372594"/>
            <a:chExt cx="6096600" cy="13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5B648F-30B6-C647-0223-FA6F309C6FBA}"/>
                    </a:ext>
                  </a:extLst>
                </p14:cNvPr>
                <p14:cNvContentPartPr/>
                <p14:nvPr/>
              </p14:nvContentPartPr>
              <p14:xfrm>
                <a:off x="4929360" y="5010874"/>
                <a:ext cx="124920" cy="419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5B648F-30B6-C647-0223-FA6F309C6F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20360" y="5002234"/>
                  <a:ext cx="142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3D192D-FCBB-8777-7FC2-A187C1E59E3A}"/>
                    </a:ext>
                  </a:extLst>
                </p14:cNvPr>
                <p14:cNvContentPartPr/>
                <p14:nvPr/>
              </p14:nvContentPartPr>
              <p14:xfrm>
                <a:off x="5057520" y="5017354"/>
                <a:ext cx="165240" cy="241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3D192D-FCBB-8777-7FC2-A187C1E59E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48520" y="5008714"/>
                  <a:ext cx="182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F9AF95-A543-CB25-E77E-1088F28E008E}"/>
                    </a:ext>
                  </a:extLst>
                </p14:cNvPr>
                <p14:cNvContentPartPr/>
                <p14:nvPr/>
              </p14:nvContentPartPr>
              <p14:xfrm>
                <a:off x="5235000" y="5133634"/>
                <a:ext cx="312120" cy="325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F9AF95-A543-CB25-E77E-1088F28E00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26000" y="5124994"/>
                  <a:ext cx="329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9E25835-EA16-71EB-17CD-4ABC80D908B0}"/>
                    </a:ext>
                  </a:extLst>
                </p14:cNvPr>
                <p14:cNvContentPartPr/>
                <p14:nvPr/>
              </p14:nvContentPartPr>
              <p14:xfrm>
                <a:off x="5416080" y="4849954"/>
                <a:ext cx="270360" cy="561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9E25835-EA16-71EB-17CD-4ABC80D908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07440" y="4841314"/>
                  <a:ext cx="28800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332B09-B483-BF42-4751-DA3286B2C487}"/>
                    </a:ext>
                  </a:extLst>
                </p14:cNvPr>
                <p14:cNvContentPartPr/>
                <p14:nvPr/>
              </p14:nvContentPartPr>
              <p14:xfrm>
                <a:off x="5641800" y="4996834"/>
                <a:ext cx="403920" cy="497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332B09-B483-BF42-4751-DA3286B2C4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33160" y="4988194"/>
                  <a:ext cx="4215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AD63D6-8ED4-6971-9A7C-30CA9A019527}"/>
                    </a:ext>
                  </a:extLst>
                </p14:cNvPr>
                <p14:cNvContentPartPr/>
                <p14:nvPr/>
              </p14:nvContentPartPr>
              <p14:xfrm>
                <a:off x="6089280" y="4580314"/>
                <a:ext cx="239040" cy="950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AD63D6-8ED4-6971-9A7C-30CA9A01952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80640" y="4571674"/>
                  <a:ext cx="25668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0E17F30-9B66-EEE7-4260-B8E119A1FAD3}"/>
                    </a:ext>
                  </a:extLst>
                </p14:cNvPr>
                <p14:cNvContentPartPr/>
                <p14:nvPr/>
              </p14:nvContentPartPr>
              <p14:xfrm>
                <a:off x="6385200" y="4441354"/>
                <a:ext cx="288720" cy="897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E17F30-9B66-EEE7-4260-B8E119A1FA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76560" y="4432354"/>
                  <a:ext cx="306360" cy="9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82F596-E787-7DC3-F6C1-C011B8644DBA}"/>
                    </a:ext>
                  </a:extLst>
                </p14:cNvPr>
                <p14:cNvContentPartPr/>
                <p14:nvPr/>
              </p14:nvContentPartPr>
              <p14:xfrm>
                <a:off x="6468720" y="5068114"/>
                <a:ext cx="120960" cy="48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82F596-E787-7DC3-F6C1-C011B8644D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59720" y="5059114"/>
                  <a:ext cx="138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DFE536-A6F6-B6E8-D43D-E300CF9C0758}"/>
                    </a:ext>
                  </a:extLst>
                </p14:cNvPr>
                <p14:cNvContentPartPr/>
                <p14:nvPr/>
              </p14:nvContentPartPr>
              <p14:xfrm>
                <a:off x="6768240" y="4639354"/>
                <a:ext cx="295560" cy="771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DFE536-A6F6-B6E8-D43D-E300CF9C07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59240" y="4630714"/>
                  <a:ext cx="31320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DFBDAE-0226-C1F0-A4B4-AAF7879F4F45}"/>
                    </a:ext>
                  </a:extLst>
                </p14:cNvPr>
                <p14:cNvContentPartPr/>
                <p14:nvPr/>
              </p14:nvContentPartPr>
              <p14:xfrm>
                <a:off x="7208880" y="4498234"/>
                <a:ext cx="339120" cy="1157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DFBDAE-0226-C1F0-A4B4-AAF7879F4F4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99880" y="4489594"/>
                  <a:ext cx="356760" cy="11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91A11B-09A1-F0B1-93C4-C9CB0F20DB74}"/>
                    </a:ext>
                  </a:extLst>
                </p14:cNvPr>
                <p14:cNvContentPartPr/>
                <p14:nvPr/>
              </p14:nvContentPartPr>
              <p14:xfrm>
                <a:off x="7839960" y="4734394"/>
                <a:ext cx="436320" cy="444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91A11B-09A1-F0B1-93C4-C9CB0F20DB7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31320" y="4725394"/>
                  <a:ext cx="4539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AB0A5D-3276-AB00-BA23-FDC9BBF044BB}"/>
                    </a:ext>
                  </a:extLst>
                </p14:cNvPr>
                <p14:cNvContentPartPr/>
                <p14:nvPr/>
              </p14:nvContentPartPr>
              <p14:xfrm>
                <a:off x="8307240" y="4757794"/>
                <a:ext cx="408960" cy="255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AB0A5D-3276-AB00-BA23-FDC9BBF044B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98600" y="4749154"/>
                  <a:ext cx="4266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1F0963-B086-FEFA-7078-5387C27BD73B}"/>
                    </a:ext>
                  </a:extLst>
                </p14:cNvPr>
                <p14:cNvContentPartPr/>
                <p14:nvPr/>
              </p14:nvContentPartPr>
              <p14:xfrm>
                <a:off x="8862000" y="4795594"/>
                <a:ext cx="136080" cy="426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1F0963-B086-FEFA-7078-5387C27BD7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53000" y="4786954"/>
                  <a:ext cx="1537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FED6513-CBBB-C75A-BB2A-985F48BF96D8}"/>
                    </a:ext>
                  </a:extLst>
                </p14:cNvPr>
                <p14:cNvContentPartPr/>
                <p14:nvPr/>
              </p14:nvContentPartPr>
              <p14:xfrm>
                <a:off x="8772000" y="4887034"/>
                <a:ext cx="318600" cy="150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FED6513-CBBB-C75A-BB2A-985F48BF96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63360" y="4878034"/>
                  <a:ext cx="336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9686DC-955B-7756-C9A4-2CE95149ADCA}"/>
                    </a:ext>
                  </a:extLst>
                </p14:cNvPr>
                <p14:cNvContentPartPr/>
                <p14:nvPr/>
              </p14:nvContentPartPr>
              <p14:xfrm>
                <a:off x="9143880" y="4790554"/>
                <a:ext cx="670320" cy="286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9686DC-955B-7756-C9A4-2CE95149AD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34880" y="4781914"/>
                  <a:ext cx="687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5E0A661-9BDF-B02F-8ACE-8A6D4CD06EDA}"/>
                    </a:ext>
                  </a:extLst>
                </p14:cNvPr>
                <p14:cNvContentPartPr/>
                <p14:nvPr/>
              </p14:nvContentPartPr>
              <p14:xfrm>
                <a:off x="9870360" y="4721074"/>
                <a:ext cx="389520" cy="300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5E0A661-9BDF-B02F-8ACE-8A6D4CD06E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61720" y="4712434"/>
                  <a:ext cx="4071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D7F4787-FA1A-8B5D-B775-AC005B0F3110}"/>
                    </a:ext>
                  </a:extLst>
                </p14:cNvPr>
                <p14:cNvContentPartPr/>
                <p14:nvPr/>
              </p14:nvContentPartPr>
              <p14:xfrm>
                <a:off x="10385160" y="4372594"/>
                <a:ext cx="252000" cy="91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D7F4787-FA1A-8B5D-B775-AC005B0F31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76160" y="4363954"/>
                  <a:ext cx="26964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566E4B-A077-624A-418D-017810FB8078}"/>
                    </a:ext>
                  </a:extLst>
                </p14:cNvPr>
                <p14:cNvContentPartPr/>
                <p14:nvPr/>
              </p14:nvContentPartPr>
              <p14:xfrm>
                <a:off x="10755600" y="4580314"/>
                <a:ext cx="270360" cy="1109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566E4B-A077-624A-418D-017810FB80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6960" y="4571674"/>
                  <a:ext cx="288000" cy="11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267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0CFA497-1B56-C77F-4E8E-08E87D73B272}"/>
              </a:ext>
            </a:extLst>
          </p:cNvPr>
          <p:cNvGrpSpPr/>
          <p:nvPr/>
        </p:nvGrpSpPr>
        <p:grpSpPr>
          <a:xfrm>
            <a:off x="1141440" y="372274"/>
            <a:ext cx="285480" cy="303840"/>
            <a:chOff x="1141440" y="372274"/>
            <a:chExt cx="28548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9C969D3-5F28-CA97-0ADC-578A404B1D6E}"/>
                    </a:ext>
                  </a:extLst>
                </p14:cNvPr>
                <p14:cNvContentPartPr/>
                <p14:nvPr/>
              </p14:nvContentPartPr>
              <p14:xfrm>
                <a:off x="1180680" y="372274"/>
                <a:ext cx="246240" cy="303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9C969D3-5F28-CA97-0ADC-578A404B1D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63040" y="354274"/>
                  <a:ext cx="2818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4FCCC9-2C87-1DB7-2CC4-7887AE3C4BBE}"/>
                    </a:ext>
                  </a:extLst>
                </p14:cNvPr>
                <p14:cNvContentPartPr/>
                <p14:nvPr/>
              </p14:nvContentPartPr>
              <p14:xfrm>
                <a:off x="1230360" y="435274"/>
                <a:ext cx="1404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4FCCC9-2C87-1DB7-2CC4-7887AE3C4B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2360" y="417274"/>
                  <a:ext cx="49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2B21A2-1ED9-A76C-DE3D-B8A171F1B93E}"/>
                    </a:ext>
                  </a:extLst>
                </p14:cNvPr>
                <p14:cNvContentPartPr/>
                <p14:nvPr/>
              </p14:nvContentPartPr>
              <p14:xfrm>
                <a:off x="1141440" y="426634"/>
                <a:ext cx="85320" cy="16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2B21A2-1ED9-A76C-DE3D-B8A171F1B9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3800" y="408994"/>
                  <a:ext cx="12096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547771-608B-2430-99F4-09D4292D08AA}"/>
              </a:ext>
            </a:extLst>
          </p:cNvPr>
          <p:cNvGrpSpPr/>
          <p:nvPr/>
        </p:nvGrpSpPr>
        <p:grpSpPr>
          <a:xfrm>
            <a:off x="1199040" y="902194"/>
            <a:ext cx="808200" cy="852840"/>
            <a:chOff x="1199040" y="902194"/>
            <a:chExt cx="808200" cy="85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4D07C0-0442-F4F9-3E45-CBE7C0FD4E2E}"/>
                    </a:ext>
                  </a:extLst>
                </p14:cNvPr>
                <p14:cNvContentPartPr/>
                <p14:nvPr/>
              </p14:nvContentPartPr>
              <p14:xfrm>
                <a:off x="1231800" y="937834"/>
                <a:ext cx="225360" cy="299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4D07C0-0442-F4F9-3E45-CBE7C0FD4E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3800" y="919834"/>
                  <a:ext cx="2610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4AB607-68ED-66FA-8623-DD146BAECFC6}"/>
                    </a:ext>
                  </a:extLst>
                </p14:cNvPr>
                <p14:cNvContentPartPr/>
                <p14:nvPr/>
              </p14:nvContentPartPr>
              <p14:xfrm>
                <a:off x="1824000" y="993274"/>
                <a:ext cx="10080" cy="15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4AB607-68ED-66FA-8623-DD146BAECF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06000" y="975274"/>
                  <a:ext cx="45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1061CD-38F0-BCED-B38F-94B46ED6D6D3}"/>
                    </a:ext>
                  </a:extLst>
                </p14:cNvPr>
                <p14:cNvContentPartPr/>
                <p14:nvPr/>
              </p14:nvContentPartPr>
              <p14:xfrm>
                <a:off x="1694040" y="902194"/>
                <a:ext cx="234000" cy="241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1061CD-38F0-BCED-B38F-94B46ED6D6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76400" y="884194"/>
                  <a:ext cx="269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DD4FA3-994D-3642-0177-2D321112FAB2}"/>
                    </a:ext>
                  </a:extLst>
                </p14:cNvPr>
                <p14:cNvContentPartPr/>
                <p14:nvPr/>
              </p14:nvContentPartPr>
              <p14:xfrm>
                <a:off x="1199040" y="1382794"/>
                <a:ext cx="330480" cy="372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DD4FA3-994D-3642-0177-2D321112FA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81040" y="1364794"/>
                  <a:ext cx="3661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B88B00F-4099-397F-23EA-A2E81C2617EF}"/>
                    </a:ext>
                  </a:extLst>
                </p14:cNvPr>
                <p14:cNvContentPartPr/>
                <p14:nvPr/>
              </p14:nvContentPartPr>
              <p14:xfrm>
                <a:off x="1713480" y="1354354"/>
                <a:ext cx="293760" cy="38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B88B00F-4099-397F-23EA-A2E81C2617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95840" y="1336714"/>
                  <a:ext cx="329400" cy="42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571B85-CB51-F3CA-CD11-735521FE3AA9}"/>
                  </a:ext>
                </a:extLst>
              </p14:cNvPr>
              <p14:cNvContentPartPr/>
              <p14:nvPr/>
            </p14:nvContentPartPr>
            <p14:xfrm>
              <a:off x="2321880" y="1258954"/>
              <a:ext cx="276840" cy="46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571B85-CB51-F3CA-CD11-735521FE3A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3880" y="1241314"/>
                <a:ext cx="312480" cy="49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F27079B-E257-D98B-47D7-2D1D19362423}"/>
              </a:ext>
            </a:extLst>
          </p:cNvPr>
          <p:cNvGrpSpPr/>
          <p:nvPr/>
        </p:nvGrpSpPr>
        <p:grpSpPr>
          <a:xfrm>
            <a:off x="1609080" y="3677434"/>
            <a:ext cx="1761840" cy="806400"/>
            <a:chOff x="1609080" y="3677434"/>
            <a:chExt cx="1761840" cy="80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96330A-3A1A-ACC2-9F9D-D8FFC5CCD2AE}"/>
                    </a:ext>
                  </a:extLst>
                </p14:cNvPr>
                <p14:cNvContentPartPr/>
                <p14:nvPr/>
              </p14:nvContentPartPr>
              <p14:xfrm>
                <a:off x="2394240" y="3677434"/>
                <a:ext cx="157320" cy="440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96330A-3A1A-ACC2-9F9D-D8FFC5CCD2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76240" y="3659434"/>
                  <a:ext cx="1929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DDB4AD-439E-D696-2EDA-8CBE8F0227E0}"/>
                    </a:ext>
                  </a:extLst>
                </p14:cNvPr>
                <p14:cNvContentPartPr/>
                <p14:nvPr/>
              </p14:nvContentPartPr>
              <p14:xfrm>
                <a:off x="1609080" y="4118794"/>
                <a:ext cx="433800" cy="308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DDB4AD-439E-D696-2EDA-8CBE8F0227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91080" y="4100794"/>
                  <a:ext cx="469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A4730B-E30A-077B-FC2F-12065772EC36}"/>
                    </a:ext>
                  </a:extLst>
                </p14:cNvPr>
                <p14:cNvContentPartPr/>
                <p14:nvPr/>
              </p14:nvContentPartPr>
              <p14:xfrm>
                <a:off x="2238360" y="4000354"/>
                <a:ext cx="16560" cy="345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A4730B-E30A-077B-FC2F-12065772EC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20360" y="3982354"/>
                  <a:ext cx="522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5A13402-6FA6-8737-605C-69F4EBDA3186}"/>
                    </a:ext>
                  </a:extLst>
                </p14:cNvPr>
                <p14:cNvContentPartPr/>
                <p14:nvPr/>
              </p14:nvContentPartPr>
              <p14:xfrm>
                <a:off x="2189040" y="4192954"/>
                <a:ext cx="311040" cy="130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5A13402-6FA6-8737-605C-69F4EBDA31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71400" y="4175314"/>
                  <a:ext cx="346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3D4AB3-A576-BBB5-3F87-D3E7494D9864}"/>
                    </a:ext>
                  </a:extLst>
                </p14:cNvPr>
                <p14:cNvContentPartPr/>
                <p14:nvPr/>
              </p14:nvContentPartPr>
              <p14:xfrm>
                <a:off x="2429520" y="4027354"/>
                <a:ext cx="941400" cy="456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3D4AB3-A576-BBB5-3F87-D3E7494D98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11520" y="4009714"/>
                  <a:ext cx="97704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51CEED-C2DE-BC96-17C4-B1842B418293}"/>
              </a:ext>
            </a:extLst>
          </p:cNvPr>
          <p:cNvGrpSpPr/>
          <p:nvPr/>
        </p:nvGrpSpPr>
        <p:grpSpPr>
          <a:xfrm>
            <a:off x="1139280" y="1950874"/>
            <a:ext cx="4724640" cy="1508040"/>
            <a:chOff x="1139280" y="1950874"/>
            <a:chExt cx="4724640" cy="15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2AC4774-0FE6-5E18-B97E-DC6A3527E16D}"/>
                    </a:ext>
                  </a:extLst>
                </p14:cNvPr>
                <p14:cNvContentPartPr/>
                <p14:nvPr/>
              </p14:nvContentPartPr>
              <p14:xfrm>
                <a:off x="1187520" y="2072554"/>
                <a:ext cx="198360" cy="281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2AC4774-0FE6-5E18-B97E-DC6A3527E1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9520" y="2054914"/>
                  <a:ext cx="2340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9AA66F-AAE6-C040-7BF8-2D0378FA20CF}"/>
                    </a:ext>
                  </a:extLst>
                </p14:cNvPr>
                <p14:cNvContentPartPr/>
                <p14:nvPr/>
              </p14:nvContentPartPr>
              <p14:xfrm>
                <a:off x="1759200" y="2106394"/>
                <a:ext cx="218160" cy="262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9AA66F-AAE6-C040-7BF8-2D0378FA20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41560" y="2088394"/>
                  <a:ext cx="2538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3EB035-7D17-CBE2-29C8-DC05468DF93A}"/>
                    </a:ext>
                  </a:extLst>
                </p14:cNvPr>
                <p14:cNvContentPartPr/>
                <p14:nvPr/>
              </p14:nvContentPartPr>
              <p14:xfrm>
                <a:off x="2424120" y="2014594"/>
                <a:ext cx="248400" cy="30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3EB035-7D17-CBE2-29C8-DC05468DF9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06120" y="1996954"/>
                  <a:ext cx="284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32A64A-2B81-8B61-CEBA-E6FFC7203C71}"/>
                    </a:ext>
                  </a:extLst>
                </p14:cNvPr>
                <p14:cNvContentPartPr/>
                <p14:nvPr/>
              </p14:nvContentPartPr>
              <p14:xfrm>
                <a:off x="3033960" y="1950874"/>
                <a:ext cx="333720" cy="360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32A64A-2B81-8B61-CEBA-E6FFC7203C7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15960" y="1932874"/>
                  <a:ext cx="3693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B9912E-A58E-DB5D-D38B-3925A717E766}"/>
                    </a:ext>
                  </a:extLst>
                </p14:cNvPr>
                <p14:cNvContentPartPr/>
                <p14:nvPr/>
              </p14:nvContentPartPr>
              <p14:xfrm>
                <a:off x="1139280" y="2744674"/>
                <a:ext cx="329040" cy="40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B9912E-A58E-DB5D-D38B-3925A717E7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1280" y="2727034"/>
                  <a:ext cx="3646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663648-6B83-F7D1-A11D-B66115C9B65B}"/>
                    </a:ext>
                  </a:extLst>
                </p14:cNvPr>
                <p14:cNvContentPartPr/>
                <p14:nvPr/>
              </p14:nvContentPartPr>
              <p14:xfrm>
                <a:off x="1677840" y="2676274"/>
                <a:ext cx="367920" cy="364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663648-6B83-F7D1-A11D-B66115C9B6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59840" y="2658634"/>
                  <a:ext cx="4035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6515D12-9178-A227-0CCB-0C32B9342B5B}"/>
                    </a:ext>
                  </a:extLst>
                </p14:cNvPr>
                <p14:cNvContentPartPr/>
                <p14:nvPr/>
              </p14:nvContentPartPr>
              <p14:xfrm>
                <a:off x="2473800" y="2624074"/>
                <a:ext cx="303480" cy="319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6515D12-9178-A227-0CCB-0C32B9342B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55800" y="2606074"/>
                  <a:ext cx="3391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91BD81-DCAC-6F75-FF48-6C578B5515D4}"/>
                    </a:ext>
                  </a:extLst>
                </p14:cNvPr>
                <p14:cNvContentPartPr/>
                <p14:nvPr/>
              </p14:nvContentPartPr>
              <p14:xfrm>
                <a:off x="3179760" y="2585554"/>
                <a:ext cx="280800" cy="40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91BD81-DCAC-6F75-FF48-6C578B5515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62120" y="2567554"/>
                  <a:ext cx="3164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0CA32B7-0864-AEA9-9638-BFA56303C884}"/>
                    </a:ext>
                  </a:extLst>
                </p14:cNvPr>
                <p14:cNvContentPartPr/>
                <p14:nvPr/>
              </p14:nvContentPartPr>
              <p14:xfrm>
                <a:off x="3721560" y="2539114"/>
                <a:ext cx="328680" cy="48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0CA32B7-0864-AEA9-9638-BFA56303C8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03560" y="2521114"/>
                  <a:ext cx="3643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8FA8B0-5E45-E675-23B1-352387257DD0}"/>
                    </a:ext>
                  </a:extLst>
                </p14:cNvPr>
                <p14:cNvContentPartPr/>
                <p14:nvPr/>
              </p14:nvContentPartPr>
              <p14:xfrm>
                <a:off x="2466600" y="3314914"/>
                <a:ext cx="7920" cy="144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8FA8B0-5E45-E675-23B1-352387257D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48960" y="3296914"/>
                  <a:ext cx="43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9AAF11-BA0C-89ED-E638-C665702851A0}"/>
                    </a:ext>
                  </a:extLst>
                </p14:cNvPr>
                <p14:cNvContentPartPr/>
                <p14:nvPr/>
              </p14:nvContentPartPr>
              <p14:xfrm>
                <a:off x="1181760" y="2393314"/>
                <a:ext cx="4435200" cy="196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9AAF11-BA0C-89ED-E638-C665702851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63760" y="2375674"/>
                  <a:ext cx="4470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EB4DD3-ADF9-510A-7B30-F148B46F79B3}"/>
                    </a:ext>
                  </a:extLst>
                </p14:cNvPr>
                <p14:cNvContentPartPr/>
                <p14:nvPr/>
              </p14:nvContentPartPr>
              <p14:xfrm>
                <a:off x="1195080" y="3233914"/>
                <a:ext cx="4668840" cy="165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EB4DD3-ADF9-510A-7B30-F148B46F79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7440" y="3215914"/>
                  <a:ext cx="47044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BF7A08-002E-F81C-B267-85BF7A678497}"/>
              </a:ext>
            </a:extLst>
          </p:cNvPr>
          <p:cNvGrpSpPr/>
          <p:nvPr/>
        </p:nvGrpSpPr>
        <p:grpSpPr>
          <a:xfrm>
            <a:off x="83040" y="200914"/>
            <a:ext cx="522000" cy="413280"/>
            <a:chOff x="83040" y="200914"/>
            <a:chExt cx="522000" cy="4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2C9801-C4D4-6FE5-D6F3-C86BD4755325}"/>
                    </a:ext>
                  </a:extLst>
                </p14:cNvPr>
                <p14:cNvContentPartPr/>
                <p14:nvPr/>
              </p14:nvContentPartPr>
              <p14:xfrm>
                <a:off x="83040" y="200914"/>
                <a:ext cx="414720" cy="403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2C9801-C4D4-6FE5-D6F3-C86BD47553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400" y="183274"/>
                  <a:ext cx="4503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E920EF9-1955-7C7E-3C3F-5DF9DCA0C802}"/>
                    </a:ext>
                  </a:extLst>
                </p14:cNvPr>
                <p14:cNvContentPartPr/>
                <p14:nvPr/>
              </p14:nvContentPartPr>
              <p14:xfrm>
                <a:off x="529800" y="227914"/>
                <a:ext cx="75240" cy="38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E920EF9-1955-7C7E-3C3F-5DF9DCA0C8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2160" y="209914"/>
                  <a:ext cx="110880" cy="42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7130B95-5772-73AF-2291-BD62C83CE0A9}"/>
                  </a:ext>
                </a:extLst>
              </p14:cNvPr>
              <p14:cNvContentPartPr/>
              <p14:nvPr/>
            </p14:nvContentPartPr>
            <p14:xfrm>
              <a:off x="211920" y="956194"/>
              <a:ext cx="432000" cy="302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7130B95-5772-73AF-2291-BD62C83CE0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4280" y="938194"/>
                <a:ext cx="467640" cy="33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D0FF960-6D87-0ECE-4A7F-D506046C887B}"/>
              </a:ext>
            </a:extLst>
          </p:cNvPr>
          <p:cNvGrpSpPr/>
          <p:nvPr/>
        </p:nvGrpSpPr>
        <p:grpSpPr>
          <a:xfrm>
            <a:off x="139560" y="1427074"/>
            <a:ext cx="520920" cy="406440"/>
            <a:chOff x="139560" y="1427074"/>
            <a:chExt cx="52092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FF21BC-8D20-B2C5-E16A-6CBC957C687A}"/>
                    </a:ext>
                  </a:extLst>
                </p14:cNvPr>
                <p14:cNvContentPartPr/>
                <p14:nvPr/>
              </p14:nvContentPartPr>
              <p14:xfrm>
                <a:off x="139560" y="1427074"/>
                <a:ext cx="391320" cy="406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FF21BC-8D20-B2C5-E16A-6CBC957C68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1920" y="1409434"/>
                  <a:ext cx="426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F1CF569-1AEF-E9D1-3E78-5C768AD48748}"/>
                    </a:ext>
                  </a:extLst>
                </p14:cNvPr>
                <p14:cNvContentPartPr/>
                <p14:nvPr/>
              </p14:nvContentPartPr>
              <p14:xfrm>
                <a:off x="523680" y="1516354"/>
                <a:ext cx="136800" cy="248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F1CF569-1AEF-E9D1-3E78-5C768AD4874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6040" y="1498354"/>
                  <a:ext cx="17244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80E093-8AB3-5FE3-BF81-AF5C195BF75E}"/>
              </a:ext>
            </a:extLst>
          </p:cNvPr>
          <p:cNvGrpSpPr/>
          <p:nvPr/>
        </p:nvGrpSpPr>
        <p:grpSpPr>
          <a:xfrm>
            <a:off x="214800" y="2124394"/>
            <a:ext cx="528840" cy="452160"/>
            <a:chOff x="214800" y="2124394"/>
            <a:chExt cx="52884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9CF8A86-C56D-155B-0295-B581F458338D}"/>
                    </a:ext>
                  </a:extLst>
                </p14:cNvPr>
                <p14:cNvContentPartPr/>
                <p14:nvPr/>
              </p14:nvContentPartPr>
              <p14:xfrm>
                <a:off x="214800" y="2158234"/>
                <a:ext cx="264240" cy="267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9CF8A86-C56D-155B-0295-B581F45833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6800" y="2140594"/>
                  <a:ext cx="2998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2856869-E03E-E493-D288-B17E6BE995DB}"/>
                    </a:ext>
                  </a:extLst>
                </p14:cNvPr>
                <p14:cNvContentPartPr/>
                <p14:nvPr/>
              </p14:nvContentPartPr>
              <p14:xfrm>
                <a:off x="538800" y="2124394"/>
                <a:ext cx="204840" cy="452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2856869-E03E-E493-D288-B17E6BE995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0800" y="2106394"/>
                  <a:ext cx="24048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ACC4110-A7C0-8698-20AA-0C81871D5857}"/>
              </a:ext>
            </a:extLst>
          </p:cNvPr>
          <p:cNvGrpSpPr/>
          <p:nvPr/>
        </p:nvGrpSpPr>
        <p:grpSpPr>
          <a:xfrm>
            <a:off x="177360" y="2819554"/>
            <a:ext cx="594360" cy="414000"/>
            <a:chOff x="177360" y="2819554"/>
            <a:chExt cx="59436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8DC3AE-C903-4D46-8AA2-483931E393A1}"/>
                    </a:ext>
                  </a:extLst>
                </p14:cNvPr>
                <p14:cNvContentPartPr/>
                <p14:nvPr/>
              </p14:nvContentPartPr>
              <p14:xfrm>
                <a:off x="177360" y="2827114"/>
                <a:ext cx="373680" cy="28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8DC3AE-C903-4D46-8AA2-483931E393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9360" y="2809474"/>
                  <a:ext cx="409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0E2CFA-B103-77C4-5289-6350E9112356}"/>
                    </a:ext>
                  </a:extLst>
                </p14:cNvPr>
                <p14:cNvContentPartPr/>
                <p14:nvPr/>
              </p14:nvContentPartPr>
              <p14:xfrm>
                <a:off x="557160" y="2819554"/>
                <a:ext cx="214560" cy="414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0E2CFA-B103-77C4-5289-6350E91123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9160" y="2801914"/>
                  <a:ext cx="250200" cy="44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D1397CF-B256-73BB-F648-05B5CEB97A65}"/>
              </a:ext>
            </a:extLst>
          </p:cNvPr>
          <p:cNvGrpSpPr/>
          <p:nvPr/>
        </p:nvGrpSpPr>
        <p:grpSpPr>
          <a:xfrm>
            <a:off x="5478000" y="786994"/>
            <a:ext cx="5543280" cy="2686680"/>
            <a:chOff x="5478000" y="786994"/>
            <a:chExt cx="5543280" cy="26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E2EDA75-E9D4-604A-62C6-2B7527D3458D}"/>
                    </a:ext>
                  </a:extLst>
                </p14:cNvPr>
                <p14:cNvContentPartPr/>
                <p14:nvPr/>
              </p14:nvContentPartPr>
              <p14:xfrm>
                <a:off x="5674920" y="786994"/>
                <a:ext cx="398520" cy="784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E2EDA75-E9D4-604A-62C6-2B7527D3458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65920" y="778354"/>
                  <a:ext cx="416160" cy="80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DC0E45F-3E8B-2B0E-1D88-E8F0D8AE5C1E}"/>
                    </a:ext>
                  </a:extLst>
                </p14:cNvPr>
                <p14:cNvContentPartPr/>
                <p14:nvPr/>
              </p14:nvContentPartPr>
              <p14:xfrm>
                <a:off x="5478000" y="1244194"/>
                <a:ext cx="618840" cy="295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DC0E45F-3E8B-2B0E-1D88-E8F0D8AE5C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69000" y="1235554"/>
                  <a:ext cx="636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4B5057C-1EB0-4BA6-4DCF-402D16E7FAB3}"/>
                    </a:ext>
                  </a:extLst>
                </p14:cNvPr>
                <p14:cNvContentPartPr/>
                <p14:nvPr/>
              </p14:nvContentPartPr>
              <p14:xfrm>
                <a:off x="6221400" y="1115674"/>
                <a:ext cx="454320" cy="410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4B5057C-1EB0-4BA6-4DCF-402D16E7FA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2400" y="1106674"/>
                  <a:ext cx="4719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00F5B8E-5D48-CBB8-F4C2-951567021BCC}"/>
                    </a:ext>
                  </a:extLst>
                </p14:cNvPr>
                <p14:cNvContentPartPr/>
                <p14:nvPr/>
              </p14:nvContentPartPr>
              <p14:xfrm>
                <a:off x="6592200" y="798874"/>
                <a:ext cx="338400" cy="782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00F5B8E-5D48-CBB8-F4C2-951567021B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83200" y="789874"/>
                  <a:ext cx="35604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25C83AD-1F79-A448-F9E8-A6B3FE8005DF}"/>
                    </a:ext>
                  </a:extLst>
                </p14:cNvPr>
                <p14:cNvContentPartPr/>
                <p14:nvPr/>
              </p14:nvContentPartPr>
              <p14:xfrm>
                <a:off x="6984600" y="975994"/>
                <a:ext cx="762480" cy="442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25C83AD-1F79-A448-F9E8-A6B3FE8005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75600" y="966994"/>
                  <a:ext cx="7801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96218A6-7051-5CD2-A97B-47383ABB1D2F}"/>
                    </a:ext>
                  </a:extLst>
                </p14:cNvPr>
                <p14:cNvContentPartPr/>
                <p14:nvPr/>
              </p14:nvContentPartPr>
              <p14:xfrm>
                <a:off x="7871640" y="932434"/>
                <a:ext cx="48240" cy="206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96218A6-7051-5CD2-A97B-47383ABB1D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63000" y="923434"/>
                  <a:ext cx="65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A3C7A44-F2AC-7AD5-A196-BD33AF1B9A76}"/>
                    </a:ext>
                  </a:extLst>
                </p14:cNvPr>
                <p14:cNvContentPartPr/>
                <p14:nvPr/>
              </p14:nvContentPartPr>
              <p14:xfrm>
                <a:off x="7920240" y="980314"/>
                <a:ext cx="441720" cy="282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A3C7A44-F2AC-7AD5-A196-BD33AF1B9A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11600" y="971314"/>
                  <a:ext cx="459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83EA968-ED8B-1E3A-8D71-5BD586F0AF15}"/>
                    </a:ext>
                  </a:extLst>
                </p14:cNvPr>
                <p14:cNvContentPartPr/>
                <p14:nvPr/>
              </p14:nvContentPartPr>
              <p14:xfrm>
                <a:off x="7757520" y="1539754"/>
                <a:ext cx="3207240" cy="133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83EA968-ED8B-1E3A-8D71-5BD586F0AF1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48880" y="1530754"/>
                  <a:ext cx="3224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DE8DE8-D6B1-3591-7A6B-E44148C89D9E}"/>
                    </a:ext>
                  </a:extLst>
                </p14:cNvPr>
                <p14:cNvContentPartPr/>
                <p14:nvPr/>
              </p14:nvContentPartPr>
              <p14:xfrm>
                <a:off x="6937080" y="1891474"/>
                <a:ext cx="81000" cy="699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DE8DE8-D6B1-3591-7A6B-E44148C89D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28080" y="1882834"/>
                  <a:ext cx="9864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FD1A040-4FD5-CCB4-77AE-29230B01C623}"/>
                    </a:ext>
                  </a:extLst>
                </p14:cNvPr>
                <p14:cNvContentPartPr/>
                <p14:nvPr/>
              </p14:nvContentPartPr>
              <p14:xfrm>
                <a:off x="6828000" y="2229874"/>
                <a:ext cx="445680" cy="180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FD1A040-4FD5-CCB4-77AE-29230B01C6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19360" y="2220874"/>
                  <a:ext cx="463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D4F5C85-A07D-4B35-A9BC-3EB39D765704}"/>
                    </a:ext>
                  </a:extLst>
                </p14:cNvPr>
                <p14:cNvContentPartPr/>
                <p14:nvPr/>
              </p14:nvContentPartPr>
              <p14:xfrm>
                <a:off x="7607400" y="2151394"/>
                <a:ext cx="149760" cy="193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D4F5C85-A07D-4B35-A9BC-3EB39D76570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98760" y="2142754"/>
                  <a:ext cx="167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ECCFFD5-89EF-8783-6E51-21310CD47131}"/>
                    </a:ext>
                  </a:extLst>
                </p14:cNvPr>
                <p14:cNvContentPartPr/>
                <p14:nvPr/>
              </p14:nvContentPartPr>
              <p14:xfrm>
                <a:off x="7439280" y="2016034"/>
                <a:ext cx="485280" cy="504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ECCFFD5-89EF-8783-6E51-21310CD471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30280" y="2007034"/>
                  <a:ext cx="5029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476156A-1341-E270-64E4-CE6975C1AAD8}"/>
                    </a:ext>
                  </a:extLst>
                </p14:cNvPr>
                <p14:cNvContentPartPr/>
                <p14:nvPr/>
              </p14:nvContentPartPr>
              <p14:xfrm>
                <a:off x="8267280" y="2100274"/>
                <a:ext cx="115920" cy="337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476156A-1341-E270-64E4-CE6975C1AAD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58640" y="2091634"/>
                  <a:ext cx="133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5B380A3-4A80-B970-E4BA-75D5BB88E0D9}"/>
                    </a:ext>
                  </a:extLst>
                </p14:cNvPr>
                <p14:cNvContentPartPr/>
                <p14:nvPr/>
              </p14:nvContentPartPr>
              <p14:xfrm>
                <a:off x="8557440" y="1833514"/>
                <a:ext cx="448200" cy="532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5B380A3-4A80-B970-E4BA-75D5BB88E0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48800" y="1824514"/>
                  <a:ext cx="46584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6EB58F7-4695-431D-AA28-E37CD82226E4}"/>
                    </a:ext>
                  </a:extLst>
                </p14:cNvPr>
                <p14:cNvContentPartPr/>
                <p14:nvPr/>
              </p14:nvContentPartPr>
              <p14:xfrm>
                <a:off x="8001960" y="1721554"/>
                <a:ext cx="795960" cy="778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6EB58F7-4695-431D-AA28-E37CD82226E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92960" y="1712554"/>
                  <a:ext cx="81360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4AB3EFA-0DF1-151A-9CA1-6C543D7AFC20}"/>
                    </a:ext>
                  </a:extLst>
                </p14:cNvPr>
                <p14:cNvContentPartPr/>
                <p14:nvPr/>
              </p14:nvContentPartPr>
              <p14:xfrm>
                <a:off x="9407760" y="2356234"/>
                <a:ext cx="1613520" cy="57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4AB3EFA-0DF1-151A-9CA1-6C543D7AFC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99120" y="2347234"/>
                  <a:ext cx="1631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B97C9B8-1060-D35C-DB5F-1629BB36CDDE}"/>
                    </a:ext>
                  </a:extLst>
                </p14:cNvPr>
                <p14:cNvContentPartPr/>
                <p14:nvPr/>
              </p14:nvContentPartPr>
              <p14:xfrm>
                <a:off x="6711720" y="2714794"/>
                <a:ext cx="271440" cy="758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B97C9B8-1060-D35C-DB5F-1629BB36CD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02720" y="2705794"/>
                  <a:ext cx="28908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8F09B28-D636-4233-704A-3D3E65FEC8D7}"/>
                    </a:ext>
                  </a:extLst>
                </p14:cNvPr>
                <p14:cNvContentPartPr/>
                <p14:nvPr/>
              </p14:nvContentPartPr>
              <p14:xfrm>
                <a:off x="5633160" y="1672663"/>
                <a:ext cx="375480" cy="668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8F09B28-D636-4233-704A-3D3E65FEC8D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24520" y="1664023"/>
                  <a:ext cx="393120" cy="68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DFDF3B9-B2C4-1F8D-7941-4C36D16B32F4}"/>
              </a:ext>
            </a:extLst>
          </p:cNvPr>
          <p:cNvGrpSpPr/>
          <p:nvPr/>
        </p:nvGrpSpPr>
        <p:grpSpPr>
          <a:xfrm>
            <a:off x="5763480" y="5795674"/>
            <a:ext cx="2919960" cy="1126080"/>
            <a:chOff x="5763480" y="5795674"/>
            <a:chExt cx="2919960" cy="11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D8F9E9F-C1B9-0E03-8CBB-F404865A9644}"/>
                    </a:ext>
                  </a:extLst>
                </p14:cNvPr>
                <p14:cNvContentPartPr/>
                <p14:nvPr/>
              </p14:nvContentPartPr>
              <p14:xfrm>
                <a:off x="6851040" y="5795674"/>
                <a:ext cx="223920" cy="600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D8F9E9F-C1B9-0E03-8CBB-F404865A96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42400" y="5786674"/>
                  <a:ext cx="24156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6953DAF-341B-9ECE-78B0-52E938630A8D}"/>
                    </a:ext>
                  </a:extLst>
                </p14:cNvPr>
                <p14:cNvContentPartPr/>
                <p14:nvPr/>
              </p14:nvContentPartPr>
              <p14:xfrm>
                <a:off x="5763480" y="6413074"/>
                <a:ext cx="174960" cy="209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6953DAF-341B-9ECE-78B0-52E938630A8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54840" y="6404074"/>
                  <a:ext cx="192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048DD6D-A698-7827-5DE8-7F7F1DFF18FA}"/>
                    </a:ext>
                  </a:extLst>
                </p14:cNvPr>
                <p14:cNvContentPartPr/>
                <p14:nvPr/>
              </p14:nvContentPartPr>
              <p14:xfrm>
                <a:off x="5993520" y="6785314"/>
                <a:ext cx="41040" cy="136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048DD6D-A698-7827-5DE8-7F7F1DFF18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84880" y="6776674"/>
                  <a:ext cx="58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7F6C0A1-C1A7-7E57-745A-F376D9CE33F8}"/>
                    </a:ext>
                  </a:extLst>
                </p14:cNvPr>
                <p14:cNvContentPartPr/>
                <p14:nvPr/>
              </p14:nvContentPartPr>
              <p14:xfrm>
                <a:off x="6180720" y="6408103"/>
                <a:ext cx="1191240" cy="179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7F6C0A1-C1A7-7E57-745A-F376D9CE33F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72080" y="6399103"/>
                  <a:ext cx="1208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C7AC71D-EC00-497C-E9C5-B7AB23AEF753}"/>
                    </a:ext>
                  </a:extLst>
                </p14:cNvPr>
                <p14:cNvContentPartPr/>
                <p14:nvPr/>
              </p14:nvContentPartPr>
              <p14:xfrm>
                <a:off x="7750680" y="6319903"/>
                <a:ext cx="381240" cy="277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C7AC71D-EC00-497C-E9C5-B7AB23AEF7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41680" y="6311263"/>
                  <a:ext cx="3988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9B90E08-2035-D737-1790-41CF5BA2E9CB}"/>
                    </a:ext>
                  </a:extLst>
                </p14:cNvPr>
                <p14:cNvContentPartPr/>
                <p14:nvPr/>
              </p14:nvContentPartPr>
              <p14:xfrm>
                <a:off x="8240640" y="6356623"/>
                <a:ext cx="442800" cy="328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9B90E08-2035-D737-1790-41CF5BA2E9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32000" y="6347623"/>
                  <a:ext cx="46044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96190C-6D83-7B67-7B0B-2462662EFEC4}"/>
              </a:ext>
            </a:extLst>
          </p:cNvPr>
          <p:cNvGrpSpPr/>
          <p:nvPr/>
        </p:nvGrpSpPr>
        <p:grpSpPr>
          <a:xfrm>
            <a:off x="7347480" y="3016543"/>
            <a:ext cx="4227480" cy="3039120"/>
            <a:chOff x="7347480" y="3016543"/>
            <a:chExt cx="4227480" cy="30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F8B5984-A6BF-594B-AAA0-13E2F67F3F5B}"/>
                    </a:ext>
                  </a:extLst>
                </p14:cNvPr>
                <p14:cNvContentPartPr/>
                <p14:nvPr/>
              </p14:nvContentPartPr>
              <p14:xfrm>
                <a:off x="7359720" y="3348463"/>
                <a:ext cx="31320" cy="320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F8B5984-A6BF-594B-AAA0-13E2F67F3F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51080" y="3339823"/>
                  <a:ext cx="489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59AB64-A3A1-6C68-BB19-A9882E773ECB}"/>
                    </a:ext>
                  </a:extLst>
                </p14:cNvPr>
                <p14:cNvContentPartPr/>
                <p14:nvPr/>
              </p14:nvContentPartPr>
              <p14:xfrm>
                <a:off x="7406880" y="3046783"/>
                <a:ext cx="21960" cy="450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59AB64-A3A1-6C68-BB19-A9882E773E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98240" y="3038143"/>
                  <a:ext cx="39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ED50DC2-02C0-E57F-BB1C-C1B14FD78D55}"/>
                    </a:ext>
                  </a:extLst>
                </p14:cNvPr>
                <p14:cNvContentPartPr/>
                <p14:nvPr/>
              </p14:nvContentPartPr>
              <p14:xfrm>
                <a:off x="7455480" y="3154783"/>
                <a:ext cx="382320" cy="8269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ED50DC2-02C0-E57F-BB1C-C1B14FD78D5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46840" y="3145783"/>
                  <a:ext cx="39996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A0CC3F9-FAD8-2675-B7F6-454112CFFE9F}"/>
                    </a:ext>
                  </a:extLst>
                </p14:cNvPr>
                <p14:cNvContentPartPr/>
                <p14:nvPr/>
              </p14:nvContentPartPr>
              <p14:xfrm>
                <a:off x="7861920" y="3303823"/>
                <a:ext cx="226080" cy="660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A0CC3F9-FAD8-2675-B7F6-454112CFFE9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53280" y="3295183"/>
                  <a:ext cx="24372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E4C1522-B385-CEB8-49EB-4B730113E477}"/>
                    </a:ext>
                  </a:extLst>
                </p14:cNvPr>
                <p14:cNvContentPartPr/>
                <p14:nvPr/>
              </p14:nvContentPartPr>
              <p14:xfrm>
                <a:off x="8101680" y="3444943"/>
                <a:ext cx="514080" cy="339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E4C1522-B385-CEB8-49EB-4B730113E4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92680" y="3436303"/>
                  <a:ext cx="5317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C71D8A-2F29-CBD0-883B-695086EEB860}"/>
                    </a:ext>
                  </a:extLst>
                </p14:cNvPr>
                <p14:cNvContentPartPr/>
                <p14:nvPr/>
              </p14:nvContentPartPr>
              <p14:xfrm>
                <a:off x="8745000" y="3489223"/>
                <a:ext cx="329040" cy="358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C71D8A-2F29-CBD0-883B-695086EEB8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36360" y="3480583"/>
                  <a:ext cx="3466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2A796BA-4DAF-7474-6E4D-8B0BA437E7EE}"/>
                    </a:ext>
                  </a:extLst>
                </p14:cNvPr>
                <p14:cNvContentPartPr/>
                <p14:nvPr/>
              </p14:nvContentPartPr>
              <p14:xfrm>
                <a:off x="9225960" y="3474103"/>
                <a:ext cx="198720" cy="371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2A796BA-4DAF-7474-6E4D-8B0BA437E7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17320" y="3465463"/>
                  <a:ext cx="216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7D8647B-327D-DBAB-92E3-4F6D36FF5CDF}"/>
                    </a:ext>
                  </a:extLst>
                </p14:cNvPr>
                <p14:cNvContentPartPr/>
                <p14:nvPr/>
              </p14:nvContentPartPr>
              <p14:xfrm>
                <a:off x="9192480" y="3525223"/>
                <a:ext cx="122760" cy="68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7D8647B-327D-DBAB-92E3-4F6D36FF5CD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83840" y="3516223"/>
                  <a:ext cx="140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109B4DB-2C33-A89C-B4D8-7DD97789B6B9}"/>
                    </a:ext>
                  </a:extLst>
                </p14:cNvPr>
                <p14:cNvContentPartPr/>
                <p14:nvPr/>
              </p14:nvContentPartPr>
              <p14:xfrm>
                <a:off x="9529800" y="3716023"/>
                <a:ext cx="16200" cy="25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109B4DB-2C33-A89C-B4D8-7DD97789B6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20800" y="3707023"/>
                  <a:ext cx="33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5B428E8-D732-1895-99DA-1659A96F6F45}"/>
                    </a:ext>
                  </a:extLst>
                </p14:cNvPr>
                <p14:cNvContentPartPr/>
                <p14:nvPr/>
              </p14:nvContentPartPr>
              <p14:xfrm>
                <a:off x="9682080" y="3559783"/>
                <a:ext cx="326880" cy="360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5B428E8-D732-1895-99DA-1659A96F6F4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673080" y="3550783"/>
                  <a:ext cx="3445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AA09711-E4E9-438B-D45B-4D5A85233C0A}"/>
                    </a:ext>
                  </a:extLst>
                </p14:cNvPr>
                <p14:cNvContentPartPr/>
                <p14:nvPr/>
              </p14:nvContentPartPr>
              <p14:xfrm>
                <a:off x="10034880" y="3481303"/>
                <a:ext cx="157680" cy="552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AA09711-E4E9-438B-D45B-4D5A85233C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26240" y="3472303"/>
                  <a:ext cx="1753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429D2B9-F7E1-E114-1A25-5A059275C581}"/>
                    </a:ext>
                  </a:extLst>
                </p14:cNvPr>
                <p14:cNvContentPartPr/>
                <p14:nvPr/>
              </p14:nvContentPartPr>
              <p14:xfrm>
                <a:off x="7602000" y="3016543"/>
                <a:ext cx="482760" cy="1362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429D2B9-F7E1-E114-1A25-5A059275C58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93000" y="3007543"/>
                  <a:ext cx="500400" cy="13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7DC7090-693A-AA3B-B0DA-486874F0498F}"/>
                    </a:ext>
                  </a:extLst>
                </p14:cNvPr>
                <p14:cNvContentPartPr/>
                <p14:nvPr/>
              </p14:nvContentPartPr>
              <p14:xfrm>
                <a:off x="10332600" y="3399223"/>
                <a:ext cx="64440" cy="582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7DC7090-693A-AA3B-B0DA-486874F049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23960" y="3390223"/>
                  <a:ext cx="8208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40F6D73-2B42-A81E-1FD7-3E169D046637}"/>
                    </a:ext>
                  </a:extLst>
                </p14:cNvPr>
                <p14:cNvContentPartPr/>
                <p14:nvPr/>
              </p14:nvContentPartPr>
              <p14:xfrm>
                <a:off x="10338000" y="4099423"/>
                <a:ext cx="48960" cy="25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40F6D73-2B42-A81E-1FD7-3E169D04663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29000" y="4090423"/>
                  <a:ext cx="66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3EEF831-A7EA-4189-BC0B-C9B659C87B5F}"/>
                    </a:ext>
                  </a:extLst>
                </p14:cNvPr>
                <p14:cNvContentPartPr/>
                <p14:nvPr/>
              </p14:nvContentPartPr>
              <p14:xfrm>
                <a:off x="10540680" y="3576703"/>
                <a:ext cx="263520" cy="35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3EEF831-A7EA-4189-BC0B-C9B659C87B5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32040" y="3568063"/>
                  <a:ext cx="281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B42C40C-1E52-2909-92CD-CE13B3E19B72}"/>
                    </a:ext>
                  </a:extLst>
                </p14:cNvPr>
                <p14:cNvContentPartPr/>
                <p14:nvPr/>
              </p14:nvContentPartPr>
              <p14:xfrm>
                <a:off x="10626000" y="3790903"/>
                <a:ext cx="241560" cy="122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B42C40C-1E52-2909-92CD-CE13B3E19B7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17000" y="3782263"/>
                  <a:ext cx="259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3B8D1DD-C825-6AF5-E9DE-4200FA8E6EFC}"/>
                    </a:ext>
                  </a:extLst>
                </p14:cNvPr>
                <p14:cNvContentPartPr/>
                <p14:nvPr/>
              </p14:nvContentPartPr>
              <p14:xfrm>
                <a:off x="10944960" y="3561583"/>
                <a:ext cx="208800" cy="272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3B8D1DD-C825-6AF5-E9DE-4200FA8E6EF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36320" y="3552583"/>
                  <a:ext cx="226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5DC03A1-A410-65CC-6BD7-2E61B44787A1}"/>
                    </a:ext>
                  </a:extLst>
                </p14:cNvPr>
                <p14:cNvContentPartPr/>
                <p14:nvPr/>
              </p14:nvContentPartPr>
              <p14:xfrm>
                <a:off x="11188680" y="3215263"/>
                <a:ext cx="234000" cy="734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5DC03A1-A410-65CC-6BD7-2E61B44787A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179680" y="3206623"/>
                  <a:ext cx="25164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7619456-5D23-631A-8598-58B5697FD24F}"/>
                    </a:ext>
                  </a:extLst>
                </p14:cNvPr>
                <p14:cNvContentPartPr/>
                <p14:nvPr/>
              </p14:nvContentPartPr>
              <p14:xfrm>
                <a:off x="8396160" y="4349983"/>
                <a:ext cx="29160" cy="325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7619456-5D23-631A-8598-58B5697FD24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87160" y="4340983"/>
                  <a:ext cx="468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0368A78-0F3E-8C81-179A-B4675F8DE330}"/>
                    </a:ext>
                  </a:extLst>
                </p14:cNvPr>
                <p14:cNvContentPartPr/>
                <p14:nvPr/>
              </p14:nvContentPartPr>
              <p14:xfrm>
                <a:off x="8425680" y="4369423"/>
                <a:ext cx="160200" cy="210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0368A78-0F3E-8C81-179A-B4675F8DE33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17040" y="4360423"/>
                  <a:ext cx="177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B7D50B6-0249-0606-134B-0ECA76E7A78C}"/>
                    </a:ext>
                  </a:extLst>
                </p14:cNvPr>
                <p14:cNvContentPartPr/>
                <p14:nvPr/>
              </p14:nvContentPartPr>
              <p14:xfrm>
                <a:off x="8615040" y="4381303"/>
                <a:ext cx="483480" cy="192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B7D50B6-0249-0606-134B-0ECA76E7A7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06400" y="4372303"/>
                  <a:ext cx="501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07E2EED-C811-BD8C-C087-E54CA9233CDD}"/>
                    </a:ext>
                  </a:extLst>
                </p14:cNvPr>
                <p14:cNvContentPartPr/>
                <p14:nvPr/>
              </p14:nvContentPartPr>
              <p14:xfrm>
                <a:off x="8969640" y="4274383"/>
                <a:ext cx="650160" cy="449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07E2EED-C811-BD8C-C087-E54CA9233CD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60640" y="4265383"/>
                  <a:ext cx="6678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79C176A-87AA-2A4D-3794-9F5E4A7429A6}"/>
                    </a:ext>
                  </a:extLst>
                </p14:cNvPr>
                <p14:cNvContentPartPr/>
                <p14:nvPr/>
              </p14:nvContentPartPr>
              <p14:xfrm>
                <a:off x="9606480" y="4285903"/>
                <a:ext cx="320040" cy="628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79C176A-87AA-2A4D-3794-9F5E4A7429A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597480" y="4276903"/>
                  <a:ext cx="33768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7FEEEAD-C3B7-EEC7-9CAF-9D634F33DA07}"/>
                    </a:ext>
                  </a:extLst>
                </p14:cNvPr>
                <p14:cNvContentPartPr/>
                <p14:nvPr/>
              </p14:nvContentPartPr>
              <p14:xfrm>
                <a:off x="9710880" y="4324783"/>
                <a:ext cx="458640" cy="347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7FEEEAD-C3B7-EEC7-9CAF-9D634F33DA0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02240" y="4316143"/>
                  <a:ext cx="4762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1B5B11A-4702-BD6E-007F-5038F7247B29}"/>
                    </a:ext>
                  </a:extLst>
                </p14:cNvPr>
                <p14:cNvContentPartPr/>
                <p14:nvPr/>
              </p14:nvContentPartPr>
              <p14:xfrm>
                <a:off x="10016520" y="4342783"/>
                <a:ext cx="197280" cy="516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1B5B11A-4702-BD6E-007F-5038F7247B2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07880" y="4334143"/>
                  <a:ext cx="2149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E888FB8-1792-E0E2-0515-FF884D27BFF8}"/>
                    </a:ext>
                  </a:extLst>
                </p14:cNvPr>
                <p14:cNvContentPartPr/>
                <p14:nvPr/>
              </p14:nvContentPartPr>
              <p14:xfrm>
                <a:off x="10308120" y="4172503"/>
                <a:ext cx="48960" cy="237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E888FB8-1792-E0E2-0515-FF884D27BFF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99480" y="4163863"/>
                  <a:ext cx="66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F9BC9A5-3333-A4D0-769A-3AC29F0697F0}"/>
                    </a:ext>
                  </a:extLst>
                </p14:cNvPr>
                <p14:cNvContentPartPr/>
                <p14:nvPr/>
              </p14:nvContentPartPr>
              <p14:xfrm>
                <a:off x="10436640" y="4230823"/>
                <a:ext cx="33120" cy="227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F9BC9A5-3333-A4D0-769A-3AC29F0697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27640" y="4222183"/>
                  <a:ext cx="50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142D29C-1453-B4AB-C814-FAE8067E81AE}"/>
                    </a:ext>
                  </a:extLst>
                </p14:cNvPr>
                <p14:cNvContentPartPr/>
                <p14:nvPr/>
              </p14:nvContentPartPr>
              <p14:xfrm>
                <a:off x="10544280" y="4360783"/>
                <a:ext cx="338400" cy="499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142D29C-1453-B4AB-C814-FAE8067E81A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35280" y="4351783"/>
                  <a:ext cx="3560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998FD0A-B33F-A51D-AE81-C400754C15E3}"/>
                    </a:ext>
                  </a:extLst>
                </p14:cNvPr>
                <p14:cNvContentPartPr/>
                <p14:nvPr/>
              </p14:nvContentPartPr>
              <p14:xfrm>
                <a:off x="10880160" y="4226503"/>
                <a:ext cx="161280" cy="439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998FD0A-B33F-A51D-AE81-C400754C15E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871520" y="4217503"/>
                  <a:ext cx="1789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A751E5D-D57A-96F5-844F-69373605FB4A}"/>
                    </a:ext>
                  </a:extLst>
                </p14:cNvPr>
                <p14:cNvContentPartPr/>
                <p14:nvPr/>
              </p14:nvContentPartPr>
              <p14:xfrm>
                <a:off x="11024160" y="4114903"/>
                <a:ext cx="173520" cy="278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A751E5D-D57A-96F5-844F-69373605FB4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015160" y="4106263"/>
                  <a:ext cx="191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12C9C16-1CF8-6830-B265-AE01E267A3D6}"/>
                    </a:ext>
                  </a:extLst>
                </p14:cNvPr>
                <p14:cNvContentPartPr/>
                <p14:nvPr/>
              </p14:nvContentPartPr>
              <p14:xfrm>
                <a:off x="11361120" y="4248103"/>
                <a:ext cx="47880" cy="58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12C9C16-1CF8-6830-B265-AE01E267A3D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352480" y="4239463"/>
                  <a:ext cx="65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E659BBD-B20A-B730-E091-5C76BEDC5999}"/>
                    </a:ext>
                  </a:extLst>
                </p14:cNvPr>
                <p14:cNvContentPartPr/>
                <p14:nvPr/>
              </p14:nvContentPartPr>
              <p14:xfrm>
                <a:off x="11172840" y="4619623"/>
                <a:ext cx="261360" cy="434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E659BBD-B20A-B730-E091-5C76BEDC599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164200" y="4610623"/>
                  <a:ext cx="2790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E9BBC4F-5501-E0C7-7095-0F16E9711C5F}"/>
                    </a:ext>
                  </a:extLst>
                </p14:cNvPr>
                <p14:cNvContentPartPr/>
                <p14:nvPr/>
              </p14:nvContentPartPr>
              <p14:xfrm>
                <a:off x="7347480" y="4605223"/>
                <a:ext cx="1127520" cy="617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E9BBC4F-5501-E0C7-7095-0F16E9711C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338480" y="4596583"/>
                  <a:ext cx="114516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BA05F05-56B6-6DCA-8280-558DACD43F11}"/>
                    </a:ext>
                  </a:extLst>
                </p14:cNvPr>
                <p14:cNvContentPartPr/>
                <p14:nvPr/>
              </p14:nvContentPartPr>
              <p14:xfrm>
                <a:off x="8430720" y="5231623"/>
                <a:ext cx="103320" cy="484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BA05F05-56B6-6DCA-8280-558DACD43F1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21720" y="5222623"/>
                  <a:ext cx="1209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79B54C3-E22C-57BD-040D-090E1412E645}"/>
                    </a:ext>
                  </a:extLst>
                </p14:cNvPr>
                <p14:cNvContentPartPr/>
                <p14:nvPr/>
              </p14:nvContentPartPr>
              <p14:xfrm>
                <a:off x="8522160" y="5363743"/>
                <a:ext cx="737640" cy="202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79B54C3-E22C-57BD-040D-090E1412E64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513160" y="5355103"/>
                  <a:ext cx="755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4A69D21-14DE-2CF4-8133-120060C53FF0}"/>
                    </a:ext>
                  </a:extLst>
                </p14:cNvPr>
                <p14:cNvContentPartPr/>
                <p14:nvPr/>
              </p14:nvContentPartPr>
              <p14:xfrm>
                <a:off x="9240720" y="5132263"/>
                <a:ext cx="184320" cy="407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4A69D21-14DE-2CF4-8133-120060C53FF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31720" y="5123263"/>
                  <a:ext cx="2019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019E0B-E578-843C-60FB-C031D1DDDC56}"/>
                    </a:ext>
                  </a:extLst>
                </p14:cNvPr>
                <p14:cNvContentPartPr/>
                <p14:nvPr/>
              </p14:nvContentPartPr>
              <p14:xfrm>
                <a:off x="9557880" y="5359423"/>
                <a:ext cx="631800" cy="423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019E0B-E578-843C-60FB-C031D1DDDC5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48880" y="5350783"/>
                  <a:ext cx="6494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0D28E3B-3C2B-EAA9-5404-09EA99BF0466}"/>
                    </a:ext>
                  </a:extLst>
                </p14:cNvPr>
                <p14:cNvContentPartPr/>
                <p14:nvPr/>
              </p14:nvContentPartPr>
              <p14:xfrm>
                <a:off x="10050720" y="5258623"/>
                <a:ext cx="363960" cy="797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0D28E3B-3C2B-EAA9-5404-09EA99BF046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41720" y="5249983"/>
                  <a:ext cx="38160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3F703F7-4F7F-BE23-9356-DE116E9CDC54}"/>
                    </a:ext>
                  </a:extLst>
                </p14:cNvPr>
                <p14:cNvContentPartPr/>
                <p14:nvPr/>
              </p14:nvContentPartPr>
              <p14:xfrm>
                <a:off x="10482720" y="5043703"/>
                <a:ext cx="170640" cy="816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3F703F7-4F7F-BE23-9356-DE116E9CDC5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73720" y="5034703"/>
                  <a:ext cx="18828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A014805-548D-FC42-703E-982F92CC685B}"/>
                    </a:ext>
                  </a:extLst>
                </p14:cNvPr>
                <p14:cNvContentPartPr/>
                <p14:nvPr/>
              </p14:nvContentPartPr>
              <p14:xfrm>
                <a:off x="10756680" y="5063143"/>
                <a:ext cx="33480" cy="361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A014805-548D-FC42-703E-982F92CC685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748040" y="5054143"/>
                  <a:ext cx="511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AB15575-379B-BE60-7859-A07D785D738D}"/>
                    </a:ext>
                  </a:extLst>
                </p14:cNvPr>
                <p14:cNvContentPartPr/>
                <p14:nvPr/>
              </p14:nvContentPartPr>
              <p14:xfrm>
                <a:off x="10758480" y="5043703"/>
                <a:ext cx="351720" cy="680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AB15575-379B-BE60-7859-A07D785D738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49840" y="5034703"/>
                  <a:ext cx="36936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9EF5ED0-5E39-7DA5-3370-2C786EFB59E5}"/>
                    </a:ext>
                  </a:extLst>
                </p14:cNvPr>
                <p14:cNvContentPartPr/>
                <p14:nvPr/>
              </p14:nvContentPartPr>
              <p14:xfrm>
                <a:off x="11135760" y="5083663"/>
                <a:ext cx="277920" cy="601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9EF5ED0-5E39-7DA5-3370-2C786EFB59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126760" y="5075023"/>
                  <a:ext cx="29556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DA6B7E8-E3EC-300F-C49D-B459324BC873}"/>
                    </a:ext>
                  </a:extLst>
                </p14:cNvPr>
                <p14:cNvContentPartPr/>
                <p14:nvPr/>
              </p14:nvContentPartPr>
              <p14:xfrm>
                <a:off x="11263920" y="5282743"/>
                <a:ext cx="311040" cy="689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DA6B7E8-E3EC-300F-C49D-B459324BC87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254920" y="5274103"/>
                  <a:ext cx="328680" cy="70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A74AEF-7C4C-20BC-0CB5-01838655D494}"/>
                  </a:ext>
                </a:extLst>
              </p14:cNvPr>
              <p14:cNvContentPartPr/>
              <p14:nvPr/>
            </p14:nvContentPartPr>
            <p14:xfrm>
              <a:off x="7236960" y="445714"/>
              <a:ext cx="9000" cy="93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A74AEF-7C4C-20BC-0CB5-01838655D4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20" y="436714"/>
                <a:ext cx="2664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ED5DF0C-9282-FB6C-81AE-07127D421F5D}"/>
              </a:ext>
            </a:extLst>
          </p:cNvPr>
          <p:cNvGrpSpPr/>
          <p:nvPr/>
        </p:nvGrpSpPr>
        <p:grpSpPr>
          <a:xfrm>
            <a:off x="1740120" y="937474"/>
            <a:ext cx="10342800" cy="3881160"/>
            <a:chOff x="1740120" y="937474"/>
            <a:chExt cx="10342800" cy="38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0CC35E7-AEA3-E451-3BD5-D6A3B5E068A1}"/>
                    </a:ext>
                  </a:extLst>
                </p14:cNvPr>
                <p14:cNvContentPartPr/>
                <p14:nvPr/>
              </p14:nvContentPartPr>
              <p14:xfrm>
                <a:off x="1824000" y="1298914"/>
                <a:ext cx="4857120" cy="3101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0CC35E7-AEA3-E451-3BD5-D6A3B5E068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15000" y="1290274"/>
                  <a:ext cx="4874760" cy="31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8A0F6B-26C2-A6CC-EA23-555541B00FF2}"/>
                    </a:ext>
                  </a:extLst>
                </p14:cNvPr>
                <p14:cNvContentPartPr/>
                <p14:nvPr/>
              </p14:nvContentPartPr>
              <p14:xfrm>
                <a:off x="2043960" y="1155994"/>
                <a:ext cx="16200" cy="23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8A0F6B-26C2-A6CC-EA23-555541B00F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35320" y="1147354"/>
                  <a:ext cx="33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2A50B78-50FE-31EC-8AAE-AE83568915C3}"/>
                    </a:ext>
                  </a:extLst>
                </p14:cNvPr>
                <p14:cNvContentPartPr/>
                <p14:nvPr/>
              </p14:nvContentPartPr>
              <p14:xfrm>
                <a:off x="1740120" y="1042594"/>
                <a:ext cx="324360" cy="523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2A50B78-50FE-31EC-8AAE-AE83568915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1480" y="1033594"/>
                  <a:ext cx="3420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FB23B4-9AC6-4299-5567-3588D2E1C6C3}"/>
                    </a:ext>
                  </a:extLst>
                </p14:cNvPr>
                <p14:cNvContentPartPr/>
                <p14:nvPr/>
              </p14:nvContentPartPr>
              <p14:xfrm>
                <a:off x="1781160" y="1294954"/>
                <a:ext cx="407520" cy="232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FB23B4-9AC6-4299-5567-3588D2E1C6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72160" y="1286314"/>
                  <a:ext cx="425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E5BB05-514F-EFA6-F700-F7FB653A9BA8}"/>
                    </a:ext>
                  </a:extLst>
                </p14:cNvPr>
                <p14:cNvContentPartPr/>
                <p14:nvPr/>
              </p14:nvContentPartPr>
              <p14:xfrm>
                <a:off x="1907880" y="1207114"/>
                <a:ext cx="4839480" cy="221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E5BB05-514F-EFA6-F700-F7FB653A9B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98880" y="1198114"/>
                  <a:ext cx="4857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112CB6-5A71-DD73-53BA-47CD9E2C907C}"/>
                    </a:ext>
                  </a:extLst>
                </p14:cNvPr>
                <p14:cNvContentPartPr/>
                <p14:nvPr/>
              </p14:nvContentPartPr>
              <p14:xfrm>
                <a:off x="6742320" y="1064914"/>
                <a:ext cx="99000" cy="21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112CB6-5A71-DD73-53BA-47CD9E2C90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33680" y="1055914"/>
                  <a:ext cx="116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6A1EE7-EBD4-AB7A-8B26-70DAC77D224D}"/>
                    </a:ext>
                  </a:extLst>
                </p14:cNvPr>
                <p14:cNvContentPartPr/>
                <p14:nvPr/>
              </p14:nvContentPartPr>
              <p14:xfrm>
                <a:off x="6239400" y="1072114"/>
                <a:ext cx="1054800" cy="114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6A1EE7-EBD4-AB7A-8B26-70DAC77D22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30400" y="1063474"/>
                  <a:ext cx="1072440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2FA5F4-F779-B586-0A80-277C094A0869}"/>
                    </a:ext>
                  </a:extLst>
                </p14:cNvPr>
                <p14:cNvContentPartPr/>
                <p14:nvPr/>
              </p14:nvContentPartPr>
              <p14:xfrm>
                <a:off x="7427400" y="991474"/>
                <a:ext cx="4372560" cy="78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2FA5F4-F779-B586-0A80-277C094A08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8760" y="982474"/>
                  <a:ext cx="4390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62A9CF-15B9-C053-05D8-D0033AF96C01}"/>
                    </a:ext>
                  </a:extLst>
                </p14:cNvPr>
                <p14:cNvContentPartPr/>
                <p14:nvPr/>
              </p14:nvContentPartPr>
              <p14:xfrm>
                <a:off x="7312920" y="1082554"/>
                <a:ext cx="4424760" cy="2707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62A9CF-15B9-C053-05D8-D0033AF96C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03920" y="1073914"/>
                  <a:ext cx="4442400" cy="27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F8FB66-8C29-59B4-E09F-40014BC5DC03}"/>
                    </a:ext>
                  </a:extLst>
                </p14:cNvPr>
                <p14:cNvContentPartPr/>
                <p14:nvPr/>
              </p14:nvContentPartPr>
              <p14:xfrm>
                <a:off x="11638680" y="937474"/>
                <a:ext cx="444240" cy="3071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F8FB66-8C29-59B4-E09F-40014BC5DC0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630040" y="928834"/>
                  <a:ext cx="461880" cy="30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3C0BB3-FBCE-A92A-ACA9-9A0EFC83802C}"/>
                    </a:ext>
                  </a:extLst>
                </p14:cNvPr>
                <p14:cNvContentPartPr/>
                <p14:nvPr/>
              </p14:nvContentPartPr>
              <p14:xfrm>
                <a:off x="1813560" y="1510594"/>
                <a:ext cx="9682200" cy="55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3C0BB3-FBCE-A92A-ACA9-9A0EFC83802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4920" y="1501594"/>
                  <a:ext cx="96998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4C4148-FC70-0633-448A-18A38B0C092C}"/>
                    </a:ext>
                  </a:extLst>
                </p14:cNvPr>
                <p14:cNvContentPartPr/>
                <p14:nvPr/>
              </p14:nvContentPartPr>
              <p14:xfrm>
                <a:off x="1902480" y="1982194"/>
                <a:ext cx="9767160" cy="431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4C4148-FC70-0633-448A-18A38B0C09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3480" y="1973194"/>
                  <a:ext cx="97848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94D435-B8B6-E655-0E8D-BD723DD22851}"/>
                    </a:ext>
                  </a:extLst>
                </p14:cNvPr>
                <p14:cNvContentPartPr/>
                <p14:nvPr/>
              </p14:nvContentPartPr>
              <p14:xfrm>
                <a:off x="1947840" y="2630194"/>
                <a:ext cx="9777600" cy="387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94D435-B8B6-E655-0E8D-BD723DD228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39200" y="2621194"/>
                  <a:ext cx="97952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F61EEC-8310-E9C9-9531-302B9CAEF611}"/>
                    </a:ext>
                  </a:extLst>
                </p14:cNvPr>
                <p14:cNvContentPartPr/>
                <p14:nvPr/>
              </p14:nvContentPartPr>
              <p14:xfrm>
                <a:off x="1797720" y="3130234"/>
                <a:ext cx="9522000" cy="39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F61EEC-8310-E9C9-9531-302B9CAEF6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89080" y="3121234"/>
                  <a:ext cx="95396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45777E-9375-851C-8800-2728F08EE08F}"/>
                    </a:ext>
                  </a:extLst>
                </p14:cNvPr>
                <p14:cNvContentPartPr/>
                <p14:nvPr/>
              </p14:nvContentPartPr>
              <p14:xfrm>
                <a:off x="10898520" y="3110794"/>
                <a:ext cx="1065240" cy="116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45777E-9375-851C-8800-2728F08EE0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89880" y="3101794"/>
                  <a:ext cx="1082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E94C88-CDA3-7C30-A11B-04459E8B6C83}"/>
                    </a:ext>
                  </a:extLst>
                </p14:cNvPr>
                <p14:cNvContentPartPr/>
                <p14:nvPr/>
              </p14:nvContentPartPr>
              <p14:xfrm>
                <a:off x="1838040" y="3885514"/>
                <a:ext cx="10072800" cy="40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E94C88-CDA3-7C30-A11B-04459E8B6C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29040" y="3876874"/>
                  <a:ext cx="100904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34D197-2068-F4A5-61B6-334A141AB003}"/>
                    </a:ext>
                  </a:extLst>
                </p14:cNvPr>
                <p14:cNvContentPartPr/>
                <p14:nvPr/>
              </p14:nvContentPartPr>
              <p14:xfrm>
                <a:off x="3609960" y="1407274"/>
                <a:ext cx="327600" cy="271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34D197-2068-F4A5-61B6-334A141AB0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01320" y="1398274"/>
                  <a:ext cx="345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AFA5530-E69A-BCDE-0D45-121C11570EE2}"/>
                    </a:ext>
                  </a:extLst>
                </p14:cNvPr>
                <p14:cNvContentPartPr/>
                <p14:nvPr/>
              </p14:nvContentPartPr>
              <p14:xfrm>
                <a:off x="3800400" y="1503034"/>
                <a:ext cx="296280" cy="17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AFA5530-E69A-BCDE-0D45-121C11570E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91760" y="1494034"/>
                  <a:ext cx="313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A2992A-E2E8-E0E2-BCEC-8D62A1EA36F8}"/>
                    </a:ext>
                  </a:extLst>
                </p14:cNvPr>
                <p14:cNvContentPartPr/>
                <p14:nvPr/>
              </p14:nvContentPartPr>
              <p14:xfrm>
                <a:off x="4047720" y="1496554"/>
                <a:ext cx="105840" cy="229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A2992A-E2E8-E0E2-BCEC-8D62A1EA36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39080" y="1487554"/>
                  <a:ext cx="123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80A16B-B1DC-6AD0-14FE-AFA4FF6A6CD2}"/>
                    </a:ext>
                  </a:extLst>
                </p14:cNvPr>
                <p14:cNvContentPartPr/>
                <p14:nvPr/>
              </p14:nvContentPartPr>
              <p14:xfrm>
                <a:off x="4276320" y="1402594"/>
                <a:ext cx="227160" cy="300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80A16B-B1DC-6AD0-14FE-AFA4FF6A6C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67680" y="1393594"/>
                  <a:ext cx="2448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4710C2-211F-7FBA-C66B-9EE372782E59}"/>
                    </a:ext>
                  </a:extLst>
                </p14:cNvPr>
                <p14:cNvContentPartPr/>
                <p14:nvPr/>
              </p14:nvContentPartPr>
              <p14:xfrm>
                <a:off x="4280280" y="1504474"/>
                <a:ext cx="313200" cy="79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4710C2-211F-7FBA-C66B-9EE372782E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71640" y="1495834"/>
                  <a:ext cx="330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679E6E3-15B9-7EE8-65AB-76EC12138428}"/>
                    </a:ext>
                  </a:extLst>
                </p14:cNvPr>
                <p14:cNvContentPartPr/>
                <p14:nvPr/>
              </p14:nvContentPartPr>
              <p14:xfrm>
                <a:off x="7206720" y="1332034"/>
                <a:ext cx="9720" cy="178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679E6E3-15B9-7EE8-65AB-76EC121384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97720" y="1323394"/>
                  <a:ext cx="27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BCCDFF8-952C-A4DA-6EA7-4E9101665E5F}"/>
                    </a:ext>
                  </a:extLst>
                </p14:cNvPr>
                <p14:cNvContentPartPr/>
                <p14:nvPr/>
              </p14:nvContentPartPr>
              <p14:xfrm>
                <a:off x="7222920" y="1556674"/>
                <a:ext cx="24840" cy="212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BCCDFF8-952C-A4DA-6EA7-4E9101665E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13920" y="1548034"/>
                  <a:ext cx="42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E6F95EF-558E-B79F-7B96-06D0B7C09CEE}"/>
                    </a:ext>
                  </a:extLst>
                </p14:cNvPr>
                <p14:cNvContentPartPr/>
                <p14:nvPr/>
              </p14:nvContentPartPr>
              <p14:xfrm>
                <a:off x="7272600" y="1776274"/>
                <a:ext cx="151920" cy="1225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6F95EF-558E-B79F-7B96-06D0B7C09C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63600" y="1767634"/>
                  <a:ext cx="169560" cy="12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2D6839-B505-882D-1D41-197B6D304390}"/>
                    </a:ext>
                  </a:extLst>
                </p14:cNvPr>
                <p14:cNvContentPartPr/>
                <p14:nvPr/>
              </p14:nvContentPartPr>
              <p14:xfrm>
                <a:off x="7383480" y="3144274"/>
                <a:ext cx="60120" cy="1122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2D6839-B505-882D-1D41-197B6D3043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74480" y="3135274"/>
                  <a:ext cx="7776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1578B6-C234-EB85-8BBA-AF6CE0A1603A}"/>
                    </a:ext>
                  </a:extLst>
                </p14:cNvPr>
                <p14:cNvContentPartPr/>
                <p14:nvPr/>
              </p14:nvContentPartPr>
              <p14:xfrm>
                <a:off x="7467360" y="4321474"/>
                <a:ext cx="90360" cy="497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1578B6-C234-EB85-8BBA-AF6CE0A160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58720" y="4312834"/>
                  <a:ext cx="1080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0163AE-E955-67FF-72A9-19426CFDD24B}"/>
                    </a:ext>
                  </a:extLst>
                </p14:cNvPr>
                <p14:cNvContentPartPr/>
                <p14:nvPr/>
              </p14:nvContentPartPr>
              <p14:xfrm>
                <a:off x="5012880" y="3169834"/>
                <a:ext cx="309960" cy="458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0163AE-E955-67FF-72A9-19426CFDD2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03880" y="3160834"/>
                  <a:ext cx="3276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E02073-DEDF-F840-5F28-C81E8B47C14E}"/>
                    </a:ext>
                  </a:extLst>
                </p14:cNvPr>
                <p14:cNvContentPartPr/>
                <p14:nvPr/>
              </p14:nvContentPartPr>
              <p14:xfrm>
                <a:off x="5398800" y="2838994"/>
                <a:ext cx="340920" cy="55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E02073-DEDF-F840-5F28-C81E8B47C1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90160" y="2830354"/>
                  <a:ext cx="35856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032B12-FE6E-2584-0039-D26D2F51AED5}"/>
                    </a:ext>
                  </a:extLst>
                </p14:cNvPr>
                <p14:cNvContentPartPr/>
                <p14:nvPr/>
              </p14:nvContentPartPr>
              <p14:xfrm>
                <a:off x="5815680" y="2471074"/>
                <a:ext cx="215280" cy="501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032B12-FE6E-2584-0039-D26D2F51AED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06680" y="2462074"/>
                  <a:ext cx="2329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BA6546-9019-9309-7469-5B0E98F2CEA3}"/>
                    </a:ext>
                  </a:extLst>
                </p14:cNvPr>
                <p14:cNvContentPartPr/>
                <p14:nvPr/>
              </p14:nvContentPartPr>
              <p14:xfrm>
                <a:off x="6079560" y="2635954"/>
                <a:ext cx="110520" cy="410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BA6546-9019-9309-7469-5B0E98F2CE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70920" y="2626954"/>
                  <a:ext cx="1281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AE0335-9DEC-0C27-DF2E-4165FF91D4E4}"/>
                    </a:ext>
                  </a:extLst>
                </p14:cNvPr>
                <p14:cNvContentPartPr/>
                <p14:nvPr/>
              </p14:nvContentPartPr>
              <p14:xfrm>
                <a:off x="7615680" y="2553514"/>
                <a:ext cx="666360" cy="685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AE0335-9DEC-0C27-DF2E-4165FF91D4E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07040" y="2544874"/>
                  <a:ext cx="6840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D13C8C-06F9-790D-B862-F8AD0DFD6F51}"/>
                    </a:ext>
                  </a:extLst>
                </p14:cNvPr>
                <p14:cNvContentPartPr/>
                <p14:nvPr/>
              </p14:nvContentPartPr>
              <p14:xfrm>
                <a:off x="8271960" y="2230954"/>
                <a:ext cx="216360" cy="482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D13C8C-06F9-790D-B862-F8AD0DFD6F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63320" y="2221954"/>
                  <a:ext cx="2340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E27469-9713-2C88-DC19-E1878334C436}"/>
                    </a:ext>
                  </a:extLst>
                </p14:cNvPr>
                <p14:cNvContentPartPr/>
                <p14:nvPr/>
              </p14:nvContentPartPr>
              <p14:xfrm>
                <a:off x="8539440" y="2417074"/>
                <a:ext cx="195120" cy="337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E27469-9713-2C88-DC19-E1878334C4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30440" y="2408434"/>
                  <a:ext cx="2127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97462B-8642-5D44-F6DB-32D446CB24A3}"/>
                    </a:ext>
                  </a:extLst>
                </p14:cNvPr>
                <p14:cNvContentPartPr/>
                <p14:nvPr/>
              </p14:nvContentPartPr>
              <p14:xfrm>
                <a:off x="9179520" y="1139434"/>
                <a:ext cx="1067400" cy="580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97462B-8642-5D44-F6DB-32D446CB24A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70520" y="1130794"/>
                  <a:ext cx="10850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E3144D-CC05-8B5B-1200-E45D8028D3AA}"/>
                    </a:ext>
                  </a:extLst>
                </p14:cNvPr>
                <p14:cNvContentPartPr/>
                <p14:nvPr/>
              </p14:nvContentPartPr>
              <p14:xfrm>
                <a:off x="10341240" y="1099474"/>
                <a:ext cx="313200" cy="414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E3144D-CC05-8B5B-1200-E45D8028D3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32600" y="1090834"/>
                  <a:ext cx="330840" cy="43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A3B7ACC-BC6A-80D5-1AEF-119CD469E920}"/>
                  </a:ext>
                </a:extLst>
              </p14:cNvPr>
              <p14:cNvContentPartPr/>
              <p14:nvPr/>
            </p14:nvContentPartPr>
            <p14:xfrm>
              <a:off x="2116680" y="4655554"/>
              <a:ext cx="326520" cy="433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A3B7ACC-BC6A-80D5-1AEF-119CD469E92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07680" y="4646554"/>
                <a:ext cx="3441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959CF43-707B-284A-305F-7FBB918FA663}"/>
                  </a:ext>
                </a:extLst>
              </p14:cNvPr>
              <p14:cNvContentPartPr/>
              <p14:nvPr/>
            </p14:nvContentPartPr>
            <p14:xfrm>
              <a:off x="2090760" y="6080074"/>
              <a:ext cx="276480" cy="673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959CF43-707B-284A-305F-7FBB918FA66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81760" y="6071074"/>
                <a:ext cx="294120" cy="69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62E67F4A-22E1-1BB1-D5DD-E26B3B86FD3C}"/>
              </a:ext>
            </a:extLst>
          </p:cNvPr>
          <p:cNvGrpSpPr/>
          <p:nvPr/>
        </p:nvGrpSpPr>
        <p:grpSpPr>
          <a:xfrm>
            <a:off x="3231240" y="4979554"/>
            <a:ext cx="1143000" cy="1271160"/>
            <a:chOff x="3231240" y="4979554"/>
            <a:chExt cx="1143000" cy="12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029C6C-13CA-CAF9-F36A-832376ED12FA}"/>
                    </a:ext>
                  </a:extLst>
                </p14:cNvPr>
                <p14:cNvContentPartPr/>
                <p14:nvPr/>
              </p14:nvContentPartPr>
              <p14:xfrm>
                <a:off x="3329880" y="4979554"/>
                <a:ext cx="161280" cy="279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029C6C-13CA-CAF9-F36A-832376ED12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0880" y="4970554"/>
                  <a:ext cx="178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03ED36-73D4-D896-8AF6-3FF5AF26E7E3}"/>
                    </a:ext>
                  </a:extLst>
                </p14:cNvPr>
                <p14:cNvContentPartPr/>
                <p14:nvPr/>
              </p14:nvContentPartPr>
              <p14:xfrm>
                <a:off x="3231240" y="5128954"/>
                <a:ext cx="340200" cy="42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03ED36-73D4-D896-8AF6-3FF5AF26E7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22600" y="5119954"/>
                  <a:ext cx="357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CB678A-122F-5C8A-7799-210C859450BE}"/>
                    </a:ext>
                  </a:extLst>
                </p14:cNvPr>
                <p14:cNvContentPartPr/>
                <p14:nvPr/>
              </p14:nvContentPartPr>
              <p14:xfrm>
                <a:off x="3307920" y="5325154"/>
                <a:ext cx="144000" cy="245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CB678A-122F-5C8A-7799-210C859450B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99280" y="5316514"/>
                  <a:ext cx="161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BAC331B-665D-9959-D78A-0CCF57A32B03}"/>
                    </a:ext>
                  </a:extLst>
                </p14:cNvPr>
                <p14:cNvContentPartPr/>
                <p14:nvPr/>
              </p14:nvContentPartPr>
              <p14:xfrm>
                <a:off x="3495480" y="5464474"/>
                <a:ext cx="10800" cy="154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BAC331B-665D-9959-D78A-0CCF57A32B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86480" y="5455474"/>
                  <a:ext cx="284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971F1B-DF9B-6531-B456-E23EEB1469E3}"/>
                    </a:ext>
                  </a:extLst>
                </p14:cNvPr>
                <p14:cNvContentPartPr/>
                <p14:nvPr/>
              </p14:nvContentPartPr>
              <p14:xfrm>
                <a:off x="3349680" y="5627914"/>
                <a:ext cx="165600" cy="235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971F1B-DF9B-6531-B456-E23EEB1469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41040" y="5618914"/>
                  <a:ext cx="183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9704261-7EBB-6FF0-20D9-423911DACBEA}"/>
                    </a:ext>
                  </a:extLst>
                </p14:cNvPr>
                <p14:cNvContentPartPr/>
                <p14:nvPr/>
              </p14:nvContentPartPr>
              <p14:xfrm>
                <a:off x="3533280" y="5790994"/>
                <a:ext cx="118440" cy="137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9704261-7EBB-6FF0-20D9-423911DACB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24280" y="5781994"/>
                  <a:ext cx="136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0B9892-6A79-9DBD-E017-2EB86E6D1EC6}"/>
                    </a:ext>
                  </a:extLst>
                </p14:cNvPr>
                <p14:cNvContentPartPr/>
                <p14:nvPr/>
              </p14:nvContentPartPr>
              <p14:xfrm>
                <a:off x="3371640" y="6032554"/>
                <a:ext cx="244080" cy="218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0B9892-6A79-9DBD-E017-2EB86E6D1E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63000" y="6023554"/>
                  <a:ext cx="261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52EC05-E37A-3F2E-1F42-4D10370283A2}"/>
                    </a:ext>
                  </a:extLst>
                </p14:cNvPr>
                <p14:cNvContentPartPr/>
                <p14:nvPr/>
              </p14:nvContentPartPr>
              <p14:xfrm>
                <a:off x="3575400" y="5337754"/>
                <a:ext cx="206280" cy="577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52EC05-E37A-3F2E-1F42-4D10370283A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66400" y="5328754"/>
                  <a:ext cx="22392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35372E-68A9-F946-2A2C-C22E4C601BEB}"/>
                    </a:ext>
                  </a:extLst>
                </p14:cNvPr>
                <p14:cNvContentPartPr/>
                <p14:nvPr/>
              </p14:nvContentPartPr>
              <p14:xfrm>
                <a:off x="3793920" y="5452234"/>
                <a:ext cx="280080" cy="206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35372E-68A9-F946-2A2C-C22E4C601B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85280" y="5443594"/>
                  <a:ext cx="297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15AA368-0DBA-CD40-67DB-0838423F10CB}"/>
                    </a:ext>
                  </a:extLst>
                </p14:cNvPr>
                <p14:cNvContentPartPr/>
                <p14:nvPr/>
              </p14:nvContentPartPr>
              <p14:xfrm>
                <a:off x="4161840" y="5405434"/>
                <a:ext cx="212400" cy="390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15AA368-0DBA-CD40-67DB-0838423F10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53200" y="5396794"/>
                  <a:ext cx="230040" cy="40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31DB55-BEF6-1ED5-AB39-C9FBB11A7C25}"/>
              </a:ext>
            </a:extLst>
          </p:cNvPr>
          <p:cNvGrpSpPr/>
          <p:nvPr/>
        </p:nvGrpSpPr>
        <p:grpSpPr>
          <a:xfrm>
            <a:off x="5006040" y="4780114"/>
            <a:ext cx="2009160" cy="347760"/>
            <a:chOff x="5006040" y="4780114"/>
            <a:chExt cx="200916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5DB511D-FA7C-0A9F-36FD-9C24C686B373}"/>
                    </a:ext>
                  </a:extLst>
                </p14:cNvPr>
                <p14:cNvContentPartPr/>
                <p14:nvPr/>
              </p14:nvContentPartPr>
              <p14:xfrm>
                <a:off x="5006040" y="4884154"/>
                <a:ext cx="187560" cy="239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5DB511D-FA7C-0A9F-36FD-9C24C686B37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97400" y="4875514"/>
                  <a:ext cx="205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5E7F96-38B9-9648-C1A6-20E1096E7E46}"/>
                    </a:ext>
                  </a:extLst>
                </p14:cNvPr>
                <p14:cNvContentPartPr/>
                <p14:nvPr/>
              </p14:nvContentPartPr>
              <p14:xfrm>
                <a:off x="5106840" y="4911874"/>
                <a:ext cx="138960" cy="149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5E7F96-38B9-9648-C1A6-20E1096E7E4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97840" y="4903234"/>
                  <a:ext cx="156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FD2829-B411-528C-E53C-D4B7409388BE}"/>
                    </a:ext>
                  </a:extLst>
                </p14:cNvPr>
                <p14:cNvContentPartPr/>
                <p14:nvPr/>
              </p14:nvContentPartPr>
              <p14:xfrm>
                <a:off x="5375760" y="4780114"/>
                <a:ext cx="387000" cy="327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FD2829-B411-528C-E53C-D4B7409388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67120" y="4771114"/>
                  <a:ext cx="4046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68B8CB-F012-9043-BA79-4197208FA8E1}"/>
                    </a:ext>
                  </a:extLst>
                </p14:cNvPr>
                <p14:cNvContentPartPr/>
                <p14:nvPr/>
              </p14:nvContentPartPr>
              <p14:xfrm>
                <a:off x="5750880" y="4889914"/>
                <a:ext cx="123480" cy="150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68B8CB-F012-9043-BA79-4197208FA8E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41880" y="4880914"/>
                  <a:ext cx="141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B8D8ED2-7028-105E-1990-BE7FDE4A4F21}"/>
                    </a:ext>
                  </a:extLst>
                </p14:cNvPr>
                <p14:cNvContentPartPr/>
                <p14:nvPr/>
              </p14:nvContentPartPr>
              <p14:xfrm>
                <a:off x="5929440" y="4894594"/>
                <a:ext cx="365760" cy="233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B8D8ED2-7028-105E-1990-BE7FDE4A4F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20440" y="4885954"/>
                  <a:ext cx="383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6E593E-7325-810F-FE96-3BF917BB3E4F}"/>
                    </a:ext>
                  </a:extLst>
                </p14:cNvPr>
                <p14:cNvContentPartPr/>
                <p14:nvPr/>
              </p14:nvContentPartPr>
              <p14:xfrm>
                <a:off x="6358560" y="4828714"/>
                <a:ext cx="656640" cy="285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6E593E-7325-810F-FE96-3BF917BB3E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49920" y="4819714"/>
                  <a:ext cx="67428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526BA02-0D04-6D12-9A5B-4B0A7B75A25E}"/>
              </a:ext>
            </a:extLst>
          </p:cNvPr>
          <p:cNvGrpSpPr/>
          <p:nvPr/>
        </p:nvGrpSpPr>
        <p:grpSpPr>
          <a:xfrm>
            <a:off x="5099280" y="5911234"/>
            <a:ext cx="2192040" cy="336600"/>
            <a:chOff x="5099280" y="5911234"/>
            <a:chExt cx="219204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EABCCFF-746B-AF2F-432A-D7BE38536962}"/>
                    </a:ext>
                  </a:extLst>
                </p14:cNvPr>
                <p14:cNvContentPartPr/>
                <p14:nvPr/>
              </p14:nvContentPartPr>
              <p14:xfrm>
                <a:off x="5099280" y="5986834"/>
                <a:ext cx="80280" cy="175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EABCCFF-746B-AF2F-432A-D7BE385369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90280" y="5977834"/>
                  <a:ext cx="97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36FF422-4546-4590-C686-09627591BEFB}"/>
                    </a:ext>
                  </a:extLst>
                </p14:cNvPr>
                <p14:cNvContentPartPr/>
                <p14:nvPr/>
              </p14:nvContentPartPr>
              <p14:xfrm>
                <a:off x="5307360" y="5911234"/>
                <a:ext cx="116280" cy="224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36FF422-4546-4590-C686-09627591BE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98720" y="5902234"/>
                  <a:ext cx="133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DB6E0E-398D-35E3-B95B-351D9225A459}"/>
                    </a:ext>
                  </a:extLst>
                </p14:cNvPr>
                <p14:cNvContentPartPr/>
                <p14:nvPr/>
              </p14:nvContentPartPr>
              <p14:xfrm>
                <a:off x="5589240" y="5997634"/>
                <a:ext cx="23040" cy="11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DB6E0E-398D-35E3-B95B-351D9225A45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80600" y="5988634"/>
                  <a:ext cx="40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1ED48F8-51D9-FE81-7000-80EFC2370014}"/>
                    </a:ext>
                  </a:extLst>
                </p14:cNvPr>
                <p14:cNvContentPartPr/>
                <p14:nvPr/>
              </p14:nvContentPartPr>
              <p14:xfrm>
                <a:off x="5582400" y="5914834"/>
                <a:ext cx="50040" cy="23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1ED48F8-51D9-FE81-7000-80EFC237001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73400" y="5906194"/>
                  <a:ext cx="67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E5284BA-3070-F0EB-F361-3EA5BA8BF9A9}"/>
                    </a:ext>
                  </a:extLst>
                </p14:cNvPr>
                <p14:cNvContentPartPr/>
                <p14:nvPr/>
              </p14:nvContentPartPr>
              <p14:xfrm>
                <a:off x="5725680" y="5993314"/>
                <a:ext cx="214200" cy="168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E5284BA-3070-F0EB-F361-3EA5BA8BF9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16680" y="5984314"/>
                  <a:ext cx="231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5F089C2-2292-CB0D-BAD3-2E5FA46BB9FC}"/>
                    </a:ext>
                  </a:extLst>
                </p14:cNvPr>
                <p14:cNvContentPartPr/>
                <p14:nvPr/>
              </p14:nvContentPartPr>
              <p14:xfrm>
                <a:off x="5998200" y="6000874"/>
                <a:ext cx="108360" cy="148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5F089C2-2292-CB0D-BAD3-2E5FA46BB9F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89560" y="5991874"/>
                  <a:ext cx="126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34E1DBC-5F0D-A3A9-FC12-327733D08CDC}"/>
                    </a:ext>
                  </a:extLst>
                </p14:cNvPr>
                <p14:cNvContentPartPr/>
                <p14:nvPr/>
              </p14:nvContentPartPr>
              <p14:xfrm>
                <a:off x="6152640" y="6026074"/>
                <a:ext cx="327240" cy="105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34E1DBC-5F0D-A3A9-FC12-327733D08C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44000" y="6017434"/>
                  <a:ext cx="344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831C06F-7F91-1606-B2F6-D2580C28A01F}"/>
                    </a:ext>
                  </a:extLst>
                </p14:cNvPr>
                <p14:cNvContentPartPr/>
                <p14:nvPr/>
              </p14:nvContentPartPr>
              <p14:xfrm>
                <a:off x="6649440" y="5940754"/>
                <a:ext cx="538200" cy="248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831C06F-7F91-1606-B2F6-D2580C28A01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40800" y="5931754"/>
                  <a:ext cx="555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66C485C-0693-CA4B-4751-C8EF35383C3E}"/>
                    </a:ext>
                  </a:extLst>
                </p14:cNvPr>
                <p14:cNvContentPartPr/>
                <p14:nvPr/>
              </p14:nvContentPartPr>
              <p14:xfrm>
                <a:off x="7219680" y="6013474"/>
                <a:ext cx="71640" cy="234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66C485C-0693-CA4B-4751-C8EF35383C3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11040" y="6004834"/>
                  <a:ext cx="8928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2E7DD18-02B4-4C46-0042-5B81CEB2B980}"/>
              </a:ext>
            </a:extLst>
          </p:cNvPr>
          <p:cNvGrpSpPr/>
          <p:nvPr/>
        </p:nvGrpSpPr>
        <p:grpSpPr>
          <a:xfrm>
            <a:off x="8222280" y="5047234"/>
            <a:ext cx="3033000" cy="839160"/>
            <a:chOff x="8222280" y="5047234"/>
            <a:chExt cx="3033000" cy="83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2FC140B-A356-5BE5-BBB2-0AD256A538CF}"/>
                    </a:ext>
                  </a:extLst>
                </p14:cNvPr>
                <p14:cNvContentPartPr/>
                <p14:nvPr/>
              </p14:nvContentPartPr>
              <p14:xfrm>
                <a:off x="8222280" y="5095114"/>
                <a:ext cx="270000" cy="791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2FC140B-A356-5BE5-BBB2-0AD256A538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13640" y="5086474"/>
                  <a:ext cx="28764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5D58580-D8BD-867C-8BBC-6BB8C0D1E76D}"/>
                    </a:ext>
                  </a:extLst>
                </p14:cNvPr>
                <p14:cNvContentPartPr/>
                <p14:nvPr/>
              </p14:nvContentPartPr>
              <p14:xfrm>
                <a:off x="8387520" y="5051194"/>
                <a:ext cx="336600" cy="721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5D58580-D8BD-867C-8BBC-6BB8C0D1E76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78520" y="5042194"/>
                  <a:ext cx="35424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6AB694A-464C-74B4-9552-2FD3095ED7DB}"/>
                    </a:ext>
                  </a:extLst>
                </p14:cNvPr>
                <p14:cNvContentPartPr/>
                <p14:nvPr/>
              </p14:nvContentPartPr>
              <p14:xfrm>
                <a:off x="8703960" y="5219314"/>
                <a:ext cx="78120" cy="148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6AB694A-464C-74B4-9552-2FD3095ED7D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95320" y="5210674"/>
                  <a:ext cx="95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C76395D-B20B-6A27-2B36-8DE78A42A0C7}"/>
                    </a:ext>
                  </a:extLst>
                </p14:cNvPr>
                <p14:cNvContentPartPr/>
                <p14:nvPr/>
              </p14:nvContentPartPr>
              <p14:xfrm>
                <a:off x="8833920" y="5216434"/>
                <a:ext cx="426240" cy="224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C76395D-B20B-6A27-2B36-8DE78A42A0C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24920" y="5207434"/>
                  <a:ext cx="4438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3BE803-C36A-1D2B-8E72-732343BC22E5}"/>
                    </a:ext>
                  </a:extLst>
                </p14:cNvPr>
                <p14:cNvContentPartPr/>
                <p14:nvPr/>
              </p14:nvContentPartPr>
              <p14:xfrm>
                <a:off x="9335400" y="5047234"/>
                <a:ext cx="420480" cy="399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3BE803-C36A-1D2B-8E72-732343BC22E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26400" y="5038594"/>
                  <a:ext cx="4381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9A6AB7A-4732-E267-096B-85B38F1CFA48}"/>
                    </a:ext>
                  </a:extLst>
                </p14:cNvPr>
                <p14:cNvContentPartPr/>
                <p14:nvPr/>
              </p14:nvContentPartPr>
              <p14:xfrm>
                <a:off x="9952800" y="5286634"/>
                <a:ext cx="23040" cy="155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9A6AB7A-4732-E267-096B-85B38F1CFA4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43800" y="5277634"/>
                  <a:ext cx="40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144C533-EFCB-0C76-C121-5C4721C0751B}"/>
                    </a:ext>
                  </a:extLst>
                </p14:cNvPr>
                <p14:cNvContentPartPr/>
                <p14:nvPr/>
              </p14:nvContentPartPr>
              <p14:xfrm>
                <a:off x="10026240" y="5117074"/>
                <a:ext cx="6480" cy="106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144C533-EFCB-0C76-C121-5C4721C0751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17600" y="5108074"/>
                  <a:ext cx="24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7E33389-E4B4-DADB-7B4D-3CF3711DCEF2}"/>
                    </a:ext>
                  </a:extLst>
                </p14:cNvPr>
                <p14:cNvContentPartPr/>
                <p14:nvPr/>
              </p14:nvContentPartPr>
              <p14:xfrm>
                <a:off x="10043520" y="5222194"/>
                <a:ext cx="282240" cy="193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7E33389-E4B4-DADB-7B4D-3CF3711DCEF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34880" y="5213194"/>
                  <a:ext cx="299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B465755-85EB-4D8F-98F2-3A1DB0B53C9B}"/>
                    </a:ext>
                  </a:extLst>
                </p14:cNvPr>
                <p14:cNvContentPartPr/>
                <p14:nvPr/>
              </p14:nvContentPartPr>
              <p14:xfrm>
                <a:off x="10357080" y="5175394"/>
                <a:ext cx="898200" cy="3006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B465755-85EB-4D8F-98F2-3A1DB0B53C9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48080" y="5166754"/>
                  <a:ext cx="915840" cy="31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359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E54BFC4-A1C4-0D6A-A04E-6B7A0EE5462E}"/>
                  </a:ext>
                </a:extLst>
              </p14:cNvPr>
              <p14:cNvContentPartPr/>
              <p14:nvPr/>
            </p14:nvContentPartPr>
            <p14:xfrm>
              <a:off x="-9120" y="3612634"/>
              <a:ext cx="3013200" cy="3099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E54BFC4-A1C4-0D6A-A04E-6B7A0EE546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7760" y="3603994"/>
                <a:ext cx="3030840" cy="311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5B9468D-4F3A-C22D-2EFA-A9D6CC531DFE}"/>
              </a:ext>
            </a:extLst>
          </p:cNvPr>
          <p:cNvGrpSpPr/>
          <p:nvPr/>
        </p:nvGrpSpPr>
        <p:grpSpPr>
          <a:xfrm>
            <a:off x="17880" y="488914"/>
            <a:ext cx="12036960" cy="6211440"/>
            <a:chOff x="17880" y="488914"/>
            <a:chExt cx="12036960" cy="621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168BBD0-12C2-CF47-0BC5-A84192DD7DEF}"/>
                    </a:ext>
                  </a:extLst>
                </p14:cNvPr>
                <p14:cNvContentPartPr/>
                <p14:nvPr/>
              </p14:nvContentPartPr>
              <p14:xfrm>
                <a:off x="1320720" y="488914"/>
                <a:ext cx="48960" cy="258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168BBD0-12C2-CF47-0BC5-A84192DD7D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11720" y="480274"/>
                  <a:ext cx="66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2CD829E-A6DB-B9EE-415C-F84A0791BC55}"/>
                    </a:ext>
                  </a:extLst>
                </p14:cNvPr>
                <p14:cNvContentPartPr/>
                <p14:nvPr/>
              </p14:nvContentPartPr>
              <p14:xfrm>
                <a:off x="645720" y="4535674"/>
                <a:ext cx="1441440" cy="226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2CD829E-A6DB-B9EE-415C-F84A0791BC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080" y="4527034"/>
                  <a:ext cx="1459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29CECA3-69D9-FA4F-98B0-4F6DD360FF95}"/>
                    </a:ext>
                  </a:extLst>
                </p14:cNvPr>
                <p14:cNvContentPartPr/>
                <p14:nvPr/>
              </p14:nvContentPartPr>
              <p14:xfrm>
                <a:off x="300840" y="6286354"/>
                <a:ext cx="102600" cy="221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29CECA3-69D9-FA4F-98B0-4F6DD360FF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1840" y="6277354"/>
                  <a:ext cx="120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A96ACFD-A5FD-7676-C191-363C8CE5AAF8}"/>
                    </a:ext>
                  </a:extLst>
                </p14:cNvPr>
                <p14:cNvContentPartPr/>
                <p14:nvPr/>
              </p14:nvContentPartPr>
              <p14:xfrm>
                <a:off x="260520" y="6291754"/>
                <a:ext cx="324360" cy="205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A96ACFD-A5FD-7676-C191-363C8CE5AA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1880" y="6282754"/>
                  <a:ext cx="342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FE581F2-0E8E-6760-46AE-6CD255B7FBBA}"/>
                    </a:ext>
                  </a:extLst>
                </p14:cNvPr>
                <p14:cNvContentPartPr/>
                <p14:nvPr/>
              </p14:nvContentPartPr>
              <p14:xfrm>
                <a:off x="785040" y="6293554"/>
                <a:ext cx="240120" cy="217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FE581F2-0E8E-6760-46AE-6CD255B7FB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6040" y="6284914"/>
                  <a:ext cx="257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FC7DD8-259F-6AFC-DFF2-0BBD5C17A94B}"/>
                    </a:ext>
                  </a:extLst>
                </p14:cNvPr>
                <p14:cNvContentPartPr/>
                <p14:nvPr/>
              </p14:nvContentPartPr>
              <p14:xfrm>
                <a:off x="2562360" y="4048234"/>
                <a:ext cx="229320" cy="395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FC7DD8-259F-6AFC-DFF2-0BBD5C17A9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53720" y="4039234"/>
                  <a:ext cx="2469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9C1961-F206-978F-4728-F12EB533B984}"/>
                    </a:ext>
                  </a:extLst>
                </p14:cNvPr>
                <p14:cNvContentPartPr/>
                <p14:nvPr/>
              </p14:nvContentPartPr>
              <p14:xfrm>
                <a:off x="2616720" y="4082434"/>
                <a:ext cx="143280" cy="388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9C1961-F206-978F-4728-F12EB533B9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720" y="4073434"/>
                  <a:ext cx="1609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5200BD-4901-A3A4-ABA7-2CA56E3DFBDD}"/>
                    </a:ext>
                  </a:extLst>
                </p14:cNvPr>
                <p14:cNvContentPartPr/>
                <p14:nvPr/>
              </p14:nvContentPartPr>
              <p14:xfrm>
                <a:off x="2463000" y="4293754"/>
                <a:ext cx="400320" cy="51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5200BD-4901-A3A4-ABA7-2CA56E3DFB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54000" y="4285114"/>
                  <a:ext cx="417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F218E6-073C-7D7B-0966-DA38C214A051}"/>
                    </a:ext>
                  </a:extLst>
                </p14:cNvPr>
                <p14:cNvContentPartPr/>
                <p14:nvPr/>
              </p14:nvContentPartPr>
              <p14:xfrm>
                <a:off x="2108400" y="4687954"/>
                <a:ext cx="54000" cy="49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F218E6-073C-7D7B-0966-DA38C214A0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99760" y="4679314"/>
                  <a:ext cx="71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DA6F7BA-D4D6-1849-BD77-F5C7945E1704}"/>
                    </a:ext>
                  </a:extLst>
                </p14:cNvPr>
                <p14:cNvContentPartPr/>
                <p14:nvPr/>
              </p14:nvContentPartPr>
              <p14:xfrm>
                <a:off x="1946760" y="4686514"/>
                <a:ext cx="253080" cy="347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DA6F7BA-D4D6-1849-BD77-F5C7945E17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8120" y="4677514"/>
                  <a:ext cx="2707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A02B308-CB1E-C57E-922F-7C041BEA16BF}"/>
                    </a:ext>
                  </a:extLst>
                </p14:cNvPr>
                <p14:cNvContentPartPr/>
                <p14:nvPr/>
              </p14:nvContentPartPr>
              <p14:xfrm>
                <a:off x="1897080" y="4701274"/>
                <a:ext cx="406080" cy="272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A02B308-CB1E-C57E-922F-7C041BEA16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8080" y="4692274"/>
                  <a:ext cx="423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36D8ED2-BBB5-24DE-FBFE-D912A0272B97}"/>
                    </a:ext>
                  </a:extLst>
                </p14:cNvPr>
                <p14:cNvContentPartPr/>
                <p14:nvPr/>
              </p14:nvContentPartPr>
              <p14:xfrm>
                <a:off x="2008320" y="4699474"/>
                <a:ext cx="748440" cy="389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36D8ED2-BBB5-24DE-FBFE-D912A0272B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99320" y="4690834"/>
                  <a:ext cx="7660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336CBA-9D1B-3856-FC81-8751047A48D1}"/>
                    </a:ext>
                  </a:extLst>
                </p14:cNvPr>
                <p14:cNvContentPartPr/>
                <p14:nvPr/>
              </p14:nvContentPartPr>
              <p14:xfrm>
                <a:off x="2580720" y="4723234"/>
                <a:ext cx="150120" cy="322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336CBA-9D1B-3856-FC81-8751047A48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72080" y="4714594"/>
                  <a:ext cx="167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941B01-94E4-56F1-9604-B86B4CBEDA9C}"/>
                    </a:ext>
                  </a:extLst>
                </p14:cNvPr>
                <p14:cNvContentPartPr/>
                <p14:nvPr/>
              </p14:nvContentPartPr>
              <p14:xfrm>
                <a:off x="2541120" y="4888474"/>
                <a:ext cx="276480" cy="30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941B01-94E4-56F1-9604-B86B4CBEDA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32120" y="4879474"/>
                  <a:ext cx="294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514BBD7-4564-35BA-62DC-E5E8C5973ECB}"/>
                    </a:ext>
                  </a:extLst>
                </p14:cNvPr>
                <p14:cNvContentPartPr/>
                <p14:nvPr/>
              </p14:nvContentPartPr>
              <p14:xfrm>
                <a:off x="1395960" y="5201314"/>
                <a:ext cx="268200" cy="334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514BBD7-4564-35BA-62DC-E5E8C5973E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87320" y="5192314"/>
                  <a:ext cx="2858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6713B1-AD49-0F99-7B59-5D4D68241376}"/>
                    </a:ext>
                  </a:extLst>
                </p14:cNvPr>
                <p14:cNvContentPartPr/>
                <p14:nvPr/>
              </p14:nvContentPartPr>
              <p14:xfrm>
                <a:off x="1380120" y="5235514"/>
                <a:ext cx="871560" cy="412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6713B1-AD49-0F99-7B59-5D4D682413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71480" y="5226514"/>
                  <a:ext cx="8892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B4C0316-016C-8603-816D-C85EB79211B6}"/>
                    </a:ext>
                  </a:extLst>
                </p14:cNvPr>
                <p14:cNvContentPartPr/>
                <p14:nvPr/>
              </p14:nvContentPartPr>
              <p14:xfrm>
                <a:off x="1857840" y="5375554"/>
                <a:ext cx="353880" cy="183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B4C0316-016C-8603-816D-C85EB79211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48840" y="5366914"/>
                  <a:ext cx="371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A28CB90-7D2A-3BF3-2581-663A7381AA3D}"/>
                    </a:ext>
                  </a:extLst>
                </p14:cNvPr>
                <p14:cNvContentPartPr/>
                <p14:nvPr/>
              </p14:nvContentPartPr>
              <p14:xfrm>
                <a:off x="2463000" y="5209594"/>
                <a:ext cx="255600" cy="410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A28CB90-7D2A-3BF3-2581-663A7381AA3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54000" y="5200594"/>
                  <a:ext cx="2732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FF8A0FD-6C64-3BFF-AE8A-8B6359179D60}"/>
                    </a:ext>
                  </a:extLst>
                </p14:cNvPr>
                <p14:cNvContentPartPr/>
                <p14:nvPr/>
              </p14:nvContentPartPr>
              <p14:xfrm>
                <a:off x="2422320" y="5381674"/>
                <a:ext cx="373680" cy="42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FF8A0FD-6C64-3BFF-AE8A-8B6359179D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13320" y="5373034"/>
                  <a:ext cx="391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7DBDEE-7330-58C6-EBF8-4C46425BDBA7}"/>
                    </a:ext>
                  </a:extLst>
                </p14:cNvPr>
                <p14:cNvContentPartPr/>
                <p14:nvPr/>
              </p14:nvContentPartPr>
              <p14:xfrm>
                <a:off x="833280" y="5682274"/>
                <a:ext cx="296280" cy="244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7DBDEE-7330-58C6-EBF8-4C46425BDB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4280" y="5673634"/>
                  <a:ext cx="313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CD81EA-E3FC-F6E1-B53A-994B463059B8}"/>
                    </a:ext>
                  </a:extLst>
                </p14:cNvPr>
                <p14:cNvContentPartPr/>
                <p14:nvPr/>
              </p14:nvContentPartPr>
              <p14:xfrm>
                <a:off x="736080" y="5681914"/>
                <a:ext cx="221760" cy="308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CD81EA-E3FC-F6E1-B53A-994B463059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7440" y="5672914"/>
                  <a:ext cx="239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8D0572F-6ABC-ADC0-0415-9A43EE58E7EE}"/>
                    </a:ext>
                  </a:extLst>
                </p14:cNvPr>
                <p14:cNvContentPartPr/>
                <p14:nvPr/>
              </p14:nvContentPartPr>
              <p14:xfrm>
                <a:off x="736080" y="5810434"/>
                <a:ext cx="810360" cy="282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8D0572F-6ABC-ADC0-0415-9A43EE58E7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7440" y="5801794"/>
                  <a:ext cx="828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D55D32-F455-86BC-7318-34FDBB11F67D}"/>
                    </a:ext>
                  </a:extLst>
                </p14:cNvPr>
                <p14:cNvContentPartPr/>
                <p14:nvPr/>
              </p14:nvContentPartPr>
              <p14:xfrm>
                <a:off x="1254120" y="5867674"/>
                <a:ext cx="334080" cy="19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D55D32-F455-86BC-7318-34FDBB11F6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45480" y="5858674"/>
                  <a:ext cx="351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40ED209-AE4F-B5AF-FCBA-00C509C42F54}"/>
                    </a:ext>
                  </a:extLst>
                </p14:cNvPr>
                <p14:cNvContentPartPr/>
                <p14:nvPr/>
              </p14:nvContentPartPr>
              <p14:xfrm>
                <a:off x="1830840" y="5772634"/>
                <a:ext cx="321840" cy="302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40ED209-AE4F-B5AF-FCBA-00C509C42F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22200" y="5763994"/>
                  <a:ext cx="339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88A2AA3-9835-FD2D-9F99-61ED21859F71}"/>
                    </a:ext>
                  </a:extLst>
                </p14:cNvPr>
                <p14:cNvContentPartPr/>
                <p14:nvPr/>
              </p14:nvContentPartPr>
              <p14:xfrm>
                <a:off x="1872240" y="5950834"/>
                <a:ext cx="282960" cy="42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88A2AA3-9835-FD2D-9F99-61ED21859F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63600" y="5942194"/>
                  <a:ext cx="300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2A3E663-05DF-2E81-B5E3-A3FBE7F90469}"/>
                    </a:ext>
                  </a:extLst>
                </p14:cNvPr>
                <p14:cNvContentPartPr/>
                <p14:nvPr/>
              </p14:nvContentPartPr>
              <p14:xfrm>
                <a:off x="2366520" y="5808994"/>
                <a:ext cx="295920" cy="289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2A3E663-05DF-2E81-B5E3-A3FBE7F904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57880" y="5799994"/>
                  <a:ext cx="3135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C45148E-855E-CA8F-DC58-AB939C9135E5}"/>
                    </a:ext>
                  </a:extLst>
                </p14:cNvPr>
                <p14:cNvContentPartPr/>
                <p14:nvPr/>
              </p14:nvContentPartPr>
              <p14:xfrm>
                <a:off x="2425560" y="5913034"/>
                <a:ext cx="263160" cy="29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C45148E-855E-CA8F-DC58-AB939C9135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16920" y="5904394"/>
                  <a:ext cx="280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431835C-DEF0-DE2D-2D4C-F1BCF08B2A76}"/>
                    </a:ext>
                  </a:extLst>
                </p14:cNvPr>
                <p14:cNvContentPartPr/>
                <p14:nvPr/>
              </p14:nvContentPartPr>
              <p14:xfrm>
                <a:off x="502080" y="4450714"/>
                <a:ext cx="2392920" cy="91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431835C-DEF0-DE2D-2D4C-F1BCF08B2A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3440" y="4442074"/>
                  <a:ext cx="2410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4E8C77-1B71-F4FB-712D-DC936195B05F}"/>
                    </a:ext>
                  </a:extLst>
                </p14:cNvPr>
                <p14:cNvContentPartPr/>
                <p14:nvPr/>
              </p14:nvContentPartPr>
              <p14:xfrm>
                <a:off x="442680" y="4070914"/>
                <a:ext cx="1935720" cy="659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4E8C77-1B71-F4FB-712D-DC936195B0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3680" y="4061914"/>
                  <a:ext cx="1953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AEA527-D8CA-546A-B8ED-D208DFC435A3}"/>
                    </a:ext>
                  </a:extLst>
                </p14:cNvPr>
                <p14:cNvContentPartPr/>
                <p14:nvPr/>
              </p14:nvContentPartPr>
              <p14:xfrm>
                <a:off x="2243040" y="3830794"/>
                <a:ext cx="781200" cy="745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AEA527-D8CA-546A-B8ED-D208DFC435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34400" y="3821794"/>
                  <a:ext cx="79884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6530857-5D3A-BD2A-6119-BBA878EC319D}"/>
                    </a:ext>
                  </a:extLst>
                </p14:cNvPr>
                <p14:cNvContentPartPr/>
                <p14:nvPr/>
              </p14:nvContentPartPr>
              <p14:xfrm>
                <a:off x="1150080" y="4114114"/>
                <a:ext cx="365040" cy="672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6530857-5D3A-BD2A-6119-BBA878EC319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41440" y="4105114"/>
                  <a:ext cx="38268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EE2D6A-DCE5-C0C0-3EDE-042E5C0A547B}"/>
                    </a:ext>
                  </a:extLst>
                </p14:cNvPr>
                <p14:cNvContentPartPr/>
                <p14:nvPr/>
              </p14:nvContentPartPr>
              <p14:xfrm>
                <a:off x="1150080" y="4484554"/>
                <a:ext cx="643680" cy="78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EE2D6A-DCE5-C0C0-3EDE-042E5C0A547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41440" y="4475914"/>
                  <a:ext cx="661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994CAF-999A-9F10-9871-FB3A0EE292E4}"/>
                    </a:ext>
                  </a:extLst>
                </p14:cNvPr>
                <p14:cNvContentPartPr/>
                <p14:nvPr/>
              </p14:nvContentPartPr>
              <p14:xfrm>
                <a:off x="2654880" y="3879754"/>
                <a:ext cx="72360" cy="55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994CAF-999A-9F10-9871-FB3A0EE292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46240" y="3870754"/>
                  <a:ext cx="90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82B144-F92C-FA04-F836-8A9493062917}"/>
                    </a:ext>
                  </a:extLst>
                </p14:cNvPr>
                <p14:cNvContentPartPr/>
                <p14:nvPr/>
              </p14:nvContentPartPr>
              <p14:xfrm>
                <a:off x="2320440" y="4027354"/>
                <a:ext cx="57600" cy="38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82B144-F92C-FA04-F836-8A94930629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11800" y="4018714"/>
                  <a:ext cx="75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DDACA99-9BFC-69E3-AF22-7BA31430E8E2}"/>
                    </a:ext>
                  </a:extLst>
                </p14:cNvPr>
                <p14:cNvContentPartPr/>
                <p14:nvPr/>
              </p14:nvContentPartPr>
              <p14:xfrm>
                <a:off x="2477040" y="3614794"/>
                <a:ext cx="438480" cy="705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DDACA99-9BFC-69E3-AF22-7BA31430E8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68040" y="3606154"/>
                  <a:ext cx="45612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489AB0D-EE90-09B1-57BA-36A110855415}"/>
                    </a:ext>
                  </a:extLst>
                </p14:cNvPr>
                <p14:cNvContentPartPr/>
                <p14:nvPr/>
              </p14:nvContentPartPr>
              <p14:xfrm>
                <a:off x="1605120" y="4901794"/>
                <a:ext cx="86760" cy="85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489AB0D-EE90-09B1-57BA-36A1108554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96480" y="4892794"/>
                  <a:ext cx="104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419DA7B-746F-596C-626D-AA4585B2039C}"/>
                    </a:ext>
                  </a:extLst>
                </p14:cNvPr>
                <p14:cNvContentPartPr/>
                <p14:nvPr/>
              </p14:nvContentPartPr>
              <p14:xfrm>
                <a:off x="17880" y="4330474"/>
                <a:ext cx="577080" cy="1940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419DA7B-746F-596C-626D-AA4585B203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80" y="4321834"/>
                  <a:ext cx="594720" cy="19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85C6B23-BFE0-9AB2-28FF-C182AA4CE7BD}"/>
                    </a:ext>
                  </a:extLst>
                </p14:cNvPr>
                <p14:cNvContentPartPr/>
                <p14:nvPr/>
              </p14:nvContentPartPr>
              <p14:xfrm>
                <a:off x="1263840" y="4114474"/>
                <a:ext cx="384120" cy="49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85C6B23-BFE0-9AB2-28FF-C182AA4CE7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54840" y="4105834"/>
                  <a:ext cx="401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B0547A3-9608-B9E6-911B-FA3085183B03}"/>
                    </a:ext>
                  </a:extLst>
                </p14:cNvPr>
                <p14:cNvContentPartPr/>
                <p14:nvPr/>
              </p14:nvContentPartPr>
              <p14:xfrm>
                <a:off x="49920" y="4104394"/>
                <a:ext cx="1804320" cy="226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B0547A3-9608-B9E6-911B-FA3085183B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20" y="4095754"/>
                  <a:ext cx="1821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B267403-C577-E58F-6DD7-21E6831C435A}"/>
                    </a:ext>
                  </a:extLst>
                </p14:cNvPr>
                <p14:cNvContentPartPr/>
                <p14:nvPr/>
              </p14:nvContentPartPr>
              <p14:xfrm>
                <a:off x="1687920" y="6321634"/>
                <a:ext cx="188640" cy="303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B267403-C577-E58F-6DD7-21E6831C435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79280" y="6312634"/>
                  <a:ext cx="2062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EB1BA6A-7B78-3295-3010-A99778881CA7}"/>
                    </a:ext>
                  </a:extLst>
                </p14:cNvPr>
                <p14:cNvContentPartPr/>
                <p14:nvPr/>
              </p14:nvContentPartPr>
              <p14:xfrm>
                <a:off x="1547160" y="6365554"/>
                <a:ext cx="229680" cy="2314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EB1BA6A-7B78-3295-3010-A99778881C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38160" y="6356914"/>
                  <a:ext cx="247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3053C46-F995-9919-64D4-CACD0247FBB9}"/>
                    </a:ext>
                  </a:extLst>
                </p14:cNvPr>
                <p14:cNvContentPartPr/>
                <p14:nvPr/>
              </p14:nvContentPartPr>
              <p14:xfrm>
                <a:off x="1684680" y="6426394"/>
                <a:ext cx="259560" cy="52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3053C46-F995-9919-64D4-CACD0247FB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76040" y="6417754"/>
                  <a:ext cx="277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7F5FB72-4C4C-EE10-6964-241FA6014682}"/>
                    </a:ext>
                  </a:extLst>
                </p14:cNvPr>
                <p14:cNvContentPartPr/>
                <p14:nvPr/>
              </p14:nvContentPartPr>
              <p14:xfrm>
                <a:off x="2101920" y="6262234"/>
                <a:ext cx="292680" cy="361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7F5FB72-4C4C-EE10-6964-241FA60146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93280" y="6253594"/>
                  <a:ext cx="310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AB988E-7044-33D5-3C49-E3EBD9FCEDF1}"/>
                    </a:ext>
                  </a:extLst>
                </p14:cNvPr>
                <p14:cNvContentPartPr/>
                <p14:nvPr/>
              </p14:nvContentPartPr>
              <p14:xfrm>
                <a:off x="2306400" y="6279874"/>
                <a:ext cx="491040" cy="420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AB988E-7044-33D5-3C49-E3EBD9FCED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97760" y="6270874"/>
                  <a:ext cx="5086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3127C8D-7B1C-05D8-7F2F-38B6FCA88D76}"/>
                    </a:ext>
                  </a:extLst>
                </p14:cNvPr>
                <p14:cNvContentPartPr/>
                <p14:nvPr/>
              </p14:nvContentPartPr>
              <p14:xfrm>
                <a:off x="2640840" y="6513514"/>
                <a:ext cx="250200" cy="70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3127C8D-7B1C-05D8-7F2F-38B6FCA88D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32200" y="6504514"/>
                  <a:ext cx="267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588C2D-8CED-E516-5C1A-59C72FEBE3A4}"/>
                    </a:ext>
                  </a:extLst>
                </p14:cNvPr>
                <p14:cNvContentPartPr/>
                <p14:nvPr/>
              </p14:nvContentPartPr>
              <p14:xfrm>
                <a:off x="2625360" y="1965274"/>
                <a:ext cx="288000" cy="268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588C2D-8CED-E516-5C1A-59C72FEBE3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16360" y="1956274"/>
                  <a:ext cx="305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D8D4A8-8225-7D87-67B1-278FE6E7B819}"/>
                    </a:ext>
                  </a:extLst>
                </p14:cNvPr>
                <p14:cNvContentPartPr/>
                <p14:nvPr/>
              </p14:nvContentPartPr>
              <p14:xfrm>
                <a:off x="1294080" y="1044034"/>
                <a:ext cx="229320" cy="269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D8D4A8-8225-7D87-67B1-278FE6E7B8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85440" y="1035394"/>
                  <a:ext cx="246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8F4D09-6317-7EF6-AA7F-EB7F2BD3EA0D}"/>
                    </a:ext>
                  </a:extLst>
                </p14:cNvPr>
                <p14:cNvContentPartPr/>
                <p14:nvPr/>
              </p14:nvContentPartPr>
              <p14:xfrm>
                <a:off x="1813920" y="1141234"/>
                <a:ext cx="42840" cy="316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8F4D09-6317-7EF6-AA7F-EB7F2BD3EA0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04920" y="1132594"/>
                  <a:ext cx="60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443FC3-8B7F-5825-1359-5F61C414CCA7}"/>
                    </a:ext>
                  </a:extLst>
                </p14:cNvPr>
                <p14:cNvContentPartPr/>
                <p14:nvPr/>
              </p14:nvContentPartPr>
              <p14:xfrm>
                <a:off x="1289400" y="1593034"/>
                <a:ext cx="237240" cy="263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443FC3-8B7F-5825-1359-5F61C414CC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80400" y="1584034"/>
                  <a:ext cx="254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8653ED-F912-8864-235E-71360D244BA2}"/>
                    </a:ext>
                  </a:extLst>
                </p14:cNvPr>
                <p14:cNvContentPartPr/>
                <p14:nvPr/>
              </p14:nvContentPartPr>
              <p14:xfrm>
                <a:off x="1730760" y="1699594"/>
                <a:ext cx="39240" cy="4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8653ED-F912-8864-235E-71360D244BA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22120" y="1690954"/>
                  <a:ext cx="5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4C4786-6660-58EC-D86D-264C312A3AA2}"/>
                    </a:ext>
                  </a:extLst>
                </p14:cNvPr>
                <p14:cNvContentPartPr/>
                <p14:nvPr/>
              </p14:nvContentPartPr>
              <p14:xfrm>
                <a:off x="1793760" y="1637674"/>
                <a:ext cx="103680" cy="236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4C4786-6660-58EC-D86D-264C312A3AA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84760" y="1629034"/>
                  <a:ext cx="121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28B4C4-F05E-1783-B7AB-D767DFDE0B17}"/>
                    </a:ext>
                  </a:extLst>
                </p14:cNvPr>
                <p14:cNvContentPartPr/>
                <p14:nvPr/>
              </p14:nvContentPartPr>
              <p14:xfrm>
                <a:off x="2149080" y="1508434"/>
                <a:ext cx="252720" cy="259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28B4C4-F05E-1783-B7AB-D767DFDE0B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40080" y="1499794"/>
                  <a:ext cx="270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69B2FE-DC18-BE3E-62CB-0EAF0D2E8F23}"/>
                    </a:ext>
                  </a:extLst>
                </p14:cNvPr>
                <p14:cNvContentPartPr/>
                <p14:nvPr/>
              </p14:nvContentPartPr>
              <p14:xfrm>
                <a:off x="1698360" y="2005954"/>
                <a:ext cx="369000" cy="20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69B2FE-DC18-BE3E-62CB-0EAF0D2E8F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89360" y="1997314"/>
                  <a:ext cx="386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C026B2-2C82-8B31-5765-F48CDB12597C}"/>
                    </a:ext>
                  </a:extLst>
                </p14:cNvPr>
                <p14:cNvContentPartPr/>
                <p14:nvPr/>
              </p14:nvContentPartPr>
              <p14:xfrm>
                <a:off x="2296680" y="1970314"/>
                <a:ext cx="24120" cy="39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C026B2-2C82-8B31-5765-F48CDB1259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88040" y="1961674"/>
                  <a:ext cx="417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95C68F-FC56-E77B-FB71-86971CCF3AC7}"/>
                    </a:ext>
                  </a:extLst>
                </p14:cNvPr>
                <p14:cNvContentPartPr/>
                <p14:nvPr/>
              </p14:nvContentPartPr>
              <p14:xfrm>
                <a:off x="1412880" y="2061754"/>
                <a:ext cx="57960" cy="313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95C68F-FC56-E77B-FB71-86971CCF3AC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04240" y="2052754"/>
                  <a:ext cx="75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0CAA7EC-3CAF-6E14-5AEB-0589FC0833D4}"/>
                    </a:ext>
                  </a:extLst>
                </p14:cNvPr>
                <p14:cNvContentPartPr/>
                <p14:nvPr/>
              </p14:nvContentPartPr>
              <p14:xfrm>
                <a:off x="1327560" y="2480074"/>
                <a:ext cx="149040" cy="449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0CAA7EC-3CAF-6E14-5AEB-0589FC0833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18920" y="2471434"/>
                  <a:ext cx="1666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EAE118-BB6E-17EA-0480-D0901E89F98C}"/>
                    </a:ext>
                  </a:extLst>
                </p14:cNvPr>
                <p14:cNvContentPartPr/>
                <p14:nvPr/>
              </p14:nvContentPartPr>
              <p14:xfrm>
                <a:off x="1882320" y="2462434"/>
                <a:ext cx="197640" cy="30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EAE118-BB6E-17EA-0480-D0901E89F9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73320" y="2453794"/>
                  <a:ext cx="2152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F72ACD9-C999-0E3F-0925-8C67E239D3D4}"/>
                    </a:ext>
                  </a:extLst>
                </p14:cNvPr>
                <p14:cNvContentPartPr/>
                <p14:nvPr/>
              </p14:nvContentPartPr>
              <p14:xfrm>
                <a:off x="2356440" y="2588074"/>
                <a:ext cx="49680" cy="311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F72ACD9-C999-0E3F-0925-8C67E239D3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47440" y="2579074"/>
                  <a:ext cx="673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EF85DB-4F7F-9A7C-3508-F613B79441FC}"/>
                    </a:ext>
                  </a:extLst>
                </p14:cNvPr>
                <p14:cNvContentPartPr/>
                <p14:nvPr/>
              </p14:nvContentPartPr>
              <p14:xfrm>
                <a:off x="2732280" y="2513554"/>
                <a:ext cx="288720" cy="285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EF85DB-4F7F-9A7C-3508-F613B79441F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23640" y="2504914"/>
                  <a:ext cx="306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F16285-4FA8-1E65-B59C-50A563F57B6E}"/>
                    </a:ext>
                  </a:extLst>
                </p14:cNvPr>
                <p14:cNvContentPartPr/>
                <p14:nvPr/>
              </p14:nvContentPartPr>
              <p14:xfrm>
                <a:off x="3339960" y="2536954"/>
                <a:ext cx="39960" cy="26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F16285-4FA8-1E65-B59C-50A563F57B6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31320" y="2527954"/>
                  <a:ext cx="57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E107E7-6A7B-EA9A-5A14-D1650AA0B30F}"/>
                    </a:ext>
                  </a:extLst>
                </p14:cNvPr>
                <p14:cNvContentPartPr/>
                <p14:nvPr/>
              </p14:nvContentPartPr>
              <p14:xfrm>
                <a:off x="1441680" y="2267674"/>
                <a:ext cx="45360" cy="38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E107E7-6A7B-EA9A-5A14-D1650AA0B30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33040" y="2259034"/>
                  <a:ext cx="63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5CFCA5-3B57-9B20-81ED-AE2155A4D755}"/>
                    </a:ext>
                  </a:extLst>
                </p14:cNvPr>
                <p14:cNvContentPartPr/>
                <p14:nvPr/>
              </p14:nvContentPartPr>
              <p14:xfrm>
                <a:off x="2097600" y="2202514"/>
                <a:ext cx="4680" cy="4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5CFCA5-3B57-9B20-81ED-AE2155A4D7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88960" y="2193874"/>
                  <a:ext cx="22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4F0D79-3DE5-C0D7-43BB-6D8FF7DC0354}"/>
                    </a:ext>
                  </a:extLst>
                </p14:cNvPr>
                <p14:cNvContentPartPr/>
                <p14:nvPr/>
              </p14:nvContentPartPr>
              <p14:xfrm>
                <a:off x="1373280" y="2822794"/>
                <a:ext cx="43560" cy="3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4F0D79-3DE5-C0D7-43BB-6D8FF7DC035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64280" y="2814154"/>
                  <a:ext cx="61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7A7BEE-2DD5-DA21-F811-CF95D3DA0860}"/>
                    </a:ext>
                  </a:extLst>
                </p14:cNvPr>
                <p14:cNvContentPartPr/>
                <p14:nvPr/>
              </p14:nvContentPartPr>
              <p14:xfrm>
                <a:off x="2151240" y="2673394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7A7BEE-2DD5-DA21-F811-CF95D3DA08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42240" y="2664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382F745-370F-7096-1A32-46E24FD3B604}"/>
                    </a:ext>
                  </a:extLst>
                </p14:cNvPr>
                <p14:cNvContentPartPr/>
                <p14:nvPr/>
              </p14:nvContentPartPr>
              <p14:xfrm>
                <a:off x="1039200" y="1868794"/>
                <a:ext cx="1932480" cy="1076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382F745-370F-7096-1A32-46E24FD3B60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0560" y="1859794"/>
                  <a:ext cx="1950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989D1DC-CBED-60DF-6FD3-07876F10F292}"/>
                    </a:ext>
                  </a:extLst>
                </p14:cNvPr>
                <p14:cNvContentPartPr/>
                <p14:nvPr/>
              </p14:nvContentPartPr>
              <p14:xfrm>
                <a:off x="942000" y="1527874"/>
                <a:ext cx="1926720" cy="46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989D1DC-CBED-60DF-6FD3-07876F10F29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33000" y="1519234"/>
                  <a:ext cx="19443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A4714E-B600-8FE1-B576-459E525F1B4B}"/>
                    </a:ext>
                  </a:extLst>
                </p14:cNvPr>
                <p14:cNvContentPartPr/>
                <p14:nvPr/>
              </p14:nvContentPartPr>
              <p14:xfrm>
                <a:off x="5705160" y="622114"/>
                <a:ext cx="82080" cy="3553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A4714E-B600-8FE1-B576-459E525F1B4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96160" y="613474"/>
                  <a:ext cx="99720" cy="35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C26D26-306A-42B7-CBAA-FF73E6407B40}"/>
                    </a:ext>
                  </a:extLst>
                </p14:cNvPr>
                <p14:cNvContentPartPr/>
                <p14:nvPr/>
              </p14:nvContentPartPr>
              <p14:xfrm>
                <a:off x="6578160" y="522034"/>
                <a:ext cx="237600" cy="541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C26D26-306A-42B7-CBAA-FF73E6407B4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69160" y="513034"/>
                  <a:ext cx="2552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17B061-8CC5-8AD5-B120-F0F4706FB9F6}"/>
                    </a:ext>
                  </a:extLst>
                </p14:cNvPr>
                <p14:cNvContentPartPr/>
                <p14:nvPr/>
              </p14:nvContentPartPr>
              <p14:xfrm>
                <a:off x="6597600" y="1325554"/>
                <a:ext cx="185400" cy="196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17B061-8CC5-8AD5-B120-F0F4706FB9F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88600" y="1316914"/>
                  <a:ext cx="203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008270-2F06-2CAD-F948-62184023ABDC}"/>
                    </a:ext>
                  </a:extLst>
                </p14:cNvPr>
                <p14:cNvContentPartPr/>
                <p14:nvPr/>
              </p14:nvContentPartPr>
              <p14:xfrm>
                <a:off x="7025280" y="1127554"/>
                <a:ext cx="327600" cy="38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008270-2F06-2CAD-F948-62184023AB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16640" y="1118554"/>
                  <a:ext cx="3452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86084A-1D27-C067-B84F-C7711C902C44}"/>
                    </a:ext>
                  </a:extLst>
                </p14:cNvPr>
                <p14:cNvContentPartPr/>
                <p14:nvPr/>
              </p14:nvContentPartPr>
              <p14:xfrm>
                <a:off x="6530640" y="1726234"/>
                <a:ext cx="352440" cy="438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86084A-1D27-C067-B84F-C7711C902C4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21640" y="1717234"/>
                  <a:ext cx="3700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19BDFD-F3CF-4A5D-7F33-42CA6A8A6C6B}"/>
                    </a:ext>
                  </a:extLst>
                </p14:cNvPr>
                <p14:cNvContentPartPr/>
                <p14:nvPr/>
              </p14:nvContentPartPr>
              <p14:xfrm>
                <a:off x="7071360" y="1686274"/>
                <a:ext cx="200520" cy="345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19BDFD-F3CF-4A5D-7F33-42CA6A8A6C6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62360" y="1677274"/>
                  <a:ext cx="218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672735-63C2-9E27-4C49-88205475D4CF}"/>
                    </a:ext>
                  </a:extLst>
                </p14:cNvPr>
                <p14:cNvContentPartPr/>
                <p14:nvPr/>
              </p14:nvContentPartPr>
              <p14:xfrm>
                <a:off x="7548720" y="1570354"/>
                <a:ext cx="352440" cy="54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672735-63C2-9E27-4C49-88205475D4C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39720" y="1561354"/>
                  <a:ext cx="37008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247CAF2-BA37-A707-1647-5BC5FA0AD114}"/>
                    </a:ext>
                  </a:extLst>
                </p14:cNvPr>
                <p14:cNvContentPartPr/>
                <p14:nvPr/>
              </p14:nvContentPartPr>
              <p14:xfrm>
                <a:off x="6546120" y="2423554"/>
                <a:ext cx="259200" cy="288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247CAF2-BA37-A707-1647-5BC5FA0AD11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37480" y="2414554"/>
                  <a:ext cx="276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6EA9DB-1EAB-A68E-4C13-96D20A5E817D}"/>
                    </a:ext>
                  </a:extLst>
                </p14:cNvPr>
                <p14:cNvContentPartPr/>
                <p14:nvPr/>
              </p14:nvContentPartPr>
              <p14:xfrm>
                <a:off x="7087200" y="2345794"/>
                <a:ext cx="367200" cy="404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6EA9DB-1EAB-A68E-4C13-96D20A5E81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78200" y="2336794"/>
                  <a:ext cx="3848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B62BFE-3139-6BC3-564F-40A7CFB06AED}"/>
                    </a:ext>
                  </a:extLst>
                </p14:cNvPr>
                <p14:cNvContentPartPr/>
                <p14:nvPr/>
              </p14:nvContentPartPr>
              <p14:xfrm>
                <a:off x="7581120" y="2366674"/>
                <a:ext cx="250920" cy="280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B62BFE-3139-6BC3-564F-40A7CFB06AE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72480" y="2357674"/>
                  <a:ext cx="268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1CC32D-93E5-A78E-8429-872A886D083A}"/>
                    </a:ext>
                  </a:extLst>
                </p14:cNvPr>
                <p14:cNvContentPartPr/>
                <p14:nvPr/>
              </p14:nvContentPartPr>
              <p14:xfrm>
                <a:off x="8068200" y="2208634"/>
                <a:ext cx="572040" cy="57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1CC32D-93E5-A78E-8429-872A886D08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59560" y="2199994"/>
                  <a:ext cx="58968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05202D-F728-9525-318C-ED63C4AAAB0A}"/>
                    </a:ext>
                  </a:extLst>
                </p14:cNvPr>
                <p14:cNvContentPartPr/>
                <p14:nvPr/>
              </p14:nvContentPartPr>
              <p14:xfrm>
                <a:off x="6499320" y="2996314"/>
                <a:ext cx="506160" cy="422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05202D-F728-9525-318C-ED63C4AAAB0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90680" y="2987314"/>
                  <a:ext cx="5238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D6BE86-AAD2-ADDC-C570-6752F2D6C4A0}"/>
                    </a:ext>
                  </a:extLst>
                </p14:cNvPr>
                <p14:cNvContentPartPr/>
                <p14:nvPr/>
              </p14:nvContentPartPr>
              <p14:xfrm>
                <a:off x="7146960" y="3063274"/>
                <a:ext cx="227520" cy="266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D6BE86-AAD2-ADDC-C570-6752F2D6C4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37960" y="3054634"/>
                  <a:ext cx="245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54D5E63-104D-D194-CFE2-D8D1838AA821}"/>
                    </a:ext>
                  </a:extLst>
                </p14:cNvPr>
                <p14:cNvContentPartPr/>
                <p14:nvPr/>
              </p14:nvContentPartPr>
              <p14:xfrm>
                <a:off x="7655280" y="2930434"/>
                <a:ext cx="274320" cy="475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54D5E63-104D-D194-CFE2-D8D1838AA8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46280" y="2921794"/>
                  <a:ext cx="2919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4C4A28-E469-EF78-581B-F8A17553882C}"/>
                    </a:ext>
                  </a:extLst>
                </p14:cNvPr>
                <p14:cNvContentPartPr/>
                <p14:nvPr/>
              </p14:nvContentPartPr>
              <p14:xfrm>
                <a:off x="8140200" y="3042394"/>
                <a:ext cx="63720" cy="45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4C4A28-E469-EF78-581B-F8A17553882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31200" y="3033754"/>
                  <a:ext cx="8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60008D-D182-E0F4-E6A1-970AF0CB3FDD}"/>
                    </a:ext>
                  </a:extLst>
                </p14:cNvPr>
                <p14:cNvContentPartPr/>
                <p14:nvPr/>
              </p14:nvContentPartPr>
              <p14:xfrm>
                <a:off x="8049840" y="2981194"/>
                <a:ext cx="198360" cy="270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60008D-D182-E0F4-E6A1-970AF0CB3FD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41200" y="2972194"/>
                  <a:ext cx="216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CC741A-54EB-090C-726C-3E9665363D26}"/>
                    </a:ext>
                  </a:extLst>
                </p14:cNvPr>
                <p14:cNvContentPartPr/>
                <p14:nvPr/>
              </p14:nvContentPartPr>
              <p14:xfrm>
                <a:off x="8510640" y="2902354"/>
                <a:ext cx="394920" cy="519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CC741A-54EB-090C-726C-3E9665363D2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01640" y="2893354"/>
                  <a:ext cx="4125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7AF33C7-0C60-BF7E-DF75-572B3C5B982F}"/>
                    </a:ext>
                  </a:extLst>
                </p14:cNvPr>
                <p14:cNvContentPartPr/>
                <p14:nvPr/>
              </p14:nvContentPartPr>
              <p14:xfrm>
                <a:off x="8943000" y="3695794"/>
                <a:ext cx="411480" cy="765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7AF33C7-0C60-BF7E-DF75-572B3C5B982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34360" y="3686794"/>
                  <a:ext cx="42912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3C395AF-6AC1-8ED7-A10F-4DAAFC1913EC}"/>
                    </a:ext>
                  </a:extLst>
                </p14:cNvPr>
                <p14:cNvContentPartPr/>
                <p14:nvPr/>
              </p14:nvContentPartPr>
              <p14:xfrm>
                <a:off x="4076880" y="3823234"/>
                <a:ext cx="71640" cy="618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3C395AF-6AC1-8ED7-A10F-4DAAFC1913E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68240" y="3814234"/>
                  <a:ext cx="892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DC59DB-13F9-08FB-1361-A055A3BB4B3A}"/>
                    </a:ext>
                  </a:extLst>
                </p14:cNvPr>
                <p14:cNvContentPartPr/>
                <p14:nvPr/>
              </p14:nvContentPartPr>
              <p14:xfrm>
                <a:off x="4005600" y="4083874"/>
                <a:ext cx="310320" cy="104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DC59DB-13F9-08FB-1361-A055A3BB4B3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96600" y="4075234"/>
                  <a:ext cx="327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DF8775-2975-A525-DDCA-92AD6943A0F2}"/>
                    </a:ext>
                  </a:extLst>
                </p14:cNvPr>
                <p14:cNvContentPartPr/>
                <p14:nvPr/>
              </p14:nvContentPartPr>
              <p14:xfrm>
                <a:off x="4318080" y="3965434"/>
                <a:ext cx="402840" cy="198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DF8775-2975-A525-DDCA-92AD6943A0F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09080" y="3956794"/>
                  <a:ext cx="420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FE34DB2-B1A2-F9F4-79F4-70A2C60E0276}"/>
                    </a:ext>
                  </a:extLst>
                </p14:cNvPr>
                <p14:cNvContentPartPr/>
                <p14:nvPr/>
              </p14:nvContentPartPr>
              <p14:xfrm>
                <a:off x="4898760" y="3819994"/>
                <a:ext cx="7920" cy="40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FE34DB2-B1A2-F9F4-79F4-70A2C60E027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90120" y="3810994"/>
                  <a:ext cx="25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0B42A9-5AEC-DBFF-8016-9152DF74736A}"/>
                    </a:ext>
                  </a:extLst>
                </p14:cNvPr>
                <p14:cNvContentPartPr/>
                <p14:nvPr/>
              </p14:nvContentPartPr>
              <p14:xfrm>
                <a:off x="4317360" y="3922594"/>
                <a:ext cx="261720" cy="325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0B42A9-5AEC-DBFF-8016-9152DF74736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08720" y="3913594"/>
                  <a:ext cx="2793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5499AB-4EF8-38C8-B1B5-FDA6833695CF}"/>
                    </a:ext>
                  </a:extLst>
                </p14:cNvPr>
                <p14:cNvContentPartPr/>
                <p14:nvPr/>
              </p14:nvContentPartPr>
              <p14:xfrm>
                <a:off x="4711560" y="3866434"/>
                <a:ext cx="234720" cy="445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5499AB-4EF8-38C8-B1B5-FDA6833695C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02920" y="3857794"/>
                  <a:ext cx="2523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208DEAE-989A-938E-BB23-59957F227C52}"/>
                    </a:ext>
                  </a:extLst>
                </p14:cNvPr>
                <p14:cNvContentPartPr/>
                <p14:nvPr/>
              </p14:nvContentPartPr>
              <p14:xfrm>
                <a:off x="5037720" y="3653314"/>
                <a:ext cx="320400" cy="480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208DEAE-989A-938E-BB23-59957F227C5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28720" y="3644674"/>
                  <a:ext cx="3380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C4D27B1-259E-5D91-4768-209D2B9298B4}"/>
                    </a:ext>
                  </a:extLst>
                </p14:cNvPr>
                <p14:cNvContentPartPr/>
                <p14:nvPr/>
              </p14:nvContentPartPr>
              <p14:xfrm>
                <a:off x="3696360" y="4552954"/>
                <a:ext cx="362880" cy="696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C4D27B1-259E-5D91-4768-209D2B9298B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87360" y="4543954"/>
                  <a:ext cx="3805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4CF6762-26F2-A1AF-7482-FDCAEA9D98BC}"/>
                    </a:ext>
                  </a:extLst>
                </p14:cNvPr>
                <p14:cNvContentPartPr/>
                <p14:nvPr/>
              </p14:nvContentPartPr>
              <p14:xfrm>
                <a:off x="4037640" y="6242794"/>
                <a:ext cx="244440" cy="396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4CF6762-26F2-A1AF-7482-FDCAEA9D98B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28640" y="6233794"/>
                  <a:ext cx="262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2C9F638-AE04-64C5-C72C-0EF464CC6104}"/>
                    </a:ext>
                  </a:extLst>
                </p14:cNvPr>
                <p14:cNvContentPartPr/>
                <p14:nvPr/>
              </p14:nvContentPartPr>
              <p14:xfrm>
                <a:off x="4835040" y="4779754"/>
                <a:ext cx="162360" cy="691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2C9F638-AE04-64C5-C72C-0EF464CC610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26400" y="4770754"/>
                  <a:ext cx="18000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2EF3E2E-A5A4-097B-4F38-0F53F993B800}"/>
                    </a:ext>
                  </a:extLst>
                </p14:cNvPr>
                <p14:cNvContentPartPr/>
                <p14:nvPr/>
              </p14:nvContentPartPr>
              <p14:xfrm>
                <a:off x="4777080" y="5647354"/>
                <a:ext cx="203040" cy="666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2EF3E2E-A5A4-097B-4F38-0F53F993B80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68080" y="5638714"/>
                  <a:ext cx="22068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7DCE102-221E-8DC9-2DCE-4B668079DC59}"/>
                    </a:ext>
                  </a:extLst>
                </p14:cNvPr>
                <p14:cNvContentPartPr/>
                <p14:nvPr/>
              </p14:nvContentPartPr>
              <p14:xfrm>
                <a:off x="5355960" y="4781914"/>
                <a:ext cx="312120" cy="426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7DCE102-221E-8DC9-2DCE-4B668079DC5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46960" y="4773274"/>
                  <a:ext cx="3297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F9BAF3F-499F-27EE-EAC7-FB787E074BEF}"/>
                    </a:ext>
                  </a:extLst>
                </p14:cNvPr>
                <p14:cNvContentPartPr/>
                <p14:nvPr/>
              </p14:nvContentPartPr>
              <p14:xfrm>
                <a:off x="5733240" y="4772554"/>
                <a:ext cx="481680" cy="444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F9BAF3F-499F-27EE-EAC7-FB787E074BE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24600" y="4763914"/>
                  <a:ext cx="4993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C074A35-6890-7335-DCAD-57E81B311AD0}"/>
                    </a:ext>
                  </a:extLst>
                </p14:cNvPr>
                <p14:cNvContentPartPr/>
                <p14:nvPr/>
              </p14:nvContentPartPr>
              <p14:xfrm>
                <a:off x="5749440" y="4905034"/>
                <a:ext cx="514440" cy="119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C074A35-6890-7335-DCAD-57E81B311AD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40800" y="4896034"/>
                  <a:ext cx="532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736E0A9-07FC-165B-8A95-9462D2CCA2D7}"/>
                    </a:ext>
                  </a:extLst>
                </p14:cNvPr>
                <p14:cNvContentPartPr/>
                <p14:nvPr/>
              </p14:nvContentPartPr>
              <p14:xfrm>
                <a:off x="6767160" y="4849954"/>
                <a:ext cx="115560" cy="479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736E0A9-07FC-165B-8A95-9462D2CCA2D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58520" y="4840954"/>
                  <a:ext cx="13320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8A9841-28B9-4361-BD6A-5E14A948D9B0}"/>
                    </a:ext>
                  </a:extLst>
                </p14:cNvPr>
                <p14:cNvContentPartPr/>
                <p14:nvPr/>
              </p14:nvContentPartPr>
              <p14:xfrm>
                <a:off x="6666720" y="5015194"/>
                <a:ext cx="443520" cy="185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8A9841-28B9-4361-BD6A-5E14A948D9B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57720" y="5006554"/>
                  <a:ext cx="461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BC80B46-8581-4641-90FC-EFC58BCBBD2B}"/>
                    </a:ext>
                  </a:extLst>
                </p14:cNvPr>
                <p14:cNvContentPartPr/>
                <p14:nvPr/>
              </p14:nvContentPartPr>
              <p14:xfrm>
                <a:off x="7281240" y="5028154"/>
                <a:ext cx="277560" cy="257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BC80B46-8581-4641-90FC-EFC58BCBBD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72600" y="5019154"/>
                  <a:ext cx="295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07A2920-827F-D7EB-372D-FDC2618F9876}"/>
                    </a:ext>
                  </a:extLst>
                </p14:cNvPr>
                <p14:cNvContentPartPr/>
                <p14:nvPr/>
              </p14:nvContentPartPr>
              <p14:xfrm>
                <a:off x="7843920" y="4938154"/>
                <a:ext cx="206640" cy="292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07A2920-827F-D7EB-372D-FDC2618F987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35280" y="4929154"/>
                  <a:ext cx="224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7C2E37F-C764-E790-5688-396C1BDE2C23}"/>
                    </a:ext>
                  </a:extLst>
                </p14:cNvPr>
                <p14:cNvContentPartPr/>
                <p14:nvPr/>
              </p14:nvContentPartPr>
              <p14:xfrm>
                <a:off x="8184480" y="4833034"/>
                <a:ext cx="250560" cy="524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7C2E37F-C764-E790-5688-396C1BDE2C2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75480" y="4824394"/>
                  <a:ext cx="2682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166F10B-1DB6-A6FE-78BF-3FC04E766CDF}"/>
                    </a:ext>
                  </a:extLst>
                </p14:cNvPr>
                <p14:cNvContentPartPr/>
                <p14:nvPr/>
              </p14:nvContentPartPr>
              <p14:xfrm>
                <a:off x="8524320" y="4876954"/>
                <a:ext cx="695160" cy="289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166F10B-1DB6-A6FE-78BF-3FC04E766C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515680" y="4868314"/>
                  <a:ext cx="7128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B1231A-07BB-6FF0-AFE3-493B9B8732E1}"/>
                    </a:ext>
                  </a:extLst>
                </p14:cNvPr>
                <p14:cNvContentPartPr/>
                <p14:nvPr/>
              </p14:nvContentPartPr>
              <p14:xfrm>
                <a:off x="9383640" y="4713874"/>
                <a:ext cx="877680" cy="721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B1231A-07BB-6FF0-AFE3-493B9B8732E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74640" y="4705234"/>
                  <a:ext cx="89532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D1B5D36-9F51-5385-37D3-1037EEFDD62D}"/>
                    </a:ext>
                  </a:extLst>
                </p14:cNvPr>
                <p14:cNvContentPartPr/>
                <p14:nvPr/>
              </p14:nvContentPartPr>
              <p14:xfrm>
                <a:off x="5298720" y="5573194"/>
                <a:ext cx="234000" cy="560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D1B5D36-9F51-5385-37D3-1037EEFDD62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90080" y="5564554"/>
                  <a:ext cx="2516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03A12A1-DE86-C440-4999-69ACFCD810A2}"/>
                    </a:ext>
                  </a:extLst>
                </p14:cNvPr>
                <p14:cNvContentPartPr/>
                <p14:nvPr/>
              </p14:nvContentPartPr>
              <p14:xfrm>
                <a:off x="5726400" y="5612434"/>
                <a:ext cx="284760" cy="523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03A12A1-DE86-C440-4999-69ACFCD810A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17400" y="5603434"/>
                  <a:ext cx="30240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9F6E159-C464-6A77-B0E7-AD8F8CC903A5}"/>
                    </a:ext>
                  </a:extLst>
                </p14:cNvPr>
                <p14:cNvContentPartPr/>
                <p14:nvPr/>
              </p14:nvContentPartPr>
              <p14:xfrm>
                <a:off x="6509760" y="5640874"/>
                <a:ext cx="236160" cy="632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9F6E159-C464-6A77-B0E7-AD8F8CC903A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01120" y="5632234"/>
                  <a:ext cx="25380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2CC9F4-3421-68AB-492A-11627CC22391}"/>
                    </a:ext>
                  </a:extLst>
                </p14:cNvPr>
                <p14:cNvContentPartPr/>
                <p14:nvPr/>
              </p14:nvContentPartPr>
              <p14:xfrm>
                <a:off x="6475560" y="5887474"/>
                <a:ext cx="453600" cy="204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2CC9F4-3421-68AB-492A-11627CC223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466920" y="5878834"/>
                  <a:ext cx="4712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F9D2104-84C1-FD87-4C24-749B4E6481EB}"/>
                    </a:ext>
                  </a:extLst>
                </p14:cNvPr>
                <p14:cNvContentPartPr/>
                <p14:nvPr/>
              </p14:nvContentPartPr>
              <p14:xfrm>
                <a:off x="6980640" y="5853274"/>
                <a:ext cx="439560" cy="298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F9D2104-84C1-FD87-4C24-749B4E6481E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71640" y="5844634"/>
                  <a:ext cx="4572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5CF4F5F-C8C1-2B8B-3999-3130E17059E6}"/>
                    </a:ext>
                  </a:extLst>
                </p14:cNvPr>
                <p14:cNvContentPartPr/>
                <p14:nvPr/>
              </p14:nvContentPartPr>
              <p14:xfrm>
                <a:off x="7822680" y="5792434"/>
                <a:ext cx="254520" cy="250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5CF4F5F-C8C1-2B8B-3999-3130E17059E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814040" y="5783794"/>
                  <a:ext cx="272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D0598A-62DF-04EE-3CEC-DD12F978312B}"/>
                    </a:ext>
                  </a:extLst>
                </p14:cNvPr>
                <p14:cNvContentPartPr/>
                <p14:nvPr/>
              </p14:nvContentPartPr>
              <p14:xfrm>
                <a:off x="8091240" y="5748154"/>
                <a:ext cx="299520" cy="404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D0598A-62DF-04EE-3CEC-DD12F978312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82600" y="5739154"/>
                  <a:ext cx="317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B563459-0633-2C72-C7CF-5478C91E8A4A}"/>
                    </a:ext>
                  </a:extLst>
                </p14:cNvPr>
                <p14:cNvContentPartPr/>
                <p14:nvPr/>
              </p14:nvContentPartPr>
              <p14:xfrm>
                <a:off x="8372400" y="5819434"/>
                <a:ext cx="536040" cy="255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B563459-0633-2C72-C7CF-5478C91E8A4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63400" y="5810434"/>
                  <a:ext cx="553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056C0A-CB42-7800-34EB-8F079CCA1850}"/>
                    </a:ext>
                  </a:extLst>
                </p14:cNvPr>
                <p14:cNvContentPartPr/>
                <p14:nvPr/>
              </p14:nvContentPartPr>
              <p14:xfrm>
                <a:off x="8800800" y="5631514"/>
                <a:ext cx="324720" cy="431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056C0A-CB42-7800-34EB-8F079CCA185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91800" y="5622514"/>
                  <a:ext cx="3423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F8FE02C-89C3-E76E-380F-72BC158F9246}"/>
                    </a:ext>
                  </a:extLst>
                </p14:cNvPr>
                <p14:cNvContentPartPr/>
                <p14:nvPr/>
              </p14:nvContentPartPr>
              <p14:xfrm>
                <a:off x="9174480" y="5817274"/>
                <a:ext cx="245160" cy="316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F8FE02C-89C3-E76E-380F-72BC158F92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65840" y="5808274"/>
                  <a:ext cx="2628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6E42D67-E88D-C61E-08B6-1CF5017A5185}"/>
                    </a:ext>
                  </a:extLst>
                </p14:cNvPr>
                <p14:cNvContentPartPr/>
                <p14:nvPr/>
              </p14:nvContentPartPr>
              <p14:xfrm>
                <a:off x="9567960" y="5577514"/>
                <a:ext cx="34560" cy="570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6E42D67-E88D-C61E-08B6-1CF5017A518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559320" y="5568514"/>
                  <a:ext cx="5220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F392A3E-BDEB-8C39-F31F-5D353E657E73}"/>
                    </a:ext>
                  </a:extLst>
                </p14:cNvPr>
                <p14:cNvContentPartPr/>
                <p14:nvPr/>
              </p14:nvContentPartPr>
              <p14:xfrm>
                <a:off x="9476160" y="5712514"/>
                <a:ext cx="394920" cy="535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F392A3E-BDEB-8C39-F31F-5D353E657E7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67160" y="5703874"/>
                  <a:ext cx="41256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FF54C61-97E5-EF45-2AD1-781A99B25C0A}"/>
                    </a:ext>
                  </a:extLst>
                </p14:cNvPr>
                <p14:cNvContentPartPr/>
                <p14:nvPr/>
              </p14:nvContentPartPr>
              <p14:xfrm>
                <a:off x="4447680" y="4685434"/>
                <a:ext cx="870480" cy="716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FF54C61-97E5-EF45-2AD1-781A99B25C0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438680" y="4676434"/>
                  <a:ext cx="88812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312E3AA-C04E-B966-D4C3-E657648AC826}"/>
                    </a:ext>
                  </a:extLst>
                </p14:cNvPr>
                <p14:cNvContentPartPr/>
                <p14:nvPr/>
              </p14:nvContentPartPr>
              <p14:xfrm>
                <a:off x="4482960" y="4653034"/>
                <a:ext cx="860760" cy="797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312E3AA-C04E-B966-D4C3-E657648AC82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73960" y="4644034"/>
                  <a:ext cx="87840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5D5DEB1-9403-ADFD-FBDF-9682629EC5B4}"/>
                    </a:ext>
                  </a:extLst>
                </p14:cNvPr>
                <p14:cNvContentPartPr/>
                <p14:nvPr/>
              </p14:nvContentPartPr>
              <p14:xfrm>
                <a:off x="4325640" y="4396714"/>
                <a:ext cx="1193760" cy="667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5D5DEB1-9403-ADFD-FBDF-9682629EC5B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16640" y="4387714"/>
                  <a:ext cx="121140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8F15C6-3F3A-EDEA-E9C1-52886841E702}"/>
                    </a:ext>
                  </a:extLst>
                </p14:cNvPr>
                <p14:cNvContentPartPr/>
                <p14:nvPr/>
              </p14:nvContentPartPr>
              <p14:xfrm>
                <a:off x="4175880" y="5824474"/>
                <a:ext cx="947880" cy="293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8F15C6-3F3A-EDEA-E9C1-52886841E70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67240" y="5815834"/>
                  <a:ext cx="9655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CF124E0-DBEA-3D6D-AF60-891261A49559}"/>
                    </a:ext>
                  </a:extLst>
                </p14:cNvPr>
                <p14:cNvContentPartPr/>
                <p14:nvPr/>
              </p14:nvContentPartPr>
              <p14:xfrm>
                <a:off x="4229160" y="5686954"/>
                <a:ext cx="846360" cy="387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CF124E0-DBEA-3D6D-AF60-891261A4955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20160" y="5677954"/>
                  <a:ext cx="8640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ABE9F38-FC3C-E49A-8253-D0C477E647E4}"/>
                    </a:ext>
                  </a:extLst>
                </p14:cNvPr>
                <p14:cNvContentPartPr/>
                <p14:nvPr/>
              </p14:nvContentPartPr>
              <p14:xfrm>
                <a:off x="4175880" y="5559874"/>
                <a:ext cx="1190880" cy="502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ABE9F38-FC3C-E49A-8253-D0C477E647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167240" y="5551234"/>
                  <a:ext cx="12085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59A7C79-1E01-E3A6-3595-23D9F6F44662}"/>
                    </a:ext>
                  </a:extLst>
                </p14:cNvPr>
                <p14:cNvContentPartPr/>
                <p14:nvPr/>
              </p14:nvContentPartPr>
              <p14:xfrm>
                <a:off x="6308520" y="2077954"/>
                <a:ext cx="2412720" cy="162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59A7C79-1E01-E3A6-3595-23D9F6F4466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99520" y="2069314"/>
                  <a:ext cx="2430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96B8357-A805-5762-2960-AA86F36A14D0}"/>
                    </a:ext>
                  </a:extLst>
                </p14:cNvPr>
                <p14:cNvContentPartPr/>
                <p14:nvPr/>
              </p14:nvContentPartPr>
              <p14:xfrm>
                <a:off x="6198000" y="1551994"/>
                <a:ext cx="2384280" cy="88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96B8357-A805-5762-2960-AA86F36A14D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189360" y="1542994"/>
                  <a:ext cx="2401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C391D91-EF67-C549-BF5B-56C63C6324E1}"/>
                    </a:ext>
                  </a:extLst>
                </p14:cNvPr>
                <p14:cNvContentPartPr/>
                <p14:nvPr/>
              </p14:nvContentPartPr>
              <p14:xfrm>
                <a:off x="649320" y="3354514"/>
                <a:ext cx="11405520" cy="2890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C391D91-EF67-C549-BF5B-56C63C6324E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40320" y="3345514"/>
                  <a:ext cx="1142316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782D260-91C9-8AF4-2DCB-7495575D425B}"/>
              </a:ext>
            </a:extLst>
          </p:cNvPr>
          <p:cNvGrpSpPr/>
          <p:nvPr/>
        </p:nvGrpSpPr>
        <p:grpSpPr>
          <a:xfrm>
            <a:off x="9071880" y="178594"/>
            <a:ext cx="2731320" cy="1551240"/>
            <a:chOff x="9071880" y="178594"/>
            <a:chExt cx="2731320" cy="155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040B813-64C1-CEC6-A214-76B2F965C669}"/>
                    </a:ext>
                  </a:extLst>
                </p14:cNvPr>
                <p14:cNvContentPartPr/>
                <p14:nvPr/>
              </p14:nvContentPartPr>
              <p14:xfrm>
                <a:off x="9071880" y="684754"/>
                <a:ext cx="154440" cy="360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040B813-64C1-CEC6-A214-76B2F965C66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62880" y="676114"/>
                  <a:ext cx="172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992D59B-E53D-0307-5798-A298CF8139CA}"/>
                    </a:ext>
                  </a:extLst>
                </p14:cNvPr>
                <p14:cNvContentPartPr/>
                <p14:nvPr/>
              </p14:nvContentPartPr>
              <p14:xfrm>
                <a:off x="9233160" y="648394"/>
                <a:ext cx="249840" cy="236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992D59B-E53D-0307-5798-A298CF8139C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24160" y="639754"/>
                  <a:ext cx="267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ACC8786-1ECD-EBA9-882C-28150F17672B}"/>
                    </a:ext>
                  </a:extLst>
                </p14:cNvPr>
                <p14:cNvContentPartPr/>
                <p14:nvPr/>
              </p14:nvContentPartPr>
              <p14:xfrm>
                <a:off x="9164760" y="777634"/>
                <a:ext cx="132840" cy="105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ACC8786-1ECD-EBA9-882C-28150F17672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156120" y="768994"/>
                  <a:ext cx="150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9A766CA-E21A-412A-D5AC-19A0A22CF1D3}"/>
                    </a:ext>
                  </a:extLst>
                </p14:cNvPr>
                <p14:cNvContentPartPr/>
                <p14:nvPr/>
              </p14:nvContentPartPr>
              <p14:xfrm>
                <a:off x="9411000" y="731554"/>
                <a:ext cx="54360" cy="152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9A766CA-E21A-412A-D5AC-19A0A22CF1D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402360" y="722554"/>
                  <a:ext cx="72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4EAD6AD-2315-2C8A-AABB-A96AAB42DA12}"/>
                    </a:ext>
                  </a:extLst>
                </p14:cNvPr>
                <p14:cNvContentPartPr/>
                <p14:nvPr/>
              </p14:nvContentPartPr>
              <p14:xfrm>
                <a:off x="9321720" y="650554"/>
                <a:ext cx="17640" cy="2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4EAD6AD-2315-2C8A-AABB-A96AAB42DA1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13080" y="641554"/>
                  <a:ext cx="35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A788C92-B19B-BBB3-88EC-2A1164DD095C}"/>
                    </a:ext>
                  </a:extLst>
                </p14:cNvPr>
                <p14:cNvContentPartPr/>
                <p14:nvPr/>
              </p14:nvContentPartPr>
              <p14:xfrm>
                <a:off x="9453480" y="457234"/>
                <a:ext cx="330480" cy="352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A788C92-B19B-BBB3-88EC-2A1164DD095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44480" y="448234"/>
                  <a:ext cx="3481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EA0DD37-50C5-47BD-F689-9163BAA3BD9C}"/>
                    </a:ext>
                  </a:extLst>
                </p14:cNvPr>
                <p14:cNvContentPartPr/>
                <p14:nvPr/>
              </p14:nvContentPartPr>
              <p14:xfrm>
                <a:off x="9668040" y="488914"/>
                <a:ext cx="251280" cy="160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EA0DD37-50C5-47BD-F689-9163BAA3BD9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659400" y="480274"/>
                  <a:ext cx="268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85BC39F-C314-C264-599B-486CFEED75DE}"/>
                    </a:ext>
                  </a:extLst>
                </p14:cNvPr>
                <p14:cNvContentPartPr/>
                <p14:nvPr/>
              </p14:nvContentPartPr>
              <p14:xfrm>
                <a:off x="10019760" y="357874"/>
                <a:ext cx="51840" cy="55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85BC39F-C314-C264-599B-486CFEED75D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010760" y="349234"/>
                  <a:ext cx="69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74EAF9-CE1A-1C8C-4688-A668EC6A07AA}"/>
                    </a:ext>
                  </a:extLst>
                </p14:cNvPr>
                <p14:cNvContentPartPr/>
                <p14:nvPr/>
              </p14:nvContentPartPr>
              <p14:xfrm>
                <a:off x="10026240" y="552274"/>
                <a:ext cx="74880" cy="91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74EAF9-CE1A-1C8C-4688-A668EC6A07A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017600" y="543274"/>
                  <a:ext cx="92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59AA09D-7195-7A95-9644-BBE6111701E4}"/>
                    </a:ext>
                  </a:extLst>
                </p14:cNvPr>
                <p14:cNvContentPartPr/>
                <p14:nvPr/>
              </p14:nvContentPartPr>
              <p14:xfrm>
                <a:off x="9557880" y="754594"/>
                <a:ext cx="768240" cy="351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59AA09D-7195-7A95-9644-BBE6111701E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548880" y="745594"/>
                  <a:ext cx="7858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65A6878-F527-FAE8-56AD-03B35006C7B2}"/>
                    </a:ext>
                  </a:extLst>
                </p14:cNvPr>
                <p14:cNvContentPartPr/>
                <p14:nvPr/>
              </p14:nvContentPartPr>
              <p14:xfrm>
                <a:off x="10506840" y="643714"/>
                <a:ext cx="122400" cy="104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65A6878-F527-FAE8-56AD-03B35006C7B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97840" y="634714"/>
                  <a:ext cx="1400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B8123FF-C7DF-4135-D310-2CFBD23D6FAD}"/>
                    </a:ext>
                  </a:extLst>
                </p14:cNvPr>
                <p14:cNvContentPartPr/>
                <p14:nvPr/>
              </p14:nvContentPartPr>
              <p14:xfrm>
                <a:off x="10776480" y="428074"/>
                <a:ext cx="135360" cy="334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B8123FF-C7DF-4135-D310-2CFBD23D6FA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767480" y="419434"/>
                  <a:ext cx="1530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CC5C070-45E6-5BC9-15D0-D0331CF0FAD5}"/>
                    </a:ext>
                  </a:extLst>
                </p14:cNvPr>
                <p14:cNvContentPartPr/>
                <p14:nvPr/>
              </p14:nvContentPartPr>
              <p14:xfrm>
                <a:off x="10758840" y="513034"/>
                <a:ext cx="216000" cy="141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CC5C070-45E6-5BC9-15D0-D0331CF0FAD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749840" y="504034"/>
                  <a:ext cx="233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12D41D4-57AF-4CBC-BDFE-8D3A30DCDCA4}"/>
                    </a:ext>
                  </a:extLst>
                </p14:cNvPr>
                <p14:cNvContentPartPr/>
                <p14:nvPr/>
              </p14:nvContentPartPr>
              <p14:xfrm>
                <a:off x="10965120" y="380194"/>
                <a:ext cx="116280" cy="131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12D41D4-57AF-4CBC-BDFE-8D3A30DCDCA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956480" y="371554"/>
                  <a:ext cx="133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5855106-B7D4-5B56-4AEF-70A9B9C6643E}"/>
                    </a:ext>
                  </a:extLst>
                </p14:cNvPr>
                <p14:cNvContentPartPr/>
                <p14:nvPr/>
              </p14:nvContentPartPr>
              <p14:xfrm>
                <a:off x="11123520" y="308194"/>
                <a:ext cx="214200" cy="138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5855106-B7D4-5B56-4AEF-70A9B9C6643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114880" y="299554"/>
                  <a:ext cx="231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7538CE9-A172-DD9A-48C1-329D8061ECED}"/>
                    </a:ext>
                  </a:extLst>
                </p14:cNvPr>
                <p14:cNvContentPartPr/>
                <p14:nvPr/>
              </p14:nvContentPartPr>
              <p14:xfrm>
                <a:off x="11403960" y="216394"/>
                <a:ext cx="154440" cy="363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7538CE9-A172-DD9A-48C1-329D8061ECE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394960" y="207394"/>
                  <a:ext cx="172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6F5166B-2429-A572-E3FE-4C61E093EE1A}"/>
                    </a:ext>
                  </a:extLst>
                </p14:cNvPr>
                <p14:cNvContentPartPr/>
                <p14:nvPr/>
              </p14:nvContentPartPr>
              <p14:xfrm>
                <a:off x="10839480" y="178594"/>
                <a:ext cx="159480" cy="259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6F5166B-2429-A572-E3FE-4C61E093EE1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830840" y="169954"/>
                  <a:ext cx="1771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1C7923A-45DA-98FC-7017-780CCAA83002}"/>
                    </a:ext>
                  </a:extLst>
                </p14:cNvPr>
                <p14:cNvContentPartPr/>
                <p14:nvPr/>
              </p14:nvContentPartPr>
              <p14:xfrm>
                <a:off x="11148360" y="691954"/>
                <a:ext cx="126000" cy="262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1C7923A-45DA-98FC-7017-780CCAA8300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139720" y="682954"/>
                  <a:ext cx="143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4C9DE8A-7EDB-F950-1817-9C2F8632FBF1}"/>
                    </a:ext>
                  </a:extLst>
                </p14:cNvPr>
                <p14:cNvContentPartPr/>
                <p14:nvPr/>
              </p14:nvContentPartPr>
              <p14:xfrm>
                <a:off x="11288040" y="688354"/>
                <a:ext cx="102960" cy="164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4C9DE8A-7EDB-F950-1817-9C2F8632FBF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279400" y="679714"/>
                  <a:ext cx="120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581BB80-A008-ADA6-29E1-280EBAE5A187}"/>
                    </a:ext>
                  </a:extLst>
                </p14:cNvPr>
                <p14:cNvContentPartPr/>
                <p14:nvPr/>
              </p14:nvContentPartPr>
              <p14:xfrm>
                <a:off x="11413320" y="574954"/>
                <a:ext cx="66960" cy="317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581BB80-A008-ADA6-29E1-280EBAE5A18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404320" y="565954"/>
                  <a:ext cx="84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6A814A3-4222-AAD4-5E90-D5AFE50910DE}"/>
                    </a:ext>
                  </a:extLst>
                </p14:cNvPr>
                <p14:cNvContentPartPr/>
                <p14:nvPr/>
              </p14:nvContentPartPr>
              <p14:xfrm>
                <a:off x="11496120" y="639034"/>
                <a:ext cx="45720" cy="24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6A814A3-4222-AAD4-5E90-D5AFE50910D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487120" y="630394"/>
                  <a:ext cx="63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A7C64C2-F933-C624-B108-359532479DC4}"/>
                    </a:ext>
                  </a:extLst>
                </p14:cNvPr>
                <p14:cNvContentPartPr/>
                <p14:nvPr/>
              </p14:nvContentPartPr>
              <p14:xfrm>
                <a:off x="11606280" y="607354"/>
                <a:ext cx="156240" cy="197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A7C64C2-F933-C624-B108-359532479DC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597640" y="598714"/>
                  <a:ext cx="173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C5D4010-1CEC-672B-775B-C1F986FF2A3C}"/>
                    </a:ext>
                  </a:extLst>
                </p14:cNvPr>
                <p14:cNvContentPartPr/>
                <p14:nvPr/>
              </p14:nvContentPartPr>
              <p14:xfrm>
                <a:off x="11520240" y="526714"/>
                <a:ext cx="116280" cy="260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C5D4010-1CEC-672B-775B-C1F986FF2A3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511600" y="517714"/>
                  <a:ext cx="133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8769235-2CEE-6BE4-CB13-D4EDC7E6195D}"/>
                    </a:ext>
                  </a:extLst>
                </p14:cNvPr>
                <p14:cNvContentPartPr/>
                <p14:nvPr/>
              </p14:nvContentPartPr>
              <p14:xfrm>
                <a:off x="11721480" y="431314"/>
                <a:ext cx="81720" cy="4662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8769235-2CEE-6BE4-CB13-D4EDC7E6195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712840" y="422674"/>
                  <a:ext cx="993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6E90973-39FF-EB2A-E245-EDB85593EAC5}"/>
                    </a:ext>
                  </a:extLst>
                </p14:cNvPr>
                <p14:cNvContentPartPr/>
                <p14:nvPr/>
              </p14:nvContentPartPr>
              <p14:xfrm>
                <a:off x="9992400" y="1470994"/>
                <a:ext cx="169920" cy="258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6E90973-39FF-EB2A-E245-EDB85593EAC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983400" y="1462354"/>
                  <a:ext cx="187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5E6501D-D75D-EBDC-CC14-C107C87ADAF6}"/>
                    </a:ext>
                  </a:extLst>
                </p14:cNvPr>
                <p14:cNvContentPartPr/>
                <p14:nvPr/>
              </p14:nvContentPartPr>
              <p14:xfrm>
                <a:off x="10310280" y="1428874"/>
                <a:ext cx="371520" cy="277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5E6501D-D75D-EBDC-CC14-C107C87ADAF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01640" y="1419874"/>
                  <a:ext cx="389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2BE0A7C-E868-088C-1CF9-42A98D1561EE}"/>
                    </a:ext>
                  </a:extLst>
                </p14:cNvPr>
                <p14:cNvContentPartPr/>
                <p14:nvPr/>
              </p14:nvContentPartPr>
              <p14:xfrm>
                <a:off x="10592880" y="1249954"/>
                <a:ext cx="43200" cy="24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2BE0A7C-E868-088C-1CF9-42A98D1561E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84240" y="1241314"/>
                  <a:ext cx="60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C7545E3-3D6E-9DE4-1FB0-536F3CDB6702}"/>
                    </a:ext>
                  </a:extLst>
                </p14:cNvPr>
                <p14:cNvContentPartPr/>
                <p14:nvPr/>
              </p14:nvContentPartPr>
              <p14:xfrm>
                <a:off x="10751280" y="1163554"/>
                <a:ext cx="393480" cy="378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C7545E3-3D6E-9DE4-1FB0-536F3CDB670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742280" y="1154554"/>
                  <a:ext cx="4111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37839D5-4B95-7AE8-52B1-B65E25A2B621}"/>
                    </a:ext>
                  </a:extLst>
                </p14:cNvPr>
                <p14:cNvContentPartPr/>
                <p14:nvPr/>
              </p14:nvContentPartPr>
              <p14:xfrm>
                <a:off x="11159880" y="1063114"/>
                <a:ext cx="332280" cy="350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37839D5-4B95-7AE8-52B1-B65E25A2B62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51240" y="1054474"/>
                  <a:ext cx="3499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EEBA53E-B150-3957-8778-4D8FA9051F7F}"/>
                    </a:ext>
                  </a:extLst>
                </p14:cNvPr>
                <p14:cNvContentPartPr/>
                <p14:nvPr/>
              </p14:nvContentPartPr>
              <p14:xfrm>
                <a:off x="11128200" y="1103074"/>
                <a:ext cx="255960" cy="3625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EEBA53E-B150-3957-8778-4D8FA9051F7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19560" y="1094434"/>
                  <a:ext cx="2736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E911386-5323-FA3A-9634-BEB4B68C866D}"/>
                    </a:ext>
                  </a:extLst>
                </p14:cNvPr>
                <p14:cNvContentPartPr/>
                <p14:nvPr/>
              </p14:nvContentPartPr>
              <p14:xfrm>
                <a:off x="11662800" y="1303954"/>
                <a:ext cx="56160" cy="439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E911386-5323-FA3A-9634-BEB4B68C866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653800" y="1294954"/>
                  <a:ext cx="73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B8DEB2D-2B48-628A-364D-45246A6D876A}"/>
                    </a:ext>
                  </a:extLst>
                </p14:cNvPr>
                <p14:cNvContentPartPr/>
                <p14:nvPr/>
              </p14:nvContentPartPr>
              <p14:xfrm>
                <a:off x="11130720" y="628594"/>
                <a:ext cx="360720" cy="504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B8DEB2D-2B48-628A-364D-45246A6D876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121720" y="619954"/>
                  <a:ext cx="378360" cy="52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2824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971F328-6EF9-BFBE-8065-BCFD251DDDE4}"/>
              </a:ext>
            </a:extLst>
          </p:cNvPr>
          <p:cNvGrpSpPr/>
          <p:nvPr/>
        </p:nvGrpSpPr>
        <p:grpSpPr>
          <a:xfrm>
            <a:off x="3850440" y="197674"/>
            <a:ext cx="3933720" cy="2327760"/>
            <a:chOff x="3850440" y="197674"/>
            <a:chExt cx="3933720" cy="23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1D3DD8-8705-C682-D802-2B699619A8D3}"/>
                    </a:ext>
                  </a:extLst>
                </p14:cNvPr>
                <p14:cNvContentPartPr/>
                <p14:nvPr/>
              </p14:nvContentPartPr>
              <p14:xfrm>
                <a:off x="5530200" y="226474"/>
                <a:ext cx="231120" cy="358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1D3DD8-8705-C682-D802-2B699619A8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21200" y="217834"/>
                  <a:ext cx="2487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5FD2B56-4581-6087-91D2-A3B7F70EB4EB}"/>
                    </a:ext>
                  </a:extLst>
                </p14:cNvPr>
                <p14:cNvContentPartPr/>
                <p14:nvPr/>
              </p14:nvContentPartPr>
              <p14:xfrm>
                <a:off x="5520480" y="197674"/>
                <a:ext cx="337320" cy="414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5FD2B56-4581-6087-91D2-A3B7F70EB4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1840" y="189034"/>
                  <a:ext cx="3549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BD1011-C89E-8CC3-483A-D48CC951814E}"/>
                    </a:ext>
                  </a:extLst>
                </p14:cNvPr>
                <p14:cNvContentPartPr/>
                <p14:nvPr/>
              </p14:nvContentPartPr>
              <p14:xfrm>
                <a:off x="5157600" y="730474"/>
                <a:ext cx="270720" cy="306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BD1011-C89E-8CC3-483A-D48CC95181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48960" y="721474"/>
                  <a:ext cx="288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56B03F0-CBD0-224A-272F-F8D6362F877E}"/>
                    </a:ext>
                  </a:extLst>
                </p14:cNvPr>
                <p14:cNvContentPartPr/>
                <p14:nvPr/>
              </p14:nvContentPartPr>
              <p14:xfrm>
                <a:off x="5588520" y="734074"/>
                <a:ext cx="219960" cy="317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56B03F0-CBD0-224A-272F-F8D6362F87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79520" y="725434"/>
                  <a:ext cx="2376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BEC12E-D9EA-8285-C692-C207E831235E}"/>
                    </a:ext>
                  </a:extLst>
                </p14:cNvPr>
                <p14:cNvContentPartPr/>
                <p14:nvPr/>
              </p14:nvContentPartPr>
              <p14:xfrm>
                <a:off x="5993520" y="712834"/>
                <a:ext cx="258840" cy="332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BEC12E-D9EA-8285-C692-C207E83123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84880" y="703834"/>
                  <a:ext cx="2764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BE3160-2741-857C-42C6-328D406BBA46}"/>
                    </a:ext>
                  </a:extLst>
                </p14:cNvPr>
                <p14:cNvContentPartPr/>
                <p14:nvPr/>
              </p14:nvContentPartPr>
              <p14:xfrm>
                <a:off x="4694280" y="1231234"/>
                <a:ext cx="336240" cy="295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BE3160-2741-857C-42C6-328D406BBA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85640" y="1222234"/>
                  <a:ext cx="353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B827BD-DDAA-2500-1A3C-04F88AE41375}"/>
                    </a:ext>
                  </a:extLst>
                </p14:cNvPr>
                <p14:cNvContentPartPr/>
                <p14:nvPr/>
              </p14:nvContentPartPr>
              <p14:xfrm>
                <a:off x="5174880" y="1271194"/>
                <a:ext cx="226080" cy="240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B827BD-DDAA-2500-1A3C-04F88AE413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66240" y="1262554"/>
                  <a:ext cx="243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AB22199-5292-1D35-3EE7-D389209D8003}"/>
                    </a:ext>
                  </a:extLst>
                </p14:cNvPr>
                <p14:cNvContentPartPr/>
                <p14:nvPr/>
              </p14:nvContentPartPr>
              <p14:xfrm>
                <a:off x="5503920" y="1293514"/>
                <a:ext cx="149760" cy="224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AB22199-5292-1D35-3EE7-D389209D80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94920" y="1284874"/>
                  <a:ext cx="167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0DF859-6BA2-193F-5D60-71D68FFFB507}"/>
                    </a:ext>
                  </a:extLst>
                </p14:cNvPr>
                <p14:cNvContentPartPr/>
                <p14:nvPr/>
              </p14:nvContentPartPr>
              <p14:xfrm>
                <a:off x="5951760" y="1274794"/>
                <a:ext cx="362520" cy="225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0DF859-6BA2-193F-5D60-71D68FFFB5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43120" y="1265794"/>
                  <a:ext cx="380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737CCB-AA04-3DF2-7888-B296E8D46DB3}"/>
                    </a:ext>
                  </a:extLst>
                </p14:cNvPr>
                <p14:cNvContentPartPr/>
                <p14:nvPr/>
              </p14:nvContentPartPr>
              <p14:xfrm>
                <a:off x="6475560" y="1087594"/>
                <a:ext cx="356040" cy="338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737CCB-AA04-3DF2-7888-B296E8D46D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66560" y="1078954"/>
                  <a:ext cx="373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8B9341-286B-CBCD-A640-BEFFEF6CB942}"/>
                    </a:ext>
                  </a:extLst>
                </p14:cNvPr>
                <p14:cNvContentPartPr/>
                <p14:nvPr/>
              </p14:nvContentPartPr>
              <p14:xfrm>
                <a:off x="4429320" y="1665394"/>
                <a:ext cx="251280" cy="292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8B9341-286B-CBCD-A640-BEFFEF6CB94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20320" y="1656394"/>
                  <a:ext cx="268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5A2C24-5E4B-D6A8-004B-D67CDFC4D4F0}"/>
                    </a:ext>
                  </a:extLst>
                </p14:cNvPr>
                <p14:cNvContentPartPr/>
                <p14:nvPr/>
              </p14:nvContentPartPr>
              <p14:xfrm>
                <a:off x="4770600" y="1748554"/>
                <a:ext cx="305640" cy="19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5A2C24-5E4B-D6A8-004B-D67CDFC4D4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61960" y="1739914"/>
                  <a:ext cx="323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42B001-9E71-2708-DD76-3157A18E25B4}"/>
                    </a:ext>
                  </a:extLst>
                </p14:cNvPr>
                <p14:cNvContentPartPr/>
                <p14:nvPr/>
              </p14:nvContentPartPr>
              <p14:xfrm>
                <a:off x="5162280" y="1720114"/>
                <a:ext cx="148680" cy="216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42B001-9E71-2708-DD76-3157A18E25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53640" y="1711474"/>
                  <a:ext cx="166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C3B2AD-0CAA-D0C1-F2AD-FD4EA04F9DD9}"/>
                    </a:ext>
                  </a:extLst>
                </p14:cNvPr>
                <p14:cNvContentPartPr/>
                <p14:nvPr/>
              </p14:nvContentPartPr>
              <p14:xfrm>
                <a:off x="5470440" y="1608514"/>
                <a:ext cx="320760" cy="332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C3B2AD-0CAA-D0C1-F2AD-FD4EA04F9D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61440" y="1599874"/>
                  <a:ext cx="338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B7B66B-4970-5DEF-22E8-8752FDE95112}"/>
                    </a:ext>
                  </a:extLst>
                </p14:cNvPr>
                <p14:cNvContentPartPr/>
                <p14:nvPr/>
              </p14:nvContentPartPr>
              <p14:xfrm>
                <a:off x="5997840" y="1672234"/>
                <a:ext cx="205200" cy="261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B7B66B-4970-5DEF-22E8-8752FDE951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89200" y="1663234"/>
                  <a:ext cx="2228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5C2F08-8F35-D063-96ED-F33C3BA66995}"/>
                    </a:ext>
                  </a:extLst>
                </p14:cNvPr>
                <p14:cNvContentPartPr/>
                <p14:nvPr/>
              </p14:nvContentPartPr>
              <p14:xfrm>
                <a:off x="6458280" y="1623274"/>
                <a:ext cx="264960" cy="27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5C2F08-8F35-D063-96ED-F33C3BA6699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49640" y="1614274"/>
                  <a:ext cx="282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97D228-AB28-4455-AA96-967A62E39C37}"/>
                    </a:ext>
                  </a:extLst>
                </p14:cNvPr>
                <p14:cNvContentPartPr/>
                <p14:nvPr/>
              </p14:nvContentPartPr>
              <p14:xfrm>
                <a:off x="6969840" y="1531114"/>
                <a:ext cx="333360" cy="367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97D228-AB28-4455-AA96-967A62E39C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60840" y="1522474"/>
                  <a:ext cx="351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218E0C-2803-77D9-B922-097B2D3DD870}"/>
                    </a:ext>
                  </a:extLst>
                </p14:cNvPr>
                <p14:cNvContentPartPr/>
                <p14:nvPr/>
              </p14:nvContentPartPr>
              <p14:xfrm>
                <a:off x="3850440" y="2052394"/>
                <a:ext cx="477720" cy="295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218E0C-2803-77D9-B922-097B2D3DD8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41440" y="2043754"/>
                  <a:ext cx="4953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4E5F5C-DCC3-D23F-F37F-41959D3F8ECD}"/>
                    </a:ext>
                  </a:extLst>
                </p14:cNvPr>
                <p14:cNvContentPartPr/>
                <p14:nvPr/>
              </p14:nvContentPartPr>
              <p14:xfrm>
                <a:off x="4397280" y="2172274"/>
                <a:ext cx="4680" cy="1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4E5F5C-DCC3-D23F-F37F-41959D3F8E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88640" y="2163274"/>
                  <a:ext cx="22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9580EC-BC02-A806-E284-95B435A6194E}"/>
                    </a:ext>
                  </a:extLst>
                </p14:cNvPr>
                <p14:cNvContentPartPr/>
                <p14:nvPr/>
              </p14:nvContentPartPr>
              <p14:xfrm>
                <a:off x="4404840" y="2081194"/>
                <a:ext cx="305640" cy="289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9580EC-BC02-A806-E284-95B435A619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96200" y="2072554"/>
                  <a:ext cx="323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6ADA-3B00-8AB1-72F6-83DC60799F20}"/>
                    </a:ext>
                  </a:extLst>
                </p14:cNvPr>
                <p14:cNvContentPartPr/>
                <p14:nvPr/>
              </p14:nvContentPartPr>
              <p14:xfrm>
                <a:off x="4846560" y="2129434"/>
                <a:ext cx="151560" cy="29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6ADA-3B00-8AB1-72F6-83DC60799F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37560" y="2120434"/>
                  <a:ext cx="169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968858-03C4-1927-4D72-AECA4EB02950}"/>
                    </a:ext>
                  </a:extLst>
                </p14:cNvPr>
                <p14:cNvContentPartPr/>
                <p14:nvPr/>
              </p14:nvContentPartPr>
              <p14:xfrm>
                <a:off x="5189640" y="2137714"/>
                <a:ext cx="4320" cy="9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968858-03C4-1927-4D72-AECA4EB029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80640" y="2129074"/>
                  <a:ext cx="21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17C305-B106-B035-BA9A-C792DDB504CC}"/>
                    </a:ext>
                  </a:extLst>
                </p14:cNvPr>
                <p14:cNvContentPartPr/>
                <p14:nvPr/>
              </p14:nvContentPartPr>
              <p14:xfrm>
                <a:off x="5213760" y="2153194"/>
                <a:ext cx="17280" cy="9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17C305-B106-B035-BA9A-C792DDB504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05120" y="2144194"/>
                  <a:ext cx="34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532A714-6D96-7D55-272F-4FBF6730B34F}"/>
                    </a:ext>
                  </a:extLst>
                </p14:cNvPr>
                <p14:cNvContentPartPr/>
                <p14:nvPr/>
              </p14:nvContentPartPr>
              <p14:xfrm>
                <a:off x="5159040" y="2148154"/>
                <a:ext cx="168480" cy="377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532A714-6D96-7D55-272F-4FBF6730B3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50400" y="2139514"/>
                  <a:ext cx="1861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A1BE05-79FF-CB52-16DF-B3743303AF92}"/>
                    </a:ext>
                  </a:extLst>
                </p14:cNvPr>
                <p14:cNvContentPartPr/>
                <p14:nvPr/>
              </p14:nvContentPartPr>
              <p14:xfrm>
                <a:off x="5493120" y="2161474"/>
                <a:ext cx="126360" cy="238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A1BE05-79FF-CB52-16DF-B3743303AF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84120" y="2152474"/>
                  <a:ext cx="144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25FFE5B-057D-FE69-62A0-9DD227746489}"/>
                    </a:ext>
                  </a:extLst>
                </p14:cNvPr>
                <p14:cNvContentPartPr/>
                <p14:nvPr/>
              </p14:nvContentPartPr>
              <p14:xfrm>
                <a:off x="5510400" y="2074714"/>
                <a:ext cx="412200" cy="97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25FFE5B-057D-FE69-62A0-9DD2277464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01400" y="2066074"/>
                  <a:ext cx="429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213173-7DCF-D3A2-B666-51AD678D083D}"/>
                    </a:ext>
                  </a:extLst>
                </p14:cNvPr>
                <p14:cNvContentPartPr/>
                <p14:nvPr/>
              </p14:nvContentPartPr>
              <p14:xfrm>
                <a:off x="5972280" y="2136994"/>
                <a:ext cx="251640" cy="255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213173-7DCF-D3A2-B666-51AD678D083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63280" y="2128354"/>
                  <a:ext cx="269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12831C-0C6A-F714-56D4-CC3CD347DD4A}"/>
                    </a:ext>
                  </a:extLst>
                </p14:cNvPr>
                <p14:cNvContentPartPr/>
                <p14:nvPr/>
              </p14:nvContentPartPr>
              <p14:xfrm>
                <a:off x="6448560" y="2134474"/>
                <a:ext cx="165600" cy="219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12831C-0C6A-F714-56D4-CC3CD347DD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39920" y="2125834"/>
                  <a:ext cx="183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F12469-192C-D785-8C57-948F1AE35F2A}"/>
                    </a:ext>
                  </a:extLst>
                </p14:cNvPr>
                <p14:cNvContentPartPr/>
                <p14:nvPr/>
              </p14:nvContentPartPr>
              <p14:xfrm>
                <a:off x="6865440" y="2037274"/>
                <a:ext cx="277920" cy="244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F12469-192C-D785-8C57-948F1AE35F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56440" y="2028274"/>
                  <a:ext cx="295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1FA05D-BFA4-4F78-5E92-7339A8B6C3A8}"/>
                    </a:ext>
                  </a:extLst>
                </p14:cNvPr>
                <p14:cNvContentPartPr/>
                <p14:nvPr/>
              </p14:nvContentPartPr>
              <p14:xfrm>
                <a:off x="7372680" y="1941874"/>
                <a:ext cx="411480" cy="299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1FA05D-BFA4-4F78-5E92-7339A8B6C3A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64040" y="1932874"/>
                  <a:ext cx="429120" cy="31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22A637A-9077-7777-B670-93A44B23E552}"/>
                  </a:ext>
                </a:extLst>
              </p14:cNvPr>
              <p14:cNvContentPartPr/>
              <p14:nvPr/>
            </p14:nvContentPartPr>
            <p14:xfrm>
              <a:off x="5641800" y="2847994"/>
              <a:ext cx="6840" cy="17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22A637A-9077-7777-B670-93A44B23E55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33160" y="2838994"/>
                <a:ext cx="24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4BD01D2-2507-A8D9-B4AB-D1A246E9639E}"/>
                  </a:ext>
                </a:extLst>
              </p14:cNvPr>
              <p14:cNvContentPartPr/>
              <p14:nvPr/>
            </p14:nvContentPartPr>
            <p14:xfrm>
              <a:off x="5776440" y="3636034"/>
              <a:ext cx="19440" cy="60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4BD01D2-2507-A8D9-B4AB-D1A246E9639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67800" y="3627394"/>
                <a:ext cx="370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38D93AA-E441-BB75-735E-F296D26F9545}"/>
                  </a:ext>
                </a:extLst>
              </p14:cNvPr>
              <p14:cNvContentPartPr/>
              <p14:nvPr/>
            </p14:nvContentPartPr>
            <p14:xfrm>
              <a:off x="5590320" y="2666914"/>
              <a:ext cx="20520" cy="1249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38D93AA-E441-BB75-735E-F296D26F95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81680" y="2657914"/>
                <a:ext cx="381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A78E4CC-ADAD-50E2-48B9-469D99E47E6A}"/>
                  </a:ext>
                </a:extLst>
              </p14:cNvPr>
              <p14:cNvContentPartPr/>
              <p14:nvPr/>
            </p14:nvContentPartPr>
            <p14:xfrm>
              <a:off x="5502120" y="3673474"/>
              <a:ext cx="26280" cy="57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A78E4CC-ADAD-50E2-48B9-469D99E47E6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93480" y="3664834"/>
                <a:ext cx="43920" cy="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67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C69D9D9-A061-4834-CF52-7A11373ED37C}"/>
                  </a:ext>
                </a:extLst>
              </p14:cNvPr>
              <p14:cNvContentPartPr/>
              <p14:nvPr/>
            </p14:nvContentPartPr>
            <p14:xfrm>
              <a:off x="8271600" y="4032823"/>
              <a:ext cx="200520" cy="8553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C69D9D9-A061-4834-CF52-7A11373ED3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3600" y="4015183"/>
                <a:ext cx="236160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9600B8B-FAA5-A3B5-8AA0-2F9D3C1C8F36}"/>
                  </a:ext>
                </a:extLst>
              </p14:cNvPr>
              <p14:cNvContentPartPr/>
              <p14:nvPr/>
            </p14:nvContentPartPr>
            <p14:xfrm>
              <a:off x="7634400" y="2848783"/>
              <a:ext cx="4210200" cy="142632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9600B8B-FAA5-A3B5-8AA0-2F9D3C1C8F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6400" y="2831143"/>
                <a:ext cx="4245840" cy="146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B654BFF-ABF7-1514-211F-BA2F2DC92CED}"/>
              </a:ext>
            </a:extLst>
          </p:cNvPr>
          <p:cNvGrpSpPr/>
          <p:nvPr/>
        </p:nvGrpSpPr>
        <p:grpSpPr>
          <a:xfrm>
            <a:off x="695400" y="170674"/>
            <a:ext cx="11156400" cy="6671520"/>
            <a:chOff x="695400" y="170674"/>
            <a:chExt cx="11156400" cy="66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28EB282-CC4D-5120-261F-3DCF8A8FD7F8}"/>
                    </a:ext>
                  </a:extLst>
                </p14:cNvPr>
                <p14:cNvContentPartPr/>
                <p14:nvPr/>
              </p14:nvContentPartPr>
              <p14:xfrm>
                <a:off x="695400" y="412594"/>
                <a:ext cx="511200" cy="597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28EB282-CC4D-5120-261F-3DCF8A8FD7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400" y="394954"/>
                  <a:ext cx="54684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3CC6AD1-3214-AE90-1D2C-D6CE62C5146A}"/>
                    </a:ext>
                  </a:extLst>
                </p14:cNvPr>
                <p14:cNvContentPartPr/>
                <p14:nvPr/>
              </p14:nvContentPartPr>
              <p14:xfrm>
                <a:off x="1181760" y="445714"/>
                <a:ext cx="1081440" cy="453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3CC6AD1-3214-AE90-1D2C-D6CE62C514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63760" y="427714"/>
                  <a:ext cx="11170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FD92ED-B4C8-57BE-A4E9-026F70A59B5C}"/>
                    </a:ext>
                  </a:extLst>
                </p14:cNvPr>
                <p14:cNvContentPartPr/>
                <p14:nvPr/>
              </p14:nvContentPartPr>
              <p14:xfrm>
                <a:off x="2073840" y="615274"/>
                <a:ext cx="196200" cy="22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FD92ED-B4C8-57BE-A4E9-026F70A59B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56200" y="597274"/>
                  <a:ext cx="231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9EC7744-3C0E-5707-5815-63393E5B6DC9}"/>
                    </a:ext>
                  </a:extLst>
                </p14:cNvPr>
                <p14:cNvContentPartPr/>
                <p14:nvPr/>
              </p14:nvContentPartPr>
              <p14:xfrm>
                <a:off x="2880600" y="561274"/>
                <a:ext cx="57600" cy="418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9EC7744-3C0E-5707-5815-63393E5B6D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62960" y="543634"/>
                  <a:ext cx="932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6E0E67-7238-1FDC-0BBC-72AEB9ADB792}"/>
                    </a:ext>
                  </a:extLst>
                </p14:cNvPr>
                <p14:cNvContentPartPr/>
                <p14:nvPr/>
              </p14:nvContentPartPr>
              <p14:xfrm>
                <a:off x="2964120" y="453634"/>
                <a:ext cx="889560" cy="27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6E0E67-7238-1FDC-0BBC-72AEB9ADB7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6120" y="435634"/>
                  <a:ext cx="92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FB45D0-33B3-C184-9143-7AA726D6DF5C}"/>
                    </a:ext>
                  </a:extLst>
                </p14:cNvPr>
                <p14:cNvContentPartPr/>
                <p14:nvPr/>
              </p14:nvContentPartPr>
              <p14:xfrm>
                <a:off x="3762600" y="352834"/>
                <a:ext cx="252000" cy="310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FB45D0-33B3-C184-9143-7AA726D6DF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44960" y="334834"/>
                  <a:ext cx="287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E1F5BD-D22B-D9C9-A525-0709AD0BF134}"/>
                    </a:ext>
                  </a:extLst>
                </p14:cNvPr>
                <p14:cNvContentPartPr/>
                <p14:nvPr/>
              </p14:nvContentPartPr>
              <p14:xfrm>
                <a:off x="3864480" y="288034"/>
                <a:ext cx="403560" cy="349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E1F5BD-D22B-D9C9-A525-0709AD0BF1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46480" y="270034"/>
                  <a:ext cx="4392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60451D-B72D-5449-1081-4E60C2DDEC30}"/>
                    </a:ext>
                  </a:extLst>
                </p14:cNvPr>
                <p14:cNvContentPartPr/>
                <p14:nvPr/>
              </p14:nvContentPartPr>
              <p14:xfrm>
                <a:off x="4343280" y="471274"/>
                <a:ext cx="405360" cy="351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60451D-B72D-5449-1081-4E60C2DDEC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25280" y="453634"/>
                  <a:ext cx="4410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2836B6-3872-2DF1-4328-CCC0558E3218}"/>
                    </a:ext>
                  </a:extLst>
                </p14:cNvPr>
                <p14:cNvContentPartPr/>
                <p14:nvPr/>
              </p14:nvContentPartPr>
              <p14:xfrm>
                <a:off x="4983000" y="369034"/>
                <a:ext cx="276480" cy="45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2836B6-3872-2DF1-4328-CCC0558E32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65360" y="351034"/>
                  <a:ext cx="3121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D282AE-5B1E-545C-76E7-36A00465C1E5}"/>
                    </a:ext>
                  </a:extLst>
                </p14:cNvPr>
                <p14:cNvContentPartPr/>
                <p14:nvPr/>
              </p14:nvContentPartPr>
              <p14:xfrm>
                <a:off x="5432280" y="495394"/>
                <a:ext cx="116280" cy="31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D282AE-5B1E-545C-76E7-36A00465C1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14640" y="477754"/>
                  <a:ext cx="1519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BE219A-D162-DEDD-6DEE-C0896B0542BD}"/>
                    </a:ext>
                  </a:extLst>
                </p14:cNvPr>
                <p14:cNvContentPartPr/>
                <p14:nvPr/>
              </p14:nvContentPartPr>
              <p14:xfrm>
                <a:off x="5382240" y="471634"/>
                <a:ext cx="574200" cy="264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BE219A-D162-DEDD-6DEE-C0896B0542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64600" y="453994"/>
                  <a:ext cx="6098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8B8332-C2B9-2B6C-0416-99450FA0309F}"/>
                    </a:ext>
                  </a:extLst>
                </p14:cNvPr>
                <p14:cNvContentPartPr/>
                <p14:nvPr/>
              </p14:nvContentPartPr>
              <p14:xfrm>
                <a:off x="5883720" y="414394"/>
                <a:ext cx="320040" cy="455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8B8332-C2B9-2B6C-0416-99450FA030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65720" y="396754"/>
                  <a:ext cx="3556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30924E-EF4A-4F5A-C712-89C8E72EC1A3}"/>
                    </a:ext>
                  </a:extLst>
                </p14:cNvPr>
                <p14:cNvContentPartPr/>
                <p14:nvPr/>
              </p14:nvContentPartPr>
              <p14:xfrm>
                <a:off x="6642240" y="421594"/>
                <a:ext cx="320400" cy="438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30924E-EF4A-4F5A-C712-89C8E72EC1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24600" y="403954"/>
                  <a:ext cx="3560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3C9C78-0925-3A21-C3BB-777D67486291}"/>
                    </a:ext>
                  </a:extLst>
                </p14:cNvPr>
                <p14:cNvContentPartPr/>
                <p14:nvPr/>
              </p14:nvContentPartPr>
              <p14:xfrm>
                <a:off x="7180080" y="502954"/>
                <a:ext cx="247320" cy="25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3C9C78-0925-3A21-C3BB-777D674862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2440" y="484954"/>
                  <a:ext cx="282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D6B6EA-5AC4-2690-36D3-8434C0549C3C}"/>
                    </a:ext>
                  </a:extLst>
                </p14:cNvPr>
                <p14:cNvContentPartPr/>
                <p14:nvPr/>
              </p14:nvContentPartPr>
              <p14:xfrm>
                <a:off x="6492120" y="170674"/>
                <a:ext cx="1238400" cy="90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D6B6EA-5AC4-2690-36D3-8434C0549C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74480" y="153034"/>
                  <a:ext cx="1274040" cy="9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FBD6D4A-CD86-6966-480F-952A6A80287C}"/>
                    </a:ext>
                  </a:extLst>
                </p14:cNvPr>
                <p14:cNvContentPartPr/>
                <p14:nvPr/>
              </p14:nvContentPartPr>
              <p14:xfrm>
                <a:off x="8171520" y="435274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FBD6D4A-CD86-6966-480F-952A6A8028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53520" y="4172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470209-1AE4-2E5A-9CF8-59DCF71A0D3B}"/>
                    </a:ext>
                  </a:extLst>
                </p14:cNvPr>
                <p14:cNvContentPartPr/>
                <p14:nvPr/>
              </p14:nvContentPartPr>
              <p14:xfrm>
                <a:off x="8122920" y="388834"/>
                <a:ext cx="142560" cy="403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470209-1AE4-2E5A-9CF8-59DCF71A0D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04920" y="370834"/>
                  <a:ext cx="1782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B10600-1005-DB2A-D8B5-B8AA9B970250}"/>
                    </a:ext>
                  </a:extLst>
                </p14:cNvPr>
                <p14:cNvContentPartPr/>
                <p14:nvPr/>
              </p14:nvContentPartPr>
              <p14:xfrm>
                <a:off x="8198520" y="178594"/>
                <a:ext cx="20880" cy="72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B10600-1005-DB2A-D8B5-B8AA9B9702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80880" y="160954"/>
                  <a:ext cx="56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E66821-16F3-5ECA-B405-206395637C8C}"/>
                    </a:ext>
                  </a:extLst>
                </p14:cNvPr>
                <p14:cNvContentPartPr/>
                <p14:nvPr/>
              </p14:nvContentPartPr>
              <p14:xfrm>
                <a:off x="8293200" y="355714"/>
                <a:ext cx="557280" cy="494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E66821-16F3-5ECA-B405-206395637C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75560" y="337714"/>
                  <a:ext cx="5929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99F9FA-4515-8DAD-5CD6-E106760BC276}"/>
                    </a:ext>
                  </a:extLst>
                </p14:cNvPr>
                <p14:cNvContentPartPr/>
                <p14:nvPr/>
              </p14:nvContentPartPr>
              <p14:xfrm>
                <a:off x="8890440" y="314314"/>
                <a:ext cx="510480" cy="354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99F9FA-4515-8DAD-5CD6-E106760BC2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72800" y="296674"/>
                  <a:ext cx="5461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728B0C-000B-31CF-1399-582A125F13BA}"/>
                    </a:ext>
                  </a:extLst>
                </p14:cNvPr>
                <p14:cNvContentPartPr/>
                <p14:nvPr/>
              </p14:nvContentPartPr>
              <p14:xfrm>
                <a:off x="9346200" y="414034"/>
                <a:ext cx="393120" cy="273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728B0C-000B-31CF-1399-582A125F13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28200" y="396034"/>
                  <a:ext cx="4287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94FA2D-94F6-BE6E-668D-F925A3DB3052}"/>
                    </a:ext>
                  </a:extLst>
                </p14:cNvPr>
                <p14:cNvContentPartPr/>
                <p14:nvPr/>
              </p14:nvContentPartPr>
              <p14:xfrm>
                <a:off x="1679280" y="961954"/>
                <a:ext cx="8114400" cy="30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94FA2D-94F6-BE6E-668D-F925A3DB305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61640" y="944314"/>
                  <a:ext cx="8150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6562D90-820D-AF56-2FFE-C09111D2D46A}"/>
                    </a:ext>
                  </a:extLst>
                </p14:cNvPr>
                <p14:cNvContentPartPr/>
                <p14:nvPr/>
              </p14:nvContentPartPr>
              <p14:xfrm>
                <a:off x="1596480" y="1036114"/>
                <a:ext cx="6401520" cy="337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6562D90-820D-AF56-2FFE-C09111D2D4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78840" y="1018114"/>
                  <a:ext cx="64371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8D9D74-80EC-8D0C-0E3F-B31E098400AC}"/>
                    </a:ext>
                  </a:extLst>
                </p14:cNvPr>
                <p14:cNvContentPartPr/>
                <p14:nvPr/>
              </p14:nvContentPartPr>
              <p14:xfrm>
                <a:off x="938760" y="1776274"/>
                <a:ext cx="56160" cy="186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8D9D74-80EC-8D0C-0E3F-B31E098400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0760" y="1758634"/>
                  <a:ext cx="91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F31325-534F-30C4-8C48-53255DE1132F}"/>
                    </a:ext>
                  </a:extLst>
                </p14:cNvPr>
                <p14:cNvContentPartPr/>
                <p14:nvPr/>
              </p14:nvContentPartPr>
              <p14:xfrm>
                <a:off x="1007520" y="1568194"/>
                <a:ext cx="261000" cy="323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F31325-534F-30C4-8C48-53255DE113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9520" y="1550194"/>
                  <a:ext cx="296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8C3DDA-5D72-0888-E99D-53F4805C8B50}"/>
                    </a:ext>
                  </a:extLst>
                </p14:cNvPr>
                <p14:cNvContentPartPr/>
                <p14:nvPr/>
              </p14:nvContentPartPr>
              <p14:xfrm>
                <a:off x="1399560" y="1615714"/>
                <a:ext cx="531720" cy="371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8C3DDA-5D72-0888-E99D-53F4805C8B5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81920" y="1597714"/>
                  <a:ext cx="567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C108B2-F783-B742-987B-DC1E66D62E10}"/>
                    </a:ext>
                  </a:extLst>
                </p14:cNvPr>
                <p14:cNvContentPartPr/>
                <p14:nvPr/>
              </p14:nvContentPartPr>
              <p14:xfrm>
                <a:off x="1690080" y="1743874"/>
                <a:ext cx="850320" cy="128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C108B2-F783-B742-987B-DC1E66D62E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72080" y="1725874"/>
                  <a:ext cx="885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7CB808-7C5A-EED5-6BC8-9CA0748B3513}"/>
                    </a:ext>
                  </a:extLst>
                </p14:cNvPr>
                <p14:cNvContentPartPr/>
                <p14:nvPr/>
              </p14:nvContentPartPr>
              <p14:xfrm>
                <a:off x="2515560" y="1738474"/>
                <a:ext cx="306000" cy="204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7CB808-7C5A-EED5-6BC8-9CA0748B35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97560" y="1720474"/>
                  <a:ext cx="341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A4CB19-CE56-1B46-8A0C-36ABAF73D793}"/>
                    </a:ext>
                  </a:extLst>
                </p14:cNvPr>
                <p14:cNvContentPartPr/>
                <p14:nvPr/>
              </p14:nvContentPartPr>
              <p14:xfrm>
                <a:off x="3060240" y="1625794"/>
                <a:ext cx="11880" cy="48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A4CB19-CE56-1B46-8A0C-36ABAF73D7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2600" y="1607794"/>
                  <a:ext cx="47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05082B4-3834-8B46-D572-8A9D93D2DE75}"/>
                    </a:ext>
                  </a:extLst>
                </p14:cNvPr>
                <p14:cNvContentPartPr/>
                <p14:nvPr/>
              </p14:nvContentPartPr>
              <p14:xfrm>
                <a:off x="3039720" y="1802914"/>
                <a:ext cx="87840" cy="258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05082B4-3834-8B46-D572-8A9D93D2DE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21720" y="1785274"/>
                  <a:ext cx="123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337BAB-9B19-F256-E931-F520E19730EA}"/>
                    </a:ext>
                  </a:extLst>
                </p14:cNvPr>
                <p14:cNvContentPartPr/>
                <p14:nvPr/>
              </p14:nvContentPartPr>
              <p14:xfrm>
                <a:off x="943080" y="3007834"/>
                <a:ext cx="265320" cy="261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337BAB-9B19-F256-E931-F520E19730E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5080" y="2989834"/>
                  <a:ext cx="300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2FE733-6EEE-8B45-A152-9F9DBA86666F}"/>
                    </a:ext>
                  </a:extLst>
                </p14:cNvPr>
                <p14:cNvContentPartPr/>
                <p14:nvPr/>
              </p14:nvContentPartPr>
              <p14:xfrm>
                <a:off x="1365000" y="2981914"/>
                <a:ext cx="285120" cy="251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2FE733-6EEE-8B45-A152-9F9DBA8666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47360" y="2963914"/>
                  <a:ext cx="3207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F9BD4C-0358-5804-F514-9E250F692C2B}"/>
                    </a:ext>
                  </a:extLst>
                </p14:cNvPr>
                <p14:cNvContentPartPr/>
                <p14:nvPr/>
              </p14:nvContentPartPr>
              <p14:xfrm>
                <a:off x="1695840" y="2950954"/>
                <a:ext cx="255960" cy="231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F9BD4C-0358-5804-F514-9E250F692C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77840" y="2932954"/>
                  <a:ext cx="291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3540D2F-D81F-C3D7-A367-5D8AADB09B65}"/>
                    </a:ext>
                  </a:extLst>
                </p14:cNvPr>
                <p14:cNvContentPartPr/>
                <p14:nvPr/>
              </p14:nvContentPartPr>
              <p14:xfrm>
                <a:off x="2066640" y="2997394"/>
                <a:ext cx="218520" cy="306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3540D2F-D81F-C3D7-A367-5D8AADB09B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49000" y="2979394"/>
                  <a:ext cx="254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A76437-F64C-9506-3CB9-25F9E4820604}"/>
                    </a:ext>
                  </a:extLst>
                </p14:cNvPr>
                <p14:cNvContentPartPr/>
                <p14:nvPr/>
              </p14:nvContentPartPr>
              <p14:xfrm>
                <a:off x="2429520" y="2979394"/>
                <a:ext cx="177480" cy="526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A76437-F64C-9506-3CB9-25F9E48206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11520" y="2961754"/>
                  <a:ext cx="2131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43522F-6378-F41A-B2DA-18AAD8ABC870}"/>
                    </a:ext>
                  </a:extLst>
                </p14:cNvPr>
                <p14:cNvContentPartPr/>
                <p14:nvPr/>
              </p14:nvContentPartPr>
              <p14:xfrm>
                <a:off x="2366520" y="3292954"/>
                <a:ext cx="317520" cy="32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43522F-6378-F41A-B2DA-18AAD8ABC8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48880" y="3275314"/>
                  <a:ext cx="353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773FF9-0E86-70D0-A6A0-D087840BE993}"/>
                    </a:ext>
                  </a:extLst>
                </p14:cNvPr>
                <p14:cNvContentPartPr/>
                <p14:nvPr/>
              </p14:nvContentPartPr>
              <p14:xfrm>
                <a:off x="2776920" y="2949154"/>
                <a:ext cx="357840" cy="551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773FF9-0E86-70D0-A6A0-D087840BE9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58920" y="2931514"/>
                  <a:ext cx="39348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0707A2-9212-26F9-6311-3C83D9A97D08}"/>
                    </a:ext>
                  </a:extLst>
                </p14:cNvPr>
                <p14:cNvContentPartPr/>
                <p14:nvPr/>
              </p14:nvContentPartPr>
              <p14:xfrm>
                <a:off x="3144120" y="2851234"/>
                <a:ext cx="154440" cy="245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0707A2-9212-26F9-6311-3C83D9A97D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26480" y="2833234"/>
                  <a:ext cx="1900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B6B2350-A35B-35B6-E7F0-181772EEDCA7}"/>
                    </a:ext>
                  </a:extLst>
                </p14:cNvPr>
                <p14:cNvContentPartPr/>
                <p14:nvPr/>
              </p14:nvContentPartPr>
              <p14:xfrm>
                <a:off x="3265800" y="2810194"/>
                <a:ext cx="111240" cy="177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B6B2350-A35B-35B6-E7F0-181772EEDC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48160" y="2792194"/>
                  <a:ext cx="146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9EC58C-EEBB-3DA1-0E84-DAA330D52A8A}"/>
                    </a:ext>
                  </a:extLst>
                </p14:cNvPr>
                <p14:cNvContentPartPr/>
                <p14:nvPr/>
              </p14:nvContentPartPr>
              <p14:xfrm>
                <a:off x="3544440" y="3045634"/>
                <a:ext cx="388800" cy="359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9EC58C-EEBB-3DA1-0E84-DAA330D52A8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26800" y="3027994"/>
                  <a:ext cx="4244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47B6938-6D81-3BA5-C04F-F7D0079371B7}"/>
                    </a:ext>
                  </a:extLst>
                </p14:cNvPr>
                <p14:cNvContentPartPr/>
                <p14:nvPr/>
              </p14:nvContentPartPr>
              <p14:xfrm>
                <a:off x="3572520" y="2997394"/>
                <a:ext cx="440280" cy="378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47B6938-6D81-3BA5-C04F-F7D0079371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54880" y="2979394"/>
                  <a:ext cx="4759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C3C720-C559-54B3-90D2-4659EC8B03B5}"/>
                    </a:ext>
                  </a:extLst>
                </p14:cNvPr>
                <p14:cNvContentPartPr/>
                <p14:nvPr/>
              </p14:nvContentPartPr>
              <p14:xfrm>
                <a:off x="4136280" y="2619034"/>
                <a:ext cx="382680" cy="684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C3C720-C559-54B3-90D2-4659EC8B03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18280" y="2601034"/>
                  <a:ext cx="4183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DDD5DA-41E9-8511-7269-7E36495F8446}"/>
                    </a:ext>
                  </a:extLst>
                </p14:cNvPr>
                <p14:cNvContentPartPr/>
                <p14:nvPr/>
              </p14:nvContentPartPr>
              <p14:xfrm>
                <a:off x="4680960" y="2598874"/>
                <a:ext cx="202680" cy="312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DDD5DA-41E9-8511-7269-7E36495F844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62960" y="2580874"/>
                  <a:ext cx="2383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F4DCFA-1CAB-2F98-B6B1-3F0EA6837ABE}"/>
                    </a:ext>
                  </a:extLst>
                </p14:cNvPr>
                <p14:cNvContentPartPr/>
                <p14:nvPr/>
              </p14:nvContentPartPr>
              <p14:xfrm>
                <a:off x="5138160" y="3157594"/>
                <a:ext cx="83160" cy="285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F4DCFA-1CAB-2F98-B6B1-3F0EA6837AB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20160" y="3139954"/>
                  <a:ext cx="1188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7345A59-C8BE-6BFF-3FBF-739BA090D860}"/>
                    </a:ext>
                  </a:extLst>
                </p14:cNvPr>
                <p14:cNvContentPartPr/>
                <p14:nvPr/>
              </p14:nvContentPartPr>
              <p14:xfrm>
                <a:off x="5699040" y="3196474"/>
                <a:ext cx="26280" cy="14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7345A59-C8BE-6BFF-3FBF-739BA090D8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81400" y="3178474"/>
                  <a:ext cx="61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89728E-6251-3E64-E23E-92D7A3E0246A}"/>
                    </a:ext>
                  </a:extLst>
                </p14:cNvPr>
                <p14:cNvContentPartPr/>
                <p14:nvPr/>
              </p14:nvContentPartPr>
              <p14:xfrm>
                <a:off x="5565120" y="2802994"/>
                <a:ext cx="392040" cy="472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89728E-6251-3E64-E23E-92D7A3E024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47480" y="2785354"/>
                  <a:ext cx="4276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BBD9A5-2F20-DCD0-4F86-A457338E668F}"/>
                    </a:ext>
                  </a:extLst>
                </p14:cNvPr>
                <p14:cNvContentPartPr/>
                <p14:nvPr/>
              </p14:nvContentPartPr>
              <p14:xfrm>
                <a:off x="6037800" y="2970754"/>
                <a:ext cx="563040" cy="318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BBD9A5-2F20-DCD0-4F86-A457338E66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20160" y="2952754"/>
                  <a:ext cx="5986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3EAD9F7-00F0-FDBF-7DC4-7ABC5AB5AAD0}"/>
                    </a:ext>
                  </a:extLst>
                </p14:cNvPr>
                <p14:cNvContentPartPr/>
                <p14:nvPr/>
              </p14:nvContentPartPr>
              <p14:xfrm>
                <a:off x="6825120" y="3297994"/>
                <a:ext cx="151920" cy="336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3EAD9F7-00F0-FDBF-7DC4-7ABC5AB5AAD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07480" y="3279994"/>
                  <a:ext cx="1875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DE7795-2BF9-D96E-9EC0-AACC6DD6C0A4}"/>
                    </a:ext>
                  </a:extLst>
                </p14:cNvPr>
                <p14:cNvContentPartPr/>
                <p14:nvPr/>
              </p14:nvContentPartPr>
              <p14:xfrm>
                <a:off x="6855720" y="2989474"/>
                <a:ext cx="85320" cy="102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DE7795-2BF9-D96E-9EC0-AACC6DD6C0A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37720" y="2971834"/>
                  <a:ext cx="120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F52A2D-61D0-3A27-52B5-3B88C35C4F89}"/>
                    </a:ext>
                  </a:extLst>
                </p14:cNvPr>
                <p14:cNvContentPartPr/>
                <p14:nvPr/>
              </p14:nvContentPartPr>
              <p14:xfrm>
                <a:off x="1050000" y="3790114"/>
                <a:ext cx="31320" cy="173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F52A2D-61D0-3A27-52B5-3B88C35C4F8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2000" y="3772114"/>
                  <a:ext cx="66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F0A5A79-B23C-C3C5-70EB-B2CFA0617DB0}"/>
                    </a:ext>
                  </a:extLst>
                </p14:cNvPr>
                <p14:cNvContentPartPr/>
                <p14:nvPr/>
              </p14:nvContentPartPr>
              <p14:xfrm>
                <a:off x="1098960" y="3636034"/>
                <a:ext cx="270360" cy="160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F0A5A79-B23C-C3C5-70EB-B2CFA0617DB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0960" y="3618394"/>
                  <a:ext cx="306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537482F-7283-5909-CB3F-4ECEAF647B6C}"/>
                    </a:ext>
                  </a:extLst>
                </p14:cNvPr>
                <p14:cNvContentPartPr/>
                <p14:nvPr/>
              </p14:nvContentPartPr>
              <p14:xfrm>
                <a:off x="1112280" y="3550714"/>
                <a:ext cx="437040" cy="678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537482F-7283-5909-CB3F-4ECEAF647B6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4640" y="3533074"/>
                  <a:ext cx="47268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AAA0EA0-727E-79FE-E58D-889238E1322B}"/>
                    </a:ext>
                  </a:extLst>
                </p14:cNvPr>
                <p14:cNvContentPartPr/>
                <p14:nvPr/>
              </p14:nvContentPartPr>
              <p14:xfrm>
                <a:off x="1651200" y="3658714"/>
                <a:ext cx="266040" cy="444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AAA0EA0-727E-79FE-E58D-889238E1322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33560" y="3640714"/>
                  <a:ext cx="30168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B94D4C9-FFB5-C2FB-6D6B-99BF2A3CE1FD}"/>
                    </a:ext>
                  </a:extLst>
                </p14:cNvPr>
                <p14:cNvContentPartPr/>
                <p14:nvPr/>
              </p14:nvContentPartPr>
              <p14:xfrm>
                <a:off x="2564520" y="3830074"/>
                <a:ext cx="30240" cy="33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B94D4C9-FFB5-C2FB-6D6B-99BF2A3CE1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46520" y="3812434"/>
                  <a:ext cx="65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43BA02B-5AF7-6956-AFEE-102E9314D98C}"/>
                    </a:ext>
                  </a:extLst>
                </p14:cNvPr>
                <p14:cNvContentPartPr/>
                <p14:nvPr/>
              </p14:nvContentPartPr>
              <p14:xfrm>
                <a:off x="2607720" y="3863194"/>
                <a:ext cx="2160" cy="17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43BA02B-5AF7-6956-AFEE-102E9314D98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90080" y="3845554"/>
                  <a:ext cx="37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E8BDC0-DD05-CB88-0E2F-A20CE8FC3057}"/>
                    </a:ext>
                  </a:extLst>
                </p14:cNvPr>
                <p14:cNvContentPartPr/>
                <p14:nvPr/>
              </p14:nvContentPartPr>
              <p14:xfrm>
                <a:off x="2473800" y="3870754"/>
                <a:ext cx="410400" cy="263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E8BDC0-DD05-CB88-0E2F-A20CE8FC305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55800" y="3853114"/>
                  <a:ext cx="446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8D1DAA1-CED6-B81A-DCCD-F691E5AB446D}"/>
                    </a:ext>
                  </a:extLst>
                </p14:cNvPr>
                <p14:cNvContentPartPr/>
                <p14:nvPr/>
              </p14:nvContentPartPr>
              <p14:xfrm>
                <a:off x="3036840" y="3839434"/>
                <a:ext cx="337320" cy="251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8D1DAA1-CED6-B81A-DCCD-F691E5AB446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19200" y="3821434"/>
                  <a:ext cx="372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F7AA08F-C76C-EC3F-07CD-E75D46600A9B}"/>
                    </a:ext>
                  </a:extLst>
                </p14:cNvPr>
                <p14:cNvContentPartPr/>
                <p14:nvPr/>
              </p14:nvContentPartPr>
              <p14:xfrm>
                <a:off x="3593040" y="3839434"/>
                <a:ext cx="330120" cy="257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F7AA08F-C76C-EC3F-07CD-E75D46600A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75400" y="3821434"/>
                  <a:ext cx="365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185C7ED-2BC9-ED4F-37FF-55B28F9104EE}"/>
                    </a:ext>
                  </a:extLst>
                </p14:cNvPr>
                <p14:cNvContentPartPr/>
                <p14:nvPr/>
              </p14:nvContentPartPr>
              <p14:xfrm>
                <a:off x="3929640" y="3718114"/>
                <a:ext cx="354600" cy="540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185C7ED-2BC9-ED4F-37FF-55B28F9104E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12000" y="3700114"/>
                  <a:ext cx="3902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319B149-F319-16D4-D764-2C39D7162F54}"/>
                    </a:ext>
                  </a:extLst>
                </p14:cNvPr>
                <p14:cNvContentPartPr/>
                <p14:nvPr/>
              </p14:nvContentPartPr>
              <p14:xfrm>
                <a:off x="3676200" y="1752514"/>
                <a:ext cx="54360" cy="196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319B149-F319-16D4-D764-2C39D7162F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58200" y="1734514"/>
                  <a:ext cx="90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AA332E-14E6-9D5A-E5E7-927DD758F239}"/>
                    </a:ext>
                  </a:extLst>
                </p14:cNvPr>
                <p14:cNvContentPartPr/>
                <p14:nvPr/>
              </p14:nvContentPartPr>
              <p14:xfrm>
                <a:off x="3607440" y="1577914"/>
                <a:ext cx="69120" cy="100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AA332E-14E6-9D5A-E5E7-927DD758F23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89440" y="1560274"/>
                  <a:ext cx="104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4B1786-7865-6298-79CA-0DFD14A49611}"/>
                    </a:ext>
                  </a:extLst>
                </p14:cNvPr>
                <p14:cNvContentPartPr/>
                <p14:nvPr/>
              </p14:nvContentPartPr>
              <p14:xfrm>
                <a:off x="3825960" y="1677274"/>
                <a:ext cx="496800" cy="270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4B1786-7865-6298-79CA-0DFD14A4961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07960" y="1659634"/>
                  <a:ext cx="532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F9A54F7-9246-5D81-2CF4-507E68CB5D68}"/>
                    </a:ext>
                  </a:extLst>
                </p14:cNvPr>
                <p14:cNvContentPartPr/>
                <p14:nvPr/>
              </p14:nvContentPartPr>
              <p14:xfrm>
                <a:off x="4186320" y="1721554"/>
                <a:ext cx="329760" cy="76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F9A54F7-9246-5D81-2CF4-507E68CB5D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68320" y="1703554"/>
                  <a:ext cx="365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AACD8DD-C019-7C47-F359-0EFB66D1791E}"/>
                    </a:ext>
                  </a:extLst>
                </p14:cNvPr>
                <p14:cNvContentPartPr/>
                <p14:nvPr/>
              </p14:nvContentPartPr>
              <p14:xfrm>
                <a:off x="4925400" y="1591594"/>
                <a:ext cx="268200" cy="320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AACD8DD-C019-7C47-F359-0EFB66D1791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7400" y="1573594"/>
                  <a:ext cx="3038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A4D0ECA-47F8-33C0-B1F6-3BEFC1BF4567}"/>
                    </a:ext>
                  </a:extLst>
                </p14:cNvPr>
                <p14:cNvContentPartPr/>
                <p14:nvPr/>
              </p14:nvContentPartPr>
              <p14:xfrm>
                <a:off x="5166600" y="1662514"/>
                <a:ext cx="129600" cy="231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A4D0ECA-47F8-33C0-B1F6-3BEFC1BF456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48600" y="1644874"/>
                  <a:ext cx="165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FC1DA7B-D1D9-7356-E461-80CFF2410694}"/>
                    </a:ext>
                  </a:extLst>
                </p14:cNvPr>
                <p14:cNvContentPartPr/>
                <p14:nvPr/>
              </p14:nvContentPartPr>
              <p14:xfrm>
                <a:off x="5409240" y="1544794"/>
                <a:ext cx="734760" cy="327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FC1DA7B-D1D9-7356-E461-80CFF241069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91240" y="1527154"/>
                  <a:ext cx="770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074DD84-34ED-8FFC-2AAB-D2BE334E68EB}"/>
                    </a:ext>
                  </a:extLst>
                </p14:cNvPr>
                <p14:cNvContentPartPr/>
                <p14:nvPr/>
              </p14:nvContentPartPr>
              <p14:xfrm>
                <a:off x="6008640" y="1629754"/>
                <a:ext cx="348480" cy="192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074DD84-34ED-8FFC-2AAB-D2BE334E68E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90640" y="1611754"/>
                  <a:ext cx="384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B50E91-65FD-D774-F1F1-87589CD52206}"/>
                    </a:ext>
                  </a:extLst>
                </p14:cNvPr>
                <p14:cNvContentPartPr/>
                <p14:nvPr/>
              </p14:nvContentPartPr>
              <p14:xfrm>
                <a:off x="6291240" y="1809394"/>
                <a:ext cx="107640" cy="104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B50E91-65FD-D774-F1F1-87589CD522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73240" y="1791754"/>
                  <a:ext cx="143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2E8D206-FAF0-31E5-6E69-568751A88107}"/>
                    </a:ext>
                  </a:extLst>
                </p14:cNvPr>
                <p14:cNvContentPartPr/>
                <p14:nvPr/>
              </p14:nvContentPartPr>
              <p14:xfrm>
                <a:off x="6553680" y="1653514"/>
                <a:ext cx="139320" cy="173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2E8D206-FAF0-31E5-6E69-568751A881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35680" y="1635514"/>
                  <a:ext cx="174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8F7F42-C276-579A-6C78-C64DA4CFFB73}"/>
                    </a:ext>
                  </a:extLst>
                </p14:cNvPr>
                <p14:cNvContentPartPr/>
                <p14:nvPr/>
              </p14:nvContentPartPr>
              <p14:xfrm>
                <a:off x="6232200" y="1630834"/>
                <a:ext cx="266760" cy="42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8F7F42-C276-579A-6C78-C64DA4CFFB7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14200" y="1613194"/>
                  <a:ext cx="302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2BC9E3D-8682-EF19-104F-396E44A9FEC6}"/>
                    </a:ext>
                  </a:extLst>
                </p14:cNvPr>
                <p14:cNvContentPartPr/>
                <p14:nvPr/>
              </p14:nvContentPartPr>
              <p14:xfrm>
                <a:off x="6330840" y="1788154"/>
                <a:ext cx="209160" cy="118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2BC9E3D-8682-EF19-104F-396E44A9FE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12840" y="1770514"/>
                  <a:ext cx="244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A71215B-074E-972F-B3D3-B2A3E2CB4C4B}"/>
                    </a:ext>
                  </a:extLst>
                </p14:cNvPr>
                <p14:cNvContentPartPr/>
                <p14:nvPr/>
              </p14:nvContentPartPr>
              <p14:xfrm>
                <a:off x="6695520" y="1528594"/>
                <a:ext cx="242280" cy="652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A71215B-074E-972F-B3D3-B2A3E2CB4C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77520" y="1510594"/>
                  <a:ext cx="27792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5D5E965-155B-EB49-D4A4-77600DEDAC3D}"/>
                    </a:ext>
                  </a:extLst>
                </p14:cNvPr>
                <p14:cNvContentPartPr/>
                <p14:nvPr/>
              </p14:nvContentPartPr>
              <p14:xfrm>
                <a:off x="1433760" y="4259554"/>
                <a:ext cx="29160" cy="19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5D5E965-155B-EB49-D4A4-77600DEDAC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15760" y="4241914"/>
                  <a:ext cx="648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B9702E6-7F36-4977-DDC0-BED7F5CEE885}"/>
                    </a:ext>
                  </a:extLst>
                </p14:cNvPr>
                <p14:cNvContentPartPr/>
                <p14:nvPr/>
              </p14:nvContentPartPr>
              <p14:xfrm>
                <a:off x="1332960" y="4300954"/>
                <a:ext cx="179640" cy="268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B9702E6-7F36-4977-DDC0-BED7F5CEE88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14960" y="4282954"/>
                  <a:ext cx="215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58F1B2-6458-3DE3-2E1D-41D0AA26DF63}"/>
                    </a:ext>
                  </a:extLst>
                </p14:cNvPr>
                <p14:cNvContentPartPr/>
                <p14:nvPr/>
              </p14:nvContentPartPr>
              <p14:xfrm>
                <a:off x="1327560" y="4617754"/>
                <a:ext cx="274680" cy="414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58F1B2-6458-3DE3-2E1D-41D0AA26DF6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09920" y="4600114"/>
                  <a:ext cx="3103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831EC3C-FEC2-E557-DBA0-D645C1AA3ABA}"/>
                    </a:ext>
                  </a:extLst>
                </p14:cNvPr>
                <p14:cNvContentPartPr/>
                <p14:nvPr/>
              </p14:nvContentPartPr>
              <p14:xfrm>
                <a:off x="1928400" y="4486354"/>
                <a:ext cx="222480" cy="252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831EC3C-FEC2-E557-DBA0-D645C1AA3AB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10760" y="4468354"/>
                  <a:ext cx="2581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36CF7D2-E973-79B8-89A6-D0159D9AF2E9}"/>
                    </a:ext>
                  </a:extLst>
                </p14:cNvPr>
                <p14:cNvContentPartPr/>
                <p14:nvPr/>
              </p14:nvContentPartPr>
              <p14:xfrm>
                <a:off x="2173920" y="4411114"/>
                <a:ext cx="191880" cy="264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36CF7D2-E973-79B8-89A6-D0159D9AF2E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55920" y="4393474"/>
                  <a:ext cx="227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128610-131A-FA4E-4B3F-5DE0F7A5B627}"/>
                    </a:ext>
                  </a:extLst>
                </p14:cNvPr>
                <p14:cNvContentPartPr/>
                <p14:nvPr/>
              </p14:nvContentPartPr>
              <p14:xfrm>
                <a:off x="2429520" y="4384834"/>
                <a:ext cx="250920" cy="246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128610-131A-FA4E-4B3F-5DE0F7A5B62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11520" y="4366834"/>
                  <a:ext cx="286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498F8CC-D253-17AC-85D7-25C5C87B51C8}"/>
                    </a:ext>
                  </a:extLst>
                </p14:cNvPr>
                <p14:cNvContentPartPr/>
                <p14:nvPr/>
              </p14:nvContentPartPr>
              <p14:xfrm>
                <a:off x="2744160" y="4440994"/>
                <a:ext cx="568800" cy="307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498F8CC-D253-17AC-85D7-25C5C87B51C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26520" y="4423354"/>
                  <a:ext cx="6044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D659EBD-C183-7F0E-D4D5-5B7B41D7472E}"/>
                    </a:ext>
                  </a:extLst>
                </p14:cNvPr>
                <p14:cNvContentPartPr/>
                <p14:nvPr/>
              </p14:nvContentPartPr>
              <p14:xfrm>
                <a:off x="3082560" y="4556554"/>
                <a:ext cx="549000" cy="32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D659EBD-C183-7F0E-D4D5-5B7B41D747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64560" y="4538554"/>
                  <a:ext cx="584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41500E8-B2CA-6CEC-664B-D191C5C54091}"/>
                    </a:ext>
                  </a:extLst>
                </p14:cNvPr>
                <p14:cNvContentPartPr/>
                <p14:nvPr/>
              </p14:nvContentPartPr>
              <p14:xfrm>
                <a:off x="3651360" y="4514434"/>
                <a:ext cx="62640" cy="333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41500E8-B2CA-6CEC-664B-D191C5C5409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33360" y="4496794"/>
                  <a:ext cx="982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C53F612-9DD7-BB80-6007-3CD8403138CE}"/>
                    </a:ext>
                  </a:extLst>
                </p14:cNvPr>
                <p14:cNvContentPartPr/>
                <p14:nvPr/>
              </p14:nvContentPartPr>
              <p14:xfrm>
                <a:off x="3503040" y="4529194"/>
                <a:ext cx="603360" cy="288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C53F612-9DD7-BB80-6007-3CD8403138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485400" y="4511194"/>
                  <a:ext cx="639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4F94285-CFC4-898A-5867-4237546A8C35}"/>
                    </a:ext>
                  </a:extLst>
                </p14:cNvPr>
                <p14:cNvContentPartPr/>
                <p14:nvPr/>
              </p14:nvContentPartPr>
              <p14:xfrm>
                <a:off x="3937920" y="4498234"/>
                <a:ext cx="676800" cy="520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4F94285-CFC4-898A-5867-4237546A8C3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20280" y="4480594"/>
                  <a:ext cx="71244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F5BDAE4-444E-4E8D-788D-5ABB6C5A2570}"/>
                    </a:ext>
                  </a:extLst>
                </p14:cNvPr>
                <p14:cNvContentPartPr/>
                <p14:nvPr/>
              </p14:nvContentPartPr>
              <p14:xfrm>
                <a:off x="7323000" y="2687074"/>
                <a:ext cx="138240" cy="2454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F5BDAE4-444E-4E8D-788D-5ABB6C5A257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05360" y="2669074"/>
                  <a:ext cx="173880" cy="24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698A64F-2536-A3B2-0192-D3CA89DCDE62}"/>
                    </a:ext>
                  </a:extLst>
                </p14:cNvPr>
                <p14:cNvContentPartPr/>
                <p14:nvPr/>
              </p14:nvContentPartPr>
              <p14:xfrm>
                <a:off x="7445760" y="2712634"/>
                <a:ext cx="198000" cy="3080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698A64F-2536-A3B2-0192-D3CA89DCDE6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28120" y="2694634"/>
                  <a:ext cx="233640" cy="31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6110D5B-F7D1-CFB3-B946-6E0615E69EFB}"/>
                    </a:ext>
                  </a:extLst>
                </p14:cNvPr>
                <p14:cNvContentPartPr/>
                <p14:nvPr/>
              </p14:nvContentPartPr>
              <p14:xfrm>
                <a:off x="7756423" y="1521934"/>
                <a:ext cx="353160" cy="464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6110D5B-F7D1-CFB3-B946-6E0615E69EF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38783" y="1503934"/>
                  <a:ext cx="3888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73034E-36AA-91D9-D464-A8E253EE74E4}"/>
                    </a:ext>
                  </a:extLst>
                </p14:cNvPr>
                <p14:cNvContentPartPr/>
                <p14:nvPr/>
              </p14:nvContentPartPr>
              <p14:xfrm>
                <a:off x="8197423" y="1371814"/>
                <a:ext cx="458280" cy="584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73034E-36AA-91D9-D464-A8E253EE74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79783" y="1353814"/>
                  <a:ext cx="4939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AE6D0A8-4FFA-281F-9116-3071E0ECF39B}"/>
                    </a:ext>
                  </a:extLst>
                </p14:cNvPr>
                <p14:cNvContentPartPr/>
                <p14:nvPr/>
              </p14:nvContentPartPr>
              <p14:xfrm>
                <a:off x="8684863" y="1378294"/>
                <a:ext cx="151920" cy="498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AE6D0A8-4FFA-281F-9116-3071E0ECF39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67223" y="1360654"/>
                  <a:ext cx="18756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DA75342-BC83-43C1-C396-D85AF3460177}"/>
                    </a:ext>
                  </a:extLst>
                </p14:cNvPr>
                <p14:cNvContentPartPr/>
                <p14:nvPr/>
              </p14:nvContentPartPr>
              <p14:xfrm>
                <a:off x="8899783" y="1663414"/>
                <a:ext cx="394920" cy="368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DA75342-BC83-43C1-C396-D85AF346017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82143" y="1645774"/>
                  <a:ext cx="4305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B9D1914-0727-C00D-8683-B5AA5CB62428}"/>
                    </a:ext>
                  </a:extLst>
                </p14:cNvPr>
                <p14:cNvContentPartPr/>
                <p14:nvPr/>
              </p14:nvContentPartPr>
              <p14:xfrm>
                <a:off x="9534103" y="1436614"/>
                <a:ext cx="141840" cy="501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B9D1914-0727-C00D-8683-B5AA5CB6242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16463" y="1418614"/>
                  <a:ext cx="1774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AB7D74C-66A8-CA57-EFDA-02BF754AB9D0}"/>
                    </a:ext>
                  </a:extLst>
                </p14:cNvPr>
                <p14:cNvContentPartPr/>
                <p14:nvPr/>
              </p14:nvContentPartPr>
              <p14:xfrm>
                <a:off x="9820303" y="1628494"/>
                <a:ext cx="315720" cy="330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AB7D74C-66A8-CA57-EFDA-02BF754AB9D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02303" y="1610494"/>
                  <a:ext cx="3513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F71A295-76AA-0230-88F9-CCA4653D9384}"/>
                    </a:ext>
                  </a:extLst>
                </p14:cNvPr>
                <p14:cNvContentPartPr/>
                <p14:nvPr/>
              </p14:nvContentPartPr>
              <p14:xfrm>
                <a:off x="10118743" y="1525174"/>
                <a:ext cx="298800" cy="599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F71A295-76AA-0230-88F9-CCA4653D938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01103" y="1507174"/>
                  <a:ext cx="33444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6EBC2DD-1814-8880-03C0-741CE1FE3D26}"/>
                    </a:ext>
                  </a:extLst>
                </p14:cNvPr>
                <p14:cNvContentPartPr/>
                <p14:nvPr/>
              </p14:nvContentPartPr>
              <p14:xfrm>
                <a:off x="7838863" y="2145094"/>
                <a:ext cx="304920" cy="459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6EBC2DD-1814-8880-03C0-741CE1FE3D2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20863" y="2127094"/>
                  <a:ext cx="3405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6600811-10FA-9694-5C8D-98D05CA1AE13}"/>
                    </a:ext>
                  </a:extLst>
                </p14:cNvPr>
                <p14:cNvContentPartPr/>
                <p14:nvPr/>
              </p14:nvContentPartPr>
              <p14:xfrm>
                <a:off x="8489743" y="2589694"/>
                <a:ext cx="360" cy="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6600811-10FA-9694-5C8D-98D05CA1AE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71743" y="25716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29FEA27-2EE8-1420-7143-9A5B38DE3EBA}"/>
                    </a:ext>
                  </a:extLst>
                </p14:cNvPr>
                <p14:cNvContentPartPr/>
                <p14:nvPr/>
              </p14:nvContentPartPr>
              <p14:xfrm>
                <a:off x="8326303" y="2414734"/>
                <a:ext cx="291960" cy="344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29FEA27-2EE8-1420-7143-9A5B38DE3EB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08303" y="2397094"/>
                  <a:ext cx="3276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FF092BC-B5F6-889C-5000-1730BCC6F290}"/>
                    </a:ext>
                  </a:extLst>
                </p14:cNvPr>
                <p14:cNvContentPartPr/>
                <p14:nvPr/>
              </p14:nvContentPartPr>
              <p14:xfrm>
                <a:off x="8703583" y="2497894"/>
                <a:ext cx="184680" cy="203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FF092BC-B5F6-889C-5000-1730BCC6F29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685943" y="2479894"/>
                  <a:ext cx="220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CEC14F3-99C0-DF7B-CD2C-E63D6694DBCA}"/>
                    </a:ext>
                  </a:extLst>
                </p14:cNvPr>
                <p14:cNvContentPartPr/>
                <p14:nvPr/>
              </p14:nvContentPartPr>
              <p14:xfrm>
                <a:off x="8902303" y="2471254"/>
                <a:ext cx="182880" cy="212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CEC14F3-99C0-DF7B-CD2C-E63D6694DBC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84303" y="2453614"/>
                  <a:ext cx="218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4507311-F467-A8DB-0043-7C3F7E367217}"/>
                    </a:ext>
                  </a:extLst>
                </p14:cNvPr>
                <p14:cNvContentPartPr/>
                <p14:nvPr/>
              </p14:nvContentPartPr>
              <p14:xfrm>
                <a:off x="9125503" y="2315014"/>
                <a:ext cx="480240" cy="527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4507311-F467-A8DB-0043-7C3F7E36721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107503" y="2297374"/>
                  <a:ext cx="5158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1D423CF-1A80-E81E-FA4C-8A7D74507A57}"/>
                    </a:ext>
                  </a:extLst>
                </p14:cNvPr>
                <p14:cNvContentPartPr/>
                <p14:nvPr/>
              </p14:nvContentPartPr>
              <p14:xfrm>
                <a:off x="9423943" y="2542894"/>
                <a:ext cx="228600" cy="11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1D423CF-1A80-E81E-FA4C-8A7D74507A5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406303" y="2524894"/>
                  <a:ext cx="264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AF6A251-5376-09B5-E279-E4954F34AD08}"/>
                    </a:ext>
                  </a:extLst>
                </p14:cNvPr>
                <p14:cNvContentPartPr/>
                <p14:nvPr/>
              </p14:nvContentPartPr>
              <p14:xfrm>
                <a:off x="9679903" y="2087134"/>
                <a:ext cx="218520" cy="646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AF6A251-5376-09B5-E279-E4954F34AD0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62263" y="2069494"/>
                  <a:ext cx="25416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6328ED-B1BA-9753-A828-13A87CDAFD22}"/>
                    </a:ext>
                  </a:extLst>
                </p14:cNvPr>
                <p14:cNvContentPartPr/>
                <p14:nvPr/>
              </p14:nvContentPartPr>
              <p14:xfrm>
                <a:off x="9911023" y="2101894"/>
                <a:ext cx="226440" cy="450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6328ED-B1BA-9753-A828-13A87CDAFD2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93383" y="2084254"/>
                  <a:ext cx="2620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9C427DD-FD6A-EACD-9AAA-6BFFE8EE6EBC}"/>
                    </a:ext>
                  </a:extLst>
                </p14:cNvPr>
                <p14:cNvContentPartPr/>
                <p14:nvPr/>
              </p14:nvContentPartPr>
              <p14:xfrm>
                <a:off x="9921463" y="2438134"/>
                <a:ext cx="233640" cy="76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9C427DD-FD6A-EACD-9AAA-6BFFE8EE6EB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03463" y="2420494"/>
                  <a:ext cx="269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7DB46B-9730-93B3-E50F-CF53A4F99A8E}"/>
                    </a:ext>
                  </a:extLst>
                </p14:cNvPr>
                <p14:cNvContentPartPr/>
                <p14:nvPr/>
              </p14:nvContentPartPr>
              <p14:xfrm>
                <a:off x="10173103" y="2254894"/>
                <a:ext cx="315720" cy="463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7DB46B-9730-93B3-E50F-CF53A4F99A8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55103" y="2237254"/>
                  <a:ext cx="35136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5D4AA8A-0E4B-8656-B0D3-22E48CA503F7}"/>
                    </a:ext>
                  </a:extLst>
                </p14:cNvPr>
                <p14:cNvContentPartPr/>
                <p14:nvPr/>
              </p14:nvContentPartPr>
              <p14:xfrm>
                <a:off x="10518343" y="2060134"/>
                <a:ext cx="125280" cy="242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5D4AA8A-0E4B-8656-B0D3-22E48CA503F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500343" y="2042134"/>
                  <a:ext cx="160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5E5B672-7F6C-0EF5-019E-5C3A9D1B6C38}"/>
                    </a:ext>
                  </a:extLst>
                </p14:cNvPr>
                <p14:cNvContentPartPr/>
                <p14:nvPr/>
              </p14:nvContentPartPr>
              <p14:xfrm>
                <a:off x="10551823" y="2552254"/>
                <a:ext cx="100080" cy="259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5E5B672-7F6C-0EF5-019E-5C3A9D1B6C3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33823" y="2534254"/>
                  <a:ext cx="135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9CAF655-3C75-AE5F-38C3-3446685601C3}"/>
                    </a:ext>
                  </a:extLst>
                </p14:cNvPr>
                <p14:cNvContentPartPr/>
                <p14:nvPr/>
              </p14:nvContentPartPr>
              <p14:xfrm>
                <a:off x="10754503" y="2363614"/>
                <a:ext cx="79920" cy="21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9CAF655-3C75-AE5F-38C3-3446685601C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736863" y="2345614"/>
                  <a:ext cx="115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81DFF2B-92D4-4EBF-00C6-9B47D250575A}"/>
                    </a:ext>
                  </a:extLst>
                </p14:cNvPr>
                <p14:cNvContentPartPr/>
                <p14:nvPr/>
              </p14:nvContentPartPr>
              <p14:xfrm>
                <a:off x="10775743" y="2200534"/>
                <a:ext cx="212400" cy="446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81DFF2B-92D4-4EBF-00C6-9B47D250575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758103" y="2182894"/>
                  <a:ext cx="24804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0139BE1-2981-B481-350D-2F7140A1E07F}"/>
                    </a:ext>
                  </a:extLst>
                </p14:cNvPr>
                <p14:cNvContentPartPr/>
                <p14:nvPr/>
              </p14:nvContentPartPr>
              <p14:xfrm>
                <a:off x="11126383" y="2295934"/>
                <a:ext cx="191520" cy="3186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0139BE1-2981-B481-350D-2F7140A1E07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108743" y="2278294"/>
                  <a:ext cx="2271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A4AD0D5-8FA0-478B-500D-D6E7140CB4F7}"/>
                    </a:ext>
                  </a:extLst>
                </p14:cNvPr>
                <p14:cNvContentPartPr/>
                <p14:nvPr/>
              </p14:nvContentPartPr>
              <p14:xfrm>
                <a:off x="11443543" y="2182894"/>
                <a:ext cx="144720" cy="563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A4AD0D5-8FA0-478B-500D-D6E7140CB4F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425543" y="2165254"/>
                  <a:ext cx="1803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89A4AA2-61D5-1BB9-B96A-4DD50AA0F6C0}"/>
                    </a:ext>
                  </a:extLst>
                </p14:cNvPr>
                <p14:cNvContentPartPr/>
                <p14:nvPr/>
              </p14:nvContentPartPr>
              <p14:xfrm>
                <a:off x="11645863" y="2184694"/>
                <a:ext cx="152280" cy="550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89A4AA2-61D5-1BB9-B96A-4DD50AA0F6C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627863" y="2166694"/>
                  <a:ext cx="1879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E6DDCA3-979C-C405-AB8A-2425B975CB6E}"/>
                    </a:ext>
                  </a:extLst>
                </p14:cNvPr>
                <p14:cNvContentPartPr/>
                <p14:nvPr/>
              </p14:nvContentPartPr>
              <p14:xfrm>
                <a:off x="8405863" y="3009814"/>
                <a:ext cx="56520" cy="242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E6DDCA3-979C-C405-AB8A-2425B975CB6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388223" y="2992174"/>
                  <a:ext cx="92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88ADCDB-17F1-A314-CF55-3D0178C17E16}"/>
                    </a:ext>
                  </a:extLst>
                </p14:cNvPr>
                <p14:cNvContentPartPr/>
                <p14:nvPr/>
              </p14:nvContentPartPr>
              <p14:xfrm>
                <a:off x="8440783" y="2876254"/>
                <a:ext cx="24120" cy="70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88ADCDB-17F1-A314-CF55-3D0178C17E1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423143" y="2858254"/>
                  <a:ext cx="59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CB1DCE6-95F6-17DA-9E80-6DA4E8ABB07F}"/>
                    </a:ext>
                  </a:extLst>
                </p14:cNvPr>
                <p14:cNvContentPartPr/>
                <p14:nvPr/>
              </p14:nvContentPartPr>
              <p14:xfrm>
                <a:off x="8535103" y="2934574"/>
                <a:ext cx="269280" cy="507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CB1DCE6-95F6-17DA-9E80-6DA4E8ABB07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517103" y="2916934"/>
                  <a:ext cx="30492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04F470D-F7F0-74C4-37B2-FAE0383478D4}"/>
                    </a:ext>
                  </a:extLst>
                </p14:cNvPr>
                <p14:cNvContentPartPr/>
                <p14:nvPr/>
              </p14:nvContentPartPr>
              <p14:xfrm>
                <a:off x="8922823" y="3073534"/>
                <a:ext cx="204840" cy="329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04F470D-F7F0-74C4-37B2-FAE0383478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904823" y="3055534"/>
                  <a:ext cx="2404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9A3D15-730D-FAF4-F34B-FEF06B9BAB36}"/>
                    </a:ext>
                  </a:extLst>
                </p14:cNvPr>
                <p14:cNvContentPartPr/>
                <p14:nvPr/>
              </p14:nvContentPartPr>
              <p14:xfrm>
                <a:off x="9302983" y="3061654"/>
                <a:ext cx="300960" cy="260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9A3D15-730D-FAF4-F34B-FEF06B9BAB3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284983" y="3043654"/>
                  <a:ext cx="336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633D2D3-C29B-58D5-E97B-032A27A7774B}"/>
                    </a:ext>
                  </a:extLst>
                </p14:cNvPr>
                <p14:cNvContentPartPr/>
                <p14:nvPr/>
              </p14:nvContentPartPr>
              <p14:xfrm>
                <a:off x="9741103" y="3159934"/>
                <a:ext cx="313200" cy="27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633D2D3-C29B-58D5-E97B-032A27A7774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723463" y="3141934"/>
                  <a:ext cx="348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3295671-B822-8C6A-2076-70CD73C51C67}"/>
                    </a:ext>
                  </a:extLst>
                </p14:cNvPr>
                <p14:cNvContentPartPr/>
                <p14:nvPr/>
              </p14:nvContentPartPr>
              <p14:xfrm>
                <a:off x="9699703" y="3266494"/>
                <a:ext cx="436320" cy="106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3295671-B822-8C6A-2076-70CD73C51C6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681703" y="3248494"/>
                  <a:ext cx="471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71C3A10-6936-7A45-C0F3-3EDC415F9561}"/>
                    </a:ext>
                  </a:extLst>
                </p14:cNvPr>
                <p14:cNvContentPartPr/>
                <p14:nvPr/>
              </p14:nvContentPartPr>
              <p14:xfrm>
                <a:off x="10234303" y="3151654"/>
                <a:ext cx="243720" cy="233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71C3A10-6936-7A45-C0F3-3EDC415F956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216663" y="3134014"/>
                  <a:ext cx="2793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3C3DFAF-E90E-6F1D-1965-856AC0869E60}"/>
                    </a:ext>
                  </a:extLst>
                </p14:cNvPr>
                <p14:cNvContentPartPr/>
                <p14:nvPr/>
              </p14:nvContentPartPr>
              <p14:xfrm>
                <a:off x="10588903" y="3112414"/>
                <a:ext cx="248760" cy="186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3C3DFAF-E90E-6F1D-1965-856AC0869E6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571263" y="3094774"/>
                  <a:ext cx="284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1E54273-48A7-6281-65D9-6790C9CED17D}"/>
                    </a:ext>
                  </a:extLst>
                </p14:cNvPr>
                <p14:cNvContentPartPr/>
                <p14:nvPr/>
              </p14:nvContentPartPr>
              <p14:xfrm>
                <a:off x="10906063" y="2985334"/>
                <a:ext cx="243360" cy="413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1E54273-48A7-6281-65D9-6790C9CED17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888423" y="2967334"/>
                  <a:ext cx="2790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DDBD63A-05CF-A466-2AB0-AE9E57DF581F}"/>
                    </a:ext>
                  </a:extLst>
                </p14:cNvPr>
                <p14:cNvContentPartPr/>
                <p14:nvPr/>
              </p14:nvContentPartPr>
              <p14:xfrm>
                <a:off x="9108223" y="3464854"/>
                <a:ext cx="1433880" cy="592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DDBD63A-05CF-A466-2AB0-AE9E57DF581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090223" y="3446854"/>
                  <a:ext cx="146952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BF34E95-1298-845E-66B0-180913B18B97}"/>
                    </a:ext>
                  </a:extLst>
                </p14:cNvPr>
                <p14:cNvContentPartPr/>
                <p14:nvPr/>
              </p14:nvContentPartPr>
              <p14:xfrm>
                <a:off x="10509343" y="3603454"/>
                <a:ext cx="104040" cy="418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BF34E95-1298-845E-66B0-180913B18B9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491343" y="3585454"/>
                  <a:ext cx="1396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B6FAF5D-7A0C-568E-17EA-E88A991EB8C9}"/>
                    </a:ext>
                  </a:extLst>
                </p14:cNvPr>
                <p14:cNvContentPartPr/>
                <p14:nvPr/>
              </p14:nvContentPartPr>
              <p14:xfrm>
                <a:off x="10532743" y="3721894"/>
                <a:ext cx="377640" cy="225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B6FAF5D-7A0C-568E-17EA-E88A991EB8C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515103" y="3704254"/>
                  <a:ext cx="413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AF09E6B-6969-C35A-DF5E-C212D194194A}"/>
                    </a:ext>
                  </a:extLst>
                </p14:cNvPr>
                <p14:cNvContentPartPr/>
                <p14:nvPr/>
              </p14:nvContentPartPr>
              <p14:xfrm>
                <a:off x="10902823" y="3680134"/>
                <a:ext cx="248400" cy="550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AF09E6B-6969-C35A-DF5E-C212D194194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885183" y="3662134"/>
                  <a:ext cx="2840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AE1D2F1-8307-4CE9-405A-F88BADBE4ACF}"/>
                    </a:ext>
                  </a:extLst>
                </p14:cNvPr>
                <p14:cNvContentPartPr/>
                <p14:nvPr/>
              </p14:nvContentPartPr>
              <p14:xfrm>
                <a:off x="10422600" y="5671834"/>
                <a:ext cx="12240" cy="7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AE1D2F1-8307-4CE9-405A-F88BADBE4AC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404600" y="5654194"/>
                  <a:ext cx="47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8C4C4A6-BFF2-B979-3642-970864B0E2F3}"/>
                    </a:ext>
                  </a:extLst>
                </p14:cNvPr>
                <p14:cNvContentPartPr/>
                <p14:nvPr/>
              </p14:nvContentPartPr>
              <p14:xfrm>
                <a:off x="10769640" y="5738794"/>
                <a:ext cx="64800" cy="116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8C4C4A6-BFF2-B979-3642-970864B0E2F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752000" y="5720794"/>
                  <a:ext cx="100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B42E0C6-0030-ED1C-17F7-545F1E7F2AAD}"/>
                    </a:ext>
                  </a:extLst>
                </p14:cNvPr>
                <p14:cNvContentPartPr/>
                <p14:nvPr/>
              </p14:nvContentPartPr>
              <p14:xfrm>
                <a:off x="7684440" y="6392194"/>
                <a:ext cx="104760" cy="267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B42E0C6-0030-ED1C-17F7-545F1E7F2AA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666800" y="6374554"/>
                  <a:ext cx="1404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E1D8B8C-6473-88CA-ACFE-303B75F45490}"/>
                    </a:ext>
                  </a:extLst>
                </p14:cNvPr>
                <p14:cNvContentPartPr/>
                <p14:nvPr/>
              </p14:nvContentPartPr>
              <p14:xfrm>
                <a:off x="7660320" y="6259714"/>
                <a:ext cx="151560" cy="1497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E1D8B8C-6473-88CA-ACFE-303B75F4549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642320" y="6242074"/>
                  <a:ext cx="187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B151539-0EBC-60A6-E208-B5DC1DA38F46}"/>
                    </a:ext>
                  </a:extLst>
                </p14:cNvPr>
                <p14:cNvContentPartPr/>
                <p14:nvPr/>
              </p14:nvContentPartPr>
              <p14:xfrm>
                <a:off x="7841400" y="6310114"/>
                <a:ext cx="209520" cy="236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B151539-0EBC-60A6-E208-B5DC1DA38F4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823760" y="6292474"/>
                  <a:ext cx="245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6B73D9B-1C63-59C4-7B06-768B3488B94A}"/>
                    </a:ext>
                  </a:extLst>
                </p14:cNvPr>
                <p14:cNvContentPartPr/>
                <p14:nvPr/>
              </p14:nvContentPartPr>
              <p14:xfrm>
                <a:off x="8112120" y="5945434"/>
                <a:ext cx="224640" cy="623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6B73D9B-1C63-59C4-7B06-768B3488B94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094120" y="5927434"/>
                  <a:ext cx="26028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122EB28-39F8-40AC-846C-19EF6DD5A3A5}"/>
                    </a:ext>
                  </a:extLst>
                </p14:cNvPr>
                <p14:cNvContentPartPr/>
                <p14:nvPr/>
              </p14:nvContentPartPr>
              <p14:xfrm>
                <a:off x="8187720" y="6301114"/>
                <a:ext cx="344520" cy="28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122EB28-39F8-40AC-846C-19EF6DD5A3A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169720" y="6283114"/>
                  <a:ext cx="380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A587BD8-3BC4-1A39-F720-7ED907BE337D}"/>
                    </a:ext>
                  </a:extLst>
                </p14:cNvPr>
                <p14:cNvContentPartPr/>
                <p14:nvPr/>
              </p14:nvContentPartPr>
              <p14:xfrm>
                <a:off x="8619000" y="6166834"/>
                <a:ext cx="25920" cy="42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A587BD8-3BC4-1A39-F720-7ED907BE337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601000" y="6148834"/>
                  <a:ext cx="6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593D7F5-9EEE-FA87-E35B-F795BBAE0C9D}"/>
                    </a:ext>
                  </a:extLst>
                </p14:cNvPr>
                <p14:cNvContentPartPr/>
                <p14:nvPr/>
              </p14:nvContentPartPr>
              <p14:xfrm>
                <a:off x="8283120" y="6224794"/>
                <a:ext cx="281160" cy="302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593D7F5-9EEE-FA87-E35B-F795BBAE0C9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265120" y="6206794"/>
                  <a:ext cx="3168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5ED2A82-6186-8512-8B30-E281A6D33D74}"/>
                    </a:ext>
                  </a:extLst>
                </p14:cNvPr>
                <p14:cNvContentPartPr/>
                <p14:nvPr/>
              </p14:nvContentPartPr>
              <p14:xfrm>
                <a:off x="8577240" y="6082234"/>
                <a:ext cx="355320" cy="481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5ED2A82-6186-8512-8B30-E281A6D33D7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559600" y="6064594"/>
                  <a:ext cx="3909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1500F5B-D925-AFD9-55BE-E0CBC96797B9}"/>
                    </a:ext>
                  </a:extLst>
                </p14:cNvPr>
                <p14:cNvContentPartPr/>
                <p14:nvPr/>
              </p14:nvContentPartPr>
              <p14:xfrm>
                <a:off x="8696400" y="6093394"/>
                <a:ext cx="344520" cy="748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1500F5B-D925-AFD9-55BE-E0CBC96797B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678400" y="6075754"/>
                  <a:ext cx="3801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FBA8BA7-C7B5-1F39-91A7-9903B689D6B9}"/>
                    </a:ext>
                  </a:extLst>
                </p14:cNvPr>
                <p14:cNvContentPartPr/>
                <p14:nvPr/>
              </p14:nvContentPartPr>
              <p14:xfrm>
                <a:off x="9017880" y="5841463"/>
                <a:ext cx="101880" cy="731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FBA8BA7-C7B5-1F39-91A7-9903B689D6B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000240" y="5823823"/>
                  <a:ext cx="13752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6947938-C418-1CD8-F7BE-67ED61A87371}"/>
                    </a:ext>
                  </a:extLst>
                </p14:cNvPr>
                <p14:cNvContentPartPr/>
                <p14:nvPr/>
              </p14:nvContentPartPr>
              <p14:xfrm>
                <a:off x="9241800" y="5810503"/>
                <a:ext cx="190800" cy="691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6947938-C418-1CD8-F7BE-67ED61A8737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23800" y="5792863"/>
                  <a:ext cx="22644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807E3BF-2751-64C3-3AB1-98725B5EA57D}"/>
                    </a:ext>
                  </a:extLst>
                </p14:cNvPr>
                <p14:cNvContentPartPr/>
                <p14:nvPr/>
              </p14:nvContentPartPr>
              <p14:xfrm>
                <a:off x="9386880" y="6210823"/>
                <a:ext cx="236880" cy="228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807E3BF-2751-64C3-3AB1-98725B5EA57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368880" y="6192823"/>
                  <a:ext cx="272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4E43E6E-763D-748E-FC6E-85E11C4E90B9}"/>
                    </a:ext>
                  </a:extLst>
                </p14:cNvPr>
                <p14:cNvContentPartPr/>
                <p14:nvPr/>
              </p14:nvContentPartPr>
              <p14:xfrm>
                <a:off x="9290400" y="6278143"/>
                <a:ext cx="110160" cy="64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4E43E6E-763D-748E-FC6E-85E11C4E90B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272760" y="6260143"/>
                  <a:ext cx="145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1FBA3E0-9DFB-94E1-44E9-9DA8BF47FD88}"/>
                    </a:ext>
                  </a:extLst>
                </p14:cNvPr>
                <p14:cNvContentPartPr/>
                <p14:nvPr/>
              </p14:nvContentPartPr>
              <p14:xfrm>
                <a:off x="9553920" y="6351943"/>
                <a:ext cx="26640" cy="39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1FBA3E0-9DFB-94E1-44E9-9DA8BF47FD8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536280" y="6334303"/>
                  <a:ext cx="62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812F819-247F-94B1-53C7-1A2FB7B8F6E2}"/>
                    </a:ext>
                  </a:extLst>
                </p14:cNvPr>
                <p14:cNvContentPartPr/>
                <p14:nvPr/>
              </p14:nvContentPartPr>
              <p14:xfrm>
                <a:off x="9581280" y="5894743"/>
                <a:ext cx="384480" cy="6847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812F819-247F-94B1-53C7-1A2FB7B8F6E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563280" y="5876743"/>
                  <a:ext cx="4201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02B1B41-BAA6-5534-DA4B-B070EC771EB4}"/>
                    </a:ext>
                  </a:extLst>
                </p14:cNvPr>
                <p14:cNvContentPartPr/>
                <p14:nvPr/>
              </p14:nvContentPartPr>
              <p14:xfrm>
                <a:off x="9991320" y="5626903"/>
                <a:ext cx="107640" cy="360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02B1B41-BAA6-5534-DA4B-B070EC771EB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973320" y="5608903"/>
                  <a:ext cx="1432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E65543E-8E45-CC8C-46E5-D2B7AB95495B}"/>
                    </a:ext>
                  </a:extLst>
                </p14:cNvPr>
                <p14:cNvContentPartPr/>
                <p14:nvPr/>
              </p14:nvContentPartPr>
              <p14:xfrm>
                <a:off x="10055040" y="5687743"/>
                <a:ext cx="63000" cy="351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E65543E-8E45-CC8C-46E5-D2B7AB95495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037400" y="5670103"/>
                  <a:ext cx="986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70E7C62-77BB-2217-BFDB-39C3ED68DE48}"/>
                    </a:ext>
                  </a:extLst>
                </p14:cNvPr>
                <p14:cNvContentPartPr/>
                <p14:nvPr/>
              </p14:nvContentPartPr>
              <p14:xfrm>
                <a:off x="10169160" y="6503863"/>
                <a:ext cx="5760" cy="191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70E7C62-77BB-2217-BFDB-39C3ED68DE4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151160" y="6485863"/>
                  <a:ext cx="41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2ACA882-4747-6AE6-F368-07EA0BFD44C3}"/>
                    </a:ext>
                  </a:extLst>
                </p14:cNvPr>
                <p14:cNvContentPartPr/>
                <p14:nvPr/>
              </p14:nvContentPartPr>
              <p14:xfrm>
                <a:off x="10377600" y="6266623"/>
                <a:ext cx="166320" cy="2674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2ACA882-4747-6AE6-F368-07EA0BFD44C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359600" y="6248983"/>
                  <a:ext cx="201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C09EE3C-8D35-4812-948E-EC8D9DADECF5}"/>
                    </a:ext>
                  </a:extLst>
                </p14:cNvPr>
                <p14:cNvContentPartPr/>
                <p14:nvPr/>
              </p14:nvContentPartPr>
              <p14:xfrm>
                <a:off x="10519800" y="6301543"/>
                <a:ext cx="202320" cy="2491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C09EE3C-8D35-4812-948E-EC8D9DADECF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501800" y="6283543"/>
                  <a:ext cx="237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7599446-086A-3B9B-A1DA-B86E14790E41}"/>
                    </a:ext>
                  </a:extLst>
                </p14:cNvPr>
                <p14:cNvContentPartPr/>
                <p14:nvPr/>
              </p14:nvContentPartPr>
              <p14:xfrm>
                <a:off x="10777560" y="6121543"/>
                <a:ext cx="558000" cy="3686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7599446-086A-3B9B-A1DA-B86E14790E4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759560" y="6103903"/>
                  <a:ext cx="5936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B37F1BA-914E-6EDE-FA78-ACAFEFC8A7D4}"/>
                    </a:ext>
                  </a:extLst>
                </p14:cNvPr>
                <p14:cNvContentPartPr/>
                <p14:nvPr/>
              </p14:nvContentPartPr>
              <p14:xfrm>
                <a:off x="11131440" y="6148183"/>
                <a:ext cx="393840" cy="524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B37F1BA-914E-6EDE-FA78-ACAFEFC8A7D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113440" y="6130543"/>
                  <a:ext cx="4294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6AB482C-13A5-D027-462E-2F3AC71EB7F6}"/>
                    </a:ext>
                  </a:extLst>
                </p14:cNvPr>
                <p14:cNvContentPartPr/>
                <p14:nvPr/>
              </p14:nvContentPartPr>
              <p14:xfrm>
                <a:off x="11587560" y="6043423"/>
                <a:ext cx="264240" cy="7272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6AB482C-13A5-D027-462E-2F3AC71EB7F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569560" y="6025423"/>
                  <a:ext cx="29988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35436E9-1039-4D20-61D9-7B36E4158610}"/>
                    </a:ext>
                  </a:extLst>
                </p14:cNvPr>
                <p14:cNvContentPartPr/>
                <p14:nvPr/>
              </p14:nvContentPartPr>
              <p14:xfrm>
                <a:off x="7668960" y="5500903"/>
                <a:ext cx="361080" cy="488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35436E9-1039-4D20-61D9-7B36E415861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650960" y="5482903"/>
                  <a:ext cx="3967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6E54E64-8B6E-AE11-C4F7-B9815FD385FD}"/>
                    </a:ext>
                  </a:extLst>
                </p14:cNvPr>
                <p14:cNvContentPartPr/>
                <p14:nvPr/>
              </p14:nvContentPartPr>
              <p14:xfrm>
                <a:off x="8407680" y="5006983"/>
                <a:ext cx="245880" cy="2991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6E54E64-8B6E-AE11-C4F7-B9815FD385F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390040" y="4988983"/>
                  <a:ext cx="2815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B0D4672-53CA-40DA-2005-5B584B37BB06}"/>
                    </a:ext>
                  </a:extLst>
                </p14:cNvPr>
                <p14:cNvContentPartPr/>
                <p14:nvPr/>
              </p14:nvContentPartPr>
              <p14:xfrm>
                <a:off x="8637360" y="5042623"/>
                <a:ext cx="281880" cy="210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B0D4672-53CA-40DA-2005-5B584B37BB0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619720" y="5024623"/>
                  <a:ext cx="317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69F7334-06CA-C43C-FE3E-1BA8A6C3D921}"/>
                    </a:ext>
                  </a:extLst>
                </p14:cNvPr>
                <p14:cNvContentPartPr/>
                <p14:nvPr/>
              </p14:nvContentPartPr>
              <p14:xfrm>
                <a:off x="8922120" y="5016343"/>
                <a:ext cx="210240" cy="195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69F7334-06CA-C43C-FE3E-1BA8A6C3D92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904120" y="4998703"/>
                  <a:ext cx="245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D36454D-53BC-379D-2FF7-51B97BACFB3F}"/>
                    </a:ext>
                  </a:extLst>
                </p14:cNvPr>
                <p14:cNvContentPartPr/>
                <p14:nvPr/>
              </p14:nvContentPartPr>
              <p14:xfrm>
                <a:off x="9171960" y="5020663"/>
                <a:ext cx="274680" cy="274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D36454D-53BC-379D-2FF7-51B97BACFB3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154320" y="500266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86D45A1-D7F1-C567-20B9-60E01B0D50DA}"/>
                    </a:ext>
                  </a:extLst>
                </p14:cNvPr>
                <p14:cNvContentPartPr/>
                <p14:nvPr/>
              </p14:nvContentPartPr>
              <p14:xfrm>
                <a:off x="9567960" y="4896823"/>
                <a:ext cx="27360" cy="3924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86D45A1-D7F1-C567-20B9-60E01B0D50D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550320" y="4878823"/>
                  <a:ext cx="63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C829021-316E-E1EF-93A5-4F5683CC23CE}"/>
                    </a:ext>
                  </a:extLst>
                </p14:cNvPr>
                <p14:cNvContentPartPr/>
                <p14:nvPr/>
              </p14:nvContentPartPr>
              <p14:xfrm>
                <a:off x="9502440" y="5013823"/>
                <a:ext cx="411840" cy="3456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C829021-316E-E1EF-93A5-4F5683CC23C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484440" y="4995823"/>
                  <a:ext cx="447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561A3A0-5E0B-8A5A-9C4A-C1AE10914AB4}"/>
                    </a:ext>
                  </a:extLst>
                </p14:cNvPr>
                <p14:cNvContentPartPr/>
                <p14:nvPr/>
              </p14:nvContentPartPr>
              <p14:xfrm>
                <a:off x="9774600" y="5053783"/>
                <a:ext cx="450000" cy="148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561A3A0-5E0B-8A5A-9C4A-C1AE10914AB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56960" y="5036143"/>
                  <a:ext cx="485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B2F13D7-2315-7791-9828-5550C6A67484}"/>
                    </a:ext>
                  </a:extLst>
                </p14:cNvPr>
                <p14:cNvContentPartPr/>
                <p14:nvPr/>
              </p14:nvContentPartPr>
              <p14:xfrm>
                <a:off x="10231440" y="4930303"/>
                <a:ext cx="281880" cy="416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B2F13D7-2315-7791-9828-5550C6A6748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213440" y="4912663"/>
                  <a:ext cx="3175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0CD32A0-C127-BA18-D327-C3BF03A8C6C5}"/>
                    </a:ext>
                  </a:extLst>
                </p14:cNvPr>
                <p14:cNvContentPartPr/>
                <p14:nvPr/>
              </p14:nvContentPartPr>
              <p14:xfrm>
                <a:off x="9616200" y="5050183"/>
                <a:ext cx="156600" cy="386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0CD32A0-C127-BA18-D327-C3BF03A8C6C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598200" y="5032183"/>
                  <a:ext cx="1922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F412484-3621-45B0-BEA6-B64B738794FF}"/>
                    </a:ext>
                  </a:extLst>
                </p14:cNvPr>
                <p14:cNvContentPartPr/>
                <p14:nvPr/>
              </p14:nvContentPartPr>
              <p14:xfrm>
                <a:off x="10742640" y="4976383"/>
                <a:ext cx="64080" cy="943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F412484-3621-45B0-BEA6-B64B738794F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725000" y="4958383"/>
                  <a:ext cx="99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00A38FD-B4F9-8230-387D-D7BCDE8FFF77}"/>
                    </a:ext>
                  </a:extLst>
                </p14:cNvPr>
                <p14:cNvContentPartPr/>
                <p14:nvPr/>
              </p14:nvContentPartPr>
              <p14:xfrm>
                <a:off x="10474440" y="5233783"/>
                <a:ext cx="265320" cy="4824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00A38FD-B4F9-8230-387D-D7BCDE8FFF7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456440" y="5216143"/>
                  <a:ext cx="3009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C268FD0-4C0A-B315-17CE-F52A56C476E1}"/>
                    </a:ext>
                  </a:extLst>
                </p14:cNvPr>
                <p14:cNvContentPartPr/>
                <p14:nvPr/>
              </p14:nvContentPartPr>
              <p14:xfrm>
                <a:off x="8540520" y="4101943"/>
                <a:ext cx="40320" cy="294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C268FD0-4C0A-B315-17CE-F52A56C476E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522880" y="4084303"/>
                  <a:ext cx="759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80157C9-C561-0729-B3AE-120F2E511B1E}"/>
                    </a:ext>
                  </a:extLst>
                </p14:cNvPr>
                <p14:cNvContentPartPr/>
                <p14:nvPr/>
              </p14:nvContentPartPr>
              <p14:xfrm>
                <a:off x="8420280" y="3899623"/>
                <a:ext cx="86040" cy="44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80157C9-C561-0729-B3AE-120F2E511B1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402640" y="3881983"/>
                  <a:ext cx="121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EF61C4F-54B1-8B2B-4FE3-EBBEF48F3067}"/>
                    </a:ext>
                  </a:extLst>
                </p14:cNvPr>
                <p14:cNvContentPartPr/>
                <p14:nvPr/>
              </p14:nvContentPartPr>
              <p14:xfrm>
                <a:off x="8689560" y="4128943"/>
                <a:ext cx="198000" cy="4132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EF61C4F-54B1-8B2B-4FE3-EBBEF48F306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671560" y="4110943"/>
                  <a:ext cx="2336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57E084D-2639-2AE9-7F3D-77627992FB04}"/>
                    </a:ext>
                  </a:extLst>
                </p14:cNvPr>
                <p14:cNvContentPartPr/>
                <p14:nvPr/>
              </p14:nvContentPartPr>
              <p14:xfrm>
                <a:off x="9076560" y="4128223"/>
                <a:ext cx="238680" cy="275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57E084D-2639-2AE9-7F3D-77627992FB0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058560" y="4110223"/>
                  <a:ext cx="2743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0057A8D-F53E-20E4-382E-5BE31592D873}"/>
                    </a:ext>
                  </a:extLst>
                </p14:cNvPr>
                <p14:cNvContentPartPr/>
                <p14:nvPr/>
              </p14:nvContentPartPr>
              <p14:xfrm>
                <a:off x="9418200" y="4204903"/>
                <a:ext cx="410760" cy="208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0057A8D-F53E-20E4-382E-5BE31592D87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400200" y="4186903"/>
                  <a:ext cx="4464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06E298D-868D-A978-B1EF-EAA3CE8EC53C}"/>
                    </a:ext>
                  </a:extLst>
                </p14:cNvPr>
                <p14:cNvContentPartPr/>
                <p14:nvPr/>
              </p14:nvContentPartPr>
              <p14:xfrm>
                <a:off x="9812040" y="4230823"/>
                <a:ext cx="471600" cy="232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06E298D-868D-A978-B1EF-EAA3CE8EC53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794400" y="4213183"/>
                  <a:ext cx="507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E6982DB-4E9B-A6E4-66B4-00033ED55079}"/>
                    </a:ext>
                  </a:extLst>
                </p14:cNvPr>
                <p14:cNvContentPartPr/>
                <p14:nvPr/>
              </p14:nvContentPartPr>
              <p14:xfrm>
                <a:off x="10357080" y="4285543"/>
                <a:ext cx="267480" cy="1688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E6982DB-4E9B-A6E4-66B4-00033ED5507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339440" y="4267543"/>
                  <a:ext cx="3031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166D636-C31D-0AB6-E06F-3AC9BB694938}"/>
                    </a:ext>
                  </a:extLst>
                </p14:cNvPr>
                <p14:cNvContentPartPr/>
                <p14:nvPr/>
              </p14:nvContentPartPr>
              <p14:xfrm>
                <a:off x="10696920" y="4104823"/>
                <a:ext cx="210960" cy="4514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166D636-C31D-0AB6-E06F-3AC9BB69493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678920" y="4086823"/>
                  <a:ext cx="2466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21688DC-3328-6AA4-7E43-39C3C896123A}"/>
                    </a:ext>
                  </a:extLst>
                </p14:cNvPr>
                <p14:cNvContentPartPr/>
                <p14:nvPr/>
              </p14:nvContentPartPr>
              <p14:xfrm>
                <a:off x="9178080" y="4582903"/>
                <a:ext cx="192600" cy="248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21688DC-3328-6AA4-7E43-39C3C896123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160440" y="4565263"/>
                  <a:ext cx="2282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0EADCBB-A7A5-7768-4F29-158466648386}"/>
                    </a:ext>
                  </a:extLst>
                </p14:cNvPr>
                <p14:cNvContentPartPr/>
                <p14:nvPr/>
              </p14:nvContentPartPr>
              <p14:xfrm>
                <a:off x="9534840" y="4594783"/>
                <a:ext cx="130320" cy="1616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0EADCBB-A7A5-7768-4F29-15846664838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516840" y="4577143"/>
                  <a:ext cx="165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A9977EA-DE5A-9859-AF35-0AA12FA105AD}"/>
                    </a:ext>
                  </a:extLst>
                </p14:cNvPr>
                <p14:cNvContentPartPr/>
                <p14:nvPr/>
              </p14:nvContentPartPr>
              <p14:xfrm>
                <a:off x="9772440" y="4602703"/>
                <a:ext cx="280080" cy="2455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A9977EA-DE5A-9859-AF35-0AA12FA105A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754800" y="4584703"/>
                  <a:ext cx="3157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35786DB-1B32-A95C-1B35-8EEE41F0500C}"/>
                    </a:ext>
                  </a:extLst>
                </p14:cNvPr>
                <p14:cNvContentPartPr/>
                <p14:nvPr/>
              </p14:nvContentPartPr>
              <p14:xfrm>
                <a:off x="10155120" y="4548703"/>
                <a:ext cx="319680" cy="4370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35786DB-1B32-A95C-1B35-8EEE41F0500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137480" y="4531063"/>
                  <a:ext cx="3553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BFA7761-3FD4-589E-98EF-E97C2F049B37}"/>
                    </a:ext>
                  </a:extLst>
                </p14:cNvPr>
                <p14:cNvContentPartPr/>
                <p14:nvPr/>
              </p14:nvContentPartPr>
              <p14:xfrm>
                <a:off x="10148280" y="4662463"/>
                <a:ext cx="367920" cy="111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BFA7761-3FD4-589E-98EF-E97C2F049B3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130280" y="4644823"/>
                  <a:ext cx="403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FA5F17B-46F2-1FC3-4481-350C96DB437F}"/>
                    </a:ext>
                  </a:extLst>
                </p14:cNvPr>
                <p14:cNvContentPartPr/>
                <p14:nvPr/>
              </p14:nvContentPartPr>
              <p14:xfrm>
                <a:off x="10596840" y="4636903"/>
                <a:ext cx="40320" cy="2880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FA5F17B-46F2-1FC3-4481-350C96DB437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578840" y="4619263"/>
                  <a:ext cx="75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1EC39D1-EF62-382A-5699-6EE59955F819}"/>
                    </a:ext>
                  </a:extLst>
                </p14:cNvPr>
                <p14:cNvContentPartPr/>
                <p14:nvPr/>
              </p14:nvContentPartPr>
              <p14:xfrm>
                <a:off x="10515480" y="4502623"/>
                <a:ext cx="74520" cy="122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1EC39D1-EF62-382A-5699-6EE59955F81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497840" y="4484983"/>
                  <a:ext cx="110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4514C5C-3DD1-1F84-6E96-B493CDBB497E}"/>
                    </a:ext>
                  </a:extLst>
                </p14:cNvPr>
                <p14:cNvContentPartPr/>
                <p14:nvPr/>
              </p14:nvContentPartPr>
              <p14:xfrm>
                <a:off x="10710960" y="4609183"/>
                <a:ext cx="249480" cy="232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4514C5C-3DD1-1F84-6E96-B493CDBB497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692960" y="4591183"/>
                  <a:ext cx="285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8FF4B0E-427F-39BE-0560-302DBF0A848D}"/>
                    </a:ext>
                  </a:extLst>
                </p14:cNvPr>
                <p14:cNvContentPartPr/>
                <p14:nvPr/>
              </p14:nvContentPartPr>
              <p14:xfrm>
                <a:off x="10975560" y="4594063"/>
                <a:ext cx="353520" cy="3218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8FF4B0E-427F-39BE-0560-302DBF0A848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957560" y="4576063"/>
                  <a:ext cx="3891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E3BA64B-F2BB-9608-6789-CDDD47B72C81}"/>
                    </a:ext>
                  </a:extLst>
                </p14:cNvPr>
                <p14:cNvContentPartPr/>
                <p14:nvPr/>
              </p14:nvContentPartPr>
              <p14:xfrm>
                <a:off x="11366520" y="4643023"/>
                <a:ext cx="233640" cy="299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E3BA64B-F2BB-9608-6789-CDDD47B72C8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348520" y="4625023"/>
                  <a:ext cx="2692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C823D47-3A11-58B7-9187-D52A9EA61AC4}"/>
                    </a:ext>
                  </a:extLst>
                </p14:cNvPr>
                <p14:cNvContentPartPr/>
                <p14:nvPr/>
              </p14:nvContentPartPr>
              <p14:xfrm>
                <a:off x="11809680" y="4605943"/>
                <a:ext cx="19080" cy="381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C823D47-3A11-58B7-9187-D52A9EA61AC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792040" y="4587943"/>
                  <a:ext cx="54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DF92544-BFC6-5D97-2C63-F29818AE64B0}"/>
                    </a:ext>
                  </a:extLst>
                </p14:cNvPr>
                <p14:cNvContentPartPr/>
                <p14:nvPr/>
              </p14:nvContentPartPr>
              <p14:xfrm>
                <a:off x="11609160" y="4810783"/>
                <a:ext cx="229680" cy="438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DF92544-BFC6-5D97-2C63-F29818AE64B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591160" y="4793143"/>
                  <a:ext cx="2653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B0D2E00-DD49-0EC0-2EB2-C650996F2252}"/>
                    </a:ext>
                  </a:extLst>
                </p14:cNvPr>
                <p14:cNvContentPartPr/>
                <p14:nvPr/>
              </p14:nvContentPartPr>
              <p14:xfrm>
                <a:off x="8529360" y="4457983"/>
                <a:ext cx="313920" cy="271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B0D2E00-DD49-0EC0-2EB2-C650996F225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511360" y="4440343"/>
                  <a:ext cx="3495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527AB5C-6B79-A80B-0AF9-2ED0D58120DF}"/>
                    </a:ext>
                  </a:extLst>
                </p14:cNvPr>
                <p14:cNvContentPartPr/>
                <p14:nvPr/>
              </p14:nvContentPartPr>
              <p14:xfrm>
                <a:off x="8553480" y="4811143"/>
                <a:ext cx="178560" cy="1353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527AB5C-6B79-A80B-0AF9-2ED0D58120D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535840" y="4793143"/>
                  <a:ext cx="214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B9604B5-1BFD-06AA-523F-DBBEE7ECB649}"/>
                    </a:ext>
                  </a:extLst>
                </p14:cNvPr>
                <p14:cNvContentPartPr/>
                <p14:nvPr/>
              </p14:nvContentPartPr>
              <p14:xfrm>
                <a:off x="8320200" y="4810783"/>
                <a:ext cx="478080" cy="197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B9604B5-1BFD-06AA-523F-DBBEE7ECB64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302560" y="4793143"/>
                  <a:ext cx="51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2CE47F5-4444-56A7-DD0C-5604F7846D0F}"/>
                    </a:ext>
                  </a:extLst>
                </p14:cNvPr>
                <p14:cNvContentPartPr/>
                <p14:nvPr/>
              </p14:nvContentPartPr>
              <p14:xfrm>
                <a:off x="6528480" y="4944703"/>
                <a:ext cx="1671120" cy="449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2CE47F5-4444-56A7-DD0C-5604F7846D0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510840" y="4926703"/>
                  <a:ext cx="1706760" cy="48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679F7F29-37FF-42F0-B7A2-050BB923269C}"/>
              </a:ext>
            </a:extLst>
          </p:cNvPr>
          <p:cNvGrpSpPr/>
          <p:nvPr/>
        </p:nvGrpSpPr>
        <p:grpSpPr>
          <a:xfrm>
            <a:off x="570840" y="2287543"/>
            <a:ext cx="713880" cy="962280"/>
            <a:chOff x="570840" y="2287543"/>
            <a:chExt cx="713880" cy="96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9C653C0-B552-65CE-600C-7E53545B859E}"/>
                    </a:ext>
                  </a:extLst>
                </p14:cNvPr>
                <p14:cNvContentPartPr/>
                <p14:nvPr/>
              </p14:nvContentPartPr>
              <p14:xfrm>
                <a:off x="793680" y="2287543"/>
                <a:ext cx="245160" cy="5299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9C653C0-B552-65CE-600C-7E53545B859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85040" y="2278543"/>
                  <a:ext cx="2628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9577509-22EC-4F58-21B6-0DFF1501C10A}"/>
                    </a:ext>
                  </a:extLst>
                </p14:cNvPr>
                <p14:cNvContentPartPr/>
                <p14:nvPr/>
              </p14:nvContentPartPr>
              <p14:xfrm>
                <a:off x="1070160" y="2390143"/>
                <a:ext cx="214560" cy="3067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9577509-22EC-4F58-21B6-0DFF1501C10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61160" y="2381503"/>
                  <a:ext cx="232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1DA9D0B-3340-7956-94BA-AF6ED455A3D4}"/>
                    </a:ext>
                  </a:extLst>
                </p14:cNvPr>
                <p14:cNvContentPartPr/>
                <p14:nvPr/>
              </p14:nvContentPartPr>
              <p14:xfrm>
                <a:off x="570840" y="2883703"/>
                <a:ext cx="307440" cy="3661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1DA9D0B-3340-7956-94BA-AF6ED455A3D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61840" y="2875063"/>
                  <a:ext cx="32508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9EA080E-00B8-4AD8-578F-30D3E184E2FC}"/>
              </a:ext>
            </a:extLst>
          </p:cNvPr>
          <p:cNvGrpSpPr/>
          <p:nvPr/>
        </p:nvGrpSpPr>
        <p:grpSpPr>
          <a:xfrm>
            <a:off x="697920" y="5066743"/>
            <a:ext cx="4717080" cy="1757880"/>
            <a:chOff x="697920" y="5066743"/>
            <a:chExt cx="4717080" cy="175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A617EB3-E450-D851-7DBD-E61DF0296B64}"/>
                    </a:ext>
                  </a:extLst>
                </p14:cNvPr>
                <p14:cNvContentPartPr/>
                <p14:nvPr/>
              </p14:nvContentPartPr>
              <p14:xfrm>
                <a:off x="710160" y="5196343"/>
                <a:ext cx="187920" cy="4352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A617EB3-E450-D851-7DBD-E61DF0296B64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01520" y="5187343"/>
                  <a:ext cx="2055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202DCD5-2031-7C44-F70A-91314A4DBE7D}"/>
                    </a:ext>
                  </a:extLst>
                </p14:cNvPr>
                <p14:cNvContentPartPr/>
                <p14:nvPr/>
              </p14:nvContentPartPr>
              <p14:xfrm>
                <a:off x="1014720" y="5233783"/>
                <a:ext cx="260640" cy="2840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202DCD5-2031-7C44-F70A-91314A4DBE7D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06080" y="5225143"/>
                  <a:ext cx="278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ED9B3D2-73D4-89F9-BF2F-12A78677FDE8}"/>
                    </a:ext>
                  </a:extLst>
                </p14:cNvPr>
                <p14:cNvContentPartPr/>
                <p14:nvPr/>
              </p14:nvContentPartPr>
              <p14:xfrm>
                <a:off x="1310280" y="5204623"/>
                <a:ext cx="387720" cy="3070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ED9B3D2-73D4-89F9-BF2F-12A78677FDE8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301640" y="5195983"/>
                  <a:ext cx="4053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317BC7C-444B-5920-F4FB-ACD5865AC790}"/>
                    </a:ext>
                  </a:extLst>
                </p14:cNvPr>
                <p14:cNvContentPartPr/>
                <p14:nvPr/>
              </p14:nvContentPartPr>
              <p14:xfrm>
                <a:off x="1629600" y="5139103"/>
                <a:ext cx="201600" cy="417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317BC7C-444B-5920-F4FB-ACD5865AC79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620960" y="5130463"/>
                  <a:ext cx="2192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74C6817-5380-3389-9A32-B5DD856E16AB}"/>
                    </a:ext>
                  </a:extLst>
                </p14:cNvPr>
                <p14:cNvContentPartPr/>
                <p14:nvPr/>
              </p14:nvContentPartPr>
              <p14:xfrm>
                <a:off x="1910760" y="5305063"/>
                <a:ext cx="192960" cy="352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74C6817-5380-3389-9A32-B5DD856E16A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902120" y="5296423"/>
                  <a:ext cx="2106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AFCEFB2-1144-006D-6A03-9C0453769D72}"/>
                    </a:ext>
                  </a:extLst>
                </p14:cNvPr>
                <p14:cNvContentPartPr/>
                <p14:nvPr/>
              </p14:nvContentPartPr>
              <p14:xfrm>
                <a:off x="2300640" y="5066743"/>
                <a:ext cx="217800" cy="5972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AFCEFB2-1144-006D-6A03-9C0453769D72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291640" y="5058103"/>
                  <a:ext cx="23544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3A0333F-F9E4-05D5-F2F3-74727B693C08}"/>
                    </a:ext>
                  </a:extLst>
                </p14:cNvPr>
                <p14:cNvContentPartPr/>
                <p14:nvPr/>
              </p14:nvContentPartPr>
              <p14:xfrm>
                <a:off x="2654880" y="5216503"/>
                <a:ext cx="276840" cy="218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3A0333F-F9E4-05D5-F2F3-74727B693C0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646240" y="5207503"/>
                  <a:ext cx="294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3E1A9E0-AFCC-DABE-F116-F16DBDBCC006}"/>
                    </a:ext>
                  </a:extLst>
                </p14:cNvPr>
                <p14:cNvContentPartPr/>
                <p14:nvPr/>
              </p14:nvContentPartPr>
              <p14:xfrm>
                <a:off x="3113520" y="5217223"/>
                <a:ext cx="14760" cy="405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3E1A9E0-AFCC-DABE-F116-F16DBDBCC00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104880" y="5208223"/>
                  <a:ext cx="324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7BAC471-7636-106D-C6FE-152C8DBD6C97}"/>
                    </a:ext>
                  </a:extLst>
                </p14:cNvPr>
                <p14:cNvContentPartPr/>
                <p14:nvPr/>
              </p14:nvContentPartPr>
              <p14:xfrm>
                <a:off x="3006240" y="5661103"/>
                <a:ext cx="138960" cy="145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7BAC471-7636-106D-C6FE-152C8DBD6C9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997240" y="5652463"/>
                  <a:ext cx="156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5AC5C79-A30B-E29C-461C-EF52DCD2B99D}"/>
                    </a:ext>
                  </a:extLst>
                </p14:cNvPr>
                <p14:cNvContentPartPr/>
                <p14:nvPr/>
              </p14:nvContentPartPr>
              <p14:xfrm>
                <a:off x="3245280" y="5235583"/>
                <a:ext cx="226440" cy="842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5AC5C79-A30B-E29C-461C-EF52DCD2B99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236640" y="5226583"/>
                  <a:ext cx="244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8DF4913-DA15-D36D-C635-3F069C0C56E6}"/>
                    </a:ext>
                  </a:extLst>
                </p14:cNvPr>
                <p14:cNvContentPartPr/>
                <p14:nvPr/>
              </p14:nvContentPartPr>
              <p14:xfrm>
                <a:off x="3207480" y="5440783"/>
                <a:ext cx="406080" cy="874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8DF4913-DA15-D36D-C635-3F069C0C56E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198480" y="5432143"/>
                  <a:ext cx="423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57005D1-572B-F22C-579F-F5067519314D}"/>
                    </a:ext>
                  </a:extLst>
                </p14:cNvPr>
                <p14:cNvContentPartPr/>
                <p14:nvPr/>
              </p14:nvContentPartPr>
              <p14:xfrm>
                <a:off x="3651000" y="5198143"/>
                <a:ext cx="163440" cy="2577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57005D1-572B-F22C-579F-F5067519314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642360" y="5189143"/>
                  <a:ext cx="181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BC935A7-F71F-9BF2-A513-DE32AC9C305D}"/>
                    </a:ext>
                  </a:extLst>
                </p14:cNvPr>
                <p14:cNvContentPartPr/>
                <p14:nvPr/>
              </p14:nvContentPartPr>
              <p14:xfrm>
                <a:off x="3820560" y="5152783"/>
                <a:ext cx="158760" cy="4935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BC935A7-F71F-9BF2-A513-DE32AC9C305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811560" y="5143783"/>
                  <a:ext cx="1764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34B8E17-A9A8-C15E-2AE5-FF3BE06AEC82}"/>
                    </a:ext>
                  </a:extLst>
                </p14:cNvPr>
                <p14:cNvContentPartPr/>
                <p14:nvPr/>
              </p14:nvContentPartPr>
              <p14:xfrm>
                <a:off x="4108920" y="5224423"/>
                <a:ext cx="121680" cy="684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34B8E17-A9A8-C15E-2AE5-FF3BE06AEC8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099920" y="5215783"/>
                  <a:ext cx="139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90BAA40-A61F-B864-91BF-F15B75375724}"/>
                    </a:ext>
                  </a:extLst>
                </p14:cNvPr>
                <p14:cNvContentPartPr/>
                <p14:nvPr/>
              </p14:nvContentPartPr>
              <p14:xfrm>
                <a:off x="3630120" y="5527903"/>
                <a:ext cx="495000" cy="577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90BAA40-A61F-B864-91BF-F15B7537572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621120" y="5519263"/>
                  <a:ext cx="5126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EB45A4E-CD3B-3004-4F84-3057130ADD49}"/>
                    </a:ext>
                  </a:extLst>
                </p14:cNvPr>
                <p14:cNvContentPartPr/>
                <p14:nvPr/>
              </p14:nvContentPartPr>
              <p14:xfrm>
                <a:off x="697920" y="6042343"/>
                <a:ext cx="52920" cy="4503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EB45A4E-CD3B-3004-4F84-3057130ADD4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88920" y="6033343"/>
                  <a:ext cx="705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62FF293-8FE4-1F41-15A4-0BE76DFCC213}"/>
                    </a:ext>
                  </a:extLst>
                </p14:cNvPr>
                <p14:cNvContentPartPr/>
                <p14:nvPr/>
              </p14:nvContentPartPr>
              <p14:xfrm>
                <a:off x="791880" y="6128023"/>
                <a:ext cx="136800" cy="1742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62FF293-8FE4-1F41-15A4-0BE76DFCC213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83240" y="6119383"/>
                  <a:ext cx="154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4FA5016-0B8A-02AF-1E5E-79AF3279D2AC}"/>
                    </a:ext>
                  </a:extLst>
                </p14:cNvPr>
                <p14:cNvContentPartPr/>
                <p14:nvPr/>
              </p14:nvContentPartPr>
              <p14:xfrm>
                <a:off x="948840" y="6121903"/>
                <a:ext cx="284040" cy="34776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4FA5016-0B8A-02AF-1E5E-79AF3279D2A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40200" y="6112903"/>
                  <a:ext cx="301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979CCD1-807E-EF0B-19FC-1DB5FBB9C87D}"/>
                    </a:ext>
                  </a:extLst>
                </p14:cNvPr>
                <p14:cNvContentPartPr/>
                <p14:nvPr/>
              </p14:nvContentPartPr>
              <p14:xfrm>
                <a:off x="1341600" y="6259423"/>
                <a:ext cx="52200" cy="2008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979CCD1-807E-EF0B-19FC-1DB5FBB9C87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332960" y="6250423"/>
                  <a:ext cx="69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4D0EA0E-6E46-E313-CF09-38F0A08C01D1}"/>
                    </a:ext>
                  </a:extLst>
                </p14:cNvPr>
                <p14:cNvContentPartPr/>
                <p14:nvPr/>
              </p14:nvContentPartPr>
              <p14:xfrm>
                <a:off x="1313520" y="6040903"/>
                <a:ext cx="89280" cy="1742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4D0EA0E-6E46-E313-CF09-38F0A08C01D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304880" y="6031903"/>
                  <a:ext cx="106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62461BE-24C3-3C42-820B-6AC1550C4E78}"/>
                    </a:ext>
                  </a:extLst>
                </p14:cNvPr>
                <p14:cNvContentPartPr/>
                <p14:nvPr/>
              </p14:nvContentPartPr>
              <p14:xfrm>
                <a:off x="1595040" y="6154663"/>
                <a:ext cx="325080" cy="3679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62461BE-24C3-3C42-820B-6AC1550C4E7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586040" y="6146023"/>
                  <a:ext cx="3427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08564EC-C599-11AD-DCFF-0B3C3EF93729}"/>
                    </a:ext>
                  </a:extLst>
                </p14:cNvPr>
                <p14:cNvContentPartPr/>
                <p14:nvPr/>
              </p14:nvContentPartPr>
              <p14:xfrm>
                <a:off x="1855320" y="6119023"/>
                <a:ext cx="415800" cy="705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08564EC-C599-11AD-DCFF-0B3C3EF9372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846320" y="6110023"/>
                  <a:ext cx="43344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02121C5-6B94-547C-A0AC-C32636513AC0}"/>
                    </a:ext>
                  </a:extLst>
                </p14:cNvPr>
                <p14:cNvContentPartPr/>
                <p14:nvPr/>
              </p14:nvContentPartPr>
              <p14:xfrm>
                <a:off x="2416560" y="6022543"/>
                <a:ext cx="97560" cy="5749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02121C5-6B94-547C-A0AC-C32636513AC0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407920" y="6013903"/>
                  <a:ext cx="1152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EFD15AC-3DEF-A430-A614-6B42A58C3AF7}"/>
                    </a:ext>
                  </a:extLst>
                </p14:cNvPr>
                <p14:cNvContentPartPr/>
                <p14:nvPr/>
              </p14:nvContentPartPr>
              <p14:xfrm>
                <a:off x="2618160" y="5925703"/>
                <a:ext cx="120240" cy="2959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EFD15AC-3DEF-A430-A614-6B42A58C3AF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609520" y="5917063"/>
                  <a:ext cx="137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75A8063-EAB3-D844-6A79-9556599650C3}"/>
                    </a:ext>
                  </a:extLst>
                </p14:cNvPr>
                <p14:cNvContentPartPr/>
                <p14:nvPr/>
              </p14:nvContentPartPr>
              <p14:xfrm>
                <a:off x="2953680" y="6140623"/>
                <a:ext cx="97920" cy="3596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75A8063-EAB3-D844-6A79-9556599650C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944680" y="6131623"/>
                  <a:ext cx="1155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F0C6349-2C19-D6E9-CD3A-0D8CF82C3349}"/>
                    </a:ext>
                  </a:extLst>
                </p14:cNvPr>
                <p14:cNvContentPartPr/>
                <p14:nvPr/>
              </p14:nvContentPartPr>
              <p14:xfrm>
                <a:off x="2949720" y="6266263"/>
                <a:ext cx="215640" cy="1558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F0C6349-2C19-D6E9-CD3A-0D8CF82C334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941080" y="6257263"/>
                  <a:ext cx="233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72072BD-9762-8B5C-CA82-1270C5BAD8B1}"/>
                    </a:ext>
                  </a:extLst>
                </p14:cNvPr>
                <p14:cNvContentPartPr/>
                <p14:nvPr/>
              </p14:nvContentPartPr>
              <p14:xfrm>
                <a:off x="3267240" y="5918863"/>
                <a:ext cx="198000" cy="5886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72072BD-9762-8B5C-CA82-1270C5BAD8B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258240" y="5909863"/>
                  <a:ext cx="21564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F41E8A0-3CAD-2F2D-E12A-72F75499A7B5}"/>
                    </a:ext>
                  </a:extLst>
                </p14:cNvPr>
                <p14:cNvContentPartPr/>
                <p14:nvPr/>
              </p14:nvContentPartPr>
              <p14:xfrm>
                <a:off x="3525720" y="5873143"/>
                <a:ext cx="117360" cy="2541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F41E8A0-3CAD-2F2D-E12A-72F75499A7B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516720" y="5864143"/>
                  <a:ext cx="135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D060F25-3419-EDD9-148A-FEB750F98258}"/>
                    </a:ext>
                  </a:extLst>
                </p14:cNvPr>
                <p14:cNvContentPartPr/>
                <p14:nvPr/>
              </p14:nvContentPartPr>
              <p14:xfrm>
                <a:off x="3723000" y="6534103"/>
                <a:ext cx="28800" cy="2494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D060F25-3419-EDD9-148A-FEB750F9825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714360" y="6525463"/>
                  <a:ext cx="46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D7845FB-AF74-201C-4AC6-D1E0E1581E68}"/>
                    </a:ext>
                  </a:extLst>
                </p14:cNvPr>
                <p14:cNvContentPartPr/>
                <p14:nvPr/>
              </p14:nvContentPartPr>
              <p14:xfrm>
                <a:off x="3949440" y="6016783"/>
                <a:ext cx="137160" cy="4579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D7845FB-AF74-201C-4AC6-D1E0E1581E6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940800" y="6007783"/>
                  <a:ext cx="1548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B31926A-0535-D697-EF9C-C379B25DB5FB}"/>
                    </a:ext>
                  </a:extLst>
                </p14:cNvPr>
                <p14:cNvContentPartPr/>
                <p14:nvPr/>
              </p14:nvContentPartPr>
              <p14:xfrm>
                <a:off x="4110720" y="6129103"/>
                <a:ext cx="167400" cy="2325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B31926A-0535-D697-EF9C-C379B25DB5F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101720" y="6120463"/>
                  <a:ext cx="185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3CFA4638-84C0-6576-38FF-1AA3072EBF59}"/>
                    </a:ext>
                  </a:extLst>
                </p14:cNvPr>
                <p14:cNvContentPartPr/>
                <p14:nvPr/>
              </p14:nvContentPartPr>
              <p14:xfrm>
                <a:off x="4343280" y="6069343"/>
                <a:ext cx="626400" cy="3708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3CFA4638-84C0-6576-38FF-1AA3072EBF5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4334280" y="6060703"/>
                  <a:ext cx="6440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59F405E-59D2-3C78-CE52-100ACCD7F083}"/>
                    </a:ext>
                  </a:extLst>
                </p14:cNvPr>
                <p14:cNvContentPartPr/>
                <p14:nvPr/>
              </p14:nvContentPartPr>
              <p14:xfrm>
                <a:off x="4818840" y="6156823"/>
                <a:ext cx="223920" cy="914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59F405E-59D2-3C78-CE52-100ACCD7F08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4810200" y="6148183"/>
                  <a:ext cx="241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1954537-DA91-BD0C-F2FD-1B1AF7CE1D48}"/>
                    </a:ext>
                  </a:extLst>
                </p14:cNvPr>
                <p14:cNvContentPartPr/>
                <p14:nvPr/>
              </p14:nvContentPartPr>
              <p14:xfrm>
                <a:off x="5022240" y="5916703"/>
                <a:ext cx="392760" cy="6418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1954537-DA91-BD0C-F2FD-1B1AF7CE1D4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013600" y="5907703"/>
                  <a:ext cx="41040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882AE8C-9ED0-FBD0-53D9-D925D21C61A8}"/>
                    </a:ext>
                  </a:extLst>
                </p14:cNvPr>
                <p14:cNvContentPartPr/>
                <p14:nvPr/>
              </p14:nvContentPartPr>
              <p14:xfrm>
                <a:off x="5282160" y="6258703"/>
                <a:ext cx="116280" cy="2890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882AE8C-9ED0-FBD0-53D9-D925D21C61A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273160" y="6249703"/>
                  <a:ext cx="13392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E45B3D36-84EA-3430-5AFF-EC5A61A682B4}"/>
              </a:ext>
            </a:extLst>
          </p:cNvPr>
          <p:cNvGrpSpPr/>
          <p:nvPr/>
        </p:nvGrpSpPr>
        <p:grpSpPr>
          <a:xfrm>
            <a:off x="9952800" y="167863"/>
            <a:ext cx="1881720" cy="757080"/>
            <a:chOff x="9952800" y="167863"/>
            <a:chExt cx="1881720" cy="75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4CC5170-41AF-DCF5-73A5-26BD965D90E8}"/>
                    </a:ext>
                  </a:extLst>
                </p14:cNvPr>
                <p14:cNvContentPartPr/>
                <p14:nvPr/>
              </p14:nvContentPartPr>
              <p14:xfrm>
                <a:off x="9957120" y="300343"/>
                <a:ext cx="14040" cy="608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4CC5170-41AF-DCF5-73A5-26BD965D90E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948120" y="291703"/>
                  <a:ext cx="31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D4721C1-D1DD-07A5-8A33-417178CEA3AA}"/>
                    </a:ext>
                  </a:extLst>
                </p14:cNvPr>
                <p14:cNvContentPartPr/>
                <p14:nvPr/>
              </p14:nvContentPartPr>
              <p14:xfrm>
                <a:off x="9952800" y="577183"/>
                <a:ext cx="73800" cy="2156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D4721C1-D1DD-07A5-8A33-417178CEA3A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943800" y="568183"/>
                  <a:ext cx="91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D68BDE6-A647-B6A6-DE02-2E3D88EAD734}"/>
                    </a:ext>
                  </a:extLst>
                </p14:cNvPr>
                <p14:cNvContentPartPr/>
                <p14:nvPr/>
              </p14:nvContentPartPr>
              <p14:xfrm>
                <a:off x="10257000" y="266143"/>
                <a:ext cx="83160" cy="85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D68BDE6-A647-B6A6-DE02-2E3D88EAD734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248000" y="257503"/>
                  <a:ext cx="100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C3C1A569-64F6-28BA-1072-FA61145C08DD}"/>
                    </a:ext>
                  </a:extLst>
                </p14:cNvPr>
                <p14:cNvContentPartPr/>
                <p14:nvPr/>
              </p14:nvContentPartPr>
              <p14:xfrm>
                <a:off x="10176720" y="269383"/>
                <a:ext cx="289440" cy="3805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C3C1A569-64F6-28BA-1072-FA61145C08D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168080" y="260743"/>
                  <a:ext cx="3070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9AB6D51-C90B-1EBF-281A-5495696478A0}"/>
                    </a:ext>
                  </a:extLst>
                </p14:cNvPr>
                <p14:cNvContentPartPr/>
                <p14:nvPr/>
              </p14:nvContentPartPr>
              <p14:xfrm>
                <a:off x="10339800" y="438583"/>
                <a:ext cx="64800" cy="493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9AB6D51-C90B-1EBF-281A-5495696478A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330800" y="429583"/>
                  <a:ext cx="82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14DCE52-E91C-964C-4F82-4626FAEE17B2}"/>
                    </a:ext>
                  </a:extLst>
                </p14:cNvPr>
                <p14:cNvContentPartPr/>
                <p14:nvPr/>
              </p14:nvContentPartPr>
              <p14:xfrm>
                <a:off x="10585680" y="367303"/>
                <a:ext cx="145080" cy="1890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14DCE52-E91C-964C-4F82-4626FAEE17B2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577040" y="358303"/>
                  <a:ext cx="162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81ED845-37E7-28F6-58E6-67BC71612CE8}"/>
                    </a:ext>
                  </a:extLst>
                </p14:cNvPr>
                <p14:cNvContentPartPr/>
                <p14:nvPr/>
              </p14:nvContentPartPr>
              <p14:xfrm>
                <a:off x="10781160" y="284503"/>
                <a:ext cx="201960" cy="3492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81ED845-37E7-28F6-58E6-67BC71612CE8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772520" y="275863"/>
                  <a:ext cx="2196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4F36808-014E-0008-AD88-EF2EEE991F59}"/>
                    </a:ext>
                  </a:extLst>
                </p14:cNvPr>
                <p14:cNvContentPartPr/>
                <p14:nvPr/>
              </p14:nvContentPartPr>
              <p14:xfrm>
                <a:off x="10123800" y="317263"/>
                <a:ext cx="240120" cy="488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4F36808-014E-0008-AD88-EF2EEE991F59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115160" y="308623"/>
                  <a:ext cx="2577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A52D4EF-0856-4E3C-AC2F-2D4AC63A01E6}"/>
                    </a:ext>
                  </a:extLst>
                </p14:cNvPr>
                <p14:cNvContentPartPr/>
                <p14:nvPr/>
              </p14:nvContentPartPr>
              <p14:xfrm>
                <a:off x="10479120" y="238063"/>
                <a:ext cx="39240" cy="4384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A52D4EF-0856-4E3C-AC2F-2D4AC63A01E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470480" y="229063"/>
                  <a:ext cx="568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0FF5C1C-CD79-870C-4CB2-7DFAE869D3EC}"/>
                    </a:ext>
                  </a:extLst>
                </p14:cNvPr>
                <p14:cNvContentPartPr/>
                <p14:nvPr/>
              </p14:nvContentPartPr>
              <p14:xfrm>
                <a:off x="10381200" y="492223"/>
                <a:ext cx="21600" cy="9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0FF5C1C-CD79-870C-4CB2-7DFAE869D3EC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372560" y="483583"/>
                  <a:ext cx="39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9A1AFC1-D807-2B14-3255-A156466912D3}"/>
                    </a:ext>
                  </a:extLst>
                </p14:cNvPr>
                <p14:cNvContentPartPr/>
                <p14:nvPr/>
              </p14:nvContentPartPr>
              <p14:xfrm>
                <a:off x="10558680" y="410143"/>
                <a:ext cx="190440" cy="2646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9A1AFC1-D807-2B14-3255-A156466912D3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550040" y="401143"/>
                  <a:ext cx="208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F80FD8C-BAD9-7102-A00B-09697165EBBB}"/>
                    </a:ext>
                  </a:extLst>
                </p14:cNvPr>
                <p14:cNvContentPartPr/>
                <p14:nvPr/>
              </p14:nvContentPartPr>
              <p14:xfrm>
                <a:off x="10547880" y="218263"/>
                <a:ext cx="2160" cy="345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F80FD8C-BAD9-7102-A00B-09697165EBB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539240" y="209623"/>
                  <a:ext cx="19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E61DA5A-BD69-D73C-461A-525C2C0AC18F}"/>
                    </a:ext>
                  </a:extLst>
                </p14:cNvPr>
                <p14:cNvContentPartPr/>
                <p14:nvPr/>
              </p14:nvContentPartPr>
              <p14:xfrm>
                <a:off x="10422600" y="242383"/>
                <a:ext cx="169200" cy="673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E61DA5A-BD69-D73C-461A-525C2C0AC18F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413600" y="233383"/>
                  <a:ext cx="18684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B334C4B-78D2-23D9-068C-BF7D7566F95E}"/>
                    </a:ext>
                  </a:extLst>
                </p14:cNvPr>
                <p14:cNvContentPartPr/>
                <p14:nvPr/>
              </p14:nvContentPartPr>
              <p14:xfrm>
                <a:off x="11038200" y="167863"/>
                <a:ext cx="444240" cy="4190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B334C4B-78D2-23D9-068C-BF7D7566F95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029200" y="158863"/>
                  <a:ext cx="4618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E8F7D66-3310-2039-B21C-ABEAE4D08366}"/>
                    </a:ext>
                  </a:extLst>
                </p14:cNvPr>
                <p14:cNvContentPartPr/>
                <p14:nvPr/>
              </p14:nvContentPartPr>
              <p14:xfrm>
                <a:off x="11378400" y="239503"/>
                <a:ext cx="177480" cy="644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E8F7D66-3310-2039-B21C-ABEAE4D0836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369760" y="230863"/>
                  <a:ext cx="195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5A52FAE-6E59-FCC4-60E3-EACEFE5FC7BB}"/>
                    </a:ext>
                  </a:extLst>
                </p14:cNvPr>
                <p14:cNvContentPartPr/>
                <p14:nvPr/>
              </p14:nvContentPartPr>
              <p14:xfrm>
                <a:off x="10781160" y="601663"/>
                <a:ext cx="819000" cy="3232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5A52FAE-6E59-FCC4-60E3-EACEFE5FC7B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772520" y="593023"/>
                  <a:ext cx="8366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BABE856-0495-AE9F-FFCB-FCEECBF39699}"/>
                    </a:ext>
                  </a:extLst>
                </p14:cNvPr>
                <p14:cNvContentPartPr/>
                <p14:nvPr/>
              </p14:nvContentPartPr>
              <p14:xfrm>
                <a:off x="11730480" y="794983"/>
                <a:ext cx="104040" cy="622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BABE856-0495-AE9F-FFCB-FCEECBF3969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721480" y="786343"/>
                  <a:ext cx="1216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A1F178DF-295B-3177-2A80-1AB5929DD9DA}"/>
              </a:ext>
            </a:extLst>
          </p:cNvPr>
          <p:cNvGrpSpPr/>
          <p:nvPr/>
        </p:nvGrpSpPr>
        <p:grpSpPr>
          <a:xfrm>
            <a:off x="5305200" y="1054543"/>
            <a:ext cx="1965960" cy="540720"/>
            <a:chOff x="5305200" y="1054543"/>
            <a:chExt cx="196596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415A40C-F7E7-F551-5CC5-CFD3C3FA54D6}"/>
                    </a:ext>
                  </a:extLst>
                </p14:cNvPr>
                <p14:cNvContentPartPr/>
                <p14:nvPr/>
              </p14:nvContentPartPr>
              <p14:xfrm>
                <a:off x="5305200" y="1054543"/>
                <a:ext cx="660960" cy="5407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415A40C-F7E7-F551-5CC5-CFD3C3FA54D6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296560" y="1045543"/>
                  <a:ext cx="67860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1FB1095-B8BD-51B2-47F6-D08341959FFD}"/>
                    </a:ext>
                  </a:extLst>
                </p14:cNvPr>
                <p14:cNvContentPartPr/>
                <p14:nvPr/>
              </p14:nvContentPartPr>
              <p14:xfrm>
                <a:off x="5923680" y="1215463"/>
                <a:ext cx="409320" cy="3042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1FB1095-B8BD-51B2-47F6-D08341959FFD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915040" y="1206463"/>
                  <a:ext cx="426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C8C6E52-35E4-8C27-90A7-998E8F202BCD}"/>
                    </a:ext>
                  </a:extLst>
                </p14:cNvPr>
                <p14:cNvContentPartPr/>
                <p14:nvPr/>
              </p14:nvContentPartPr>
              <p14:xfrm>
                <a:off x="6402480" y="1248943"/>
                <a:ext cx="177840" cy="2368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C8C6E52-35E4-8C27-90A7-998E8F202BC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393840" y="1240303"/>
                  <a:ext cx="195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5BC2091-3206-BF00-99C5-AE8753B7161B}"/>
                    </a:ext>
                  </a:extLst>
                </p14:cNvPr>
                <p14:cNvContentPartPr/>
                <p14:nvPr/>
              </p14:nvContentPartPr>
              <p14:xfrm>
                <a:off x="6488520" y="1194943"/>
                <a:ext cx="782640" cy="3445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5BC2091-3206-BF00-99C5-AE8753B7161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479880" y="1186303"/>
                  <a:ext cx="80028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23D6A275-1DE1-698B-8A9D-58236DE22C66}"/>
              </a:ext>
            </a:extLst>
          </p:cNvPr>
          <p:cNvGrpSpPr/>
          <p:nvPr/>
        </p:nvGrpSpPr>
        <p:grpSpPr>
          <a:xfrm>
            <a:off x="7598400" y="991903"/>
            <a:ext cx="2421360" cy="654120"/>
            <a:chOff x="7598400" y="991903"/>
            <a:chExt cx="2421360" cy="65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397B424-E6ED-B40A-D0A4-A911CF781FF9}"/>
                    </a:ext>
                  </a:extLst>
                </p14:cNvPr>
                <p14:cNvContentPartPr/>
                <p14:nvPr/>
              </p14:nvContentPartPr>
              <p14:xfrm>
                <a:off x="7598400" y="991903"/>
                <a:ext cx="1497960" cy="6541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397B424-E6ED-B40A-D0A4-A911CF781FF9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589760" y="982903"/>
                  <a:ext cx="151560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2333D91-6754-9180-B22B-344E06247906}"/>
                    </a:ext>
                  </a:extLst>
                </p14:cNvPr>
                <p14:cNvContentPartPr/>
                <p14:nvPr/>
              </p14:nvContentPartPr>
              <p14:xfrm>
                <a:off x="8953440" y="1169023"/>
                <a:ext cx="297720" cy="24624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2333D91-6754-9180-B22B-344E06247906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944440" y="1160383"/>
                  <a:ext cx="315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6A7F143E-1EE9-9A98-0FC0-E60DC05768F0}"/>
                    </a:ext>
                  </a:extLst>
                </p14:cNvPr>
                <p14:cNvContentPartPr/>
                <p14:nvPr/>
              </p14:nvContentPartPr>
              <p14:xfrm>
                <a:off x="9157920" y="999463"/>
                <a:ext cx="55440" cy="2102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6A7F143E-1EE9-9A98-0FC0-E60DC05768F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148920" y="990463"/>
                  <a:ext cx="73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3AEB4A81-6C52-94FD-522C-337A9D5F08D1}"/>
                    </a:ext>
                  </a:extLst>
                </p14:cNvPr>
                <p14:cNvContentPartPr/>
                <p14:nvPr/>
              </p14:nvContentPartPr>
              <p14:xfrm>
                <a:off x="9293640" y="1033303"/>
                <a:ext cx="509040" cy="3355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3AEB4A81-6C52-94FD-522C-337A9D5F08D1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9285000" y="1024303"/>
                  <a:ext cx="5266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DECF1D4-3CBE-837C-5B7D-59D45ABD0F1C}"/>
                    </a:ext>
                  </a:extLst>
                </p14:cNvPr>
                <p14:cNvContentPartPr/>
                <p14:nvPr/>
              </p14:nvContentPartPr>
              <p14:xfrm>
                <a:off x="9935520" y="1254343"/>
                <a:ext cx="84240" cy="756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DECF1D4-3CBE-837C-5B7D-59D45ABD0F1C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926520" y="1245703"/>
                  <a:ext cx="101880" cy="9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054CC17-EE4F-4749-1ECA-8674C5F89B9A}"/>
                  </a:ext>
                </a:extLst>
              </p14:cNvPr>
              <p14:cNvContentPartPr/>
              <p14:nvPr/>
            </p14:nvContentPartPr>
            <p14:xfrm>
              <a:off x="6275040" y="1366594"/>
              <a:ext cx="53280" cy="4999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054CC17-EE4F-4749-1ECA-8674C5F89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7040" y="1348594"/>
                <a:ext cx="88920" cy="50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B29854-F791-89AC-AD9B-513223E9B296}"/>
                  </a:ext>
                </a:extLst>
              </p14:cNvPr>
              <p14:cNvContentPartPr/>
              <p14:nvPr/>
            </p14:nvContentPartPr>
            <p14:xfrm>
              <a:off x="2240880" y="1115314"/>
              <a:ext cx="17640" cy="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B29854-F791-89AC-AD9B-513223E9B2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3240" y="1097314"/>
                <a:ext cx="532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B1007A-A767-F5C5-09F0-E1455D1931B0}"/>
                  </a:ext>
                </a:extLst>
              </p14:cNvPr>
              <p14:cNvContentPartPr/>
              <p14:nvPr/>
            </p14:nvContentPartPr>
            <p14:xfrm>
              <a:off x="2095080" y="1434274"/>
              <a:ext cx="214560" cy="45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B1007A-A767-F5C5-09F0-E1455D1931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7080" y="1416634"/>
                <a:ext cx="2502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3521E5-657E-3644-91EB-F1702B1A41D1}"/>
                  </a:ext>
                </a:extLst>
              </p14:cNvPr>
              <p14:cNvContentPartPr/>
              <p14:nvPr/>
            </p14:nvContentPartPr>
            <p14:xfrm>
              <a:off x="2291280" y="1404034"/>
              <a:ext cx="513000" cy="56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3521E5-657E-3644-91EB-F1702B1A41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3280" y="1386034"/>
                <a:ext cx="548640" cy="6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C35A03-AC1E-895E-2423-D00E70FEBCF9}"/>
                  </a:ext>
                </a:extLst>
              </p14:cNvPr>
              <p14:cNvContentPartPr/>
              <p14:nvPr/>
            </p14:nvContentPartPr>
            <p14:xfrm>
              <a:off x="2947920" y="1481434"/>
              <a:ext cx="360720" cy="45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C35A03-AC1E-895E-2423-D00E70FEBC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9920" y="1463794"/>
                <a:ext cx="3963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0EF43B-4A5B-479A-AB06-A71E58814AA5}"/>
                  </a:ext>
                </a:extLst>
              </p14:cNvPr>
              <p14:cNvContentPartPr/>
              <p14:nvPr/>
            </p14:nvContentPartPr>
            <p14:xfrm>
              <a:off x="3638040" y="1717594"/>
              <a:ext cx="1434600" cy="13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0EF43B-4A5B-479A-AB06-A71E58814A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0040" y="1699954"/>
                <a:ext cx="1470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53BE67-6C67-70F1-B673-1824C951BF9F}"/>
                  </a:ext>
                </a:extLst>
              </p14:cNvPr>
              <p14:cNvContentPartPr/>
              <p14:nvPr/>
            </p14:nvContentPartPr>
            <p14:xfrm>
              <a:off x="5200440" y="1445434"/>
              <a:ext cx="379440" cy="713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53BE67-6C67-70F1-B673-1824C951BF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82440" y="1427434"/>
                <a:ext cx="41508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AA04C4-E640-7C96-5832-19B73042331F}"/>
                  </a:ext>
                </a:extLst>
              </p14:cNvPr>
              <p14:cNvContentPartPr/>
              <p14:nvPr/>
            </p14:nvContentPartPr>
            <p14:xfrm>
              <a:off x="2180040" y="2149954"/>
              <a:ext cx="317520" cy="540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AA04C4-E640-7C96-5832-19B7304233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62040" y="2132314"/>
                <a:ext cx="35316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4C04AE-573B-6D4F-4101-165617116455}"/>
                  </a:ext>
                </a:extLst>
              </p14:cNvPr>
              <p14:cNvContentPartPr/>
              <p14:nvPr/>
            </p14:nvContentPartPr>
            <p14:xfrm>
              <a:off x="3215400" y="2444794"/>
              <a:ext cx="355680" cy="511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4C04AE-573B-6D4F-4101-1656171164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97760" y="2426794"/>
                <a:ext cx="39132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DBD423-1FBE-08E4-7BC7-77ABD191BA58}"/>
                  </a:ext>
                </a:extLst>
              </p14:cNvPr>
              <p14:cNvContentPartPr/>
              <p14:nvPr/>
            </p14:nvContentPartPr>
            <p14:xfrm>
              <a:off x="3589080" y="2684194"/>
              <a:ext cx="833040" cy="288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DBD423-1FBE-08E4-7BC7-77ABD191BA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71080" y="2666194"/>
                <a:ext cx="8686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4FD848-0AEB-54D3-D228-270364949D71}"/>
                  </a:ext>
                </a:extLst>
              </p14:cNvPr>
              <p14:cNvContentPartPr/>
              <p14:nvPr/>
            </p14:nvContentPartPr>
            <p14:xfrm>
              <a:off x="3624720" y="2637034"/>
              <a:ext cx="388440" cy="333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4FD848-0AEB-54D3-D228-270364949D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07080" y="2619394"/>
                <a:ext cx="4240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10D432-094C-41A4-3A6A-67D70C75AC32}"/>
                  </a:ext>
                </a:extLst>
              </p14:cNvPr>
              <p14:cNvContentPartPr/>
              <p14:nvPr/>
            </p14:nvContentPartPr>
            <p14:xfrm>
              <a:off x="4203240" y="2499874"/>
              <a:ext cx="523080" cy="50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10D432-094C-41A4-3A6A-67D70C75AC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85240" y="2481874"/>
                <a:ext cx="55872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FE25824-2643-3256-ABD0-4B8826B50090}"/>
                  </a:ext>
                </a:extLst>
              </p14:cNvPr>
              <p14:cNvContentPartPr/>
              <p14:nvPr/>
            </p14:nvContentPartPr>
            <p14:xfrm>
              <a:off x="4603560" y="2662954"/>
              <a:ext cx="434880" cy="293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FE25824-2643-3256-ABD0-4B8826B500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5560" y="2645314"/>
                <a:ext cx="4705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A2E725-7DA8-5593-23E8-7E7A82B13547}"/>
                  </a:ext>
                </a:extLst>
              </p14:cNvPr>
              <p14:cNvContentPartPr/>
              <p14:nvPr/>
            </p14:nvContentPartPr>
            <p14:xfrm>
              <a:off x="5148960" y="2577634"/>
              <a:ext cx="153360" cy="487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DA2E725-7DA8-5593-23E8-7E7A82B135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30960" y="2559994"/>
                <a:ext cx="1890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6960BF-D3B1-2239-41B8-3BAC08B1B052}"/>
                  </a:ext>
                </a:extLst>
              </p14:cNvPr>
              <p14:cNvContentPartPr/>
              <p14:nvPr/>
            </p14:nvContentPartPr>
            <p14:xfrm>
              <a:off x="3352560" y="3251194"/>
              <a:ext cx="336240" cy="330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6960BF-D3B1-2239-41B8-3BAC08B1B0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34560" y="3233554"/>
                <a:ext cx="3718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208929-FF02-0C00-07DA-44B79DB28E4E}"/>
                  </a:ext>
                </a:extLst>
              </p14:cNvPr>
              <p14:cNvContentPartPr/>
              <p14:nvPr/>
            </p14:nvContentPartPr>
            <p14:xfrm>
              <a:off x="3440040" y="3168034"/>
              <a:ext cx="430560" cy="353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208929-FF02-0C00-07DA-44B79DB28E4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22400" y="3150034"/>
                <a:ext cx="4662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178E24D-A380-B0F5-EC94-42FB0ECAE1D6}"/>
                  </a:ext>
                </a:extLst>
              </p14:cNvPr>
              <p14:cNvContentPartPr/>
              <p14:nvPr/>
            </p14:nvContentPartPr>
            <p14:xfrm>
              <a:off x="3357600" y="3725674"/>
              <a:ext cx="374760" cy="276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178E24D-A380-B0F5-EC94-42FB0ECAE1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39600" y="3707674"/>
                <a:ext cx="4104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7C0A48-FBC4-DE70-13AE-A02E77A382C9}"/>
                  </a:ext>
                </a:extLst>
              </p14:cNvPr>
              <p14:cNvContentPartPr/>
              <p14:nvPr/>
            </p14:nvContentPartPr>
            <p14:xfrm>
              <a:off x="3412320" y="3743314"/>
              <a:ext cx="672480" cy="380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7C0A48-FBC4-DE70-13AE-A02E77A382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94680" y="3725674"/>
                <a:ext cx="7081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9248F1F-507A-ACB4-72DF-E4AE49E0EB06}"/>
                  </a:ext>
                </a:extLst>
              </p14:cNvPr>
              <p14:cNvContentPartPr/>
              <p14:nvPr/>
            </p14:nvContentPartPr>
            <p14:xfrm>
              <a:off x="3396480" y="4182514"/>
              <a:ext cx="253080" cy="304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9248F1F-507A-ACB4-72DF-E4AE49E0EB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78840" y="4164514"/>
                <a:ext cx="2887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585099-83D0-3C11-F3AC-D185ACA0C739}"/>
                  </a:ext>
                </a:extLst>
              </p14:cNvPr>
              <p14:cNvContentPartPr/>
              <p14:nvPr/>
            </p14:nvContentPartPr>
            <p14:xfrm>
              <a:off x="3488640" y="4235074"/>
              <a:ext cx="410040" cy="83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585099-83D0-3C11-F3AC-D185ACA0C7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71000" y="4217434"/>
                <a:ext cx="4456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7292C75-D256-1F5E-1F03-350414DC8721}"/>
                  </a:ext>
                </a:extLst>
              </p14:cNvPr>
              <p14:cNvContentPartPr/>
              <p14:nvPr/>
            </p14:nvContentPartPr>
            <p14:xfrm>
              <a:off x="3926040" y="4164514"/>
              <a:ext cx="228600" cy="439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7292C75-D256-1F5E-1F03-350414DC872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08040" y="4146514"/>
                <a:ext cx="26424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C850AF1-71C4-D8B7-B938-E083521E09F2}"/>
                  </a:ext>
                </a:extLst>
              </p14:cNvPr>
              <p14:cNvContentPartPr/>
              <p14:nvPr/>
            </p14:nvContentPartPr>
            <p14:xfrm>
              <a:off x="2275800" y="4305274"/>
              <a:ext cx="339480" cy="526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C850AF1-71C4-D8B7-B938-E083521E09F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57800" y="4287274"/>
                <a:ext cx="37512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89F01C2-B9FB-DC76-EED0-714A488E696D}"/>
                  </a:ext>
                </a:extLst>
              </p14:cNvPr>
              <p14:cNvContentPartPr/>
              <p14:nvPr/>
            </p14:nvContentPartPr>
            <p14:xfrm>
              <a:off x="2093640" y="5052994"/>
              <a:ext cx="398880" cy="394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89F01C2-B9FB-DC76-EED0-714A488E696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76000" y="5035354"/>
                <a:ext cx="4345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933F334-0CD6-5696-0C25-BF479DE7E9F1}"/>
                  </a:ext>
                </a:extLst>
              </p14:cNvPr>
              <p14:cNvContentPartPr/>
              <p14:nvPr/>
            </p14:nvContentPartPr>
            <p14:xfrm>
              <a:off x="2199480" y="5148394"/>
              <a:ext cx="369000" cy="94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933F334-0CD6-5696-0C25-BF479DE7E9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81480" y="5130754"/>
                <a:ext cx="4046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808DADA-C58E-7B04-E9DB-BDC2557AE724}"/>
                  </a:ext>
                </a:extLst>
              </p14:cNvPr>
              <p14:cNvContentPartPr/>
              <p14:nvPr/>
            </p14:nvContentPartPr>
            <p14:xfrm>
              <a:off x="2561640" y="4924474"/>
              <a:ext cx="297360" cy="503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808DADA-C58E-7B04-E9DB-BDC2557AE72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43640" y="4906834"/>
                <a:ext cx="33300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0C21455-4763-C0AE-2EE1-8D0BBB62D73C}"/>
                  </a:ext>
                </a:extLst>
              </p14:cNvPr>
              <p14:cNvContentPartPr/>
              <p14:nvPr/>
            </p14:nvContentPartPr>
            <p14:xfrm>
              <a:off x="2204520" y="5584354"/>
              <a:ext cx="314280" cy="3639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0C21455-4763-C0AE-2EE1-8D0BBB62D73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86880" y="5566714"/>
                <a:ext cx="3499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DE0181A-E5C8-DB4F-476D-570E0DBA94D9}"/>
                  </a:ext>
                </a:extLst>
              </p14:cNvPr>
              <p14:cNvContentPartPr/>
              <p14:nvPr/>
            </p14:nvContentPartPr>
            <p14:xfrm>
              <a:off x="2328000" y="5619634"/>
              <a:ext cx="545400" cy="260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DE0181A-E5C8-DB4F-476D-570E0DBA94D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10360" y="5601994"/>
                <a:ext cx="5810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19BF91F-248A-E4DC-F11B-50EFC0F15113}"/>
                  </a:ext>
                </a:extLst>
              </p14:cNvPr>
              <p14:cNvContentPartPr/>
              <p14:nvPr/>
            </p14:nvContentPartPr>
            <p14:xfrm>
              <a:off x="2862600" y="5455114"/>
              <a:ext cx="570600" cy="139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19BF91F-248A-E4DC-F11B-50EFC0F1511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44960" y="5437114"/>
                <a:ext cx="6062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D926449-2180-4BD3-C36B-DA03AD3E8A4B}"/>
                  </a:ext>
                </a:extLst>
              </p14:cNvPr>
              <p14:cNvContentPartPr/>
              <p14:nvPr/>
            </p14:nvContentPartPr>
            <p14:xfrm>
              <a:off x="2249880" y="5870914"/>
              <a:ext cx="555120" cy="478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926449-2180-4BD3-C36B-DA03AD3E8A4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31880" y="5853274"/>
                <a:ext cx="5907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FE0BA9F-8ED3-ED1E-DA08-DD47638540C0}"/>
                  </a:ext>
                </a:extLst>
              </p14:cNvPr>
              <p14:cNvContentPartPr/>
              <p14:nvPr/>
            </p14:nvContentPartPr>
            <p14:xfrm>
              <a:off x="425040" y="540394"/>
              <a:ext cx="295200" cy="466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FE0BA9F-8ED3-ED1E-DA08-DD47638540C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7040" y="522394"/>
                <a:ext cx="3308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EE3DD4E-2295-8059-B592-C8AA2EAB0408}"/>
                  </a:ext>
                </a:extLst>
              </p14:cNvPr>
              <p14:cNvContentPartPr/>
              <p14:nvPr/>
            </p14:nvContentPartPr>
            <p14:xfrm>
              <a:off x="802320" y="412594"/>
              <a:ext cx="118440" cy="76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EE3DD4E-2295-8059-B592-C8AA2EAB04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4320" y="394954"/>
                <a:ext cx="1540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002A718-08A2-6C5F-D180-D17BED12100E}"/>
                  </a:ext>
                </a:extLst>
              </p14:cNvPr>
              <p14:cNvContentPartPr/>
              <p14:nvPr/>
            </p14:nvContentPartPr>
            <p14:xfrm>
              <a:off x="382920" y="254554"/>
              <a:ext cx="860760" cy="1042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002A718-08A2-6C5F-D180-D17BED1210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4920" y="236554"/>
                <a:ext cx="896400" cy="10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13E72B5-56FD-8BF1-9B3A-4406C04162B6}"/>
                  </a:ext>
                </a:extLst>
              </p14:cNvPr>
              <p14:cNvContentPartPr/>
              <p14:nvPr/>
            </p14:nvContentPartPr>
            <p14:xfrm>
              <a:off x="1500360" y="390634"/>
              <a:ext cx="136800" cy="6397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13E72B5-56FD-8BF1-9B3A-4406C04162B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82360" y="372994"/>
                <a:ext cx="17244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28AF5B0-D2C2-BDFA-3D50-4D8E6CE2536F}"/>
                  </a:ext>
                </a:extLst>
              </p14:cNvPr>
              <p14:cNvContentPartPr/>
              <p14:nvPr/>
            </p14:nvContentPartPr>
            <p14:xfrm>
              <a:off x="1925160" y="988234"/>
              <a:ext cx="487800" cy="54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28AF5B0-D2C2-BDFA-3D50-4D8E6CE2536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07160" y="970234"/>
                <a:ext cx="5234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FDEF505-C08B-E808-5934-7ACD865923CC}"/>
                  </a:ext>
                </a:extLst>
              </p14:cNvPr>
              <p14:cNvContentPartPr/>
              <p14:nvPr/>
            </p14:nvContentPartPr>
            <p14:xfrm>
              <a:off x="2497920" y="516274"/>
              <a:ext cx="169200" cy="581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FDEF505-C08B-E808-5934-7ACD865923C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80280" y="498274"/>
                <a:ext cx="20484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1481E2-FC52-A520-F79D-B1C274F18F18}"/>
                  </a:ext>
                </a:extLst>
              </p14:cNvPr>
              <p14:cNvContentPartPr/>
              <p14:nvPr/>
            </p14:nvContentPartPr>
            <p14:xfrm>
              <a:off x="2852520" y="963034"/>
              <a:ext cx="501840" cy="80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1481E2-FC52-A520-F79D-B1C274F18F1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34520" y="945394"/>
                <a:ext cx="5374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DDB7F0-7E1A-8BC0-526D-68BB76B99102}"/>
                  </a:ext>
                </a:extLst>
              </p14:cNvPr>
              <p14:cNvContentPartPr/>
              <p14:nvPr/>
            </p14:nvContentPartPr>
            <p14:xfrm>
              <a:off x="502800" y="1295314"/>
              <a:ext cx="596160" cy="728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DDB7F0-7E1A-8BC0-526D-68BB76B9910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5160" y="1277314"/>
                <a:ext cx="63180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1A31012-C104-22FB-DADD-7ACCAE345033}"/>
                  </a:ext>
                </a:extLst>
              </p14:cNvPr>
              <p14:cNvContentPartPr/>
              <p14:nvPr/>
            </p14:nvContentPartPr>
            <p14:xfrm>
              <a:off x="319200" y="6167914"/>
              <a:ext cx="529200" cy="684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1A31012-C104-22FB-DADD-7ACCAE34503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1200" y="6149914"/>
                <a:ext cx="56484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F067246-7E19-3ECA-343B-C1268A6B77C2}"/>
                  </a:ext>
                </a:extLst>
              </p14:cNvPr>
              <p14:cNvContentPartPr/>
              <p14:nvPr/>
            </p14:nvContentPartPr>
            <p14:xfrm>
              <a:off x="6397800" y="1207903"/>
              <a:ext cx="423360" cy="693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F067246-7E19-3ECA-343B-C1268A6B77C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80160" y="1189903"/>
                <a:ext cx="45900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5ED7B75-1B59-A150-7D7A-B4AC4135D3D5}"/>
                  </a:ext>
                </a:extLst>
              </p14:cNvPr>
              <p14:cNvContentPartPr/>
              <p14:nvPr/>
            </p14:nvContentPartPr>
            <p14:xfrm>
              <a:off x="6419400" y="5869903"/>
              <a:ext cx="383760" cy="8172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5ED7B75-1B59-A150-7D7A-B4AC4135D3D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01760" y="5852263"/>
                <a:ext cx="419400" cy="85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F147D838-BE10-1A2B-D49B-7F13346FB5BD}"/>
              </a:ext>
            </a:extLst>
          </p:cNvPr>
          <p:cNvGrpSpPr/>
          <p:nvPr/>
        </p:nvGrpSpPr>
        <p:grpSpPr>
          <a:xfrm>
            <a:off x="3748560" y="339514"/>
            <a:ext cx="1126800" cy="905040"/>
            <a:chOff x="3748560" y="339514"/>
            <a:chExt cx="1126800" cy="90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B3F2B9-DA4B-B0BF-B6C6-05F28E33D487}"/>
                    </a:ext>
                  </a:extLst>
                </p14:cNvPr>
                <p14:cNvContentPartPr/>
                <p14:nvPr/>
              </p14:nvContentPartPr>
              <p14:xfrm>
                <a:off x="3748560" y="482074"/>
                <a:ext cx="132480" cy="713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B3F2B9-DA4B-B0BF-B6C6-05F28E33D4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30560" y="464074"/>
                  <a:ext cx="16812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375B3E9-DD08-5A44-BF8A-7B44158AF7AD}"/>
                    </a:ext>
                  </a:extLst>
                </p14:cNvPr>
                <p14:cNvContentPartPr/>
                <p14:nvPr/>
              </p14:nvContentPartPr>
              <p14:xfrm>
                <a:off x="4512120" y="339514"/>
                <a:ext cx="363240" cy="905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375B3E9-DD08-5A44-BF8A-7B44158AF7A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94120" y="321874"/>
                  <a:ext cx="39888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E7D58A1-C95A-E814-86BF-E36EB791CD95}"/>
                    </a:ext>
                  </a:extLst>
                </p14:cNvPr>
                <p14:cNvContentPartPr/>
                <p14:nvPr/>
              </p14:nvContentPartPr>
              <p14:xfrm>
                <a:off x="4036920" y="964903"/>
                <a:ext cx="91800" cy="42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E7D58A1-C95A-E814-86BF-E36EB791CD9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19280" y="946903"/>
                  <a:ext cx="127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F839B8-270D-8765-ADC3-2C12C53574D1}"/>
                    </a:ext>
                  </a:extLst>
                </p14:cNvPr>
                <p14:cNvContentPartPr/>
                <p14:nvPr/>
              </p14:nvContentPartPr>
              <p14:xfrm>
                <a:off x="4027200" y="899023"/>
                <a:ext cx="633960" cy="176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F839B8-270D-8765-ADC3-2C12C53574D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09560" y="881383"/>
                  <a:ext cx="66960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B00598A-8098-9428-1F74-734F9E854113}"/>
              </a:ext>
            </a:extLst>
          </p:cNvPr>
          <p:cNvGrpSpPr/>
          <p:nvPr/>
        </p:nvGrpSpPr>
        <p:grpSpPr>
          <a:xfrm>
            <a:off x="7163520" y="3777583"/>
            <a:ext cx="2445840" cy="2557080"/>
            <a:chOff x="7163520" y="3777583"/>
            <a:chExt cx="2445840" cy="255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8A9E84-D491-440B-9E92-B3FDD26328D4}"/>
                    </a:ext>
                  </a:extLst>
                </p14:cNvPr>
                <p14:cNvContentPartPr/>
                <p14:nvPr/>
              </p14:nvContentPartPr>
              <p14:xfrm>
                <a:off x="8154240" y="3804583"/>
                <a:ext cx="441360" cy="399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8A9E84-D491-440B-9E92-B3FDD26328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36240" y="3786943"/>
                  <a:ext cx="4770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3A9D35C-651B-65D2-AE06-5CAE6594D8FA}"/>
                    </a:ext>
                  </a:extLst>
                </p14:cNvPr>
                <p14:cNvContentPartPr/>
                <p14:nvPr/>
              </p14:nvContentPartPr>
              <p14:xfrm>
                <a:off x="8300400" y="3777583"/>
                <a:ext cx="696240" cy="471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3A9D35C-651B-65D2-AE06-5CAE6594D8F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82400" y="3759583"/>
                  <a:ext cx="7318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3653A2-4A0F-6D07-56C5-BC25504DFB10}"/>
                    </a:ext>
                  </a:extLst>
                </p14:cNvPr>
                <p14:cNvContentPartPr/>
                <p14:nvPr/>
              </p14:nvContentPartPr>
              <p14:xfrm>
                <a:off x="8203560" y="4364743"/>
                <a:ext cx="305280" cy="405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3653A2-4A0F-6D07-56C5-BC25504DFB1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85920" y="4347103"/>
                  <a:ext cx="3409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79E852C-332A-EC26-3B1A-262C63EE1481}"/>
                    </a:ext>
                  </a:extLst>
                </p14:cNvPr>
                <p14:cNvContentPartPr/>
                <p14:nvPr/>
              </p14:nvContentPartPr>
              <p14:xfrm>
                <a:off x="8271960" y="4520623"/>
                <a:ext cx="451800" cy="43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79E852C-332A-EC26-3B1A-262C63EE148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54320" y="4502623"/>
                  <a:ext cx="487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A3E3CE7-D290-6386-E54D-DDC4AFDAF575}"/>
                    </a:ext>
                  </a:extLst>
                </p14:cNvPr>
                <p14:cNvContentPartPr/>
                <p14:nvPr/>
              </p14:nvContentPartPr>
              <p14:xfrm>
                <a:off x="8332080" y="4381303"/>
                <a:ext cx="707400" cy="555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A3E3CE7-D290-6386-E54D-DDC4AFDAF5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14440" y="4363663"/>
                  <a:ext cx="74304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C951F63-CCC0-5217-9411-DA269931A975}"/>
                    </a:ext>
                  </a:extLst>
                </p14:cNvPr>
                <p14:cNvContentPartPr/>
                <p14:nvPr/>
              </p14:nvContentPartPr>
              <p14:xfrm>
                <a:off x="8286360" y="4916983"/>
                <a:ext cx="523080" cy="438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C951F63-CCC0-5217-9411-DA269931A97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68360" y="4899343"/>
                  <a:ext cx="5587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18E35A9-6420-7662-6EEA-52B011FCB5D9}"/>
                    </a:ext>
                  </a:extLst>
                </p14:cNvPr>
                <p14:cNvContentPartPr/>
                <p14:nvPr/>
              </p14:nvContentPartPr>
              <p14:xfrm>
                <a:off x="8329560" y="4866583"/>
                <a:ext cx="920520" cy="404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18E35A9-6420-7662-6EEA-52B011FCB5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11560" y="4848583"/>
                  <a:ext cx="9561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A48D058-4158-E6DF-495B-F57FFCD4F28A}"/>
                    </a:ext>
                  </a:extLst>
                </p14:cNvPr>
                <p14:cNvContentPartPr/>
                <p14:nvPr/>
              </p14:nvContentPartPr>
              <p14:xfrm>
                <a:off x="7477080" y="4947583"/>
                <a:ext cx="252360" cy="497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A48D058-4158-E6DF-495B-F57FFCD4F28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59440" y="4929583"/>
                  <a:ext cx="28800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3B943C8-7723-A2DD-0C3E-AF2EC9DD2295}"/>
                    </a:ext>
                  </a:extLst>
                </p14:cNvPr>
                <p14:cNvContentPartPr/>
                <p14:nvPr/>
              </p14:nvContentPartPr>
              <p14:xfrm>
                <a:off x="7208520" y="5538343"/>
                <a:ext cx="168120" cy="336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3B943C8-7723-A2DD-0C3E-AF2EC9DD229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90520" y="5520343"/>
                  <a:ext cx="2037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A29B19C-6ED7-4378-420E-DF41EFE631E1}"/>
                    </a:ext>
                  </a:extLst>
                </p14:cNvPr>
                <p14:cNvContentPartPr/>
                <p14:nvPr/>
              </p14:nvContentPartPr>
              <p14:xfrm>
                <a:off x="7163520" y="5719423"/>
                <a:ext cx="446760" cy="56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A29B19C-6ED7-4378-420E-DF41EFE631E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45520" y="5701423"/>
                  <a:ext cx="482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9D952FC-33FE-83F2-4B31-0D8C3F08E1EE}"/>
                    </a:ext>
                  </a:extLst>
                </p14:cNvPr>
                <p14:cNvContentPartPr/>
                <p14:nvPr/>
              </p14:nvContentPartPr>
              <p14:xfrm>
                <a:off x="7628640" y="5585503"/>
                <a:ext cx="157320" cy="308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9D952FC-33FE-83F2-4B31-0D8C3F08E1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11000" y="5567503"/>
                  <a:ext cx="1929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5062CE-CB5B-4922-B2DB-4EDCA6219308}"/>
                    </a:ext>
                  </a:extLst>
                </p14:cNvPr>
                <p14:cNvContentPartPr/>
                <p14:nvPr/>
              </p14:nvContentPartPr>
              <p14:xfrm>
                <a:off x="8164320" y="5642383"/>
                <a:ext cx="70200" cy="56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5062CE-CB5B-4922-B2DB-4EDCA62193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46680" y="5624383"/>
                  <a:ext cx="105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B48BA2A-EDB3-F99C-05CE-EEFABE2F6A8A}"/>
                    </a:ext>
                  </a:extLst>
                </p14:cNvPr>
                <p14:cNvContentPartPr/>
                <p14:nvPr/>
              </p14:nvContentPartPr>
              <p14:xfrm>
                <a:off x="8093400" y="5596303"/>
                <a:ext cx="668520" cy="488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B48BA2A-EDB3-F99C-05CE-EEFABE2F6A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75760" y="5578663"/>
                  <a:ext cx="70416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773277-08B3-B977-DFFE-1303B6C2F2BF}"/>
                    </a:ext>
                  </a:extLst>
                </p14:cNvPr>
                <p14:cNvContentPartPr/>
                <p14:nvPr/>
              </p14:nvContentPartPr>
              <p14:xfrm>
                <a:off x="8520720" y="5606743"/>
                <a:ext cx="271800" cy="398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773277-08B3-B977-DFFE-1303B6C2F2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03080" y="5589103"/>
                  <a:ext cx="3074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5DE267B-4113-FB37-7B15-29F851C46655}"/>
                    </a:ext>
                  </a:extLst>
                </p14:cNvPr>
                <p14:cNvContentPartPr/>
                <p14:nvPr/>
              </p14:nvContentPartPr>
              <p14:xfrm>
                <a:off x="8487600" y="5729863"/>
                <a:ext cx="671400" cy="313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5DE267B-4113-FB37-7B15-29F851C4665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69600" y="5711863"/>
                  <a:ext cx="707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90D28CE-A6FF-C01F-B06C-D53499883B0B}"/>
                    </a:ext>
                  </a:extLst>
                </p14:cNvPr>
                <p14:cNvContentPartPr/>
                <p14:nvPr/>
              </p14:nvContentPartPr>
              <p14:xfrm>
                <a:off x="9206520" y="5626903"/>
                <a:ext cx="402840" cy="707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90D28CE-A6FF-C01F-B06C-D53499883B0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88880" y="5608903"/>
                  <a:ext cx="438480" cy="74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E00011C-4402-D768-BB90-66AC40EF9C8E}"/>
                  </a:ext>
                </a:extLst>
              </p14:cNvPr>
              <p14:cNvContentPartPr/>
              <p14:nvPr/>
            </p14:nvContentPartPr>
            <p14:xfrm>
              <a:off x="8247840" y="1727023"/>
              <a:ext cx="37080" cy="586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E00011C-4402-D768-BB90-66AC40EF9C8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229840" y="1709023"/>
                <a:ext cx="727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716D603-57A0-993C-7D64-F7A7CFA84B25}"/>
              </a:ext>
            </a:extLst>
          </p:cNvPr>
          <p:cNvGrpSpPr/>
          <p:nvPr/>
        </p:nvGrpSpPr>
        <p:grpSpPr>
          <a:xfrm>
            <a:off x="6584640" y="167143"/>
            <a:ext cx="2842560" cy="790920"/>
            <a:chOff x="6584640" y="167143"/>
            <a:chExt cx="2842560" cy="79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F7EBEEB-76D1-B15A-A995-BC23F252154D}"/>
                    </a:ext>
                  </a:extLst>
                </p14:cNvPr>
                <p14:cNvContentPartPr/>
                <p14:nvPr/>
              </p14:nvContentPartPr>
              <p14:xfrm>
                <a:off x="6584640" y="524983"/>
                <a:ext cx="342720" cy="395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F7EBEEB-76D1-B15A-A995-BC23F25215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67000" y="506983"/>
                  <a:ext cx="3783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8A9C622-C622-88AE-D1ED-B1B9A040B053}"/>
                    </a:ext>
                  </a:extLst>
                </p14:cNvPr>
                <p14:cNvContentPartPr/>
                <p14:nvPr/>
              </p14:nvContentPartPr>
              <p14:xfrm>
                <a:off x="7031400" y="430303"/>
                <a:ext cx="569160" cy="371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8A9C622-C622-88AE-D1ED-B1B9A040B0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13400" y="412663"/>
                  <a:ext cx="6048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1EF0F97-2F78-C2A7-BE5E-8E0EE5534BC4}"/>
                    </a:ext>
                  </a:extLst>
                </p14:cNvPr>
                <p14:cNvContentPartPr/>
                <p14:nvPr/>
              </p14:nvContentPartPr>
              <p14:xfrm>
                <a:off x="7594800" y="167143"/>
                <a:ext cx="134640" cy="488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1EF0F97-2F78-C2A7-BE5E-8E0EE5534B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76800" y="149503"/>
                  <a:ext cx="1702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917602F-37EE-3161-CD07-00F6659063AC}"/>
                    </a:ext>
                  </a:extLst>
                </p14:cNvPr>
                <p14:cNvContentPartPr/>
                <p14:nvPr/>
              </p14:nvContentPartPr>
              <p14:xfrm>
                <a:off x="7754280" y="526423"/>
                <a:ext cx="376560" cy="340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917602F-37EE-3161-CD07-00F6659063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36640" y="508423"/>
                  <a:ext cx="4122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4E779E0-6EE9-AFD7-CE46-89B93F6FF223}"/>
                    </a:ext>
                  </a:extLst>
                </p14:cNvPr>
                <p14:cNvContentPartPr/>
                <p14:nvPr/>
              </p14:nvContentPartPr>
              <p14:xfrm>
                <a:off x="8248920" y="330943"/>
                <a:ext cx="237240" cy="582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4E779E0-6EE9-AFD7-CE46-89B93F6FF2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30920" y="312943"/>
                  <a:ext cx="27288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98DA01-D88A-4A2C-2DE6-4AF87398B78B}"/>
                    </a:ext>
                  </a:extLst>
                </p14:cNvPr>
                <p14:cNvContentPartPr/>
                <p14:nvPr/>
              </p14:nvContentPartPr>
              <p14:xfrm>
                <a:off x="9186000" y="399343"/>
                <a:ext cx="241200" cy="558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98DA01-D88A-4A2C-2DE6-4AF87398B7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68360" y="381703"/>
                  <a:ext cx="2768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D9B18FE-CC54-36E3-6F45-7436DCF4443D}"/>
                    </a:ext>
                  </a:extLst>
                </p14:cNvPr>
                <p14:cNvContentPartPr/>
                <p14:nvPr/>
              </p14:nvContentPartPr>
              <p14:xfrm>
                <a:off x="8583000" y="740263"/>
                <a:ext cx="483480" cy="73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D9B18FE-CC54-36E3-6F45-7436DCF4443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65000" y="722263"/>
                  <a:ext cx="5191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E218A8D-561B-27E6-2EC5-B49837440A82}"/>
              </a:ext>
            </a:extLst>
          </p:cNvPr>
          <p:cNvGrpSpPr/>
          <p:nvPr/>
        </p:nvGrpSpPr>
        <p:grpSpPr>
          <a:xfrm>
            <a:off x="10061160" y="5409463"/>
            <a:ext cx="1116720" cy="1121760"/>
            <a:chOff x="10061160" y="5409463"/>
            <a:chExt cx="1116720" cy="11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220C5D3-6BE0-C594-28FF-A4C25C4269B9}"/>
                    </a:ext>
                  </a:extLst>
                </p14:cNvPr>
                <p14:cNvContentPartPr/>
                <p14:nvPr/>
              </p14:nvContentPartPr>
              <p14:xfrm>
                <a:off x="10061160" y="5656783"/>
                <a:ext cx="60480" cy="408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220C5D3-6BE0-C594-28FF-A4C25C4269B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43160" y="5638783"/>
                  <a:ext cx="961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3763DDB-0141-0F32-9B71-E3D9DFD5ECCC}"/>
                    </a:ext>
                  </a:extLst>
                </p14:cNvPr>
                <p14:cNvContentPartPr/>
                <p14:nvPr/>
              </p14:nvContentPartPr>
              <p14:xfrm>
                <a:off x="10078440" y="5493703"/>
                <a:ext cx="11160" cy="64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3763DDB-0141-0F32-9B71-E3D9DFD5ECC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60440" y="5475703"/>
                  <a:ext cx="46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FAC45F9-00B0-9918-7E2A-312527677C5D}"/>
                    </a:ext>
                  </a:extLst>
                </p14:cNvPr>
                <p14:cNvContentPartPr/>
                <p14:nvPr/>
              </p14:nvContentPartPr>
              <p14:xfrm>
                <a:off x="10349880" y="5442583"/>
                <a:ext cx="111240" cy="524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FAC45F9-00B0-9918-7E2A-312527677C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32240" y="5424583"/>
                  <a:ext cx="1468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A75DEF-5783-09FA-7AA5-25FAED43D0EF}"/>
                    </a:ext>
                  </a:extLst>
                </p14:cNvPr>
                <p14:cNvContentPartPr/>
                <p14:nvPr/>
              </p14:nvContentPartPr>
              <p14:xfrm>
                <a:off x="10224960" y="5409463"/>
                <a:ext cx="702360" cy="557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A75DEF-5783-09FA-7AA5-25FAED43D0E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06960" y="5391823"/>
                  <a:ext cx="73800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0912E38-0C11-C988-252A-B1BACEE9AB91}"/>
                    </a:ext>
                  </a:extLst>
                </p14:cNvPr>
                <p14:cNvContentPartPr/>
                <p14:nvPr/>
              </p14:nvContentPartPr>
              <p14:xfrm>
                <a:off x="10898160" y="5557783"/>
                <a:ext cx="279720" cy="795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0912E38-0C11-C988-252A-B1BACEE9AB9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80160" y="5540143"/>
                  <a:ext cx="31536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5231DCE-93D0-084D-1544-F5C992C2B6D9}"/>
                    </a:ext>
                  </a:extLst>
                </p14:cNvPr>
                <p14:cNvContentPartPr/>
                <p14:nvPr/>
              </p14:nvContentPartPr>
              <p14:xfrm>
                <a:off x="10110840" y="6328183"/>
                <a:ext cx="656640" cy="203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5231DCE-93D0-084D-1544-F5C992C2B6D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92840" y="6310543"/>
                  <a:ext cx="6922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2B3EF59-E524-2AC0-C70B-350D30CE25FD}"/>
              </a:ext>
            </a:extLst>
          </p:cNvPr>
          <p:cNvGrpSpPr/>
          <p:nvPr/>
        </p:nvGrpSpPr>
        <p:grpSpPr>
          <a:xfrm>
            <a:off x="7468440" y="1825303"/>
            <a:ext cx="3841560" cy="1718280"/>
            <a:chOff x="7468440" y="1825303"/>
            <a:chExt cx="3841560" cy="171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5BC61C-1BE7-7333-2516-646EE1790310}"/>
                    </a:ext>
                  </a:extLst>
                </p14:cNvPr>
                <p14:cNvContentPartPr/>
                <p14:nvPr/>
              </p14:nvContentPartPr>
              <p14:xfrm>
                <a:off x="7490400" y="2160103"/>
                <a:ext cx="11160" cy="261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5BC61C-1BE7-7333-2516-646EE17903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2760" y="2142463"/>
                  <a:ext cx="46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7CAF20-37E0-60AB-1469-52B645193B84}"/>
                    </a:ext>
                  </a:extLst>
                </p14:cNvPr>
                <p14:cNvContentPartPr/>
                <p14:nvPr/>
              </p14:nvContentPartPr>
              <p14:xfrm>
                <a:off x="7490400" y="1989463"/>
                <a:ext cx="42120" cy="34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7CAF20-37E0-60AB-1469-52B645193B8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72400" y="1971823"/>
                  <a:ext cx="77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E7C489-BDE4-58A7-6B33-345E63C5DEE7}"/>
                    </a:ext>
                  </a:extLst>
                </p14:cNvPr>
                <p14:cNvContentPartPr/>
                <p14:nvPr/>
              </p14:nvContentPartPr>
              <p14:xfrm>
                <a:off x="7701720" y="2075143"/>
                <a:ext cx="407880" cy="741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E7C489-BDE4-58A7-6B33-345E63C5DEE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84080" y="2057503"/>
                  <a:ext cx="44352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E7D1F0F-EC27-7812-941D-B8400A7AD334}"/>
                    </a:ext>
                  </a:extLst>
                </p14:cNvPr>
                <p14:cNvContentPartPr/>
                <p14:nvPr/>
              </p14:nvContentPartPr>
              <p14:xfrm>
                <a:off x="8201760" y="1972543"/>
                <a:ext cx="195840" cy="5299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E7D1F0F-EC27-7812-941D-B8400A7AD33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84120" y="1954543"/>
                  <a:ext cx="2314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8F17F7-2874-D083-CDFA-214DAD6B2FDF}"/>
                    </a:ext>
                  </a:extLst>
                </p14:cNvPr>
                <p14:cNvContentPartPr/>
                <p14:nvPr/>
              </p14:nvContentPartPr>
              <p14:xfrm>
                <a:off x="8587680" y="2215183"/>
                <a:ext cx="1153800" cy="204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8F17F7-2874-D083-CDFA-214DAD6B2FD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69680" y="2197183"/>
                  <a:ext cx="1189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1F6A60-C162-5424-C54A-AF044362CD9B}"/>
                    </a:ext>
                  </a:extLst>
                </p14:cNvPr>
                <p14:cNvContentPartPr/>
                <p14:nvPr/>
              </p14:nvContentPartPr>
              <p14:xfrm>
                <a:off x="9839040" y="1825303"/>
                <a:ext cx="368640" cy="794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1F6A60-C162-5424-C54A-AF044362CD9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21400" y="1807303"/>
                  <a:ext cx="40428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6280584-53E6-0134-0C8A-8A7AF1102447}"/>
                    </a:ext>
                  </a:extLst>
                </p14:cNvPr>
                <p14:cNvContentPartPr/>
                <p14:nvPr/>
              </p14:nvContentPartPr>
              <p14:xfrm>
                <a:off x="7468440" y="2654743"/>
                <a:ext cx="331560" cy="605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6280584-53E6-0134-0C8A-8A7AF110244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50800" y="2637103"/>
                  <a:ext cx="36720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C86395E-4378-97FD-83CC-F8CC321EE9C5}"/>
                    </a:ext>
                  </a:extLst>
                </p14:cNvPr>
                <p14:cNvContentPartPr/>
                <p14:nvPr/>
              </p14:nvContentPartPr>
              <p14:xfrm>
                <a:off x="8131200" y="3053983"/>
                <a:ext cx="239760" cy="433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C86395E-4378-97FD-83CC-F8CC321EE9C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13200" y="3036343"/>
                  <a:ext cx="2754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61F9872-2778-1974-EC1C-9D103B951A64}"/>
                    </a:ext>
                  </a:extLst>
                </p14:cNvPr>
                <p14:cNvContentPartPr/>
                <p14:nvPr/>
              </p14:nvContentPartPr>
              <p14:xfrm>
                <a:off x="8382480" y="3145783"/>
                <a:ext cx="195840" cy="289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61F9872-2778-1974-EC1C-9D103B951A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64840" y="3127783"/>
                  <a:ext cx="231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D8134E1-F421-37FA-8628-D7F640CA1BB5}"/>
                    </a:ext>
                  </a:extLst>
                </p14:cNvPr>
                <p14:cNvContentPartPr/>
                <p14:nvPr/>
              </p14:nvContentPartPr>
              <p14:xfrm>
                <a:off x="8557440" y="3115183"/>
                <a:ext cx="453960" cy="335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D8134E1-F421-37FA-8628-D7F640CA1BB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39440" y="3097543"/>
                  <a:ext cx="4896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861AEE-2ED0-0BC6-8494-D3F417213F4E}"/>
                    </a:ext>
                  </a:extLst>
                </p14:cNvPr>
                <p14:cNvContentPartPr/>
                <p14:nvPr/>
              </p14:nvContentPartPr>
              <p14:xfrm>
                <a:off x="9015360" y="2917903"/>
                <a:ext cx="190080" cy="560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861AEE-2ED0-0BC6-8494-D3F417213F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97360" y="2900263"/>
                  <a:ext cx="22572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D0684C-7368-14C7-AD05-D1E89C0A1B06}"/>
                    </a:ext>
                  </a:extLst>
                </p14:cNvPr>
                <p14:cNvContentPartPr/>
                <p14:nvPr/>
              </p14:nvContentPartPr>
              <p14:xfrm>
                <a:off x="9266280" y="3190423"/>
                <a:ext cx="93960" cy="114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D0684C-7368-14C7-AD05-D1E89C0A1B0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48280" y="3172423"/>
                  <a:ext cx="129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B51E94-E611-4C13-7B44-CACD5BF13EF6}"/>
                    </a:ext>
                  </a:extLst>
                </p14:cNvPr>
                <p14:cNvContentPartPr/>
                <p14:nvPr/>
              </p14:nvContentPartPr>
              <p14:xfrm>
                <a:off x="9307680" y="2962543"/>
                <a:ext cx="658800" cy="408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B51E94-E611-4C13-7B44-CACD5BF13EF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290040" y="2944903"/>
                  <a:ext cx="6944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C809499-FE7A-B2AF-D775-1367B44D4142}"/>
                    </a:ext>
                  </a:extLst>
                </p14:cNvPr>
                <p14:cNvContentPartPr/>
                <p14:nvPr/>
              </p14:nvContentPartPr>
              <p14:xfrm>
                <a:off x="9769920" y="2978383"/>
                <a:ext cx="476640" cy="389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C809499-FE7A-B2AF-D775-1367B44D414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51920" y="2960743"/>
                  <a:ext cx="5122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E5049A7-80D4-E065-3BAC-E1A57B156A0B}"/>
                    </a:ext>
                  </a:extLst>
                </p14:cNvPr>
                <p14:cNvContentPartPr/>
                <p14:nvPr/>
              </p14:nvContentPartPr>
              <p14:xfrm>
                <a:off x="10168080" y="3232183"/>
                <a:ext cx="113040" cy="311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E5049A7-80D4-E065-3BAC-E1A57B156A0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50440" y="3214543"/>
                  <a:ext cx="1486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0087918-4892-0E10-298D-721D20B1010C}"/>
                    </a:ext>
                  </a:extLst>
                </p14:cNvPr>
                <p14:cNvContentPartPr/>
                <p14:nvPr/>
              </p14:nvContentPartPr>
              <p14:xfrm>
                <a:off x="9420720" y="2679223"/>
                <a:ext cx="1889280" cy="126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0087918-4892-0E10-298D-721D20B1010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03080" y="2661583"/>
                  <a:ext cx="1924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19C3040-B952-DE2A-1506-356059FDB982}"/>
                    </a:ext>
                  </a:extLst>
                </p14:cNvPr>
                <p14:cNvContentPartPr/>
                <p14:nvPr/>
              </p14:nvContentPartPr>
              <p14:xfrm>
                <a:off x="9184560" y="2515783"/>
                <a:ext cx="687960" cy="381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19C3040-B952-DE2A-1506-356059FDB9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166920" y="2497783"/>
                  <a:ext cx="72360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C525FBE-DA1B-B059-240D-0A17AD59CBCE}"/>
              </a:ext>
            </a:extLst>
          </p:cNvPr>
          <p:cNvGrpSpPr/>
          <p:nvPr/>
        </p:nvGrpSpPr>
        <p:grpSpPr>
          <a:xfrm>
            <a:off x="11145840" y="2317423"/>
            <a:ext cx="909720" cy="624960"/>
            <a:chOff x="11145840" y="2317423"/>
            <a:chExt cx="909720" cy="62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E48CAE-2E88-C3A6-1EC0-10AB7C36A8D3}"/>
                    </a:ext>
                  </a:extLst>
                </p14:cNvPr>
                <p14:cNvContentPartPr/>
                <p14:nvPr/>
              </p14:nvContentPartPr>
              <p14:xfrm>
                <a:off x="11156640" y="2488063"/>
                <a:ext cx="26280" cy="454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5E48CAE-2E88-C3A6-1EC0-10AB7C36A8D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139000" y="2470063"/>
                  <a:ext cx="619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8A2DA93-8C2F-AF6F-948D-4229C1F8ABF1}"/>
                    </a:ext>
                  </a:extLst>
                </p14:cNvPr>
                <p14:cNvContentPartPr/>
                <p14:nvPr/>
              </p14:nvContentPartPr>
              <p14:xfrm>
                <a:off x="11145840" y="2317423"/>
                <a:ext cx="308520" cy="551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8A2DA93-8C2F-AF6F-948D-4229C1F8ABF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28200" y="2299423"/>
                  <a:ext cx="34416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E151793-BCF2-D5AE-B090-B9E7F2B4773D}"/>
                    </a:ext>
                  </a:extLst>
                </p14:cNvPr>
                <p14:cNvContentPartPr/>
                <p14:nvPr/>
              </p14:nvContentPartPr>
              <p14:xfrm>
                <a:off x="11365440" y="2496343"/>
                <a:ext cx="472680" cy="442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E151793-BCF2-D5AE-B090-B9E7F2B4773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47800" y="2478703"/>
                  <a:ext cx="5083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0741DF2-3DC8-91CE-8DB3-0EE2DE94B2B5}"/>
                    </a:ext>
                  </a:extLst>
                </p14:cNvPr>
                <p14:cNvContentPartPr/>
                <p14:nvPr/>
              </p14:nvContentPartPr>
              <p14:xfrm>
                <a:off x="11563440" y="2717383"/>
                <a:ext cx="492120" cy="44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0741DF2-3DC8-91CE-8DB3-0EE2DE94B2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545440" y="2699383"/>
                  <a:ext cx="52776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2A97D68-C12D-CA8D-799C-F990D942366D}"/>
              </a:ext>
            </a:extLst>
          </p:cNvPr>
          <p:cNvGrpSpPr/>
          <p:nvPr/>
        </p:nvGrpSpPr>
        <p:grpSpPr>
          <a:xfrm>
            <a:off x="10617360" y="1419223"/>
            <a:ext cx="1394640" cy="2118240"/>
            <a:chOff x="10617360" y="1419223"/>
            <a:chExt cx="1394640" cy="21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CC6308D-7734-D58F-74DD-B5400D394CC0}"/>
                    </a:ext>
                  </a:extLst>
                </p14:cNvPr>
                <p14:cNvContentPartPr/>
                <p14:nvPr/>
              </p14:nvContentPartPr>
              <p14:xfrm>
                <a:off x="10710960" y="1914583"/>
                <a:ext cx="33840" cy="145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CC6308D-7734-D58F-74DD-B5400D394CC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701960" y="1905583"/>
                  <a:ext cx="51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111355B-A342-25BD-79D7-FC3D3832A893}"/>
                    </a:ext>
                  </a:extLst>
                </p14:cNvPr>
                <p14:cNvContentPartPr/>
                <p14:nvPr/>
              </p14:nvContentPartPr>
              <p14:xfrm>
                <a:off x="10617360" y="1741423"/>
                <a:ext cx="29160" cy="6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111355B-A342-25BD-79D7-FC3D3832A8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08360" y="1732783"/>
                  <a:ext cx="46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CE11491-520A-4733-E92C-47C8AE7B7503}"/>
                    </a:ext>
                  </a:extLst>
                </p14:cNvPr>
                <p14:cNvContentPartPr/>
                <p14:nvPr/>
              </p14:nvContentPartPr>
              <p14:xfrm>
                <a:off x="10775400" y="1665463"/>
                <a:ext cx="225000" cy="384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CE11491-520A-4733-E92C-47C8AE7B750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66400" y="1656463"/>
                  <a:ext cx="2426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C77AF16-8A9D-AF8A-3562-87D3F59C784B}"/>
                    </a:ext>
                  </a:extLst>
                </p14:cNvPr>
                <p14:cNvContentPartPr/>
                <p14:nvPr/>
              </p14:nvContentPartPr>
              <p14:xfrm>
                <a:off x="11089680" y="1574023"/>
                <a:ext cx="210240" cy="281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C77AF16-8A9D-AF8A-3562-87D3F59C784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80680" y="1565383"/>
                  <a:ext cx="227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7E3DA2E-DF6D-A536-C854-7D79B5E2BA3D}"/>
                    </a:ext>
                  </a:extLst>
                </p14:cNvPr>
                <p14:cNvContentPartPr/>
                <p14:nvPr/>
              </p14:nvContentPartPr>
              <p14:xfrm>
                <a:off x="11280840" y="1499503"/>
                <a:ext cx="93960" cy="131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7E3DA2E-DF6D-A536-C854-7D79B5E2BA3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271840" y="1490863"/>
                  <a:ext cx="111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6F1F4B1-AB4E-D9A2-B64F-45985D3E0B4D}"/>
                    </a:ext>
                  </a:extLst>
                </p14:cNvPr>
                <p14:cNvContentPartPr/>
                <p14:nvPr/>
              </p14:nvContentPartPr>
              <p14:xfrm>
                <a:off x="11427360" y="1419223"/>
                <a:ext cx="188640" cy="209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6F1F4B1-AB4E-D9A2-B64F-45985D3E0B4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18360" y="1410223"/>
                  <a:ext cx="206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2063271-2ACC-4BA9-D060-9829A7AEA2E7}"/>
                    </a:ext>
                  </a:extLst>
                </p14:cNvPr>
                <p14:cNvContentPartPr/>
                <p14:nvPr/>
              </p14:nvContentPartPr>
              <p14:xfrm>
                <a:off x="10648680" y="2121583"/>
                <a:ext cx="161280" cy="218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2063271-2ACC-4BA9-D060-9829A7AEA2E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639680" y="2112583"/>
                  <a:ext cx="1789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C58E8E-DF65-D580-399B-31E1819D91D6}"/>
                    </a:ext>
                  </a:extLst>
                </p14:cNvPr>
                <p14:cNvContentPartPr/>
                <p14:nvPr/>
              </p14:nvContentPartPr>
              <p14:xfrm>
                <a:off x="10960080" y="2112223"/>
                <a:ext cx="53280" cy="91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C58E8E-DF65-D580-399B-31E1819D91D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951080" y="2103583"/>
                  <a:ext cx="70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3ABF861-38AE-DF5C-4C40-A42BE6132FE4}"/>
                    </a:ext>
                  </a:extLst>
                </p14:cNvPr>
                <p14:cNvContentPartPr/>
                <p14:nvPr/>
              </p14:nvContentPartPr>
              <p14:xfrm>
                <a:off x="11010120" y="1855543"/>
                <a:ext cx="374760" cy="319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3ABF861-38AE-DF5C-4C40-A42BE6132FE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001120" y="1846543"/>
                  <a:ext cx="392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242878B-CC9D-EA8C-2560-8F9E1466207F}"/>
                    </a:ext>
                  </a:extLst>
                </p14:cNvPr>
                <p14:cNvContentPartPr/>
                <p14:nvPr/>
              </p14:nvContentPartPr>
              <p14:xfrm>
                <a:off x="11245920" y="1867783"/>
                <a:ext cx="189720" cy="138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242878B-CC9D-EA8C-2560-8F9E1466207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237280" y="1858783"/>
                  <a:ext cx="207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55EAF62-26CA-49B9-BFDB-350E0E0BACCC}"/>
                    </a:ext>
                  </a:extLst>
                </p14:cNvPr>
                <p14:cNvContentPartPr/>
                <p14:nvPr/>
              </p14:nvContentPartPr>
              <p14:xfrm>
                <a:off x="10662720" y="2458183"/>
                <a:ext cx="317520" cy="158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55EAF62-26CA-49B9-BFDB-350E0E0BACC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53720" y="2449183"/>
                  <a:ext cx="335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955869B-F79D-B3A5-242C-89F2D73C9C2E}"/>
                    </a:ext>
                  </a:extLst>
                </p14:cNvPr>
                <p14:cNvContentPartPr/>
                <p14:nvPr/>
              </p14:nvContentPartPr>
              <p14:xfrm>
                <a:off x="10995720" y="2378263"/>
                <a:ext cx="90360" cy="246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955869B-F79D-B3A5-242C-89F2D73C9C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986720" y="2369623"/>
                  <a:ext cx="108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8735672-0E1C-1CD7-BD3D-CC2BF463E782}"/>
                    </a:ext>
                  </a:extLst>
                </p14:cNvPr>
                <p14:cNvContentPartPr/>
                <p14:nvPr/>
              </p14:nvContentPartPr>
              <p14:xfrm>
                <a:off x="11217120" y="2160823"/>
                <a:ext cx="140400" cy="360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8735672-0E1C-1CD7-BD3D-CC2BF463E78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08120" y="2152183"/>
                  <a:ext cx="158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FA405C-7E7F-039A-BFDF-16EC63189C56}"/>
                    </a:ext>
                  </a:extLst>
                </p14:cNvPr>
                <p14:cNvContentPartPr/>
                <p14:nvPr/>
              </p14:nvContentPartPr>
              <p14:xfrm>
                <a:off x="11405400" y="1975423"/>
                <a:ext cx="195480" cy="376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FA405C-7E7F-039A-BFDF-16EC63189C5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96760" y="1966423"/>
                  <a:ext cx="2131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BAF6AEC-4FFC-EDDF-8F93-406C78DC5F8F}"/>
                    </a:ext>
                  </a:extLst>
                </p14:cNvPr>
                <p14:cNvContentPartPr/>
                <p14:nvPr/>
              </p14:nvContentPartPr>
              <p14:xfrm>
                <a:off x="11471640" y="2002783"/>
                <a:ext cx="350280" cy="203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BAF6AEC-4FFC-EDDF-8F93-406C78DC5F8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462640" y="1994143"/>
                  <a:ext cx="367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8090889-6D31-785A-12AF-2106FE73A7FA}"/>
                    </a:ext>
                  </a:extLst>
                </p14:cNvPr>
                <p14:cNvContentPartPr/>
                <p14:nvPr/>
              </p14:nvContentPartPr>
              <p14:xfrm>
                <a:off x="11832360" y="1661503"/>
                <a:ext cx="122760" cy="458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8090889-6D31-785A-12AF-2106FE73A7F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823360" y="1652863"/>
                  <a:ext cx="1404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A2D9ADF-1F3C-3F90-9B4F-5DF8342505E5}"/>
                    </a:ext>
                  </a:extLst>
                </p14:cNvPr>
                <p14:cNvContentPartPr/>
                <p14:nvPr/>
              </p14:nvContentPartPr>
              <p14:xfrm>
                <a:off x="10798440" y="3222103"/>
                <a:ext cx="232920" cy="254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A2D9ADF-1F3C-3F90-9B4F-5DF8342505E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789800" y="3213463"/>
                  <a:ext cx="250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BB5DC3D-0303-5B35-2546-C01318705FA4}"/>
                    </a:ext>
                  </a:extLst>
                </p14:cNvPr>
                <p14:cNvContentPartPr/>
                <p14:nvPr/>
              </p14:nvContentPartPr>
              <p14:xfrm>
                <a:off x="11093640" y="3057943"/>
                <a:ext cx="471240" cy="308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BB5DC3D-0303-5B35-2546-C01318705FA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085000" y="3048943"/>
                  <a:ext cx="488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D4D3810-033A-C3F6-5D26-861E679E690B}"/>
                    </a:ext>
                  </a:extLst>
                </p14:cNvPr>
                <p14:cNvContentPartPr/>
                <p14:nvPr/>
              </p14:nvContentPartPr>
              <p14:xfrm>
                <a:off x="11520240" y="3067303"/>
                <a:ext cx="15480" cy="24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D4D3810-033A-C3F6-5D26-861E679E69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511600" y="3058663"/>
                  <a:ext cx="3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2ED6E51-9392-BE35-EE46-C884AC4C90EA}"/>
                    </a:ext>
                  </a:extLst>
                </p14:cNvPr>
                <p14:cNvContentPartPr/>
                <p14:nvPr/>
              </p14:nvContentPartPr>
              <p14:xfrm>
                <a:off x="11679000" y="2854543"/>
                <a:ext cx="333000" cy="399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2ED6E51-9392-BE35-EE46-C884AC4C90E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70000" y="2845543"/>
                  <a:ext cx="3506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161439C-4D87-6133-50EE-082BD2B25D32}"/>
                    </a:ext>
                  </a:extLst>
                </p14:cNvPr>
                <p14:cNvContentPartPr/>
                <p14:nvPr/>
              </p14:nvContentPartPr>
              <p14:xfrm>
                <a:off x="11823360" y="3047503"/>
                <a:ext cx="145080" cy="143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161439C-4D87-6133-50EE-082BD2B25D3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814360" y="3038503"/>
                  <a:ext cx="162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3DE0069-BF90-3417-D097-965FB65CED05}"/>
                    </a:ext>
                  </a:extLst>
                </p14:cNvPr>
                <p14:cNvContentPartPr/>
                <p14:nvPr/>
              </p14:nvContentPartPr>
              <p14:xfrm>
                <a:off x="11593320" y="3277903"/>
                <a:ext cx="102600" cy="259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3DE0069-BF90-3417-D097-965FB65CED0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584680" y="3268903"/>
                  <a:ext cx="1202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7A1DA08-2309-558D-00C2-099B3142038D}"/>
                    </a:ext>
                  </a:extLst>
                </p14:cNvPr>
                <p14:cNvContentPartPr/>
                <p14:nvPr/>
              </p14:nvContentPartPr>
              <p14:xfrm>
                <a:off x="11615640" y="3279703"/>
                <a:ext cx="57960" cy="104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7A1DA08-2309-558D-00C2-099B3142038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606640" y="3271063"/>
                  <a:ext cx="75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5EF9BF7-C1D5-31D3-3283-2E6D28749797}"/>
                    </a:ext>
                  </a:extLst>
                </p14:cNvPr>
                <p14:cNvContentPartPr/>
                <p14:nvPr/>
              </p14:nvContentPartPr>
              <p14:xfrm>
                <a:off x="10954320" y="2474383"/>
                <a:ext cx="251280" cy="483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5EF9BF7-C1D5-31D3-3283-2E6D2874979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945680" y="2465383"/>
                  <a:ext cx="2689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C32028A-201F-E3BB-EDBD-7FD1C80A57A8}"/>
                    </a:ext>
                  </a:extLst>
                </p14:cNvPr>
                <p14:cNvContentPartPr/>
                <p14:nvPr/>
              </p14:nvContentPartPr>
              <p14:xfrm>
                <a:off x="11027400" y="2583823"/>
                <a:ext cx="165240" cy="377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C32028A-201F-E3BB-EDBD-7FD1C80A57A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018400" y="2574823"/>
                  <a:ext cx="1828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6301B0A-A644-7727-5C9B-775D80B925BF}"/>
                    </a:ext>
                  </a:extLst>
                </p14:cNvPr>
                <p14:cNvContentPartPr/>
                <p14:nvPr/>
              </p14:nvContentPartPr>
              <p14:xfrm>
                <a:off x="11141520" y="2279983"/>
                <a:ext cx="83160" cy="116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6301B0A-A644-7727-5C9B-775D80B925B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32880" y="2270983"/>
                  <a:ext cx="100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CC70FDA-4C3A-AE8E-E4D6-95D233F43B9B}"/>
                    </a:ext>
                  </a:extLst>
                </p14:cNvPr>
                <p14:cNvContentPartPr/>
                <p14:nvPr/>
              </p14:nvContentPartPr>
              <p14:xfrm>
                <a:off x="10989600" y="2516143"/>
                <a:ext cx="284040" cy="542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CC70FDA-4C3A-AE8E-E4D6-95D233F43B9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980600" y="2507143"/>
                  <a:ext cx="301680" cy="56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44230C-4DE9-61E4-F969-3E440E5CEF67}"/>
              </a:ext>
            </a:extLst>
          </p:cNvPr>
          <p:cNvGrpSpPr/>
          <p:nvPr/>
        </p:nvGrpSpPr>
        <p:grpSpPr>
          <a:xfrm>
            <a:off x="437280" y="241954"/>
            <a:ext cx="889200" cy="506880"/>
            <a:chOff x="437280" y="241954"/>
            <a:chExt cx="88920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493782-2BE8-0E0D-F97B-49289CDDC110}"/>
                    </a:ext>
                  </a:extLst>
                </p14:cNvPr>
                <p14:cNvContentPartPr/>
                <p14:nvPr/>
              </p14:nvContentPartPr>
              <p14:xfrm>
                <a:off x="872160" y="728314"/>
                <a:ext cx="16200" cy="2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493782-2BE8-0E0D-F97B-49289CDDC1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4160" y="710314"/>
                  <a:ext cx="51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4E93B0-402D-1FD1-0374-0B30211C6D2A}"/>
                    </a:ext>
                  </a:extLst>
                </p14:cNvPr>
                <p14:cNvContentPartPr/>
                <p14:nvPr/>
              </p14:nvContentPartPr>
              <p14:xfrm>
                <a:off x="437280" y="241954"/>
                <a:ext cx="286200" cy="29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4E93B0-402D-1FD1-0374-0B30211C6D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9640" y="223954"/>
                  <a:ext cx="321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FBCF8F-6F6A-832B-9DB8-700E58F95177}"/>
                    </a:ext>
                  </a:extLst>
                </p14:cNvPr>
                <p14:cNvContentPartPr/>
                <p14:nvPr/>
              </p14:nvContentPartPr>
              <p14:xfrm>
                <a:off x="440160" y="393874"/>
                <a:ext cx="48960" cy="5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FBCF8F-6F6A-832B-9DB8-700E58F951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2520" y="376234"/>
                  <a:ext cx="84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E125E2-E8B5-FEFA-34E5-4362292C322A}"/>
                    </a:ext>
                  </a:extLst>
                </p14:cNvPr>
                <p14:cNvContentPartPr/>
                <p14:nvPr/>
              </p14:nvContentPartPr>
              <p14:xfrm>
                <a:off x="723120" y="375874"/>
                <a:ext cx="263160" cy="21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E125E2-E8B5-FEFA-34E5-4362292C32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5480" y="358234"/>
                  <a:ext cx="298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9D084E-F716-01AE-AA37-5EEF371C1921}"/>
                    </a:ext>
                  </a:extLst>
                </p14:cNvPr>
                <p14:cNvContentPartPr/>
                <p14:nvPr/>
              </p14:nvContentPartPr>
              <p14:xfrm>
                <a:off x="1143240" y="261034"/>
                <a:ext cx="183240" cy="276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9D084E-F716-01AE-AA37-5EEF371C19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5240" y="243034"/>
                  <a:ext cx="2188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83425F-04E7-A1B2-4280-176C2E4BA8F4}"/>
                    </a:ext>
                  </a:extLst>
                </p14:cNvPr>
                <p14:cNvContentPartPr/>
                <p14:nvPr/>
              </p14:nvContentPartPr>
              <p14:xfrm>
                <a:off x="521520" y="634354"/>
                <a:ext cx="789120" cy="47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83425F-04E7-A1B2-4280-176C2E4BA8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3520" y="616354"/>
                  <a:ext cx="8247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D4EB6C-B67C-7475-EC6F-A4CB8883B630}"/>
              </a:ext>
            </a:extLst>
          </p:cNvPr>
          <p:cNvGrpSpPr/>
          <p:nvPr/>
        </p:nvGrpSpPr>
        <p:grpSpPr>
          <a:xfrm>
            <a:off x="1598280" y="942514"/>
            <a:ext cx="1166040" cy="450360"/>
            <a:chOff x="1598280" y="942514"/>
            <a:chExt cx="1166040" cy="45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5F3A22-2410-52E6-BE2A-877EDD6213AB}"/>
                    </a:ext>
                  </a:extLst>
                </p14:cNvPr>
                <p14:cNvContentPartPr/>
                <p14:nvPr/>
              </p14:nvContentPartPr>
              <p14:xfrm>
                <a:off x="1598280" y="985354"/>
                <a:ext cx="191520" cy="370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5F3A22-2410-52E6-BE2A-877EDD6213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80280" y="967354"/>
                  <a:ext cx="2271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A22CA3E-198D-DC66-BB96-3686385CEB88}"/>
                    </a:ext>
                  </a:extLst>
                </p14:cNvPr>
                <p14:cNvContentPartPr/>
                <p14:nvPr/>
              </p14:nvContentPartPr>
              <p14:xfrm>
                <a:off x="1946040" y="970234"/>
                <a:ext cx="339480" cy="422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22CA3E-198D-DC66-BB96-3686385CEB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8400" y="952234"/>
                  <a:ext cx="37512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545464-77D3-01BE-AFE9-B9DFFC796CE4}"/>
                    </a:ext>
                  </a:extLst>
                </p14:cNvPr>
                <p14:cNvContentPartPr/>
                <p14:nvPr/>
              </p14:nvContentPartPr>
              <p14:xfrm>
                <a:off x="2349960" y="942514"/>
                <a:ext cx="414360" cy="421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545464-77D3-01BE-AFE9-B9DFFC796C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31960" y="924514"/>
                  <a:ext cx="450000" cy="45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022B53-4414-6EDB-E286-B902E30AAC3C}"/>
              </a:ext>
            </a:extLst>
          </p:cNvPr>
          <p:cNvGrpSpPr/>
          <p:nvPr/>
        </p:nvGrpSpPr>
        <p:grpSpPr>
          <a:xfrm>
            <a:off x="1501800" y="1554154"/>
            <a:ext cx="1238760" cy="905040"/>
            <a:chOff x="1501800" y="1554154"/>
            <a:chExt cx="1238760" cy="90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E9D692-69F4-30E4-089E-7C7418995B53}"/>
                    </a:ext>
                  </a:extLst>
                </p14:cNvPr>
                <p14:cNvContentPartPr/>
                <p14:nvPr/>
              </p14:nvContentPartPr>
              <p14:xfrm>
                <a:off x="1653720" y="1554154"/>
                <a:ext cx="230400" cy="38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E9D692-69F4-30E4-089E-7C7418995B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36080" y="1536154"/>
                  <a:ext cx="266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74F63A-E38A-433B-AACD-FEE582D862AC}"/>
                    </a:ext>
                  </a:extLst>
                </p14:cNvPr>
                <p14:cNvContentPartPr/>
                <p14:nvPr/>
              </p14:nvContentPartPr>
              <p14:xfrm>
                <a:off x="1501800" y="1559194"/>
                <a:ext cx="457560" cy="408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74F63A-E38A-433B-AACD-FEE582D862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84160" y="1541554"/>
                  <a:ext cx="4932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854FB0-7326-1EA8-924C-B0EAA4D91A86}"/>
                    </a:ext>
                  </a:extLst>
                </p14:cNvPr>
                <p14:cNvContentPartPr/>
                <p14:nvPr/>
              </p14:nvContentPartPr>
              <p14:xfrm>
                <a:off x="2019120" y="1698514"/>
                <a:ext cx="55080" cy="9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854FB0-7326-1EA8-924C-B0EAA4D91A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01480" y="1680874"/>
                  <a:ext cx="90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0B5E6C-F057-153C-1557-E0C26CDADA38}"/>
                    </a:ext>
                  </a:extLst>
                </p14:cNvPr>
                <p14:cNvContentPartPr/>
                <p14:nvPr/>
              </p14:nvContentPartPr>
              <p14:xfrm>
                <a:off x="1946040" y="1584394"/>
                <a:ext cx="342360" cy="332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0B5E6C-F057-153C-1557-E0C26CDADA3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28400" y="1566394"/>
                  <a:ext cx="3780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7F9E50-309D-7089-51A2-45E18E52938E}"/>
                    </a:ext>
                  </a:extLst>
                </p14:cNvPr>
                <p14:cNvContentPartPr/>
                <p14:nvPr/>
              </p14:nvContentPartPr>
              <p14:xfrm>
                <a:off x="2379480" y="1563874"/>
                <a:ext cx="357840" cy="317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7F9E50-309D-7089-51A2-45E18E5293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61480" y="1545874"/>
                  <a:ext cx="3934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E1FE77-253C-3B5F-A507-B4ED18926B2F}"/>
                    </a:ext>
                  </a:extLst>
                </p14:cNvPr>
                <p14:cNvContentPartPr/>
                <p14:nvPr/>
              </p14:nvContentPartPr>
              <p14:xfrm>
                <a:off x="1664880" y="2118634"/>
                <a:ext cx="275400" cy="340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E1FE77-253C-3B5F-A507-B4ED18926B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47240" y="2100634"/>
                  <a:ext cx="3110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5AD135-8EA6-F9AC-58A4-20A340950A52}"/>
                    </a:ext>
                  </a:extLst>
                </p14:cNvPr>
                <p14:cNvContentPartPr/>
                <p14:nvPr/>
              </p14:nvContentPartPr>
              <p14:xfrm>
                <a:off x="2079960" y="2137714"/>
                <a:ext cx="236160" cy="27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5AD135-8EA6-F9AC-58A4-20A340950A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61960" y="2120074"/>
                  <a:ext cx="271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8665AB-9FAD-7940-5766-9F444345787F}"/>
                    </a:ext>
                  </a:extLst>
                </p14:cNvPr>
                <p14:cNvContentPartPr/>
                <p14:nvPr/>
              </p14:nvContentPartPr>
              <p14:xfrm>
                <a:off x="2325480" y="2190634"/>
                <a:ext cx="415080" cy="243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8665AB-9FAD-7940-5766-9F44434578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07480" y="2172634"/>
                  <a:ext cx="45072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780548-F9A7-EAD7-0899-A1FFCF78E028}"/>
              </a:ext>
            </a:extLst>
          </p:cNvPr>
          <p:cNvGrpSpPr/>
          <p:nvPr/>
        </p:nvGrpSpPr>
        <p:grpSpPr>
          <a:xfrm>
            <a:off x="3940080" y="491074"/>
            <a:ext cx="6246000" cy="1169280"/>
            <a:chOff x="3940080" y="491074"/>
            <a:chExt cx="6246000" cy="116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E54DC4-1B47-6412-6435-7AF44858BD6E}"/>
                    </a:ext>
                  </a:extLst>
                </p14:cNvPr>
                <p14:cNvContentPartPr/>
                <p14:nvPr/>
              </p14:nvContentPartPr>
              <p14:xfrm>
                <a:off x="3940080" y="991474"/>
                <a:ext cx="373680" cy="249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E54DC4-1B47-6412-6435-7AF44858BD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22440" y="973474"/>
                  <a:ext cx="409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1DD115-A3A3-B669-C76A-C33F698B34C4}"/>
                    </a:ext>
                  </a:extLst>
                </p14:cNvPr>
                <p14:cNvContentPartPr/>
                <p14:nvPr/>
              </p14:nvContentPartPr>
              <p14:xfrm>
                <a:off x="4388640" y="1030714"/>
                <a:ext cx="671400" cy="230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1DD115-A3A3-B669-C76A-C33F698B34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71000" y="1012714"/>
                  <a:ext cx="7070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C04ADA-9B75-A9B7-1832-D3C1F493304D}"/>
                    </a:ext>
                  </a:extLst>
                </p14:cNvPr>
                <p14:cNvContentPartPr/>
                <p14:nvPr/>
              </p14:nvContentPartPr>
              <p14:xfrm>
                <a:off x="5166240" y="741994"/>
                <a:ext cx="293040" cy="55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C04ADA-9B75-A9B7-1832-D3C1F49330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48240" y="723994"/>
                  <a:ext cx="3286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8CB137-CCE7-7622-DE74-BB4D15A64CBD}"/>
                    </a:ext>
                  </a:extLst>
                </p14:cNvPr>
                <p14:cNvContentPartPr/>
                <p14:nvPr/>
              </p14:nvContentPartPr>
              <p14:xfrm>
                <a:off x="5485920" y="858274"/>
                <a:ext cx="878040" cy="624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8CB137-CCE7-7622-DE74-BB4D15A64C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68280" y="840274"/>
                  <a:ext cx="91368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D133A5-34BB-A02B-65F9-BA63153675D2}"/>
                    </a:ext>
                  </a:extLst>
                </p14:cNvPr>
                <p14:cNvContentPartPr/>
                <p14:nvPr/>
              </p14:nvContentPartPr>
              <p14:xfrm>
                <a:off x="6615960" y="853594"/>
                <a:ext cx="590040" cy="806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D133A5-34BB-A02B-65F9-BA63153675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98320" y="835594"/>
                  <a:ext cx="62568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F216B3-A9A5-7E53-5707-12DBFAC2DB11}"/>
                    </a:ext>
                  </a:extLst>
                </p14:cNvPr>
                <p14:cNvContentPartPr/>
                <p14:nvPr/>
              </p14:nvContentPartPr>
              <p14:xfrm>
                <a:off x="6952560" y="1213234"/>
                <a:ext cx="509040" cy="56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F216B3-A9A5-7E53-5707-12DBFAC2DB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34560" y="1195234"/>
                  <a:ext cx="544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1EEF1B-6E19-0AC1-BE97-F6C7F7198EE5}"/>
                    </a:ext>
                  </a:extLst>
                </p14:cNvPr>
                <p14:cNvContentPartPr/>
                <p14:nvPr/>
              </p14:nvContentPartPr>
              <p14:xfrm>
                <a:off x="7844280" y="810394"/>
                <a:ext cx="217080" cy="704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1EEF1B-6E19-0AC1-BE97-F6C7F7198E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26640" y="792394"/>
                  <a:ext cx="25272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DFAB6CF-E0F7-4FB9-5B2D-4BD9C26EAB7B}"/>
                    </a:ext>
                  </a:extLst>
                </p14:cNvPr>
                <p14:cNvContentPartPr/>
                <p14:nvPr/>
              </p14:nvContentPartPr>
              <p14:xfrm>
                <a:off x="7774800" y="1071394"/>
                <a:ext cx="487800" cy="220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DFAB6CF-E0F7-4FB9-5B2D-4BD9C26EAB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57160" y="1053754"/>
                  <a:ext cx="523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CE13CBF-776E-A954-0584-9AF0D1CC9A72}"/>
                    </a:ext>
                  </a:extLst>
                </p14:cNvPr>
                <p14:cNvContentPartPr/>
                <p14:nvPr/>
              </p14:nvContentPartPr>
              <p14:xfrm>
                <a:off x="8358360" y="1020994"/>
                <a:ext cx="214920" cy="308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CE13CBF-776E-A954-0584-9AF0D1CC9A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40720" y="1002994"/>
                  <a:ext cx="2505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C594B8-9AED-A9AB-D115-7C12C0CDF8D0}"/>
                    </a:ext>
                  </a:extLst>
                </p14:cNvPr>
                <p14:cNvContentPartPr/>
                <p14:nvPr/>
              </p14:nvContentPartPr>
              <p14:xfrm>
                <a:off x="8794680" y="682234"/>
                <a:ext cx="754560" cy="581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C594B8-9AED-A9AB-D115-7C12C0CDF8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76680" y="664594"/>
                  <a:ext cx="7902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1ADDCA-B075-CEE7-E872-A97A2BE9FA1B}"/>
                    </a:ext>
                  </a:extLst>
                </p14:cNvPr>
                <p14:cNvContentPartPr/>
                <p14:nvPr/>
              </p14:nvContentPartPr>
              <p14:xfrm>
                <a:off x="9599280" y="915874"/>
                <a:ext cx="241920" cy="331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1ADDCA-B075-CEE7-E872-A97A2BE9FA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81640" y="897874"/>
                  <a:ext cx="2775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662111-963D-610E-7593-0CF7FC5B8F64}"/>
                    </a:ext>
                  </a:extLst>
                </p14:cNvPr>
                <p14:cNvContentPartPr/>
                <p14:nvPr/>
              </p14:nvContentPartPr>
              <p14:xfrm>
                <a:off x="9852000" y="870874"/>
                <a:ext cx="334080" cy="450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662111-963D-610E-7593-0CF7FC5B8F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34360" y="852874"/>
                  <a:ext cx="3697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D852E8-0506-EF1D-0B98-9C5C2BE5BF70}"/>
                    </a:ext>
                  </a:extLst>
                </p14:cNvPr>
                <p14:cNvContentPartPr/>
                <p14:nvPr/>
              </p14:nvContentPartPr>
              <p14:xfrm>
                <a:off x="7476000" y="491074"/>
                <a:ext cx="983160" cy="847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D852E8-0506-EF1D-0B98-9C5C2BE5BF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8360" y="473434"/>
                  <a:ext cx="1018800" cy="88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894BEFC-042C-04C1-721D-ECD4E74A2E70}"/>
                  </a:ext>
                </a:extLst>
              </p14:cNvPr>
              <p14:cNvContentPartPr/>
              <p14:nvPr/>
            </p14:nvContentPartPr>
            <p14:xfrm>
              <a:off x="631680" y="3015754"/>
              <a:ext cx="10444680" cy="1663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894BEFC-042C-04C1-721D-ECD4E74A2E7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4040" y="2997754"/>
                <a:ext cx="1048032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35B3C8A-70B7-C004-9B69-5D7630142848}"/>
              </a:ext>
            </a:extLst>
          </p:cNvPr>
          <p:cNvGrpSpPr/>
          <p:nvPr/>
        </p:nvGrpSpPr>
        <p:grpSpPr>
          <a:xfrm>
            <a:off x="1539240" y="3491674"/>
            <a:ext cx="1636560" cy="1904040"/>
            <a:chOff x="1539240" y="3491674"/>
            <a:chExt cx="1636560" cy="19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688DBF3-225D-A2EB-F74E-084D4B6217A7}"/>
                    </a:ext>
                  </a:extLst>
                </p14:cNvPr>
                <p14:cNvContentPartPr/>
                <p14:nvPr/>
              </p14:nvContentPartPr>
              <p14:xfrm>
                <a:off x="1539240" y="3491674"/>
                <a:ext cx="470520" cy="530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688DBF3-225D-A2EB-F74E-084D4B6217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21600" y="3474034"/>
                  <a:ext cx="5061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39FDCB-B0C7-6B6F-87B6-C998B2A2DA16}"/>
                    </a:ext>
                  </a:extLst>
                </p14:cNvPr>
                <p14:cNvContentPartPr/>
                <p14:nvPr/>
              </p14:nvContentPartPr>
              <p14:xfrm>
                <a:off x="2123520" y="3552154"/>
                <a:ext cx="440640" cy="305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39FDCB-B0C7-6B6F-87B6-C998B2A2DA1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05880" y="3534514"/>
                  <a:ext cx="4762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2E998D4-4C5D-36B6-B237-1A479344834F}"/>
                    </a:ext>
                  </a:extLst>
                </p14:cNvPr>
                <p14:cNvContentPartPr/>
                <p14:nvPr/>
              </p14:nvContentPartPr>
              <p14:xfrm>
                <a:off x="2695200" y="3605794"/>
                <a:ext cx="266040" cy="353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2E998D4-4C5D-36B6-B237-1A479344834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77200" y="3588154"/>
                  <a:ext cx="3016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7DFEF9-E50A-C994-5518-EA8B60075BFC}"/>
                    </a:ext>
                  </a:extLst>
                </p14:cNvPr>
                <p14:cNvContentPartPr/>
                <p14:nvPr/>
              </p14:nvContentPartPr>
              <p14:xfrm>
                <a:off x="1671360" y="4204114"/>
                <a:ext cx="375840" cy="454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7DFEF9-E50A-C994-5518-EA8B60075B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53360" y="4186474"/>
                  <a:ext cx="4114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30B00B-4DC3-BBE7-0430-B46F9B109772}"/>
                    </a:ext>
                  </a:extLst>
                </p14:cNvPr>
                <p14:cNvContentPartPr/>
                <p14:nvPr/>
              </p14:nvContentPartPr>
              <p14:xfrm>
                <a:off x="2306400" y="4300954"/>
                <a:ext cx="163440" cy="270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30B00B-4DC3-BBE7-0430-B46F9B10977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88760" y="4282954"/>
                  <a:ext cx="1990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9D2561-7A4B-F198-3ED2-2CC10195E497}"/>
                    </a:ext>
                  </a:extLst>
                </p14:cNvPr>
                <p14:cNvContentPartPr/>
                <p14:nvPr/>
              </p14:nvContentPartPr>
              <p14:xfrm>
                <a:off x="2323680" y="4293754"/>
                <a:ext cx="515880" cy="31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9D2561-7A4B-F198-3ED2-2CC10195E4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06040" y="4276114"/>
                  <a:ext cx="551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BED89DC-0AFF-1D77-13FC-BE7D2EB3AFCB}"/>
                    </a:ext>
                  </a:extLst>
                </p14:cNvPr>
                <p14:cNvContentPartPr/>
                <p14:nvPr/>
              </p14:nvContentPartPr>
              <p14:xfrm>
                <a:off x="2784480" y="4158034"/>
                <a:ext cx="302760" cy="451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BED89DC-0AFF-1D77-13FC-BE7D2EB3AFC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66480" y="4140034"/>
                  <a:ext cx="3384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46BD43F-3171-275D-8322-7C819209D0DE}"/>
                    </a:ext>
                  </a:extLst>
                </p14:cNvPr>
                <p14:cNvContentPartPr/>
                <p14:nvPr/>
              </p14:nvContentPartPr>
              <p14:xfrm>
                <a:off x="1701240" y="4783354"/>
                <a:ext cx="332280" cy="364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46BD43F-3171-275D-8322-7C819209D0D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83600" y="4765714"/>
                  <a:ext cx="367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5F23B3-4826-B35F-A646-FB8171570A1A}"/>
                    </a:ext>
                  </a:extLst>
                </p14:cNvPr>
                <p14:cNvContentPartPr/>
                <p14:nvPr/>
              </p14:nvContentPartPr>
              <p14:xfrm>
                <a:off x="1852080" y="4828354"/>
                <a:ext cx="848160" cy="396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5F23B3-4826-B35F-A646-FB8171570A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34080" y="4810354"/>
                  <a:ext cx="8838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7B8DBE-C28B-6611-3906-4269B65E7D11}"/>
                    </a:ext>
                  </a:extLst>
                </p14:cNvPr>
                <p14:cNvContentPartPr/>
                <p14:nvPr/>
              </p14:nvContentPartPr>
              <p14:xfrm>
                <a:off x="2955840" y="4804954"/>
                <a:ext cx="219960" cy="590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7B8DBE-C28B-6611-3906-4269B65E7D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38200" y="4786954"/>
                  <a:ext cx="255600" cy="62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223E08A-04F7-8D36-4342-1780252D1AD9}"/>
              </a:ext>
            </a:extLst>
          </p:cNvPr>
          <p:cNvGrpSpPr/>
          <p:nvPr/>
        </p:nvGrpSpPr>
        <p:grpSpPr>
          <a:xfrm>
            <a:off x="1654800" y="2574394"/>
            <a:ext cx="1100880" cy="549360"/>
            <a:chOff x="1654800" y="2574394"/>
            <a:chExt cx="1100880" cy="54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141A64-9DAC-4086-D9DE-1784F12027B1}"/>
                    </a:ext>
                  </a:extLst>
                </p14:cNvPr>
                <p14:cNvContentPartPr/>
                <p14:nvPr/>
              </p14:nvContentPartPr>
              <p14:xfrm>
                <a:off x="1654800" y="2574394"/>
                <a:ext cx="203040" cy="423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141A64-9DAC-4086-D9DE-1784F12027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45800" y="2565754"/>
                  <a:ext cx="2206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2760E8D-1098-21AF-D305-9C60EAE3D6CC}"/>
                    </a:ext>
                  </a:extLst>
                </p14:cNvPr>
                <p14:cNvContentPartPr/>
                <p14:nvPr/>
              </p14:nvContentPartPr>
              <p14:xfrm>
                <a:off x="1995360" y="2651794"/>
                <a:ext cx="209880" cy="343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2760E8D-1098-21AF-D305-9C60EAE3D6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86720" y="2642794"/>
                  <a:ext cx="2275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4FF3A3-AF92-3205-5835-0AB6F17ED954}"/>
                    </a:ext>
                  </a:extLst>
                </p14:cNvPr>
                <p14:cNvContentPartPr/>
                <p14:nvPr/>
              </p14:nvContentPartPr>
              <p14:xfrm>
                <a:off x="2462640" y="2649274"/>
                <a:ext cx="293040" cy="474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4FF3A3-AF92-3205-5835-0AB6F17ED9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53640" y="2640634"/>
                  <a:ext cx="310680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195EB1-177F-2F53-6F83-C6745821D364}"/>
              </a:ext>
            </a:extLst>
          </p:cNvPr>
          <p:cNvGrpSpPr/>
          <p:nvPr/>
        </p:nvGrpSpPr>
        <p:grpSpPr>
          <a:xfrm>
            <a:off x="1782240" y="5508754"/>
            <a:ext cx="640440" cy="360360"/>
            <a:chOff x="1782240" y="5508754"/>
            <a:chExt cx="640440" cy="3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436E1EF-E152-5A85-F18A-588C7063985F}"/>
                    </a:ext>
                  </a:extLst>
                </p14:cNvPr>
                <p14:cNvContentPartPr/>
                <p14:nvPr/>
              </p14:nvContentPartPr>
              <p14:xfrm>
                <a:off x="1782240" y="5525674"/>
                <a:ext cx="57600" cy="244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436E1EF-E152-5A85-F18A-588C706398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73240" y="5517034"/>
                  <a:ext cx="752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AE34F4-04DD-C572-541A-A8A5EBD98732}"/>
                    </a:ext>
                  </a:extLst>
                </p14:cNvPr>
                <p14:cNvContentPartPr/>
                <p14:nvPr/>
              </p14:nvContentPartPr>
              <p14:xfrm>
                <a:off x="1946760" y="5508754"/>
                <a:ext cx="73800" cy="194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AE34F4-04DD-C572-541A-A8A5EBD987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37760" y="5500114"/>
                  <a:ext cx="914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291501-8976-C7CF-CECC-A316ED01FC5A}"/>
                    </a:ext>
                  </a:extLst>
                </p14:cNvPr>
                <p14:cNvContentPartPr/>
                <p14:nvPr/>
              </p14:nvContentPartPr>
              <p14:xfrm>
                <a:off x="2255280" y="5635474"/>
                <a:ext cx="85680" cy="233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291501-8976-C7CF-CECC-A316ED01FC5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46280" y="5626834"/>
                  <a:ext cx="103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73D92A-0951-4FF6-9946-9358AF9D9DCB}"/>
                    </a:ext>
                  </a:extLst>
                </p14:cNvPr>
                <p14:cNvContentPartPr/>
                <p14:nvPr/>
              </p14:nvContentPartPr>
              <p14:xfrm>
                <a:off x="2352480" y="5648074"/>
                <a:ext cx="70200" cy="182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73D92A-0951-4FF6-9946-9358AF9D9D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43840" y="5639074"/>
                  <a:ext cx="8784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0FD4477-2CB3-D6AB-4B00-93BEAEE1AF8B}"/>
              </a:ext>
            </a:extLst>
          </p:cNvPr>
          <p:cNvGrpSpPr/>
          <p:nvPr/>
        </p:nvGrpSpPr>
        <p:grpSpPr>
          <a:xfrm>
            <a:off x="2918400" y="5590474"/>
            <a:ext cx="330480" cy="232560"/>
            <a:chOff x="2918400" y="5590474"/>
            <a:chExt cx="33048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F0F4A8F-5593-6ABE-BDF5-0E17CCEB6D7F}"/>
                    </a:ext>
                  </a:extLst>
                </p14:cNvPr>
                <p14:cNvContentPartPr/>
                <p14:nvPr/>
              </p14:nvContentPartPr>
              <p14:xfrm>
                <a:off x="2918400" y="5590474"/>
                <a:ext cx="24840" cy="205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F0F4A8F-5593-6ABE-BDF5-0E17CCEB6D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09760" y="5581474"/>
                  <a:ext cx="424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D49541-CF71-9F5F-C4C7-B7BB53C54F77}"/>
                    </a:ext>
                  </a:extLst>
                </p14:cNvPr>
                <p14:cNvContentPartPr/>
                <p14:nvPr/>
              </p14:nvContentPartPr>
              <p14:xfrm>
                <a:off x="3005520" y="5626474"/>
                <a:ext cx="243360" cy="196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D49541-CF71-9F5F-C4C7-B7BB53C54F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96880" y="5617474"/>
                  <a:ext cx="2610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A4FCA57-544B-B46A-D026-0932839BEE30}"/>
              </a:ext>
            </a:extLst>
          </p:cNvPr>
          <p:cNvGrpSpPr/>
          <p:nvPr/>
        </p:nvGrpSpPr>
        <p:grpSpPr>
          <a:xfrm>
            <a:off x="1758840" y="5990074"/>
            <a:ext cx="204840" cy="317160"/>
            <a:chOff x="1758840" y="5990074"/>
            <a:chExt cx="20484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A58668A-1AFB-DC5A-BDDD-5EEAAF84609A}"/>
                    </a:ext>
                  </a:extLst>
                </p14:cNvPr>
                <p14:cNvContentPartPr/>
                <p14:nvPr/>
              </p14:nvContentPartPr>
              <p14:xfrm>
                <a:off x="1758840" y="5990074"/>
                <a:ext cx="37440" cy="232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A58668A-1AFB-DC5A-BDDD-5EEAAF84609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50200" y="5981074"/>
                  <a:ext cx="55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BD394E-8AB9-0258-396B-4B40250D7DC7}"/>
                    </a:ext>
                  </a:extLst>
                </p14:cNvPr>
                <p14:cNvContentPartPr/>
                <p14:nvPr/>
              </p14:nvContentPartPr>
              <p14:xfrm>
                <a:off x="1843080" y="6026794"/>
                <a:ext cx="120600" cy="280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BD394E-8AB9-0258-396B-4B40250D7DC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34440" y="6017794"/>
                  <a:ext cx="13824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D12467C-2092-2BEE-4041-341F76674250}"/>
              </a:ext>
            </a:extLst>
          </p:cNvPr>
          <p:cNvGrpSpPr/>
          <p:nvPr/>
        </p:nvGrpSpPr>
        <p:grpSpPr>
          <a:xfrm>
            <a:off x="2241960" y="6034714"/>
            <a:ext cx="242280" cy="400680"/>
            <a:chOff x="2241960" y="6034714"/>
            <a:chExt cx="24228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9E4E17-3BF8-6645-9A52-9BC2E6EACACD}"/>
                    </a:ext>
                  </a:extLst>
                </p14:cNvPr>
                <p14:cNvContentPartPr/>
                <p14:nvPr/>
              </p14:nvContentPartPr>
              <p14:xfrm>
                <a:off x="2241960" y="6034714"/>
                <a:ext cx="34200" cy="244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9E4E17-3BF8-6645-9A52-9BC2E6EACA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32960" y="6025714"/>
                  <a:ext cx="51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F44052E-846D-57BA-A35B-E4460D8512C3}"/>
                    </a:ext>
                  </a:extLst>
                </p14:cNvPr>
                <p14:cNvContentPartPr/>
                <p14:nvPr/>
              </p14:nvContentPartPr>
              <p14:xfrm>
                <a:off x="2338440" y="6130114"/>
                <a:ext cx="106920" cy="219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F44052E-846D-57BA-A35B-E4460D8512C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29800" y="6121474"/>
                  <a:ext cx="124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CBA661-3517-C8B1-D6A0-E98530140FE9}"/>
                    </a:ext>
                  </a:extLst>
                </p14:cNvPr>
                <p14:cNvContentPartPr/>
                <p14:nvPr/>
              </p14:nvContentPartPr>
              <p14:xfrm>
                <a:off x="2444640" y="6255754"/>
                <a:ext cx="39600" cy="179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CBA661-3517-C8B1-D6A0-E98530140F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36000" y="6247114"/>
                  <a:ext cx="5724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E9CCA9-5448-58FA-639C-4619B94C519B}"/>
              </a:ext>
            </a:extLst>
          </p:cNvPr>
          <p:cNvGrpSpPr/>
          <p:nvPr/>
        </p:nvGrpSpPr>
        <p:grpSpPr>
          <a:xfrm>
            <a:off x="2925600" y="6030754"/>
            <a:ext cx="400680" cy="556200"/>
            <a:chOff x="2925600" y="6030754"/>
            <a:chExt cx="40068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90481E-0F79-DFCA-3281-FC9CE77A2417}"/>
                    </a:ext>
                  </a:extLst>
                </p14:cNvPr>
                <p14:cNvContentPartPr/>
                <p14:nvPr/>
              </p14:nvContentPartPr>
              <p14:xfrm>
                <a:off x="2925600" y="6147034"/>
                <a:ext cx="75960" cy="258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90481E-0F79-DFCA-3281-FC9CE77A24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16600" y="6138394"/>
                  <a:ext cx="93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A9F1E4-215B-AD81-15B6-0EB483EAF8E0}"/>
                    </a:ext>
                  </a:extLst>
                </p14:cNvPr>
                <p14:cNvContentPartPr/>
                <p14:nvPr/>
              </p14:nvContentPartPr>
              <p14:xfrm>
                <a:off x="3088320" y="6121474"/>
                <a:ext cx="86400" cy="218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A9F1E4-215B-AD81-15B6-0EB483EAF8E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79680" y="6112834"/>
                  <a:ext cx="1040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121DCC1-F36F-340D-C81D-0152E96FD6B0}"/>
                    </a:ext>
                  </a:extLst>
                </p14:cNvPr>
                <p14:cNvContentPartPr/>
                <p14:nvPr/>
              </p14:nvContentPartPr>
              <p14:xfrm>
                <a:off x="3140880" y="6030754"/>
                <a:ext cx="185400" cy="96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121DCC1-F36F-340D-C81D-0152E96FD6B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32240" y="6022114"/>
                  <a:ext cx="203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C19F4B-77F8-E2E7-2EB4-13425945F839}"/>
                    </a:ext>
                  </a:extLst>
                </p14:cNvPr>
                <p14:cNvContentPartPr/>
                <p14:nvPr/>
              </p14:nvContentPartPr>
              <p14:xfrm>
                <a:off x="3013800" y="6307594"/>
                <a:ext cx="203760" cy="279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C19F4B-77F8-E2E7-2EB4-13425945F8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04800" y="6298594"/>
                  <a:ext cx="221400" cy="29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E601FAA-A8BB-F82C-8B05-CA52277A3D94}"/>
                  </a:ext>
                </a:extLst>
              </p14:cNvPr>
              <p14:cNvContentPartPr/>
              <p14:nvPr/>
            </p14:nvContentPartPr>
            <p14:xfrm>
              <a:off x="4016400" y="679286"/>
              <a:ext cx="1094760" cy="392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E601FAA-A8BB-F82C-8B05-CA52277A3D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8400" y="661646"/>
                <a:ext cx="11304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BAD421C-5883-7CFE-A832-AC315D380C60}"/>
                  </a:ext>
                </a:extLst>
              </p14:cNvPr>
              <p14:cNvContentPartPr/>
              <p14:nvPr/>
            </p14:nvContentPartPr>
            <p14:xfrm>
              <a:off x="5179200" y="466886"/>
              <a:ext cx="56160" cy="458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BAD421C-5883-7CFE-A832-AC315D380C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1560" y="448886"/>
                <a:ext cx="9180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D62DD07-42FE-8C32-96CE-3C0A5F74A4CD}"/>
                  </a:ext>
                </a:extLst>
              </p14:cNvPr>
              <p14:cNvContentPartPr/>
              <p14:nvPr/>
            </p14:nvContentPartPr>
            <p14:xfrm>
              <a:off x="5268120" y="731126"/>
              <a:ext cx="472680" cy="535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D62DD07-42FE-8C32-96CE-3C0A5F74A4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0120" y="713486"/>
                <a:ext cx="50832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D0D711E-67A1-BCD9-CE0F-7CA7DE9A87DF}"/>
                  </a:ext>
                </a:extLst>
              </p14:cNvPr>
              <p14:cNvContentPartPr/>
              <p14:nvPr/>
            </p14:nvContentPartPr>
            <p14:xfrm>
              <a:off x="6078480" y="749846"/>
              <a:ext cx="421200" cy="338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D0D711E-67A1-BCD9-CE0F-7CA7DE9A87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0840" y="732206"/>
                <a:ext cx="4568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239D9D1-4AEB-626A-2BBD-BC3EF2FE5B5E}"/>
                  </a:ext>
                </a:extLst>
              </p14:cNvPr>
              <p14:cNvContentPartPr/>
              <p14:nvPr/>
            </p14:nvContentPartPr>
            <p14:xfrm>
              <a:off x="6760680" y="770006"/>
              <a:ext cx="578880" cy="265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239D9D1-4AEB-626A-2BBD-BC3EF2FE5B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43040" y="752006"/>
                <a:ext cx="6145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10814FE-4161-9889-9008-C76728B5E9BE}"/>
                  </a:ext>
                </a:extLst>
              </p14:cNvPr>
              <p14:cNvContentPartPr/>
              <p14:nvPr/>
            </p14:nvContentPartPr>
            <p14:xfrm>
              <a:off x="7278000" y="695846"/>
              <a:ext cx="573840" cy="3139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10814FE-4161-9889-9008-C76728B5E9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60360" y="677846"/>
                <a:ext cx="60948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CF68DE9-F7A8-88D8-43AB-48FE6FE49F2F}"/>
                  </a:ext>
                </a:extLst>
              </p14:cNvPr>
              <p14:cNvContentPartPr/>
              <p14:nvPr/>
            </p14:nvContentPartPr>
            <p14:xfrm>
              <a:off x="4755120" y="2191646"/>
              <a:ext cx="1067400" cy="460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CF68DE9-F7A8-88D8-43AB-48FE6FE49F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7120" y="2173646"/>
                <a:ext cx="110304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E3BA89F-6466-E70F-9204-1D6658AD2E46}"/>
                  </a:ext>
                </a:extLst>
              </p14:cNvPr>
              <p14:cNvContentPartPr/>
              <p14:nvPr/>
            </p14:nvContentPartPr>
            <p14:xfrm>
              <a:off x="5989200" y="2125766"/>
              <a:ext cx="89640" cy="439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E3BA89F-6466-E70F-9204-1D6658AD2E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71560" y="2108126"/>
                <a:ext cx="1252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E94FE87-4B85-8C96-26B5-0B7EDFF80354}"/>
                  </a:ext>
                </a:extLst>
              </p14:cNvPr>
              <p14:cNvContentPartPr/>
              <p14:nvPr/>
            </p14:nvContentPartPr>
            <p14:xfrm>
              <a:off x="6117000" y="2288486"/>
              <a:ext cx="461880" cy="5155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E94FE87-4B85-8C96-26B5-0B7EDFF803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99000" y="2270486"/>
                <a:ext cx="49752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4336288-6344-5B2F-C5CF-75E98A05B68B}"/>
                  </a:ext>
                </a:extLst>
              </p14:cNvPr>
              <p14:cNvContentPartPr/>
              <p14:nvPr/>
            </p14:nvContentPartPr>
            <p14:xfrm>
              <a:off x="7015560" y="2352926"/>
              <a:ext cx="481320" cy="216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4336288-6344-5B2F-C5CF-75E98A05B6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97920" y="2335286"/>
                <a:ext cx="5169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6917C1B-49BF-3923-5055-2A21666F3D10}"/>
                  </a:ext>
                </a:extLst>
              </p14:cNvPr>
              <p14:cNvContentPartPr/>
              <p14:nvPr/>
            </p14:nvContentPartPr>
            <p14:xfrm>
              <a:off x="7490400" y="2338886"/>
              <a:ext cx="477360" cy="1789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6917C1B-49BF-3923-5055-2A21666F3D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72400" y="2321246"/>
                <a:ext cx="5130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369BACE-3EAF-FF68-3C15-DE37A0683746}"/>
                  </a:ext>
                </a:extLst>
              </p14:cNvPr>
              <p14:cNvContentPartPr/>
              <p14:nvPr/>
            </p14:nvContentPartPr>
            <p14:xfrm>
              <a:off x="3522840" y="1741286"/>
              <a:ext cx="1467720" cy="324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369BACE-3EAF-FF68-3C15-DE37A06837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05200" y="1723286"/>
                <a:ext cx="15033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B71440D-BE10-CBEE-7AC2-159326A49E99}"/>
                  </a:ext>
                </a:extLst>
              </p14:cNvPr>
              <p14:cNvContentPartPr/>
              <p14:nvPr/>
            </p14:nvContentPartPr>
            <p14:xfrm>
              <a:off x="5096760" y="1587206"/>
              <a:ext cx="502920" cy="370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B71440D-BE10-CBEE-7AC2-159326A49E9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9120" y="1569566"/>
                <a:ext cx="5385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E367227-074D-7A5C-EB61-E024B2BD7CE6}"/>
                  </a:ext>
                </a:extLst>
              </p14:cNvPr>
              <p14:cNvContentPartPr/>
              <p14:nvPr/>
            </p14:nvContentPartPr>
            <p14:xfrm>
              <a:off x="5453520" y="1770806"/>
              <a:ext cx="185040" cy="82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E367227-074D-7A5C-EB61-E024B2BD7C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35880" y="1753166"/>
                <a:ext cx="2206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42CD9CF-AFFE-70BD-9C67-A2F247C6C200}"/>
                  </a:ext>
                </a:extLst>
              </p14:cNvPr>
              <p14:cNvContentPartPr/>
              <p14:nvPr/>
            </p14:nvContentPartPr>
            <p14:xfrm>
              <a:off x="6076320" y="1676846"/>
              <a:ext cx="559440" cy="244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42CD9CF-AFFE-70BD-9C67-A2F247C6C2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58680" y="1659206"/>
                <a:ext cx="5950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58E82E0-1602-DD05-0356-24887AA9E532}"/>
                  </a:ext>
                </a:extLst>
              </p14:cNvPr>
              <p14:cNvContentPartPr/>
              <p14:nvPr/>
            </p14:nvContentPartPr>
            <p14:xfrm>
              <a:off x="6937080" y="1613846"/>
              <a:ext cx="9000" cy="282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58E82E0-1602-DD05-0356-24887AA9E5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19440" y="1595846"/>
                <a:ext cx="446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7B0C85F-883F-FFD3-C7E7-D8C2DB54F19F}"/>
                  </a:ext>
                </a:extLst>
              </p14:cNvPr>
              <p14:cNvContentPartPr/>
              <p14:nvPr/>
            </p14:nvContentPartPr>
            <p14:xfrm>
              <a:off x="6760680" y="1703486"/>
              <a:ext cx="363600" cy="51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7B0C85F-883F-FFD3-C7E7-D8C2DB54F1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42680" y="1685846"/>
                <a:ext cx="3992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CFE7F78-EC1A-FDB3-2278-A2CB86762097}"/>
                  </a:ext>
                </a:extLst>
              </p14:cNvPr>
              <p14:cNvContentPartPr/>
              <p14:nvPr/>
            </p14:nvContentPartPr>
            <p14:xfrm>
              <a:off x="7118520" y="1486766"/>
              <a:ext cx="1067040" cy="508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CFE7F78-EC1A-FDB3-2278-A2CB867620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00520" y="1469126"/>
                <a:ext cx="11026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BCC17EB-50F6-6BEB-B1C2-BD59F1446826}"/>
                  </a:ext>
                </a:extLst>
              </p14:cNvPr>
              <p14:cNvContentPartPr/>
              <p14:nvPr/>
            </p14:nvContentPartPr>
            <p14:xfrm>
              <a:off x="3176880" y="1541486"/>
              <a:ext cx="953280" cy="12625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BCC17EB-50F6-6BEB-B1C2-BD59F14468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59240" y="1523846"/>
                <a:ext cx="988920" cy="12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9B10A81-58B1-107C-FEEF-318A686E28D0}"/>
                  </a:ext>
                </a:extLst>
              </p14:cNvPr>
              <p14:cNvContentPartPr/>
              <p14:nvPr/>
            </p14:nvContentPartPr>
            <p14:xfrm>
              <a:off x="5053560" y="2102006"/>
              <a:ext cx="360" cy="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9B10A81-58B1-107C-FEEF-318A686E28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35920" y="208400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3DBB64D-FCC1-79B3-696B-7FF5B7E0C9AB}"/>
                  </a:ext>
                </a:extLst>
              </p14:cNvPr>
              <p14:cNvContentPartPr/>
              <p14:nvPr/>
            </p14:nvContentPartPr>
            <p14:xfrm>
              <a:off x="4496640" y="2093726"/>
              <a:ext cx="3722040" cy="867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3DBB64D-FCC1-79B3-696B-7FF5B7E0C9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79000" y="2075726"/>
                <a:ext cx="375768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E730E3D-EF4B-D1A5-B440-7F1736B3ED2F}"/>
                  </a:ext>
                </a:extLst>
              </p14:cNvPr>
              <p14:cNvContentPartPr/>
              <p14:nvPr/>
            </p14:nvContentPartPr>
            <p14:xfrm>
              <a:off x="7198440" y="2783846"/>
              <a:ext cx="13320" cy="489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E730E3D-EF4B-D1A5-B440-7F1736B3ED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0800" y="2765846"/>
                <a:ext cx="4896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C455C7-0152-5247-CBAC-85CD38B3A401}"/>
                  </a:ext>
                </a:extLst>
              </p14:cNvPr>
              <p14:cNvContentPartPr/>
              <p14:nvPr/>
            </p14:nvContentPartPr>
            <p14:xfrm>
              <a:off x="7005480" y="3191006"/>
              <a:ext cx="432360" cy="2505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C455C7-0152-5247-CBAC-85CD38B3A40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87840" y="3173006"/>
                <a:ext cx="4680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E11C7A8-D233-4016-730E-34B5943FB724}"/>
                  </a:ext>
                </a:extLst>
              </p14:cNvPr>
              <p14:cNvContentPartPr/>
              <p14:nvPr/>
            </p14:nvContentPartPr>
            <p14:xfrm>
              <a:off x="5989560" y="3405566"/>
              <a:ext cx="1076400" cy="501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E11C7A8-D233-4016-730E-34B5943FB72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71560" y="3387926"/>
                <a:ext cx="111204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5FD645F-9432-5C31-57FE-C3B2C8F907D4}"/>
                  </a:ext>
                </a:extLst>
              </p14:cNvPr>
              <p14:cNvContentPartPr/>
              <p14:nvPr/>
            </p14:nvContentPartPr>
            <p14:xfrm>
              <a:off x="7181160" y="3419246"/>
              <a:ext cx="114480" cy="3614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5FD645F-9432-5C31-57FE-C3B2C8F907D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63520" y="3401246"/>
                <a:ext cx="1501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5D35058-2E99-118B-B3C1-6EF939741F0E}"/>
                  </a:ext>
                </a:extLst>
              </p14:cNvPr>
              <p14:cNvContentPartPr/>
              <p14:nvPr/>
            </p14:nvContentPartPr>
            <p14:xfrm>
              <a:off x="7319400" y="3525806"/>
              <a:ext cx="309240" cy="1710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5D35058-2E99-118B-B3C1-6EF939741F0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01760" y="3508166"/>
                <a:ext cx="3448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941E9FA-807B-29F4-DA66-3D7F1604A2C7}"/>
                  </a:ext>
                </a:extLst>
              </p14:cNvPr>
              <p14:cNvContentPartPr/>
              <p14:nvPr/>
            </p14:nvContentPartPr>
            <p14:xfrm>
              <a:off x="7636920" y="3527966"/>
              <a:ext cx="163440" cy="399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941E9FA-807B-29F4-DA66-3D7F1604A2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18920" y="3510326"/>
                <a:ext cx="1990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DA886D2-9C40-FA44-52BC-98086E4D8F01}"/>
                  </a:ext>
                </a:extLst>
              </p14:cNvPr>
              <p14:cNvContentPartPr/>
              <p14:nvPr/>
            </p14:nvContentPartPr>
            <p14:xfrm>
              <a:off x="7937160" y="3456686"/>
              <a:ext cx="527040" cy="373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DA886D2-9C40-FA44-52BC-98086E4D8F0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19520" y="3438686"/>
                <a:ext cx="56268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F280211C-E645-174D-93BD-31203F8CC9BE}"/>
                  </a:ext>
                </a:extLst>
              </p14:cNvPr>
              <p14:cNvContentPartPr/>
              <p14:nvPr/>
            </p14:nvContentPartPr>
            <p14:xfrm>
              <a:off x="8813760" y="3490166"/>
              <a:ext cx="133920" cy="3139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F280211C-E645-174D-93BD-31203F8CC9B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96120" y="3472166"/>
                <a:ext cx="1695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6746232-9873-CD9C-D690-02B254EF0B45}"/>
                  </a:ext>
                </a:extLst>
              </p14:cNvPr>
              <p14:cNvContentPartPr/>
              <p14:nvPr/>
            </p14:nvContentPartPr>
            <p14:xfrm>
              <a:off x="8991600" y="3552446"/>
              <a:ext cx="214920" cy="284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6746232-9873-CD9C-D690-02B254EF0B4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73960" y="3534446"/>
                <a:ext cx="2505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23B9ABA-A5C4-D587-892E-B704A7EA714D}"/>
                  </a:ext>
                </a:extLst>
              </p14:cNvPr>
              <p14:cNvContentPartPr/>
              <p14:nvPr/>
            </p14:nvContentPartPr>
            <p14:xfrm>
              <a:off x="9337560" y="3289286"/>
              <a:ext cx="39240" cy="4140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23B9ABA-A5C4-D587-892E-B704A7EA714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19560" y="3271646"/>
                <a:ext cx="7488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0992FB3-6F35-050F-7F3C-221017111EF9}"/>
                  </a:ext>
                </a:extLst>
              </p14:cNvPr>
              <p14:cNvContentPartPr/>
              <p14:nvPr/>
            </p14:nvContentPartPr>
            <p14:xfrm>
              <a:off x="9446280" y="3463886"/>
              <a:ext cx="270360" cy="1861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0992FB3-6F35-050F-7F3C-221017111EF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28640" y="3445886"/>
                <a:ext cx="306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B2E8F28-862D-0AF6-464A-7D8964539EE1}"/>
                  </a:ext>
                </a:extLst>
              </p14:cNvPr>
              <p14:cNvContentPartPr/>
              <p14:nvPr/>
            </p14:nvContentPartPr>
            <p14:xfrm>
              <a:off x="9725280" y="3518966"/>
              <a:ext cx="107280" cy="1483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B2E8F28-862D-0AF6-464A-7D8964539EE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07640" y="3500966"/>
                <a:ext cx="1429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6A65A6A-1A54-DA43-4A6C-F658CFB9A4CE}"/>
                  </a:ext>
                </a:extLst>
              </p14:cNvPr>
              <p14:cNvContentPartPr/>
              <p14:nvPr/>
            </p14:nvContentPartPr>
            <p14:xfrm>
              <a:off x="9894840" y="3474686"/>
              <a:ext cx="122400" cy="1497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6A65A6A-1A54-DA43-4A6C-F658CFB9A4C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77200" y="3456686"/>
                <a:ext cx="1580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B57DC9C-F4A9-09AF-B060-89F19110931D}"/>
                  </a:ext>
                </a:extLst>
              </p14:cNvPr>
              <p14:cNvContentPartPr/>
              <p14:nvPr/>
            </p14:nvContentPartPr>
            <p14:xfrm>
              <a:off x="10009680" y="3480446"/>
              <a:ext cx="283680" cy="252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B57DC9C-F4A9-09AF-B060-89F19110931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91680" y="3462806"/>
                <a:ext cx="3193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749AFB7-A22D-8E72-C4A9-61C99F3AF5D1}"/>
                  </a:ext>
                </a:extLst>
              </p14:cNvPr>
              <p14:cNvContentPartPr/>
              <p14:nvPr/>
            </p14:nvContentPartPr>
            <p14:xfrm>
              <a:off x="10488120" y="3371366"/>
              <a:ext cx="153720" cy="410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749AFB7-A22D-8E72-C4A9-61C99F3AF5D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470480" y="3353366"/>
                <a:ext cx="18936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95F931A-3EF9-342C-128B-845E310EA5CC}"/>
                  </a:ext>
                </a:extLst>
              </p14:cNvPr>
              <p14:cNvContentPartPr/>
              <p14:nvPr/>
            </p14:nvContentPartPr>
            <p14:xfrm>
              <a:off x="10731480" y="3388286"/>
              <a:ext cx="162360" cy="355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95F931A-3EF9-342C-128B-845E310EA5C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13480" y="3370286"/>
                <a:ext cx="1980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9046060-757A-C26C-F965-AC55AE133655}"/>
                  </a:ext>
                </a:extLst>
              </p14:cNvPr>
              <p14:cNvContentPartPr/>
              <p14:nvPr/>
            </p14:nvContentPartPr>
            <p14:xfrm>
              <a:off x="10989600" y="3302966"/>
              <a:ext cx="37800" cy="3978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9046060-757A-C26C-F965-AC55AE13365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71600" y="3284966"/>
                <a:ext cx="7344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90D0AEB-BB98-A160-DD95-ADCCBC85BB6A}"/>
                  </a:ext>
                </a:extLst>
              </p14:cNvPr>
              <p14:cNvContentPartPr/>
              <p14:nvPr/>
            </p14:nvContentPartPr>
            <p14:xfrm>
              <a:off x="10943880" y="3458486"/>
              <a:ext cx="675360" cy="1882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90D0AEB-BB98-A160-DD95-ADCCBC85BB6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26240" y="3440486"/>
                <a:ext cx="7110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C593E54-A624-E3B4-8913-987D51A514DA}"/>
                  </a:ext>
                </a:extLst>
              </p14:cNvPr>
              <p14:cNvContentPartPr/>
              <p14:nvPr/>
            </p14:nvContentPartPr>
            <p14:xfrm>
              <a:off x="11756400" y="3272366"/>
              <a:ext cx="158400" cy="5587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C593E54-A624-E3B4-8913-987D51A514D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738400" y="3254726"/>
                <a:ext cx="19404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E427251-1952-9CDB-8FA5-BA405B46CAC2}"/>
                  </a:ext>
                </a:extLst>
              </p14:cNvPr>
              <p14:cNvContentPartPr/>
              <p14:nvPr/>
            </p14:nvContentPartPr>
            <p14:xfrm>
              <a:off x="7446120" y="4780046"/>
              <a:ext cx="1214280" cy="468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E427251-1952-9CDB-8FA5-BA405B46CAC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28480" y="4762406"/>
                <a:ext cx="124992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C1AF532-E901-101B-D23C-5D863E3540FF}"/>
                  </a:ext>
                </a:extLst>
              </p14:cNvPr>
              <p14:cNvContentPartPr/>
              <p14:nvPr/>
            </p14:nvContentPartPr>
            <p14:xfrm>
              <a:off x="8736360" y="4681046"/>
              <a:ext cx="96120" cy="391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C1AF532-E901-101B-D23C-5D863E3540F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18720" y="4663046"/>
                <a:ext cx="1317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AD0DD7C-3580-0F10-F44D-B7CD2BF5CBA3}"/>
                  </a:ext>
                </a:extLst>
              </p14:cNvPr>
              <p14:cNvContentPartPr/>
              <p14:nvPr/>
            </p14:nvContentPartPr>
            <p14:xfrm>
              <a:off x="8767680" y="4818566"/>
              <a:ext cx="354240" cy="194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AD0DD7C-3580-0F10-F44D-B7CD2BF5CB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49680" y="4800566"/>
                <a:ext cx="3898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5825668-0F00-9A39-9F8C-E41681658107}"/>
                  </a:ext>
                </a:extLst>
              </p14:cNvPr>
              <p14:cNvContentPartPr/>
              <p14:nvPr/>
            </p14:nvContentPartPr>
            <p14:xfrm>
              <a:off x="9164760" y="4808486"/>
              <a:ext cx="162360" cy="494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5825668-0F00-9A39-9F8C-E416816581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47120" y="4790486"/>
                <a:ext cx="1980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6223045-D850-812E-3F72-FD4E3CF32416}"/>
                  </a:ext>
                </a:extLst>
              </p14:cNvPr>
              <p14:cNvContentPartPr/>
              <p14:nvPr/>
            </p14:nvContentPartPr>
            <p14:xfrm>
              <a:off x="9676320" y="4834766"/>
              <a:ext cx="277920" cy="358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6223045-D850-812E-3F72-FD4E3CF3241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658320" y="4817126"/>
                <a:ext cx="3135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037896E-EEAD-7396-75E0-E6CF6F7E4142}"/>
                  </a:ext>
                </a:extLst>
              </p14:cNvPr>
              <p14:cNvContentPartPr/>
              <p14:nvPr/>
            </p14:nvContentPartPr>
            <p14:xfrm>
              <a:off x="9646440" y="4974086"/>
              <a:ext cx="354600" cy="1882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037896E-EEAD-7396-75E0-E6CF6F7E414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628800" y="4956446"/>
                <a:ext cx="3902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7B9F02E-376D-ED29-DEA9-D4E478BAD04C}"/>
                  </a:ext>
                </a:extLst>
              </p14:cNvPr>
              <p14:cNvContentPartPr/>
              <p14:nvPr/>
            </p14:nvContentPartPr>
            <p14:xfrm>
              <a:off x="6545760" y="4380806"/>
              <a:ext cx="934200" cy="4064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7B9F02E-376D-ED29-DEA9-D4E478BAD04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27760" y="4363166"/>
                <a:ext cx="9698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0B27CC8-F551-0137-3ED9-96916FA8E2D4}"/>
                  </a:ext>
                </a:extLst>
              </p14:cNvPr>
              <p14:cNvContentPartPr/>
              <p14:nvPr/>
            </p14:nvContentPartPr>
            <p14:xfrm>
              <a:off x="7485360" y="3864206"/>
              <a:ext cx="87840" cy="2988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0B27CC8-F551-0137-3ED9-96916FA8E2D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67720" y="3846206"/>
                <a:ext cx="1234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13B0481-5A08-1ACE-9F36-36D4C6F8FA24}"/>
                  </a:ext>
                </a:extLst>
              </p14:cNvPr>
              <p14:cNvContentPartPr/>
              <p14:nvPr/>
            </p14:nvContentPartPr>
            <p14:xfrm>
              <a:off x="7298520" y="4083446"/>
              <a:ext cx="386640" cy="204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13B0481-5A08-1ACE-9F36-36D4C6F8FA2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80880" y="4065806"/>
                <a:ext cx="4222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E54D9C3-A464-793A-272B-579E21CB88ED}"/>
                  </a:ext>
                </a:extLst>
              </p14:cNvPr>
              <p14:cNvContentPartPr/>
              <p14:nvPr/>
            </p14:nvContentPartPr>
            <p14:xfrm>
              <a:off x="7551240" y="4214126"/>
              <a:ext cx="774720" cy="4921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E54D9C3-A464-793A-272B-579E21CB88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33240" y="4196486"/>
                <a:ext cx="81036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0BB685C-B0B6-DE19-AC3B-09D2ED6BCE41}"/>
                  </a:ext>
                </a:extLst>
              </p14:cNvPr>
              <p14:cNvContentPartPr/>
              <p14:nvPr/>
            </p14:nvContentPartPr>
            <p14:xfrm>
              <a:off x="8216520" y="4409246"/>
              <a:ext cx="384120" cy="781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0BB685C-B0B6-DE19-AC3B-09D2ED6BCE4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198520" y="4391246"/>
                <a:ext cx="4197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81BB966-852B-E66A-63A3-C037AE148892}"/>
                  </a:ext>
                </a:extLst>
              </p14:cNvPr>
              <p14:cNvContentPartPr/>
              <p14:nvPr/>
            </p14:nvContentPartPr>
            <p14:xfrm>
              <a:off x="8595240" y="4294046"/>
              <a:ext cx="328320" cy="2714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81BB966-852B-E66A-63A3-C037AE14889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77240" y="4276406"/>
                <a:ext cx="3639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6193336-9325-4F51-59ED-11784CE020C5}"/>
                  </a:ext>
                </a:extLst>
              </p14:cNvPr>
              <p14:cNvContentPartPr/>
              <p14:nvPr/>
            </p14:nvContentPartPr>
            <p14:xfrm>
              <a:off x="9310920" y="4155086"/>
              <a:ext cx="38880" cy="387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6193336-9325-4F51-59ED-11784CE020C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293280" y="4137446"/>
                <a:ext cx="745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249275E-B1A1-6AC4-EA6B-261233157DA8}"/>
                  </a:ext>
                </a:extLst>
              </p14:cNvPr>
              <p14:cNvContentPartPr/>
              <p14:nvPr/>
            </p14:nvContentPartPr>
            <p14:xfrm>
              <a:off x="9164760" y="4339046"/>
              <a:ext cx="378000" cy="1742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249275E-B1A1-6AC4-EA6B-261233157DA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47120" y="4321046"/>
                <a:ext cx="4136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0ED936A-CEA8-B368-DE50-38E2FB9A483B}"/>
                  </a:ext>
                </a:extLst>
              </p14:cNvPr>
              <p14:cNvContentPartPr/>
              <p14:nvPr/>
            </p14:nvContentPartPr>
            <p14:xfrm>
              <a:off x="9596040" y="4124846"/>
              <a:ext cx="11880" cy="230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0ED936A-CEA8-B368-DE50-38E2FB9A483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578400" y="4106846"/>
                <a:ext cx="475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F8E0B53-949E-94C1-C5A6-605609B5D3C4}"/>
                  </a:ext>
                </a:extLst>
              </p14:cNvPr>
              <p14:cNvContentPartPr/>
              <p14:nvPr/>
            </p14:nvContentPartPr>
            <p14:xfrm>
              <a:off x="9607560" y="4325366"/>
              <a:ext cx="332640" cy="3607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F8E0B53-949E-94C1-C5A6-605609B5D3C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589920" y="4307726"/>
                <a:ext cx="3682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BDCE95C-961B-234A-E40B-BFC0867D7B55}"/>
                  </a:ext>
                </a:extLst>
              </p14:cNvPr>
              <p14:cNvContentPartPr/>
              <p14:nvPr/>
            </p14:nvContentPartPr>
            <p14:xfrm>
              <a:off x="10029480" y="4297646"/>
              <a:ext cx="483120" cy="5083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BDCE95C-961B-234A-E40B-BFC0867D7B5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011840" y="4279646"/>
                <a:ext cx="518760" cy="54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0102856-3949-4B1B-68FA-0219F38309C1}"/>
              </a:ext>
            </a:extLst>
          </p:cNvPr>
          <p:cNvGrpSpPr/>
          <p:nvPr/>
        </p:nvGrpSpPr>
        <p:grpSpPr>
          <a:xfrm>
            <a:off x="5162640" y="3258326"/>
            <a:ext cx="1406880" cy="2171880"/>
            <a:chOff x="5162640" y="3258326"/>
            <a:chExt cx="1406880" cy="21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D580304-1942-2B72-8B93-C04FE84A4036}"/>
                    </a:ext>
                  </a:extLst>
                </p14:cNvPr>
                <p14:cNvContentPartPr/>
                <p14:nvPr/>
              </p14:nvContentPartPr>
              <p14:xfrm>
                <a:off x="5782920" y="3258326"/>
                <a:ext cx="578160" cy="1109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D580304-1942-2B72-8B93-C04FE84A40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64920" y="3240326"/>
                  <a:ext cx="613800" cy="11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1AFCC24-5D8A-2B95-92F1-7452ADCDFFD4}"/>
                    </a:ext>
                  </a:extLst>
                </p14:cNvPr>
                <p14:cNvContentPartPr/>
                <p14:nvPr/>
              </p14:nvContentPartPr>
              <p14:xfrm>
                <a:off x="5900280" y="4353806"/>
                <a:ext cx="669240" cy="1076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1AFCC24-5D8A-2B95-92F1-7452ADCDFF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82640" y="4335806"/>
                  <a:ext cx="704880" cy="11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3075254-FBB7-41F9-6F13-5683DA34BC06}"/>
                    </a:ext>
                  </a:extLst>
                </p14:cNvPr>
                <p14:cNvContentPartPr/>
                <p14:nvPr/>
              </p14:nvContentPartPr>
              <p14:xfrm>
                <a:off x="5311680" y="4889126"/>
                <a:ext cx="33840" cy="54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3075254-FBB7-41F9-6F13-5683DA34BC0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94040" y="4871486"/>
                  <a:ext cx="69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A955E7B-0803-F7EE-155F-F6E4A4BDB383}"/>
                    </a:ext>
                  </a:extLst>
                </p14:cNvPr>
                <p14:cNvContentPartPr/>
                <p14:nvPr/>
              </p14:nvContentPartPr>
              <p14:xfrm>
                <a:off x="5162640" y="3757286"/>
                <a:ext cx="599760" cy="1170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A955E7B-0803-F7EE-155F-F6E4A4BDB3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44640" y="3739286"/>
                  <a:ext cx="635400" cy="12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453A3E5-5CBA-A027-4441-6E4D834EAD38}"/>
              </a:ext>
            </a:extLst>
          </p:cNvPr>
          <p:cNvGrpSpPr/>
          <p:nvPr/>
        </p:nvGrpSpPr>
        <p:grpSpPr>
          <a:xfrm>
            <a:off x="6436680" y="4728926"/>
            <a:ext cx="294120" cy="977760"/>
            <a:chOff x="6436680" y="4728926"/>
            <a:chExt cx="294120" cy="9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EADF16A-561B-41AC-3F22-8A5394F1A6F6}"/>
                    </a:ext>
                  </a:extLst>
                </p14:cNvPr>
                <p14:cNvContentPartPr/>
                <p14:nvPr/>
              </p14:nvContentPartPr>
              <p14:xfrm>
                <a:off x="6477000" y="4728926"/>
                <a:ext cx="160920" cy="428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EADF16A-561B-41AC-3F22-8A5394F1A6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59000" y="4710926"/>
                  <a:ext cx="1965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B35FB2-2ED5-0542-0F02-C449A1811039}"/>
                    </a:ext>
                  </a:extLst>
                </p14:cNvPr>
                <p14:cNvContentPartPr/>
                <p14:nvPr/>
              </p14:nvContentPartPr>
              <p14:xfrm>
                <a:off x="6436680" y="5231126"/>
                <a:ext cx="294120" cy="475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B35FB2-2ED5-0542-0F02-C449A181103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19040" y="5213126"/>
                  <a:ext cx="329760" cy="51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870CF52-01AE-1DF1-0191-46E00E603377}"/>
              </a:ext>
            </a:extLst>
          </p:cNvPr>
          <p:cNvGrpSpPr/>
          <p:nvPr/>
        </p:nvGrpSpPr>
        <p:grpSpPr>
          <a:xfrm>
            <a:off x="216240" y="-17674"/>
            <a:ext cx="3749400" cy="3849548"/>
            <a:chOff x="216240" y="-17674"/>
            <a:chExt cx="3749400" cy="384954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2913E86-21DB-7945-03C9-D14BEC2A0207}"/>
                    </a:ext>
                  </a:extLst>
                </p14:cNvPr>
                <p14:cNvContentPartPr/>
                <p14:nvPr/>
              </p14:nvContentPartPr>
              <p14:xfrm>
                <a:off x="1401720" y="714634"/>
                <a:ext cx="186480" cy="279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2913E86-21DB-7945-03C9-D14BEC2A02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84080" y="696994"/>
                  <a:ext cx="222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8201247-7FE9-94F1-5EAA-4A3D7EE9B776}"/>
                    </a:ext>
                  </a:extLst>
                </p14:cNvPr>
                <p14:cNvContentPartPr/>
                <p14:nvPr/>
              </p14:nvContentPartPr>
              <p14:xfrm>
                <a:off x="1424400" y="731554"/>
                <a:ext cx="189720" cy="267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8201247-7FE9-94F1-5EAA-4A3D7EE9B77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06760" y="713554"/>
                  <a:ext cx="225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912C9A9-1B09-6DD6-3F66-C64ED3A39D69}"/>
                    </a:ext>
                  </a:extLst>
                </p14:cNvPr>
                <p14:cNvContentPartPr/>
                <p14:nvPr/>
              </p14:nvContentPartPr>
              <p14:xfrm>
                <a:off x="1406760" y="816874"/>
                <a:ext cx="253080" cy="77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912C9A9-1B09-6DD6-3F66-C64ED3A39D6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88760" y="798874"/>
                  <a:ext cx="288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C63026-E04A-F8DA-00EE-FF2990561589}"/>
                    </a:ext>
                  </a:extLst>
                </p14:cNvPr>
                <p14:cNvContentPartPr/>
                <p14:nvPr/>
              </p14:nvContentPartPr>
              <p14:xfrm>
                <a:off x="1948200" y="738394"/>
                <a:ext cx="89280" cy="231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C63026-E04A-F8DA-00EE-FF29905615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30560" y="720754"/>
                  <a:ext cx="124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3FD896-31EC-2671-7C79-D755F37C575B}"/>
                    </a:ext>
                  </a:extLst>
                </p14:cNvPr>
                <p14:cNvContentPartPr/>
                <p14:nvPr/>
              </p14:nvContentPartPr>
              <p14:xfrm>
                <a:off x="1899240" y="762514"/>
                <a:ext cx="154080" cy="28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3FD896-31EC-2671-7C79-D755F37C575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81240" y="744514"/>
                  <a:ext cx="1897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3F9D1A-AFC2-343E-FA6F-3D3BFE93E6E2}"/>
                    </a:ext>
                  </a:extLst>
                </p14:cNvPr>
                <p14:cNvContentPartPr/>
                <p14:nvPr/>
              </p14:nvContentPartPr>
              <p14:xfrm>
                <a:off x="1977000" y="786274"/>
                <a:ext cx="116640" cy="205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3F9D1A-AFC2-343E-FA6F-3D3BFE93E6E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9000" y="768634"/>
                  <a:ext cx="152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601928-79D7-2204-EF01-73320A3224E5}"/>
                    </a:ext>
                  </a:extLst>
                </p14:cNvPr>
                <p14:cNvContentPartPr/>
                <p14:nvPr/>
              </p14:nvContentPartPr>
              <p14:xfrm>
                <a:off x="1926240" y="728314"/>
                <a:ext cx="268200" cy="99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601928-79D7-2204-EF01-73320A3224E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08240" y="710314"/>
                  <a:ext cx="303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DFFEA1-F5D8-6BC9-9772-6F6249A91098}"/>
                    </a:ext>
                  </a:extLst>
                </p14:cNvPr>
                <p14:cNvContentPartPr/>
                <p14:nvPr/>
              </p14:nvContentPartPr>
              <p14:xfrm>
                <a:off x="2369760" y="814354"/>
                <a:ext cx="201600" cy="249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DFFEA1-F5D8-6BC9-9772-6F6249A9109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52120" y="796714"/>
                  <a:ext cx="237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E504FC-4D79-C0FF-721D-5FBEAC6B9018}"/>
                    </a:ext>
                  </a:extLst>
                </p14:cNvPr>
                <p14:cNvContentPartPr/>
                <p14:nvPr/>
              </p14:nvContentPartPr>
              <p14:xfrm>
                <a:off x="2429520" y="954394"/>
                <a:ext cx="118800" cy="10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E504FC-4D79-C0FF-721D-5FBEAC6B901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11520" y="936394"/>
                  <a:ext cx="154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6DE8ED-A7DB-3B39-5226-680B812CFB09}"/>
                    </a:ext>
                  </a:extLst>
                </p14:cNvPr>
                <p14:cNvContentPartPr/>
                <p14:nvPr/>
              </p14:nvContentPartPr>
              <p14:xfrm>
                <a:off x="2554440" y="724354"/>
                <a:ext cx="38880" cy="216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6DE8ED-A7DB-3B39-5226-680B812CFB0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36440" y="706714"/>
                  <a:ext cx="745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D3C174-99AA-AAB0-5C39-0E65AB6EE692}"/>
                    </a:ext>
                  </a:extLst>
                </p14:cNvPr>
                <p14:cNvContentPartPr/>
                <p14:nvPr/>
              </p14:nvContentPartPr>
              <p14:xfrm>
                <a:off x="2483880" y="837394"/>
                <a:ext cx="161640" cy="153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D3C174-99AA-AAB0-5C39-0E65AB6EE69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66240" y="819754"/>
                  <a:ext cx="197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6E8E93C-CFC7-011F-60FB-72E388B07E4D}"/>
                    </a:ext>
                  </a:extLst>
                </p14:cNvPr>
                <p14:cNvContentPartPr/>
                <p14:nvPr/>
              </p14:nvContentPartPr>
              <p14:xfrm>
                <a:off x="1249080" y="281554"/>
                <a:ext cx="215640" cy="3550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6E8E93C-CFC7-011F-60FB-72E388B07E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31440" y="263554"/>
                  <a:ext cx="251280" cy="35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92E4668-FA4E-CAD7-E78D-93936BA9B607}"/>
                    </a:ext>
                  </a:extLst>
                </p14:cNvPr>
                <p14:cNvContentPartPr/>
                <p14:nvPr/>
              </p14:nvContentPartPr>
              <p14:xfrm>
                <a:off x="624840" y="441394"/>
                <a:ext cx="3075840" cy="163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92E4668-FA4E-CAD7-E78D-93936BA9B60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6840" y="423394"/>
                  <a:ext cx="3111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F7311D-FDA3-6523-E7E0-A892D980ECD1}"/>
                    </a:ext>
                  </a:extLst>
                </p14:cNvPr>
                <p14:cNvContentPartPr/>
                <p14:nvPr/>
              </p14:nvContentPartPr>
              <p14:xfrm>
                <a:off x="216240" y="714994"/>
                <a:ext cx="792000" cy="327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F7311D-FDA3-6523-E7E0-A892D980ECD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8240" y="696994"/>
                  <a:ext cx="8276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BED166F-A95C-4FDE-6625-B587CCCE3DA3}"/>
                    </a:ext>
                  </a:extLst>
                </p14:cNvPr>
                <p14:cNvContentPartPr/>
                <p14:nvPr/>
              </p14:nvContentPartPr>
              <p14:xfrm>
                <a:off x="1098960" y="803194"/>
                <a:ext cx="69480" cy="234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BED166F-A95C-4FDE-6625-B587CCCE3DA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80960" y="785554"/>
                  <a:ext cx="105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0E0C24-A6EC-DB5B-2B67-E1D9BDCF1EBB}"/>
                    </a:ext>
                  </a:extLst>
                </p14:cNvPr>
                <p14:cNvContentPartPr/>
                <p14:nvPr/>
              </p14:nvContentPartPr>
              <p14:xfrm>
                <a:off x="1520160" y="1263634"/>
                <a:ext cx="207720" cy="20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0E0C24-A6EC-DB5B-2B67-E1D9BDCF1EB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02520" y="1245994"/>
                  <a:ext cx="243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CFA613-44B9-6461-2B1B-30C38BA68D6D}"/>
                    </a:ext>
                  </a:extLst>
                </p14:cNvPr>
                <p14:cNvContentPartPr/>
                <p14:nvPr/>
              </p14:nvContentPartPr>
              <p14:xfrm>
                <a:off x="1473360" y="1295674"/>
                <a:ext cx="142200" cy="30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CFA613-44B9-6461-2B1B-30C38BA68D6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55360" y="1278034"/>
                  <a:ext cx="1778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B11D40-94A7-F131-96FF-BAF0C632D340}"/>
                    </a:ext>
                  </a:extLst>
                </p14:cNvPr>
                <p14:cNvContentPartPr/>
                <p14:nvPr/>
              </p14:nvContentPartPr>
              <p14:xfrm>
                <a:off x="1396680" y="1281634"/>
                <a:ext cx="645120" cy="26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B11D40-94A7-F131-96FF-BAF0C632D34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78680" y="1263994"/>
                  <a:ext cx="680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FC32B3-11DB-3079-D704-E8424B3DB21E}"/>
                    </a:ext>
                  </a:extLst>
                </p14:cNvPr>
                <p14:cNvContentPartPr/>
                <p14:nvPr/>
              </p14:nvContentPartPr>
              <p14:xfrm>
                <a:off x="1862520" y="1327714"/>
                <a:ext cx="240480" cy="22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FC32B3-11DB-3079-D704-E8424B3DB21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44880" y="1310074"/>
                  <a:ext cx="276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17B885-5680-52DA-EF02-1591E94004DF}"/>
                    </a:ext>
                  </a:extLst>
                </p14:cNvPr>
                <p14:cNvContentPartPr/>
                <p14:nvPr/>
              </p14:nvContentPartPr>
              <p14:xfrm>
                <a:off x="2356080" y="1296394"/>
                <a:ext cx="136800" cy="252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17B885-5680-52DA-EF02-1591E94004D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38080" y="1278394"/>
                  <a:ext cx="172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679F2B-518B-132A-ECD0-C290DFF4ADB1}"/>
                    </a:ext>
                  </a:extLst>
                </p14:cNvPr>
                <p14:cNvContentPartPr/>
                <p14:nvPr/>
              </p14:nvContentPartPr>
              <p14:xfrm>
                <a:off x="2326200" y="1392874"/>
                <a:ext cx="322920" cy="74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679F2B-518B-132A-ECD0-C290DFF4ADB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08200" y="1375234"/>
                  <a:ext cx="358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0BF9C6-025A-8B4C-D7CB-86A83CF9AB2F}"/>
                    </a:ext>
                  </a:extLst>
                </p14:cNvPr>
                <p14:cNvContentPartPr/>
                <p14:nvPr/>
              </p14:nvContentPartPr>
              <p14:xfrm>
                <a:off x="980520" y="1275514"/>
                <a:ext cx="214920" cy="283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0BF9C6-025A-8B4C-D7CB-86A83CF9AB2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2520" y="1257874"/>
                  <a:ext cx="250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8A37D5-D590-374A-B4CC-C3EBD0453D20}"/>
                    </a:ext>
                  </a:extLst>
                </p14:cNvPr>
                <p14:cNvContentPartPr/>
                <p14:nvPr/>
              </p14:nvContentPartPr>
              <p14:xfrm>
                <a:off x="1402440" y="1776274"/>
                <a:ext cx="133920" cy="322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8A37D5-D590-374A-B4CC-C3EBD0453D2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84440" y="1758634"/>
                  <a:ext cx="1695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896347-68C0-4E6F-743F-682AD6CE2DE2}"/>
                    </a:ext>
                  </a:extLst>
                </p14:cNvPr>
                <p14:cNvContentPartPr/>
                <p14:nvPr/>
              </p14:nvContentPartPr>
              <p14:xfrm>
                <a:off x="1427640" y="1900834"/>
                <a:ext cx="132840" cy="22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896347-68C0-4E6F-743F-682AD6CE2DE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10000" y="1883194"/>
                  <a:ext cx="168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4F3A34-6C3F-8A26-D63F-3B9DCB513D3F}"/>
                    </a:ext>
                  </a:extLst>
                </p14:cNvPr>
                <p14:cNvContentPartPr/>
                <p14:nvPr/>
              </p14:nvContentPartPr>
              <p14:xfrm>
                <a:off x="1435560" y="1809394"/>
                <a:ext cx="479520" cy="232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4F3A34-6C3F-8A26-D63F-3B9DCB513D3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17920" y="1791754"/>
                  <a:ext cx="515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5B3ADD-4835-0EAD-001D-4099971B1A84}"/>
                    </a:ext>
                  </a:extLst>
                </p14:cNvPr>
                <p14:cNvContentPartPr/>
                <p14:nvPr/>
              </p14:nvContentPartPr>
              <p14:xfrm>
                <a:off x="1755240" y="1929274"/>
                <a:ext cx="170280" cy="144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5B3ADD-4835-0EAD-001D-4099971B1A8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37240" y="1911274"/>
                  <a:ext cx="205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C63103-F6DE-1CF4-1AAB-374171320659}"/>
                    </a:ext>
                  </a:extLst>
                </p14:cNvPr>
                <p14:cNvContentPartPr/>
                <p14:nvPr/>
              </p14:nvContentPartPr>
              <p14:xfrm>
                <a:off x="2397840" y="1912714"/>
                <a:ext cx="161280" cy="19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C63103-F6DE-1CF4-1AAB-37417132065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80200" y="1895074"/>
                  <a:ext cx="196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9492AA-1EED-22D5-33A0-D5F035D09993}"/>
                    </a:ext>
                  </a:extLst>
                </p14:cNvPr>
                <p14:cNvContentPartPr/>
                <p14:nvPr/>
              </p14:nvContentPartPr>
              <p14:xfrm>
                <a:off x="2323680" y="1841074"/>
                <a:ext cx="284400" cy="27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9492AA-1EED-22D5-33A0-D5F035D0999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06040" y="1823074"/>
                  <a:ext cx="3200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C2977F-B531-A502-6E29-15E9DA712BBE}"/>
                    </a:ext>
                  </a:extLst>
                </p14:cNvPr>
                <p14:cNvContentPartPr/>
                <p14:nvPr/>
              </p14:nvContentPartPr>
              <p14:xfrm>
                <a:off x="1448880" y="2349754"/>
                <a:ext cx="143280" cy="254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C2977F-B531-A502-6E29-15E9DA712BB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30880" y="2332114"/>
                  <a:ext cx="178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4B53C5-B582-3E0C-217D-B81A0B4D00A3}"/>
                    </a:ext>
                  </a:extLst>
                </p14:cNvPr>
                <p14:cNvContentPartPr/>
                <p14:nvPr/>
              </p14:nvContentPartPr>
              <p14:xfrm>
                <a:off x="1406400" y="2311954"/>
                <a:ext cx="356040" cy="215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4B53C5-B582-3E0C-217D-B81A0B4D00A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88760" y="2293954"/>
                  <a:ext cx="391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D78179B-25C3-2D92-D007-D0C80088927F}"/>
                    </a:ext>
                  </a:extLst>
                </p14:cNvPr>
                <p14:cNvContentPartPr/>
                <p14:nvPr/>
              </p14:nvContentPartPr>
              <p14:xfrm>
                <a:off x="1834800" y="2352994"/>
                <a:ext cx="297000" cy="262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D78179B-25C3-2D92-D007-D0C80088927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16800" y="2335354"/>
                  <a:ext cx="332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BF5A5E-CF4F-6D39-B1B5-4DDED362CBA7}"/>
                    </a:ext>
                  </a:extLst>
                </p14:cNvPr>
                <p14:cNvContentPartPr/>
                <p14:nvPr/>
              </p14:nvContentPartPr>
              <p14:xfrm>
                <a:off x="2343840" y="2301874"/>
                <a:ext cx="147600" cy="247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BF5A5E-CF4F-6D39-B1B5-4DDED362CBA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26200" y="2284234"/>
                  <a:ext cx="183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6C3DB4-7434-A43A-84F5-7B759CF231E6}"/>
                    </a:ext>
                  </a:extLst>
                </p14:cNvPr>
                <p14:cNvContentPartPr/>
                <p14:nvPr/>
              </p14:nvContentPartPr>
              <p14:xfrm>
                <a:off x="2313600" y="2340394"/>
                <a:ext cx="236160" cy="246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6C3DB4-7434-A43A-84F5-7B759CF231E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95600" y="2322394"/>
                  <a:ext cx="271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AE07CB-66E2-205B-C243-C20D103BDDBC}"/>
                    </a:ext>
                  </a:extLst>
                </p14:cNvPr>
                <p14:cNvContentPartPr/>
                <p14:nvPr/>
              </p14:nvContentPartPr>
              <p14:xfrm>
                <a:off x="1425120" y="2825674"/>
                <a:ext cx="293760" cy="276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AE07CB-66E2-205B-C243-C20D103BDDB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07120" y="2807674"/>
                  <a:ext cx="3294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9E1089-6754-1EDE-E58C-7EAC6F2ECFEB}"/>
                    </a:ext>
                  </a:extLst>
                </p14:cNvPr>
                <p14:cNvContentPartPr/>
                <p14:nvPr/>
              </p14:nvContentPartPr>
              <p14:xfrm>
                <a:off x="1906080" y="2854474"/>
                <a:ext cx="218160" cy="283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9E1089-6754-1EDE-E58C-7EAC6F2ECFE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88080" y="2836474"/>
                  <a:ext cx="2538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81DB00-297E-0B8F-0B61-879B84460E20}"/>
                    </a:ext>
                  </a:extLst>
                </p14:cNvPr>
                <p14:cNvContentPartPr/>
                <p14:nvPr/>
              </p14:nvContentPartPr>
              <p14:xfrm>
                <a:off x="1861440" y="2894434"/>
                <a:ext cx="235440" cy="155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81DB00-297E-0B8F-0B61-879B84460E2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43800" y="2876434"/>
                  <a:ext cx="271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9632D8F-91EB-A216-C907-867A8975C405}"/>
                    </a:ext>
                  </a:extLst>
                </p14:cNvPr>
                <p14:cNvContentPartPr/>
                <p14:nvPr/>
              </p14:nvContentPartPr>
              <p14:xfrm>
                <a:off x="2259600" y="2810194"/>
                <a:ext cx="235080" cy="335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9632D8F-91EB-A216-C907-867A8975C40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41600" y="2792554"/>
                  <a:ext cx="2707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762EC2-267A-CD11-2736-367FC7688A6A}"/>
                    </a:ext>
                  </a:extLst>
                </p14:cNvPr>
                <p14:cNvContentPartPr/>
                <p14:nvPr/>
              </p14:nvContentPartPr>
              <p14:xfrm>
                <a:off x="2291640" y="2944114"/>
                <a:ext cx="294120" cy="143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762EC2-267A-CD11-2736-367FC7688A6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74000" y="2926114"/>
                  <a:ext cx="329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D12952-DEA7-3542-B474-87CB669B6414}"/>
                    </a:ext>
                  </a:extLst>
                </p14:cNvPr>
                <p14:cNvContentPartPr/>
                <p14:nvPr/>
              </p14:nvContentPartPr>
              <p14:xfrm>
                <a:off x="990600" y="1789954"/>
                <a:ext cx="280440" cy="38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D12952-DEA7-3542-B474-87CB669B641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2600" y="1771954"/>
                  <a:ext cx="3160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C354443-129E-BD3E-A239-931F2A1F8F1B}"/>
                    </a:ext>
                  </a:extLst>
                </p14:cNvPr>
                <p14:cNvContentPartPr/>
                <p14:nvPr/>
              </p14:nvContentPartPr>
              <p14:xfrm>
                <a:off x="1095000" y="2438674"/>
                <a:ext cx="190440" cy="318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C354443-129E-BD3E-A239-931F2A1F8F1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77360" y="2420674"/>
                  <a:ext cx="2260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09B2600-929A-C4F7-22ED-2B3BF74054B3}"/>
                    </a:ext>
                  </a:extLst>
                </p14:cNvPr>
                <p14:cNvContentPartPr/>
                <p14:nvPr/>
              </p14:nvContentPartPr>
              <p14:xfrm>
                <a:off x="1127760" y="3008554"/>
                <a:ext cx="108720" cy="29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09B2600-929A-C4F7-22ED-2B3BF74054B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10120" y="2990554"/>
                  <a:ext cx="144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13EEAF-00C0-9682-4EDE-95B56F09BFB1}"/>
                    </a:ext>
                  </a:extLst>
                </p14:cNvPr>
                <p14:cNvContentPartPr/>
                <p14:nvPr/>
              </p14:nvContentPartPr>
              <p14:xfrm>
                <a:off x="1191840" y="2822794"/>
                <a:ext cx="298080" cy="120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13EEAF-00C0-9682-4EDE-95B56F09BFB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74200" y="2805154"/>
                  <a:ext cx="333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DA47D5-BA77-0D13-84E6-97D5852DA132}"/>
                    </a:ext>
                  </a:extLst>
                </p14:cNvPr>
                <p14:cNvContentPartPr/>
                <p14:nvPr/>
              </p14:nvContentPartPr>
              <p14:xfrm>
                <a:off x="1369680" y="25594"/>
                <a:ext cx="222480" cy="203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DA47D5-BA77-0D13-84E6-97D5852DA13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51680" y="7954"/>
                  <a:ext cx="258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F6DABF-3B06-8446-7E1E-DD2D6F703124}"/>
                    </a:ext>
                  </a:extLst>
                </p14:cNvPr>
                <p14:cNvContentPartPr/>
                <p14:nvPr/>
              </p14:nvContentPartPr>
              <p14:xfrm>
                <a:off x="1667400" y="149726"/>
                <a:ext cx="45360" cy="18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F6DABF-3B06-8446-7E1E-DD2D6F70312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49760" y="132086"/>
                  <a:ext cx="81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20A1E79-2843-BABF-23B8-94DC2771E6B5}"/>
                    </a:ext>
                  </a:extLst>
                </p14:cNvPr>
                <p14:cNvContentPartPr/>
                <p14:nvPr/>
              </p14:nvContentPartPr>
              <p14:xfrm>
                <a:off x="1681080" y="-17674"/>
                <a:ext cx="255600" cy="263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20A1E79-2843-BABF-23B8-94DC2771E6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63080" y="-35314"/>
                  <a:ext cx="2912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ED9A554-70D8-CB7A-9C6D-7AF6B628804C}"/>
                    </a:ext>
                  </a:extLst>
                </p14:cNvPr>
                <p14:cNvContentPartPr/>
                <p14:nvPr/>
              </p14:nvContentPartPr>
              <p14:xfrm>
                <a:off x="1442400" y="347006"/>
                <a:ext cx="164160" cy="219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ED9A554-70D8-CB7A-9C6D-7AF6B628804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424400" y="329366"/>
                  <a:ext cx="199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5B9C154-6DF9-F942-8B47-05519E98F49B}"/>
                    </a:ext>
                  </a:extLst>
                </p14:cNvPr>
                <p14:cNvContentPartPr/>
                <p14:nvPr/>
              </p14:nvContentPartPr>
              <p14:xfrm>
                <a:off x="1744800" y="414686"/>
                <a:ext cx="29520" cy="8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5B9C154-6DF9-F942-8B47-05519E98F49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27160" y="396686"/>
                  <a:ext cx="65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CACA4D-8092-8175-E169-BE13DF9AF33C}"/>
                    </a:ext>
                  </a:extLst>
                </p14:cNvPr>
                <p14:cNvContentPartPr/>
                <p14:nvPr/>
              </p14:nvContentPartPr>
              <p14:xfrm>
                <a:off x="1782240" y="366446"/>
                <a:ext cx="381960" cy="213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CACA4D-8092-8175-E169-BE13DF9AF33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764240" y="348806"/>
                  <a:ext cx="417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CF5218F-C004-F11F-72CA-C14FFB491A78}"/>
                    </a:ext>
                  </a:extLst>
                </p14:cNvPr>
                <p14:cNvContentPartPr/>
                <p14:nvPr/>
              </p14:nvContentPartPr>
              <p14:xfrm>
                <a:off x="2315040" y="278966"/>
                <a:ext cx="353880" cy="437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CF5218F-C004-F11F-72CA-C14FFB491A7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97400" y="260966"/>
                  <a:ext cx="3895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FA62739-068C-A363-4E17-984EF538DA3B}"/>
                    </a:ext>
                  </a:extLst>
                </p14:cNvPr>
                <p14:cNvContentPartPr/>
                <p14:nvPr/>
              </p14:nvContentPartPr>
              <p14:xfrm>
                <a:off x="3274080" y="557966"/>
                <a:ext cx="556560" cy="901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FA62739-068C-A363-4E17-984EF538DA3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256080" y="540326"/>
                  <a:ext cx="592200" cy="9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666193E-466D-1DD8-10FA-4DABF5BC078E}"/>
                    </a:ext>
                  </a:extLst>
                </p14:cNvPr>
                <p14:cNvContentPartPr/>
                <p14:nvPr/>
              </p14:nvContentPartPr>
              <p14:xfrm>
                <a:off x="2856120" y="1002566"/>
                <a:ext cx="538920" cy="1280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666193E-466D-1DD8-10FA-4DABF5BC078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38120" y="984926"/>
                  <a:ext cx="574560" cy="13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ABC6E3F-8ABB-7C49-7EC4-742796AE39D6}"/>
                    </a:ext>
                  </a:extLst>
                </p14:cNvPr>
                <p14:cNvContentPartPr/>
                <p14:nvPr/>
              </p14:nvContentPartPr>
              <p14:xfrm>
                <a:off x="3710760" y="2054126"/>
                <a:ext cx="196560" cy="426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ABC6E3F-8ABB-7C49-7EC4-742796AE39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93120" y="2036486"/>
                  <a:ext cx="2322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DDC735D-555F-2A4C-9E08-369F04E930E9}"/>
                    </a:ext>
                  </a:extLst>
                </p14:cNvPr>
                <p14:cNvContentPartPr/>
                <p14:nvPr/>
              </p14:nvContentPartPr>
              <p14:xfrm>
                <a:off x="3621480" y="2583326"/>
                <a:ext cx="344160" cy="441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DDC735D-555F-2A4C-9E08-369F04E930E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03480" y="2565686"/>
                  <a:ext cx="3798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BF32D73-ED87-46EC-5EFE-036E3EA11697}"/>
                    </a:ext>
                  </a:extLst>
                </p14:cNvPr>
                <p14:cNvContentPartPr/>
                <p14:nvPr/>
              </p14:nvContentPartPr>
              <p14:xfrm>
                <a:off x="1480200" y="1051166"/>
                <a:ext cx="1044360" cy="115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BF32D73-ED87-46EC-5EFE-036E3EA116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62560" y="1033526"/>
                  <a:ext cx="1080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399D622-3C6A-F072-A157-44532B00D085}"/>
                    </a:ext>
                  </a:extLst>
                </p14:cNvPr>
                <p14:cNvContentPartPr/>
                <p14:nvPr/>
              </p14:nvContentPartPr>
              <p14:xfrm>
                <a:off x="1556520" y="1631126"/>
                <a:ext cx="140040" cy="14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399D622-3C6A-F072-A157-44532B00D08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538880" y="1613486"/>
                  <a:ext cx="175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E8AA51D-67D6-CD98-26E5-A265325FE8E1}"/>
                    </a:ext>
                  </a:extLst>
                </p14:cNvPr>
                <p14:cNvContentPartPr/>
                <p14:nvPr/>
              </p14:nvContentPartPr>
              <p14:xfrm>
                <a:off x="1939200" y="1545446"/>
                <a:ext cx="739080" cy="62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E8AA51D-67D6-CD98-26E5-A265325FE8E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21200" y="1527806"/>
                  <a:ext cx="774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EFD57F5-C94B-61C5-5B40-8CECE74F6A86}"/>
                    </a:ext>
                  </a:extLst>
                </p14:cNvPr>
                <p14:cNvContentPartPr/>
                <p14:nvPr/>
              </p14:nvContentPartPr>
              <p14:xfrm>
                <a:off x="1752000" y="2183726"/>
                <a:ext cx="930960" cy="51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EFD57F5-C94B-61C5-5B40-8CECE74F6A8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34000" y="2165726"/>
                  <a:ext cx="966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9CA2A4B-73AF-961D-2B59-D315A72F50F5}"/>
                    </a:ext>
                  </a:extLst>
                </p14:cNvPr>
                <p14:cNvContentPartPr/>
                <p14:nvPr/>
              </p14:nvContentPartPr>
              <p14:xfrm>
                <a:off x="1556520" y="2731646"/>
                <a:ext cx="1093320" cy="128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9CA2A4B-73AF-961D-2B59-D315A72F50F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38880" y="2713646"/>
                  <a:ext cx="1128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4E90431-A4C3-B716-643B-5DC78D40BCCE}"/>
                    </a:ext>
                  </a:extLst>
                </p14:cNvPr>
                <p14:cNvContentPartPr/>
                <p14:nvPr/>
              </p14:nvContentPartPr>
              <p14:xfrm>
                <a:off x="1706280" y="3300806"/>
                <a:ext cx="1140480" cy="57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4E90431-A4C3-B716-643B-5DC78D40BCC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688640" y="3283166"/>
                  <a:ext cx="117612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BF10768-B30C-1638-663C-BAEF94746CEA}"/>
                  </a:ext>
                </a:extLst>
              </p14:cNvPr>
              <p14:cNvContentPartPr/>
              <p14:nvPr/>
            </p14:nvContentPartPr>
            <p14:xfrm>
              <a:off x="6626760" y="2442206"/>
              <a:ext cx="304920" cy="2473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BF10768-B30C-1638-663C-BAEF94746CE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618120" y="2433566"/>
                <a:ext cx="32256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E6A020B-7EE7-FFB9-A984-50842AACBB64}"/>
              </a:ext>
            </a:extLst>
          </p:cNvPr>
          <p:cNvGrpSpPr/>
          <p:nvPr/>
        </p:nvGrpSpPr>
        <p:grpSpPr>
          <a:xfrm>
            <a:off x="9669480" y="4732166"/>
            <a:ext cx="1786680" cy="464760"/>
            <a:chOff x="9669480" y="4732166"/>
            <a:chExt cx="178668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28750D0-EF36-C75B-100A-5D573F0D8B39}"/>
                    </a:ext>
                  </a:extLst>
                </p14:cNvPr>
                <p14:cNvContentPartPr/>
                <p14:nvPr/>
              </p14:nvContentPartPr>
              <p14:xfrm>
                <a:off x="9669840" y="4897406"/>
                <a:ext cx="329400" cy="299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28750D0-EF36-C75B-100A-5D573F0D8B3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660840" y="4888766"/>
                  <a:ext cx="347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B86AF5F-BA7D-FE81-0FA2-230EA7542E73}"/>
                    </a:ext>
                  </a:extLst>
                </p14:cNvPr>
                <p14:cNvContentPartPr/>
                <p14:nvPr/>
              </p14:nvContentPartPr>
              <p14:xfrm>
                <a:off x="9669480" y="4918646"/>
                <a:ext cx="356040" cy="249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B86AF5F-BA7D-FE81-0FA2-230EA7542E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60840" y="4909646"/>
                  <a:ext cx="373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E8874B0-90B4-7078-7595-B59937544ABA}"/>
                    </a:ext>
                  </a:extLst>
                </p14:cNvPr>
                <p14:cNvContentPartPr/>
                <p14:nvPr/>
              </p14:nvContentPartPr>
              <p14:xfrm>
                <a:off x="10223520" y="4998926"/>
                <a:ext cx="195480" cy="183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E8874B0-90B4-7078-7595-B59937544AB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14880" y="4990286"/>
                  <a:ext cx="2131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0A54DB-9C93-A7B9-807B-42F655D8CBB4}"/>
                    </a:ext>
                  </a:extLst>
                </p14:cNvPr>
                <p14:cNvContentPartPr/>
                <p14:nvPr/>
              </p14:nvContentPartPr>
              <p14:xfrm>
                <a:off x="10460400" y="4998926"/>
                <a:ext cx="95400" cy="118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0A54DB-9C93-A7B9-807B-42F655D8CBB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51400" y="4990286"/>
                  <a:ext cx="113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700ED85-DB3D-8DA0-920C-0DDB074835AE}"/>
                    </a:ext>
                  </a:extLst>
                </p14:cNvPr>
                <p14:cNvContentPartPr/>
                <p14:nvPr/>
              </p14:nvContentPartPr>
              <p14:xfrm>
                <a:off x="10565160" y="4732166"/>
                <a:ext cx="124920" cy="410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700ED85-DB3D-8DA0-920C-0DDB074835A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556520" y="4723166"/>
                  <a:ext cx="1425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11D6C3E-7C45-6D49-E5CF-8C2C302E4AE5}"/>
                    </a:ext>
                  </a:extLst>
                </p14:cNvPr>
                <p14:cNvContentPartPr/>
                <p14:nvPr/>
              </p14:nvContentPartPr>
              <p14:xfrm>
                <a:off x="10728600" y="4984166"/>
                <a:ext cx="148680" cy="211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11D6C3E-7C45-6D49-E5CF-8C2C302E4AE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719960" y="4975526"/>
                  <a:ext cx="166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2D62B8D-B2FE-B9DB-EFDC-8A28CB5422C1}"/>
                    </a:ext>
                  </a:extLst>
                </p14:cNvPr>
                <p14:cNvContentPartPr/>
                <p14:nvPr/>
              </p14:nvContentPartPr>
              <p14:xfrm>
                <a:off x="10878000" y="4951766"/>
                <a:ext cx="244800" cy="216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2D62B8D-B2FE-B9DB-EFDC-8A28CB5422C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69360" y="4943126"/>
                  <a:ext cx="2624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565BF92-120F-359F-3ECF-DE7E41F63206}"/>
                    </a:ext>
                  </a:extLst>
                </p14:cNvPr>
                <p14:cNvContentPartPr/>
                <p14:nvPr/>
              </p14:nvContentPartPr>
              <p14:xfrm>
                <a:off x="11159880" y="4961126"/>
                <a:ext cx="296280" cy="192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565BF92-120F-359F-3ECF-DE7E41F6320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51240" y="4952486"/>
                  <a:ext cx="31392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446D90D-D334-E0AB-D28A-D6BCD833FCC8}"/>
              </a:ext>
            </a:extLst>
          </p:cNvPr>
          <p:cNvGrpSpPr/>
          <p:nvPr/>
        </p:nvGrpSpPr>
        <p:grpSpPr>
          <a:xfrm>
            <a:off x="4341840" y="3755846"/>
            <a:ext cx="1474920" cy="1346040"/>
            <a:chOff x="4341840" y="3755846"/>
            <a:chExt cx="1474920" cy="134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9720E7A-289C-9244-58EB-6169F1CA8287}"/>
                    </a:ext>
                  </a:extLst>
                </p14:cNvPr>
                <p14:cNvContentPartPr/>
                <p14:nvPr/>
              </p14:nvContentPartPr>
              <p14:xfrm>
                <a:off x="5228160" y="3755846"/>
                <a:ext cx="588600" cy="1346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9720E7A-289C-9244-58EB-6169F1CA828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219520" y="3746846"/>
                  <a:ext cx="606240" cy="13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B51AF73-1EA3-F259-7E0F-FDB0A9E4F1D6}"/>
                    </a:ext>
                  </a:extLst>
                </p14:cNvPr>
                <p14:cNvContentPartPr/>
                <p14:nvPr/>
              </p14:nvContentPartPr>
              <p14:xfrm>
                <a:off x="4341840" y="4552526"/>
                <a:ext cx="194040" cy="336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B51AF73-1EA3-F259-7E0F-FDB0A9E4F1D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33200" y="4543886"/>
                  <a:ext cx="2116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2886724-2146-37D9-EAA1-1675F4B49B47}"/>
                    </a:ext>
                  </a:extLst>
                </p14:cNvPr>
                <p14:cNvContentPartPr/>
                <p14:nvPr/>
              </p14:nvContentPartPr>
              <p14:xfrm>
                <a:off x="4568280" y="4591406"/>
                <a:ext cx="182880" cy="178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2886724-2146-37D9-EAA1-1675F4B49B4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59640" y="4582406"/>
                  <a:ext cx="200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E80DAA1-0F6C-4B6F-1B33-6C486077A319}"/>
                    </a:ext>
                  </a:extLst>
                </p14:cNvPr>
                <p14:cNvContentPartPr/>
                <p14:nvPr/>
              </p14:nvContentPartPr>
              <p14:xfrm>
                <a:off x="4682400" y="4407086"/>
                <a:ext cx="338400" cy="307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E80DAA1-0F6C-4B6F-1B33-6C486077A31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73760" y="4398446"/>
                  <a:ext cx="356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B31E0F0-51D3-BBF3-003D-98A63037F2C6}"/>
                    </a:ext>
                  </a:extLst>
                </p14:cNvPr>
                <p14:cNvContentPartPr/>
                <p14:nvPr/>
              </p14:nvContentPartPr>
              <p14:xfrm>
                <a:off x="5006040" y="4195406"/>
                <a:ext cx="400680" cy="306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B31E0F0-51D3-BBF3-003D-98A63037F2C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997400" y="4186766"/>
                  <a:ext cx="41832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87A3AC0-4943-F284-AD64-994CFE99F347}"/>
              </a:ext>
            </a:extLst>
          </p:cNvPr>
          <p:cNvGrpSpPr/>
          <p:nvPr/>
        </p:nvGrpSpPr>
        <p:grpSpPr>
          <a:xfrm>
            <a:off x="2661720" y="1425566"/>
            <a:ext cx="1359720" cy="749520"/>
            <a:chOff x="2661720" y="1425566"/>
            <a:chExt cx="1359720" cy="74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652E53F-F071-6291-BDF7-123A1DF9A701}"/>
                    </a:ext>
                  </a:extLst>
                </p14:cNvPr>
                <p14:cNvContentPartPr/>
                <p14:nvPr/>
              </p14:nvContentPartPr>
              <p14:xfrm>
                <a:off x="2661720" y="1613846"/>
                <a:ext cx="151920" cy="561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652E53F-F071-6291-BDF7-123A1DF9A70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53080" y="1604846"/>
                  <a:ext cx="16956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AFB4632-2B47-A160-3B5B-EB1273C764A1}"/>
                    </a:ext>
                  </a:extLst>
                </p14:cNvPr>
                <p14:cNvContentPartPr/>
                <p14:nvPr/>
              </p14:nvContentPartPr>
              <p14:xfrm>
                <a:off x="2872680" y="1688366"/>
                <a:ext cx="257040" cy="298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AFB4632-2B47-A160-3B5B-EB1273C764A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64040" y="1679366"/>
                  <a:ext cx="274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A94704C-6A2E-B67B-CD9F-F3F071BB880C}"/>
                    </a:ext>
                  </a:extLst>
                </p14:cNvPr>
                <p14:cNvContentPartPr/>
                <p14:nvPr/>
              </p14:nvContentPartPr>
              <p14:xfrm>
                <a:off x="3045120" y="1425566"/>
                <a:ext cx="976320" cy="405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A94704C-6A2E-B67B-CD9F-F3F071BB880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036480" y="1416926"/>
                  <a:ext cx="993960" cy="42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5B8989B-5610-80EA-C4B0-8AFE2E0DE352}"/>
              </a:ext>
            </a:extLst>
          </p:cNvPr>
          <p:cNvGrpSpPr/>
          <p:nvPr/>
        </p:nvGrpSpPr>
        <p:grpSpPr>
          <a:xfrm>
            <a:off x="927600" y="1055554"/>
            <a:ext cx="9594360" cy="843840"/>
            <a:chOff x="927600" y="1055554"/>
            <a:chExt cx="9594360" cy="84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77949F2-1EAA-77BD-B42A-27520C269737}"/>
                    </a:ext>
                  </a:extLst>
                </p14:cNvPr>
                <p14:cNvContentPartPr/>
                <p14:nvPr/>
              </p14:nvContentPartPr>
              <p14:xfrm>
                <a:off x="927600" y="1055554"/>
                <a:ext cx="477720" cy="843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77949F2-1EAA-77BD-B42A-27520C2697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9960" y="1037554"/>
                  <a:ext cx="51336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1238053-DE6D-2EE7-889C-A47AC3D32A7E}"/>
                    </a:ext>
                  </a:extLst>
                </p14:cNvPr>
                <p14:cNvContentPartPr/>
                <p14:nvPr/>
              </p14:nvContentPartPr>
              <p14:xfrm>
                <a:off x="1545360" y="1472794"/>
                <a:ext cx="342720" cy="244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1238053-DE6D-2EE7-889C-A47AC3D32A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27720" y="1455154"/>
                  <a:ext cx="378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6738797-518C-2391-0C27-99FE69BC7B4B}"/>
                    </a:ext>
                  </a:extLst>
                </p14:cNvPr>
                <p14:cNvContentPartPr/>
                <p14:nvPr/>
              </p14:nvContentPartPr>
              <p14:xfrm>
                <a:off x="2058000" y="1113514"/>
                <a:ext cx="235800" cy="579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6738797-518C-2391-0C27-99FE69BC7B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0360" y="1095874"/>
                  <a:ext cx="27144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0FAAFC-447D-DC90-5C9C-DB4D1F1CD126}"/>
                    </a:ext>
                  </a:extLst>
                </p14:cNvPr>
                <p14:cNvContentPartPr/>
                <p14:nvPr/>
              </p14:nvContentPartPr>
              <p14:xfrm>
                <a:off x="2362920" y="1407274"/>
                <a:ext cx="501840" cy="214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0FAAFC-447D-DC90-5C9C-DB4D1F1CD1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4920" y="1389274"/>
                  <a:ext cx="5374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DD4DA1B-957F-D4B6-97CE-1B8458DC7A1D}"/>
                    </a:ext>
                  </a:extLst>
                </p14:cNvPr>
                <p14:cNvContentPartPr/>
                <p14:nvPr/>
              </p14:nvContentPartPr>
              <p14:xfrm>
                <a:off x="2894280" y="1374514"/>
                <a:ext cx="379440" cy="261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DD4DA1B-957F-D4B6-97CE-1B8458DC7A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6280" y="1356874"/>
                  <a:ext cx="4150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24E5B92-A355-699E-A756-F9404C5677EE}"/>
                    </a:ext>
                  </a:extLst>
                </p14:cNvPr>
                <p14:cNvContentPartPr/>
                <p14:nvPr/>
              </p14:nvContentPartPr>
              <p14:xfrm>
                <a:off x="3412680" y="1426354"/>
                <a:ext cx="312120" cy="4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24E5B92-A355-699E-A756-F9404C5677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94680" y="1408354"/>
                  <a:ext cx="347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5C8DAC-BD44-3F36-17CA-D8007A812D73}"/>
                    </a:ext>
                  </a:extLst>
                </p14:cNvPr>
                <p14:cNvContentPartPr/>
                <p14:nvPr/>
              </p14:nvContentPartPr>
              <p14:xfrm>
                <a:off x="3614280" y="1458394"/>
                <a:ext cx="92880" cy="98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5C8DAC-BD44-3F36-17CA-D8007A812D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96640" y="1440394"/>
                  <a:ext cx="128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07700C-1F0F-A426-8E59-2DDBCF3BCC30}"/>
                    </a:ext>
                  </a:extLst>
                </p14:cNvPr>
                <p14:cNvContentPartPr/>
                <p14:nvPr/>
              </p14:nvContentPartPr>
              <p14:xfrm>
                <a:off x="3995880" y="1192354"/>
                <a:ext cx="280080" cy="473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07700C-1F0F-A426-8E59-2DDBCF3BCC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77880" y="1174714"/>
                  <a:ext cx="3157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5B4D99-C8E0-712B-7164-E232AFD280AB}"/>
                    </a:ext>
                  </a:extLst>
                </p14:cNvPr>
                <p14:cNvContentPartPr/>
                <p14:nvPr/>
              </p14:nvContentPartPr>
              <p14:xfrm>
                <a:off x="3419160" y="1617154"/>
                <a:ext cx="309600" cy="9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5B4D99-C8E0-712B-7164-E232AFD280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01520" y="1599514"/>
                  <a:ext cx="345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AF1081-D22D-91E0-20BD-47C64E16A0B5}"/>
                    </a:ext>
                  </a:extLst>
                </p14:cNvPr>
                <p14:cNvContentPartPr/>
                <p14:nvPr/>
              </p14:nvContentPartPr>
              <p14:xfrm>
                <a:off x="4612920" y="1248514"/>
                <a:ext cx="54720" cy="27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AF1081-D22D-91E0-20BD-47C64E16A0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95280" y="1230514"/>
                  <a:ext cx="90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3FF53CB-A516-0126-EE2C-AA6D1AC69251}"/>
                    </a:ext>
                  </a:extLst>
                </p14:cNvPr>
                <p14:cNvContentPartPr/>
                <p14:nvPr/>
              </p14:nvContentPartPr>
              <p14:xfrm>
                <a:off x="4610400" y="1465234"/>
                <a:ext cx="138240" cy="433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3FF53CB-A516-0126-EE2C-AA6D1AC692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92760" y="1447594"/>
                  <a:ext cx="1738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EFC7EA-9A95-C890-342D-B9B241288ADB}"/>
                    </a:ext>
                  </a:extLst>
                </p14:cNvPr>
                <p14:cNvContentPartPr/>
                <p14:nvPr/>
              </p14:nvContentPartPr>
              <p14:xfrm>
                <a:off x="5053560" y="1338514"/>
                <a:ext cx="477720" cy="266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EFC7EA-9A95-C890-342D-B9B241288A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5920" y="1320874"/>
                  <a:ext cx="513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58763A-E09C-8C50-B3FF-8F120169D1E4}"/>
                    </a:ext>
                  </a:extLst>
                </p14:cNvPr>
                <p14:cNvContentPartPr/>
                <p14:nvPr/>
              </p14:nvContentPartPr>
              <p14:xfrm>
                <a:off x="5463960" y="1317994"/>
                <a:ext cx="512640" cy="180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58763A-E09C-8C50-B3FF-8F120169D1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45960" y="1299994"/>
                  <a:ext cx="548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0DB478-5C72-21C3-295A-5C24386DE87D}"/>
                    </a:ext>
                  </a:extLst>
                </p14:cNvPr>
                <p14:cNvContentPartPr/>
                <p14:nvPr/>
              </p14:nvContentPartPr>
              <p14:xfrm>
                <a:off x="6083520" y="1305394"/>
                <a:ext cx="288000" cy="325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0DB478-5C72-21C3-295A-5C24386DE8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65880" y="1287754"/>
                  <a:ext cx="323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B3B1D9-FC1E-CBCC-4986-EA9D70119478}"/>
                    </a:ext>
                  </a:extLst>
                </p14:cNvPr>
                <p14:cNvContentPartPr/>
                <p14:nvPr/>
              </p14:nvContentPartPr>
              <p14:xfrm>
                <a:off x="6512640" y="1441474"/>
                <a:ext cx="360000" cy="26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B3B1D9-FC1E-CBCC-4986-EA9D70119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94640" y="1423834"/>
                  <a:ext cx="395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750803-3F38-5C22-174A-846DC4D5DDC9}"/>
                    </a:ext>
                  </a:extLst>
                </p14:cNvPr>
                <p14:cNvContentPartPr/>
                <p14:nvPr/>
              </p14:nvContentPartPr>
              <p14:xfrm>
                <a:off x="6590760" y="1513114"/>
                <a:ext cx="180720" cy="121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750803-3F38-5C22-174A-846DC4D5DD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72760" y="1495474"/>
                  <a:ext cx="216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D08B76-CC86-EBBE-A73A-B988BDACD171}"/>
                    </a:ext>
                  </a:extLst>
                </p14:cNvPr>
                <p14:cNvContentPartPr/>
                <p14:nvPr/>
              </p14:nvContentPartPr>
              <p14:xfrm>
                <a:off x="7104480" y="1109914"/>
                <a:ext cx="379080" cy="38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D08B76-CC86-EBBE-A73A-B988BDACD1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86480" y="1091914"/>
                  <a:ext cx="4147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DA98E3-6BED-DF61-DC86-758FD8D25473}"/>
                    </a:ext>
                  </a:extLst>
                </p14:cNvPr>
                <p14:cNvContentPartPr/>
                <p14:nvPr/>
              </p14:nvContentPartPr>
              <p14:xfrm>
                <a:off x="7984680" y="1127914"/>
                <a:ext cx="29160" cy="71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DA98E3-6BED-DF61-DC86-758FD8D254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67040" y="1109914"/>
                  <a:ext cx="64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0172BD5-438D-F627-5355-04C2FEB14A2A}"/>
                    </a:ext>
                  </a:extLst>
                </p14:cNvPr>
                <p14:cNvContentPartPr/>
                <p14:nvPr/>
              </p14:nvContentPartPr>
              <p14:xfrm>
                <a:off x="7734120" y="1284874"/>
                <a:ext cx="239760" cy="453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0172BD5-438D-F627-5355-04C2FEB14A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16480" y="1267234"/>
                  <a:ext cx="2754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AC4C5D5-16B4-84C2-5D23-BEAC615D4F62}"/>
                    </a:ext>
                  </a:extLst>
                </p14:cNvPr>
                <p14:cNvContentPartPr/>
                <p14:nvPr/>
              </p14:nvContentPartPr>
              <p14:xfrm>
                <a:off x="8073600" y="1149874"/>
                <a:ext cx="1176480" cy="390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C4C5D5-16B4-84C2-5D23-BEAC615D4F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55600" y="1131874"/>
                  <a:ext cx="12121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F24EDE-D6C4-1E53-5194-8CE70C1ECD54}"/>
                    </a:ext>
                  </a:extLst>
                </p14:cNvPr>
                <p14:cNvContentPartPr/>
                <p14:nvPr/>
              </p14:nvContentPartPr>
              <p14:xfrm>
                <a:off x="9425040" y="1096234"/>
                <a:ext cx="81720" cy="465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F24EDE-D6C4-1E53-5194-8CE70C1ECD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07400" y="1078594"/>
                  <a:ext cx="1173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FFC5B9-2051-E8B9-FA2A-4614B893D80F}"/>
                    </a:ext>
                  </a:extLst>
                </p14:cNvPr>
                <p14:cNvContentPartPr/>
                <p14:nvPr/>
              </p14:nvContentPartPr>
              <p14:xfrm>
                <a:off x="9369600" y="1130434"/>
                <a:ext cx="450000" cy="415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FFC5B9-2051-E8B9-FA2A-4614B893D8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51600" y="1112794"/>
                  <a:ext cx="4856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05CF10-2856-8E3E-D615-DC56116D0326}"/>
                    </a:ext>
                  </a:extLst>
                </p14:cNvPr>
                <p14:cNvContentPartPr/>
                <p14:nvPr/>
              </p14:nvContentPartPr>
              <p14:xfrm>
                <a:off x="9700080" y="1374514"/>
                <a:ext cx="462600" cy="82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05CF10-2856-8E3E-D615-DC56116D03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82080" y="1356874"/>
                  <a:ext cx="498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032593-7496-74F9-62E3-4ABFD9705D62}"/>
                    </a:ext>
                  </a:extLst>
                </p14:cNvPr>
                <p14:cNvContentPartPr/>
                <p14:nvPr/>
              </p14:nvContentPartPr>
              <p14:xfrm>
                <a:off x="10234320" y="1141234"/>
                <a:ext cx="287640" cy="469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032593-7496-74F9-62E3-4ABFD9705D6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16320" y="1123594"/>
                  <a:ext cx="323280" cy="50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0CFF380-F138-A589-70F5-5F01EEF61A5D}"/>
                  </a:ext>
                </a:extLst>
              </p14:cNvPr>
              <p14:cNvContentPartPr/>
              <p14:nvPr/>
            </p14:nvContentPartPr>
            <p14:xfrm>
              <a:off x="809160" y="2095954"/>
              <a:ext cx="293400" cy="501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0CFF380-F138-A589-70F5-5F01EEF61A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1160" y="2078314"/>
                <a:ext cx="3290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8FEF730-91E5-9534-6903-A1F8B9097190}"/>
                  </a:ext>
                </a:extLst>
              </p14:cNvPr>
              <p14:cNvContentPartPr/>
              <p14:nvPr/>
            </p14:nvContentPartPr>
            <p14:xfrm>
              <a:off x="816360" y="5421274"/>
              <a:ext cx="291960" cy="810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8FEF730-91E5-9534-6903-A1F8B909719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8360" y="5403274"/>
                <a:ext cx="327600" cy="84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A629934-A2D9-C5DC-EEE0-107AA2865CA6}"/>
                  </a:ext>
                </a:extLst>
              </p14:cNvPr>
              <p14:cNvContentPartPr/>
              <p14:nvPr/>
            </p14:nvContentPartPr>
            <p14:xfrm>
              <a:off x="1627440" y="2461354"/>
              <a:ext cx="257760" cy="2731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A629934-A2D9-C5DC-EEE0-107AA2865CA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09800" y="2443354"/>
                <a:ext cx="293400" cy="27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72C1A884-A3CE-038E-605D-909AD042471B}"/>
              </a:ext>
            </a:extLst>
          </p:cNvPr>
          <p:cNvGrpSpPr/>
          <p:nvPr/>
        </p:nvGrpSpPr>
        <p:grpSpPr>
          <a:xfrm>
            <a:off x="8543760" y="2755474"/>
            <a:ext cx="1723680" cy="739080"/>
            <a:chOff x="8543760" y="2755474"/>
            <a:chExt cx="1723680" cy="73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0D869F-5411-A4D9-0575-2F1E6D6BA8EE}"/>
                    </a:ext>
                  </a:extLst>
                </p14:cNvPr>
                <p14:cNvContentPartPr/>
                <p14:nvPr/>
              </p14:nvContentPartPr>
              <p14:xfrm>
                <a:off x="8543760" y="2997394"/>
                <a:ext cx="464760" cy="266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0D869F-5411-A4D9-0575-2F1E6D6BA8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25760" y="2979394"/>
                  <a:ext cx="500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5B9E43-A946-70FD-752D-9E766C947A11}"/>
                    </a:ext>
                  </a:extLst>
                </p14:cNvPr>
                <p14:cNvContentPartPr/>
                <p14:nvPr/>
              </p14:nvContentPartPr>
              <p14:xfrm>
                <a:off x="8877480" y="3001714"/>
                <a:ext cx="134640" cy="241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55B9E43-A946-70FD-752D-9E766C947A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59840" y="2983714"/>
                  <a:ext cx="170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1AD280-7EFF-7608-F950-8AF10DE4F1FB}"/>
                    </a:ext>
                  </a:extLst>
                </p14:cNvPr>
                <p14:cNvContentPartPr/>
                <p14:nvPr/>
              </p14:nvContentPartPr>
              <p14:xfrm>
                <a:off x="9161520" y="2806594"/>
                <a:ext cx="16200" cy="505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1AD280-7EFF-7608-F950-8AF10DE4F1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43520" y="2788594"/>
                  <a:ext cx="518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2F8552-F250-B491-2EEC-A422B0FBB441}"/>
                    </a:ext>
                  </a:extLst>
                </p14:cNvPr>
                <p14:cNvContentPartPr/>
                <p14:nvPr/>
              </p14:nvContentPartPr>
              <p14:xfrm>
                <a:off x="9500280" y="2960314"/>
                <a:ext cx="23760" cy="378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2F8552-F250-B491-2EEC-A422B0FBB4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82640" y="2942674"/>
                  <a:ext cx="594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4FABD5-43AB-C480-F7D1-8ECF210163F6}"/>
                    </a:ext>
                  </a:extLst>
                </p14:cNvPr>
                <p14:cNvContentPartPr/>
                <p14:nvPr/>
              </p14:nvContentPartPr>
              <p14:xfrm>
                <a:off x="9383640" y="3028354"/>
                <a:ext cx="704880" cy="313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4FABD5-43AB-C480-F7D1-8ECF210163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65640" y="3010354"/>
                  <a:ext cx="740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48C9466-EB0B-1E96-38E8-6499B2BCCDD8}"/>
                    </a:ext>
                  </a:extLst>
                </p14:cNvPr>
                <p14:cNvContentPartPr/>
                <p14:nvPr/>
              </p14:nvContentPartPr>
              <p14:xfrm>
                <a:off x="9971160" y="2755474"/>
                <a:ext cx="296280" cy="73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48C9466-EB0B-1E96-38E8-6499B2BCCD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53520" y="2737474"/>
                  <a:ext cx="331920" cy="7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9DDDF79-40D4-7C57-BB4F-A0A148BEA070}"/>
              </a:ext>
            </a:extLst>
          </p:cNvPr>
          <p:cNvGrpSpPr/>
          <p:nvPr/>
        </p:nvGrpSpPr>
        <p:grpSpPr>
          <a:xfrm>
            <a:off x="1634280" y="2349754"/>
            <a:ext cx="6530760" cy="3615120"/>
            <a:chOff x="1634280" y="2349754"/>
            <a:chExt cx="6530760" cy="36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051AAE-A136-3320-F756-B613BCABD9A0}"/>
                    </a:ext>
                  </a:extLst>
                </p14:cNvPr>
                <p14:cNvContentPartPr/>
                <p14:nvPr/>
              </p14:nvContentPartPr>
              <p14:xfrm>
                <a:off x="2042520" y="2500954"/>
                <a:ext cx="79920" cy="365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051AAE-A136-3320-F756-B613BCABD9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24520" y="2483314"/>
                  <a:ext cx="115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4D9C584-239E-F393-F0F6-1C79A1E4508A}"/>
                    </a:ext>
                  </a:extLst>
                </p14:cNvPr>
                <p14:cNvContentPartPr/>
                <p14:nvPr/>
              </p14:nvContentPartPr>
              <p14:xfrm>
                <a:off x="2224680" y="2455234"/>
                <a:ext cx="166680" cy="35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4D9C584-239E-F393-F0F6-1C79A1E4508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07040" y="2437234"/>
                  <a:ext cx="2023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E58A6BF-BBBE-1ED8-F1C3-D59ADC011C4F}"/>
                    </a:ext>
                  </a:extLst>
                </p14:cNvPr>
                <p14:cNvContentPartPr/>
                <p14:nvPr/>
              </p14:nvContentPartPr>
              <p14:xfrm>
                <a:off x="2473080" y="2421754"/>
                <a:ext cx="996480" cy="401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E58A6BF-BBBE-1ED8-F1C3-D59ADC011C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55440" y="2404114"/>
                  <a:ext cx="10321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83AFECB-AAEA-BC2F-C843-0F6DC276479A}"/>
                    </a:ext>
                  </a:extLst>
                </p14:cNvPr>
                <p14:cNvContentPartPr/>
                <p14:nvPr/>
              </p14:nvContentPartPr>
              <p14:xfrm>
                <a:off x="3644520" y="2349754"/>
                <a:ext cx="697680" cy="479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83AFECB-AAEA-BC2F-C843-0F6DC27647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26880" y="2332114"/>
                  <a:ext cx="73332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24C920-5263-183F-6ABC-740501F78FA8}"/>
                    </a:ext>
                  </a:extLst>
                </p14:cNvPr>
                <p14:cNvContentPartPr/>
                <p14:nvPr/>
              </p14:nvContentPartPr>
              <p14:xfrm>
                <a:off x="4750800" y="2483314"/>
                <a:ext cx="245880" cy="124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24C920-5263-183F-6ABC-740501F78F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32800" y="2465314"/>
                  <a:ext cx="281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EDA246-D51A-D508-95DC-A108BB3D7FB4}"/>
                    </a:ext>
                  </a:extLst>
                </p14:cNvPr>
                <p14:cNvContentPartPr/>
                <p14:nvPr/>
              </p14:nvContentPartPr>
              <p14:xfrm>
                <a:off x="5468280" y="2445154"/>
                <a:ext cx="517680" cy="201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EDA246-D51A-D508-95DC-A108BB3D7F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50280" y="2427154"/>
                  <a:ext cx="553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E5FF6A-98C0-5BE0-55A7-EF0BC9438D1A}"/>
                    </a:ext>
                  </a:extLst>
                </p14:cNvPr>
                <p14:cNvContentPartPr/>
                <p14:nvPr/>
              </p14:nvContentPartPr>
              <p14:xfrm>
                <a:off x="6025200" y="2405194"/>
                <a:ext cx="421920" cy="235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E5FF6A-98C0-5BE0-55A7-EF0BC9438D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07200" y="2387194"/>
                  <a:ext cx="4575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C2D964-1108-22DB-2C74-457F20CF03B1}"/>
                    </a:ext>
                  </a:extLst>
                </p14:cNvPr>
                <p14:cNvContentPartPr/>
                <p14:nvPr/>
              </p14:nvContentPartPr>
              <p14:xfrm>
                <a:off x="2099760" y="3013954"/>
                <a:ext cx="250560" cy="65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C2D964-1108-22DB-2C74-457F20CF03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82120" y="2995954"/>
                  <a:ext cx="28620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33A2B9-A9AF-23E7-F743-3F24B2E4F6E4}"/>
                    </a:ext>
                  </a:extLst>
                </p14:cNvPr>
                <p14:cNvContentPartPr/>
                <p14:nvPr/>
              </p14:nvContentPartPr>
              <p14:xfrm>
                <a:off x="2042520" y="3291514"/>
                <a:ext cx="547920" cy="181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33A2B9-A9AF-23E7-F743-3F24B2E4F6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24520" y="3273874"/>
                  <a:ext cx="583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804452-2EC8-BC0E-C9DA-7AD443F23527}"/>
                    </a:ext>
                  </a:extLst>
                </p14:cNvPr>
                <p14:cNvContentPartPr/>
                <p14:nvPr/>
              </p14:nvContentPartPr>
              <p14:xfrm>
                <a:off x="2672160" y="3297274"/>
                <a:ext cx="293760" cy="272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804452-2EC8-BC0E-C9DA-7AD443F2352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54520" y="3279634"/>
                  <a:ext cx="329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289980-069A-A4CC-41AF-2AB9B7AFE54B}"/>
                    </a:ext>
                  </a:extLst>
                </p14:cNvPr>
                <p14:cNvContentPartPr/>
                <p14:nvPr/>
              </p14:nvContentPartPr>
              <p14:xfrm>
                <a:off x="3237360" y="3116914"/>
                <a:ext cx="226800" cy="441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289980-069A-A4CC-41AF-2AB9B7AFE5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19720" y="3099274"/>
                  <a:ext cx="2624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CD23BD-0E18-BB62-FC20-9CCBAA109EBC}"/>
                    </a:ext>
                  </a:extLst>
                </p14:cNvPr>
                <p14:cNvContentPartPr/>
                <p14:nvPr/>
              </p14:nvContentPartPr>
              <p14:xfrm>
                <a:off x="3608160" y="3247234"/>
                <a:ext cx="213840" cy="305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CD23BD-0E18-BB62-FC20-9CCBAA109E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90520" y="3229594"/>
                  <a:ext cx="2494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F5FBAD3-AC60-6286-58CD-324B94A73D2C}"/>
                    </a:ext>
                  </a:extLst>
                </p14:cNvPr>
                <p14:cNvContentPartPr/>
                <p14:nvPr/>
              </p14:nvContentPartPr>
              <p14:xfrm>
                <a:off x="3869880" y="3233914"/>
                <a:ext cx="225720" cy="285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F5FBAD3-AC60-6286-58CD-324B94A73D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51880" y="3215914"/>
                  <a:ext cx="261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DCC3003-A211-59F4-4523-26484E425925}"/>
                    </a:ext>
                  </a:extLst>
                </p14:cNvPr>
                <p14:cNvContentPartPr/>
                <p14:nvPr/>
              </p14:nvContentPartPr>
              <p14:xfrm>
                <a:off x="4234920" y="3067234"/>
                <a:ext cx="72720" cy="438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DCC3003-A211-59F4-4523-26484E42592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17280" y="3049234"/>
                  <a:ext cx="10836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F6AA34-5131-8301-F45A-1DCF146CF2DF}"/>
                    </a:ext>
                  </a:extLst>
                </p14:cNvPr>
                <p14:cNvContentPartPr/>
                <p14:nvPr/>
              </p14:nvContentPartPr>
              <p14:xfrm>
                <a:off x="4479000" y="3294754"/>
                <a:ext cx="310320" cy="177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F6AA34-5131-8301-F45A-1DCF146CF2D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61360" y="3276754"/>
                  <a:ext cx="345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ACF879-540D-54C6-947C-972F64E0172C}"/>
                    </a:ext>
                  </a:extLst>
                </p14:cNvPr>
                <p14:cNvContentPartPr/>
                <p14:nvPr/>
              </p14:nvContentPartPr>
              <p14:xfrm>
                <a:off x="4948800" y="3141394"/>
                <a:ext cx="304920" cy="502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ACF879-540D-54C6-947C-972F64E017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31160" y="3123394"/>
                  <a:ext cx="340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AF06E3-ABD2-A93C-8E7B-0D91EE0AB74A}"/>
                    </a:ext>
                  </a:extLst>
                </p14:cNvPr>
                <p14:cNvContentPartPr/>
                <p14:nvPr/>
              </p14:nvContentPartPr>
              <p14:xfrm>
                <a:off x="5460720" y="3216994"/>
                <a:ext cx="63720" cy="46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AF06E3-ABD2-A93C-8E7B-0D91EE0AB74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42720" y="3198994"/>
                  <a:ext cx="99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87C96A4-1D86-4E9D-4D6E-6CEB732A1596}"/>
                    </a:ext>
                  </a:extLst>
                </p14:cNvPr>
                <p14:cNvContentPartPr/>
                <p14:nvPr/>
              </p14:nvContentPartPr>
              <p14:xfrm>
                <a:off x="5497800" y="3366394"/>
                <a:ext cx="108360" cy="380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87C96A4-1D86-4E9D-4D6E-6CEB732A159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80160" y="3348754"/>
                  <a:ext cx="1440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B88776-21BC-DEEE-8634-E5BAF031BCE3}"/>
                    </a:ext>
                  </a:extLst>
                </p14:cNvPr>
                <p14:cNvContentPartPr/>
                <p14:nvPr/>
              </p14:nvContentPartPr>
              <p14:xfrm>
                <a:off x="5838000" y="3169834"/>
                <a:ext cx="432720" cy="312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B88776-21BC-DEEE-8634-E5BAF031BC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20360" y="3151834"/>
                  <a:ext cx="4683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FC2EF3-BF4C-939E-0B0A-BBDA0135179F}"/>
                    </a:ext>
                  </a:extLst>
                </p14:cNvPr>
                <p14:cNvContentPartPr/>
                <p14:nvPr/>
              </p14:nvContentPartPr>
              <p14:xfrm>
                <a:off x="6409680" y="2984434"/>
                <a:ext cx="50040" cy="500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FC2EF3-BF4C-939E-0B0A-BBDA013517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91680" y="2966434"/>
                  <a:ext cx="856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87B2274-1D75-E58E-5F8D-807D533966BB}"/>
                    </a:ext>
                  </a:extLst>
                </p14:cNvPr>
                <p14:cNvContentPartPr/>
                <p14:nvPr/>
              </p14:nvContentPartPr>
              <p14:xfrm>
                <a:off x="6575640" y="3198274"/>
                <a:ext cx="25200" cy="23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87B2274-1D75-E58E-5F8D-807D533966B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58000" y="3180634"/>
                  <a:ext cx="60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B9A5BF-9537-637B-9168-325BC169FEB0}"/>
                    </a:ext>
                  </a:extLst>
                </p14:cNvPr>
                <p14:cNvContentPartPr/>
                <p14:nvPr/>
              </p14:nvContentPartPr>
              <p14:xfrm>
                <a:off x="6543240" y="3097474"/>
                <a:ext cx="376920" cy="29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B9A5BF-9537-637B-9168-325BC169FE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25600" y="3079474"/>
                  <a:ext cx="4125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C89D24-9F87-0D57-295E-632E1B89556E}"/>
                    </a:ext>
                  </a:extLst>
                </p14:cNvPr>
                <p14:cNvContentPartPr/>
                <p14:nvPr/>
              </p14:nvContentPartPr>
              <p14:xfrm>
                <a:off x="7017360" y="3171274"/>
                <a:ext cx="316800" cy="40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C89D24-9F87-0D57-295E-632E1B8955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99360" y="3153634"/>
                  <a:ext cx="352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300E19-B39F-7F47-8A75-1C521BCBBF30}"/>
                    </a:ext>
                  </a:extLst>
                </p14:cNvPr>
                <p14:cNvContentPartPr/>
                <p14:nvPr/>
              </p14:nvContentPartPr>
              <p14:xfrm>
                <a:off x="7094040" y="3340834"/>
                <a:ext cx="302400" cy="74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300E19-B39F-7F47-8A75-1C521BCBBF3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76400" y="3323194"/>
                  <a:ext cx="338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747A9D-7D60-C00D-6073-4FA2EFBEEDE2}"/>
                    </a:ext>
                  </a:extLst>
                </p14:cNvPr>
                <p14:cNvContentPartPr/>
                <p14:nvPr/>
              </p14:nvContentPartPr>
              <p14:xfrm>
                <a:off x="7541520" y="3052474"/>
                <a:ext cx="267840" cy="372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747A9D-7D60-C00D-6073-4FA2EFBEED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23880" y="3034834"/>
                  <a:ext cx="3034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13450F2-89A7-F4DC-E2BA-363D8EA40E48}"/>
                    </a:ext>
                  </a:extLst>
                </p14:cNvPr>
                <p14:cNvContentPartPr/>
                <p14:nvPr/>
              </p14:nvContentPartPr>
              <p14:xfrm>
                <a:off x="8034720" y="3049594"/>
                <a:ext cx="130320" cy="489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13450F2-89A7-F4DC-E2BA-363D8EA40E4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16720" y="3031594"/>
                  <a:ext cx="1659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4C2854-8C29-756F-76E0-97655B9941B1}"/>
                    </a:ext>
                  </a:extLst>
                </p14:cNvPr>
                <p14:cNvContentPartPr/>
                <p14:nvPr/>
              </p14:nvContentPartPr>
              <p14:xfrm>
                <a:off x="2042520" y="3767074"/>
                <a:ext cx="235440" cy="570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4C2854-8C29-756F-76E0-97655B9941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4520" y="3749434"/>
                  <a:ext cx="2710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EA6B40-7758-0DAE-24FE-3FD61C5C4B23}"/>
                    </a:ext>
                  </a:extLst>
                </p14:cNvPr>
                <p14:cNvContentPartPr/>
                <p14:nvPr/>
              </p14:nvContentPartPr>
              <p14:xfrm>
                <a:off x="2039280" y="4704514"/>
                <a:ext cx="317880" cy="617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EA6B40-7758-0DAE-24FE-3FD61C5C4B2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21280" y="4686874"/>
                  <a:ext cx="35352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25696E0-27BD-5E21-805B-A14460FF8F6E}"/>
                    </a:ext>
                  </a:extLst>
                </p14:cNvPr>
                <p14:cNvContentPartPr/>
                <p14:nvPr/>
              </p14:nvContentPartPr>
              <p14:xfrm>
                <a:off x="2637240" y="4423714"/>
                <a:ext cx="56880" cy="369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25696E0-27BD-5E21-805B-A14460FF8F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19240" y="4406074"/>
                  <a:ext cx="925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61CE0C0-6958-A20C-D923-AFD6D5E4E74C}"/>
                    </a:ext>
                  </a:extLst>
                </p14:cNvPr>
                <p14:cNvContentPartPr/>
                <p14:nvPr/>
              </p14:nvContentPartPr>
              <p14:xfrm>
                <a:off x="2656680" y="4316794"/>
                <a:ext cx="622800" cy="253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61CE0C0-6958-A20C-D923-AFD6D5E4E7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38680" y="4298794"/>
                  <a:ext cx="6584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C992A8-C4B1-FE27-F31A-0665A506EE72}"/>
                    </a:ext>
                  </a:extLst>
                </p14:cNvPr>
                <p14:cNvContentPartPr/>
                <p14:nvPr/>
              </p14:nvContentPartPr>
              <p14:xfrm>
                <a:off x="3265800" y="4150474"/>
                <a:ext cx="114120" cy="91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C992A8-C4B1-FE27-F31A-0665A506EE7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48160" y="4132474"/>
                  <a:ext cx="149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0C5AE99-164E-B3B3-C43B-7C71D07BCB05}"/>
                    </a:ext>
                  </a:extLst>
                </p14:cNvPr>
                <p14:cNvContentPartPr/>
                <p14:nvPr/>
              </p14:nvContentPartPr>
              <p14:xfrm>
                <a:off x="3578640" y="4122394"/>
                <a:ext cx="813600" cy="349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0C5AE99-164E-B3B3-C43B-7C71D07BCB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61000" y="4104394"/>
                  <a:ext cx="8492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B6A4FE1-9F20-9471-7361-2003AEDD8AA0}"/>
                    </a:ext>
                  </a:extLst>
                </p14:cNvPr>
                <p14:cNvContentPartPr/>
                <p14:nvPr/>
              </p14:nvContentPartPr>
              <p14:xfrm>
                <a:off x="4392600" y="4079554"/>
                <a:ext cx="135720" cy="588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B6A4FE1-9F20-9471-7361-2003AEDD8A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74960" y="4061554"/>
                  <a:ext cx="17136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5D093A9-F0DE-DDA8-474A-A72561A59855}"/>
                    </a:ext>
                  </a:extLst>
                </p14:cNvPr>
                <p14:cNvContentPartPr/>
                <p14:nvPr/>
              </p14:nvContentPartPr>
              <p14:xfrm>
                <a:off x="4343280" y="4020514"/>
                <a:ext cx="702000" cy="559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5D093A9-F0DE-DDA8-474A-A72561A598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25280" y="4002874"/>
                  <a:ext cx="7376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81B3F2-E5F0-7954-8E2C-35AEF66176BF}"/>
                    </a:ext>
                  </a:extLst>
                </p14:cNvPr>
                <p14:cNvContentPartPr/>
                <p14:nvPr/>
              </p14:nvContentPartPr>
              <p14:xfrm>
                <a:off x="5086320" y="3737914"/>
                <a:ext cx="176040" cy="278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81B3F2-E5F0-7954-8E2C-35AEF66176B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68320" y="3719914"/>
                  <a:ext cx="211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4B9343-4603-1683-8592-1B873FB3D770}"/>
                    </a:ext>
                  </a:extLst>
                </p14:cNvPr>
                <p14:cNvContentPartPr/>
                <p14:nvPr/>
              </p14:nvContentPartPr>
              <p14:xfrm>
                <a:off x="5318880" y="4092154"/>
                <a:ext cx="271080" cy="351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4B9343-4603-1683-8592-1B873FB3D77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00880" y="4074514"/>
                  <a:ext cx="3067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B0C1169-3063-D78B-1B8A-173582C7D802}"/>
                    </a:ext>
                  </a:extLst>
                </p14:cNvPr>
                <p14:cNvContentPartPr/>
                <p14:nvPr/>
              </p14:nvContentPartPr>
              <p14:xfrm>
                <a:off x="5444880" y="4259554"/>
                <a:ext cx="33480" cy="8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B0C1169-3063-D78B-1B8A-173582C7D8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27240" y="4241914"/>
                  <a:ext cx="69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C2C74E-1F9E-A67C-B34F-75F7EDB49946}"/>
                    </a:ext>
                  </a:extLst>
                </p14:cNvPr>
                <p14:cNvContentPartPr/>
                <p14:nvPr/>
              </p14:nvContentPartPr>
              <p14:xfrm>
                <a:off x="5316720" y="4077394"/>
                <a:ext cx="504000" cy="330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C2C74E-1F9E-A67C-B34F-75F7EDB499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98720" y="4059394"/>
                  <a:ext cx="539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CA8DAE1-B2B9-865C-D72B-78E5DC66B96E}"/>
                    </a:ext>
                  </a:extLst>
                </p14:cNvPr>
                <p14:cNvContentPartPr/>
                <p14:nvPr/>
              </p14:nvContentPartPr>
              <p14:xfrm>
                <a:off x="5911440" y="3737914"/>
                <a:ext cx="138960" cy="300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CA8DAE1-B2B9-865C-D72B-78E5DC66B96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93440" y="3719914"/>
                  <a:ext cx="174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0F6D132-45A9-5CFA-ADC3-BAF4819D5198}"/>
                    </a:ext>
                  </a:extLst>
                </p14:cNvPr>
                <p14:cNvContentPartPr/>
                <p14:nvPr/>
              </p14:nvContentPartPr>
              <p14:xfrm>
                <a:off x="6084960" y="3853114"/>
                <a:ext cx="259920" cy="489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0F6D132-45A9-5CFA-ADC3-BAF4819D51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67320" y="3835114"/>
                  <a:ext cx="2955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69528E6-C8C8-B538-B10A-AAF27B1CC577}"/>
                    </a:ext>
                  </a:extLst>
                </p14:cNvPr>
                <p14:cNvContentPartPr/>
                <p14:nvPr/>
              </p14:nvContentPartPr>
              <p14:xfrm>
                <a:off x="6502560" y="3900994"/>
                <a:ext cx="223200" cy="709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69528E6-C8C8-B538-B10A-AAF27B1CC57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84920" y="3882994"/>
                  <a:ext cx="25884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8C589B7-4A95-A8AF-94DA-6C3CEABEBC29}"/>
                    </a:ext>
                  </a:extLst>
                </p14:cNvPr>
                <p14:cNvContentPartPr/>
                <p14:nvPr/>
              </p14:nvContentPartPr>
              <p14:xfrm>
                <a:off x="1701960" y="4957234"/>
                <a:ext cx="150120" cy="451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8C589B7-4A95-A8AF-94DA-6C3CEABEBC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84320" y="4939594"/>
                  <a:ext cx="1857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E2A6011-B56F-2EC8-C53F-9D6EB6C6E652}"/>
                    </a:ext>
                  </a:extLst>
                </p14:cNvPr>
                <p14:cNvContentPartPr/>
                <p14:nvPr/>
              </p14:nvContentPartPr>
              <p14:xfrm>
                <a:off x="1659840" y="5256754"/>
                <a:ext cx="216720" cy="375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E2A6011-B56F-2EC8-C53F-9D6EB6C6E65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41840" y="5238754"/>
                  <a:ext cx="2523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9F0F61-EF67-32CE-6A1A-171D00166DCD}"/>
                    </a:ext>
                  </a:extLst>
                </p14:cNvPr>
                <p14:cNvContentPartPr/>
                <p14:nvPr/>
              </p14:nvContentPartPr>
              <p14:xfrm>
                <a:off x="2042520" y="5355034"/>
                <a:ext cx="157320" cy="217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9F0F61-EF67-32CE-6A1A-171D00166DC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24520" y="5337394"/>
                  <a:ext cx="192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4618B7-8BA8-13DA-4B28-056936361594}"/>
                    </a:ext>
                  </a:extLst>
                </p14:cNvPr>
                <p14:cNvContentPartPr/>
                <p14:nvPr/>
              </p14:nvContentPartPr>
              <p14:xfrm>
                <a:off x="1663800" y="5416594"/>
                <a:ext cx="122040" cy="482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4618B7-8BA8-13DA-4B28-05693636159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45800" y="5398594"/>
                  <a:ext cx="15768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897E16-BAF6-4AEE-6F4E-4D08C6DC7EF5}"/>
                    </a:ext>
                  </a:extLst>
                </p14:cNvPr>
                <p14:cNvContentPartPr/>
                <p14:nvPr/>
              </p14:nvContentPartPr>
              <p14:xfrm>
                <a:off x="1886640" y="5412994"/>
                <a:ext cx="779400" cy="306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897E16-BAF6-4AEE-6F4E-4D08C6DC7EF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868640" y="5395354"/>
                  <a:ext cx="8150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0CEA3A4-4105-F59C-0FC9-08D2989E9A81}"/>
                    </a:ext>
                  </a:extLst>
                </p14:cNvPr>
                <p14:cNvContentPartPr/>
                <p14:nvPr/>
              </p14:nvContentPartPr>
              <p14:xfrm>
                <a:off x="2616720" y="5192674"/>
                <a:ext cx="727920" cy="465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0CEA3A4-4105-F59C-0FC9-08D2989E9A8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98720" y="5175034"/>
                  <a:ext cx="76356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792D44A-EAF0-511B-8428-DC888F149ACC}"/>
                    </a:ext>
                  </a:extLst>
                </p14:cNvPr>
                <p14:cNvContentPartPr/>
                <p14:nvPr/>
              </p14:nvContentPartPr>
              <p14:xfrm>
                <a:off x="3231240" y="5286634"/>
                <a:ext cx="532440" cy="632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792D44A-EAF0-511B-8428-DC888F149AC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13600" y="5268634"/>
                  <a:ext cx="56808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9C0B570-7C2A-D126-10DA-EACE0EDB670B}"/>
                    </a:ext>
                  </a:extLst>
                </p14:cNvPr>
                <p14:cNvContentPartPr/>
                <p14:nvPr/>
              </p14:nvContentPartPr>
              <p14:xfrm>
                <a:off x="3526080" y="5351794"/>
                <a:ext cx="691920" cy="538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9C0B570-7C2A-D126-10DA-EACE0EDB670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08440" y="5333794"/>
                  <a:ext cx="7275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5A0BF63-D312-EEEE-01C7-769064F0FB63}"/>
                    </a:ext>
                  </a:extLst>
                </p14:cNvPr>
                <p14:cNvContentPartPr/>
                <p14:nvPr/>
              </p14:nvContentPartPr>
              <p14:xfrm>
                <a:off x="4257240" y="5091874"/>
                <a:ext cx="150120" cy="311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5A0BF63-D312-EEEE-01C7-769064F0FB6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39240" y="5074234"/>
                  <a:ext cx="185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2D85152-5A70-A2F9-E570-85F42989A616}"/>
                    </a:ext>
                  </a:extLst>
                </p14:cNvPr>
                <p14:cNvContentPartPr/>
                <p14:nvPr/>
              </p14:nvContentPartPr>
              <p14:xfrm>
                <a:off x="4558560" y="5392474"/>
                <a:ext cx="204840" cy="345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2D85152-5A70-A2F9-E570-85F42989A6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40920" y="5374834"/>
                  <a:ext cx="2404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7BFE6D6-F64B-2270-FDA5-45991D009D90}"/>
                    </a:ext>
                  </a:extLst>
                </p14:cNvPr>
                <p14:cNvContentPartPr/>
                <p14:nvPr/>
              </p14:nvContentPartPr>
              <p14:xfrm>
                <a:off x="4763760" y="5173954"/>
                <a:ext cx="410760" cy="466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7BFE6D6-F64B-2270-FDA5-45991D009D9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45760" y="5156314"/>
                  <a:ext cx="4464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90B7DCA-D9A4-FA81-682C-64DDA1AC36C8}"/>
                    </a:ext>
                  </a:extLst>
                </p14:cNvPr>
                <p14:cNvContentPartPr/>
                <p14:nvPr/>
              </p14:nvContentPartPr>
              <p14:xfrm>
                <a:off x="5197560" y="5247394"/>
                <a:ext cx="43200" cy="213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90B7DCA-D9A4-FA81-682C-64DDA1AC36C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79920" y="5229754"/>
                  <a:ext cx="78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9633CA3-F6B3-318D-B610-9A6DD57A7FA5}"/>
                    </a:ext>
                  </a:extLst>
                </p14:cNvPr>
                <p14:cNvContentPartPr/>
                <p14:nvPr/>
              </p14:nvContentPartPr>
              <p14:xfrm>
                <a:off x="5488800" y="5173954"/>
                <a:ext cx="235800" cy="601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9633CA3-F6B3-318D-B610-9A6DD57A7FA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71160" y="5156314"/>
                  <a:ext cx="27144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E33374B-77F7-FAEF-6BFC-CED8045DCCB5}"/>
                    </a:ext>
                  </a:extLst>
                </p14:cNvPr>
                <p14:cNvContentPartPr/>
                <p14:nvPr/>
              </p14:nvContentPartPr>
              <p14:xfrm>
                <a:off x="5855640" y="5333074"/>
                <a:ext cx="214200" cy="631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E33374B-77F7-FAEF-6BFC-CED8045DCC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37640" y="5315074"/>
                  <a:ext cx="24984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5F44074-5CCF-2F85-3412-2A1E00B30D27}"/>
                    </a:ext>
                  </a:extLst>
                </p14:cNvPr>
                <p14:cNvContentPartPr/>
                <p14:nvPr/>
              </p14:nvContentPartPr>
              <p14:xfrm>
                <a:off x="1634280" y="4680394"/>
                <a:ext cx="169920" cy="1008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5F44074-5CCF-2F85-3412-2A1E00B30D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16280" y="4662754"/>
                  <a:ext cx="205560" cy="10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CAECEA9-7570-C77D-1F62-3A75AB78B8D8}"/>
              </a:ext>
            </a:extLst>
          </p:cNvPr>
          <p:cNvGrpSpPr/>
          <p:nvPr/>
        </p:nvGrpSpPr>
        <p:grpSpPr>
          <a:xfrm>
            <a:off x="6719640" y="2054194"/>
            <a:ext cx="1374480" cy="572400"/>
            <a:chOff x="6719640" y="2054194"/>
            <a:chExt cx="1374480" cy="57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210D6E-DEF6-51BD-0A0D-EDCDE768B5F5}"/>
                    </a:ext>
                  </a:extLst>
                </p14:cNvPr>
                <p14:cNvContentPartPr/>
                <p14:nvPr/>
              </p14:nvContentPartPr>
              <p14:xfrm>
                <a:off x="6719640" y="2431474"/>
                <a:ext cx="474120" cy="158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210D6E-DEF6-51BD-0A0D-EDCDE768B5F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02000" y="2413474"/>
                  <a:ext cx="509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1F40761-5D2E-5D96-81B5-211ADA14FA05}"/>
                    </a:ext>
                  </a:extLst>
                </p14:cNvPr>
                <p14:cNvContentPartPr/>
                <p14:nvPr/>
              </p14:nvContentPartPr>
              <p14:xfrm>
                <a:off x="7347480" y="2054194"/>
                <a:ext cx="61560" cy="572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1F40761-5D2E-5D96-81B5-211ADA14FA0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29480" y="2036194"/>
                  <a:ext cx="9720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F48A000-FFD1-F8D9-557D-45600E71FF5A}"/>
                    </a:ext>
                  </a:extLst>
                </p14:cNvPr>
                <p14:cNvContentPartPr/>
                <p14:nvPr/>
              </p14:nvContentPartPr>
              <p14:xfrm>
                <a:off x="7576800" y="2151394"/>
                <a:ext cx="49320" cy="429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F48A000-FFD1-F8D9-557D-45600E71FF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59160" y="2133754"/>
                  <a:ext cx="849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0E8C4C7-4D92-8CB5-60A4-08F9F91F2174}"/>
                    </a:ext>
                  </a:extLst>
                </p14:cNvPr>
                <p14:cNvContentPartPr/>
                <p14:nvPr/>
              </p14:nvContentPartPr>
              <p14:xfrm>
                <a:off x="7480320" y="2188114"/>
                <a:ext cx="613800" cy="431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0E8C4C7-4D92-8CB5-60A4-08F9F91F21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62320" y="2170474"/>
                  <a:ext cx="649440" cy="46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D4A3A22-20A2-98DB-7A83-ECEF697DE24D}"/>
              </a:ext>
            </a:extLst>
          </p:cNvPr>
          <p:cNvGrpSpPr/>
          <p:nvPr/>
        </p:nvGrpSpPr>
        <p:grpSpPr>
          <a:xfrm>
            <a:off x="8483640" y="1942594"/>
            <a:ext cx="2147760" cy="599760"/>
            <a:chOff x="8483640" y="1942594"/>
            <a:chExt cx="2147760" cy="59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919BC3-F723-E6BA-0CDC-633A2A90B305}"/>
                    </a:ext>
                  </a:extLst>
                </p14:cNvPr>
                <p14:cNvContentPartPr/>
                <p14:nvPr/>
              </p14:nvContentPartPr>
              <p14:xfrm>
                <a:off x="8483640" y="2284234"/>
                <a:ext cx="295920" cy="258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4919BC3-F723-E6BA-0CDC-633A2A90B30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66000" y="2266234"/>
                  <a:ext cx="331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1564DE7-3876-EE14-2C3D-70579BC493D2}"/>
                    </a:ext>
                  </a:extLst>
                </p14:cNvPr>
                <p14:cNvContentPartPr/>
                <p14:nvPr/>
              </p14:nvContentPartPr>
              <p14:xfrm>
                <a:off x="8934360" y="2137714"/>
                <a:ext cx="510840" cy="361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1564DE7-3876-EE14-2C3D-70579BC493D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16360" y="2120074"/>
                  <a:ext cx="5464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E5F1585-88EC-7691-24BE-15B50933F693}"/>
                    </a:ext>
                  </a:extLst>
                </p14:cNvPr>
                <p14:cNvContentPartPr/>
                <p14:nvPr/>
              </p14:nvContentPartPr>
              <p14:xfrm>
                <a:off x="9626640" y="1942594"/>
                <a:ext cx="28080" cy="482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E5F1585-88EC-7691-24BE-15B50933F69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08640" y="1924954"/>
                  <a:ext cx="6372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1B51B8-C91E-116E-3CD4-1E67FD4B6763}"/>
                    </a:ext>
                  </a:extLst>
                </p14:cNvPr>
                <p14:cNvContentPartPr/>
                <p14:nvPr/>
              </p14:nvContentPartPr>
              <p14:xfrm>
                <a:off x="9735360" y="1987234"/>
                <a:ext cx="83160" cy="466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1B51B8-C91E-116E-3CD4-1E67FD4B676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17360" y="1969594"/>
                  <a:ext cx="1188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C9DCB36-CC75-2068-2EAE-B6E746BBB093}"/>
                    </a:ext>
                  </a:extLst>
                </p14:cNvPr>
                <p14:cNvContentPartPr/>
                <p14:nvPr/>
              </p14:nvContentPartPr>
              <p14:xfrm>
                <a:off x="9899880" y="2220154"/>
                <a:ext cx="194400" cy="201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C9DCB36-CC75-2068-2EAE-B6E746BBB0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81880" y="2202154"/>
                  <a:ext cx="230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21F4307-C381-943E-D476-2C336197920A}"/>
                    </a:ext>
                  </a:extLst>
                </p14:cNvPr>
                <p14:cNvContentPartPr/>
                <p14:nvPr/>
              </p14:nvContentPartPr>
              <p14:xfrm>
                <a:off x="10165560" y="2172634"/>
                <a:ext cx="465840" cy="255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21F4307-C381-943E-D476-2C336197920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47560" y="2154994"/>
                  <a:ext cx="501480" cy="29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5A972A7-0668-55CE-DC83-8ACD94C41750}"/>
                  </a:ext>
                </a:extLst>
              </p14:cNvPr>
              <p14:cNvContentPartPr/>
              <p14:nvPr/>
            </p14:nvContentPartPr>
            <p14:xfrm>
              <a:off x="7539000" y="3606154"/>
              <a:ext cx="274680" cy="1184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5A972A7-0668-55CE-DC83-8ACD94C4175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521000" y="3588154"/>
                <a:ext cx="310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68C1128-CFB8-9CB3-EA0F-AA0291F5B956}"/>
                  </a:ext>
                </a:extLst>
              </p14:cNvPr>
              <p14:cNvContentPartPr/>
              <p14:nvPr/>
            </p14:nvContentPartPr>
            <p14:xfrm>
              <a:off x="3813360" y="3478354"/>
              <a:ext cx="1187280" cy="4402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68C1128-CFB8-9CB3-EA0F-AA0291F5B95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804360" y="3469714"/>
                <a:ext cx="120492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73A5FBE-CEC2-999C-DEE0-B2DEEA3237A8}"/>
                  </a:ext>
                </a:extLst>
              </p14:cNvPr>
              <p14:cNvContentPartPr/>
              <p14:nvPr/>
            </p14:nvContentPartPr>
            <p14:xfrm>
              <a:off x="1208040" y="390634"/>
              <a:ext cx="10297440" cy="61660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73A5FBE-CEC2-999C-DEE0-B2DEEA3237A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99400" y="381994"/>
                <a:ext cx="10315080" cy="61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3244EFD-86B9-2314-C56F-B56016DDDF1E}"/>
                  </a:ext>
                </a:extLst>
              </p14:cNvPr>
              <p14:cNvContentPartPr/>
              <p14:nvPr/>
            </p14:nvContentPartPr>
            <p14:xfrm>
              <a:off x="3041880" y="1939354"/>
              <a:ext cx="1867680" cy="1408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3244EFD-86B9-2314-C56F-B56016DDDF1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033240" y="1930714"/>
                <a:ext cx="1885320" cy="142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5C1242F-D666-92A8-3319-69CAB868DF4B}"/>
              </a:ext>
            </a:extLst>
          </p:cNvPr>
          <p:cNvGrpSpPr/>
          <p:nvPr/>
        </p:nvGrpSpPr>
        <p:grpSpPr>
          <a:xfrm>
            <a:off x="-149520" y="19834"/>
            <a:ext cx="10686600" cy="6753960"/>
            <a:chOff x="-149520" y="19834"/>
            <a:chExt cx="10686600" cy="675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9A49EDF-EDE4-BFDD-C2EF-8B77CA3FB39E}"/>
                    </a:ext>
                  </a:extLst>
                </p14:cNvPr>
                <p14:cNvContentPartPr/>
                <p14:nvPr/>
              </p14:nvContentPartPr>
              <p14:xfrm>
                <a:off x="802320" y="519514"/>
                <a:ext cx="9734760" cy="4618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9A49EDF-EDE4-BFDD-C2EF-8B77CA3FB39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93320" y="510514"/>
                  <a:ext cx="9752400" cy="46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871ABF0-99EC-8B23-AE0F-A8AC07B38F6D}"/>
                    </a:ext>
                  </a:extLst>
                </p14:cNvPr>
                <p14:cNvContentPartPr/>
                <p14:nvPr/>
              </p14:nvContentPartPr>
              <p14:xfrm>
                <a:off x="3448680" y="4307434"/>
                <a:ext cx="581760" cy="727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871ABF0-99EC-8B23-AE0F-A8AC07B38F6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39680" y="4298794"/>
                  <a:ext cx="59940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BF2A414-4640-D2A9-F355-56399417F0C2}"/>
                    </a:ext>
                  </a:extLst>
                </p14:cNvPr>
                <p14:cNvContentPartPr/>
                <p14:nvPr/>
              </p14:nvContentPartPr>
              <p14:xfrm>
                <a:off x="4317360" y="3529834"/>
                <a:ext cx="4830120" cy="1681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BF2A414-4640-D2A9-F355-56399417F0C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08720" y="3520834"/>
                  <a:ext cx="4847760" cy="16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09D4C0E-8B03-096B-626A-F9DD0707DBE1}"/>
                    </a:ext>
                  </a:extLst>
                </p14:cNvPr>
                <p14:cNvContentPartPr/>
                <p14:nvPr/>
              </p14:nvContentPartPr>
              <p14:xfrm>
                <a:off x="-149520" y="19834"/>
                <a:ext cx="6562800" cy="6753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09D4C0E-8B03-096B-626A-F9DD0707DBE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-158160" y="10834"/>
                  <a:ext cx="6580440" cy="677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4A12A01-EC59-37F9-E331-25B8C0DF42D0}"/>
                  </a:ext>
                </a:extLst>
              </p14:cNvPr>
              <p14:cNvContentPartPr/>
              <p14:nvPr/>
            </p14:nvContentPartPr>
            <p14:xfrm>
              <a:off x="5091581" y="2166833"/>
              <a:ext cx="133560" cy="3191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4A12A01-EC59-37F9-E331-25B8C0DF42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3581" y="2149193"/>
                <a:ext cx="169200" cy="32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119344F-4843-B26C-1F2E-336E476A780D}"/>
                  </a:ext>
                </a:extLst>
              </p14:cNvPr>
              <p14:cNvContentPartPr/>
              <p14:nvPr/>
            </p14:nvContentPartPr>
            <p14:xfrm>
              <a:off x="5090501" y="2081153"/>
              <a:ext cx="143280" cy="3319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119344F-4843-B26C-1F2E-336E476A78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2501" y="2063153"/>
                <a:ext cx="178920" cy="33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FFAB485-E8E9-3713-AB5D-CE62B550B9FE}"/>
                  </a:ext>
                </a:extLst>
              </p14:cNvPr>
              <p14:cNvContentPartPr/>
              <p14:nvPr/>
            </p14:nvContentPartPr>
            <p14:xfrm>
              <a:off x="5604581" y="2119673"/>
              <a:ext cx="218880" cy="510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FFAB485-E8E9-3713-AB5D-CE62B550B9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6581" y="2102033"/>
                <a:ext cx="25452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955EAEC-B044-A894-6DBF-66DA5BCCDEF4}"/>
                  </a:ext>
                </a:extLst>
              </p14:cNvPr>
              <p14:cNvContentPartPr/>
              <p14:nvPr/>
            </p14:nvContentPartPr>
            <p14:xfrm>
              <a:off x="5690621" y="2105993"/>
              <a:ext cx="90720" cy="326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955EAEC-B044-A894-6DBF-66DA5BCCDE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72621" y="2088353"/>
                <a:ext cx="1263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90CDFD3-A77A-1C44-933C-EF185CE7BC15}"/>
                  </a:ext>
                </a:extLst>
              </p14:cNvPr>
              <p14:cNvContentPartPr/>
              <p14:nvPr/>
            </p14:nvContentPartPr>
            <p14:xfrm>
              <a:off x="5559221" y="2266553"/>
              <a:ext cx="449280" cy="118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90CDFD3-A77A-1C44-933C-EF185CE7BC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41221" y="2248553"/>
                <a:ext cx="4849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6E70A2E-C110-3616-3D0D-2A00D99B9A6D}"/>
                  </a:ext>
                </a:extLst>
              </p14:cNvPr>
              <p14:cNvContentPartPr/>
              <p14:nvPr/>
            </p14:nvContentPartPr>
            <p14:xfrm>
              <a:off x="5554541" y="2679113"/>
              <a:ext cx="251640" cy="492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6E70A2E-C110-3616-3D0D-2A00D99B9A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6541" y="2661473"/>
                <a:ext cx="28728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4ADE836-123F-4CF5-0F93-3B8C296A856F}"/>
                  </a:ext>
                </a:extLst>
              </p14:cNvPr>
              <p14:cNvContentPartPr/>
              <p14:nvPr/>
            </p14:nvContentPartPr>
            <p14:xfrm>
              <a:off x="5579741" y="2765513"/>
              <a:ext cx="338400" cy="236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4ADE836-123F-4CF5-0F93-3B8C296A85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2101" y="2747873"/>
                <a:ext cx="3740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C679F0C-377E-7321-1C5F-723436C7F14A}"/>
                  </a:ext>
                </a:extLst>
              </p14:cNvPr>
              <p14:cNvContentPartPr/>
              <p14:nvPr/>
            </p14:nvContentPartPr>
            <p14:xfrm>
              <a:off x="6186341" y="2737433"/>
              <a:ext cx="276480" cy="273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C679F0C-377E-7321-1C5F-723436C7F1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68341" y="2719433"/>
                <a:ext cx="3121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FF363A9-ED81-9874-A41E-3CC5E2F14062}"/>
                  </a:ext>
                </a:extLst>
              </p14:cNvPr>
              <p14:cNvContentPartPr/>
              <p14:nvPr/>
            </p14:nvContentPartPr>
            <p14:xfrm>
              <a:off x="6196781" y="2693153"/>
              <a:ext cx="308160" cy="4413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FF363A9-ED81-9874-A41E-3CC5E2F140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79141" y="2675513"/>
                <a:ext cx="3438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148FB99-4638-BF09-31F9-9E262554BD0E}"/>
                  </a:ext>
                </a:extLst>
              </p14:cNvPr>
              <p14:cNvContentPartPr/>
              <p14:nvPr/>
            </p14:nvContentPartPr>
            <p14:xfrm>
              <a:off x="5571461" y="3440873"/>
              <a:ext cx="211680" cy="4266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148FB99-4638-BF09-31F9-9E262554BD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53461" y="3422873"/>
                <a:ext cx="24732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3AD6F14-4ADA-3675-6703-F2D58B161331}"/>
                  </a:ext>
                </a:extLst>
              </p14:cNvPr>
              <p14:cNvContentPartPr/>
              <p14:nvPr/>
            </p14:nvContentPartPr>
            <p14:xfrm>
              <a:off x="5559221" y="3438353"/>
              <a:ext cx="277560" cy="347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3AD6F14-4ADA-3675-6703-F2D58B16133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41221" y="3420713"/>
                <a:ext cx="3132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09A84D7-AC74-ED17-CBC9-B7DCCE19D671}"/>
                  </a:ext>
                </a:extLst>
              </p14:cNvPr>
              <p14:cNvContentPartPr/>
              <p14:nvPr/>
            </p14:nvContentPartPr>
            <p14:xfrm>
              <a:off x="6155381" y="3347273"/>
              <a:ext cx="244080" cy="444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09A84D7-AC74-ED17-CBC9-B7DCCE19D6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37741" y="3329273"/>
                <a:ext cx="2797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169CE68-AC2A-76B6-C5B4-817B4F60FCC7}"/>
                  </a:ext>
                </a:extLst>
              </p14:cNvPr>
              <p14:cNvContentPartPr/>
              <p14:nvPr/>
            </p14:nvContentPartPr>
            <p14:xfrm>
              <a:off x="6156101" y="3585953"/>
              <a:ext cx="238320" cy="33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169CE68-AC2A-76B6-C5B4-817B4F60FC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38101" y="3567953"/>
                <a:ext cx="2739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77028A3-84F5-5B5E-0188-AA5724C673AB}"/>
                  </a:ext>
                </a:extLst>
              </p14:cNvPr>
              <p14:cNvContentPartPr/>
              <p14:nvPr/>
            </p14:nvContentPartPr>
            <p14:xfrm>
              <a:off x="6706181" y="3427193"/>
              <a:ext cx="323280" cy="449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77028A3-84F5-5B5E-0188-AA5724C673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88541" y="3409193"/>
                <a:ext cx="3589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C04CE31-D915-56D2-3E15-47C35352E6EA}"/>
                  </a:ext>
                </a:extLst>
              </p14:cNvPr>
              <p14:cNvContentPartPr/>
              <p14:nvPr/>
            </p14:nvContentPartPr>
            <p14:xfrm>
              <a:off x="6700781" y="3619073"/>
              <a:ext cx="463680" cy="90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C04CE31-D915-56D2-3E15-47C35352E6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83141" y="3601073"/>
                <a:ext cx="4993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69E6947-A0BE-E426-1BB2-A87C73196821}"/>
                  </a:ext>
                </a:extLst>
              </p14:cNvPr>
              <p14:cNvContentPartPr/>
              <p14:nvPr/>
            </p14:nvContentPartPr>
            <p14:xfrm>
              <a:off x="5613581" y="4098953"/>
              <a:ext cx="209880" cy="4374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69E6947-A0BE-E426-1BB2-A87C731968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95941" y="4081313"/>
                <a:ext cx="24552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1726108-23D4-2773-42B4-C65F0FA042A0}"/>
                  </a:ext>
                </a:extLst>
              </p14:cNvPr>
              <p14:cNvContentPartPr/>
              <p14:nvPr/>
            </p14:nvContentPartPr>
            <p14:xfrm>
              <a:off x="5579381" y="4196873"/>
              <a:ext cx="287280" cy="3052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1726108-23D4-2773-42B4-C65F0FA042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61741" y="4179233"/>
                <a:ext cx="3229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A53C85A-6A72-013D-17B2-294A0118FE3D}"/>
                  </a:ext>
                </a:extLst>
              </p14:cNvPr>
              <p14:cNvContentPartPr/>
              <p14:nvPr/>
            </p14:nvContentPartPr>
            <p14:xfrm>
              <a:off x="6151061" y="4170953"/>
              <a:ext cx="297360" cy="498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A53C85A-6A72-013D-17B2-294A0118FE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33061" y="4152953"/>
                <a:ext cx="33300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87A2B78-0387-B227-1842-58CDEF4E5EB8}"/>
                  </a:ext>
                </a:extLst>
              </p14:cNvPr>
              <p14:cNvContentPartPr/>
              <p14:nvPr/>
            </p14:nvContentPartPr>
            <p14:xfrm>
              <a:off x="6176621" y="4254473"/>
              <a:ext cx="267840" cy="255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87A2B78-0387-B227-1842-58CDEF4E5E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58621" y="4236833"/>
                <a:ext cx="303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0DEDE42-E8A1-E8F3-69EB-BE12CDA1647F}"/>
                  </a:ext>
                </a:extLst>
              </p14:cNvPr>
              <p14:cNvContentPartPr/>
              <p14:nvPr/>
            </p14:nvContentPartPr>
            <p14:xfrm>
              <a:off x="6702221" y="4007153"/>
              <a:ext cx="416520" cy="489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0DEDE42-E8A1-E8F3-69EB-BE12CDA164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84221" y="3989513"/>
                <a:ext cx="45216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E796F8B-48DF-AB71-D435-5925EBD5B630}"/>
                  </a:ext>
                </a:extLst>
              </p14:cNvPr>
              <p14:cNvContentPartPr/>
              <p14:nvPr/>
            </p14:nvContentPartPr>
            <p14:xfrm>
              <a:off x="6808421" y="4191473"/>
              <a:ext cx="258840" cy="179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E796F8B-48DF-AB71-D435-5925EBD5B6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90781" y="4173833"/>
                <a:ext cx="2944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5EE012B-CF2C-90CF-2690-296A54715D9C}"/>
                  </a:ext>
                </a:extLst>
              </p14:cNvPr>
              <p14:cNvContentPartPr/>
              <p14:nvPr/>
            </p14:nvContentPartPr>
            <p14:xfrm>
              <a:off x="7202981" y="4045673"/>
              <a:ext cx="330480" cy="4507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5EE012B-CF2C-90CF-2690-296A54715D9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84981" y="4027673"/>
                <a:ext cx="3661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361143B-1BF1-7A34-AAAF-A9357AEEA3A8}"/>
                  </a:ext>
                </a:extLst>
              </p14:cNvPr>
              <p14:cNvContentPartPr/>
              <p14:nvPr/>
            </p14:nvContentPartPr>
            <p14:xfrm>
              <a:off x="5649581" y="4768193"/>
              <a:ext cx="252360" cy="407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361143B-1BF1-7A34-AAAF-A9357AEEA3A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31581" y="4750553"/>
                <a:ext cx="2880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559BD1E-7C8D-D863-0AAB-515863D6254B}"/>
                  </a:ext>
                </a:extLst>
              </p14:cNvPr>
              <p14:cNvContentPartPr/>
              <p14:nvPr/>
            </p14:nvContentPartPr>
            <p14:xfrm>
              <a:off x="5662901" y="4809953"/>
              <a:ext cx="397080" cy="293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559BD1E-7C8D-D863-0AAB-515863D625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44901" y="4792313"/>
                <a:ext cx="4327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1267F73-D909-3299-B197-A69D9B457B86}"/>
                  </a:ext>
                </a:extLst>
              </p14:cNvPr>
              <p14:cNvContentPartPr/>
              <p14:nvPr/>
            </p14:nvContentPartPr>
            <p14:xfrm>
              <a:off x="6099941" y="4853513"/>
              <a:ext cx="355680" cy="3182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1267F73-D909-3299-B197-A69D9B457B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82301" y="4835873"/>
                <a:ext cx="391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80B83F6-4E2C-0490-31F4-40397E6CE9D0}"/>
                  </a:ext>
                </a:extLst>
              </p14:cNvPr>
              <p14:cNvContentPartPr/>
              <p14:nvPr/>
            </p14:nvContentPartPr>
            <p14:xfrm>
              <a:off x="6209741" y="4964393"/>
              <a:ext cx="410040" cy="145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80B83F6-4E2C-0490-31F4-40397E6CE9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92101" y="4946753"/>
                <a:ext cx="4456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E6B4172-4040-BF48-33DE-6E36AE38BEF4}"/>
                  </a:ext>
                </a:extLst>
              </p14:cNvPr>
              <p14:cNvContentPartPr/>
              <p14:nvPr/>
            </p14:nvContentPartPr>
            <p14:xfrm>
              <a:off x="6712301" y="4768193"/>
              <a:ext cx="366480" cy="3967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E6B4172-4040-BF48-33DE-6E36AE38BEF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94301" y="4750553"/>
                <a:ext cx="4021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7A299DA-BA4D-DE4E-AD78-7B3E2D9587EE}"/>
                  </a:ext>
                </a:extLst>
              </p14:cNvPr>
              <p14:cNvContentPartPr/>
              <p14:nvPr/>
            </p14:nvContentPartPr>
            <p14:xfrm>
              <a:off x="6850901" y="4850273"/>
              <a:ext cx="681840" cy="252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7A299DA-BA4D-DE4E-AD78-7B3E2D9587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32901" y="4832633"/>
                <a:ext cx="7174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D42E68E-3DBB-7316-1593-8BA4C2BC7627}"/>
                  </a:ext>
                </a:extLst>
              </p14:cNvPr>
              <p14:cNvContentPartPr/>
              <p14:nvPr/>
            </p14:nvContentPartPr>
            <p14:xfrm>
              <a:off x="7247981" y="4838033"/>
              <a:ext cx="387720" cy="2876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D42E68E-3DBB-7316-1593-8BA4C2BC762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29981" y="4820393"/>
                <a:ext cx="4233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E9D35A7-2829-8A40-D5E1-60BA777FA0D2}"/>
                  </a:ext>
                </a:extLst>
              </p14:cNvPr>
              <p14:cNvContentPartPr/>
              <p14:nvPr/>
            </p14:nvContentPartPr>
            <p14:xfrm>
              <a:off x="7808501" y="4708073"/>
              <a:ext cx="367200" cy="401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E9D35A7-2829-8A40-D5E1-60BA777FA0D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90501" y="4690073"/>
                <a:ext cx="4028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FE8A5EF-7D84-A1B7-4D4B-C794EDBDBAA1}"/>
                  </a:ext>
                </a:extLst>
              </p14:cNvPr>
              <p14:cNvContentPartPr/>
              <p14:nvPr/>
            </p14:nvContentPartPr>
            <p14:xfrm>
              <a:off x="7833701" y="4949273"/>
              <a:ext cx="473760" cy="673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FE8A5EF-7D84-A1B7-4D4B-C794EDBDBAA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16061" y="4931633"/>
                <a:ext cx="5094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6092543-909F-BE5C-5688-1F13FE7AE5BA}"/>
                  </a:ext>
                </a:extLst>
              </p14:cNvPr>
              <p14:cNvContentPartPr/>
              <p14:nvPr/>
            </p14:nvContentPartPr>
            <p14:xfrm>
              <a:off x="7459301" y="2104913"/>
              <a:ext cx="1653840" cy="418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6092543-909F-BE5C-5688-1F13FE7AE5B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41661" y="2087273"/>
                <a:ext cx="16894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CDFF8B1-F7AD-B09F-A3E2-2A23405D9FFE}"/>
                  </a:ext>
                </a:extLst>
              </p14:cNvPr>
              <p14:cNvContentPartPr/>
              <p14:nvPr/>
            </p14:nvContentPartPr>
            <p14:xfrm>
              <a:off x="7372181" y="1980713"/>
              <a:ext cx="2347200" cy="4888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CDFF8B1-F7AD-B09F-A3E2-2A23405D9FF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54541" y="1962713"/>
                <a:ext cx="2382840" cy="5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DE169A-5D93-3557-2EF6-06D1464689B7}"/>
                  </a:ext>
                </a:extLst>
              </p14:cNvPr>
              <p14:cNvContentPartPr/>
              <p14:nvPr/>
            </p14:nvContentPartPr>
            <p14:xfrm>
              <a:off x="4738920" y="1530034"/>
              <a:ext cx="226080" cy="602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DE169A-5D93-3557-2EF6-06D1464689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0920" y="1512394"/>
                <a:ext cx="261720" cy="63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148BA1D-FA17-4D0E-746B-BBBD78E057C0}"/>
              </a:ext>
            </a:extLst>
          </p:cNvPr>
          <p:cNvGrpSpPr/>
          <p:nvPr/>
        </p:nvGrpSpPr>
        <p:grpSpPr>
          <a:xfrm>
            <a:off x="956040" y="1130434"/>
            <a:ext cx="3441960" cy="859680"/>
            <a:chOff x="956040" y="1130434"/>
            <a:chExt cx="3441960" cy="85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F63CC13-90E0-3532-4EA9-39B483CE620E}"/>
                    </a:ext>
                  </a:extLst>
                </p14:cNvPr>
                <p14:cNvContentPartPr/>
                <p14:nvPr/>
              </p14:nvContentPartPr>
              <p14:xfrm>
                <a:off x="1110840" y="1130434"/>
                <a:ext cx="533520" cy="852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F63CC13-90E0-3532-4EA9-39B483CE62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2840" y="1112434"/>
                  <a:ext cx="56916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27B916B-48E2-4982-D9FC-9FD939CE5211}"/>
                    </a:ext>
                  </a:extLst>
                </p14:cNvPr>
                <p14:cNvContentPartPr/>
                <p14:nvPr/>
              </p14:nvContentPartPr>
              <p14:xfrm>
                <a:off x="956040" y="1709314"/>
                <a:ext cx="500400" cy="200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27B916B-48E2-4982-D9FC-9FD939CE52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8040" y="1691674"/>
                  <a:ext cx="536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C0A1B8E-1410-A9EB-5494-8C64F9B1D9F8}"/>
                    </a:ext>
                  </a:extLst>
                </p14:cNvPr>
                <p14:cNvContentPartPr/>
                <p14:nvPr/>
              </p14:nvContentPartPr>
              <p14:xfrm>
                <a:off x="1633200" y="1685194"/>
                <a:ext cx="230400" cy="29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C0A1B8E-1410-A9EB-5494-8C64F9B1D9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5560" y="1667554"/>
                  <a:ext cx="2660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BFD082-E6F2-591C-961C-3C805BAB6725}"/>
                    </a:ext>
                  </a:extLst>
                </p14:cNvPr>
                <p14:cNvContentPartPr/>
                <p14:nvPr/>
              </p14:nvContentPartPr>
              <p14:xfrm>
                <a:off x="2141520" y="1465234"/>
                <a:ext cx="308520" cy="524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BFD082-E6F2-591C-961C-3C805BAB67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3880" y="1447594"/>
                  <a:ext cx="34416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1817F8-D3D0-A08E-33B7-49C3E457EA14}"/>
                    </a:ext>
                  </a:extLst>
                </p14:cNvPr>
                <p14:cNvContentPartPr/>
                <p14:nvPr/>
              </p14:nvContentPartPr>
              <p14:xfrm>
                <a:off x="2477040" y="1687714"/>
                <a:ext cx="648360" cy="242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1817F8-D3D0-A08E-33B7-49C3E457EA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59040" y="1670074"/>
                  <a:ext cx="684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159AB6-267D-DE22-7ACB-FEA46BFC1243}"/>
                    </a:ext>
                  </a:extLst>
                </p14:cNvPr>
                <p14:cNvContentPartPr/>
                <p14:nvPr/>
              </p14:nvContentPartPr>
              <p14:xfrm>
                <a:off x="3290280" y="1693834"/>
                <a:ext cx="38160" cy="140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159AB6-267D-DE22-7ACB-FEA46BFC12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72280" y="1675834"/>
                  <a:ext cx="73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DF9566-9DBC-7571-D0CB-0202A4FD33FA}"/>
                    </a:ext>
                  </a:extLst>
                </p14:cNvPr>
                <p14:cNvContentPartPr/>
                <p14:nvPr/>
              </p14:nvContentPartPr>
              <p14:xfrm>
                <a:off x="3373080" y="1622554"/>
                <a:ext cx="766080" cy="264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DF9566-9DBC-7571-D0CB-0202A4FD33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5080" y="1604554"/>
                  <a:ext cx="801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C2A9BE-C898-393C-E3E8-CF05686C125E}"/>
                    </a:ext>
                  </a:extLst>
                </p14:cNvPr>
                <p14:cNvContentPartPr/>
                <p14:nvPr/>
              </p14:nvContentPartPr>
              <p14:xfrm>
                <a:off x="4364160" y="1553434"/>
                <a:ext cx="33840" cy="358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C2A9BE-C898-393C-E3E8-CF05686C12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6520" y="1535794"/>
                  <a:ext cx="694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94EDAC-7DB4-8756-B6F6-BB19BFC0F33C}"/>
                    </a:ext>
                  </a:extLst>
                </p14:cNvPr>
                <p14:cNvContentPartPr/>
                <p14:nvPr/>
              </p14:nvContentPartPr>
              <p14:xfrm>
                <a:off x="3857280" y="1659994"/>
                <a:ext cx="249120" cy="43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94EDAC-7DB4-8756-B6F6-BB19BFC0F3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9640" y="1642354"/>
                  <a:ext cx="284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AD02FA-B134-407E-8304-AA8E56EFFC06}"/>
                    </a:ext>
                  </a:extLst>
                </p14:cNvPr>
                <p14:cNvContentPartPr/>
                <p14:nvPr/>
              </p14:nvContentPartPr>
              <p14:xfrm>
                <a:off x="3843240" y="1925674"/>
                <a:ext cx="261720" cy="59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AD02FA-B134-407E-8304-AA8E56EFFC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25600" y="1908034"/>
                  <a:ext cx="29736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42DFCC-6023-8C23-DC77-9C90D165F03A}"/>
              </a:ext>
            </a:extLst>
          </p:cNvPr>
          <p:cNvGrpSpPr/>
          <p:nvPr/>
        </p:nvGrpSpPr>
        <p:grpSpPr>
          <a:xfrm>
            <a:off x="8914920" y="1132234"/>
            <a:ext cx="2209680" cy="870480"/>
            <a:chOff x="8914920" y="1132234"/>
            <a:chExt cx="2209680" cy="87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D4723F-8C85-FDDF-51F5-F2B48E41B559}"/>
                    </a:ext>
                  </a:extLst>
                </p14:cNvPr>
                <p14:cNvContentPartPr/>
                <p14:nvPr/>
              </p14:nvContentPartPr>
              <p14:xfrm>
                <a:off x="8914920" y="1329514"/>
                <a:ext cx="520200" cy="28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D4723F-8C85-FDDF-51F5-F2B48E41B5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97280" y="1311514"/>
                  <a:ext cx="5558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9CA54B-ADFD-22E5-A346-463840558348}"/>
                    </a:ext>
                  </a:extLst>
                </p14:cNvPr>
                <p14:cNvContentPartPr/>
                <p14:nvPr/>
              </p14:nvContentPartPr>
              <p14:xfrm>
                <a:off x="9455280" y="1368034"/>
                <a:ext cx="450000" cy="28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9CA54B-ADFD-22E5-A346-4638405583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37280" y="1350034"/>
                  <a:ext cx="4856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35154B-493C-B2E1-133B-652FA366E194}"/>
                    </a:ext>
                  </a:extLst>
                </p14:cNvPr>
                <p14:cNvContentPartPr/>
                <p14:nvPr/>
              </p14:nvContentPartPr>
              <p14:xfrm>
                <a:off x="10064400" y="1278394"/>
                <a:ext cx="92160" cy="495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35154B-493C-B2E1-133B-652FA366E1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46400" y="1260394"/>
                  <a:ext cx="1278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6FF9BB-22C7-EDB6-4EC3-D4A457C7A974}"/>
                    </a:ext>
                  </a:extLst>
                </p14:cNvPr>
                <p14:cNvContentPartPr/>
                <p14:nvPr/>
              </p14:nvContentPartPr>
              <p14:xfrm>
                <a:off x="10020840" y="1353634"/>
                <a:ext cx="606600" cy="439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6FF9BB-22C7-EDB6-4EC3-D4A457C7A9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03200" y="1335994"/>
                  <a:ext cx="6422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5732C1-5B19-4F97-5F70-A3409D35180C}"/>
                    </a:ext>
                  </a:extLst>
                </p14:cNvPr>
                <p14:cNvContentPartPr/>
                <p14:nvPr/>
              </p14:nvContentPartPr>
              <p14:xfrm>
                <a:off x="10439880" y="1132234"/>
                <a:ext cx="684720" cy="87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5732C1-5B19-4F97-5F70-A3409D3518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21880" y="1114594"/>
                  <a:ext cx="720360" cy="90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35382F-BE8F-DCE3-02EA-9D4F7B36C918}"/>
              </a:ext>
            </a:extLst>
          </p:cNvPr>
          <p:cNvGrpSpPr/>
          <p:nvPr/>
        </p:nvGrpSpPr>
        <p:grpSpPr>
          <a:xfrm>
            <a:off x="5367480" y="1496554"/>
            <a:ext cx="3169080" cy="648360"/>
            <a:chOff x="5367480" y="1496554"/>
            <a:chExt cx="3169080" cy="64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14C3E71-E7E5-8445-C892-7AB4299ECDAE}"/>
                    </a:ext>
                  </a:extLst>
                </p14:cNvPr>
                <p14:cNvContentPartPr/>
                <p14:nvPr/>
              </p14:nvContentPartPr>
              <p14:xfrm>
                <a:off x="5367480" y="1561354"/>
                <a:ext cx="557640" cy="27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14C3E71-E7E5-8445-C892-7AB4299ECD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9840" y="1543714"/>
                  <a:ext cx="593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F97CFC-76F5-E7AA-34CF-7788098EC784}"/>
                    </a:ext>
                  </a:extLst>
                </p14:cNvPr>
                <p14:cNvContentPartPr/>
                <p14:nvPr/>
              </p14:nvContentPartPr>
              <p14:xfrm>
                <a:off x="5982720" y="1595194"/>
                <a:ext cx="80640" cy="19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F97CFC-76F5-E7AA-34CF-7788098EC7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65080" y="1577194"/>
                  <a:ext cx="116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9BBFF0-83E8-58F6-9200-D385AD3BADA5}"/>
                    </a:ext>
                  </a:extLst>
                </p14:cNvPr>
                <p14:cNvContentPartPr/>
                <p14:nvPr/>
              </p14:nvContentPartPr>
              <p14:xfrm>
                <a:off x="6048240" y="1552354"/>
                <a:ext cx="775080" cy="249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9BBFF0-83E8-58F6-9200-D385AD3BAD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30240" y="1534714"/>
                  <a:ext cx="810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6BA80C-BEE0-8EE0-510B-07F1DADD00C1}"/>
                    </a:ext>
                  </a:extLst>
                </p14:cNvPr>
                <p14:cNvContentPartPr/>
                <p14:nvPr/>
              </p14:nvContentPartPr>
              <p14:xfrm>
                <a:off x="7001160" y="1581874"/>
                <a:ext cx="302400" cy="41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6BA80C-BEE0-8EE0-510B-07F1DADD00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83160" y="1563874"/>
                  <a:ext cx="338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6C70463-FE61-BF21-F82D-C1FEC9ECA9BE}"/>
                    </a:ext>
                  </a:extLst>
                </p14:cNvPr>
                <p14:cNvContentPartPr/>
                <p14:nvPr/>
              </p14:nvContentPartPr>
              <p14:xfrm>
                <a:off x="6993240" y="1711834"/>
                <a:ext cx="241200" cy="62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6C70463-FE61-BF21-F82D-C1FEC9ECA9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75600" y="1693834"/>
                  <a:ext cx="276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81B27D-3154-D1EB-D29D-7028F93918DF}"/>
                    </a:ext>
                  </a:extLst>
                </p14:cNvPr>
                <p14:cNvContentPartPr/>
                <p14:nvPr/>
              </p14:nvContentPartPr>
              <p14:xfrm>
                <a:off x="7417320" y="1500874"/>
                <a:ext cx="770760" cy="292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81B27D-3154-D1EB-D29D-7028F93918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99680" y="1482874"/>
                  <a:ext cx="8064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3D05F1-0239-46DF-5FC2-06BE901953E1}"/>
                    </a:ext>
                  </a:extLst>
                </p14:cNvPr>
                <p14:cNvContentPartPr/>
                <p14:nvPr/>
              </p14:nvContentPartPr>
              <p14:xfrm>
                <a:off x="8410200" y="1496554"/>
                <a:ext cx="126360" cy="564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3D05F1-0239-46DF-5FC2-06BE901953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92200" y="1478554"/>
                  <a:ext cx="1620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ECAF8C-AA99-5C39-2C80-7210A813E74C}"/>
                    </a:ext>
                  </a:extLst>
                </p14:cNvPr>
                <p14:cNvContentPartPr/>
                <p14:nvPr/>
              </p14:nvContentPartPr>
              <p14:xfrm>
                <a:off x="7566000" y="2034754"/>
                <a:ext cx="649080" cy="11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ECAF8C-AA99-5C39-2C80-7210A813E7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48000" y="2016754"/>
                  <a:ext cx="68472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07DB12-207B-1D73-CEAD-6C309ADBAE75}"/>
                  </a:ext>
                </a:extLst>
              </p14:cNvPr>
              <p14:cNvContentPartPr/>
              <p14:nvPr/>
            </p14:nvContentPartPr>
            <p14:xfrm>
              <a:off x="902760" y="2182354"/>
              <a:ext cx="495360" cy="690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07DB12-207B-1D73-CEAD-6C309ADBAE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5120" y="2164714"/>
                <a:ext cx="531000" cy="72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7B19EA4-261E-4CBB-3133-7B41723ACEDA}"/>
              </a:ext>
            </a:extLst>
          </p:cNvPr>
          <p:cNvGrpSpPr/>
          <p:nvPr/>
        </p:nvGrpSpPr>
        <p:grpSpPr>
          <a:xfrm>
            <a:off x="1776120" y="2721274"/>
            <a:ext cx="10089000" cy="2510280"/>
            <a:chOff x="1776120" y="2721274"/>
            <a:chExt cx="10089000" cy="251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183914-AC7A-6596-3755-C069B389889D}"/>
                    </a:ext>
                  </a:extLst>
                </p14:cNvPr>
                <p14:cNvContentPartPr/>
                <p14:nvPr/>
              </p14:nvContentPartPr>
              <p14:xfrm>
                <a:off x="1820760" y="2957074"/>
                <a:ext cx="241920" cy="57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183914-AC7A-6596-3755-C069B38988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02760" y="2939434"/>
                  <a:ext cx="27756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9231CD6-2FB4-80EB-444A-2E967D29D436}"/>
                    </a:ext>
                  </a:extLst>
                </p14:cNvPr>
                <p14:cNvContentPartPr/>
                <p14:nvPr/>
              </p14:nvContentPartPr>
              <p14:xfrm>
                <a:off x="1776120" y="3205114"/>
                <a:ext cx="342360" cy="24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9231CD6-2FB4-80EB-444A-2E967D29D4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58480" y="3187114"/>
                  <a:ext cx="378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713355-8853-36C8-4016-D7C40B82F9EB}"/>
                    </a:ext>
                  </a:extLst>
                </p14:cNvPr>
                <p14:cNvContentPartPr/>
                <p14:nvPr/>
              </p14:nvContentPartPr>
              <p14:xfrm>
                <a:off x="2248080" y="3252994"/>
                <a:ext cx="303480" cy="256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713355-8853-36C8-4016-D7C40B82F9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30440" y="3234994"/>
                  <a:ext cx="3391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AB36C7-695B-8BF9-9F4D-10BB98ABF519}"/>
                    </a:ext>
                  </a:extLst>
                </p14:cNvPr>
                <p14:cNvContentPartPr/>
                <p14:nvPr/>
              </p14:nvContentPartPr>
              <p14:xfrm>
                <a:off x="2753880" y="3097474"/>
                <a:ext cx="168840" cy="555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AB36C7-695B-8BF9-9F4D-10BB98ABF5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35880" y="3079474"/>
                  <a:ext cx="20448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F56846-CA29-1715-2A29-7E3E1BFF0386}"/>
                    </a:ext>
                  </a:extLst>
                </p14:cNvPr>
                <p14:cNvContentPartPr/>
                <p14:nvPr/>
              </p14:nvContentPartPr>
              <p14:xfrm>
                <a:off x="3162480" y="3233914"/>
                <a:ext cx="432360" cy="309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F56846-CA29-1715-2A29-7E3E1BFF03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44840" y="3215914"/>
                  <a:ext cx="4680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6CA5B2-D857-3D85-5CD8-A38242FC4820}"/>
                    </a:ext>
                  </a:extLst>
                </p14:cNvPr>
                <p14:cNvContentPartPr/>
                <p14:nvPr/>
              </p14:nvContentPartPr>
              <p14:xfrm>
                <a:off x="3733440" y="3017554"/>
                <a:ext cx="107280" cy="603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6CA5B2-D857-3D85-5CD8-A38242FC48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15440" y="2999554"/>
                  <a:ext cx="14292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318DE5-2E1C-0A1B-9DEF-2C6076488DAE}"/>
                    </a:ext>
                  </a:extLst>
                </p14:cNvPr>
                <p14:cNvContentPartPr/>
                <p14:nvPr/>
              </p14:nvContentPartPr>
              <p14:xfrm>
                <a:off x="4034400" y="3344794"/>
                <a:ext cx="388800" cy="205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318DE5-2E1C-0A1B-9DEF-2C6076488D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16400" y="3326794"/>
                  <a:ext cx="424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E02637-D21D-7B81-91E4-D63B0E0A65C0}"/>
                    </a:ext>
                  </a:extLst>
                </p14:cNvPr>
                <p14:cNvContentPartPr/>
                <p14:nvPr/>
              </p14:nvContentPartPr>
              <p14:xfrm>
                <a:off x="4643160" y="3220234"/>
                <a:ext cx="42120" cy="40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E02637-D21D-7B81-91E4-D63B0E0A65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25160" y="3202234"/>
                  <a:ext cx="777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070F206-858C-A418-CE80-56FD2079687F}"/>
                    </a:ext>
                  </a:extLst>
                </p14:cNvPr>
                <p14:cNvContentPartPr/>
                <p14:nvPr/>
              </p14:nvContentPartPr>
              <p14:xfrm>
                <a:off x="4601760" y="3108274"/>
                <a:ext cx="715680" cy="455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070F206-858C-A418-CE80-56FD2079687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84120" y="3090274"/>
                  <a:ext cx="7513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DBCFCCD-699A-2BF5-10EF-31DF3E4092A5}"/>
                    </a:ext>
                  </a:extLst>
                </p14:cNvPr>
                <p14:cNvContentPartPr/>
                <p14:nvPr/>
              </p14:nvContentPartPr>
              <p14:xfrm>
                <a:off x="5125200" y="3393754"/>
                <a:ext cx="141480" cy="295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DBCFCCD-699A-2BF5-10EF-31DF3E4092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07200" y="3375754"/>
                  <a:ext cx="1771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47588F-FFAF-CFEC-2702-FB60374BCF52}"/>
                    </a:ext>
                  </a:extLst>
                </p14:cNvPr>
                <p14:cNvContentPartPr/>
                <p14:nvPr/>
              </p14:nvContentPartPr>
              <p14:xfrm>
                <a:off x="5713800" y="3230674"/>
                <a:ext cx="171360" cy="27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47588F-FFAF-CFEC-2702-FB60374BCF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96160" y="3212674"/>
                  <a:ext cx="2070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C96F328-BFF5-58E6-7C0C-343C49A0BF8E}"/>
                    </a:ext>
                  </a:extLst>
                </p14:cNvPr>
                <p14:cNvContentPartPr/>
                <p14:nvPr/>
              </p14:nvContentPartPr>
              <p14:xfrm>
                <a:off x="5972280" y="3267034"/>
                <a:ext cx="180360" cy="234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C96F328-BFF5-58E6-7C0C-343C49A0BF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54280" y="3249034"/>
                  <a:ext cx="216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BB77F5-13E0-BE03-D107-042EF009DED0}"/>
                    </a:ext>
                  </a:extLst>
                </p14:cNvPr>
                <p14:cNvContentPartPr/>
                <p14:nvPr/>
              </p14:nvContentPartPr>
              <p14:xfrm>
                <a:off x="6311760" y="2967514"/>
                <a:ext cx="105480" cy="576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BB77F5-13E0-BE03-D107-042EF009DED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3760" y="2949514"/>
                  <a:ext cx="14112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0E6C5C1-DFDE-591A-215A-556C73B6DDEA}"/>
                    </a:ext>
                  </a:extLst>
                </p14:cNvPr>
                <p14:cNvContentPartPr/>
                <p14:nvPr/>
              </p14:nvContentPartPr>
              <p14:xfrm>
                <a:off x="6539280" y="3246874"/>
                <a:ext cx="378360" cy="271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0E6C5C1-DFDE-591A-215A-556C73B6DD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21640" y="3228874"/>
                  <a:ext cx="414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1E5FAA-371B-36F0-C366-072DB6315441}"/>
                    </a:ext>
                  </a:extLst>
                </p14:cNvPr>
                <p14:cNvContentPartPr/>
                <p14:nvPr/>
              </p14:nvContentPartPr>
              <p14:xfrm>
                <a:off x="7099440" y="3157594"/>
                <a:ext cx="588960" cy="355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1E5FAA-371B-36F0-C366-072DB63154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81800" y="3139954"/>
                  <a:ext cx="6246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0C1143-060C-72CF-AD4F-6200E508AB85}"/>
                    </a:ext>
                  </a:extLst>
                </p14:cNvPr>
                <p14:cNvContentPartPr/>
                <p14:nvPr/>
              </p14:nvContentPartPr>
              <p14:xfrm>
                <a:off x="7774800" y="3223474"/>
                <a:ext cx="492480" cy="58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0C1143-060C-72CF-AD4F-6200E508AB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57160" y="3205834"/>
                  <a:ext cx="528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4C85B76-576F-D18E-0F12-A060EFBE7945}"/>
                    </a:ext>
                  </a:extLst>
                </p14:cNvPr>
                <p14:cNvContentPartPr/>
                <p14:nvPr/>
              </p14:nvContentPartPr>
              <p14:xfrm>
                <a:off x="7993320" y="3439834"/>
                <a:ext cx="281880" cy="114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4C85B76-576F-D18E-0F12-A060EFBE79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75680" y="3422194"/>
                  <a:ext cx="3175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9465B54-B139-7967-D75C-EBF224434B70}"/>
                    </a:ext>
                  </a:extLst>
                </p14:cNvPr>
                <p14:cNvContentPartPr/>
                <p14:nvPr/>
              </p14:nvContentPartPr>
              <p14:xfrm>
                <a:off x="8316600" y="3100714"/>
                <a:ext cx="279000" cy="416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9465B54-B139-7967-D75C-EBF224434B7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98600" y="3083074"/>
                  <a:ext cx="3146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11F652-7452-E88B-4DAD-FC8961C475FB}"/>
                    </a:ext>
                  </a:extLst>
                </p14:cNvPr>
                <p14:cNvContentPartPr/>
                <p14:nvPr/>
              </p14:nvContentPartPr>
              <p14:xfrm>
                <a:off x="8697480" y="3107194"/>
                <a:ext cx="257760" cy="328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11F652-7452-E88B-4DAD-FC8961C475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79840" y="3089194"/>
                  <a:ext cx="293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6E6CBA0-4176-D3AC-6B54-3AF99878561E}"/>
                    </a:ext>
                  </a:extLst>
                </p14:cNvPr>
                <p14:cNvContentPartPr/>
                <p14:nvPr/>
              </p14:nvContentPartPr>
              <p14:xfrm>
                <a:off x="8963520" y="3116914"/>
                <a:ext cx="464760" cy="355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6E6CBA0-4176-D3AC-6B54-3AF9987856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45520" y="3099274"/>
                  <a:ext cx="5004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1553C1-9D00-31B6-6EAF-F0000C810836}"/>
                    </a:ext>
                  </a:extLst>
                </p14:cNvPr>
                <p14:cNvContentPartPr/>
                <p14:nvPr/>
              </p14:nvContentPartPr>
              <p14:xfrm>
                <a:off x="9606480" y="3120154"/>
                <a:ext cx="56160" cy="52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1553C1-9D00-31B6-6EAF-F0000C81083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88480" y="3102514"/>
                  <a:ext cx="91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39CDD94-32FB-E078-2435-D5DEF79530AA}"/>
                    </a:ext>
                  </a:extLst>
                </p14:cNvPr>
                <p14:cNvContentPartPr/>
                <p14:nvPr/>
              </p14:nvContentPartPr>
              <p14:xfrm>
                <a:off x="9479400" y="3114394"/>
                <a:ext cx="694440" cy="641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39CDD94-32FB-E078-2435-D5DEF79530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61400" y="3096394"/>
                  <a:ext cx="73008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6A29A0-3A56-FF77-FEEB-E90C98B96BC8}"/>
                    </a:ext>
                  </a:extLst>
                </p14:cNvPr>
                <p14:cNvContentPartPr/>
                <p14:nvPr/>
              </p14:nvContentPartPr>
              <p14:xfrm>
                <a:off x="10260960" y="3052834"/>
                <a:ext cx="233640" cy="313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6A29A0-3A56-FF77-FEEB-E90C98B96B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42960" y="3035194"/>
                  <a:ext cx="2692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DCBCB21-B817-07CD-689E-C2C81F4C8A49}"/>
                    </a:ext>
                  </a:extLst>
                </p14:cNvPr>
                <p14:cNvContentPartPr/>
                <p14:nvPr/>
              </p14:nvContentPartPr>
              <p14:xfrm>
                <a:off x="10663800" y="2864554"/>
                <a:ext cx="93600" cy="526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DCBCB21-B817-07CD-689E-C2C81F4C8A4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45800" y="2846914"/>
                  <a:ext cx="1292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F113CE-EA6D-9AD4-A20D-1FE994B20DA8}"/>
                    </a:ext>
                  </a:extLst>
                </p14:cNvPr>
                <p14:cNvContentPartPr/>
                <p14:nvPr/>
              </p14:nvContentPartPr>
              <p14:xfrm>
                <a:off x="11019840" y="2922874"/>
                <a:ext cx="108720" cy="460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F113CE-EA6D-9AD4-A20D-1FE994B20DA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01840" y="2904874"/>
                  <a:ext cx="14436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1DE213-9202-3337-CCA2-DF2DC128B2C7}"/>
                    </a:ext>
                  </a:extLst>
                </p14:cNvPr>
                <p14:cNvContentPartPr/>
                <p14:nvPr/>
              </p14:nvContentPartPr>
              <p14:xfrm>
                <a:off x="10925520" y="2987674"/>
                <a:ext cx="573480" cy="563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1DE213-9202-3337-CCA2-DF2DC128B2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07880" y="2969674"/>
                  <a:ext cx="60912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8CD64F-6AC2-67CF-E28B-7A41650A65AB}"/>
                    </a:ext>
                  </a:extLst>
                </p14:cNvPr>
                <p14:cNvContentPartPr/>
                <p14:nvPr/>
              </p14:nvContentPartPr>
              <p14:xfrm>
                <a:off x="11280120" y="2721274"/>
                <a:ext cx="585000" cy="984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8CD64F-6AC2-67CF-E28B-7A41650A65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262120" y="2703274"/>
                  <a:ext cx="62064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8F14FC-6133-83FF-5D7F-4A755F7CA578}"/>
                    </a:ext>
                  </a:extLst>
                </p14:cNvPr>
                <p14:cNvContentPartPr/>
                <p14:nvPr/>
              </p14:nvContentPartPr>
              <p14:xfrm>
                <a:off x="1831560" y="3785794"/>
                <a:ext cx="298440" cy="567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8F14FC-6133-83FF-5D7F-4A755F7CA5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3560" y="3767794"/>
                  <a:ext cx="3340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939435-55D4-D841-BA91-511DB8969A53}"/>
                    </a:ext>
                  </a:extLst>
                </p14:cNvPr>
                <p14:cNvContentPartPr/>
                <p14:nvPr/>
              </p14:nvContentPartPr>
              <p14:xfrm>
                <a:off x="1816440" y="4788034"/>
                <a:ext cx="288360" cy="443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939435-55D4-D841-BA91-511DB8969A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98440" y="4770394"/>
                  <a:ext cx="324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5F2837-5638-280F-24AA-B599D616F9E9}"/>
                    </a:ext>
                  </a:extLst>
                </p14:cNvPr>
                <p14:cNvContentPartPr/>
                <p14:nvPr/>
              </p14:nvContentPartPr>
              <p14:xfrm>
                <a:off x="2387040" y="4341274"/>
                <a:ext cx="46800" cy="428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5F2837-5638-280F-24AA-B599D616F9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69400" y="4323274"/>
                  <a:ext cx="824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AB11CF-D319-200C-E9E0-316C9424ECC3}"/>
                    </a:ext>
                  </a:extLst>
                </p14:cNvPr>
                <p14:cNvContentPartPr/>
                <p14:nvPr/>
              </p14:nvContentPartPr>
              <p14:xfrm>
                <a:off x="2433480" y="4339834"/>
                <a:ext cx="290880" cy="237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AB11CF-D319-200C-E9E0-316C9424EC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15840" y="4322194"/>
                  <a:ext cx="32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4CC0FF-8156-8C1E-69A4-8167972A0AE6}"/>
                    </a:ext>
                  </a:extLst>
                </p14:cNvPr>
                <p14:cNvContentPartPr/>
                <p14:nvPr/>
              </p14:nvContentPartPr>
              <p14:xfrm>
                <a:off x="2831280" y="4497874"/>
                <a:ext cx="414000" cy="93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4CC0FF-8156-8C1E-69A4-8167972A0A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13640" y="4480234"/>
                  <a:ext cx="449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571E49D-D918-2740-9BC3-9CAD2C6A6A19}"/>
                    </a:ext>
                  </a:extLst>
                </p14:cNvPr>
                <p14:cNvContentPartPr/>
                <p14:nvPr/>
              </p14:nvContentPartPr>
              <p14:xfrm>
                <a:off x="3193800" y="4149754"/>
                <a:ext cx="894240" cy="439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571E49D-D918-2740-9BC3-9CAD2C6A6A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76160" y="4132114"/>
                  <a:ext cx="9298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3ACB888-67F2-E65F-FB0F-5F928757E84E}"/>
                    </a:ext>
                  </a:extLst>
                </p14:cNvPr>
                <p14:cNvContentPartPr/>
                <p14:nvPr/>
              </p14:nvContentPartPr>
              <p14:xfrm>
                <a:off x="3943320" y="4190434"/>
                <a:ext cx="677880" cy="478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ACB888-67F2-E65F-FB0F-5F928757E8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25680" y="4172794"/>
                  <a:ext cx="7135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C33AE78-DC6D-04F8-EB8E-D02E0371A2C9}"/>
                    </a:ext>
                  </a:extLst>
                </p14:cNvPr>
                <p14:cNvContentPartPr/>
                <p14:nvPr/>
              </p14:nvContentPartPr>
              <p14:xfrm>
                <a:off x="4707600" y="3921514"/>
                <a:ext cx="205560" cy="336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C33AE78-DC6D-04F8-EB8E-D02E0371A2C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89600" y="3903514"/>
                  <a:ext cx="2412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ABE824E-60DB-D9E0-6452-102838CCA467}"/>
                    </a:ext>
                  </a:extLst>
                </p14:cNvPr>
                <p14:cNvContentPartPr/>
                <p14:nvPr/>
              </p14:nvContentPartPr>
              <p14:xfrm>
                <a:off x="5021880" y="4304194"/>
                <a:ext cx="345960" cy="369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ABE824E-60DB-D9E0-6452-102838CCA4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03880" y="4286554"/>
                  <a:ext cx="3816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D5BC6F2-001C-91D5-8772-9CD76A3BF12C}"/>
                    </a:ext>
                  </a:extLst>
                </p14:cNvPr>
                <p14:cNvContentPartPr/>
                <p14:nvPr/>
              </p14:nvContentPartPr>
              <p14:xfrm>
                <a:off x="5057520" y="3942754"/>
                <a:ext cx="478080" cy="504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D5BC6F2-001C-91D5-8772-9CD76A3BF12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39520" y="3924754"/>
                  <a:ext cx="51372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AB12C9E-97DC-BA64-D78F-347F96471526}"/>
                    </a:ext>
                  </a:extLst>
                </p14:cNvPr>
                <p14:cNvContentPartPr/>
                <p14:nvPr/>
              </p14:nvContentPartPr>
              <p14:xfrm>
                <a:off x="5612640" y="3953194"/>
                <a:ext cx="330120" cy="583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AB12C9E-97DC-BA64-D78F-347F964715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94640" y="3935194"/>
                  <a:ext cx="36576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517D01C-7535-8EB6-0033-55388F8292A1}"/>
                    </a:ext>
                  </a:extLst>
                </p14:cNvPr>
                <p14:cNvContentPartPr/>
                <p14:nvPr/>
              </p14:nvContentPartPr>
              <p14:xfrm>
                <a:off x="6005040" y="4082434"/>
                <a:ext cx="174600" cy="639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517D01C-7535-8EB6-0033-55388F8292A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87040" y="4064434"/>
                  <a:ext cx="210240" cy="67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FF78B38-3BD4-A08F-8593-5B3B8B8EFD67}"/>
              </a:ext>
            </a:extLst>
          </p:cNvPr>
          <p:cNvGrpSpPr/>
          <p:nvPr/>
        </p:nvGrpSpPr>
        <p:grpSpPr>
          <a:xfrm>
            <a:off x="223080" y="154834"/>
            <a:ext cx="9741240" cy="6674760"/>
            <a:chOff x="223080" y="154834"/>
            <a:chExt cx="9741240" cy="66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E5DB2CE-7A60-B675-1FA0-2C1442C67541}"/>
                    </a:ext>
                  </a:extLst>
                </p14:cNvPr>
                <p14:cNvContentPartPr/>
                <p14:nvPr/>
              </p14:nvContentPartPr>
              <p14:xfrm>
                <a:off x="1921560" y="5478874"/>
                <a:ext cx="27000" cy="331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E5DB2CE-7A60-B675-1FA0-2C1442C675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12560" y="5470234"/>
                  <a:ext cx="446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54C6DA-7F86-4718-EDA0-5C7BF9D3CAD0}"/>
                    </a:ext>
                  </a:extLst>
                </p14:cNvPr>
                <p14:cNvContentPartPr/>
                <p14:nvPr/>
              </p14:nvContentPartPr>
              <p14:xfrm>
                <a:off x="1879440" y="5431714"/>
                <a:ext cx="184680" cy="224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54C6DA-7F86-4718-EDA0-5C7BF9D3CA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70800" y="5422714"/>
                  <a:ext cx="202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D02A7AA-8CF5-8632-BA97-430495130D01}"/>
                    </a:ext>
                  </a:extLst>
                </p14:cNvPr>
                <p14:cNvContentPartPr/>
                <p14:nvPr/>
              </p14:nvContentPartPr>
              <p14:xfrm>
                <a:off x="2077800" y="5562754"/>
                <a:ext cx="432720" cy="15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D02A7AA-8CF5-8632-BA97-430495130D0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68800" y="5554114"/>
                  <a:ext cx="450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8040F4-9968-2694-14F2-F6A07928CCAA}"/>
                    </a:ext>
                  </a:extLst>
                </p14:cNvPr>
                <p14:cNvContentPartPr/>
                <p14:nvPr/>
              </p14:nvContentPartPr>
              <p14:xfrm>
                <a:off x="2405040" y="5406154"/>
                <a:ext cx="228240" cy="288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8040F4-9968-2694-14F2-F6A07928CCA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96040" y="5397154"/>
                  <a:ext cx="2458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337E049-085B-BB87-7094-A5442021B830}"/>
                    </a:ext>
                  </a:extLst>
                </p14:cNvPr>
                <p14:cNvContentPartPr/>
                <p14:nvPr/>
              </p14:nvContentPartPr>
              <p14:xfrm>
                <a:off x="2675400" y="5246314"/>
                <a:ext cx="516960" cy="478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337E049-085B-BB87-7094-A5442021B8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66760" y="5237674"/>
                  <a:ext cx="5346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5E69B4D-8811-F816-5D4B-30E6BB81C82A}"/>
                    </a:ext>
                  </a:extLst>
                </p14:cNvPr>
                <p14:cNvContentPartPr/>
                <p14:nvPr/>
              </p14:nvContentPartPr>
              <p14:xfrm>
                <a:off x="3057720" y="5281234"/>
                <a:ext cx="368280" cy="624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5E69B4D-8811-F816-5D4B-30E6BB81C82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48720" y="5272594"/>
                  <a:ext cx="38592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FC43AAF-E4EA-7071-F162-97CE238E3DB7}"/>
                    </a:ext>
                  </a:extLst>
                </p14:cNvPr>
                <p14:cNvContentPartPr/>
                <p14:nvPr/>
              </p14:nvContentPartPr>
              <p14:xfrm>
                <a:off x="3412320" y="5117074"/>
                <a:ext cx="271080" cy="788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FC43AAF-E4EA-7071-F162-97CE238E3DB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03680" y="5108074"/>
                  <a:ext cx="28872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A6D0B9-25A2-0031-FE24-452AA3773846}"/>
                    </a:ext>
                  </a:extLst>
                </p14:cNvPr>
                <p14:cNvContentPartPr/>
                <p14:nvPr/>
              </p14:nvContentPartPr>
              <p14:xfrm>
                <a:off x="3800040" y="5091514"/>
                <a:ext cx="266760" cy="713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A6D0B9-25A2-0031-FE24-452AA377384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91040" y="5082514"/>
                  <a:ext cx="28440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3AAF0B0-C912-C726-FDC9-4179707B6FFF}"/>
                    </a:ext>
                  </a:extLst>
                </p14:cNvPr>
                <p14:cNvContentPartPr/>
                <p14:nvPr/>
              </p14:nvContentPartPr>
              <p14:xfrm>
                <a:off x="4183080" y="5493634"/>
                <a:ext cx="187560" cy="314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3AAF0B0-C912-C726-FDC9-4179707B6FF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74080" y="5484994"/>
                  <a:ext cx="2052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25ED42A-9961-E420-2C37-CD7034076F6F}"/>
                    </a:ext>
                  </a:extLst>
                </p14:cNvPr>
                <p14:cNvContentPartPr/>
                <p14:nvPr/>
              </p14:nvContentPartPr>
              <p14:xfrm>
                <a:off x="4473600" y="5229034"/>
                <a:ext cx="168480" cy="322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25ED42A-9961-E420-2C37-CD7034076F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64960" y="5220034"/>
                  <a:ext cx="1861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6EC7B65-378F-F04B-F1F5-EE017B4C528A}"/>
                    </a:ext>
                  </a:extLst>
                </p14:cNvPr>
                <p14:cNvContentPartPr/>
                <p14:nvPr/>
              </p14:nvContentPartPr>
              <p14:xfrm>
                <a:off x="4764840" y="5277274"/>
                <a:ext cx="511920" cy="401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6EC7B65-378F-F04B-F1F5-EE017B4C528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56200" y="5268274"/>
                  <a:ext cx="5295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D0406AB-F94D-0882-9E53-4D52CB4C9F82}"/>
                    </a:ext>
                  </a:extLst>
                </p14:cNvPr>
                <p14:cNvContentPartPr/>
                <p14:nvPr/>
              </p14:nvContentPartPr>
              <p14:xfrm>
                <a:off x="5033040" y="5675794"/>
                <a:ext cx="241200" cy="247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D0406AB-F94D-0882-9E53-4D52CB4C9F8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24400" y="5666794"/>
                  <a:ext cx="258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6D62F88-D09E-E2B3-1AF2-F83FA397B1D9}"/>
                    </a:ext>
                  </a:extLst>
                </p14:cNvPr>
                <p14:cNvContentPartPr/>
                <p14:nvPr/>
              </p14:nvContentPartPr>
              <p14:xfrm>
                <a:off x="769200" y="5781274"/>
                <a:ext cx="501840" cy="596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6D62F88-D09E-E2B3-1AF2-F83FA397B1D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0560" y="5772274"/>
                  <a:ext cx="51948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728D3EA-D5F7-01DA-57FC-8740D71FC1F4}"/>
                    </a:ext>
                  </a:extLst>
                </p14:cNvPr>
                <p14:cNvContentPartPr/>
                <p14:nvPr/>
              </p14:nvContentPartPr>
              <p14:xfrm>
                <a:off x="312360" y="1287034"/>
                <a:ext cx="756000" cy="5386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728D3EA-D5F7-01DA-57FC-8740D71FC1F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3360" y="1278034"/>
                  <a:ext cx="773640" cy="54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0DB6F1C-9C94-7A88-9620-005AEC03D6E6}"/>
                    </a:ext>
                  </a:extLst>
                </p14:cNvPr>
                <p14:cNvContentPartPr/>
                <p14:nvPr/>
              </p14:nvContentPartPr>
              <p14:xfrm>
                <a:off x="223080" y="4222474"/>
                <a:ext cx="168120" cy="852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0DB6F1C-9C94-7A88-9620-005AEC03D6E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4440" y="4213474"/>
                  <a:ext cx="18576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33ED49-A78E-DEDE-3895-A4EAD30B42E8}"/>
                    </a:ext>
                  </a:extLst>
                </p14:cNvPr>
                <p14:cNvContentPartPr/>
                <p14:nvPr/>
              </p14:nvContentPartPr>
              <p14:xfrm>
                <a:off x="306240" y="3247594"/>
                <a:ext cx="337320" cy="1086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33ED49-A78E-DEDE-3895-A4EAD30B42E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7240" y="3238594"/>
                  <a:ext cx="354960" cy="11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10458DB-F5EF-7B90-318D-50AE3D83D1DE}"/>
                    </a:ext>
                  </a:extLst>
                </p14:cNvPr>
                <p14:cNvContentPartPr/>
                <p14:nvPr/>
              </p14:nvContentPartPr>
              <p14:xfrm>
                <a:off x="548880" y="2663674"/>
                <a:ext cx="555120" cy="1078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10458DB-F5EF-7B90-318D-50AE3D83D1D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0240" y="2655034"/>
                  <a:ext cx="572760" cy="10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EAA500-44F1-EC35-7527-E71576B5788A}"/>
                    </a:ext>
                  </a:extLst>
                </p14:cNvPr>
                <p14:cNvContentPartPr/>
                <p14:nvPr/>
              </p14:nvContentPartPr>
              <p14:xfrm>
                <a:off x="1588920" y="2917474"/>
                <a:ext cx="311040" cy="2397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EAA500-44F1-EC35-7527-E71576B5788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80280" y="2908474"/>
                  <a:ext cx="328680" cy="24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92160D-B63C-1DB1-D9E7-7AB9A1A8C6E4}"/>
                    </a:ext>
                  </a:extLst>
                </p14:cNvPr>
                <p14:cNvContentPartPr/>
                <p14:nvPr/>
              </p14:nvContentPartPr>
              <p14:xfrm>
                <a:off x="980160" y="4604434"/>
                <a:ext cx="41040" cy="195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92160D-B63C-1DB1-D9E7-7AB9A1A8C6E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1520" y="4595434"/>
                  <a:ext cx="58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62DD12C-8F7A-B509-7860-9F957DB8B01D}"/>
                    </a:ext>
                  </a:extLst>
                </p14:cNvPr>
                <p14:cNvContentPartPr/>
                <p14:nvPr/>
              </p14:nvContentPartPr>
              <p14:xfrm>
                <a:off x="866040" y="4345594"/>
                <a:ext cx="130320" cy="49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62DD12C-8F7A-B509-7860-9F957DB8B01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7400" y="4336594"/>
                  <a:ext cx="147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9390E20-9E8B-A400-D6A0-92DD88C126DD}"/>
                    </a:ext>
                  </a:extLst>
                </p14:cNvPr>
                <p14:cNvContentPartPr/>
                <p14:nvPr/>
              </p14:nvContentPartPr>
              <p14:xfrm>
                <a:off x="1034880" y="4415794"/>
                <a:ext cx="377640" cy="347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9390E20-9E8B-A400-D6A0-92DD88C126D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6240" y="4407154"/>
                  <a:ext cx="3952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3A59596-720C-986A-C610-AAEE2E116182}"/>
                    </a:ext>
                  </a:extLst>
                </p14:cNvPr>
                <p14:cNvContentPartPr/>
                <p14:nvPr/>
              </p14:nvContentPartPr>
              <p14:xfrm>
                <a:off x="1389480" y="4334794"/>
                <a:ext cx="273240" cy="317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3A59596-720C-986A-C610-AAEE2E11618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80480" y="4325794"/>
                  <a:ext cx="2908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8B05ABA-9E02-558D-8288-744C77469D51}"/>
                    </a:ext>
                  </a:extLst>
                </p14:cNvPr>
                <p14:cNvContentPartPr/>
                <p14:nvPr/>
              </p14:nvContentPartPr>
              <p14:xfrm>
                <a:off x="1673880" y="4328674"/>
                <a:ext cx="471960" cy="396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8B05ABA-9E02-558D-8288-744C77469D5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64880" y="4320034"/>
                  <a:ext cx="4896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5A926E5-53A8-7067-726D-F5EC77D3C42F}"/>
                    </a:ext>
                  </a:extLst>
                </p14:cNvPr>
                <p14:cNvContentPartPr/>
                <p14:nvPr/>
              </p14:nvContentPartPr>
              <p14:xfrm>
                <a:off x="3827400" y="353554"/>
                <a:ext cx="83160" cy="2901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5A926E5-53A8-7067-726D-F5EC77D3C42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18760" y="344914"/>
                  <a:ext cx="100800" cy="29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90FDC85-B56A-20B8-A87F-10B09A0AB822}"/>
                    </a:ext>
                  </a:extLst>
                </p14:cNvPr>
                <p14:cNvContentPartPr/>
                <p14:nvPr/>
              </p14:nvContentPartPr>
              <p14:xfrm>
                <a:off x="3535800" y="2911714"/>
                <a:ext cx="594000" cy="339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90FDC85-B56A-20B8-A87F-10B09A0AB82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27160" y="2902714"/>
                  <a:ext cx="6116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EF35281-4DD1-B4CC-2A6F-D77EA8710B18}"/>
                    </a:ext>
                  </a:extLst>
                </p14:cNvPr>
                <p14:cNvContentPartPr/>
                <p14:nvPr/>
              </p14:nvContentPartPr>
              <p14:xfrm>
                <a:off x="3172920" y="438514"/>
                <a:ext cx="882000" cy="402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EF35281-4DD1-B4CC-2A6F-D77EA8710B1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64280" y="429874"/>
                  <a:ext cx="8996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2F27A3E-2AD9-2218-5184-2EA77C948366}"/>
                    </a:ext>
                  </a:extLst>
                </p14:cNvPr>
                <p14:cNvContentPartPr/>
                <p14:nvPr/>
              </p14:nvContentPartPr>
              <p14:xfrm>
                <a:off x="4083720" y="332314"/>
                <a:ext cx="196560" cy="464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2F27A3E-2AD9-2218-5184-2EA77C94836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74720" y="323674"/>
                  <a:ext cx="2142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32407A8-B1FF-AF22-C5C7-FC01AE147628}"/>
                    </a:ext>
                  </a:extLst>
                </p14:cNvPr>
                <p14:cNvContentPartPr/>
                <p14:nvPr/>
              </p14:nvContentPartPr>
              <p14:xfrm>
                <a:off x="4337160" y="326194"/>
                <a:ext cx="456480" cy="376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32407A8-B1FF-AF22-C5C7-FC01AE14762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28520" y="317554"/>
                  <a:ext cx="4741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1C337E-95A1-D5A4-0E07-EBC7DAF27500}"/>
                    </a:ext>
                  </a:extLst>
                </p14:cNvPr>
                <p14:cNvContentPartPr/>
                <p14:nvPr/>
              </p14:nvContentPartPr>
              <p14:xfrm>
                <a:off x="4700760" y="584674"/>
                <a:ext cx="118440" cy="41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1C337E-95A1-D5A4-0E07-EBC7DAF2750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692120" y="576034"/>
                  <a:ext cx="136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E0AE82E-8D84-9E6A-7DC1-962090D74B1B}"/>
                    </a:ext>
                  </a:extLst>
                </p14:cNvPr>
                <p14:cNvContentPartPr/>
                <p14:nvPr/>
              </p14:nvContentPartPr>
              <p14:xfrm>
                <a:off x="4926120" y="436714"/>
                <a:ext cx="409680" cy="405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E0AE82E-8D84-9E6A-7DC1-962090D74B1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17120" y="427714"/>
                  <a:ext cx="4273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80F0345-A8CB-ED4A-CCD9-E39E2D441E61}"/>
                    </a:ext>
                  </a:extLst>
                </p14:cNvPr>
                <p14:cNvContentPartPr/>
                <p14:nvPr/>
              </p14:nvContentPartPr>
              <p14:xfrm>
                <a:off x="5739360" y="330514"/>
                <a:ext cx="1131120" cy="563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80F0345-A8CB-ED4A-CCD9-E39E2D441E6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30360" y="321874"/>
                  <a:ext cx="11487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BC09716-B2A2-283A-B01E-3F423024D84D}"/>
                    </a:ext>
                  </a:extLst>
                </p14:cNvPr>
                <p14:cNvContentPartPr/>
                <p14:nvPr/>
              </p14:nvContentPartPr>
              <p14:xfrm>
                <a:off x="7004400" y="240154"/>
                <a:ext cx="340200" cy="448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BC09716-B2A2-283A-B01E-3F423024D8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95400" y="231154"/>
                  <a:ext cx="3578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3B0DBD4-8D52-D3D8-90D5-41B8E8D17ECB}"/>
                    </a:ext>
                  </a:extLst>
                </p14:cNvPr>
                <p14:cNvContentPartPr/>
                <p14:nvPr/>
              </p14:nvContentPartPr>
              <p14:xfrm>
                <a:off x="1470120" y="154834"/>
                <a:ext cx="8494200" cy="6674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3B0DBD4-8D52-D3D8-90D5-41B8E8D17EC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61120" y="145834"/>
                  <a:ext cx="8511840" cy="66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E7C6D36-686E-96FB-D810-A98B1F2385D5}"/>
                    </a:ext>
                  </a:extLst>
                </p14:cNvPr>
                <p14:cNvContentPartPr/>
                <p14:nvPr/>
              </p14:nvContentPartPr>
              <p14:xfrm>
                <a:off x="9328560" y="1109914"/>
                <a:ext cx="461880" cy="416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E7C6D36-686E-96FB-D810-A98B1F2385D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19560" y="1100914"/>
                  <a:ext cx="4795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66D1CB-6A41-5B62-2D02-99F9D3A86C7B}"/>
                    </a:ext>
                  </a:extLst>
                </p14:cNvPr>
                <p14:cNvContentPartPr/>
                <p14:nvPr/>
              </p14:nvContentPartPr>
              <p14:xfrm>
                <a:off x="6035280" y="366514"/>
                <a:ext cx="3351600" cy="1128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66D1CB-6A41-5B62-2D02-99F9D3A86C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26640" y="357514"/>
                  <a:ext cx="3369240" cy="11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1D85822-1228-BEB1-FEDE-BB0D682CAFD9}"/>
                    </a:ext>
                  </a:extLst>
                </p14:cNvPr>
                <p14:cNvContentPartPr/>
                <p14:nvPr/>
              </p14:nvContentPartPr>
              <p14:xfrm>
                <a:off x="2915520" y="1205674"/>
                <a:ext cx="3224880" cy="1847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1D85822-1228-BEB1-FEDE-BB0D682CAFD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06880" y="1196674"/>
                  <a:ext cx="3242520" cy="18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3C82646-D2E6-1774-0B9D-223A3CF9AAAC}"/>
                    </a:ext>
                  </a:extLst>
                </p14:cNvPr>
                <p14:cNvContentPartPr/>
                <p14:nvPr/>
              </p14:nvContentPartPr>
              <p14:xfrm>
                <a:off x="2741280" y="2822434"/>
                <a:ext cx="617760" cy="275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3C82646-D2E6-1774-0B9D-223A3CF9AAA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32280" y="2813434"/>
                  <a:ext cx="635400" cy="29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F86A958-6649-E727-BD8E-EFC18731F2A7}"/>
                  </a:ext>
                </a:extLst>
              </p14:cNvPr>
              <p14:cNvContentPartPr/>
              <p14:nvPr/>
            </p14:nvContentPartPr>
            <p14:xfrm>
              <a:off x="3174360" y="3660514"/>
              <a:ext cx="1466640" cy="205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F86A958-6649-E727-BD8E-EFC18731F2A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165720" y="3651514"/>
                <a:ext cx="14842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12C15AF-1AA3-F62A-1633-40426FB8401C}"/>
                  </a:ext>
                </a:extLst>
              </p14:cNvPr>
              <p14:cNvContentPartPr/>
              <p14:nvPr/>
            </p14:nvContentPartPr>
            <p14:xfrm>
              <a:off x="8098080" y="3652234"/>
              <a:ext cx="1299960" cy="1429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12C15AF-1AA3-F62A-1633-40426FB8401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089440" y="3643234"/>
                <a:ext cx="1317600" cy="14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3AEC7B1-A920-A3B6-0693-6D78EE29C41E}"/>
              </a:ext>
            </a:extLst>
          </p:cNvPr>
          <p:cNvGrpSpPr/>
          <p:nvPr/>
        </p:nvGrpSpPr>
        <p:grpSpPr>
          <a:xfrm>
            <a:off x="735720" y="495754"/>
            <a:ext cx="301320" cy="534960"/>
            <a:chOff x="735720" y="495754"/>
            <a:chExt cx="30132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60E730-F844-6C64-1745-EDCBDFB33CD2}"/>
                    </a:ext>
                  </a:extLst>
                </p14:cNvPr>
                <p14:cNvContentPartPr/>
                <p14:nvPr/>
              </p14:nvContentPartPr>
              <p14:xfrm>
                <a:off x="893400" y="495754"/>
                <a:ext cx="143640" cy="534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60E730-F844-6C64-1745-EDCBDFB33C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4760" y="486754"/>
                  <a:ext cx="1612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D92517-2EF1-15F0-8C4D-BFDCF4135C9D}"/>
                    </a:ext>
                  </a:extLst>
                </p14:cNvPr>
                <p14:cNvContentPartPr/>
                <p14:nvPr/>
              </p14:nvContentPartPr>
              <p14:xfrm>
                <a:off x="735720" y="582154"/>
                <a:ext cx="168120" cy="196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D92517-2EF1-15F0-8C4D-BFDCF4135C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6720" y="573154"/>
                  <a:ext cx="18576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E544B2-5DF0-1C89-DE38-804648B70CF9}"/>
              </a:ext>
            </a:extLst>
          </p:cNvPr>
          <p:cNvGrpSpPr/>
          <p:nvPr/>
        </p:nvGrpSpPr>
        <p:grpSpPr>
          <a:xfrm>
            <a:off x="761640" y="1184794"/>
            <a:ext cx="1575720" cy="736560"/>
            <a:chOff x="761640" y="1184794"/>
            <a:chExt cx="1575720" cy="73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4F174E-3449-AA8C-BDE9-D1F2B58E4A6D}"/>
                    </a:ext>
                  </a:extLst>
                </p14:cNvPr>
                <p14:cNvContentPartPr/>
                <p14:nvPr/>
              </p14:nvContentPartPr>
              <p14:xfrm>
                <a:off x="795840" y="1184794"/>
                <a:ext cx="400680" cy="188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14F174E-3449-AA8C-BDE9-D1F2B58E4A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7200" y="1176154"/>
                  <a:ext cx="418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457F83-342B-3CA3-7511-A0872A9D984C}"/>
                    </a:ext>
                  </a:extLst>
                </p14:cNvPr>
                <p14:cNvContentPartPr/>
                <p14:nvPr/>
              </p14:nvContentPartPr>
              <p14:xfrm>
                <a:off x="1386240" y="1205674"/>
                <a:ext cx="268920" cy="316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457F83-342B-3CA3-7511-A0872A9D98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7240" y="1196674"/>
                  <a:ext cx="286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02A68D-4417-9641-C09C-195139C4409A}"/>
                    </a:ext>
                  </a:extLst>
                </p14:cNvPr>
                <p14:cNvContentPartPr/>
                <p14:nvPr/>
              </p14:nvContentPartPr>
              <p14:xfrm>
                <a:off x="761640" y="1496554"/>
                <a:ext cx="293760" cy="422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02A68D-4417-9641-C09C-195139C440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2640" y="1487554"/>
                  <a:ext cx="3114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15B2FD-B73A-AB60-96BC-060B745911CD}"/>
                    </a:ext>
                  </a:extLst>
                </p14:cNvPr>
                <p14:cNvContentPartPr/>
                <p14:nvPr/>
              </p14:nvContentPartPr>
              <p14:xfrm>
                <a:off x="1473720" y="1629754"/>
                <a:ext cx="62280" cy="235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15B2FD-B73A-AB60-96BC-060B745911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5080" y="1620754"/>
                  <a:ext cx="79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0E7152-4986-3145-1081-A96A30933E78}"/>
                    </a:ext>
                  </a:extLst>
                </p14:cNvPr>
                <p14:cNvContentPartPr/>
                <p14:nvPr/>
              </p14:nvContentPartPr>
              <p14:xfrm>
                <a:off x="1566960" y="1605274"/>
                <a:ext cx="628560" cy="8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0E7152-4986-3145-1081-A96A30933E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57960" y="1596274"/>
                  <a:ext cx="646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23FEB0-5E4B-407F-1FAE-F6610F9825A2}"/>
                    </a:ext>
                  </a:extLst>
                </p14:cNvPr>
                <p14:cNvContentPartPr/>
                <p14:nvPr/>
              </p14:nvContentPartPr>
              <p14:xfrm>
                <a:off x="2123880" y="1659994"/>
                <a:ext cx="213480" cy="261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23FEB0-5E4B-407F-1FAE-F6610F9825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4880" y="1651354"/>
                  <a:ext cx="23112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99948A-9F10-5E01-6A77-E015FE2CB3D8}"/>
              </a:ext>
            </a:extLst>
          </p:cNvPr>
          <p:cNvGrpSpPr/>
          <p:nvPr/>
        </p:nvGrpSpPr>
        <p:grpSpPr>
          <a:xfrm>
            <a:off x="663360" y="2151394"/>
            <a:ext cx="981720" cy="387360"/>
            <a:chOff x="663360" y="2151394"/>
            <a:chExt cx="98172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F55153-77B4-8B31-11DD-53D62F52769F}"/>
                    </a:ext>
                  </a:extLst>
                </p14:cNvPr>
                <p14:cNvContentPartPr/>
                <p14:nvPr/>
              </p14:nvContentPartPr>
              <p14:xfrm>
                <a:off x="663360" y="2158594"/>
                <a:ext cx="258840" cy="380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F55153-77B4-8B31-11DD-53D62F5276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4360" y="2149954"/>
                  <a:ext cx="2764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3A6BBD-C418-46E7-88A5-8DBF8C0F6E5D}"/>
                    </a:ext>
                  </a:extLst>
                </p14:cNvPr>
                <p14:cNvContentPartPr/>
                <p14:nvPr/>
              </p14:nvContentPartPr>
              <p14:xfrm>
                <a:off x="809160" y="2151394"/>
                <a:ext cx="835920" cy="279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3A6BBD-C418-46E7-88A5-8DBF8C0F6E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0520" y="2142754"/>
                  <a:ext cx="85356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D07CD5-0A09-B94E-332A-7B8E6FF23638}"/>
                  </a:ext>
                </a:extLst>
              </p14:cNvPr>
              <p14:cNvContentPartPr/>
              <p14:nvPr/>
            </p14:nvContentPartPr>
            <p14:xfrm>
              <a:off x="2234760" y="2107834"/>
              <a:ext cx="295560" cy="361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D07CD5-0A09-B94E-332A-7B8E6FF2363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25760" y="2099194"/>
                <a:ext cx="313200" cy="3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63CDF2E-95D5-4079-3235-27397D07C97E}"/>
              </a:ext>
            </a:extLst>
          </p:cNvPr>
          <p:cNvGrpSpPr/>
          <p:nvPr/>
        </p:nvGrpSpPr>
        <p:grpSpPr>
          <a:xfrm>
            <a:off x="3182280" y="2147074"/>
            <a:ext cx="280080" cy="289440"/>
            <a:chOff x="3182280" y="2147074"/>
            <a:chExt cx="28008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597FADF-4EDF-9FC7-5C11-8EA18793DBE2}"/>
                    </a:ext>
                  </a:extLst>
                </p14:cNvPr>
                <p14:cNvContentPartPr/>
                <p14:nvPr/>
              </p14:nvContentPartPr>
              <p14:xfrm>
                <a:off x="3182280" y="2154634"/>
                <a:ext cx="52200" cy="28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597FADF-4EDF-9FC7-5C11-8EA18793DB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73280" y="2145994"/>
                  <a:ext cx="698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789F33-F635-8533-D588-3769B03076CA}"/>
                    </a:ext>
                  </a:extLst>
                </p14:cNvPr>
                <p14:cNvContentPartPr/>
                <p14:nvPr/>
              </p14:nvContentPartPr>
              <p14:xfrm>
                <a:off x="3319080" y="2147074"/>
                <a:ext cx="143280" cy="234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789F33-F635-8533-D588-3769B03076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10080" y="2138434"/>
                  <a:ext cx="16092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D8CADC8-CEA4-6216-310B-06AB4FC95431}"/>
                  </a:ext>
                </a:extLst>
              </p14:cNvPr>
              <p14:cNvContentPartPr/>
              <p14:nvPr/>
            </p14:nvContentPartPr>
            <p14:xfrm>
              <a:off x="1667760" y="2757634"/>
              <a:ext cx="373320" cy="271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D8CADC8-CEA4-6216-310B-06AB4FC954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59120" y="2748994"/>
                <a:ext cx="39096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A88CE83-1642-0739-A97D-9079086CB754}"/>
              </a:ext>
            </a:extLst>
          </p:cNvPr>
          <p:cNvGrpSpPr/>
          <p:nvPr/>
        </p:nvGrpSpPr>
        <p:grpSpPr>
          <a:xfrm>
            <a:off x="788640" y="2769154"/>
            <a:ext cx="327960" cy="381600"/>
            <a:chOff x="788640" y="2769154"/>
            <a:chExt cx="32796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DE7351-E507-3D73-4FA8-1D8AEE95EA8F}"/>
                    </a:ext>
                  </a:extLst>
                </p14:cNvPr>
                <p14:cNvContentPartPr/>
                <p14:nvPr/>
              </p14:nvContentPartPr>
              <p14:xfrm>
                <a:off x="980160" y="2769154"/>
                <a:ext cx="17640" cy="226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DE7351-E507-3D73-4FA8-1D8AEE95EA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1520" y="2760154"/>
                  <a:ext cx="35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037E5A-EE4F-F985-A49E-2CC6D89BA555}"/>
                    </a:ext>
                  </a:extLst>
                </p14:cNvPr>
                <p14:cNvContentPartPr/>
                <p14:nvPr/>
              </p14:nvContentPartPr>
              <p14:xfrm>
                <a:off x="1080960" y="2802634"/>
                <a:ext cx="35640" cy="208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037E5A-EE4F-F985-A49E-2CC6D89BA5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1960" y="2793994"/>
                  <a:ext cx="53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70E090-717D-DD69-ABF5-5A401C7730EC}"/>
                    </a:ext>
                  </a:extLst>
                </p14:cNvPr>
                <p14:cNvContentPartPr/>
                <p14:nvPr/>
              </p14:nvContentPartPr>
              <p14:xfrm>
                <a:off x="788640" y="3066154"/>
                <a:ext cx="228240" cy="8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70E090-717D-DD69-ABF5-5A401C7730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0000" y="3057154"/>
                  <a:ext cx="24588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BA7931A-26BB-07E4-A24C-229449857E46}"/>
                  </a:ext>
                </a:extLst>
              </p14:cNvPr>
              <p14:cNvContentPartPr/>
              <p14:nvPr/>
            </p14:nvContentPartPr>
            <p14:xfrm>
              <a:off x="1568760" y="3114394"/>
              <a:ext cx="416520" cy="95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A7931A-26BB-07E4-A24C-229449857E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59760" y="3105394"/>
                <a:ext cx="43416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FA227FF-0F07-2507-272B-2A0B46D4BCD5}"/>
              </a:ext>
            </a:extLst>
          </p:cNvPr>
          <p:cNvGrpSpPr/>
          <p:nvPr/>
        </p:nvGrpSpPr>
        <p:grpSpPr>
          <a:xfrm>
            <a:off x="2369760" y="2738554"/>
            <a:ext cx="334440" cy="408960"/>
            <a:chOff x="2369760" y="2738554"/>
            <a:chExt cx="33444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DBC98E-EF93-480B-38EE-1BC45271F210}"/>
                    </a:ext>
                  </a:extLst>
                </p14:cNvPr>
                <p14:cNvContentPartPr/>
                <p14:nvPr/>
              </p14:nvContentPartPr>
              <p14:xfrm>
                <a:off x="2369760" y="2738554"/>
                <a:ext cx="46080" cy="235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DBC98E-EF93-480B-38EE-1BC45271F2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61120" y="2729914"/>
                  <a:ext cx="63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281F5AF-6518-337F-98E4-2BD4EA59864C}"/>
                    </a:ext>
                  </a:extLst>
                </p14:cNvPr>
                <p14:cNvContentPartPr/>
                <p14:nvPr/>
              </p14:nvContentPartPr>
              <p14:xfrm>
                <a:off x="2463000" y="2800474"/>
                <a:ext cx="241200" cy="228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281F5AF-6518-337F-98E4-2BD4EA5986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54000" y="2791834"/>
                  <a:ext cx="258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32DA47-6AC0-D209-3011-3A26AB64F7AB}"/>
                    </a:ext>
                  </a:extLst>
                </p14:cNvPr>
                <p14:cNvContentPartPr/>
                <p14:nvPr/>
              </p14:nvContentPartPr>
              <p14:xfrm>
                <a:off x="2397840" y="3031594"/>
                <a:ext cx="305280" cy="11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32DA47-6AC0-D209-3011-3A26AB64F7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88840" y="3022594"/>
                  <a:ext cx="32292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9DA6CE-AC71-20E1-8089-5E834E309DC2}"/>
              </a:ext>
            </a:extLst>
          </p:cNvPr>
          <p:cNvGrpSpPr/>
          <p:nvPr/>
        </p:nvGrpSpPr>
        <p:grpSpPr>
          <a:xfrm>
            <a:off x="3161400" y="2612914"/>
            <a:ext cx="1355040" cy="530640"/>
            <a:chOff x="3161400" y="2612914"/>
            <a:chExt cx="1355040" cy="53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3FE0026-33F6-1151-A9D6-41F822E9383A}"/>
                    </a:ext>
                  </a:extLst>
                </p14:cNvPr>
                <p14:cNvContentPartPr/>
                <p14:nvPr/>
              </p14:nvContentPartPr>
              <p14:xfrm>
                <a:off x="3258960" y="2693914"/>
                <a:ext cx="22680" cy="226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3FE0026-33F6-1151-A9D6-41F822E938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50320" y="2685274"/>
                  <a:ext cx="40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7728EE-57B1-6AF1-602F-700CCFF575B8}"/>
                    </a:ext>
                  </a:extLst>
                </p14:cNvPr>
                <p14:cNvContentPartPr/>
                <p14:nvPr/>
              </p14:nvContentPartPr>
              <p14:xfrm>
                <a:off x="3423840" y="2612914"/>
                <a:ext cx="765720" cy="36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7728EE-57B1-6AF1-602F-700CCFF575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15200" y="2604274"/>
                  <a:ext cx="7833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9DE2D1-3A5C-424C-C9B5-0F75D1A07399}"/>
                    </a:ext>
                  </a:extLst>
                </p14:cNvPr>
                <p14:cNvContentPartPr/>
                <p14:nvPr/>
              </p14:nvContentPartPr>
              <p14:xfrm>
                <a:off x="4239960" y="2753674"/>
                <a:ext cx="139680" cy="233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9DE2D1-3A5C-424C-C9B5-0F75D1A073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30960" y="2745034"/>
                  <a:ext cx="157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695922-5565-52FB-A370-754505AA2E1E}"/>
                    </a:ext>
                  </a:extLst>
                </p14:cNvPr>
                <p14:cNvContentPartPr/>
                <p14:nvPr/>
              </p14:nvContentPartPr>
              <p14:xfrm>
                <a:off x="4350120" y="2666914"/>
                <a:ext cx="166320" cy="5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695922-5565-52FB-A370-754505AA2E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41480" y="2657914"/>
                  <a:ext cx="183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9062B3-EEDB-B1D6-12F0-3623E18EFF5E}"/>
                    </a:ext>
                  </a:extLst>
                </p14:cNvPr>
                <p14:cNvContentPartPr/>
                <p14:nvPr/>
              </p14:nvContentPartPr>
              <p14:xfrm>
                <a:off x="3161400" y="2988754"/>
                <a:ext cx="470160" cy="154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9062B3-EEDB-B1D6-12F0-3623E18EFF5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52760" y="2979754"/>
                  <a:ext cx="487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B5B0134-EBF2-1207-30C6-23B14D332102}"/>
                    </a:ext>
                  </a:extLst>
                </p14:cNvPr>
                <p14:cNvContentPartPr/>
                <p14:nvPr/>
              </p14:nvContentPartPr>
              <p14:xfrm>
                <a:off x="4001640" y="2995594"/>
                <a:ext cx="407160" cy="11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B5B0134-EBF2-1207-30C6-23B14D3321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93000" y="2986954"/>
                  <a:ext cx="4248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E6D1938-A6EB-436A-9DA7-E4F496D4B404}"/>
              </a:ext>
            </a:extLst>
          </p:cNvPr>
          <p:cNvGrpSpPr/>
          <p:nvPr/>
        </p:nvGrpSpPr>
        <p:grpSpPr>
          <a:xfrm>
            <a:off x="5127720" y="90394"/>
            <a:ext cx="6959880" cy="6153840"/>
            <a:chOff x="5127720" y="90394"/>
            <a:chExt cx="6959880" cy="61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D57D16-C2A6-B95D-811C-C5C0D3267613}"/>
                    </a:ext>
                  </a:extLst>
                </p14:cNvPr>
                <p14:cNvContentPartPr/>
                <p14:nvPr/>
              </p14:nvContentPartPr>
              <p14:xfrm>
                <a:off x="5213760" y="1090474"/>
                <a:ext cx="407160" cy="650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D57D16-C2A6-B95D-811C-C5C0D32676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05120" y="1081834"/>
                  <a:ext cx="42480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525EF6-F51F-6D73-0BFC-9EE492967550}"/>
                    </a:ext>
                  </a:extLst>
                </p14:cNvPr>
                <p14:cNvContentPartPr/>
                <p14:nvPr/>
              </p14:nvContentPartPr>
              <p14:xfrm>
                <a:off x="5175960" y="1380994"/>
                <a:ext cx="838440" cy="273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525EF6-F51F-6D73-0BFC-9EE4929675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67320" y="1372354"/>
                  <a:ext cx="8560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60B962-C1D3-BE83-65FD-F27826E759DD}"/>
                    </a:ext>
                  </a:extLst>
                </p14:cNvPr>
                <p14:cNvContentPartPr/>
                <p14:nvPr/>
              </p14:nvContentPartPr>
              <p14:xfrm>
                <a:off x="6218160" y="1243114"/>
                <a:ext cx="181800" cy="479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60B962-C1D3-BE83-65FD-F27826E759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09160" y="1234114"/>
                  <a:ext cx="1994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902E4EC-252E-6F9B-941E-D8F61D6B004F}"/>
                    </a:ext>
                  </a:extLst>
                </p14:cNvPr>
                <p14:cNvContentPartPr/>
                <p14:nvPr/>
              </p14:nvContentPartPr>
              <p14:xfrm>
                <a:off x="6492120" y="1296754"/>
                <a:ext cx="469440" cy="262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902E4EC-252E-6F9B-941E-D8F61D6B00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83120" y="1287754"/>
                  <a:ext cx="487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83B7687-CAFC-7BEB-A1F5-AAE528F66795}"/>
                    </a:ext>
                  </a:extLst>
                </p14:cNvPr>
                <p14:cNvContentPartPr/>
                <p14:nvPr/>
              </p14:nvContentPartPr>
              <p14:xfrm>
                <a:off x="7003680" y="1275154"/>
                <a:ext cx="103320" cy="259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83B7687-CAFC-7BEB-A1F5-AAE528F667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95040" y="1266154"/>
                  <a:ext cx="120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321765-B94B-9729-C2C9-4BF5D2B18B77}"/>
                    </a:ext>
                  </a:extLst>
                </p14:cNvPr>
                <p14:cNvContentPartPr/>
                <p14:nvPr/>
              </p14:nvContentPartPr>
              <p14:xfrm>
                <a:off x="7062720" y="1275154"/>
                <a:ext cx="614520" cy="228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321765-B94B-9729-C2C9-4BF5D2B18B7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54080" y="1266154"/>
                  <a:ext cx="632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BE34FD-1E1A-5EB0-CF34-8B8EA66955BA}"/>
                    </a:ext>
                  </a:extLst>
                </p14:cNvPr>
                <p14:cNvContentPartPr/>
                <p14:nvPr/>
              </p14:nvContentPartPr>
              <p14:xfrm>
                <a:off x="7434240" y="1144474"/>
                <a:ext cx="487440" cy="517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BE34FD-1E1A-5EB0-CF34-8B8EA66955B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25240" y="1135834"/>
                  <a:ext cx="5050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D0359C-9F22-E927-EAE1-F56AAFB99E58}"/>
                    </a:ext>
                  </a:extLst>
                </p14:cNvPr>
                <p14:cNvContentPartPr/>
                <p14:nvPr/>
              </p14:nvContentPartPr>
              <p14:xfrm>
                <a:off x="8063160" y="1284874"/>
                <a:ext cx="237240" cy="664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D0359C-9F22-E927-EAE1-F56AAFB99E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54520" y="1276234"/>
                  <a:ext cx="254880" cy="68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55301A-E787-DD67-EE69-EE15077B3F71}"/>
                    </a:ext>
                  </a:extLst>
                </p14:cNvPr>
                <p14:cNvContentPartPr/>
                <p14:nvPr/>
              </p14:nvContentPartPr>
              <p14:xfrm>
                <a:off x="8441880" y="1431034"/>
                <a:ext cx="23040" cy="80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55301A-E787-DD67-EE69-EE15077B3F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33240" y="1422394"/>
                  <a:ext cx="40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C33C8B-DA1C-162C-B4DF-56F42BD98B17}"/>
                    </a:ext>
                  </a:extLst>
                </p14:cNvPr>
                <p14:cNvContentPartPr/>
                <p14:nvPr/>
              </p14:nvContentPartPr>
              <p14:xfrm>
                <a:off x="8505960" y="1211434"/>
                <a:ext cx="465480" cy="328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C33C8B-DA1C-162C-B4DF-56F42BD98B1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97320" y="1202794"/>
                  <a:ext cx="483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CE5036-276D-2F49-D0B7-EA011E65D8C9}"/>
                    </a:ext>
                  </a:extLst>
                </p14:cNvPr>
                <p14:cNvContentPartPr/>
                <p14:nvPr/>
              </p14:nvContentPartPr>
              <p14:xfrm>
                <a:off x="8958480" y="1207834"/>
                <a:ext cx="328680" cy="306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CE5036-276D-2F49-D0B7-EA011E65D8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49480" y="1199194"/>
                  <a:ext cx="346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9D593E-93EE-A7C2-F723-D75883B8E8B7}"/>
                    </a:ext>
                  </a:extLst>
                </p14:cNvPr>
                <p14:cNvContentPartPr/>
                <p14:nvPr/>
              </p14:nvContentPartPr>
              <p14:xfrm>
                <a:off x="9354120" y="1202434"/>
                <a:ext cx="182520" cy="329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9D593E-93EE-A7C2-F723-D75883B8E8B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45120" y="1193434"/>
                  <a:ext cx="2001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B6A8E7-00C8-FD7B-D23C-23CA6CFB1F46}"/>
                    </a:ext>
                  </a:extLst>
                </p14:cNvPr>
                <p14:cNvContentPartPr/>
                <p14:nvPr/>
              </p14:nvContentPartPr>
              <p14:xfrm>
                <a:off x="9609720" y="1342474"/>
                <a:ext cx="249840" cy="83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B6A8E7-00C8-FD7B-D23C-23CA6CFB1F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00720" y="1333834"/>
                  <a:ext cx="267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F86C993-20C5-087C-38BA-B505D20963CF}"/>
                    </a:ext>
                  </a:extLst>
                </p14:cNvPr>
                <p14:cNvContentPartPr/>
                <p14:nvPr/>
              </p14:nvContentPartPr>
              <p14:xfrm>
                <a:off x="9602520" y="1503034"/>
                <a:ext cx="308160" cy="68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F86C993-20C5-087C-38BA-B505D20963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93880" y="1494034"/>
                  <a:ext cx="325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1FD9702-0957-C9EF-7A3B-31BE474947E7}"/>
                    </a:ext>
                  </a:extLst>
                </p14:cNvPr>
                <p14:cNvContentPartPr/>
                <p14:nvPr/>
              </p14:nvContentPartPr>
              <p14:xfrm>
                <a:off x="10054320" y="1242034"/>
                <a:ext cx="383400" cy="36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1FD9702-0957-C9EF-7A3B-31BE474947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45320" y="1233394"/>
                  <a:ext cx="4010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20D0E9-59E4-1640-582B-665FEAF77CD6}"/>
                    </a:ext>
                  </a:extLst>
                </p14:cNvPr>
                <p14:cNvContentPartPr/>
                <p14:nvPr/>
              </p14:nvContentPartPr>
              <p14:xfrm>
                <a:off x="10269240" y="1429594"/>
                <a:ext cx="290520" cy="392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20D0E9-59E4-1640-582B-665FEAF77CD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60600" y="1420594"/>
                  <a:ext cx="3081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D3ECD0-43CE-0359-217F-97E27EA39EF1}"/>
                    </a:ext>
                  </a:extLst>
                </p14:cNvPr>
                <p14:cNvContentPartPr/>
                <p14:nvPr/>
              </p14:nvContentPartPr>
              <p14:xfrm>
                <a:off x="10610880" y="1191274"/>
                <a:ext cx="365400" cy="239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D3ECD0-43CE-0359-217F-97E27EA39EF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01880" y="1182634"/>
                  <a:ext cx="383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EBEB3D-DC03-CB98-DBCA-B3DA07F0A845}"/>
                    </a:ext>
                  </a:extLst>
                </p14:cNvPr>
                <p14:cNvContentPartPr/>
                <p14:nvPr/>
              </p14:nvContentPartPr>
              <p14:xfrm>
                <a:off x="11031360" y="1127914"/>
                <a:ext cx="23760" cy="198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4EBEB3D-DC03-CB98-DBCA-B3DA07F0A8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022360" y="1118914"/>
                  <a:ext cx="41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A6432D-4CF1-48BF-76E2-5CE550C3F037}"/>
                    </a:ext>
                  </a:extLst>
                </p14:cNvPr>
                <p14:cNvContentPartPr/>
                <p14:nvPr/>
              </p14:nvContentPartPr>
              <p14:xfrm>
                <a:off x="11141520" y="1089754"/>
                <a:ext cx="594360" cy="414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A6432D-4CF1-48BF-76E2-5CE550C3F0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132880" y="1081114"/>
                  <a:ext cx="6120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D884A6A-E180-D056-27A6-9728A8E5ACD6}"/>
                    </a:ext>
                  </a:extLst>
                </p14:cNvPr>
                <p14:cNvContentPartPr/>
                <p14:nvPr/>
              </p14:nvContentPartPr>
              <p14:xfrm>
                <a:off x="11690160" y="1139074"/>
                <a:ext cx="174600" cy="407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884A6A-E180-D056-27A6-9728A8E5AC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681520" y="1130434"/>
                  <a:ext cx="192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8B0F7DC-E3FB-51F4-28F9-C73F1A65399F}"/>
                    </a:ext>
                  </a:extLst>
                </p14:cNvPr>
                <p14:cNvContentPartPr/>
                <p14:nvPr/>
              </p14:nvContentPartPr>
              <p14:xfrm>
                <a:off x="11797440" y="994714"/>
                <a:ext cx="290160" cy="789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8B0F7DC-E3FB-51F4-28F9-C73F1A6539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788440" y="985714"/>
                  <a:ext cx="30780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FF4A12-B2C8-1B5E-6E28-739CACA9E32F}"/>
                    </a:ext>
                  </a:extLst>
                </p14:cNvPr>
                <p14:cNvContentPartPr/>
                <p14:nvPr/>
              </p14:nvContentPartPr>
              <p14:xfrm>
                <a:off x="5127720" y="1847194"/>
                <a:ext cx="507240" cy="793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FF4A12-B2C8-1B5E-6E28-739CACA9E3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19080" y="1838194"/>
                  <a:ext cx="52488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FD049EF-904F-9A07-527C-618477E93C7F}"/>
                    </a:ext>
                  </a:extLst>
                </p14:cNvPr>
                <p14:cNvContentPartPr/>
                <p14:nvPr/>
              </p14:nvContentPartPr>
              <p14:xfrm>
                <a:off x="6189720" y="2578354"/>
                <a:ext cx="134280" cy="456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FD049EF-904F-9A07-527C-618477E93C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80720" y="2569354"/>
                  <a:ext cx="1519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AF9ADC9-AC2B-A0BF-8DCC-F7242DEE1E80}"/>
                    </a:ext>
                  </a:extLst>
                </p14:cNvPr>
                <p14:cNvContentPartPr/>
                <p14:nvPr/>
              </p14:nvContentPartPr>
              <p14:xfrm>
                <a:off x="6083520" y="2675914"/>
                <a:ext cx="789840" cy="279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AF9ADC9-AC2B-A0BF-8DCC-F7242DEE1E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74520" y="2667274"/>
                  <a:ext cx="8074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386DC1-0F1A-2CC3-2364-3ED6CDC0ABB2}"/>
                    </a:ext>
                  </a:extLst>
                </p14:cNvPr>
                <p14:cNvContentPartPr/>
                <p14:nvPr/>
              </p14:nvContentPartPr>
              <p14:xfrm>
                <a:off x="6991080" y="2516074"/>
                <a:ext cx="213480" cy="478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386DC1-0F1A-2CC3-2364-3ED6CDC0AB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82440" y="2507434"/>
                  <a:ext cx="2311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183DAA4-0743-5455-92A0-3E469A3AAA3E}"/>
                    </a:ext>
                  </a:extLst>
                </p14:cNvPr>
                <p14:cNvContentPartPr/>
                <p14:nvPr/>
              </p14:nvContentPartPr>
              <p14:xfrm>
                <a:off x="7173240" y="2639194"/>
                <a:ext cx="105120" cy="275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183DAA4-0743-5455-92A0-3E469A3AAA3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64600" y="2630194"/>
                  <a:ext cx="122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2FC6DDD-3E10-B582-8714-344F483FBDF6}"/>
                    </a:ext>
                  </a:extLst>
                </p14:cNvPr>
                <p14:cNvContentPartPr/>
                <p14:nvPr/>
              </p14:nvContentPartPr>
              <p14:xfrm>
                <a:off x="7385640" y="2427514"/>
                <a:ext cx="257760" cy="522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2FC6DDD-3E10-B582-8714-344F483FBDF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77000" y="2418874"/>
                  <a:ext cx="2754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5C0BB7B-EC09-FEC0-5DED-43862AC54399}"/>
                    </a:ext>
                  </a:extLst>
                </p14:cNvPr>
                <p14:cNvContentPartPr/>
                <p14:nvPr/>
              </p14:nvContentPartPr>
              <p14:xfrm>
                <a:off x="7848600" y="2666914"/>
                <a:ext cx="208080" cy="221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5C0BB7B-EC09-FEC0-5DED-43862AC5439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39600" y="2657914"/>
                  <a:ext cx="225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86C948-1D27-1DD0-41B0-63F8ACBC867A}"/>
                    </a:ext>
                  </a:extLst>
                </p14:cNvPr>
                <p14:cNvContentPartPr/>
                <p14:nvPr/>
              </p14:nvContentPartPr>
              <p14:xfrm>
                <a:off x="8244600" y="2499874"/>
                <a:ext cx="230760" cy="408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86C948-1D27-1DD0-41B0-63F8ACBC86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35600" y="2491234"/>
                  <a:ext cx="2484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BBA685-75E4-FC72-EFDE-03875A27FD7B}"/>
                    </a:ext>
                  </a:extLst>
                </p14:cNvPr>
                <p14:cNvContentPartPr/>
                <p14:nvPr/>
              </p14:nvContentPartPr>
              <p14:xfrm>
                <a:off x="8526480" y="2567194"/>
                <a:ext cx="423360" cy="474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BBA685-75E4-FC72-EFDE-03875A27FD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17480" y="2558554"/>
                  <a:ext cx="4410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783FF0-CC8B-38BA-32F5-3D8BE41848EA}"/>
                    </a:ext>
                  </a:extLst>
                </p14:cNvPr>
                <p14:cNvContentPartPr/>
                <p14:nvPr/>
              </p14:nvContentPartPr>
              <p14:xfrm>
                <a:off x="8955960" y="2621194"/>
                <a:ext cx="159840" cy="25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783FF0-CC8B-38BA-32F5-3D8BE41848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47320" y="2612554"/>
                  <a:ext cx="1774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709044F-1409-C4DA-6A14-3C7E6EA2D2EE}"/>
                    </a:ext>
                  </a:extLst>
                </p14:cNvPr>
                <p14:cNvContentPartPr/>
                <p14:nvPr/>
              </p14:nvContentPartPr>
              <p14:xfrm>
                <a:off x="9263400" y="2380354"/>
                <a:ext cx="99000" cy="481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709044F-1409-C4DA-6A14-3C7E6EA2D2E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54760" y="2371354"/>
                  <a:ext cx="1166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4C58C2C-D8D2-33F0-455B-EF0A4B40B0FF}"/>
                    </a:ext>
                  </a:extLst>
                </p14:cNvPr>
                <p14:cNvContentPartPr/>
                <p14:nvPr/>
              </p14:nvContentPartPr>
              <p14:xfrm>
                <a:off x="9491280" y="2577634"/>
                <a:ext cx="194040" cy="254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4C58C2C-D8D2-33F0-455B-EF0A4B40B0F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82280" y="2568994"/>
                  <a:ext cx="211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8B79F7-F904-5A05-18F8-1ADC8F56EB8F}"/>
                    </a:ext>
                  </a:extLst>
                </p14:cNvPr>
                <p14:cNvContentPartPr/>
                <p14:nvPr/>
              </p14:nvContentPartPr>
              <p14:xfrm>
                <a:off x="9800880" y="2594914"/>
                <a:ext cx="181440" cy="219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8B79F7-F904-5A05-18F8-1ADC8F56EB8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91880" y="2586274"/>
                  <a:ext cx="199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F22B6ED-36C7-0D73-FEF1-D204EE86FCA8}"/>
                    </a:ext>
                  </a:extLst>
                </p14:cNvPr>
                <p14:cNvContentPartPr/>
                <p14:nvPr/>
              </p14:nvContentPartPr>
              <p14:xfrm>
                <a:off x="10162320" y="2561434"/>
                <a:ext cx="281880" cy="258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F22B6ED-36C7-0D73-FEF1-D204EE86FC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53320" y="2552794"/>
                  <a:ext cx="299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255A009-39C6-D572-9116-579CF68331AF}"/>
                    </a:ext>
                  </a:extLst>
                </p14:cNvPr>
                <p14:cNvContentPartPr/>
                <p14:nvPr/>
              </p14:nvContentPartPr>
              <p14:xfrm>
                <a:off x="10138200" y="2460634"/>
                <a:ext cx="293040" cy="514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255A009-39C6-D572-9116-579CF68331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29560" y="2451634"/>
                  <a:ext cx="3106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3A56B63-8125-85E9-4193-D1F4CCC34A7D}"/>
                    </a:ext>
                  </a:extLst>
                </p14:cNvPr>
                <p14:cNvContentPartPr/>
                <p14:nvPr/>
              </p14:nvContentPartPr>
              <p14:xfrm>
                <a:off x="10354200" y="2455234"/>
                <a:ext cx="198720" cy="371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3A56B63-8125-85E9-4193-D1F4CCC34A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45560" y="2446594"/>
                  <a:ext cx="2163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1C22ADD-4554-3906-0342-26ED3F8E4D6C}"/>
                    </a:ext>
                  </a:extLst>
                </p14:cNvPr>
                <p14:cNvContentPartPr/>
                <p14:nvPr/>
              </p14:nvContentPartPr>
              <p14:xfrm>
                <a:off x="10601160" y="2433994"/>
                <a:ext cx="226800" cy="415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1C22ADD-4554-3906-0342-26ED3F8E4D6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92160" y="2424994"/>
                  <a:ext cx="2444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2906B7A-9AA6-CABF-AA3D-6B0ABAD2F289}"/>
                    </a:ext>
                  </a:extLst>
                </p14:cNvPr>
                <p14:cNvContentPartPr/>
                <p14:nvPr/>
              </p14:nvContentPartPr>
              <p14:xfrm>
                <a:off x="10912560" y="2410234"/>
                <a:ext cx="77760" cy="568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2906B7A-9AA6-CABF-AA3D-6B0ABAD2F28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03920" y="2401234"/>
                  <a:ext cx="9540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2BCFBD6-7D76-436F-F8DB-7B7ADF8FFBF3}"/>
                    </a:ext>
                  </a:extLst>
                </p14:cNvPr>
                <p14:cNvContentPartPr/>
                <p14:nvPr/>
              </p14:nvContentPartPr>
              <p14:xfrm>
                <a:off x="10664160" y="3164794"/>
                <a:ext cx="219240" cy="206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2BCFBD6-7D76-436F-F8DB-7B7ADF8FFBF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55160" y="3155794"/>
                  <a:ext cx="236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596D25E-50F3-8CBC-3BEF-1EAC9E420432}"/>
                    </a:ext>
                  </a:extLst>
                </p14:cNvPr>
                <p14:cNvContentPartPr/>
                <p14:nvPr/>
              </p14:nvContentPartPr>
              <p14:xfrm>
                <a:off x="10895640" y="2986954"/>
                <a:ext cx="163440" cy="309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596D25E-50F3-8CBC-3BEF-1EAC9E4204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86640" y="2978314"/>
                  <a:ext cx="181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99E5665-FB11-83A5-410F-753DE0714FAE}"/>
                    </a:ext>
                  </a:extLst>
                </p14:cNvPr>
                <p14:cNvContentPartPr/>
                <p14:nvPr/>
              </p14:nvContentPartPr>
              <p14:xfrm>
                <a:off x="11202360" y="2844034"/>
                <a:ext cx="210960" cy="460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99E5665-FB11-83A5-410F-753DE0714FA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193720" y="2835034"/>
                  <a:ext cx="2286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96BC315-2EC2-5C0B-6114-61F0492BC443}"/>
                    </a:ext>
                  </a:extLst>
                </p14:cNvPr>
                <p14:cNvContentPartPr/>
                <p14:nvPr/>
              </p14:nvContentPartPr>
              <p14:xfrm>
                <a:off x="11294880" y="3006754"/>
                <a:ext cx="463680" cy="314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96BC315-2EC2-5C0B-6114-61F0492BC4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86240" y="2997754"/>
                  <a:ext cx="4813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A3F38AB-68F3-744B-377B-B9291F840718}"/>
                    </a:ext>
                  </a:extLst>
                </p14:cNvPr>
                <p14:cNvContentPartPr/>
                <p14:nvPr/>
              </p14:nvContentPartPr>
              <p14:xfrm>
                <a:off x="11593320" y="2844034"/>
                <a:ext cx="370800" cy="599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A3F38AB-68F3-744B-377B-B9291F84071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584680" y="2835034"/>
                  <a:ext cx="3884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7D6F25F-BF7B-E8E4-8682-CA780CA32F73}"/>
                    </a:ext>
                  </a:extLst>
                </p14:cNvPr>
                <p14:cNvContentPartPr/>
                <p14:nvPr/>
              </p14:nvContentPartPr>
              <p14:xfrm>
                <a:off x="6084960" y="2997754"/>
                <a:ext cx="298440" cy="714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7D6F25F-BF7B-E8E4-8682-CA780CA32F7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76320" y="2988754"/>
                  <a:ext cx="31608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C9030F-127D-CF18-FACF-66EB71585E73}"/>
                    </a:ext>
                  </a:extLst>
                </p14:cNvPr>
                <p14:cNvContentPartPr/>
                <p14:nvPr/>
              </p14:nvContentPartPr>
              <p14:xfrm>
                <a:off x="5256240" y="5429914"/>
                <a:ext cx="272160" cy="81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C9030F-127D-CF18-FACF-66EB71585E7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47240" y="5420914"/>
                  <a:ext cx="289800" cy="83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034CBB-68A5-F7F8-F2F8-2488B24A4019}"/>
                    </a:ext>
                  </a:extLst>
                </p14:cNvPr>
                <p14:cNvContentPartPr/>
                <p14:nvPr/>
              </p14:nvContentPartPr>
              <p14:xfrm>
                <a:off x="5641440" y="5099074"/>
                <a:ext cx="61200" cy="320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034CBB-68A5-F7F8-F2F8-2488B24A40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632440" y="5090074"/>
                  <a:ext cx="788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568B55-C68E-0EDA-513B-409C023793A2}"/>
                    </a:ext>
                  </a:extLst>
                </p14:cNvPr>
                <p14:cNvContentPartPr/>
                <p14:nvPr/>
              </p14:nvContentPartPr>
              <p14:xfrm>
                <a:off x="5662320" y="5079994"/>
                <a:ext cx="146880" cy="147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568B55-C68E-0EDA-513B-409C023793A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653680" y="5071354"/>
                  <a:ext cx="1645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DF8359E-F574-66B9-359B-1A464BAEB89A}"/>
                    </a:ext>
                  </a:extLst>
                </p14:cNvPr>
                <p14:cNvContentPartPr/>
                <p14:nvPr/>
              </p14:nvContentPartPr>
              <p14:xfrm>
                <a:off x="5699400" y="5014114"/>
                <a:ext cx="847440" cy="354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DF8359E-F574-66B9-359B-1A464BAEB8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90760" y="5005474"/>
                  <a:ext cx="8650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6D2429-273D-15B0-7535-60E80C99856D}"/>
                    </a:ext>
                  </a:extLst>
                </p14:cNvPr>
                <p14:cNvContentPartPr/>
                <p14:nvPr/>
              </p14:nvContentPartPr>
              <p14:xfrm>
                <a:off x="6645480" y="5014474"/>
                <a:ext cx="360000" cy="403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6D2429-273D-15B0-7535-60E80C9985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36840" y="5005474"/>
                  <a:ext cx="3776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BC0A370-CA61-697F-FAE8-342EFA982203}"/>
                    </a:ext>
                  </a:extLst>
                </p14:cNvPr>
                <p14:cNvContentPartPr/>
                <p14:nvPr/>
              </p14:nvContentPartPr>
              <p14:xfrm>
                <a:off x="6872280" y="5025634"/>
                <a:ext cx="507960" cy="603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BC0A370-CA61-697F-FAE8-342EFA98220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63640" y="5016994"/>
                  <a:ext cx="5256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E1649B-5B6D-B388-6E56-C49B817F1022}"/>
                    </a:ext>
                  </a:extLst>
                </p14:cNvPr>
                <p14:cNvContentPartPr/>
                <p14:nvPr/>
              </p14:nvContentPartPr>
              <p14:xfrm>
                <a:off x="7441440" y="4829794"/>
                <a:ext cx="209160" cy="281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E1649B-5B6D-B388-6E56-C49B817F10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32800" y="4821154"/>
                  <a:ext cx="2268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9534A50-5908-8AEA-8FB1-D2B934DF26B8}"/>
                    </a:ext>
                  </a:extLst>
                </p14:cNvPr>
                <p14:cNvContentPartPr/>
                <p14:nvPr/>
              </p14:nvContentPartPr>
              <p14:xfrm>
                <a:off x="7802880" y="5099074"/>
                <a:ext cx="101520" cy="291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9534A50-5908-8AEA-8FB1-D2B934DF26B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94240" y="5090074"/>
                  <a:ext cx="1191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2E3857-7FDD-DAF3-DA93-CD2D9B0E8877}"/>
                    </a:ext>
                  </a:extLst>
                </p14:cNvPr>
                <p14:cNvContentPartPr/>
                <p14:nvPr/>
              </p14:nvContentPartPr>
              <p14:xfrm>
                <a:off x="8032920" y="4934914"/>
                <a:ext cx="255240" cy="484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2E3857-7FDD-DAF3-DA93-CD2D9B0E887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23920" y="4925914"/>
                  <a:ext cx="2728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38D6065-644F-4AE9-4A66-93FA5C21302D}"/>
                    </a:ext>
                  </a:extLst>
                </p14:cNvPr>
                <p14:cNvContentPartPr/>
                <p14:nvPr/>
              </p14:nvContentPartPr>
              <p14:xfrm>
                <a:off x="8473560" y="4921594"/>
                <a:ext cx="308520" cy="529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38D6065-644F-4AE9-4A66-93FA5C21302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64560" y="4912954"/>
                  <a:ext cx="32616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F3DABEA-72C4-6864-55A3-5C22B710EE44}"/>
                    </a:ext>
                  </a:extLst>
                </p14:cNvPr>
                <p14:cNvContentPartPr/>
                <p14:nvPr/>
              </p14:nvContentPartPr>
              <p14:xfrm>
                <a:off x="8831760" y="5050114"/>
                <a:ext cx="141120" cy="725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F3DABEA-72C4-6864-55A3-5C22B710EE4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22760" y="5041114"/>
                  <a:ext cx="1587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D9BD5CA-89D7-E535-AAD1-030589A7739F}"/>
                    </a:ext>
                  </a:extLst>
                </p14:cNvPr>
                <p14:cNvContentPartPr/>
                <p14:nvPr/>
              </p14:nvContentPartPr>
              <p14:xfrm>
                <a:off x="6050760" y="4527754"/>
                <a:ext cx="376920" cy="465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D9BD5CA-89D7-E535-AAD1-030589A7739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42120" y="4518754"/>
                  <a:ext cx="3945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7C40722-B050-2165-6414-91ABD601C984}"/>
                    </a:ext>
                  </a:extLst>
                </p14:cNvPr>
                <p14:cNvContentPartPr/>
                <p14:nvPr/>
              </p14:nvContentPartPr>
              <p14:xfrm>
                <a:off x="6560880" y="4120594"/>
                <a:ext cx="4662360" cy="255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7C40722-B050-2165-6414-91ABD601C98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51880" y="4111594"/>
                  <a:ext cx="4680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316C16F-8F5B-6F2E-08A5-46D9C6FEE53F}"/>
                    </a:ext>
                  </a:extLst>
                </p14:cNvPr>
                <p14:cNvContentPartPr/>
                <p14:nvPr/>
              </p14:nvContentPartPr>
              <p14:xfrm>
                <a:off x="5235000" y="448954"/>
                <a:ext cx="25920" cy="215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316C16F-8F5B-6F2E-08A5-46D9C6FEE53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26000" y="439954"/>
                  <a:ext cx="43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8FC9EBD-0E44-8062-E0F1-9562FEAA899F}"/>
                    </a:ext>
                  </a:extLst>
                </p14:cNvPr>
                <p14:cNvContentPartPr/>
                <p14:nvPr/>
              </p14:nvContentPartPr>
              <p14:xfrm>
                <a:off x="5217720" y="315034"/>
                <a:ext cx="137160" cy="29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8FC9EBD-0E44-8062-E0F1-9562FEAA899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08720" y="306394"/>
                  <a:ext cx="154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22AB11B-BD16-BF62-ECD7-8D96B8457DA5}"/>
                    </a:ext>
                  </a:extLst>
                </p14:cNvPr>
                <p14:cNvContentPartPr/>
                <p14:nvPr/>
              </p14:nvContentPartPr>
              <p14:xfrm>
                <a:off x="5409240" y="242674"/>
                <a:ext cx="662760" cy="402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22AB11B-BD16-BF62-ECD7-8D96B8457DA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00240" y="234034"/>
                  <a:ext cx="6804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4A4A6A4-70F6-7D75-BF53-BCCE3B7EDB83}"/>
                    </a:ext>
                  </a:extLst>
                </p14:cNvPr>
                <p14:cNvContentPartPr/>
                <p14:nvPr/>
              </p14:nvContentPartPr>
              <p14:xfrm>
                <a:off x="5975160" y="358954"/>
                <a:ext cx="1127880" cy="166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4A4A6A4-70F6-7D75-BF53-BCCE3B7EDB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66520" y="350314"/>
                  <a:ext cx="1145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1F4389B-48AA-2BF8-551E-C7018971E565}"/>
                    </a:ext>
                  </a:extLst>
                </p14:cNvPr>
                <p14:cNvContentPartPr/>
                <p14:nvPr/>
              </p14:nvContentPartPr>
              <p14:xfrm>
                <a:off x="6772200" y="90394"/>
                <a:ext cx="1114560" cy="523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1F4389B-48AA-2BF8-551E-C7018971E5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63560" y="81754"/>
                  <a:ext cx="113220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9977F82-EF8B-FD56-6D77-204CD0A88CA3}"/>
                    </a:ext>
                  </a:extLst>
                </p14:cNvPr>
                <p14:cNvContentPartPr/>
                <p14:nvPr/>
              </p14:nvContentPartPr>
              <p14:xfrm>
                <a:off x="7758600" y="263554"/>
                <a:ext cx="482040" cy="198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9977F82-EF8B-FD56-6D77-204CD0A88CA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49960" y="254554"/>
                  <a:ext cx="499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7B18827-3D5C-2BB6-BBA5-411494FFFD46}"/>
                    </a:ext>
                  </a:extLst>
                </p14:cNvPr>
                <p14:cNvContentPartPr/>
                <p14:nvPr/>
              </p14:nvContentPartPr>
              <p14:xfrm>
                <a:off x="7873440" y="151594"/>
                <a:ext cx="621720" cy="636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7B18827-3D5C-2BB6-BBA5-411494FFFD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64440" y="142594"/>
                  <a:ext cx="63936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014B6BF-D68A-7EA6-5399-E05034208211}"/>
                    </a:ext>
                  </a:extLst>
                </p14:cNvPr>
                <p14:cNvContentPartPr/>
                <p14:nvPr/>
              </p14:nvContentPartPr>
              <p14:xfrm>
                <a:off x="8742480" y="124234"/>
                <a:ext cx="33840" cy="6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014B6BF-D68A-7EA6-5399-E0503420821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33480" y="115594"/>
                  <a:ext cx="51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DD82E19-E29A-25B5-6EB4-269FECEE276F}"/>
                    </a:ext>
                  </a:extLst>
                </p14:cNvPr>
                <p14:cNvContentPartPr/>
                <p14:nvPr/>
              </p14:nvContentPartPr>
              <p14:xfrm>
                <a:off x="8289960" y="168154"/>
                <a:ext cx="585360" cy="56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DD82E19-E29A-25B5-6EB4-269FECEE276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280960" y="159514"/>
                  <a:ext cx="603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44F6FFA-95F2-CFE0-6D89-8B46B2F02AAC}"/>
                    </a:ext>
                  </a:extLst>
                </p14:cNvPr>
                <p14:cNvContentPartPr/>
                <p14:nvPr/>
              </p14:nvContentPartPr>
              <p14:xfrm>
                <a:off x="8213280" y="472714"/>
                <a:ext cx="619920" cy="152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44F6FFA-95F2-CFE0-6D89-8B46B2F02A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204280" y="464074"/>
                  <a:ext cx="637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0300B42-BE79-BEE9-7058-CF71FD980D93}"/>
                    </a:ext>
                  </a:extLst>
                </p14:cNvPr>
                <p14:cNvContentPartPr/>
                <p14:nvPr/>
              </p14:nvContentPartPr>
              <p14:xfrm>
                <a:off x="9038400" y="145114"/>
                <a:ext cx="452880" cy="492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0300B42-BE79-BEE9-7058-CF71FD980D9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29760" y="136114"/>
                  <a:ext cx="4705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FA449BE-21FC-3E4F-1DC3-881C96ECAF19}"/>
                    </a:ext>
                  </a:extLst>
                </p14:cNvPr>
                <p14:cNvContentPartPr/>
                <p14:nvPr/>
              </p14:nvContentPartPr>
              <p14:xfrm>
                <a:off x="9619440" y="130354"/>
                <a:ext cx="188280" cy="120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FA449BE-21FC-3E4F-1DC3-881C96ECAF1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10800" y="121714"/>
                  <a:ext cx="205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B4C37B8-E8A1-7FA1-B3EF-0177B0F8DBB2}"/>
                    </a:ext>
                  </a:extLst>
                </p14:cNvPr>
                <p14:cNvContentPartPr/>
                <p14:nvPr/>
              </p14:nvContentPartPr>
              <p14:xfrm>
                <a:off x="9402360" y="372634"/>
                <a:ext cx="412560" cy="508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B4C37B8-E8A1-7FA1-B3EF-0177B0F8DBB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93720" y="363994"/>
                  <a:ext cx="4302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9BAAA92-75D5-72E5-F249-BABD07CDCC27}"/>
                    </a:ext>
                  </a:extLst>
                </p14:cNvPr>
                <p14:cNvContentPartPr/>
                <p14:nvPr/>
              </p14:nvContentPartPr>
              <p14:xfrm>
                <a:off x="6513720" y="3772114"/>
                <a:ext cx="234000" cy="569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9BAAA92-75D5-72E5-F249-BABD07CDCC2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04720" y="3763114"/>
                  <a:ext cx="2516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EB9F889-1ADF-4ED9-3CB8-695F3D866DD4}"/>
                    </a:ext>
                  </a:extLst>
                </p14:cNvPr>
                <p14:cNvContentPartPr/>
                <p14:nvPr/>
              </p14:nvContentPartPr>
              <p14:xfrm>
                <a:off x="6868680" y="3933754"/>
                <a:ext cx="567360" cy="198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EB9F889-1ADF-4ED9-3CB8-695F3D866D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59680" y="3925114"/>
                  <a:ext cx="585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22DE499-8B53-33AC-F06B-06ECBC8A65FB}"/>
                    </a:ext>
                  </a:extLst>
                </p14:cNvPr>
                <p14:cNvContentPartPr/>
                <p14:nvPr/>
              </p14:nvContentPartPr>
              <p14:xfrm>
                <a:off x="7448640" y="3601474"/>
                <a:ext cx="307800" cy="559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22DE499-8B53-33AC-F06B-06ECBC8A65F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39640" y="3592474"/>
                  <a:ext cx="3254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AA9FE18-6B47-7711-EB71-916CFE6F466D}"/>
                    </a:ext>
                  </a:extLst>
                </p14:cNvPr>
                <p14:cNvContentPartPr/>
                <p14:nvPr/>
              </p14:nvContentPartPr>
              <p14:xfrm>
                <a:off x="7458720" y="3916474"/>
                <a:ext cx="352080" cy="109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AA9FE18-6B47-7711-EB71-916CFE6F466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50080" y="3907834"/>
                  <a:ext cx="369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724E17D-F176-2C39-A0C2-A3513F511A25}"/>
                    </a:ext>
                  </a:extLst>
                </p14:cNvPr>
                <p14:cNvContentPartPr/>
                <p14:nvPr/>
              </p14:nvContentPartPr>
              <p14:xfrm>
                <a:off x="7722240" y="3727474"/>
                <a:ext cx="200160" cy="560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724E17D-F176-2C39-A0C2-A3513F511A2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713600" y="3718474"/>
                  <a:ext cx="2178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FC1B6FC-C592-E851-E899-D2379A75C5CD}"/>
                    </a:ext>
                  </a:extLst>
                </p14:cNvPr>
                <p14:cNvContentPartPr/>
                <p14:nvPr/>
              </p14:nvContentPartPr>
              <p14:xfrm>
                <a:off x="7935000" y="3350194"/>
                <a:ext cx="280080" cy="1106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FC1B6FC-C592-E851-E899-D2379A75C5C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926360" y="3341194"/>
                  <a:ext cx="297720" cy="11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51B9C1F-6DE9-5C88-0ABD-A02B6D46A443}"/>
                    </a:ext>
                  </a:extLst>
                </p14:cNvPr>
                <p14:cNvContentPartPr/>
                <p14:nvPr/>
              </p14:nvContentPartPr>
              <p14:xfrm>
                <a:off x="8271960" y="3332194"/>
                <a:ext cx="20520" cy="398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51B9C1F-6DE9-5C88-0ABD-A02B6D46A44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63320" y="3323554"/>
                  <a:ext cx="381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470794B-4529-839F-6821-807FEA335295}"/>
                    </a:ext>
                  </a:extLst>
                </p14:cNvPr>
                <p14:cNvContentPartPr/>
                <p14:nvPr/>
              </p14:nvContentPartPr>
              <p14:xfrm>
                <a:off x="8216520" y="3761674"/>
                <a:ext cx="261000" cy="330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470794B-4529-839F-6821-807FEA33529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07520" y="3752674"/>
                  <a:ext cx="2786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92FDF75-B9F7-DE16-464E-FCAFAD8C4205}"/>
                    </a:ext>
                  </a:extLst>
                </p14:cNvPr>
                <p14:cNvContentPartPr/>
                <p14:nvPr/>
              </p14:nvContentPartPr>
              <p14:xfrm>
                <a:off x="8470320" y="4024114"/>
                <a:ext cx="15840" cy="91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92FDF75-B9F7-DE16-464E-FCAFAD8C420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61320" y="4015474"/>
                  <a:ext cx="33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E137A57-4F5F-D15F-9CC1-9587EC31B8F7}"/>
                    </a:ext>
                  </a:extLst>
                </p14:cNvPr>
                <p14:cNvContentPartPr/>
                <p14:nvPr/>
              </p14:nvContentPartPr>
              <p14:xfrm>
                <a:off x="8666520" y="3475474"/>
                <a:ext cx="260280" cy="660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E137A57-4F5F-D15F-9CC1-9587EC31B8F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57520" y="3466834"/>
                  <a:ext cx="27792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A4BB7D6-8B23-7241-6AF9-68F57FF25909}"/>
                    </a:ext>
                  </a:extLst>
                </p14:cNvPr>
                <p14:cNvContentPartPr/>
                <p14:nvPr/>
              </p14:nvContentPartPr>
              <p14:xfrm>
                <a:off x="9039480" y="3273874"/>
                <a:ext cx="162720" cy="549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A4BB7D6-8B23-7241-6AF9-68F57FF2590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30480" y="3265234"/>
                  <a:ext cx="1803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8240C3-0ACF-8D32-0DC1-B3152F5041EC}"/>
                    </a:ext>
                  </a:extLst>
                </p14:cNvPr>
                <p14:cNvContentPartPr/>
                <p14:nvPr/>
              </p14:nvContentPartPr>
              <p14:xfrm>
                <a:off x="9350520" y="3953194"/>
                <a:ext cx="68040" cy="174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8240C3-0ACF-8D32-0DC1-B3152F5041E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41880" y="3944194"/>
                  <a:ext cx="85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97E7776-8408-7366-DF4A-785488E7E520}"/>
                    </a:ext>
                  </a:extLst>
                </p14:cNvPr>
                <p14:cNvContentPartPr/>
                <p14:nvPr/>
              </p14:nvContentPartPr>
              <p14:xfrm>
                <a:off x="9548520" y="3339034"/>
                <a:ext cx="358560" cy="587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97E7776-8408-7366-DF4A-785488E7E52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539880" y="3330034"/>
                  <a:ext cx="3762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D0E2BF1-4D40-238F-C34F-03DC41248972}"/>
                    </a:ext>
                  </a:extLst>
                </p14:cNvPr>
                <p14:cNvContentPartPr/>
                <p14:nvPr/>
              </p14:nvContentPartPr>
              <p14:xfrm>
                <a:off x="9995640" y="3396994"/>
                <a:ext cx="395640" cy="640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D0E2BF1-4D40-238F-C34F-03DC4124897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986640" y="3388354"/>
                  <a:ext cx="41328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C7093C5-CCF4-AFE0-1E7A-AA64F19A52CC}"/>
                    </a:ext>
                  </a:extLst>
                </p14:cNvPr>
                <p14:cNvContentPartPr/>
                <p14:nvPr/>
              </p14:nvContentPartPr>
              <p14:xfrm>
                <a:off x="10242240" y="3678874"/>
                <a:ext cx="506520" cy="335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C7093C5-CCF4-AFE0-1E7A-AA64F19A52C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33600" y="3670234"/>
                  <a:ext cx="524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BB74FFB-4DA4-874F-D4D3-11AC9EA8AC65}"/>
                    </a:ext>
                  </a:extLst>
                </p14:cNvPr>
                <p14:cNvContentPartPr/>
                <p14:nvPr/>
              </p14:nvContentPartPr>
              <p14:xfrm>
                <a:off x="11142600" y="3517234"/>
                <a:ext cx="217080" cy="493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BB74FFB-4DA4-874F-D4D3-11AC9EA8AC6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33600" y="3508594"/>
                  <a:ext cx="2347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307A492-6D37-EB6E-38BB-34F41BE3C1C1}"/>
                    </a:ext>
                  </a:extLst>
                </p14:cNvPr>
                <p14:cNvContentPartPr/>
                <p14:nvPr/>
              </p14:nvContentPartPr>
              <p14:xfrm>
                <a:off x="11254200" y="3550714"/>
                <a:ext cx="358200" cy="659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307A492-6D37-EB6E-38BB-34F41BE3C1C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245200" y="3542074"/>
                  <a:ext cx="37584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FF3B17-7D32-F6B7-568F-28823F2CE13F}"/>
                    </a:ext>
                  </a:extLst>
                </p14:cNvPr>
                <p14:cNvContentPartPr/>
                <p14:nvPr/>
              </p14:nvContentPartPr>
              <p14:xfrm>
                <a:off x="6542520" y="4134994"/>
                <a:ext cx="852840" cy="583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FF3B17-7D32-F6B7-568F-28823F2CE13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33880" y="4126354"/>
                  <a:ext cx="87048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3CB0A35-B6C7-CB0D-0E88-746188AF18FC}"/>
                    </a:ext>
                  </a:extLst>
                </p14:cNvPr>
                <p14:cNvContentPartPr/>
                <p14:nvPr/>
              </p14:nvContentPartPr>
              <p14:xfrm>
                <a:off x="7375920" y="4263514"/>
                <a:ext cx="111240" cy="282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3CB0A35-B6C7-CB0D-0E88-746188AF18F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67280" y="4254514"/>
                  <a:ext cx="128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1D53D2D-AAB3-AD5B-E8F2-2D27C5D2B39F}"/>
                    </a:ext>
                  </a:extLst>
                </p14:cNvPr>
                <p14:cNvContentPartPr/>
                <p14:nvPr/>
              </p14:nvContentPartPr>
              <p14:xfrm>
                <a:off x="7400040" y="4423714"/>
                <a:ext cx="290520" cy="66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1D53D2D-AAB3-AD5B-E8F2-2D27C5D2B3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91040" y="4415074"/>
                  <a:ext cx="308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B30F4CE-CA4B-0AE2-1CC7-256911896E28}"/>
                    </a:ext>
                  </a:extLst>
                </p14:cNvPr>
                <p14:cNvContentPartPr/>
                <p14:nvPr/>
              </p14:nvContentPartPr>
              <p14:xfrm>
                <a:off x="7644480" y="4263874"/>
                <a:ext cx="479880" cy="280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B30F4CE-CA4B-0AE2-1CC7-256911896E2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35840" y="4255234"/>
                  <a:ext cx="4975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22B39D0-507D-7B35-EFCC-44C8FA88647A}"/>
                    </a:ext>
                  </a:extLst>
                </p14:cNvPr>
                <p14:cNvContentPartPr/>
                <p14:nvPr/>
              </p14:nvContentPartPr>
              <p14:xfrm>
                <a:off x="7901160" y="4138234"/>
                <a:ext cx="693000" cy="396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22B39D0-507D-7B35-EFCC-44C8FA88647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892520" y="4129594"/>
                  <a:ext cx="7106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F0E91A-2FA7-7B58-4B61-FBCA11DD0B67}"/>
                    </a:ext>
                  </a:extLst>
                </p14:cNvPr>
                <p14:cNvContentPartPr/>
                <p14:nvPr/>
              </p14:nvContentPartPr>
              <p14:xfrm>
                <a:off x="8373840" y="4218874"/>
                <a:ext cx="519840" cy="189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F0E91A-2FA7-7B58-4B61-FBCA11DD0B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64840" y="4209874"/>
                  <a:ext cx="537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514D0BE-5880-0DB0-FD65-955712D3EC81}"/>
                    </a:ext>
                  </a:extLst>
                </p14:cNvPr>
                <p14:cNvContentPartPr/>
                <p14:nvPr/>
              </p14:nvContentPartPr>
              <p14:xfrm>
                <a:off x="8640600" y="4150474"/>
                <a:ext cx="442800" cy="895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514D0BE-5880-0DB0-FD65-955712D3EC8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31960" y="4141474"/>
                  <a:ext cx="460440" cy="91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098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2965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18</cp:revision>
  <dcterms:created xsi:type="dcterms:W3CDTF">2023-08-21T09:26:21Z</dcterms:created>
  <dcterms:modified xsi:type="dcterms:W3CDTF">2023-09-15T10:30:07Z</dcterms:modified>
</cp:coreProperties>
</file>